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4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88.xml" ContentType="application/inkml+xml"/>
  <Override PartName="/ppt/ink/ink89.xml" ContentType="application/inkml+xml"/>
  <Override PartName="/ppt/ink/ink90.xml" ContentType="application/inkml+xml"/>
  <Override PartName="/ppt/notesSlides/notesSlide7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notesSlides/notesSlide10.xml" ContentType="application/vnd.openxmlformats-officedocument.presentationml.notesSlide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notesSlides/notesSlide11.xml" ContentType="application/vnd.openxmlformats-officedocument.presentationml.notesSlide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notesSlides/notesSlide12.xml" ContentType="application/vnd.openxmlformats-officedocument.presentationml.notesSlide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notesSlides/notesSlide13.xml" ContentType="application/vnd.openxmlformats-officedocument.presentationml.notesSlide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notesSlides/notesSlide14.xml" ContentType="application/vnd.openxmlformats-officedocument.presentationml.notesSlide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notesSlides/notesSlide15.xml" ContentType="application/vnd.openxmlformats-officedocument.presentationml.notesSlide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notesSlides/notesSlide18.xml" ContentType="application/vnd.openxmlformats-officedocument.presentationml.notesSlide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notesSlides/notesSlide19.xml" ContentType="application/vnd.openxmlformats-officedocument.presentationml.notesSlide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notesSlides/notesSlide20.xml" ContentType="application/vnd.openxmlformats-officedocument.presentationml.notesSlide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notesSlides/notesSlide21.xml" ContentType="application/vnd.openxmlformats-officedocument.presentationml.notesSlide+xml"/>
  <Override PartName="/ppt/ink/ink346.xml" ContentType="application/inkml+xml"/>
  <Override PartName="/ppt/ink/ink347.xml" ContentType="application/inkml+xml"/>
  <Override PartName="/ppt/ink/ink348.xml" ContentType="application/inkml+xml"/>
  <Override PartName="/ppt/notesSlides/notesSlide22.xml" ContentType="application/vnd.openxmlformats-officedocument.presentationml.notesSlide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notesSlides/notesSlide23.xml" ContentType="application/vnd.openxmlformats-officedocument.presentationml.notesSlide+xml"/>
  <Override PartName="/ppt/ink/ink361.xml" ContentType="application/inkml+xml"/>
  <Override PartName="/ppt/ink/ink362.xml" ContentType="application/inkml+xml"/>
  <Override PartName="/ppt/ink/ink363.xml" ContentType="application/inkml+xml"/>
  <Override PartName="/ppt/notesSlides/notesSlide24.xml" ContentType="application/vnd.openxmlformats-officedocument.presentationml.notesSlide+xml"/>
  <Override PartName="/ppt/ink/ink3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8" r:id="rId2"/>
    <p:sldId id="364" r:id="rId3"/>
    <p:sldId id="568" r:id="rId4"/>
    <p:sldId id="570" r:id="rId5"/>
    <p:sldId id="553" r:id="rId6"/>
    <p:sldId id="542" r:id="rId7"/>
    <p:sldId id="571" r:id="rId8"/>
    <p:sldId id="583" r:id="rId9"/>
    <p:sldId id="584" r:id="rId10"/>
    <p:sldId id="585" r:id="rId11"/>
    <p:sldId id="586" r:id="rId12"/>
    <p:sldId id="596" r:id="rId13"/>
    <p:sldId id="587" r:id="rId14"/>
    <p:sldId id="597" r:id="rId15"/>
    <p:sldId id="588" r:id="rId16"/>
    <p:sldId id="589" r:id="rId17"/>
    <p:sldId id="590" r:id="rId18"/>
    <p:sldId id="591" r:id="rId19"/>
    <p:sldId id="592" r:id="rId20"/>
    <p:sldId id="593" r:id="rId21"/>
    <p:sldId id="598" r:id="rId22"/>
    <p:sldId id="594" r:id="rId23"/>
    <p:sldId id="582" r:id="rId24"/>
    <p:sldId id="595" r:id="rId2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1" autoAdjust="0"/>
    <p:restoredTop sz="81326" autoAdjust="0"/>
  </p:normalViewPr>
  <p:slideViewPr>
    <p:cSldViewPr>
      <p:cViewPr>
        <p:scale>
          <a:sx n="66" d="100"/>
          <a:sy n="66" d="100"/>
        </p:scale>
        <p:origin x="-15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794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794" y="8818563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02B30B71-42B0-4E25-8153-D39C27C4B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46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1:57:57.2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0 180 19,'0'0'15,"0"0"-2,0 0-1,0 0-6,0 0-2,0 0 1,0 0 0,0 0 3,0 0-1,0 0 1,0 0 0,4-17 0,7 6-1,7-11-2,7-3-2,5-10 0,573-36 39,-621 135-42,0-5 1,4-5 0,-1-9 0,6-6-1,2-6 1,4-4-1,2-5 1,4-5 0,3-5-1,5-1 1,4-6 0,4-2 1,5-5-1,6-3 0,3-5 0,3-5 1,3-3-1,1-5 0,4-5-1,1-2 0,-1-1 0,1 0 1,-2 0-1,0 2 0,-5 2 0,-2 3-1,-7 5 1,-2 2 0,-5 5 0,-4 1 0,-2 2 0,-4 2 0,0 1-1,-12 4 1,16-3 0,-16 3-1,0 0 1,8 10 0,-9 3-1,-2 5 1,-1 9-1,-1 6 0,1 11-1,1 7-2,7 19-12,-2 1-14,9 4 1,-1-2-3,7-5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0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59 3,'0'0'12,"0"0"-1,-11-3-1,11 3-1,0 0 0,0 0-2,0 0-2,0 0 0,0 0-2,0 0-2,0 0 0,0 0 0,10 5-1,-10-5 0,12 2 0,-2-1 1,1-1 0,4 0 1,3 0 0,1-1 1,6-1-1,6-1-1,1 0 1,2 0-1,3 1 0,2 0 0,2-1 0,2 0 0,-3 2 0,3 0 0,-1 0 1,2 0 0,0 0 0,1-1 0,-3 0 0,0-1 1,5-2-1,-1 2 0,-2-2 0,3 2 0,-1-3 0,1 4 0,2-2 0,2 3 0,-3-1 0,2 1 0,-3 1 0,3 1 0,-3 0-1,3 1 1,-3 0-1,2 2 0,-3 1-1,0-1 1,0 0 0,1 0 0,1 1-1,-2-1 1,3-1 1,2 0-1,-2-2 0,3 1 1,0-2-1,1 2 0,-1-4 0,-1 4 0,-1-4-1,-1 2 1,1-1 0,-1 2-1,-3-1 1,3 0-1,-3 2 1,-2-2-1,-4 0 1,-3 1-1,-6 0 0,-3-1 1,-6 0-1,-5 1 0,-6-1 1,-11 0-1,12 1-2,-12-1-8,-14-12-24,-2 6-1,-18-9 0,-7-2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26.5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272 900 2,'0'0'0,"0"0"1,0 0 1,0 0 1,12 1 2,-12-1 1,18-2 1,-7 2 1,3-1 0,3 3-1,3 2 0,6 0-1,1 1 1,9 0-1,2 1 0,8-2 1,4 5-1,7-6 0,3 1-1,6 3 1,2-4-2,8 5 0,0-7 0,9 5-1,3-6 1,4 4-2,5-5 0,5 2 0,3-2-1,3 2 0,4 1 0,1 1-1,-3 1 0,2 0-1,-3 2 2,-1-2-1,-4-1 1,-4 1-1,-10-1 1,-7 0 0,-8-1-1,-8 0 1,-10 1 0,-11-1 0,-12-1-1,-7 1 1,-9-1 0,-5-1 0,-13 0-1,10 1 1,-10-1 0,0 0 0,0 0-1,0 0 1,0 0-1,-12-9 0,12 9 0,-21-3-1,1 3-1,-9 0 0,-9 2 0,-15 1-2,-13 1-1,-20-3-1,-14 4-3,-22-5-6,-16 3-6,-19-4 0,-11 0 1,-12-3 1</inkml:trace>
  <inkml:trace contextRef="#ctx0" brushRef="#br0" timeOffset="961">310 959 0,'0'0'5,"0"0"1,0 0 1,0 0 0,0 0 0,0 0 0,0 0-1,0 0 0,3 10-2,-3-10-1,17 9 0,-5-6 2,5 6-1,2-6 2,9 7 1,5-6 1,11 3-1,4 0-1,13 1-1,8-2 0,12 3-1,10-3-1,12 1-1,14-1 1,9-1-2,11 0 0,10-1 0,8 0 0,6 1-1,-1-1 1,-2 0-1,-6 0 0,-7-1 0,-15-1 1,-14-1-1,-18-1 0,-18-1 0,-16 0 0,-19 0 0,-12 0 0,-17 1 0,-16 0-1,0 0 1,-20 6-1,-1-4-1,-3 3-4,-6-5-7,-1 5-6,-1-6-1,5-1 0,1-4 0</inkml:trace>
  <inkml:trace contextRef="#ctx0" brushRef="#br0" timeOffset="1843">3033 973 2,'-3'-19'5,"0"7"1,1-4-1,0-1-4,1-3-1,0-3 3,0-6 2,-3-4 0,3-2 1,0-6 1,0-3-1,-1-3-1,-2-2-1,0 1-2,0 0-1,-3-1-1,-3 6 1,1 2-1,-2 2 1,-1 1 0,0 3-1,-1 2 1,0 1-1,2 5 0,-1 2 0,3 3 0,1 5 0,0 4-1,8 13 1,-12-14-1,12 14 0,-13-3 1,3 4-1,-4 0 0,-4 1 0,-7 2-1,-6 0 0,-10 1-3,-11-1 0,-11 1-1,-12-2 0,-13-1 0,-12-3 0,-13-2 1,-11-3 2,-9-2 2,-10-3 1,-5 0 1,-5 1 1,0-1 1,1 4 0,3 1 1,9 1-1,7 4 1,13 1-1,15 0 0,12 1-1,13-1 1,16-1-1,13 0 0,11-1 0,11 0 0,9-1 0,6 2-1,14 1 1,-12-3-2,12 3 1,0 0-1,0 0 1,10 9-1,-10-9-1,15 15 1,-8-3 0,1 5-1,-2 5 1,-2 6 0,-2 7 0,-5 9-1,-2 9 1,-5 9 0,-5 8 0,-2 4 0,-1 1-1,0-1 1,1-6-2,2-3-5,-2-8-3,0-13 0,-8-18-1,-3-10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6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1135 55 3,'15'-6'6,"-2"2"0,0-3 1,-1 3 0,1 3 4,-13 1 1,16-4 2,-16 4 0,0 0 1,-3-12-3,-10 10-3,-8-5-2,-6 6-4,-7-4 0,-9 4-2,-9 3 1,-2 4-1,-5 4 1,-2 0 0,-2 2-1,0 1 1,2 3-1,4-2 0,4-1 0,7-2 0,6 0 0,10 1 0,10-2-1,6 2 1,10 0 0,8 1 0,9 1 0,5 2 0,9 2-1,6 4 1,6 0 0,8 2-1,3 2 0,1 3 0,2 0 0,0 1 1,-5 0-1,-3-1 0,-6 1 0,-6 0 0,-7-2 0,-5-2 0,-10 2 1,-7 0-1,-7-3 1,-9 2 0,-12-4 2,-8 1 0,-12-4 0,-6 2 1,-12-6 0,-4-1-1,-6-1 0,4-2-1,0 0-1,5-3 0,3-2 0,7 1-1,5-4-1,5-3-1,4 6-15,-10-9-8,3 2-2,-10-12 0,0 0-1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3.2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291 0 27,'0'0'15,"-10"12"1,3-1 1,-1 2-5,0 12-2,-3 3 0,4 10 0,-6 2-2,6 8 0,0-3-1,8 7-1,1-6 0,9 0-2,6-7-1,9-4-2,4-7 0,3-6-3,4-6-2,-4-14-7,3-2-11,-7-16-1,-3-3-1,-13-9 1</inkml:trace>
  <inkml:trace contextRef="#ctx0" brushRef="#br0" timeOffset="290">0 164 66,'0'0'21,"0"0"-1,19 9 0,13-9-12,10 1-7,11 1 0,9-2-1,8 1 0,7 3-7,-2-4-10,3 2-3,-6-4-1,-4 0 0,-10-3 0</inkml:trace>
  <inkml:trace contextRef="#ctx0" brushRef="#br0" timeOffset="581">856 231 55,'-12'0'17,"12"0"0,-11-2 0,11 2-14,13-1-1,4 2-1,5 2 2,2 0 0,5 5 0,0-1 0,1 3 1,-6 1 0,-4 3-1,-8 2 0,-4 2 0,-8 0 0,-5 3 0,-6-2 0,0-1 0,-3 0 0,4-5-2,0-1 0,10-12-1,2 13 0,11-11-2,5 1 2,5 3-2,3-2 2,1 2 0,-1-1 1,-5 5-1,-1-1 1,-8 4 1,-2 0-1,-5 2 1,-6 3 0,-2 3 0,-4 0 0,-3 3 1,-5 0-1,-4 3 0,-6-3-1,-5-2-6,-4 1-19,-11-11-1,-6-6 0,-12-16-2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2.5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380 438 9,'0'0'11,"2"-15"2,-2 15 0,-1-15 0,-2 2-1,1 3-1,-5-8 0,3 1-3,-5-6-1,1 2-2,-5-6 0,2 1 0,-5-3-1,2 4-1,-4-3 1,1 5-2,-1 1 0,0 0 1,3 0-3,-1 4 1,3 2-1,0 2 0,3 2 0,1 1 1,9 11-2,-11-12 1,11 12-1,0 0 0,0 0 0,0 0 0,0 0-1,0 0 1,10 7 0,2 3 0,4 3 0,4 3 0,3 4 1,2 1 0,1 3 0,0 2-1,-1 0 2,-2 1-2,-1 1 1,-1-1 0,-2 0 0,-4-2 0,0 1 0,-4-3-1,-1-1 1,-2-3-1,-2-1 0,-3-2 0,0-2-1,-1-3 1,-1-2 1,-1-9-1,-1 14 1,1-14 0,-10 9 1,1-4 0,-6 2 0,-4 1 0,-8 2 0,-6 2 0,-5 0 0,-6 2 1,-1-2-1,-1 1 0,1-2 0,5 0 0,4-3 0,7-1 0,6-1-1,7-2 0,5-1 1,11-3-1,-12 2 0,12-2 0,0 0-1,0 0-1,0 0-1,0 0-7,0 0-10,13 5-1,-13-5 1,0 0-1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4.1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75 503 6,'0'0'6,"0"0"1,0 0 0,0 0 1,-5-11 0,5 11-1,0 0 0,9-18-2,0 3 0,6-5 0,4-4-1,7-8-1,6-2 1,2-3 1,1 2-2,-1 3-1,-4 4 0,-5 6 0,-6 5-3,-5 8-5,-14 9-9,5-13 0,-5 13 0,-12-16 0</inkml:trace>
  <inkml:trace contextRef="#ctx0" brushRef="#br0" timeOffset="360">0 12 12,'12'0'9,"-12"0"0,13-5 0,-13 5-4,13-4-1,-13 4 2,16 0 0,-16 0 0,14 10 0,-3 0 0,3 3 1,3 6-3,4 7 0,1 2 0,3 5-1,2 3 0,3 2 0,0-1 0,2 0 1,-2-4-1,2-1 1,-2-6-1,0 0-1,-3-4 0,-1-1 0,-4-4-2,-2 0 1,-3-1 0,0-4-1,-6 1 1,0-5 1,-11-8 0,12 11 0,-12-11 1,0 0 0,0 0 1,0 0-1,0 0-1,0 0-1,0 0-12,0 0-11,0 0 0,-14 2-3,0-9 2</inkml:trace>
  <inkml:trace contextRef="#ctx0" brushRef="#br0" timeOffset="1131">185 219 8,'0'0'7,"6"-17"1,0 6 1,-1-1-1,3-1-1,1 0 0,3-2-1,4 2-1,4-4 0,3 4-1,3-3-1,2 2 0,0-2-1,-1 3 1,-3 1-1,-5 1-1,-3 3 0,-5 2-1,-11 6-2,0 0-4,0 0-4,-7 10-3,-5-1-2,-5 2 1,-3-4-1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13.2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919 332 9,'0'0'7,"-20"-9"1,6 7-2,-4 2-1,-3 1 0,-4 4 0,-5 0 0,-6 5 1,-6 1-1,0 4 2,-7 2-1,1 3 0,-4 5 1,-2 4-3,-1 3-1,2 4 0,-2 4 0,3 5-1,2 4 0,3 8 0,4 0 0,8 4 0,4 0 0,9 1 0,5 2-1,10 0 1,6-2-1,9-1 0,7-1 1,8-1-1,7 2 1,9-2-1,8-5 1,10-3 0,6-9 0,10-6 0,5-10 0,9-10 0,6-13 0,6-12-1,4-16 1,2-10-1,2-12 0,1-10 0,1-7 0,-4-7 0,-6-8 0,-7 0-1,-9-5 1,-12-1 0,-12 0-1,-12 0 1,-18-4-1,-14 0 0,-15 4 0,-12 2 0,-16 7-1,-11 8 0,-13 10 1,-8 12-1,-7 16 1,-13 15-1,-7 17 0,-8 13-1,-1 12-2,-4 5-3,4 15-8,-7-1-5,7 6-2,3-6 2,10-2-1</inkml:trace>
  <inkml:trace contextRef="#ctx0" brushRef="#br0" timeOffset="801">847 610 10,'0'0'11,"12"-6"3,-12 6-1,0 0 0,0 0 0,-1-9 1,1 9-3,-14-2-1,4 4-3,-6-1-2,-2 5-1,-7 1-1,-6 6-2,-4 6 1,-1 4-2,-2 5 1,0 2-1,0 3 1,5-1-1,5-1 0,11-2-1,5-4 1,8-3 0,12-4-1,7-3 1,12-2-1,7 0 1,5-1 0,4 1 0,-1 1 0,-3 0 0,-5 2 0,-2 2 0,-13 2 0,-6 0 0,-7 4 1,-7 1 0,-7 0 1,-3 2 0,-9-2 0,-3 2 0,-10-5 0,-1 0 0,-4-7 0,3-1 0,3-6-2,1-5-2,8-4-2,5-9-3,16-1-10,1-10-4,15-3-1,3-5 1,7-1 0</inkml:trace>
  <inkml:trace contextRef="#ctx0" brushRef="#br0" timeOffset="1342">1123 1099 34,'-1'9'13,"1"-9"1,-12 4-2,12-4-8,-14-8-1,10-1 2,1-4-1,4 0 0,3-6 1,6 3 0,2 0-1,2 2 1,2 3-2,0 6 0,-1 3-2,0 5 0,-5 5 0,2 4 0,-1 4-1,-3 3 2,-6 0-1,3 2 2,-5-1 0,-3-2 1,-4-3 1,-3 1 0,-11-4 0,2-3 0,-2-4-1,-1-4-2,1-5-2,2 1-2,7-5-2,2-8-3,12 3-8,2-8-8,9 3 0,-1-5-1,6 2 3</inkml:trace>
  <inkml:trace contextRef="#ctx0" brushRef="#br0" timeOffset="2183">1957 838 7,'0'0'10,"-15"3"0,15-3-1,0 0-1,0 0-1,0 0 1,18-4 0,6 4-1,6-3 2,15 2 1,9-4 0,19 4-1,5-4 0,15 6-3,11-4 0,10 5-2,8-2-1,4 2-1,-3-2-1,0-1-1,-7-1-1,-6-6-2,-10 3-4,-16-11-8,-11 2-5,-13-8-2,-10 2 1,-13-5 1</inkml:trace>
  <inkml:trace contextRef="#ctx0" brushRef="#br0" timeOffset="2784">3610 537 16,'-14'-6'10,"14"6"2,-13 5 1,13-5-2,6 12-3,4-5 0,4 7 0,4-2 1,8 8-1,3-6 0,10 6-2,1-3-1,10 3-1,0-2-1,5 1-1,0-3-1,-1 0 0,-6-3-1,-3-3 0,-11-1 2,-7-3-1,-10 0 1,-17-6-1,-5 14 1,-15-2 0,-10 3-1,-13 7 1,-3 2 0,-7 6-1,-4 1 0,1 2 0,5-2 0,3-1 0,9-7-1,8-4-3,10-4-4,7-11-9,14-4-5,18-17-2,15-5 1,11-11-1</inkml:trace>
  <inkml:trace contextRef="#ctx0" brushRef="#br0" timeOffset="3335">5488 68 11,'-39'7'12,"-8"2"0,-7 6 1,-7 2-2,-8 9-2,-6 8-2,-9 5 0,-1 7 1,-6 7-2,1 9-1,-2 6 0,4 10-1,2 3-1,8 6 0,8 3 0,10 3-1,10-1 0,13 1 0,15-3-1,16-3 1,18-6 1,18-3-1,13-7 1,20-7 0,18-10-1,19-9 1,17-14 0,13-11-1,12-17 0,13-12 0,11-18 0,5-11-1,6-14 1,-1-10-2,-3-12 1,-3-7-1,-11-10 0,-10-6-1,-16-5 0,-16-4 0,-22-1-2,-26-3 1,-25 3-1,-28 0 0,-26 8 1,-28 9-1,-25 15 1,-27 13 0,-24 20-1,-22 16 0,-13 23-4,-20 14-6,-6 22-5,-9 9-3,0 12 2,0 5 0</inkml:trace>
  <inkml:trace contextRef="#ctx0" brushRef="#br0" timeOffset="3926">5357 529 35,'55'-23'17,"-12"6"2,-10 4 2,-17 1-5,-7 9-7,-9 3-1,-20 1 0,-8 1-1,-5 6-1,-11 0-1,-3 7-3,-6 0 0,0 4 0,3 2 0,3 1-2,7 2 1,8-1-2,10 1 1,11-2-1,15 1 0,9 2 1,9-1-1,14 0 1,7 2-1,6 1 1,0-1 0,-4-3 0,-5-2 0,-7-3 1,-4-1 0,-13-2 0,-13-1 1,-9 0-1,-10-1 1,-4 1-1,-11-3 1,1 1-1,-3 0 0,3-2-1,4-4 0,3-3-2,10 1-2,0-8-5,13 4-4,16-9-8,4 1-2,3-9-2,12 1 2,5-9 1</inkml:trace>
  <inkml:trace contextRef="#ctx0" brushRef="#br0" timeOffset="4596">5607 1033 14,'-5'10'11,"5"-10"0,0 0 2,0 0-3,0 0-3,-1 11 2,1-11 1,9 0-1,-9 0 0,19-7-1,-9-2-2,7-1 1,-1-6-2,5 0-1,-1-4 0,1 1-1,-2-1 0,-1 4-1,-5 2 0,-2 6-1,-1 2-1,-10 6 0,12 1-1,-12-1 1,8 19-1,-4-4 1,-1 3 0,-1 2 0,0 2 0,-1-1 1,-1 1-1,0-3 1,-1-3-1,-1-3 1,0-1-1,2-12 0,-4 14 0,4-14 0,-8 12 0,8-12 0,-9 16 0,9-16-1,-14 15 1,6-4 0,8-11 0,-13 12 0,13-12 1,0 0-1,-10 8 0,10-8 1,0 0-1,0 0 0,0 0 0,10-4 0,-10 4 0,14 5 0,-3-2 0,0 2 0,1-2 0,1 4 0,-2-5 1,0 3-1,-2-3 0,-9-2 0,13-7-4,-13 7-7,9-13-10,-6 4 0,-3 9-2,8-16 1</inkml:trace>
  <inkml:trace contextRef="#ctx0" brushRef="#br0" timeOffset="5538">7067 796 45,'42'6'16,"4"-2"1,8 2 1,9-1-13,14 4 0,8-1 1,11 6-1,5-5 0,12 3 0,7-1-2,4-4 0,1 0-1,-3-1-1,-3-2-1,-8-3-2,-8 1-6,-16-5-10,-12-2-1,-15-3-3,-12-4 2</inkml:trace>
  <inkml:trace contextRef="#ctx0" brushRef="#br0" timeOffset="5838">8522 597 31,'-6'10'17,"16"-2"0,8 2 0,8 0-3,12 5-7,8-1 1,13 5 1,3-1-3,10 1-1,3 0-1,2 0 1,-2-3-2,-3 1 0,-9-5-1,-6 1-1,-12-4 0,-8 0 0,-14-1 0,-12 0-1,-14 4 1,-13-1 0,-15 6 0,-10 5 0,-11 0 1,-8 5 0,-9 1-1,0 1 1,0-1-1,4-1-1,8 2-2,7-6-3,14-1-5,7-10-6,20-3-6,9-9-2,15-15-1,13-8 2</inkml:trace>
  <inkml:trace contextRef="#ctx0" brushRef="#br0" timeOffset="6309">10373 189 29,'-16'-4'12,"-2"0"1,-4 4 0,-2-1-7,-2 5 0,-7 2 2,-4 7 0,-8 3 1,-2 8-1,-10 2 0,1 8-1,-10 6-2,0 11-1,-6 3 0,0 11-1,-1 6-1,5 7 1,6 6 0,9 5-1,9 3 1,13 2-1,13-1 0,15 1 0,14-4 0,14-3 0,12-5 0,13-4 1,10-10-2,12-9 1,11-11-1,12-10 0,10-15 0,7-10 0,8-13 0,7-11-1,7-12 1,4-9 0,1-13-1,-2-8 1,-4-10-1,-3-10 0,-6-8-1,-9-12 0,-13-6 0,-15-9-1,-16-1 1,-16-5-1,-17 1-1,-20 1 0,-21 6 1,-20 6 0,-18 10 1,-17 13 0,-17 15 0,-16 15-1,-14 17 0,-17 13-1,-7 20-5,-13 9-9,-1 17-6,-8 6 0,6 9 0,0 2 0</inkml:trace>
  <inkml:trace contextRef="#ctx0" brushRef="#br0" timeOffset="6940">10431 673 44,'44'-9'22,"-16"-3"1,-11 6-1,-17 6-4,0 0-8,-33-1-2,2 10-2,-10 2-3,-4 4-1,-6 4 0,1 3 0,0 1 0,8 0-1,5 0-1,12 1 1,10-2-1,11 1 0,11-2 0,12 0-1,10 2 1,5 0 0,5 1 0,0 1 0,-1-1 0,-5-2 0,-5 0 0,-9-2 1,-9-3 1,-10 1 0,-10 0-1,-6-2 1,-10-3-1,-3 0 0,-3-2-1,-2-2 0,3-1-2,2-7-1,9 0-4,3-10-4,17 9-6,-2-22-6,18 8-1,4-7 0,12 4 1</inkml:trace>
  <inkml:trace contextRef="#ctx0" brushRef="#br0" timeOffset="7350">10552 1066 20,'0'0'7,"13"15"2,-13-15 4,0 0-4,9 13-1,-9-13 1,0 0 4,13-3 0,-3 4-1,1-3-1,5 4-4,2-1-4,3 3-1,1 1-1,2 1 1,-2 1 1,-2 2 0,-5 2 1,-5 3-1,-10 1 1,-4 5 0,-10 0-1,-5 4 0,-6-1 1,-1 3-3,-2-4 1,4-2-1,3-3 0,5-3-1,9-1 0,9-2 0,12-4 0,10-4-2,11 0-3,7-9-4,16 2-11,3-11-4,13-1-1,2-12 0,7 0 0</inkml:trace>
  <inkml:trace contextRef="#ctx0" brushRef="#br0" timeOffset="7901">11760 954 39,'32'2'19,"14"2"1,13-4-1,17 5-3,8-5-4,13 8-3,4-4-2,9 6-2,4-2-1,2 3-2,-5 1-1,-4-2-1,-6-1-1,-7-4-1,-4-1-4,-13-8-8,-5 1-8,-13-8 0,-7 0-1,-12-8 0</inkml:trace>
  <inkml:trace contextRef="#ctx0" brushRef="#br0" timeOffset="8472">13282 649 22,'29'9'13,"3"0"0,7 1 0,6 2-3,3 3-4,5 2-1,0 0 1,2 4-1,-6 0-1,0 0 0,-10 0-1,-4 1 1,-12-3 0,-10 5 0,-13-3 0,-8 3 1,-18 0 0,-9 4 1,-14-2 0,-6 5 0,-10 0-1,1 2-1,-5-2 0,5 1-2,5-4 0,8-2-2,9-3-2,9-8-5,17-1-8,16-14-8,0 0-1,18-20-1,18-2 1</inkml:trace>
  <inkml:trace contextRef="#ctx0" brushRef="#br0" timeOffset="9273">14882 192 18,'-3'-9'11,"-6"-1"0,-6-2-1,-8 1 1,-6-2-3,-3 1-1,-5 2-1,-2 5 0,-3 2-2,-3 5 0,-4 4 0,1 6-1,-4 6 0,-3 9 1,-3 4-1,1 12 0,-3 7 0,4 10-1,1 8 0,5 8-1,3 7 1,8 7 0,5-2 0,5 3 1,4-4 0,10 0 1,4-4-1,11-3 1,10-5-1,12-2 0,12-5-1,18-4 0,14-7-1,17-4 1,14-7-1,17-7 0,13-11 0,14-8 0,9-8 0,10-9 0,7-7 0,7-9 0,4-7-1,2-8 0,-4-7 0,-1-8 0,-1-7 0,-8-7 0,-6-8-1,-11-8 0,-12-9 1,-17-7-1,-16-6 0,-19-4-1,-24 0 1,-25-4-1,-27 4 0,-23-1 0,-27 6-1,-28 6 1,-21 6 0,-22 8 0,-23 9 1,-20 9 0,-15 12 0,-19 12 0,-7 10 0,-9 11 0,0 12-1,-1 8-3,14 18-5,7 4-7,19 13-4,18 2 0,23 10 1,19 2-1</inkml:trace>
  <inkml:trace contextRef="#ctx0" brushRef="#br0" timeOffset="10034">15440 635 44,'18'-20'18,"-9"0"0,-5-1 2,-11-2-14,-4 6 0,-13-2 1,-4 7 0,-12 0-2,-9 11-1,-9 0 1,-7 10-1,-8 2 0,-1 9 0,-4 1-2,4 5-1,5 1 0,13 2-1,11-3 0,15 0 0,21-1 0,17-3-1,21 1 1,14-1-1,12 1 0,6 2 1,9 1 0,-1-1-1,-2 2 1,-4 3 0,-8 3-1,-9-1 1,-6 1 0,-10-2 0,-10 3 0,-8 1 1,-11-3 0,-11 0 1,-11-5 1,-10 0 0,-14-4 0,-5-1-1,-11-9 2,-6-4-3,0-6 0,1-5-1,5-3-2,6-5-3,16-2-2,5-5-4,24 3-4,10-8-5,21 4-4,12-4 0,19 2 1,10-3 3</inkml:trace>
  <inkml:trace contextRef="#ctx0" brushRef="#br0" timeOffset="10595">15613 1174 44,'-31'1'16,"6"-2"-2,4-3 3,3-2-14,6 4-1,12 2 2,0 0 0,9-13 1,12 13-1,3-3 1,6 4-1,3 3 0,5 0-1,-2 5-1,0 0 0,-4 3 0,-4 3-1,-7 2 1,-4 4-1,-7-4 0,-6 6 0,-10-2 1,-7-1 0,-7-2 0,-5-2 1,-4-3-1,-4-1 0,-1-4 0,3-1-1,5-3-1,5-1-1,8 1 0,13-4 0,0 0 0,15 11 0,7-4 1,5 2 0,5 3 0,1 0 2,-1 2-1,-2 3 0,-7-1 1,-7 3 0,-8-1-1,-10 2 1,-12-1-1,-9 1 0,-9 0-2,-13-7-4,-4 3-17,-15-9-2,-3-4 0,-9-8-2</inkml:trace>
  <inkml:trace contextRef="#ctx0" brushRef="#br0" timeOffset="21761">5447 360 28,'13'-1'12,"-3"-1"0,-1-1 0,-9 3-2,16-7-6,-6 6 4,-10 1-1,9-6 1,-9 6 0,0 0 0,-22-4-1,5 7 1,-10 0-4,-5 6-2,-9 3 0,-6 4-1,-7 3 0,-1 3 0,-3 5 0,-1 4 0,4 0 0,4-1-1,8-2 0,8-2-1,11-2 1,11 0 0,15-7 0,16-2 0,11-2 0,12 2 1,2-2-1,12 1 1,1 2-1,0 0 1,-4 3-1,-7 1 0,-7 2 0,-7 2 0,-1-1 0,-11 1 0,-4 1 0,-5-3 1,-6 0 1,-3 0 1,-9-4 0,-4 3 1,-19-6 0,-3 1 2,-14-6-2,-6 1 0,-10-5-2,-3-3 0,-1-4-2,4-4-1,11 1-1,4-6-5,17 6-13,4-9-5,28 13 0,-11-23-2,28 9 2</inkml:trace>
  <inkml:trace contextRef="#ctx0" brushRef="#br0" timeOffset="22662">10592 542 22,'0'0'12,"0"0"0,0 0 1,0 0-4,0 0-1,-9-8 1,0 11 0,-10-7 0,-2 9 0,-9-6-1,-3 8-1,-11-3-2,-4 9-3,-7-2 0,-1 4-1,-4 3 0,2 2 0,1 1-1,6 1 1,7-2-1,7 0 0,9-2 1,9 0-1,10-2 1,9 1 0,10-3 1,9 3-1,8-1 0,6 2 1,5-1-2,3 3 1,2-1-1,-1 1 1,-1 0-2,-2 2 2,-5-1-2,-3 0 1,-4 0 0,-4-2 0,-2 2 0,-4-1 0,-3 1 0,-4 2 0,-2-4 1,-5 2 0,-6-3 1,-5 2 1,-8-5 0,-6 2 1,-12-6-1,-4 1 1,-11-1-1,-2-1-1,-4-1-1,-1 1-1,3-2-1,0-3-3,14 3-10,1-9-11,14 0 1,4-12-2,17-2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30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1162 12,'-1'-9'10,"1"9"0,0 0 0,0 0 0,-4-11-1,4 11 0,0 0-2,0 0-1,0 0-1,0 0-1,0 0-2,-5 11-1,2 0-1,-5 4 1,3 7-1,-3 5 0,0 9 1,-2 8-1,-4 2 1,3 6 0,-2 2 0,4-1-1,-2-2 1,3-4-2,-2-8 1,4-8-2,3-6-3,0-9-10,3-16 0,0 0-1,-5-17 1</inkml:trace>
  <inkml:trace contextRef="#ctx0" brushRef="#br0" timeOffset="371">65 1309 16,'-5'11'10,"5"-11"0,0 0 2,0 0-2,14-3-3,-3-9-1,7-1 2,0-3 1,9-7-1,1-4-1,8-5-1,-1-3-1,4 2-1,-5-1 0,1 6-1,-6 2 0,-1 6-1,-6 4 0,-3 6-1,-6 3 0,-4 4 0,-9 3-1,12-1 0,-12 1 1,0 0 0,10 16-1,-6-2 1,0 2 0,2 3 1,0 2-1,0 0 0,1 1 0,0 0 0,0-5-1,-1 0 1,0-4-1,-1-1 0,0 0-4,-5-12-10,1 20-6,-1-20-1,-13 10-1,-3-11 0</inkml:trace>
  <inkml:trace contextRef="#ctx0" brushRef="#br0" timeOffset="3836">677 39 4,'0'0'5,"0"0"1,0 0 0,0 0 1,0 0-1,0 0 0,0 0 1,10-4-1,-10 4-1,13-6 0,-13 6 1,14-11 1,-14 11-1,13-9 3,-13 9-2,9-7 1,-9 7-1,0 0 0,0 0-1,0 0 0,-11-5-3,0 7 0,-6-2-1,-4 2-1,-7-2 0,-4 2-1,-5 6 1,-9 4-1,-1 2 0,-2 3 0,-3 3 1,-1 1-1,1 5 0,0 1 0,1-4 0,10 0 0,2 0-1,5-2 1,7-1-1,8-2 1,6-2-1,9-1 1,11-5-1,10 2 1,8-5 0,10 1 0,7-2 0,9-1 0,6 0 0,4 0 0,0 2 0,-2-1 0,-1 5 0,-4-1 0,-6 2 0,-9 4 0,-6 1 0,-8-2 0,-9 3 0,-5-2 1,-12 3 0,-4 1 0,-8-2 1,-4 3 0,-9-1 0,-4-1 1,-7 5-1,-6 1 1,-7-3 1,0 2-1,-5-1 0,0 0 0,-1-4 0,3 0-1,4-7 0,9-4-1,6-4 0,6-3 0,8-2-1,4-4-3,16 5-11,-14-13-10,19 4-1,-1-10-1,11-2-1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0.3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218-5 9,'-6'-11'10,"6"11"1,0 0 1,0 0-1,0 0-1,0 0-2,0 0 0,0 0-1,-5 18-2,2 3-1,-1 6 0,-4 13 0,0 10 0,-4 8 2,0 9 0,0-4 0,2 2-1,4-9-1,8-4 0,10-15-1,10-12-2,17-14-9,6-15-12,9-11 0,-1-12-2,1-7 1</inkml:trace>
  <inkml:trace contextRef="#ctx0" brushRef="#br0" timeOffset="360">-3 242 66,'-4'13'22,"4"-13"-2,12 9 0,9-12-12,7-5-7,9 2 1,5-3 0,5 2 0,10-2-1,4 2-5,5 3-15,-2 0-2,-1 4-1,-7-4 0</inkml:trace>
  <inkml:trace contextRef="#ctx0" brushRef="#br0" timeOffset="861">635 557 58,'22'-9'16,"6"-5"1,5-6-1,5-4-17,4-4 2,1-2 0,-1 0 0,-7 3 1,-2 4 0,-6 2 1,-5 6 0,-6 6-1,-2 4-1,-4 9 0,-2 5 0,1 7 0,-4 9-1,-4 5 1,0 7-1,-1 1 1,-1 4 0,-2 0 1,-2-5-1,-3-4 0,2-7 1,-2-4 0,3-7-1,-5-4 1,10-11-1,-17 7 0,7-7 0,10 0-1,-17-6 1,17 6 0,-15-9 0,15 9-1,0 0 0,-9-12 1,9 12 0,11-1 0,4 1 0,6 0 0,6 1 0,6 1-1,11-2 0,12 5-5,7-7-14,12-1-2,5-4-2,13-2 0,7-8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7.9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357 405 4,'4'-16'9,"-4"16"3,2-11 1,-2 11 3,0 0 0,0 0 0,0 0-1,-5-14-4,5 14-2,0 0-4,0 0-1,0 0-2,0 0 0,3 10-1,1 0 0,-2 4 1,3 5 0,-3 4 0,3 9 0,-5 6 0,1 10-1,-3 3 1,1 4 0,-2 2-1,-3-1 0,2-5 0,-1-4 0,2-7-3,-3-11-3,5-6-9,-6-12-8,7-11 1,-1-9-2,2-11 1</inkml:trace>
  <inkml:trace contextRef="#ctx0" brushRef="#br0" timeOffset="401">228 411 24,'0'0'13,"-11"-5"-1,11 5 1,0 0-6,0 0-3,0 0 0,0 0 0,0 0 2,0 0-1,10-13 0,3-1-1,10-8 0,4-8 1,8-5 0,3-7-2,4-1 0,-3-3-1,-1 3 1,-2 5 0,-8 8 0,-10 6 0,-3 8 0,-7 6 0,-8 10-2,0 0 0,0 0-1,2 19 1,-5 2-1,-1 5 1,2 7 0,-1 3 0,2 5 1,0 0-1,2-1 1,0-2-1,2-2 0,1-5-1,0-4-4,3-2-12,-4-6-5,2-2-1,-7-7-1,2-10 0</inkml:trace>
  <inkml:trace contextRef="#ctx0" brushRef="#br0" timeOffset="1072">55 1033 53,'0'0'16,"0"0"1,0 0-1,0 0-12,5 13-2,-5-1 1,2 9 0,0 5 1,1 8-1,-1 7 0,1 7 0,-1 0-1,0-1 0,-1-3-1,0-3 1,-2-8-2,1-8-2,0-5-3,0-20-7,0 0-6,0 0-2,-2-19 1,-1-6-1</inkml:trace>
  <inkml:trace contextRef="#ctx0" brushRef="#br0" timeOffset="1342">-1 1055 8,'0'-15'10,"7"1"2,-1 2-1,6-1-1,5 4 0,2 0-1,4 4 0,-1 5-1,1 2-4,-3 7-1,-1 3-1,-3 4 0,-3 3 0,-4 2 1,-3 3 0,-4-1 2,-1 1 0,-4-5 0,-1 0 1,-7-4-1,0 2 0,-7-5-1,-1 1 0,-6-4-1,1-1-2,-1-1-2,0-7-5,10 1-7,1-11-6,10 0-2,6-8-1,10-2 1</inkml:trace>
  <inkml:trace contextRef="#ctx0" brushRef="#br0" timeOffset="1713">372 991 34,'0'0'12,"13"10"0,-13-10 0,0 0-6,-1 12 0,1-12 3,0 13-1,3-2 0,-2 1 1,5 4-1,-1-4 0,5 8-3,0-2-1,3 4-1,-2-1-1,0 0 0,1-1-1,-2-1 0,-3-4 0,1-1 0,-8-14 1,6 13 0,-6-13 0,0 0 0,-4-19 0,1 3 0,-1-5 0,1-3-1,0-1 0,2-4 1,1 3-4,3 3 2,3 2-1,1 4 1,2 1-1,4 2 1,2 4-2,3 1-1,3 4-1,0-3-3,7 6-5,-7-4-5,6 6-4,-7-3-2,1 5 2,-5-2 0</inkml:trace>
  <inkml:trace contextRef="#ctx0" brushRef="#br0" timeOffset="2103">766 975 27,'10'17'13,"-10"-17"0,4 17-1,1-6 0,1-2-1,7-2-3,-1 0-1,8-4-1,-1-7-1,5-2 1,-2-7-1,2 3 1,-2-7-3,-4 5 1,-6-5-1,-2 4 0,-8 1 0,-2 12 0,-9-14 0,-4 12 0,-7 4-1,-2 3-1,-2 5 0,-5 4 0,-2 6 0,1 3-1,4 1 1,2 1 0,7-1 0,5 0-1,10-3 0,8-4-1,11-4 0,6-7-2,9 0-6,0-10-7,10 0-7,-2-9 1,2 0-2,-3-9 2</inkml:trace>
  <inkml:trace contextRef="#ctx0" brushRef="#br0" timeOffset="2534">1199 923 44,'0'0'16,"0"0"0,0 0 2,-11 8-8,11-8-2,-13 4-1,13-4 1,-18 9-2,18-9-1,-13 8-1,13-8 0,-7 12-3,7-12 0,6 13 0,1-4-1,1 4 1,4 2-1,2 1 0,1 2 0,0 0 0,-1 1 0,-3 1 0,-1-1-1,-1-4 1,-4-1 1,-4-4 1,-3 0-1,2-10 1,-13 9-1,2-10 1,-3-1 0,0-2 0,-2-1-1,3-2-1,3 0 0,2-2-1,8-3 0,10 0 0,9-6 0,9-1-1,9-3 1,6-3-1,5-5 1,4 2 1,-2-1-1,-2 2 1,-7 3 0,-7 1 1,-6 5-1,-10 3 1,-5 3 0,-13 12-1,3-12 1,-3 12-1,-20 4 0,6 4 0,-5 4 0,-2 3-1,-2 3 1,-1 3 0,1 2 1,1 2 0,3 0-1,5-3 2,5 0-2,4-5 2,9-3-1,8-6-1,8-7 0,8-8-1,3-7 0,6-1-1,1-5 1,1-1 0,-5 0 0,-4 4-1,-7 6 3,-7 7-1,-3 9 2,-11 8-1,-1 6 0,-3 2 0,2 3 0,3-1 1,4-2-1,5-8 0,9-8-1,10-11 1,3-6-1,3-5 1,0-2 0,0-2-1,-5 2 1,-5 2-1,-10 7 2,-4 7-1,-13 3-1,7 11 1,-8 4-2,1 4 2,1 0-3,3 5-1,0-4-1,7 1-7,-3-11-11,6-2-1,0-16-2,3-5 2</inkml:trace>
  <inkml:trace contextRef="#ctx0" brushRef="#br0" timeOffset="3465">2230 537 67,'2'17'20,"-2"-1"0,5 7 1,-1 2-15,5 11 0,-3 5 1,4 9 1,-2 0-2,4 7 0,-2-3-1,4-1-2,-1-5-1,2-6-2,-1-9 0,0-9-2,-1-6 0,-13-18-4,18 7-1,-19-21-5,2-5-8,-13-12-4,0-5 0,-10-10 2,-2 1 0</inkml:trace>
  <inkml:trace contextRef="#ctx0" brushRef="#br0" timeOffset="3705">2132 759 42,'0'0'17,"-4"10"2,16-4 2,12 3-6,9-6-5,12 3 0,4-7 0,11 3-3,0-4-2,2 1-1,-8-2-2,-6-1-6,-5 5-17,-15-5-1,-10 1-1,-17-8-3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8.6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131 0 16,'0'0'11,"0"0"0,0 0-2,0 0-2,0 0-1,-1 9-2,0 5-1,1 4 0,-1 6 0,1 7 2,0 5 0,3 8 1,-2 5 0,4 6-1,-1-3 0,3 1 0,0-5-1,2-3 1,-2-9-2,7-5 1,0-14-1,6-7 0,8-12-3,4-10-4,7-4-6,-1-11-7,4-4-3,-5-6 0,-4-1 0,-8-4 0</inkml:trace>
  <inkml:trace contextRef="#ctx0" brushRef="#br0" timeOffset="361">5 270 9,'-9'8'12,"9"-8"3,0 0-1,0 0 0,0 0 1,0 0 1,7-10-3,10 6-3,2-4-2,11 2-3,6-1-1,9 2-2,6 2-2,4 1-10,6 8-9,-2-2-1,0 2-2,-7-2 1</inkml:trace>
  <inkml:trace contextRef="#ctx0" brushRef="#br0" timeOffset="711">626 598 46,'2'-10'16,"6"-1"0,3-2 2,3 1-13,5 2-1,2 2-1,3 4 0,-3 3 0,4 5-1,-3 3 1,0 4-1,-4 2 0,-3 4 1,-3-2 0,-3 4 0,-5-5 1,0 4 1,-7-6 0,0 1 0,-7-4 0,-3-1 0,-4-4-1,-4-2-1,-3-4 0,-1-2-2,-1-4 0,2-3-1,4 0-2,3-8-8,13 5-13,3-11-2,12 3 1,5-11-2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1.3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4 153 8,'-1'-14'19,"1"14"-7,-3-9-7,3 9-5,0 0-1,0 0-2,0 0 0,11 10 1,-11-10 1,0 0 1,7 9 2,-7-9 1,0 0 1,0 0 0,0 0 0,0 0 1,0 0 0,10 5-1,-10-5 1,17-1-1,-4 1-1,5-2 0,3 1 2,1-2-2,8 2 0,-4-1 0,6 2 0,2-1-1,2 2 0,1-2-1,1 3 1,2-2 0,3 2 0,1-2 0,1 1 1,-1-2 0,4 1 0,-2-2 0,4 1 0,-4-2 0,2 2 0,0-3-1,0 0 1,-3 0-1,-1-1 0,0 0 0,0 1-1,1 0 1,-2 0-1,2 1 0,0 2 0,2-1 0,0 1 0,0 1 0,-1 0-1,-4 1 1,6-1-1,-2 0 1,0 1-1,0-1 1,-3 0-1,2-2 1,0 0 0,7-2 0,-4 1 0,2-1 0,0-1 0,-1 1 0,-2 0-1,-1-1 1,1 0 0,-2 1-1,-3 0 0,-5 1 1,2 0-1,-3 1 0,1-1 1,1 1-1,-3 1 0,-3-1 1,0 1-1,-3 0 0,0-1 0,-2 1 1,-4 1-1,-2 0 0,-5-1 1,-3 1-1,-13 0 0,17 0 2,-17 0-2,0 0 0,0 0 1,0 0-1,0 0 0,0 0-3,0 0-3,0 0-25,-10-11-5,-16 2-1,-9-4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7.5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328 94 4,'12'-15'7,"-5"3"2,0-1 3,-7 13-1,10-15 2,-10 15 0,0 0 0,0 0 0,0 0-1,8 23-1,-11 1-3,3 13-3,-4 10-1,0 13 0,-6 9-1,1 6 0,-1 1-1,-1-1-1,2-6-1,2-7 0,2-11-3,0-13-4,11-10-8,-2-16-5,-4-12-3,12-10 3,-7-9-2</inkml:trace>
  <inkml:trace contextRef="#ctx0" brushRef="#br0" timeOffset="280">97 475 29,'-32'-7'17,"4"3"0,6 2 2,6-2-3,16 4-4,0 0-1,19-8-3,11 0-1,15 1-3,9-1 0,8 1-1,7-2-1,5 4-1,-3 2-1,-7 1-4,-5 5-8,-13-1-9,-7 0 0,-13-2-2,-6 0 2</inkml:trace>
  <inkml:trace contextRef="#ctx0" brushRef="#br0" timeOffset="621">775 344 15,'-15'-11'9,"15"11"0,-11-9 2,11 9-3,0 0-4,-9-9 1,9 9 0,0 0 1,0 0 0,-11 16 2,6 0-2,-2 0 0,0 8 0,-2 0-1,3 7 1,-1-5-2,6 2-1,5-6 0,10-1 0,7-8-2,11-4-1,7-6 0,2-6 0,3-6 1,1-2 0,-4-6 1,-4 1 1,-10-4 0,-5 3 1,-10-1 0,-1 4 0,-8 0-2,0 3 0,-4 0-2,1 11 1,-2-15-1,2 15-1,-2-9 1,2 9 0,0 0-1,0 0 1,0 0-1,0 0 1,0 0 0,0 0 0,0 0 0,0 0 0,0 0 0,0 0 1,0 0-1,0 0 0,0 0 0,0 0-1,0 0 1,0 0-1,0 0-1,0 0 1,0 0 0,-12 14 0,12-14 1,-10 19 0,2-4-1,-2 4 2,0 2-1,2 3 1,0 1 0,2 1 0,5-2-1,3-4 1,7-4-1,5-9-2,10-5-4,1-10-7,8-5-3,-2-8-4,5-3-2,-4-7 1,1-3 1</inkml:trace>
  <inkml:trace contextRef="#ctx0" brushRef="#br0" timeOffset="1362">1401 0 56,'-5'23'16,"1"9"1,0 6-1,4 7-14,1 9 0,2 6 1,1 0 0,5 3 0,0-5 0,3-3 0,-2-12-1,2-9 1,-4-10-4,0-13-2,-8-11 0,0-10 0,-9-11 1,-8-6 1,-3-2 1,-2-3 1,-3 2 2,-1 6 1,2 3 0,7 9-1,4 4 0,13 8-2,0 0-1,12 0-1,13 1 0,9-3 0,9-3 1,7-3 0,4-5 1,-1-2 0,-3-3 1,-6 3 0,-9 1 0,-9 4 0,-10 3 0,-7 9-1,-9-2 0,0 22 0,-6-3 0,1 2 0,-2 2 0,1 2 0,2-3 1,4-3 1,4-6-1,6-4 0,6-8 0,4-4-1,3-7 0,3-3 0,-1-1 0,-1 0 0,-3-1 0,-5 3-1,-4 4 2,-1 5-2,-1 6 0,0 5 0,-1 5 0,1 3-2,3 3 2,0 3 0,3 2-1,-3-4-3,6 2-5,-5-11-13,6-4-1,-6-12 0,7-3-2</inkml:trace>
  <inkml:trace contextRef="#ctx0" brushRef="#br0" timeOffset="2013">2217 419 62,'-11'14'18,"-1"-6"2,2-3-1,10-5-12,-12-2-3,7-8 0,3-1 0,1-9 0,5 0-1,2-4 0,4 1-1,0-1-1,5 3-1,4 5 0,3 3 0,-4 6-1,4 5 0,0 2 0,-1 3 1,-1 5-1,-2 2 0,-2 2 0,-2 2 1,1 1 0,-2 0 0,4 1 0,4-3 0,7-1 0,5-6 0,9-4-1,7-6 0,8-8 1,2-3-1,-1-6 2,-3-2 1,-10-2 0,-4 1 0,-15-1 1,-10 5 0,-18 2-1,-7 6 0,-14 2-1,-6 6-1,-6 3 0,-4 5 1,-3 6 0,5 4 0,2 3 1,6 4 0,7 5 1,8 3-1,11 3-1,9 4 1,11 0 0,7-2-1,10 1 0,7-1 0,3-4-2,3-9-5,3 0-18,-8-15-1,1-6 0,-11-16-3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3.5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191 174 50,'-10'3'16,"10"-3"1,0 0-1,-14 15-4,9-3-11,1 4-2,0 10-1,0 7 2,-1 9 1,-5 10 0,3 6 2,0 8-1,-5 2 2,4 0-1,-1-6 0,2-5 0,-3-10-2,9-7 1,-5-14 0,5-10-1,1-16-1,0 0 1,-4-27-1,-2-2 0,0-8 0,-5-9 0,2-5 0,-2-5-1,1-3 1,3 0-1,5 4 0,3 4 0,5 3 0,7 6-1,8 6 0,6 7 1,4 8 0,2 7 0,2 7 0,-1 7 1,4 6 0,-5 7 1,-6 6-1,-6 5 1,-6 1 1,-5 4 2,-10-3 0,-2 2 1,-7-9 0,-1 1 0,-7-11 0,1-3-1,-2-6-4,-1-7-5,6 0-13,-5-7-5,6 0 0,-5-7-1,7 3 1</inkml:trace>
  <inkml:trace contextRef="#ctx0" brushRef="#br0" timeOffset="621">650 138 75,'1'9'16,"-1"-9"-2,0 0-1,0 0-19,0 0 0,11 11 1,0-4 2,0 0 3,6 1 2,2 3 1,2 2 0,3 3 0,-2 4 0,4 5-2,-3 0 0,-2 1-2,-6 1 2,-5 0 0,-5-2 2,-4-1 0,-10-7 2,-2 0 0,-12-5 0,1-1 1,-5-7-1,0-2-2,-4-4-1,2-2 0,1-4-1,3 0-1,10-1 0,0-2-1,11 0-2,4-2-2,12 2-5,5-5-7,15 3-5,4-6 0,10 1 1,3-3 1</inkml:trace>
  <inkml:trace contextRef="#ctx0" brushRef="#br0" timeOffset="1022">1388 132 75,'6'11'21,"-18"-5"-3,-3 1 1,-8 2-17,-3 1-2,-5 0 0,-3 3 1,0-1-1,2 0 0,4 0 1,6 0-1,6 3 0,6 0-1,10 2 0,8 1 0,6 1 1,6 4-1,5 0 1,2 1-1,2-1 1,-1-1 0,-2-2 0,-3-3 0,-4-3 1,-4 0 3,-15-14 0,9 16 0,-19-10 0,-4-3 0,-9-3 0,-3 0-2,-3-5-3,-3-5-5,5 1-2,0-10-2,12 1-6,5-12-7,12 0 0,7-7 2,11-1 3</inkml:trace>
  <inkml:trace contextRef="#ctx0" brushRef="#br0" timeOffset="1402">1594 1 30,'22'-1'14,"-6"2"0,-5 5 0,-5 7 0,-5 1-3,0 8-3,-6 2 0,1 8-1,-5 0 1,2 11 0,-3-2 0,7 4-3,-2-4 1,9 3-3,2-6 0,9-1-1,1-8-1,5-7-1,5-7-1,-1-10-2,6-5-2,-5-13-5,2-1-6,-8-14-6,-2-2-2,-7-7 2,-5-3 1</inkml:trace>
  <inkml:trace contextRef="#ctx0" brushRef="#br0" timeOffset="1733">1392 84 79,'-12'12'22,"12"-12"-2,8 16-1,13-13-16,16 1-1,11-5-1,13-1 1,8-5 0,9-1 0,0-3 0,2 1-1,-6-1 0,-6 0-5,-9 9-17,-13-1 0,-12-1-2,-15-5-1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27.3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71 458 15,'0'0'11,"0"0"1,0 0-1,8 10-2,-8-10-3,5 16 1,-2 0-1,-3 6-2,4 12 2,-4 9 0,2 12 0,-3 8 1,1 10-1,-1 3-1,-1 5 0,1-6-1,-1-7-2,2-6-6,1-15-8,4-10-6,0-16-3,-5-21 2,13-1-1</inkml:trace>
  <inkml:trace contextRef="#ctx0" brushRef="#br0" timeOffset="331">4 558 60,'0'-9'20,"-1"-3"0,1 3-1,-3-2-14,4 2-2,-1-1 0,4-1-2,2-1 0,5-2-1,7-2 1,9-1-1,6-2 0,9 1 1,9 2 0,7 3 0,4 5-1,1 6 0,-4 7 1,-6 6-1,-6 9 1,-8 6 1,-14 3 0,-8 6 0,-13-2 2,-5 6 0,-14-5 1,-7 3-1,-10-7 1,-6 0 0,-10-6-2,-5-3-1,-8-6 0,0-4-1,2-6-1,4-4-3,8-1-3,2-8-15,16 1-3,6-9-1,18 2-1,6-9 1</inkml:trace>
  <inkml:trace contextRef="#ctx0" brushRef="#br0" timeOffset="822">1125 214 51,'0'0'17,"0"-14"1,0 14 0,-11-11-10,11 11-3,-12-4-1,12 4 0,-9 0 0,9 0 0,-15 2 1,6 0-1,0 4-1,-6 3 1,0 6-2,-6 7 0,-3 12-1,-6 9-1,-3 13 2,-5 10-1,0 10 1,-3 10-1,4 4 1,3 4 0,8 0 0,9-6-1,11-3 0,11-9-1,12-7 2,14-11-2,13-9 0,10-11 0,9-10 0,6-9 0,1-4 0,1-8 0,-7-4-2,-7 0 1,-10-6-2,-10 4-4,-14-6-14,-6 1-3,-12-9 0,-4 0-1</inkml:trace>
  <inkml:trace contextRef="#ctx0" brushRef="#br0" timeOffset="1382">1775 538 71,'-4'-10'22,"-2"0"-2,-9-2 1,-1 4-17,-6 0-3,-5 5 0,-5 4 1,-7 5-1,-1 6 1,-1 6-1,-1 0 1,3 5 0,1-1 0,7-1-1,9 0-1,9-4 0,10 1 0,9-2 0,15-3-1,9 1 1,11-2 0,7 3 0,6-3 0,4 2 0,0 0 0,-2 0 0,-5 3 0,-8 2 0,-7 3 0,-9 3 1,-11 2 1,-9 1 1,-12-1 0,-8 3 1,-11-3 1,-6 0 0,-9-6-1,-3-1-1,-4-9-1,0-1-1,4-6-2,1-6-2,9 0-2,1-11-11,15 2-10,3-10 1,13 3-2,4-9 1</inkml:trace>
  <inkml:trace contextRef="#ctx0" brushRef="#br0" timeOffset="1913">2170 765 64,'-9'9'19,"9"-9"2,-17 22-2,8-8-11,3 10-6,2 5 1,4 10 1,-2 7 1,6 6 1,-4 1 0,6 4 0,-4-4-1,8-4 0,-3-5-1,4-7-2,3-10-1,6-12-1,6-7-1,3-14-4,7-3-6,-6-13-6,8-2-8,-8-10 0,0 1-1,-13-3 1</inkml:trace>
  <inkml:trace contextRef="#ctx0" brushRef="#br0" timeOffset="2214">1944 1075 74,'-16'5'21,"16"-5"-1,0 0 1,0 0-17,21 8-2,7-9-1,7 0 0,5 0 1,7-1-1,6-1-1,-1-2-7,5 2-12,-4-4-2,-1 3-2,-8-5 2</inkml:trace>
  <inkml:trace contextRef="#ctx0" brushRef="#br0" timeOffset="2464">2594 998 62,'0'0'20,"14"14"1,-14-14-1,9 12-10,-6-3-6,2 6 0,-3 2 0,1 8 0,-2 0 0,2 5 0,-2-1-1,4-1 0,-1-3-3,1-7-4,6-1-8,-11-17-11,20 7 0,-20-7-2,13-18 2</inkml:trace>
  <inkml:trace contextRef="#ctx0" brushRef="#br0" timeOffset="2694">2510 1109 70,'0'0'21,"23"1"-1,5-2-1,4-1-16,7 1-2,3 1-2,-1-2-5,0 5-13,-3-2 0,-3-2-2,-6-6 1</inkml:trace>
  <inkml:trace contextRef="#ctx0" brushRef="#br0" timeOffset="3535">2960 1044 55,'12'10'18,"-12"-10"1,19-7-1,-3-5-12,4 0-3,5-7 1,6-2-1,-1-4 1,3 2-1,-4-3 1,1 5 0,-7 0-1,-2 8 1,-8 0-2,-3 5-1,-10 8 0,11-7-1,-11 7 0,0 0-1,2 14 1,-4-2-1,-1 7 1,-3 5 0,0 6 0,-2 6 1,-1 4-1,-2 1 1,1 1-1,0-2 1,1-6-1,2-5 0,2-6 0,2-7 0,2-5-1,1-11 0,0 0-1,0 0 1,-8 10-2,8-10 1,-18 2 0,5-1 0,-4 2 0,-3 1 1,-1 2 0,-2 2 1,3-2 0,3 1 2,2-3-1,5 3 1,10-7 0,0 0 0,10 3 0,11-5-1,7-1 0,5-1 0,6 4-1,5-1-1,1 3-4,-4-1-10,5 4-5,-6-2-2,-5-2 0,-7-7-1</inkml:trace>
  <inkml:trace contextRef="#ctx0" brushRef="#br0" timeOffset="4377">3786 233 39,'0'0'15,"10"-16"1,-10 16 0,6-11-8,-6 11-4,0 0 2,15 2 0,-15-2 1,7 21 0,-7 1 0,4 13 0,-5 11-1,4 14 0,-4 16-2,2 19-1,-1 14 0,1 9-1,1 5-1,3-4-2,4-6-8,1-18-13,7-21-1,-1-31 0,2-26-2</inkml:trace>
  <inkml:trace contextRef="#ctx0" brushRef="#br0" timeOffset="5268">4918 286 43,'15'-5'19,"-6"-2"1,-9 7-1,0 0-7,0 0-2,-16-4-1,-8 14-2,-9-2-1,-5 6-2,-10 1-1,-5 8 0,-7 1 0,1 5 0,0 0-2,8 0 0,2 0 0,6-3-2,10-2 1,8-3-1,12-1 0,10-3 1,14 0-1,7 4 0,12 2 1,7 4 0,8 1 0,3 3 0,3 2 0,1 3 0,-2 1 0,-3-2 1,-6-5-1,-5-2 0,-8-4 1,-4-3 0,-10-4 0,-5-2 2,-10-2-1,-8-1 2,-13 0-1,-6 1 0,-10 0 0,-7 0 0,-6-2-2,-3-3 1,-1-3-2,2-3-1,8 1-3,-2-7-17,16 6-5,-1-11 0,13 2-2,3-11 2</inkml:trace>
  <inkml:trace contextRef="#ctx0" brushRef="#br0" timeOffset="10576">5258 1169 26,'-7'11'12,"7"-11"1,-9 5 1,9-5-1,-14 2-4,14-2 1,-19-1 0,19 1 2,-21-4-1,21 4 0,-18-9-2,18 9-2,-16-18-3,11 7-2,3-4-1,2-2-1,6 0 0,2-1-1,6 0 0,2 3 1,5 3-1,2 4 0,1 2 0,-2 6 1,1 6-1,-3 3 1,-5 6 0,0 0 0,-6 3 1,-2 0 0,-3-2 1,-1 2 0,-6-3 1,-1-1 1,-4-4-1,-1 0 1,-6-5-2,0-1 1,-4-1-2,1-3-1,1-3-1,0-3-4,8 3-7,-3-12-11,14 5-2,1-12-1,11 1 0,4-9 0</inkml:trace>
  <inkml:trace contextRef="#ctx0" brushRef="#br0" timeOffset="11066">5931 906 87,'9'17'24,"-9"-17"-1,6 10 0,-6-10-19,0 0-4,0 0-1,12-10-2,-3 8-12,-1-8-8,6 3 1,-2-7-2,10 4 1</inkml:trace>
  <inkml:trace contextRef="#ctx0" brushRef="#br0" timeOffset="11267">6517 907 81,'25'10'7,"-1"-4"-7,-4-8 0,0-6-22,7 0-1</inkml:trace>
  <inkml:trace contextRef="#ctx0" brushRef="#br0" timeOffset="11407">7056 813 90,'18'14'25,"4"6"-1,-12-5-1,0 0-20,2 3-11,-6-7-15,5-1-2,-11-10 1,14-3-2</inkml:trace>
  <inkml:trace contextRef="#ctx0" brushRef="#br0" timeOffset="11657">8126 406 105,'-10'4'25,"-6"9"0,-15-7 1,-9 6-26,-10 7-2,-11 4 1,-9 6 0,-8 3 1,0 4 1,-1-2-1,7 0 1,9-2 0,13-2-1,14-3 0,18-1-1,17-2 0,20-2 0,16-1 0,15 2 0,8 2 0,11 1 0,3 0 1,0 1-1,0 1 1,-5-1 0,-7-2 0,-10-3 0,-8-1 1,-12-5 1,-8 1 0,-16-3 0,-9-1 1,-15-3 0,-8 0-1,-10-1 1,-6-1-1,-6-1-1,-1-3-1,1 0-3,-1-5-4,13 5-20,-1-10 0,14 3 0,4-11-2</inkml:trace>
  <inkml:trace contextRef="#ctx0" brushRef="#br0" timeOffset="12598">8412 797 34,'0'0'17,"0"-10"0,0 10 1,0 0-6,0 0-4,-2 18 1,-1-6-1,2 11 0,-3 3-2,4 14 1,-7 3 0,5 9 0,-4-2-2,5 5 0,-1-3 0,9-1-1,3-8-2,8-10-1,10-11-4,7-15-7,12-3-12,-1-17-3,6-4 0,-6-12-2,-1-4 2</inkml:trace>
  <inkml:trace contextRef="#ctx0" brushRef="#br0" timeOffset="13019">8279 942 82,'10'-4'23,"-10"4"0,10 7-1,-10-7-18,20 5-2,-2-1 0,5 1 1,6-1-1,6 1 0,6 1-3,0-7-15,12 4-7,1-8-1,4-2-2,-3-8 1</inkml:trace>
  <inkml:trace contextRef="#ctx0" brushRef="#br0" timeOffset="14331">8768-9 65,'-9'-2'18,"9"2"2,0 0-1,10 14-17,3-1-2,9 5-1,4 4 1,9 5 0,2 7 0,7 6 1,4 5-1,1 5 1,1 7-1,-2 6 1,-1 6 0,-3 6 0,-2 5-1,-4 2 2,-9-1 0,-3 2 1,-10-4 1,-2-2 1,-11-9-1,-4-3 1,-12-11 0,-1-2 0,-9-10 0,-1-6 1,-5-8-2,2-5-1,1-7 0,3-2-2,0-5 1,4-4-2,7-2-3,1-5-2,11 2-10,-2-10-11,15-1 0,1-10-1,13-1 0</inkml:trace>
  <inkml:trace contextRef="#ctx0" brushRef="#br0" timeOffset="14882">9976 1050 59,'0'0'19,"0"0"2,0 0-2,0 0-8,0 0-7,21 0 0,0 0 1,1-4 0,8 2 0,1-4 0,6 3 0,0-2-2,3 2-1,-4 0-1,-1 1-1,-2 0 0,-4 0 0,-5 4-3,-8-5-1,0 6-13,-16-3-6,1-12-1,-14 0-1,-2-3 1</inkml:trace>
  <inkml:trace contextRef="#ctx0" brushRef="#br0" timeOffset="15192">9896 744 73,'3'11'21,"6"-11"0,8 0-1,6-4-15,6 2-3,3-3 1,8 3 0,2-2 1,7 2 0,-1-1 0,1 2 0,-3-1 0,-3 3-1,-2-1-2,-6 1-1,-7 1-1,-9-1-3,-3 6-10,-16-7-9,0 0-2,-25 2 0,0-6-1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43.7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81 322 51,'0'0'15,"0"0"1,0 0 1,11 16-12,-6 0-3,0 4 2,4 13 1,-2 4 1,2 13 1,-3 6 0,4 11-1,-5 5-1,2 9-1,-2 1-1,1-2 0,0-5-2,-1-7 0,1-9-4,-3-17-7,5-6-12,-4-19-1,-4-17-1,7-10 1</inkml:trace>
  <inkml:trace contextRef="#ctx0" brushRef="#br0" timeOffset="310">4 470 44,'-5'-20'17,"3"0"2,2-3 2,8 2-11,-1-2-2,10 6-1,-2-4 1,11 8-1,0 0-1,11 5-2,4 2-2,4 2-1,4 4 0,-3 5-1,0 4 0,-4 3 0,-4 4 0,-7 3 0,-7 5 0,-7 3 1,-9 3-1,-7 2 2,-10-1 0,-8 2 1,-11-4 0,-9 0 1,-5-6 0,-4-3-1,-2-5-1,1-5-1,5-4-1,3-7-4,10 0-4,6-12-13,14 0-4,5-9-1,17-1 0,2-10 1</inkml:trace>
  <inkml:trace contextRef="#ctx0" brushRef="#br0" timeOffset="771">1272 98 75,'10'0'23,"-10"0"-2,0 0 0,0 0-16,-11 2-4,11-2 0,-18 9 0,4-4 0,-2 3 0,-5 1 1,-1 3-1,-4-2 1,2 4-1,-2 1 0,2 6 0,-2 5 0,-3 8 0,1 10 0,-1 12 0,-2 8 0,1 11 1,-2 7 0,3 8 1,2 5-1,9 3 0,6-4 0,8-5-1,7-6 0,8-6-1,12-7 1,8-10-1,7-12 1,7-9-1,3-10 1,3-5-1,0-6 0,-4-8 0,-6-4 0,-9-3 0,-6-2 0,-9-3-2,-5 3-3,-12-1-10,0 0-10,-10-18 0,7 6-2,-3-13 2</inkml:trace>
  <inkml:trace contextRef="#ctx0" brushRef="#br0" timeOffset="1322">1822 506 78,'0'0'24,"4"-13"-1,-8 4-1,4 9-14,-10-12-7,-2 9-1,-4 3 1,-6 4-1,-7 3 1,-7 5 0,-6 3 1,-2 3-1,-2 1 0,1 3 0,5-3 0,7 1 0,7-2-1,13 0 0,13 0 0,14-2 0,15 3-1,10 0-1,11 1 1,6 1 0,5-1 0,0 0-1,-4 2 1,-5-1 0,-10 1 0,-10 3 1,-14 3 0,-9 3 1,-16 2 1,-9 3 1,-12 0 0,-6 1 1,-10-5 1,-3-1-1,-5-8 0,2-3-1,1-10-1,3-5 0,6-5-3,2-6-1,10 1-7,2-14-18,14 2 1,3-11-1,14 1 0</inkml:trace>
  <inkml:trace contextRef="#ctx0" brushRef="#br0" timeOffset="2784">2143 875 24,'12'-14'14,"-12"14"1,7-9 0,-7 9-2,0 0-3,0 0-3,0 0 0,0 0 0,10 10 0,-9 5-1,2 9 0,-4 6-1,3 13 1,-4 4 0,2 7 0,-4 1-1,5 0 0,-4-5-2,7-4 2,2-10-3,9-10-3,9-10-2,3-13-8,10-4-3,-6-14-3,10-1-3,-9-11-3,0 0-2,-12-5 2,-6 4 3</inkml:trace>
  <inkml:trace contextRef="#ctx0" brushRef="#br0" timeOffset="3104">2117 1074 64,'-16'1'24,"16"-1"-2,0 0 1,10-3-9,10-4-7,11 3-4,5-2 0,9 1-3,8 3-3,-2-4-11,8 6-8,-7-5-2,-2 3 0,-11-8 0</inkml:trace>
  <inkml:trace contextRef="#ctx0" brushRef="#br0" timeOffset="3415">2719 1041 78,'3'11'22,"-3"-11"-1,3 21 0,-2-6-16,2 7-3,-2 4-1,3 5 2,-4 2-1,2 0 1,-2-3-1,2-3 0,-1-4-4,-1-9-5,5-4-12,-5-10-4,0 0 0,7-22-1,-7 7 1</inkml:trace>
  <inkml:trace contextRef="#ctx0" brushRef="#br0" timeOffset="3615">2578 1218 59,'-20'3'20,"7"4"3,13-7-2,0 0-6,0 0-8,26 6-3,0-9 0,7-1-1,4-2-1,4-3-2,5 3-8,-6-6-15,-2 1 0,-8-5-1,-5 4 1</inkml:trace>
  <inkml:trace contextRef="#ctx0" brushRef="#br0" timeOffset="3866">2953 1125 50,'20'-1'17,"1"-8"-1,1-6 3,-1-8-6,2 2-8,-2-1-1,0 5 1,-7-2 2,0 6-1,-5 0 0,4 5-1,-13 8-3,14-13-1,-14 13-1,12-5 0,-12 5 1,0 0 0,9 0-1,-9 0 1,0 11 0,1 1-1,-1 3 1,0 7 0,1 6-1,2 5 0,0 6 0,1 1 0,3 4 0,-4-2 0,1-2-1,1-3 1,-2-5-1,-3-8 1,-2-3-1,-4-9 0,-4-2 0,-4-7 0,-4 0-1,-5-5 2,-3-1-1,-2-2 0,1-1 1,3 3 0,4-2 1,5 3 0,5-2 0,10 4 1,0 0 0,18-6 0,5 4 0,5 0-1,5 0 0,8-1-1,3 3-2,-4-4-6,3 5-15,-9-6-1,-4-1-1,-11-8 1</inkml:trace>
  <inkml:trace contextRef="#ctx0" brushRef="#br0" timeOffset="4757">3838 0 61,'-10'9'18,"10"-9"0,0 0 1,-2 14-13,5 1-4,1 2 0,3 10 1,-1 4 1,5 15 0,-4 6 1,4 15 0,-4 9-1,1 14 0,-6 10-1,2 15 0,-5 4-1,-1 2 0,1-4-1,-1-3-1,2-10 1,1-10 0,5-12-2,1-17-4,6-7-14,-3-16-4,4-8-1,-6-22-2,-8-12 1</inkml:trace>
  <inkml:trace contextRef="#ctx0" brushRef="#br0" timeOffset="18166">4756 466 1,'20'-3'5,"-1"-2"1,3 1-1,-3-1 1,2-1 1,-1 1 0,-3-2 1,0 2 0,-4-2 0,1 3 1,-14 4 0,15-10 0,-15 10-1,0 0-1,-5-10-1,-4 9 1,-7-1-1,-1 2-2,-6-1 0,-3 3-2,-6 2-1,-4 6 0,-4 2 0,-3 4-1,-1 5 0,-1 2 0,4 4 0,2 0 0,6-1 0,10 1 0,7-3-1,11-1 1,11-3 0,9 1 0,10 0 0,10-1 0,6 2 0,7 1 0,0 1 1,2-2-1,-3 3 0,-1 0 1,-9-2 0,-6 0 2,-9-2 0,-5 2 1,-9-4 1,-3 6 0,-14-4 0,-5 3 0,-10-4 0,-5 3-1,-9-3-1,-2-2-2,-6-4 0,2-5 0,7-2-4,4-10-3,17 2-10,6-11-9,18 0-1,6-9 0,17 1 1</inkml:trace>
  <inkml:trace contextRef="#ctx0" brushRef="#br0" timeOffset="18807">5401 920 71,'0'0'22,"0"0"-1,0 0 0,0 0-14,-7-12-4,7 12-1,0 0 0,0 0 0,0 0-1,-11 16 1,4 2 0,0 7 0,-2 4-1,-1 9 1,-2 2 0,3 3 1,0 0-1,8-4 1,2-4-2,8-5 1,7-7-2,10-9-1,9-5-4,2-10-2,7-1-5,-7-10-3,2 1-6,-9-8-3,-4 3-1,-13-6 3,-11 2 1</inkml:trace>
  <inkml:trace contextRef="#ctx0" brushRef="#br0" timeOffset="19087">5452 1103 32,'-34'-5'20,"5"5"1,3-2 2,8 7-4,3-4-3,13 8-4,2-9-2,18 10-3,5-7-2,15 2 0,7-2-3,10 0 1,7 0-3,4-6-3,6 5-17,-7-10-4,-3-1-1,-14-10-1,-5-5 0</inkml:trace>
  <inkml:trace contextRef="#ctx0" brushRef="#br0" timeOffset="19718">5832 53 14,'0'0'13,"0"0"1,-9-3 2,9 3-1,0 0 0,0 0-3,0 0-2,0 0-3,0 0-1,0 0-1,0 0-1,0 0-1,0 0 0,14 10-1,-1 1 0,7 4 1,7 8-2,7 8 1,6 9-1,6 11 0,6 9-1,3 7 1,0 5-1,-4 7 0,-4 2 1,-6 2-1,-7 2 1,-8 0-1,-10-1 1,-9-1 0,-6-1 0,-9-4 1,-7-1 0,-6-8 0,-6-4 1,-9-10 0,-1-6 0,-5-7-1,-3-6-2,-3-5-2,-3-9-5,4 2-16,-4-8-1,6-4-1,-2-12 0</inkml:trace>
  <inkml:trace contextRef="#ctx0" brushRef="#br0" timeOffset="59095">1440 1902 32,'0'0'11,"0"0"-1,13 6 0,-13-6-10,22 0-2,-4 0 2,8 0 0,5 0 1,7 0 1,9-1 1,7 0 1,7-2 1,8 1 0,1-3 2,6 2-1,1-2-1,3 1 0,-4-1-1,1 1-1,-3-1 0,-2 1-1,-6 1-1,-2 2 0,-9-1 1,-3 1 0,-11 0 0,-7 3 2,-11-3-1,-5 3 1,-8-3-1,-10 1 1,9 1-2,-9-1-1,0 0 0,0 0-2,0 0-2,-12-2-4,12 2-12,-4-10-3,5 1 1,-2-9-1</inkml:trace>
  <inkml:trace contextRef="#ctx0" brushRef="#br0" timeOffset="61408">4604 1664 14,'0'0'7,"0"0"0,13 7 0,-13-7-5,14 2-1,-14-2 2,10 2 3,-10-2-1,0 0 2,0 0 0,0 0-1,0 0 1,0 0-1,0 0-4,0 0-1,0 0 1,0 0 2,9 1 0,-9-1 2,0 0 0,19 2 0,-19-2 0,25 1 0,-7-1-2,8 1-1,6 0-2,9 1 1,5-4-2,9 1 1,6-2-1,6 0 0,3-2 1,2-1 0,-6-1 1,-2 2-1,-9-3 1,-6 4-1,-13 0 1,-7 2-1,-11 0 0,-18 2-1,0 0 1,-10 5-1,-14-2 0,-9 1 0,-8 1 0,-12 2 0,-8 0 0,-4 0 0,-4 0 0,-4 1-1,1-1 0,0-1 0,5 0-1,6-2 1,9 0-1,9-3 1,11 1-1,11-6 1,21 4-1,0 0 1,32-11 0,11 7 0,15 1 0,17 2 1,14 1-1,9 0-2,7 5-12,-3-1-4,-8-3-1,-12-7 0,-18-11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8:02.0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329 0 58,'1'14'16,"-5"7"2,-2 4-2,-2 9-15,1 7 2,-3 1 1,3 7 2,-2-4-1,7 2 1,1-6-1,6-4 1,5-7-2,7-7-2,8-7-3,3-8-3,9-4-3,-3-9-4,7-4-8,-6-6-3,-3-4-1,-12-4 1</inkml:trace>
  <inkml:trace contextRef="#ctx0" brushRef="#br0" timeOffset="270">1 259 65,'-10'12'22,"10"-12"-1,17 13 0,13-15-9,14 0-13,11 0 0,7-3-5,8 3-9,-1-3-5,1 3-1,-7 0 0,-7 2 0</inkml:trace>
  <inkml:trace contextRef="#ctx0" brushRef="#br0" timeOffset="491">660 339 61,'0'0'19,"19"-1"0,0-3 0,3-1-13,6 2-6,3 1 2,2 3 1,-5 2 0,-1 5 0,-4 0 0,-3 4 0,-8 0 0,-2 4-1,-7 1 1,-3 5-1,-9-1 2,0 2-2,-7 0 2,0 2-2,-4-2 1,2 1-1,2-6 1,2 1-2,4-4-1,6 1 1,6-3-1,10 1 1,10-1-1,12-3-1,15 0-2,14-6-4,24 2-10,12-10-7,22-2 0,8-12-1,19-1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11.4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245 306 1,'-16'5'2,"16"-5"-3,-9 7 0,9-7 1,-15 13 0,-1-4 2,-4 2 2,3 1 0,-1 0 1,-3 2-1,-1-1 0,0 0 0,22-13 2,-34 26 0,34-26 4,-22 19-1,22-19 3,-15 12 0,15-12 2,0 0-3,0 0-2,0 0-2,0 0-3,6-11 1,14 0-3,7-3 0,5-3-1,5-3 1,12-4-1,3 0 1,4 5-2,-1 0 1,-6-4-1,-2 11 0,-7-7-1,0 5-1,-11-2-1,0 5-7,-9-9-9,3 2-1,-8 0 0,-7-7 0</inkml:trace>
  <inkml:trace contextRef="#ctx0" brushRef="#br0" timeOffset="450">377 16 50,'-12'8'15,"12"-8"0,-15 9 0,15-9-9,0 0-5,23 2-2,0-3 0,2-2 0,6 0 1,2 0 1,1-2 2,1 0 0,5 0 0,-15 3 1,11-3-1,-6 4 0,-2-1-1,-4 2 0,1 1-1,-5 2-1,-6 2 1,9 0-1,-23-5 1,17 16-1,-10-7 2,1 3-1,-6-1 2,-1 5 0,-6 2 0,0 5 2,-5 2-1,-4 4 1,-4-5-1,1 5 0,-9-2 0,4 0-1,0-4 1,5-3-2,0-5 0,7 0-1,-2-1 0,5-2 0,7-12-1,0 15-1,0-15 0,0 10-1,0-10-5,0 0-7,0 0-10,0 0-1,0 0 1,-7-9-1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7:51.46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-2 815 6,'0'0'8,"0"0"-2,-9-7 1,9 7-3,0 0-1,1-10-1,-1 10-1,6-14 1,0 4 1,2-2-1,5-3 1,1-4 0,6-5 0,10-2 0,7-1-1,7-4 0,6-2 0,9-1 0,8 1 0,6-2 0,6 4 0,2 1 0,2 1-1,7 1 1,7 1-1,3-2 0,6 4 0,7 0-1,6 0 1,8 1 0,9 2 1,3 0 1,6 2-1,5 3 1,10-1 0,1 2 1,8 0 0,1 0 0,4 3-1,3-2 0,4 4 0,0 0-1,-1 4 0,-2 1-1,1 5 1,-5 2-1,-1 4 1,-1 3-1,3 4 1,-2 2-1,0 4 0,0 0 0,-1 3 0,-2 1 0,0 1 0,-5 4 1,-4 4 0,-5 1 1,-2 3-2,-7 2 1,-4 2 0,-6 0-1,-4-1 0,-10-3-1,-10-5 1,-11-2-1,-8-4 0,-11-4 1,-9-3-1,-12-1 1,-9-4-1,-8-1 0,-6-1 1,-9-4-1,-7 0 0,-5-2 1,-6-1-1,-12-3 1,15 2-1,-15-2 0,0 0 1,0 0-1,0 0 0,12 7 0,-12-7 0,15 5 0,-15-5 0,16 3 0,-16-3 0,16 3 1,-16-3-1,9 3-1,-9-3 1,0 0-1,12 9 0,-12-9-1,16 12-2,0-3-6,-3-5-10,8 3-1,-1-6-2,3 0 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19:22.7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6689 458 61,'-31'11'17,"0"-5"1,2-4-1,0-5-13,0-2-6,2 0 0,-8-3 0,-2-1 1,-2-3 1,-4-3 1,-4 1 0,-7-2 2,-4 0 0,-9-2 2,-1 0 0,-11-3 0,-7 0-1,-15-3-1,-9 1 1,-14-2-2,-12 3-1,-12 0-1,-15 0 0,-10 2 0,-11-1 0,-15 1-1,-6 2 0,-8 0 1,-6-2-1,0 4 1,-3-1-1,0 6 0,2 4 0,9 4-1,3 4 2,7 5-2,8 3 1,4 1 0,5 3 0,8 1 0,3 0 1,4 0-1,1 1 0,5-2 0,3 0-1,8 5-2,2-5-7,8 8-7,2-1-1,5 3 1,7-3-1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0.2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332 202 9,'9'-15'9,"-7"6"-1,-2 9 1,6-16 0,-6 16 0,1-15-1,-1 15 0,-1-12-1,1 12 0,-4-11 0,4 11-2,0 0 0,-6-9-2,6 9 0,0 0-1,0 0-2,0 0 0,0 0 0,9 13-2,1 0 1,5 5 0,1 9 1,6 7-1,2 9 2,2 3 0,-1 15-1,1 7 1,-3 10-1,-2 4 1,-2 8-1,-4 2 1,-4 2-1,-4 3-1,-5-6 2,-7-1-1,-7-1 0,-7-4 0,-6 0 1,-10-3-1,-4 0 1,-7 0 0,-5-3 0,-3-3 0,1-7-1,0-8 1,5-7 0,5-9 0,6-9-1,7-9 1,6-8 0,9-7 0,3-4 0,12-8 0,-9 8 0,9-8 0,0 0-2,8-21 1,2 3-1,6-6 0,2-12-1,6-8-1,3-11 1,5-11-1,3-12 0,0-10-1,0-12 0,1-3-1,-2-3 1,3-1-1,-1-4-1,1 4 1,-2 5 1,3 5 2,-2 7 0,-5 1 1,-5 1 1,-9 4 1,-9 2 0,-12 2 0,-10 7 0,-10 6 0,-6 9 0,-5 8 0,1 10 0,0 8-1,5 11 1,5 7 0,7 6 0,2 1 1,15 7-1,-13-5 0,13 5 0,0 0-1,0 0 0,0 0 0,0 0-1,0 0 0,3 11 0,3-1 0,1 3-1,4 9-2,-1 6-2,2 11-5,0 11-1,-2 7 0,-2 6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3.0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8 468 7,'0'0'8,"0"-15"0,0 15 0,5-10-1,-5 10-1,0 0-1,0 0-1,0 0 0,6 12-2,-5 11 0,0 8 0,0 7-1,-1 10-1,0 8 2,-1 4 0,-1-1-1,1 0 1,-1-9-1,-1-3 0,-1-9 1,2-11-1,1-6 1,-1-7 1,2-14-1,0 0 2,5-14-2,-4-14 1,2-7-1,-3-12 0,1-8-1,-3-9-1,0-2-1,-1-3 2,-1 6-2,2 1 2,1 9-2,1 4 2,6 9-1,1 3 0,3 4 0,6 6 0,3 2 0,5 6 0,2 8 0,4 5 0,3 10 0,1 7 0,2 9 0,-2 12 0,-2 5 1,-3 3-1,-4 0 0,-8-1 2,-5 0 0,-9-4 1,-8-2 0,-10-7 2,-9-2-1,-7-6 0,-3 2 0,-6-3 0,-2-4-3,-3-3 1,2-3-1,6-4-3,3-3-4,14-2-7,7-7-5,18-4-3,11-8 2,19-4 0</inkml:trace>
  <inkml:trace contextRef="#ctx0" brushRef="#br0" timeOffset="631">914 196 9,'27'-16'9,"-8"2"1,-7 5 1,-12 9-3,0 0 0,5-11 0,-5 11-1,0 0 0,-14 11-1,1 0 1,-2 5-3,-7 5 0,-5 7-1,-8 13-1,-6 9 1,-7 9-1,-5 6 0,-2 8 1,2 1-1,4 3 0,6-1 0,12-4-1,15-5 1,14-6-1,15-8 0,14-10-1,9-7 0,10-7-3,1-12-4,4-8-9,-5-15-2,4-11 0,-6-15 0</inkml:trace>
  <inkml:trace contextRef="#ctx0" brushRef="#br0" timeOffset="1012">1377 414 32,'0'0'13,"-22"-15"1,2 7 0,-2 1-9,-2 6-1,-6 0 2,0 5-2,-3 4 0,2 5-1,-2 2-1,5 3 1,3 2-2,6-2 1,6 2-1,9 0 0,12-4-1,14 1 0,11-2 1,10 0-1,6-2 2,4 1-2,-4-1 1,-2-1-1,-12 2 1,-14 3 0,-17 5 1,-19 2 0,-16 4 0,-10 2 1,-10 1-1,-1 1 1,-3-3-1,5-4 0,8-8-1,11-4 0,10-6-3,11-8-2,10 1-7,9-14-7,10 1-1,2-13 0,7 5-1</inkml:trace>
  <inkml:trace contextRef="#ctx0" brushRef="#br0" timeOffset="1462">1621 695 31,'0'0'11,"0"0"0,0 0-1,0 0-9,1 10 3,-1-10 2,0 0 1,0 16 1,1-1 0,-3 4-1,1 5 0,-3 3-1,1 3-1,-2 2-2,2 1 1,-1-5-2,3-1-1,1-2 0,4-3 0,3-5-1,3 0 1,1-6 0,1 0-1,0-5 1,1-3-1,1-3 0,1-4-2,3 0-1,-2-6-2,7 1-1,-4-6-2,5 3-2,-2-5-2,0 5-4,-6-3 0,-3 4 0,-5 1 2,-8 10 1</inkml:trace>
  <inkml:trace contextRef="#ctx0" brushRef="#br0" timeOffset="1853">1771 870 22,'0'0'9,"-10"-6"1,10 6 0,0 10-5,4 0 0,1 6 1,1 3 0,-1 3 0,3 6 1,-3 1-1,0 4-1,-3-2 0,-1 0-1,-2 0-2,0-2 1,-1-3-4,0-7-3,6 0-8,1-8-6,5-7 2,4-13-1,6-11-1</inkml:trace>
  <inkml:trace contextRef="#ctx0" brushRef="#br0" timeOffset="2404">2138 40 15,'31'-41'7,"-31"41"1,0 0 1,0 0-5,0 0 0,19 27 1,-12-2 1,2 13 1,0 11 0,1 14 1,-3 14 0,3 11-1,-4 12-1,2 5 1,-3 2-3,2-5 0,-3-1-1,0-8-1,-2-13 0,1-11 0,-1-13-2,1-11 1,-1-9-2,0-11-1,2-7-4,-4-18-9,12 9-2,-1-19-3,6-9 2,0-12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2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10 197 13,'0'0'29,"0"0"-1,-10-16-7,10 16-13,0-11-5,0 11-2,12-5-2,-12 5 0,18 0 0,-4 0 1,0 0-1,0 0 1,-2 0 1,4 0-1,-5-2 1,4 2 0,2-2 1,1 1-1,3-2 1,3 2 0,3-7 0,5 5 1,0-3-1,5 2 1,-1-2-1,6-1 0,-2 0 0,3 2 1,1 0-2,2 0 1,0-1 0,3 2-1,-2 1 1,3 0-1,1 3 1,3-1-1,-1 0 0,0 2-1,1-1 1,-1 1 0,-1-1-1,0 0 1,0-2 1,-1 1-1,0-2 1,0 0 0,0-3 0,-1 2 0,3-1 1,-1 1-2,-1-1 1,1 1-1,0 0-1,-1 1 1,0-2-1,-1 3 1,-2-1-1,3 1 0,0-2 0,-2 1 1,1 1-1,-2 0 0,-1-1 0,-2 1 0,-4 0 0,1 0 0,-7 1 1,0-1-2,-3 0 2,-1 1-2,-2 1 1,-3-1 1,1 1-1,-6 0 0,-3 0 0,-3 2 1,-3-1-1,-2-1 1,-10 0-1,12 2 0,-12-2 0,0 0 2,0 0-2,0 0 1,0 0-1,0 0 0,0 0 1,0 0-1,0 0 1,0 0-2,0 0-7,0 0-9,0 0-19,-14 7-1,-10-13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5.9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320 356 29,'-9'-3'12,"-3"0"1,-3 3-2,-6 3-4,-2 5 0,-7 1 0,1 6-2,-6 0 0,3 4-2,1 0 1,5 1-2,3-1 0,7-1-1,6 1-1,4-2 0,7 2 0,5-4 1,4 7-1,5-2 2,6 5-2,6 2 1,3 1-1,8 2 1,-1 5-1,0 0 0,1 3 0,-6 0 0,-4 0 0,-10 0 1,-13-1 0,-7-2 2,-12-5-1,-6-1 2,-11-5-1,-4-1 0,-8-7 1,2-3-1,2-7 0,3-4-2,4-3-1,6-5-3,11 0-4,4-9-5,17 3-7,7-8-2,8 4 1,7-6 0</inkml:trace>
  <inkml:trace contextRef="#ctx0" brushRef="#br0" timeOffset="491">503 1083 8,'0'0'7,"-11"1"2,11-1 0,12-11-2,2 6 0,6-1 2,1 1-3,3-1 2,4 2 0,-7 1 0,-1 4-3,-5 3 0,-2 3-1,-10 5-2,-3 3 1,-7 3-1,-4 3 0,-4 1 0,-1-1 1,0-3-1,1-1-1,2-4 1,8-3 0,5-10 0,18 10-1,1-6 0,6-1 0,1 3-1,4 0 1,-2 1 0,-3 3-1,-9 2 0,-7 2 0,-6 2-1,-6 2 2,-5-2-1,-5 2 1,-5-2 1,-2 1-1,-1-5-1,-3 1 1,2-5 0,0-3-3,5 2-6,-1-11-11,18 4 0,-16-26-2,20 2 2</inkml:trace>
  <inkml:trace contextRef="#ctx0" brushRef="#br0" timeOffset="1152">968 0 11,'0'0'8,"30"58"1,-7-25 1,0 12-2,8 11 1,2 6-1,8 13-1,2 6 1,0 6 1,-3-3-2,-16 6 0,-4-5 0,-10-1-2,-12 0 1,-12 0-2,-8-4 0,-9-3-1,-10 1 1,-1-14-1,-3 3-2,-8-8 2,-2-4 0,-6-6-3,-5-10-13,-1-3-7,-5-18-1,1-6-3,-8-24 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29.5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2 46,'-6'-12'13,"6"12"0,0 0 1,0 0-14,16-1-1,-1 7 1,3 4 0,3 5 2,2 6 0,3 9 1,1 10 0,1 14 0,0 14 1,-5 16-2,-2 16 1,-7 16 0,-3 14-1,-7 6 0,-3 4 2,-11-3 0,-3 0 0,-13-8 0,-6-4 2,-13-12-1,-4-6-1,-11-11-1,-5-4-3,-3-5-6,-5-11-15,3-17-1,-3-23-2,4-23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0.5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510 0 19,'-27'3'9,"1"1"0,3 0-1,3-1-3,4 3-4,3 0 1,13-6-1,-15 17 1,13-4 1,5 3 0,8 7 0,7 5-1,6 6 1,10 11-1,2 6 1,2 9-1,-1 10 1,-7 8 0,-8 6 2,-15 6 0,-11 1 1,-22 3 0,-8 3 1,-15-3 0,-10-2 0,-7-9-2,1-4-2,-1-4-8,-2-4-13,4-16-2,-2-16-1,5-19-1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3.3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194 200 2,'-22'4'3,"3"3"-1,-2-3 1,1 6-1,-2-6 1,5 6 1,-3-5 0,6 6 1,0-9 2,2 2 0,12-4 1,-14 1-1,14-1-2,0 0 0,0 0-2,10-1 0,8 1-1,10-11 0,10 6-1,10-7 0,7 3 0,5-8 0,2 5 0,-5-6 0,-6 5-1,-10 4 0,-11-1-1,-8 3 0,-11 2-4,-11 5-4,10-10-3,-10 10 0,-4-17 0,-1 7-1</inkml:trace>
  <inkml:trace contextRef="#ctx0" brushRef="#br0" timeOffset="360">349 35 8,'-30'4'7,"3"-2"2,5-1-2,12-1-1,10 0-1,0 0-1,0 0-1,14-6 0,13 4-1,4 0-2,7 0 1,3 1 0,7-1 0,2-1 0,4 0 0,9 0-2,-9 0 2,-3 0 0,-2-1-1,-7 1 0,-4 1 1,-9 2 0,-10 3 1,-6 4 0,-11 5 1,-6 5 0,-9 3 0,-5 5 0,-9 4 1,-7 1 1,-6 3-2,-3 2-1,0-2 0,1-1-1,6-3-2,3-4-3,10-5-7,6 0-3,8-12 0,9-8 0,-4-17-2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31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 8 16,'-13'-2'8,"1"-1"0,12 3 0,-16-3-4,16 3-2,0 0-1,0 0-2,0 0 1,16 9 0,-5-1 1,4 2 1,2 4 0,4 6 1,4 6-1,7 9 1,3 9-1,2 10 0,1 10 0,-1 14-1,-3 11 2,-3 9-1,-9 9 2,-12 0 0,-7 2 3,-11-7 0,-5-1 1,-18-14 0,-2-4 0,-14-15-1,-3-1-5,-6-2-16,-9-6-3,-6-17-3,-6-19-2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1:42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433 0 1,'0'0'7,"0"0"-1,0 0 1,0 0-1,-6 11 0,6-11 1,-13 7 2,13-7-1,-18 8 0,7-4 0,-4 4 0,-5 5-1,2 4-3,-4 7-1,-5 8 0,-4 9-1,-3 11 1,-5 5 0,2 7 0,1 2 0,1 1 0,3-3 0,7-3 0,11-8-1,14-8 0,13-10 0,17-7 1,15-13-1,13-3 0,8-8 1,8-4 0,-2-4-1,0 1-1,-8-2 0,-6-1 0,-14 3-1,-10 0-2,-5 5-5,-11-5-12,0 0-1,-8-8-2,1-3 1,-5-7 0</inkml:trace>
  <inkml:trace contextRef="#ctx0" brushRef="#br0" timeOffset="470">531 390 36,'-12'10'15,"12"-10"0,0 0 0,0 0-6,0 0-3,-5 13-1,8 3-1,-2 3 1,2 11 0,-4 10 1,2 15 0,-8 7 1,0 13 0,-5 8-1,1 8-1,-5 1 0,5 2-1,0-8-1,5-7-1,5-10 0,2-13-2,5-13 0,0-11-1,2-11-1,-8-21-4,10 11-15,-11-24-2,-1-6-1,-5-12-1,1-4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29.9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 40 30,'0'0'12,"0"0"-2,-10-8-5,10 8-4,0 0-4,0 0-5,9-2-2,-9 2-1,11-5-1,-11 5 3</inkml:trace>
  <inkml:trace contextRef="#ctx0" brushRef="#br0" timeOffset="481">0 54 18,'0'0'8,"0"0"1,0 0-2,0 0 0,0 0-2,9-6-2,-9 6-2,0 0 0,14 0-1,-14 0 0,21-2 0,-6 1 0,1-1 0,1 0 1,5-2 1,4 0 0,3 0 0,0 0 1,4 1 1,1-1 0,8 1 1,6-1-1,5 0 0,3 2-1,5-1-1,8 1-1,4 0 0,5 1-1,1 2 1,4 0-2,2 1 2,-2 1 0,1 5 2,-1-4 1,1 4 0,-2-4 0,7 3 1,-2-1 0,4 3-1,1-2 0,2 2-2,7 0 0,5 1 0,0 2-1,3 3 0,-3-3 1,-2 2-1,-1-2 2,3 0-1,-7-2 1,-2 0-1,0-5 1,1 2-1,0-2-1,3 1 1,-2-1-2,4-1 0,-4 1 0,1-2 0,-7-1 0,-4-1 0,-4-2-1,-4-1 1,-1-2 0,-4-2 1,0-1-1,-2-1 0,1 0 1,-3 1-1,-2-2 1,-5 0 0,-5 0 0,-6 1 0,-11 1 1,-6 1 1,-11 1-1,-4 0 0,-8 1 0,-4 3 0,-10 1-1,0 0 1,0 0-1,0 0 0,0 0 0,0 0 0,0 0 0,0 0 0,0 0-1,0 0 0,0 0 1,0 0-1,0 0 0,0 0 0,0 0-1,0 0 0,0 0 0,0 0-2,0 0-1,-10 8-4,10-8-9,0 14-8,0-2-1,-10-8 0,10-4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2.1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95 33,'0'0'15,"6"-10"0,-6 10 0,1-9-3,-1 9-5,0 0-2,0 0-1,0 0-1,0 0 0,-1-10 1,1 10-1,0 0 1,0 0-1,0 0 0,2 17-1,-2-17 1,3 22-1,-2-7 1,2 5 0,-3 3 1,2 6 0,-4-1 1,2 5-1,-4-2 1,0 4-2,-3-4 2,1 1-2,-1-7-1,1-4-3,3-2 0,0-9-3,3-10-6,0 0-12,22-7-3,-10-15 1,11-2-1,3-10 1</inkml:trace>
  <inkml:trace contextRef="#ctx0" brushRef="#br0" timeOffset="381">587 16 10,'31'-7'7,"-3"4"0,-7-2 1,-5 3 0,-2 2 2,-14 0 1,0 0 1,0 0 2,-19 17-1,-5-11 1,-1 7-1,-10-4-5,-2 6-1,-4-1-2,-1 2-1,2-1-2,5 0 0,4-3-1,8 1 0,7-2-2,11-2 1,5-9-1,18 16 1,4-8-1,6 1 1,7 1-1,2 1 1,-1 3 0,1 3-1,-4 0 2,-4 1-1,-7 0 1,-4 2 1,-12-2 1,-4 1 0,-7-4 1,-7 2 1,-8-4-1,-2 3 0,-6-5-1,-1 1-1,-1-5-2,2-2-1,4 0-2,3-9-3,10 4-5,1-10-8,10 10-7,12-27 1,13 6-2,5-10 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3.1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336 0 65,'0'10'22,"-1"0"-1,3 5 0,-3 1-8,3 8-11,-3 7-1,2 10 2,-4 6 0,-2 8 0,-1 2 1,-2 4 0,-5 0 0,5 1 1,-3-8-2,2-4 0,1-10-2,3-7 0,1-7-1,3-8 0,1-6-1,0-12 0,0 0-1,0 0 0,-15-19 0,4 0-1,-4-2 1,-5-3 1,-3-2 0,-4-1 0,-1 3 0,-1 2 2,3 2-1,1 5-1,3 4 1,6 3 0,6 3-1,10 5 1,0 0-1,11 8 1,7-2 1,9 0-1,7 0 1,3 1 0,7-5 1,5-1-1,1-4 0,-1-3 0,0-2-1,-4-4-1,0-3-1,-5-7-2,-4 1-3,-9-9-1,1 2-1,-8-9 0,1 5 1,-8-7 1,0 6 3,-3 1 3,-3 4 4,2 7 2,-6 1 2,3 10 0,-6-1-1,0 11-1,0 0 0,0 0-2,0 0-2,1 23 1,-3-2-1,-2 7 1,-1 7 0,1 7 1,-4 2 0,3 2 0,-1-2 1,3-1-2,1-7 0,5-6 1,3-9-2,6-8 0,5-7-1,4-6 0,3-6 0,-1-2 0,-3-1 1,-1-1-1,-4 1 1,-4 4-1,-11 5 1,11 5 0,-10 9 0,-1 4 0,-1 5 0,0 3 0,2 2 1,2 2-1,3-1-1,3-7-2,13-4-6,1-16-17,14-4-2,-3-17 1,12-3-2</inkml:trace>
  <inkml:trace contextRef="#ctx0" brushRef="#br0" timeOffset="861">1316 410 72,'9'-3'24,"2"7"-1,-11-4-2,10 18-5,-7-4-15,1 0-3,2 4 1,-1 0 1,2-2-1,1 0 2,2-5 0,2-2 1,4-8-1,1-2 1,2-8-1,2-3 0,-2-5 1,-1-2 0,-4-3 2,-2 1-1,-7-1 1,-3 3-1,-7 2 0,-6 4-1,-4 5 0,-4 4-2,-4 6 0,-2 4-1,0 7 0,-1 3 0,2 6 1,2 3 0,2 2 0,5 2 1,1-1 0,5 2 0,4-4 1,4 0 0,1-3 0,5-2-1,1-2 1,6-3-1,3-1-1,5-4-1,8 1-5,-1-11-19,16 0-3,-1-14 1,9-1-2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4.6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270 34 52,'11'2'15,"-11"-2"-2,17-5 2,-17 5-11,10-9-1,-10 9 1,0 0 2,0 0 0,-5-12 3,5 12 2,-27 2-1,11 5-1,-9-3-3,-3 7-2,-4-2-1,0 4 0,-1 2-1,2-1-1,3 0-1,5-1 1,5 0-1,10 0 0,6-1-1,8 1 1,10-1 0,4 0 0,6 3 1,4 1-1,1 1 0,0 0 0,-2 2 1,-2-1-1,-7-1 1,-4 1 0,-7-3 0,-4 0 2,-9-2-1,-5-3 1,-6-3-1,-5-1 0,-6-2-1,-2-4-2,1-2-3,0-9-4,7 3-16,0-12-3,15 2 0,2-13-1,16 1 1</inkml:trace>
  <inkml:trace contextRef="#ctx0" brushRef="#br0" timeOffset="481">557 27 65,'3'13'20,"-1"-2"-3,-2-11 0,-2 13-12,2-13-6,0 13 2,0-13 1,6 14 1,-6-14 2,12 18 2,-12-18 0,24 22 1,-10-10-2,6 3-3,1 3-1,-1 2 1,4 0-2,0 3-1,-2 1 1,-3-1-1,-4 1 1,-3 0 1,-11-4 0,-1-1-1,-10-5 2,-7-2-1,-6-7 0,-6-2 0,-5-6 0,-1-3-1,4-5-1,1-1 0,4 0 0,5-3-1,5 2 0,9-2 0,8 2-1,6-2 2,8 1-2,4-1 1,7 0 0,4 0 0,6-1 0,1 1 1,1-1-1,-1 2-1,0 0 1,-3-1 1,-1 2-1,-5-1 0,-4 3 1,-4 0 1,-5 4-1,-3 1 1,-12 6 0,12-2-1,-12 2 1,4 10-1,-4 0 0,0 3 1,0 1 0,1 4 0,0 1 1,1 0 0,0-1 0,3-1 0,0-4 0,3-4 0,5-7-1,3-4 0,6-4-1,2-6 1,1-1-1,3-2-1,0 0 1,-1 1 0,-5 3 0,-3 5 0,-6 4 1,-2 7-1,-3 4 1,-2 8-1,0 1 1,1 4-1,6 0 1,2-2-2,5-3 2,6-8-2,6-7 1,3-7 0,2-5 0,0-3 1,-4-1-1,-3 2 1,-6-1 0,-6 5 1,-7 2 0,-11 6-1,9 1 0,-9-1 0,2 16-1,0-3 0,2 3 1,1 4-1,4 1 0,4 2-1,3 2-1,1-8-5,12 5-14,-6-16-8,14-3 0,-7-13 0,9-2-1</inkml:trace>
  <inkml:trace contextRef="#ctx0" brushRef="#br0" timeOffset="1422">2135 131 68,'10'12'18,"-5"-2"-7,0 1 0,2 0-14,4-2-3,2 3 3,5-3 4,1-6 2,5 1 4,-2-10 5,7 2 2,-7-12 0,1 4-3,-5-10-4,-4 3-1,-7-5-2,-6 1-2,-7 1 0,-7 1-1,-6 2 0,-4 6 0,-5 5-1,-1 5 0,-2 7 0,0 5 0,-2 6 0,2 7 1,2 4 0,5 3 0,4 2 0,7 3 1,5-1 1,8 2-1,7-3 1,9 0-1,6-3 0,11-3 0,7-6-1,6-8-3,16 2-18,-4-19-8,14-4-1,-3-21 0,13-5-1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3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9 121 4,'0'0'25,"0"0"1,-9-11-12,9 11-3,0 0-2,0-9-2,0 9-2,0 0 0,0 0 0,0 0-2,0 0-1,0 0 0,0 0-1,0 0 0,12 2-1,1 2 1,3-1-1,6 3 1,6 0 0,3 0 1,7-1-1,3 1 1,0-3 0,3 0 1,3-2 0,3 1 0,1-5 0,2 3 0,3-3 1,2 1-1,3-2-1,4 2 0,0-2 1,1 1-1,3-3-1,1 1 1,0-1-1,3 1 0,0-1 0,2 1-1,1 0 1,-1-1-1,-2 2 2,1 0-2,0 1 1,-4 1-1,1-1 0,-2 0 1,0 0 0,0 0-1,1-1 1,-2 1 0,-4-1 0,3 0-1,-1 0 1,-1-1 0,0 0-1,-3-1 1,3 1-1,-3 1 0,0 1 0,-4-1 0,-4 3 0,-1 0 0,-1 1 0,-1 0 1,-4 1-1,-1 0 0,-1 0 0,-1 1 0,0-2 0,-2 1 0,-4-1 0,-2 1 1,-5-1-1,-2 0 0,-4-1 0,-5 1 1,-2 0-1,-3 0 0,-3 0 0,-1 1 0,-11-1 1,14 0-1,-14 0 0,14-1-1,-14 1-2,10-1-10,-10 1-24,0 0 0,0 0-2,-15-11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37.1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290 159 55,'0'0'20,"-11"-18"2,11 18-2,-14-15-7,14 15-8,0 0-1,0 0-2,-12 12-1,10 7 1,0 13-1,1 12 1,-2 14 0,0 13 1,-1 14 0,2 13 0,-1 7 0,1 5-1,0-7 0,2-6 0,-1-14-1,1-13 1,2-16-4,-2-18 1,3-18-6,-3-18-5,-5-20-4,-5-12-1,-1-4 4,-7-15 3,0-2 4,-5-4 2,-4 1 10,6 10 5,-7 0 5,9 15 1,-2 0-3,10 16-2,-1 1-3,12 14-2,-9-11-3,9 11-1,21-5 0,3 5-1,9-1-1,7 0-1,10 1-2,3-2-2,10 4-10,-7-6-7,1 5-4,-9-7-1,0 3 0,-14-8 1</inkml:trace>
  <inkml:trace contextRef="#ctx0" brushRef="#br0" timeOffset="450">647 579 57,'7'-12'23,"-7"1"0,0 11-1,0-13-4,0 13-7,0 0-7,13 11-3,-1-3-2,4 2 0,7 4 0,5 0 1,4 5 1,4 1-1,0-1 2,1 2 0,-6-2 1,-2 1 0,-11-3 3,-1 3-2,-14-6 2,-5 3-1,-12-7 0,-5 4-1,-9-6 0,-3-1-1,-6-4-1,-1-2-1,3-3-2,3-5 0,6-1-3,7-7-2,11 5-2,3-10-5,17 9-5,-2-11 0,16 8 1,-1-9 1,15 4-1,-1-6-3,10 2 3,0-2 4,2-1 5,0 2 4,-3 1 6,-2 4 5,-12 3 6,-2 7 5,-11 0 3,-4 12 0,-17-3-2,18 19-2,-18-2-6,3 7-4,-2 6-4,4 6-2,1 3-1,4 2 0,0 0 0,3-1 0,1-5 1,2-2 2,-4-10 0,-1-2 1,-4-11 1,-7-10 0,0 0 0,-3-12 0,-8-9-1,-2-3-1,-4-5-1,3-3-1,1-1-1,1 0 0,2 6-1,8 3 1,5 6-2,7 2 0,9 7-2,1 0-3,12 8-11,-1-8-11,14 5 2,-5-7-1,14 1 0</inkml:trace>
  <inkml:trace contextRef="#ctx0" brushRef="#br0" timeOffset="1512">849 829 69,'-21'1'24,"9"0"-2,-5-4 1,4 4-7,-4-5-11,4 2-3,-1-2 0,0-1-1,2-3 0,1 0 0,-1-1 0,1-1-1,2-3 1,-2 2 1,3-3-2,1 1 1,2-4 0,2 2 0,4-3-1,6 0 1,4 1-1,7-1 1,4 2-2,7 1 1,8 5 0,1 3-1,4 4 1,1 3 1,-2 3 0,-1 5 0,-6 4 0,-4 6 1,-6 2-1,-5 3 0,-7 2-1,-4 3 0,-8 0 1,-5 1-1,-7-3 2,-7 0-1,-8-5 1,-3-1 2,-6-4-1,-1-3 0,-4-5 1,1-4-1,3-6-1,5-6-1,4-2-1,4-6-2,10 0-4,0-10-9,16 7-15,-2-7 2,15 4 0,-3-9-2</inkml:trace>
  <inkml:trace contextRef="#ctx0" brushRef="#br0" timeOffset="2223">1189 579 21,'0'0'10,"0"0"0,0 0 3,10-1-4,-10 1 0,0 0 0,0 0 3,0 0-1,0 0 0,13 5-1,-13-5-2,9 17-3,-2-2-1,4 5-2,2 1 1,1 6-1,1 0 0,2 3 1,-1-3 1,0 1-1,-3-7 1,-2 0-1,-4-8 2,1-2-2,-8-11-1,7 11 1,-7-11-1,0 0-1,-2-22 1,-1 4-1,-3-4 0,2-7 0,-1-5-1,1-1 1,1 0-1,3 2 0,3 2 0,3 4 0,7 4-1,2 6 0,7 3 1,6 6-1,5 3-1,4 2-1,9 8-8,-5-5-15,9 7 1,-4-6-1,3 4 0</inkml:trace>
  <inkml:trace contextRef="#ctx0" brushRef="#br0" timeOffset="2784">2142 489 76,'0'0'23,"0"0"-1,0-10-1,12 9-10,3 1-10,4 4 0,3 5 0,2 4 1,2 4 0,0 4 0,-2 4 0,-1 2 1,0 0-2,-2 0 1,-3-2-2,-2-3 0,-5-3 0,-2-2 2,-7-6-1,-5-1 1,-9-4 0,-3-2 1,-9-2-1,-3-1 1,-4-1-1,-2 0 0,1-2-1,4 0 0,4 0-1,4 0 0,7 0 0,13 2-1,0 0 0,0 0 0,24-12-1,-1 5 0,8 0-3,0-10-6,10 3-12,-4-10-3,3 0 1,-7-11-1,3 0 1</inkml:trace>
  <inkml:trace contextRef="#ctx0" brushRef="#br0" timeOffset="3224">2689 17 89,'0'0'22,"0"0"0,5 10-2,-5-10-18,-5 22-3,0-3 2,0 9 0,-4 8 1,1 12 1,-5 4 1,-1 7 2,-1 1-2,5 1 0,1-5-2,3-1 1,3-9-3,3-7 1,6-11-3,5-13 0,7-8-2,-3-13-1,6-6 0,2-16 0,4-7 1,-2-11 0,3-8 2,-5-5 0,1-4 3,-1 2 0,-3 1 1,-2 5 1,-1 4-1,-4 9 1,-2 8-1,-1 11 1,-3 4 0,-1 9-1,-6 10-1,0 0 0,0 0 0,8 25 0,-12-1 1,1 9-1,-2 9 2,1 11-1,-4 4 1,3 6 1,-3 1-2,4 3 1,-1-4-1,4-4 0,1-8-3,0-11-4,12-4-22,-5-19 0,12-12-1,-3-21-2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2:41.8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221-2 62,'0'0'19,"15"5"-1,-15-5 0,0 0-10,12 2-8,-12-2 0,0 0 2,7 15 0,-6-3 2,-4-2 1,4 9 1,-6 1 0,3 6-2,-3 4 1,-2 10-1,-2 4 0,-2 9-1,-3 6 1,0 4-1,-4-1-1,5 2 2,-3-4-2,3-3 1,8-8-1,7-4 0,13-11-2,10-9-1,17-6-5,4-14-9,19-1-12,1-16 0,5 0 1,-6-15-3</inkml:trace>
  <inkml:trace contextRef="#ctx0" brushRef="#br0" timeOffset="501">-1 230 58,'0'0'16,"0"0"-1,-8 10 1,8-10-11,0 0-3,17 7 1,-7-5 2,7 3 0,6-3 3,12 2 1,4-4-2,12 4 0,6-8-2,7 4-1,3-4-1,3 1 2,-7-2-2,-4 2 1,-10-1 0,-6 2-1,-13-1-1,-6 2 0,-10 0 0,-5 1-1,-9 0-1,0 0 0,0 0-2,0 0-2,-4 14-18,-9-14-4,13 0-2,-26-9 1,8-8-1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0:23.6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-2 189 0,'0'0'1,"0"0"-1,0 0 0,0 0 1,0 0 1,0 0 0,0 0-1,-9 0 2,9 0-1,0 0 0,0 0 1,0 0-2,0 0 0,-10-5-1,10 5 0,0 0 0,0 0 0,0 0 0,13 0 0,-13 0 0,15 1 0,-3-1 1,-1 0 1,5 0-1,7-1 0,3 2 0,5-1 1,4 0 0,8 1-1,4-1 0,11 1 0,3-1 0,6 1 1,2-2-1,6 2 0,3 0 0,2 0 0,2 0-1,1 0 1,0 0-1,1 1 1,0 0 0,0-1-1,-2 1 1,1 0 0,-1 0 1,-1-1-1,0 1 1,0-2 0,1 1 1,2-3-1,1 1 1,3-3-1,4 1 1,1-1-1,2 1-1,0 0 0,2 1 0,-3 0 0,3 0-1,2-2 1,1 2-1,-1-3 1,2 0-1,2 0 0,3-2 0,7 1 0,1 1 1,-5 1-1,5 0 0,3 1 0,3 0 0,5-1 0,0 1 0,1-3 1,2 0-1,9-3 0,-1 0 0,3-1 0,0-1 0,-3 0 1,4 1-1,-2 0 0,-3 1 0,-1 1 0,-2 2 0,1 0 1,0 0-1,2 3 1,-2 0-1,0 2 1,4 0 0,1 1 0,-5 0 0,3 2-1,-1 1 0,2-1 0,0 1 0,1 2 0,-1 2 0,0 0 0,10 1 0,-3-1 0,3 1 0,1 1 0,4-1 0,-1-1 0,3-1 0,5-1 0,0-1 0,1 3 0,0-1 0,1 2 0,3-1 0,1 1 0,2-1 0,0 0 1,2-3-1,4-1 0,0-3 1,3-3-1,1 0 2,3-1-1,0-1 0,1-3 0,0 1 0,1-1 1,5 1 0,0-1-1,-1 1 1,-1 1-1,4-1 0,-4 2 0,0 2 1,-2 1 0,0 1 0,-1 0-1,2 1 2,-1-1-1,0 1 1,-1 0-1,0 0-1,-2 2 0,-3 0 0,-5 0 0,-3 3-1,-6 2 1,-3 2-1,-7 1 1,-4 3-1,-6-2 0,-2 0 1,-3 0 0,-3 0-1,-4-4 1,-4 1-1,4-5 1,1 0-1,-1-1 1,-1-2-1,2 1 1,-1-1-1,2-1 0,-1 1 1,0-1-1,0 0 1,3-1-1,3 0 0,2 1 0,2 0 0,1 1 0,2 0 1,-2 0-2,-4 2 2,-8 0-1,-6 1 1,-11 0-1,-8 2 0,-9 1 1,-7 1-1,-8 2 0,-6-1 0,-6 0 0,-7 2 0,-7-4 0,-3 0 1,-11-3-2,-10-6-7,-11-1-11,-18-9 0,-20-10-3,-22-11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4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140 383 11,'0'0'10,"0"0"0,0 0 0,0 0-2,0 0-1,0 0-2,0 0-1,0 0-1,0 0-3,-8 15 0,7-5 0,-1 6-1,1 3 0,0 7 1,-1 6 0,1 9 0,-1 4 1,1 5 1,0 4 0,2 3 1,-1-2 1,2 2 0,0-6 1,2-3-1,0-9-1,3-4 0,-1-9-2,-1-7-2,2-6-3,-7-13-7,12-1-3,-7-12-2,-3-9 1,-2-9-1</inkml:trace>
  <inkml:trace contextRef="#ctx0" brushRef="#br0" timeOffset="431">-3 289 18,'-3'-10'11,"3"10"-1,3-21 0,3 10-4,5-2-3,7 0 0,2-1 1,4 1-1,3 0 1,1 2-1,5 2 1,1 5-2,1 4 2,3 4-2,1 8-1,1 4-1,-1 3 1,-3 5 0,-1 3-1,-6 3 1,-5 2 0,-8-2 0,-5 1 1,-10-1 1,-5-1 0,-9-5 1,-6 2 0,-6-7 1,-2-3-1,-5-3 1,0-4-2,-3-4 0,0-3-1,-1-3-1,2-2 0,2 0-1,3-1 0,5 0-1,3 0-2,7 4-5,3-5-5,11 5-5,0 0-2,15-15 0,4 2 1</inkml:trace>
  <inkml:trace contextRef="#ctx0" brushRef="#br0" timeOffset="942">1179 107 12,'0'0'9,"6"-12"1,-6 12-1,-1-10-4,1 10 0,0 0 1,-15-1 1,5 7 2,-5-2-2,-1 5 1,-5 1-1,-1 4 0,-5 0-2,1 5-2,-4 2 0,1 5-1,-2 4 0,1 1-1,-1 8 0,3 8 0,-2 5 0,-1 9 1,4 5-1,2 1-1,0 2 1,9 0 0,5-7 0,6-2 0,5-5 1,10-7-1,2-8 0,8-4 0,4-4 0,4-1 0,0-5 1,2-2-2,2-7 0,1-1 1,0-2-1,-3-3 0,0-1 0,-5-3-2,-2-1-2,-4-4-4,1 0-8,-4-5-3,1-4-1,-1-8 0,1-3 1</inkml:trace>
  <inkml:trace contextRef="#ctx0" brushRef="#br0" timeOffset="1483">1640 375 26,'-4'-13'13,"4"13"0,-20-11 1,5 9-8,-4 2-3,0 5 1,-4 2 2,1 0-1,-5 4 0,3 4 0,0 1 0,1 1-1,4 1 0,1 0-2,7-4 0,5 3-2,3-4 0,9 0-1,4-2 1,10-1 0,3 0 0,9 0 0,2 2 0,3 1 0,1 1 0,0 2-1,-2 3 1,-2 0-1,-4 5 1,-4 0-1,-5 1 1,-7 0 0,-5-1 0,-4 1 1,-9-2 1,-4 0 0,-8-4 1,-4 0 0,-9-6 1,-1 0 0,-6-6 0,-1-1 0,-1-4-1,3-1-1,2-5 0,4 0-1,3-1-1,1-1-1,11-1-3,1-4-6,13 11-10,-3-22-1,11 10-1,4-6 0</inkml:trace>
  <inkml:trace contextRef="#ctx0" brushRef="#br0" timeOffset="2073">1953 940 19,'0'10'11,"0"-10"0,0 0-1,9-1-2,-9 1-7,14-14 0,-1 2 0,2-1 2,3-5 0,2-3 2,-3-2 0,3 1 2,-5-1-1,5 5 0,-8 0-1,0 5-2,-5 4 0,-7 9-2,10-7 0,-10 7-1,0 0-1,6 15 1,-7-3 0,-1 1 1,1 4-1,-2 3 0,0 1 1,1 2-1,0 0 0,1 2 0,-1-2 0,1 0 0,-1-1 0,0-2 0,0 0 0,-2-5 0,2-2 1,2-13-1,-8 17 0,8-17 0,-10 6 1,10-6-1,-12-1 0,12 1-1,-16-5 1,16 5 0,-16-8-1,16 8 1,-12-5-1,12 5 1,0 0 1,0 0-1,-7-10 0,7 10 0,10-1 1,1-2-1,1-2 1,3 1-1,3 2 1,2-1 0,1 2-1,-1-1 0,2 1 1,-2 0-1,0 1 0,0 1-1,-2-1 1,-2-1-3,2 1-1,-7-4-8,4-1-6,-3-4 1,-1-3 0,-2-5 0</inkml:trace>
  <inkml:trace contextRef="#ctx0" brushRef="#br0" timeOffset="2835">2684 71 3,'0'0'7,"5"-13"1,-5 13 1,0 0-3,0 0 1,0 18 0,-1-2 0,-2 3-1,3 8 0,-5 4-1,4 5 0,-9 6-1,6 9-1,-5 4 0,1 8-1,-1 7 0,1 3 0,-3 0-1,3 1 1,6-6-1,-3-4 0,4-6 0,0-10 0,3-8 0,0-10-2,1-5-2,3-9-8,3-7-5,-9-9 1,19-4 0,-7-8-1</inkml:trace>
  <inkml:trace contextRef="#ctx0" brushRef="#br0" timeOffset="3345">3600 301 23,'0'0'13,"-15"-9"1,1 9 1,-4 0-5,-1 3-3,-7 0-1,1 3 1,-7-1-1,0 5 1,-4-3-1,2 5-2,0 0 0,0 5-1,1-2 0,3 2-1,2 0-1,6-2-1,6 3 0,5-1-1,8-3 1,6 1 0,9 1-1,4-1 1,9 4-1,2 0 1,4 4 0,2 1-1,-1 2 0,0 0 1,-1 5-2,-3-1 0,-2 4 0,-2-3 0,-3-1-1,-6-3 2,0-3 0,-7-2 2,-4-4 0,-5-3 2,-7-3 1,-5-2 0,-7-4 0,-5 2 0,-8-6-1,-1 3 0,-4-4-1,2-1-1,3-2-1,4 0 0,5 0-4,6-5-3,18 7-6,-8-14-7,16 4-2,7-5 2,9 0-1</inkml:trace>
  <inkml:trace contextRef="#ctx0" brushRef="#br0" timeOffset="3936">3818 976 30,'0'0'12,"0"-12"0,7-4 0,2 0-7,2-1-4,3 0 1,1 3 1,-2 2 0,2 4 0,-2 3 2,0 4-1,-2 4-1,1 5 0,-2 5-1,-3 3-1,0 4 1,-3 2 0,-4 2 0,-2-2 1,-6 2 1,0 0-1,-5-5 2,0-1-1,-5-5 1,0-2-1,-1-9-1,1-2-1,-2-6-3,0-8-2,7-2-9,-3-8-8,8 0-2,-1-7 2,6 0-2</inkml:trace>
  <inkml:trace contextRef="#ctx0" brushRef="#br0" timeOffset="4757">4179-4 1,'0'0'4,"0"0"2,0 0 0,0-10 0,0 10 0,0 0 0,0 0 0,0 0 0,0 0-1,13 11-1,-2-1 0,4 7-1,4 6 0,4 8 0,4 6-1,4 7 1,3 9-2,-1 5 0,-2 3 0,1 5 0,-4 2-1,-2 3 1,-6 1 0,-2-1 1,-8-2 2,-2-1 0,-7-2 0,-2-3 2,-9-7-1,0-3 1,-8-10 0,2-5-1,-5-9 0,0-5-2,-1-10 0,-1-6-1,3-4-3,-1-7-5,6 0-9,-1-4-4,3-2-2,1-1 2,6-3-2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49.9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2 577 5,'0'0'8,"0"0"-1,0 0 1,0 0-3,-7 9-1,7-9 2,4 17 2,0-1 0,2 7 1,0 6 0,3 9 0,-3 9-2,4 9-1,-2 5-2,1 6-1,-3-1-1,1-2 0,-3-3-1,-1-7 0,0-11 0,0-6-1,0-10-2,-2-11-3,-1-16-7,12 6-6,-4-18 1,-3-10 0,0-9 0</inkml:trace>
  <inkml:trace contextRef="#ctx0" brushRef="#br0" timeOffset="420">39 485 8,'19'-10'9,"8"4"1,3-1-1,8 6-2,4 2 1,5 3-3,1 5-1,-2 0 0,0 4-1,-6 2 0,-5 4-1,-7-1 0,-5 4 1,-10 3 0,-7-2 2,-8 4-1,-3 2 0,-10-2 0,-3 1 0,-6-6 1,-3-1 0,-5-6-1,0 3 0,-4-11 0,4-2-1,-1-4 0,2-2-1,4-3-1,5 0-1,4-2-1,2-3-5,16 9-7,-10-15-6,10 15-2,14-21 1,1 4 0</inkml:trace>
  <inkml:trace contextRef="#ctx0" brushRef="#br0" timeOffset="941">1297 221 13,'-1'-10'12,"1"10"1,0 0-1,-9-9-1,9 9-2,-16 0 0,6 3-1,-3-1-2,-2 4 0,-5 1-2,1 6 0,-5 0 0,0 9-2,-3 3 0,0 7-1,0 5-1,-1 6 1,2 6 0,2 5-1,1 6 0,6 2 1,1 5-1,6 2 0,0 4 1,5 0-1,4-1 0,3-1 0,7-2 1,4-4 0,7-7 0,8-4 0,6-11 1,9-5-1,8-8 0,7-7 0,6-8 1,2-7-2,-1-5 1,-2-4-1,-5-1 1,-5-2-2,-9 0 1,-9-2-2,-7 5-2,-12-1-4,-2 4-8,-14-2-3,0 0 0,1 10 0,-1-10 0</inkml:trace>
  <inkml:trace contextRef="#ctx0" brushRef="#br0" timeOffset="3735">1864 559 3,'12'-3'8,"-12"3"-1,0 0 1,0 0-4,-13-2 1,3 4 0,-3 0 2,-2 1-1,-5 2 0,-4-1 1,0 3 1,-2-1 0,1 3 0,-2-2-3,2 2-1,-1-1 0,4 3-1,2-5-1,3 5-1,2 1-1,4-3 0,3 2 1,4 1-2,4 0 2,4 0-1,5 6 0,7-7 0,5 2 1,4 2-1,4-1 0,3-2-1,3 3 1,-1-1 0,-1 2-1,-4-1 1,-2 2-1,-6-1 1,-2 3-1,-6-2 1,-3 1 0,-5 1 0,-5-1 0,-2 0 1,-5-1-1,-5 1 2,-2-2-1,-5 0 1,-4-3 0,-1 0 1,-4-6 0,1 1 0,-3-4 0,4-1-1,-2-3 1,6-3-2,1-1 0,3-1-1,5 1-1,1-4-5,12 8-4,-5-16-9,11 6-1,2-6 0,9 0 0</inkml:trace>
  <inkml:trace contextRef="#ctx0" brushRef="#br0" timeOffset="5317">2128 1075 6,'0'0'10,"0"0"0,-2-11-2,2 11-1,0 0 1,10-11 1,-10 11-2,15-8-1,-2 6 0,-2-2-1,5 2 1,-1 0-2,0 3 0,0 1-2,-2 3 1,-2 1-1,-2 3 0,-2 1 0,-4 5 0,-5-2 1,-3 5 0,-5-3 0,-1 3 0,-5-3 0,0 4-1,-2-5 1,0 2-1,1-4-1,1 1 0,5-3 0,1 0 0,4 0-1,6-10 0,-9 14 0,9-14 1,3 11-1,-3-11 1,12 9 0,0-7 0,2-1 0,6-1-1,4 0-2,4-4-2,7 2-4,0-8-8,8 2-3,-4-5-2,3-3 1,-2-7 0</inkml:trace>
  <inkml:trace contextRef="#ctx0" brushRef="#br0" timeOffset="5908">2720 294 4,'0'0'6,"0"18"0,-1-7 1,1 4-3,0 3 3,0 2 0,1 4 1,0 3 0,2 4 1,0 2 0,1 8-1,-1 4 0,1 8-2,-3 4 0,1 8-2,-2 3 0,1 3-1,-1 0-1,1-2 0,-3-8-1,2-6 0,1-9-1,0-9 1,0-10-1,1-6 1,-2-7 0,1-4-1,-1-10 0,0 0-2,4 10-2,-4-10-4,0 0-8,10-8-3,-10 8 1,13-18 0</inkml:trace>
  <inkml:trace contextRef="#ctx0" brushRef="#br0" timeOffset="6539">3642 532 7,'0'0'7,"0"0"1,0 0 1,-19-4-4,6 4 0,-5 1 2,-3 3 0,-3-1 1,-3 3-1,-4 0 1,1 3 0,-3 0-2,0 3-1,-2 0 0,3 1-2,-1 3 0,4 0 0,1 2-2,5-1 0,4 0 0,2 0 0,8-1 0,7-1-1,6-2 1,7 2-1,6-2 0,6 1 1,4 0 0,6 3-1,1 1 0,3 1 1,-1 3-2,3 0 1,-3-1 0,-2 4 0,-2-2 0,-3-1 0,-4-1 0,-6-2 0,-4-3 0,-5 0 0,-6-2 0,-3-2 1,-6-1 0,-3 1 0,-6-3 1,-3 3 0,-6-2 1,-2 0 0,-2-2 0,-1 2 0,0-4 0,2 0 0,-1-3-1,6 0 0,3-3 0,3-1-2,4-2 0,1-2 0,10 5-5,-13-16-4,13 16-8,3-19-5,4 8 0,1-5 1,8 2-1</inkml:trace>
  <inkml:trace contextRef="#ctx0" brushRef="#br0" timeOffset="7260">3796 1182 7,'0'0'10,"0"0"1,0 0-1,6-16-2,6 6 1,3-3 0,3-5-2,3-1-3,1-3 0,2-1-1,-3 0 2,0 2-1,-3 1-1,-3 3 0,-4 5-1,-3 1 0,-8 11 0,9-10 0,-9 10-1,0 0 0,1 9 0,-2 2 0,0 2-1,-1 5 1,1 1-1,-1 4 1,0 2 0,0 2-1,1 1 1,0 0-1,-1-2 0,0 0 0,-1-2 0,-1 0 1,1-6-1,-1-1 0,-1 0 0,0-5 1,-2-1-1,7-11 1,-15 14-1,6-10 0,-2 0 0,2-3 0,-2-2 0,-1 0 0,1 0 0,0 0 1,1-1-1,10 2 1,-12-2 0,12 2 0,0 0 0,0 0 0,11-9 1,5 7-1,2-3 0,6 3 0,4-3-1,3 2 0,2 1 1,0-1-2,-1 1 0,-2-2-4,-1 2-7,-4-4-6,-2-1-1,-5-3 1,-4-4 0</inkml:trace>
  <inkml:trace contextRef="#ctx0" brushRef="#br0" timeOffset="8171">4158 0 7,'0'0'8,"11"13"0,-6-3-1,6 7-3,3 4 1,8 9-1,5 4 1,7 8 0,6 6-2,7 6 0,1 4-1,3 3-1,-2 1 1,-4 3 0,-1 0 0,-6 0 0,-4 0 0,-7 1 0,-3-2 0,-8-1 0,0 0 1,-9-7 2,-3-2 0,-9-6 1,-1-3 1,-8-8 0,-2-3 0,-6-6 0,-1-1-1,0-7-3,0 0 0,0-7 0,3-1-2,2-4 0,2-6-2,4 0-4,-2-7-5,14 5-8,-15-10-3,12-1 0,3-3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8:58.6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113 606 26,'0'0'12,"22"2"1,-3-7 0,4-3-8,2-2-1,4-4 2,0 2 1,-4-5-2,-1 1 0,-6-3 0,-4 4 1,-7-4-1,-1 4-1,-8-1 0,-3-1-1,-4 5-2,-2-1 1,-3 6-2,-1-2 1,-2 8-1,0 3 1,-3 4-1,0 6 1,-1 1-1,-1 8 1,-1 0 0,0 9 0,-1 0 1,1 5-1,0 2 1,3 3-1,2 1 1,4-2-1,5-2 1,7-3-1,6-6 1,10-6-1,9-6 0,8-8 0,9-7-1,5-8 0,6-8-1,2-9 0,0-6-2,-3-11-2,1-2-2,-9-10-2,3-1-2,-9-8 0,0 1 1,-7-6-1,1 2 3,-5 0 3,-4 1 3,-1 8 3,-6 5 1,0 9 1,-5 10 1,-3 8-1,-1 9-1,-5 15-1,0 0-1,0 0 1,0 0-1,-10 18 0,4 0 1,2 7 2,-2 4-1,0 6 2,2 4-1,1 4 2,0 4-1,3 8 1,-1-3-1,2 4-1,0 0 0,2-1-1,1-3 0,0-2-1,2-8 0,-1-7 0,0-6 0,0-7 0,0-8 0,-5-14-1,0 0-2,9-12-1,-10-7-3,-6-10-2,0-6-1,-6-8-3,-3-2-2,-5-5 1,-2 4 2,-2 2 4,0 4 2,1 6 4,3 8 4,3 6 1,3 5 4,5 8 2,10 7-1,-9-7 0,9 7 1,12 1 0,5-2-3,8 5 0,6-5-1,8 3-1,8-2 0,5 0-3,4 0-2,1-1-4,0 3-7,-5-3-9,-2 1 0,-5-4 0,-6 2 0</inkml:trace>
  <inkml:trace contextRef="#ctx0" brushRef="#br0" timeOffset="1142">1552 350 11,'-13'-11'9,"1"6"2,-6 3-2,-2 3 0,-4 2 0,-4 4 0,-2 4 1,-7 1 1,3 4-2,-6 1 0,3 3-1,-1-3-1,5 5-3,2-2 0,7 3-1,3 0 0,9 3-1,5 1 0,9 0 1,5 0-1,9 3 1,5-1-1,8 0 0,4-4-1,7-3 1,3-4-2,4-4-2,4-3-3,-1-11-10,4 0-7,-3-9 0,3-3-1,-5-7 0</inkml:trace>
  <inkml:trace contextRef="#ctx0" brushRef="#br0" timeOffset="1573">2114 823 77,'0'11'22,"2"2"0,-2-13-1,0 0-18,3 14-3,-3-14 0,3 9 0,-3-9 0,0 0 0,0 0-2,4 12-11,-4-12-8,0 0 0,-17-18-2,7 1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7:52.64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20238 8651 516,'-165'-2'903,"80"0"258,-3 0 258,-1-2-258,-3-2 129,0-1 258,-1-1-258,1 6-129,-1-1-387,4 3-258,-3 2-387,4 9 0,0 3 0,0 8-129,0 4 0,-3 3 0,2 8 0,2 1 129,0 13-129,5 3 0,1 4 0,10 4 129,4 5 0,7 4-129,7 4 258,10 0-129,11 0-129,10 3 129,11 1 129,11 1-129,17-2 0,16-1 258,15 1-129,15 0 0,14-4 0,13 3 129,10-3-129,8-2 0,9 1-129,6-1 129,5-8-129,10-6 258,4-9-258,6-12 129,6-11-129,9-13 129,5-13 129,3-14-129,5-15 258,0-11-387,-3-10 258,2-6-258,-6-13-129,-4-3 129,-9-7-129,-6-6 0,-14-4 0,-9-5-129,-17-4 129,-13-2-129,-20-3 129,-11 0-129,-18 0-129,-21 0 129,-17 3-258,-15 1 258,-23 2 0,-24 5-129,-19 5 258,-20 3-129,-21 8 129,-21 4 0,-20 9-129,-15 9 258,-15 11-258,-12 10 129,-11 11-129,-9 15 0,-5 14-387,-4 13-1935,3 15-1677,12 18-516,-6-1 258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1,-2-1-1,-3-3 1,-3 1-1,-2 0 0,-8 4 1,-4 2-1,-1 3 0,-3 6 0,-4 10 0,3-14-1,-3 14 1,0 0-1,0 0 0,-1 20 0,-1 1 1,0 11-2,-2 9 4,-2 13-2,0 9 1,-1 7 0,0 4 0,-2-1-1,4-3 1,2-7-1,4-10-1,7-10-4,3-18-7,10-8-9,0-20-2,10-9-1,-2-15-1,9-5 1</inkml:trace>
  <inkml:trace contextRef="#ctx0" brushRef="#br0" timeOffset="811">700 470 41,'0'0'19,"0"0"1,4-16 1,7 11-3,-1-7-9,6 7-2,-1-2-1,6 5-1,-2-1-1,4 5-1,-1 1-1,1 6 0,-4 4-1,2 7 0,-2 1 0,-1 3-1,-2 1 0,-2 2 0,-4-2 1,1 1-1,-4-7 1,-2-1 1,-6-5-1,-3 1 1,-6-4 1,-6-1-1,-4-4 0,-2 0-1,-3-2 0,0-3 0,5-3-2,4-5 0,9-5 0,7-2 0,9-4 0,6-4-1,8-7-2,3 0 3,6 1-2,0 0 1,2 3 0,-1 0 0,-2 4 0,-2 3 1,-5 9 0,-2 0 0,-7 5 0,-3 4 0,-3 5 1,-9-4 0,6 23 0,-5-4 0,-2 3 1,0 4-1,-1 2 1,0 3 1,0-1 0,3 2-1,-1-3 1,2-2 1,0-3-1,0-2 0,0-5 0,0-3 1,-2-4-1,0-10 0,1 9 0,-1-9 0,0-10-1,2-4 1,1-6-1,2-3-1,1-3 1,3-3-1,3 0 0,1 3-1,2 3 1,0 1-1,0 8-1,1 1 0,1 7-3,-3-3-5,10 9-8,-5-8-6,8 2 0,-3-2-1,8-2 1</inkml:trace>
  <inkml:trace contextRef="#ctx0" brushRef="#br0" timeOffset="1602">1653 77 52,'0'0'19,"0"0"1,0 0 0,-3-10-9,3 10-4,-2 11-1,4 2-1,-3 7-2,2 8 0,0 7 0,2 9 0,3 4-1,2 9 0,1 3 0,3 1-1,-2-2 1,1-4-1,1-5 0,-2-6 0,-3-5 0,-1-10 1,-1-9-2,-2-4 3,-2-7-2,-1-9 0,0 0 0,2-12 0,-2-7 0,1-7-1,1-6 1,5-9-1,3-7-1,7-2 0,7-3 0,6-2 1,3 4-1,4 4 1,1 4-1,-1 7 0,0 4 1,-7 8-2,-5 9-1,-9 1-4,1 9-4,-17 5-5,0 0-6,0 0-1,-23 19-1,-4-8 2</inkml:trace>
  <inkml:trace contextRef="#ctx0" brushRef="#br0" timeOffset="2053">1710 383 50,'0'13'18,"7"0"1,12-1 0,2 3-11,11-1 0,-1 3-1,6 4-1,-4-2 0,2 3-3,-2-2-3,-4-2-3,2-2-9,-6 1-6,4-7-2,-2-5-2,5-4 1,-1-7 1</inkml:trace>
  <inkml:trace contextRef="#ctx0" brushRef="#br0" timeOffset="2303">2210 688 41,'-21'3'16,"3"-6"2,2-10 1,6-3-7,2-9-3,10-2 0,3-5-4,9 2 1,2-1-2,8 5 0,2 2-1,4 6-1,-1 5 0,-1 7-1,-1 6 0,-1 6 0,-5 8 0,-1 7-1,-8 4 1,-2 6 0,-7 2 2,-4 3-1,-7-3 1,-1 2 0,-4-8 1,-4-2-1,-1-7 0,-1-4-1,0-8-1,2-7-1,1-6-3,2-8-1,8-1-7,-1-10-7,15 1-6,-1-11-1,10 3 0,1-4 1</inkml:trace>
  <inkml:trace contextRef="#ctx0" brushRef="#br0" timeOffset="2734">2635 404 51,'0'15'18,"0"-15"2,3 11-1,-3-11-7,5 12-5,-2-2 0,5 9 0,-1-1 0,8 7-2,-3 1 1,7 5-2,-2 0-1,4 3-1,1-6 1,-1-1-1,-1-5-1,-1-3 1,-4-6 0,1-7 0,-3-8-1,0-6 1,-2-7 0,1-7-1,0-6 0,1-9 0,0-3-1,1-3 0,0 2 0,-2 1 0,-1 4-1,1 5 0,-2 6-1,-1 6-2,2 9-4,-8-2-15,-3 12-2,9-13 0,-9 13-2,-1-20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5.4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70 1,'-11'0'4,"11"0"-1,0 0 2,-9-1-1,9 1 0,0 0 0,0 0 0,0 0-2,0 0-1,0 0 0,17 3-1,-4-1 0,12-1 1,0 0 0,7 1 0,8 0 0,9-1 0,3 2 0,3 1 0,7 2 0,4 0 1,10 0-1,5 3 1,3 2-1,4-2 1,4 1-1,6-1 1,5 0 0,1-2 0,1 2 0,2-5 0,0 1 1,2-2-1,0-1 1,-2 0 0,-3-3-1,-1 0 0,-2-2 1,2-1 0,1-5 1,-1 2-1,-3-2-1,-2 2 0,3-4 0,-3 5 0,2-3-1,-3 1 0,-1 1 0,-3-1 0,-3 1 0,-2-1 0,-6-1 1,-1 1 0,-9 0 0,-2 2 0,-7 1 0,-4 2 0,-5-3 0,-4 4 1,-9-2-1,-3 3 0,-9-2 0,-4 3 0,-8-2 0,-3 2-1,-14 0 0,14 0 0,-14 0 0,0 0 0,0 0 1,0 0-1,0 0 0,0 0 0,0 0 0,0 0 0,0 0 0,0 0-1,0 0-3,0 0-6,0 0-10,0 0-1,0-15-2,-15-3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4.9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52-1 4,'-13'2'28,"13"-2"0,-12-4 1,12 4-20,-10-2-6,10 2-1,0 0-2,-6 13-2,6-13 1,-6 16 0,6-16 0,-5 21 1,5-10 1,0 1-1,4-3 1,-1 3 0,4-1 0,6 0 2,5 0-1,6-4 2,6 1-1,7-2 1,7 1 0,4-5 0,7 2-1,1-1-1,5 0 0,0-1 0,2 2 0,0-2 0,4 1 0,2-1 0,4-1 0,2-2 1,2 1-1,-2-3 1,7 2-1,-2-1-1,-1 1 0,-1-2 0,-3 3 1,-5 0-1,-2 1 1,-2 1 0,-5-1 0,-3 0 1,-3 0-1,-3 1 0,0 0-1,-2 0 0,1 1 0,-1 2-1,1-1 1,-1 0-1,-2 1 0,1-1 1,-3-1-1,1 0 1,-1-1-1,-2 0 1,-2-2-1,-1 0 1,2-2-1,0 1 1,2 1 0,-3-1-1,1 1 0,1-1 1,2 2-1,-2 0 0,0-1 0,-5 0 0,1 1 0,-1 1 0,0-2 0,-2 0 1,-3-2-1,0 1 0,2-1 0,-1 1 0,1-1 0,-3 0 0,-2 0 0,-2 0 1,-5-1-2,-5 2 2,-4 0-2,-4 1 0,-11 0-2,0 0-11,-9 13-23,-20-7-1,-10-1-1,-20-7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15.7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221 324 34,'10'4'13,"-10"-4"0,0 0 0,0 0-8,6 20-2,-5-2 2,-1 8 1,3 9 0,-4 7 1,1 19 1,-5 8-2,0 16 1,-2 1-2,1 1-3,-1-4 0,1-8-2,2-11-2,1-17-6,6-18-10,3-20-2,-6-9-2,15-30 2</inkml:trace>
  <inkml:trace contextRef="#ctx0" brushRef="#br0" timeOffset="291">19 412 53,'-14'-12'16,"8"-6"1,9-4-1,13-5-11,12-1-2,9-4 0,9 1 0,8 0 0,8 5 0,3 1-1,4 5 1,-4 4-1,-2 6-1,-3 6 0,-5 8 0,-8 7 0,-7 8 0,-9 4 0,-8 7 0,-7 4 0,-5 5 1,-11-3 1,-6 2 0,-9-5 1,-4-2 0,-11-6 0,-1 0-1,-10-9 1,-1 0-1,-3-6-2,1-4 2,0-1-3,5-4-3,8-1-1,1-7-7,14 2-13,6-8 1,16 0-3,7-9 1</inkml:trace>
  <inkml:trace contextRef="#ctx0" brushRef="#br0" timeOffset="771">1554 82 38,'14'-14'16,"-14"14"-1,3-10 1,-3 10-9,-10 0-2,10 0 0,-17 6-1,8-2-2,0 0 0,-1-1-1,-1 1 1,11-4 1,-14 5 0,14-5 1,0 0 0,0 0 0,0 0 0,0 0-1,-10 0 1,10 0-2,-13 8-1,-2 3 0,-4 8-1,-7 10 1,-8 12-1,-11 16 2,-3 18-1,-10 18 1,-2 12 0,-1 8 1,4 5-2,7-1 1,10-4-1,15-11-1,15-14 1,18-15-1,17-15 0,17-12-1,13-13-1,12-8-3,6-16-4,9-5-10,3-13-4,6-8-1,-8-14 1,1-6 0</inkml:trace>
  <inkml:trace contextRef="#ctx0" brushRef="#br0" timeOffset="1262">2121 518 72,'-16'-4'22,"-5"-3"-1,-1 5-1,-3 0-16,1 5-2,-4 0 1,-3 5-1,-5 2 0,1 2 0,2 2 0,3 0 0,3 2-1,7-1-1,5 2 0,12-1-1,10 3 0,9 2 1,9 3-1,5 0 1,4 3 0,2 2 0,-1 2 0,-3 0 0,-4 1 0,-6-1 0,-9 1 1,-5 1-1,-8-1 1,-7 3 1,-8-4 0,-6 2 1,-10-4 0,-3 0 0,-9-8 2,-3-2-2,-4-10 0,2-7-1,3-6-2,6-9-3,13-6-6,5-13-10,19 0-6,6-10 0,18 0-2,7-6 1</inkml:trace>
  <inkml:trace contextRef="#ctx0" brushRef="#br0" timeOffset="2494">2265 716 37,'-6'10'13,"6"-10"0,0 0 1,14 0-9,-5 1 1,-9-1 1,17 2 0,-8-1 1,4 5-1,-3-3-1,3 3-2,0-2-2,0 0-4,2 1-8,-3-5-9,3-4-2,-5-5 2,2-4-1</inkml:trace>
  <inkml:trace contextRef="#ctx0" brushRef="#br0" timeOffset="6680">2443 712 11,'0'0'9,"2"-16"1,-3 6 1,1 10 0,-4-15-1,4 15 2,-6-16 0,6 16 0,-7-11-3,7 11 0,0 0-4,-8 10-2,7 2-1,-1 6-3,0 7 0,-1 7 0,-3 6 2,0 8 0,-2 1 1,0 7-1,-5-1 2,3 2-2,-1-6 2,1-2-2,5-7 1,3-5-2,3-7 1,7-8 0,6-9 0,5-9-3,8-5-4,-2-11-10,4-3-4,-4-8-1,-2-3 0,-7-6 0</inkml:trace>
  <inkml:trace contextRef="#ctx0" brushRef="#br0" timeOffset="7071">2269 965 57,'-10'8'19,"10"-8"1,0 0 0,0 0-11,19 4-3,4-6-1,3-2 0,8-1 0,0 0-1,3 0-1,0 0-2,-3-1-4,1 6-9,-7-3-10,3 4 0,-6-4-2,2 0 2</inkml:trace>
  <inkml:trace contextRef="#ctx0" brushRef="#br0" timeOffset="7391">2949 970 34,'0'0'14,"-2"12"0,2-12 1,0 14-5,0 0-3,-3 0 0,2 8 0,-6-1 1,4 10 0,-8-2 0,5 8-2,-4-3-1,5 2-2,-2-3-3,4-5-1,4-2-3,-2-12-4,5-4-4,-4-10-2,3-10 0,-10-7 0,2-4 2,-10-5 2,0 1 5,-3 0 4,-4 1 6,2 6 3,2 3 0,3 7-1,4 1 2,11 7 0,0 0 0,10 2-2,7-2-1,10 4-1,1-3-1,10 1 0,5 0-6,3-3-5,3 3-9,-3-3-4,-2 1-1,-8-3 1,-4-3-1</inkml:trace>
  <inkml:trace contextRef="#ctx0" brushRef="#br0" timeOffset="7862">3310 1076 42,'16'-9'12,"7"-6"-1,-2-6 1,5-1-13,1-1 1,-4 2 1,-2 4 1,-5 3 0,-2 6 3,-14 8-1,15-7 0,-15 7 0,0 0 0,4 20 0,-4-7-2,-3 6 1,0 6 0,-3 4 0,-2 6 0,-1 4 0,-1 2-2,-2-2 0,1 3 0,-1-6 0,1-4 0,2-6 0,3-5 0,0-7 1,3-5 0,3-9 0,0 0-1,0 0 0,0 0 1,-9-12-1,9 12 0,-1-15-1,1 15 1,6-14-1,-6 14 0,20-13 1,-4 7-1,4 3 1,4 1-1,5 1 0,3-2-5,9 2-15,-2-5 0,2-5-2,-4-6 1</inkml:trace>
  <inkml:trace contextRef="#ctx0" brushRef="#br0" timeOffset="8443">4172 217 47,'4'-9'14,"-4"9"1,0 0 2,0 0-12,3 10 0,-3-10 0,1 14 2,-1-14-1,-3 21 1,0-10 0,1 6-1,-4 1-2,3 5-1,-1 5-1,1 10-1,-1 8-1,-1 15 1,0 12-1,-2 10 1,-1 11-1,-4 5 1,0 7-1,-2-3 1,3-1-1,2-9 0,4-9-3,1-10-7,11-11-10,-1-14-1,5-11-2,-2-17 1</inkml:trace>
  <inkml:trace contextRef="#ctx0" brushRef="#br0" timeOffset="9554">5071 583 36,'15'-10'19,"-4"2"0,-11 8 2,10-13-4,-10 13-5,-11-11-3,-5 5-2,-4 3-3,-8 1-1,-3 3-1,-7 0 0,-6 4-1,-4 4 0,-1 1 0,1 3-1,2 1 0,5 1 0,4 0-1,6 0 0,6 1 1,9 1-1,8 2 0,10 3 0,8 2 0,8 1 0,8 3 0,10 2-1,7 0 1,2 0 0,1-3 0,-4-3 0,-4-2 1,-5-3 0,-10-3 0,-12-1 2,-9 1-1,-11-3 1,-6 3 0,-12-2 0,-4 2-1,-9-3 0,0 4-1,-3-4-1,-3-2-2,9 3-6,-1-8-10,11 1-3,3-7 0,13-3-1</inkml:trace>
  <inkml:trace contextRef="#ctx0" brushRef="#br0" timeOffset="10115">5216 930 40,'5'15'15,"-1"-6"1,-2 4 1,0 5-5,-1 3-8,1 8 0,-4 2 2,0 8 1,-6 1 0,2 5 0,-2-7 0,3 2 0,-1-6-2,6-1-1,3-7-2,7-7-1,7-7-2,7-9-1,7-3-4,4-12-6,4-2-11,-1-12 1,1 0-2,-7-7 1</inkml:trace>
  <inkml:trace contextRef="#ctx0" brushRef="#br0" timeOffset="10435">5129 1120 65,'-4'10'23,"8"-1"-2,-4-9 0,23 6-8,-5-4-12,5 0-1,0 0 1,4 2 0,2-2-1,3-1-3,4 3-9,1-6-8,4 0-1,0-7-1,7-2 0</inkml:trace>
  <inkml:trace contextRef="#ctx0" brushRef="#br0" timeOffset="11036">5557 49 5,'-6'-10'6,"6"10"1,6-12 1,-6 12 1,11-13 0,-11 13 1,13-10 1,-13 10 0,15-4 1,-5 6-2,0 0-1,6 8-2,4 4-3,6 7 0,6 6-2,7 9 2,1 3-2,4 12 1,-2 8 0,3 10-1,-7 6-1,-2 9 1,-6 7-1,-2 7 1,-15 5-1,-4 4 1,-8-2 1,-7 4 0,-7-5-1,-10-5 0,-6 0-7,-10-11-16,-1-6 0,-11-17-2,-6-12-2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4:32.9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66 268 2,'3'-11'8,"-3"11"2,0 0 0,1-10 0,-1 10 0,0 0 1,0 0-2,0 0 0,0 0 0,0 0-3,-9 19 0,5-6-1,3 11-1,-2 6 1,4 14-1,-3 9 1,2 11-1,-1 8 0,0 7-2,-2 2 1,1 0-2,-3-4 1,1-8-2,1-9-1,-1-13-5,7-11-12,0-19-2,-3-17-3,17-17 2</inkml:trace>
  <inkml:trace contextRef="#ctx0" brushRef="#br0" timeOffset="381">36 440 28,'-14'-7'13,"3"-8"1,4-8-1,3-7-6,9-3-4,3-2 0,6-1 2,3-3-1,5 6 2,4 1-1,5 5 0,4 3 1,4 7-1,2 3-1,4 9-2,1 6-1,3 7-1,-3 8-1,-2 5 0,-4 4 1,-3 5-1,-6 1 1,-4 1 0,-8-1 1,-4 2 1,-9-4 2,-5 4 0,-11-2 0,-6 1 0,-13-2 0,-6 1 0,-8-2-1,-2-1-1,-3-6 0,1-5-1,2-3-2,4-7-2,13-2-6,-1-9-9,13 0-5,4-9 0,7-2 0,3-7 1</inkml:trace>
  <inkml:trace contextRef="#ctx0" brushRef="#br0" timeOffset="1262">1063 38 13,'11'-16'11,"-11"16"2,6-13-1,-6 13 0,3-11 1,-3 11 1,0 0-3,0 0-2,0 0-1,-9-5-1,-2 8-3,0 5 0,-6 4-2,-3 8 0,-8 7-2,-7 9 1,-7 11 0,-3 12 0,-5 13 0,-1 11 1,-2 10-1,-2 6 0,9 5 1,6 3-1,4-1 0,15-4 0,9-10-1,10-6 0,9-11 1,16-9-1,2-9 1,10-9-1,7-12 0,-4-8-1,1-7-1,-4-11-2,3-3-9,-8-11-8,0-6-1,-7-8-1,-3-5 1</inkml:trace>
  <inkml:trace contextRef="#ctx0" brushRef="#br0" timeOffset="1803">1394 401 29,'8'-15'18,"-3"1"1,-6 5 2,-10-1-5,-4 10-3,-10-1-3,-1 9-2,-16 4-3,1 9-1,-10 5-2,-1 6 1,-1 2-1,5 3 0,4 0-2,6-2 0,14-3 0,8-4 0,15-6 0,12-5-1,10-4 1,8-1 0,3-1 0,4-1 0,-3 0 1,-1 3-2,-6 4 1,-5 2 0,-8 5 0,-6 4 0,-8 3 0,-7 5 1,-7-1 1,-4 0 1,-5-4-1,-1 0 2,-3-10-1,2-3 1,1-9-2,3-7-1,3-5-2,4-9-4,9-3-4,-1-9-10,13 3-6,1-8 0,11 1-1,2-6 2</inkml:trace>
  <inkml:trace contextRef="#ctx0" brushRef="#br0" timeOffset="2293">1472 960 40,'-13'11'20,"3"-5"0,-4-9 1,14 3-6,-15-16-6,15 16-1,-7-21-3,8 11-2,3 0-1,-4 10 0,13-14-1,-13 14 0,18 0-1,-8 5 0,-2 6 0,2 1 0,-3 6 0,-1 1 1,-1 1-1,-1 2 1,-3-2 1,-1 1 0,-6-5 1,1 0 0,-9-5 0,-5 1 1,-5-8-2,-1-1 1,-4-3-3,0-7-5,7 0-10,-2-11-10,10-1 1,6-10-2,11 0 0</inkml:trace>
  <inkml:trace contextRef="#ctx0" brushRef="#br0" timeOffset="2964">1709 49 9,'-9'-11'9,"1"1"2,0 1 1,8 9-1,-13-15 0,13 15-1,-9-7 0,9 7-1,0 0-1,0 0-3,7 17-2,4-5-1,2 6 0,5 5 0,5 7 0,2 4 0,4 9 0,3 7 0,2 11-1,-1 8 0,0 9 0,-6 5 0,-7 7-1,-4 3 1,-8 2 2,-9-3 0,-4-2 0,-12-8 1,0-3 1,-8-13-1,3-5 1,-3-10-1,3-6-1,-1-10-1,3-6 0,3-9-1,2-4 0,3-5-1,0-6 1,12-5-2,-15 4-2,15-4-6,-10-6-15,10 6 0,-6-27-2,6 5 1</inkml:trace>
  <inkml:trace contextRef="#ctx0" brushRef="#br0" timeOffset="35792">1666 2125 7,'0'0'7,"10"-4"0,1-1 0,10 0-1,8 0 0,12-2-1,14-1-1,15-3-2,11 1 0,10-1-1,8-1 1,1-1-1,0 0 2,-3-2-1,-7 2 0,-10-1 1,-12 3 0,-11 1-1,-13 1 0,-9 3-5,-14 2-8,-21 4 0,-4-11-2,-19 0 0</inkml:trace>
  <inkml:trace contextRef="#ctx0" brushRef="#br0" timeOffset="36152">2075 1740 35,'9'9'12,"-9"-9"-3,7 15 0,-7-15-11,-9 18-4,1-2 1,-5 1 2,-4 4 2,-6 4 3,-6 0 2,-6 5 2,-7-2 1,-2 4 0,-5-1 0,4 3 1,-2-1-3,6 0-1,5-2-1,9-3-1,10-2 0,13-2 0,12-6 2,15 0-1,12-7 1,14-2 1,8-4 0,12-1 0,4-3-1,4 1 0,-2-4-1,-4 4-1,-7-4 1,-8 4-1,-12-2 0,-7 1-1,-11 0 1,-8 0 0,-7 0-1,-11-1 0,0 0 1,11 1-1,-11-1-1,0 0-2,0 0-10,-16 0-10,2-4-1,-11-10-2,-1-1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5:29.7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371 390 38,'-16'11'12,"16"-11"1,0 0-1,0 0-8,0 0-1,16-9 1,9 0 0,11-8 1,14 0 1,6-9 1,14 0 1,4-7 0,9 4 0,-4-5-2,3 6 0,-10-1-1,-3 5-1,-12 1-1,-6 6-1,-9 2-3,-11 3 0,-5 3-5,-13-1-11,-13 10-5,-3-16-1,-13 9 0,-12-4 0</inkml:trace>
  <inkml:trace contextRef="#ctx0" brushRef="#br0" timeOffset="410">365 19 54,'9'-3'16,"-9"3"2,11-5-3,-11 5-11,0 0-4,0 0 0,-1 15 0,-6-4 1,-3 6 0,-3 3 1,-7 5 0,-3 6 1,-6 4 0,-4 5 1,-4-1 0,-2 7-1,-2-3 1,2 3 1,2-6-1,11 1-1,3-8 1,16-2 0,13-8-2,16-4 1,17-8-2,13-5 1,11-4-1,7-4 0,4-2-1,-2-4 1,-5 2 0,-4 0 0,-13 1 2,-7 2-1,-10 1 0,-5 2 0,-9 0 0,-2 1 0,-8-1-1,-9 0 1,11 2-1,-11-2 1,0 0-1,0 0 0,0 0 0,0 0 0,0 0-1,-15 8-2,15-8-5,-11 2-20,11-2 1,-17-18-1,8-1-2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5:10.2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208 332 15,'-10'-4'11,"10"4"-1,-12-6 1,12 6-2,0 0-2,-9-5-4,9 5-1,0 0 0,0 0-2,0 0 1,0 0-1,0 0 2,-4 12 0,4-12 2,17 8 3,3-6-2,13 1 2,8-3-2,11 1 1,8-3-1,9 0-1,3-4-2,3 2 0,-7-1-1,-3 0-1,-9-1 1,-7 1-1,-13 1 1,-9 0 0,-6 1-3,-12-1-5,-9 4-11,-12-2-1,-11 0 0,-9-3 0</inkml:trace>
  <inkml:trace contextRef="#ctx0" brushRef="#br0" timeOffset="420">0 354 42,'12'-3'14,"9"-9"0,11-7-1,8-6-9,12-2-5,6-5-2,8 0 2,0-2 1,4 0 0,-4 3 1,-5 1 1,-6 6 0,-11 5 0,-5 3 0,-7 5-1,-10 6-1,-8 5-1,-14 0 0,0 11-1,-11-1 0,-6 2-1,-8 1 1,-7 2 1,-6-1 0,-3 0 0,-4 1 1,-5-2 0,-1 1 1,-2 2-1,0 1 0,0 1 1,3 1-1,3 1 0,5 0 1,6 0-1,8-1 1,7-3 0,11 3 3,10-4 0,13 2 1,10-5 0,15 1 1,10-1-1,8 0 1,5-4-2,4 2 0,2-3-1,-4 1 0,-6 1-1,-6-3 1,-8 2 0,-5 1-1,-6-1 0,-3-1 0,-8 2-1,-2-3 0,-6-2 0,-2 3-1,-11-7 1,13 5 1,-13-5 1,0 0-1,0 0 1,0 0 0,0 0-1,0 0 0,0 0 1,0 0-3,0 0-2,0 0 0,0 0-3,0 0-7,0 0-11,0 0-1,0 0-1,-18-18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27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 0,'0'0'4,"0"0"-1,0 0-1,0 0 1,0 0-1,0 0 1,0 0 1,0 0 0,0 0 1,19 2 0,-19-2-1,18 4 1,-5-8-1,6 6-1,8-2-1,1 1 2,6 3-1,-3-4 2,6 2 1,4-2 0,8 4 0,-5-4 1,6 6 0,0-6-1,6 2-1,5 0-1,6 1-1,-2 0 0,4 1-1,4 0-1,2-1 0,0 0 0,1-1 0,0-3 2,0 1-1,0-4 1,1 1 1,-2-5-2,-1-1 2,2 0-3,-3 1 2,2 0-3,-3 1 1,0 3-1,1-1 0,-3 4 0,0 1 1,2-4-1,-1 4 0,-1-4 1,3 2 0,-1-3 0,5 1-1,-2-4 1,5 4 0,-1 1 0,-1-1 0,1 1 0,-1 0-1,2 1 0,1 0 0,-2 1 1,2-1-1,-6-1 1,6 2 0,0-2 1,0 2-1,-2-2 1,2 2-1,-2-1 1,3 1-1,1 0 1,-1-1-1,-2 2-1,2 0 0,1 0 1,-2 0-1,0-1 0,2-1 1,0 1-1,-1-1 1,2 0-1,-1 1 1,0 0-1,-2 1 1,0 1-1,1 0 0,-3 2 0,0 0 1,-3 1-1,0-1 0,-4 0 0,3-1 0,-4 1 0,3 1 1,-3-1-1,1 0 0,3 0 1,-2 1-1,0 0 1,-2-1-1,1 0 0,1 0 0,0 0 1,2 0-1,-3-2 0,3 0 0,1-1 0,2 0 1,0 0-1,5 0 0,3-1 0,1 0 0,5 1 0,0 1 1,2-1-1,3 1 0,0 4 0,1-1 0,-3 1 0,1 1 1,-3 1-1,0-2 0,1 1 1,0 1-1,0-5 0,-4 0 0,3 1 1,-4 0-1,-1 0 2,0-1-2,-2 0 0,-1-1 1,-2-1 0,-2 0-1,-2-2 0,0 1 0,0 0 0,-2 1 0,-1 1 0,0 1-1,-3 0 1,3 2 0,-3 1 1,-1-1-1,-3 1 0,-1 1 0,-4-2 0,-2-1 0,-1-1 0,-3 0 0,-3-1 0,0-1 1,-4-1-1,-4 0 0,-3-1 1,-6 1-1,-6-1 0,-5 1 1,-3-1-1,-6 1 0,-2 0 1,-3 0-1,-1-2 1,-2 2 0,-10 1-1,15-2 1,-15 2 0,10-2 0,-10 2 0,0 0 0,0 0-1,0 0 1,0 0-1,0 0 0,0 0 0,0 0 0,0 0 0,0 0 0,0 0 0,0 0-1,0 0-2,0 0-8,0 0-16,-18-18-1,-6 3 0,-22-10-2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26.4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38 230 0,'-10'-7'5,"10"7"0,-10-7 0,10 7 0,-7-9 1,7 9 1,-6-9 1,6 9-1,0 0-1,-3-12-1,3 12 0,-2-11-2,3 2 0,-1 9 0,5-20-1,-1 10 1,1-3 0,1 2 1,-1-3-1,1 3 0,0-1-1,1 0 0,0 3 0,-1 0-2,2 0 1,-8 9-1,16-15 0,-16 15 0,16-11 1,-16 11-1,15-6 0,-15 6 0,15-3 1,-15 3-1,16-1 0,-16 1 0,18 2 0,-9-1 0,1 1 1,-1 2-1,-9-4 1,17 10 0,-17-10-1,13 14 1,-13-14-1,11 17 1,-6-8-1,0 2 0,-1-1 1,-1 0-1,0 0 0,1 1 1,-2 0-1,0 0 1,-2 0 0,-1 1 1,-1-1-1,-2 0 1,-2-2 0,1 3 0,5-12 0,-16 16 0,16-16-1,-16 12-1,16-12-4,-20 9-8,11-6-6,-5-1-2,0-2 1,-3-5-1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35.0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82 615 1,'0'0'3,"0"0"1,0 0 1,0 0 0,0 0 2,0 0 1,-9 6 0,9-6 1,0 0 1,0 0 0,0 0 0,0 0-2,0 0-2,-9-12-2,9 12 0,0 0-1,-5-10-1,5 10 1,-3-11-1,3 11 0,-1-15-1,0 4 1,3 2-1,0-5 0,4 1-1,3-3 0,1 1 0,4-3 0,2 2 1,4-1-1,0 3 1,3 0 0,0 3 0,-1 2-1,1 3 1,-1 4 0,-1 2-1,-2 5 1,-1 4-1,-3 1 1,-1 3-1,-3 3 0,-1 0 0,-4 4 1,-1 0-1,-3 0 0,0 2 1,-4 0 0,0-1 1,-4-3 1,0 3 0,-4-6 1,-2 2-1,-2-6 1,-3 0-1,-4-6 0,0 1-1,-4-5 0,-1-1-1,0-2 0,0-1-1,3 0-1,1-2-1,8 1-4,-1-6-4,15 10-8,-7-16-5,17 6-1,0-7 2,7-1 0</inkml:trace>
  <inkml:trace contextRef="#ctx0" brushRef="#br0" timeOffset="1031">0 336 3,'0'0'8,"0"0"1,0 0 0,0 0 0,7-10 1,-7 10 0,15-16 0,-4 7-2,4-2-1,1 2 0,3-1-3,0 5-2,0 1 0,1 3-1,-3 4 0,2 2-1,-4 6 0,1 0 0,-3 4 0,2 0 0,-1 1 0,0 0 1,1 1-1,-2-1 0,1 0 0,-3-1-1,-1 2 1,0-2 0,-3 2-1,-1-1 1,-3 1 0,-1-1 0,-1 1 1,-1-2 0,1 2 0,-3-3 0,0 0 0,0-2 0,0 0 1,0-1 0,2-11 1,-7 19 0,7-19 0,-8 15-1,8-15 1,-10 12-1,10-12 0,0 0-2,-9 9-4,9-9-6,0 0-9,0 0 0,0 0 0,-2-16 0</inkml:trace>
  <inkml:trace contextRef="#ctx0" brushRef="#br0" timeOffset="1902">463 0 16,'0'0'11,"0"0"0,0 0 1,0 0-3,6 12-3,-6-12 1,8 15-2,-4-2 1,3 5 1,3 2-1,0 8 0,1 0-1,5 5 1,-4 2-1,4 4 0,-2-1 0,2 2-1,-5-3 0,3 0-1,-3-2 0,0-3-2,0-7 1,0-2-1,-3-4-2,0-7-1,2-2-2,-10-10-5,14 0-11,-9-9-1,3-3-1,-2-8 1</inkml:trace>
  <inkml:trace contextRef="#ctx0" brushRef="#br0" timeOffset="2293">988 167 42,'0'0'14,"0"0"-1,-10-4 3,0 1-12,0 3 0,-6 0 2,4 5 1,-7 0-1,3 5 1,-4 0-1,5 3 0,-2-2-2,6 1-2,2-2-1,2 0-1,7-10 0,2 15 0,-2-15-1,22 9 1,-4-3 0,4-2 0,3 0 0,2 2 0,0 3-1,-3 1 1,-1 3 0,-3 2 0,-5 1 0,-1 4-1,-6-1 2,-1 1 0,-3-1 0,-2 0 1,-4-3 0,0-1 1,-5-2 0,1-1 1,-5-5-1,0 2 0,-2-6 1,0 0-1,0-4-1,2-1-1,0-2-1,1-4-2,10 8-6,-13-18-12,15 6-4,0-5 0,5 1-1,1-8 2</inkml:trace>
  <inkml:trace contextRef="#ctx0" brushRef="#br0" timeOffset="2834">1259 376 8,'-9'2'11,"-4"-7"3,4-4 1,0 0-2,2-6-3,2 0 1,2-3 0,7 0-3,1-2-2,5 2-3,1-1-1,7 2-2,0 2 0,5 5-1,-1 3 1,-1 4-1,1 7 2,-1 5 0,-4 3 1,-2 7 0,-4 2 2,-3 3 1,-8 1 0,-1 4 2,-8-5 0,0 2-1,-9-7 0,4 3 0,-7-8 0,3-1-1,-4-7-2,4-2-1,2-5 0,1-2-3,4-3 0,1-5-5,8 1-12,0-8-7,9 2 0,-2-6-2,9 2 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38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1 787 24,'0'0'11,"0"0"1,4 11 2,-4-11-7,0 0 0,0 17 3,0-17-1,-1 25 0,-1-7 0,3 7-1,-2-1-1,3 8 0,-2-3-2,5 4-1,0-5-1,5-1 0,1-7-1,9-3 0,4-10-1,5-6-1,2-8-1,3-7 1,1-6-1,-3-7 0,0-4 1,-4-4 0,-6-1 1,-4 3 1,-6 0 1,-1 6 0,-6 1 0,-1 7 0,-3 4-1,0 5 1,-1 10-2,-4-12-1,4 12-2,0 0-2,0 0-4,0 0-9,-4 13-7,4-13 0,0 0-1,0 0 1</inkml:trace>
  <inkml:trace contextRef="#ctx0" brushRef="#br0" timeOffset="480">726 641 32,'3'-12'12,"-3"12"0,-11-15 2,11 15-9,-20-6 1,9 10 3,-4 1 0,3 6-1,-2 0 1,4 4-2,-1-3-1,4 2-2,3-1-3,2-3-1,5 1 0,-3-11 0,17 16 0,-5-8 0,3-1 0,2 1 0,1 0-1,1 4 1,-1-1 0,-1 3 1,1 1-1,-4 2 0,0-1 1,-4 3 0,-3-4 2,-3 4 0,-7-5 1,0 2 0,-8-6 1,-2 3 0,-5-6 0,0 2 1,-4-4-3,3-1 0,-1-4-2,4-1 0,2-2-2,3-4-1,11 7-4,-8-22-7,16 10-11,-2-9-1,11 4-1,-1-11 2</inkml:trace>
  <inkml:trace contextRef="#ctx0" brushRef="#br0" timeOffset="1021">1077 663 4,'13'-9'5,"4"-1"2,-1 0 2,0 0 1,-2-1 0,2 2 1,-5 1-2,-1-2 1,-10 10-2,9-15 0,-9 15-1,-2-14 0,2 14 0,-14-12-1,14 12 1,-18-9-3,8 5 1,0 2-2,10 2-1,-18 5-1,18-5-1,-15 12 1,8-2 0,-2 3 1,4 3 0,-2 1 1,1 4 0,-1-1 1,1 5 0,-1-3 0,4 1 0,-1-4-1,3 2 0,2-4-2,4-2 1,7-4-3,3-7-1,11-1-4,-3-13-6,12 3-8,-3-11-3,7 0-2,-5-7 1,2 2 0</inkml:trace>
  <inkml:trace contextRef="#ctx0" brushRef="#br0" timeOffset="7180">1524 442 17,'2'-10'11,"-2"10"0,0 0-1,0 0 0,0 0 0,0 0-1,0 0 1,-10-5-3,10 5 0,0 0 0,0 0-1,0 0-1,0 0-2,0 0 0,-11-4-2,11 4 0,-10 1 0,10-1-1,-12 2 0,12-2 0,-13 5 0,13-5 0,-11 6 0,11-6 0,-9 7 1,9-7-1,-9 10 0,9-10 0,-9 11 1,9-11-1,-9 14 1,4-5-1,1 1 0,0 1 1,1 1-1,1-1 1,1 4-2,1-1 2,1 3-1,2-2 0,0 0 0,1 0 1,1-2-1,1-1 1,0-1-1,4-3 1,1-3-1,4-3 1,5-2-1,1-4 0,0-2 0,2-2-1,0-3 1,-1 0 0,-4 0 0,-4-3 1,-4 2 0,-3-3 0,-3 1 2,-4-2-1,-2 1 1,-3-2-2,-1 1 1,-2 1-1,-3 3 1,0-1-1,2 4-1,-4 0 1,1 4-2,0 2 1,0 2 0,-1 1 0,1 1 0,-1 2-2,-4 0-1,5 6-3,-7-7-6,3 6-9,-1-3-1,4 2 0,-2-4 0</inkml:trace>
  <inkml:trace contextRef="#ctx0" brushRef="#br0" timeOffset="8021">1537 47 6,'10'-16'7,"-10"16"1,10-15 2,-10 15 1,10-12-3,-10 12 1,0 0 0,9-5 2,-9 5 1,-1 9-1,1 2-3,-2 0-1,4 7-3,-3 4-1,4 4 0,0 8-1,3 3 0,0 4-1,2 5 0,1 2-1,0 0 1,1 0 0,0-2-1,-2-3 1,0-4-1,0-4 1,0-3 0,-1-7 0,0-3-1,0-5 1,-1-4 0,-1-3-1,-5-10 0,0 0-2,10 5-5,-10-5-12,10-16-1,-5 3-2,0-7 2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40.90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56 785 34,'0'0'16,"11"-15"2,-11 15 0,0 0-5,6-9-4,-6 9-2,0 0-2,0 0-2,0 0-2,0 0 1,0 0-1,0 0 1,0 0 0,0 0 1,0 0 0,0 0 0,0 0-1,0 0-1,0 0-3,0 0-3,0 0-2,0 0-1,9-2-2,-9 2 1,0 0-2,0 0-5,0 0-1,0 0 2,0 0 1,0 0 0</inkml:trace>
  <inkml:trace contextRef="#ctx0" brushRef="#br0" timeOffset="6269">0 722 23,'0'0'15,"0"0"1,9-4 1,-9 4-3,5 12-3,0 3-3,-3-1 0,10 9-1,-5 0-1,5 6-1,-7-3 0,5 4 0,-3-4-1,1 1 0,1-6-2,-2-3 0,-3-4-2,-4-14-1,14 14-6,-14-14-12,12-9-3,-8-8-2,1-5 2</inkml:trace>
  <inkml:trace contextRef="#ctx0" brushRef="#br0" timeOffset="6609">174 395 38,'0'0'13,"0"0"0,10 5 1,-10-5-12,0 0-5,0 0-9,4 12-1,-4-12 0,0 0 0</inkml:trace>
  <inkml:trace contextRef="#ctx0" brushRef="#br0" timeOffset="6910">234 654 39,'0'0'12,"10"2"0,-10-2 0,0 0-9,0 0-3,0 0 2,0 0 3,0 0 2,9 13 1,-9-13 0,7 23 1,-4-10-1,7 7-1,-3-1-1,4 1-1,-3-2-2,5-1-1,-5-3 0,6-4 1,-3-6-2,2-3 1,2-7-1,-1-4 0,3-4 0,-2-1 0,1-2 0,-2 0-1,1-1 1,-3 5 0,-1 1 0,-2 4 0,-9 8-1,15-7 1,-15 7 0,16 3-1,-16-3 0,18 15-1,-8-1 1,1 2 0,-1 3 0,0 1 0,0 0 0,-1 1 0,1 0-1,-3-5-3,6 2-7,-13-18-12,25 13-1,-13-18-1,3-5 1</inkml:trace>
  <inkml:trace contextRef="#ctx0" brushRef="#br0" timeOffset="7471">860 86 34,'14'-6'15,"-14"6"0,12 3 0,-12-3-7,7 20-2,-1-3 0,-5 4 0,5 8-1,0 1 1,2 6-1,-3 4 0,5 5-1,-4 0 0,1 4-2,-3-1 0,2 1 0,-3-1-1,3-4 0,-2-6-1,0-5 0,-1-4-1,2-8 0,-2-2-3,-3-19-5,-1 10-10,1-10-2,-17-19-1,1 2 1</inkml:trace>
  <inkml:trace contextRef="#ctx0" brushRef="#br0" timeOffset="7751">782 493 16,'-12'-9'12,"12"9"0,0 0 0,0 0 1,0 0-1,0 0 1,16-7-3,0 3-1,9-1 0,0-4-2,13-1 0,-3-5-3,6 0-2,-3-3-4,4-2-5,-3-1-9,-4 0-5,-4-2 0,-8-2 0,-3 0 1</inkml:trace>
  <inkml:trace contextRef="#ctx0" brushRef="#br0" timeOffset="8042">1131 0 50,'0'0'15,"0"0"0,7 11 2,-7-11-11,5 12-2,-3-3 1,4 9 1,-4 2 0,2 7 0,3 3 1,2 8-1,-5-1-2,5 4 0,-1 3-2,1 0-1,2-2 0,0-1 0,-3-5 0,-2-4-1,1-5 0,1-4 0,-3-8 1,0-3 0,-5-12-1,0 0 1,15 4-1,-4-14-1,2-3 0,2-10-2,-2-1-1,7-7-1,-1 2 0,3-4 1,0 4-1,-5 3 2,-1 4 1,-2 6 0,1 6 1,-15 10 0,13-5-3,-13 5-1,0 0 0,5 13-2,-4-2 1,-1-11 1,3 18 1,0-8 3,-3-10 4,6 14 2,-6-14 2,8 10 0,-8-10 0,15 8 0,-15-8 0,0 0-2,0 0-2,57 3-1,-57-3 0,47-8-2,-47 8 1,51-14-1,-51 14 0,45-22 0,-45 22 0,0 0 1,55-38-1,-55 38 1,0 0-1,0 0 0,36-43 0,-36 43 1,0 0-1,0 0 0,0 0 0,0 0-1,0 0 1,5-46 0,-5 46 0,0 0 1,0 0-1,0 0 0,0 0 0,0 0 0,0 0 0,0 0 0,0 0 0,-41-36 0,41 36 0,0 0 0,0 0 0,0 0 0,0 0 1,0 0-1,-46 25 1,46-25 0,0 0 1,0 0 0,0 0 0,0 0 0,-40 42 1,40-42-1,0 0 1,-34 52 0,34-52 1,-27 47-2,27-47 1,-5 57-1,5-57 1,26 57-2,-26-57 0,42 49 0,-42-49-2,66 37-1,-66-37-4,70 24-14,-70-24-6,72 15 0,-72-15-1,61 2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6:49:16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21,'0'0'24,"0"0"-9,0 0-6,0 0-1,0 0 0,0 0-1,0 0 0,11 4 0,-11-4-2,0 0-1,0 0-1,0 0 0,15 12-1,-3-5 0,4-2 1,9 4-1,5-3 1,9 1 1,5-3-1,9 2 1,1-3 0,6 0 0,1-2-1,3 1-1,-2-2 1,3 2 0,-2-2-1,2 1 0,0-2 1,3 0-1,-2 0 0,1 0 0,3-1-1,-2 1 0,-1 0 0,-3 1 0,-1-1-1,0 2 1,-3 0-1,1 0 1,-5 0 0,1 1 0,-4-2 0,1 2 0,-2-1 0,-2 2 0,1-2 0,-1 2-1,-2-1 0,2 0 1,0 0-1,-2 1 0,-1 0 0,0-1 1,0 2-1,-4-1 0,1 0 0,-4 1 0,-4-1 1,7 0-1,-3 1 0,-2-2 1,1-1-1,0 0 1,1-1-1,2 0 0,2 0 1,-2 1-1,0-2 1,2 1-1,-3-1 1,0 0 0,-3-1-1,-1 0 1,-5-2 0,-2 1 0,-2-1 1,-3 1-2,-4-1 1,-2 2 0,-2-1-1,-4 1 1,-3 0-1,-10 2 1,13-2-1,-13 2 0,0 0 1,0 0-1,0 0 1,0 0-1,0 0 1,0 0-1,0 0 1,0 0-1,0 0 1,0 0-1,0 0 0,0 0 1,0 0-1,0 0 0,0 0-1,0 0-2,0 0-7,0 0-32,-12 5 1,-7-10-1,-11-9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50.8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32 292 12,'0'0'12,"0"0"0,0 0 0,0 0-1,0 0-1,3-11-2,-3 11-2,0 0-1,0 0-2,0 0 0,0 0-1,0 0 0,0 0-1,9 15 1,-9-15-1,10 22 0,-4-7 1,4 5-1,-1 4 0,1 8 0,-10-32 0,25 78-1,-12-29 1,1 0-1,0 6-1,-1 2-1,-1 2 1,2-2-1,-3-5 1,1-5-1,1-6-2,-13-41-3,21 53-7,-21-53-4,0 0 1,0 0-1</inkml:trace>
  <inkml:trace contextRef="#ctx0" brushRef="#br0" timeOffset="451">0 387 43,'0'0'15,"4"-9"-1,5-5 1,7-1-14,6-1-1,7-6 1,4-2 1,6-1 2,1 0 0,3 1 0,-3 2 1,3 3-1,-3 3 0,-1 8-1,-3 7-1,-6 5-2,-4 7 1,-5 3-1,-2 6 2,-6 3 0,-7 1 0,-4 3 2,-6-4 0,-4 3-1,-6-3 1,-4-1-1,-8 0 0,0 0-1,-6-6 0,0 1-1,-5-3 0,2 0-1,1-3 1,5-2-1,3-4 1,5-1-3,6-1-1,3 0-3,12-3-5,0 0-10,12 6-2,-3-9-1,8 1 2</inkml:trace>
  <inkml:trace contextRef="#ctx0" brushRef="#br0" timeOffset="982">509 665 26,'22'-24'14,"-22"24"-1,5-13 0,-2 4-7,-3 9-1,17-10-1,-5 5 0,1 1-2,6 1 2,-19 3-2,43 5 0,-43-5 0,50 6-1,-50-6 0,53 16-1,-53-16 1,48 27 0,-48-27 0,0 0 1,55 47-1,-55-47 1,0 0-1,32 58 0,-32-58 1,0 0 0,1 48 0,-1-48 1,0 0 0,-26 51-1,26-51 3,0 0-2,-54 27 1,54-27-2,-42-1 1,42 1-2,0 0 0,-55-29 0,55 29-1,0 0-1,0 0 1,0 0 1,-37-45-2,37 45 2,0 0-2,0 0-3,48-33-3,-48 33-9,48-20-4,-48 20-4,62-17 4,-62 17-2</inkml:trace>
  <inkml:trace contextRef="#ctx0" brushRef="#br0" timeOffset="1502">1164 621 44,'0'0'16,"0"0"-1,0 0 2,16 7-12,-16-7-5,22-5 0,-8-2 1,1 1 3,3-3-2,0-2 2,-2-2-1,1 3 1,-3-2 0,-1 1 1,-7-1-2,-6 12 0,8-19 0,-8 9-1,0 10 0,-13-13-1,2 8 0,0 0-1,-3 1 0,-1 4-1,-2 2 1,-1 4-1,-1-2 1,5 3-1,-2 3 1,3 1 0,2 3-1,3-2 1,8-12 0,-5 25-1,5-25 0,0 0 0,17 46 1,-17-46-1,0 0 1,47 54-1,-47-54-1,48 49 1,-48-49 0,50 61-1,-50-61 1,47 64-1,-47-64 1,38 70 0,-38-70 2,24 70 0,-24-70 1,10 56 0,-10-56 1,-2 46 1,2-46-1,0 0 1,0 0-1,0 0 0,-52 16-1,52-16-1,0 0-2,-46-55-2,46 55-5,-20-60-13,20 60-4,2-70 2,-2 70 1</inkml:trace>
  <inkml:trace contextRef="#ctx0" brushRef="#br0" timeOffset="2113">1677 609 54,'0'0'20,"0"0"1,34 7 0,-34-7-6,19-13-13,-6 7-3,1-2 2,1-3-1,-2 3 1,1-4 0,-1-2 2,-3-1 0,-1 8-1,-2-5 1,-7 12-1,4-14 1,-4 4-1,0 10-1,-8-14 0,8 14 0,-18-9-1,6 2 1,-1 3-1,-2 1 0,0 2 0,-2 1 0,0 5 1,0 4-1,3-1 0,-2 7 0,2-2 1,1 4-1,13-17 1,0 0 0,-25 60-1,25-60 1,-2 43 0,2-43 0,11 42 0,-11-42 1,0 0-2,42 42 1,-42-42 1,52 6-2,-52-6-2,70-4 0,-70 4-10,76-19-12,-38 3-1,3 2-1,-8 0 1</inkml:trace>
  <inkml:trace contextRef="#ctx0" brushRef="#br0" timeOffset="2904">2198 98 47,'0'0'19,"0"0"-2,0 0 1,0 0-7,-7 10-11,7-10 0,4 23 0,0-3 1,3 7 1,3 6 2,-1 5 1,3 10 0,-3 2 0,5 3 0,-6-1-1,2-1-2,-4-3 1,0-2-2,-6-46 1,6 66-2,-6-66-1,0 0-3,5 51-5,-5-51-13,0 0 0,0 0-2,-1-36 1</inkml:trace>
  <inkml:trace contextRef="#ctx0" brushRef="#br0" timeOffset="3245">2188 225 68,'-13'-18'21,"10"7"-3,3-7 0,6 1-17,8-2-3,3-1 0,6 2 1,3 0 0,4 2 3,4 3-1,1 1 2,2 4 0,-2 4 0,2 4-1,-5 4-1,-2 5 0,-5 5-1,-3 2 2,-6 3-1,-7 4 1,-7 2-1,-5 2 3,-5 1-2,-3-1 1,-7-2-1,-4-1 1,-5-4-2,-1-1 0,-1-5 0,-2-3-1,0-6 0,1-2 0,3-2 0,2-4 0,3 2 0,4-4 0,7 3-1,1-3 1,10 5-1,-11-4 1,11 4 0,13 1-1,1 3 1,4 3-1,2-1 1,8 6 1,4 1 0,4 2 1,1 1-1,0 6 1,0-2 0,0 3 0,-3 2-1,-2-1 2,-5-6-2,-4 4 0,-5-4-1,-5-5 1,-13-13-3,16 22-4,-16-22-10,0 0-10,0 0 2,1-10-3,-2-3 3</inkml:trace>
  <inkml:trace contextRef="#ctx0" brushRef="#br0" timeOffset="3876">2792 322 59,'0'0'16,"13"1"0,-13-1-1,14-14-13,-14 14-4,19-13 3,-8 7 1,2 5 2,1 0 2,3 7 1,-2-2 0,5 5-1,-2 0-2,4 3-2,-3 2-1,2 0 0,-2 4-1,-2-1 1,-1 1-1,-2 1 1,-3 2 0,-3 0 0,-4 0 0,-3-4 1,-2-2 1,-3 4-1,-4-3 0,-3-4 1,11-12-1,-27 14 0,11-15 2,0 3-2,-1-7-1,1-5 1,3 2-1,0-5 0,4-5 0,2 5-1,4 2 0,2-2-1,4 2 1,2 1-1,5-5 0,4 5 0,4 6-2,2-5-2,9 6-5,-5 1-10,8-1-4,-3-2-1,3 4-1,-7-4 1</inkml:trace>
  <inkml:trace contextRef="#ctx0" brushRef="#br0" timeOffset="4387">3281 271 62,'0'0'18,"0"0"1,0 0-2,-9 1-14,9-1-1,5 12 0,-5-12 1,6 19 2,-3-8 0,5 4 0,-5-2 1,5 2-1,-4-2-2,3-4 0,-7-9-1,19 7-2,-5-11 0,3-2-1,3-4-1,1-3 1,2 0-1,-1-3 1,-2 5 0,-1 3 2,-6 4 0,1 3 1,-5 6 1,2 6 0,-1 3 0,0 7 0,-3 2 0,5 1 0,-4 2-1,1 1-1,-1-5-1,0-1-2,1 1-7,-4-6-15,7-8-1,-12-8-1,18-7-1</inkml:trace>
  <inkml:trace contextRef="#ctx0" brushRef="#br0" timeOffset="5198">3869 0 41,'0'0'16,"0"0"1,0 0 2,1 10-8,2 8-3,-4 3-1,5 14 2,-5 5-2,5 9 3,-4 2-3,5 7 1,-5-3-3,3 0 0,-3-3-3,3-13 0,-3-3-1,2-14 0,0-11-1,-2-11-1,9-15 1,-1-6-2,4-12 1,0 0 0,5-13 0,1 4-2,5 0 3,2-1-1,0 3 2,2 2-1,1 3 1,0 4-1,2 3 3,1 4-4,-3 7 2,-2 2-2,-3 7-1,-6 2-1,0 7-2,-8 0-8,-9-1-12,2 16 1,-8-3-3,-12-2 5</inkml:trace>
  <inkml:trace contextRef="#ctx0" brushRef="#br0" timeOffset="5648">3926 331 92,'18'11'24,"0"-6"1,7 2-1,1 0-22,6 2-1,0 2 1,2 5-1,-1-2 0,-2 4-1,-1 6 1,-3-1-3,-27-23-8,51 54-15,-51-54 1,45 42-2,-22-28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57.2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0 303 54,'0'0'16,"0"0"2,0 0-4,10-13-11,-10 13-3,13-8 1,-2 8 1,1 0 1,3 3-1,0 1 1,4 3 0,-2 4-1,4 3 0,0 1 0,1 1-1,-2 5-1,-1 1 1,-2 0-1,-1-1 1,-2 2-1,-2-3 1,-4-1-1,0-3 1,-7-6 0,1 2 1,-6-1 0,4-11 0,-14 14 0,2-10 1,-3-3-1,-3 3 1,-2-4 0,-2-5 0,-1-2-1,4-1-1,-1 0 1,2 2-1,3 1 0,4-7-1,11 12 1,-11-13-1,11 13 0,7-17 0,3 8 0,4-2 0,4-2-1,2 3-1,5 2-1,-1 0-7,7 3-11,-4 0-2,3-1-1,-6-4 0</inkml:trace>
  <inkml:trace contextRef="#ctx0" brushRef="#br0" timeOffset="561">483-2 40,'11'5'14,"-11"-5"2,9 2 0,-9-2-7,0 0-5,13 15 1,-9-5 0,2 6 2,-4 3 0,3 7 1,-2 4-2,5 5 0,-4 2-2,4 1-1,-5 0-1,2-1 1,-1-4-2,1-4 0,-3-5-2,-2-6-3,5 0-6,-6-2-12,1-16-1,10 11-1,-10-11 0</inkml:trace>
  <inkml:trace contextRef="#ctx0" brushRef="#br0" timeOffset="892">762 320 58,'1'14'19,"1"-5"1,-2-9-2,9 10-10,2-5-10,4-3 1,4-2 0,2-5 2,1-1 0,2-1 0,-1-2 1,-3-3 0,-3-2-1,-3-2 1,-3 2-1,-6-1 1,-3 3-1,-5-2 1,-2 1-1,-4 3 1,-3 6-1,-3 2 0,-1 3 0,-3 4-1,1 4 1,-3 2-1,4 3 0,0 0 0,2 2 1,3 2 0,2 2 0,5 0-1,3 4 1,6-1 0,4 5 0,1 1-1,8 5 1,-17-34-1,38 79 0,-38-79-1,45 80 1,-45-80 0,36 74 0,-36-74 0,25 74-2,-25-74 2,9 54-1,-9-54 2,-10 44 0,10-44 0,0 0 0,-37 54 1,37-54-1,0 0 2,-53 7-2,53-7 1,0 0-1,-45-21 1,45 21 0,-13-59 0,13 59 1,10-77-3,6 31 3,10-7-6,4-2 3,7 0-3,2 6-4,10 9-9,-5 0-8,3 5-1,-8 4 0,-3 6 1</inkml:trace>
  <inkml:trace contextRef="#ctx0" brushRef="#br0" timeOffset="1783">1222 257 21,'-9'-4'13,"9"4"3,-4 11-1,4-11-3,3 15-1,-4-5 0,9 6-1,-4-4 1,9 5-2,-4-5-2,8 2-2,-3-3-1,5-3-1,-1-5-1,3-2 0,0-6-1,1-4 0,-5-5 0,2-2 0,-6-3 0,0-3 1,-5 2 0,-2-3-1,-4 2 2,-2 2-1,-4 2 1,-2 1-2,-3 5 0,-4 4 0,-3 3-1,-4 7 0,-3 5-1,-3 3-1,2 9-4,-8 2-13,6 5-6,-6-2 0,9 3-2,-4-7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02.4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1502 2,'0'0'5,"0"0"2,0 0 3,7-10 1,-7 10 2,0 0 0,0 0 2,0 0-1,0 0-3,0 0-3,0 0-2,0 0-2,0 0 0,0 0-1,-9 14-1,9-14 0,-8 20 0,2-4 0,-1 6 0,-2 2-1,-1 6 2,-2 5-3,2 4 2,-4 1-1,4 3 0,-3-1 0,4 1 1,2-3-1,2-1 1,1-5-1,4 4 1,0-38-1,8 59 0,-8-59 0,22 50 0,-22-50 0,0 0-1,58 53 1,-58-53 0,54 9-1,-54-9 1,56-4 0,-56 4-1,46-6 1,-46 6 0,0 0 0,0 0 0,0 0-1,43-11 1,-43 11-1,0 0 0,0 0-1,0 0-1,0 0-3,0 0-10,0 0-8,0 0-2,0 0 0,-11 10 0</inkml:trace>
  <inkml:trace contextRef="#ctx0" brushRef="#br0" timeOffset="741">307 1746 5,'0'0'8,"0"0"0,0 0 1,0 0 1,-3-9 0,3 9-2,0 0 1,0 0-3,0 0 0,0 0-2,0 0 0,0 0-2,0 0 1,0 0-1,0 0-1,0 0 1,0 0-1,0 11 0,0-11 0,0 0 0,0 0 0,0 0-1,0 0 0,0 0 0,3 10 0,-3-10-2,0 0 1,0 0-2,0 0 1,0 0-1,0 0 0,0 0 1,5 9-2,-5-9 2,0 0 1,0 0-1,0 0 0,0 0 0,0 0 1,0 0-1,0 0 1,0 0 1,0 0 2,0 0 2,0 0 1,0 0 2,0 0 0,0 0 0,0 0-1,0 0 0,0 0-1,0 0-2,0 0 0,0 0-1,0 0 0,0 0 0,6 12 0,-2-2 0,1 0 0,3 5 1,-1 0-1,1 0 1,-2 0-1,4 0 0,-2-1 0,3-4-1,2-5 0,2-5-1,4-5-1,-2-2 0,5-6-1,-4-2 1,-1-5 1,-3 1 0,-3-3 0,-3 3 1,-3 3 2,-1 0-1,-2 5 0,0 1 0,-2 10-1,1-13 0,-1 13-1,0 0-1,0 0 1,0 0-1,0 0 1,0 0-1,0 0 1,0 0 0,0 0 0,2 15 0,0-6 0,2 4 1,0 4-1,2 2 1,1-1-1,1 1 1,1 0-1,-1-1 1,3-3-1,-3-3 1,1-5-1,-9-7-1,21 5-1,-12-7-4,5-1-5,-3-5-9,4-2-3,-2-2-2,4 1 2,-4-5 1</inkml:trace>
  <inkml:trace contextRef="#ctx0" brushRef="#br0" timeOffset="1783">902 1593 31,'0'0'13,"-4"10"1,4-10 1,0 0-8,0 0-5,-10-3 3,10 3 1,0 0 1,-10 2 0,10-2 0,0 0 0,-17 2-2,17-2-1,-11 5-1,11-5-1,-12 5-2,12-5 1,-10 5-1,10-5 0,0 0 0,-1 10-1,1-10 1,6 10 0,-6-10-1,19 11 1,-5-3 0,1 0 0,2 1-1,-1-1 1,2 2 0,1 0 0,-1 1-1,-3 3 1,-2-2-1,0 4 1,-3-3 1,-1 1 0,-5-1 0,-2-2 0,-2-11 2,-8 18-1,-2-11 1,-1 0 1,-4-4-1,0 2-1,-3-2 1,1 2-1,-2-3 0,2-1 0,1-2-1,3 0 0,1-2 0,12 3-2,-11-9-1,11 9-2,3-13-4,-1 2-7,11 2-7,0-6-2,5 2-1,0-5 3</inkml:trace>
  <inkml:trace contextRef="#ctx0" brushRef="#br0" timeOffset="2363">1086 1677 23,'0'0'12,"16"0"-1,-5-2 0,2-3-4,1-1-5,3-3 1,1 1 1,1 0 0,-1-1 4,-2 0-2,-4-1 0,1 3 1,-5-4-1,-8 11-3,12-13 1,-12 13-3,0-18 1,0 18-2,-8-15 1,3 6-1,5 9 0,-13-15 0,13 15 0,-15-11 0,15 11 0,-13-5 0,13 5 0,-12-1 0,12 1 0,0 0 0,-9 2 0,9-2-1,0 0 1,0 0 1,-10 7-1,10-7 1,0 0 0,0 0 0,-10 9 1,10-9-1,0 0 1,-9 9 0,9-9-1,0 0 0,-10 6 0,10-6 0,0 0-1,0 0 1,-10 7-1,10-7 0,0 0 0,0 0 0,0 0 0,0 0 1,0 0-1,0 0 0,0 0 1,0 0-1,0 0 0,0 0 0,0 0 0,0 0-1,-1 10-1,1-10-6,0 0-12,0 0-1,0 0 0,0 0 0</inkml:trace>
  <inkml:trace contextRef="#ctx0" brushRef="#br0" timeOffset="7991">1158 1554 6,'0'0'5,"0"0"0,0 0 0,0 0-3,0 0-1,0 0 2,0-9 3,0 9 1,0 0 4,0 0 0,0 0 1,0-9 0,0 9-1,0 0-3,0 0-2,0 0-2,0 0 0,0 0-2,0 0 0,0 0 0,0 0-2,0 0 1,0 0-1,0 0 0,0 0 0,-5 9 0,5-9 1,-2 10-1,2-10 1,-3 16 0,2-6 1,1 1-1,2 2 1,0-1-1,2 3 1,-2-2 0,2 3 0,-1-3 0,2 0 0,-3-1 0,3 0 0,-2-3 0,2 1 1,-5-10-1,9 12 1,-9-12-1,14 7-1,-4-6 1,3-2-1,2 0 0,1-4-1,1-1 1,1 0-1,-2 1 0,-2-3 0,-1 1 0,-13 7 0,13-11 0,-13 11 0,0 0 0,0 0-1,0 0 1,0 0-2,0 0 0,0 0-2,0 0-1,0 0-1,0 0-4,0 0-5,0 0-8,0 0 0,0 0 1,4-12 2</inkml:trace>
  <inkml:trace contextRef="#ctx0" brushRef="#br0" timeOffset="9233">1457 1628 19,'0'0'11,"-13"3"-1,13-3-1,-11-8-4,11 8-1,-8-10 1,8 10 2,-7-12 2,7 12 1,-4-14-1,4 14 0,2-14-2,-2 14-2,9-19-2,-1 7-2,2-2 0,4 0-2,2 1 1,2-5 0,1 2 0,3 1 1,0 3-1,-3-1 1,1 5-1,-2 2 1,-2-1 0,0 6 0,-3 2-1,1 1 1,-4 4 0,3 0-2,-13-6 2,19 18-1,-12-9 0,-2 2 0,-1 1 0,-2 2 0,-3-4 1,-4 5 0,-2-1-1,-2 0 2,-2-1-1,-2 2 0,-1-4 1,2 0 0,-3-1-1,1-2 2,-1-4-1,0-1 1,0-4 0,1 0-1,-1-4 0,-2-1-1,3-3 0,-1 0-2,6-1-1,0-4-2,7 3-3,-2-3-4,9 2-2,-2-6-6,6 6-3,-1-6 0,5 0 2,-3-2 2</inkml:trace>
  <inkml:trace contextRef="#ctx0" brushRef="#br0" timeOffset="9864">1602 1152 60,'0'0'17,"0"0"0,0 0 0,-7-10-15,7 10-2,0 0-1,0 0 2,0 0 1,0 0 1,0 0 0,7 17 0,-3-5 1,-1 3-1,3 3-1,1 1 0,3 3-1,2 0-1,0 4 1,2-1-1,0 2 1,0-2-1,0 1-1,-2-2 2,0 0-2,-2-4 2,1 2-2,-3-4 1,0-2 0,-1-2 0,-2-3 0,1-2 0,-6-9 0,6 16 0,-6-16 0,0 0-2,6 9-3,-6-9-11,9 2-5,-9-2 1,13-13-2,-6-3 2</inkml:trace>
  <inkml:trace contextRef="#ctx0" brushRef="#br0" timeOffset="10866">2106 1042 26,'5'14'12,"-5"-14"1,10 14-1,-10-14-4,12 17-4,-5-7 0,2 5 2,-1 0 0,1 7 0,-2-5 0,3 9 0,-3-4 0,2 4-1,-3-3-2,3 1-1,-2-5 0,0 1 0,-1-4 0,0-4 0,-6-12-1,8 15 2,-8-15 0,0 0 0,0 0 1,10 1-2,-10-1 1,9-15-1,0 4-1,2-3-1,3 0 0,2-3-1,2 4 1,0-2-1,4 4 0,-1 2 1,0 3-1,3-1 1,-2 6 0,0 1 0,-1 2-1,-2 2 1,-1 4-1,-3-1 1,-1 1 0,-1 4 0,-5-1 0,-4 0 0,0 2 0,-5 0 1,-3-3-1,-2 4 0,-4-3 1,-5 1-1,0-4 1,-1 2 1,-5-4 0,1 2 0,-3-4 0,1 0 1,-1-2-1,2-1 1,-1-2 0,4 0-2,1-2-1,1-1 0,6 0-1,0-2-3,10 6-2,-6-15-7,6 15-9,15-19-3,3 8 0,-1-7 1</inkml:trace>
  <inkml:trace contextRef="#ctx0" brushRef="#br0" timeOffset="11567">2664 1120 40,'0'0'13,"0"0"0,0 0 0,0 0-9,0 0 1,3 12 1,-3-12 0,3 20 1,-4-9 1,4 7 0,-3-3-1,3 6-1,-2-5-2,2 2 0,-1-5-2,3 1 1,-5-14-2,15 13 0,-4-13-1,5-4-1,0-3-1,2-8-1,2 1 0,-2-5 1,0 0 0,-3-1 1,-4 0 3,-2 3 0,-5-1 2,1 7 0,-4-2 0,-1 13-1,0-15 0,0 15-1,0 0-1,-3-9-1,3 9-1,0 0 0,0 0 0,0 0 0,0 10 0,2-1 0,1 4 0,0 3 1,1 6-1,1 5 2,1 2-1,1 5 0,-1 2 0,3 4 0,1-1 0,0 4 0,1-5-1,2 1 1,0-4-1,1 0 1,-2-6 0,0-5-1,-1-2 1,-1-5 0,1-2-1,-6-5-1,1 0-3,-6-10-5,0 0-11,0 0-1,11-3-2,-11-12 1</inkml:trace>
  <inkml:trace contextRef="#ctx0" brushRef="#br0" timeOffset="12368">3565 742 3,'0'0'8,"1"-10"2,-1 10-2,0 0 2,-9-7 0,9 7 2,-13 0 0,13 0-2,-19 6-1,10 0-3,-6-1-2,3 2-1,-3 2-2,3 3 0,-5 1-1,2 3 1,-2 2 0,1 4 1,-3 3-1,-1 2 0,4 5 1,-5 1-1,5 3 1,0 0-2,3 1 1,1-2 0,6-1 0,4 0 0,2-6 0,7-1 0,1-4 1,5-4 0,3-4-1,3-2 0,1-5 0,3-4 0,1-3-1,2-2 0,1-5 0,1-2 0,1-3 0,-1-4 1,1-1-1,-3-2 0,-2 0 0,-1-3 0,-3 3 1,-4-1-1,-3 2 0,-4 1 0,-4 0 0,-1 3 0,-5 0 1,-2 1 0,-4 1-1,-3 1 1,-2 2-1,2 1 1,-5 2-1,0 1 0,-2 1 1,0 2-1,-1 4 0,3-1 0,1 2 0,-1 0 1,1 3-2,3-2 0,4 5-3,7-10-1,-10 15-5,10-15-8,-1 12-3,1-12 1,14 1 0,-2-8 1</inkml:trace>
  <inkml:trace contextRef="#ctx0" brushRef="#br0" timeOffset="13099">3889 1016 29,'-11'1'14,"2"-3"2,-1-1 1,-3-5-5,13 8-3,-17-11 1,17 11 0,-16-14-1,16 14-1,-7-15-3,6 5-2,1-1-2,2-1-1,3-1 0,3 0 0,2 2-1,1-1 0,7 4 0,-3 2 1,4 3-1,0 3 0,-1 3 1,0 3-1,-1 3 0,-1 2 1,-7 2-1,3 2 1,-6 2 1,-4-1-1,-2 2 0,-3-1 2,-2-2-1,-5 0 2,-2-1-1,-4-3 1,-3-2-1,1-2 1,-4-5-1,3 0 0,-1-5 0,1 0-2,3-5-1,2 0-2,14 8-5,-13-23-7,15 12-8,1-4 0,8 0-1,1-4 1</inkml:trace>
  <inkml:trace contextRef="#ctx0" brushRef="#br0" timeOffset="13600">4145 917 59,'0'0'14,"-12"6"0,12-6 0,-11-11-13,5 2-1,3 0 2,-2-3 1,5 12 4,-3-20 1,7 9 0,-3 0-1,7-1-4,3 1-3,2-1-2,6 1-1,0-1-1,3 4 1,0 1 0,2 2 2,-3 3-1,-1 3 2,-1 2 1,-6 6-1,1 0 0,-5 4 1,-2 3-1,-3 1 1,-2 2-1,-4 1 1,-2-1 0,-3-1 2,-3 0 0,-4-4 1,2-1 0,-6-4 0,0-2 0,-2-4 0,1-3 0,-1-3-2,2-1-1,1-3-1,-2-1-2,6 2-3,0-5-5,13 11-13,-8-20 1,10 11-3,1-7 2</inkml:trace>
  <inkml:trace contextRef="#ctx0" brushRef="#br0" timeOffset="14170">4471 747 27,'-9'2'14,"9"-2"0,-13 9 0,13-9-4,-2 16-4,2-16-3,6 16 0,-6-16 0,21 13 1,-6-13 0,3-1-1,4-6 1,0 0-1,0-5-1,0-1 0,-2-2-1,-4 1 1,-5-1 0,-2 2 0,-7-1 1,-2 3-1,-7 1 1,-4 1-2,-4 2 1,-3 3-2,0 1-1,-5 3 0,0 1 0,1 2-1,1 2 0,3-1 0,4 3-1,1 0 0,6 2-1,7-9 1,-2 20-1,5-10-1,6 5 1,5 0 0,3 4 1,3 1 1,1 4-1,2 1-1,0 3 1,-2 2 0,0 7 0,-5-1 0,1 4 0,-3-2 1,0 3-1,-7-3 3,0-2 2,-2-4 0,-2-9 3,-1-2 2,-7-8 0,0-1 0,-6-10 1,11-2-2,-24-2 1,6-3-3,-5-6 1,2 1-2,-4-6 1,2-2 0,0-5-1,0 0 0,4-7 0,7 2-1,4-3-1,3-1-1,8 0-1,5 0-2,8 2-1,4-4-4,8 5-3,-1-4-5,6 2-5,-1-2 1,0 0 1,0-3 0</inkml:trace>
  <inkml:trace contextRef="#ctx0" brushRef="#br0" timeOffset="14871">4804 291 53,'-7'-13'19,"7"13"1,-14-13-1,14 13-8,-12-3-7,12 3-3,-7 10 0,4-1-1,1 5 2,2 2 0,1 4 1,4 6 1,0 2-1,3 5 2,1 0-2,3 2 0,-2-2 0,2 1-2,-3-4 1,1-2-1,-2-7-1,1-3 0,-3-5-2,-6-13-4,17 12-11,-17-12-6,16-14 0,-8-3-2,5-4 2</inkml:trace>
  <inkml:trace contextRef="#ctx0" brushRef="#br0" timeOffset="15172">5073 488 67,'10'10'21,"-10"-10"-1,19 11-1,-19-11-15,18-5-5,-4 0 0,-1-4 0,-1-1 1,0-3 1,-2-3 0,1 0 2,-4-1 0,0 1-1,-5 1 1,1 2-2,0 1 0,-6 2-1,3 10-1,-8-15 0,8 15 0,-20-6 0,7 7 1,-3 2 0,-1 3 0,0 2 0,-1 3 1,-1 2 0,2 4 0,3 3 0,1 3 0,4 4 0,3 1 0,5 3 1,3-2-1,8 0 1,3-4-1,8-1-1,3-5-1,3-7-2,10-3-5,0-10-9,6-2-5,1-11-1,0-4 1,-2-12 0</inkml:trace>
  <inkml:trace contextRef="#ctx0" brushRef="#br0" timeOffset="15733">5753 0 22,'10'7'13,"-10"-7"2,5 16 1,-3-4-6,-1 5 1,-2 4-1,3 8-2,-4 2 0,5 6-1,-1 0-1,4 5-1,-2 0-1,5 0 0,4-2-2,1-3 0,-14-37-2,33 69-1,-20-41-4,-1-8-5,-12-20-5,21 30-5,-21-30-2,-9 4 1,-8-12 0</inkml:trace>
  <inkml:trace contextRef="#ctx0" brushRef="#br0" timeOffset="16003">5583 296 57,'-11'-3'22,"11"3"1,0 0-1,-5-14-8,16 12-7,3-3-2,11-1-4,6-1-1,11-3-1,8 2-2,2-3-3,8 6-7,-4-4-7,2 4-2,-7-1 0,1 2 0</inkml:trace>
  <inkml:trace contextRef="#ctx0" brushRef="#br0" timeOffset="16283">6187 332 57,'0'0'15,"0"0"1,0 0-2,0 0-14,0 0 0,-28-55 0,28 55 2,0 0 1,29-41 2,-29 41-1,0 0 2,49-29-2,-49 29-1,43-5-2,-43 5-2,0 0 1,52 13-1,-52-13 0,0 0 0,0 0 0,41 54 1,-41-54 0,0 0 0,-1 58 1,1-58 0,0 0 2,-30 56 0,30-56 0,0 0 1,-43 37-1,43-37 1,0 0-2,-52 12-1,52-12-10,-46 1-12,46-1 0,-69-5-2,26 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19.7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0 461 25,'0'0'10,"0"0"0,0 0-2,42 0-6,-42 0 2,0 0 1,0 0-1,44 24 1,-44-24 1,0 0 0,29 49 0,-29-49-3,21 44-2,-21-44 0,21 44 0,-21-44 0,0 0 0,29 52 0,-29-52 1,0 0 0,0 0 1,0 0 0,0 0 2,0 0-1,0 0 0,0 0 0,0 0 0,0 0 0,0 0-1,0 0-1,0 0 1,-27-48-1,27 48 0,0 0-1,-19-58 1,19 58 0,0 0 0,0-59 1,0 59-2,0 0 1,21-56 0,-21 56-1,0 0 0,53-45-1,-53 45 0,50-18-1,-50 18 0,54-15-2,-54 15-1,53-5-6,-53 5-8,46 13-5,-46-13-2,0 0 2,51 23 1</inkml:trace>
  <inkml:trace contextRef="#ctx0" brushRef="#br0" timeOffset="561">420 463 10,'0'0'6,"0"0"0,0 0 2,-34-46-6,34 46 2,0 0 3,0 0 0,0 0 2,0 0 0,0 0-1,0 0-2,42-18-2,-42 18-2,0 0-1,44 17 0,-44-17-1,0 0 1,56 11 0,-56-11 1,0 0 0,55 19-1,-55-19 1,0 0-1,0 0-1,48 51 1,-48-51-2,0 0 1,11 53-2,-11-53 3,0 0-1,-19 53 3,19-53 0,0 0 1,0 0 0,-45 46 1,45-46 0,0 0 0,0 0 0,-54-4-1,54 4-3,0 0 1,0 0 0,-40-46-1,40 46 0,0 0-1,-8-42 0,8 42-1,0 0 3,0 0-2,0 0 1,52-50-1,-52 50 0,0 0-2,52-26-1,-52 26-4,0 0-4,53-8-7,-53 8-5,0 0 2,0 0 0,44-10 2</inkml:trace>
  <inkml:trace contextRef="#ctx0" brushRef="#br0" timeOffset="1121">718 370 56,'0'0'21,"15"-41"0,-15 41-1,0 0-7,0 0-10,0 0-3,0 0 0,0 0 0,0 0 1,0 0 1,0 0 0,47 52 0,-47-52 1,0 0 0,0 0-1,0 0-1,53 24-2,-53-24-1,41-18-1,-17-2 1,-24 20-1,51-27 1,-51 27 1,47-26 2,-29 16 1,-18 10 2,0 0 0,43 0 1,-43 0-1,0 0 0,0 0-1,0 0-1,48 53 0,-48-53-1,0 0-1,28 44 2,-28-44-2,0 0 0,0 0-2,0 0 0,37 47-2,-37-47-8,0 0-11,0 0-2,0 0 0,0 0 0</inkml:trace>
  <inkml:trace contextRef="#ctx0" brushRef="#br0" timeOffset="1722">1237 31 39,'-2'-9'16,"2"9"-1,0 0 2,0 0-10,0 0-2,0 0-1,11 10 0,-5 4 1,1 1 0,4 4 1,-2 5 0,5 3-1,-1 4-2,3 0 0,-16-31-1,33 68-1,-33-68 0,31 66-1,-31-66 0,22 53 0,-22-53 1,0 0 0,17 42 1,-17-42 0,0 0-1,0 0 1,0 0 0,-3-32 0,4 13 0,-1-8-1,2-5 0,2-3 0,4-4 0,4 1-1,1 2 1,2-1-1,2 2 0,-1 8 0,1 5 0,-3 5 0,-1 4-1,-6 3-2,3 5-4,-10 5-6,0 0-9,0 0-2,-11 17-1,-1-8 2</inkml:trace>
  <inkml:trace contextRef="#ctx0" brushRef="#br0" timeOffset="2193">1378 236 61,'0'0'21,"20"14"1,-4-12-1,5 1-13,4-1-3,8 4 0,0-3-2,4 1-1,-37-4 0,76 9-2,-76-9-1,75 12-9,-75-12-11,73 15-2,-73-15 0,68 12-1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31.2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1065 23,'0'0'9,"0"0"0,0 0-2,0 0-7,0 0 0,-2 9 1,2-9 1,0 0 2,0 0 1,3 11 1,-3-11 0,0 0 0,0 0 1,2 9-1,-2-9-2,0 0 1,0 0 0,0 0 1,8 10-1,-8-10 1,0 0-1,0 0-1,4 10-1,-4-10 0,0 0-1,6 13-1,-6-13 0,4 15-1,0-4 1,0 1 0,1 1 0,-2 0 1,4 1 0,-3-4 0,0 2 1,-4-12-1,11 13 0,-11-13 0,15 3 0,-15-3-1,15-9 0,-8-1 0,3-1-1,-4 2 1,2-7 0,-4 0-1,0 2 0,-2-2 0,0 1 0,1-1 1,-2 3-1,2-3-1,-1 4 1,1 2-1,-2 0 1,-1 10-1,4-11 1,-4 11 0,0 0-1,0 0 0,0 0 1,14 6-1,-14-6 1,16 17-1,-5-6 0,2 3 0,2 0 0,-1 2 0,1-4 1,2-1-1,-1 1 0,-2-2 1,0-2-1,0-1 1,-3-5 0,3-1 0,-3-1 0,-11 0 0,17-12 1,-12 2 0,2-6 0,-4 1 0,4-5 0,-5-2 0,1-2 0,0 1 0,-1-2-1,1-1 0,-1 4 0,1 0 0,-3 3 0,1 4 0,0 1 0,2 1-1,-1 2-2,-2 11-4,10-15-13,0 9-3,-1-4-1,6 2 1,-4-4-1</inkml:trace>
  <inkml:trace contextRef="#ctx0" brushRef="#br0" timeOffset="972">580 999 27,'0'0'12,"18"10"-1,-8-10 1,3-1-10,1-1 0,4 0 3,-1-1 0,-2-3 4,1 1-2,-3-3 2,4 4-1,-5-5 1,2 2-3,-5-4-1,0 4-1,-2-4-1,1 2 0,-8 9 0,4-15-1,-4 15 1,-4-13-1,4 13 1,-12-10-2,3 6 0,0 2-1,-5-1 0,3 2 0,-3 3-1,1-1 0,-1 3 0,1-1 1,-2 2 0,2 3 0,1 1 0,-1 0 0,2 2 0,0 3 0,2 0 0,1 3 1,2 0-1,0 2 1,3 1 0,3-2 1,2 1-1,4 1 0,0-4 0,4 1 1,4-4-2,2-3 1,2-2-1,5-3 0,-2-5 0,2-1-1,0-2 1,-1-4-2,-2 1 1,-3-4-3,1 3-3,-5-9-6,3 3-9,-3-10-1,2 1 0,-3-6 0</inkml:trace>
  <inkml:trace contextRef="#ctx0" brushRef="#br0" timeOffset="1583">894 679 12,'0'0'16,"0"0"2,0 0 1,0 0-1,-6-10-2,6 10-1,0 0-2,3 9-3,-3-9-3,1 11-3,-1-11-1,4 20-1,0-9 0,2 5-1,-2-3 0,2 5 0,0 0 1,1 0-2,0 0 1,-1 0 0,-2 0-1,1-2 1,-1-2 0,-2-1-1,1-3 1,-3-10-1,2 12 0,-2-12 1,0 0-1,0 0 0,4 9 1,-4-9-1,0 0 1,0 0-1,0 0 0,0 0 0,0 0 0,0 0 0,0 0 0,0 0 0,1 11 0,-1-11 0,2 11 0,-2-11 0,4 18 0,-2-5-1,1 3 1,2 3-1,3 3 1,-1-1-1,2-1 1,-2 1-1,0-1 0,-1-3 1,0-2 0,-2-3 1,-4 0-1,2-2 0,-1 0 0,-1-10 0,2 16 0,-2-16 1,3 12-2,-3-12 1,0 0 0,2 10 1,-2-10-2,0 0 0,0 0 0,0 0-3,0 0-1,0 0-4,0 0-4,0 0-8,1-15-2,-3 6-1,1 0 2,-2-3 1</inkml:trace>
  <inkml:trace contextRef="#ctx0" brushRef="#br0" timeOffset="2684">960 961 7,'0'0'10,"0"0"0,0 0 3,0 0-3,9-12 0,-9 12 0,7-11 1,-7 11-1,12-17 0,-12 17-2,17-15-2,-6 7-1,1 0-1,3 0-2,1 1 0,1 0 1,0 2-1,-1 0 1,1 2-1,0 1 0,-1-1 1,2 2-1,-4 0 0,2 2 0,-4 0-1,5 2 0,-8 0-1,3 2 1,-12-5-1,15 19 1,-12-7-1,-2 5 1,-2 1-1,-3 6 1,-2 2-1,-2 3 2,-2-2-2,1 1 2,-4-3-1,1-1 0,-2-3 1,2-3 0,-2-4 0,-3-5 1,0 1-2,2-2 1,-2-4 0,3-2-1,0-1 0,2 0-1,1-2-1,11 1-2,-10 0-5,10 0-12,-3-9-6,8 0 1,7-1-1,0-8 1</inkml:trace>
  <inkml:trace contextRef="#ctx0" brushRef="#br0" timeOffset="4257">1608 756 17,'0'0'10,"10"8"0,-10-8 2,0 0-1,0 0-6,0 0 3,12 9 1,-11 0 3,5 9 0,-8 2 0,4 9 0,-5 2-4,6 7 0,-3 2-4,2 4 0,-2-2-2,1 1 1,2-8-2,1-5-1,0-7-1,-5-6-3,7-4-8,-6-13-11,0 0-1,5-16 0,-4-1 0</inkml:trace>
  <inkml:trace contextRef="#ctx0" brushRef="#br0" timeOffset="4577">1609 819 43,'0'-10'14,"4"1"-1,3-4 2,4-3-15,3-2 1,-1 4 3,5 0 4,-2-1-1,6 6 2,-4-3-1,5 8 1,-4-1-3,3 5-1,-5-1-3,3 5 0,-5 1-1,0 3 0,-6 5 0,1 3-1,-4 1 1,-2 4 0,-3-2 1,-2 4-1,-5-1 0,-1 1 1,-4-6 0,-1 1 2,-7-4-2,-1 1 3,0-6-2,0-2 0,2-2-2,1-3-1,0-2-3,2-7-7,15 7-10,-11-20-6,14 7 0,2-8-1,4 2 2</inkml:trace>
  <inkml:trace contextRef="#ctx0" brushRef="#br0" timeOffset="5048">1966 574 39,'-1'-9'20,"1"9"1,0 0 1,5-11-10,-5 11-2,13-4-1,-3 6-2,1-2-2,1 1-2,2 2-1,1 2 0,2 0 0,-1 3 0,0 1-1,-1 2 1,-3 1-1,0 1 0,-1 1-1,-1 2 1,-4 0-1,0 0 0,-3 3 0,0 0-1,-1-4 1,-3 1-1,-3-2 2,-2-1-1,-4-3 1,-4-1 0,1-6 0,-8-1 0,-1-1 0,1-1-1,0-2 0,1 0 0,3 0-1,1 0 0,3 0 1,13 2-1,-14-1 1,14 1-1,1-11-1,4 2 1,11 3-2,3-8 1,5 5-5,3-11-2,6 5-10,0-4-3,1 3-1,-1-5 1,-7 0 0</inkml:trace>
  <inkml:trace contextRef="#ctx0" brushRef="#br0" timeOffset="5558">2303 601 44,'0'0'12,"21"2"-2,-7-9 0,3 0-11,0-5-5,3 2 3,0-1 3,-3-1 2,-1 2 2,-7-1 3,-9 11-1,8-19-1,-8 19-2,-5-15-1,5 15-2,-18-15-1,5 9-1,1 1 2,0 2 0,1 1 1,-2 2 2,3 0 0,0 5 0,10-5 0,-14 12 0,14-12 0,-7 19-2,4-8 0,4 3 0,3 1-1,1 2 1,1 2-1,4 2 0,-1 2 0,1 3 0,2 0-1,2 5 0,-1-2 0,5 1 0,-2 0 0,1 4-2,-1-4 3,2 2-1,-4-2 1,-2-3 1,-1-3-1,-4 0 1,-2-3 0,-3-3 1,0-4-2,-2-2 0,-5-2 0,0-1 1,5-9 1,-19 11 1,5-9 1,-3-4 1,-2-4 0,0 0 0,1-5-1,-4-3 0,1-2-1,4-2-3,3-2 1,4 2-2,2-4 1,2 0-1,6 2 2,5-3-2,5 0 1,4-3-1,2 0 1,5-3-1,2 3-2,7-5-2,2 4-5,3-3-10,1 3-3,-3-2 2,-1 4 0</inkml:trace>
  <inkml:trace contextRef="#ctx0" brushRef="#br0" timeOffset="6309">2724 452 5,'0'0'6,"0"0"2,56-1 2,-56 1-7,42-17 5,-42 17 3,45-19 2,-45 19 1,0 0 0,0 0-2,46-25-2,-46 25-3,0 0-3,0 0-2,0 0 0,0 0-1,-14-42 0,14 42 0,0 0 0,0 0 1,-44-18-1,44 18 1,0 0-1,0 0 0,-48 17 0,48-17 0,0 0-1,-42 41 1,29-23-1,13-18 1,-21 41 0,15-20 0,-1 3 0,7-24 2,-4 44 0,1-26-1,5 1 1,-3-4-1,2 1 1,-1-16 0,0 0-1,0 0 1,17 47-2,-17-47-1,0 0-1,52 19-2,-52-19-4,61-4-6,-61 4-11,69-21-1,-69 21 0,76-37 1</inkml:trace>
  <inkml:trace contextRef="#ctx0" brushRef="#br0" timeOffset="6850">3175 319 50,'0'0'17,"0"0"-1,0 0 3,0 0-11,0 0-6,0 0 1,0 0 1,0 0 1,-41-26 0,41 26 0,0 0-1,0 0 0,-50 43-1,50-43-1,0 0-2,0 0 1,-44 46-1,44-46 0,0 0 1,0 0-1,0 0 0,10 48 0,-10-48 0,0 0 0,50 33 0,-50-33-1,0 0 1,50 37 0,-50-37-1,0 0 1,0 0 0,47 40-1,-47-40 1,0 0 0,0 0 0,0 0 1,0 0 1,14 45 0,-14-45 1,0 0 0,0 0 1,-45 31 0,45-31-1,0 0 1,0 0-3,-53 23-1,53-23-2,0 0-6,0 0-13,0 0-3,0 0-1,0 0-2,-15-57 3</inkml:trace>
  <inkml:trace contextRef="#ctx0" brushRef="#br0" timeOffset="7712">3330 0 47,'0'0'15,"0"0"0,0 0 1,0 0-13,0 0-1,-21 43 1,21-43 0,0 0 1,0 0 1,48 42-1,-48-42 1,0 0-1,55 59-1,-55-59-1,41 55-1,-41-55 0,38 63 0,-38-63 0,26 78 0,-21-32 0,-5 2-1,-6 4 2,-6-1-1,1 5-1,-8 1-1,-1-3-3,-3-3-11,0-7-8,23-44 1,-41 66-1,41-66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31.5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0 831 3,'3'9'9,"-3"-9"1,0 0 2,0 0-1,0 0 3,6 11 1,-6-11-1,0 0-1,0 0-1,0 0 0,0 0-2,0 0-3,3-10-1,-1 1-3,1-10 0,4-7-1,1-9 0,3-7 0,-1-10-1,2-4-1,4-4 1,-2-3-1,0 1 1,-3 2-1,0 1 0,-1 4 0,-2 5 0,-1 7 1,-1 4-1,-2 7 0,0 5 0,-1 8 0,-1 5 0,0 4 0,-2 10 0,1-9 0,-1 9 0,0 0 0,0 0 0,-1 15-1,0-1 1,-1 6 0,0 6 0,1 4 0,1 4 0,0 2 1,3-2-1,2-2 1,2-4 0,6-5 0,2-7-1,6-8 1,0-7 1,8-5-2,1-6 1,1-6-1,-1-6 1,-1-1-1,-5-3 1,-2 1-1,-2 0 0,-8 4 1,-4 2-1,-1 3 0,-3 6 0,-4 10 0,3-14-1,-3 14 1,0 0-1,0 0 0,-1 20 0,-1 1 1,0 11-2,-1 9 4,-4 13-2,1 9 1,-1 7 0,0 4 0,-2-1-1,4-3 1,2-7-1,4-10-1,7-10-4,3-18-7,10-8-9,1-20-2,9-9-1,-2-15-1,9-5 1</inkml:trace>
  <inkml:trace contextRef="#ctx0" brushRef="#br0" timeOffset="811">701 470 41,'0'0'19,"0"0"1,4-16 1,7 11-3,-1-7-9,6 7-2,-1-2-1,6 5-1,-2-1-1,4 5-1,-1 1-1,1 6 0,-4 4-1,2 7 0,-1 1 0,-3 3-1,-1 1 0,-2 2 0,-4-2 1,1 1-1,-4-7 1,-2-1 1,-6-5-1,-3 1 1,-6-4 1,-6-1-1,-3-4 0,-4 0-1,-2-2 0,0-3 0,5-3-2,4-5 0,9-5 0,7-2 0,9-4 0,7-4-1,6-7-2,4 0 3,6 1-2,0 0 1,2 3 0,-1 0 0,-2 4 0,-2 3 1,-5 9 0,-2 0 0,-7 5 0,-3 4 0,-3 5 1,-9-4 0,6 23 0,-5-4 0,-2 3 1,0 4-1,-1 2 1,0 3 1,0-1 0,3 2-1,-1-3 1,2-2 1,0-3-1,0-2 0,0-5 0,0-3 1,-2-4-1,0-10 0,1 9 0,-1-9 0,0-10-1,2-4 1,1-6-1,2-3-1,1-3 1,3-3-1,3 0 0,1 3-1,3 3 1,-2 1-1,2 8-1,-1 1 0,2 7-3,-3-3-5,10 9-8,-5-8-6,8 2 0,-3-2-1,8-2 1</inkml:trace>
  <inkml:trace contextRef="#ctx0" brushRef="#br0" timeOffset="1602">1655 77 52,'0'0'19,"0"0"1,0 0 0,-3-10-9,3 10-4,-2 11-1,4 2-1,-3 7-2,2 8 0,0 7 0,2 9 0,3 4-1,2 9 0,1 3 0,3 1-1,-2-2 1,1-4-1,1-5 0,-2-6 0,-3-5 0,-1-10 1,-1-9-2,-2-4 3,-2-7-2,-1-9 0,0 0 0,2-12 0,-2-7 0,1-7-1,1-6 1,5-9-1,3-7-1,7-2 0,7-3 0,6-2 1,3 4-1,4 4 1,1 4-1,0 7 0,-2 4 1,-6 8-2,-4 9-1,-11 1-4,2 9-4,-17 5-5,0 0-6,0 0-1,-23 19-1,-4-8 2</inkml:trace>
  <inkml:trace contextRef="#ctx0" brushRef="#br0" timeOffset="2053">1712 383 50,'0'13'18,"8"0"1,10-1 0,3 3-11,11-1 0,-1 3-1,6 4-1,-4-2 0,2 3-3,-2-2-3,-4-2-3,2-2-9,-6 1-6,4-7-2,-2-5-2,5-4 1,-1-7 1</inkml:trace>
  <inkml:trace contextRef="#ctx0" brushRef="#br0" timeOffset="2303">2212 688 41,'-21'3'16,"3"-6"2,2-10 1,7-3-7,0-9-3,11-2 0,4-5-4,7 2 1,3-1-2,8 5 0,2 2-1,4 6-1,-1 5 0,-1 7-1,-1 6 0,-1 6 0,-5 8 0,-1 7-1,-8 4 1,-2 6 0,-7 2 2,-4 3-1,-6-3 1,-3 2 0,-3-8 1,-4-2-1,-1-7 0,-1-4-1,0-8-1,2-7-1,1-6-3,2-8-1,8-1-7,-1-10-7,15 1-6,-1-11-1,11 3 0,-1-4 1</inkml:trace>
  <inkml:trace contextRef="#ctx0" brushRef="#br0" timeOffset="2734">2639 404 51,'0'15'18,"0"-15"2,2 11-1,-2-11-7,5 12-5,-2-2 0,5 9 0,-1-1 0,8 7-2,-3 1 1,7 5-2,-1 0-1,2 3-1,2-6 1,0-1-1,-3-5-1,0-3 1,-4-6 0,1-7 0,-3-8-1,0-6 1,-2-7 0,2-7-1,-2-6 0,2-9 0,0-3-1,1-3 0,0 2 0,-2 1 0,-1 4-1,1 5 0,-2 6-1,-1 6-2,2 9-4,-8-2-15,-3 12-2,9-13 0,-9 13-2,-1-20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3:47.7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276 219 1,'0'0'7,"10"0"1,-10 0 3,0 0-2,0 0 1,0 0 0,0 0 0,0 0 0,-10-5-1,-1 5-3,-2 3-1,-5-2-1,-3 2-1,-3 1-1,-2 4 0,-2 1 0,2 1 0,-2 2-1,4 0 0,2-2-1,3 2 1,7 1-1,7-2 0,6-1 0,9-3 0,9 0 0,6-3-1,9 6 1,4-2 0,1-2 0,0 2-1,-1 0 1,-6 3 0,-5-1 0,-7 6-1,-6-3 2,-7 2 1,-8 0 0,-4 2 0,-9-1 2,-2 2-1,-8-2 0,0 1 1,-4-2-2,1-1 0,0-3-1,3-2-1,3 0-2,2-8-4,8 1-7,11-2-6,-10-15-1,13-1 1,7-7-1</inkml:trace>
  <inkml:trace contextRef="#ctx0" brushRef="#br0" timeOffset="591">704 0 40,'0'0'14,"0"0"-1,0 0 1,0 0-8,0 0-4,-2 12 1,4 3 0,-1 6 1,3 8 0,-2 5 0,3 7 1,-3 5 0,1 5-1,-2-1 0,0 1 0,-2-5-1,1-3-1,-1-9 1,0-4-1,2-9-1,0-7-1,2-4-3,-3-10-1,0 0-2,0-22-1,-4 4 1,-4-8 0,-1-4 1,-7-5 0,1-1 1,-5 3 3,2 3 2,-2 6 2,3 3 0,4 8 0,4 4 1,9 9 0,0 0 1,21-6 0,3 5-1,10 1-1,7-2-1,7 2 1,4-3-1,3 1-3,0 2-6,-6-2-12,-3 1 1,-9-3-3,-6 2 2</inkml:trace>
  <inkml:trace contextRef="#ctx0" brushRef="#br0" timeOffset="1082">1092 284 22,'11'13'11,"4"0"0,1-4 2,2 3-5,0 3-1,1 1 1,-1 3-1,-2 2-1,-2 1 0,-1-4-1,-2 5-1,-3-4 0,0 0 0,-7-1-1,-2-1 1,-8 0 0,0-1 0,-10-1-1,0-3 0,-7-4 1,-1-2-2,-2-6 0,3-3-1,4-7 0,4-2-1,8-5 1,5-2-2,12-4 0,6-3-2,13-1 0,5-5-2,9-1 0,3-4 0,4 0-1,1-3 1,0 3 0,-3-5 1,-5 7 2,-6 3 0,-6 5 2,-5 5 0,-6 6 0,-3 5 1,-14 11-1,16-3 1,-16 3 1,7 17 0,-4-2 1,1 7 1,-1 3 1,2 6 0,-3 3 1,3 5-1,-4 1-1,2 1 0,-2-2-1,0-1-1,-1-4 0,0-4-2,0-7-1,-1-6 0,0-6-1,1-11 0,-11-2 0,-1-11-1,-4-6 2,-3-8-1,-2-2 1,-3-1 1,2 1 0,0 4 0,3 4 0,7 5 0,8 5 0,4 11 0,18-9 1,8 7-1,8 0 0,10-2 1,7 0 0,7 1 0,1 1 0,0 0 0,-6 2 0,-7 0-1,-7 2 1,-8 2-1,-10 1 0,-5 1 0,-16-6 0,12 10 0,-12-10 0,0 11 0,0-11 1,-2 10-1,2-1 1,0 2-1,1 3 1,1 3 0,1 2 0,2 3 1,-3 2-1,2 1 0,-2-4 0,0-4 0,0-1-4,-2-16-5,3 12-13,0-21 0,5-6-1,-1-12 0</inkml:trace>
  <inkml:trace contextRef="#ctx0" brushRef="#br0" timeOffset="2133">2363 238 44,'-3'23'11,"-7"-4"0,-2 2 0,-3-6-11,0 3 0,0-6 1,1-3 2,3-5 1,11-4 1,-6-14 2,9-2 2,9 4 0,0-7-2,6 4-1,-2-1-1,6 5 0,-3 5-1,2 5-1,-2 6-1,-1 5-1,-1 6-1,-1 4 0,-2 4 0,-1 1 0,-4 0 1,-2 1 0,-5-3 1,-3-1 0,-7-5 1,-5-3 0,-6-4 0,-4-2 0,-4-5-1,0-1 1,-2-4-1,4-3-1,1-2-2,6-6-2,8 2-5,2-11-6,12 3-6,2-7-3,10 2-2,1-6 2,10 2 1</inkml:trace>
  <inkml:trace contextRef="#ctx0" brushRef="#br0" timeOffset="2584">2658 196 23,'1'12'14,"-1"-12"3,0 0 1,0 0-2,0 0-3,2 10-1,-2-10-1,3 13-1,-4-4-3,3 5-2,-3 0-2,3 2 1,-1 2-1,1 2-1,2-6 0,5-1 0,4-9-1,7-3 0,3-7 0,5-1 0,1-6-1,1-3 1,-3 0 0,-3 1 1,-6 6-2,-4 1 0,-14 8 1,13-1 0,-13 1-1,-1 17 1,-1-6-1,2 7 0,0 2 1,2 1-1,3 1 1,3-1-1,6-4-2,1-2-4,10 3-4,-2-15-11,8-1-3,-2-14 0,6-2-1,-4-11 2</inkml:trace>
  <inkml:trace contextRef="#ctx0" brushRef="#br0" timeOffset="3055">3193 210 61,'0'0'18,"0"0"2,0 0-1,15-3-9,-2 1-5,4 5-1,3-1-1,3 5-1,1 1 0,3 5 0,-4 0 0,1 5-1,-4 1 0,-2 4 0,-4-1 0,-4 2-1,-6-3 1,-2 1 0,-3-2 1,-4-3 0,-7-3 0,-1-5 0,-6-3 0,0-3 1,-5-3-2,0-3 2,-2-4-2,3-3-1,1-3-1,4-3 0,9-1-3,4-5 1,9 3-2,4-5 1,9 2 0,3-1 0,7 1 1,1-1 0,2 4 2,1-1-1,1 2 2,-1 4-1,0 2 0,-3 2 1,-1 5-1,-2 3 0,-2 3 0,-4 4 1,-2 4 0,-3 2 0,-2 3 1,-2 4 0,-3 1 0,0 3 1,-2 2 0,0 2 0,-1-4 1,0 2-1,-2-5 1,2-3-1,-3-3 2,2-2-1,-3-11 1,0 0 0,0 0 0,0 0-1,2-17-1,2 1 0,3-5-1,2-3-1,6-4-1,2-3 0,4 0 0,1 2 0,1 3 0,-1 2 0,-1 7-1,-4-1-3,1 10-3,-8-4-8,7 7-7,-5-3 0,5 5-1,-4-5 2</inkml:trace>
  <inkml:trace contextRef="#ctx0" brushRef="#br0" timeOffset="3746">4084 50 45,'0'0'15,"5"11"0,-9 1 1,-2-1-7,0 6-1,-5 0-2,2 6 1,-5-3 0,1 6 1,-2-3 0,1 3-1,-2-4 0,4 0-2,1 0-1,6 1 0,2-6-1,7 0-2,5-6 1,8-9-1,5-2-1,7-3 1,5-8-1,4-7 1,1-3-2,0-4 1,-1-3-1,-1 3 1,-4-1 0,-5 2 0,-7 4 0,-2 3 0,-6 4 0,-3 4 1,-10 9-1,10-12 0,-10 12 0,0 0 0,0 0 0,0 0-1,0 0 1,0 0 0,3 10 0,-2 1 0,0 4 0,1 7 1,0 5 0,3 13 0,-3 8 1,3 9 0,1 6-1,3 9 1,3 3-1,-1 1-2,7 7-7,-4-15-18,6-5-1,-9-20 1,1-15-2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9:16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94 365 0,'0'0'2,"-9"-11"0,9 11 0,-10-11 0,10 11 1,-9-12 0,9 12 1,-7-13 1,7 13 0,-7-9 0,7 9 0,0 0 0,0 0-1,-9-10 1,9 10-2,0 0 0,0 0-1,0 0 0,12 1 0,-3 0-1,0 1 0,5 1-1,1 1 1,1 1-1,1 2 0,1 2 0,-2 1 0,-1 2 0,0 2 0,-2 1 0,-3 2 1,1 1-1,-2 1 0,-2 1 0,0 1 0,-1 0 1,-2-1-1,-1 0 0,-3 0 0,-1-2 1,-2-1 0,-3-1 0,0-2 1,-3-2 1,-1-2 0,-4-2 0,0-2 1,-3-3 0,1 0-1,-5-5 1,1 1-1,1-4 0,1 1-1,1-3 0,2 1 0,0-2 0,3 0-1,12 8 0,-16-12 0,16 12 0,-13-10 0,13 10 0,-7-10 0,7 10-1,6-10 0,-6 10 0,20-14-1,-3 6 0,5-4-1,6 5-4,1-3-2,4 2-6,0-1-4,1 3 1,-2-2-1,-2-2 2</inkml:trace>
  <inkml:trace contextRef="#ctx0" brushRef="#br0" timeOffset="791">671 324 10,'0'0'9,"0"0"0,-5-11 0,5 11-4,-19-2-1,6 4 1,-5 1-1,1 1 0,-4 4 0,0 0 0,1 1 1,1-1 0,2 0-1,3 0 1,5-1-2,9-7 0,-7 12 0,7-12-1,14 10 0,0-5-1,5 0 0,3 0 0,3 1 0,-1-1 0,0 2-1,-3-1 0,-2 1 0,-3 4 0,-3-1 0,-4 2 0,-4 3 0,-4 0 0,-1 1 1,-3 1 0,-2 0 1,-5-3 1,0 3 0,-3-5 0,-2 0 0,-1-2 0,0 0 0,1-3-1,1-1 0,1-3-1,1-3-2,12 0-4,-15-6-2,15 6-7,1-18-4,5 6-2,3-9 1,7 4-1</inkml:trace>
  <inkml:trace contextRef="#ctx0" brushRef="#br0" timeOffset="1331">1065 379 24,'0'0'13,"0"0"-1,0 0 0,0 0-6,0 0-1,-10-7 2,10 7 0,-22-2-2,9 3 0,-7-1 0,1 4 1,-4 0-2,2 3-1,0 0 0,2 3-1,1-3-1,5 1-1,2-1 1,11-7-1,-9 12 0,9-12 0,4 9 0,-4-9 0,17 7 0,-5-2 1,3-3-1,2 5 0,2 2 0,-1-4 0,1 4 0,-2 2-1,0 2 1,-2-1-1,-1 5 1,-4-3-1,-1 0 1,-4 2 0,-3-1 0,-2-2 0,-3-1 1,-4 1 0,-3-3 1,-1 1 1,-4-4 0,0 1 0,-2-5 0,1 1 0,-2-5 0,3 1-2,0-4-1,2-3-3,13 7-5,-17-21-8,17 8-5,1-6 0,7 1 0,3-5 0</inkml:trace>
  <inkml:trace contextRef="#ctx0" brushRef="#br0" timeOffset="1932">1299 412 17,'0'0'9,"0"0"1,9-5 0,-9 5-6,0 0 1,0 0 0,0 0 0,0 0 0,0 0 0,0 0 0,0 0 1,0 0-1,-5 14-1,5-14 0,-8 20 1,1-3-2,2 3 0,0 1 0,2 1-1,0 1 0,2 0-1,2 0 0,5-2 0,3-6-1,6-1 1,0-4 0,6-3 0,3-4-1,1-3 1,0-4 0,-1-2 0,-3-3 0,-1-4 0,-5-1 0,-1 0 0,-6-3 0,-2-1 0,-1-3 0,-2 3 0,-2 1-1,1 2 1,-2 3 0,-2 2 0,1 0 0,1 10-2,0 0 0,0 0-2,0 0-5,0 0-8,0 0-3,0 0-3,0 0 3,0 0-1</inkml:trace>
  <inkml:trace contextRef="#ctx0" brushRef="#br0" timeOffset="2523">1768 420 28,'0'0'12,"10"-6"0,-10 6 2,0 0-9,0 0 0,0 0 0,0 0 2,0 0-1,0 0 0,0 0-1,-7 13-1,7-13 0,-3 17-1,-1-3-1,3 3 0,-3 0 0,5 3-1,-2-3 0,1 3 0,2-1 0,1-4-1,2-3 1,1-1 0,-6-11 1,15 11 0,-6-10 0,3-1-1,0-5 1,3-2 0,-2-5 0,3-4-1,1-4 0,2 3 0,-2-3-1,2 2 1,-6 0 0,3 2 0,-5 2 0,0 7 0,-11 7 1,13-9-2,-13 9 1,0 0-1,0 0-1,0 0 1,9 4 0,-9-4-1,0 16 1,0-3 0,1-1 0,1 4 0,0-3 1,0 1-1,2 0 0,0-1 1,1-4-1,-5-9 1,11 16-1,-11-16 1,14 9 0,-14-9-1,16 3 1,-2-6 0,-1-1 0,5-3-1,2-3 1,1-5 0,5 0-1,2-2 0,-2 0 0,-2 0 0,2 1 0,-5 1 0,-2 4 0,-4 4 0,-3 2-1,-3 1 1,-9 4 0,11 4-1,-11-4 1,4 13-1,-4 2 1,0 2 0,1 4 0,0 0 0,2 2 1,1 0-1,0 0 0,2 0-1,6-6-1,0-3-3,8 0-11,-4-9-6,6-1 0,-2-11-2,3-2 2</inkml:trace>
  <inkml:trace contextRef="#ctx0" brushRef="#br0" timeOffset="3404">2761 391 41,'0'12'14,"1"-2"0,-1-10 0,2 23-11,0-6 0,5 4 0,-3 3 0,3 4 1,-2 2 0,3 5 0,-1 8 0,2 0 0,-3 0 0,0 3-1,0-1-1,-1-3 1,-2-3-1,1-3-1,-2-8 0,1-3 1,-3-10 0,2-1 0,-2-14 0,1 12 1,-1-12 0,0 0 0,0 0 0,-3-10 0,0-3-1,-1-3-1,0-8 1,-1-4-2,-1-6 0,3-6 0,1-3 0,3-2 0,4-2 0,4 2-1,3-2 1,2 7 0,3 5-1,2 5 1,2 7 0,1 4-1,3 6 0,0 2 1,-1 10-1,0 0 0,0 1 1,-2 4-1,-6 7 1,-2 2-1,-5 5 1,-5 0-1,-5 4 2,-4 1-1,-4-1 0,-3 2 1,-4-6 0,-4-1-1,0-3 1,-2-3 0,-1-4 0,1-4-1,1-3 0,0-6-3,9-2-2,-2-8-5,11 0-7,1-10-5,10-2-1,2-6 0,10-2 2</inkml:trace>
  <inkml:trace contextRef="#ctx0" brushRef="#br0" timeOffset="4105">3346 0 48,'0'0'16,"0"0"0,5 12 0,-5-12-9,1 10-7,-1 1 0,2 2 1,-1 6 0,0 4 1,-1 6 1,1 7 0,-3 4 0,2 6 1,-3 0-1,2 2 0,-1 3-1,1 0 0,1-6-1,1-4 0,-1-6 0,1-5 0,1-6 0,-2-5-1,0-8 1,0-11-1,0 0 0,-11-5 0,6-9 0,-2-6 0,-1-4-1,-3-3 1,0-2-2,0 0 2,-1 2-1,1 3 1,2 3 0,1 7 0,2 3 1,6 11-1,-6-11 1,6 11-1,0 0 0,0 0 0,9-3 0,1 2 1,1 1-1,4-2 0,6 1 0,6-1 1,2 0-1,2 0 0,3 0 0,0 1 1,-1-1-1,0 2 0,-4-1 0,-2 1 0,-3 0 1,-4 1-1,-6 1 0,-2-1 0,-2 3 0,-10-4 0,11 11 0,-9-2 0,-1 4 1,-1 0-1,-1 5 1,1 0 0,-1 1-1,0-1 1,1 1 0,1-1-1,2 0 1,4-2-1,0-1-1,2-3-3,5 1-5,-3-7-10,6-3-2,-2-8 0,3-4 0</inkml:trace>
  <inkml:trace contextRef="#ctx0" brushRef="#br0" timeOffset="4826">3792 139 52,'0'0'18,"-10"-6"0,10 6-2,0 0-12,0 0-4,0 0-5,0 0-7,0 0-6,0 0 2,11 9-1,-11-9 0</inkml:trace>
  <inkml:trace contextRef="#ctx0" brushRef="#br0" timeOffset="5097">3924 535 32,'-3'-10'14,"-1"-2"-1,4-2 0,2-4-7,2-1-4,3 1-1,1-1 1,1 3 1,2 5 0,2-1-1,1 3 1,1 4 1,3 2 0,0 3-1,0 3 0,1 4-1,-3 3 0,1 4 0,-3 3-1,1 1 1,-7 4-1,-1 3 0,-4-1 1,-3 1 1,-5-5 1,0 2-1,-6-7 2,-5 4-1,-5-10 1,2-1-1,-7-3 0,3-3-2,-2-4 0,3-2 0,1-2-1,2-1-1,7-2-1,-1-3-2,11 2-5,-2-6-10,10 3-5,1-4-1,8 1 2,1-4-1</inkml:trace>
  <inkml:trace contextRef="#ctx0" brushRef="#br0" timeOffset="5628">4418 403 1,'2'-10'10,"-2"10"1,0 0 2,1-11-2,-1 11-1,0 0 1,0 0-1,0 0 0,0 0-2,0 0-2,0 0 0,0 0-1,0 0 0,0 0-1,0 0 0,-2 12-1,4-1 0,-1 0-2,2 4 1,-1 4-1,1 4 1,1-1-1,-2 3 0,-1-2 1,4 2-1,-3-3 1,2 0-1,-1-6 1,2-2-1,-3-5 1,4 0 0,-6-9 0,9 5 0,-9-5 1,13-13-1,-3 0 0,3-3 0,2-7-1,1-1-1,3-2 0,0 1 0,0 2-1,0 2 1,-1 2 0,-2 4 0,-3 8-1,-3 0 1,3 1 0,-13 6 0,12-4-1,-12 4 1,11 1-1,-11-1 2,11 8-1,-11-8 0,11 14 0,-11-14 0,13 23 1,-6-5-1,-5 3 1,1 3-1,-1 0 0,-2 3 1,0 3-1,0 3 1,-2-5-1,1 1 1,1-4-1,-1-1 0,3-1 0,-1-5-2,3 5-8,-4-9-12,6 0-2,-6-14-1,0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1.76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6141 11654 1548,'7'-29'3612,"-7"5"258,6 9-387,-6-2-3225,0 1-516,0 2 258,-10-2 0,-2 3 0,-6 0 258,-5-2-129,-10 1 129,2-1 0,-12-2 258,-2 3-129,-8-1 0,0 4 129,-10 0-258,-2 2 0,-6 0-129,-8 3 0,-4 0-129,-4 1-129,-7-1 129,-7-1-129,-6 0 129,-8-2-129,-5 1 129,-5-1 0,-8-1 0,-5 5 129,-7 2 0,-4 3-129,-5 0 129,0 1 0,-3 5 258,-2 2-258,-1-4 0,0 5 129,3-2-129,3 4 0,-2 0 0,0 3-129,3 2 0,3 7 129,1 0-129,-2 5 0,3 1 129,1 5 0,9-1 129,4 5 129,5-1 0,9 5-258,7-1 258,12 5-258,7 1 129,11 3-258,7 3 0,12 0 129,6 2-129,11 3 0,8 1 0,8 2 129,4 3 0,10 3 0,2 2 0,9 1 0,5 0 0,3 7 0,13-1 0,10 2-129,14-4 0,14-4 129,12-2-258,12-1 258,11-3 0,14-4-129,12-7 0,9 2 0,7-4 129,9 3-129,5-3 0,12-1 0,7 0 0,5-3 0,6-1 0,3-3 0,8-4 0,6-5 0,1-7 0,7-3 129,3-4 0,4-3 258,2-5-258,7 0 129,-1-3-129,4-1 129,4-1-129,4-2 129,1-1-129,5-3-129,7-1 129,1 0 0,4-3-129,5-4 129,-1-5 0,1-3-129,1-2 129,-2-5 0,-10-6 0,2-4 0,-6-4 0,-8-5 129,-5-3-129,-2-1-129,-5-2 0,-3 0 0,-3 1 129,-3 1-129,-3-1-258,-3 0 0,-6 0 129,-6-2 0,-8-2-129,-8-3 129,-10-4-129,-14-2 129,-12-3 129,-12-3 0,-16-1 129,-18-3-258,-17-2 129,-17 2 0,-20-2-129,-14-1 129,-18-1-129,-10-2 0,-21-1-129,-14-5 0,-20 3 258,-12 1-258,-22-1 0,-19 3-129,-18 3 258,-20 2 0,-19 7 0,-19 3 258,-18 8-129,-16 3 129,-12 7 0,-15 10 0,-13 7 129,-9 10-129,-11 7 129,-5 8-129,-9 6 129,-5 12-129,-4 5 0,1 3 129,5 3-258,5 5 0,12 6 0,12 1-387,22 17-1290,13-4-2580,20 11-516,17 3-516,8 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3:01.6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170 2 12,'-19'-3'7,"1"0"-1,0 2 0,-2 2-1,4 0-3,-1 3 0,2-2 2,2 1 0,2 0 1,11-3 0,-15 3 0,15-3 0,0 0 0,-9 6-2,9-6 0,0 0-1,0 0 0,0 0 1,0 0 1,11 10 0,-1-10 0,5 3 0,5-3 1,5 1-1,3 0-1,5 1 1,-1-2-1,9 2 0,0 0 0,4 1 1,-3 1-1,8 2 0,0-2 0,8 3 0,3-3 0,4 1-1,0-2 1,6 1-1,-1-3 0,3 1 0,-1-1 0,0 2-1,2 0 0,1 3 0,0 0 0,-1 2 0,3-1 0,0 2 0,2-3 0,-1 1-1,-4 0 1,0-3 1,-2-2 0,-3 0-1,-2-2 0,-5 0 0,-2-2 0,-4 0 0,-5-1 0,-5 2 0,-6-1-1,-1 0 0,-4-1 0,-1 2 0,-7-1 0,-1 1 1,-4-2 0,-2 2 0,-5-1 0,-2 1 1,-13 1-1,15-3 0,-15 3 0,12-3-1,-12 3 0,0 0 0,0 0 0,10 0 0,-10 0 0,0 0 0,0 0 0,0 0 0,0 0-1,13-6-2,-13 6-1,10-9-4,1 10-10,-11-1-16,0 0-3,10-16 2,-14 6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7-1,0 2 1,-4-1-1,-1 4 0,-5 2-1,-1 6-1,-2 5-1,0 6 0,-1 6-2,2 4 1,1 4-2,4 2 1,6 4-1,10-1 2,23 4-9,9-4 2,10-7 0,6-7 1,2-5 0,3-9 2,1-9-1,-6-8 1,-18-15 7,-8-3-1,-5-11-1,1-10 6,-8-6 1,-1 7-2,-12-2 1,6 8-1,-9 2 0,4 7 0,-12 7 1,-5 20-9,-4 6-1,-8 3-4,4 8-1,-12 0-6,3 14-9,-7 1-2,8 10-2,-1 4 2,7 10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33,'8'-16'15,"-1"0"2,-5 3 0,0 2-5,-5-1-2,3 12-1,-8-10-2,8 10-1,-20 5-1,10 7-1,-5 4-1,3 4-2,1 6 1,12-75-9,-2 73 1,17 12-1,0-13 1,17 3 0,2-17-1,11 4 1,-4-15 0,-2 76 8,-2-83 1,-9-13-1,-6-3 1,-25-15 5,-7 8 2,-17-7 0,-4 10-1,-14 0-1,-4 12 0,-8 3-1,-1 14-1,7 14-8,6 10-3,0-1-6,7 13-11,4 1-1,13 8 0,0-1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24-11,-5-12 0,13 18-2,-12-6-3,16 17 0,-10-11 0,16 14 0,-6-13 1,16-5 7,8-5 0,6-10 0,6-8 1,0-10 1,2-5 0,-6-11 2,-1-4-1,-11-8 0,-5-2-1,-15-2 0,-11 4-1,-9-1 0,-6 5-1,-7 4 1,-4 6-2,-6 8-1,-4 8 1,-2 6-2,5 5-1,-1 10-2,0 4-6,6 10-12,2 5 0,7 6 0,4 3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8:09.84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8175 16305 1032,'0'-13'1419,"0"13"129,0-14-258,0 14 129,-9-17-516,9 17-129,-18-11-258,2 7-516,-1 0-258,-10 2-129,-2 2 129,-11-2-129,-8 2 0,-9-1 129,-7-1 0,-9-2 258,-6-2-258,-9 1 516,-6-2-129,-5 5 258,-4-1 0,1 1 0,-3 1 0,2 1-129,-1 4 258,-3 1-258,0 3 129,-5 0-258,-5 2 0,-1 1-129,-5 2 0,1 2 0,0 3 0,2 4 0,4 0 0,9 4 0,6 9-129,6-1 0,7 3 129,3 1-258,8 5 129,7-4 129,4 5 0,9-4 0,6 2 0,6-1 129,8-7 129,5 4-258,9-9 0,3 3 129,7-7-129,2 4-129,7-8 129,4 5 0,0-2 0,9 7 0,4-6 0,6 9 129,3-5-129,5 10 129,3-5-129,5 4 129,0-5 129,3 5 129,5-9 0,3 5 129,2-4 0,4 6 129,6-14-129,6 6 129,3-2-258,4 4 0,4-7-129,6 9 0,0-17-129,7 11 0,4-11 387,3-1 0,6-2-129,1 6 129,4 2 0,3 7 387,5-10-387,1 13-129,-4-2-387,4 6 129,-1-12 129,4 7-258,-5-7 516,5-9-1032,-4-11 774,3 5 0,-1 12 516,3-19-258,-4 2 0,6 4-258,-2-6-129,3 9 516,3 27-645,2-33 516,-2 2-516,-1 13-129,1-14-129,-2-5 387,-2 4-129,-4-15-129,-3-5 258,-4 17-129,2 0-387,-2 0 516,0 0 258,2 9 0,-3-1-774,1 3 1032,0-12-258,-2-14-516,-1-12 258,-1 11 387,-3 16-387,-3-25-387,-3-1 516,-1-5-516,-6 7 0,-2-8 258,-5 14 129,-2-15-387,-8-4-387,-6 1 516,-3-2-129,-4 5 0,-4 4 0,-3-7 129,-6-7-258,-4 2 129,-3-5 258,-7 0-129,-5 0 129,-6-4 0,-7 4 129,-4-1-129,-11-3 0,0-4 0,-9 4 129,-9-8-129,-6 2 0,-9-2 0,-8 0 0,-7-1-129,-10 6 0,-10-2 0,-7 6 0,-14-2 129,-6 9-129,-11 0 0,-13 3-258,-12-1 387,-8 3-129,-13 5 258,-8-2-258,-6 7 0,-11-1 129,-8 3 0,-10 6 0,-5 5 0,-9 6 0,-7 4 0,-7 4-129,-9 6 129,-6 11-129,-8 2 0,0 4-129,-3 3 0,10 8-645,0-7-2064,15 8-1677,13 6-129,5-11-258</inkml:trace>
  <inkml:trace contextRef="#ctx0" brushRef="#br0" timeOffset="6143.3513">22094 15422 1161,'43'-17'3870,"-18"12"0,-12 0-1419,-1-7-1290,7 11 129,-19 1-258,21-13-129,-21 13 129,13-11-129,-13 11 0,2-10-129,-2 10-258,-2-14-258,2 14 0,-23-11-258,6 8 129,-8 0-129,-5 3 0,-6 0 0,-7 0 0,-1 8 0,-6-1 0,-2 2 0,-5 4 0,0 2 129,1-4-258,0 7 258,2-4-129,6 3 0,3-5 0,9 0 129,8-1-129,10-2 0,18-9 0,-8 14 0,15-6 0,13 1-129,10 0 129,8 4-129,7-1 129,2 1-129,8 4 0,0-3-258,2 4 258,-3-3-258,0 4 258,-7 1-258,0 5 129,-7-4-258,-7 8 387,-7-4 0,-9 5 129,-10-2 0,-7 4 0,-11-1 129,-15-1 0,-8 2 0,-11-6 129,-9 9 0,-4-14-129,-4 6 258,-4-7-258,3 1 258,1-6-129,7 2 0,5-12 0,12 2 129,5 0-129,11-2-129,9-5 129,13 0 129,0 0-129,21 0-258,6-2 129,11 1-129,6 1 0,7 0-129,9 3 0,-1 2-258,5 2 129,-4-4-387,8 13-516,-11-13-2451,4-3-1161,0 0-387,-3-7 258</inkml:trace>
  <inkml:trace contextRef="#ctx0" brushRef="#br0" timeOffset="6815.3898">22310 15504 774,'7'9'3354,"-7"-9"258,34 0-129,-9 0-2838,5 0-387,5 5 129,2-3 387,6 8 129,-2-4-258,5 8 129,-1-6-129,1 8 258,1-6-387,4 6-258,-3-4-129,2 1-129,0-1 129,-2 0-129,-1 0 258,-3 0-516,-4 1 258,-7-1-129,-5 2 129,-5 1 129,-9-1-129,-5 1 0,-7 2 258,-2 1-258,-15 0 129,-2 1 0,-10 3 0,-6 3 129,-8-3 0,-5 10 0,-8-7 0,1 7 129,-4-6-129,0 6 129,-3-8-129,5 2 129,0-8 0,9-1 0,5-8-258,7 1 129,7-3-129,8-2 0,7-5-129,12 0 0,0 0-129,0 0-129,15-5-387,0-6-516,17 8-1677,-2-7-1806,2-1-387,9 0-258</inkml:trace>
  <inkml:trace contextRef="#ctx0" brushRef="#br0" timeOffset="8835.5053">23563 15756 3225,'-1'14'3612,"1"-14"-387,-10-21-129,10 4-3483,9-7 0,8-5 258,3-4 387,3-9 516,5 6 387,-6-11 129,10 10 0,-8-6-387,7 8-387,-8-2-258,3 5-129,-5 7-129,-2 1 0,-2 8 129,-5 3-129,-12 13 0,17-6 129,-17 6-129,6 12 0,-6 2 0,0 5 129,0 3-129,-1 4 0,-3 7 0,-1 3 129,1 7-129,-1 3-129,-1 8 258,0 3-258,-3 6 0,-1 0 129,1 1-129,1-6 0,-3-3 0,3-5 258,-1-9-258,2-6 129,0-10 0,-2-7-129,1-5 129,-6-6-129,0-4 129,-6-2-258,-3-1 129,-3 0 129,-1-1-129,-5-5 129,3 4 0,1 0 129,-1 1-129,7 0 0,5 1 129,5 0 129,12 0-129,0 0 129,6-4-129,15 4 0,7 0 129,8 0 0,4 0-129,6 0 129,0 0-129,1 1 129,-4-1 0,-2 3 0,-6-3-129,-4 0 129,-7 0-129,-3 0 129,-4 0-258,-6 2 0,-11-2-129,11 7-129,-11-7 0,0 12-129,0-12-516,-17 7-1935,0-5-1806,6 1-258,-8-3 0</inkml:trace>
  <inkml:trace contextRef="#ctx0" brushRef="#br0" timeOffset="12463.7128">22819 13626 1161,'-10'-21'3483,"-8"-8"-129,12 10-2193,-9 6-774,-1-1 129,-4 5 258,-6-4-129,-4 6 258,-7-1 129,1 6 129,-10-1-129,5 3-129,-9 3-387,3 7-129,-4 1-129,3 9-129,-3 0 0,5 10 129,-5 0 0,3 8 0,3-1-129,4 11 129,-1 6 129,7 3-258,1 4 0,3 3-129,8 5 129,6 1-129,5 4 129,10 0-129,6-6 0,16-3 0,8-1 129,15-3 0,13-10-129,11-2 0,12-8 0,11-7 129,10-5-258,6-10 0,5-9 129,5-9-129,4-7 129,0-13 0,-1-13-129,-5-11 129,-6-8 0,-5-9 0,-9-7 129,-8-4-129,-14-7 129,-10-4 0,-14-1 0,-11-1 0,-12-3 0,-11 0 129,-14 2-258,-8 3 129,-17 1-129,-11 5 0,-15 8 129,-10 5-129,-13 7 0,-9 14 0,-10 7 0,-6 10 129,-8 11-129,-4 9 0,-3 5 0,1 10 0,3 9-129,6 7-129,14 9-129,4-4-903,22 3-2838,11 7-516,11-9-258,15-3 0</inkml:trace>
  <inkml:trace contextRef="#ctx0" brushRef="#br0" timeOffset="12739.7286">22496 13904 1806,'2'-24'3741,"11"22"-645,-13-15-387,15 6-2967,-15 11-903,16-4-516,-16 4-1032,11 0-1032</inkml:trace>
  <inkml:trace contextRef="#ctx0" brushRef="#br0" timeOffset="13011.7442">23055 13755 5805,'15'4'4515,"-15"-4"-387,0 0-129,14-12-3870,-14 12-258,0 0-258,2-13 387,-2 13-258,0 0-129,0 0-1290,0-13-2193,0 13-387,0 0-129</inkml:trace>
  <inkml:trace contextRef="#ctx0" brushRef="#br0" timeOffset="13343.7632">22742 13826 2322,'6'-16'3741,"-6"16"387,13-6-516,-13 6-2838,0 0-645,0 0 0,3 11 129,-2-1 129,-1-10-129,1 21 258,-1-10 0,3 5-129,-2 1-129,2 2-129,3 6-516,-3-1-1290,3 0-2322,6 7-258,-9-11-258</inkml:trace>
  <inkml:trace contextRef="#ctx0" brushRef="#br0" timeOffset="13814.7901">22494 14538 4644,'0'0'3999,"10"-2"-258,-8-22-129,10 4-3741,3-6-129,4-1 258,3-3 258,-1-4 129,6 3 258,-6-2 0,9 6-129,-6 4 129,4 5-387,-2 4-129,1 4-129,-1 6 129,-2 4-129,-3 4 129,0 9 0,-4 4 0,1 4 129,-8 5-129,3 6 129,-9 1 0,1 2 129,-5-1-258,0-1 129,0-7-129,0 2 0,-2-7-258,1-6-387,2-3-3096,-1-12-903,0 0-258,11-4-516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1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1-1 2,'0'0'5,"-7"11"1,7-11 0,0 0-1,0 0 1,11 13 1,1-11-1,2 1 0,8-1 0,2-3 0,7 1 0,3-4-1,6 1 0,-2-2-1,-1 0 0,-2 0-2,-4 1 0,-4 2-2,-4 0-3,-4 5-7,-3 1-3,-4-2 0,0-2-1,0-2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2:50.9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 10,'0'0'7,"0"0"0,0 0 0,0 0-4,0 0 0,0 0-3,0 0 0,0 0 0,0 0 1,0 0 1,0 0 0,0 0 1,0 0 0,43 7 1,-43-7 0,0 0 1,0 0-1,0 0 0,58-5 0,-58 5-1,46 1 1,-46-1 1,60 3-2,-60-3 1,74 4 0,-74-4 1,84 0-1,-41-4 1,12 0-1,-1-2-1,9 2 0,-2-1-1,7 3 0,-2 2-1,2 4 0,5-1 0,-4 4 1,-2-3 1,-6 1 1,8-3-2,-1-1 1,3-4 0,1 1-1,2 0 0,0 2-1,2 0 0,2 4-1,-3 1 0,-1 0 0,1-1 0,0 0 0,-4-1 0,2-2 0,1 0 0,-2 1 0,0-1 0,-3 1 1,2 2-1,-1 0 0,-1-2 0,-1 2 0,-3-1 0,3-3 0,-2 0 0,0-1 1,-6-3 0,0 1 1,-7-4 0,-1 2 0,-7-2-1,-4 3 1,-7-1 0,-6 2-1,-5 0 0,-3 2-1,-4 1 1,-5 0-1,-11 0 0,9 3 1,-9-3 1,0 0 0,0 0-1,0 0 0,0 0 0,0 0 0,0 0 0,0 0 0,0 0-1,0 0 0,0 0 0,0 0 0,0 0 0,0 0 0,0 0 0,0 0 0,0 0 0,0 0 0,0 0-1,0 0 1,0 0-1,0 0 0,0 0-1,0 0 0,0 0-1,0 0 1,17 0 0,-17 0 0,19 2 0,-3-2 1,1 3 0,1-2 0,-1 2 1,-1-2 0,-2 1 0,3-1 1,0-1-1,-1 0 0,7 0 0,1 0 0,4 0 0,-3 0-1,3 0 0,-6-1-3,2 6-9,-5-5-9,-5-3 0,-7-11-2,-8-12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5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16 14,'-15'-7'9,"15"7"0,0 0-1,0 0-1,0 0-3,0 0-2,10-5 0,3 7 0,6-2 0,4 1 1,4 0 0,3-1-1,1 0 1,0 0-1,-5-1 0,-3 0-1,-4 0 0,-3 1-3,0 0-5,-2 1-4,-2-2-1,3 0 0,1-4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2.9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52 6,'0'0'8,"0"0"1,-4-11-1,4 11-1,0 0 1,16-8-2,2 5 0,4 0-2,10-1 1,3 1-1,8 1 0,0 0 0,2 0-1,-6 2 1,-6 2-1,-6-2-1,-6 1 0,-7 1-2,-5-1-1,-9-1-2,0 0-5,11 0-5,-11 0 0,12-11-1,-2 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4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25,'0'0'9,"0"0"0,0 0 0,0 0-5,21-5-2,4 2 2,5-2 0,8 0 1,4-2 0,4 1 0,0 0 1,-5 2-2,-8-1 0,-7 3-2,-7 1-2,-7 0-2,-12 1-4,0 0-6,0 0-2,-10 7-1,10-7 1,0 0-1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3.8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 1,'0'0'6,"-16"2"2,16-2 1,0 0-2,0 0 0,10 0 1,5 0-1,8-1-1,6 1 0,8 0-1,6 0-2,5 1 1,0-1-1,-2 1 0,-6-1 1,-7 1-2,-7-1-1,-6 1 0,-9-1-3,-11 0-4,9 9-4,-9-9-4,0 0 0,-3 10 0,3-10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1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 2,'9'6'7,"8"-6"1,6-2 1,5 2-2,5-2 1,4 2 1,2-3-1,2 3 0,0-2 0,1 2-2,-5-1-1,-3 1-1,-6-1-1,-4 1 0,-6 0 0,-4 0 1,-14 0 0,13-1 0,-13 1 0,0 0-1,0 0 0,0 0 0,0 0-1,0 0 0,0 0-1,0 0-4,0 0-7,0 0-8,-14-1-2,0-5 1,-4-7-1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25.4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 2,'0'0'4,"-9"2"0,9-2-1,0 0-1,0 0 0,0 0-1,0 0 0,0 0 0,0 0 0,10-3 0,-10 3 1,13 0 0,-3 0 0,1 2 0,4 0 0,3 2 0,3 0 0,2 0 0,3 1 1,1 0 0,5 1 1,1-1-1,3 0 1,1 0 0,4 1 0,-1-1 0,4 0 0,0 1 0,4 1 0,3-1 0,3 2 1,2 0-2,1 1 0,3 1-1,4 0 1,1 0-1,5-1 1,-2-1 0,7-1-1,2-2 1,5 1-1,0-4 0,1 0-1,-3-1 1,-1-2-1,-7-1 0,-3 0 1,-8-3 0,-6 1-1,-6-2 1,-4 2 0,-9-2-1,-2 3 1,-2 0-2,-2 0 1,-3 2-1,-2 0 0,-2 0 1,-2 1-1,-3-2 0,-2 1 0,-3 1 0,-2-1 0,1 1 0,-1-1 0,-1-1 1,4 1-1,-2 1 0,3 0 0,-1-1 0,0 0 1,-4 0-1,1 0 0,-2-1 0,-9 2 0,12-2 0,-12 2 0,13-1 0,-13 1 0,12-2 0,-12 2 0,16-2 0,-16 2 0,20-6 0,-9 2 0,-2 1 0,4-1 0,-4 1 0,-9 3 0,16-7 0,-16 7 0,9-4 0,-9 4-1,0 0 0,0 0-1,0 0-1,0 0 0,0 0-1,0 0-2,13-3-2,-13 3-5,0 0-5,9-3 1,-9 3 0,0 0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2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58 22,'0'0'11,"13"-15"1,-13 15-2,0-12-2,0 12-1,-9-12 0,-3 7-1,-1 2 1,-2-1-1,-2 4 0,-5 2-1,-1 6-1,-2 5-1,0 6 0,-1 6-2,2 4 1,1 4-2,4 2 1,6 4-1,10-1 2,23 4-9,9-4 2,10-7 0,6-7 1,2-5 0,3-9 2,0-9-1,-5-8 1,-17-15 7,-9-3-1,-5-11-1,1-10 6,-8-6 1,-1 7-2,-12-2 1,6 8-1,-9 2 0,4 7 0,-12 7 1,-5 20-9,-4 6-1,-8 3-4,4 8-1,-12 0-6,3 14-9,-7 1-2,8 10-2,-1 4 2,7 10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2.8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262 100 33,'7'-16'15,"0"0"2,-5 3 0,0 2-5,-5-1-2,3 12-1,-8-10-2,8 10-1,-20 5-1,10 7-1,-4 4-1,1 4-2,3 6 1,11-75-9,-2 73 1,17 12-1,0-13 1,17 3 0,1-17-1,12 4 1,-3-15 0,-3 76 8,-3-83 1,-8-13-1,-6-3 1,-25-15 5,-7 8 2,-17-7 0,-4 10-1,-14 0-1,-3 12 0,-10 3-1,0 14-1,8 14-8,5 10-3,-1-1-6,9 13-11,3 1-1,13 8 0,0-1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6:53.3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248 44 41,'0'0'15,"0"0"1,-9 8 0,9-8-6,-10 23-11,-5-10 0,13 16-2,-12-5-3,16 17 0,-10-12 0,16 15 0,-6-13 1,16-4 7,8-7 0,6-9 0,6-8 1,0-10 1,2-5 0,-6-11 2,-1-3-1,-11-9 0,-5-2-1,-15-2 0,-12 5-1,-7-2 0,-7 5-1,-7 4 1,-4 6-2,-6 8-1,-4 8 1,-2 6-2,5 5-1,-1 10-2,0 4-6,6 9-12,2 6 0,7 6 0,4 3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29.5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295 38 6,'-2'-11'5,"2"11"2,0 0 1,0 0 1,-6-9 1,6 9 0,0 0 1,-9-3-2,9 3-1,0 0 0,0 0-3,0 0-1,-9-2-1,9 2-1,-10-1-1,10 1-1,-9-2 1,9 2-1,-15 0 1,15 0 0,-16 4 0,16-4 0,-18 7 0,9 0 1,-2 4-1,-1 0 0,1 5 1,-4 2-1,-1 4 1,0 1 0,1 2 0,-5 1-1,6 3 1,-2 0-1,3 1 0,0-2 0,6 1 0,-1 0 0,5-1-1,1-3 2,5-3 0,3-3 0,8-2 0,5-7 0,8-3 0,3-6 0,7-3 0,5-4-1,-2-4 1,1-5-1,-1 0 1,-8-4 0,-1 1 1,-9-2 0,-4 0 0,-4-4 1,-3 2-1,-8-2-1,-1 0 0,-3-2 0,-2 1-1,-9 2-1,8 0 1,-4 2-1,-1 2 0,-3 1 1,0 2-1,-3 2 0,0 0 0,6 1 0,-9 2 0,-1-2 0,4 3 0,-3 3-1,2 0 1,-1 3-1,1 3-1,-1 8-1,-2 0-4,6 13-6,-8-2-11,6 6 0,-6-3-2,5 1 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2:20.2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53 483 11,'0'0'6,"0"0"0,0 0-1,0 0-1,11-1-2,-11 1-1,1210-507 86,-1194 532-85,0 3 0,-3 0 1,2 0-1,-2-2 0,4 1 0,-1-5 0,7 1 0,0-3-1,5 0 0,-3-4 0,0 1 0,1-3 0,-3-3 0,-1-3 0,1-1 1,3-5-1,2-4 0,8-7 1,7-2-1,5-7 0,6-1 0,3-5 0,3 0 0,-2-1 1,0 3-1,-5 2 0,-4 5 0,-4 2 0,-4 4 0,-1 4-1,-4 2 0,0 6 0,-4 1 0,0 2-1,-4 4 1,0 4 0,-2 3 0,0 4 1,-2 4-1,0 4 1,0 3 0,-2 4 0,2 3 0,-4-1-1,0-1 2,-3-4-1,-3-4-1,0-5 0,-4-1 1,2-7-1,-2-2 0,2-5 0,0 0 0,2-1 1,0-2-1,1-1 1,2-2-1,-1-2 1,2-2 0,4-4 0,4-4-1,3-7 1,7-3 0,4-6-1,5-1 0,6-3 0,7-2 0,3 0 0,6 2 0,4 4 0,3 1 0,7 5 0,1-1 0,3 4 0,-2 0 0,-4 2 0,-6 3 0,-8 2-1,-7 5 1,-7 3 0,-7 5 0,-8 7-1,-5 7 1,-4 6 0,-2 3 0,-1 4 0,-3 2 0,1 1 0,0-1 0,-1 1 0,5-4 0,7-2 0,6-3 1,7-4-1,7-3 1,10-6-1,4-7 0,10-6 1,2-7-1,3-7 0,2-6 0,3-7 0,-5-4 0,2-3 1,1-1-1,1 1 0,1 1 0,-1 3 0,-3 4 0,-2 7 0,-1 3 0,-3 6 0,-2 3 0,-11 5 0,-6 3-1,-7 2 1,-8 3 0,-6 2 0,-9 3 0,-11 6 0,-4 6 0,-4 6 0,-2 5 0,2 3 0,4 3 1,6 2-1,14-4 0,9-4 0,15-6 0,13-11 0,10-7 1,14-9-1,12-8 0,3-4 0,3-5 1,-3-3-1,-2-1 1,-3-1-1,-3 3-1,-2 0 1,-10 2-1,1 0 0,1 3 1,1 0-1,-5 2 0,-4 1 1,-14 2-1,-11 5 1,-8 2 0,-6 5 0,-44-3 0,47 25-1,-47-25 1,16 46 0,-16-46 0,7 62-1,-7-62 2,-6 70-1,6-70 0,-21 64 0,21-64 0,-6 54 0,6-54 0,11 48 1,-11-48-1,0 0 0,60 54 0,-60-54 0,65 31 0,-65-31 0,55 21 0,-55-21 0,61 20 0,-61-20 0,75 17 0,-75-17-1,72 15 1,-22-7 0,-5-1-1,-1 1 1,2 2 0,-46-10-1,50 33 1,-50-33 0,25 56 0,-25-56 0,-29 77 0,1-34 0,-11 0 1,4 2-1,-3-3 1,38-42-1,-87 77 0,87-77 1,-61 68-1,61-68 0,-35 62 0,35-62 0,-16 55 0,16-55 0,18 50 0,-18-50 0,24 49 0,-24-49 0,34 45 0,-34-45-1,27 55 2,-27-55-2,21 66 1,-21-66 0,13 78 0,-7-36-1,-11 4 0,-2 3 0,0-2 1,-5-1 0,-1 0 0,-1-2 0,-3-1 0,0 2 1,9-3-1,6 0 1,-1 1-1,3-43 0,2 81 0,-2-81 0,17 76 0,-17-76 0,26 73-1,-26-73 1,45 64 0,-45-64 0,51 63-1,-51-63 1,49 61-1,-49-61 2,33 57-2,-33-57 1,-7 66 1,7-66-1,-32 79 1,9-33-1,-20 1 1,13 2-1,-14 0 1,2 1 0,-3-5 0,9-3 1,36-42 0,-74 76 0,74-76-1,-58 64 1,58-64-1,-33 59-1,33-59 0,-9 54 0,9-54 0,16 54-1,-16-54 1,35 57-1,-35-57 1,40 59 0,-40-59 0,26 70 0,-26-70 0,9 82-1,-8-35 1,12-1 0,-16 1 0,5 1 0,0-3 0,-2-45 0,7 77 1,-7-77-1,-4 60 1,4-60 0,-26 47 0,26-47 0,0 0-1,-56 48 0,56-48-1,0 0 0,-54 22 1,54-22-1,0 0 1,-41 0 1,41 0 0,0 0 0,0 0 1,-42-13-1,42 13 0,0 0 0,0 0-2,0 0 0,0 0 0,-47 2 0,47-2-1,0 0 1,0 0 0,0 0 0,0 0 1,0 0 0,-48 51 0,48-51 0,0 0 1,0 0-1,-63 57 0,63-57 1,-46 26-1,19-17-1,-3-1 1,-5-5 0,-4-2 0,2-6 0,0-4 0,-9-5 0,4-5 0,2-2 1,-2-5-1,1-1 1,3-3-1,2 0 1,0 3-1,0 2 1,-2 4-2,0 1 1,2 6-1,1 2 0,-1 4 0,2 2 1,-1 4-1,-1 4 0,-1 4 1,0 3 1,-2 5-1,-2 3 1,-1 4 0,-2 0 0,1 2-1,2-1 1,-1-1-1,1-4 0,1-3 1,2-6-2,-2-7 1,2-2 0,-1-8 0,-1-4 0,3-5 0,-5-3 0,-1-2 0,1-2 1,1-1-1,0-1 0,1 1 0,2 1 0,2 1 0,5 3 0,1 1 0,2 3 0,-1 5-1,-3 3 1,1 5 0,-3 4-1,-3 4 1,-4 6-1,-3 3 1,-6 5 0,1 3 0,-2 1 0,-1 3 0,0 0 0,5-1 0,-2-1 0,5-3 1,5-4-1,4-2 1,1-5-1,1-3 0,1-4 0,-1-5 1,2-5-1,-6-3 0,-2-7 0,-2-4 0,-2-5 0,-1-3 0,-4-3 0,-2-2 0,-4 0 0,3 3 0,-5 4 0,-2 2-1,-1 6 0,-4 1 0,0 6 0,-4 5-1,4 4 2,-3 3-1,-1 5 0,-2 4 1,0 8 0,-1 6 1,-3 3-1,1 5 1,-2 2-1,2 2 0,0 0 1,5-2 0,2-7-1,4-4 0,4-6 1,4-9-1,-1-7 0,1-6 0,0-5 1,-2-5-1,1-2 0,-1-2 0,0-2 0,0 1-1,3-2 1,3 0 0,1 1 0,2 0 0,2 3 0,-2 3 0,-2 3 0,-2 7 1,-5 7-1,-4 6 0,-3 8 1,-3 6-1,1 5 0,-4 4 0,1 1 0,4 3 0,2-2 0,3-2 1,2-4-1,5-3 0,1-5 0,8-5 0,2-7 1,1-5-1,4-6 0,2-8 0,2-6 1,-1-4-1,0-3 0,-2-3 0,1-2-1,-1 3 2,-3 4-2,-1 4 1,-4 5 0,-1 8 0,-6 7-1,0 5 1,-5 8 0,-3 3-1,1 4 1,-2 4 0,1 4 0,1 2 0,4-2 1,4 2-1,4-3 0,5-1 1,3-3-1,2-2 0,1-2 0,1-2 0,-1 0 0,1-1 1,-6-1-1,1 0 0,-1-3 0,0 0 0,6-4 0,2-4 1,2-3-1,1-6 0,3-7 0,3-2-1,2-6 1,1-1 0,2-3-1,-1 0 0,5 0 1,0 2-1,7 3 0,0 1 0,2 4 0,2 2 0,2 2 0,-1 11 1,12-14-1,-12 14 1,5-13 1,-5 13-1,1-14 1,-6 2 0,-5-2-1,-10-4 1,-5-4 0,1-4-1,0-3 0,-3-4 0,3-3-1,3-3 1,4-4 0,7 0-1,5-3 1,5-2-1,0-1 1,6-1 0,1 1 0,7-2 0,1 3-1,5 1 1,3 3-1,-1 2 1,4 4-1,-3 5 1,2 6-1,-5 7 1,-3 4 0,-5 5 0,-12 11 0,5-11 0,-5 11 0,-22 0 0,0 1 0,-5 0 0,-2 2 0,-1-2 0,3-2 0,5-3 0,5-6 0,8-7 0,10-8 0,9-7-1,6-4 1,3-4-1,3-3 1,0 1 0,0 5 1,-3 5-1,-5 4 1,0 5-1,-6 1 0,2 2 0,0-1 0,0 0 1,-1 1-2,-4 0 2,3 3-1,-5 0 1,-3 1-1,-2 4 1,-5 1-1,-1 2-2,-1 5-8,-4-9-20,-1 2 2,-4-11-2,7-5-1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38.2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5365 343 34,'0'0'13,"-10"-8"-1,10 8-2,-18-5-8,6 4-7,-5 1-1,-4 1-1,-4 1 0,-6 3 2,-2 2 3,-4 2 2,-1 6 1,-2 1 4,1 5 1,-3 4 0,3 3 0,0 7-2,-3 5-1,3 7-1,0 5 0,3 8 0,3 6 1,3 4 0,6 7 1,4 2 1,11 5 0,8 0 0,11 3 0,10-4 0,10 2-1,9-7-1,12-5 0,6-3-1,12-8 0,6-10 0,9-9-1,6-12 1,6-11 1,7-12-1,5-12 2,3-16-1,3-11 0,0-15-1,-2-9 1,-4-14-1,-2-4 0,-9-6 0,-6-5-1,-12-2 1,-13-4-1,-14 0 1,-13-1 0,-20-1 1,-16-1 1,-18-3-3,-14 4 1,-16 0-1,-14 7-1,-16 9 0,-13 12-1,-11 15 0,-14 16-1,-10 21-1,-14 14-3,-7 23-12,-17 11-6,-5 15 0,-13 6-1,-5 9 0</inkml:trace>
  <inkml:trace contextRef="#ctx0" brushRef="#br0" timeOffset="1532">682 352 18,'-24'4'9,"-2"5"-1,-4 0 0,-5 10-7,-4 4-1,-5 7 1,2 7 0,-5 11 1,-1 7 1,-4 9 2,-3 9 2,0 1 2,8 9 0,3 1 2,7 6-1,5-3-1,13 4-1,12-7 0,18-3-2,12-6-1,17-5-1,12-9-1,16-8 0,10-14-1,16-10 0,11-13 0,7-10-1,7-12 0,4-12 0,0-15 1,4-13-1,-7-14 0,-7-11 0,-9-15-1,-7-10 0,-14-13 1,-12-9 0,-16-6-1,-15-2 1,-13 1-1,-12 1 0,-20 5 1,-13 5-1,-14 13 1,-14 13-1,-14 16-1,-12 17 0,-12 18 1,-13 19-1,-8 24 0,-4 18 0,-2 21-3,-2 9-6,11 21-12,4 5-1,14 11-1,11-1 1</inkml:trace>
  <inkml:trace contextRef="#ctx0" brushRef="#br0" timeOffset="2333">1948 843 75,'-4'11'22,"4"-11"-2,17 3 1,4-4-18,14 1-2,11-2-1,15-2 0,17 0 1,19 0 0,17-2 0,15 0 0,13-2 0,14 1 1,8-3 0,8 1 0,2-2 1,-4 2-1,-11-3 0,-13 4 0,-16 2-1,-20 1-1,-17 6-5,-20-4-11,-17 7-7,-21-5 0,-13 3-2,-22-2 1</inkml:trace>
  <inkml:trace contextRef="#ctx0" brushRef="#br0" timeOffset="2754">4053 425 45,'0'0'15,"0"0"1,0 0 1,10 5-10,4 4-4,2 5 0,8 4 1,2 2 1,7 6-1,4-1 1,6 5 0,1-3-1,6 4-1,1-3 0,4-1 0,3-1-1,0-4 0,-2-2-1,-3-2 0,-7-7 1,-6 0 1,-9-6 1,-6 1 1,-12-5 0,-13-1 1,-11 9-1,-11 0-1,-16 2 0,-6 4-1,-12 6-1,-8 2-1,-8 6 0,-4 2 0,0 0-1,1 1 0,6 2-2,1-5-10,10 4-16,-1-11 1,10-3 0,-1-18-2</inkml:trace>
  <inkml:trace contextRef="#ctx0" brushRef="#br0" timeOffset="4406">848 512 8,'16'-9'11,"-2"-2"3,-1-1 1,-1 4 1,-12 8 1,16-12 0,-16 12-3,0 0-2,-5-10-3,5 10-2,-24 7-3,1 2-2,-9 0 0,-7 5-1,-8 2 0,-6 8 1,-6 2 0,-4 5 0,1 1 0,4 2-1,9-1 0,5-1-1,13 0 0,11-4 0,16-1-1,16-5 0,13 0 0,11-2 0,12 1-1,7 0 2,7 0-1,1-1 1,2 2 0,0-2 0,-6 0 0,-5-1 1,-6-4-2,-10 1 3,-14-4 0,-7 3 0,-17-2 1,-10 4 0,-18-3 2,-10 5-2,-17-1 1,-3 2-2,-7-1 0,0-1-3,3-4 0,3-3-5,15 1-8,1-10-10,24 2-2,6-11 0,13 7 1</inkml:trace>
  <inkml:trace contextRef="#ctx0" brushRef="#br0" timeOffset="5047">1115 784 61,'0'0'18,"0"0"-1,13 4-3,-13-4-10,17 2-7,-17-2 2,15 13 2,-9 2 2,-5 4 1,0 9 3,-9 1 1,4 12 1,-5-1-2,5 7-1,-1-4-2,4 0-2,4-5 0,4-4-2,5-9 0,6-8-1,6-9 0,0-10-3,6-3-7,-6-13-11,5 0-1,-6-10-1,-1 0 2</inkml:trace>
  <inkml:trace contextRef="#ctx0" brushRef="#br0" timeOffset="5377">1039 1003 88,'-7'11'23,"9"2"1,-2-13 0,23 0-17,-1-5-7,11-4-1,9 0 1,3-4 0,7-3-1,6-4-3,11 4-19,0-8 0,7 0-1,1-10-1</inkml:trace>
  <inkml:trace contextRef="#ctx0" brushRef="#br0" timeOffset="5948">5547 694 79,'-13'3'24,"-2"1"-3,-7-6 0,4 0-14,-6 0-7,-3 1 0,-2 0 0,-4 3 0,-3 1 2,0 5 0,-2 1 1,1 5 0,0 0-1,4 2 0,3 3-1,7 1-1,7 1 0,6-1-1,10-1 0,10-1 0,8 2 0,7-3 0,9 2 0,6-2 0,4 1 0,3 0-1,-1 3 1,-5 1-1,-2 4 0,-9 0 1,-10 1 2,-7 2 0,-14-2 2,-8 0 0,-11-3 1,-5-2 0,-10-7 1,-1-3-2,-5-6-2,2-4-2,3-2-2,0-6-4,11 1-4,-2-7-9,13 1-5,5-6 1,11 2-1,3-6 3</inkml:trace>
  <inkml:trace contextRef="#ctx0" brushRef="#br0" timeOffset="6479">5668 919 73,'-5'11'23,"2"-1"-3,3-10-3,-6 16-5,8-3-16,-2 0 1,0 7 3,0 4 2,-5 6 2,5 5 1,-7-1 3,6 5 0,-5-4 1,6 1-5,-4-5-1,4-2-2,5-6-1,2-7 0,5-3-2,1-7 0,4-4-2,-2-7-3,9 2-6,-6-12-11,0 1-1,-6-9 0,-3 0 1</inkml:trace>
  <inkml:trace contextRef="#ctx0" brushRef="#br0" timeOffset="6789">5577 1037 83,'5'10'23,"7"-3"-2,8 0 0,5-3-19,4 0-3,4 1 0,0-4-1,4 1-3,-8-5-7,4 1-9,-7-5 0,-2-2 0,-4-5 0</inkml:trace>
  <inkml:trace contextRef="#ctx0" brushRef="#br0" timeOffset="7010">5939 1037 80,'10'24'25,"-3"-5"-4,0-1-4,-1-2-9,-5 3-15,4 6 3,-4 1 1,-1 0 1,-2 0 1,0-3 3,1-1 0,1-8-15,2-5-3,-2-9-4,0 0-3,7-12 0</inkml:trace>
  <inkml:trace contextRef="#ctx0" brushRef="#br0" timeOffset="7220">5828 1220 103,'0'0'25,"10"10"-3,7-9-2,10 0-28,-4-5-1,11 6-1,-5-6 0,7 5-1,-8-6-6,1 2-6,-6-3 4,-5-4 2,0-5 1</inkml:trace>
  <inkml:trace contextRef="#ctx0" brushRef="#br0" timeOffset="7530">6153 1057 35,'0'0'17,"11"-7"1,-11 7 1,15-10-5,-3 5-6,1-4-1,4-1-2,2-3-1,3-2-2,-2-2 0,3-2-1,-4 0 1,0-1 1,-3 0 0,-3 5 0,-4 1 0,-4 4 0,-5 10 0,5-11-2,-5 11-1,0 0 0,-4 21-1,2-5 0,-1 6 0,0 4 0,-2 5 1,-1 2 1,1 2-1,-2 1 1,0-3 0,-3-3-1,0-3 1,-1-4-1,-3-5 1,3-6-1,-3-5 1,0-4-1,0-4 0,2-1 1,-2-3-1,1 1-1,2 1 1,-1-1-1,3 3 0,9 1 0,-12-3 0,12 3 1,0 0-1,10-6 2,3 3-1,4 1 1,6 0-1,3-1 1,2 3-1,1 1 0,-1 3 1,-3-1-3,-2 6-10,-9-2-9,-14-7-2,0 0 0,-17 5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3.0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-3 189 4,'0'0'8,"-9"4"-1,9-4 2,0 0-3,0 0-2,0 0 1,0 0-1,0 0 2,0 0 0,11 5 0,-1-4 1,5 3 1,5-2 1,7 2-1,7-1-1,7 2 0,6-2-2,5 2 0,0-1-2,3 3-1,-1-2 0,-4-1-1,-7 0-1,-6-1 1,-6 0-1,-8-2 0,-3 1-4,-11-5-10,-9 3-5,-1-10-1,1 10 1,-20-21-1</inkml:trace>
  <inkml:trace contextRef="#ctx0" brushRef="#br0" timeOffset="401">419 21 20,'24'-3'9,"3"-3"0,4 1 1,2 1-6,5 1 0,2 3 1,-3 2 1,4 2 0,-2 1 0,-2 3 1,0-1-2,-3 2-1,-7 1-2,-4 2 0,-4-2 0,-7 4-1,-8-2 1,-8 4 0,-5-1 0,-4 4 1,-9-2 1,-4 6 0,-8 1 0,-1 5 0,-6 1 0,4 3 1,-7-1 0,5 2 0,-2-4-2,9 0 0,2-7 0,6-2 0,4-7-2,6-5-1,14-9 0,-11 10-1,11-10-1,0 0-4,20-10-16,-5-4-1,6-2-1,1-12 1</inkml:trace>
  <inkml:trace contextRef="#ctx0" brushRef="#br0" timeOffset="14171">224 1157 20,'-19'5'5,"3"-2"0,3-6-1,3 1-3,10 2 2,-10-6 2,10 6 0,0 0 1,0 0 2,0 0 0,11-8 0,5 8-3,5 1-2,11-2-3,4 0 1,11-2 0,5-1 0,3-1 0,2-1 0,-3 0-1,-2 0-6,-7 0-8,-6 1 0,-13-4-1,-8-1 0</inkml:trace>
  <inkml:trace contextRef="#ctx0" brushRef="#br0" timeOffset="14531">579 908 38,'18'0'12,"2"-1"0,-2 1 0,2 2-10,0 3-1,2 5 0,-2 2 1,2 3 0,-1 1 2,-2 3-2,0-2 1,0-1-1,-3-1 0,-3-1-1,-2 0 1,-7-1 0,-4 0 0,-8 1 1,-6 2 1,-9 1 1,1 3 1,-9-2-1,4 4 1,-7-4-1,5 3-1,2-7-1,6 1-4,7-2-6,0-5-13,14-8-1,-11 7-2,11-7 1</inkml:trace>
  <inkml:trace contextRef="#ctx0" brushRef="#br0" timeOffset="15202">346 2199 33,'0'0'15,"0"0"0,0 0 0,0 0-4,0 0-5,16 2-2,-5-4-2,6 0 0,5-1-1,9 2 0,2-2 0,6 2-1,3-3 0,2 2-1,1 0 0,-1-1 0,-4 0 0,-7-1 0,-1 1-4,-9-1-6,-5-2-5,-6-2 0,-6-2 1,-5-2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47.44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384 53 67,'0'0'15,"-17"12"-2,-1-8-3,4 5-14,-4 2-2,-1 5 1,-3 2 2,-3 6 3,-1 4 2,-4 0 4,6 9 2,-6-1 1,4 8-1,-1-1-1,0 6-1,6-5-2,1 4-1,7-4-1,7-3 0,6-5 0,8-8-2,10-7 1,11-12-2,5-5 1,7-13-1,5-6 1,-2-6 0,0-5 1,-4-3 1,-7-3 0,-7 5 1,-15 0 1,-6 7 0,-18 4 0,-4 6-1,-8 4 1,-4 8-2,-7 5-2,1 6 0,3 8-2,0 1-6,12 9-7,-2-5-8,12 4-2,2-7 1,11 0-1</inkml:trace>
  <inkml:trace contextRef="#ctx0" brushRef="#br0" timeOffset="651">669 355 48,'-9'10'14,"9"-10"-2,-5 12 1,9-1-15,4 2-2,0 6 3,2 4 2,-2 1 4,6 3 0,-6-1 3,8 0-1,-9-6 2,5 1-1,0-12 0,0-3-4,2-9-1,4-8-1,-2-10-1,-2-4 1,-1-5 0,-1-3 0,-6-2 1,-1 3-1,-4 1 1,-2 7-1,-2 6-2,-1 0-5,4 9-11,-1-1-7,1 10 1,13-12-3,-1 7 2</inkml:trace>
  <inkml:trace contextRef="#ctx0" brushRef="#br0" timeOffset="1011">1111 261 43,'0'0'8,"1"9"-1,-1-9 0,0 0-12,0 0 2,10 0 3,-10 0 3,12 2 4,-2 4 3,-10-6 1,15 15 0,-6-5-1,2 7-3,0 1-3,1 5-2,0-2-1,-2 3 0,-1 1 0,0 0 3,-6-4 0,0 0 2,-8-6-1,0-1 1,-8-6-1,-1 0 1,-5-8-2,-2-3-2,-2-4-1,0-2-1,3-1 0,2-3-1,4 2 1,3-1-1,4 3 0,7 9-1,0-14 1,0 14-1,18-11-2,-6-1-5,9 4-12,1-9-2,5 2 0,1-9 1</inkml:trace>
  <inkml:trace contextRef="#ctx0" brushRef="#br0" timeOffset="1542">1378-3 67,'0'0'21,"0"0"-2,11-2-3,-11 2-8,0 0-13,13 9 0,-13-9 1,11 24 3,-8-4 1,0 5 2,1 9 5,-4 1 0,3 10 1,-5-1 0,5 6-1,-3-4-2,2 4-1,0-5-2,0-4 0,-1-8 0,1-6-6,4-4-8,-4-12-12,-2-11 1,0 0-2,13-20 1</inkml:trace>
  <inkml:trace contextRef="#ctx0" brushRef="#br0" timeOffset="1862">1592 219 89,'8'14'21,"-3"-4"-1,1 2-2,-5 3-19,-1 2-2,1 3 3,-3 5 1,-3 0 2,1 4 1,-3-6 1,3-1 2,0-5 0,7-3-2,-3-14-4,22 2-2,3-11-3,1-6-1,7-4 1,-3-4 1,3-2 1,-4-2 1,-5 3 2,-6 4 3,-10 2 1,0 5 2,-10 0-2,2 13-1,-9-17-1,9 17-2,-17-12-1,6 6-2,11 6-2,-19-8-7,19 8-15,-10 1 0,10-1 1,0 0-2</inkml:trace>
  <inkml:trace contextRef="#ctx0" brushRef="#br0" timeOffset="2263">1900 283 53,'0'14'16,"1"-4"1,-1-10-1,16 10-12,0-9-2,5-3 1,5-2-1,2-5 3,3 1-1,-1-6 1,1 3 1,-8-5-1,-3 3 0,-4-4 0,-5 6-1,-8-2-1,-4 3-1,-6 0 0,-5 4 0,-5 2-1,-2 4 0,-2 5-1,-3 4 0,0 5-1,-1 5 1,2 5 0,2 3 0,1 2 0,3 2 1,3-3-1,6-2-1,10 1-7,5-13-14,12-6-1,4-12 0,10-7-1</inkml:trace>
  <inkml:trace contextRef="#ctx0" brushRef="#br0" timeOffset="2634">2456 110 104,'0'0'25,"-4"20"-2,-8-12 1,-4 1-24,0 6-3,-3-1 0,-1 4 0,-2-1 1,4-2 1,3-1 1,5-1 0,6 0 1,6-3-1,7 1 1,6-2-1,5 0 0,4 4 0,1 0 0,0 0 0,0 0 0,-4 0 1,-4 1 0,-6-2 2,-4 4 0,-8-5 0,-3 2 0,-10-4 0,-2 1-1,-6-2-2,-4-5-4,3 1-21,-6-10-1,7-1 0,-2-11-2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8.5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90 0 57,'-11'13'15,"11"-13"1,10 5-2,2-4-12,8 1-4,4 0 1,4 1 1,1 2 1,5-1 1,-1 1 0,-2 0 0,-1 2 0,-6 4-1,-6-2 0,-4 5-1,-2 2 0,-14 3 1,-9 4-1,-10 3 1,-4 4 0,-8 2 1,-3 4 1,-8 0-1,1-1 0,0-1-2,4-4-4,7-2-12,5-5-2,5-5-2,2-10 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7:50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359 31 20,'0'0'11,"-2"-16"-1,2 16 1,-3-12-1,3 12-3,0 0 1,-17-8 2,17 8 0,-20 8 1,11 4-1,-8 1-1,4 10-1,-6 2-1,3 10-3,-6 5 0,0 9 0,-4 7-1,1 7 1,-2-2 0,4 5-1,0-3 1,7-1-2,2-8 0,9-6-1,9-12 0,9-9-1,9-11-1,7-11 0,6-10 0,2-10 0,1-5 0,-2-6 1,-5-4 1,-7 1 0,-9 0 1,-7 3 1,-10 3-1,-6 3 1,-7 3-1,-6 7 0,-6 6-2,-4 5 0,-3 6-1,-3 7-3,4 8-3,-5 0-17,10 10-2,-1-10 0,13 4-1,3-12 1</inkml:trace>
  <inkml:trace contextRef="#ctx0" brushRef="#br0" timeOffset="821">560 365 68,'11'15'23,"-1"3"-3,2 6 0,0-3-8,-1 5-12,2 4 0,2 3 2,-3-4 0,1-2 1,-5-8 1,3-3 0,-11-16 0,21 7 0,-10-16 0,2-7-2,-1-6-2,0-6 1,0-1-1,-3-4 0,-2 2 0,-1 0 0,-3 4-1,0-1-5,5 10-12,-5-4-6,7 7 0,-4-5-1,7 7 1</inkml:trace>
  <inkml:trace contextRef="#ctx0" brushRef="#br0" timeOffset="1121">1006 271 75,'9'13'21,"0"-4"-3,1 0-2,-10-9-14,13 18-8,-3-4 2,0-1 2,-2 3 1,0-1 1,-2 1 3,2 1 2,-5 0 1,3 2 0,-4-3-2,0-1-1,-3-2 0,-2 1 1,-6-5 0,-3 1 0,-6-7-1,0 1 1,-7-3 1,5 1-2,-3-3 0,5-1-2,3-2 0,15 4-1,-10-19 1,18 5-2,8-2 1,5-2-2,6 0 0,1-4-1,7 3-3,-5-2-4,6 6-6,-9-6-7,2 4-1,-8-9-1,1 4 2</inkml:trace>
  <inkml:trace contextRef="#ctx0" brushRef="#br0" timeOffset="1512">1254-7 77,'0'0'23,"-10"-4"-1,10 4-1,0 0-14,-6 9-5,6 4-1,2 8 0,-1 5 1,1 10 1,-2 4 1,2 8 0,0 0 2,2 2-2,-1-4-1,3-2 0,0-6-3,2-7-1,6-7-2,-3-13-4,9 0-6,-8-16-6,9 1-3,-8-13-1,7 4 2,-8-10 6,3 3 8,-5-2 7,-4 0 7,3 6 7,-7-3 5,3 6 1,-7-2-3,2 15-4,2-16-5,-2 16-4,0 0-2,0 0-1,0 0 0,4 24 1,-4-8 0,3 7 1,-2 0 2,4 4-2,-3-2 1,4 0-1,-3-5 0,4-3-1,0-7 0,3-6-1,3-6-2,1-8 0,3-3 0,-3-3 1,1-1 0,-3 0 0,-1 1 1,-4 3 0,-5 1 1,-2 12 0,1-14-1,-1 14 1,0 0-2,-1-13 0,1 13-1,0 0-1,0 0-1,0 0-1,0 0-6,0 0-14,0 0-2,0 0-1,-8-10 1,3 1 0</inkml:trace>
  <inkml:trace contextRef="#ctx0" brushRef="#br0" timeOffset="2223">1700 353 49,'11'4'15,"-2"-4"0,3-2 3,-2-3-11,6 2-1,-2-5 1,3 6 1,-3-4 0,2 3 0,-3-4 0,1 2-2,-4-4-3,-1-1-1,-4-1-1,-2-1 1,-5-1-1,-3 2 0,-4-2 1,-2 5-1,-3 0 2,-2 5-2,0 4-1,-6 6 1,2 3-1,2 6 1,-3 2 0,3 5 1,1 2 0,2 3 0,1-1 0,8 1 0,0-1-2,4-4-1,11-1-3,2-11-9,15 2-9,2-13-3,13-1-1,2-11-1,7-3 2</inkml:trace>
  <inkml:trace contextRef="#ctx0" brushRef="#br0" timeOffset="2654">2314 77 96,'-10'3'24,"1"5"-1,-9-7 0,3 2-22,-4 4-1,-2 1 0,1 1 0,-1 3 1,0-1 1,5 2 1,1 0-1,6 0-1,3 1 0,6-1 0,5 0-1,2 1 0,7 0-1,1-1 1,3 1 0,0 1 0,2-3 0,-2 2 0,-3 0 0,-1-2 0,-4 0 0,-3 0 2,-5-2 0,-3 2 0,-7-1 1,-2 2 0,-8-1 0,-1 3 0,-5-2-2,-7 1-2,1 1-5,-11-6-21,6 2 0,-9-11-1,2-2-1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9:09.0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156 273 25,'0'0'9,"0"0"-1,-2-9 2,2 9-7,2-11 0,-2 11 1,0 0 0,3-10 1,-3 10 2,13-2 0,0 2-1,9-2-3,2 0-1,10-3 0,6 0-1,5-2 0,1 0-1,1-1 1,-3-1-1,-8 1 0,-2 2 0,-9 2-2,-7-1-3,-6 3-10,-12 2 0,0 0-1,-1-10 1</inkml:trace>
  <inkml:trace contextRef="#ctx0" brushRef="#br0" timeOffset="331">510 6 51,'20'10'15,"-5"-8"0,1-2-1,1-2-9,3 2-6,0 1 1,1 2 0,-1 2 2,-4 2 0,-3 2 2,-1 3 0,-3-1-1,0 4 0,-2 0-1,-1 0-1,-4 2 0,0 0 0,-2-1 1,-3 4 1,-7-3 1,1 4 1,-9-1-1,1 3 1,-7-2 0,1 5 0,-6-1-1,4 1 0,-3-3-2,4-1 0,1-4-1,4-3-2,7-1-4,-2-10-10,14-4-9,-11-9 0,12-8-2,0-17 1</inkml:trace>
  <inkml:trace contextRef="#ctx0" brushRef="#br0" timeOffset="69180">0 245 32,'14'-1'12,"-14"1"0,0 0 0,11-13-9,-11 13-3,0 0 1,11 0 2,-11 0 0,19 12 1,-3-5 2,7 4 0,6-4-1,10 2 0,4-3-1,8-1-1,-2-4-1,1 0-1,-7 0-1,-3-2 1,-7 1-3,-11 0-4,-5 3-11,-8-1-1,-9-2 1,0 0-1</inkml:trace>
  <inkml:trace contextRef="#ctx0" brushRef="#br0" timeOffset="69510">234 13 64,'0'0'17,"0"0"-2,17 4-2,-2-11-13,4 4-7,0-2 1,3 4 3,-1 1 2,0 2 3,3 4 3,-5 3 2,8 2 0,0 0 0,9 1-2,5 0-1,5 0-2,0-1-1,0-1 0,-2-3-1,-6 0 0,-8-2 1,-6 2 0,-10-3 1,-4 3 0,-10-7 1,3 15-1,-8-6 1,-2 5-1,-3 3 0,-2 3 0,-7 4-1,-4 3-1,-5 3 0,-3 4 1,-5 1 0,0 3 1,-4-3-1,-1 2 1,2-1 0,-1-2 0,4-5-1,4-2 1,5-4-2,5-4 0,5-6 0,5-3 0,2-3 0,10-7-2,0 0-5,0 0-16,7-10 0,-1-5-1,-1-2-1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28:55.1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153 263 15,'0'0'11,"0"0"0,0 0 0,0 0-4,0 0-1,0 0-3,0 0-1,0 0 0,-7 14 0,7-1 0,3 6 1,1 8 1,0 8-1,5 9 3,-4 5-2,2 11-1,-3 3 2,3 6-2,-5-1 1,2-3-1,0-6-1,-2-6 0,1-9-1,0-7-2,2-11-3,-1-12-3,-4-14-3,12 6-5,-8-17-2,-3-9 0,2-6 0,0-6 3</inkml:trace>
  <inkml:trace contextRef="#ctx0" brushRef="#br0" timeOffset="361">76 436 25,'-21'-18'12,"3"-3"2,5-2 1,2 1-4,1-3-2,6 5-1,4-4-1,5 5 0,6-2 0,5 6-2,5 0 0,9 4-2,3 1-1,5 3-1,4 4 0,1 4-1,-2 6-1,-1 2 1,-7 8-1,-3 3 1,-4 5-1,-4 1 1,-6 2 0,-6 0 0,-2 0 0,-1 0 1,-7-2 1,-5 1 1,-6-6 0,-8 2 1,-5-4 0,-3 2 0,-7-6-1,-2-1 0,2-5-1,1-2-1,5-3-3,5-4-2,9 0-6,2-8-8,12 8-4,5-25-2,8 6 2,5-8-1</inkml:trace>
  <inkml:trace contextRef="#ctx0" brushRef="#br0" timeOffset="881">937 77 59,'0'0'18,"3"9"1,-3-9-1,-13 16-11,5-7-5,-2 7-2,-1-3 3,-2 2-1,0 2 1,-2 2 1,-3 1-1,-2 5 1,-5 1-1,0 7 0,-3 7-1,-5 8 0,-1 6 0,0 10 0,2 4 0,3 8 0,5 3-1,5 2 0,9 1 0,11-4 0,11-6 0,6-7-1,9-11 1,4-8 0,4-14-1,2-8 3,-4-11-2,-3-9 0,-6-7-1,-5-5 0,-2-1-5,-9-9-7,3 3-12,-3-9 0,1 0-1,-3-11 0</inkml:trace>
  <inkml:trace contextRef="#ctx0" brushRef="#br0" timeOffset="1412">1270 324 57,'0'0'15,"0"0"2,0 0-3,-12-7-11,2 9-1,-5 1 1,-2 7 1,-8 0 0,1 7 1,-8 1 0,-3 8 0,-2-2-1,2 3-1,1 0-1,1 0-1,7-1-1,5-2 0,7-3 0,10-2 0,8-2 0,7-2 0,10 0-1,5-3 1,4 2 0,0-2 0,1 2 0,-2-1 0,-2 2 0,-5 1-1,-4 0 2,-5 3-1,-4 0 0,-4 4 1,-7-1 0,-3 3 2,-8-1-1,-1 2 2,-7-3 0,-2 1 1,-4-6-1,0-1 2,0-6-3,2-5 0,1-7-2,1-4-2,7-4-3,-1-8-10,10 1-10,2-8-1,8 3-1,0-7 0</inkml:trace>
  <inkml:trace contextRef="#ctx0" brushRef="#br0" timeOffset="3695">1413 676 17,'0'0'10,"-3"-12"2,3 12 0,0 0-3,0 0-2,0 0 0,0 0-1,0 0 1,0 0-1,0 0 0,-4 17 1,5 2-2,-5 4 0,3 7 0,-4 7 0,2 6 0,-5 2-1,3 6 0,-3-5 0,5 0-1,3-5 0,7-4 0,4-10-2,5-9-2,9-6-5,-1-14-4,6-3-5,-2-11-7,-1-3 0,-4-9 0,-5-1 1</inkml:trace>
  <inkml:trace contextRef="#ctx0" brushRef="#br0" timeOffset="4066">1313 826 65,'0'0'20,"-14"1"1,14-1-3,0 0-10,20-4-2,-2 0-2,7 3-1,4-3 0,5 1-4,4 4-10,2-2-9,3 2-1,-7-5-1,3 3-1</inkml:trace>
  <inkml:trace contextRef="#ctx0" brushRef="#br0" timeOffset="4326">1777 883 65,'10'7'21,"-10"-7"-2,4 12 0,-2 1-10,-4 5-6,2 6-1,-3 4 0,3 7 0,-3 2 0,1 1 0,0-1-2,1-8-2,3-3-3,-3-9-6,5-7-6,-4-10-4,0 0-1,-2-24 1,-2 3 2</inkml:trace>
  <inkml:trace contextRef="#ctx0" brushRef="#br0" timeOffset="4517">1707 1027 27,'-12'-14'12,"12"14"2,-12-9-1,12 9-1,0 0-2,14 3-2,4 2-2,1-3-2,9 1 0,7 0-5,2-3-6,2-1-8,1-1-2,1-2 0,-6-2 0</inkml:trace>
  <inkml:trace contextRef="#ctx0" brushRef="#br0" timeOffset="4747">2037 990 32,'-4'9'13,"4"-9"0,20-11-1,-4-2-1,7-5-7,3-1 0,1-5 1,3 4 0,-6-3 0,-2 7 1,-6 1 1,-4 6-1,-12 9-3,13-8 0,-13 8-1,-2 12-1,-1 0 0,0 3-1,-2 4 0,2 4 0,0 2 0,1 4 0,1 1 0,0 1 0,0 1 0,-2-2 1,1-2-1,1-1 0,-2-3 0,1-4 0,0-5-1,-4-4 0,6-11 0,-11 14 0,11-14-1,-21 3 1,10-3 1,-3-2-1,-2 0 1,4-2 1,-1 0 1,3 1 0,10 3 0,-12-7 0,12 7 0,0 0-1,14-12 1,-1 8-1,4 0 0,4 0 0,3 1-1,3-3-4,2 4-14,-2-3-2,-2-1-1,-5-8 0</inkml:trace>
  <inkml:trace contextRef="#ctx0" brushRef="#br0" timeOffset="6149">2469 57 39,'0'0'14,"0"0"1,0 0 0,0 0-6,0 0-4,0 0-1,-2 17-2,2 2 0,2 5 2,-1 10-1,2 8 2,1 13 0,0 9-1,1 9 1,-1 7-1,3 8-1,-2 4 0,1 3 0,-3-2-1,3-2 0,-2-7 0,2-5 0,-4-11-1,1-9 1,-1-9-1,1-10 0,-1-10 0,1-9-2,-3-4-1,0-17-3,0 0-8,0 0-9,11-17 1,-7-8-3,3-6 2</inkml:trace>
  <inkml:trace contextRef="#ctx0" brushRef="#br0" timeOffset="6710">2993 337 48,'9'8'15,"-9"-8"-1,0 0 1,0 0-10,0 0-4,-11 5 1,11-5 1,-21 9-1,8-1 2,-5 0 0,1 7 0,-5-1 0,1 4-1,-3 2-1,3 0 0,2 0 0,5 1-1,1-4 0,6 2 0,5-3-1,7 0 0,5-2 0,5 0-1,5-1-1,2 2 1,7 3-1,-2-2 1,2 7-1,-4 0 1,-3 4 0,-4 3 1,-3 2 0,-8 1 0,-7 0 0,-2 1 2,-8-4 0,-2 1 2,-4-7 0,-3-1 1,-4-7 0,3-1 1,-5-8-1,4-2-1,-3-6-1,4-4-2,2-2-2,4-7-2,5 3-4,2-9-7,9 4-9,1-7 0,8 5-1,0-7 2</inkml:trace>
  <inkml:trace contextRef="#ctx0" brushRef="#br0" timeOffset="7421">3216 644 35,'0'0'12,"13"3"-1,-13-3 1,0 0-7,13 7-1,-13-7 0,9 20 3,-11-3 0,5 5 1,-11 4 1,7 7 0,-4 1-1,4 8-1,-4-3-2,5 6-1,-1-7-1,3 2 0,0-4-2,6-4 0,3-6-1,0-6-1,4-2-2,1-8-3,6-3-6,-1-10-4,6-1-5,-5-9-2,3-1 2,-5-5 0</inkml:trace>
  <inkml:trace contextRef="#ctx0" brushRef="#br0" timeOffset="7751">3173 857 38,'-16'4'14,"5"-1"3,11-3 1,-9 4-6,9-4-3,10 7 0,3-2-2,1-1 0,7 2-2,1-1-3,8-1-4,6 2-7,0-3-9,7 0-3,0-4 0,3 1 0</inkml:trace>
  <inkml:trace contextRef="#ctx0" brushRef="#br0" timeOffset="8122">3751 969 58,'21'12'16,"-6"-9"1,4-2-1,2-2-13,5 1-1,0-1-1,-1-1-1,-5-2 0,0 0-3,-4 0-5,-3-1-7,-13 5-2,7-15 0,-7 15 1</inkml:trace>
  <inkml:trace contextRef="#ctx0" brushRef="#br0" timeOffset="8342">3688 804 46,'8'10'16,"13"-7"2,4-2 1,8 2-9,1-4-2,7 3-1,-7-2-2,1 1-2,-9 1-3,-1-1-6,-4 0-12,-9-1-1,-12 0-2,0 0 2</inkml:trace>
  <inkml:trace contextRef="#ctx0" brushRef="#br0" timeOffset="8773">4253 550 34,'0'0'13,"7"16"2,-10-3 0,3 6-2,-6 4-7,2 7 0,4 1 1,3 6 1,-3-37-1,11 66 0,-11-66-1,0 0-3,72 46-2,-72-46 0,71-15-2,-71 15 1,68-49-1,-68 49 2,52-68 0,-52 68 2,8-67 0,-8 67 1,-27-55 1,27 55-2,-62-32 0,22 26-2,-6 7-1,-4 3-2,4 10-4,0-5-7,9 9-8,8-4-3,9-1 1,8-8 0</inkml:trace>
  <inkml:trace contextRef="#ctx0" brushRef="#br0" timeOffset="9213">4447 574 74,'0'0'23,"0"0"-2,0 0 0,0 0-5,0 0-17,0 0 1,28 45 0,-28-45 0,10 53 1,-10-53 1,9 80 0,-7-27 0,-2 6 0,2 6 0,-2 5-1,6-2 1,-9-2 0,11-4-1,0-10 0,-2-9 0,-6-43-1,15 62-1,-15-62-1,0 0-5,0 0-14,0 0-3,0 0 0,0 0-2,0 0 2</inkml:trace>
  <inkml:trace contextRef="#ctx0" brushRef="#br0" timeOffset="10175">4586 0 53,'0'0'16,"0"0"1,0 0-1,0 0-11,23 41-3,-23-41 0,0 0 1,45 47 0,-45-47 0,37 51 1,-37-51-1,46 67 0,-46-67 0,53 90-1,-24-35 0,2 6-1,1 7-1,-4 4 0,0 5 1,-8 4 0,-6 4 0,-8 1 0,-5 0 1,-9 0 1,-4-5 0,-4-3 1,-4-8 0,-5-6 0,0-12 0,3-8 0,22-44-1,-46 57-4,46-57-6,-50 19-15,50-19-2,-58-19 0,58 19-2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04.76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1 115 7,'0'0'7,"0"0"1,0 0-2,0 0-1,0 0 0,0 0 0,0 0 0,0 0 0,0 0 1,0 0 1,51-1 0,-51 1 1,0 0 0,53 44-1,-53-44-1,50 55 0,-50-55-1,51 80-2,-24-31 0,-4 0 0,0 4-1,-5-1 0,4 0-1,-6-3 0,-3-4 0,-13-45-1,18 69-1,-18-69-3,13 46-4,-13-46-6,0 0-5,0 0 1,0 0 0,0 0 0</inkml:trace>
  <inkml:trace contextRef="#ctx0" brushRef="#br0" timeOffset="401">93 312 0,'0'0'4,"-45"-37"0,45 37-1,0 0-2,0 0-1,0 0 0,0 0-1,0 0-2,-40-43 0,40 43-1</inkml:trace>
  <inkml:trace contextRef="#ctx0" brushRef="#br0" timeOffset="4076">313 635 30,'0'0'14,"0"0"1,0 0 1,-60-22-1,60 22-7,-47-52 0,47 52-1,-56-75-3,26 33 1,2-6-2,5 0-1,6-4 0,6 2-2,8 3 0,9 0-1,-6 47 0,28-78 1,-28 78-1,41-54 1,-41 54 0,57-20-1,-57 20 1,57 20 1,-57-20-1,47 72 1,-35-21 0,-7 9 2,-9-2 2,-16 5 1,-7-8 1,-9-3 0,36-52 0,-67 60 0,67-60-3,-63-7-4,63 7-10,-29-70-12,29 17-3,5-17 0,2-3-2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702 153 31,'-12'-18'16,"12"18"1,-17-16 0,6 10-3,1-1-7,-3 1-1,1 3-2,-4 0 0,0 3-1,-3 0 1,-4 4-1,-4-1 1,0 7-1,-3-2 1,-1 5-3,-1 3 1,-2 4-1,2 3 1,0 4-1,4 5-1,0 4 2,1 5-1,4 3 0,4 4 1,1 2 0,4 0 0,4 0 0,3-3 1,8 0 0,3-5 0,9-2-1,3-6 1,8-2-2,6-4 0,4-4 0,4-9 0,3-4 0,6-8-1,4-8 1,0-6-1,1-7 1,2-9-1,-1-4 1,1-5-2,-2-2 1,-4-4-1,-3-1 1,-2-2-1,-6 0 0,-6-1 1,-3 0-1,-7 0 1,-6 1-1,-6 1 2,-9 3-1,-7 1 0,-3 3 1,-8 2 0,-3 4-1,-7 3 1,-5 3-1,-5 3 0,-1 3 1,0 3-1,-2 4 0,1 3 0,0 3 0,2 3 0,0 2 0,2 2-1,1 3 1,0 3 0,1 1 0,-5 1 0,0 1 0,-2 4 0,2 0 0,0 2 0,2-1 0,0 3 0,2 0 0,5 3 0,2 0-1,6 1 2,1 1-2,5 0 1,1 5 0,5 3 0,5 5 0,1 2 1,7 5-1,2 1 1,3 3-1,4 4 1,3-1-1,6-1 1,1-2-1,2-6 1,1-1-1,5-5 1,3-5-1,2-6 0,5-4 0,0-8 1,-1-4-1,7-5 0,-1-4 0,1-6 0,1-4 0,2-6-1,-1-6 2,0-6-2,2-4 2,-8-4-1,-2-4 0,-3-5 0,-8-3 1,-10-4-1,-3 0 0,-9-2 1,-4-1-1,-5 2 0,-3 1-1,-6 6 1,0 4 0,0 5-1,-9 7 0,-2 5 0,-7 5 1,-4 8-1,-8 6 1,-8 7-2,-9 3-1,-1 14-9,-14 2-13,-3 11 1,-12-3-2,-3 6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0:16.3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4 29,'0'0'13,"13"4"0,-13-4 1,0 0-8,9-9-3,-9 9 1,0 0 1,0 0-2,0 0 0,0 0 1,0 0 0,0 0-2,0 0 1,0 0-1,0 0 0,0 0 0,8 14 1,-6-1-1,1 7 0,1 5 0,1 8 1,0 4 0,3 6 0,-3 0 0,1 2-1,-1-4 0,0 0 0,1-6-1,-1-5-1,0-8-1,-3-4-2,4-6-1,-6-12-4,0 0-3,0 0-6,-10-17-4,-1-3 1,-2-1 2,-5-8 0</inkml:trace>
  <inkml:trace contextRef="#ctx0" brushRef="#br0" timeOffset="350">43 234 9,'-14'-9'10,"14"9"0,-14-4-1,14 4-1,-12 6 0,12-6 0,-3 17-2,4-7 1,5 8 0,3-1 1,6 6 0,1-3 0,5 6-2,3-4-1,3 3-1,0-5 0,2 2 0,-3 0-2,0-1 0,-4-3 1,1-1-2,-4-4 2,-5 0-1,-1-4 0,0-3 0,-13-6 2,19-7-1,-11-2-1,1-3 1,-2-5-1,7-1 0,-2-7-1,0-2 0,0-2 0,3 3 1,-4-1-1,1 0-1,2 3 2,-2 3-2,0 5 0,-2 1-2,0 8-1,-8-3-4,-2 10-12,0 0-5,0 0 0,-17 3-2,-6 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2:25.1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437 1218 27,'-7'-11'11,"7"11"-1,0 0-3,-12 1-11,12-1-2,0 11-1,0-11 1,3 17 3,-3-17 2,10 14 3,-10-14 2,0 0 3,6 13 2,-6-13 0,-18 3 1,-2-7 1,-4 3 2,-10-6-1,0 3-1,-9-5-3,3 0-1,-4-4-2,10 2-1,-1-2-2,6-1-2,3-1 1,4 1 0,6-2 0,5 2 0,6-2-1,2-3 1,8 0 0,7-1-1,6-1 0,4-2 0,2-1 0,2-2 0,2 2 1,3-2-1,-3-1 1,-1-1 0,-1-1 1,0 0-1,-2-1 0,-1 2 0,-2 0 0,-2 3 0,-5-1 1,-2 5-1,-7-2 1,-4 3 0,-8 0 1,0 2 0,-8 0-1,1 1-1,-2 1 1,1-3-2,1-2 0,5-1 1,4-3-2,3-2 2,5-2-2,3-2 1,5 0 0,4-2 0,5 4-1,1-1 1,2 2 0,0 0 0,-1 2 1,-3 3-1,-1 5 0,-2 0 0,0 4 0,-1 4 0,3 1 0,3 2-1,0 2 1,5-1-1,-1 0 1,1 2 0,-4 0 0,-11 2 0,3 0-2,-14 2-5,0 0-17,0 0-3,-21 7 0,-3-12-2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2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178 113 4,'9'-12'8,"-9"12"-1,0 0 3,0-9-1,0 9 1,0 0-1,0 0-1,-16-3-2,16 3 0,-15 2-2,5 0 0,-1 0-2,-1 1 1,-2 2-2,1 0 1,-1 1-1,2 0 0,0 0-1,0 2 1,2-3-1,-1 4 0,11-9 0,-15 10 0,15-10 0,-10 8 0,10-8 0,0 0-1,5 13 1,5-9 0,7 1 1,4 1-1,5 3 1,3 1-1,3 0 1,0 2-1,-2 1 0,-2 2 0,-3 0 0,-3 1 0,-5 0 0,-2-1 1,-4-3-1,-3 2 0,-1-1 1,-3-1 1,-4-1-1,0-11 1,-8 15 0,1-4 1,-4-2 1,-1-1 0,-4-5-1,-1 4 1,-2-6-1,-1-1 0,-1 0 0,2 0-1,0-2 0,3-5 0,2 5-1,2-5 0,1 5 0,11 2-1,-13-2-1,13 2-3,0 0-6,-5-10-7,5 10-4,11-13-1,3 4 2,-1-1-1</inkml:trace>
  <inkml:trace contextRef="#ctx0" brushRef="#br0" timeOffset="771">494 88 18,'0'0'10,"0"0"2,0 0-1,0 0-2,0 0 0,0 0-3,0 0 0,1 10 0,0 0-2,-1 3-1,2 4 0,-2 3 0,2 4 1,0-1-1,0 4-1,0-4 0,0 1-1,1-4 0,-1-2 0,0-4 0,1-2-1,-3-12 0,3 13-3,-3-13-6,0 0-8,0 0 0,10-12 0,-3-2 0</inkml:trace>
  <inkml:trace contextRef="#ctx0" brushRef="#br0" timeOffset="1132">665 43 8,'0'0'9,"-10"9"1,10-9 0,0 0-3,-4 9 1,4-9 1,6 12-2,-6-12 0,10 18-1,-4-6 0,5 3-1,1 2-1,5 3-1,2-1 0,2 5-2,3-1 1,3 0-1,0-3 0,-2 0-1,-3-4 0,-1 0-1,-5-4-2,-6-3-3,-10-9-6,8 15-4,-8-15 0,0 0 0,-14 6 2</inkml:trace>
  <inkml:trace contextRef="#ctx0" brushRef="#br0" timeOffset="1452">722 366 20,'0'0'12,"0"0"-1,0 0 0,12-14-1,0 4-3,4-4-1,3-4-2,6-6 0,2-4-1,3-3-1,-1-2 0,2-1-1,-4 2-1,0 0-2,-1 6-3,-6 3-9,4 3 0,-2 6 0,-3 1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4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56 199 3,'0'0'6,"0"0"1,2 10 0,-3 0-3,1 4 1,0 4 2,1 7 1,-1 1 0,2 7 0,0 1-1,1 5 0,-1-2-2,1 0 0,-1-2-2,0-4 0,-1-4-2,0-5-1,1-8-3,-1-4-7,-1-10-4,0 0 0,11-13 0,-5-4 0</inkml:trace>
  <inkml:trace contextRef="#ctx0" brushRef="#br0" timeOffset="291">25 344 17,'-10'-8'13,"2"-1"1,4-3 0,1-1-3,6-2-2,1-2 1,5 0-3,0-3-1,4 3-2,3-2 0,3 4-1,1-1 0,2 5-1,0 1 0,0 3 0,-2 3-1,0 4 0,-2 2-1,-2 6 1,-4 3-1,0 5 0,-4 1 0,-2 3 0,-2 3 1,-1-2-1,-4 0 1,0 0 1,-5-6 0,-1 2 0,-5-6 0,-5 0 1,-2-5-1,0-1 0,-3-2 0,-1-2-1,1-2 0,2-2 0,1 0-1,7-1 0,2 2-3,1-6-5,9 8-9,2-13-4,-2 13 0,20-21 0,2 11 0</inkml:trace>
  <inkml:trace contextRef="#ctx0" brushRef="#br0" timeOffset="831">396 361 2,'-13'-1'7,"1"-3"2,2 0 1,10 4-1,-11-15 0,11 15 0,-3-19 1,6 6-2,0-2-1,4 0 1,3-4-3,2 1-1,3-1-2,5 2-1,1 0 0,2 3 0,-1 2 0,2 5-1,-3 4 0,0 4 1,-5 5 0,-1 4 0,-6 6 0,-2 4 0,-4 2 0,-2 1 1,-3-1-1,-2 1 2,-2-6-1,-1 1 2,-3-6-1,1 0 1,-3-6-1,-1 3 1,-1-6-1,-3 0-1,0-3 0,0-1-1,0-1-1,3-4-1,4 1-4,-2-5-7,12 10-7,-3-19-2,10 10 0,3-6 0</inkml:trace>
  <inkml:trace contextRef="#ctx0" brushRef="#br0" timeOffset="1382">997 196 14,'-4'-11'11,"4"11"0,-11-6 1,11 6-3,-17 1 1,6 4-1,-2-1-2,-1 5-1,-1-2-1,-4 3 0,3-2-1,1 2-1,2-3-1,1 1 0,12-8-2,-14 9 1,14-9 0,0 0-1,12 9 0,1-4 1,0-1-1,5 2 0,-2 1 0,5 3 0,-4 0 0,-3 2-1,-1 1 1,-3 1-1,-3-1 1,-3 2 0,-4-2 0,-2 1 0,-4-3 1,-2 1 0,-4-4 1,1 1 0,-5-4 0,1 0 1,-2-2-1,0-1 0,2-3 0,1-1-2,-1 0 0,4-5-4,11 7-4,-10-15-6,10 15-5,13-21 1,-2 9-1,5-5 1</inkml:trace>
  <inkml:trace contextRef="#ctx0" brushRef="#br0" timeOffset="1913">1394 188 11,'-10'-1'11,"0"0"2,-2-1 1,0 2-3,-4-2 0,2 3 1,-5-1-1,1 6-2,-1-2-3,2 3-2,1-2-1,1 2-1,2 1-1,2 0 0,2-3-1,9-5 1,-8 12-1,8-12 0,-4 11 0,4-11 1,5 12-1,-5-12 1,16 12-1,-4-6 0,1 1 0,5-1 1,-1 1-1,2 0-1,-2 2 1,0-1-1,-2 1 1,-4 3-1,-1-1 0,-5 2 1,-1 0-1,-4 0 1,-4-2 0,-1 1 1,-4-4 0,0 3 0,-5-7 1,0 3-1,-2-5 1,1 3-1,-2-5 0,1 2 0,2-2 0,0-1-3,14 1-5,-14-5-4,14 5-6,6-11-3,8 3 2,2-6-1</inkml:trace>
  <inkml:trace contextRef="#ctx0" brushRef="#br0" timeOffset="2474">1578 278 13,'0'0'9,"0"0"1,0 0-1,0 0-3,0 0 1,0 0 0,5 9-1,-5-9-1,1 12 1,2-2 1,-2 0-1,2 4-1,-1 2-1,2 4 0,-1-4-2,2 5 1,0 0-2,-1-3 0,3-1-2,-3-4-5,5-4-8,-9-9-2,20 0 0,-9-10-1,3-7 1</inkml:trace>
  <inkml:trace contextRef="#ctx0" brushRef="#br0" timeOffset="2794">1686-3 39,'0'0'14,"-10"-3"0,10 3 0,0 0-9,0 0 0,0 0-1,0 0-2,0 0-4,0 0-5,0 0-7,0 0 0,9 5-1,-9-5 1</inkml:trace>
  <inkml:trace contextRef="#ctx0" brushRef="#br0" timeOffset="3065">1891 20 10,'6'-10'8,"-6"10"1,0 0 0,0 0-1,0 0-1,0 0 1,0 0-1,3 18 0,-3-3-1,-1 4 2,2 6-2,-3 5-2,3 6 0,-1 0-1,0 3 0,-1-1-2,2-1 1,-3-5-1,3-5 0,0-7-1,0-4 2,-1-16-1,10 12-1,0-14 0,4-5 0,3-3 0,1-3 0,4-2-1,1 0 0,0 0 0,-4 3 0,2 2 1,-5 4-1,-2 4 1,-3 3 0,0 2 0,-11-3 0,13 14 0,-7-5 0,-1 3 0,0-1 0,-3 0 1,1 2 0,-3 1 0,0-2 0,-4-1 2,-2 1-1,-4-4 1,-2 3 0,-4-7 0,0 4-1,-4-6 1,4 2-1,-5-4-1,2 0 0,2-1 0,-1-4-3,7 2-6,-2-9-10,9 2-1,0-8-2,7 3 1</inkml:trace>
  <inkml:trace contextRef="#ctx0" brushRef="#br0" timeOffset="3776">2316 10 4,'0'0'9,"9"-8"1,-9 8 1,11-1-1,-11 1 1,9 11 1,-6 2-2,-4 3-1,3 7-1,-5 8-1,0 7-1,-2 4-2,1 4 0,-1-2-1,0 0 0,1-4-2,3-1 1,2-6-1,1-10-1,6-2-3,-1-10-7,8-1-8,2-9-1,6-4 2,-3-8-2</inkml:trace>
  <inkml:trace contextRef="#ctx0" brushRef="#br0" timeOffset="4126">2606 389 11,'11'3'9,"2"-2"1,1-5-1,3 0-3,0-2 1,1-3 0,1-1-2,-2-3 0,0 1 0,-3-2 0,-2 1-1,-3 1 1,-3 1-2,-2 1 0,-4 10-1,-4-16 0,4 16 0,-18-10-1,7 9 1,-4 1-1,-2 2 1,-3 3-1,1 4 0,-1 2 1,-1 2 0,2 0 1,0 4 0,-1-2 0,4 2 0,1-1 0,4 0 0,2 0-1,5-1 1,2-2-2,8 0 0,4 2 0,6 2 1,5-4-1,4 1 1,4-3-1,1 1 0,3 0-1,-1-1 1,0-3-3,-4-4-5,0 6-13,-7-6 0,-2 3-2,-9-5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0:59.09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-3 173 7,'4'-10'9,"-4"10"1,0 0-1,0 0 0,0 0 0,0 0 0,0 0-2,10-6 0,-10 6-1,4 9 1,-1 1-2,4 4-1,0 4-1,4 5 0,-1 4-1,3 4 0,0 0-1,1-1-1,0-2 1,-2-3-1,0-3 1,-3-5 0,-1-5 1,-8-12 0,14 12 1,-14-12 1,12-2 0,-12 2 0,16-20 0,-9 3-1,1-5 0,-3-2 0,6-3-2,-2 0-1,0 2 0,1 1 1,-3 4-1,2 3-1,0 6-1,1-2-5,0 9-7,-10 4-6,18-10-1,-18 10 1,21-2-1</inkml:trace>
  <inkml:trace contextRef="#ctx0" brushRef="#br0" timeOffset="441">449 224 6,'0'0'11,"0"0"2,0 0 1,0 0-1,0 0-2,0 0 1,0 0 1,11 0-5,-11 0-1,18 1-3,-5 2 0,0 0-1,3 3 0,3 2-1,3 3-1,-1-1 0,1 8 0,1 1 0,-1 4-1,-3 0 0,0 1 0,-6 0 1,-2 0-1,-6 0 1,-4-4 1,-6-2 0,-4-3 0,-6-2 0,-4-2 0,-3-4 1,-1-1-1,-4-5 0,2-1-1,0-3 0,4-3 0,3 0 0,5-2 0,6-1-1,4-3 0,8-1 0,8-2-1,6-3 1,6-4-2,4-1 0,1-3-2,4 4-3,-5-5-3,6 5-6,-9-3-2,1 5-3,-6-1 1,-1 3 1,-1-4 2</inkml:trace>
  <inkml:trace contextRef="#ctx0" brushRef="#br0" timeOffset="922">935 9 17,'2'-12'11,"-2"12"0,0 0 1,0 0-2,0 0-1,0 0 1,0 0 0,0 0-3,-12 12 0,9-2-1,2 6-2,-1 3 0,1 6-1,-1 2 0,2 4 0,-1-1-1,7 4 0,-5-7 0,0 1 0,-2 1-1,3 0 0,0-3 0,0 0 0,2-3 0,-1 1-1,0 0 1,1 0-1,0-9 1,0-3 0,-2-3 0,-2-9 0,4 12 0,-4-12 1,0 0 0,0 0-1,7-12 0,-6 3-3,-1 9-4,4-24-10,2 12-5,-2-11-3,4 8 2,0-4-1</inkml:trace>
  <inkml:trace contextRef="#ctx0" brushRef="#br0" timeOffset="1412">1154 268 24,'0'0'13,"0"0"0,0 0 1,2 9-6,-2-9 1,-3 12 1,3-3-1,-3 3-2,4 3-1,-2-1-1,5 1-1,-1-1-1,7 0-1,-1 2 0,7-3 0,1-7-1,5 1 1,0-4 0,4-2-1,-4-3 0,1 0 0,-2-5 0,-3 2 1,-5-2-1,-2-5 0,-3-3 0,-4 3 0,-3-1 0,-1 0 1,-2-2-2,0 1 1,-2-2 0,-2 6-1,6 10 0,-10-20-2,10 20-2,-9-19-5,9 19-10,-3-10-2,3 10-1,0 0 1,12-11 1</inkml:trace>
  <inkml:trace contextRef="#ctx0" brushRef="#br0" timeOffset="1863">1565 271 13,'0'0'9,"18"7"0,-5-5 2,0 0-5,5 0 0,0-3 1,6 0 1,-2-4-1,1 1 2,-2-2-2,0 0-1,-1-4 0,-3 3-1,0-3-2,-5 1 0,-2 0-1,-10 9 0,11-18 1,-9 9-1,-4 0 0,2 9 1,-11-15-1,11 15-1,-20-9 1,7 8-2,-6 2 1,1 3-2,0 3 1,-1 3 0,0 2 0,1 2 0,1 1 0,3 3 1,1-3-1,2 3 1,3 2 0,3 1 0,3-3 0,4 2-1,4-2 2,4-2-2,6 1 2,3-3-1,7-4 0,3-3 0,3-3-2,3-2 0,3-2-2,-2-4-3,3 1-11,-5-5-3,0-2-2,-4-5 1,0-2 1</inkml:trace>
  <inkml:trace contextRef="#ctx0" brushRef="#br0" timeOffset="2404">2319 221 19,'0'0'13,"0"0"0,-10-7 2,1 4-5,9 3 1,-20-2 1,8 5-3,-6-2-2,3 3-1,-3 0-2,2 3 0,-1 0-2,-1 0 0,4 0-1,3 1 0,1-2-1,10-6 1,-12 11-1,12-11 1,0 0 0,3 12-1,-3-12 1,16 6 0,-3-3-1,2 1 1,2-3-1,0 4 1,-3 2-1,2-3-1,-3 4 1,-1 1-1,-4 3 1,-2 0 0,-1 2-1,-3-2 1,1 0 0,-3 2 0,-1-3 0,-1-2 1,-3 0 0,-1 1 0,-2-1 0,-3 0 1,-3-1 0,-1 1-1,-2-2 0,1 0 1,-1-1-2,2-3-3,3 3-8,-1-7-9,13 1-1,-12-10-1,12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7.0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68 171 21,'0'0'11,"0"0"2,0 0-1,0 0 1,0 0-2,0 0-1,0 0-2,0 0-2,0 0 0,13-2-2,-2 0-1,1 0-1,5 0 0,1-1-1,3 1 0,3-2 1,-1 1-2,-2 0 1,-2 1 0,-1 0 0,-3 0-1,0 0 0,-2 0 1,0 1-2,0-1 1,2 1-3,0-2-2,4 2-7,-3-3-3,2 3-4,-4-2 0,-1 1 1,-13 2 0</inkml:trace>
  <inkml:trace contextRef="#ctx0" brushRef="#br0" timeOffset="511">-1 174 4,'-10'2'6,"10"-2"1,0 0 0,7-10 2,-7 10 0,13-14 2,-3 6-1,-2-2 1,3-1 1,-4-1-2,4 0-1,1-2-3,2 1-1,-4 0-2,3-1-2,-2 3 0,2 1-1,-2 0 0,-1 3 0,-10 7 0,10-8-1,-10 8 0,0 0-1,0 0 0,0 0 0,0 0-1,0 0-2,0 0 0,-4 12 0,4-12 0,-13 14 0,6-4 0,-2-1 2,-3 5 0,-2-1 1,1 3 2,1 1-1,-1 1 1,0 1 0,0-1 1,1 0 1,6-1 0,2 0 1,0-1 1,6 1 1,3-3 0,5 2 0,4-3-1,5 3 0,3-2 0,1 1-1,3-3 0,2 3 0,-2-4-1,1 0 1,-3-1-1,-3 0-1,-3-2 1,-2-2-1,-5 0 0,-11-6 0,16 11-2,-16-11-2,10 9-5,-10-9-11,14 4 0,-14-4-1,21 0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08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11 183 2,'0'0'2,"0"0"-1,-9-11 0,9 11-5</inkml:trace>
  <inkml:trace contextRef="#ctx0" brushRef="#br0" timeOffset="71">-3 151 18,'0'0'7,"0"0"1,0-10-2,0 10-1,0 0-1,0 0-2,0 0 1,11 8 1,-11-8 1,14 6 0,-2-2 0,4-2 1,5 1 1,4-2-2,6 2-1,3-3 0,3 0 0,3-3-1,2 2-1,-1 0 0,-2 0-1,-5-1-1,-3 1-1,-9 0-2,-3 0-3,-6 2-4,-13-1-7,0 0 1,0 0-1,-12-4 1</inkml:trace>
  <inkml:trace contextRef="#ctx0" brushRef="#br0" timeOffset="711">34 146 11,'0'0'13,"17"-14"0,-7 4 0,2-2 1,3-1 0,0-2-2,3 3-2,-1-3-3,1 2-1,0 2-2,-3 0-1,-1 3-2,-2 1-1,-3 3 0,-9 4-1,13-4 0,-13 4-1,0 0-1,0 0 0,0 0-2,0 0 0,10 10-1,-10-10-1,0 0-3,-7 13 2,7-13 0,-10 15 0,10-15 2,-19 18 0,7-9 2,0 2 1,-1-2 2,-3 1 1,0-2 1,1 2 0,1-3 1,3-1-1,-1 1 1,3-2-1,9-5 0,-13 9 0,13-9 0,0 0 1,-10 13 0,10-13 1,-2 12 0,2-12 0,0 13 2,0-13-1,-1 16 1,1-16-2,0 16 1,1-7-1,-1-9 1,4 18-2,1-6 0,2-1-1,2 3 1,2 2-1,4 1 0,1 0 0,3 2 1,5 0 0,3 0-1,4 0 0,-1-1 0,-2-3-1,0 0-4,-3-4-7,-4-1-6,-3-5 1,-8-6 0,-10 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5.8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0 83,'0'0'24,"5"14"-1,-5-14-1,13 3-16,-13-3-7,14 2-1,-5 1-1,-9-3-4,22 4-8,-11-5-8,8 2 1,-1-5-2,9-2 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1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724 12 83,'13'15'25,"-1"-3"-3,-12-12-5,12 6-21,-12-6-20,15-1 0,-4-1-1,-2-6 1</inkml:trace>
  <inkml:trace contextRef="#ctx0" brushRef="#br0" timeOffset="160">1205 0 69,'33'10'24,"-7"-3"-2,-2 1-1,-7-2-18,-4-1-17,-13-5-5,8 13-2,-18-8-2,-14-3 0</inkml:trace>
  <inkml:trace contextRef="#ctx0" brushRef="#br0" timeOffset="421">0 725 62,'16'16'24,"-16"-16"-1,21 8-1,-21-8-10,20 5-4,-11-2-3,1 2-3,1 0-5,-11-5-10,18 3-10,-3-8-1,6 1 0,0-9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6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78,'25'18'25,"-4"-2"-7,-5-6-10,-3-9-18,1 1-12,-3-6-3,7 3 2</inkml:trace>
  <inkml:trace contextRef="#ctx0" brushRef="#br0" timeOffset="100">239 22 52,'29'2'20,"1"1"2,4 1 0,-3-3-8,5 4-7,0-2-3,-3-2-6,-3 4-4,-9-5-4,-4 2-10,-17-2-2,0 0 1,0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4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11 94,'0'0'23,"10"14"0,-10-14-2,0 0-20,0 0-2,0 0-1,0 0 1,0 0 0,0 0-1,0 0-2,0 0-3,-7-13-8,7 13-6,0 0-1,0 0-1,20-13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0 92,'8'13'24,"-8"-13"0,0 0-1,0 0-22,0 0-6,12 15-9,-12-15-9,20 1-1,-10-4 0,4-1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39.9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1502 4,'0'0'11,"-15"1"-1,15-1-1,-13 0 1,3 1-1,10-1 0,-18-1-1,18 1 0,-15 0 1,15 0-3,0 0 1,0 0-2,-4-9 1,14 1-2,9-6-1,7-2-1,11-6 0,9-5-2,7-6 1,8-3-1,6-3 1,0 0-1,-2-2 1,-4 1-1,-7 1 0,-7 4 1,-8 4-1,-8 6 0,-9 5 1,-5 3-2,-6 8 0,-11 9-4,10-5-6,-10 5-21,0 0 2,-5 13-1</inkml:trace>
  <inkml:trace contextRef="#ctx0" brushRef="#br0" timeOffset="640">592 839 28,'0'0'17,"0"0"-2,0 0-2,0 0-3,17-3-1,-4 0-4,9 0-3,-1 0 0,3 0-1,2 1 0,2 1-1,-3 0 1,0 2-1,-2 1 0,-3 2 0,-5 1 1,-1 3-1,-7 4 0,-2 3 1,-6 5-1,-1 5 1,-4 6 0,-5 4 0,-2 3-1,-2 3 1,1-1-1,-2 2 1,4-8-1,0-1 0,1-4 1,4-7-1,1-2 0,4-7 1,-1-1-2,3-12-2,-2 14-12,2-14-15,0 0 2,10-11-1</inkml:trace>
  <inkml:trace contextRef="#ctx0" brushRef="#br0" timeOffset="1181">1168 520 1,'0'0'27,"3"-12"1,-3 12-15,0 0-2,0 0 1,0 0-3,0 0-3,-13 12-2,13-12-1,-13 14 0,4-5-1,0 4 0,2 3-1,1 4 0,3 3 0,1 4-1,2 3 1,3 3 0,3 5-1,1 3 1,2 2-1,3-1 1,0 3-1,0-4 0,1 0 0,-4-5 1,2-7-1,-5-4 0,-6-6 0,0-7-3,0-12-7,-11 11-17,-5-20-4,7 0 0</inkml:trace>
  <inkml:trace contextRef="#ctx0" brushRef="#br0" timeOffset="1562">976 885 30,'0'0'18,"10"-6"1,3 3-3,3-6-2,9 2-3,-2-4-3,11 2-2,0-3-2,4 3-1,-3-2-2,-4 1-2,1 5-10,-2 1-20,-5-6-1,-3 5 1</inkml:trace>
  <inkml:trace contextRef="#ctx0" brushRef="#br0" timeOffset="1872">1497 749 23,'0'0'26,"-4"-15"-13,5 4-4,8 1 0,-3-1-2,6-1-1,3 2-2,3 1-1,1 2-1,1 1-1,-2 3 0,-1-1 0,-4 6-1,1 4 0,-14-6 1,14 19 0,-12-8 0,-2 6 1,-4-3 0,-3 8 1,-4-6 1,0 1 0,-5-3 1,-2 0-1,-3-4 0,2-1 0,-4-4-1,2-2 0,1-2-2,0-3-2,4 1-5,0-9-10,3-2-17,13 0-1,1-9 0</inkml:trace>
  <inkml:trace contextRef="#ctx0" brushRef="#br0" timeOffset="2303">1737 594 14,'0'0'23,"0"0"-11,0 0 0,-3 9-2,3-9-2,6 15-2,1-3-1,-2 1 1,4 3-1,-1 0 0,3 1-1,-3-2 0,1 0 0,-2-3-1,-1-2 0,-6-10 0,7 15 1,-7-15-1,0 0 2,0 0-1,0 0 1,0 0-1,0 0 0,-4-11 0,4 11-1,-4-19-1,2 2-1,2-1-1,1 1 1,2-1-2,3 1 1,3 1-1,2 0 0,3 4 0,1 3-2,3 2-2,-2-4-10,3 1-20,5 0-2,-2-3 2</inkml:trace>
  <inkml:trace contextRef="#ctx0" brushRef="#br0" timeOffset="2844">2530 186 26,'-9'1'29,"9"-1"-10,-9 1-7,9-1-3,-15 5-1,2 1-3,0 5-3,-6 1 0,-1 5 1,-2 3-1,-2 6 1,-4 3 0,1 4 0,0-1 0,4 3 0,3-2 0,5-1-1,6-3-1,8-3 1,6-6-1,11 0 1,8-6 0,8-3-1,3-4 0,8-3-1,-1-3-1,1-4-4,-2-1-7,-5-1-20,-8-7-3,-1-1 1</inkml:trace>
  <inkml:trace contextRef="#ctx0" brushRef="#br0" timeOffset="3284">2872 154 13,'-26'8'24,"8"-2"-8,-1 4-8,-4 1-1,2 2-1,-2 0-2,5 2-1,1-1-1,7 1 2,4-2-2,8-1 1,7-3 1,9 2-1,7-3 0,6 2-1,3 0 1,3 1-2,0 2 0,-3 0-1,-4 4 0,-5 0 0,-7 1 0,-6-1 0,-7 1 1,-4 0 0,-6-3 1,-3 2 1,-5-5 1,-2 3 0,-5-5 1,-1 3 0,-7-5-1,2 2 0,-3-4-1,2 2-1,-1-4 0,2-2-2,3-1-6,1-6-14,8-6-14,9-1-1,3-10 1</inkml:trace>
  <inkml:trace contextRef="#ctx0" brushRef="#br0" timeOffset="3785">3184 128 14,'0'0'26,"-13"10"-1,13-10-19,-9 23-1,4-7 0,5 9 0,0 3-2,4 4 1,4 4-1,1 2 0,1-1 0,4-1 0,-1-2-1,0-4 0,-2-4-1,-1-6-2,1-3-13,1-3-16,-12-14 1,13-2-1</inkml:trace>
  <inkml:trace contextRef="#ctx0" brushRef="#br0" timeOffset="4085">3102 86 11,'12'-3'24,"0"-5"-13,4 0-3,3-1 2,1-1-1,6-2 0,0 2-1,4 1-1,-2 2-1,4-1-1,-1 5-2,2 4-1,-1 2 0,0 7-2,-1-1 0,-1 6 1,-3-2 0,-2 7-1,-7-4 2,-3 4 0,-7 0 1,-2 0 0,-8-1 1,-1 2 0,-7-5 0,-3 2 1,-4-3-2,0 1 1,-3-6-1,0 2-1,-4-4-1,-2-2-3,2 4-8,-1-5-25,-2-3-1,1 0 0,-5-7-1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2:43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1305 30 27,'0'0'13,"0"0"0,0 0-1,0 0-2,0 0-2,0 0-2,0 0-3,0 0-1,0 0 0,0 0-1,0 0 1,0 0-1,0 0 0,0 0 0,0 0 0,0 0-1,0 0 1,0 0-1,0 0 1,0 0-1,0 0 1,0 0-1,0 0 0,0 0 1,0 0-2,0 0 1,0 0 0,-2-11 0,2 11 0,0 0 1,-5-9 0,5 9 0,0 0 0,0 0 0,0 0 0,0 0-1,0 0 1,0 0-1,0 0 0,0 0 0,0 0 0,-2-10 1,2 10-1,0 0 2,0 0 0,0 0 1,0 0-1,0 0 1,0 0-1,0 0 1,0 0-2,0 0 1,0 0-2,0 0 0,0 0 0,0 0 0,0 0 0,0 0 0,0 0 0,0 0 0,0 0 0,0 0 0,0 0 0,0 13 0,0-13 0,0 17 0,-1-7 0,1 4 0,-3 0 1,3 3-1,-3 5 1,1 3 1,-3 4-1,-1 3 1,-1 2-1,-1 0 1,3 0-1,0-2 0,2-3 0,1-4 0,3-4 0,5-5-1,2-3 1,5-1 0,3-4-1,4-4 0,6-1 0,3-3-2,3-2-2,-4-6-4,3 2-6,-5-8-10,-1-3-1,-4-5 0,-6-4 1</inkml:trace>
  <inkml:trace contextRef="#ctx0" brushRef="#br0" timeOffset="901">1078 170 39,'0'0'21,"0"0"1,10-6 2,-10 6-12,17-10-5,-7 5-1,4 4-1,-1-2-1,6 3-1,0-1 0,6 1-1,-2 0 0,4 1-1,1-1 0,-1 1 0,-3-1-1,-4 1 1,-2 0-2,-4-1 1,-3 3-2,-11-3-1,13 7-8,-13-7-13,10 4-1,-10-4-1,14-4 1</inkml:trace>
  <inkml:trace contextRef="#ctx0" brushRef="#br0" timeOffset="1462">1689 152 1,'0'0'14,"0"0"2,0 0 0,0 0-2,0 0 1,0 0 0,0 0-2,0 0-1,0 0-2,0 0-3,0 0-2,0 0-2,0 0-2,0 0 0,0 0-1,0 0 1,5 14-1,-2-5 1,-1 2-1,1 4 1,-1 1 0,2 4 0,-4-1 0,2 0 1,-1 1-1,0 0 0,-2-1-1,0-1 1,1-2-1,0-1 1,1 0-1,0-3 1,-2-1-1,1-11 0,5 14-1,-5-14-2,0 0-12,0 0-10,5-15 0,-4-4-1,3-8 0</inkml:trace>
  <inkml:trace contextRef="#ctx0" brushRef="#br0" timeOffset="2123">1918 163 17,'0'0'14,"0"0"0,0 0 1,0 0-1,0 0-1,0 0-3,0 0-2,0 0-2,0 0-1,0 0-1,0 0 0,0 0 0,0 0-1,0 0 1,0 0-1,0 0 0,0 0-1,5 11-1,-5-11 1,0 20-1,1-4 0,-1 4 1,-1 1 0,0 3-1,0-1 1,1 0 0,1-4 0,4-3-1,-5-16 1,23 6-2,-2-16 0,4-6 0,4-7 0,1-4 0,1-3 0,-2 1 0,-5 2 1,-5 3 1,-4 6 0,-4 6 1,-3 3-2,-8 9 0,10-7 0,-10 7 0,0 0-1,9 5-1,-9-5 1,0 0 0,10 12 0,-10-12 0,7 17 0,-3-5 1,-3 4-1,0 3 2,0 2-2,1 4 2,-2 1-1,1 2 0,0-1-1,1-2 1,2-3 0,0-3-1,0-2-1,-2-8-2,7 1-5,-9-10-16,12 0-4,-7-11 0,6-2-2</inkml:trace>
  <inkml:trace contextRef="#ctx0" brushRef="#br0" timeOffset="3084">2273 342 33,'0'0'20,"-7"-12"0,7 12-3,5-20-6,2 8-1,3-4-2,5 2-3,3-5-1,6 0-1,1-2 1,6 4 0,-2-2 0,1 6-1,-5 0 1,-2 6 0,-8 1-1,-1 6 0,-14 0 0,13 13-1,-10 0-1,-1 5 0,0 2 0,0 6 1,0 1-1,2 0-1,-1 1 1,1 1-1,1-3 0,0-4-2,3-1-4,-6-10-10,6-1-11,-8-10 1,20-14-3,-9-10 2</inkml:trace>
  <inkml:trace contextRef="#ctx0" brushRef="#br0" timeOffset="3505">2875 251 34,'9'2'20,"4"-2"0,1-1 0,1-5-6,4 1-4,-3-6-4,4-1-2,-5-3-1,1-2-1,-3-1 0,-2 2-1,-2 2 1,-3 1 0,-3 4 0,-3 9-1,0 0 1,-15-9 0,1 11 0,-3 3 0,-5 0-1,-2 2 0,-4 1 0,-1 3 1,-4 1 0,2 2 1,-1 1-1,6 2 0,1 0-1,6 3 1,3-1 1,8 1-2,8-1 0,9 1 0,8-1 0,6 1 0,7-5 0,7 0 0,4-2 0,5-4 0,-3-3-1,0-1 0,-2-3 0,-6-3-2,-2 4-4,-9-6-22,0 3 0,-11-8 0,-4-2-2</inkml:trace>
  <inkml:trace contextRef="#ctx0" brushRef="#br0" timeOffset="4436">0 345 8,'0'0'15,"0"0"1,0 0-1,0 0-2,13 9-2,-13-9 1,9-2 0,-9 2-2,15-3 0,-15 3-2,21-3 0,-5 0-3,6 4 0,2-2-2,7 2 0,6-1-1,5 3 0,5-3-1,4 3 1,0-2 0,1 2-1,-3-5 0,-1 2 1,-7-1-2,-5-1 1,-7 0 1,-9 1-2,-4-1-2,-6 2 0,-10 0-2,0 0-7,-8 13-14,-7-10-1,-1-1-2,-4-6 2</inkml:trace>
  <inkml:trace contextRef="#ctx0" brushRef="#br0" timeOffset="4877">562 141 37,'0'0'20,"0"0"1,0 0 1,0 0-10,0 0-7,12 3 0,-12-3-2,13 5 0,-2 0 0,1 2 0,2 1 0,3-1 1,4 4-1,-1-3 1,6 3 0,-1-3-1,3 3 0,-2-2-1,-1 1 0,-3 0-1,0 0-1,-2 1 0,-7-1 1,-2 1-1,-2-2 0,-9-9 0,11 17 0,-8-7 0,-3-10 0,0 18 0,-1-8 0,-2 2 0,-1 1 1,-2 2-1,-2-1 1,-2 2-1,-2 1 1,-6 1-1,-3 0 1,-1 0 2,-1 0-2,-1-1 0,1 0 1,1-4-1,0 1 0,6-5 0,4 0 0,2-4-1,10-5 1,-11 7 0,11-7-1,0 0 1,0 0-1,0 0 1,0 0 0,0 0-1,0 0-1,0 0 0,0 0-5,0 0-22,0 0-1,-10-5 1,0-7-3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1.9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50,'15'7'16,"-4"-2"0,-11-5-3,8 9-15,-8-9-11,-2 10-2,2-10 0,-16 3-2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14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98 123 2,'0'0'6,"0"0"0,0 0 0,0 0-1,0 0-1,0 0 2,0 0 1,0 0 0,0 0 1,0 0 0,0 0-1,0 0 0,0 0-1,0 0-2,0 0-1,4 14 0,-4-14-1,7 17 0,-3-3 0,2 1 0,0 5 1,1 1-1,0 5 0,0 3 1,2 4 0,-2 3-1,1 2 0,-2 0 0,2 5 0,-1-1-1,3 0 0,-1 0 0,0-3-1,0-2 1,0-1-1,2-3 0,-3-3 0,-2-4 1,-2-5-1,0-2 1,-1-4-1,-1-3 1,-4-3 0,2-9-1,0 0 0,0 0-3,-10 3-4,10-3-9,-6-21-4,0 2 0,2-6 0,-5-5 1</inkml:trace>
  <inkml:trace contextRef="#ctx0" brushRef="#br0" timeOffset="571">-2 236 2,'0'0'6,"0"0"1,-3-13 1,3 13-3,4-9 1,-4 9 2,13-7 2,-3 4 0,4-2 0,1 2-1,5-5 0,4 3-3,0-3-2,6 1-2,2-2 0,4 3-1,-2 0 0,0 3 1,1 0 0,-2 4 0,-5 2 1,0 3-1,-5 1 0,-5 4-1,-1 1 1,-4 1-2,-6 3 0,0 0 0,-3 0 0,-5 0 0,-3 1 0,-3 1 0,-5 0 1,-2 1 1,-4-3 0,-4 1 1,-2-1 0,-1 0 0,-3-3 0,4-1-1,-4-4 0,4 0 0,3-4-1,1-1-1,1-2-1,3-3-2,4 2-4,-1-6-7,13 6-6,-9-12-2,9 12 1,4-21 0</inkml:trace>
  <inkml:trace contextRef="#ctx0" brushRef="#br0" timeOffset="1232">837 29 2,'0'0'8,"0"0"1,0 0 1,0 0-2,0 0 0,0 0 1,0 0 1,-10 9-1,10-9-1,-20 13 1,10-4-3,-6 2 0,0 6-1,-2-1-2,1 6 0,-3 2-2,3 3 1,-2 2-1,1 2 1,1 1 0,3 1 0,-1 1 0,3 0 1,5-1-1,2 2 1,2-2-2,5 2 1,2 0-2,4 0 1,4-1-1,1 1 1,5-2-1,1-1 0,3-4 1,0-1-1,1-7 1,-1-1 0,3-6-1,-2-1 1,-1-4 0,-4-1-1,-1-3 1,0 0-1,-3-1 0,-3-1-1,2 1-2,-13-3-4,15 1-9,-15-1-5,14-8-1,-10-3 1,3-2 0</inkml:trace>
  <inkml:trace contextRef="#ctx0" brushRef="#br0" timeOffset="1843">1188 252 23,'-7'-11'12,"7"11"0,-14-8-1,14 8-2,-20-3-1,6 5 0,-4-1 0,1 2-1,-5 1 0,3 2-2,0-2 0,1 6-2,-1-3-1,2 2 0,3 1-2,2 1 1,4 0-2,1 2 1,0 1 0,4 0 0,4 0 0,5 3 1,4-2-1,3 1 0,4-2 0,3 1 0,3-3 0,3 1 0,-3-1 0,0-1 0,0 1-1,-5-2 1,0 2 0,-2 0 0,-3 0 0,-1 1 0,-1 1 0,-1-1 0,-5 0 0,0 2 0,-2-3 1,0 1-1,-5-1 1,-3-1 1,5-11 0,-15 19 0,3-12 2,-1 1-1,-5-3 0,1 3 1,-4-4-1,1 0-1,-3-1 0,2-1 0,2-1-1,3-1-1,-1-1 0,2-1-1,2 0-1,4-2-2,9 4-6,-9-8-10,9 8-2,6-17 0,6 7-1,5-6 2</inkml:trace>
  <inkml:trace contextRef="#ctx0" brushRef="#br0" timeOffset="2514">1364 552 14,'0'0'9,"0"0"-1,-10-12 1,10 12-5,0 0 0,0 0 0,0 0 0,0 0 1,0 0 1,0 0 1,6 12 1,-6-12 0,2 13-1,-2-4-1,3 3-1,-4 1-1,2 5 0,-4 0 0,2 5-1,-1 0 1,1 2-1,-1-3 0,2 4-1,1-4 0,3-1 1,1-4-2,3-1 0,1-4 0,4-1-1,4-6 0,4-4-1,1-3-1,1-5-2,5 1-1,-6-6-3,4 0-6,-7-2-5,-3 1-2,-8-2 2,-4 1 1</inkml:trace>
  <inkml:trace contextRef="#ctx0" brushRef="#br0" timeOffset="2964">1264 697 59,'13'7'16,"3"-8"1,3-5-2,4 1-14,3-1-3,3 1 1,0 0 1,-2 2-1,0-1 0,-1 3-6,-3 1-8,2 0-1,-3-1 1,-1-2-2</inkml:trace>
  <inkml:trace contextRef="#ctx0" brushRef="#br0" timeOffset="3255">1781 575 32,'5'15'13,"-5"-15"0,6 15 0,-4-3-3,3 1-6,-2 5-1,-2 0 2,1 4 0,-3-2 1,1 1 0,-2-2-1,3 0-1,-3-4-2,0-2-3,2-2-3,0-11-2,1 12-4,-1-12-5,0 0-4,0 0 1,0 0 1,-10-13 1</inkml:trace>
  <inkml:trace contextRef="#ctx0" brushRef="#br0" timeOffset="3525">1652 724 47,'0'0'18,"0"0"0,18-1 0,-4-1-9,6 1-5,6-1-2,2 0-2,0 0-2,2-1-4,2 2-7,-3-1-5,-5-1 0,-2-2 1,-7 0-1</inkml:trace>
  <inkml:trace contextRef="#ctx0" brushRef="#br0" timeOffset="4036">1955 581 21,'11'3'11,"-11"-3"0,13-7 0,-2 3-5,0-2-2,1-2 0,2-1 1,-3-1 0,1 2 2,-3-3-1,3 4 0,-12 7-2,14-13 1,-14 13-2,13-6-1,-13 6-2,9-1 0,-9 1-1,9 4 0,-9-4 1,8 10 0,-8-10 0,4 16 0,-3-6 1,1 2 0,-3 3 0,0 0 0,0 3 0,-1 1-1,1-1 1,-2 1-1,1-2 1,-2 2-2,1-5 2,0 2-2,1-2 0,-1-2 0,2 0 0,-2-1 1,3-11-2,-3 15 1,3-15 0,-2 10-2,2-10-1,0 0-2,0 0-2,0 0-1,-12 4 1,12-4 0,-9-2 0,9 2 2,-16-4 2,7 3 3,9 1 4,-12-1 0,12 1 2,-12-1 0,12 1 1,0 0-1,0 0 2,0 0-1,10 3 0,1 1-1,0-3-1,7 2 0,0-2 0,1 1-1,3-1-2,0-1-1,1 1-5,-5-2-6,2-1-7,-3-1 2,-2-5-1,-3-3 0</inkml:trace>
  <inkml:trace contextRef="#ctx0" brushRef="#br0" timeOffset="4937">2330 149 27,'0'0'11,"-3"10"-1,3-10 1,0 0-4,11 12-5,-11-12 0,6 12 4,-1-1 0,-1 1 3,1 5-1,-3 5 0,2 8-1,-2 4-1,0 9-1,-3 2-1,2 9-2,-2 3 0,0 3-1,1-1-1,4-1 1,1 0-1,3-4 1,1-3-1,2-6 0,-1-6 0,3-7-1,-2-4-2,-3-9-3,3-6-10,-11-13-3,14-1-2,-9-11 1,4-7 0</inkml:trace>
  <inkml:trace contextRef="#ctx0" brushRef="#br0" timeOffset="5348">2971 257 41,'1'-16'14,"-1"16"1,-1-17 1,1 17-10,-7-13-3,7 13 1,-15-8 0,3 5 1,-2 5 0,-7-1 0,0 4-1,-5 1 0,2 3 0,-5 1-2,-1 3-1,1 1 0,2-1-1,4 3 0,1-1 0,0 2 0,8-1 0,2 2-1,5-3 2,4 4-1,6 1 0,5-1 1,7 1-1,5-1-1,1-1 1,6 0-1,3-1 1,2 0-1,-1-2 0,-2 2 1,-4-3 0,-1 1 0,-4 2 0,-2 0 0,-2 1 0,-6-1 0,-4 0 0,-1-3 1,-5 2-1,-5-5 3,-3 1-1,-9-6 1,2 0 1,-9-4 0,2 0-1,-4-3 0,3 0 0,0-1-2,4-2-1,2 1-2,1-2-3,16 5-5,-15-11-9,15 11-3,3-16-1,8 7 0,1-6 2</inkml:trace>
  <inkml:trace contextRef="#ctx0" brushRef="#br0" timeOffset="5939">3126 496 49,'0'0'15,"0"0"0,0 0 0,0 0-13,0 0-2,9 10 1,-9-10 0,-3 16 2,2-1 0,0 3 1,-1 1 1,0 7 0,-4-2-1,-4 3 0,3-1-1,3 0-1,-1-4 1,1 3-2,0-5 2,5-2-1,0 0 0,10-2 0,-4-3-1,6 0 1,0-4-1,8-3-1,2-3-1,1-6-3,5 0-2,-2-9-3,3 2-5,-5-5-5,-1-1-2,-5-2 1,-5 1 1,-4-1 2</inkml:trace>
  <inkml:trace contextRef="#ctx0" brushRef="#br0" timeOffset="6339">3060 678 70,'0'0'21,"0"0"-2,16 4 0,0-6-15,4 0-4,2 0 0,2 1 0,-2 0 0,1 2 0,-2 1-1,-2-1-5,2 3-8,-3-1-5,2 1-1,-1-3 1,1 0 0</inkml:trace>
  <inkml:trace contextRef="#ctx0" brushRef="#br0" timeOffset="6960">3588 681 40,'0'0'15,"0"0"0,0 0 1,12 6-8,-3-5-5,-9-1 0,20 1-1,-9-1 1,4 0 0,-1 0 1,1 0-2,-3 0 0,1 0-2,1 2-3,-1-3-5,-1 2-8,1-1-2,-13 0 0,17-4 0</inkml:trace>
  <inkml:trace contextRef="#ctx0" brushRef="#br0" timeOffset="7221">3646 594 37,'0'0'14,"-10"3"0,10-3 0,10-5-4,-10 5-8,18-6-2,-5 3 0,2-1 0,1 4-1,2-1-2,1 6-7,0-2-3,2-1-1,2 0-1,-6-4 1</inkml:trace>
  <inkml:trace contextRef="#ctx0" brushRef="#br0" timeOffset="7531">3968 556 14,'0'0'13,"0"0"2,42 40 0,-42-40 0,0 0 0,7 60-2,-7-60-3,13 55-1,-13-55-3,11 64-1,-11-64-1,13 68-1,-13-68-1,15 65 0,-15-65-1,3 57 0,-3-57 0,0 0-1,7 55 0,-7-55-1,0 0 0,0 0-2,0 0-4,0 0-5,0 0-7,0 0-2,19-58 2,-19 58-1</inkml:trace>
  <inkml:trace contextRef="#ctx0" brushRef="#br0" timeOffset="7842">3989 570 46,'0'0'14,"-12"-5"0,12 5 1,0 0-10,0 0-4,0 0 1,51-15 1,-51 15 1,43-1 0,-43 1 1,48 1-1,-48-1 0,48 7 0,-48-7-1,47 9-1,-47-9-1,0 0-1,44 25 0,-44-25 0,0 0 1,0 0-1,22 43 1,-22-43 0,0 0 1,0 0 0,0 0-1,-22 48 2,22-48-1,0 0 1,0 0-1,-56 25 1,56-25-1,0 0 0,-62 12 0,62-12-1,0 0 0,-56 7-3,56-7-2,0 0-11,0 0-7,0 0-1,0 0 0,0 0-1</inkml:trace>
  <inkml:trace contextRef="#ctx0" brushRef="#br0" timeOffset="10465">3951 0 12,'0'0'10,"0"0"-1,0 0 1,0 0-5,0 0-2,0 0 2,0 0 1,17 14 0,-17-14 2,0 0 0,0 0 2,51 36-1,-51-36-1,46 27-1,-46-27-2,59 35 0,-59-35-3,67 45 1,-67-45-2,75 53 1,-75-53-1,77 64 0,-77-64 1,82 67-1,-41-32 0,-41-35 0,77 73 0,-77-73 0,62 72-1,-62-72 0,50 70 1,-50-70-1,37 64 1,-37-64 0,12 59 0,-12-59 0,-2 55 1,2-55 0,-24 53 0,24-53 1,-39 52-1,39-52 1,-44 50 0,44-50-1,-49 44 1,49-44 0,-53 38-2,53-38 0,-51 32-1,51-32 0,0 0-2,-53 33-4,53-33-8,0 0-10,0 0-1,0 0-1,0 0 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2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-9 2 69,'4'11'24,"-4"-11"-1,0 0 0,0 0-13,12 0-6,-12 0-2,11-4-1,-11 4 0,15-2-2,-1 4-6,-1-2-14,8 0-1,1-6-3,6 3 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27.5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54 92,'31'1'26,"0"6"-1,-9-8 0,-1 1-20,-3-1-3,-1 1-1,-1-1 0,-4 1-1,-12 0 1,12-1 1,-12 1-1,0 0 0,10 0-1,-10 0-3,9 2-13,-7-11-10,-2 9 0,1-28 0,-6 5-2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1.8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38 337 1,'0'0'3,"0"0"0,-10-2 0,10 2 0,0 0-1,0 0 1,0 0-1,0 0-1,0 0 1,0 0 0,0 0 1,0 0 0,0 0 0,0 0 0,0 0 0,0 0 0,0 0-1,0 0 0,0 0-1,0 0 0,0 0 0,0 0 0,0 0 0,0 0 1,0 0-1,0 0 1,0 0 0,0 0-1,0 0 1,0 0 0,0 0-1,0 0 1,0 0 0,0 0-1,0 0 0,0 0 1,0 0 0,0 0 1,0 0 0,0 0 1,13 0 0,-3 2 0,2-1 1,6 1 0,2-1-1,7 1 0,3-3 0,7 2-1,0-2 1,6 1-1,-2-2-1,1 1 1,-5-2-2,-1 1 1,-7 0 0,-3 0-1,-6 0 0,-6 0-1,-3 1 1,-11 1-1,11-1 0,-11 1-2,0 0-4,0 0-8,0 0-5,-15-14-2,15 14 2,-22-21-1</inkml:trace>
  <inkml:trace contextRef="#ctx0" brushRef="#br0" timeOffset="781">-3 48 4,'10'-4'7,"-10"4"1,0 0 0,0 0 0,0 0-1,0 0 2,0 0-2,0 0 0,0 0-2,0 0 1,10-10 0,1 9 0,2-3-1,8 2-1,1-3 1,9 1 0,3-2 0,4 2-1,-2 0 0,7 3-1,-4-1-1,1 3 0,-2 0-1,-3 1 1,-5 0 0,-3 1-1,-2-2 1,-7 1 0,-5-2-1,-4 0 1,-9 0-1,0 0 0,11 1 0,-11-1-1,0 0 1,0 0 0,0 0-1,0 0-3,0 0-8,0 0-9,0 0-1,-16-4-2,0-6 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58.8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126 395 5,'0'0'5,"3"-9"0,-3 9 1,0 0-1,0 0 0,0 0 0,0 0-2,0 0 0,0 0-1,0 0 0,0 0 0,1 13 0,-1-2 1,1 2-1,-2 8 1,2 7 1,-3 5 0,1 8 1,-3 9-1,2 5 0,-2 6 0,1 5 1,-3-2-1,2-1-1,0-4 0,1-5-1,-1-7 1,2-8-2,0-7 0,1-9-3,1-3-3,1-10-4,-1-10-7,0 0 0,14-6 0,-8-11 0</inkml:trace>
  <inkml:trace contextRef="#ctx0" brushRef="#br0" timeOffset="391">77 549 16,'-15'-24'9,"-1"1"1,0 0 1,2 1-5,5 4-2,2-1 1,7 2 1,8 3 0,11 2-1,5 0 2,12 4-3,3 1 1,5 3-1,2 2-1,-4 6 0,-2 1-1,-4 4-1,-8 3 0,-4 4 0,-9 2 0,-5 3-1,-5 3 2,-5 2-1,-10-1 2,0 1-1,-5-3 2,0 0-1,-3-4 1,0-2-1,-4-5 0,4-1-1,2-5 0,-4-4-3,5-1-4,-4-7-3,7 0-7,-1-12-4,8 6-2,3-8 1,8 2 0</inkml:trace>
  <inkml:trace contextRef="#ctx0" brushRef="#br0" timeOffset="862">1221 57 9,'1'-14'10,"-3"0"0,-3 4 2,5 10-2,-15-13 0,5 9 1,1 3-1,-4 0 0,2 4-3,-6 3 0,-1 3-3,-5 3-1,-1 7-1,-5 6-1,-3 7 1,-6 9-1,-4 9 0,-7 5 0,1 11 1,-1 5 0,0 6 0,3 3 0,6 3 0,9-5-1,11 0 0,11-5 0,14-7 0,10-6-1,12-7 0,8-5 1,5-8-1,3-7 1,-1-4-1,-3-7 1,-4-4-1,-5-3-2,-9-5-7,-2-3-10,-6-7 0,-1-5-2,-4-9 1</inkml:trace>
  <inkml:trace contextRef="#ctx0" brushRef="#br0" timeOffset="1352">1460 475 38,'-18'-9'15,"1"4"2,-7 3-1,2 4-6,-6 1-2,3 6-2,-4 1-1,3 0 0,1 5-2,4 3 0,4 0-1,5 0-2,7-1 0,6 0 0,9-4 0,8 5 0,10-7 0,8 0 0,7 1 0,2 1 0,2 4 0,-3-2 0,-2 5 0,-9 2 0,-10 0 0,-7 3 1,-11 2-1,-5 2 2,-7-3 0,-6 2 2,-4-5-1,-3 0 1,-6-4 0,-2 0 0,-3-9 0,-2-1-1,-3-5-1,1-1-1,1-4 0,2-2-2,6-1-1,3-7-5,11 2-7,3-8-8,15-1-1,5-4-1,13 1 2</inkml:trace>
  <inkml:trace contextRef="#ctx0" brushRef="#br0" timeOffset="1873">1879 1005 13,'-22'-2'12,"3"-2"2,1-4 1,2-2-2,5 1 0,2-3-1,3 0-3,1-1-1,9-1-3,-1 1-2,6 1 0,2 1-2,3 3-1,1 2 1,2 3-1,1 4 0,0 5 0,-1 4 0,-5 4 0,-1 2 1,-3 3 1,-4-1 0,-2 2 2,-7-3 0,-2-1 0,-4-4 0,0 1 0,-7-6-1,2-1 0,-3-3-1,-1-2-2,2-1-2,-1-5-5,7 0-9,-1-9-6,8-2 0,2-8-1,9-3 1</inkml:trace>
  <inkml:trace contextRef="#ctx0" brushRef="#br0" timeOffset="2524">2053-1 21,'9'0'9,"-9"0"-1,0 0 0,0 0-6,13 11 0,-7-2 2,0 4 1,2 5 1,6 6 0,-2 4 0,7 5 2,-2 6-3,5 6 0,0 4-2,1 4 0,0 8-1,-2 3-1,-5 4 0,2 1 0,-8 2 0,0-3 1,-6-2 1,-3-1 1,-7-11-1,-4-4 1,-2-6 0,-6-6 0,-2-7-1,-4-2 0,-2-3 0,-3-2-2,1-5 0,1 0 0,1-4 0,1-1-1,5-2-1,0-4-4,7-3-11,1-10-5,12 5 0,-4-21 0,11 1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02.2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66 383 16,'0'0'9,"-10"-4"0,10 4 0,0 0-2,0 0 0,0 0-3,0 0-1,-6 10-1,6 2-1,-2 4 2,1 8-1,0 11 1,0 10 1,-3 10 0,2 9 1,-2 8-2,1 4 1,0 1-1,1-2 0,-3-9-1,1-7 0,4-13-2,-2-10-2,1-9-3,1-14-7,0-13-4,0 0 0,10-25 0,-2-6 0</inkml:trace>
  <inkml:trace contextRef="#ctx0" brushRef="#br0" timeOffset="451">12 321 25,'-6'-9'11,"6"9"0,5-10 0,4 5-7,4-1-1,3-1 0,3-3 2,6 3-1,3-1 1,5 4 0,1-1-2,0 5 0,1 5-1,-1 3 0,-1 6-2,-4 4 1,-6 4 0,-6 2 1,-9 2 0,-6 3 1,-9-4 0,-6 2 1,-8-5 0,-3 1 0,-6-7 1,-2 0-2,-4-1 0,-4-5 0,1-7-1,3 2-1,2-5 0,4 0-1,7 0-4,1-5-4,10-2-9,8-3-2,4 10-2,14-23 1,4 7 0</inkml:trace>
  <inkml:trace contextRef="#ctx0" brushRef="#br0" timeOffset="972">961 19 23,'0'0'11,"0"0"0,0 0 0,-15 1-4,15-1-4,-21 6 1,10-2 1,-6 1-1,1 3 2,-5 1-1,-3 5 1,1 4-1,-1 6-1,-3 8 0,-1 7-1,-1 8-1,1 6 0,-1 11 0,7 6 0,-5 5 0,5 5 0,3 0 1,7 2-1,3-2 1,7-1-1,5-8 0,7-3 0,4-5 0,5-5-1,2-6 0,2-6 0,1-5-1,2-4 1,-1-6-1,0-2 0,-1-6 1,1-3-1,-2-6 0,-2-1 0,-6-3 1,-1-3 0,-4-1-1,-10-6 1,10 6-2,-10-6-1,0 0-6,-9 3-11,9-3-2,-11-13-1,6 0 0,-1-9 0</inkml:trace>
  <inkml:trace contextRef="#ctx0" brushRef="#br0" timeOffset="1773">1397 410 14,'-1'-10'12,"1"10"1,-12-14 2,1 9-2,1 4-2,-8 2 1,-2 4-3,-7 1-2,-3 6-1,-3 0-2,-3 5 0,-4-1-1,1 3 0,0-2-1,6-2-1,6-1 0,7-2 0,8-5 0,12 3-1,10 2 0,11 1 0,8 0 0,6 5-1,6 0 2,3 3-2,0 6 1,-5 1-1,-1-1 1,-10 2 0,-9 4 0,-4-2 0,-8 2 1,-5-2 0,-7-2 1,-3-1 1,-11-5 0,1-3 1,-6-8-1,-5-1 0,-3-7 0,-2-4-1,1-4-1,2-4-1,3-1-2,4-6-2,12 3-9,2-6-8,13 3-2,5-7 0,8 4 1</inkml:trace>
  <inkml:trace contextRef="#ctx0" brushRef="#br0" timeOffset="2394">1508 969 37,'2'12'12,"-2"-12"0,18-7 0,-1-7-11,3-2-1,4-6 3,4-3 0,-2-3 3,2 3-2,-5-1 0,-1 6 0,-5 2 0,-4 6-2,-4 4 0,-9 8-2,11-1 0,-11 1-1,5 17 1,-4-3 0,0 5 0,-2 5 0,0 5 0,-2 2 1,0 2 0,-3 1 0,-1-3-1,1 1 1,-1-6 0,1-3-1,0-5 1,1-4-1,-1-4 1,6-10 0,-8 12 0,8-12-1,0 0 1,-15 4-1,15-4 1,-17-1-1,5 0 1,0 1-1,1-1-1,0 1 1,11 0 0,-15 0 0,15 0 0,0 0 0,0 0 0,18-5 0,-1 3 1,3-1-1,1 0 2,6 0-1,-1-2 0,-1 2 1,-6 2-1,-4 0 0,-4 1 0,-11 0 0,14 9-1,-14-9-1,3 11 0,-3-11-2,4 13-6,-4-13-9,6 10-1,-6-10 0,0 0 0</inkml:trace>
  <inkml:trace contextRef="#ctx0" brushRef="#br0" timeOffset="6800">2314 18 2,'0'0'9,"-17"-7"0,17 7 0,-12-7-1,12 7 1,-10-5-1,10 5-2,0 0 0,-12 5-3,11 6 0,0 8-2,1 7-1,2 11 0,-2 10 1,0 11 0,-1 9 0,0 10 0,-2 7 1,-5 6 1,-2 6 2,-5 2-1,0 0 1,-3-7-1,0-2 1,1-9 0,0-6-2,4-13 0,3-10-2,4-13 0,2-10-2,4-7 0,1-12-4,-1-9-6,15-13-7,-3-7 1,-1-8-1,5-8 1</inkml:trace>
  <inkml:trace contextRef="#ctx0" brushRef="#br0" timeOffset="7311">2959 384 30,'0'-11'12,"0"11"1,-16-4-1,0 3-4,1 4-5,-6 3-1,0 3 3,-7 3-2,-1 3 1,-4 2 0,5 1-1,0 0 0,3 1-1,2-5 0,4 2-2,7-1 0,7-2 0,11-1 1,5 2-2,9-2 1,5 2 0,5 1 0,3 2 0,0-1 0,0 7-1,-5 1 1,-5 2 0,-7 4 0,-6 2 1,-6 2 1,-7 1 0,-5-2 1,-3 0 1,-9-6 1,-2 0 1,-6-8 0,-4 0-1,-4-10 0,0 0 0,-3-7-2,4-2-1,1-5-2,3-2-1,9 0-5,4-8-6,15 3-9,6-7-1,15 3-1,1-8 1</inkml:trace>
  <inkml:trace contextRef="#ctx0" brushRef="#br0" timeOffset="7842">3155 1071 25,'-14'0'13,"1"-6"0,1-2-2,5-3-3,4-1-2,6 0 1,3-2-2,6 3 0,2 0-2,5 6 0,-1 2 1,3 5-1,-3 3 0,-3 7-1,-4 0-1,0 5 0,-7-1 2,-1 3 0,-6-4 2,1 2-1,-7-6 1,-1 2 0,-3-7 0,-3-1-1,-4-4-1,-2-2-1,-1-1-2,-1-4-3,5 1-7,-1-8-12,8 0 1,1-10-2,11-3 0</inkml:trace>
  <inkml:trace contextRef="#ctx0" brushRef="#br0" timeOffset="8392">3434-5 3,'0'0'7,"0"0"2,11 10 0,-11-10-1,9 17-1,-2-1 1,0 7-1,2 9 0,3 9 0,1 10-1,4 9 1,3 8-3,0 6-1,2 4 0,-3 5-2,0 2 1,-4 3-1,-2 0 0,-8 1 0,-8-3 2,-4 0 0,-7-6 1,1-4 0,-7-9 1,0-6-1,-3-11 1,1-4-1,1-12-1,3-5 0,-3-4-2,3-7 0,2-4-1,-2-6-2,6-1-6,-2-6-11,14-1-1,-16-6-2,14-4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1.9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116 338 6,'0'0'6,"0"0"-1,0 11 2,1-2-2,-2 6-1,-1 8 3,0 9 1,0 11 2,2 14 0,-3 9 0,3 14 0,-4 9-2,1 6-3,-1 0-1,0 1-1,-5-8-2,0-8 0,2-13-2,-2-13-1,2-18-2,1-16-8,6-20-5,0 0 1,0-36-1,1-6 1</inkml:trace>
  <inkml:trace contextRef="#ctx0" brushRef="#br0" timeOffset="321">10 425 37,'13'-21'12,"7"-1"0,8 1-1,8 3-9,3 1-1,8 5 0,0 0 1,1 8 0,-3 3 0,-7 5 1,-4 5 0,-6 4 0,-8 5-1,-9 8 1,-10 5-1,-7 4 1,-9 1 2,-2 2 0,-9 0 0,-3-4 0,-5-5 1,-4-2-2,-6-9 0,-1-8 0,0-3-3,0-6-3,4-6-4,3-3-5,12-3-6,10-6-4,16-1 1,6-1 0,18-4 1</inkml:trace>
  <inkml:trace contextRef="#ctx0" brushRef="#br0" timeOffset="731">1095 0 37,'0'0'13,"-2"10"-1,-10-7 1,-2 6-10,-4-1 0,-3 6 2,-6 1 0,-1 9 0,-3 1 0,1 8 0,-5 8 0,1 12 0,-5 9-1,-1 14 1,-5 9-1,0 11-1,-3 5 1,3 6-2,3-2 1,8-2-1,5-3 0,14-9-1,9-8 0,12-10 0,9-8 0,8-11 0,4-8 1,3-8-1,0-10 0,-4-5 0,-2-7 0,-6-6 0,-6-4 0,-2-1 0,-10-5-2,0 0-2,0 0-6,2-16-11,-3 4-2,-3-8-2,8-6 0</inkml:trace>
  <inkml:trace contextRef="#ctx0" brushRef="#br0" timeOffset="1252">1218 548 46,'0'0'15,"0"0"-2,-17-5 3,5 5-14,-3 5-1,-5 0 1,-4 4 1,-5 1-1,-3 5 1,-1 3-1,0 2 0,4 0 0,8 1-2,6-2 1,10 1-1,10 1 0,10-4 0,9 0 0,10-1 0,3 1 0,2 2 0,0 1 0,-2 0 0,-4 2 0,-5 2 0,-8 1 0,-7-1 2,-8 1 0,-3 2 2,-10-3 0,-5 3 1,-13-2-1,-1 1 2,-7-6-2,-2 2 1,-2-5-3,-2-3 0,2-3-2,7-6-3,11-1-6,1-8-9,19 4-3,-5-17-2,19 3 2,3-8-1</inkml:trace>
  <inkml:trace contextRef="#ctx0" brushRef="#br0" timeOffset="1723">1423 1041 29,'0'0'13,"0"0"0,0 0 0,0 0-5,11-13-8,-11 13 0,17-11 1,-6 6 0,3 1 1,4 1 0,-2 3 1,-1 3 0,-2 4 0,-4 1 0,0 6 1,-4 1-2,-5 6 1,-5 1-1,-2 2 0,-5 0 1,-2 2 0,-7-3 0,-1 0 1,-4-5-1,3 0 1,-2-7-1,3 2-1,4-6 0,6 1-1,12-8 1,1 13-1,15-6 0,8 1 0,4 1 0,4-1 0,4 1 1,1-1-1,-5-2 0,-6 3 0,-8-6 0,-3 0-1,-6 1 0,-9-4-2,0 0-6,3 12-10,-3-12-3,0 0-1,0 0 0,0-19 1</inkml:trace>
  <inkml:trace contextRef="#ctx0" brushRef="#br0" timeOffset="2464">2251 152 22,'0'0'11,"-4"9"0,4-9 2,-7 13-6,6 0-2,-1 3 2,2 7 2,-2 5-2,3 8 1,-3 5-2,4 10 0,-4 7-1,1 10-1,-6 8 0,-3 12 0,-4 8-1,-3 9 1,-7 3 0,0 2-1,-1-4 0,4-3-1,3-12 0,3-8 0,3-15 0,6-11-2,7-10 0,0-9-1,2-8-3,-4-12-5,4-2-12,-3-16-2,0 0 0,-7-29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5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418 462 9,'-15'-4'9,"1"6"0,-3 2 2,-4 4-4,-5 4-1,-3 0 2,-1 4 1,-4-3 0,3 3 0,-5-4-1,3 1-1,0-4-1,7 1-2,2-3-1,5-1-2,8 0-1,11-6-1,-1 21 1,17-8 0,10 4 0,6 2-1,6 4 1,3 2 0,-2 3 0,-1 0-1,-5-1 1,-9-1 0,-10 1 1,-8-2 0,-11 0 1,-6 0 1,-8-3 0,-6 0 1,-5-3-1,-2-2 0,-2-5 0,-2-2-2,3-6-1,1-5-3,6 1-6,2-7-9,12 0-2,2-3-1,12 0 1,5-2 0</inkml:trace>
  <inkml:trace contextRef="#ctx0" brushRef="#br0" timeOffset="471">392 1089 20,'16'-1'12,"1"-5"-1,2-4 1,1-2-6,-1-3-1,5 1 1,-3-5 0,0 7-1,-5-3 2,-1 6 0,-5 1-1,-1 4-1,-9 4 0,10 1-3,-10-1 0,3 14-2,-2-1 0,1 5-1,0 3 1,-1 3 1,-2 5-1,1 0 0,0 2 1,-1 1-1,0-6 0,0 2 1,-1-4-1,0-4 1,0-4 0,-1-6 0,3-10 0,-14 12 0,4-12 0,-2-2-1,-1-5 0,-2 4 0,2-4 0,0 3-1,2-1 1,11 5-1,-12-5 2,12 5-1,0 0 0,19-3 0,-2 3 1,5 0 0,4 1 0,1 0 0,2 0 0,-5 1 0,1-1 0,-4 2-1,-1 4-3,-6-4-9,2 4-7,-5-5-1,3-3 0,-2-7 0</inkml:trace>
  <inkml:trace contextRef="#ctx0" brushRef="#br0" timeOffset="1542">828 0 3,'19'9'9,"1"4"1,0 5 0,2 9-3,1 11 1,2 12 0,-3 11-1,-2 11 0,-3 6 0,-3 8-2,-4 4 0,-3 6-2,-5 1 0,-3 1-1,-4-3 1,0 0-1,-4-4 2,0-1 0,-6-7 0,0-5 1,-7-11 0,0-4 0,-8-9 0,-3-3-2,-6-10 1,0-4-2,-2-8-1,1-6-3,6-5-5,-2-10-12,13-5-1,3-13-2,13-5 0</inkml:trace>
  <inkml:trace contextRef="#ctx0" brushRef="#br0" timeOffset="2413">1449 1110 54,'-2'12'18,"2"-12"0,0 0 0,0 0-14,12 9-3,-12-9 1,20 5-1,-5-3-3,3-4-7,5 0-7,1-3-3,3 1 1,4-3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7.9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 52,'16'8'20,"-16"-8"1,15 8 0,-15-8-11,0 0-3,0 0-3,11 8-2,-11-8-3,13 2-4,4 0-4,2-7-6,9 2-3,3-5-4,10 1 3,5-5-1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1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 42,'47'11'21,"-13"-5"3,-4 2-2,-11-7-3,0 7-5,-9-7-6,2 4-3,-12-5-3,9 2-1,-9-2-4,11-5-6,3 3-9,0-8-5,9 2 0,2-9-1,11 3 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3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68,'37'14'24,"0"5"-2,-6-7 0,1 1-9,-3-2-11,2-3-2,7 0-3,-5-8-3,7 0-10,-5-11-6,10-3 0,-1-9 0,8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51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87,'42'22'24,"-10"-10"-2,-1-2 0,-3-4-24,0-3-3,4 2-7,-7-11-9,4 0-1,-5-11-1,4 0 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7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83,'13'10'24,"4"2"-2,-5-10-1,4-4-27,5 5-14,1-8-3,6 2 0,-4-12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18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76,'81'50'23,"-81"-50"-1,46 32-1,-46-32-21,0 0-11,0 0-8,31 16-3,-46-29-1,-15-16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06.4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657 1312 10,'-25'4'7,"-5"3"0,-5 2-1,-4 6-2,2 1 0,-4 8-1,-6 3-1,-1 5 0,-1 5 1,0 3 1,1 7 0,2 6 0,5 6 0,6 5 1,0 7-1,9 6 0,8 5-1,11 5 0,10-3 1,7-3-1,10-3-2,8-9 1,8-8 0,5-13 0,8-11 1,8-16 0,10-11 0,7-15 0,3-14 1,5-13-1,2-10 1,1-12-1,-9-11 0,-8-11-1,-11-5 0,-13-3 1,-13 0 0,-20-2-2,-13 3 1,-16 6-1,-10 6 0,-12 10-1,-3 9 1,-14 7-1,5 10 0,3 11 0,0 10-2,3 14-4,-1 7-4,2 15-9,1 7 0,9 10-2,0 2 1</inkml:trace>
  <inkml:trace contextRef="#ctx0" brushRef="#br0" timeOffset="551">1200 1886 55,'12'3'15,"3"2"-2,1 0 1,6 5-14,8 1-2,11 1 2,11 0 1,10-1 0,8-3 2,5-6 0,0-2 2,6-7-1,-2-1 0,-8-5 0,-5 4 0,-10-3-2,-9 1-2,-8 3-5,-10 0-8,-7 3-5,-9-4-1,-13 9 0,12-19 1</inkml:trace>
  <inkml:trace contextRef="#ctx0" brushRef="#br0" timeOffset="931">2171 1626 10,'-1'12'6,"1"-12"0,0 0 0,-3 9-6,3-9 1,0 0 1,0 0 3,-3 9-1,3-9 0,0 0 1,0 0 0,0 0-1,0 0 1,0 0-3,9 14 0,-3-5 1,4 1-1,2 6 0,5 1 0,1 4 0,4 3 0,2 1 0,1-1-1,-1 1-1,1 1 2,-1-4-1,-2-3-1,-5 0 0,0-4 1,-6-3 0,-2-1 0,-7 1 0,-6-1 0,-9-1 2,-6 3 0,-6-1 1,-6 6 1,-8-3 0,0 4-1,-2-5 0,1 3-1,4-3-1,5-1-6,9-3-8,5-3-6,17-7-1,0 0 1,-1-16-1</inkml:trace>
  <inkml:trace contextRef="#ctx0" brushRef="#br0" timeOffset="1492">3529 1245 30,'-19'-4'11,"-8"5"0,-7 6 0,-5 4-9,-6 9 1,-3 7 1,-6 6 0,-3 10 2,-7 7 1,1 8 0,-2 7 0,5 9-1,2 6-2,7 9-1,3 3 0,12 3-1,11-1 0,8 1-1,12-8 0,11-4 0,12-8 0,11-7 0,14-11 0,12-7 0,11-14 1,14-10-1,11-15 1,13-16 1,7-16-1,7-18 1,2-17-2,1-14 1,-5-15-1,-5-10 0,-10-6-1,-12-6 0,-14-1-1,-17-1 0,-15 2 1,-18 3 0,-16 10 0,-16 10 0,-16 9 0,-12 12 0,-14 10 0,-11 14-1,-9 14 0,-9 12-3,-5 14-2,-7 7-3,1 20-4,-10 9-6,9 16-2,2 6 1,9 9 1</inkml:trace>
  <inkml:trace contextRef="#ctx0" brushRef="#br0" timeOffset="2203">4425 2047 30,'-6'11'13,"6"-11"1,16 11 0,8-8-8,10 1-2,11 0 1,6-1 0,9 1-1,7-1-2,4 0 0,3-2-2,-2-4-2,0 0-10,-2-2-4,-5-5 1,-6-5 0,-10-4-1</inkml:trace>
  <inkml:trace contextRef="#ctx0" brushRef="#br0" timeOffset="2544">5343 1715 9,'0'0'7,"6"17"1,1-8 2,2 2-5,4 3 0,2 1 2,5 2 0,3-1 0,5 5-2,3-2 1,4 0-2,3 1-1,3 1 0,3 1-1,-1-1-1,-1-1 0,-4-2 0,-7-2-1,-3-2 1,-8-2-1,-7-1 1,-11-1 1,-8 3 0,-13-1 1,-8 3 2,-10 1-1,-6 5 1,-8 1-1,-2 3 0,-1-2-1,5 3-2,5-2-4,8-4-7,12-2-7,11-5-3,13-13 1,10 3 0</inkml:trace>
  <inkml:trace contextRef="#ctx0" brushRef="#br0" timeOffset="3054">7031 1402 5,'-28'4'6,"-3"6"2,-5 3 1,-4 0 2,-2 4 2,-4 1 1,1 6-1,-4 0 0,4 9-4,-3 3-2,5 11-1,-1 4-2,6 10-1,3 9-1,8 7-1,7 4 0,9 2 0,8-3 0,12 1 2,13-8 0,12-4 0,10-13 1,14-3-1,13-9 1,12-4-1,11-9-1,9-5 0,10-9-1,10-7 0,8-12 0,8-11-1,3-12 0,4-11 1,6-15-2,0-15 1,2-11-1,-8-11 1,-3-7-1,-9-7 1,-12-2-1,-18 1 2,-22 0-1,-19 6 1,-29 4 0,-26 7 0,-31 7 0,-32 11-1,-26 10 1,-29 11-1,-23 15-2,-27 10-3,-17 23-10,-22 10-7,-12 15-1,-12 3-1,-10 9 1</inkml:trace>
  <inkml:trace contextRef="#ctx0" brushRef="#br0" timeOffset="4106">480 1750 26,'-17'-13'11,"-1"3"0,-2 4 0,1 5-2,0 0-3,-2 1-2,-2 6 0,2 5-1,-3 5 0,6 0-1,-2-3 1,-1 4-1,2-3-1,2 5 1,7-7-1,4 1-1,7-2 0,3-1 0,10 2 0,3-2-1,8 2 1,1 0 0,4 1 0,0 1 1,-3 0-1,-3 1 0,-5 0 0,-3 2 0,-5-1 0,-3 0 1,-6 1-1,-6 2 1,-3 0 1,-2 0 0,-6 1 0,-4 0 1,-5-2-1,0 2 0,-4-6 0,4-1-1,0-3-2,3-5-3,3-1-5,4-6-6,14 2-1,-10-12-1,14 1 1,3-6 0</inkml:trace>
  <inkml:trace contextRef="#ctx0" brushRef="#br0" timeOffset="4627">579 2169 10,'-9'0'9,"0"-2"2,9 2 1,-14-11-2,14 11 0,-10-13-2,9 4-2,2-1-1,4 0-3,-1-1 0,7-1-2,4 2-2,-4 0 2,6 2-1,-17 8 1,22-8 0,-22 8 0,16 9 0,-16 0 0,1 3 3,-1 3-2,-4 0 2,4 2 1,-13-3 0,11 3 0,-12-5 1,9 1-1,-11-5 1,7 0-2,-7-5 0,1-1-1,4-3-1,-2-3-5,4-3-7,4-5-4,6-4-3,3-6 1,5-2-1</inkml:trace>
  <inkml:trace contextRef="#ctx0" brushRef="#br0" timeOffset="5518">3421 1671 48,'0'0'15,"-18"-5"-1,5 5 2,-6 0-13,-3 6-1,-1 1 0,-2 1 0,-1 6 0,1 1 1,4 2-1,3 0 0,3 1 0,8-1-2,3-2 0,5 3 0,4-2 0,5 0 0,6 1-1,4 2 1,2 1 0,1 3-1,0 2 1,-1 0 0,-4 0 0,-2-2 0,-8-1 1,-5-1 2,-7-5 0,-8 0 2,-6-7-1,-2 1 1,-6-6 0,1-1-1,-2-4-1,2-3-4,5-3-4,7-4-6,8 2-8,4-7-1,7 1-2,4-5 2</inkml:trace>
  <inkml:trace contextRef="#ctx0" brushRef="#br0" timeOffset="5979">3530 2052 11,'16'-3'9,"-4"-6"-1,6-3 0,-1-1 1,1-3-1,0 1-1,-3-1 1,-1 4-1,-4-1-1,1 4 1,-1 1-3,-1 4-1,-9 4-2,15-6-1,-15 6-1,13 2 0,-13-2 0,9 9 0,-9-9 1,0 20 0,-2-7 0,-4 5 0,0-1 0,-4 4 1,0 0-1,-2-1 1,-1 0 0,0-1-1,-1-3 1,3-1-1,-2-4 0,4-1 0,-1-3 1,10-7-1,-15 6 0,15-6 0,-10 1 0,10-1 0,0 0 0,0 0-1,0 0 0,0 0 1,11 8-1,1-3 1,4 1 0,1 2 0,3-1 1,0 1-1,1 0 0,-2-1-5,-1 1-9,1-2-1,-7-4 0,0-4 0</inkml:trace>
  <inkml:trace contextRef="#ctx0" brushRef="#br0" timeOffset="14331">7502 1565 19,'0'0'11,"0"0"0,0 0 1,-18 10-2,5-4-4,-3-1 0,-3 5 1,-8 0 1,-3 5-1,-5-3 0,1 6-1,-3 3-1,2 2-2,-2-1 0,6 1-1,3-2 0,8-3-2,4 2 0,8-3-1,8-3 1,7-3 0,8 1 0,4 0 0,6 1 0,3 2 0,0 1 0,0 1 0,-3 3 0,-7-1 1,-4 3-1,-7 0 0,-7 1 1,-7-1 0,-7 0-1,-1-2 1,-5-4 0,-2-1 0,0-3-1,-2-4 0,1-1-4,4-8-5,6-2-9,1-5-2,9-2 1,3-6 0</inkml:trace>
  <inkml:trace contextRef="#ctx0" brushRef="#br0" timeOffset="14831">7520 2021 38,'0'0'12,"0"0"1,-6-11-2,6 11-8,14-13-1,-3 7-1,1 2 1,3 1-1,1 2 2,3 2-1,-1 3-1,-1 4 1,0 2-1,-1 2-1,-3 3 1,-1 1 0,-6 1 1,-3 2 0,-4 1 1,-4 1 0,-7-1 1,-2 3 0,-8-2-1,-2 3 1,-2-5-2,-3 3 1,-1-5-1,1 0-1,3-3-1,5-2 0,6-4 0,4-1 1,11-7 0,0 0 0,13 8 1,7-7 0,8-2 0,6 2 1,4-1-1,2 1-1,-1 0-1,-5-1-7,-3 6-13,-9-4 0,-8-2-2,-14 0 0</inkml:trace>
  <inkml:trace contextRef="#ctx0" brushRef="#br0" timeOffset="79524">10653 999 24,'7'-13'14,"7"-5"-1,1-4-1,6-5-1,3-3-2,1-3-1,3 1-3,-3-2 0,1 1 0,-3 0-1,-2 2 0,-5 1-2,-1 2-3,-1 4-7,-4-1-9,1 1-2,-4 1 1,-2 4 0</inkml:trace>
  <inkml:trace contextRef="#ctx0" brushRef="#br0" timeOffset="79795">10713 465 4,'-1'25'6,"6"-5"3,5-7-2,9-6-1,7-7 3,8-11 2,9-8 1,-1-10 1,7 0 2,-6-6-3,3 5-2,-11-2-1,-1 8-2,-10 2-2,-4 9-3,-5 2 0,-2 4-2,1 3 0,-14 4 0,18-3 0,-8 3 0,-1 3 0,-9-3 0,17 17 0,-12-1 0,-5 8 0,-1 6 0,-5 6 1,-4 8-1,1 3-1,-1 1-2,6 1-5,4-7-12,11-11-1,10-13 0,12-11-1</inkml:trace>
  <inkml:trace contextRef="#ctx0" brushRef="#br0" timeOffset="80626">14291 1027 19,'-18'8'9,"6"1"0,0-4 1,12-5-6,-13 12 1,13-12 3,0 0 0,10-6 0,7-3 1,3-11-1,7-2-1,3-13-2,4-3-1,3-7-2,1-2-1,-2 1 0,-3 0 0,-3 4 0,-3 3 0,-7 7-1,-1 8-1,-4 4-1,-3 2-1,0 7-3,-4 0-2,-8 11-9,11-12 0,-11 12-1,0 0 1</inkml:trace>
  <inkml:trace contextRef="#ctx0" brushRef="#br0" timeOffset="80936">14481 529 4,'-22'13'6,"3"1"0,3 0 0,2-1 3,5-2 0,9-11 2,1 11-1,13-13 0,9-6 0,9-2 0,6-10-2,10-6-1,5-2-3,5-1 1,-2-3 0,-2 5 0,-6 1-1,-8 5 1,-9 3-2,-7 10 0,-9 0-2,-4 5 0,-11 3-1,0 0 0,0 0 0,1 15 0,-5-5 0,0 3 0,-1 1 1,-2 3-1,0 0 1,-1 3 0,1 2 0,-3 3 0,3-2 0,0 2 0,-3 1 0,4 1 0,0-1 0,2 0-1,2-5 0,2-1 1,1-2-2,-2-6-3,9 0-13,-8-12-4,0 0-2,0 0 0,-11-21 0</inkml:trace>
  <inkml:trace contextRef="#ctx0" brushRef="#br0" timeOffset="83670">14266 1283 6,'-14'-3'7,"5"2"0,-2-2 1,11 3-2,-9-1-3,9 1 0,0 0 0,-2 15-1,8-3 1,5 6 0,7 4-1,4 6 0,6 5 0,7 2 0,8 5 1,2 1 0,7 1 0,2-1 1,2 1 0,2-4 0,1 1-1,-4-5 1,-2-1-2,-4-3 0,-5-3-2,-5-3 0,-7-3-1,-7-5 0,-6-2 0,-6-4 1,-4-3 2,-9-7 0,0 0 0,0 0 2,0 0-1,0 0 0,0 0-1,-8-10-1,8 10-1,-12-9 0,12 9-1,-15-5 1,15 5-1,-13-5 2,13 5-1,-12-4 0,12 4 1,0 0 0,-11-14-1,6 3 0,0-2 0,-2-3 1,1-6-1,-2 0 0,1-1 1,-2-2-1,0 2 1,0 1 0,3 2 0,-5 4 0,4 5-1,-1 2 0,-2 4 0,10 5-1,-14 2 0,14-2 0,-5 19-1,10-3 1,2 4-1,9 3 1,4 2 1,3 3-1,5 1 1,1 0-1,0 2 1,-3-2-1,-3-2 1,-4-1 0,-3-2-1,-4-4 0,-4-2 0,-2-6 0,-3-1 1,-3-11 0,-8 9 0,-2-9 2,-4-2 0,-9-3 2,-3 1 0,-9 0-1,-1 1 0,-4-1-1,-2 1-7,-2 3-11,0-3-2,1-2 0,-2-9-1</inkml:trace>
  <inkml:trace contextRef="#ctx0" brushRef="#br0" timeOffset="84802">11225 1000 31,'29'14'11,"8"5"1,12 4-2,12 10-7,15 12-4,11 8 0,17 11 0,10 5 1,13 5-1,3 0 2,8 1-1,4 0 0,3-4 0,4-3 1,-3-2 0,-4-5 0,-7-3 1,0-4 0,-11-5 1,-8-6 1,-14-6 0,-6-4 0,-10-9 0,-6-1-1,-12-7 0,-6-3-1,-10-3-1,-7-3-1,-7-1 0,-12-1-1,-7 0-1,-9-3-2,-10-2-8,0 0-2,-18 8-1,3-8 1,-2-5-1</inkml:trace>
  <inkml:trace contextRef="#ctx0" brushRef="#br0" timeOffset="85162">13988 2185 27,'5'-12'11,"-5"12"-2,4-10-2,-4 10-4,2-16-4,-3 5-1,0-1 2,-1-6 1,-2-1 2,-3 0 2,-2-2 2,-4-1 2,1 6 2,-4-2-1,5 6-2,-3-2-2,14 14-1,-17-14-1,17 14-2,0 0-1,0 0-1,7 10 0,8 4 0,6 4-1,6 5 1,8 7-1,6 3 1,5 4-1,0 2 1,-1-2-1,-3 1 0,-6 0 1,-5-6 0,-7-3 0,-7-3 0,-4-4 0,-5-5 0,-6-3 1,-4-4-1,2-10 0,-19 15 1,1-12 1,-8 1 0,-9-1 1,-5 1 0,-6-1 0,-5 3-1,-7-4 1,2 1-1,-4-1-1,5 0 0,2-1 0,3-2-1,7 1-1,1-1 0,12 0 0,3-2 0,8 1-2,3-6-2,16 8-7,-10-17-8,16 1-1,3-5 2,6-4-2</inkml:trace>
  <inkml:trace contextRef="#ctx0" brushRef="#br0" timeOffset="86274">8166 0 0,'-9'9'0,"9"-9"0</inkml:trace>
  <inkml:trace contextRef="#ctx0" brushRef="#br0" timeOffset="86314">8143 37 0,'0'0'0,"-5"15"1,5-15 0,0 13 1,0-13 0,5 12 1,-5-12 2,13 17 0,2-6 0,4 2 2,10 5-1,6 5 0,11 6 0,7 6-2,11 9 0,11 12-1,9 13-1,8 14-1,6 15 0,7 11-1,5 13 0,4 11 0,5 8 0,-1 2 0,-1-2 0,-3-5 0,-5-8 0,-6-7 1,-2-9 0,-8-12 1,-12-13-1,-8-10 1,-10-11 1,-8-9-1,-7-8 0,-9-6 0,-10-10 0,-5-5 1,-5-8-2,-5-2 0,-2-8 0,-3 1 0,-9-11 0,12 7 1,-12-7-2,0 0-2,0 0-6,0 0-4,0 0-1,-11-6-1,0 0 0</inkml:trace>
  <inkml:trace contextRef="#ctx0" brushRef="#br0" timeOffset="86915">10387 2565 39,'0'0'11,"0"0"-1,0 0 0,0 0-9,0 0-2,-14-8 0,5 6 2,-3 1-1,-2-2 3,-3 1 0,-4-3 1,-1 1-1,-6-2 1,-3 0-2,-3-1 0,-1-1 1,-4 0 1,4 2 0,-2-1 2,6 2-1,0-1 0,7 3-1,3 1-2,4 1-2,7 1-2,10 0-2,0 0-3,0 0-2,21 9-3,4-6-2,9 1 1,6-1 1,9 1 1,2-1 2,2 0 2,3-1 5,-2 1 5,-3-1 2,-3 0 1,-2-1 0,-5-1 0,0-1-1,-3-2-2,-3-3-1,-3-5-2,-3-6 1,-6-8 2,-4-3 1,-4-7 1,-6-4 2,-7-8 1,-3-1 0,-5-4 0,0 6-2,-7 1-2,3 6-1,-4 4 0,2 5-2,2 10-1,1 5-1,9 15-1,-13-11-1,13 11 0,0 0-2,-3 16-1,4-7-4,3 3-7,0 2 1,1-3 1,-1 2-1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1:14.7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0 197 1,'0'0'4,"0"0"-1,0 0 0,0 0 0,0 0 0,0 0 1,0 0 0,0 0 1,0 0-1,0 0 0,54-31 0,-54 31-1,61-37-1,-61 37-1,64-41 0,-64 41 0,56-27 0,-56 27 0,51-16 0,-51 16 0,45-1 0,-20 5-1,-1 4 0,3 2 0,-5 4 1,1 4 1,-7 2-1,-1 2 1,0 2 0,-1 1 0,0-1 1,5-3 0,13-5-1,7-8 0,16-8 0,9-5 0,7-6 0,5-5-1,2-2 2,-5-2 0,-8 1 0,-10 2 0,-10 9 0,-10-2 0,-8 7 0,-8 2 0,-3 5-1,-3-1-1,1 6-1,-2 5 1,0 2 0,3 1 0,6-2 0,9-1 1,14-5-1,4-1 1,15-8-1,9-9 0,3-3 0,3-3 0,-6-1 0,-8 0-1,-10 3 0,-4 5 0,-14 4 1,-7 4 0,-4 5 0,-2 6 0,2 4 0,5-1 1,7 0-1,7-4 0,8-6 0,8-4-1,6-4 1,5-9 0,2-4 1,-3-3-1,-2 2 1,-8 0-1,-6 7 0,-6 4 1,-8 5-1,-6 6-1,-4 4 1,3 6-1,0-2 0,7 4 0,9-4 1,11-6-1,11-3 1,10-7-1,1-7 0,5-7 1,1 2-1,-6-5 0,-10 3-1,-12 4 1,-10 4 0,-10 6 0,-4 6-1,-8 6 1,-1 3 0,3 3 0,4 0 1,6-4-1,8-3 1,8-6-1,5-4 0,4-7 1,3-2 0,-4-5 0,-3 2 0,-6 0 1,-5 3-1,-6 3 0,-3 4 0,-5 4 0,-1 5 0,-3 1-1,-2 2 0,-2-1 0,-2 0 0,-5 0 1,-4-3-1,-3-1 0,-4-2 0,0 0-4,0-5-16,7 2-2,0-11-1,5-7-2,-2-11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3.4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33 240 10,'0'0'8,"-12"-6"0,12 6 1,0 0-1,-4-10 0,4 10 0,0 0 0,0 0 0,-8-9 0,8 9 0,0 0-1,0 0-2,0 0-2,-9-6-1,9 6-1,0 0 0,0 0 0,9 0 0,0 1 0,8-1 0,2 0 0,9 1 0,2-2 1,3 1-1,3-2 0,1 0-1,-1-1 1,-6 1-1,-2-1 0,-5 0 1,-5-1-1,-2 2 0,-5 2-1,-11 0-2,15-2-2,-15 2-4,0 0-4,0 0-5,0 0 2,-9-15-1,-1 6 1</inkml:trace>
  <inkml:trace contextRef="#ctx0" brushRef="#br0" timeOffset="411">209 32 7,'0'0'6,"-12"-9"0,12 9 0,2-9-2,-2 9 0,16-7-2,-5 4 0,6 1 0,3 1 1,2 1-1,3 1 0,1 2 1,-2 3-1,0 1-1,1 0 1,-3 2-1,0 2 0,-1 0 0,-4 0 0,0-1 0,-3 1 0,0-2 0,-4 0 1,-1 1 2,-9-10 0,1 20 1,-9-8 0,0 4 1,-7-1 0,-2 5 0,-4-1-2,-5 3 0,0-2-1,1 3 0,-3-4 1,-2 1 1,2-3-2,1-1 1,3-4-1,6 1 0,-2-4-1,5-2 0,3-3-1,12-4-1,-10 5 0,10-5 0,0 0 0,0 0 0,0 0 0,0 0 0,0 0 0,0 0 1,0 0-1,0 0 0,0 0 0,0 0 0,0 0 1,0 0-1,0 0 1,0 0-1,0 0 1,0 0-1,0 0 1,0 0-1,0 0 0,0 0 0,0 0 1,0 0-2,0 0 1,0 0 0,0 0 0,0 0-1,0 0 0,0 0 1,0 0-1,0 0 0,0 0 1,0 0-1,0 0 0,0 0 1,0 0 0,0 0-1,0 0 1,0 0 0,0 0-1,0 0 1,0 0 0,0 0 0,0 0-1,0 0 0,0 0-2,0 0-1,0 0-2,0 0-3,0 0-3,0 0-3,0 0-3,0 0 0,0 0 2,0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5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731 202 5,'-10'-7'5,"10"7"-1,-5-16 0,4 6-2,-1-1 1,-1 0 1,-2-2 1,-1 1 1,-2 0 1,-5-1 0,-1 3 0,-2 1-1,-3 0-2,-2 3-2,-3 1-1,-3 2-1,-1 1 0,-2 0 0,-1 2 0,-3 0 0,-2 2 0,0 1 0,1 1 0,2 1 0,1 2 0,2 3 0,1 0 0,4 3 0,5 2 0,0 3-1,2 2 1,2 4 0,1 0 1,2 4-1,0 1 1,1 0 1,-1 1 1,1-2 0,3 2 1,0-2-1,5 1 0,0-2 1,4 1 0,1-1-1,5 0-1,4-2 1,2 0 0,2-2 0,3 0-1,2-3 1,3-1-1,-1-3 0,1-1 0,0-1-1,4-3 1,1-2-1,3 0 0,1-5 1,3 0-1,3-4 0,4-2 0,1-3-1,3-3 1,-2-3 0,1-1 0,-3-6-1,2-3 1,-4-1 0,0-2 0,-5-2-1,-3-2 1,-5-3-1,-5-2 1,-4-1-2,-7-1 1,-4-3 1,-3-1-2,-6-1 1,-2 1 0,-5 1 0,-4 3 0,0 2 0,-5 3 0,-1 3 0,-5 3 0,-3 1 0,-2 3 0,-2 3 0,-5 1 0,-3 2 0,0 3 0,-5 4 0,1 2-1,-2 5-1,-3 3-2,1 8-7,-3 4-7,-1 5-1,-4-2-2,-1 2 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7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4062 754 3,'-24'-2'4,"0"1"0,5 0 1,1 1 1,4 0 1,2-1 2,3 0 2,9 1 0,-13-4 0,13 4 0,0 0 0,-11-5-2,11 5-3,0 0-1,0 0-3,0 0-1,0 0-1,0 0 1,11-5 0,7 5 0,8 0 1,9 1-1,9-2 2,9 2-1,8-2 1,8 1-1,0-1-1,0 0 0,-4 0 0,-4-1 0,-9 0 0,-8 1 0,-10 0-1,-8 0 0,-8 1 0,-9 0-2,-9 0-2,-9 3-4,-3 1-5,-7-5-5,-2 1-2,-3-4 1,2-2 0</inkml:trace>
  <inkml:trace contextRef="#ctx0" brushRef="#br0" timeOffset="421">4524 552 27,'-3'-10'10,"3"10"1,-5-11-2,5 11-3,0 0-3,1-9-2,-1 9 0,0 0-1,11-6 1,-11 6 0,18 5 1,-5-1 0,5 5 0,2 0 0,4 5 0,2 0-1,3 0 1,1 0 1,-2 0-2,0 1 0,-3-5 1,-4 2-1,-1-3 0,-4 1-1,-3-2 1,-3 1 0,-3 0 0,-3 1 0,-4 0 2,-4 3 0,-3-1 0,0 5 1,-4-2 1,-2 3 0,-1-5 0,-1 2 1,-2 0 0,-1 4-2,-5-4 1,2 2-2,-4-2 1,1 0-2,-1 2 0,4-3-2,0-4 0,4-3-2,8 4-7,-4-5-13,13-6 0,-13 3-1,13-3-1</inkml:trace>
  <inkml:trace contextRef="#ctx0" brushRef="#br0" timeOffset="47628">77 710 19,'-2'-14'12,"-3"-1"1,1 5-2,4 10 0,-11-16-1,11 16 0,0 0-3,-9-10-2,9 10-1,0 0-1,0 0 0,9 22-1,1-3-2,4 5 0,5 9 0,3 8 0,3 4 0,2 10 1,0 4-1,2 2 0,-6 2 1,1-4-1,-5-8 1,-3-7 0,-3-7 0,-5-9-1,-2-8-4,-6-20-12,0 0-2,0 0 1,-17-29 0</inkml:trace>
  <inkml:trace contextRef="#ctx0" brushRef="#br0" timeOffset="47939">60 734 8,'-19'-33'12,"-1"2"0,7 3-1,6 0 0,6-4-2,11 0-1,8-2 0,13 2 1,8-4-2,13 6 0,7 0 0,9 6-1,0 2 0,2 10-2,-10 4 0,-8 8-2,-11 7 0,-11 6-1,-19 9 1,-11 6 0,-14 6 0,-9 6 0,-15 1 0,-1 2 0,-4-1-2,1-4-1,1-2-6,-1-10-8,6-5-5,2-13-2,12-6 1,0-11 0</inkml:trace>
  <inkml:trace contextRef="#ctx0" brushRef="#br0" timeOffset="48430">990-5 17,'4'-9'10,"-4"9"0,0 0-1,0 0-1,-15 1-2,15-1 0,-18 16-2,4-5 0,-1 7 1,-6 5 1,-3 10 0,-3 5 0,-1 11-1,-4 10 0,1 15-2,-1 12 1,4 8-1,5 5-2,9 5 0,10-1-1,12-2 1,13-11 1,11-10 0,11-18 0,13-12-1,6-17 2,4-11 0,1-11-1,-3-9-1,-6-6 0,-8-5-4,-5 3-12,-13-3-5,-8-1-1,-14-4 1,-9 1-1</inkml:trace>
  <inkml:trace contextRef="#ctx0" brushRef="#br0" timeOffset="51364">1341 289 11,'-7'-12'9,"7"12"1,-8-15-1,8 15 1,0 0-1,-7-10-1,7 10-1,0 0-2,0 0-1,0 0 0,0 0-2,0 0 0,-2 10-2,2-10 0,10 22 1,-4-3 0,5 7 2,0 6-1,7 9 1,-3 5 1,2 6 0,-1 0 0,0 1 1,-3-3-1,1-5 0,-4-9-1,2-6 1,-2-13-1,6-7 1,-1-11-2,5-7 1,0-10-2,2-8 1,-1-5 0,1-5-1,-2-1 0,0 1 0,-5 3 0,-2 7-1,-4 5 0,-2 8 0,-7 13 0,11 3 0,-9 13-1,-1 8 1,0 6-1,0 6 1,1 3 0,0 3 1,0-4-2,1 3 1,-1-7 0,0-7-5,3-2-15,-2-16-1,-3-9-1,12-5 0</inkml:trace>
  <inkml:trace contextRef="#ctx0" brushRef="#br0" timeOffset="51985">2102 617 45,'0'0'15,"0"0"-1,0 0 1,5 12-10,-5-12-2,1 22 0,0-4 2,4 8-1,-3 8 0,1 9 1,-3 5-1,0 7 0,-4 4-1,-2 1-2,-2-2-1,-2-7-7,1-8-11,1-12 0,6-17-3,2-14 2</inkml:trace>
  <inkml:trace contextRef="#ctx0" brushRef="#br0" timeOffset="52285">2408 392 36,'-2'18'12,"-4"-2"0,4-3 0,2 0-8,1-1 2,6-2 2,4-9 0,14-2-1,1-11 1,9-2-2,-1-8 1,2-1-2,0-7-3,-4 3 0,-6-2 0,-6 3-1,-10 1 1,-5 3 0,-6 0-1,-5 6 0,-8 3 0,-4 3-1,-4 7 0,-2 5-1,-3 5 1,-4 8-1,-1 8 1,2 4 0,1 6 1,1 3-1,6 2 0,4 4 1,5 2-1,6-3 1,6 0 0,5-1 0,5-3 0,10-4 0,4-4 1,11-6-1,5-4-2,6-8-8,10 1-11,1-9-1,4-4-2,-4-9 1</inkml:trace>
  <inkml:trace contextRef="#ctx0" brushRef="#br0" timeOffset="53196">3007 549 27,'10'3'13,"-10"-3"1,0 0 0,0 0-3,-5 9-5,3 2 0,-4 3 1,4 13 0,-5 1 0,4 12 0,-5 8 0,4 10-1,-2-3 0,2 2-3,1-5-2,0-10-6,9-5-10,0-17-6,11-20-1,2-20 1,6-15 1</inkml:trace>
  <inkml:trace contextRef="#ctx0" brushRef="#br0" timeOffset="53487">3260 224 29,'2'11'13,"-2"-11"3,12 11-1,0-15-2,4-3-8,5-5 0,4 0 0,-2-6 2,6-1-2,-5-3 0,1 1 0,-7-1 0,-2 5 0,-10-1 0,-3 5-1,-6-1-1,-3 4-1,-5 3-1,-4 2 0,-3 4-1,-4 2-1,-4 5 1,-2 6-1,-4 5 1,-2 4 1,0 7-1,0 7 1,1 1 1,4 5-1,3 0 1,6 3-1,7-3 1,7 1-1,6-8 0,9-3-1,9-1 1,10-5 0,13-1-1,8-8-3,13 2-9,3-11-9,10-3-2,-3-15-1,3-7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6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66 155 0,'-15'0'4,"3"0"1,-1 1 0,13-1-1,-13 1 1,13-1-1,0 0 1,0 0-1,0 0 1,12-1-2,0 0 0,5-1 0,4 0 1,5-1-1,3-5 0,5 4-1,4-2 1,-1 2-2,2-2 1,-3 2 0,3-1-1,-9 2 1,-2 3 0,-7-2 0,-4 2 0,-7-1 0,-10 1 0,0 0-2,0 0 0,-23 0 0,0 0-1,-4 0 0,-8 0-1,-4 0-1,-6-1-1,5 0 1,-4-2 0,5-4 0,1 1 1,6-1 1,6 2 1,4-2 0,7 2 0,4-2 1,11 7 0,0 0 0,9-9-1,6 6 0,3-4 1,5 3 0,6-2 0,4 0 1,0 0 0,4 0 0,-3 2 1,0 1-2,-1 2 1,-4 0-1,-2 3 0,-5 1 0,-3 1-1,-3 3 0,-3-1 0,-4 0 0,-2 3 0,-3 2-1,2-1 1,-5 3 0,-1 0 0,-1 2 0,-1 1 1,-1 4-1,0 0 1,-3-1 2,-1 3 0,-3-1 1,0 2 1,-2-1 0,-2 0 1,-4-3-1,3 2 0,-1-3 0,0-1-2,2-4 0,2-1-1,3-1-1,9-11 1,-11 12 0,11-12 1,0 0-1,0 0 1,0 0 0,0 0 0,0 0-1,0 0-1,0 0-5,0 0-6,18-10-11,-1-3-1,9-3-1,2-9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5:30.1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694 285 19,'0'0'11,"9"-16"1,-9 16 0,3-21-5,-2 10 0,-2-3-1,-1 0 0,-4-2-1,0 1 0,-4 0-1,1 0 0,-3 0-1,0 0 0,-1 1-1,-2 2 0,-1-2 0,-3 2-1,-1 2 0,-3 2-1,-1 2 0,-3 2 0,0 4 0,-1 3 0,0 6 0,3 6 0,0 3 0,1 7 0,2 7 0,4 6 0,0 7 0,3 4-1,3 5 1,3 3 0,3 2 0,1 1 0,4-2 1,3-2 1,4-6 0,4 0 0,5-8 0,4-3 1,7-6-1,7-4 0,6-7 0,7-6 0,6-8-1,5-6 1,4-10 0,2-7 0,-1-12 0,-1-6 0,-7-12 1,-3-4-1,-11-8 1,-6 1 0,-13-6-1,-7-1 1,-10 1-2,-7 3 1,-8 2-1,-3 3 0,-4 3-1,-2 4 0,-4 5 0,-2 6-1,-2 5 0,-3 6 0,-3 8 1,-4 7-1,-6 9 0,-4 9 1,-3 10-1,-3 5 1,-2 10-1,0 2 1,-2 10 0,1 3-1,3 3 1,2-1 0,4 3 0,2-1 0,5-3 0,6 3 0,7-6 0,9 0 0,13-2 0,11-3 0,16-3 1,14-5-1,17-4 0,13-6 0,12-9 0,9-9 0,4-9 1,5-10 0,-3-11 0,-1-8 0,-7-9 0,-8-8 0,-12-5 1,-12-4-2,-11-5 1,-17 2-1,-15 1 1,-17 3-1,-13 5 0,-13 4 0,-12 8 0,-10 6 1,-9 11-2,-8 6 1,-7 9-2,-5 9 0,0 16-5,-11 5-14,4 19-2,-4 4-1,5 11-1,1 1 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2:52.1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1525 8,'0'0'4,"0"0"0,0 0-1,0 0 0,0 0-2,0 0-1,0 0 0,0 0 1,0 0-1,0 0 2,0 0-1,0 0 0,0 0 1,0 0-1,0 0 0,0 0 0,0 0 0,0 0 0,0 0 1,0 0 1,0 0-1,0 0 1,-12 41 0,12-41-1,0 0 0,0 0 0,0 0 1,47 5-1,-47-5 1,0 0 1,46 0 0,-46 0 1,0 0 0,53-3 2,-53 3-2,64-2 0,-21 2 0,7-2-2,13 2 0,3 0-1,11 0-1,3 1 1,7-1 0,-3 0 0,1 0 0,6-1 0,-2 1 0,4-2 1,4 1 0,3-1 0,0 2-1,1-1 0,0 3-1,-4-1 0,2 2 0,1-1 0,-1 1 0,-4 0-1,1-1 0,-1-1 1,4-1 0,1-2 1,3 0 0,-4-2-1,-1 0 1,0-2-1,0 2 1,-2-2 0,1 2-1,-3 0 0,-4 1 0,-1 1-1,1 0 0,-4 0 1,-2 0-1,-3-2 1,-4 1 0,-6-3 0,-4 2 0,-3-1 1,-8 0-1,-9-1 1,-5 2 1,-10 0-1,-7 0 0,-6 1 0,-7 2-1,-12 1 1,10-1-1,-10 1 0,0 0 1,0 0-1,0 0 0,0 0-1,0 0 0,0 0-2,0 0-4,0 0-18,0 0-1,0 0-1,-21-19-2,2-1 1</inkml:trace>
  <inkml:trace contextRef="#ctx0" brushRef="#br0" timeOffset="1602">1948 110 1,'-7'-15'5,"7"15"-1,-4-17 0,4 8-4,1-1 0,1 0-1,1 1 0,-3 9-1,6-18 2,-6 18 1,5-15 3,-5 15 2,2-9 1,-2 9 0,0 0-1,0 0 1,-11 1 0,11-1-3,-13 15-1,4-1-1,0 2-1,-1 4 2,-7 5 2,2 2-1,1 3 2,1-2 1,1 3-1,1-6-1,1 0-2,4-5-6,6-4-7,2-5-6,-2-11 0,10 0 1,-3-9-2</inkml:trace>
  <inkml:trace contextRef="#ctx0" brushRef="#br0" timeOffset="1933">1795 174 20,'0'0'11,"-16"-8"0,16 8-1,-13-2-2,13 2-3,-12 11-3,6-1-1,0 3 0,-4 2 1,-1 3 2,-5 3 1,0-2 2,-1 5 0,-1-2-1,3 3 1,1-3-2,6 2 0,5-4-2,7-1 0,8-3-1,6-4-1,2-7 0,12-5 0,2-6 0,5-6 0,-2-4-1,0-3 1,-5-1 0,-1 0-1,-2 1 1,-11 3 0,-3 2-1,-4 5 0,-1 4-6,-10 5-12,16-5-1,-16 5-1,17-11 0</inkml:trace>
  <inkml:trace contextRef="#ctx0" brushRef="#br0" timeOffset="2654">2690 18 20,'0'0'8,"0"0"1,0 0-2,0 0-4,0 0-1,0 0 1,5 10 2,-5-10 1,-4 15 0,-2-2 2,1 8 0,-6 2 0,2 7-2,-6 3-1,0 5-1,-5 1-1,1 3-1,-1-4-1,-2-4-2,5-3-9,-2-9-5,5-6-3,1-12 2,13-4-1</inkml:trace>
  <inkml:trace contextRef="#ctx0" brushRef="#br0" timeOffset="2914">2446 274 32,'-14'4'13,"14"-4"0,-13 19 0,6-3-5,0 6-5,0 3 1,0 6-1,-3-1 1,3 3-1,0-3 1,2 0-1,2-6 1,7-3-1,3-8 1,9-3-1,8-8-2,6-3 0,2-7 0,4-2-1,0-4 1,-1-3 0,-1 0-1,-3 0 1,-7 1 0,-4 2 0,-3 2 0,-4 1-1,-1 4-2,-3 1-5,1 4-9,0 0-2,2 0-1,-1-6 1,7-3-1</inkml:trace>
  <inkml:trace contextRef="#ctx0" brushRef="#br0" timeOffset="3645">3539 22 22,'0'0'10,"0"0"0,0 0 0,0 0-2,0 0 0,0 0 1,0 0 0,0 0 0,0 0-1,0 0 0,0 0-1,0 0-3,0 0-1,-12 11-2,5 1 0,-1 8-1,-5 4 0,0 8 0,-6 7 0,1 2 1,-1 3 0,1 1-1,0-4-2,1-7-4,6-4-5,1-11-7,5-8-1,5-11 0,-9-12 1</inkml:trace>
  <inkml:trace contextRef="#ctx0" brushRef="#br0" timeOffset="3946">3254 240 14,'-13'16'8,"12"-5"1,2 0 1,4 2-3,4 2 1,2 3 0,2 3 2,0-3 1,2 1-2,0-2 1,2 1-1,-1-4-1,2-2-2,0-8-1,3 0-1,1-8 0,2-5 0,-1-4-1,-1-1 0,-3-1 0,2-1 0,-8 2-1,0 3 0,-5 1-3,-8 10-14,0 0-6,2-13-1,-2 13-2,-11-18-1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0.26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21 485 23,'0'0'13,"-13"9"3,13-9 1,-9-1 0,9 1-5,0 0-1,0 0-1,4-16-2,6 9-1,1-7-1,7-2-3,2-5-1,6-4-1,8-2-1,2-3 0,3-1 0,0 0 0,3 3 0,-3 0-1,-1 4 0,-7 2 0,-4 6-1,-6 1-2,-3 6-2,-8-3-6,-10 12-4,4-18-4,-4 18 1,-14-18 0,2 8 2,-6-1 3,-1 0 7,-3 1 7,-1 1 7,0 0 4,1 3 1,1-1 1,4 3-1,1 0-2,3 2-2,13 2-3,-17-2-2,17 2-1,0 0-1,-6 13 0,6-13 1,8 21 0,-1-4 1,6 6 2,1 7-1,9 5 2,2 4-1,8 4 0,1 3-1,4 0 0,-1 0-2,0 0 1,-1-9-1,-4-2 0,-6-2-1,-1-6 0,-5-4 0,-4-1-1,0-6 1,-7-2-1,1-5 1,-10-9-1,14 11-1,-14-11-3,0 0-14,0 0-3,7-16 0,-6-10 0,2-9-1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0.1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111 382 14,'-5'9'6,"5"-9"-2,0 0 1,0 0-3,0 0-3,0 0 2,0 0 2,0 0 1,0 0 3,0 0 0,9-5 2,-9 5 0,0 0-1,0 0-3,0 0 0,0 0-2,0 0-1,0 0 0,0 0-1,-3 10 0,3-10 1,-2 19-1,1-4 0,-1 4 1,1 9 0,-5 7 2,4 8-1,-3 7 0,0 8 1,-1 4 0,0 4 0,0 0 0,0-3 0,1-6-1,1-5 0,0-10-2,1-6 1,1-9-1,2-7 0,-1-5-2,0-5 0,1-10-3,0 0-10,5-9-5,-1-15-1,1-7-1,-2-14 0</inkml:trace>
  <inkml:trace contextRef="#ctx0" brushRef="#br0" timeOffset="491">26 395 22,'-13'-12'6,"7"-1"0,0-6-1,5 3-4,3-2 1,0-2 1,6 3 2,0-1 2,7 1 2,0 0-1,6 2 1,3 0-2,7 2-3,7 4-2,5 2-1,5 2-1,2 6 0,-1 4 0,1 4-1,-3 1 1,-4 6 1,-7 0 1,-6 2 2,-11 1 1,-4 5 0,-10-4 2,-5 4 0,-11-2-1,-6 4 1,-12-3-1,-2 2-1,-11-5 0,-3 1-1,-7-5-1,2 0 0,1-6-1,4-1 1,4-1-2,6-4-1,9-1-5,5-4-4,21 1-5,-10-3-7,21-2-2,2-8-1,17-1 1,4-9 0</inkml:trace>
  <inkml:trace contextRef="#ctx0" brushRef="#br0" timeOffset="1002">1228 1 61,'0'0'17,"11"0"0,-11 0-1,0 0-14,-14-5-2,4 8 1,-6 1 1,-2 4-1,-5 3 1,-4 6 1,-4 6-1,-4 7 2,-4 7-1,1 10 0,-4 9 0,0 9 0,-2 10-1,1 10 1,-1 4 0,8 6-1,3 4 0,6-2-1,10 0 0,9-3 0,11-10 0,10-7 0,8-10 0,10-8 0,8-10-1,7-8-1,6-11-1,1-12-3,8-1-7,-3-15-9,3-6-1,-7-14-1,-1-8 1</inkml:trace>
  <inkml:trace contextRef="#ctx0" brushRef="#br0" timeOffset="1483">1421 463 19,'0'0'12,"2"11"2,-2-11 0,-1 17-2,-3-5-2,3 8 3,-6 1-1,2 9-1,-5 2-2,1 9-1,-5 4-2,4 8 0,-5 0-1,5 3-2,0-3 0,5-1-1,4-5 0,7-6 0,7-8 0,10-8-1,6-9 0,9-9-2,6-6-1,2-9-2,3-3-2,-4-12-4,-1 1-4,-12-9-8,-2 1 0,-16-5-2,-7 2 4</inkml:trace>
  <inkml:trace contextRef="#ctx0" brushRef="#br0" timeOffset="1863">1171 678 79,'-10'5'22,"10"-5"-1,10 0-1,11-4-16,6-2-3,5 1 0,4 0 0,7 1 1,1 1 1,2 3-2,1 3-2,-1 1-16,2 3-4,-2-6-2,0-4-1,-4-10 1</inkml:trace>
  <inkml:trace contextRef="#ctx0" brushRef="#br0" timeOffset="3095">1970 28 41,'0'0'14,"0"0"0,0 0-1,0 0-4,0 0-6,0 0-2,0 0 0,0 0 0,9 17 1,-5-8 1,3 5 0,2 5 1,4 5-1,1 8-1,3 6 1,2 8-2,4 5 1,-2 8-1,3 4 0,1 5 0,0 3 0,-3 5 0,-2 0-1,-2 0 1,-4-2 0,-5-7 2,-5 1 0,-9-8 1,-1-1 0,-7-10 1,-1-2 0,-4-10 0,-2-2-1,-2-7 0,4-2-2,-1-7 0,2-4 0,2-5-1,3-4-1,12-6-3,-18 5-5,18-5-12,0 0-3,18-8-1,-5-13-1,10-4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4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45 461 44,'0'0'16,"0"9"-1,0-9 3,9-19-5,1 6-7,3-10-2,8-3 1,5-6-1,6-2 0,0-2 0,5 1-1,-2 0-2,-1 5-2,-4 4 2,-6 7-1,-8 1 0,-5 5 0,-7 3-1,-8 1 0,4 9-1,-22-16-1,7 8 1,-3-3-1,-1 2 0,-2-1 2,3 0 0,0 2 2,4 0 1,2 2 1,3 2-1,9 4 0,-10-2-1,10 2 0,-2 14 0,7-2-1,0 6 0,3 5-1,1 7 1,5 5 1,1 8-1,3 3 1,1 1 0,2 2 0,0-1-1,1-3 0,-3-7 0,0-5 0,-2-7-1,-4-7 1,-5-5-1,-8-14 0,10 10-1,-10-10-2,-12-6-1,-2-4 0,-7 1 0,-8-5 1,-1-2-1,-10-4 2,-3-1 0,-4 0 2,1-1 1,3 1 1,3 2 0,9 2-1,6 4 0,9 4 0,16 9 0,-3-12 1,16 7 1,11 4 1,7-4 0,9 4 0,6-5 2,7 1-1,2-1 0,6 1-1,-1 0-2,1-4-7,1 2-12,-1-5 0,-2-4-2,-2-7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05.5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154 306 37,'0'0'13,"18"16"2,-12 1 1,-2 3-3,5 14-6,-8 9 2,4 19 0,-7 7 1,2 18 0,-6 2-2,4 6-1,-2-7-3,2-3-2,0-11-1,1-14 0,1-13-3,0-14-1,3-14-10,-3-19-9,0 0 0,-13-28-2,7 0 2</inkml:trace>
  <inkml:trace contextRef="#ctx0" brushRef="#br0" timeOffset="211">70 870 35,'-16'-57'20,"-1"-4"-1,2 4 1,2-2-4,6 6-4,4-3-4,10 6-4,6 3-4,6 2-1,9 7 2,10 4-1,5 4 1,7 7 0,5 7 0,3 6 0,2 5-1,2 7 1,-4 8-1,-2 7 1,-7 7-1,-5 5 2,-11 2-1,-5 1 2,-12 1 0,-8 1 2,-16-5 0,-9 1 0,-15-6 2,-7 2-2,-14-6 0,-6-1-1,-9-5 0,-2 1-2,0-6-2,2-3-3,10 2-6,3-9-18,16 3 1,5-12-1,16-1-1</inkml:trace>
  <inkml:trace contextRef="#ctx0" brushRef="#br0" timeOffset="1062">1513 12 14,'0'0'9,"-10"-6"0,10 6 2,-14-6-2,1 5 0,-1 4 0,-6 0 0,-3 6 1,-7 3-1,0 8 0,-7 2-1,0 11-2,-6 6-2,-1 12-1,-5 5 0,0 12 1,-2 9-1,0 13 1,1 10-1,4 10 1,4 1-2,8 3 1,9-5 0,12 1-1,11-6 0,16-7 1,7-14-1,14-11-1,6-10 2,8-8-2,1-10 0,2-8 0,-5-12 0,-2-5-1,-5-7 1,-6-4-1,-6-5 0,-6 0 1,-7-2-1,-3 0-1,-12-1-2,0 0-13,0 0-8,0 0-1,-19-15-1,3-9 1</inkml:trace>
  <inkml:trace contextRef="#ctx0" brushRef="#br0" timeOffset="2564">1478 707 21,'0'0'11,"-9"12"2,9-12 0,-12 15-3,9-2 0,-3 5 1,3 4 0,-1 2-1,8 5-1,-1-2-2,9 3-2,5-5-1,6-3 0,2-8-1,9-8 0,-2-8-1,1-5 1,-5-10-1,-2-4 0,-8-7 1,-4-1 0,-11-3 1,-5 5-1,-10-1 1,-3 3-2,-7 3 0,-3 5-1,-4 5 0,-1 3-1,1 6-1,-2 4 0,4 5-1,0 2-3,8 7-1,1-3-3,14 5-2,2-7 0,15 4 0,1-10 0,12 1 2,0-7 2,5-2 3,0-1 4,-4-4 4,-2 4 0,-7-1 2,-1 6 0,-8-1 1,0 8 0,-9-7-1,6 26 0,-6-8-1,3 10-1,-4 5 1,5 9-1,-5 3 0,3 8 0,-1 1-1,0 3 0,-1-2 1,2-1-2,-2-4-1,1-5 0,-2-8 0,1-6-1,1-10 0,-1-5-1,1-3-2,-1-13-7,0 0-14,8-17 0,5-6 0,-1-14-2</inkml:trace>
  <inkml:trace contextRef="#ctx0" brushRef="#br0" timeOffset="4226">2263 292 18,'0'0'12,"0"0"2,0 0 2,3 11-2,-3-11-3,-3 13-2,3 0 1,-3 2-2,2 10 0,-4 2-1,0 14-1,-2 5-1,0 15 0,-4 7-1,-1 12 1,-1 4-1,2 5-1,1-1 0,4-3-2,0-8 1,3-8-1,1-11 1,5-11 0,-2-11-1,2-8 0,-2-9-1,1-5 1,-1-5-2,-1-9-3,0 0-5,0 0-13,15-17-2,-8-8 0,4-5-1</inkml:trace>
  <inkml:trace contextRef="#ctx0" brushRef="#br0" timeOffset="4717">2722 410 43,'0'0'12,"5"12"1,-5-12 1,0 0-9,3 11-1,-3-11 1,-1 25 3,-2-9 0,1 12 0,-6 3 2,3 11-2,-5 4-2,3 9-1,-2 2 0,3 5 0,-2-1 0,7-1-1,0-7 0,6-5-2,3-9 0,5-8 0,5-7-1,7-9-1,7-8-1,2-10-1,6-3-4,-2-11-8,10-1-7,-11-10-4,3 1 0,-15-8-1,0 5 3</inkml:trace>
  <inkml:trace contextRef="#ctx0" brushRef="#br0" timeOffset="5088">2654 718 62,'-16'4'20,"6"-4"2,10 0-1,4-10-5,10 7-11,4 0-2,7 0-1,4 0 1,6 2 0,1 1-1,3 2-2,3 3-9,-6-3-13,7 1-1,-5-8-2,-3-3 1</inkml:trace>
  <inkml:trace contextRef="#ctx0" brushRef="#br0" timeOffset="5718">3202 127 42,'10'7'14,"-10"-7"0,11 5 2,-11-5-9,20 10-2,-5-2 0,5 7 1,1 4 0,7 9 1,2 5-1,5 12 0,-2 6-2,3 9 0,-5 5-1,-1 10 1,-6 3-1,-4 4 1,-9 2-2,-5 3 1,-8 0-1,-6-2 1,-6-8-1,-5-3 1,-3-10-1,-2-6-1,1-8 1,-2-8-2,4-12 1,0-5-1,5-4-3,-3-11-8,10-2-14,0-18 0,9-9-1,2-19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2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0 434 80,'0'0'22,"28"-13"-6,8-9-1,11-11-12,8 0-9,1-7 1,7 1 1,-4 2 1,-6 5 3,-9 6 4,-12 2 1,-7 9-1,-8 3-3,-7 2-3,-10 10-4,0 0-4,-12-5-3,-9 3 0,-3 2 0,-8-6 1,1 0 3,-5-3 3,0-1 6,4-3 7,3-1 4,9 2 3,1 1-1,8 6-1,1 0-2,10 5 0,4 15-2,7 6-3,-1 5 0,7 10-2,-3 7 0,7 9 1,-3 6 0,2 4-1,-3-1-1,1 1 0,-4-5-2,0-7 0,0-7 0,-3-9-1,-1-8 0,-3-9-1,-3-6 0,-4-11-2,0 0-4,-12-14 0,0 4 0,-6-7 0,-1 3 0,-6-7 1,3 2 2,-4 1 4,3-2 5,6 5 2,-1-6 2,9 3 0,-1-5 0,12 0 0,1-5-2,10-1-2,6-4-1,6 0-2,4-2-1,5 2-1,4 3 0,-1 4 1,-3 4-1,-7 3 1,-2 7-2,-8 0-1,-7 7-5,-10 5-3,-14-5-4,-10 2 0,-5 6-2,-11-3 3,-1 5 2,-8-2 4,3 1 8,4 2 5,5-2 4,8 1 2,7-1 3,13 5 0,9-9-1,5 16-1,11-8-3,16 7-1,3-2-1,13 6-1,3-2-2,9 3-2,2 1-3,-2-6-15,5 2-7,-7-14 0,-3-9-2,-5-18 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13.8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160 162 53,'-11'3'17,"11"-3"1,0 12-1,0-12-6,8 22-8,0-1-2,1 11 1,2 10 2,-1 15 1,-4 9 0,1 16 1,-6 5-1,1 4-1,-5 0-1,2-3-1,-4-9-1,0-11-2,1-14-4,-3-19-9,5-12-8,2-23 0,-14-5-1,3-21 1</inkml:trace>
  <inkml:trace contextRef="#ctx0" brushRef="#br0" timeOffset="271">0 358 76,'6'-23'20,"7"0"-1,8-1-1,9 1-17,6 3-2,6-1 0,4 3 1,3 2 0,-2 5 1,-1 3 0,-7 6-1,-5 7 1,-5 4-1,-7 6 0,-8 7 0,-7 3 0,-7 5 1,-7 2 1,-6-2 2,-5 1 0,-7-6 2,-2 1-1,-7-8 0,2 0 0,-2-9 1,4-1-2,1-3-3,4-2-2,10-1-5,0-8-11,15 6-8,8-22 1,11 5-2,3-9 1</inkml:trace>
  <inkml:trace contextRef="#ctx0" brushRef="#br0" timeOffset="851">1500 13 30,'0'0'10,"0"0"1,0 0 0,0 0-2,0 0-5,0 0-1,0 0 2,-6-12 3,6 12 1,-13-4 0,13 4-1,-20 0-1,8 4-2,-3 2-2,-1 3-2,-2 2 1,-3 7-1,-4 5 0,-2 5 0,-2 5 0,-5 5 1,-4 9-1,-3 6 0,-7 5 1,-3 8-1,0 5 0,-1 4 1,2 1-1,9 2 0,5-2 0,8 1 1,9-4-1,15-1 0,7-2 1,12-3-1,7-1 0,8 0-1,8-7 1,3-3 0,4-7-1,3-5 1,-1-9-1,-2-5 1,-4-9 0,-1-5 0,-12-5 1,-3-3 2,-7-4-1,-6-1 0,-12-3 0,10 2 0,-10-2-1,0 0-1,0 0-4,-17-4-15,17 4-8,-15-13-1,10-5 1,-5-19-3</inkml:trace>
  <inkml:trace contextRef="#ctx0" brushRef="#br0" timeOffset="4997">1639 849 44,'0'0'14,"0"0"1,0 0 3,0 0-11,0 0-3,6 10 1,-6-10 1,4 17-1,0-1 1,-2 3 0,3 10-2,-3 5 0,3 9 0,0 8 0,1 8-1,-3 4 0,2 5 0,-3-6 0,4-2 0,-3-6-2,-1-8 1,-1-10-1,1-10-1,-1-8-2,-2-9-3,1-9-17,0 0-1,5-23 0,-7-12-2</inkml:trace>
  <inkml:trace contextRef="#ctx0" brushRef="#br0" timeOffset="5418">1692 814 22,'0'0'10,"-6"-10"1,6 10 0,0 0 0,-9-14-5,9 14 1,0 0 1,1-12-1,2 2 1,-3 10 0,16-16-2,1 8-1,2-3-3,5 4-1,5 1 0,3 2-1,3 4 0,1 4 0,-2 4 0,-3 4 0,-3 4 0,-4 3 2,-9 1 0,-7 5 0,-9-2 1,-5 2 1,-11-3 0,-6 0 1,-8-4 0,-1 1-1,-7-6 0,3 0 0,-3-6-1,5-2-1,-1-3 1,5-3-4,6 0-5,-2-8-11,15 1-6,1-8-2,12 0 0,3-10 1</inkml:trace>
  <inkml:trace contextRef="#ctx0" brushRef="#br0" timeOffset="7751">2440 245 42,'0'0'17,"0"0"-1,0 0 2,0 0-5,0 0-8,0 0-1,0 0-1,0 0-1,-6 20 2,7-5-1,1 9-1,-1 4 0,0 10 1,-3 12-2,1 11 1,-2 12 0,-3 10 0,-2 5 0,2 5 0,-2 0-1,1-1 0,2-9 0,1-10 1,1-12-1,2-8 0,0-11 0,2-9 1,-2-9-1,1-6 0,0-5-2,0-13-4,0 0-17,5-28 0,3-6-2,0-11 2</inkml:trace>
  <inkml:trace contextRef="#ctx0" brushRef="#br0" timeOffset="8212">2918 674 61,'0'0'13,"-3"14"1,3-14 0,-4 11-13,4-11-3,-4 24 1,2-6 2,0 2 5,4 4 0,1-2 1,10 4-1,3-6-2,10-2-2,8-8-1,8-7-2,2-7 0,2-9 0,-2-7 1,-4-6 0,-8-5 1,-6-2 2,-14-3 0,-8 3 2,-13-1-1,-7 8 0,-10 4 0,-5 6-2,-6 6-1,-2 8-2,-1 7-1,0 2-2,8 8-4,1-4-3,14 8-4,3-6-6,14 2-2,0-15 2,27 11 1</inkml:trace>
  <inkml:trace contextRef="#ctx0" brushRef="#br0" timeOffset="8563">3213 680 39,'14'8'15,"-9"3"1,-3 3 1,-4 5-3,1 6-7,-2 3-2,2 9 1,-2 6 0,3 5 0,-2 0 0,4 4 0,-2-3 0,5 0-3,-3-2 0,4-2-1,-3-9 0,1-6-2,-1-5 0,-3-9-5,2 1-16,-2-17-2,0 0 0,-7-24-1</inkml:trace>
  <inkml:trace contextRef="#ctx0" brushRef="#br0" timeOffset="10465">3478 143 10,'0'0'13,"0"0"0,0 0 2,4-11-3,-4 11 0,0 0 0,0 0-3,0 0-1,0 0-2,0 0-1,0 0-1,0 0 1,15 11-1,-6-2 0,6 5 0,3 4 0,9 9 0,1 6-2,8 8 0,1 9-1,10 8 0,-2 9 0,3 7 0,-1 5-1,-3 2 0,-4 3 1,-7 0-1,-5-1 1,-9-3 0,-10-4 0,-7-3 1,-9-7 0,-5-3 0,-7-8 0,-2-5 1,-7-10 0,0-5 0,-1-8-1,2-6 0,0-5-1,2-5 0,3-4-1,3 0 0,6-3-1,0-2-2,13-2-7,-17 6-14,17-6-1,-11-3 0,4-9-2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45.4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71 554 5,'0'0'7,"0"0"4,-14-1 3,14 1 0,-14-5 1,14 5 1,-16-4 1,16 4 0,-17-3-1,17 3-5,0 0-4,-10-3-3,10 3-2,0 0-2,0-11 0,0 11-1,10-6 0,-10 6-1,9-4 1,-9 4 0,9 3 0,-9-3 1,7 15 0,-7-2 0,-1-1 1,-1 4 2,-1-5 0,-2 3 0,2-5 1,3-9-1,-8 11-1,8-11-2,0 0 0,1-17-2,2 7 0,2-2 0,-5 12-1,8-20 1,-8 20 1,9-11 1,-9 11 0,0 0 1,0 14 0,-2-2 0,0-2 0,-4 4 1,2-3 0,-2 2 0,1-3-1,5-10 0,-10 14-3,10-14-2,0 0-10,2-9-8,14-4-2,2-15 0,8-3-1</inkml:trace>
  <inkml:trace contextRef="#ctx0" brushRef="#br0" timeOffset="560">790 35 21,'9'-8'3,"-9"8"1,5-16 3,-5 16-5,-12-11 3,2 9 3,-3 5 2,-5 4 2,-2 3 4,-2 1-3,1 5-3,-1-1-5,3 3-3,-2 3-1,3 0 1,2 2-1,0 2 0,0 2 1,2 5 1,-2 3 0,3 10 1,-2 3 0,5 7-1,0 3 1,4 5-1,6 1 0,5 0-1,5-7-1,7-8-1,6-8 1,7-10-1,8-11 0,5-8 0,3-13-1,3-11 1,1-5 0,-1-8 0,-3-3 0,-5-5 0,-8 0 0,-10-1 2,-7-2-1,-11 5 1,-8 4 0,-8 3-1,-10 4 0,-5 5 0,-7 7-1,-4 9 1,-4 7-1,0 8-2,1 9-3,-4 0-15,10 6-2,0-8-1,9-3-1,4-18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7.7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82 8,'0'0'5,"15"-19"-2,-6 9 3,0 1 3,2 1 2,-2-2 0,2 5 0,0-1-2,1 1-4,0 2-3,-1-1-2,-1 4 0,0 0-1,-10 0 1,13 8 1,-13-8 1,1 16 3,-4-1 2,-7-5 1,0 5 1,-5-6 0,2 5 0,-4-8-1,3 1-2,0-8-3,4-3-2,10 4-2,-10-20-1,11 9-1,1-4 0,4 3 0,-2-2 1,4 4 1,-8 10 2,16-14-1,-6 13 1,0 1-1,2 3 1,1 2-1,0 1 1,1 0-1,-2 1 0,0 0 0,-2 1 1,-10-8 1,4 18 2,-4-18-1,-15 20 2,-3-12 0,0 4 0,-3-3-1,1 0-1,3-3-5,1-8-9,16 2-11,0-14-2,16-3 0,6-13-1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3:58.5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51 49,'0'0'9,"12"0"0,-12 0 1,19-17-10,-5 9-3,3 0 2,2 2 2,1-1 4,2 5 3,-3 0 0,3 4 0,-4 1-3,4 3-1,-3 1-1,-1 2 0,-4 4-1,-4 2 2,-6 1 0,-2 5-1,-8-1 2,-2 3 0,-9-1 0,2 2 0,-7-6 0,2 2-2,-1-6 0,3-2 0,3-2-3,3-4 0,12-6-2,0 0 1,0 0-1,0 0 1,15 7-1,-1-5 1,3 2 1,2 3 0,2 1 0,1 3 0,0 2 0,1 4 1,0-2-1,-1 3 0,0 1 0,-2 1 1,-4-3 0,0 3 0,-6-3 0,-3 2 2,-7-2 0,-7 3 1,-6-2-1,-5 3 1,-7-5 0,-4 4-1,-6-3 0,-2 0 0,-3-3-1,3 0 0,0-4-2,4 0 1,6-2-2,4-4-2,7 2-3,1-9-10,15 3-11,5-9-1,13-3 1,-1-16-1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0.8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21 315 44,'-14'8'16,"4"-3"2,10-5 3,0 0-6,-2-16-7,18 7 1,4-9-1,12 4 0,0-10 0,11 5-2,1-5-2,2 3-2,-2 0-1,-3 2 2,-7 3-3,-5 2 1,-7 5-2,-8-1 0,-4 4-5,-11-4-6,1 10-7,-19-11-2,1 10 1,-12-9-1,2 5 4,-9-7 4,-1 6 7,-1-1 8,4-3 8,4 5 2,5-2 0,5 4-1,7 1-1,14 2-3,-12 7-2,15 4 1,0 3-1,10 7 1,-3 2 1,9 9 0,-1 1 0,6 10 0,1 0-2,6 6-2,-2-3-1,0-1 0,-2-5-1,-1-3 1,-5-9 0,-3-5-1,-5-10 2,-5-2-1,-8-11-1,7 9 1,-7-9-2,0 0-3,0 0-16,0 0-6,6-21 0,-6-12-1,7-9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9.6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0 103 49,'0'0'12,"11"1"-1,-11-1 4,16-12-12,-6 6-5,2 0 2,1-2 2,-1 4 2,-12 4 1,16-4-1,-16 4-1,9 6-2,-9-6 0,-1 19 1,-7-8 1,1 4 2,-5-3 1,4 3 1,-7-9 0,5 4 0,-2-10 0,12 0-3,-9-14-1,12-1-2,6-3-1,0-4-1,5 3-1,0-2 1,1 1 1,-1 7 1,-3 3 1,-11 10-1,13-7 1,-13 7 1,0 0-1,-2 10 1,2-10-2,-15 18 1,4-7 0,0 0-1,0-1-1,-1-2-2,6 3-11,6-11-11,0 0-1,1-24 0,16 4-2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0.2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383 6 24,'0'0'8,"9"6"3,-9-6 5,0 0-6,0-10-6,0 10 3,0 0 5,0 0 3,-13-3 0,13 3-3,-12 2-5,12-2-2,0 0 0,-10 6 0,10-6-2,0 0-1,-14 12-1,14-12 0,-14 18-1,3-3 1,-5 3 0,-3 5 0,-5 4 1,-2 6 1,-6 2-2,1 4 1,-3 2 1,3 1-1,-1 0 0,7-1-1,3-1 1,8-2-1,4-3 0,8-2 0,5-3-1,7-1 0,5-5 0,5-3 1,5-4-1,3-2 0,0-5 0,2-4 0,2-5 1,-2-4-2,1-4 1,-2-4-1,-2-6 0,-3-2 1,-2-2-1,-3-2 1,-3 0-1,-4 0 2,-3 0-1,-4 2 1,-6 1-1,-1 0 2,-5 2-2,-4 2 1,-4 1 0,-2 3-1,-5 2 0,-4 2 0,1 4 0,-1 4 0,-1 2 0,2 5-1,3 7-1,-1 0-4,10 10-19,-4-4-1,7 4 0,-3-11-2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2.6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96 366 38,'0'0'14,"0"0"-1,5 9 1,-5-9-6,0 0-7,0 0 0,0 0-1,0 0 3,0 0 1,10 0 2,-10 0 1,0 0-1,0 0 1,0 0 0,0 0 0,0 0-1,0 0-3,0 0-1,13-4-1,2 2 0,2-2 0,8 1 1,5-4-1,6 3 0,2-3 0,5 2 1,-1-2 0,2 3-1,-3-2 1,-3 2-1,-8 1 1,-3 1 0,-7 1 1,-4-1-1,-16 2 0,16-2-1,-16 2 0,0 0-2,0 0-1,-11-3-7,11 3-13,-22-4-2,8-1-1,-7-9-1,2-1 1</inkml:trace>
  <inkml:trace contextRef="#ctx0" brushRef="#br0" timeOffset="521">0 68 51,'0'0'18,"11"-7"3,-1 4-1,6 3-10,4-5-2,9 5-1,-1-4 1,9 4-1,-1-4 0,9 3-2,-3-3 0,4 3-1,-3-3 0,-1 3-1,-2-1-1,-3 1 0,-6-1 0,-3 2-1,-6-1 1,-3 1-1,-7-1 0,-2 2 0,-10-1 0,9 0-1,-9 0 0,0 0-2,0 0-3,-10 1-17,10-1-5,-27-2 0,8-6-1,-13-11 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3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 22 57,'0'0'19,"18"6"1,-6-8-2,3-4-4,2 2-11,-2-1-2,3 1 1,-3-1 0,-3 3 0,-12 2 0,9 0 0,-9 0-1,-9 11 0,-1-3 0,-1 2 1,-4 0 1,0 2 0,-2-3 2,3 2 0,-2-7 0,6 1 0,1-6-2,9 1-2,-6-10 0,6 10-1,8-18 0,-8 18 0,12-17 0,-12 17 0,12-14 1,-12 14 0,0 0 0,0 0 0,-6 9 0,6-9 0,-16 15-1,6-8-2,3 3-6,7-10-17,0 0-1,10-16 0,11-6-1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19.9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216 144 67,'0'0'20,"0"0"0,0 0-1,0 0-10,0 0-7,0 0-1,1 18 2,-1-3-1,0 8 2,-4 4 0,5 11 0,-9 3 0,5 8 0,-5 2-1,0 4 1,-3 0-2,2 1 1,2-6-1,-2-5-1,3-7 0,3-6-1,-2-8 0,4-7 0,0-6-3,1-11-6,0 0-15,16-17-1,0-4 0,0-12-1</inkml:trace>
  <inkml:trace contextRef="#ctx0" brushRef="#br0" timeOffset="401">797 248 76,'0'0'20,"-13"9"-2,13-9 0,-12 9-17,12-9-3,-11 19 2,0-2 1,3 5 2,-3 1 1,2 7 1,-3-2 1,6 7-2,-4-2 0,7 1 0,2-3-1,5 0 0,5-6 0,5-5-3,10-4 0,4-8-1,1-7-2,6-7 2,0-8 0,0-10-1,-1-9 2,-6-3 0,-6-8 1,-6-2 1,-3-1 0,-8 4 1,-3 0 0,-5 6-1,-6 3 0,-3 6-1,-3 6 1,-3 6-2,-1 3 0,-6 6 0,-5 5 0,0 3-1,0 7-1,-2 4-2,6 13-12,-5-3-8,6 8-1,2-9-1,12 2 0</inkml:trace>
  <inkml:trace contextRef="#ctx0" brushRef="#br0" timeOffset="1072">1530 67 23,'-11'13'11,"11"-13"6,0 0 1,0 0-7,-3 17 0,3-17 3,-2 24 0,0-9 1,8 8-4,-5 0-5,7 5-3,0 5-1,3 3-2,0 6 0,4 3 0,-3 1 0,-2 2 1,0 5-2,-5 1 1,-1-1 0,-3-5 0,-3-3 0,-4-5 0,-4-7 2,-1-5-1,-6-10 2,1-7-1,-8-6 0,0-5 2,-3-9-1,2-3-1,0-9 0,2-3-1,6-5 0,5-2 0,8-3-1,7 1 0,7 0 0,12-1 0,2 5-1,9-1 0,7 2 1,1-1-1,3-1 0,-1-3 1,-1-1-1,-5-2 1,-3-2 0,-5 0 0,-8 0 1,-2 0 0,-9 1-1,-4 4 1,-3 2-1,-5 5 0,-3 5 0,-2 3 0,-4 4-2,-6 6-1,-1 12-4,-19-2-12,0 13-6,-15-3 1,-2 8-2,-14-3 1</inkml:trace>
  <inkml:trace contextRef="#ctx0" brushRef="#br0" timeOffset="2554">165 369 28,'0'0'3,"-10"6"-1,10-6 2,0 0-7,0 0 0,-6-11 2,6 11 3,0 0 4,-9-9 3,9 9-1,-13-3-3,13 3-2,-19 1-3,8 2-1,-2 2-1,1 1 2,-1 0 0,1 1 1,0 0 0,3 1 0,9-8 1,-16 10 1,16-10 1,0 0 0,-11 7 0,11-7 1,0 0 0,0 0 1,0 0-1,0 0 0,0 0-1,0 0 0,0 0-1,0 0 0,7-13 0,2 3-1,2-3-1,4-3 1,2-5-1,2 0 0,4-5 1,4 1 1,-1-1 0,0 3 1,-4-1 0,2 5 0,-4 0 0,-2 7-1,-4 0-1,-4 5 0,-10 7 0,15-9-1,-15 9 0,0 0 0,0 0-1,0 0 1,0 0 0,0 0-1,0 0 0,0 0-3,0 0-3,0 0-8,1 10-9,-1-10-1,0 0-2,0 0 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4:08.0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898 174 19,'-3'-10'10,"-1"1"0,-2-3 0,0 2-2,-2-2-1,-3-1-1,-3-1-1,-4 0-1,-5-1-2,-6 0 2,-1 2-1,-8 1-1,-3 3 0,-4 0-1,-5 5 0,-1 2 0,-1 3-1,2 4 0,-1 3 0,3 2 0,3 2 1,6 4-1,1 0 0,2 2 0,5-1 1,4 3-1,2 0 1,4 1 0,1 3 1,4-2-1,3 4 1,5 2-1,6 2 1,5 0 0,7 1 0,6 0 0,8 0 0,4-1 1,7-1-1,4-1 0,5 0-1,3-2 1,1 1-1,2-4 0,2-1 0,2-1-1,1-4 1,-1-4 0,0-4 0,-2-5 1,0-3-1,-5-6 1,-1-3 0,-3-6 0,-1-2-1,-8-5 1,-4-1-1,-5-4 0,-6-5-1,-5-1 1,-6-5 0,-6-3 0,-6 0 0,-6-1-1,-4 0 1,-4 1-1,-6 0 1,-4 3-2,-4 4 1,-4 3 0,-6 3-1,0 4 1,-2 1 0,-1 7 0,-2 1-1,3 8 1,0 3-1,4 6 0,1 4-1,3 9-4,-3 1-8,3 9-6,-3-3-1,-2-3 0,0-4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5:02.7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-3 527 14,'9'5'8,"-9"-5"1,0 0-2,0 0 0,0 0-2,0 0-2,0 0-1,0 0-1,0 0-1,0 0 0,0 9 1,0-9 1,0 0 0,14 13 2,-14-13 0,18 15 1,-4-7 0,2 5 1,3-3-2,4 6-1,0 1 0,1 3-1,2 0 0,3 2-1,-1 1 0,4 1-1,-1 3 2,3 1-1,4-3 1,2 3-1,4 2 1,0 2 0,2 2-1,-1 1 1,1 0-1,1 2 1,-3-2 0,1 2 0,-2-4-1,3 2 1,0-5 0,1 1-1,0 0 0,-1 1-1,0 0 0,-2 2 0,0 1 0,-2 2 0,-3 3 0,1 0 1,1 0 1,4 0 0,-2 1 0,8 0 0,1 1 0,6 0 0,2 0-1,0 0 0,0 1 0,-2 2-1,-1 1 1,-1 1-2,-2 1 2,-2 0-1,-2 0 0,2 2 0,1-3 1,0-1 0,-1-2 1,1 0-1,-1-5 0,1 1 1,-2 0-1,-1 0 0,-3-3 0,1 0 0,-3-1-1,-4 0 0,0-1 1,-4 0-1,-2-2 0,-1 2 1,-2-1-1,1 2 0,-1 0 0,2 0 0,1 1 0,0 1 0,4 0 0,-2-2 1,2 1-1,-3-5 0,0 4 0,-1-1 0,0-1 0,-1 0 0,0-1 0,-1 0 0,2 1 0,1 1 0,1-3 0,1 0 0,1 2 0,-1-1 0,4 0 0,-2-1 1,-1-1-1,0-1 0,-3-2 1,0-1-1,-3-3 0,-2-1 0,-5-2 1,1-3-1,-3 0 0,0-1 0,-1-1 0,-1 1 1,0-2-1,-1 1 0,1 0 0,-2-1 0,0 1 0,-1 0 0,1-1 0,-1 0 0,0 1 0,0 0 0,1-1 0,-1 2 0,0-2 0,2 1 0,0 0 0,0 2 0,3 1 0,0-1 0,0 1 0,2 0 0,0 1 0,0-2 0,0 2 0,-3 0 0,0-1 0,-1 0 0,4 2 0,0 0 1,2-1-1,0 2 0,3 0 0,1 0 1,1 0-1,2-1 0,0 2 0,-4 1 0,0-1 1,-1 0-1,-1 1 0,-1 0 0,1 0 0,-2 1 0,0-1 0,-1 1 0,0 0 0,-1 1 0,0-2 0,-2 1 0,1 1 0,-2-3 1,-1 2-1,1-2 0,-3 1 0,-1 0 0,0 0 0,-2-1 0,1-2 0,-2 1 0,2-2 0,-2-1 2,0-3-2,-1-1 1,1-3-1,1 0 1,-4-3-1,-1-1 1,1 1-1,-1-3 0,-2 0 0,1 0 0,-10-6 0,13 9 0,-13-9 0,15 14 0,-15-14 0,13 16 0,-4-7 0,0 0 0,1 2 0,-2-2 0,-8-9 0,13 12 0,-13-12 0,11 8 0,-11-8-1,0 0 1,0 0-1,0 0 1,10 5-1,-10-5 1,0 0-2,0 0 2,0 0 0,0 0 0,0 0 0,0 0 0,0 0 0,0 0 0,0 0 0,0 0 0,0 0 0,0 0 0,0 0 0,0 0 0,0 0 0,0 0 0,0 0-1,0 0 1,0 0 0,0 0 0,9 4-1,-9-4 1,0 0 0,0 0 0,0 0-1,0 0 1,0 0 0,0 0 0,0 0 0,0 0 0,13 0 0,-13 0 0,17-3 0,-5 1 0,2-2 0,3-1 0,2-3-1,3-2 2,2-2-2,0-4 2,5-3-1,2-4 0,3-2 0,1-3 1,2-4-1,0 0 0,0-1 0,1 1 0,-5 1 0,-1 2 0,-3 2 0,-4 3 0,-4 3 1,-6 4-1,-2 4 0,-4 2 0,-9 11 0,8-14 0,-8 14 0,-1-9-1,1 9 1,0 0 0,-9-11-1,9 11 1,-8-10 0,8 10 0,-16-14 0,5 5 0,-2 0 0,1-3 0,-5 0 0,0-1 0,-4 0 0,-1-2 1,-1 0-1,-1-1 0,0 1 0,-7-4 0,0-1-1,-4 3 1,0-2 0,-2-1-1,-3 0 1,0 0 0,-2-2-1,5 3 1,-2-2 0,-1-2 0,2-2 0,-1 0 0,3-2 0,0 1 0,1-2 0,-2 0 0,1-1 0,1 0 0,-1 0 0,3 2 0,-2 0 0,2 0 0,1 2 0,0 2 0,4 0 1,1 2-1,2 2 1,0-3 0,1 0-1,1 2 1,-2-1-2,0-1 2,-1 0-2,-3-1 1,1-1-1,-2 2 1,1-1-1,0-1 1,-1-2 1,2-2-1,0-1 0,2-1 0,-3-3 0,2 1 0,-2-1 1,-1 1-2,0 0 1,-3-1-1,1 2 1,-3 2 0,0-4 0,-1 3 0,0 1-1,1 0 2,-2 1-2,4 1 2,1 1-2,1-1 2,1 5-2,1-3 1,2-1 0,-3-1 0,2 0-1,0-1 1,-3 0 0,0-1-1,-2 0 1,0 1-1,0 2 1,0-1 0,0 2 0,2-1 0,-1 2 0,3 2 0,1 0 0,1 0 0,3 1 0,0-1 1,2 2-2,-1 0 1,0-1-1,0 0 1,1 0-1,-1-2 0,-2 0 1,0 0-1,-1-1 1,-1 1 0,1 0 0,0-1 0,0 0 1,-1 1-1,3 0 0,0 0 0,-2 2 0,1-3 0,0 1 0,-2 0 0,0-1 0,0 1 0,-1 0 0,1-1 0,0 0 0,1 0 0,0 0 0,2-2 0,-2 1 0,1 0 1,-1 1-2,-2 2 2,0 0-2,1-1 1,0 1 0,0 2 0,2 0 0,0-1 0,0-2 0,5 0 0,-2-1 0,0 0 1,-1 0-1,-1 0 0,-2-1 0,-1 0 0,-2-1 0,-2 1 0,-3-1 0,0 0-1,-1 1 1,0-1 0,2-1 0,0 2 0,3 0 0,0-1 1,3 1 0,-1 0 0,1-1 0,-1 2 0,-1-2-1,-1 0 1,-4 0-1,1 1 0,-5-2 0,2-1 0,0-1 0,-3-2 0,2 0 0,0-3 0,2 1 0,3 0 0,1 1 1,0 1-1,1 0 0,4 2 0,-1 2 1,0 1-1,-1 1 0,1-1 0,-1 0 0,1 1 1,0 0-1,-2-1 0,-1 1 0,3-1 0,0 0 0,-2 0 0,1 0 0,-1-1 0,1 0 0,-1 0 0,1 1 0,-1 1 0,0 0-1,1 1 1,1 1 1,3 2-1,0 0 0,3 4 0,1-3 0,1 3 0,2 1 0,0 1 0,0 1 1,3 1-2,-1 2 2,2 0-1,1 1 0,0 1 0,1 0 0,1 1 0,1 1 0,9 7 0,-15-14 1,5 7-1,10 7 0,-16-18 2,7 8-2,2 1 0,7 9-2,-18-17 4,9 10-4,9 7 2,-15-12 0,15 12 0,-15-3 0,15 3 0,-12-3 0,12 3 0,-16-4-1,7 2 1,9 2 0,-13-4 0,13 4 0,-11-2 0,11 2-1,-10 0 1,10 0 0,0 0 0,0 0 0,0 0 0,-11 3-1,11-3 1,0 0 0,-13 6 0,13-6-1,-19 4 1,8 4 0,-3 0 0,1 2 0,-4 0-1,-2 2 2,2-1-2,-3 5 1,0-1 0,0-4 0,-2 0 0,-1 3 0,1 0 0,-1 2-1,2 2 1,0 1 0,-2 0 0,2 2-1,2 0 1,1-2-1,2 1 1,1-1-1,0-4 1,1 2 0,1-1 0,3-1 0,0 0 0,-1-2 0,2-1 0,2 0-1,2-2 1,0 0 0,5-10 0,-4 11 0,4-11 0,0 0 0,-1 10 0,1-10 1,0 0-1,0 0 1,0 0-1,0 0 1,0 0 0,0 0 0,0 0-1,0 0 1,0 0-1,0 0 0,0 0 0,0 0 0,0 0 0,0 0 0,0 0 0,0 0 0,0 0 0,0 0 0,0 0 0,0 0 0,0 0 0,0 0 0,0 0-1,0 0 1,0 0 0,0 0-1,0 0 1,0 0-1,0 0 0,0 0 1,0 0-1,0 0 1,0 0-1,0 0 1,0 0 0,0 0 0,0 0 0,0 0 0,0 0 0,0 0-1,0 0 1,0 0-1,0 0 0,0 0 0,0 0 0,0 0 0,0 0-1,0 0-1,0 0-4,0 0-8,0 0-6,12-8 0,-6-5 0,4-4-1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1:55.1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16 7,'-10'-8'8,"10"8"0,0 0 0,0 0-1,-6-10 2,6 10-2,0 0 1,0 0-2,0 0 0,0 0-2,0 0-1,10-1-1,-10 1 0,20 9-1,-4 0-1,4 4 1,6 7 0,5 4 0,6 7 0,2 4 0,1 6 0,1 6 0,-1 7 1,-2 3-1,-2 3 2,-5 3-1,-2 5 0,-3 3 0,0 1 0,-4 3 0,-4 0 0,-1 1-1,-2-1 1,-6 0-1,-3-1 3,-7-3-2,-2-1 2,-8-6 0,-3-3 0,-6-7 0,2-3 0,-5-5-1,-1-4-1,-1-8 0,2-2 0,2-8-1,3-2 0,-1-4-1,2-5 0,3 0-4,-3-9-10,7 2-7,-5-7-2,2-2-1,-11-10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6:56.5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0 204 1,'0'0'3,"0"0"0,0 0 0,0 0 0,0 0 2,0 0 0,0 0 0,0 0-2,0 0 2,0 0-1,0 0 0,0 0 0,0 0-2,0 0 0,0 0-1,0 0 0,0 0-1,0 0 0,0 0 1,0 0 0,0 0 2,0 0 0,0 0 0,0 0 0,0 0 0,0 0-1,0 0 0,0 0-1,0 0-1,0 0 0,0 0-1,0 0 1,0 0 0,0 0 0,0 0 0,0 0 0,0 0 1,0 0-1,0 0 0,0 0 1,0 0-1,0 0 1,0 0-1,0 0 1,0 0 1,0 0-1,0 0 2,0 0-2,50 14 1,-50-14 0,48 3 0,-48-3 1,51 9-1,-17-8 1,0-1-1,-1 1 1,8-1-1,-2 0 1,2 7-1,7-7 0,-2 1-1,-3 0 1,-7 6 0,9-6-1,-13 8-1,0-7 1,-6 0 0,-8-1 0,-2 1 1,-6-1 1,2 1 0,-12-2 1,0 0-1,0 0 1,0 0-1,0 0 0,0 0-1,0 0-2,0 0-1,0 0-2,-16-2-4,16 2-5,-10-3-6,10 3-2,-2-13 0,0 2 0,5-5 1</inkml:trace>
  <inkml:trace contextRef="#ctx0" brushRef="#br0" timeOffset="842">768 9 41,'-11'-7'12,"11"7"-3,-14-6 0,14 6-9,0 0-2,-12 6-1,12-6-1,-4 10 1,4-10 0,-4 10 3,4-10 2,0 0 0,0 0 1,10 10 1,-10-10 0,11 3-1,0-1 1,1-1 0,5 2-1,0 0-1,2 1 0,4 2 0,0-1-1,-4 1 0,2 2 0,-9-1-1,3 1 1,2 1-1,-8 0 1,7 0-1,-1 0 0,1-2 0,-2 3 0,4-3 0,-3 2 0,-15-9 1,19 11-1,-19-11 2,3 15 0,-12-5 0,-4 2 2,0 2-2,-1 1 1,-9 5 1,1 0-2,-3-1 1,-7 5-1,4-1-1,5-2 0,-10-1 0,4-2-1,2 0 1,2-2 0,2-2-1,3-3 1,7-2 0,-2-3 0,6-2 0,9-4 0,-13 6 1,13-6 0,0 0 0,0 0-1,0 0 0,0 0 0,0 0 0,0 0-1,0 0-1,0 0-5,12 13-12,-12-13-1,0 0-2,0 0 0,-16-17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7:43.7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0 326 17,'0'0'6,"0"0"0,0 0 0,0 0-3,0 0-3,0 0 0,45 15 1,-45-15 1,0 0 2,42 11-1,-16-7 2,-3-2 1,11 0 0,2-2-1,1 1 1,5-2-2,2 1-1,-6-1 1,-1 0-2,-2 0 0,-3 1-1,-5 1 0,-3 0 0,-5 0 0,-4 0 0,-3 0-1,-3 1-1,1-1-2,-10-1-3,0 0-7,10-7-1,-10 7 1,3-20-1</inkml:trace>
  <inkml:trace contextRef="#ctx0" brushRef="#br0" timeOffset="431">433 0 41,'7'12'13,"-7"-12"-1,5 10 1,-5-10-6,11 12-8,-11-12-2,23 18 2,-4-9 0,5 3 1,2-3 0,5-3 0,-1 2 1,0-1 0,-1 1 0,-3-1 1,-3 4-1,-4-1 1,-2 1-1,-6 3-1,0-1 2,-5 0-1,-2 2 0,-6-2 1,-5 3 0,-5-3 1,-1 4-1,-4-1 1,-4 1-1,-1 0 0,-2 3 0,0-1 0,1 0 0,-2-1 0,2 0-1,4-1 1,0-2-1,2-2 0,3-3 0,3-1-1,11-9 1,-14 12-1,14-12 1,0 0-1,0 0 1,-11 4-1,11-4-2,0 0-5,0 0-8,-6 11-4,-4-11 1,0-2 0,-5-2-1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7:03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52 323 10,'0'0'7,"0"0"0,0 0 1,-3-11 0,3 11-1,0 0-1,0 0 0,0 0-1,0 0-1,0 0 0,0 0-1,0 0 0,0 0 0,0 0 1,0 0-2,0 0 1,0 0-1,0 0-2,0 0 1,0 0-1,0 0 0,-3 10 0,1 7 0,-2 7 1,2 6 1,-3 9 0,2 3 0,-4 8 1,3-1 0,-3-6-1,2-4 0,0-6 0,3-7-1,1-11 1,2-4 1,-1-11-1,1-9 1,1-11-1,2-4-1,-1-12 1,2-3-1,-2-8 0,1-3-1,0-1-1,-1 3 1,2 4-1,-1 5 1,0 6-1,3 6 1,-3 6-1,1 4 1,-1 6-1,-4 11 1,8-13-1,-8 13 0,0 0 0,0 0 0,0 0 0,12 21 0,-8-7 1,0 2-2,4 12 2,-1 5 0,4 2 1,-1 2-1,4-2 1,-1-1 0,3 1-1,-1-3 2,0-11-1,2-4 0,-2-5 1,-1-5-1,0-4 2,-1-5 0,-2-8 0,2-5 0,-5-6 0,1-12 0,-3-4 0,-1 0-1,-1-5-1,-2 0 0,-2-1 0,-1 1-1,1 2 0,2 9-1,1-2-1,0-1-1,6 5-5,-3-2-7,3 10-5,3-2-1,5 11 1,-7-1-1</inkml:trace>
  <inkml:trace contextRef="#ctx0" brushRef="#br0" timeOffset="931">521 487 23,'0'0'11,"-13"-13"-1,10 1 1,2-8-2,2-5-4,6 6-1,2-5-2,3 3 1,4 1-1,0 2 1,3 2 1,2 11-2,-2 5 0,-2-1 0,-3 10-1,-1-4 1,-4 10-1,-2 4 2,-4 1-1,-2 3 2,-5-1 1,1 0 0,-4-7 0,-1 7 0,-5-12 0,2 2-1,-4-7 0,4 0-1,-2-5-2,1-3-1,12 3-5,-16-20-4,16 8-10,1-11 0,7-2-2,0-2 0</inkml:trace>
  <inkml:trace contextRef="#ctx0" brushRef="#br0" timeOffset="1362">855 265 5,'0'0'8,"-3"13"1,4-4 0,0 3 2,3-1 0,-2 4 0,4 4-1,-1-3-1,4 2 1,-3 0-3,5-3-1,0-7 0,4 2-1,2-12 0,6-9-1,-4-5-1,4-1 0,2-3-1,-6-3 1,1-1-2,-8 1 2,-7 2-1,-2 7 0,-3 1 0,0 2 0,-7 2 0,7 9-2,-9-11-3,9 11-6,0 0-6,0 0-5,0 0-2,5-10 1,6 9 1</inkml:trace>
  <inkml:trace contextRef="#ctx0" brushRef="#br0" timeOffset="1752">1255 149 7,'0'0'7,"0"0"0,3 11 2,-3-11 1,3 13 0,-3-13 0,5 20-1,-3-9 0,3 4-1,-2-4-1,3 4-1,1-4-2,0 1 1,-7-12-1,15 15-1,-15-15 1,21 3-1,-9-7 1,0-1-1,0-6 0,3-1-1,0-5 0,4-1-1,-1-1 0,-2 1-1,-2 2 1,0 1-1,-2 5 0,-2 2 0,-10 8-1,0 0 1,9-5-1,-9 5 1,0 0-1,0 0 0,6 13 0,-6-13 1,6 16 0,-2-5 0,2 1 1,-2 3-1,1-4 0,0 3 1,1-3 0,-2-2 0,-4-9 0,8 15-1,-8-15 1,9 4 1,-9-4-1,12-6-2,-12 6-3,15-16-14,-3 6-1,-4-8-2,3 3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7:05.9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16 447 9,'0'0'9,"0"0"2,0 0-1,-10-8 1,10 8 0,0 0 0,0 0-1,0 0-1,0 0-3,0 0-1,0 0-2,-7 9 0,8 4-2,2 3-1,3 7 0,1 8 0,2 6 2,3 5 0,2 1 0,3 1 0,-1-2 0,3-4 1,-1-5-1,-2-8 1,-1-5-1,-3-6 2,1-5 0,-13-9 0,17-1 0,-12-13-1,3-8 1,-3-12-1,5-8-1,-3-7 0,3-7-1,1-3-1,-2 2 0,1 2 0,0 7 0,0 9-2,-2 1-3,4 16-7,-7-1-9,5 3-1,-4 2-1,5 6 1</inkml:trace>
  <inkml:trace contextRef="#ctx0" brushRef="#br0" timeOffset="691">495 583 9,'0'0'6,"0"0"1,0 0 1,0 0-1,0 0 0,0 0-2,0 0 0,0 0-2,2 9 1,-2-9-1,0 0-1,0 0 2,13 10-1,-13-10 1,13-5 0,-3 0 1,2-3-2,2-4 0,2-4 0,1-3-1,0 1 0,-2-2 0,-2 2 0,-4 1-1,-4 4 1,-5 2-1,0 11 0,-15-9 0,1 10-1,-3 2 0,-2 3 0,-3 3-1,-6 4 1,-2 5 0,8 3-1,-3 4 1,4 3-1,2 3 1,5 0 0,2 1 0,11-2 0,7-4-1,-6-2 2,10-6-1,1-4 1,3-6 0,0-2 1,5-6-1,-2-1 1,-1-6-1,5-2 1,-5-2-1,0-3 0,1-1 0,-2-1 0,-1 1-1,-3-1 1,-2 3 0,-2 1-1,-1 2 1,-6 10-1,5-15 1,-5 15 0,0 0-1,0-10 0,0 10-1,0 0 1,0 0-1,0 0 0,12 0 0,-12 0 0,19 5 0,-7-1 0,4 1 1,-1 2 0,4 0 0,-2 2-1,1 1 1,0 0 0,-4-1 0,-2 0-1,-2-1 1,-1-2 0,-9-6 0,10 10 1,-10-10 0,0 0 1,0 0-1,0 0 1,-17-9-1,7 2 1,-1-4-1,-1-3 0,1-3-1,2-1 0,3-3 0,6-2 1,6-2-1,7-1 0,5 1 1,8-1-1,3 1 0,3 1-1,4 4-6,-5 3-10,-3 2-1,-5 3-1,2 2 0</inkml:trace>
  <inkml:trace contextRef="#ctx0" brushRef="#br0" timeOffset="1853">1103 17 13,'-4'-9'11,"4"9"0,0 0 0,-8-9-3,8 9-1,0 0-1,0 0-2,-14 9 1,14 3-2,2 3 0,-1 5 0,2 2 0,-3 8 1,10-3 0,-2 11-2,2-1 2,-1 3 0,-5 0-1,8 1 0,-6-5-1,8 1 0,-7-1-1,0-9 1,0-5-1,-2-6 1,0-4-1,-5-12 2,6 12 0,-6-12 0,0 0 0,14-15-1,-6 1 1,3 0-1,2-3-1,3 0 0,1 0-1,2 2 0,-1 4-1,0 3 1,1 1 0,-1 5-1,-2 3 1,0 2-1,-2 3 1,0 0 0,-3 2-1,-2-1 1,-1 3 0,-3 1 0,-3 2 0,-5 1 1,-6 3-1,-3 2 1,-8 2 0,-2 2 1,-7 1-1,-2-1 0,-5 1 0,1-1 0,-1-1-1,1-3-2,2 2-13,-1-5-6,7-1 0,-2-7-1,6-2-1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8:05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-3 532 4,'-9'4'6,"9"-4"1,0 0 0,6-10 1,-6 10 0,19-18-1,-2 2 0,6-2-2,9-6-1,10-4 1,6-5-2,11-4 0,7-4-1,4-3 0,3 0 0,-1 0 0,-7 4-1,-7 5-1,-10 5 2,-9 5-2,-11 6 0,-9 8 0,-8 2 0,-11 9-2,10-8-2,-10 8-2,0 0-5,0 0-2,-13-4 0,4 6-1,-7 0 1</inkml:trace>
  <inkml:trace contextRef="#ctx0" brushRef="#br0" timeOffset="471">397 88 4,'-13'7'6,"13"-7"-1,0 0 1,14 4-4,-1-3-2,6-3 0,6-1 1,5-3 2,2-2 1,7 0 1,3-1 0,-2 0 0,-1 0 1,-4-1 0,-3 3 1,-5 0-1,-4 5-2,-8-2 0,-3 2-1,-3 2 1,-9 0-3,14 4-1,-14-4-1,5 13 1,-5-2-1,-3 2 1,-2 4 0,-5 1-2,-4 4-1,-6 3-1,-4 3-3,-7 0-4,-2 6-2,-4-3 0,3 0-1</inkml:trace>
  <inkml:trace contextRef="#ctx0" brushRef="#br0" timeOffset="1031">196 865 7,'-9'10'8,"9"-10"2,9 11 2,6-4 1,3-1 0,10-1 0,8 1 0,5-3-4,10 3-2,3-5-2,3 1-1,-3-2-2,-3-1-1,-8 0 0,-7 0 0,-9 0 0,-6 0 0,-9 0 0,-12 1-2,12-3-3,-12 3-4,0 0-7,-2-14-3,2 14 0,-7-21 0,4 7 0</inkml:trace>
  <inkml:trace contextRef="#ctx0" brushRef="#br0" timeOffset="1322">602 640 2,'0'0'4,"-14"3"1,14-3 0,4 9-2,5-2 0,6 0 2,4 2 3,4 1 0,4 0 1,4-1-1,2 3 0,1-2-2,0 0 0,-3 1-3,-3-2 1,-3 3-2,-3-4 1,-5 1-1,-4 0-1,-4-1 1,-5 1-1,1 2 0,-7-1 0,-1 2-1,-3-1 1,-2 3 1,-5-2 1,1 4 0,-6-4 2,-2 4-1,-5-4 1,1 5 0,-7 0-1,3 1 0,-3 0-1,0 1-1,2-2-1,5 0-1,4-1 1,2-5-2,6-2 1,2-4-1,10-5-1,0 0-1,0 0-11,0 0-6,0 0-1,-8-22 0,6 3 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8:25.0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767 12 0,'0'0'0,"14"-6"3,-14 6 2,9-6 2,-9 6 2,0 0 1,10-3 0,-10 3 0,0 0-1,0 0-2,0 0-2,0 0-1,0 0-2,0 0 0,0 0 1,0 0 1,0 0-1,0 0 0,0 0 0,0 0 0,0 0-1,0 0 0,-7 10-2,7-10 0,-14 14 0,5-3-1,-5 0 1,-4 7 0,-4 6 1,-6 3 1,-8 2 0,0 4 0,-7 0 0,1 2-1,-2 1-4,1-6-6,6-4-7,4-6-3,7-4 1,3-10 0</inkml:trace>
  <inkml:trace contextRef="#ctx0" brushRef="#br0" timeOffset="430">318 240 0,'0'0'4,"0"0"-1,0 0 1,-9 10 4,9-10 1,-19 16 2,6-4 2,-5 3 0,-3 2 0,4 5-1,-6 1-3,1 5-2,-3 1 0,2 6-2,-2-1 0,5 4-1,-4-4 0,3 2-1,3-3-1,7-1-1,4-5 0,5-3-1,7-4 0,5-3 1,10-5-1,6-2 1,6-5 0,6-3 0,7-6-1,4-1 1,1-4 0,-2-2 0,-1 0 0,-4-2 0,-6 3 0,-3 1 0,-10 2-1,-6 4 0,-7 1 1,-1 2-1,-10 0 0,0 0-1,0 0 1,0 0-2,1 14-4,-1-14-13,-10 5-3,-2-9-1,-2-7 1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05.9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276 681 14,'0'0'10,"0"0"3,16-15 0,3 4-1,8-7 0,8-1 1,9-9-1,12 1-1,12-7-3,5 0-2,2-4-2,2 2 0,0 1-3,0 1-1,-2 3-2,-12 1-1,-5 5-4,-11 1-3,-9 8-4,-12-2-6,-9 5 2,-13 0-1,-11 3 3</inkml:trace>
  <inkml:trace contextRef="#ctx0" brushRef="#br0" timeOffset="231">1084 100 3,'-23'-4'4,"1"2"0,-2 3-1,6 2 0,5 0-2,-1 2 1,14-5 1,-8 10 0,8-10 3,11 4 0,7-5 2,2-3 0,5-4 2,9-2-2,5-5 0,4 0-1,5-3-3,-2 3-1,-2 0-2,-4 5 0,-4 3-1,-10 5 1,-9 6 0,-7 7 2,-11 7-1,-5 7 1,-8 5 0,-7 8 1,-7 1-1,-2 7 1,-5 1-2,2 0 0,-2-3 0,1-4-3,4-2-7,5-7-9,3-5-2,-5-9 1,11-12-2</inkml:trace>
  <inkml:trace contextRef="#ctx0" brushRef="#br0" timeOffset="2144">0 1913 16,'0'0'7,"0"0"1,0 0 1,0 0-3,0 0-1,0 0 0,17 5 1,-8-6 0,4-3 1,8-1 0,6-6 0,5 1-1,9-8-1,6 1-1,5-7 0,8 0 0,5-6-2,2 2 1,3-2-2,1 1 0,-2 2-2,-7 0-3,-4 4-4,-11 0-6,-4 5-3,-11-2 0,-13 3 0,-8 1 0</inkml:trace>
  <inkml:trace contextRef="#ctx0" brushRef="#br0" timeOffset="2484">662 1303 16,'20'-7'12,"7"-1"0,8-4-1,11-3-1,7-1-1,6-2-3,7 0-2,-1 0-2,-2 4-1,-2 2-1,-8 3 0,-4 4 2,-9 3-1,-8 2 0,-8 3 3,-7 1 1,-7 7 0,-9 0 1,-3 7 0,-12 3 1,-2 7-1,-12 3-1,0 7-1,-8 2-2,-2 6 0,-6 0-1,-2 2 1,-3-1 0,0-1-1,7-4 1,3-5-1,3-7 1,9-6-2,5-5 0,6-8-2,16-11-3,-10 5-3,10-5-10,7-10-2,3 1-3,-4-9 3,0-4-1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06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35 594 2,'-14'6'2,"14"-6"1,-12 13 0,7-4 0,5-9 1,-4 17 1,4-17 2,13 5 0,3-7 1,17-7 0,9-4 0,12-6-1,10-4 0,10-7-2,4-1-2,4 1 0,-3-3-2,-6 2-1,-8 3 0,-8 2 0,-7 3 0,-8 5 0,-4 2 0,-7 3 0,-3 3-1,-5 1-2,-3-1 0,-3 3-3,-3-1-1,-5 0-1,-5-2 1,-3 1 0,-5-1 1,0-1 2,-8 1 2,1 0 3,-5 0 0,1 0 0,0 2-2,0-1-3,1 1-1,-2-2-2,8-1 0,-3-1-1</inkml:trace>
  <inkml:trace contextRef="#ctx0" brushRef="#br0" timeOffset="390">761 0 11,'-18'2'6,"-2"6"0,1 3-1,1 4-3,2 4-2,5 3 0,4 1 0,5 1 1,8 0 0,6-4 2,12-1 0,9-4 1,11-4 1,6-1-1,8-5 1,4-2 0,2-2-2,0-2-1,-5-1-1,-6 1 0,-9 0-1,-7 1 0,-9 1 0,-6 3 1,-10 2 0,-7 7 0,-7 3 0,-10 6 0,-4 4 1,-5 6-1,-7 5 1,-8 5-1,-2 5-3,-6 6-8,1 0-2,0 2-1,-5-8 0,-3-1-1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22.9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27 561 9,'0'0'7,"-14"14"1,1-12-1,13-2-6,0 0 0,0 0 2,0 0 2,14-2 0,5-9 2,13-6 1,17-4 0,2-7 1,11-2 1,6-6-3,3 1-1,-3-2-1,-2 7-2,-8 1 0,-7 6-1,-10 2 0,-8 5-2,-7 5 0,-6 1-1,-5 0-2,-8-2-4,-4 3-4,-5-6-5,-5 2-2,-9-3 1,-5 0-1</inkml:trace>
  <inkml:trace contextRef="#ctx0" brushRef="#br0" timeOffset="330">206 103 2,'-9'9'9,"8"2"0,1-11 1,23 15 1,7-12 1,9-3-1,11-4 0,11-8 0,10 1-3,5-7-2,7 2 0,-4-3-3,-1 4 0,-7-1 0,-5 4-1,-11 2-1,-12 4 0,-10 2 0,-8 4-1,-10 3 1,-15-3-1,7 18 1,-17-5-1,-2 3 1,-5 2 0,-5 4 0,-1 3 0,-5 1 1,0 1-2,-5 0 2,4 3-2,-2 1 2,2 1-2,3 0 0,1-1 1,5-1-1,4-2 0,4-1 0,4-2 0,4 0-4,-3-5-15,0-1 0,-3-10-2,-3-7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27.1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46 291 10,'0'0'7,"0"0"1,0 0-1,0 0-1,-10 0-1,10 0-1,0 0 0,0 0-1,0 0 0,0 0 1,0 0-1,0 0 0,9 3 1,-9-3-1,0 0 1,0 10-1,0-10 1,2 14-1,-1 1 2,-2 4 0,3 8-1,-2 8 1,2 8-1,-2 10 1,2 9 0,-2 6-1,1 5-1,-3-4 0,3 1 0,-2-7-1,0-5 0,0-12-1,0-9-2,1-11-3,1-10-3,-1-16-10,0 0-3,14-22-2,-9-14 2,1-10 0</inkml:trace>
  <inkml:trace contextRef="#ctx0" brushRef="#br0" timeOffset="411">1 287 5,'-3'-16'9,"3"-4"2,4 0 0,8-2 0,0-3-1,10 0 1,2-2 0,8 2 0,5 0-1,6 4-2,0 3-2,3 5-2,-1 5-2,-1 7-1,-4 8 0,-5 8 0,-8 6-1,-5 8 1,-11 3 0,-6 6 1,-11-1 0,-6 4 1,-11-4 1,-4 1 0,-8-8 1,-1-1-1,-4-8 1,2 0-1,2-9 0,4 0-3,4-5 1,5-4-3,6 0-2,5-5-3,12 2-4,0 0-9,5-14-5,10 0 0,13-1 0,5-6 1</inkml:trace>
  <inkml:trace contextRef="#ctx0" brushRef="#br0" timeOffset="851">1101 1 64,'4'10'19,"-4"-10"1,-18-1-2,2 0-15,-2 5-2,-2 2 1,-4 7 0,-5 5 0,-1 8 0,-3 6 1,1 7 0,-7 8-2,2 8 1,-3 5 0,2 10-1,1 4 1,4 7 0,2 0 0,8 3 0,9-5 0,10-1 0,13-5-1,9-9-1,10-8 1,10-11-1,7-10 1,5-8-1,2-6 0,-4-11 0,-5-5 1,-8-3-1,-6-3-1,-8-1 0,-7 0-2,-14 2-8,6-11-12,-6 11 0,-8-19-1,2 0 0</inkml:trace>
  <inkml:trace contextRef="#ctx0" brushRef="#br0" timeOffset="1382">1101 543 41,'11'-7'13,"-11"7"0,9-10 0,-9 10-11,0 0 1,8-10 0,-8 10 0,0 0 1,0 0 1,0 0 0,0 9 0,0-9-1,-2 18-1,2-5 0,0 8 1,-1 3-1,3 5 1,1 2 0,3 2-1,2-2-1,4-1 1,2-7-1,8-6-1,4-10 0,3-11 0,2-8-1,1-9 0,0-7 1,-2-6-1,-4-2 0,-3 1 1,-7 2 0,-2 6 1,-6 4 0,1 7-1,-5 4 0,-4 12 0,0 0 0,0 0-1,4 17-1,-3 2 1,1 7-1,0 4 0,3 5 1,3 1 1,1 0-1,5-3 1,2-4-1,4-6 1,3-6-1,4-7 0,4-4 0,-1-5 0,1-5-1,-3-6 1,1-8 1,-4-4-1,-4-6 0,-4-5 1,-6-5 0,-2-3-1,-3 2 1,-1 3-1,-4 5 0,-3 4-3,3 9-6,-6 3-13,5 15-2,-6-13 0,6 13 0</inkml:trace>
  <inkml:trace contextRef="#ctx0" brushRef="#br0" timeOffset="2664">2005 685 21,'0'0'11,"0"0"1,0 0 1,0 0-4,8 13-2,-7-1 0,6 6 3,-5 1-2,4 7 1,-3-2-2,3 3 0,-2-4-2,1 0-1,2-8-1,2-5-1,3-10 0,5-6 0,2-8-1,0-5 0,2-4 0,-1-1 0,-2-1 1,-3 5-1,-5 2 1,-3 7 0,-7 11-1,0 0 1,0 0-1,0 0-1,10 19 0,-8-3 0,1 0 0,3 2 0,1 0 1,4-3-1,0-5 0,5-2 1,-1-4-1,2-1 1,-4-3-1,0 0 0,-3 2 1,-10-2-1,11 14 0,-11 2 0,1 4-1,2-1-5,9 8-16,-1-5-1,11-6-1,0-12 1</inkml:trace>
  <inkml:trace contextRef="#ctx0" brushRef="#br0" timeOffset="3966">2023 934 17,'0'0'11,"0"0"2,11-10-2,-11 10-2,9-10 0,-9 10-2,13-15-1,-5 6 0,3-2-1,1-2-1,2 0 0,0-5 1,4 2 0,-1-2-1,3 2 1,-3 1 1,3 3-2,-1 1 0,-1 5 0,-1 1-2,-1 4 0,-2 2 0,-2 5-1,-1 2 1,-3 6 0,-2 1-1,1 5 1,-1-1-1,0 5 1,0 0 0,2 1-1,1-2 1,2-1-1,-3 0 1,3-2 0,-2-4-1,-1 0 2,-4-6-1,1 1-1,-5-11 1,6 10-1,-6-10 0,0 0-1,0 0-2,0 0-1,0 0-8,6-19-14,2 5 1,-3-12-2,8-3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31.8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14,'9'13'11,"-9"-13"3,9 16 1,-5-5-3,3 8-1,-5 4 1,4 10-1,-6 6-1,4 12-1,-4 3 0,4 18-2,-3 2-1,2 12-1,-1 2-1,5 5 0,-4-4 0,4 0-1,-4-12 1,3-5-2,-3-15 1,4-9-2,-4-14 0,1-9-1,-1-9-1,-3-16-4,8 10-11,-6-23-7,8-3-2,-6-13 0,6-6 0</inkml:trace>
  <inkml:trace contextRef="#ctx0" brushRef="#br0" timeOffset="551">356 469 35,'12'-10'14,"-12"10"-1,10-7 2,-10 7-5,0 0-5,9 8 1,-8 1 0,1 12 1,-4 5 0,6 8 1,-4 3-1,4 8-1,-2-1-2,4 2 0,-2-7-1,6-4 0,4-12 0,5-9-1,5-13-2,4-11 0,4-12 0,0-10-1,3-6 0,-4-6 0,0 1 0,-6 1 1,-6 4 1,-5 8-1,-4 8 1,-4 6 0,-6 16 0,10-9-1,-10 9 0,4 20 1,1 0-1,3 6 0,1 5 0,5 3 1,2 1 0,3 1 0,6-3-1,3-6 1,3-6 0,2-7 0,-2-9 0,0-7 0,1-10 0,-4-5 1,-6-9-2,-2-6 1,-5-7-1,-3-4-3,-3 1 1,-3-4-3,-2 11-10,-8-2-9,6 10 0,-4 1-1,4 9 1</inkml:trace>
  <inkml:trace contextRef="#ctx0" brushRef="#br0" timeOffset="1462">1146 958 48,'21'-7'18,"-8"-2"1,5-6-2,2-5-6,5-5-7,4-3-1,2 0-1,0-4 1,0 4 0,-4 2 1,-2 5-1,-6 4 0,-4 5 0,-3 5-1,-12 7-1,12 1 0,-10 9 0,-2 3 0,-3 7-1,-1 3 0,0 6 1,-1 3-1,2 4 0,0-1 0,1-2 1,2-2-1,3-4 0,1-6 0,-1-4 1,2-3 0,-5-14-1,3 15 1,-3-15-1,0 0 0,-16 4 0,4-5 0,-2 1 0,-2-2-1,1 2 1,-1-5 0,0 4 0,6 0 1,10 1-1,-12-4 1,12 4 0,13-7 0,4 3-1,6 1 1,7-1 0,3-2-1,1 1-2,2 5-5,-8-3-14,-3 3-2,-8-6 0,-4-1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34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-3 36 76,'0'0'24,"4"10"-1,-4-10 1,0 0-13,0 0-8,9-2-1,-9 2-1,0 0 1,0 0-3,0 0-1,11-1-10,-11 1-11,15-13-1,-5-1-1,9-2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34.6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 77,'0'0'25,"17"17"-2,-17-17 1,0 0-12,11 2-10,-11-2-2,0 0 0,10-1-1,-10 1-2,12-1-10,6 2-10,-2-10 0,9 2-2,2-8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34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0 946 75,'22'20'23,"-6"-7"-1,-3 1 1,-6-4-18,2 0-2,-9-10-1,12 15-1,-12-15-2,0 0-8,16 4-12,-9-14-2,7 0 0,3-10 0</inkml:trace>
  <inkml:trace contextRef="#ctx0" brushRef="#br0" timeOffset="180">466 869 52,'13'17'17,"-2"2"2,-4-1-2,-4-2-9,2-1-5,-1 0-2,1-4 0,-3-2-6,-2-9-11,0 0-2,7-10 1,-5-5-1</inkml:trace>
  <inkml:trace contextRef="#ctx0" brushRef="#br0" timeOffset="661">894 407 11,'0'0'8,"0"0"1,0 0 0,0 0-2,0 0 0,-5 11 1,5-11 2,-2 13 1,3 0 1,-3-2-2,3 10 0,-6-1-2,5 12 0,-7 2 0,3 9-2,-4 0-1,6 6-1,0-4 0,4 1-2,2-6 1,6-8-2,6-10-1,6-14 0,5-10-1,0-12-1,1-9 1,-1-10 0,0-7-1,-4-5 1,-3 0 0,-6 3 1,-3 6 1,-4 6 0,-2 6-1,-2 7 1,-1 7-1,-2 10 0,0 0 0,-1 17 0,1 4 0,0 6 0,0 8 0,3 6 1,4 5 0,6 1 0,1-2 0,4-3 1,4-8-1,4-6 1,2-13 0,2-7 0,-4-14 1,-2-8-2,-1-11 1,-3-6-1,-5-7 0,-3-8-1,-4-2-1,-3-1-1,0 5-3,-6 1 0,7 12-10,-8-2-9,8 12-1,-5 1 0,-1 20 1</inkml:trace>
  <inkml:trace contextRef="#ctx0" brushRef="#br0" timeOffset="1793">1593 856 26,'0'0'13,"0"0"2,9 5 1,-9-5-6,0 0-1,9 14-1,-1-2 0,-5 3-1,2 6-1,-4 2 0,3 6-1,-3 1-1,2 4 0,-2-3-1,4 0 1,-2-5-1,4-4 1,1-7-1,5-5-1,1-8-1,5-7 0,-1-7 0,3-7 0,1-7-1,1-4 1,-1-3-1,-1-1 0,-1 1 1,-4 2-1,-1 4 1,-1 6-1,-4 4 1,-2 6-1,-8 11 0,11-11 0,-11 11 0,10 8 0,-6 3 0,0 4 0,-1 9 1,1 7 0,-3 4 0,0 7 0,-1 1 1,-1 4-1,0 2-5,-3-5-4,6-3-15,-2-11-1,6-7 0,-6-23-2</inkml:trace>
  <inkml:trace contextRef="#ctx0" brushRef="#br0" timeOffset="2383">2072 1178 65,'10'7'21,"2"-5"-1,8 0 0,0-4-11,11 3-6,1-1 0,3 1-1,-3 1 0,-2 0-1,-4 0-1,-6-2-3,0 3-7,-9-5-11,1 1 0,-12 1-2,13-12 2</inkml:trace>
  <inkml:trace contextRef="#ctx0" brushRef="#br0" timeOffset="3054">2586 879 0,'10'8'6,"-10"-8"1,0 0 1,0 0-1,0 0 1,0 0 1,0 0 1,0 0 0,0 0 1,1 13 0,-1-13-2,4 10-2,-4-10-1,6 16 0,-4-2-1,2 5-1,-2 4 0,2 5 0,-3 0-1,2 6 1,-3-2-1,2 2 0,-3-5-1,0-3 0,0-6 0,0-3-2,0-6 1,1-11-2,-2 13 1,2-13-3,0 0-7,0 0-12,0 0 1,-4-16-2,2 4 2</inkml:trace>
  <inkml:trace contextRef="#ctx0" brushRef="#br0" timeOffset="4016">2572-1 35,'0'0'14,"0"0"0,0 0-1,0 0-4,15 0-5,-4 5 1,8 6 0,3-2 1,10 8 1,2 0 0,11 7-1,4 2 0,6 8-2,4 4-2,3 8 0,-3 6-1,0 5 0,-5 7 0,-4 6 1,-10 1-1,-5 3 0,-11 0 1,-8 1 0,-11-2 0,-9 1 0,-10-5 0,-6-2 1,-10-4 0,-7-3 0,-2-6-1,-1-6 2,-2-6-2,2-6-1,0-7 1,4-5-1,3-7-1,3-6-2,3 1-7,-5-10-15,2 0-1,-6-11 0,2-5-2</inkml:trace>
  <inkml:trace contextRef="#ctx0" brushRef="#br0" timeOffset="7311">3662 906 21,'0'0'11,"0"0"1,0 0 0,16 11-2,3-9-2,6 1 0,2-3 0,7 3-1,2-5 0,3 1 0,-1-5-1,-2 2-1,-7-4 0,-4 1 0,-6-1-1,-4 2-2,-15 6-1,7-15-4,-7 15-4,-12-11-7,-2 7-4,-4-3-3,-1 0 0,-4-3 1</inkml:trace>
  <inkml:trace contextRef="#ctx0" brushRef="#br0" timeOffset="7561">3741 707 0,'-18'-10'4,"0"2"3,3-2 2,-1 5 2,5 2 3,0 0 1,11 3-1,-11-5 1,11 5-2,12-7-3,7 6-3,9-5-3,8 0-3,8-2-1,7 0 1,5-1 0,3 3 1,-2-2-1,-4 3 1,-9-1 1,-8 3-1,-9-1-1,-8 3 0,-5 1 0,-14 0-1,0 0-1,0 0-3,-9 15-5,-4-11-10,2 3-1,-7-6-1,-3-3 1</inkml:trace>
  <inkml:trace contextRef="#ctx0" brushRef="#br0" timeOffset="8733">3866 916 29,'10'2'10,"-10"-2"-1,0 0-1,0 0-5,0 0-5,-2-10 2,2 10 2,0 0 2,-10-8 2,10 8 1,0 0 0,0 0 0,14-9 0,8 7-4,11 1-1,9-1-2,11-2-1,6 0 1,4-2 1,-1 0 2,-6-1 2,-6 2 0,-15-2 0,-5 3 0,-14-2 0,-6 5-2,-10 1 0,0 0-4,0 0-3,-4 10-6,4-10-10,-11 10 0,11-10 0,-23-5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0:23.4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477 226 0,'11'2'5,"-11"-2"2,0 0 1,0 0 1,0 0 1,0 0 0,0 0 0,0 0 0,4 11-3,-4-11-1,-9 13 0,9-13-2,-19 20 0,7-3 0,-5 2-1,2 4 0,-4 4 0,-2 6 1,-5 3-2,83 24-7,-83 4 0,0-1 0,2 2-1,-2-3 0,4 0-2,2-11 0,9-3-2,-85-29 5,96-19-4,-13 6-5,10-16-1,2-10-1</inkml:trace>
  <inkml:trace contextRef="#ctx0" brushRef="#br0" timeOffset="511">42 821 12,'0'0'7,"0"0"-2,0 0 1,0 0-1,0 0-3,0 0-1,0 0 0,0 0-1,0 0 1,0 0-1,0 0 1,0 0-1,0 0 1,0 0-1,0 0 1,0 0-1,0 0 0,0 0 0,0 0 1,-9 10-1,9-10-1,0 0 1,-3 10 0,3-10 0,-2 11 0,2-11 0,-2 10 0,2-10 0,0 0 0,-5 11-1,5-11 1,0 0 0,0 0 0,0 0 1,0 0-1,0 0 0,0 0 1,0 0 0,-2 13 0,2-13 0,-4 12 0,4-12 1,-6 15 1,6-15-1,-6 15 1,6-15 0,-4 11 1,4-11 0,1 11 0,-1-11 0,5 18-1,-1-7 2,3 7-1,-1 0-1,3 4 1,-3 2-1,3 4 0,-3 2 0,1 4 0,-5 0 1,-1 2-1,-2-3 0,1 1 0,-1-5-1,1 0 0,2-4 0,2-1-2,6-2 0,1-3 0,4-3 0,3-2 0,3-2 1,4-7-1,3-8 1,3-9 1,2-11-1,3-7 1,1-9 1,0-6-1,-2-3 0,-1 0 0,-8 3 0,-2 6 0,-6 7-1,-3 8 0,-5 7 0,-5 6-1,-5 11 1,7-9 0,-7 9-1,0 0 1,0 0-2,0 0 0,0 0-2,0 0-3,0 0-4,0 0-4,9-5-4,-9 5-4,12-4 2,-12 4 0,15 0 2</inkml:trace>
  <inkml:trace contextRef="#ctx0" brushRef="#br0" timeOffset="1883">380 1038 9,'0'0'7,"0"0"-1,0 0 0,0 0 0,0 0-2,0 0 0,0-9-1,4-1-1,1-2-2,1-3 1,3-3-1,3-2 1,1-1 1,2-2-1,1 1 1,1 0-1,0 1 1,-1 2 2,-3 1 0,-1 3 0,-5 1 1,-1 4-1,-4 0 1,-2 10 0,-1-16-1,1 16-2,-3-18 0,5 2-2,0-1 1,2-4 0,5-4 0,2-2 0,3-1 1,4 0 1,0-2 0,-1 7 0,-2-1 1,1 6 0,-8-1 1,0 6-2,-6-1 1,-1 4-2,-4 0 1,1-1-2,-4-1 0,3-5-1,-1-1 0,3-1-1,1 1 0,0-3 0,3 1 1,1-2-1,4 1 1,0 7-1,-2 0 1,1 0 0,1 2-1,-2 0 1,-1 3-1,-1-1-1,-4 10-1,5-18-2,-5 18-1,8-18-1,-3 8-3,-2-5-3,5-1-6,1-2 2,4-4 1,2 1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6:22.5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0 137 11,'0'0'7,"0"0"0,0 0-1,0 0-1,0 0-2,0 0-2,0 0 1,0 0 0,0 0 1,0 0 2,0 0 0,0 0 0,54-2 1,-54 2 0,73 2-3,-29 0-1,12 1 0,9-1-1,11 2 2,2-1-1,11-1 1,10-3 0,1 1 1,10-3 1,4 0 1,8-4-1,3 3 0,12-1-1,4 0-1,1 1 0,8 1-1,6-1 0,1 1-2,1 1 1,2-2-1,-2 0 0,3 0 0,-1 0 1,2-3 0,-2 1 0,2-3 0,-1 0 0,4 1 1,-2-1-1,3 2 1,-1-2 0,3 4-1,0-1 0,2 3 0,0-1 0,1 0 0,1 1 0,-1 1 0,1 2 0,-1 0-1,1 1 1,2-1-1,0 1 1,0 2 0,0-2 0,4-1 0,-2-1 0,3-2 1,-2 0 0,3 1-1,-3-1 1,3-1-1,0 2 0,2 2 1,0 3-2,2 1 0,3 0 1,-2 2-1,4-1 0,-1 1 1,4 0-1,0-1 0,-1 0 1,3 0-1,-5 0 0,1 0 1,-3 0-1,4 3 0,-4 1 1,1 0-1,-4-1 0,0 3 0,-2-4 1,0 1-1,0-3 1,-2-1-1,-3-3 1,-2-1 0,-5-1-1,-4-2 1,-6 2 0,-5 0-1,-5 1 1,-4 0-1,-8 0 1,-6 0-1,-7-2 1,-7 1 1,-13 0-1,-9-2 0,-12 2 0,-11 0 0,-10-2 0,-9 3 0,-9 0-1,-7 0 1,-4 0-1,-9 0 0,-4 0 1,-5 0-1,-7 0 0,-9 0 1,11-1-1,-11 1 1,0 0-1,0 0 0,0 0 1,0 0-1,0 0 0,0 0 0,0 0 0,0 0 0,0 0 0,0 0 0,0 0 0,0 0 0,0 0 0,0 0-1,0 0 0,0 0-2,0 0-3,-9-8-13,-4 4-8,-17-7 0,-6 0-1,-17-14-1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39:20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0 271 11,'0'0'7,"0"0"-1,0 0 0,0 0-2,0 0-1,0 0-1,0 0-1,0 0-2,0 0 1,0 0-1,0 0 1,0 0 1,0 0 0,44 3 0,-44-3 1,0 0 1,70 6 0,-70-6 0,65 4 0,-65-4 1,83 2 0,-32-3-1,4 1 0,0-3 0,6 0 0,4-1-1,-4 3 0,7-2 0,0 4 0,-1 1 0,4 2-1,8 1-1,-7 2 1,6-3 1,0 0-1,3-3 2,-1 0-1,3-3 0,-2-1 1,-2-2 0,0 0 0,0 0-1,3 3 0,-1 1-1,4 3 0,5 2 0,0 4 0,0 0-1,1 3 1,4 0 0,-2-1 0,0-3 0,-5 0 0,0-4 1,0-2 1,0-2-1,6-1 1,-3-3-1,5 2 1,-2 1-2,6 2 1,1 1-1,3 1 0,4 2-1,0-1 0,-1-1 1,1 0 0,2-4-1,0-1 1,0-2 1,2-1-1,-3-2 1,-3 0-1,2-1 0,1 2 0,2 0 0,0 2 0,-2-2 0,0 1-1,1-3 0,3 3 1,2-3 0,-3-3-1,-3-3 1,-2 0 0,0-2 0,1 3 0,0 0 0,0 0 0,-2 1 0,1 4-1,0 0 0,1 2 1,-2-1-1,1 1 0,-3-2 0,-4 0 1,0-1-1,-2-2 0,-2 1 0,-2 1 0,-1 1 0,-3 1 1,-3 3-1,-3 1 0,-6 2 0,-3 2 0,-6 0 0,-7 3 0,-9-2 1,-9 0-1,-5-1 0,-5 1 1,-7-2-1,-4 1 1,-5-1-1,-4 1 2,-4-1-1,2 1-1,-12 0 1,9 0-1,-9 0-2,0 0-9,0 0-13,-25-1 0,1-2-1,-17-10-1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2:55.7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773 276 3,'0'0'8,"-4"-12"1,4 12 0,0 0-1,-1-10 1,1 10 1,0 0-1,0 0-1,-2-11 0,2 11-1,0 0-2,0 0-1,0 0-1,0 0-1,0 0 0,0 0-1,0 0 1,4 12-1</inkml:trace>
  <inkml:trace contextRef="#ctx0" brushRef="#br0" timeOffset="3195">63 765 1,'0'0'6,"0"0"0,0 0 0,-10 0 0,10 0-1,0 0-1,0 0 0,0 0-1,0 0-2,0 0 1,0 0-2,0 0 1,0 0-1,0 0 0,0 0 1,0 0-1,0 0 0,0 0 1,0 0-1,0 0 0,0 0 0,0 0 0,0 0 1,0 0 0,0 0-1,0 0 1,0 0 0,0 0 0,0 0 1,0 0 1,0 0 0,0 0 1,0 0 1,0 0 1,0 0 1,0 0 0,0 0-1,0 0 0,0 0 0,0 0-1,0 0-1,0 0 1,15 9-1,-5-7 1,6 2-1,1-3 1,8 2-1,0-2-1,6 2 0,-2-3 0,7 1-1,0-2 0,4 0-1,-4 0 0,0 0 0,-2 1 0,-2-1-1,-2 1 1,-5 0-1,-7 0 1,-4 1-1,-2 0 1,-12-1 0,12 1 0,-12-1 0,0 0 0,0 0-1,0 0-2,0 0-2,-14-1-6,1-5-11,1 2-3,-5-8-1,0 3 2,-5-7-1</inkml:trace>
  <inkml:trace contextRef="#ctx0" brushRef="#br0" timeOffset="3946">11 595 60,'-13'10'18,"13"-10"1,0 0-2,0 0-12,14 0-5,0-2 1,6-1 0,4 1 1,3-2 1,6 2 0,1-3 1,4 4-1,-3-1 0,4 2 0,-5-1-1,0 3-1,-5-2 1,-2 2-2,-4 0 0,-6-1 0,-3 1-1,-4-3-3,-1 5-8,-9-4-9,9 1-1,-9-1 0,3-10 0</inkml:trace>
  <inkml:trace contextRef="#ctx0" brushRef="#br0" timeOffset="4377">795 329 14,'4'-16'12,"-4"16"1,2-9 2,-2 9 0,0 0-1,0 0 0,0 0-4,0 0-2,0 0-4,0 0-1,0 0-1,0 0-1,0 0-1,0 0 1,0 0 0,0 0 0,0 0 0,3 15 1,1-6-1,0 3 0,2 6 0,0 3 0,1 8 0,-1 7 0,0 8 1,-1 6-1,-1 7 0,-2 3 1,0 2 0,-1-73-7,-2 77 0,0-5-1,-1-10 1,2-6 0,0-11-1,1-6 0,-2-6-1,0 66 6,1-88-3,0-10-8,-5 64-5,2-88 2,-3-6-1,1-6 1</inkml:trace>
  <inkml:trace contextRef="#ctx0" brushRef="#br0" timeOffset="4897">723 411 37,'1'-13'15,"-1"13"0,2-15-2,1 4-6,1 2-2,0-2 1,-4 11-1,12-20 0,0 10 1,-2-2-1,5 4 1,1-4-1,6 3-1,-3 0-1,6 2 0,0 1-2,3 4-1,0 1 0,-2 2 0,0 5 1,-1 1-2,-3 2 2,-1 2-1,-5 2 0,0 0 0,-5 1 0,0 2 0,-3 0 0,-4 0 0,-1 1 0,-3-1 1,-3 2 0,-2 0 0,-6-2 0,-1 2 0,-5-3 1,0 0 0,-5-3-1,0-1 1,-2-2 0,-1-2-1,0-2 0,1-2 0,0-2 0,2 0 0,0-1-1,2-1 0,4 0-1,-2 0-1,7 2-2,-4-4-6,15 3-8,0 0-4,0 0-2,8-11 2,5 2-1</inkml:trace>
  <inkml:trace contextRef="#ctx0" brushRef="#br0" timeOffset="5508">1510 273 8,'0'0'10,"0"0"3,0 0 1,0 0-2,9-3 0,-9 3-1,0 0 2,-13 2-2,13-2-2,-17 12-2,6-1-2,-7-2-1,4 7-1,-4-1-1,-3 6 0,-2 1 0,0 6-1,-3 4 0,4 3 0,-3 7 0,0 4 0,2 3 0,5 2 0,1 1-1,3-2 0,5 1 1,3-1-1,5-5 1,5-3 0,3-3-9,15 6 2,-6-12-1,12 6 1,-4-14-1,11 5 1,-9-14 0,11 5 0,-10-11 9,-2-5-2,-1 0 1,-4-5-1,-6 1 1,-2-2-1,-12 1 0,14-3-1,-14 3-2,0 0-5,0 0-11,-6-18 1,1-2 1,1-4-1,-2-7 1</inkml:trace>
  <inkml:trace contextRef="#ctx0" brushRef="#br0" timeOffset="51124">1608 564 5,'2'-10'9,"-2"10"0,0 0 1,-2-10 1,2 10 1,0 0 0,0 0-1,0 0 0,0 0-1,0 0-2,-3-10-1,3 10-1,0 0-2,0 0-1,0 0-1,0 0-1,0 0 0,0 0 0,0 0-1,0 0 1,0 0-1,1 13 0,-1-13 0,2 13 0,-1-3 0,2 4 0,-1 2 0,2 3 1,1 2-1,-2 2 0,0 2 1,1 0-1,-1 0 1,1-2-1,0-2 0,1-2 1,-1-4 0,4-3-1,2-4 1,4-4 0,0-5-1,2-3 1,0-4 1,1-2-1,-3-3 0,1-2 1,-6-2-1,-1-1 0,-1-2 0,-1 0 0,-2-2-1,0 2 1,0 0-1,1 0 0,0 4 0,1 2 0,-2 4 0,-4 10-1,5-13 1,-5 13 0,0 0-1,0 0 1,0 0-1,0 0 1,4 12-1,-3-1 1,1 4 0,2 2 0,1 4 0,0 2 0,0 1 0,1 1 0,2-2 0,1-1 0,0-4 0,0-2 1,0-4-1,4-4 1,-1-4 0,3-4 0,-2-6 1,0-4-1,-2-6 1,0-4-1,-2-5 1,-3-4-1,-2-2 0,-1 0 0,-2 0-1,1 1 0,-2 5 1,0 2-1,1 4 0,0 6-1,0 4 1,-1 9-2,2-12-2,-2 12-3,0 0-7,0 0-7,0 0-2,0 0-1,-8 14 2</inkml:trace>
  <inkml:trace contextRef="#ctx0" brushRef="#br0" timeOffset="52125">2162 829 4,'0'0'5,"0"0"0,-11 0-1,11 0-2,0 0 1,-10 6 2,10-6 1,0 0 1,0 0 3,0 0 0,0 0 1,0 0 0,0 0 0,0 0-4,0 0 0,17-16-3,-2 6-2,1-5 0,5 0-1,1-2 0,0 0-1,-1 0 0,-3 2 1,-3 3 0,-4 2-1,-11 10 1,13-11-1,-13 11 0,0 0 0,0 0-1,2 9 1,-2-9 0,-2 16-1,1-7 1,-1 3 0,3 1 0,-2 0 0,0 3 0,0 0 1,0 1-1,-1 0 0,0 1 0,-1-1 0,0 1 1,0-2 0,0-1 0,0-4 0,-1 0 0,1 1 0,3-12 1,-7 14-1,7-14 0,-12 7 0,12-7 0,-15 5 1,15-5-1,-17 0 1,8-1-1,9 1 1,-14-2-1,14 2 0,0 0 0,0 0 0,0 0-1,8-10 1,4 6-1,2 0 0,2-2 0,2 1 1,-3-2-1,3 5 0,-2 0 0,0 1 0,-4 1 0,-1 0 0,-11 0 0,11 5 0,-11-5-1,0 0-1,11 11-4,-11-11-8,0 0-7,0 0 0,12-3 0,-12 3 0</inkml:trace>
  <inkml:trace contextRef="#ctx0" brushRef="#br0" timeOffset="52987">2715 762 48,'0'0'19,"0"0"2,0 0 0,0 0-5,0 0-9,0 0-2,9 10-1,-9-10 0,0 0-1,0 0-1,0 0 0,0 0 0,0 0-1,0 0-2,9-2-2,-9 2-5,12-2-8,-1 2-5,-2-5-2,4 3 1,-2-5 0</inkml:trace>
  <inkml:trace contextRef="#ctx0" brushRef="#br0" timeOffset="53277">3042 744 50,'11'11'19,"-11"-11"2,0 0-1,0 0-9,0 0-5,13 7-2,-13-7 0,0 0-2,0 0-1,0 0-1,9 1-2,-9-1-3,14 0-8,-14 0-7,17-2-1,-6-3 0,2 1 1</inkml:trace>
  <inkml:trace contextRef="#ctx0" brushRef="#br0" timeOffset="53527">3293 763 33,'16'13'16,"-16"-13"1,11 4 3,-11-4-9,0 0 0,16 2-1,-16-2-1,0 0 0,0 0-3,0 0-1,0 0-1,0 0-2,0 0-1,0 0-2,0 0-5,0 0-10,0 0-5,0 0-2,0 0 0,7-18 0</inkml:trace>
  <inkml:trace contextRef="#ctx0" brushRef="#br0" timeOffset="53928">3559 438 25,'0'0'11,"5"11"1,-5-11-1,0 0-4,4 11-3,-4-11 1,2 9 2,-2-9 2,2 14-1,3-4 0,-5 0 1,4 7-2,-2-1-1,2 6-2,0 3-1,1 3-1,-1 1-1,2 1 1,-1-2-2,1 0 1,0-4 0,1-2 0,1-7 0,2-4 1,1-5-1,2-4 0,0-6 0,3-6 0,-3-4-1,3-6 1,-1-6-1,1 0 0,-2-5 0,-1-1 0,1 2 0,-2 1 0,1 4 0,-3 4 0,-1 6 0,-1 4 0,-8 11 0,8-14-1,-8 14 1,0 0 0,0 0 0,0 0 0,0 16 0,0-6 0,0 2 0,2 5 0,1 1 1,2 5-1,1 1 1,4 2-1,1-1 0,0 1 1,3 0-1,2-3 0,1-5 1,2-3-1,1-5 1,1-5 0,2-6 0,0-4-1,1-7 2,-1-4-1,-3-6 0,-2-4 0,-3-5 0,-2-2 1,-4-1-1,0 1 0,-5 1-1,1 3 2,-2 3-2,0 5 0,-1 6 0,-1 3-3,-1 12 1,1-11-3,-1 11-6,0 0-10,-4 11-2,4-11-2,-10 14 2,10-14 0</inkml:trace>
  <inkml:trace contextRef="#ctx0" brushRef="#br0" timeOffset="54889">4337 783 12,'0'0'12,"8"-11"0,-8 11 2,3-12-3,-3 12 0,0 0-1,0 0 1,0-11-3,0 11 0,0 0-2,0 0-1,0 0-1,0 0-1,0 0 0,0 0-1,0 0 0,-1 11 0,1-11-1,-1 15 1,-1-6 0,2 1-1,2 2 0,-1-1 0,2-1 0,0 1 0,-3-11 0,14 14 0,-3-10 0,1-2 0,0-4 0,3-1 0,-2-3 0,3 0 0,-4-3 1,0-1-1,-3 1 1,1 1-1,0-2 0,-10 10 0,18-12-1,-18 12 0,19-7 0,-9 6-1,1 1 1,-2 2-1,-9-2 1,16 11 0,-16-11 0,9 19 0,-7-8 0,-2 4 0,0 0 1,0 2-1,-2 2 1,0 2-1,0 0 0,0 1 0,0-1 1,1-2-1,-1-1 0,1-2 0,0-3 0,1-13-1,1 16-2,-1-16-7,0 0-13,0 0 0,3-16-2,-5-4 2</inkml:trace>
  <inkml:trace contextRef="#ctx0" brushRef="#br0" timeOffset="56281">4578 280 24,'0'0'11,"0"0"0,0 0 0,0 0-6,0 0-2,0 0 1,0 0-1,8 14 1,-8-14 0,16 17 2,-5-3-1,4 4 0,5 3 1,2 6-2,3 1 1,4 4-1,0 1-1,2 2 1,0 1-2,1 1 0,-5-1-1,0 0 0,-4-1 0,-4-1 1,-1-2-1,-3 0 2,-3-2-1,-4 0 0,-4-2 1,-1 2-1,-4-3 0,0 1 0,-3-1 0,0-1-1,-2-1 0,0-1 0,0-2 0,2-2 1,-3-1-1,1-3 1,-3-1-1,3-3 1,-1-1 0,0-2 0,7-9-1,-13 11 0,13-11 1,0 0-2,-9 6 0,9-6-2,0 0 0,0 0-4,0 0-16,4-11-2,-4 11 0,12-23-1</inkml:trace>
  <inkml:trace contextRef="#ctx0" brushRef="#br0" timeOffset="57643">5295 1214 12,'-8'10'8,"8"-10"1,0 0 1,-10 12-2,10-12 1,0 0-2,-11 10-1,11-10-1,0 0 1,-11 11 0,11-11 0,0 0 1,0 0 1,0 0-1,0 0 0,0-12 0,4-2-1,8-5-1,0-7-1,12-9-2,4-9 0,9-9 0,6-7-2,4-10 1,7-7-1,4-6 0,1-2 0,1-5 1,0 2-1,-1 4 1,-2 2-1,-1 9 0,-5 9 0,-5 9 1,-4 9-1,-7 13 1,-9 8-1,-7 6 0,-4 9 0,-15 10-1,12-10 1,-12 10-2,0 0-1,0 0-1,-2 15-5,2-15-4,-8 18-8,2-9-2,-1 2 2,-4-1 0</inkml:trace>
  <inkml:trace contextRef="#ctx0" brushRef="#br0" timeOffset="61839">6057 602 4,'0'0'6,"0"0"0,5-11 0,-5 11 2,0 0 0,0 0 2,0 0-1,0 0-1,0 0 0,0 0-2,0 0 1,0 0-1,0 0-1,0 0 0,0 0-1,5-10 1,-5 10-1,0 0 0,0 0-1,0 0 0,0 0-1,0 0-1,0 0 0,0 0 0,0 0-1,0 0 0,0 10 0,0-10 0,1 12 1,-2-1-1,2 0 0,-1 3 1,0 2-1,-1 3 1,1 1 0,-1 3-1,0 3 1,0 2 0,0 2 0,-1 2 0,1 1 0,-1 0 0,0 2-1,-2-1 1,3-1-1,0-2 1,0-1-1,2-5 0,-1-2 0,1-3 1,0-5-1,1-3 1,-2-12-1,1 13 1,-1-13 0,0 0-1,0 0 0,0 0-1,0 0-3,0 0-5,0 0-6,6-12-6,-5-1-1,4-2 1,-2-6 0</inkml:trace>
  <inkml:trace contextRef="#ctx0" brushRef="#br0" timeOffset="62530">6016 600 6,'0'0'9,"0"0"-1,0 0 1,0 0 2,0 0 1,0 0 1,0 0-1,0 0-1,0 0-2,15-8-3,-1 2-2,4-3 0,2-1-2,6-1 0,2 0-1,1-1 1,3 3-1,1 0 0,1 2 0,-2 2 1,1 3-2,-2 2 1,-1 4 0,-2 2 0,-1 1-1,-5 2 1,-1 2-1,-3 2 0,0-1 1,-4 2-1,-3-2 0,-2 0 0,-3 2 1,-2-2 0,-2 0 0,-4 0 0,-3 0 0,-3 1 0,-1 0 1,-5-1-1,-1 1 0,-4-2 0,-1 1 0,-1-2 0,-1 0 0,-3-3 0,2 2 0,-1-4 0,0 0 0,-1-2 0,0 0 0,0-1 0,2-1-1,1 1 1,1-1-1,3 0 0,2 0 0,4 0 0,2-1 0,10 0 0,-11 2-1,11-2 0,0 0-2,0 0-1,0 0-5,0 0-8,0 0-5,0 0 0,14 5 0,-14-5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13.2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297 232 3,'0'0'5,"0"0"2,0 0-1,0 0 0,0 0 0,0 0 1,0 0 0,0 0-1,0 0 1,5-10 1,-5 10-1,0 0-1,0 0 0,0 0-2,-9 2 0,9-2 0,-14 7-2,14-7 0,-19 14-1,7-3 0,76 13-9,-82 6 1,-3 4-1,1 5 2,-2 4 0,3 5 0,-2 3 0,2 4 0,-76-7 9,82 2-1,5 1 0,3 0 0,3-1 0,2-5 0,5-1-1,0-6 1,6-4 0,3-4 0,-2-6 1,5-6 0,1-4-1,-4-3 1,2-4 0,-3 1 0,-3-6-1,-10-2 0,14 3 0,-14-3-1,0 0 0,0 0 0,0 0-1,0 0 0,0 0-1,0 0-4,0 0-5,0 0-9,0 0-1,1-12 0,1 1 0</inkml:trace>
  <inkml:trace contextRef="#ctx0" brushRef="#br0" timeOffset="1582">53 696 4,'0'0'3,"-10"-5"1,10 5-1,0 0 0,0 0-1,0 0 0,0 0-1,0 0 0,-11-9 0,11 9-1,0 0 1,-10-8-1,10 8 1,0 0 1,-12-10 1,12 10 1,0 0-1,-7-9 2,7 9 0,0 0 0,0 0 0,0 0 0,-2-9-1,2 9 0,0 0 0,1-12-1,-1 12 0,1-10-1,-1 10 1,4-15-1,-4 15 0,7-20 0,-2 9 0,0-5 1,2 3-1,1-4 2,2-1-1,-2-4 0,2 1 0,-1 1-1,2-2 0,3 0 0,-4 1-1,4-2 0,3 2 0,0 1 0,1-2 0,3-1 0,-1-1 0,-2 1 0,7-1 0,-6 2 0,2 0 0,0 3-1,-1 0 0,1 2 0,-1 1 0,0 2 0,-2 0 0,2 3 0,-5-1 0,1 1 0,-2 3 0,-2 1 0,-3 2 0,1 0 1,-10 5-1,9-5 0,-9 5 0,0 0 1,0 0-1,0 0 1,0 0-1,0 0 0,0 0 1,0 0-1,0 0 0,0 0 1,0 0-1,0 0 0,0 0 1,0 0-1,0 0 0,-10 4-1,10-4 1,-15 8-1,5-3 1,-3 3-1,0 2 0,-4 3 1,1 0-1,-4 5 1,0 0 0,0 2-1,0 1 1,-2 0 0,1 1 0,1 0 0,3-1 0,-1-1 0,4-1 0,-1-1 0,3 0 0,1-2 0,-3 1 0,4-1 0,1 1 0,-4 1 0,3 2 0,0 0 1,0 0-1,1 1 0,3 0 0,-3 0 0,1 1 0,4-1 0,-3-2 0,3 0 0,-1 0 1,1-2-1,1-1 0,2 0 1,0-1-1,0 1 1,1 0 0,-2 0-1,0 1 1,-1 0-1,0 3 1,0-2-1,-1 2 1,0-2 0,1 0-1,0 0 1,2-1 0,-1-2-1,2 0 1,0-2 0,2 0-1,-1-1 1,2 0-1,0-2 1,1 0 0,0 0-1,-4-10 1,7 17-1,-7-17 0,8 17 1,-8-17-1,10 16 1,-4-6-1,-6-10 1,11 14-1,-11-14 1,11 15 0,-11-15 0,7 10 0,-7-10 0,10 13 0,-10-13-1,15 15 1,-15-15-1,16 11 0,-6-8 0,-10-3 0,11 12 0,-11-12 0,12 4 0,-12-4 1,0 0-1,0 0 0,0 0 0,0 0 0,0 0 0,0 0 0,0 0 0,0 0 0,6 9 0,-6-9 0,0 0 0,0 0 0,0 0 0,0 0 1,0 0-1,10 9 0,-10-9 0,0 0 0,0 0 0,0 0 0,0 0 0,0 0 0,0 0 0,0 0 0,0 0 1,0 0-1,0 0 0,0 0-1,9 10-1,-9-10-4,0 0-10,0 0-6,-10 10 0,0-12-1,-3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23.4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62 164 10,'0'0'5,"-8"-11"1,8 11 0,-11-11-1,11 11 0,0 0 1,-11-14-1,11 14 1,0 0 0,-7-11 1,7 11-1,0 0 1,-7-10 0,7 10-2,0 0 0,-10-7-1,10 7 1,0 0 0,0 0 0,0 0-1,-9-11 1,9 11-1,0 0 0,0 0-1,0 0-1,0 0 0,0 0-1,0 0 0,0 0-1,0 0 0,0 0 0,0 0 0,0 0 0,2 10-1,-2-10 2,6 18-1,-2-4 0,1 4 0,0 3 1,0 0 0,1 2 0,-1 2 0,-1-5 0,4 1 0,-2-6 0,4-4-8,5-6 1,-1-8 0,4-6 0,0-7 0,0-3 0,2-5 0,4-2 0,-11 1 8,1 3-1,-2 3-1,-3 4 1,-7 4 0,-2 11-1,8-10 1,-8 10-1,0 0 1,0 0-1,0 0 1,0 0-1,0 0 0,0 0 0,0 0 0,0 0 0,10 1-1,-10-1 1,0 0 0,2 10 0,-2-10-1,9 17 1,-7-6 0,2 1 0,-1 4 0,0 1 0,1 2 1,0 1-1,1-1 0,1-1-1,1-3 2,0-1-2,2-4 2,3-4-1,0-5 0,1-5 1,3-4-1,1-4 0,-2-3 1,2-4-1,-2-2 1,1-3-1,-2-1 0,-1-2 0,-2 1 0,-1 0 0,-1 1 0,-1 2 0,-1 3-1,-2 3-1,-1 2-4,-4 15-8,7-11-3,-7 11 1,0 0 0</inkml:trace>
  <inkml:trace contextRef="#ctx0" brushRef="#br0" timeOffset="1172">623 302 18,'0'0'13,"-4"10"1,4-10 1,0 0-4,0 0 1,0 0 0,14-13-3,-4 5-1,3-5-3,3-5-1,4-2-1,3-5-1,0-1-1,1 3 0,-3-1 0,0 5-1,-6 2 1,-3 6 0,-12 11-1,12-9 0,-12 9 0,0 0 0,3 16 0,-6-5 0,2 4 0,1 1 0,0 2 0,2 1 1,-2 2-1,1-3 0,1 2 0,0-2 0,1 1 1,-3-1-1,-2 1 0,0-2 1,-1-1-1,0-2 1,-2-1 0,0-3-1,5-10 1,-13 14 0,13-14 0,-12 8 0,12-8 0,-14 2 0,14-2 0,-12 1 1,12-1-1,-14-1 1,14 1-1,0 0 1,0 0-1,0 0-1,0-10 1,13 4-9,5 2 0,0-2 1,7 1-1,1-1 0,4 3 1,-1-2-1,1 3 0,-8 1 9,-3 1-1,4-1 0,-5 2-2,-6-2-6,4 0-10,0 136 2,-2 24 1,-1-166 1,6-1-1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25.6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5 117 1,'0'0'6,"-3"-10"0,3 10 0,0 0 1,0 0 1,-5-10 2,5 10 0,0 0 1,0 0-1,0 0 1,0 0-3,0 0-3,0 0-1,0 0-2,0 0-1,0 0-1,0 0 1,0 0-1,0 0 0,3 13 1,0-3 0,2 5 0,-1 4 1,1 6-1,0 1 1,1 4 0,0-1 0,2 2 0,-1-3 0,2-3 0,2-7 0,1-3 0,3-9 0,2-4 0,4-8-1,2-4 0,-2-7 1,2-3-1,0-4 0,-2-2 0,-4 1 0,-1 3 0,-5 1 0,-2 3-1,0 1 0,-3 3 0,-1 3 1,0 2-1,-5 9-1,8-16 2,-8 16-1,7-12 1,-7 12-1,0 0 0,0 0 1,0 0-1,0 0 0,0 0 0,9 12 0,-8-2 0,1 3 0,0 4 0,2 3 0,1 2 1,2 0-1,0 0 1,0 2-1,2-3 1,1-2 0,1-3 0,0-8-8,10 2 0,-9-10 1,9 2 1,-5-10-1,5 1 0,-5-11 0,4 1 0,-6-4 8,-2-5-1,2-1 0,-5-2 0,1 1-1,-2-1 0,-2 5 0,-1-10-1,-2 12-5,3 10-8,-2 0-3,-4 12 2,12-11-1</inkml:trace>
  <inkml:trace contextRef="#ctx0" brushRef="#br0" timeOffset="942">823 244 14,'0'0'9,"0"0"0,0 0 1,0 0-3,9 0-1,-9 0 0,13 1 1,-13-1 0,14 4 0,-14-4 0,15 5-1,-15-5-1,0 0-9,18 22 1,-18-22-2,8 25 0,-8-25 1,-1 29 0,-8-18-1,8 10 1,-6-4 7,-6-2 0,2 1-1,-3 0 0,-1 0 0,2-3-1,1 1 0,2-1-1,3-4 1,7-9 0,-6 12 0,6-12 1,11 3 0,0-3-1,4 0 0,3-3 1,2 1-2,1 2 1,0 0-1,-1 0 1,-1 0-1,-3 0 0,0 0 0,-5 0 0,2 1 0,-2-1 0,0 0 0,1 0 0,0-1-1,3 0-1,-2-3-6,4 2-10,0-5-1,4 1 0,1-4-1</inkml:trace>
  <inkml:trace contextRef="#ctx0" brushRef="#br0" timeOffset="1733">1521 125 11,'0'0'11,"4"-11"0,-4 11 1,0 0-3,6-10 1,-6 10 1,0 0 0,0 0-3,0 0-2,0 10-1,0-10 0,0 20-1,-1-4-1,1 6 1,-6 1-9,14 13 2,-10-12-1,12 11-1,-9-13 0,13 7 0,-5-16 0,12 1-2,-1-14 10,2-7-2,3-6 0,-3-5 1,3-5-1,-3-5 0,-1 3 0,-5-2 1,-1 5-2,-6 1 1,-2 4 0,-2 3 0,-5 14-1,6-15 0,-6 15 0,0 0 0,0 0 0,0 0-1,0 0 1,0 0 1,7 16-1,-6-3 0,1 3 1,-2 2-1,4 3 1,2-1-1,-2-1 0,4-1 0,0-1 1,2-3-1,1-2 0,2-5 1,-2-2 0,0-1 0,2-3 0,-3-4 0,1-5 0,0-6 0,1-3 0,0-4 0,2-4-1,-1-4 1,3-2-1,-2 0 1,1 0-1,-2 2 0,0 5 0,0 1 0,-3 5 0,-2 4 0,-1 2 0,-7 12-2,8-14-3,-8 14-5,0 0-11,0 0 0,-1 13 0,-1-2-1</inkml:trace>
  <inkml:trace contextRef="#ctx0" brushRef="#br0" timeOffset="4367">2199 241 5,'0'0'4,"-11"-8"1,11 8 1,0 0-1,-15-11 0,15 11 0,-11-5 0,11 5 1,-13-6 0,13 6 1,-9-1 0,9 1 1,0 0 0,0 0 1,-9-2-2,9 2 0,0 0-1,0 0-1,0 0-1,0 0 0,0 0-1,0 0-1,0 0-1,14-7 0,-14 7-1,15-1 0,-6 1 0,0 1 0,3 0 0,-1 1 1,2 1-1,0 0 0,0 2 0,2 1 0,-2-1 0,0 2 0,-1-1 0,-3 0 0,-9-6 0,14 14 1,-14-14-1,4 15 1,-5-5-1,-2-1 1,3-9 0,-14 19 0,5-9 0,-1 0-1,-2-1 1,2-1-1,1-2 1,9-6-1,-15 8 0,15-8 0,0 0 0,0 0-1,0 0 1,0 0 0,0 0 0,16 1-1,-16-1 1,18 2 0,-8-1 0,0 1 0,-1 3 0,1-1 0,-1 0 0,0 1 0,-9-5 0,15 12-1,-15-12 1,13 14 0,-13-14 0,9 14 0,-9-14 0,2 16 0,-2-16 0,-6 16 0,6-16 1,-14 16 0,3-8-1,-3-1 1,-1-1 0,-3 1 0,-1 0 0,1-1 0,-1 0 0,2-3-1,2 3 0,3-5-4,12-1-8,-13 3-8,13-3 0,3-12-2,9 2 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31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13,'0'0'10,"0"0"0,0 0-1,0 0 0,0 0 0,0 0-3,0 0-2,0 0 1,0 0-1,0 0 0,0 0 1,0 0-1,0 0 0,9 7-1,-9-7 0,6 12 0,-6-12 0,9 17 0,-7-8-1,2 5 0,-2-1 0,1 5 0,-1 3 0,1 1 0,-1 3-1,0 3 1,1-1-1,-1 0 0,1-2 0,2-3 0,0-3 0,3-5 0,3-5 0,4-5-1,4-7 1,5-6 0,2-6 0,2-4 0,0-4 0,-4-3-1,0 1 1,-4-1 0,-5 5 0,-2 2-1,-6 1 1,-1 6-1,-1 3 0,-5 9 1,7-14-1,-7 14 0,0 0 1,0 0-1,0 0 1,0 0-1,0 0 1,0 0-1,0 0 0,0 0 0,0 0 0,11 15 0,-10-5 1,1 2-1,2 4 0,1 0 0,1 2 0,2 0 0,0 0 0,1-1 0,0-1 0,3-3 0,-1 0 0,1-5 0,2-2 1,-2-4-1,2-4 1,-1-2 0,0-6 0,-1-2 0,-1-3 0,2-3-1,-3-5 1,1 2 0,-1-1-1,-1-1 1,-2 2-1,-1 2 0,-1 2 1,-1 3-1,-1 5 0,-3 9-2,4-11-4,-4 11-14,0 0-2,0 0 0,0 0-2,0 0 1</inkml:trace>
  <inkml:trace contextRef="#ctx0" brushRef="#br0" timeOffset="1022">839 41 13,'0'0'10,"0"0"1,0 0 0,6 13-3,-6-13-1,-3 11-1,3-11 2,-8 18-2,2-8 0,1 5 0,-2-1-1,2 5-1,-2-1 0,0 4 1,1-2-2,1 3 1,-2-3-1,4-1 1,-3-2-2,2-2 1,2-2-2,1-2 1,1-11 0,9 14 1,-9-14-2,23 4 0,-4-6 1,3 0-1,1-2 0,5-1 0,-1 0 0,0 0-1,-3 0 0,-5 0-1,0 3-2,-8-3-3,3 4-6,-14 1-8,12-6-1,-12 6 0,0 0 1</inkml:trace>
  <inkml:trace contextRef="#ctx0" brushRef="#br0" timeOffset="1483">951 211 31,'1'14'13,"-1"-14"1,2 16 0,-3-6-7,1 5 3,-3 1-3,1 4 1,-2-1-3,0 6 0,-1-1-2,-3-3-4,7 4-9,-1-4-7,0-2-1,3-3 0,2-4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33.3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2,'0'0'10,"0"0"1,0 0 1,0 0-1,0 0-1,0 0 2,0 0-1,0 0 1,0 0-3,0 0-1,0 0-1,0 0-1,0 0-2,0 0-1,0 0-1,7 11 0,-5 0 0,1 0-1,0 7 1,1 2-1,1 4 1,-1 4-1,3 0 1,-1-1-1,1-1 0,2-4 0,4-5 0,5-8 0,5-7-1,4-9 1,4-5-1,3-9 1,3-3 0,-3-3-1,-1 0 1,-6 1-1,-6 2 1,-5 5-1,-4 5 1,-5 4-1,-7 10 0,6-9 0,-6 9 0,0 0 0,0 0-1,0 0 1,5 12 0,-5-12 0,9 16 0,-4-5 0,3 6 1,-2 4 0,1 0-1,1 2 0,3 0 0,-2 1 0,0-2 1,3-4-1,1-3 1,2-8 0,2-6 0,2-7 1,2-6-1,-1-6 1,2-4-1,-3-4 1,-1-2-1,-1-1-1,-5 1 2,-3 4-1,-3 4-1,-1 2 0,-3 6-1,-2 12-1,2-17-4,-2 17-9,0 0-8,0 0-1,0 0-1,0 0 1</inkml:trace>
  <inkml:trace contextRef="#ctx0" brushRef="#br0" timeOffset="1442">1066 136 13,'0'0'9,"0"0"1,0 0-1,0 0 0,0 0 0,0 0-1,0 0 0,0 0 0,0 0 1,0 0-1,0 0 0,-11 2-2,11-2 0,-18 4-3,6 0 0,-3-2-1,2 1-1,-3 0 0,3 1 0,-1-1 0,0 2 1,2-3-1,1 2 0,1-2 0,10-2 1,-16 3-1,16-3-1,-10 3 1,10-3-1,0 0 0,0 0 0,0 0 0,0 0 0,0 0 0,-8 10 0,8-10-1,0 0 1,-2 15 0,2-15 0,-2 15 0,2-15 0,-2 16 0,2-16 0,0 11 1,0-11-1,0 0 0,16 6 0,-3-7 0,2-3 0,3 2 0,-1 0 0,2 1 0,1 1 0,-4 1 0,1 2 0,-5 3-1,-2 0 1,1 1 0,-2 1 0,-2 2 0,-7-10 0,12 18 0,-8-8 0,0 0 0,-3 0 1,-1 1 0,-3 0-1,-1 1 1,-4-1 0,-2-3 0,-2 3 1,-2-1 0,2-3-1,-4 1 1,1-3-1,-1 0 0,3-3 1,-1 2-2,3-4 0,11 0-3,-22-8-9,22 8-9,-11-16-2,10 3-1,1-6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3:36.0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 0 4,'-7'10'8,"7"-10"0,0 0 1,2 9 0,-2-9 0,1 10-1,-1-10 0,4 15-1,0-3 0,-2-2-1,2 6 0,0-1-1,0 6-1,-2-2 1,3 6-1,-2-1 0,2 1 0,0-1-1,1 0 1,-1-4-1,2-1 0,1-5 0,1-2-1,0-5 0,3-4 0,0-4 0,4-6 0,0-6-1,3-2 1,0-7-1,0 0-1,0-4 1,0 0 0,-4 3-1,0 1 1,-4 3-1,-1 5 1,-3 3-1,-7 11 1,9-15 0,-9 15-1,0 0 0,0 0 1,0 0-1,0 0 0,0 0 0,4 9 0,-4 2 0,0 1 0,3 3 1,-1 2-1,2 4 0,0 0 1,2 0-1,0-1 0,4 1 1,0-3-1,1-1 0,3-1 1,2-6 0,0-2-1,2-5 1,4-4 0,0-6 0,1-4 0,1-7 0,-1-4 0,-3-2 0,0-4 0,-5-1 0,-3 2 0,-5 3 0,-2 4-1,-4 4 0,-1 2 0,1 5 0,-1 9-2,0 0-1,-9-10-4,9 10-11,0 0-6,0 0 1,0 0-2,-6 12 1</inkml:trace>
  <inkml:trace contextRef="#ctx0" brushRef="#br0" timeOffset="1262">897 173 17,'0'0'9,"0"0"0,0 0 1,0 0-1,0 0-1,0 0-1,0 0 0,0 0-1,0-9 1,0 9-3,0 0 0,-9 3 0,9-3-1,0 0 0,-16 7-1,16-7 0,-13 11 0,13-11-1,-15 13 1,15-13-1,-17 17 0,7-8 1,0 1-1,-1 1 1,1 0-1,0 1 1,-3-1 0,4 2-1,-1-1 0,0 1 1,1-2-1,1 1 0,1 0-1,2 0 1,1 2 0,0 1 0,2-3 1,1 3-2,1-4 1,1 1-1,-1 1 1,2-3-1,-2-10 0,5 14 0,-5-14 0,6 14 1,-6-14-1,9 10 0,-9-10 1,13 8-1,-13-8 1,17 7-1,-7-4 0,1 1 1,2-3-1,-1 0 1,0-2 0,1 0-1,-2-3 1,-1 0-1,0-1 1,-10 5-1,15-12 1,-15 12-1,8-15 0,-8 15 1,3-15-1,-4 4 0,-2-2 0,1 2 1,-3 1-2,-1-2 1,-3 3 0,0 0 0,-3 2-1,-1 4 0,-1 3 1,-3-2-1,0 7 0,-1-2 0,-1 6-4,-4-2-7,2 7-8,-4-4-1,0 1-2,-7-3 1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4:39.2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 16 1,'0'0'4,"0"0"0,0 0 0,0 0 0,0 0 0,0 0 0,0 0 0,0 0 1,0 0 0,0 0 0,12-4 0,-12 4 0,12-4-1,-12 4 0,14-3-1,-14 3-1,17-3 0,-6 2-1,-1 0 1,0 0-2,2 2 1,-1 0 0,3 0-1,-3 1 0,0 0 1,0 0-1,-1 2 0,2 1 0,-12-5 0,18 11 0,-18-11 1,16 13-1,-16-13 0,14 14 0,-14-14 1,11 13-1,-11-13 0,11 16 1,-6-7-1,0 0 0,-1 1 0,1 1 0,0-1 1,-1 1-1,0 0 0,-1 0 1,-1 1-1,0 0 1,-1 1 0,0 0-1,-2-1 1,1 0-1,-3 1 2,1-1 0,-2-3-1,-1 2 0,-2-1 1,2-1-1,5-9 1,-16 14 0,5-7 0,0-1-1,-3 0 1,1-1-1,-1-1 1,-3-1-1,3-1 0,-3 1 0,3-2 0,-2 0 0,1-1-1,2-1 1,-1-1-1,2-1 1,-1 0-1,4 2 1,-1-3 0,10 4-1,-16-7 1,16 7 0,-11-10-1,11 10 1,-7-9-1,7 9 0,-3-13 1,3 13-1,3-15 0,-3 15-1,8-14 1,-8 14-1,15-16 1,-15 16 0,20-17-1,-7 10 1,-2 0 0,1 1 0,2 1 0,-3-1 0,2 2-1,0 1 1,-1 1 0,-1 0 0,3 0 0,-2 1 0,1 1 0,-1-1 0,-2 1 0,-1 1-1,-9-1 1,15 3-1,-15-3-4,10 5-5,-10-5-7,10 5 0,-10-5 1,0 0-1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4:40.5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245 465 1,'4'-9'6,"-3"-1"2,-1 10 0,0 0-1,0 0 2,-1-13-1,1 13 0,0 0 0,-15-7-2,15 7-1,-14 0-1,5 1-1,-2 1-2,0 4 0,1-3 2,-2 3-3,2-2 1,-1 5 0,1-6 0,10-3 0,-15 6 0,15-6 0,-13 6 0,13-6-1,0 0 0,0 0 0,0 0 0,-8 10 0,8-10 0,0 0 0,0 0 0,9 13 0,-9-13 0,8 12 0,-8-12 0,12 16 0,-4-6 0,2 0 0,0 3 0,1-3 0,0 2 1,0 0-1,-1 0 0,0 0 0,-3 0 0,-1 0 0,-3 0 0,0 0 0,0-1 0,-2-1 0,0 0 0,0-1 0,-1-9 0,-2 16 1,2-16 0,-4 10 0,4-10 0,-12 8 1,1-3 0,-1-4 0,-3 1 0,-2-2-1,-3 0 0,-1 1 1,1-3-2,0 0 1,0-2 0,3 3-1,2-3 1,3 1-1,3-2-1,9 5-1,-8-10-2,9-1-5,-1 11-8,18-21 1,-3 9-1,2-4 0</inkml:trace>
  <inkml:trace contextRef="#ctx0" brushRef="#br0" timeOffset="821">397 586 1,'0'0'6,"0"0"0,0 0 0,0 0 0,9 6 0,-9-6 2,18-1 0,-9-2 1,3 1-1,1-3 0,2-1-1,-1-1 0,1 2-3,0-5 0,-2 4-1,-1-3-1,0 2 0,-12 7 0,17-17-1,-17 17 0,13-16 0,-13 16 1,6-15-1,-6 15 1,0-14-1,0 14 0,-7-10 0,7 10-1,-14-9 1,5 5-1,0 2 1,-2 1-2,0 1 1,1 1 0,-1 1 0,1 2-1,0 0 0,0 0 1,10-4 0,-17 10-1,17-10 2,-16 14-1,16-14 0,-16 17 1,4-4 0,4 1-1,-2 2 1,2 2-1,0 0 1,2 2 0,0-1 0,3 0 0,3-4 0,-1 0 1,1-2 0,3-3 0,7-2 0,-1-3 0,8-2 0,-1-2 0,8-1-1,-1-4 0,6-1-2,-3-2-2,-2-5-5,1 4-8,-3-7-3,1 3-2,-6-5 1,2 2 0</inkml:trace>
  <inkml:trace contextRef="#ctx0" brushRef="#br0" timeOffset="1582">686 582 7,'-5'12'9,"5"-12"0,-7 16-1,2-7-1,3 2 1,2 1-1,1-1 0,4-1-1,-5-10 0,18 17 1,-7-13 1,6 0-2,0-6 0,1-1-1,1-5-1,0 2-1,-2-8 0,0 2-1,-4-3-1,-2 2 0,0-2 0,-3 2 0,-2-1-1,-1 2 1,-1 0 0,0 3-1,-2-1 1,-2 10 0,-1-17-1,1 17 1,-7-13 0,7 13-1,-13-9 0,3 6-1,-5 3 0,-2 1 0,-1 4-2,-4-1-1,3 7-3,-5-4-4,6 4-8,0-1 2,5-1 0,4-4 0</inkml:trace>
  <inkml:trace contextRef="#ctx0" brushRef="#br0" timeOffset="2063">884 478 7,'0'0'8,"0"0"0,4 12 1,-4-12-3,0 0-2,-1 14 0,1-14 1,-2 14 0,1-5 0,1 2 0,-3 1 1,2 4-1,-2 2 0,-1 4 1,-2 4-2,1 6 0,-4 0 0,2 4-1,-1 2 0,-1 0-1,-1-1 0,3-1 0,1-5-1,0-2 0,2-5 0,0-5-1,2-6 1,1-1 0,1-12-1,0 0-1,0 0-4,0 0-8,1-13-4,1-2 0,4-7 0,1-6-1</inkml:trace>
  <inkml:trace contextRef="#ctx0" brushRef="#br0" timeOffset="2504">1110 434 7,'9'-10'9,"-9"10"1,0 0 1,0 0-2,0 0 0,0 0 0,0 0 0,0 0-2,0 0 0,0 0 0,0 0-2,0 0 0,-9 1-1,9-1-2,-1 10 0,-2 0-1,3-10 0,-4 22 0,1-9 1,1 1-1,-3 2 1,1 3 0,-1-1 1,2 2-1,-2 0 0,2-1 0,0 1-1,3-2 0,3-1 0,1-3 0,3-2 0,3-4 0,3-3 0,2-4 0,3-6 0,0-1 0,2-7 0,1 1 0,-3-5 0,-1 0 0,-1-1-1,-2 1 1,-3 0 0,0 2-1,-3-1 1,-3 3-1,-1-1 1,0 2-1,-2 1 1,-2 2-1,0 9-1,-2-11-1,2 11-5,0 0-5,0 0-7,0 0-2,-9-4-1,9 4 1</inkml:trace>
  <inkml:trace contextRef="#ctx0" brushRef="#br0" timeOffset="3165">1570 532 13,'20'-3'9,"0"-2"2,2 1 0,-2 0-4,1-1 1,1 1 0,-6-4 1,2 4 0,-8-4 0,3 3-1,-13 5 0,10-15-1,-9 6-1,0-2-2,-1 11-1,-6-16-2,6 16 0,-14-15 0,4 10-1,0 0 0,-3-2 0,0 7 0,0 0 0,1 0 0,1 2 1,-1-2-1,1 3 1,1 3-1,0 2 1,0 0 0,10-8 1,-17 10-2,17-10 1,-14 12 0,14-12 0,-11 8-1,11-8 1,-11 7-1,11-7 0,-9 13 1,9-13-1,-9 15 0,3-4 0,2 0 0,1 2 0,0 2 0,1 1 0,0-1 0,1 1 0,0-1 1,3 0 0,0-3-1,0 1 1,4-2 0,-6-11 0,21 17 0,-5-10-1,2-2 1,2 0 0,4-2-1,-1-1 0,0-1 0,-1 0 0,-3-1 0,-2 0-1,-2-2-1,-2 3-2,-13-1-4,18-7-11,-18 7-3,15-14-1,-11 1 2,2 1-1</inkml:trace>
  <inkml:trace contextRef="#ctx0" brushRef="#br0" timeOffset="3916">1895 453 8,'0'0'9,"0"0"1,0 0 0,0 0-2,0 0-2,10-2 0,-10 2 0,0 0 0,1 9 0,-1-9 1,1 11 0,-1-11-1,2 17-1,-2-8 1,3 4-1,-3-1 0,3 4-1,-3-1-1,2 2 0,-1-1-1,2-2 0,-2 0 0,2-2 0,0-2-1,-3-10 1,16 9-1,-5-10 0,5-5 0,0-3 0,3-2 0,1-4 0,0-1-1,0-2 1,-3 0-1,1 2 0,-4 1 1,1 2-1,-4 1 0,1 3 0,-3 1 0,-9 8 0,14-8 0,-14 8-1,0 0 1,13 2 0,-13-2 0,7 16 0,-4-4-1,1 3 2,0 2-1,0 1 0,1 3 0,-2-2 1,-1 0-1,0-2 1,-1-1-1,0-5 0,-1 0 1,0-11-1,-1 12 0,1-12 0,0 0-2,0 0-6,0 0-8,0 0-5,14-10-1,-10-1 1,5 1-1</inkml:trace>
  <inkml:trace contextRef="#ctx0" brushRef="#br0" timeOffset="4647">2657 474 15,'0'0'9,"0"0"2,0 0 1,0 0 1,0 0 0,0 0-1,-7-10-3,7 10 0,0 0-3,0 0 0,-10-3-2,10 3-2,-15-1 0,5 2 0,-4 0 0,-2 1-1,-4 2 0,1 2-1,-2 1 1,0 0 0,-1 2 0,4 1 0,-1-1-1,4 1 1,1 2 0,3-1 0,1 2-1,4 0 1,1 0-1,4 1 1,1 1 0,1-1 0,1 0-1,2-1 1,1 1 0,3 0 0,4-4 0,0-1 0,6-1-1,4-3-1,5-1-3,-1-6-2,8 3-5,-6-11-7,6 3-4,-4-6 1,1 0 0</inkml:trace>
  <inkml:trace contextRef="#ctx0" brushRef="#br0" timeOffset="5177">2793 582 10,'3'10'8,"-3"-10"1,16 0-1,-4-3-3,4 0 0,1-2 0,4-1 1,0-2-1,0 1 1,0-3 0,-1 3 0,-4-3 0,0 1-3,-5 0 1,-1 1-2,-10 8 1,11-17-1,-9 8 0,-2-4 0,0 13-1,-9-18 1,9 18-1,-19-16 0,7 12 0,-3 3 0,0 1-1,-1 6 0,-1-2 1,0 5-1,2-1 0,-3 4 1,2-3 1,2 1-1,1-1 1,-1 2 0,3-2 0,1 2 0,1-1 0,4 1 1,0 1-2,2 0 1,2 1 0,4 0-1,3 1 1,3-2 0,4 2-1,1-1 1,4-1-1,1-1 1,4-2-2,1-1 0,2-1-2,1-3-3,4-1-8,-3-4-8,6 0-1,-4-7 1,4 0-1</inkml:trace>
  <inkml:trace contextRef="#ctx0" brushRef="#br0" timeOffset="5999">3432 556 7,'0'0'10,"-9"8"1,9-8 0,0 0-1,-11-5 0,11 5 0,-4-11-1,4 2 1,0 9-4,7-21-1,3 10-1,0-3-1,5-2 0,0 3-2,5 0 2,-2 2-2,3 1 1,-1 5 0,0-2 1,-3 6-2,-1 8 1,0-3-1,-3 6-2,0-1 2,-4 6-1,-2-1 1,-4 3 0,-3-1 1,0 1-1,-6-1 1,1 1 1,-6-4 0,2 2 0,-4-3-1,2 1 1,-3-4-1,1-1 0,-4-1-1,1-2 1,-3-3-1,2-1 0,0-3 0,1-3 0,1-3-2,1-3-2,7-1-4,-2-5-5,12 1-10,-2-6 0,9 4-1,1-7 1</inkml:trace>
  <inkml:trace contextRef="#ctx0" brushRef="#br0" timeOffset="6559">3861 190 25,'0'0'10,"0"0"0,0 0 1,0 0-9,0 0 1,0 0 1,0 0 1,0 0 0,-1 12 0,2-2 3,-1 0-2,2 6 0,-3 3-1,3 6 0,-2 6-1,2 5-1,-1 2 0,0 6-1,0 2 0,1 0-2,-1 0 2,-1 0-2,0-5 0,0-2 1,-2-3 0,-1-4 0,-1-3 0,0-7 0,-2-2 0,2-4 1,-2-6-2,6-10 0,-8 13-1,8-13-3,0 0-3,-12-23-4,10 7-3,-4-8-5,3 0 1,-2-7 1,1 2 0</inkml:trace>
  <inkml:trace contextRef="#ctx0" brushRef="#br0" timeOffset="6930">3756 589 13,'0'0'10,"0"0"1,-11-4 1,11 4 1,0 0 0,0 0 0,12 0-3,-3-2-2,6 3 0,5-4-2,6 3-1,4-3-2,5 2-1,2-1 0,2 0-1,1 1-1,-4 0-2,-1 1-4,-9-2-8,-1 2-5,-9-1 0,-3 0-1,-13 1 1</inkml:trace>
  <inkml:trace contextRef="#ctx0" brushRef="#br0" timeOffset="7601">4407 354 4,'0'0'6,"0"0"1,0 0-1,0 0 0,0 0 1,0 0 0,0 0 1,0 0 0,0 0 1,-6 14-1,6-14 1,-1 20-3,0-8 0,1 3-1,-1 1-1,2 3-1,-2-1 1,2 2-1,0-4-1,0-1 0,0-1 0,2-4 0,-3-10 0,8 13 0,-8-13 0,19-1 0,-7-6-1,3 0 1,1-3-1,0-2 1,0-1-1,-2 0-1,-1 0 1,-3 1 0,1 2 0,-3-2-1,-1 0 0,0 3 0,-1-2-1,-6 11 1,12-13-1,-12 13 1,6-11-1,-6 11 0,0 0 2,0 0-1,6 14 1,-6-14-2,2 18 2,1-6-1,1 5 0,2-2 0,0 0 1,0 3-2,1-3 2,1 0-1,2-2 1,-2-2-1,1-1 1,1-3 0,-1-2 0,1-1 0,-10-4 0,19-1 0,-19 1 0,17-10 1,-9 1-1,0-3 0,-1-2 0,0-3 0,1-7-1,-2 2 0,0 0 0,0 0 0,-1 1-1,2 2 1,-1 2-2,-2 3 1,-4 14-4,4-14-6,-4 14-9,0 0-2,13-4 0,-13 4-1</inkml:trace>
  <inkml:trace contextRef="#ctx0" brushRef="#br0" timeOffset="8532">4985 533 10,'0'0'10,"0"0"0,-9-10 1,9 10-3,0-12 1,0 12-2,6-19-1,4 6 1,-3 0 0,6 1-1,1-1-1,2 3 1,0-1-1,3 4-1,-2 2-1,0 5 0,-1-1 0,0 1-2,-1 4 1,-1 2-3,1 1 2,-4 2-1,0-1 1,-2 3-1,-2-1 1,-2 5 0,-1-3-1,-1 2 2,-3-1-1,0 2 0,-3-2 1,-1 2 0,-4-3 0,1 1 0,-6-3 1,0 0 0,-6-2-1,0-2 1,-4-3-1,0-1 0,-1-5-1,1 1 0,-2-2 0,3-2-1,4-3 0,0-1-1,6 0-2,1-2-3,11 12-5,-5-22-7,14 12-4,2-6-1,7 4 1,1-2 2</inkml:trace>
  <inkml:trace contextRef="#ctx0" brushRef="#br0" timeOffset="9133">5399 428 7,'0'0'7,"0"0"3,0 0-1,0 0 0,0 0 1,0-10 0,0 10 1,0 0-2,0 0 1,0 0-4,0 0-1,0 0-1,2 14-3,-2-14 1,7 19-2,-3-8 1,2 7 0,1-3 0,0 4 0,2 0-1,-2-1 1,1 0-1,-3-2 1,-1-1-1,-1-3 1,-1-2 0,-2-10 0,1 12 1,-1-12 1,0 0 0,0 0 1,0 0 0,0 0-1,-12-12 1,9 3-1,-5-6-1,2 2-1,0-3 1,1 0-2,1 0 1,2 0 0,3 2-1,3 0 0,4 2 0,2 0 1,4 3-1,2-5 0,3 6-1,3-1 1,0 2-2,1 1 2,3 4-1,-1-2-1,0 5-1,-4 3-4,2 1-3,-5 2-8,0-1-3,-1 1 0,-2-1 0,-3 1 1</inkml:trace>
  <inkml:trace contextRef="#ctx0" brushRef="#br0" timeOffset="9784">5790 601 24,'-10'-7'11,"4"-2"0,2-4 2,3-2-8,4 2 1,2-4 0,1 4 0,4-2 3,-1 4-3,3-1 1,5 3 0,-2 1-2,4 4 0,-2-1-1,5 3-1,-2 2-1,4 4 0,-5 1-1,2 2-1,-2 3 1,1 1-2,-3 0 1,-2 3 1,-3 0-1,-2 1 0,-3-2 0,-4 2 1,-5-3-1,-3 3 2,-4-1-1,-5-2 1,-4-1-1,-2 1 1,-4-4-1,-2-1 1,0-1-1,-2-4 0,2-3 0,2-3-1,3-4-2,2-6-4,7 0-5,3-8-6,8 2-4,2-7-1,8 1 0,2-7 2</inkml:trace>
  <inkml:trace contextRef="#ctx0" brushRef="#br0" timeOffset="10275">6044 156 31,'0'0'13,"1"10"0,-1-10 0,0 0-6,1 14-4,0-3 0,0-1 2,1 8 0,-1 0 0,3 7 0,-3 3 1,1 8-2,-2 0 0,2 6 0,-3-1 0,2 3-1,0-2 0,-1 0-2,1-3 0,0-4 0,0-5-1,2-6-2,3-2-2,-2-11-6,3 0-9,3-12-1,4-6 0,0-9 0</inkml:trace>
  <inkml:trace contextRef="#ctx0" brushRef="#br0" timeOffset="10635">6454 460 31,'0'0'12,"0"0"1,0 0 1,0 0-6,-17 3-1,5 0 0,-7-2-1,2 2 0,-7-2-1,7 4 0,-1-2 0,0 1-2,3-1-2,4 0 0,0 0-1,11-3 0,0 0 1,-8 10-1,8-10 0,0 0 1,14 9 0,2-5-1,4 1 1,2 1 0,5 2-1,2 0 1,2 2-1,-2 2 0,-2 1 0,-4 1-1,-5 0 1,-3 1 0,-5 0-1,-4-1 1,-5-1 1,-4 0 0,-5-1 1,0-1 0,-7-3 1,2 2 0,-6-3 0,2 1 0,-4-3-1,1 2 0,0-4-1,-2 0 0,0-1-1,1-1-1,2-2-1,0-3-3,6 4-8,-3-7-8,7 1-1,2-6-1,5 0 1</inkml:trace>
  <inkml:trace contextRef="#ctx0" brushRef="#br0" timeOffset="13509">6793 16 8,'-8'-9'10,"8"9"1,0 0-1,-7-10-1,7 10-1,0 0 0,0 0-1,0 0-1,0 0 0,0 0 0,0 0-1,0 0-1,0 0-1,0 0 0,11 12-1,-11-12-1,17 14 0,-4-1 0,3 3 0,2 4-1,2 4 0,2 2 1,4 4 0,0 3 0,2 0-1,0 1 1,0-1 0,-1 2 0,-2 0-1,-3-1 1,-1-1-1,-4 3 0,-3-1 0,-3 2 1,-3 0-1,-1 0 0,-3 1 1,-4 0 0,-4 2 0,-4-2 1,-4 1 1,0-4-1,-6-1 1,-2-3 1,-1-1 0,-3-5-1,-2-2 0,-1-6-1,2 1 0,-3-6-1,4-1 0,-2-4 0,2-1-1,2-2 0,6-2 0,-1 1 0,1-3-1,4 0-2,-4-3-4,4 9-6,-5-5-8,2 5 0,-6-5-2,2 4 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4:55.9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783 173 8,'-12'6'9,"12"-6"-1,0 0-1,0 0-2,0 0-4,0 0 0,0 0 0,0 0 0,0 0 2,0 0 0,0 0 0,0 0 1,0 0 1,0 0 0,0 0-1,14 4 1,-1-1 0,1 0 0,8 1 1,3-2-1,6 3 0,7 0-1,6 1 0,7-1-1,4 1-1,4 0 0,0 2-1,3-2 0,3 0 0,-3-1 0,1-1-1,-2 0 0,-2-2 1,-1 0-2,-4-2-2,-5 4-6,-6-4-6,-5 1-3,-8-3 0,-5-5 0</inkml:trace>
  <inkml:trace contextRef="#ctx0" brushRef="#br0" timeOffset="491">1637 0 31,'-1'12'10,"1"-12"1,13 10-1,0-5-8,10 4-3,1 0-1,8 3 2,5-3 1,1 2-1,3 2 1,-3-2 1,-2 0-1,-3-1 1,-2 0 0,-5-2 1,-3 5-2,-5-4 1,-2-1-1,-4 2 0,-2 0 0,-7 0 1,-3 3 0,-5-1 2,-6 3 0,-5-1 0,-3 3 1,-7 1 0,-1 4 0,-5-1-1,2 2-1,-1 1-2,1-1-3,5 2-5,-1-2-6,3 0-5,0-1 1,3-1-1,0-5 0</inkml:trace>
  <inkml:trace contextRef="#ctx0" brushRef="#br0" timeOffset="2734">0 2654 4,'0'0'6,"0"0"-1,0 0 0,0 0-3,10-5-2,-10 5 0,17-5 0,-4 2 1,1-1 2,3 0 0,1-1 1,6 0 0,3-1 1,5 0-1,8-3 0,10-2 0,9-3-2,8-3-1,10-3 1,8-4-2,11-3 1,11-1 0,8-3 0,5-1 0,5 0-1,7 0 1,5 1 0,0 1-1,0 1 0,-4 1 1,1-1-1,-4 4 0,-3 0 0,-5 0 0,-6 2 0,-6 0-1,-7 2 0,-7 0-2,-9 5-4,-10-1-2,-9 4-1,-13-1 0,-11 3-1</inkml:trace>
  <inkml:trace contextRef="#ctx0" brushRef="#br0" timeOffset="3345">2925 1745 17,'0'0'8,"13"9"0,-13-9 0,18-4-5,-2 1-1,7-1 0,4 0 0,5-2 1,3 0 1,0 1 0,4 1 0,-3 0 0,-3 4 0,-2 1-1,-1 1-1,-6 3 0,-3 1 0,-2 1-1,-3 0 1,-4 0-2,-2-1 1,-10-6 1,8 16 1,-8-16 1,-5 17 0,-3-6 0,-2 3 1,-4 0-1,-1 5 0,-5-1-1,1 3-1,-5 0 1,0 3-1,0-1 1,-1 0-1,0 1 1,0 1-1,0-2 0,3-2-1,3 0-4,-2-2-9,4 0-7,-2-4-3,0-6 2,-2-10-1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05:02.9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25 1,'0'0'7,"11"-7"1,-11 7-1,0 0-1,7-10-1,-7 10 1,0 0-1,0 0 0,0 0 0,0 0 0,0 0 0,0 0-1,0 0 0,-9-9 0,9 9 0,0 0 1,0 0-3,-10-2 1,10 2-1,-9 3 0,9-3-2,-14 7 0,14-7 0,-16 14 0,5-6 0,0 3 0,0 0 0,-3 4 0,1 1 0,-4 5 0,-1 1 1,-2 3-1,1 0 1,1 3 1,-2 2-1,3 0 1,1 1 1,4-4-1,4 1 1,1-2 0,4 2 1,2-3-1,4 0 0,1-1 0,5 2 0,-2-2 0,4 1-1,0-1 0,2-1-1,2 0 1,1-1-1,-3-4 1,4-1 0,0-1-1,0-2 0,0-3 1,-2 0-1,-1-4 0,-2 0 1,-1-2-1,0-2 0,-11-3 0,10 5 1,-10-5-1,0 0 0,0 0 0,0 0 0,0 0 0,0 0-1,0 0 0,0 0-1,0 0-2,0 0-4,0 0-14,0 0-2,0 0-1,-4-17 1</inkml:trace>
  <inkml:trace contextRef="#ctx0" brushRef="#br0" timeOffset="2344">334 343 17,'0'0'12,"0"0"1,0 0 0,0 0 0,0 0-2,-3-10-1,3 10-2,0 0-2,0 0-2,0 0-1,0 0-1,0 0-1,0 0-1,0 0 1,0 0 0,0 0 0,2 14 0,-2-14 0,3 18 1,-1-7 0,-2 4-1,1 0 1,3 4 0,-3-1-1,3 1 1,-3-3-1,5 1 0,-2-6 0,5 0 0,-9-11 0,20 10 0,-4-10-1,4-4 0,1-4 0,2-3 1,1-2-1,-1-4 0,-3-1 0,-3 2 1,-4-1-1,-1 3 1,-5 2 0,-2 3-1,-5 9 0,5-12 0,-5 12 0,0 0 0,0 0-1,0 0 1,0 0-1,7 12 1,-7-12 0,3 17 0,1-3 0,0 1 0,0 2 0,2 3 0,1 2 0,1 1 1,3 2-1,1-2 1,4-2-1,1-3 1,6-5 0,1-6-1,1-7 1,3-8 0,-2-7-1,1-5 1,-4-3 0,-3-4 0,-5-1 0,-4-1 0,-4 0 0,-4 4-1,-3 3 1,-1 4-1,-1 5 0,-1 1-2,3 12-4,-4-9-7,4 9-8,-3 9-1,3 1-1,0-10 2</inkml:trace>
  <inkml:trace contextRef="#ctx0" brushRef="#br0" timeOffset="3355">1071 613 10,'0'0'8,"0"0"1,0 0 0,0 0 1,0 0-1,0 0 1,-10 5 1,10-5 1,0 0-2,0 0 0,0 0-1,10-8-2,-10 8 0,19-17-2,-7 3-1,5 1-1,1-4-2,1 1 1,-2-1-1,1 3 0,-3 0 0,-2 4 0,-4 2-1,-9 8 1,11-9-1,-11 9 0,0 0 0,0 0-1,0 0 1,0 0-1,4 9 1,-4-9-1,0 15 1,0-5-1,0 3 2,0 1-2,1 2 1,-2 3-1,2 0 1,-3 1-1,1 2 1,-2-1-1,0-1 0,0-2-1,0 0 1,-1-2 0,1-3 0,-2-2 0,1-1 0,4-10 0,-14 12 0,14-12 0,-17 6 0,17-6 1,-19 3 0,9-3 0,1-1 0,9 1 0,-14 0 0,14 0 1,0 0 0,-10-2-1,10 2 1,0 0-1,0 0 1,14-9-1,-2 6 1,1-1-1,6-1 0,2 1 0,3-1 0,1 0 1,0 1-1,-3 2 0,-1 0 0,-4 1 0,-4 2-1,-13-1-2,15 4-5,-15-4-8,0 0-3,0 0-2,-4 10 1,4-10 1</inkml:trace>
  <inkml:trace contextRef="#ctx0" brushRef="#br0" timeOffset="4266">1519 614 63,'0'0'22,"0"0"-1,0 0 0,0 0-10,0 0-6,0 0-1,0 0 0,0 0-2,0 0 0,0 0-2,0 0 0,0 0-2,0 0-6,0 0-10,12 0-4,-12 0-1,11-7 1,-5-4 0</inkml:trace>
  <inkml:trace contextRef="#ctx0" brushRef="#br0" timeOffset="4547">1866 567 38,'14'2'16,"-14"-2"1,0 0 0,11-5-6,-11 5-3,0 0-1,0 0 0,0 0-2,0 0 0,0 0-2,0 0 1,0 0-2,0 0-1,0 0-1,12-1-1,-12 1-3,0 0-4,0 0-5,12 0-6,-12 0-2,9-1 1,-9 1 0</inkml:trace>
  <inkml:trace contextRef="#ctx0" brushRef="#br0" timeOffset="5068">2236 236 1,'0'0'4,"0"0"2,0 0-1,0 0 3,0 0 1,2 13 2,-2-13 0,0 13 2,0-13-2,-1 18 1,3-3-3,-4 0-3,3 5 0,-3 0-2,2 4-1,-1 0 0,1 1-1,-1-2-1,2-1 1,0-4-1,3-4 1,6-4 0,-1-3-1,9-7-1,1-4 0,4-6 0,2-3 0,2-5-1,-2-4 0,-3-3 0,1-2 1,-6 1 0,-2 1 0,-4 3 1,-2 3 0,-2 4 0,-2 2-1,-5 13 1,5-13-1,-5 13 0,0 0 0,0 0-1,0 0 1,-2 13-1,0-3 1,1 2 0,0 4 0,0 1 0,0 3 1,4 1-1,1 2 0,3 0 0,1 0 1,4-1-1,0-3 0,3-1 1,-1-5 0,2-4 0,-1-4 0,1-5 0,-1-4 1,-1-4 0,0-4-1,-3-6 1,2-2-1,-4-2 0,1-2 0,-1 0-1,-2 0 1,-2 2-1,2 1 0,-2 5 0,-1 0 0,-1 5 0,-3 11 0,4-14-3,-4 14-4,0 0-12,0 0-2,0 0-1,-12-5 1,12 5-1</inkml:trace>
  <inkml:trace contextRef="#ctx0" brushRef="#br0" timeOffset="6159">2855 550 11,'0'0'7,"0"0"0,0 0 1,0 0-3,0 0-1,0 0 2,7 10 1,-7-10 0,1 9 0,-1-9 1,1 14 1,-1-14-2,0 19-1,-2-8 0,4 3-2,-4 1 0,3 2-1,-3-2 0,3 2 0,-1-1-1,1-2 1,0-2-1,4-2 0,-5-10 0,13 8 0,-1-10 0,1-3 0,1-4 0,4-3-1,0-3 0,0-2 0,1-2 0,-1 1-1,-4 0 1,3 0 0,-3 3-1,-2 2 1,-1 3-1,-2 2 1,-9 8-1,15-9 0,-15 9 0,9-1 0,-9 1 0,0 0 0,8 12 0,-8-12-1,4 16 2,-1-4-2,-1 0 2,0 4-1,0 0 1,-1 2-1,1 0 1,0 1-1,-1 1 0,1-1 1,-1-1-1,0-3 1,-1-2-1,0-3 0,0-10-1,-1 13-3,1-13-7,0 0-10,0 0 0,0 0-1,6-14 0</inkml:trace>
  <inkml:trace contextRef="#ctx0" brushRef="#br0" timeOffset="6930">3386 719 36,'0'0'12,"18"7"1,-6-7-1,1-1-5,2 0-7,1 0 1,2 0 0,-1-2 3,2 3 0,-1-2 1,-1 2 0,-2-1 1,0 2-1,-2 0-1,-1 1-1,-1-1 0,-2 1-2,-9-2 0,12 3 0,-12-3 0,0 0 0,0 0 1,10 5 1,-10-5-1,0 0 0,0 0 0,0 0-1,0 0 0,0 0-1,0 0-1,-9 1-4,9-1-4,0 0-9,-4 9-1,4-9-2,0 0 1</inkml:trace>
  <inkml:trace contextRef="#ctx0" brushRef="#br0" timeOffset="7721">3840 520 4,'0'0'6,"0"0"1,0 0-1,6-10 2,-6 10 1,0 0 2,0 0 0,4-9 0,-4 9-1,0 0 1,0 0-3,0 0-1,0 0-3,0 0-1,0 0-1,0 0 0,0 0-1,-1 9 1,1-9 0,1 16 0,-1-3 0,2 5 0,-4 0 1,2 3-1,-1 1 0,0 1 0,-1-1 0,1 2-1,-1-5 0,-1-2 0,2 0 0,0-3 0,1-1-1,-1-4 0,1-9 0,-2 15 1,2-15-1,0 0 0,1 9-1,-1-9-3,0 0-8,0 0-8,0 0 0,1-17-2,-4 5 0</inkml:trace>
  <inkml:trace contextRef="#ctx0" brushRef="#br0" timeOffset="9564">3816 515 2,'0'0'5,"0"0"-1,0 0 0,0 0 1,0 0 1,0 0 1,0 0 0,0 0 1,0 0 1,0 0-1,0 0-1,10-7-1,-10 7-1,0 0 0,0 0-1,0 0-1,0 0-1,0 0 1,0 0-1,0 0 1,0 0-1,0 0 0,0 0 0,0 0-2,-13 4 1,13-4-1,-9 8 0,0-4 1,-1 4-1,1-2 1,-1 2-1,-2-2 1,2 2 0,0-3 0,-1 0-1,11-5 0,-14 12 1,14-12 0,-11 7 0,11-7-1,0 0 2,-7 10-1,7-10 0,0 0 0,0 0 0,0 0 0,0 0 0,0 0-1,0 0 0,0 0-2,0 0-2,0 0-5,0 0-8,0 0-2,12-11 0,-12 11 1</inkml:trace>
  <inkml:trace contextRef="#ctx0" brushRef="#br0" timeOffset="11056">3720 55 15,'0'0'10,"0"0"1,0 0 0,-1-9-2,1 9-2,0 0 0,0 0 0,0 0 1,0 0-1,0 0 0,0 0-1,10-5 0,-10 5 0,0 0-2,13-1-1,-13 1-2,13 2 0,-13-2 0,17 7-1,-4 0 0,6 3 0,2 1-1,1 4 1,0 5 0,3 1 0,4 4-1,-2 1 1,-1 5 0,0 1 0,-3 1 0,2 3 1,-1-3-1,0 2 0,-2-2 1,-1 1 0,-4 1 0,0 0 0,-3-1 1,-2 2-1,-3-2 1,-3 3 0,-3-1 1,-2 2-1,-2-7 1,-1 0 1,-4-3-1,3 0 0,-5-5 1,2 1-1,-3-5 0,1-1 0,0-2 1,0-2-2,-1-2-1,3-2 0,6-10-1,-14 15 0,14-15 0,0 0-1,-7 10-1,7-10-4,0 0-12,0 0-7,0 0 1,-10-9-2,4-4 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1:03.3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675 555 5,'0'0'7,"0"0"0,0 0-2,7 9 1,-7-9 1,-4 12 3,1-1 0,0 7 1,-2 3 0,3 10 0,-4 5-3,3 12-1,-5 4 0,3 11-2,-4 5 0,2 4-1,-3-2 0,3 0 0,-1-8-1,3-4 0,2-10-1,2-10-2,5-9-3,1-14-3,7-6-7,1-15-5,3-5-4,1-14 1,3-7 1,1-9 0</inkml:trace>
  <inkml:trace contextRef="#ctx0" brushRef="#br0" timeOffset="401">1147 741 23,'3'-11'12,"-3"11"-1,5-15 1,-5 15-5,0 0-5,-12-7 0,12 7 1,-18 12 1,5-1 0,-2 6-1,-1 7 3,-2 5 0,1 10-1,-2 6 0,3 9 0,-1 4-1,6 4 1,3-2-2,7-2 0,5-7-1,11-6 0,10-14-1,10-13 0,9-14 0,6-13 0,4-14 0,1-13 0,-2-12 0,-1-8 0,-11-7 0,-8-3 0,-11-1 0,-11 4 0,-10 4 0,-8 7 0,-9 9-1,-8 8 1,-6 8-1,-6 10 0,-5 9 1,-4 8-1,-1 10-1,-3 7-1,3 11-6,-3 5-12,6 6 0,1-2-2,8 1 1</inkml:trace>
  <inkml:trace contextRef="#ctx0" brushRef="#br0" timeOffset="1783">2026 388 4,'0'0'9,"0"0"1,0 0 0,0 0-1,0 0-1,0 0 0,-12 1 2,12-1-1,-14-2 0,5 3-2,-5-1 0,-4 2-3,-6 2 0,-1 1-1,-6 0-2,-3 2 1,-2 1-1,-1 2 1,1-1 0,4 0 0,3-2-1,6 1 1,4-4-1,7 1-1,12-5 0,-11 7 0,11-7 0,0 0-1,7 12 1,-7-12 0,10 11 0,-10-11 0,12 17 0,-12-17 0,7 18 0,-5-8 0,-1 0 0,0-1 0,-1-9 0,3 17 0,-3-17 0,11 11 0,-2-7 0,3 0 1,4 0-1,3 3 0,4-2-1,0 3 2,0 1-1,-2 4 0,-2 0 0,-3 3 0,-2 0 0,-5 2 1,-2-1-1,-3-1 0,1-3 1,-3 1-1,-1-5 0,0 0 2,-2 2 0,1-11 1,-11 13 1,1-4-1,-8-1 1,0 0-1,-6 1 1,-1-2-2,-1-3-1,0 3-1,3-4-1,3-2-3,8 1-6,-1-8-11,13 6-1,-10-18-1,12 4 1</inkml:trace>
  <inkml:trace contextRef="#ctx0" brushRef="#br0" timeOffset="3165">2316 12 9,'0'0'8,"0"0"1,3-11 0,-3 11-3,0 0-1,0 0 0,0 0 2,0 0-1,0 0 0,0 0 0,0 0-1,0 0 0,-3 12-2,3-2-1,0 2-1,-1 4 0,-1 6-1,-1 7 1,-2 5 0,-1 4 0,-1 1-1,0 0-3,2-3-9,5-4-2,6-9-1,8-14-1,6-10 1</inkml:trace>
  <inkml:trace contextRef="#ctx0" brushRef="#br0" timeOffset="3485">2715 94 4,'-12'37'7,"-5"2"1,2 4 0,-1-1-4,6-1 1,2-4 1,8-11 2,8-8 0,4-12 0,11-11 0,7-14-1,6-8 2,-1-12-2,1-1-2,-6-7 0,-3 2-1,-8 2 0,-7 6 0,-13 4-1,-5 10-1,-10 8-1,-5 8 0,-8 7-1,-4 8 0,-5 8-3,-7 1-5,-3 13-10,-5 2-1,-3 4 0,-2 0 0</inkml:trace>
  <inkml:trace contextRef="#ctx0" brushRef="#br0" timeOffset="4387">291 280 4,'-17'13'5,"2"-3"0,-4 2-4,-5 7 0,-1 1 1,-2 5 1,-2 4 1,1 4 1,0 3 0,5 5 0,1 2-1,7 2 1,2 9-2,6 5 0,6 8-1,6 7-1,6 5 0,9 3 0,8 1 0,9 0 0,10-5-3,11-2-6,16-8-2,8-16-1,12-13 0,8-18 0</inkml:trace>
  <inkml:trace contextRef="#ctx0" brushRef="#br0" timeOffset="4857">2001 290 8,'-11'-6'7,"2"1"0,9 5 1,0 0-4,0 0-1,18 8-1,-1 0 0,1 5 1,5 3 0,3 5 1,2 5 0,2 5 0,1 7 0,2 8 0,-1 3 0,-2 8 0,-3 3 0,-6 5 0,-4 2 2,-7 2-1,-9-2 0,-5 1 0,-10-5 0,-4-1 0,-8-9-2,-2-2 0,0-9-3,0-7-3,2-5-6,1-9-7,6-5-2,5-9-1,14-7 2,0 0-1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1:08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0 949 38,'19'6'12,"10"0"1,7-4 0,7-1-12,10 0-1,8 2-1,3-3-2,-1-1-2,-3-2 0,-6-3-1,-9-1-1,-8-3 0,-9-4-3,-13-6-1,-10-3 2,-12-7 2</inkml:trace>
  <inkml:trace contextRef="#ctx0" brushRef="#br0" timeOffset="180">318 662 11,'-23'5'11,"5"3"1,10 4-1,8 0-1,9-2-2,13 2-2,12-5-3,11-1-2,13-6-4,11-4-7,9-7-2,6-7-1,2-8 0</inkml:trace>
  <inkml:trace contextRef="#ctx0" brushRef="#br0" timeOffset="391">1353 340 2,'-3'19'7,"-1"4"2,-2 4 2,-3 3 2,0 6 1,-5 4 1,3 8 2,-6 5-3,4 11-3,-7 5-3,5 8-1,-3-3-1,6-1-3,1-8-2,6-10-5,11-12-10,6-20-6,11-15-1,6-22 0,11-12 0</inkml:trace>
  <inkml:trace contextRef="#ctx0" brushRef="#br0" timeOffset="671">1895 686 27,'-10'42'16,"-2"4"-1,1 1 2,-2 2-6,8 0-3,3-8 0,10-6-1,11-16-2,13-13-2,11-15 0,10-14 0,3-13-1,1-9-1,-2-10 0,-5-6 0,-13-2 0,-12 1 0,-15 4-1,-13 6 1,-12 11 0,-12 7-1,-9 13 1,-9 13-2,-4 14 1,-3 8-2,0 13-4,0 3-8,5 7-5,4 2-1,8-3 0,4-8 0</inkml:trace>
  <inkml:trace contextRef="#ctx0" brushRef="#br0" timeOffset="1793">2841-1 10,'0'0'9,"0"0"0,-12 0-2,-1 1-1,-6 2 0,-4 0-1,-5 2 0,-4-1 0,-1 3-1,-2-1 0,5 3 0,2-3-2,5 0 0,4-1 0,7 0-2,12-5 1,-13 5 0,13-5 0,0 0 1,0 0-1,1 11 0,-1-11 0,0 18 0,-2-6 1,-2 3-1,0-1 1,0 3-1,-2-3 1,2 0-1,0-5 0,2 2 0,2-11 0,7 10 0,3-8 0,4-1-1,4-1 1,4 1-1,1 0 1,0 1-1,1 2 0,-3 1 1,-3 3-1,-2 0 1,-5 1-1,-1 1 1,-3 0-1,-3 0 1,-2 1 1,-1-1 0,-1-10 1,-9 19 1,-2-11 0,0 2 0,-7-1-1,1 1 1,-5-2-2,-1 1 0,1-1-1,1-2-1,4-1-3,-1-6-5,18 1-7,-16-10-5,18-2-2,2-4 2,9-4-1</inkml:trace>
  <inkml:trace contextRef="#ctx0" brushRef="#br0" timeOffset="2464">3104 296 44,'-8'12'18,"8"-12"-1,-15-2 2,6-2-7,1-5-10,0-2-2,2-3 0,2-2 0,4-1 0,4-5 0,5 3 0,4 0 0,4 0 0,2 2 1,3 3 0,3 2 0,1 4-1,-1 5 1,2-2-1,-2 8 1,-3 5-1,-1 6 1,-4 2-1,-5 3 1,-3 2 1,-7 1-1,-5 3 2,-5 0 1,-5-6 0,-6 0 0,-4-4 0,-3 0-1,-6-4 1,2-3-2,-2-3-1,1-3-5,6 0-10,0-10-8,7-1 0,0-9-2,8-4 0</inkml:trace>
  <inkml:trace contextRef="#ctx0" brushRef="#br0" timeOffset="3776">2190 475 4,'0'0'7,"0"0"-2,-9-3-2,9 3 2,-12 1 0,12-1 0,-19 6 1,4-2-1,-1 3 0,-2 1 1,-1 1-1,-3 3 0,-1-1-2,0 4 0,0-1-1,1 3 1,-1-1-1,3 4 1,-2 0 1,4 2-1,1-1 0,3 4 0,2 3 0,3 3 0,1-3 1,5 2-2,1-2 1,4 1-1,2-1 1,4 0-1,2-6-1,2 0 0,3-2 0,2-1 1,3-1-1,2-4 0,1-4 0,3-6 1,4-7-1,5-7 1,3-7-1,3-7 0,0-8 0,1-7 0,0-4 0,-5-2-1,-4 0 0,-5 0 1,-8 3-1,-5 2 0,-6 4 0,-4 7 0,-9 3 1,1 4-1,-5 4 0,-3 2 0,-4 5 0,-4 0 0,-6 8-1,-4 2 0,-7 9-2,-12 6-4,-4 10-12,-10 5-1,-5 5-1,-8 3 1</inkml:trace>
  <inkml:trace contextRef="#ctx0" brushRef="#br0" timeOffset="4827">1437 393 2,'-10'5'0,"10"-5"1,-10 7 0,10-7 3,0 0 0,0 0 2,0 0 1,0 0 0,-9 3 0,9-3 0,0 0-1,0 0-1,0 0-2,0 0-1,0 0 0,0 0-1,0 0 0,0 0-1,0 0 1,0 0-1,0 0 0,0 0 0,-9 8 0,7 3 0,-1 6 0,0 5 1,-1 5 0,0 3 1,-1 7 0,-1 3 1,-2 1 0,-3 4 0,0 1 1,-2 0-2,-2-1 0,2 1-1,-1-2 0,2-2 0,3-5-1,-1-6 0,4-6 1,1-5 0,2-4 0,1-6 1,2-10-1,0 0 0,-2 9-1,2-9-3,0 0-4,0 0-8,0 0-1,0 0 0,-10-8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1:32.1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61 238 1,'0'0'4,"0"0"1,0 0-1,0 0-3,0 0 1,10 6 2,-10-6 1,0 0 1,0 0 1,0 0-1,3 10 1,-3-10 1,-3 21-1,0-1-2,-1 4 0,2 7 0,-4 5 2,1 6 0,-5 5 1,3 6-1,-2-2-1,1 4 0,0-3 0,3 1-2,1-5-1,4-1-1,3-10-3,2-7-2,6-4-8,2-12-9,2-8-1,-1-13 1,0-8-1</inkml:trace>
  <inkml:trace contextRef="#ctx0" brushRef="#br0" timeOffset="741">543 395 4,'0'0'7,"0"0"0,-5 23 0,-8-4-2,-2 8 2,-2 9-1,-3 4 3,2 5 0,-2 2 0,6 2 0,5-4 1,12-3-3,8-6-2,13-11-1,9-10-1,10-12-1,7-12 0,7-9 1,1-14 0,1-6 1,-6-10 0,-5 0 0,-13-5-1,-7 3 1,-14 2-1,-7 4 0,-18 5-2,-6 6 0,-9 7 0,-6 9-1,-7 7 1,-3 9-2,-5 12-1,-2 6-1,4 13-6,-5 3-8,7 11-4,1-2-1,7 1 1,6-5 0</inkml:trace>
  <inkml:trace contextRef="#ctx0" brushRef="#br0" timeOffset="1712">1231 0 18,'0'0'11,"0"0"2,0 0-1,0 0-3,0 0-1,0 0-1,0 0 0,0 0-3,0 0-1,0 0-1,0 0 0,1 10-1,-1-10 0,1 11 0,0-2 0,0 2 0,0 2 0,-1 4 0,2 3 1,-2 4 1,0 6 0,-6 4 0,1 1 0,-2 0-1,1 1 0,-1-3-2,0-6-6,2-3-11,1-8-2,4-16 0,0 0 1</inkml:trace>
  <inkml:trace contextRef="#ctx0" brushRef="#br0" timeOffset="3795">1567 8 0,'0'0'3,"0"0"0,0 0 0,0 0 0,0 0 1,0 0 1,0 0-1,0 0 0,0 0 0,0 0 0,0 0 1,0 0-1,0 0 0,0 0 0,0 0-1,0 0 1,0 0 0,0 0-1,0 0 0,0 0 1,0 0-1,0 0 0,0 0 1,0 0-2,0 0 0,7 10 0,-7-10-1,2 10 1,-2-10-1,2 18 0,-2-5 1,1 5 0,-3 4 0,1 4 1,-3 5 1,1 6 0,-4 1 0,-2 4 0,0-1 0,0 2 0,-3-6-2,2-2 1,0-6-1,2-5 0,1-6-1,3-5 0,4-13 0,-5 14 0,5-14 0,0 0 0,0 0 0,0 0 0,0 0-3,0 0-6,7-10-12,-7 10-1,6-16-2,-6-2 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0:47.8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8 0,'0'0'2,"0"0"0,-12 4 0,12-4-1,0 0 0,0 0-1,0 0 1,0 0-2,10 11 1,-1-7 0,5 0 0,3 0 1,5 0 0,4 2 0,4-2 1,7 1 2,2 0-1,4 1 1,3 1 1,2 0 0,2-1 0,3 1 0,4-2 0,-1 1-1,3-1 0,4-1 0,4 1 0,1-3 0,6 0 1,0-1 0,4 1 1,1-5-1,5 2 0,-1-4 0,6 0-1,1-2-1,3 1 0,2-3-1,2 3 0,4 0 0,2 0-1,2 1 0,-2 2 0,1 0 0,1 1-1,1-1 1,-1 1 0,0-1 1,0 1-1,-4-2 0,0-1 0,-5 1-1,-2-1 1,-5 0 0,-1 0 0,-7 0-1,-3 1 1,-5 1-1,-4 2 0,-2 1 1,-5 1-1,-8 0 0,-5 0 1,-6 1 0,-7-1-1,-6 0 1,-4 0-1,-6-1 1,-3 0-1,-5 0 1,-2 0-1,-10 0 1,10 1 0,-10-1 0,0 0 1,0 0-1,0 0 1,0 0-1,0 0 1,0 0-1,0 0 0,0 0 0,0 0-1,0 0 1,0 0-1,0 0 0,0 0-1,0 0-2,0 0-3,0 0-8,0 0-8,0 0 1,-11-12-2,11 12 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0:50.7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0 133 1,'11'2'3,"0"-1"0,4-1 0,6 0 2,4 0-1,9 1 1,4 1-1,6-1 1,6 1-1,4-1 0,6 1 0,3-1 0,6-1 0,4-1 0,4 1 1,2-3 0,4 0 1,0-3-1,4 3 2,3-3-2,3 3 1,1 0-2,2 1 1,2-1-2,4 4 0,-2 2 0,4 0-1,-2 0-1,1 2 1,-3-2-2,1 0 2,-3-2-1,0-1 1,0-2-1,0-1 1,-5-4 0,2 0 0,-1-2 0,-3-1 0,-3 0-1,-3-4 1,-6 4-1,-4-1 0,-4 3 0,-3 0 0,-8-2-1,-3 3 1,-5-1-1,-3 8 0,-1 0 0,-5 0 0,-5-5 0,-4 5 0,-4 0 1,-4 0-1,-3 0 0,-4 0 0,-7-5 1,-2 5-1,-10 0 0,12 0 0,-12 0 0,0 0 0,0 0 0,9 0 0,-9 0 0,0 0 0,0 0 0,0 0 0,0 0 0,0 0 0,0 0 1,0 0-1,6 10 1,-6-10-1,0 0 0,0 0 1,0 0-1,0 0 0,0 0 0,0 0 0,0 0 0,0 0 0,0 0 0,0 0-1,0 0 0,0 0-1,0 0-5,0 0-13,0 0-1,-12-4-2,3 1 2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2:44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535 184 2,'0'0'3,"-49"-36"1,49 36-1,0 0-1,0 0 1,0 0-1,0 0-1,0 0 0,0 0 1,0 0-1,0 0 1,0 0 0,0 0 0,0 0 0,0 0 0,0 0 0,0 0 0,0 0 1,0 0 0,0 0 0,0 0 0,0 0 1,0 0-1,0 0 0,0 0-1,0 0 0,0 0 0,0 0-1,0 0 0,0 0-1,0 0 1,0 0-1,0 0 1,-39-42-1,39 42 1,0 0-1,0 0 1,0 0-1,0 0-1,0 0 1,0 0 0,0 0-1,0 0 0,0 0 0,0 0-1,0 0 0,0 0-1,0 0 0,0 0-1,0 0 0,0 0-2,0 0-2,0 0-1,0 0 1,0 0 0</inkml:trace>
  <inkml:trace contextRef="#ctx0" brushRef="#br0" timeOffset="981">558-2 2,'0'0'3,"0"0"1,0 0 1,0 0 0,17 5 0,-17-5 0,0 0 0,0 0 0,0 0 0,0 0-1,0 0 1,0 0-1,0 0-1,0 0 0,0 0 0,-46 11-2,46-11 1,0 0-1,0 0 0,-54 40 0,54-40-1,0 0 1,-51 49-1,51-49 0,-33 42 1,33-42-1,-34 49 0,34-49 0,-35 57 1,35-57-1,-34 66 0,34-66 0,-40 75 1,20-33-1,2 2 0,-5 1 0,2 3 0,-1 1-1,5 2 1,2 3 0,-2 2 0,5 0 0,-3 5 0,6 0 0,-1 4-1,0 2 1,-1 2 0,0 0 0,4 3 0,-1 0 0,4 2 0,1 1-1,3 0 1,6 1 0,1-1 0,4 0 0,0-1 0,5-1 0,2 1 0,5-2 0,-1 1 0,1-3 1,1 4-1,5-3 0,3-2 0,6-1 1,-2-1 0,4-5-1,2 1 1,8-1-1,0-4 0,6-4 0,2 0 0,-3-2 0,4-1 0,6-1 0,8-4 0,-4-4 0,-1 0 2,-4-2-1,11-1 0,-1-1-1,7-2 1,-6-1 2,3 1-2,2-2 1,3-2-2,9 0 1,-4-4 0,4-2 1,-1-2-2,5-3 0,-2-2 0,-1-2 0,5-2 0,-4 0 0,-1-2 0,2 1-1,-1 1 1,-2-3 1,-1 1-2,2-3 1,0 0 1,0 1-1,0-3 1,1-1-1,-2-3 1,0 3-1,0-3 1,-1 2-1,-3-2 0,3 0 1,-2 1-1,0 0 1,-1 0-1,1-1 0,-1-1 0,2-1 1,1-1-1,0-1 0,2-3 0,0 1 0,2-3 0,1-2 0,0 1 1,0-1-1,4 0 0,0 0 1,-1 0-2,-2-1 2,1 1-2,1 0 2,-1-4-1,4 3 1,-3-2-1,0-1 1,1 0 0,2 1 0,-1-2 0,2 2-1,-1 1 0,-1-2 1,-2 2-1,0 1 0,-4 0 0,0 1 1,-1 1-1,0 0 0,-3 1 0,-2-2 1,0 2-1,-2-1 0,1 0 1,1-1-1,-3-2 1,0 3 0,-1-1 0,-3 2 0,0 0-1,-3 1 1,-3 2 0,-2 1-1,-3 2 0,-2-1 0,-1 2 1,-2 1-1,-2-2 0,-2 1 1,-4 0 0,-3 1 0,2-3 0,-2 1 0,-4 0 1,4-1-1,-2 0 0,3-1 0,4-1 0,2 0-1,-4 0 1,0 0-1,2 0 0,-1-2 0,-1 1 0,-2 1 0,-1 0 0,1 1 1,2 2-1,1 0 0,1 1 0,1 0 0,2 1 0,0 0 0,0 0 1,-1-2-1,-3 0 0,0-1 1,-2 0-1,-3-1 0,0 2 1,-2-1-1,-2 0 0,-3 1 0,0 0 0,-4 0 0,-3 0 0,-4 0 0,-3 0 0,-3-1 1,-2 0-1,-1 1 1,-4-1-1,0 1 0,-4-1 1,-1 0-1,-1 0 0,-4 0 1,-3 0-1,-10 0-1,13 0-2,-13 0-5,0 0-9,0 0-3,-11-1-1,-1-7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08.6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 52 5,'0'0'7,"3"-11"1,-3 11-1,0 0 0,0 0 2,0 0 0,-2-10 1,2 10 0,0 0-1,0 0 1,0 0-2,0 0 0,0 0-3,0 0-1,-9-10-1,9 10-1,0 0-1,0 0 0,0 0 0,0 0-1,-3-11 1,3 11-1,0 0 1,0 0 0,-5-10-1,5 10 1,0 0 0,0 0-1,0 0 1,0 0-1,0 0 1,0 0-1,0 0 1,-10-1-1,10 1 0,0 0 0,0 0 0,-9 11 0,5-1 0,-2 2 0,-1 5 0,-3 2 0,0 6 0,0 3 1,-4 2-1,2 2 1,-1-1 0,1 4-1,-1-1 1,2 1 0,-1-1 0,0 0-1,1-1 1,0-2 0,1 2 0,0-4 0,-1-2 0,3-2 0,0-2-1,1-2 1,1-2-1,1-2 1,1-3-1,1-1 1,1-4-1,0 0 1,2-9-1,-2 13 1,2-13-1,0 0 1,0 9 0,0-9 0,0 0 0,0 0 1,0 0-1,3-9 1,-1-3-1,1-2 1,1-7-1,4-5-1,0-4 0,3-4 0,2-3 0,0-5 1,2 2-1,0-1 0,0 2-1,0 2 1,-1 1 0,-1 3 0,-1 2-1,1 5 1,-3 0 0,-1 4 0,-1 3 0,-2 2 0,-2 4 0,-1 2 0,-3 11 1,3-14-1,-3 14 0,0 0 0,-1-11 0,1 11 1,0 0-1,0 0 0,-2-10 0,2 10 0,0 0 0,0 0 0,0 0 0,0 0 0,0 0-1,0 0 0,0 0 1,0 0-2,0 0 1,-4 10 0,3 2 0,-2 3 1,0 7-1,-2 5 1,-2 4 0,-1 8 0,-1 2 1,-2 3-1,0-2 0,0 1 1,-1-2-1,1-2 0,1-2 0,0-4 1,2-4-1,0-2 0,0-1-1,1-2 1,1-4 0,1-3 0,1-4 1,1-3-1,3-10 0,-2 11 1,2-11-1,0 0-1,5-9-2,-3-5-7,6 1-11,-3-9-1,8-1-2,-3-9 2</inkml:trace>
  <inkml:trace contextRef="#ctx0" brushRef="#br0" timeOffset="1432">1056 150 12,'0'0'10,"0"0"1,0 0 0,0 0-2,-6-10-1,6 10 0,-11-8 0,1 2-2,10 6 2,-18-9-2,7 7 0,-3-2-1,0 4-2,-3 0 1,-1 3-2,-1 0 0,-1 4 0,-2 1-1,3 2 1,-1 0-1,0 3 1,1 0-1,2 4 1,-1 0-1,4 3 1,1-2-1,0 2 0,2 4 0,1 1 0,2 0 1,3 1-1,0-3 0,3 1 0,1 1 0,4-2 0,1-4 0,4 1 0,4-4 0,2 1 0,2-1 0,3-2 0,3-2-1,1-1 1,1-3-1,-1-3 1,-1-2 0,1-3 0,0-4 0,-1-2 0,-1-5 0,2-4 0,-2-4 0,-1 0 0,0-5 0,-2 0 0,-3-7-1,-2 3 1,-2 0-1,-2 0 0,-3 1 0,-1 2 1,0 0-2,-3 1 2,-2 8-1,-1-3 0,-2 1 0,-2 1 0,-2 0 1,0 2-1,-3-1 0,-1 1 0,0 1 0,-2 1 0,0 2 0,0 1 0,-1 3 0,-2 2 0,0 3-1,-1 2 1,3 2 0,-4 1-1,2 3 1,-2-1 0,2 2 0,-1 3-1,2-1 1,-2 1 0,0 4 0,3 0 0,-2 3-1,2 3 1,-1 0 0,1 2 0,1 0 0,-1 4 0,3 0 1,-1 0-1,2-1 0,2-1 0,0 1 1,2 0-1,1 1 0,1-4 0,2-1 0,1-3 0,2 2 0,2-1 0,1-2 0,3 1 1,2-2-1,1 0 0,0-2 0,4-3 1,-3-3-1,3-1 0,-2-2 1,1-4 0,2-5-1,1-4 1,1-1-1,2-5 0,1-1 0,2-3 2,1-1-2,1 0-2,1 0 2,-2 2 0,1 0 0,-2 2 0,-1 1 0,-3 0 0,-1 0 2,-2 0-2,-4-7-2,-1 3 4,-3 0-4,-2-1 4,0-1-4,-3 0 4,-1 2-4,-1 0 2,0 7 0,-1-3 0,-3 1 0,0-1 0,-1 2-1,-1-2 1,-1 1 0,-4-1 0,0 1 0,-1 0-1,-2 0 1,-2 3 0,-3 0 0,-1 2-1,-1 3 0,-3 1 0,-1 4-2,-2-2-3,3 8-13,-5-3-3,4 3-1,-6-6-2,3 2 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2:50.82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-1 164 4,'0'0'4,"0"0"2,0 0 0,0 0 0,0 0 1,1-9 0,-1 9 0,0 0 0,0 0-1,0 0 0,0 0-1,0 0 0,0 0-2,0 0 0,0 0 0,0 0-2,0 0 0,0 0-1,0 0 0,0 0 0,0 0 0,0 0 0,0 0 1,-1 17 0,1-7-1,1 4 2,-1 4-1,1 1 0,0 2 0,1-1 0,1 1 0,1-4 0,1 1 0,0-4 0,4-2-1,-1-3 1,-8-9 0,16 15 0,-6-10 0,-10-5 1,16 4 0,-16-4-1,19-4 1,-10-1 0,4-4 0,-2-1 0,3-2-1,-1-3 1,2-1-1,-3-1 1,1-1-1,-3 3 1,-1 1-1,-2 3 0,-1 2 0,-6 9 0,6-11-1,-6 11-1,0 0 1,0 0-1,4 18 1,-3-5-1,1 4 1,1 3-1,1 1 1,1 2 0,3 1 0,-1-3 0,1-3 0,2-3 0,-1-3 1,0-3-1,2-3 1,-11-6 0,18 0 0,-18 0 1,17-17-1,-9 3 1,-2-3 0,1-4 0,-2 0-1,1-3 1,0 1-1,0 1 0,-2 4 0,-3 3-1,-1 2 1,3 3-2,-3 10-2,2-10-4,-2 10-6,0 0-7,9-5-2,-9 5 1,15 0 0</inkml:trace>
  <inkml:trace contextRef="#ctx0" brushRef="#br0" timeOffset="1622">714 434 5,'0'0'6,"-14"3"1,3-2 1,2 0 1,-1-2 0,-2 0-1,3-1 1,-2-4 0,1 2-1,1-3 1,9 7-3,-11-20-1,9 9-2,4-3 0,4 0-1,4-1-1,3 0-1,1 0 1,2 2-1,1 2 1,1 2-1,-1 3 1,-2 3-1,-2 3 0,-1 4 0,-2 4-1,-1 5 1,-3 0 0,-3 5 1,-1 0 0,-2 1 0,-2 0 1,-2-2 0,-2-3 0,-1 1 1,-1-2 0,0-3 0,-4 1 0,2-6 0,-3 2-1,2 0 0,0 0 1,0-7-2,-1 3-1,12-3-1,-15 2-3,15-2-4,0 0-6,-6-10-4,6 10-3,16-13 0,-2 0 2</inkml:trace>
  <inkml:trace contextRef="#ctx0" brushRef="#br0" timeOffset="2173">949 260 28,'0'0'12,"0"0"0,0 0 0,0 0-7,0 0-3,3 10 0,-3-10 2,-4 12 0,3-1 2,-2-2-1,1 7 0,-2-4 0,3 5 1,0-3-2,3 3-1,0-4 0,3 1-1,2-4 0,4-3 0,3-3 0,0-1-1,2-5 1,2-2 0,-2-3 0,1-1 0,-2-4 0,-2 1 0,-4-1 0,3 2-1,-5-1 0,-7 11 0,11-17 0,-11 17-1,9-9 1,-9 9-1,0 0 0,0 0 1,0 0-1,0 0 0,0 0 0,7 10 0,-7-10 1,2 19-1,0-6 1,0 2-1,0-1 0,3 1 1,4 0-2,0-3-5,11 0-11,-1-9-4,9-3-1,0-8 1,6-3 0</inkml:trace>
  <inkml:trace contextRef="#ctx0" brushRef="#br0" timeOffset="2784">1423 291 8,'0'0'9,"0"0"0,0 0-1,0 0-3,0 0 0,0 0 1,0 0 0,14-6 0,-3 3 0,2 0 0,1-3 0,4-2 1,-1-4-1,2-1-1,-2-4 0,2 2-2,-5-5 1,-1 1-1,-1-1-1,-3 2 1,-4 0 0,0 2-1,-4 0 0,-2 3 0,-4 1 0,5 12 0,-15-14-1,3 12 0,-1 5 0,-4 2-1,0 7 0,-4 1 0,0 4-1,-2 1 1,-1 5 0,2 1 0,1 1 0,2 3 1,1-1-1,2 2 1,5 1-1,5 1 2,3-2-1,6 3 0,6-2 1,9-1-1,7-3 1,9-2-1,7-7 0,6-4-3,6-5-1,-3-12-5,4-6-7,-6-5-5,-1-3-2,-9-5 2,-3-1 0</inkml:trace>
  <inkml:trace contextRef="#ctx0" brushRef="#br0" timeOffset="3485">1845 414 18,'0'0'10,"-5"19"0,3-9 0,1 2-1,3-2 0,0 0-2,-2-10-1,17 10 0,-3-9-2,5-8-1,1 0 1,3-9 0,2 1 0,-1-7-1,-1 0 0,-5-5 0,-3 3-1,-8-1 2,-2 1-1,-7 2-1,-4 4 1,-6 5-1,-4 5 0,-7 6 0,-1 7-1,-6 6 0,-1 6-1,-1 7-3,-4-1-3,7 5-3,0-4-3,10-1-2,4-5-4,10-6 1,5-12-1,0 0 2,26-4 3</inkml:trace>
  <inkml:trace contextRef="#ctx0" brushRef="#br0" timeOffset="3846">2077 94 31,'14'-21'15,"-6"1"2,-2 7 0,-5-1 0,-1 14-3,3-17-4,-3 17-2,0 0-2,0 0-2,-1-9-1,1 9-2,0 0 0,0 0 0,-4 15 0,2-2-1,-1 2 0,-1 8 0,0 8 0,0 5 1,-1 7-1,1 2 1,1 3-1,1 0 1,1 1-1,4-3 0,4-4-2,3-9-8,7-3-9,1-8-2,6-6-1,-3-8 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2:55.2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245 321 12,'14'-14'11,"-14"14"1,8-13 1,-8 13-1,1-11-2,-1 11 0,0 0 0,-5-10-1,5 10-1,-13-7-1,0 4 0,3 2-3,-6 0 0,0 3-1,-4 1-1,0 4 0,0 1-1,-1 5 0,-1 0 0,2 3 0,1 0 0,2 4 0,3 0 0,3-1 0,3 1 0,5 1 0,3-1 0,5-1 0,7-2 0,3-2 0,8-2 0,5-3-2,7 0 0,3-8-4,7 3-5,-2-8-4,7 5-3,-3-7-4,-1 4 1,-5-7 0,-3 0 2</inkml:trace>
  <inkml:trace contextRef="#ctx0" brushRef="#br0" timeOffset="401">550 497 19,'-17'-1'14,"2"0"0,-2-2 0,3-1-1,2-3 0,2-4-3,6 0-1,2-6-4,6 4-1,2-4-1,7 1 0,0 3-2,3-1 0,2 4 0,-1 3 0,0 4 0,-1 5-1,-1 4 1,-1 3-1,-1 4 0,-3 2 0,-2 3 2,-2 2 0,-3 0 0,-3 3 2,-5-3 0,0 1 0,-7-6 1,2 3-1,-6-7 0,2 2-2,-4-8 1,3-2-1,-2-2-1,4-3 0,1 0-2,1-7-2,11 9-3,-11-23-4,14 10-8,0-5-4,8 1-2,0-4 1,6 2 1</inkml:trace>
  <inkml:trace contextRef="#ctx0" brushRef="#br0" timeOffset="842">794 301 34,'0'0'14,"0"0"0,0 0 0,3 9-7,-3-9-2,0 0 1,0 0 0,-4 11-2,4-11 1,-1 14-1,1-14 1,1 20-1,0-11 0,4 3-1,-5-12 0,16 16-1,-5-13 0,5-1-1,2-3 1,2-2-1,-1-2 0,1-1 1,-2 0-1,-2-2 0,-3 3 0,-3 0 0,-10 5-1,13-8 1,-13 8-1,11-4 0,-11 4-1,11 2 1,-11-2 0,11 9 0,-11-9 1,10 20 0,-8-6 0,1 4 1,-2-1-1,-1 3 0,1 1 0,2-1-2,1-2-1,1-7-4,11-1-8,-1-11-7,7-2 0,-1-9-2,4-4 2</inkml:trace>
  <inkml:trace contextRef="#ctx0" brushRef="#br0" timeOffset="1372">1334 13 50,'9'-10'16,"-9"10"-1,0 0 2,13-8-13,-13 8-4,0 0 2,9 5 1,-7 5 1,-3 3 0,2 9 1,-4 5 0,2 9 1,-5 8-2,0 6 0,0 1-1,1 3-2,-1-1 0,0-3 1,0-8-1,2-5-1,0-9 1,1-9 0,1-5 0,0-5 0,2-9-1,0 0-1,-13-13-1,4-3 0,0-3-1,-3-5 1,-3-1-1,-2-4 2,1 1-1,-2 4 2,1 1 1,-2 4 0,6 5 0,-1 1 0,7 4 0,7 9 0,2-13 0,9 6 0,9 1 0,10 0 0,3 0-1,12 0 1,2 1-1,3-2-3,5 6-4,-6-4-8,3 5-5,-7-2-1,-3 3 0,-8-3 1</inkml:trace>
  <inkml:trace contextRef="#ctx0" brushRef="#br0" timeOffset="1963">1583 362 34,'0'0'11,"0"0"1,0 0-1,12-5-8,-12 5 0,18-4 0,-7 2 2,1 3 1,-1 1-2,3 3 1,-3 0 0,4 6-2,-5 0-1,1 2-1,2 3 0,-2 1 0,1 2-1,-4-1 1,0 2 0,-3-1 1,0-1 1,-3 1-1,-9-5 2,1 1-1,-6-5 1,0 2 0,-4-7-1,-1 0 0,-2-4-1,0-1 0,0-3-1,3-3 1,-1-2-1,3-4-1,1 3 1,3-5-1,4 2-1,2-2 1,5 2-1,3-2 0,5 1-1,3 1 1,7-2-1,3 1 1,6 1-1,4-1-1,2 3 1,2-1 0,0 1 1,1 2-1,-4 3 1,-3 1 0,-4 3 1,-6 2 0,-2 4 0,-6 3 1,-2 4 0,-4 1 1,-2 2 0,0 2 0,-2 2 0,1 0 0,-1-3 1,1 1-1,1-5 0,0 0-1,-4-12-1,9 8-3,-9-8-10,13-6-7,-2-4-1,-4-6 0,5-4-1</inkml:trace>
  <inkml:trace contextRef="#ctx0" brushRef="#br0" timeOffset="2614">2082 80 58,'0'0'17,"0"0"1,-7 12-4,7-12-13,2 11-14,2-2-6,-4-9 2,8 18 0,-8-18 0</inkml:trace>
  <inkml:trace contextRef="#ctx0" brushRef="#br0" timeOffset="2855">2182 333 44,'13'-6'13,"-13"6"1,10-8-2,-10 8-8,0 0 0,0 0 0,8 11 1,-13-1 0,2 7 0,-3-1 0,2 3 1,0-2-2,1 0-1,6-4-2,4-4 1,4-6-1,7-3 1,1-5 0,3-3 0,0-4 1,2 1 0,-5-1-1,-2 2 0,-6 1 0,0 3-1,-11 6 0,10-5-1,-10 5 0,0 0 0,10 11-1,-10-11 1,12 19 1,-4-6 0,-1 3 0,2 1 1,-1 4 0,-1 0-1,1 2 0,-1-4-2,3 3-10,-5-6-10,4-4-1,-9-12-2,17 3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2:59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22 515 2,'0'0'5,"0"0"0,-13 11 1,13-11 1,0 0 1,-12 12 0,12-12 2,0 0 1,0 0 0,0 0 2,0 0-3,0 0-1,0 0-2,8-16-1,6 2-2,1-8-1,8-5-2,3-6 0,5-4-1,1-1 1,0 0 0,-1 0 0,-2 3 0,-4 4 0,-4 3 0,-4 7-2,-4 1 0,-3 9-3,-5-1-8,-5 12-5,0 0-2,0 0 0,0 0-1,-18 11 2</inkml:trace>
  <inkml:trace contextRef="#ctx0" brushRef="#br0" timeOffset="410">110 170 20,'-15'11'9,"15"-11"1,0 0 0,-9 3-6,9-3 0,0 0 1,17-9 0,-4 1 0,6-3 1,4-7-1,4 2 1,2-1-2,2-1 1,0 0-3,0 2 1,-4 0-1,-3 5-1,-4 5 1,-4-2-1,-2 2-1,-3 3 1,-11 3 0,14-4 0,-14 4 0,0 0 0,11 1 0,-11-1 0,0 0 0,7 9 1,-7-9 0,5 15 0,-5-15 0,5 17 0,-3 1 0,3 3-1,-3 0 1,0 2-1,-1 0 1,0-1-2,0 1 1,-1-3 0,1-8-2,-1-12-4,3 18-9,-3-18-5,0 0-2,0 0 2,12-1-2</inkml:trace>
  <inkml:trace contextRef="#ctx0" brushRef="#br0" timeOffset="1382">769 577 20,'1'16'10,"-2"-5"2,0 5-2,0 6-4,-3 7 1,2 7 1,-3 3 0,1 5 1,-3 1-2,2 0 0,-2-4-2,3-2-2,-1-9 0,2-5-2,0-9-1,0-3-1,3-13-1,-1 10-2,1-10-3,0 0-3,0 0-4,1-12-2,-1 12 0,-1-19 1,-1 5 1</inkml:trace>
  <inkml:trace contextRef="#ctx0" brushRef="#br0" timeOffset="1662">682 690 25,'1'-22'13,"3"-1"0,0 2 2,2 0-5,6 3-1,0-2-2,4 2 1,0 1-2,3 2 0,-1 1 0,2 3-1,-2 1-1,1 4-1,-1 1 0,-1 6-1,0 4-1,-3 3-1,0 3 0,-3 5 1,-2 2 0,-2 2 0,-2 2 0,-4 1 1,-5-2 1,-2-1-1,-4-1 1,-1 0-1,-7-4 0,2 0 1,-6-6-2,1 2 1,-2-1 0,3-4-1,1-4 0,3-1 0,3-3-3,3-4-1,10 6-3,-7-20-6,15 6-9,-1-6-2,12 1-1,-2-7 1,12 2 2</inkml:trace>
  <inkml:trace contextRef="#ctx0" brushRef="#br0" timeOffset="2093">1159 388 15,'13'1'13,"-13"-1"1,0 0 1,1 15-3,-1-15-2,-3 15 1,0-4-2,3 2-2,-1 2-2,5 4 0,-3 1-1,4 3-1,1 3 0,1 2-1,1-2 0,1 1-1,-3-3 1,1-3-1,-2-4 1,-1-4 0,-4-13 1,1 16 0,-1-16 0,-9 3 1,9-3-1,-14-9 0,4-1-1,2-1 0,0-7-1,3-2 0,3-3 0,4-2-1,5 0 0,3 0-1,6 1 1,1 2 0,5 3-1,2 3 0,2 4 0,1 1-2,3 6-4,-2-1-5,9 10-7,-5-2-3,4 8-1,-3-3 0,4 7 2</inkml:trace>
  <inkml:trace contextRef="#ctx0" brushRef="#br0" timeOffset="2563">1620 645 20,'-14'0'14,"1"-4"1,2-4-1,11 8-1,-14-20-1,12 7-4,2-2-2,7 0-1,1 1-3,4 0 0,3 3-1,1 0-1,2 4 1,0 3-1,-1 5 1,0 4-1,-4 4 1,-2 6-1,-3 4 2,-5 3 0,-6 2 1,-4 2 0,-6-3 2,-1 1 0,-7-7 0,1 0 0,-5-4-1,5-4 0,-2-7-1,4-2-2,2-5-1,3-5-2,3-1-3,1-7-5,8 0-10,-2-5-3,6 3 0,0-6 1,7 2 0</inkml:trace>
  <inkml:trace contextRef="#ctx0" brushRef="#br0" timeOffset="3164">1918 176 26,'0'0'11,"0"0"-1,0 0 0,0 0-6,0 0-2,0 0 2,0 0 0,-9 10 1,7 2 1,1 7 1,-3 6 0,2 6-1,-3 5-1,2 5 0,-2 3-2,2-1 0,-2-1-2,2-4 1,-1-7-1,4-5 0,2-7 1,3-7-1,4-6 0,8-7 0,3-7 0,6-2-1,1-5 0,3-1 0,2-1 0,-3-1 0,-1 5 0,-5 2 0,-5 3 0,-2 5 0,-4 5-1,-1 4 1,-3 4 0,-3 4 0,-2 2 0,-2 4 1,-2-1 0,-3 2 1,-4-2 0,-4 0 1,-4-4 1,-1 0-1,-6-5 0,1-1 0,-6-3 0,1-2-1,0-4-1,3-1-1,2-1-1,3-5-3,7 4-9,1-7-8,11 10-1,1-21-1,9 9 1</inkml:trace>
  <inkml:trace contextRef="#ctx0" brushRef="#br0" timeOffset="3815">2360 425 10,'-9'-11'11,"9"11"0,-1-9 1,1 9-4,0 0 0,14-8 0,-14 8 0,15-1-2,-4 4 0,-1 0-2,3 3 0,-1 1-1,1 4 0,-2 2 0,2 4-1,-3 3 0,1 1 0,0 3-1,-1 1 0,-3 0 0,0 0 1,-4-2 0,0 0 1,-5-5 1,-1 1-1,-7-5 1,0-2 1,-7-4-1,-1 0-1,-4-5 0,-4-1-1,0-5 0,1-1 0,0-3-1,2 0-1,4-1 1,4 0-1,6-1 0,5 0-1,4 9 0,11-16-1,3 10-1,4-2-2,7 3-3,1-6-3,6 6-4,-3-6-3,4 2-3,-4-3 1,1 0 1,-5-2 2</inkml:trace>
  <inkml:trace contextRef="#ctx0" brushRef="#br0" timeOffset="4356">2652 126 39,'0'0'13,"-2"-10"0,2 10-1,0 0-9,-4 15-2,3-2 1,-1 1 1,0 8 1,1 1 0,0 12 1,-2-3 0,4 4 0,-1 2 0,2-1-1,-2-2-1,2-2 0,-1-5-1,4-4-1,-1-8 1,3-2-1,-7-14 0,19 10 0,-7-12 0,5-1 0,-2-4 0,1-2 0,0 0 0,0 1 0,-1 0 0,0 2-1,-1 1 1,-1 3-1,-1 2 0,0 1 0,1 2 0,-3 3-1,-1 3 1,0 1 0,-3 2 0,-1 3 0,-4 0 1,-3 4 0,-5-2 1,-2-1 0,-5-1 0,-2-1 0,-4-2-1,-1-3 1,-3-2 0,4-2-1,-1-3 1,3-1-1,2-2 0,4-2 0,1-1-1,11 4 0,-10-15-1,8 5-1,6-1-2,2-5-2,8 3-4,-2-7-4,11 5-5,-2-6-4,11 3 3,-4-2 0,8 1 1</inkml:trace>
  <inkml:trace contextRef="#ctx0" brushRef="#br0" timeOffset="4927">3082 400 24,'0'0'11,"0"0"2,7 12 0,-7-12-3,-2 14-2,3-2 2,-4 1-1,5 4-1,-3 0 0,4 4 0,-3-2-2,4 3-1,-3-2-1,4 0-2,-2-5 0,1 0-1,-1-4 0,-3-11-2,8 16-1,-8-16-6,10 3-10,-10-3-2,15-11-1,-8-5 0,5-4 1</inkml:trace>
  <inkml:trace contextRef="#ctx0" brushRef="#br0" timeOffset="5257">3365 63 45,'0'0'15,"4"15"-1,-4-15 2,-1 11-12,1-11-3,-3 15 1,2-3 0,-2 2 2,2 6 0,-2 2 1,2 8 0,-3 5 0,2 8 0,-1 1-1,2 3-1,-1-1-1,1 2-1,-1-4 0,1-4 0,2-5-2,-1-7 0,3-6-4,-4-8-3,5-3-7,-4-11-4,0 0-2,14-5 1,-5-6 1</inkml:trace>
  <inkml:trace contextRef="#ctx0" brushRef="#br0" timeOffset="5578">3574 397 21,'14'7'15,"-14"-7"1,7 14 2,-3-1-2,-4 0-5,4 7 0,-3 0-2,2 6-2,-3-1-3,3 1 0,-1-2-2,2-2-1,2-3-1,1-5-2,4-4-6,-1-8-7,6-3-4,-1-9-2,2-7 1,0-9 0</inkml:trace>
  <inkml:trace contextRef="#ctx0" brushRef="#br0" timeOffset="5868">3919 48 47,'14'14'16,"-14"-14"1,12 17 0,-5-6-11,-1 4-3,-1 3 1,-2 5-1,2 3 1,-3 5 0,1 8 0,-2 1-1,-1 6 0,-2 1 0,1 2-1,-2-2-1,-1-1 1,1-6-2,-1-7 0,-1-5-1,0-7 0,1-6 0,4-15 0,-10 12-1,10-12 0,-11-14-1,2-1 1,1-5 0,-4-5-1,-1-2 1,-2-2 0,-2 1 0,-3 0 1,1 5 0,0 1 2,3 5 0,2 5 0,2 3 1,12 9 0,-8-13 1,8 13-1,15-8 0,3 6 0,5-3 0,8 1-1,7-1 0,2 2 0,4-1-1,1 1 1,-1 2-1,0 0 0,-6 1 0,-4 2 0,-4 0 0,-4 2 0,-6 1 0,-4 3 0,-3 0 0,-2 2 1,-3 3 0,-3 3 0,-1 2 0,3 4 0,-3-1 0,1 0 1,-2 2-1,-1 0 0,0-3 0,2-1 0,-2-3-1,2-1 0,0-3-1,-4-12-3,11 15-8,-11-15-8,15-8-1,-9-8-1,3-5 1</inkml:trace>
  <inkml:trace contextRef="#ctx0" brushRef="#br0" timeOffset="6539">4398 190 38,'0'0'13,"0"0"-4,-2 16-5,5-6-9,0 0-9,2 2 1,-1-3-1</inkml:trace>
  <inkml:trace contextRef="#ctx0" brushRef="#br0" timeOffset="6699">4550 385 15,'18'21'9,"-2"-2"1,2-3 2,0-1-3,0-4-1,3-1 2,-5-8-1,6 0 2,-6-9-1,3 1 0,-5-7-1,0 0-1,-3-2-3,-4 0-1,0 0-2,-7 0-1,-4 2 0,-3-1-1,-3 5-1,-3 3 1,-4 2-1,-3 4 1,-1 5-1,-3 3 0,-1 3 1,-1 4 0,1 2 0,2 4 0,0 1 1,4 2 0,3 0 0,3 1 1,5-1 0,4 1 0,4-5 0,7 2-1,2-3 1,6 1-1,6-4-2,3-3-2,8 1-8,-2-8-7,11 2-3,-5-8-2,8-2 1,-2-9 0</inkml:trace>
  <inkml:trace contextRef="#ctx0" brushRef="#br0" timeOffset="7210">5304 410 57,'0'0'18,"-10"0"0,-1-3-1,-1-1-9,-5 2-6,-3 2 0,-3 1 1,-5 3 0,-4 1 1,2 6 0,-4-2 1,1 4-2,0 1 0,4 2 0,3-3-2,5 2 0,6-3-1,5-1 0,8 1 0,4-2 0,8 1 0,6-1 0,4 2 0,1 2 0,4-2 0,0 4 0,2-1 0,-3 0 0,-5 1 0,-3-2 0,-4 0 0,-4 0 0,-5 1 1,-3-1 0,-7-2 1,0 0-1,-6-1 1,-2-1-1,-2 0 1,-5-2-1,0-2-2,-4-4-4,2 2-16,-10-8-2,4-1 0,-9-11-2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23.87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0 912 3,'0'0'7,"8"-10"2,-8 10 0,0 0 2,0 0 1,9-8-1,-9 8 0,0 0-1,3-10 1,-3 10-3,0 0-2,9-11-1,-9 11-1,13-13 0,-3 3 0,4-2-1,2-4 0,5-2-1,3-2 1,4-2-1,4-3-1,2 0 1,2-1-1,4 0 1,-4 2-1,1 1 1,-2 1-1,-1 3 0,-5 1 0,-3 4 0,-4 2 0,-6 6-1,-4 0 0,-12 6 0,14-5 0,-14 5-2,0 0-2,0 0-6,0 0-8,0 0-3,0 0 0,-3-13 0,3 13 1</inkml:trace>
  <inkml:trace contextRef="#ctx0" brushRef="#br0" timeOffset="520">535 304 6,'0'0'5,"0"0"1,-11-4-1,11 4-1,0 0-1,0 0 2,0 0 1,0 0 0,0 0 1,14 1 0,-14-1 0,19 2-1,-6 0-1,1 1-1,3 0-1,2 1-2,-3 0 0,2 2-1,-1-1 1,-1 1-1,-1 0 0,2 2 1,-3 0-1,0 2 0,-3 0 0,1 4 0,-4-2 0,-1 4 0,-3-2 1,-4 3-1,-3-1 1,-2 2-1,-4 2 1,-3 3 0,-1-1 0,-3 3 0,-2-2 1,-1 2 0,0-2 1,2 1 0,-1-7 0,5 0 0,-1-4 0,6-2-1,8-11 0,-12 12 0,12-12-1,0 0-2,0 0-3,0 0-9,4-9-3,2-1-2,4-1 0,3-5 1</inkml:trace>
  <inkml:trace contextRef="#ctx0" brushRef="#br0" timeOffset="1221">1287 211 12,'0'0'8,"0"0"1,0 0 0,-15 8-2,15-8-1,-17 8 0,4-2 0,0 0 1,-3 0-2,0 2 1,-3 0 0,2 3-1,-4 0 0,3 4-1,-2-2-1,1 5 0,0-3 1,8 13-9,-14-14 0,18 11 0,-7-12 0,16 8-1,-7-10 0,19 6 0,-14-17-2,27 10 8,0-8-3,9-7-4,2-2-2,0-1 0,1-2-1,-3-1 0,-3 3 0</inkml:trace>
  <inkml:trace contextRef="#ctx0" brushRef="#br0" timeOffset="1592">1346 465 15,'-14'1'7,"14"-1"0,-8-9 1,8 9-2,1-20 0,4 7-2,6-3 0,0 0 0,6-2 0,0 2 0,5-2 0,-1 4-1,1 0 1,-2 3-1,0 4 1,-4 1-2,1 5-1,-5 3 0,0 6 0,-4 1 0,-1 4 0,-3 2 0,-2 1 1,-1 1 0,-2 0 2,-2-1 0,0 1 1,-5-6 0,3 1 1,-6-4 0,2 1-1,-6-5 0,2 2-1,-4-4-1,1-1-1,-3-1 0,2 0-1,-3-2 0,2-2-2,4 1 0,0-3-2,14 6-5,-17-13-7,17 13-4,7-21-3,7 7 2,2-5-1</inkml:trace>
  <inkml:trace contextRef="#ctx0" brushRef="#br0" timeOffset="2103">1766 52 19,'0'0'10,"0"0"2,0 0 0,0 0-2,0 0-5,0 0 1,0 0-1,0 0 1,-8 17-2,2-3 0,3 3 0,-3 5-1,1 6 1,-1 5-1,0 6-1,-3 3 1,2 2-1,-1 1 0,2 1-1,-1-4 1,4-3-1,1-8 0,2-9 0,3-4-2,-3-18-3,14 10-4,-14-10-4,20-22-5,-6 0 0,1-6 1,3-6-1</inkml:trace>
  <inkml:trace contextRef="#ctx0" brushRef="#br0" timeOffset="2413">1941 127 14,'9'-15'9,"-1"3"2,-8 12 0,9-10-2,-9 10 0,0 0 0,0 0-2,0 0 2,0 0-4,-2 11 1,2-11 0,-5 17 0,3-4 0,-2 2 0,2 6-1,-4 5-1,-2 18-9,0 3 1,0 1 0,3-2-2,-1-1-1</inkml:trace>
  <inkml:trace contextRef="#ctx0" brushRef="#br0" timeOffset="2734">2127 409 9,'0'0'8,"3"17"1,-3-17 0,7 14 0,-7-14-1,15 9 0,-6-9 0,3-2-1,2-5 1,3 0 0,-2-5-2,4-2 0,-4-1-2,1-1 0,-3 0-1,1-1-1,-6 4-1,0-1-1,-4 4 0,-1 1 0,-3 9 0,-3-11 0,3 11-1,-12-3 1,12 3 0,-20 4 0,8 0 0,-2 2 0,0 0 0,-1 2 1,0 0 0,1 3 1,0-1 0,1 3 0,1 0 1,2 1-1,-1 1 0,5 2 0,0-1 0,3 1 0,4 1-1,3 0 0,3-4 0,5 2 0,0-3 0,5-1 0,2-1-1,4-5 0,1-3-3,1-6-6,4 1-7,0-6-4,5-4 0,-2-4 0,4-2 1</inkml:trace>
  <inkml:trace contextRef="#ctx0" brushRef="#br0" timeOffset="3304">2680 357 15,'0'0'11,"-6"-14"0,6 14 2,3-11-1,-3 11-1,1-10-1,-1 10 1,0 0-2,0 0-2,-13-4-1,2 7-2,-2 5 0,-3 0-2,-3 4 0,-5 1 1,-6 7-9,1 2 1,2 0 1,3 0-1,4-3-1,4 2 1,6-5-1,7 3-1,13-9 8,7-4-2,3-4 0,7-3-2,3-4 0,6-3-1,-3-4-1,4-5-1,-5-7-2,1 2-1,-3-8-2,-3-1-1,-1-4-1</inkml:trace>
  <inkml:trace contextRef="#ctx0" brushRef="#br0" timeOffset="6369">2904 7 19,'0'0'9,"0"0"0,0 0 1,0 0-1,0 0-1,0 0-2,0 0-1,0 0-1,0 0-1,0 0 1,0 0-2,2 9 0,-2-9 0,3 20-1,-3-3 0,1 2 0,-1 6 1,0 5-1,0 3 0,-1 1 1,-2 3-1,1 1 0,2-3 0,-2-1 1,2-4-1,2-4 0,2-5-1,2-2 1,5-5-1,0-6-1,1-3-2,1-5-2,1-2-3,-2-6-7,-3-4 0,-1-3-1,-5-4 1,-3-4 0</inkml:trace>
  <inkml:trace contextRef="#ctx0" brushRef="#br0" timeOffset="6769">2796 173 29,'-11'8'13,"11"-8"2,0 0 1,0 0-1,13-3-7,3 2 0,4-7 0,8 6 0,4-6-2,7 5-2,2-4-2,2 1-6,4 4-8,-3-2-7,-4 4-1,-6 0 1,-3 1-1</inkml:trace>
  <inkml:trace contextRef="#ctx0" brushRef="#br0" timeOffset="7090">3138 330 25,'4'10'12,"-4"-10"-1,10 1 1,-10-1-3,18-2-7,-6 2 0,4-2 0,0 1 0,3-3 1,2 0 2,-2-3-1,2 1 1,-3-2-1,0 0 0,-2-2 0,-3 2-1,-2-1 0,-11 9-1,13-19 0,-13 19-1,7-14 1,-7 14-1,-1-12 0,1 12 1,-10-8-1,1 5-1,-2 1 1,-3 0-1,-1 1 0,0 2 0,-1 2-1,-2 2 1,1 1 0,-1 2 0,2 2 0,1 2 0,1 3 0,-1 0 1,3 1 0,4 0 0,-3 1 1,5 3-1,0-3 0,4 2 1,0-3-2,5 2 1,0-2 0,5-1-1,5-3 0,4-4-1,7-1-3,2-7-5,7 0-3,-1-7-4,5-1-3,-2-5 0,1-2 0,-5-3 2</inkml:trace>
  <inkml:trace contextRef="#ctx0" brushRef="#br0" timeOffset="7631">3521 377 5,'-9'14'7,"1"-2"1,3-2 0,3 0 0,2-10 0,2 15-1,-2-15 0,18 6 0,-2-7 0,4-2-1,0-2-1,2-2 1,-1-3-2,-1-1 0,-4-1 0,-2 0 0,-6-1 0,-3 2 0,-6-3 0,0 5 0,-6-2 0,-3 3-1,-1 0 0,-4 3-2,-1 4 0,-3 3-2,0 4-1,-3 1-4,4 7-2,0-3-5,2 4-3,2-2-3,4-3 1,10-10 0,-5 10 2</inkml:trace>
  <inkml:trace contextRef="#ctx0" brushRef="#br0" timeOffset="8001">3736 32 23,'6'-14'14,"-2"4"0,-4 10 0,2-10-1,-2 10-2,0 0-3,0 0-3,0 0-2,0 0 1,0 0 0,-2 16 0,-1-6-1,2 5 1,-2 4-1,0 6 0,-2 4 0,0 7-1,-1 3-1,1 4 1,-1 0-1,2-1-1,2-1-2,1-7-3,7-3-11,0-10-3,5-4-2,0-9 1,2-4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32.3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188 68 19,'0'0'11,"0"0"1,0 0-1,0 0-4,0 0-3,0 0 1,0 0 0,-7 10-1,7-10 1,-4 22 1,0-8 0,3 5 0,-2 3 0,1 9-1,-2-1-1,3 7-1,-1 3-1,0 6 0,1 1-1,-4 3 0,2 0 0,-2 0-1,1-3 0,-2-3 1,1-3-1,-1-7 0,0-4 1,2-5-1,-3-6 0,0-4 0,7-15-1,-14 11-1,14-11-3,-16-9-1,9-2-3,-2-7 0,3-2 0,-4-5-1,3 2 2,-1-2 3,2 3 2,0 1 3,1 2 2,2 5 1,1 4 1,2 10-1,0-16 1,0 16 0,4-12 1,-4 12-1,13-12 1,-2 8 1,2-3 0,8 2 0,1-4-1,6 3 0,0 0-1,5 0-2,0-1 0,2 3-1,-4 0-1,-3 0-2,-1 3-2,-9-3-7,0 3-7,-7-2-1,-11 3 0,11-9 0</inkml:trace>
  <inkml:trace contextRef="#ctx0" brushRef="#br0" timeOffset="631">395 346 31,'0'0'12,"0"0"1,0 0 0,0 0-6,0 0-1,0 0 2,0 0-1,8 12-1,-8-12 0,3 17 0,-2-6-1,4 6 0,-3 2-2,3 2 0,-1 2-1,2 1 0,-1 0-1,0 0 0,1-2-1,-1-4 1,-1-1 0,-1-5 0,-3-12 0,5 16 2,-5-16-1,0 0 1,0 0-1,0 0 1,-12-16 0,9 4-1,-3-5-1,-1-3-1,3-3 1,0-2-1,4 1 0,-1-1 0,3 2-1,1 3 1,6 2-1,4 2 1,2 3-1,6 0 1,1 3 0,3 1-1,3 1 0,-1 0-2,2 4-3,-4-3-3,4 9-7,-6-4-6,2 3 0,-6-1 0,2 4 2</inkml:trace>
  <inkml:trace contextRef="#ctx0" brushRef="#br0" timeOffset="1202">783 521 27,'-12'0'13,"1"-2"2,11 2 2,-18-14-6,18 14-1,-11-20-1,9 8-1,1-4-1,5 2-2,2-1-1,3 1-3,3-1 1,2 2-2,2 2 0,-1 2 0,2 2 0,-1 4 0,-3 2-1,2 4 1,-4 5 0,-2 3 0,-1 4 0,-2 3 1,-4 2 1,-2 3 0,-7 0 1,0-1 0,-4-2 0,0 0 1,-4-6-1,-1 1 0,0-7 0,0 1 0,1-6-2,1-2 1,1-2-1,1-5-1,2 0-2,1-4-2,5 1-5,-2-8-10,8 3-3,-1-5-2,8 3 2,-2-6 0</inkml:trace>
  <inkml:trace contextRef="#ctx0" brushRef="#br0" timeOffset="1682">964 324 31,'0'0'13,"0"0"1,0 0 0,0 0-6,0 0-1,0 0-1,9 9 0,-9-9-1,3 14 0,-2-5 0,1 7 1,0-2-1,3 4 0,1-1-2,-1-1-1,0 0 0,2-3 0,-7-13-1,20 15 1,-10-13-1,6-3 1,-3-4 0,4-4-1,0-3 1,2-1-1,-2 0 0,-2 1-1,-1-2 1,-2 6-1,-3 0 0,-9 8 0,13-7-1,-13 7 1,0 0 0,5 13 0,-5-13 0,-1 17 1,1-6-1,1-1 1,-1 1 0,1-1-1,-1-10 1,9 14 0,-9-14 0,16 4-1,-5-5 1,2-2 0,2-3-1,1-1 0,1-4 1,-1 0-1,2-2 0,0-1 0,0 2-1,2-2 1,-2 2-1,0 2 1,-3 3-1,-2 2 0,-1 2 1,-2 2 0,-10 1-1,0 0 2,9 17-1,-9-4 1,-1 1-1,0 6 1,-2 0-1,-3 1 1,1 0-1,2 0-1,2-1-2,-1-6-4,6 3-11,-3-7-5,8 0 1,1-7-1,2-1 0</inkml:trace>
  <inkml:trace contextRef="#ctx0" brushRef="#br0" timeOffset="2563">1936 99 49,'1'-11'18,"-1"11"1,0 0 0,0 0-9,0 0-4,0 0-2,0 0 0,0 0-2,0 0 0,0 0 0,0 0 0,0 0-1,-2 13 1,2 0-1,0 3 0,1 8 0,-2 7 0,0 5 0,1 6 0,-1 2-1,-3 0 1,1-1-1,0-4 0,-1-7 1,0-6-1,2-7 0,-2-7 0,4-12-1,0 0-2,0 0-2,-2-12-1,-2-7-1,2-1 0,-8-5-1,3 0 0,-6-5 2,0 4 1,-3 2 3,-1 4 1,-1 4 1,2 6 1,1 4 0,1 3 1,3 3 0,0 0 1,11 0 0,-12 5 1,12-5 1,0 0 0,9 11 0,-9-11 0,25 5 0,-4-3-1,5 1 0,2-2-2,6-1-1,1-1 0,-1-3-2,4-1 0,-6-2-3,2 0-1,-6-4-3,0 3-3,-7-3-7,-2-1-2,-3 0 1,-4-2 0,-2 0 3</inkml:trace>
  <inkml:trace contextRef="#ctx0" brushRef="#br0" timeOffset="3194">2165 53 18,'0'0'11,"0"0"0,0 0 2,0 0-4,0 0-2,0 0 1,-7 17 1,7-17-2,-3 21 1,-1-8-1,-1 9 0,0 0-1,0 9-1,0 1-1,1 6 0,-2 2-2,0-1 0,0 1-1,4-3 0,-2-6-1,3-4 1,0-7 0,3-8 0,-2-12-1,18 6 1,-5-15-1,6-5 0,2-4 1,2-2-1,2-2-1,1-2 1,-4 3-1,-1 2 1,-1 3 0,-6 4-1,-2 5 1,-12 7 0,14-7 0,-14 7 0,0 0-1,9 17 2,-9-3-1,1 2 0,-1 2 0,1 1-1,4 1-5,-2-4-4,5-1-8,-8-15-1,19 10-2,-7-13 1,4-3 0</inkml:trace>
  <inkml:trace contextRef="#ctx0" brushRef="#br0" timeOffset="3655">2548 379 3,'12'4'5,"0"0"1,2 2 2,0-4 0,0 0 2,3 1 2,-4-6 0,1 0 1,-3-5 1,0 1-1,-5-3-2,-6 10-2,11-21-3,-7 11-2,-4 0-1,0 10-1,-1-15-1,1 15 0,-7-11 0,7 11-1,-12-3 0,12 3-1,-14 3 1,14-3 1,-18 10-1,8-3 1,-1 1 0,-1 4 0,0-2 1,-1 4 0,0-3 0,0 3 0,2 0 0,1 2 0,3-1-1,5 2 0,3-2 0,7 3 1,2-1-2,6-1 1,1 0 0,4-3 0,0-2-2,1-6-2,6 2-7,-4-10-12,3 0-1,-4-9-1,2 0 0</inkml:trace>
  <inkml:trace contextRef="#ctx0" brushRef="#br0" timeOffset="4326">3081 315 10,'0'0'10,"11"-11"1,-11 11 2,7-9-2,-7 9 1,0 0-1,0 0 0,0 0-2,0 0-1,0 0 0,0 0-3,0 0 0,0 0-2,-1 14 0,1-1-1,-1 3 0,1 2 0,-1 2 0,2 3-1,-1-1 1,1-3-1,-1 0 0,2-4 0,0-6 1,-2-9-1,15 7 0,-2-12 0,1-5 0,5-4 0,0-6-1,1 0 1,1-3-1,-2 1 0,-4 1 0,-3 5 0,-4 1 1,-2 6-1,-6 9 0,0 0 0,0 0-1,0 0 1,0 0 0,9 12-1,-8 0 1,2 1 0,3 2 1,0 2-1,0 0 1,1 2 0,2-3-1,0-1 1,4-2-1,-1 0 1,-1-5 0,2-2 0,0-4 1,0-3-1,1-5 1,-1-3 0,-4-4-1,4-2 1,-4-3 0,-2-2-2,1 0 1,-1-1-1,-2 0 1,1 2-1,-3 1-1,2 0-2,0 2 0,-2-2-5,5 5-11,-5-3-4,5 3 0,-2-2-1,3 3 1</inkml:trace>
  <inkml:trace contextRef="#ctx0" brushRef="#br0" timeOffset="5087">3685 10 11,'0'0'8,"0"0"1,11-9 2,-11 9-3,0 0 0,0 0 1,0 0 0,0 0 0,0 0 1,0 0-3,0 0-1,0 0-1,-10-2-1,10 2-1,0 0 0,0 0 0,1 10-1,-1-10 1,2 20-1,2-4 0,1 6 0,-4 3 0,0 6 0,-2 2-1,2 4 0,0 2 0,-1 0 0,0 1-1,0-4 1,2-3 0,1-4-1,2-4 1,0-5-1,-2-7 1,-3-13 1,10 12-1,-10-12 0,13-10 0,-3-1 0,0-5-1,2-5 0,4-3 0,0-1-1,3 0 1,-1 1-1,0 3 1,-1 5-1,-3 2 1,-4 6-1,0 3 1,-10 5-1,11 1 1,-11-1-1,4 12 0,-3-1 1,0 2 0,1 2 0,0 3 1,-2 2-1,1 0 1,0 2-1,3-1 0,-3-1 1,1-1-2,0-4-2,4 3-4,-3-9-11,5 2-2,-8-11-2,18 3 1,-8-8 0</inkml:trace>
  <inkml:trace contextRef="#ctx0" brushRef="#br0" timeOffset="5778">4116 476 24,'-9'-15'12,"12"4"0,1-5 1,5 1-4,-1-4-1,5 2 2,-3 0-1,3 3-2,-1 0 0,1 5-2,-1 3-1,1 5-1,-4 1-1,0 2-1,-9-2 0,15 15 0,-12-4-1,2 3 2,-3-1-1,-1 3 1,-1 0-1,0 3 1,-2-2 0,-2-1 1,-1-1-1,-2-1 1,-4-3 0,1 0 0,-4-4-1,2-1 1,-1-2-1,0-3-2,1-2 0,0-5-2,3 2-3,-3-7-6,8 0-7,-1-6-4,5-1-1,1-6 1,5 0 1</inkml:trace>
  <inkml:trace contextRef="#ctx0" brushRef="#br0" timeOffset="6239">4378 40 44,'13'-4'16,"-13"4"1,0 0 1,10-4-8,-10 4-3,4 9-1,-4 1-1,-3 5 0,2 3-1,-2 5 0,3 5 0,-2 7-1,-1 1-1,1 2 0,2 3 0,-1-1-1,1 0 0,0-3-1,0-3 0,2-3-3,1-9-4,3-2-10,2-11-4,1-6-2,1-10 2,3-3-1</inkml:trace>
  <inkml:trace contextRef="#ctx0" brushRef="#br0" timeOffset="6549">4558 429 15,'10'8'12,"4"-3"1,1-1 2,2-8-4,-2 3 0,-15 1 0,0 0-2,62-23-1,-62 23 0,42-21-3,-42 21 0,0 0-1,43-29-1,-43 29-1,0 0-1,0 0 0,0 0-1,0 0-1,2-44 1,-2 44 0,-18-9-1,18 9 0,-21-3 0,5 4 1,1 2 0,0 1 1,-4 2-1,2 0 1,1 5 1,-3-1 0,2 3 0,6 1 0,2 2 0,1-2 0,3 4 0,3 1 0,6 0 1,5-1-2,-2 3 1,9-3-1,5 1-1,-21-19-1,57 30-2,-57-30-7,69 24-10,-69-24-1,66 9-2,-66-9 1,0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39.7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24 154 29,'3'-9'14,"-3"9"0,0 0 0,3-12-4,-3 12 1,0 0-2,0 0-2,0 0-1,0 0 0,0 0-1,0 0 0,-6 20-1,2-5-1,2 5 0,-2 4 0,2 5 0,-2 2-1,2 2 1,0-3-2,2-2 1,1-4-2,2-5 1,2-5-1,-5-14 1,16 8-1,-5-14 1,2-8-1,4-2 0,0-7 0,3-5 1,-2-3-1,1 0 0,-2-1 0,0 3 0,-3 2 0,0 4 0,-3 3 1,-2 4-1,-1 5 0,-8 11 0,12-12 0,-12 12 0,9 7 0,-6 4 1,-1 6-1,1 1 1,1 7 0,-1 3 0,2 1 0,0 1-1,-2-3 1,6-1 0,2-2-1,1-4 1,1-4-1,2-6 1,0-4 1,2-5-1,4-6 0,-3-6 0,0-9 0,5-6 0,0-6 1,1-4-1,-2-4 0,-1-3 0,0-1 0,-1 3-1,-3 8 0,-4 3 0,-2 8-4,-5 3-2,5 12-7,-11 7-8,0 0-3,0 0-1,3 16 0,-9-6 1</inkml:trace>
  <inkml:trace contextRef="#ctx0" brushRef="#br0" timeOffset="751">765 245 14,'0'0'12,"21"5"3,-10-4 1,1-5-4,3 5 0,0-4 0,2 3-3,-1-3-1,2 4-2,0-3-2,0 2-1,-1-1 0,-3 0 0,-2-2 1,-3 0-1,-9 3 1,9-13-1,-12 4 0,-1 0-1,-5-2-1,-4 2 0,-2 0 0,-4 4 0,-4 0-1,-1 4 1,-2 3 0,0 4 0,3 0 0,4 4 0,0 1 0,4 1 0,3 2 0,3 1 0,4 1 1,2 3-1,4 0 1,2 2-1,6 1 2,3 0-2,4 0 0,5-2 0,0-1 0,5-6 0,3-3-1,2-3-1,-2-5 1,2-5-1,-1-3-2,-3-5-2,3 1-2,-9-9-6,4 5-7,-8-9-4,4 2 1,-5-6 0,3 3 2</inkml:trace>
  <inkml:trace contextRef="#ctx0" brushRef="#br0" timeOffset="1282">1260 89 19,'-2'-11'13,"2"11"2,0 0 1,-4-10-2,4 10 0,0 0-2,0 0-3,0 0-1,0 0-2,0 0 0,0 0-2,0 0 0,-10 9-1,10-9 0,-8 10-1,8-10 1,-11 14-2,7-4 0,4 2 1,-8 5-2,5 0 1,-3 5-1,6 2 1,-2 3 0,2 2 0,-1 2-1,-4-1 1,9 1 0,-3-3 0,5-3 0,-1-2 0,-2-5 0,4-5 1,-7-13-1,9 9 2,-9-9-2,13-5 0,-13 5 0,18-18 0,-8 3-1,5-1 0,2 0 0,1-1 0,2 3 0,-1 0 0,0 4-1,2 2 1,1 2-1,-1 2 1,-2 2-1,1 1 1,-1 2-1,-2 1 0,0 2 1,-3 2 0,-2 3-2,1 0 2,-3 2 0,-1 1-1,-2 3 1,1-2-1,-3 4 1,-2-3 0,-3 0 0,-6-3 0,0 1 1,-6-2 0,-2-2 2,-7 2-1,-3-4 0,-8-1 1,2 1-1,-1-1 0,-1 0-1,-2 1 1,1-2-2,-1 0 0,1 1-3,1-5-7,3 3-16,-6-7 0,4-1 0,-4-10-2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46.4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40 259 11,'-11'6'10,"2"0"1,9-6 1,-12 4 0,12-4 0,0 0-1,-10 0 1,10 0-2,0-9-1,1-1-1,6 0-2,2-4-3,4-2 0,5-7 0,6 2-1,5-5 0,3 2 0,2-2 0,2 2-1,-5 3 1,-1 3-1,-3 4 0,-8 5 0,-2 2 0,-4 4-1,-3 5 1,-10-2 0,15 16 0,-9-1 1,-3 6-1,5 4 1,-6 4-1,1 3 1,0 0-1,0-1 0,1-1 0,5-3 0,3-7-1,9-4 0,8-8 0,9-7-2,14-1-8,1-13-12,10-4-1,-4-12-2,3-4 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3:48.1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941 10 8,'0'0'8,"0"0"0,0 0 1,1-9-1,-1 9 0,0 0-2,0 0 1,0 0-1,0 0-1,0 0-1,-11-4 0,11 4 2,0 0-2,0 0 0,0 0 0,0 0 0,0 0 0,0 0-1,0 0 0,0 0 0,0 0 0,0 0-1,0 0-1,0 0 1,0 0-1,0 0 0,0 0-1,0 0 0,0 0-1,-9 6 1,9-6 0,-2 10 0,2-10 0,-1 17 0,1-7 0,-1 3 0,0 0 0,1 3 0,-1-1 0,-1 2 1,0 0-1,0-1 0,1 0 1,0 1-1,0-1 1,1 1-1,-1-2 1,1 1 0,0-2 0,1 2 1,-3-2-1,1 0 0,-1-1 0,2 3 1,-2-3-1,1 1 1,-1-2-1,0 0-1,1-3 1,0 0 0,1-9-1,-3 17 1,3-17-1,0 13 1,0-13-1,0 14 1,0-14 0,1 12-1,-1-12 1,-1 11-1,1-11 0,0 0 1,-1 10-1,1-10 1,0 0 0,0 0-1,0 0 1,-1 9-1,1-9 1,0 0-1,0 0 0,0 0 0,0 10 0,0-10 0,0 0 0,0 9 1,0-9-1,0 0 0,0 0 0,0 0 0,0 0 0,0 0-1,0 0 0,0 0-4,0 0-6,10-9-10,-10 9-1,14-22-1,-5 4 1</inkml:trace>
  <inkml:trace contextRef="#ctx0" brushRef="#br0" timeOffset="1102">1261 23 3,'0'0'4,"0"0"-1,0 0 1,0 0 0,0 0 1,-2-10 1,2 10 1,0 0 0,0 0 1,0 0 0,0 0 0,0 0-2,0 0 0,0 0 0,-9-4-1,9 4-1,0 0 1,0 0 0,0 0 0,0 0-1,0 0 0,0 0-1,0 0-1,0 0 0,0 0-1,-4 10 0,4-10 0,-2 13-1,2-13 1,-3 20 0,1-8-1,0 4 1,0 0-1,0 3 1,0 2-1,-1 1 1,0 3-1,1 2 1,0-1-1,-1 2 0,-1-1 1,3 1-1,-2-1 1,2-1-1,0-3 1,1-1-1,-1-3 1,1-1-1,0-1 1,1-4 0,-2-1-1,1-2 2,0-10-1,-1 14 0,1-14 1,0 0-1,0 0 0,-2 9 1,2-9-2,0 0 1,0 0 0,0 0 0,0 0-1,0 0-1,0 0-2,0 0-11,0 0-7,-1-18-1,3 7-1,-2-6 1</inkml:trace>
  <inkml:trace contextRef="#ctx0" brushRef="#br0" timeOffset="2224">419 346 5,'1'-11'7,"-1"11"1,0 0 0,0 0 1,-12-2 0,12 2-1,-12 0 0,12 0-1,-12 2 0,12-2-1,-15 3 0,15-3-1,-13 3-1,4-1 0,9-2 0,-18 7 0,9-2 0,-1-2-1,0 2 0,-1 0 0,0 2 0,-3-1-1,3 2-1,-4-1 1,3 3-1,-3-1 0,3 0 0,-2 2 0,1 0 0,1-1 0,-2 3 0,2-1 0,0 2 0,-1-4 0,2 3 0,-2 2 0,2 0 0,1-1 0,0 1-1,1-2 1,2 1-1,0 0 1,0 1 0,1-5-1,2 2 1,1 0-1,0-1 1,1 2 0,0-2 0,1 1 0,1-1 0,-1 0-1,2 1 1,-1-1 0,1 1 0,0-1 0,1 0-1,0 1 1,1-1 0,1 1-1,0 0 1,4-2 0,0 1-1,0-1 1,2 0-1,2-1 0,-1-1 1,3-2-1,0 1 1,-1-1-1,2-1 1,1-2-1,1-1 1,-1-1-1,3 0 1,0-3-1,-1 0 0,1-3 1,0 1-1,-1-2 2,1-1-2,-4-1 0,2 0 1,-2-2-1,1 1 0,-3-1 1,1-2-1,-1 1 0,0-2 0,-1 1 0,-1 0 0,0-1 1,0 1-1,-4-1 0,4 0 1,-1-2-1,-1 1 0,-1-2 1,2 0-1,-3-1 0,1-1 1,0-2-1,-4 0 1,1-1-2,-1 1 2,0 1-1,-1 0 0,-1 0 0,-1 2 0,-1 1 0,0 1 0,-2 0 1,-1 1-1,-2-2 0,1 2 0,-3-1 0,-1 2 1,0 0-1,0 1 0,-1 1 0,2 2 0,7 9 0,-14-16 1,14 16-1,-14-9 0,14 9 0,-14-6 0,4 5 0,0 1 0,-3 1 0,-2 1-1,0 4-1,-7 1-2,1 8-4,-9-3-9,8 11-7,-11-6 0,2 5-2,-7-4 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3:40.3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63 277 3,'0'0'2,"0"0"0,0 0-2,-12-6-1,12 6 0,-11 6-1</inkml:trace>
  <inkml:trace contextRef="#ctx0" brushRef="#br0" timeOffset="90">0 294 7,'0'0'2,"0"0"0,0 0 0,0 0 0,0 0-2,0 0 1,0 0-1,15 5 0,-3-3 2,2-2 0,5 3 1,3 2 1,5-2 0,3 3 1,7 0 0,7 1 0,0-2 0,8 4-1,1-2 0,6-1 0,1-1-1,8 2 0,0-2 0,5 3 0,7-3-1,5-1 1,3-1 0,6-2 1,5-2 0,6-2-1,4-3 0,2-3 2,3-3-2,5-1 1,3-1-2,3 1 1,-1 0 0,0 1 0,1-1-2,5 2 1,-1-1-1,2 4 1,-6-3 0,2 0-1,1-3 0,1 1 0,-3 2 0,-8-1 0,0-1-1,-4 2 1,-4-1-1,-4 1 1,-4 0-1,-7 0 0,-9 0 0,-4 0 0,-9 2 1,-5 0-1,-10 0 1,-8 4-1,-7 1 1,-7 1 0,-7 2-1,-3 0 0,-9 2 0,-2 0 1,-5 0-1,-10-1 1,11 1 0,-11-1 0,0 0 0,0 0 0,0 0 0,0 0-1,0 0 0,0 0-1,0 0-1,-1-12-2,1 12-1,0-11-2,0 11-3,0 0-2,11-8-4,-11 8-5,14-1 3,-14 1 0,20 0 2</inkml:trace>
  <inkml:trace contextRef="#ctx0" brushRef="#br0" timeOffset="4216">6916 85 3,'-12'-1'4,"3"1"-2,9 0 1,0 0 0,0 0 1,0 0 0,0 0-1,21 12 1,-5-8 1,5 1 0,6-1-1,5-1 0,6 1-1,4-1 0,4 0 0,3-2 0,3 1 0,1-1 0,0 2 1,-4-2-2,-3 0 1,-5 1 0,-5-1 0,-10 1-1,-4 0 2,-8-1 0,-4 1-1,-10-2 0,0 0-1,-27 6 1,4-3-1,-8-2 0,-5 0-1,-7 0 0,-6-1-1,-6-2 0,1 0 0,-1 0 0,0 0 0,4 0 0,4 1 0,5 1 0,7 0-1,10 2 0,7 0 1,18-2-1,0 0 1,12 8-1,14-5 1,12 0 0,9-1 1,6-1 0,4-1-1,3-2 1,-1-1 0,-7-2-1,-6 2 2,-13-1 0,-5 1 0,-11 0 1,-4 1-3,-13 2-1,0 0-4,-10 3-4,-2-2-7,0 0-3,1-3 0,11 2 1</inkml:trace>
  <inkml:trace contextRef="#ctx0" brushRef="#br0" timeOffset="5237">9059 176 16,'2'-10'11,"-2"10"0,0 0 1,0 0-7,0 0 0,0 0-3,0 0-1,0 0 0,0 0 0,0 0-1,0 0 1,0 0 1,-6 19 0,3-5 0,-1 8 1,-3 3 0,-1 6 0,-3 4 2,-2 5-3,-3 2 1,-1 3-1,-2-3 0,1-2-1,1-4 0,1-7 1,3-5-1,1-7 1,2-9-1,10-8-2,-15-12-1,9-6-1,3-8 0,-1-7-1,3-4 0,-1-6-2,4 0 2,-2-2 1,2 2 2,-3 4 1,-2 1 0,0 6 1,-3 5 0,-1 6 0,-4 5 0,0 3 0,-2 7-1,2 3 0,1 4 0,0 2-1,10-3 0,-5 15 1,5-15 0,14 15 1,2-9 0,7-1 1,6-5 0,6-4-1,3-5 2,4-4-2,0-4 1,2-2-1,-5-2 1,-3-1-1,-5 1 1,-4 3 1,-8 4 0,-3 3-1,-7 2 0,-9 9-1,11-7 0,-11 7-1,0 0 0,2 17-1,-3-6 1,-1 2-1,-2 3 1,0 3 1,0-1 0,-1 3-1,-1-1 1,1 1 0,1-3 0,0 1-1,1 1 1,1-4 0,1 0-1,2-3 1,-1-1 0,0-12 0,2 14 0,-2-14 0,0 0 0,0 0-3,0 0-7,0 0-8,0 0-1,0-16-1,-3-1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4:15.4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67 11,'0'0'7,"0"0"0,0 0-1,0 0-1,0 0-1,-9-7-2,9 7 0,0 0 0,0 0 1,0 0-1,0 0 1,0 0-1,0 0 1,0 0-1,0 0 0,0 0-1,14 4 0,-3-4 1,6 2-1,4 0 0,5 1 1,6-1 0,6 3-1,3-2 1,3 1 1,5-1 0,7 1 1,0-4 0,7-1 0,2-3 0,8 0 0,1-2-1,2-2 0,1 0 0,1 0 0,0 0-1,-3 0-1,-4 1 1,-4 0 0,-10 0 0,-4 2 0,-11 0 0,-7 3 0,-10-2 1,-6 2 1,-9 0-1,-10 2 0,0 0 1,9 0-1,-9 0-1,0 0 1,0 0-2,0 0-1,0 0 0,-11 0-1,11 0-3,-16 4-3,16-4-6,-17 10-9,17-10 0,-16 10-1,7-11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4:17.7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68 216 8,'3'9'8,"-3"-9"0,0 0-1,0 0-4,0 0-3,-2 11 1,2-11 1,0 10 1,0-10 2,1 19 0,1-5 1,1 6 0,-2 5 0,3 6 0,-2 7-1,1 9 1,-1 5-1,2 10-1,-3 1 1,0 4-2,-1-3 1,0-2-1,-1-8 0,0-6-1,0-10-2,-1-11-4,3-8-7,-1-19-7,0 0 1,7-22-1,-2-8 0</inkml:trace>
  <inkml:trace contextRef="#ctx0" brushRef="#br0" timeOffset="370">0 337 21,'7'-10'10,"4"-5"1,8-2-1,7-1-6,6-2-2,10 3 1,2-2 2,7 5 0,0 1 1,5 5 2,-3 2-2,1 5 0,-4 4-1,-2 6-2,-6 3-1,-4 4 0,-9 2-1,-6 2 0,-8 4 1,-6 0 0,-11-1 2,-8-1 0,-10-3 0,-4 2 1,-11-5-1,-5 3 0,-10-6 0,-2 1-1,-3-5-1,2 1-1,0 0-1,4-2 0,5-1-2,6-3-1,10 3-2,3-6-6,13 3-7,2-7-4,10 3 0,11-13 1,9 1 0</inkml:trace>
  <inkml:trace contextRef="#ctx0" brushRef="#br0" timeOffset="1001">1554 20 17,'0'0'12,"0"0"1,-7-10 0,-4 6-1,-1 2 0,-6-1-2,-1 4-3,-6-2-1,-2 5-2,-6 1 0,1 5-2,-6 3 0,-1 6-2,-5 4 1,-4 5-1,-4 7 0,-1 4 0,-2 8 0,-2 7 0,1 5 1,1 5 1,2 2-1,8 3 2,8 0 0,6 1-1,13-4 1,12-2-1,9-5 1,11-4-2,12-3 0,13-5 0,5-4-1,11-5 1,0-7 0,4-6 0,0-7-1,0-3 2,-3-7-1,-5-2 1,-7-6-1,-6 0 1,-8-3 0,-5 1 0,-8 0 0,-3 1 0,-14 1 0,11-3 0,-11 3-1,0 0 0,0 0-1,0 0-1,-11 8-6,0-10-16,11 2-1,-17-10-1,10-7 1</inkml:trace>
  <inkml:trace contextRef="#ctx0" brushRef="#br0" timeOffset="3345">1753 197 4,'0'0'9,"0"0"1,3-9 0,-3 9-2,0 0-1,-10 3-2,10-3 0,0 0 0,-9 14-1,6-5-1,1 3 0,-1 5-1,-1 7 1,1 6 0,-3 7 2,-3 8 0,-1 6-1,1 4 0,-3 1 0,3 1 0,-1-4 0,0-3-1,2-11 0,4-7-1,0-8 0,2-6 0,0-8 0,2-10 0,0 0-2,16-14 1,-3-1 0,0-3 0,2-1-1,0-3 0,5 1-1,-1 3 0,1 4 1,-1 5 0,1 4-1,3 4 1,3 3-1,0 3 1,1 4-1,0 2 1,-3 1-1,-1 2 2,-4-1-1,-3 1 0,-4 1 1,-3-1-1,-7-1 2,-5 1-1,-5-1 2,-8 0-1,-6-4 1,-3 1 0,-8-4 1,-3-1-1,-3-4 1,0-1-2,-1-3 0,5-1-1,4 0-2,5-2-1,7 2-3,2-3-3,17 7-4,-5-13-7,17 6-4,6-7 0,9-1 1,5-6 2</inkml:trace>
  <inkml:trace contextRef="#ctx0" brushRef="#br0" timeOffset="4196">2415 586 30,'0'0'14,"0"0"0,0 0 0,0 0-5,7 10-3,-7 0-3,-1 6 0,-4 7 1,1 6 1,-4 3 1,1 7-1,-2 0 1,1 1-2,-2-5 0,5-3-2,2-7-2,0-9-5,6-5-11,-3-11-3,12-17-2,-4-9 1,0-10 0</inkml:trace>
  <inkml:trace contextRef="#ctx0" brushRef="#br0" timeOffset="4857">2770 693 34,'-9'16'14,"9"-16"0,-5 19-2,6-9-5,3-1-2,8 0-1,7-5-2,7-5-1,7-5-1,3-6-1,4-3 0,-1-5 0,-5-3 0,-3 0 3,-11-2 1,-8 2 2,-12 1 0,-6 6 0,-13 1 0,-2 8 0,-6 3-2,-4 6-2,0 3-1,0 7-2,2 2 0,3 3 0,6 0 1,4 0-1,5 0 0,4 0 1,5 0 0,4 0 1,6 1 0,7 6 0,2 2 1,8 5-1,3 5 0,2 7-1,3 6 1,-2 4-1,-1 4 0,-5-2 0,-3-1 0,-10-2 0,-5-5 2,-5-5 2,-10-9 0,-5-2 1,-11-9 1,-5-5 1,-9-7 0,-3-3 0,-7-8-1,2-3-1,-2-8 0,4-2-1,4-9-1,9-4-2,14-5 1,13-4-2,16-5-1,10-5-2,17 2-4,8-8-10,17 4-5,2-4 0,4 1 0,-5-2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4:24.0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0 203 3,'0'0'6,"0"0"1,0 0 3,0 0-1,0 0 1,0 0 0,0 0-1,0 0-1,0 0-2,0 0-1,0 0-1,0 0 0,-2 12-1,2-12 1,3 22 0,-1-4 0,1 6 0,-1 7 0,0 11-1,-1 6 0,0 12 0,-3 5-1,1 8 1,-1 4 0,2 4-1,-2-3 1,3-3 0,-1-8 0,2-6-1,-1-9 1,3-8-2,-2-12 1,1-6-1,-1-9 0,0-2-1,-2-15 1,3 11 0,-3-11 0,0 0 0,0 0-1,0 0-2,0 0-6,0 0-13,-5-13-2,-3-6-1,2-2 0</inkml:trace>
  <inkml:trace contextRef="#ctx0" brushRef="#br0" timeOffset="2624">808 315 1,'5'-11'8,"-5"11"1,-1-9 0,1 9 0,0 0 0,0 0 0,0 0 0,0 0-2,0 0-2,0 0-2,-9 9-1,6 5-1,-2 5 0,-1 7 2,-2 9 0,0 9 0,-3 11 1,1 7 0,0 5-1,2 5 1,0-2 0,4-1-2,2-8 1,4-6-1,6-9 0,4-10-3,8-10 1,2-11-2,7-6-2,3-12-3,4-5-2,-5-9-7,0-7-2,-4-7 1,-10-7 0,-4-1 1</inkml:trace>
  <inkml:trace contextRef="#ctx0" brushRef="#br0" timeOffset="3014">571 654 50,'-6'11'17,"11"1"1,10-7-1,8 0-11,11 0-5,5 0 1,7-3 1,6 2 0,0-4-1,1-1-2,-2-3-4,-4-3-5,0-1-9,-7-6-1,-6-2 0,-6-6-1</inkml:trace>
  <inkml:trace contextRef="#ctx0" brushRef="#br0" timeOffset="3265">1255 211 31,'-5'11'11,"5"-11"0,-3 15 1,2-4-8,2 7-1,-3 7 2,3 6 1,-3 4 2,4 9-1,-3 5 1,4 4-1,-3 0-1,3 1-2,0-6-1,3 0-1,2-8-1,2-6 1,4-10-1,5-8-1,4-8 1,3-10-1,2-5 0,0-6 1,-2-5 1,-3 0 0,-5-2 1,-3 4 1,-6 2-1,-9 14 1,0 0-1,0 0-1,-11 16 0,3 4-2,1 6 0,1 3 0,4 5-1,3-1-1,10-3-2,7-9-2,7-4-3,2-15-2,10-6-2,-4-11-1,8-5 2,-6-9 2,-1 1 3,-4-1 5,-4 4 3,-5 5 2,-4 4 3,-6 7 1,-11 9-2,16-1 0,-16 1-3,15 16 0,-4-5-2,4 0 1,5-2 0,5-3 1,2-6-1,2-4 2,1-8 2,1-2 0,-6-7 2,0 1 0,-11-5 0,0 3 0,-12-1 0,-1 5-2,-8 0-2,-4 5-2,-4 5 0,-6 3-1,-4 6-1,-2 5 0,-3 5 0,0 6 1,-1 4-1,2 4 1,5 3-1,4 1 1,8 2 1,5 4-1,9 0 2,12-1 0,10-3 0,10 3-1,9-2 1,9-2-2,6 1-6,0-11-16,5-4-2,-8-12-1,-1-6-1</inkml:trace>
  <inkml:trace contextRef="#ctx0" brushRef="#br0" timeOffset="4627">2407 0 30,'11'6'13,"7"4"0,2 4 0,3 3-6,9 10-7,5 9 1,6 10 0,2 9 1,2 13 0,0 13 2,-1 10-1,-5 8 0,-4 6 0,-6 0 2,-5 3 0,-10-5 1,-5-3-1,-11-15 2,-7-8-1,-9-16 0,1-7 0,-9-13-2,1-7-1,-1-13-2,0-10-4,7-6-9,1-12-10,9-6 0,3-12-1,10-4 1</inkml:trace>
  <inkml:trace contextRef="#ctx0" brushRef="#br0" timeOffset="4997">3265 1105 64,'0'0'18,"19"-16"2,1-10-3,5-7-15,8-4 0,4-8-1,8 2 2,-1-2-1,3 3 1,-4 5 0,1 5-1,-6 6 0,0 6-1,-6 5-2,-6 3-1,-2 7-2,-7-4-2,-3 7-3,-14 2-3,-2-10 0,-13 2-2,-4 3 3,-9-6 1,-3 2 2,-6-2 3,-6 0 4,4 2 4,0 1 2,5 3 1,4 0 0,6 6-1,3 4 1,9 5 0,6 6 1,8 9-2,3 4 0,7 7 0,6 5 0,6 6 0,0-1-1,6 4-1,1-5 0,-1 2-1,0-6-1,-3-4 0,-4-6 0,-4-5-1,-5-3 1,-3-6-1,-4-1-1,-3-7 1,-4-9 0,-2 15 0,2-15-1,-14 7 1,2-6-1,-2-3 0,-2-1-1,-2-4-1,2 0-1,-1-3-1,5-1 0,-4-4 0,6 1 0,-2-5 1,3 0 2,-1 0 2,1-3 2,-1 2 1,1-1 0,0 0 1,-3 2 0,6 2-1,-5 0 0,4 2 0,-2 1-1,3 2 0,1 1-1,3 2 1,4-2-1,2 2 0,5 0 0,6 1-1,4-2 0,5 2 0,4-1 0,4-1-1,3 2 0,0-1-3,2 2-6,-2-3-8,-1 0-2,-5-6 1,-1-3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4:30.5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195 212 37,'10'-4'14,"-10"4"1,6 19 0,-4 4-5,0 16-7,-1 14 0,3 17 1,-2 15 0,2 14 1,-2 7-1,3 4-1,0-7 0,1-10-1,2-13-2,-2-18-3,2-15 0,-2-22-5,-6-25-6,14-6-5,-12-19 0,-4-13 1,-5-11 0</inkml:trace>
  <inkml:trace contextRef="#ctx0" brushRef="#br0" timeOffset="231">66 565 27,'-26'-43'12,"4"0"0,9 4-2,9 2-5,11 4-2,13 3 0,11 1-1,10 2 1,8 2 0,9 6 3,3 2-1,4 7 0,-3 1 0,-3 7-1,-8 4-1,-7 7 0,-14 6 1,-11 10 0,-18 6 0,-12 7 0,-18 1 2,-7 4-1,-14-3 0,-3 0-1,-7-5 0,1-5-3,2-9 0,2-6-2,11-6-2,2-9-3,14-1-4,2-13-4,17 0-5,11-9-3,16-3 0,13-7 2,14-4 1</inkml:trace>
  <inkml:trace contextRef="#ctx0" brushRef="#br0" timeOffset="651">1348 71 61,'0'0'18,"-14"1"2,-8-1-2,-2 3-12,-7 6-4,-2 9-1,-7 4 1,-3 11 0,-5 9 1,1 8-1,-3 7 1,2 9-1,-2 8-1,0 10 0,5 5 1,2 4-1,7 0 0,8 4 1,9 1 0,8-1 0,11-5 0,12-6-1,8-10 1,12-5-1,7-13 0,7-7 1,5-15-1,3-8 1,-3-11-1,0-5 1,-7-7-1,-8-2 1,-7-3 0,-7-1-1,-9 0 0,-13 1 0,10-2-2,-10 2-2,0 0-10,-17-7-11,17 7 0,-23-18-3,13 2 2</inkml:trace>
  <inkml:trace contextRef="#ctx0" brushRef="#br0" timeOffset="1633">1305 577 19,'0'0'14,"-9"-14"0,9 14-2,0 0-1,-4-10-2,4 10-1,0 0-4,0 0 0,0 0-2,1 17-1,1 1-1,1 8 1,2 9-1,-1 6 0,2 6 1,1 2 0,-1 0-1,2-2 1,-4-5-1,0-6 1,-1-8 0,-2-8 1,0-6 2,-1-14 0,-6 12 0,6-12 1,-12-19 0,1-3 0,3-3 0,-4-9-2,4-6-2,2-4 1,2-3-2,6 2 0,5 2 0,5 4-1,5 4 0,4 7 1,0 8-1,3 4 0,3 7 0,0 6 0,1 3-1,3 7-3,-1-1-4,5 10-7,-2-4-4,3 4-1,-2-5 1,-2 0 0</inkml:trace>
  <inkml:trace contextRef="#ctx0" brushRef="#br0" timeOffset="2123">1779 789 15,'9'10'9,"8"-2"0,4-8 0,7 0-5,4-3-3,6-4 1,0-3 0,4-5 0,-4-1 1,-4-2 2,-3 1 2,-8-4 0,-4 3 1,-12-4 0,-4 4-1,-12 1-1,-5 4-2,-7 1-1,-8 6-2,-7 5-1,-2 6 0,-3 7 0,-1 7 0,0 8 0,1 7 1,1 3 1,7 3-1,8 3 1,7-2 0,10-3 0,11-2-1,12-10-1,13-6-3,15-6-1,5-8-3,11-5 1,0-5 1,2-3 1,-6-2 1,-7 1 2,-8 1 1,-11 4 2,-5 4 3,-12 6-1,-3 6-2,-5 3 0,2 5-1,0-1 0,4 2 0,7-4 0,3-5-1,6-8 1,3-6 0,3-10 0,0-6 0,-3-7 1,-3-5 2,-10-5-1,-7 0 1,-9-3-1,-6 5 1,-11 3-1,-8 6-1,-9 7-1,-6 9-2,-5 12-3,-5 6-5,2 9-3,-3 1-4,10 3-3,6-5-1,12-5 1,10-9 0</inkml:trace>
  <inkml:trace contextRef="#ctx0" brushRef="#br0" timeOffset="2744">2399 582 5,'36'-47'8,"-6"10"0,-8 2 0,-7 8-2,-6 4-1,-3 8 0,-5 1-1,-1 5 2,0 9 0,0 0 0,-1-9 0,1 9 1,-2 9 1,0 1-1,2 13 1,-4 5-1,3 17-1,-5 10 0,4 14 0,-3 3-1,4 7-1,0 3-3,2-2-5,4-4-15,-1-13-1,5-18-2,-2-21 0</inkml:trace>
  <inkml:trace contextRef="#ctx0" brushRef="#br0" timeOffset="3465">2884 129 22,'-2'-14'12,"2"14"0,1-13 1,-1 13-4,2-11-2,-2 11-2,0 0 1,0 0-2,0 0 0,0 0 0,0 0 0,3 11-2,-1 2-1,0 5 0,3 5 0,-1 7 1,2 8 1,-1 10 1,0 12-1,-2 8 1,2 14-1,-5 9 1,2 10-1,-6 5 0,2 6-1,-1-5 0,3-1 0,-1-9 0,3-12 0,1-11 0,1-12-1,0-16 1,2-10-1,-3-11 1,1-9 0,-4-16-1,2 11-3,-2-11-5,-3-17-13,1 0-2,-2-13-2,5-7 1</inkml:trace>
  <inkml:trace contextRef="#ctx0" brushRef="#br0" timeOffset="4146">3470 306 46,'0'0'15,"10"-8"0,-10 8 0,0 0-10,5 10-5,-4 9 1,-1 5 0,-2 10 1,0 11-1,-1 7 2,-1 7 0,0 3 0,1 1 1,-3-7-1,3-5 0,0-8 0,2-9 0,-1-13 0,3-5 0,-1-16 0,13 1-1,-2-10 0,8-6-1,0-3 1,5-3-2,2-2 0,2 1 0,-3 4-1,-2 4 0,-1 8 0,-2 9 1,-3 8-1,0 10 0,-3 4 1,0 6-1,-3 1 1,0 2 0,-6-3 1,-2-2 2,-7-5 1,-2-3 0,-10-11 0,-3-1 1,-8-6-1,1-2-1,-8-5-1,1-4-1,2-2-4,1-7-2,11 7-6,-3-9-7,15 4-5,3-8-2,14 3 1,4-7 2</inkml:trace>
  <inkml:trace contextRef="#ctx0" brushRef="#br0" timeOffset="4657">4036 654 19,'16'11'11,"-2"2"0,-5-2 0,0-2-1,-4 5-4,-2 0 1,-1 7 1,-6-1 2,3 7 1,-5-2-1,5 7 0,-4-3-3,5 2-1,1-4-4,1-5-3,6 1-7,1-12-12,5-8-1,-1-14-1,3-11 1</inkml:trace>
  <inkml:trace contextRef="#ctx0" brushRef="#br0" timeOffset="5007">4374 784 33,'25'15'13,"0"-1"-1,-2-7-1,-1-3-8,1-3-4,-1-4 1,-1-3 1,-3-6 1,-4-1 1,-4-7 3,-2 1 2,-9-4-1,-1 4 0,-9 0-2,-1 5-1,-8 4-1,-2 4-2,-5 6 0,-3 6-1,0 7 0,1 4 0,3 6 0,4 2-2,9 2-2,3-1-5,13 0-7,10-6-3,4-8 1,6-6 0</inkml:trace>
  <inkml:trace contextRef="#ctx0" brushRef="#br0" timeOffset="5408">4573 717 11,'0'0'8,"15"12"0,-8-3 1,1 2 0,0 5-1,-1 4-1,0 6-3,1 7-1,0 9-2,0 7 0,-1 6-1,1 10 0,-2 6 0,1 6 0,-4 3 0,0 1 0,-1-6 1,-3-6 0,-1-5 1,-5-8 0,-4-11 1,-5-4 0,-7-9 2,-2-5 1,-8-7 1,0 0 1,-6-11 1,-2-1 0,-7-10-1,6-3 1,-2-13-1,6-2-2,-1-11-2,11-7-1,6-9-1,15-8-2,12-6 0,12-7-2,18-3-2,12-4-3,19 1-5,5-4-10,12 6-1,0-3-2,4 3 2</inkml:trace>
  <inkml:trace contextRef="#ctx0" brushRef="#br0" timeOffset="6670">4969 0 39,'-6'11'13,"6"-11"0,11 6 0,-11-6-10,19 13-2,-5 0 0,1 5 3,6 11-1,2 8 0,4 9 0,1 14 1,5 11-1,3 14 0,3 13-1,3 4-1,-4 2 0,-2-1 2,-5 2-1,-7-8 2,-6-3-1,-14-10 1,-8-6 0,-13-7-1,-8-4 0,-8-3-3,-4-9-5,-5-3-13,-7-12-2,-4-12-1,-2-17 0</inkml:trace>
  <inkml:trace contextRef="#ctx0" brushRef="#br0" timeOffset="8532">5794 1140 89,'-9'13'24,"9"-13"0,-1 16 0,1-16-19,14 10-6,-2-3-2,-2-1-1,3 4-2,-2-5-4,4 2-9,-1-8-3,7 0-3,1-7 3,6-4 1</inkml:trace>
  <inkml:trace contextRef="#ctx0" brushRef="#br0" timeOffset="8753">6385 1137 66,'1'15'21,"0"-1"-2,1-4-4,-2-10-19,6 13-12,-6-13-2,19 6-1,-6-11 0</inkml:trace>
  <inkml:trace contextRef="#ctx0" brushRef="#br0" timeOffset="9073">7400 1042 70,'13'8'23,"4"5"-1,-5-4-2,1 3-12,-2-1-8,-1 1-1,1 0-1,1 0 1,-4-1-1,2-4 0,1 0-3,-11-7-3,22 3-7,-8-6-5,-1-1 0,-1-4 0,-6-1-1</inkml:trace>
  <inkml:trace contextRef="#ctx0" brushRef="#br0" timeOffset="9844">6903 1061 66,'21'11'21,"-1"-1"-2,1-9 0,0 0-18,-4 1 0,0-1-1,-5 1-3,-12-2-4,11 0-6,-11 0-5,0 0-2,4-10 2,-4 10-1</inkml:trace>
  <inkml:trace contextRef="#ctx0" brushRef="#br0" timeOffset="10095">7764 1010 38,'0'0'20,"42"-11"1,-42 11 0,0 0-4,0 0-4,0 0-3,0 0-4,0 0-4,0 0-2,0 0-5,0 0-8,0 0-8,-1 42-1,1-42 0,0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3:55.8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65 4,'30'-3'6,"5"0"1,1-1-1,4 2 0,4 2-2,3-1 1,6 1-1,3 1 0,2-1 0,4 0-1,0 3 1,5 0 0,1 0 0,1 0 0,3 0 0,2 0 1,6 2-1,2-2 2,7 0-1,2 0-1,11-1 1,6 1-1,7-1 1,4 0-2,4 0 0,6-2 0,8 3 0,2-5 0,5 1 0,2-1 0,9 0-1,3-1 1,6-1-1,5 1-1,1 0 0,5 3-1,3 0 0,4 2 0,-2-1 0,3 0 1,1 0-1,1-1 0,2 0 1,0-3 0,3 0 0,-3-2 0,-4 0 0,-2 1 0,-5-1 0,-9-1-1,-9 3 1,-14-3-1,-12 3 1,-14-1-1,-16 0 0,-17 1 0,-17 1 1,-14-1-1,-12 1 1,-15 1-1,-10 0 1,-8 1-1,-9 0-1,0 0-3,-14-4-8,-5 4-9,-12-4-1,-5-1-2,-12-3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4:08.16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126 1260 0,'0'0'2,"0"0"0,0 0 0,0 0 0,0 0-1,0 0 1,0 0-1,0 0 0,0 0 0,0 0 0,0 0 0,0 0 0,0 0 0,-2 13-1,2-13 1,-1 15 0,1-6 0,0 1 0,0 3 0,1 0 0,-1 2 1,1 1-1,-1 1 1,2 1-1,-2 1 0,3 2 1,-3-2 0,2 3 0,-2 1 0,0-1 1,0 0 0,-1-1-1,1-1 1,-3-5-1,3 4 1,-2-7-1,2-1 0,0-2 0,0-9 0,0 18-1,0-18 1,0 14-1,0-14 0,0 15-1,0-15 1,0 12 0,0-12-1,0 0 1,-1 13 0,1-13 0,0 0-1,0 0 1,0 0 0,-1 9-1,1-9 1,0 0-1,0 0 0,0 0 0,0 0 0,2 10 0,-2-10 0,0 0 0,1 12 0,-1-12 0,1 9 0,-1-9 0,1 10 1,-1-10-1,0 10 0,0-10 0,0 0 1,-1 9-1,1-9 1,0 0-1,0 0 1,0 0-3,0 0-4,-2 10-5,2-10 0,0 9-1,0-9-1</inkml:trace>
  <inkml:trace contextRef="#ctx0" brushRef="#br0" timeOffset="1102">33 2582 53,'11'-6'11,"18"13"1,-11-12-1,0 2-8,0 2-1,-1 0-1,-1 0 0,-4-1 0,2 2 0,-3-2 0,1 0-1,-2 0-1,0 0-1,1-2-3,-2 0-5,0-1-3,1-1-1,-4-4 0,-1 0 0</inkml:trace>
  <inkml:trace contextRef="#ctx0" brushRef="#br0" timeOffset="1553">0 2332 3,'0'0'7,"0"0"1,0 0 0,0 0-1,0 0 0,0 0 1,0 0 0,0 0-2,0 0 1,10 1 0,-10-1 0,15 0 1,-2 1-2,4-2 1,3 2-2,1-3-1,3 3 0,0-2-1,0 2-1,0-2 0,-1 1 0,-4-1 0,-1 1 0,-1 0 0,-2 0-1,-1-1 0,-2 0 0,-2 1 0,0 1 0,-10-1 0,13 0-1,-13 0 1,0 0-1,0 0 0,0 0 1,0 0-1,9-2-1,-9 2-3,0 0-9,0 0-7,0 0 0,5 10 0,-5-10 0</inkml:trace>
  <inkml:trace contextRef="#ctx0" brushRef="#br0" timeOffset="5879">982 107 2,'0'0'3,"0"0"-1,0 0 0,0 0 0,7-9-1,-7 9 0,0 0 0,10-3 0,-10 3 0,9-2 1,-9 2 0,15-3 0,-15 3 1,18-3-1,-8 1 1,3 0-1,-2 0 0,5 0 0,-1-1-1,3 1 1,0-1 0,3 0-1,-1 1 1,1 0-1,2-1 1,0 0 0,-1 0 0,2 0-1,1 1 1,3-1-1,2 1 1,0-1-1,0 1 0,0 0 0,2-1-1,0-1 1,1 2 0,-1-1 0,0 1 0,2 0-1,1 0 1,4 1 0,-2 0-1,1 0 0,2 0 1,0-1-1,0 0 1,1 0-1,3 0 1,-2-2-1,2 1 1,-2 1-1,2 0 1,2 0-1,0 2 0,1-1 0,-3 1 1,3 2-1,0-1 0,0 0 0,-1 1 0,-1 0 0,2 1 0,-3 1 0,4-1 0,-2 0 0,2 1 0,-1-1 0,3 1 0,0-1 0,3 0 0,-1 2 0,1-1 0,-1 0 0,1-1 0,0 0 1,-1 1-2,-3-1 1,0 2 1,0-1-1,0 0 0,-1 0 0,0 0 0,0 1 0,-1 1 0,4-1 0,-2 0 0,-3-1 1,0 0-1,4 1 0,0 0 0,-4-1 1,0 0-1,-2-1 0,1 1 0,1-2 0,1 2 1,-5-3-1,0 3 0,-1 0 1,-1 0-1,-2 2 0,-2-1 0,-1 5 0,-4-6 0,-2 5 0,-4-1 0,-1-2 0,-1 1 0,-3-3 0,-3 2 0,-1-2 0,-2 4 0,-2-5 0,-1 0 0,-1 0 0,-10-3 0,13 4 0,-13-4 0,0 0 0,10 6 0,-10-6 0,0 0 0,0 0 0,9 9 0,-9-9 0,0 0 0,11 7 1,-11-7-1,0 0 0,12 6 0,-12-6 1,0 0-1,0 0 0,9 3 0,-9-3 1,0 0-1,0 0-1,0 0-2,0 0-4,0 0-5,0 0-1,0 0 1,0 0-2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4:16.4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3 508 4,'0'0'4,"0"0"2,0 0-1,-3-9 0,3 9 0,0 0 0,-2-11-1,2 11-1,0 0 0,0-9 0,0 9-1,0 0 0,0 0 1,0-9 0,0 9 0,0 0 0,0 0-1,3-15 0,-3 15 0,0 0-1,0 0 0,0 0 0,0 0 0,3-9 0,-3 9-1,0 0 0,0 0 1,0 0 0,0 0 0,2 10 0,-2-10 0,2 14 0,-1-5 0,2 1 1,-1 5 0,0 0-1,2 4 0,-1 0 0,3 3 0,-1 1-1,1-2 1,2-1-1,-1 0 0,0-2 1,1-3-1,0 0 0,0-4 1,-1-2 0,-7-9-1,15 11 1,-15-11 1,18-1 0,-8-6-1,2-4 1,0-2-1,2-7 1,0 0-1,-1-5 0,1 2 0,-2 0 0,-1 1 0,-3 4 0,1 1 1,-6 5 0,1 2 0,-4 10-1,4-11 1,-4 11-1,0 0 0,0 0-1,0 0-1,0 0 0,0 0 0,1 10 0,-1-10 0,3 21 1,-2-7-1,2 6 1,-1 1 0,3 2 0,0-1 0,1 2 0,-2 0 0,4-5 0,1-1 0,2-5 0,1-1 1,0-5-1,1-4 1,1-7 0,2-4 0,0-4 0,0-2 1,0-4-1,-1-1 1,0-3 0,-1 1-1,-3 0 1,1 2 0,-4 0 0,0 3 0,-4 0 0,2 2 0,-3 2-1,-1-3 0,-1 6 0,0-1-1,-1 10-3,-1-11-3,1 11-8,0 0-6,0 0-1,0 0 0,5 9 0</inkml:trace>
  <inkml:trace contextRef="#ctx0" brushRef="#br0" timeOffset="1683">641 729 7,'-10'3'9,"10"-3"-1,0 0 0,6-9 1,-6 9-2,14-14 1,-9 4-1,2-2-2,6 1 1,-4-3-1,1 3 1,-1-4-2,1 4 0,-1-1-1,-2 3 0,-7 9-2,13-14 0,-13 14 0,0 0-1,8-10 0,-8 10 0,0 0 0,0 0 0,0 0-1,0 0 1,0 0-1,0 0 1,0 0 0,0 0-1,0 0 1,0 0 0,2 13 0,-2-13 0,1 11 0,0-2 0,-1 3 1,0 2-1,0 4 0,-1 0 0,0 1 0,-1 2 1,1-1-1,0-2 0,1 0 0,0-3 0,0-3 0,1-1 0,0-2 0,-1-9 0,3 13 0,-3-13 0,0 0 0,2 11 0,-2-11 0,0 0 1,0 0-1,0 0 1,0 0-1,0 0 1,0 0-1,-11 4 0,11-4 0,0 0 0,-10 2 0,10-2 0,0 0-1,0 0 1,-9 5 0,9-5 0,0 0 0,0 0 0,0 0 0,0 0-1,0 0 1,0 0 0,0 0-1,0 0 1,0 0-1,0 0 1,0 0 0,12 5 0,-1-6 1,-1 1-1,6-2 1,-2 0-1,4 1 0,-2-1 0,2 0 1,-2-1-1,-3 1 0,-1 0 0,-3 0 0,1 0 1,-10 2-1,11-2 0,-11 2 0,0 0 1,0 0 0,0 0 0,0 0 0,0 0 0,-9 3 1,0-2-1,-4-1 1,-1 1-2,-4 0 1,-2 0-1,1-1 0,-1 1 1,-1 0-1,3 0 0,0 1 0,4 1 0,0-2-1,5 0 1,9-1-2,-12 1-1,12-1-3,0 0-7,13-6-5,-1-1 1,5-5 0,1-2 0</inkml:trace>
  <inkml:trace contextRef="#ctx0" brushRef="#br0" timeOffset="16915">1695 301 2,'0'0'4,"-1"-10"2,1 10 0,0 0 1,0 0 2,0 0 1,0 0-1,0 0 1,0 0-2,0 0-1,0 0-2,0 0 0,0 0-2,0 0-2,0 0-1,0 0 0,0 0 0,0 0 0,0 0 0,0 0 0,0 0 0,0 0-1,0 0 1,0 0 0,0 0 0,0 0-1,0 0-3,0 0-2,0 0-2,0 0-2,0 0-4,0 0 1,0 0-1,0 0 1</inkml:trace>
  <inkml:trace contextRef="#ctx0" brushRef="#br0" timeOffset="23464">1378 594 4,'0'0'5,"-9"-10"0,9 10 0,0 0 0,0 0 2,0 0-1,0 0 0,-6-11 1,6 11-1,0 0-1,0 0 0,4-11-1,-4 11-1,9-8-1,-9 8-1,14-8 0,-14 8 0,18-6 0,-7 4 0,1 2-1,2 1 0,-2 0 0,1 3 0,0 0 0,0 4 0,0 0 0,-1 1 0,-1 0 0,2 4 0,-2-1 0,0 3 0,-1-2 0,-2 3 0,-1-2 0,-1 2-1,-3-2 1,-2 1 0,-3-1-1,-1-2 1,-2 1 0,0-4 0,-3 1 1,8-10 0,-19 14-1,8-10 1,-1-1 0,-3-4-1,1 0 1,-2-1 1,3-2-2,-2 0 1,4-1 1,1 0-1,10 5 1,-14-9 0,14 9-1,0 0 0,-4-11 0,4 11 0,12-11-1,1 4 0,2 0 0,5-1-1,2-2 0,3 1-2,1-1-2,0 0-6,-1 2-3,-3 1 0,-2 0-1,-1-1 0</inkml:trace>
  <inkml:trace contextRef="#ctx0" brushRef="#br0" timeOffset="24275">1764 356 3,'0'0'5,"0"0"-1,-10-6 1,10 6 0,0 0 1,-10 3 0,10-3 0,0 0-1,0 0 1,0 0-1,0 0 0,0 0-1,-5 9 0,5-9-1,-1 12 0,1-3 0,0 3 0,0 5-1,1 4 1,-1 2-1,0 3-1,0 1 1,3 1 0,-1 2-1,2-1 1,0-3-1,1-3 0,3 0 0,2-4 0,5-3 0,4-4-1,4-5-2,5-7-3,4-3-7,1-5-3,-1-6 0,-1-2 0,-5-5-1</inkml:trace>
  <inkml:trace contextRef="#ctx0" brushRef="#br0" timeOffset="24726">1605 469 17,'-13'7'12,"13"-7"0,0 0 2,0 0-4,13-3-3,-13 3 1,23-11 2,-7 7-2,7 3-2,1-6-1,8 6-1,-1 1-3,3-1-4,8 8-10,0-5-5,1 2 1,0-1-1,2 2 1</inkml:trace>
  <inkml:trace contextRef="#ctx0" brushRef="#br0" timeOffset="25387">2388 268 3,'0'0'7,"7"-10"-1,-7 10 1,0 0-1,0 0 0,0 0 0,0 0 0,0 0-1,1 13 1,-2-3-1,0 2 0,1 6 0,-3 5-1,2 8-1,-4 2 0,2 5 0,0 0-1,1 1-1,-1-2-1,1 0 0,1-6 0,0-6 0,3-2-1,1-4 0,2-3-4,-2-5 0,2-2-1,-5-9-2,0 0-4,11 1-1,-11-1-1,2-16 3</inkml:trace>
  <inkml:trace contextRef="#ctx0" brushRef="#br0" timeOffset="25727">2275 533 2,'-9'-1'7,"9"1"2,0 0 2,0 0-2,10-1-1,-1 0 0,3 0 1,4 1-1,4-2-1,4 1-2,0-3-1,6 1-1,-3-1-3,3-3-2,0 2-3,-1-6 1,-4 4-3,-2-4 0,-5 1-1,-3-3-1,-3 2 0,-2-1 0,-6-2 2,-3 1 0,-1-1 2,-1 1 3,-2 0 2,-5 1 2,5 0 3,-3 3 2,6 9 2,-8-14 1,8 14 0,0 0 1,-10-10-2,10 10 0,0 0 0,0 0-1,0 0-2,0 0 0,0 0-2,0 0-1,0 0 0,0 0-1,5 10 0,-5-10-2,5 18 1,-4-2-1,0 3 1,3 6 0,-5 1 1,1 3-1,-1 0 0,1 1-1,-2-3 2,2-1-2,-1-6 1,1-3-1,3-4 0,-3-13 0,13 11 1,-2-12-1,3-5 1,2-3-1,0-4 1,4-2 0,-1-2-1,1-3 1,-2 3-1,-2 1 1,-2-1-1,-1 5 0,1 1 0,-14 11 0,15-12-1,-15 12 1,12 2 0,-12-2 0,11 17 0,-6-8 0,2 5 0,3-3 0,2 0 1,2 1-1,5-6 0,4-2 0,2-3 0,2-3 0,1-3 0,2-7 1,-3 2-2,-1-4 2,-3-2-2,-5 1 2,-2-2-2,-6 3 1,0-1 0,-5 5-1,-2-1 1,-3 11 0,-1-13-1,1 13 1,-11-4 0,11 4-1,-18 5 1,6 1-1,-3 1 1,1 4 0,-1 2 1,1 2-1,1-1 1,4 2 0,0-1-1,7 2 1,3 0 0,5 1 0,5-3 0,7 1-1,7-2 1,5-1-1,5-2-1,2-5-4,6 0-13,0-9-2,1-1-1,-5-7 0,-2-1-1</inkml:trace>
  <inkml:trace contextRef="#ctx0" brushRef="#br0" timeOffset="27660">3768 217 9,'0'0'9,"-8"-10"1,8 10-1,0 0-2,0 0 1,0 0-1,0 0 0,0 0 0,0 0-1,0 0 0,0 0-2,0 0-2,0 0 0,-5 10-2,8 2 1,0 2-1,1 5-1,2 5 1,1 3 0,-1 4 1,1-2-1,0 2 1,-3-1-1,-1-3 0,-1-2 0,0-6 0,-1-3 0,0-5 1,0-1-1,-1-10 1,0 0 0,13-3 0,-4-7 1,5-1-1,3-3 0,2-2-1,1 1 1,2-1-2,1 4 1,-2 2 0,-2 4-1,-2 1 0,-4 5 1,0 4-1,-3 2 1,-1 3-1,-3 2 0,-2 3 1,-2 1-1,-3 2 1,-2-1 1,-3 0 0,-1 1-1,-4-3 1,0-1 1,-2-1-1,-1-2 1,0-3 0,-3-1 0,4-3 0,1-2 0,0-2 0,2-2 0,-2-1 0,12 4-1,-12-7 0,12 7-1,0 0 0,-1-13-1,1 13-2,15-10 0,2 6-2,3-3-1,7 0 0,5-8 0,8 5 0,3-5-1,6 4 2,1-5 0,1 1 2,-2-1 1,-3 1 0,-5 4 1,-7-4 0,-5 4 1,-7-3 2,-8 4 1,-14 10 0,9-15 0,-9 15 1,-9-12 1,-1 7-1,-3 2 1,-3 0-1,-2 3 0,-2 0-1,-2 3 0,-2 2 0,-1 4-1,-1 2 0,0 2 0,1 4-1,-1 2 1,2 1 0,3 1-1,4-2 0,4 0 0,6-2 1,6 0-2,5-5 1,10-2-1,9-3-3,5-3-1,10-1-3,0-4-3,5-1-5,0-3-2,2-1-1,-5-4 1,-3-1 2</inkml:trace>
  <inkml:trace contextRef="#ctx0" brushRef="#br0" timeOffset="28702">4643 450 24,'-14'21'10,"8"-11"0,6-10-1,-4 15-6,4-15 0,0 0 1,16 3 0,-2-5 0,0-10 0,5 0 1,-2-4 1,2 1-2,-1-3-1,-5 6 0,-4-5 1,-3 6-1,-4 1 0,-2 10-1,-9-15 1,9 15-1,-18-5 0,7 5 0,-1 3-1,1 1 0,-1 1-1,3 2 0,9-7 1,-14 14-1,14-14 0,-8 17 0,8-17 0,-1 16 0,5-1 0,2 2 0,2 3 0,0 3 0,1 2 0,2 5-1,-1 4 1,-3 1-1,0-4 1,-3 1-1,-3-2 1,-3-2-1,-1-4 1,-4-2 1,-2-3-1,0-4 1,-4-2-1,-1-5 1,-3-2 0,-1-1 1,-5-4 0,4-2 1,-1-4 0,1-2 0,0-2 0,4-1 0,0-4-1,8-2-2,4-2 0,1-3 0,4-3-2,4-1 0,12-2 1,3-3-1,4 2 0,4-6 1,3 7 1,1-1-1,4 3 1,-4 1-1,-3 2 1,-4 3-1,-2 1 1,-3 6-1,-1-2 1,-5 5-1,-1 1 1,-4 2 1,-10 6-1,13-6 1,-13 6 0,0 0 0,10 10 0,-8-1 0,0 0 0,2 4 0,0 2 0,2 2 0,2-2 0,1 0-1,1-4-1,3-8-1,1 3-5,0-10-5,3-4-2,-3-9-4,2 0 0,-2-7 0,-1-1 1,-2-1 1,-2-5 6,-3 2 7,-3 3 6,-1 0 5,-2 5 4,-2 2 2,-2 5 1,4 14 1,-6-14 0,6 14-3,0 0-3,0 0-4,0 0-3,0 0-2,-8 13-4,8-13-7,1 10-6,-1-10-2,4 14 1,-4-14-1</inkml:trace>
  <inkml:trace contextRef="#ctx0" brushRef="#br0" timeOffset="29773">5098 377 25,'0'0'11,"10"-7"0,-10 7-1,9-5-6,-9 5-2,0 0 1,10 4 1,-10-4 0,1 15 1,-2-4 1,3 4 0,0-1-1,2-1 0,0 1-2,2 2 0,1-6 0,4-5 0,1-3 0,5-3 0,-2-7-1,4 3 0,-1-9 0,2 0 0,0-3-2,-1 5 1,-1-4 1,-3 4-1,-1 2 1,-3 1-1,-11 9 1,15-10-1,-15 10 0,0 0 0,9 2-1,-9-2 1,0 11-1,1-1 1,0-1 0,1 3-1,1 5 2,1 0-2,3-1 1,1 0-2,5 0-2,-2-5-12,5 2-5,1-8 0,2-3-2,-1-9 1</inkml:trace>
  <inkml:trace contextRef="#ctx0" brushRef="#br0" timeOffset="30554">5551 362 10,'0'0'11,"0"0"1,3-10 0,-3 10 1,0 0-3,0 0 0,0 0-1,0 0-2,0 0-3,0 0 0,2 10-1,-2-10 0,4 18 0,-3-5 1,0 3-1,3 2 1,0-2-1,0 2-1,1-4 0,2 0 0,1-3 1,3-4-2,0-7 1,5-5 0,-2-5-1,2-1 0,1-2 0,1-4 0,0 1 0,-1 0-1,0 1 0,-4 2-1,0 4 1,-3 1 0,-10 8 0,16-10 0,-16 10 0,10-2-1,-10 2 1,0 0 0,5 17 0,-4-6 0,0 4 1,2 2-2,2 2-2,0-3-3,8 2-7,-3-6-4,5-1-4,-3-10 1,4-1-1,-1-9 1</inkml:trace>
  <inkml:trace contextRef="#ctx0" brushRef="#br0" timeOffset="31055">6039 321 38,'0'0'16,"7"11"1,-7-11 1,-1 11-5,1-2-9,-2 1-1,2 4 0,-2 2 0,2 0 0,-2 2-1,4 2 0,0-1 0,2-2-1,2-2 0,0-3-3,4-3-3,-10-9-10,21 5-3,-12-13-1,3-4 0,-5-7-1</inkml:trace>
  <inkml:trace contextRef="#ctx0" brushRef="#br0" timeOffset="31325">6110 195 52,'1'9'16,"-1"-9"-1,2 13-1,-2-13-16,6 15-4,-6-15-4,7 13-4,-7-13-2,0 0 1,10 11 0</inkml:trace>
  <inkml:trace contextRef="#ctx0" brushRef="#br0" timeOffset="31536">6234 379 39,'0'0'14,"13"11"-1,-13-11 2,0 0-11,15 13-1,-15-13 1,6 12 2,-6-12-1,6 18 0,-5-9 1,9-1-1,-10-8-1,24 12 0,-6-12-2,5 0-1,0-5 0,3 0 0,0-3 0,-3 2 0,2-3-1,-8 4 1,-1 3 0,-3 0 0,-1 1-1,-1 2 0,-11-1 1,16 6-1,-16-6 0,10 13 1,-7-3 0,1 0-2,1 4-1,-1-3-5,6 3-10,-2-4-3,6-4-1,-2-2 1,7-6-1</inkml:trace>
  <inkml:trace contextRef="#ctx0" brushRef="#br0" timeOffset="31946">6853 481 32,'3'14'13,"2"-4"1,-5-10-1,16 10-5,-4-10-1,0-6-2,3-2 2,-3-9-1,1 3-1,-4-7 0,2 2 0,-7-2-1,-1 4-2,-3-1 0,-4 4-1,-2 3 0,-4 4-1,-2 2 1,1 6-1,-3 4 0,0 2-1,-1 3 1,3 0 0,0 3 0,3-1 0,2-1 0,2 1 0,2 4 1,4 0-1,3 4 1,2 1-2,1 6 1,2 4 0,2 9-1,-3 0 0,2 2-1,-2 3 1,-2 0-1,-4 2 1,-1-5-1,-3-5 2,-2-5 0,-3-5 1,-5-8 1,-2-5 0,-4-8 0,0-4 0,-4-7 0,2-2 0,-2-5 1,4-3-1,-1-4 1,8-3-1,2-2 1,5-2-1,8-2 0,5 0-1,10-2-1,7 0-2,11 2-2,3-4-6,13 4-10,-2-4-2,9 1-1,-2-5 1</inkml:trace>
  <inkml:trace contextRef="#ctx0" brushRef="#br0" timeOffset="32637">7457 535 30,'-19'-6'16,"12"-4"1,-3 0 0,6-1-5,-5-5-4,7 4 2,-3-5-2,5 5-1,-1-3-2,1 15-1,8-19 0,-8 19-2,18-14 0,-7 10-1,2 1-1,0 2 0,1 2 0,-1 2 0,-1 3-1,-2 3 1,-5 3 0,1 1 0,-4 3 0,-1 1 1,-4 1 0,-1 0-1,-3-3 1,-2 0 0,1-4 0,-3-2-1,0 0 1,-2-4-1,2-2-1,-1-3-1,12 0-5,-19-6-6,19 6-5,-5-22-3,9 5-2,2-5 2,7-3 0</inkml:trace>
  <inkml:trace contextRef="#ctx0" brushRef="#br0" timeOffset="33048">7749 229 20,'0'0'14,"10"12"0,-9 1 0,-3 2-5,1 7 0,-2 1 1,1 7-2,-3 2-1,2 4-2,-1 1 0,2 2-1,1-1 0,2-1-2,-1-3 0,2-2-1,0-5-1,0-7-1,0-1-1,-5-8-5,3-11-6,-9 9-3,9-9-3,-20-14 0,8 2 1</inkml:trace>
  <inkml:trace contextRef="#ctx0" brushRef="#br0" timeOffset="33298">7558 519 28,'0'0'16,"-8"-12"1,8 12-1,0 0 0,9-8-4,6 8-2,0-2-4,7 2-2,4-1-2,5 1-1,6 1-4,2-6-8,6 6-8,1-5-1,5 3 0,1-6 1</inkml:trace>
  <inkml:trace contextRef="#ctx0" brushRef="#br0" timeOffset="33749">8376 306 36,'0'0'12,"0"0"0,0 0 0,0 0-11,0 0-1,13 10 2,-13-10 2,17 11 0,-5-3 1,2 4-1,0-1 1,1 3-1,1 2-1,-1 2-1,0 1-1,0 3 0,-4-1 0,1 0 0,-5-1 0,-1 0 0,-5-5 0,-4 3 0,-5-6 0,-4-2 1,-3 0-1,-2-3 0,-1-2 0,-2-1 0,1-3 0,2 0 1,1-4 0,5 0 1,-1-3 0,12 6-1,-17-14 1,17 14 0,-8-18-1,7 9 0,0-1-1,1 10-1,4-16 0,-4 16 1,14-15-2,-2 5 2,3 4-2,4-3 1,5 4-3,3-2 0,6 6-6,-1-6-10,6 6-1,-2-2-2,2-4 1</inkml:trace>
  <inkml:trace contextRef="#ctx0" brushRef="#br0" timeOffset="34350">9098 314 22,'0'0'16,"0"0"0,0 0 0,0 0-4,0 0-2,-10-7-1,10 7-2,-21 2-2,7 4-2,-3-2 1,-2 3-1,-1 0 0,0 3-1,1-2 0,4 1-1,2-1 0,6 2-1,7-10 0,4 17 1,7-8-1,4 1 0,3 3 1,2 2 0,2-1 0,-2 1-1,-2 0 0,-2 1 0,-6-2 0,-4 2 0,-2-4 1,-5 1-2,-7-2 2,-1 0 0,-4-1 1,-5-2-1,-1-2 1,1-1 0,-3-2-1,1-2 0,3-2 0,0-2-3,8-1-4,1-6-6,10 0-7,1-4-2,10 2-2,4-9 3,6 1-1</inkml:trace>
  <inkml:trace contextRef="#ctx0" brushRef="#br0" timeOffset="34830">9228 464 14,'0'0'12,"-4"15"1,4-15-1,0 0-1,17 7 0,-6-8-1,8-1 0,-3-6-2,7 4-1,-5-8-1,2 7-2,-3-7 1,-2 4-2,-4-5 0,-2 5-2,-9 8 1,7-18-2,-9 9 1,2 9-1,-14-16 0,2 10 0,-1 2 0,-4 1-1,1 2 1,-2 4 0,0 1 0,2 2 0,1 3 0,-1 0 0,2 1 0,3 3 0,2 1 1,-1 2 0,4 0 0,0 1-1,5-1 1,4 2-1,0-2 1,2 2-1,2-5 1,3 0-2,-1-1 2,5-1-1,-2-3 0,3-3 0,1-2 0,4-4 0,0-3 1,2-2-2,2-3 1,2-4 0,0 0 0,0-6 1,-1-2-2,-1 4 1,0-1 0,-2 1 0,-2 0 0,-1 1 0,-4-1 0,1 6 0,-5 1 1,0 0-1,-11 10 1,15-15-1,-15 15 1,8-10-1,-8 10 0,0 0 0,0 0 0,0 0 0,0 0 0,0 0 0,-2 15 0,-1-5 0,0 0 1,0 3-1,-1 3 1,1 1-1,2-2 1,0-1 0,2-4 0,2-1 0,-3-9 1,13 7 0,-2-15-2,1 1 2,2-3-2,0-1 0,0-1 0,3 0 1,1-1-2,-3 4 1,4 1 0,-2-1-1,0 2 1,-1 1 0,0 2 0,-2 1 0,-1 2 0,-2 3 0,-11-2 0,15 12 0,-11 1 0,-1 3 0,0 2 1,-1 3-1,0 2 1,1 0-1,1 0-1,0-3-1,4-2-1,-3-7-5,7 1-10,-1-13-3,6-2-2,0-14 2,4-4-1</inkml:trace>
  <inkml:trace contextRef="#ctx0" brushRef="#br0" timeOffset="35822">10281 0 32,'0'0'14,"0"0"1,0 0 0,0 0-4,0 0-6,-4 15-1,2-1 1,-4 3 0,3 6 0,-2 2 0,2 9-1,-1 1 0,3 5-1,-2 0-1,2 3 0,0 0-2,0 0 2,1-6-1,-1-5-1,1-6 1,0-7-1,-1-4 0,1-15 0,-7 9 0,7-9-1,-11-20-1,5 4 1,-4-4-1,1-3 0,0 2 0,2-2 0,-1 3 1,4 4 0,0 4 1,3 3 1,1 9-1,0 0 1,10-9-1,-10 9 0,21 1 1,-6 0-1,5 0 0,3 0 0,6-2 1,3 0-1,3-2 0,6-1 0,0-3 1,1 1-1,0-1 0,-1-1 0,-6 0 1,-2-2-1,-6 1 1,-6 2-1,-7-2 1,-14 9-1,12-14 0,-12 14 0,-9-12 0,9 12-1,-18-8 1,6 5 0,0 3-1,0 0 1,0 2 0,1 2-1,0 2 1,0 1 0,0 2 0,-2 2 0,1 3 0,-1 3 1,-1 2-1,1 3 0,-1 1 0,3 1 1,0 1 0,5 1-1,1-3 1,3-2 0,3-3 0,4-2 0,6-6 0,2-3 0,5-7 1,3-4-1,3-6-1,4-3 1,3-3-1,2-4 0,0 0-1,1-1 1,-1-1-1,-2 2 1,-1 3-1,-3 0 1,-2 5 0,-1 1 0,-6 3 0,-1 3-1,-4 4 1,0 1 0,-3 3 0,-10-3 0,13 17 0,-10-6 0,-2 2 1,0 1-1,1 0 1,0 0 0,-1-3 0,5-2 0,-6-9 0,21 7 0,-6-8 0,5-3 1,0-4-1,4 1 0,0-1 0,-2 1 0,-1 0-1,-6 3 1,-1 2-1,-5 3 0,-9-1 0,8 12 0,-7-1 0,0 1 0,-2 5 1,3 1-1,0 1 1,1 0-2,6-2-1,0-5-5,9-1-9,-2-11-6,9 0 0,-1-11 0,7-2 0</inkml:trace>
  <inkml:trace contextRef="#ctx0" brushRef="#br0" timeOffset="37104">11767 240 7,'0'0'7,"-14"-9"2,14 9 2,-16-4 0,16 4 0,-17 1 0,17-1 0,-17 5-1,17-5-2,-17 6-3,7-1 0,-2 1-2,0 1 1,-2 0-1,-1 3 0,-1 2-1,0 2 1,-1 1 0,4 1 0,-4 2 0,6 1-1,0-2 0,3 2 0,0 1 0,7 1-1,0-1 1,4-1-1,5 0 1,4-2-1,3 1 0,6-2-1,3-6 1,4-3-1,2-2 0,1-3-1,3-4 1,-1-3 0,0-1 0,-3-5 0,-2 1 0,-3-2 0,-2-5 0,0 3 1,-7 0-2,-2 2 1,-1-1-1,-4 3 1,-1 1 0,-8 9-1,9-12 1,-9 12 0,-3-11 0,3 11 0,-14-8-1,3 5 1,-4 1 0,-3-1-1,-2 3 1,-1 0-1,-1 3 1,2 0 0,-1 2-1,0 1 1,3 3 0,1 3 1,2 1 0,2 3-1,2 1 2,2 3-2,2 2 1,3 1 0,4 3 0,3 2-1,6 0 1,1 2-1,4 0 0,4-1 1,4-1-1,1-2-2,5 0-3,-3-8-13,3 1-3,-4-11-2,-2-2 1,-9-11-1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4:55.2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177 54 10,'1'-10'7,"-1"10"1,1-10 1,-1 10 1,0 0 0,1-10 0,-1 10-1,0 0-2,0 0 0,0 0-2,0 0-1,-6 12-1,6-12-1,-4 16-1,2-3 0,1 3 0,0 5 1,-1 4-1,0 4 1,-2 4-1,0 7 2,-3 4-1,-1 5 0,-1 2 0,-2 3 0,-2 1-1,-2-2 0,4-2 1,-2-5-2,5-9 0,-1-6 1,3-7-1,0-7 0,5-7-2,1-10-1,0 0-5,0 0-7,14-20-3,-7 2 1,-2-5-1,2-4 1</inkml:trace>
  <inkml:trace contextRef="#ctx0" brushRef="#br0" timeOffset="441">41 220 12,'-10'-11'9,"0"3"0,5-2 2,5 10-3,-10-16 0,10 16-1,-7-18 0,7 8 0,2-1 1,4 0-2,-2-1-1,7 1-2,1 1 0,5-1 0,0 3-1,6 1-1,2 5 1,-2 0-1,7 2 0,-3 3 0,1 2 0,-1 2 0,-1 1-1,-1 3 1,-5 0 0,-1 2 0,-4 3 0,-2-1 1,-3 2-1,-4 0 1,-1 3 1,-6-4-1,-1 2 1,-5-3 0,-1 2-1,-8-3 1,0 0 1,-7-4-1,0 2 0,-3-4-1,-1-1 1,0-1-2,2-2 1,2-2-1,4 0-1,4-1 0,2-2-3,13 1-1,-17-1-5,17 1-6,0 0-6,0 0 0,10-4-2,3-2 2</inkml:trace>
  <inkml:trace contextRef="#ctx0" brushRef="#br0" timeOffset="1042">888 61 15,'7'-13'12,"-7"13"1,4-9 2,-4 9-2,0 0 1,0 0 0,0 0-1,0 0-4,-9-7-1,9 7-2,-10 2-1,10-2-3,-16 5 0,5-1-1,-4 5 0,-1 2 0,-4 4-1,-4 5 1,-3 5-1,-2 5 1,-1 3-1,-2 3 0,-2 7 1,1 0-1,2 3 0,2 0 0,4-3 1,5 2-1,3-3 0,7-1 0,7-6-1,5-2 1,5-3 0,4-3 0,5-3 0,3-4 0,0-3 0,2-2 0,-3-2 0,0-2 1,-2-4-1,-3-1 0,-3-1 0,-10-5-2,12 5 0,-12-5-6,0 0-11,7-11-1,-7 11-2,4-23 2,3 9-1</inkml:trace>
  <inkml:trace contextRef="#ctx0" brushRef="#br0" timeOffset="1612">847 372 39,'9'-11'15,"-9"11"1,0 0 1,0 0-6,3-11-5,-3 11-1,0 0-1,-3 11-2,2-1 0,0 1-1,-2 0 1,1 7 0,0 4 0,1 1 0,0-2-1,0 6 1,0-5 0,2 0 0,2-3-1,6-6 1,5-5-1,8-7 0,6-8-1,5-3 1,3-9 0,1-3 0,0-3 0,0-4 0,-10-1 0,-3 9 1,-9-1 0,-3 6-1,-5 2 0,-7 14 0,6-10-2,-6 10 0,0 0 1,6 17-2,-1-4 2,0 2-2,2 4 2,1 0-1,2 0 2,-1 6-1,0-5 0,1-1 1,-2 0 0,1-4-1,0-2 1,1-5 0,2-4 0,2-5 1,0-7 0,4-4 0,-2-7 0,3-5 0,-1-7 0,1 0 0,-1-2-1,-1 2 0,-1 1 0,-2 3 0,0 4-1,-4 3 0,0 10-3,-4-2-4,4 11-13,-10 1-2,0 0-1,0 0-2,0 17 2</inkml:trace>
  <inkml:trace contextRef="#ctx0" brushRef="#br0" timeOffset="2363">1584 610 33,'0'0'13,"-11"9"0,11-9 2,0 0-4,9 5-4,4-5 0,1-7 1,8 2-1,0-6 0,8-1-1,-2-4-2,2 0 0,-3 0-1,-1 1-1,-7 2 1,-3 3-1,-7 2 0,-9 8-1,11-5 0,-11 5 0,0 0-2,-1 14 1,-1-2 0,0 0-1,-2 6 1,2 0 0,-1 4 0,-1 2 0,1-1 0,-2 0 0,-1 1 0,-2-3 1,1-2-1,-1-1 1,0-6 0,0-2 0,8-10 0,-16 14 0,16-14 1,-12 4-1,12-4 1,-12-1-1,12 1 0,0 0 0,-10-1 0,10 1-1,0 0 0,0 0 0,0 0 0,0 0 0,17-6 0,-4 3-1,3-1 1,3 1 0,3 1 0,1 0 1,1 1-1,0 2-1,-1 1 1,-3 2 1,-2 0-1,-2 2-1,-1-1 2,-3-1-1,-1 0-1,-11-4 1,11 6-3,-11-6-3,0 0-12,0 0-4,0 0 0,-4-18-1,3 6 0</inkml:trace>
  <inkml:trace contextRef="#ctx0" brushRef="#br0" timeOffset="3084">2322 153 35,'8'-12'17,"-4"3"0,-4 9 2,3-12-8,-3 12-2,0 0 0,0 0-1,0 0-1,-4 11-2,4-11-1,-1 16 0,0-7-1,2 4 0,-1 1 0,2 1-1,-2 2-1,4 4 0,-4 1 1,2 7-2,-3 3 1,0 6 0,-3 5-1,-1 6 0,-2 4 0,-2 4 1,-2 1-1,0-4 0,2-2 0,-2-5 0,4-7 0,2-6 1,3-6-1,2-8-1,4-6-1,-4-14-2,13 12-4,-13-12-9,20-16-5,-8-2 0,4-3-1,0-9 1</inkml:trace>
  <inkml:trace contextRef="#ctx0" brushRef="#br0" timeOffset="3575">2900 353 18,'0'0'13,"13"-14"0,-13 14 0,0 0-2,0 0-2,0 0 0,0 0-3,0 0-1,0 0 0,-11 2 0,11-2 1,-19 12-1,7-6 1,-6 4-1,0 2-1,-4 0 1,-3 4-3,-3 2 1,1 0-2,-1-1 0,2 5 0,1-5 0,3 1-1,3-2 0,7-1 0,2-2 0,4-1 0,2-1 0,4 0-1,5-2 1,-5-9 0,14 18 0,-3-10 0,4 0 0,0 1 0,3 0 0,2 0 0,-2 0 1,2 0-1,-2-2 0,1 0 0,-2 0 1,-3-1-1,-1-1 1,-2-2 0,-11-3 0,15 4-1,-15-4 0,0 0-1,11 3-2,-11-3-6,0 0-8,0 0-3,0 0-2,0 0 1,14-10 0</inkml:trace>
  <inkml:trace contextRef="#ctx0" brushRef="#br0" timeOffset="4236">3501 325 29,'0'0'14,"0"0"0,-13-9 0,13 9-4,-19-2 0,7 3-2,-4-2-2,-1 5 1,-6-2-1,4 3 0,-3-2 0,1 5-1,-4 0-1,1 0-1,0 3 0,2 2-2,1-1 1,1 1-2,0-1 0,3 2 0,4-4 0,4 2-1,9-12 1,-8 16 0,8-16-1,11 15 1,1-8 0,3 0 0,0-1 0,3 1 0,1 2 0,0-1 0,-2 1 0,-1 3 0,-2 0 0,-1 1 0,1 2-1,-6 0 1,2 0 0,-3-1 0,-1 0 0,-5 2 1,-5-4 0,3 1 0,-7-2 1,3 2 1,-9-3 0,0 2 0,-7-3 1,3 0-1,-5-2-1,-1 1 2,-3-3-2,0 0-1,1-4 0,3-1-2,3-1-2,-1-5-6,12 2-13,-3-7-2,9 2 0,-3-8-1,11 4 0</inkml:trace>
  <inkml:trace contextRef="#ctx0" brushRef="#br0" timeOffset="6159">3664 377 0,'0'0'0,"0"0"1,0 0-2</inkml:trace>
  <inkml:trace contextRef="#ctx0" brushRef="#br0" timeOffset="6690">3665 293 6,'0'0'7,"-9"-1"1,9 1 1,0 0 1,0 0 0,0 0 0,0 0-1,0 0 0,-9 1 0,9-1-2,0 0-2,0 0 0,0 0-2,0 0 0,0 0-1,11 9 0,-11-9-1,14 13 0,-4-8-1,3 4 1,5 5 0,2 0 0,1 1-1,2-1 1,1 2-1,0-1 0,-1 3 1,-1-3-1,-2-1 0,-4-3 0,-1 1 0,-3-2 0,-3-1 0,-9-9 1,14 17-1,-14-17 0,6 11 0,-6-11 0,3 11 1,-3-11-1,-4 9 1,4-9-1,-11 11 1,11-11 0,-18 15-1,6-7 1,-6 2-1,2 0 0,-4 1 1,-2 2-1,-2 0 0,-2 1 1,-1-1 0,0 3 0,1-2 0,1 0 1,1-2-1,4 0 0,2-2 0,4-1 0,1-1-1,3-3 1,10-5-2,-14 7 0,14-7-3,0 0-4,0 0-8,0 0-4,9-7 0,1-6 0,8-1 1</inkml:trace>
  <inkml:trace contextRef="#ctx0" brushRef="#br0" timeOffset="7931">3961 9 9,'0'0'10,"-7"-11"0,7 11 1,0 0-2,0 0-1,0 0-2,0 0-2,0 0 0,0 0-2,0 0 1,0 0-1,9 8 1,-9-8 1,21 18-1,-6-3 1,6 7 0,1 0-1,4 5 0,1 4-1,2 3 1,0 0-2,-3 1 1,-1 2-2,-3 1 1,-3-1 0,-4 1-1,-4 1 1,-5 0-1,-3 2 1,-3 1-1,-2-2 1,-4-2 0,-4-1 0,1-2 1,-4-2 0,2-4 1,-5-6-1,2-1 1,-4-3-1,3-1 1,-3-5-2,1 0 1,0-2-1,3-2-1,0-2 1,4 0 0,10-7-1,-15 6 1,15-6-1,0 0-1,0 0-2,0 0-5,0 0-10,7-11-1,4 4-2,1-5 1,4-3 0</inkml:trace>
  <inkml:trace contextRef="#ctx0" brushRef="#br0" timeOffset="8823">4715 226 1,'0'-9'6,"0"9"1,0 0 0,0-10 1,0 10 0,0 0 1,0 0 0,0 0 0,0 0-1,0 0 0,0 0 1,0 0-3,0 0 0,0 0-2,0 0 0,0 0 0,0 0-2,0 0 1,-6 15-1,6-15 1,-2 21-1,0-8 0,1 4 0,-1 4 0,1 4 0,-1 2-1,0 3 1,1 3-1,-1 1 0,1 2-1,-4 2 1,2-4-1,-1-2 1,1-3-1,0-4 1,1-4-1,-1-5 0,2-3-1,1-13-1,0 14-1,0-14-4,0 0-7,0 0-5,0 0-1,11-21 0,-6 3 1</inkml:trace>
  <inkml:trace contextRef="#ctx0" brushRef="#br0" timeOffset="9343">4589 166 26,'-6'-13'12,"6"13"0,2-18 1,1 9-5,-3 9-2,13-17 2,-3 11-2,1-2-1,5 4 0,0-2 0,6 5-1,1 1 0,3 5-2,3 1 0,0 4-1,1 3 0,-3 1 0,2 4-1,-2 0 0,-4 2 0,-2 0 1,-4-2-1,-1 2 1,-7-2-1,-2-1 2,-6-1-1,-2 0 2,-5-5-1,-5 2 1,-8 1 1,-3 1-1,-4-1 0,-3-1 0,-4-1-1,2 0-1,-3 0 1,4-3-1,5-5 0,3-1-2,6 0-3,2-6-4,14 3-8,-9-11-5,9 11-1,16-21 1,2 7 0</inkml:trace>
  <inkml:trace contextRef="#ctx0" brushRef="#br0" timeOffset="9864">5454 16 35,'10'-10'13,"-10"10"0,0 0 1,0 0-6,0 0-3,0 0 0,-10 2-1,10-2 1,-14 9 0,0-4 1,1 7-1,-9 0 0,4 5 0,-6 0 0,0 6-1,-2 2-1,0 4 0,0 3-1,-2 5 0,3 3-1,-1 2-1,0 2 0,2-1 1,5 1-1,2-1 0,6-2 1,5-1-1,5-1 0,4-4 1,4 0-1,3-2 0,2-1 0,1-4 0,1-3 0,-1-4 1,-1-3-1,1-4 0,-2-3 1,1-2-1,-3-4 0,0-1 1,0-2-1,-9-2-2,18 5-1,-18-5-7,20-4-10,-11-1-1,4 0-1,-2-7 0</inkml:trace>
  <inkml:trace contextRef="#ctx0" brushRef="#br0" timeOffset="10435">5462 329 32,'0'0'13,"0"0"-1,5-9 1,-5 9-4,0 0-5,0 0 0,0 0 1,0 0 0,0 0 0,-4 10 1,4-10 0,-5 17 0,4-4-1,-3 1 0,2 3-1,-3 2-1,3 3 0,-1-2-1,2 1 0,2-4 0,3-1-1,4-4 1,5-5-1,3-6 0,4-4 0,3-4 1,0-4-1,-1-3 0,1-2 0,-5 0 1,-3 2-1,-5 1 0,-2 2 0,-8 11 0,9-16-1,-9 16-1,0 0 1,0 0-1,0 0 0,8 9 0,-8-9 1,10 21-1,-2-4 1,1 0 0,2-1 0,1-1 1,1 0-1,-2-5 1,4-2-1,-1-2 1,3-8 0,-1-1 0,2-5-1,0-2 2,-2-3-1,2-1 0,-4-3 0,0-4 1,-3 4-1,-2-1 0,-2 2 0,0 0-1,-2 1 1,0 2-2,-1 1 1,-4 12-2,6-14-4,-6 14-11,0 0-7,11-9 1,-11 9-1,0 0 0</inkml:trace>
  <inkml:trace contextRef="#ctx0" brushRef="#br0" timeOffset="11176">6089 521 45,'0'0'14,"0"0"1,-11 7 1,11-7-9,0 0-2,0 0 0,0 0 1,0 0 0,0 0-1,0 0 1,0 0-1,11-9-1,-11 9-2,12-3 0,-12 3 0,14 0 0,-5 1-1,-9-1-1,19 8 1,-9-2-1,-1 4 1,3 0-1,-3 3 0,-1 1 0,-2 1 0,-3 1 1,-1 0 0,-6-2 0,-3 1 0,-6-4 0,-2 1 0,-4-2 1,-1-1-1,-2-2-1,2 0 1,1-1-1,2-2 0,5-1 0,3-1 0,9-2 0,-12 4 0,12-4 0,0 0-1,0 0 1,0 0 0,11 11 0,-11-11 0,16 8 1,-2-4-1,0 0 0,5 0 1,1 1-1,4-1 0,2-1 0,2 0 0,1-1 1,-2-1-1,1 0-1,-4-3-2,2 4-5,-9-6-10,1 3-4,-6-6 0,0 0-2,-5-4 2</inkml:trace>
  <inkml:trace contextRef="#ctx0" brushRef="#br0" timeOffset="11967">6578 106 39,'9'-6'13,"-9"6"1,0 0-1,0 0-6,0 0-3,10-3 1,-10 3-1,2 15 1,-3-3 0,2 7 0,-2-1 1,2 10 0,-2 0-2,2 6 1,-2 6-1,2 5 0,-2 2-1,0 5-1,-1 2-1,1 0 0,-2-1-1,0 0 1,0-7-1,0-4 1,1-7-1,0-7 1,-1-6-1,0-7-1,3-3-2,0-12-7,0 0-10,0 0-1,9-14-2,-6-4 2</inkml:trace>
  <inkml:trace contextRef="#ctx0" brushRef="#br0" timeOffset="12388">6877 343 51,'11'-7'14,"-11"7"0,0 0 0,0 0-11,0 0-3,0 0 1,0 0 1,0 0 1,0 16 0,0-16 2,-2 20 0,2-3 0,-5 1 0,4 5-1,-2 2 0,1-1-2,-3-1 1,4 6-2,0-8 1,2-3-1,3-4 1,4-3 0,4-8 0,3-3-1,4-7 1,2-2 0,1-4-1,1-2 1,-1-2 0,-2 2-1,-4 0 1,-1 4-1,-4 2 0,-11 9 0,13-12-1,-13 12 0,0 0-1,0 0 1,9 2-1,-9-2 1,6 14-1,-2-5 1,2 5 0,1 0 0,0 1 0,3 1 1,2 2-1,2-4 1,1 0-1,2-4 1,1-5 0,2-2 0,1-6 1,1-2 0,-3-5 0,-1-3 0,-2-4 0,-1 0 0,-3-2-1,0-1 1,-6 0-1,2 1 0,-4 2-1,1-4 1,-2 3-2,-1 3 0,1 4-2,-3-2-2,0 13-10,1-12-8,-1 12-2,0 0 1,0 0-2</inkml:trace>
  <inkml:trace contextRef="#ctx0" brushRef="#br0" timeOffset="13199">7514 652 25,'0'0'13,"0"0"1,10 1 1,-2-11-3,5 2-1,-2-6 0,7 4-1,-5-6 0,7 2-1,-4-4-2,5 5-2,-3-1-1,0 3-1,-3 0-1,-2 3 0,1 2-2,-4 2 1,-10 4-1,13-3 0,-13 3 0,10 4 0,-10-4-1,6 11 1,-6-11 0,6 19 0,-3-4-1,0 1 1,0 3 0,2 3 0,-1 0 0,-1 1 0,-1 3 0,1-2 0,-3 0 0,-1-3 0,-3-4 0,-3-1 0,-3-3 0,-1-1 0,-5-5 0,-3-3 0,-1-1-1,0-3 1,2 0 0,-1-1 1,2-1-1,1 0 0,3 0 0,13 2 0,-16-4 0,16 4 0,0 0 0,0 0 1,0 0-1,20-7 1,-4 3 0,5 3 0,3-1 0,5 0 0,0 1 0,1 0 0,0 1 0,-2 1-1,-4-1 0,0 1-1,-3 0-2,-6-3-6,2 3-12,-17-1 0,16-8-3,-13-3 2</inkml:trace>
  <inkml:trace contextRef="#ctx0" brushRef="#br0" timeOffset="13980">8085 35 9,'0'0'9,"0"0"1,0 0 1,0 0-1,0 0 0,0 0-1,0 0 0,12 5 1,-12-5-2,9 20 0,-4-8 0,6 8-1,-1-1-1,4 7 0,2 1-2,3 5-1,2 0 0,2 2-1,0 3-1,2 3 0,-3 2 1,-1 4-2,-4 2 1,-2 3-1,-5 2 1,-3 2-1,-5-3 1,-5-2-1,-4-4 1,-1-2 0,-7-7-1,-2-2 1,-4-6-1,-3-3 1,-1-6 0,-1-1-1,2-2-1,-2-2-1,5-3-2,2-7-2,6 2-10,2-8-5,11 1-1,-6-13 1,11-2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5:10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66 261 13,'9'-5'8,"-9"5"2,0 0 0,0 0 0,0 0-1,0 0 0,0 0 0,0 0 1,4 12-1,-1 0 0,-5-1-1,6 8-1,-5 5-1,3 7-1,-3 5-2,2 7 1,-4 3-1,3 4-1,-5-3-1,3 3 1,-1-8-1,1-4 0,0-6-1,0-6-1,1-6-2,0-10-2,4-1-10,-3-9-4,2-10-2,-2-6-1,4-3 2</inkml:trace>
  <inkml:trace contextRef="#ctx0" brushRef="#br0" timeOffset="381">0 114 36,'11'-12'14,"5"2"2,7 0 0,6 2-6,6 0-3,4 7 0,1 0-2,2 5-1,-1 3-1,-1 4-1,-7 3-2,-3 4 1,-7 2 1,-5 2-1,-6 0 1,-7 2 1,-5-1-1,-4 1 2,-5-4-1,-4 3 0,-6-5 1,-3 0-1,-5-5 0,-1 1 0,-5-7 0,1 2-1,-3-5-1,3 0 0,2 1-1,3-4-1,5 4-3,2-8-7,9 3-11,2-5 0,9 5-1,1-10 1</inkml:trace>
  <inkml:trace contextRef="#ctx0" brushRef="#br0" timeOffset="841">876 61 29,'0'0'12,"14"-5"-1,-14 5 1,0 0-4,0 0-3,0 0 0,0 0 2,0 0 0,0 0 0,0 0 0,-10 10 0,-1-4-1,0 4-2,-5 3-1,1 3-1,-5 6-1,-1 2 0,-1 5-1,-2 6 1,-1 5 0,-1 6-1,-1 1 1,1 3 0,3 0 1,1 2-1,4-2 0,5-1 1,5-3-1,6 0 0,3-6 1,6-1-2,1-5 1,7-2-1,-1-3 1,6-1-1,-1-8 1,3-2 0,2-4-1,1-2 0,1-2 0,-3-5-3,2 0-4,-6-6-9,0 0-5,-3-5-1,-2-2 0,-5-7 1</inkml:trace>
  <inkml:trace contextRef="#ctx0" brushRef="#br0" timeOffset="1392">920 388 36,'0'0'12,"10"0"1,-10 0 0,0 0-9,0 0-1,0 0 3,9 8-1,-9-8 1,1 17 1,-4-7 0,3 9-1,-4-3 0,2 9 0,-3-2-2,4 8 0,-2-7-1,3 2 0,0-3-1,3-4 0,1-4 0,5-7-1,4-7 1,2-5-1,4-8 1,0-3-1,2-6 1,2-1 0,-4-2 0,-1 4 0,-4 1 0,-2 5-1,-5 2 2,-7 12-3,9-11 1,-9 11-2,0 0 0,0 0-1,5 11 1,-4 0 1,3 2-1,0 2 1,4 6 0,0 0 0,4 1 0,0 1 1,3-1-1,-1-3 1,1-3 1,1-5-1,-2-6 0,3-4 0,-2-8 0,-1-4 0,0-8 0,2-2 0,-3-5 0,0-1 0,-2-1 0,0 2-1,-3 4 0,0 2 1,-3 2-1,-1 5 0,0 4-1,0-4 1,-4 13-2,3-12-1,-3 12-6,0 0-12,0 0-3,5-10-1,-5 10-1,9 1 2</inkml:trace>
  <inkml:trace contextRef="#ctx0" brushRef="#br0" timeOffset="2544">1466 569 34,'0'0'12,"0"0"1,0 0 0,0 0-6,0 0-4,15-2 2,-5 2 0,1-5 1,4 5 1,-2-4 0,6 5-1,-6-3 1,4 5-1,-5-1-2,1 4 0,-3 1-2,-1 2-1,-2 1 0,-2 4 0,-4 0 0,0 0 0,-3 0 0,-1 1 0,-2-4 1,0-1-1,5-10 0,-10 15 1,10-15-1,0 0-1,0 0 1,0 0-1,-4 9 1,4-9-1,9 4 0,-9-4 0,14 9 0,-5-1 0,1 0 0,1 1 1,0 1-1,1 2 0,1 0 0,-1 0 0,0 0 1,-2 0-1,-2 1 0,-2-3 0,-2 0 0,-4 2 1,0-12 0,-13 18 1,1-11 0,-3 2-1,-3-4 1,-2 1 1,-2-2-2,1-1 0,-1-1-1,3-2 0,4 0-2,1-4-5,14 4-12,-12-9-5,12 9 0,3-22-1,8 8 1</inkml:trace>
  <inkml:trace contextRef="#ctx0" brushRef="#br0" timeOffset="3625">2105 253 10,'-7'-10'10,"7"10"2,0 0 2,0 0-1,0 0-1,0 0 2,0 0-3,0 0-1,0 0-2,0 0-2,0 0-2,0 0-1,0 0-1,-3 9-1,3-9 1,-1 20-1,1-3 1,-1 7 0,0 6 0,-1 7 0,-3 6-1,-2 7 1,0 6-1,-2 3 1,-2 4-1,0-3 1,2-1-1,-2-7 1,4-2 0,0-7-1,1-6 1,0-5-1,3-5 0,1-6 0,-1-5-1,2-2-1,1-14-1,-1 14 0,1-14-7,0 0-11,6-14-2,1 3-1,-1-10 1,5-1 0</inkml:trace>
  <inkml:trace contextRef="#ctx0" brushRef="#br0" timeOffset="4156">2348 544 36,'0'0'12,"0"0"0,0 0 1,0 0-7,0 0 0,0 0-1,0 0 0,4 9 1,-4-9 0,-5 17 1,4-6-2,-2 2-1,0 4-1,1 0-1,1 3 0,0 0-1,3-2 1,2-1-1,4-3 1,2-5-1,5-2 1,-1-6 0,5-2 0,-2-7 0,3-1 0,-1-4 0,-1-3 0,-1 0 0,-1-1-1,-1 1 0,0 0 0,-1 3 0,-2 1-1,-3 5-1,-9 7 1,16-7-1,-16 7 1,11 10 0,-8 2 0,1 4-1,-1 3 2,1 4-1,1 0 0,-1 1 1,2 0 0,0-6 0,3-2 0,-3-6 1,3-2 0,-9-8 0,17 0 1,-17 0 0,17-18 0,-9 2-1,1-1 0,1-4-1,2-3 0,-2 1-1,2-2 0,-1 3 0,0 1 0,2 2-1,-1 1-2,0 4-2,-3-2-6,4 9-13,-8-4 0,8 3 0,-8-5-1</inkml:trace>
  <inkml:trace contextRef="#ctx0" brushRef="#br0" timeOffset="5588">2975 805 16,'-15'4'12,"15"-4"2,-11-3 0,11 3-2,-3-10-3,3 10 0,10-14 0,-10 14 0,19-13-2,-6 5-1,4 3-1,-1 0 0,2 3 0,-4 1-2,1 4 0,-2-1-2,-3 3 0,-10-5-1,13 14 1,-7-5-1,-3 1 1,-1 0 0,-1 2 1,-2-2-1,-1 4 1,-6-2 1,1 2 0,-4-1-1,-2 2 0,-2-2 1,-2 1-2,0 0 1,-1-2-1,2 1-1,0-3 0,5-1 0,1-1 0,10-8 0,-10 15 0,10-15 0,5 12 1,5-7-1,3 0 0,6-2-1,2-2 0,8 0-3,0-8-5,9 2-9,-4-6-4,5 0-1,-4-7-1,2 1 2</inkml:trace>
  <inkml:trace contextRef="#ctx0" brushRef="#br0" timeOffset="6239">3232 31 10,'-7'-9'10,"7"9"0,-10-15-1,10 15-2,0 0 0,0 0 0,-10-7 0,10 7-1,0 0 2,0 0 0,9 4 0,-9-4 1,21 15-2,-8-4-1,8 8-2,0 2-1,3 7 0,3 5-2,0 3 1,0 4-1,1 2 0,-4 5 0,-3 5-1,-2 2 1,-4 5 0,-4 1-1,-3 3 1,-6 1-1,-5 3 1,-4-6 0,-3-2 0,-3-4 1,-2-5 1,-2-8-1,-1-4 1,1-9-1,2-5 0,1-7 0,1-5-2,4-5 0,-1-5-5,10-2-9,0 0-7,-11-13-1,10-1-2,7-2 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5:17.0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3 674 23,'0'0'16,"0"0"1,-9 4 2,9-4-2,0 0-2,0 0-1,0 0-2,0 0-3,0 0-2,0 0 0,0 0-2,0 0-1,0 0-1,0 0 0,0 0-1,0 0-1,0 0-1,0 0 0,0 0-1,0 0-5,0 0-3,12-5-11,-12 5-3,18-9-1,-9 1-1,7 1 1</inkml:trace>
  <inkml:trace contextRef="#ctx0" brushRef="#br0" timeOffset="341">279 668 42,'0'0'20,"16"1"0,-16-1 2,9-1-6,-9 1-4,0 0-3,0 0-3,0 0-3,0 0 0,0 0-1,0 0-1,0 0 0,0 0-1,0 0-1,0 0-3,0 0-9,0 0-8,14-5-1,-5 5-1,0-5 1</inkml:trace>
  <inkml:trace contextRef="#ctx0" brushRef="#br0" timeOffset="12408">666 192 8,'0'-13'5,"0"13"1,0 0 0,0 0 0,0 0-1,0 0 0,0 0 1,0 0 0,0 0 0,-10-6 0,10 6 1,0 0 0,0 0 0,0 0-1,-1 12-2,1-12 0,-2 13-1,0-4-1,1 5 0,-2 0-1,0 4 1,-1 3-1,-3 6 0,2 3 0,-2 3-1,-3 4 0,0 3 0,1 3 1,-1 0-1,-1 2 0,2-2 1,0-3-1,-1-3 1,4-3-1,0-5 1,0-4-1,2-6 0,0-4-3,4-15-2,-4 16-7,4-16-6,0 0 2,6-20-1,-3 2 0</inkml:trace>
  <inkml:trace contextRef="#ctx0" brushRef="#br0" timeOffset="12929">555 219 6,'3'-18'8,"-3"18"2,2-13 1,-2 13-2,5-11 2,-5 11 0,6-9-2,-6 9 2,15-11-2,-6 0-1,5 4 0,0-3-2,6 0-2,0 1 0,7 3-1,0 0-2,1 3 0,-1 4 0,-2 3-1,-2 5 0,-4 4 0,-1 4 0,-4 3 0,-4 2 0,-1 4 0,0 1 0,0 2 0,-3-2 0,-1 0 0,-1-2 1,-2 1-1,-3-1 1,-3-3 0,-3-1 0,-4-1 0,-5-5 2,-1 0-1,-5-5 1,-1 0 0,-3-6 0,3-2 0,-4-4 1,4 0-1,-2-4-1,0 3 0,2-2-2,3-3 1,3 4-1,1-4 0,4 1-2,2 1-1,10 6-3,-12-7-9,12 7-7,0 0 0,20-14-1,-6 7 0</inkml:trace>
  <inkml:trace contextRef="#ctx0" brushRef="#br0" timeOffset="13690">1378 16 4,'0'0'6,"6"-11"1,-6 11 1,4-9 3,-4 9 0,0 0 1,0 0 1,0 0 0,0 0-1,0 0-2,0 0-2,0 0-2,0 0-2,0 0-2,-15 5 0,5 3-1,1 1 0,-2 2 0,-5 5 0,-2 4 0,-2 3 0,-2 4-1,-1 3 1,-1 4-1,0 4 1,-3 2-1,0 3 0,-2 2 1,1 3-1,1 0 1,0 2-1,4-1 1,5 0-1,4 1 0,8 0 1,8-4-1,5 0 0,6-4 1,6-1-1,3-4 0,2-3 1,0-5-1,-1-5 0,0-5 1,-1-4-1,-3-4 0,-2-2 0,1-3 1,-2-1-1,-2-1 1,-1 2-1,-2-2 1,-11-4-1,15 8 0,-15-8 1,11 7-2,-11-7 1,0 0-2,0 0-2,1 12-10,-1-12-6,0 0 0,-13-10-3,13 10 3</inkml:trace>
  <inkml:trace contextRef="#ctx0" brushRef="#br0" timeOffset="14772">1292 401 11,'-7'-10'8,"7"10"1,0 0 0,0 0 1,0 0-2,0 0 1,-7-10-2,7 10 0,0 0 1,0 0-2,0 0 0,0 0-1,0 0 0,0 0-1,0 0-1,0 0 0,0 0-2,0 0 1,0 0-1,0 0 0,-4 13 0,4-3 1,-2 4 0,0 4-1,0 1 1,1 5-1,-3-2 1,1 3-1,0 1 0,1-2 0,0-3-1,0-3 0,1-1 0,1-3 1,1-3-1,-1-11 0,4 14 1,-4-14 0,0 0 0,15 1 0,-15-1 0,18-20 0,-7 3 0,5-4 0,-1-4-1,3-2 0,-2-1 0,1 0 0,-3 1 0,-1 3 0,-1 3 0,-4 6 0,0 2-1,-6 4 1,-2 9 0,7-9-1,-7 9 1,0 0 0,0 0-1,0 0 1,2 17 0,0-2-1,-2 3 2,0 5-2,-1 2 2,3 5-1,-1 2 0,2 1 0,2-2 0,2-2 0,-1-1 0,3-4 0,4-4 1,-1-7-1,0-4 0,1-7 1,1-6 0,1-5 0,0-8 0,1-3 0,0-6 0,-2-3 0,3-3 0,-1-2-1,-1-1 1,-1 3-1,-1 2 0,-3 2 0,0 5 0,1 3 0,-5 4-1,-3 4 0,-3 12-4,7-12-4,-7 12-10,0 0-3,0 0 1,0 0-1</inkml:trace>
  <inkml:trace contextRef="#ctx0" brushRef="#br0" timeOffset="15773">1887 623 16,'-1'-12'11,"1"12"0,0 0 0,-7-9-3,7 9 1,0 0 0,0 0-2,-9-1 0,9 1-1,0 0 0,0 0 0,-5 14-1,2-4-1,-1 1 0,0 5-1,1 3-1,0 4 0,-2 3-1,0 4 0,2 1 0,-1 1-1,1-2 0,1 0 1,-3-2-1,3-3 0,-1-3 0,3-5 0,-2-2 0,2-5 1,0-10 0,0 15 0,0-15 0,0 0 0,0 0 1,0 0-1,0 0 1,9-11-1,-5 1 0,2-4-1,4-3 0,0-5 0,7-5 0,3-1 1,2-2-1,4 1 0,-1 0 1,3 2-1,-1 5 1,-3 2-1,-4 7-1,-4 2-1,-3 6-1,-13 5-2,12 1-2,-12-1-3,-4 12-6,4-12-4,-16 21 1,2-9 1,-2 3 1</inkml:trace>
  <inkml:trace contextRef="#ctx0" brushRef="#br0" timeOffset="16294">1926 839 6,'0'0'9,"1"10"2,-1-10 1,0 0-1,11 14-1,-11-14 0,19 15-1,-9-6-1,3 1-2,-4-1-1,5 2-1,-6-2-1,0 0-1,-8-9-1,12 18 0,-6-9-2,-1 0-2,4 2-3,-1-1-10,3 2 1,1-4-1,-1-2 0</inkml:trace>
  <inkml:trace contextRef="#ctx0" brushRef="#br0" timeOffset="16674">2312 176 12,'0'-10'11,"0"10"2,-4-13 0,4 13-3,0 0-1,0 0 0,0 0 1,0 0-4,0 0-1,-10 5-1,10-5 1,-8 16-2,4-1 1,-3 0-2,2 7 1,0 3-2,-1 6 1,0 6-1,-1 7 0,2 3 0,0 9 0,0 6-1,-2 8 0,0 3 1,2 3-1,3-3 0,-3-2 0,3-3 0,1-6 1,2-9-1,-2-9-1,5-7 0,-2-9-2,-1-5-2,1-6-5,-1-6-4,-1-11-5,0 0 1,0 0 0,9-18 1</inkml:trace>
  <inkml:trace contextRef="#ctx0" brushRef="#br0" timeOffset="17185">2373 526 22,'0'0'13,"6"-9"0,-6 9 1,0 0-6,0 0-1,0 0-1,0 0 1,0 0-2,0 0 0,0 0-1,-7 11 1,3 1 0,2 1-1,-1 6 0,-1 4-2,-1 1 0,5 6-1,-3 0 0,5 2 0,-2-3 0,-2 0-1,3-6 0,0-5 1,5-4 0,-6-14 0,12 10 0,-12-10 0,17-19 0,-2 0 0,1-3 0,1-6-1,0 0 0,-1-4 0,-3 3 0,1 2 1,-2 4-1,-1 3 0,-4 6 0,0 3 0,-7 11-1,0 0 1,0 0-1,0 0 1,5 13-1,-5 2 0,1 4 1,-1 5 0,3 3 0,2 2 0,-5-29 0,18 59 1,-18-59 0,20 51 0,-20-51 0,0 0 0,29 46 1,-29-46-1,0 0 1,0 0-1,53-15 1,-53 15 0,0 0-1,49-67 1,-49 67-1,33-63-1,-33 63 1,21-70-1,-21 70 0,22-71 0,-22 71 0,15-56-1,-15 56-2,0 0-5,19-41-9,-19 41-4,0 0-1,0 0 0,0 0-1</inkml:trace>
  <inkml:trace contextRef="#ctx0" brushRef="#br0" timeOffset="18146">2762 984 12,'0'0'8,"0"0"1,0 0 1,0 0-2,0 0-2,0 0 1,0 0-1,0 0 1,0 0 0,0 0 1,13 43-1,-13-43-2,-7 42-1,7-42-1,-9 48 0,9-48-1,4 51-1,-4-51 0,0 0 0,1 56 0,-1-56-1,0 0 1,0 0 0,0 0 1,0 0 0,0 0 0,0 0-1,0 0 1,0 0-1,0 0 0,0 0 0,0 0-1,0 0-1,0 0 1,0 0-1,0 0 1,0 0 0,0 0 0,0 0 0,0 0 0,0 0 0,0 0 0,0 0 1,0 0-1,0 0 0,0 0 1,22-50 0,-22 50 0,0 0-1,57-44 2,-57 44-1,50-42 1,-50 42-1,49-39 1,-49 39-1,0 0 0,0 0-1,40-45-2,-40 45-1,0 0-2,0 0-3,0 0-5,0 0-5,0 0-3,0 0 2,0 0 1</inkml:trace>
  <inkml:trace contextRef="#ctx0" brushRef="#br0" timeOffset="18777">2804 1143 39,'0'0'13,"10"45"0,-10-45-1,0 0-9,0 0-2,50 20 3,-50-20-2,0 0 1,46 21 0,-46-21 0,0 0 0,0 0-1,0 0 0,0 0-3,41 24-4,-41-24-10,0 0 1,0 0-2,0 0 0</inkml:trace>
  <inkml:trace contextRef="#ctx0" brushRef="#br0" timeOffset="19188">3036 1181 30,'0'0'14,"0"0"1,0 0 1,0 0-8,0 0 1,50 37 0,-50-37-2,0 0-2,48-6 0,-48 6-1,0 0-1,43-2-1,-43 2-1,0 0-1,0 0 0,0 0-2,45 1-2,-45-1-5,0 0-8,0 0-2,0 0 1,0 0-1</inkml:trace>
  <inkml:trace contextRef="#ctx0" brushRef="#br0" timeOffset="19528">3307 1106 11,'0'0'11,"0"0"-1,0 0 2,0 0-3,46 7-1,-46-7 0,0 0-1,0 0 0,0 0 1,0 0-2,0 0-1,-7 44 0,7-44-2,0 0-1,-19 53 0,19-53-1,0 0-1,-7 57-1,7-57-3,0 0-6,13 46-7,-13-46 0,0 0 0,0 0 0</inkml:trace>
  <inkml:trace contextRef="#ctx0" brushRef="#br0" timeOffset="20179">3336 42 2,'0'0'5,"0"0"1,0 0 0,0 0 0,0 0 1,0 0 1,0 0 1,0 0 0,0 0 2,31 50-1,-31-50 0,29 48-2,-29-48-2,37 66 0,-37-66-3,39 83 0,-17-35-1,-9 8-1,2 6 1,-1 9-1,0 9 0,-3 5 0,-4 4-1,-5 2-2,-2 4-5,6-2-11,-3-1-1,-2-9-1,-5-5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5:47.82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0 634 44,'0'0'16,"8"-9"0,4-1 2,1-9-10,10-1-2,4-8 0,10-2 0,2-7-2,8 2 1,0-3-1,0 3 0,-4 0-1,0 6 0,-11 3-1,-3 8 0,-9 3 0,-3 5-1,-7 2-1,-10 8-1,0 0-2,2-11-2,-2 11-3,-24-5-2,5 3-2,-9-7-2,-1 1 0,-8-7 0,1-1 2,-3-3 1,1-3 4,3-1 3,3 1 3,3 1 5,3 2 2,6 5 3,1 0 2,8 7 1,1 0 2,10 7-2,0 0-1,0 0-2,0 0-2,-2 9 0,9 2-2,6 10-1,3 6-1,9 10 0,5 6-1,4 7 0,5 4 0,4 3-1,1 0 0,-2-2 0,-3-4-1,-5-6 0,-7-5 0,-4-9-2,-6-3-1,-8-10-2,0 2-6,-10-11-8,-2 1-4,-8-8 0,-1-1 1,-9-4 1</inkml:trace>
  <inkml:trace contextRef="#ctx0" brushRef="#br0" timeOffset="600">72 636 57,'6'-27'19,"11"-3"1,10-11-2,11-3-10,6-6-5,9 0 0,-1 2-3,2 4 0,-2 6-1,-7 5 0,-8 8 1,-8 4-2,-7 10-3,-12-1-4,-10 12-4,0 0-7,-10 2 2,-10 3-1,-4 3 1</inkml:trace>
  <inkml:trace contextRef="#ctx0" brushRef="#br0" timeOffset="821">131 231 24,'-11'6'17,"11"-6"2,-2 14 0,16-4 0,7-2-6,16 8-1,6-2-2,14 6-2,5-2-1,10 5-3,0-2-2,0-1-4,-1 2-9,-11-4-10,-5 0-1,-13-5-1,-10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5:52.00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1817 2693 15,'-18'8'10,"4"0"0,4-1-1,10-7 0,-10 11 0,10-11 0,0 0-2,20-15 1,12 0-2,6-14-1,8-2 0,7-7-1,8-4-1,2-4-2,-2 0-1,-5 3 0,-10 0-1,-4 10 0,-10 1 0,-6 6-2,-10 3-1,-3 4-3,-10 2-5,-5 5 0,-8 3-1,-6 1 1,-8 1 1,-2 3 0,-5 1 4,-4 2 3,1 1 5,2 2 3,-2 0 2,7 2 1,4 0 0,1 0 1,8 2 0,4-1-2,10-5 1,-13 12 0,16-2-1,1 2 1,10 3-1,-1 5 1,6 5 0,5 3-2,-3 8 0,4 2-1,3 6-2,-3-1 0,-3 5 0,-4-3-1,-1-1-1,-7-3 1,5-4 0,-7-6-1,-4-6 1,0-5-2,-1-8-1,-1 0-2,-2-12-4,0 0-5,0 0-1,-9-8-3,-1 0 2,0 3 0,-6 0 2,1 2 2,-3 5 5,-3 3 4,1 4 3,3 4 2,0-1 3,4-1 1,4-1 1,9-10 2,0 0 1,2-22-1,7-3 1,10-12 1,4-7-4,1-8-2,4-2 0,-3-5-2,-1 6-1,-9 4 0,2 4-2,-10 9-2,-7 4-5,-4 10-5,-5 7-6,-6 9 0,-9 6 1,-3 9-1</inkml:trace>
  <inkml:trace contextRef="#ctx0" brushRef="#br0" timeOffset="761">2012 2396 5,'-32'9'9,"8"-3"1,2-1 1,8-3-1,14-2 1,0 0 0,0 0-2,12 1 0,8 1-3,3-1-1,11 3 0,5 1-1,10 4-2,7 3-2,11-1-7,12 5-8,11-4-2,7-3 0,3-6 0</inkml:trace>
  <inkml:trace contextRef="#ctx0" brushRef="#br0" timeOffset="1191">3337 1906 14,'0'0'10,"6"14"1,-6-2-1,2 3-4,1 7-1,1 6 0,1 9 0,2 5 0,0 8 0,-1 5 0,1 6 1,-3 2 0,2 4 0,-6-4 0,2-1-1,-3-7 0,2-5-2,-2-10-1,2-6-2,2-11-5,0-13-8,-3-10-4,14-11-2,-10-12 1,-4-11 0</inkml:trace>
  <inkml:trace contextRef="#ctx0" brushRef="#br0" timeOffset="1532">3187 1961 43,'-4'-16'13,"9"7"1,3-4-3,8-1-7,8-1-3,6 2-1,5-2 1,1 4-1,8 3 0,2 2 0,0 4-1,-1 7 2,-1 2-1,-2 6 0,-2 4 0,2 3 1,-10 1 0,-5 3 2,-6 1 0,-9 1 1,-7 2 1,-12-2 1,-4 0 1,-14-3-1,-1 2 1,-7-6-2,-2 0 0,-5-8-1,1-1-2,1-5 0,2-2-1,2-2-2,2-3-2,7 3-7,0-5-8,10 6-3,1-3-1,14 1 1,0 0 0</inkml:trace>
  <inkml:trace contextRef="#ctx0" brushRef="#br0" timeOffset="2012">4439 1837 38,'0'0'12,"12"-4"1,-12 4-1,0 0-8,5-12 0,-5 12 2,0 0 0,0 0 1,-14-7 0,14 7 1,-23 1-1,10 3-1,-7 0-1,1 5-2,-6 4-1,0 5-2,-4 6 1,-3 5-1,-1 7 0,-2 7 0,-2 7 0,-2 7 0,1 6-1,1 6 2,2 4-2,4 6 1,5 2 0,5 4 0,7 0-1,5 0 1,9-3 0,6-1 0,8-17 1,17-66-9,-2 65 1,16 2 0,-4-16 0,14 2 1,-7-17-1,12 4 0,-11-5-1,-3 66 10,-3-83-1,-8-6-1,-4-3 0,-6-1 0,6 5-11,-19-14-2,8 9 0,-19-15-1,-1 9 0</inkml:trace>
  <inkml:trace contextRef="#ctx0" brushRef="#br0" timeOffset="3314">4809 2621 3,'-10'-2'8,"-4"-2"2,0-2 2,-2-2 0,2-1 0,-3 0 2,-1-1 1,2 1-1,-3-3-1,3 3-1,0-6-3,3 6-2,1-7-3,4 2-2,4-4-1,9-1-1,4-1 0,6-1-1,6 2 0,5-1 0,0 4 1,4 1-1,1 7 0,-1 5-1,-2 6 1,-5 5 0,-2 7 0,-4 4 0,-2 4 0,-4 4 1,-8 3 1,-4 1 0,-7-2 1,-2 0 0,-5-3 1,-2-3-1,-5-3 1,2-3-1,-3-8-1,1-4 1,2-5-3,1-7-1,4-5-3,0-9-3,9-3-6,-4-11-3,11 0-2,-1-11-1,10 1 0,-1-8 3,7 1 3,1-1 3,4 2 7,-3 0 6,4 6 3,-1 4 5,-4 7 1,0 6 0,-5 6 2,0 8 0,-7 4-2,-5 10 0,9-8-3,-9 8-3,0 0 0,1 15-3,-1-4 1,0 5-2,2 4 1,2 7 0,3 4 0,0 9 0,0 5 1,1 6-1,0 5 0,-2 3 1,-2 0 0,-1-3-2,0-3 0,-2-7-2,4-6-3,-1-12-8,7-7-8,1-12-1,6-8 1,-1-10 0</inkml:trace>
  <inkml:trace contextRef="#ctx0" brushRef="#br0" timeOffset="4095">5309 2543 52,'-10'7'18,"1"-6"1,0-7-3,1-5-6,3-5-12,4-1 0,5-3-1,1-3 1,5-1 1,3 1 0,5 3 2,3 2 1,-1 6 0,2 3-1,0 6 1,0 6-1,-2 6 0,0 4-1,-4 3 1,-1 5 1,-7 0 1,-3 4 1,-9-2 2,0 3-1,-9-6 2,-2 3-1,-4-8 0,-1 0-2,-2-7 0,2-3-3,2-6-2,0-7 0,7-1-5,-4-7-6,12 3-9,-1-6-2,8 5-1,-1-6 1,9 5 1</inkml:trace>
  <inkml:trace contextRef="#ctx0" brushRef="#br0" timeOffset="4556">5797 2453 55,'0'0'17,"-18"10"0,8-4 1,-6 6-12,3 5-3,-1 2 2,1 5-2,1-1 1,8 4-1,4-5 0,9-1-1,7-11 0,9-6-1,6-7-1,3-9 1,4-7 0,-3-6 0,-4-4 0,-4-2 0,-11 0 1,-4 1 0,-10 3-1,-5 7 1,-8 4-1,-2 6 0,-6 6 0,-1 5 0,-2 4-1,1 5-1,2 4 1,1 1-1,2 2 1,3 0 0,3 2-1,4 2 1,4-1 0,3 2-1,4 3 1,4 2 0,10 24-10,1 5 1,5 7 0,-4 2 0,3 7 0,-5-2 0,2 7 1,-9-5-1,-8-19 11,-4-7-1,-5-7 2,-5-7-1,-6-8 0,-2-7 0,-6-12 1,-1-7-2,-2-10 1,1-8-1,3-9 0,3-7-1,5-8 0,10-8 0,7-5-1,10-6 0,11-1-2,6-3-3,-58 69-10,87-84 2,3 1-1,2 1 0</inkml:trace>
  <inkml:trace contextRef="#ctx0" brushRef="#br0" timeOffset="5327">6472 1751 40,'0'0'14,"5"15"2,-2-2 1,1 3-8,0 10-4,-1 3 3,2 12-1,-4 6 1,2 12-2,-6 6 1,1 12-2,-5 4-1,-1 5 0,-3 1-2,2-3 0,-2-6 0,4-6-2,-2-16-17,10-16-7,7-17 2,-8-23-1,24 2 0</inkml:trace>
  <inkml:trace contextRef="#ctx0" brushRef="#br0" timeOffset="5698">6844 2146 52,'0'0'14,"0"0"0,-10-2-1,10 2-12,-6 19 0,9-3 0,-3 3 1,3 6 1,1 3 1,5 5 0,-1 0-1,4 5 1,-2 1 0,-1 2-2,-2-3 1,-1 0-1,-2-5 1,0-2-1,-6-5 2,2-4-2,-2-7 1,2-3 0,0-12 1,-5 10-1,5-10 1,-6-14-1,1-5-1,2-4 1,-1-7-1,1-4-1,0-5-1,3-2 0,3 1-1,3-1 1,2 5-1,5 2 0,4 4 1,3 2-1,7 4-1,0 2-1,7 5-1,-2-2-4,8 10-6,-5-3-8,4 3 0,-5 0-1,-1 4 2</inkml:trace>
  <inkml:trace contextRef="#ctx0" brushRef="#br0" timeOffset="6188">7304 2314 48,'6'14'17,"3"-5"0,5-4 0,0-5-10,6-1-5,4-3 0,1-2-1,1-5 1,0 0 0,-2-2 0,1-2 1,-6 0 0,0 1 1,-8-1-1,-2 2-1,-5 1 0,-4 1 0,-5 2-1,5 9-1,-21-13 1,2 10 0,-2 1-1,-2 3 1,-3 1 0,0 3 0,-2 1 0,1 4 0,0 3 0,5 1 0,1 4-1,0 4 1,3 2 0,86 16-8,-77 2 2,2-1-1,7 2 1,5-3-1,6-2 0,4-3 0,8-6 0,-81-18 6,90-4-5,0-7-3,5-3-11,-2-6-1,0-6-1,-3-1 1</inkml:trace>
  <inkml:trace contextRef="#ctx0" brushRef="#br0" timeOffset="7120">8003 1827 32,'10'3'16,"-4"9"-1,-4 4 1,-3 5-1,-2 7-10,-4 4 1,1 11 1,-6 4-1,-1 26-8,2 3 0,0-1-1,4 5-4,3-3-15,4-1-1,3-9-3,3-20 3</inkml:trace>
  <inkml:trace contextRef="#ctx0" brushRef="#br0" timeOffset="8312">7924 2585 11,'0'0'8,"0"0"0,0 0-1,0 0 1,0 0-2,0 0 1,0 0 1,-11 7 1,11-7-1,0 0 3,0 0-2,-15 2 0,15-2-1,-10 4-1,10-4-2,-14 4 0,14-4-1,-17 4-1,8-2-1,-2-2 0,1 1 0,-1-3 0,-1 1-1,1-2 0,0 0 1,0-3-1,1 2 0,-3-2 0,2-1 1,-1 1-2,2-3 2,0 0-2,2-1 1,-1-2-1,3 1 0,0-1-1,1 0 1,1-1 0,2-1 0,2 1-1,2-3 1,2 1 0,2-2-1,3 0 1,2-2-1,3 2 1,1-2 0,1 1-1,3 0 1,1 1 0,0 3-1,2-2 1,-2 5 0,0-1-1,-2 3 1,-2 2-1,-2 3 1,-4 2 0,0 2-1,-10 0-1,17 8 0,-8 2-2,-3 0-2,3 6-6,-4-1-9,0 4-1,-5-3 0,-2-1 2</inkml:trace>
  <inkml:trace contextRef="#ctx0" brushRef="#br0" timeOffset="9443">7289 2453 7,'0'0'6,"3"11"1,-3-11-1,6 12 1,-6-12-1,9 19 0,-5-6 0,0 0 1,1 5 0,-2-3 0,1 3 1,-2-2 0,3 3-2,-3-6 0,2 2-1,-1-5-1,3 0-1,-6-10-1,15 15 1,-15-15-1,18 5 0,-8-5 1,1-1 0,-11 1 0,19-8-1,-19 8 0,15-18-1,-5 8-4,-2-8-5,3 4-10,0-6-2,4 2-1,-1-4 1</inkml:trace>
  <inkml:trace contextRef="#ctx0" brushRef="#br0" timeOffset="10495">8206 1541 17,'13'-3'9,"-13"3"-1,12 0-1,-12 0-4,20 14-1,-6 1 2,5 6 0,3 7 0,3 8 1,6 7 0,2 8 0,2 7-1,-1 6 0,-1 7 0,-3 4-2,-5 3-1,-8-2 2,-4 3 0,-10-6 0,-4 0 1,-8-7 1,-5-2 0,-7-8 1,1-1-1,-7-7-1,1 1 0,-3-5-2,1-3 1,0-4-3,3-3 1,2-5-2,2-5 0,4-2-5,2-10-6,4-1-7,11-11-2,-14 6 2,14-6-1</inkml:trace>
  <inkml:trace contextRef="#ctx0" brushRef="#br0" timeOffset="11176">9128 2508 30,'21'-10'14,"6"-6"1,11-10-1,4-5-6,9-7-2,4-4-2,1-1-1,-1-1-1,-5 3 1,-5 4-1,-7 3 0,-8 8 0,-8 4-4,-7 3-4,-8 7-9,-7 12-1,-11-13 0,-5 8 0</inkml:trace>
  <inkml:trace contextRef="#ctx0" brushRef="#br0" timeOffset="11366">9411 2001 19,'-20'-7'11,"2"1"-1,5 3 0,13 3-2,-14 1-1,14-1 0,1 14 0,6-1 0,2 5-1,6 8 0,2 6 1,4 8-1,-1 6-1,3 6 0,-3 2-2,1 3 0,-3-1-1,-2-3-1,-5-8 0,-2-5-1,-2-10 1,-3-5-2,-1-7 1,-3-8-3,0-10-2,0 0-1,0 0-2,-16-17-2,8 4 0,-5-5 0,2 0 0,-7-2 3,2 2-1,-4 1-3,-4 1 1,-1 3 0,-2 3 1</inkml:trace>
  <inkml:trace contextRef="#ctx0" brushRef="#br0" timeOffset="11696">9240 2432 19,'-16'-7'14,"9"-6"1,4-5 1,6-4-2,6-3 0,3-5-4,7 3-2,-2-2 0,5 6-2,-3 2-1,4 7-1,-5 4 0,3 7-1,1 3-2,4 5 0,2 5 0,6 2 0,5 2-1,8 2 0,6 1 0,4-2-3,5 2-9,-1-5-9,2-2 0,-4-8-1,-1-2 1</inkml:trace>
  <inkml:trace contextRef="#ctx0" brushRef="#br0" timeOffset="12237">10471 1800 16,'0'0'11,"12"9"0,-8 4 0,0 10 0,1 11 0,-1 10-1,3 15 0,-4 12-2,1 11-1,-4 5 0,-1 8-2,-5-5 0,3-1 0,-5-9-2,2-9-1,1-14 0,-2-13-3,4-10-3,1-17-7,2-17-8,0 0-2,-2-14 1,0-12 0</inkml:trace>
  <inkml:trace contextRef="#ctx0" brushRef="#br0" timeOffset="12538">10401 1999 50,'6'-19'16,"6"2"0,3-3 1,8-2-14,6 2-3,6 0 0,3 1 1,2 3-1,1 3 1,0 4 1,1 5 0,-8 5 0,-1 5 0,-5 7 0,-3 3 0,-6 5-1,-3 3 0,-9 0 2,-5 3 0,-7-1 1,-7 2-1,-6-4 2,-4 2-1,-8-5 0,-1 2 0,-6-2-1,-1-3-2,-3-2-1,3-2-1,2 0-3,-2-6-4,8 2-8,0-3-6,12-3-1,2-5 1,16 1 1</inkml:trace>
  <inkml:trace contextRef="#ctx0" brushRef="#br0" timeOffset="12978">11560 1540 62,'0'0'19,"12"-2"-1,-12 2 0,-12 4-14,0 1-5,-4 5 1,-2 4 0,-8 3 1,-2 7 2,-5 4-1,-1 6 2,-5 4-1,0 10-1,-4 2 0,3 4-1,0 6 1,1 4-2,4 1 1,5 0 0,4-2 0,7 0 1,8 0-1,6 0 1,6-2-1,9 1 1,5 0 0,9 1-1,5-1 0,6-2-1,5-4 1,2-6 0,3-8-1,1-9 1,1-7 0,-1-7-1,-2-8 1,-4-4 0,-4-5-1,-3-2 0,-4-1-1,-7-1-3,-1 5-6,-10-6-13,1 2 0,-12 1-1,11-14 1</inkml:trace>
  <inkml:trace contextRef="#ctx0" brushRef="#br0" timeOffset="15342">11777 1942 13,'0'0'10,"0"0"0,0 0-1,0 0-2,0 0-1,0 0 1,0 0 0,11 13-1,-11-13 1,2 20 2,-2-7-3,3 8 1,-3 4-2,3 8 0,-1 5-1,-1 8-1,0 2-1,0 5 0,-1 0 0,-1 0 0,1-6-1,-1-4 1,1-8 0,1-4-1,0-9 1,0-5-1,0-6 1,-1-11 0,0 0 1,13 7-1,-13-7-1,6-20 2,-1 6-2,3-4 0,1-3 0,2 0-2,1-1 1,5 0-2,0 4 1,3 0 0,2 6 0,1 1 0,0 7 1,-1 2-1,2 5 0,-4 2 0,0 6 1,-1 1-1,-4 2 1,-1 3 0,-5 2-1,-4 0 2,-5 3 0,-2 1 0,-9-3 2,-3 1-1,-5-4 2,-2 0-2,-6-4 1,0-2 0,-2-6-1,3-2 0,1-3-2,0-4-1,6 0-2,0-8-5,11-1-13,0-4-3,11 0 1,0-7-2</inkml:trace>
  <inkml:trace contextRef="#ctx0" brushRef="#br0" timeOffset="15993">12220 2267 33,'0'0'14,"3"10"1,-3-10 1,0 0-4,0 0-6,0 0 1,0 0 0,0 0 0,0 0 0,0 0-2,16 11 0,-5-4-2,2 2-1,4 1-1,2 4 0,2 1 0,1 2-1,0 0 0,-3 2 1,-1-2-1,-3 1 0,-3-1 1,-2 0 0,-8 1 0,-3-3 1,-6 2 1,-4 0-1,-6-1 0,-2 0 0,-4-2 1,-2-2-2,0-3 1,2-1-1,1-6 0,3-2 0,3-4 0,4-5-1,5-3-1,2-2-1,6-4-1,3-3 0,8 1-1,4-5 0,4 2 0,4-2 0,6 4 1,0-3 0,3 3 1,-1 1 0,-1 4 2,-5 2-1,-2 3 1,-4 3 1,-5 4-1,-1 1 0,-14 3 1,15 4-1,-15-4 1,10 14-1,-5-3 1,1 3-1,0 1 1,0 2 0,0 1 0,2 2 0,0 0 0,1 2 1,-2-1-1,2 2 1,-4-2 0,1 0-1,-3-5 2,1 1-1,-2-6 0,-1-2 1,-1-9-1,0 10 1,0-10 0,0 0-1,-6-13 1,6 2-1,-1-7-1,3-2 0,3-7-1,3-3 0,3-2-1,4 0 0,4 2 0,2 1 0,2 4-2,-1 3 1,1 8-2,-3-1-2,2 10-6,-5-3-9,2 7-3,-7-6 0,4 4 1,-6-7 0</inkml:trace>
  <inkml:trace contextRef="#ctx0" brushRef="#br0" timeOffset="16864">13066 1823 67,'0'0'19,"0"0"-1,0 0-1,0 0-16,-6 14-1,6 2 0,0 4 1,1 8 1,0 6 1,1 9 0,-2 7 1,3 7-1,-2 1 0,1 3 0,-1-1-2,1-4 1,-2-4-1,1-6 0,0-11-1,-1-7 1,0-10 0,2-4 0,-2-14 0,0 10 0,0-10 1,0-14-1,1-4 1,3-6-1,1-9 0,4-7-1,6-11 1,5-4-2,5-3 1,3 1 0,3 1 0,2 4-1,2 8 1,-3 3 0,-2 9-1,-5 8 1,-2 11-3,-6-1-4,0 10-13,-17 4-2,14-2-2,-14 2 1,-11 17 0</inkml:trace>
  <inkml:trace contextRef="#ctx0" brushRef="#br0" timeOffset="17335">13087 2165 46,'10'20'17,"8"0"0,4-2 2,5-1-12,7 7 0,-2-2-1,5 4 1,-7-3-1,1 4 0,-6-3-2,0-1-2,-3 0-6,-3-5-8,0-2-7,-3-6-2,1-5-2,0-8 2</inkml:trace>
  <inkml:trace contextRef="#ctx0" brushRef="#br0" timeOffset="17585">13747 2124 59,'0'0'19,"-9"8"1,-1-4-1,-5 3-7,-1-1-10,-2 3-1,-2 0 1,-1 4 1,-1-4 0,6 2 0,-1-2 0,7 1 0,0-1-2,7 2 0,5-1-1,5-1 0,3 4 0,2 0 0,4 1 0,0 0 0,3 1 0,-1 0 0,-2 1-1,-2 0 1,-1 2 0,-2 0 1,-3 0-1,-4 1 1,-5-3 1,-1 2 0,-8-5 1,1 1 0,-8-6 0,1 1-1,-3-2-1,0-1-1,1-1-3,-4-7-7,9 2-13,-4-8-1,17 8-1,-16-23 1</inkml:trace>
  <inkml:trace contextRef="#ctx0" brushRef="#br0" timeOffset="18086">14219 1812 26,'0'0'11,"-10"-7"1,10 7 1,0 0-5,-11-5-1,11 5 1,0 0 0,-6 13 0,5-3 1,-3 1-1,4 7-2,-3 1-1,1 4-2,1 4 0,1 6-1,0 7 0,1 7-1,-1 8 1,0 7-1,-2 6 0,-1 6 0,-3 0 1,1 4 0,-3-3 0,2 2 0,-2-8 1,1-2-1,0-7 0,3-6 0,3-4-3,-1-9-3,5-5-7,-2-13-11,7-7 0,-8-16-3,20-2 3</inkml:trace>
  <inkml:trace contextRef="#ctx0" brushRef="#br0" timeOffset="18737">14677 2331 34,'-4'14'14,"-3"-4"2,0 2 2,-3 2-6,4 8-3,-3-1-1,6 6 1,0-3 0,7 2-2,3-4-1,8-3-3,6-7 0,7-6-1,4-7-2,2-5 1,1-8-1,-1-4 0,-3-5 1,-2 0 1,-10-3 0,-5 2 0,-10-1 1,-3 4-1,-9 3 0,-4 5 0,-7 5-1,-4 6-1,-4 5 0,-3 4-2,2 8-3,-5-3-3,8 7-6,-1-9-2,10 3-5,2-10-3,14-3 1,0 0 1,9-23 3</inkml:trace>
  <inkml:trace contextRef="#ctx0" brushRef="#br0" timeOffset="19087">14936 2071 32,'24'-37'13,"-6"1"1,-4 4 0,-3 6-4,-5 1-1,1 8 0,-7 3-1,0 14 1,0-14-2,0 14 0,0 0-2,0 0-2,-3 10 0,4 1-1,0 7-1,0 6 0,1 8 0,2 9 0,-1 6 0,1 9 0,-1 4 0,-1 4 0,0-2 0,-2-3-1,3-5-4,-5-11-8,6-6-10,-1-14 0,5-11-1,-8-12 1</inkml:trace>
  <inkml:trace contextRef="#ctx0" brushRef="#br0" timeOffset="19448">15243 2427 65,'-17'8'15,"17"-8"-1,-11-22 0,13 3-15,3-4 0,7-3 2,2 0 2,3-1 2,4 8 3,0-1 2,5 9-1,-4 3-1,1 9-3,-3 3-3,-1 8-1,-3 6 0,-2 2-1,-5 6 1,-3 4 0,-7-2 1,-6 3 1,-6-4 1,-1 0-1,-6-7 1,0-3-1,-4-4-1,1-6 0,0-6-2,3-6-4,8-2-5,-4-9-14,12 1-3,-3-8 0,13 1 0,-1-8 0</inkml:trace>
  <inkml:trace contextRef="#ctx0" brushRef="#br0" timeOffset="19828">15680 2378 70,'16'21'20,"1"-5"-2,2-9-1,3-4-16,3-3-3,1-5 3,0-7 1,-1 0 1,-6-7 1,0 2 2,-7-5 0,-1 3-1,-9-1 0,-1 3-2,-6 2-2,-2 1-1,-4 5 0,0 2-1,-2 5 0,-3 3 0,2 3 1,-2 3 0,4 4-1,2 2 1,3 3 0,5 3 0,3 3 0,4 4 0,4 4 0,4 3 1,0 6-1,3 6 0,1 5 0,-2 5 0,3 5-1,-3 2 1,1 0 0,-3 0-1,-1-5 1,-1-5 1,-4-6 0,-1-6 1,-5-6-1,-2-8 1,-7-5 0,-1-5 1,-8-5 0,-4-3-1,-3-4-1,-5-4 1,-3-6-1,-1-2 1,-2-6-1,3-3 0,4-7-1,6-7 1,8-8-1,9-8-1,13-7 0,12-6-2,15-1 0,8-6-6,15 6-4,5-2-11,8 6-1,-2 0-1,4 8 2</inkml:trace>
  <inkml:trace contextRef="#ctx0" brushRef="#br0" timeOffset="21651">16255 1461 39,'9'17'14,"7"6"0,5 4 0,7 7-9,6 12-5,7 10 1,7 11 0,-1 6 1,3 12 1,-4 3 1,-3 5 1,-7 0 0,-3 3 1,-11-5 0,-6-1 0,-8-4 0,-4-1 0,-12-6 0,0-2-1,-10-4 0,-1-3 0,-4-6-1,4-3 1,-5-8-1,3-6-1,2-9 0,1-7-2,2-9 1,5-5-2,3-6 0,8-11-3,-8 14-10,8-14-11,0-10-2,2-7 0,5-4-1</inkml:trace>
  <inkml:trace contextRef="#ctx0" brushRef="#br0" timeOffset="34860">1274 11 12,'0'0'10,"0"0"0,-4-10 0,4 10-3,-17-3-2,4 3-2,-3 2-1,2 1 0,-6 1-1,0 1 0,-2 2 1,-2 2 0,-1 1 0,-4 2 1,1 1 0,-3 1 0,3 2-1,28-16 1,-62 31 0,40-15-2,22-16 1,0 0-1,-54 45-1,54-45 0,0 0 0,-22 43 0,26-28-2,2-2 2,7 2-1,11-1 0,5 3 0,6-1 1,4 3-2,1 2 2,-4 0 0,-2 4 0,-1 2-1,-12 1 1,1 3 1,-8 3-2,-9-1 2,-3 2-1,-6 3 2,-8 1 0,-9-1 0,-1 5 0,-8-3 0,-3 2 0,-1 0 0,-1-1 0,35-41 0,-72 78 0,72-78-1,-65 66 0,65-66-1,-46 54 1,46-54 0,-27 41 0,27-41-1,12 34 1,8-17-1,4-1-1,8 2 2,-3 1-2,18 3 2,-8 1-2,4 3 0,-10 4 1,-2 3 0,-3 2 0,-7 5 0,-4 4 0,-14 4 1,-7 5 0,-12 3 1,-7 5 1,-8 0 0,-6 4 0,-7-1 0,-2 4 1,-4-2-1,2 0-1,0-4 0,5-3-1,4-3 0,4-6-1,10-4-1,25-46 1,-33 75 0,33-75 0,7 60 0,-7-60 0,52 47 0,-5-27-1,4 0 1,11 0 0,3-3 0,0 2 0,-1 0 0,-5-1 0,-8 2 0,-12-1 0,-5 2-1,-14-4-7,-3 0-10,-11-6-1,-6-11-1,-15 5 0</inkml:trace>
  <inkml:trace contextRef="#ctx0" brushRef="#br0" timeOffset="36192">980 1625 31,'-8'12'12,"8"-12"-2,-17 11 1,8-5-10,9-6 0,0 0 1,0 0 0,-59 46 0,59-46 1,-44 35 0,44-35 0,-59 45 2,59-45-2,-64 53 0,64-53-1,-76 71-1,76-71 0,-79 85 0,39-35 0,0 4-1,0 7 1,-4 1 0,0 4-1,6 6 1,-6 3 0,3 4 0,0 3 0,5 5 0,-3 3-1,9 2 1,6 3 0,-3-1 0,5 3 0,11 2-1,2 2 1,10-1-1,2-2 1,8 2-1,6-1 1,12 4-1,10-2 0,-3-2 1,9-3 0,8-2 0,6-3 0,11-2 1,14-5-1,3-4 0,14-6 1,18-5 0,13-6 0,6-6-1,13-5 1,7-8 1,1-4 0,3-8 1,-2 0 0,-2-8-1,0 1 0,-11-5 0,-6-1 0,-13 1-1,-8-1-1,-10-1 0,-13 1-1,-15-1-2,-17-1-4,-3 2-14,-14-3-2,-13-4 0,-16-5-3,-19-7 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12.8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394 137 14,'0'0'14,"0"0"1,0 0 3,0 0-1,0 0-1,0 0-2,0 0-3,0 0 0,0 0-4,0 0-2,0 0-1,0 0-2,2 11 0,-1 4-1,2 3 1,-1 11-2,3 8 2,-2 14-1,1 7 1,1 8 0,-2 6-1,3 5 0,-1 2 1,2-1 0,-3-4 0,0-6 1,0-9-1,-1-8-1,0-9 1,-2-8-1,-1-10-1,0-8 0,0-6-3,0-10-5,-4-14-7,-4-9-8,3-3-1,-8-13-1,2-4 0</inkml:trace>
  <inkml:trace contextRef="#ctx0" brushRef="#br0" timeOffset="440">0 305 66,'0'0'21,"0"0"-1,22-12 0,-4 0-13,8 0-2,9-2-1,7 1 0,4-2 1,8 4-1,4-1 0,5 5-1,-1 1 1,2 3-1,-5 1 0,0 2-1,-4 0-1,-4 3 1,-7-2-2,-6 1 1,-7-2-1,-6 0 1,-7 0-1,-4 1 1,-14-1-1,14 0 0,-14 0-1,0 0-1,0 0-5,-17-5-10,17 5-8,-22-11 1,10 8-3,-6-9 3</inkml:trace>
  <inkml:trace contextRef="#ctx0" brushRef="#br0" timeOffset="821">701 0 51,'0'0'18,"0"0"1,0 0-2,0 0-8,0 0-2,0 0-1,0 0-1,5 15 0,-4-4-1,0 2-1,3 7 0,-1 4-1,3 8 0,0 5 0,1 9 0,1 6 0,0 8 0,-3 7 0,1 4 0,-2 2 0,-1 1 0,-1-4 1,2-5-2,-1-7 1,1-7-2,2-12 2,0-6-2,2-11 1,2-7-1,-10-15 1,23 9-1,-10-16 0,2-5 1,1-7-1,1-6 1,0-5-1,1-5 0,2-1 0,-4-2 0,1 1 0,1 1 0,1 1 1,0 4-2,1 4 1,0 3 0,-2 6 0,0 5 0,-3 5 0,0 7 0,-3 6 0,-1 8 1,-1 7 0,-2 7 1,-2 3-1,3 6 1,-3 0-1,1 0 0,-1-3 0,1-4-2,3-3-2,-3-13-7,7 0-15,-4-19-1,5-3 1,-5-11-2</inkml:trace>
  <inkml:trace contextRef="#ctx0" brushRef="#br0" timeOffset="1412">1406 617 66,'5'17'22,"0"-2"-2,2-1 1,-7-14-9,18 17-10,0-12 0,3-2 0,-1-5 0,4-2 0,-2-7 1,1 0 1,-4-6-1,0 1 0,-9-5 0,0 3 1,-4-2-2,-3 3-1,-2 2 1,-1 1-2,-4 3 1,4 11-1,-13-12 1,4 10-1,-8 4 0,2 3 0,-4 2 0,-1 6 0,-1 1 0,0 5 0,1 0 1,1 4 0,6 2-1,-1 1 1,3 0 1,3 3-1,3 0 1,5 1-1,2-2 1,6-1-1,2-2 0,4-2 0,8-4-2,2-6 0,7-3-4,0-10-7,10 2-14,-2-12 0,7-1 0,-4-11-1</inkml:trace>
  <inkml:trace contextRef="#ctx0" brushRef="#br0" timeOffset="1913">2117 541 73,'-9'1'22,"9"-1"0,-19 1-1,8 0-12,-2-2-5,-1 3-1,-1 0-1,1 3 1,-1 1 0,3 2-1,1 0 0,4 2 0,2 2 1,2-1-3,4 2 0,4 1 0,2 0 0,4 1 0,4 2 0,2 0 0,4 4 0,0 1 0,1-1 0,-3 3 0,-1 0 0,-4 0-1,-3-2 2,-5 1-1,-5-4 1,-3-2 0,-7-2 0,-2-3 0,-5-3 1,-4-1-1,-3-4 0,-1-2 0,0-2 0,1-2 0,2-1 0,4-1-1,2-2 0,15 6 0,-12-12 0,15 3-1,7-1 1,6-1-1,7-1 0,6-3 0,11 1 0,2-4 0,7 1 0,2-2 1,2-1-1,-2 2 1,-3-2-1,-2 1 1,-8 0 1,-6 3-2,-7 0 2,-8 0-1,-5 1 1,-8 0-1,-3 1 1,-5 0-1,-4 2 0,-4 0 0,-2 2 0,-3 1 0,0 3 0,-2 3 0,-1 2 0,1 4 0,1 2 0,1 4 1,1 5-1,3 1 0,1 5 1,3 2 0,1 3 0,4 6 1,1 0 0,6 2 0,1 2 0,7 0 0,7-2 0,6-3-2,11-3-2,3-14-6,15 0-18,-2-14 0,12-5-1,-6-18-1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15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2 619 61,'0'0'20,"7"10"0,-5-1 0,-2-9-11,0 23-4,1-5-1,2 9 0,0 4 1,2 8-1,0 6 1,2 8-2,-1 5 1,1 6-2,-2 1 2,2-2-2,-2-5-1,0-4 1,-3-9-1,0-7 0,0-11 0,0-7 0,-2-7 0,2-4 0,-2-9 0,0 0 0,0 0 0,-6-22-1,0 0 1,1-5 0,-1-12-1,-2-8-1,2-8 1,-1-5-1,4-2 0,3-3 1,5 2-1,1 3 0,5 5 0,5 7 1,1 5-1,6 8 1,2 4 0,0 7-1,2 8 0,0 3 0,0 9 1,-2 7-1,0 8 1,-5 4 0,-1 7 0,-3 4 1,-1 5-1,-4 2 1,-3 0 1,-3 0 0,-5-2 0,-5-1 1,-5-5-1,-3-1 1,-8-10-1,-1-1 0,-3-8 0,-3-4-2,1-5-1,0-5-1,4-3-2,0-10-4,11 7-12,-3-13-5,13 3-2,1-8 0,12 4 1</inkml:trace>
  <inkml:trace contextRef="#ctx0" brushRef="#br0" timeOffset="651">489 485 82,'9'7'23,"-9"-7"-2,9 14 0,-9-14-17,7 21-3,-2-8 0,2 7 1,1-1 0,5 7 0,-3-2 1,5 4 0,-1-1 0,1 4 1,-1-2-1,1 0-1,-3-4 0,-2 0 0,-2-6-1,-2-2 1,-2-6 0,0-1 0,-4-10 0,0 0 1,0 0 0,-8-14 0,-1-3-1,2-4 0,-3-7-1,1-3 0,1-4-2,3-4 1,4 0-1,3 3 0,4 2 0,6 3 0,3 4 1,5 5-1,2 3 1,4 7-1,5 5 0,2 1-1,3 9-2,1-2-2,4 11-5,-5-6-14,7 10-2,-4-7 1,2 7-1,-7-6 1</inkml:trace>
  <inkml:trace contextRef="#ctx0" brushRef="#br0" timeOffset="1132">1075 744 71,'-24'-1'22,"6"-3"-1,3-11-1,9-2-9,2-6-10,8-3 0,3-1 0,6 1 1,2 3 2,5 4-1,1 2 1,5 10 0,-2 2 1,1 8-2,0 6-2,1 7 1,-1 5-2,-2 3 1,-4 4 0,-1 2 1,-7 0 0,-4 2 0,-5-4 0,-5-1 1,-8-6 0,-4 0 0,-6-8 0,-5-3-1,-4-5-1,-1-6-1,1-4-3,-3-9-5,9 2-19,-4-10 0,11 2-1,-2-10-1,12 1 2</inkml:trace>
  <inkml:trace contextRef="#ctx0" brushRef="#br0" timeOffset="2113">1519 18 14,'2'-12'10,"-2"12"2,0 0 1,0 0-1,-2-9-1,2 9 0,0 0-1,0 0-1,0 0-2,0 0 0,0 0-1,-3 13-2,4-3 1,0 3-2,2 8 1,0 4 0,3 10 0,-3 6-1,4 9 0,-2 6 0,1 6 0,-3 0 0,3 0-1,-6-6 0,3-5 0,-2-9 1,1-8-1,-1-10-1,3-8-1,-4-16 0,13 6 0,-2-14 0,2-4-1,2-2 0,2-5 1,0-1-1,1-1 1,0 1 0,-1 2 0,-1 3 0,1 2 0,-1 5 1,3 5-1,0 5 0,0 6 0,2 7 0,-2 4 0,3 7 0,-1 4 1,-3 1-1,-3 3 1,-6 0 1,-3 0 0,-8-5 0,-2-1 0,-10-5 2,-2-1-2,-9-6 2,0-2-2,-4-7 1,0-3-2,-2-5 1,2-3-1,3-5-2,1-4 0,7-2-4,0-5-5,13 3-14,-3-7-3,10 5 0,-2-8-2,10 3 3</inkml:trace>
  <inkml:trace contextRef="#ctx0" brushRef="#br0" timeOffset="2844">2385 477 66,'0'0'25,"0"0"-2,0 0 1,0 0-4,-19 0-15,5 5-2,-3 1-1,-3 5 1,-3 1-1,3 3-1,-2-1 1,3 1-1,2-1-1,3-1 1,4-3-2,10-10 1,-5 15 0,5-15-1,9 13 1,4-7-1,1 1 1,5 2-1,0 0 0,0 0 1,1 3 0,-3-2-1,0 2 1,-6 0 0,-2 0 0,-5 1 1,-4-1 0,-4 1 0,-6 1 2,-2-1 0,-8 0 0,-1 0 0,-7-2-1,0 0 0,0-3 0,0-1-2,3-3-2,0-5-5,10 2-18,-1-12-1,13 2-1,1-10-1,13 2 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19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253 13 71,'0'0'22,"0"0"-2,0 0 1,0 0-14,0 0-5,-17 8 1,3-6 0,1 2 0,-3-1 0,0 4 1,-4 1 0,4 2 0,-3 1 0,2 3-1,-3 1-1,3 5 0,-1 1 0,4 3 0,-1-1 0,5 1 0,2-1-1,5 3 1,4-3-1,4 0 0,3-2 0,5-2 0,5-3 0,4-2-1,3-3-2,2-6-2,10-1-5,-5-9-11,11 2-6,-6-11-1,8 3-1,-5-10 1</inkml:trace>
  <inkml:trace contextRef="#ctx0" brushRef="#br0" timeOffset="471">560-1 56,'9'1'18,"-9"-1"1,17 4 0,-17-4-10,22 7-3,-10-2 0,3 5 0,-1 0-2,1 5 1,1-1-1,2 5-1,-1 1-1,0 4-1,1 2-1,0 0 1,-3 0-1,-1-1 1,-3 2 0,-3-2 0,-4-2 0,-2-1 1,-6-6-1,-2-1 1,-6-3 1,-3-1-1,-5-5 0,0-2 0,-4-3-1,0-2 1,1-4-1,0-1 1,3-5-1,5 0 0,2-2 0,5-1-1,1-1 0,5 0 0,0 1-1,2 1 1,4 1-1,0 2 0,7 2 0,2-1-1,7 4-1,1-1-1,9 5-3,-1-5-4,7 7-4,-6-6-6,6 5-3,-5-5-1,0 2 2,-6-7 1</inkml:trace>
  <inkml:trace contextRef="#ctx0" brushRef="#br0" timeOffset="992">967 30 51,'-2'11'18,"2"-11"0,0 0 2,4 17-9,-4-17-4,1 21 0,-3-7 0,5 8 1,-4-1 0,5 5-1,-3-4-2,4 0 0,-1-4-2,5-2-2,2-6-1,4-7 0,5-6-2,2-6 1,4-4 0,1-3 1,3-2-1,0-1 1,-4 3 1,-1 1 1,-6 4 0,0 5 0,-5 0 0,0 10-1,-4 3 0,1 5 1,-2 6-1,0 4 0,-2 3 0,2 5 1,-3 1-1,-1 1 0,-2-3 1,1-4-2,-1-1-2,-1-8-4,7 3-20,-9-19 0,16 6-1,-9-18-2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5.0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1174 1,'0'0'24,"9"-7"-9,6-1-4,4-6-1,11 0-1,6-8 0,12 0 0,5-6-2,8 1-1,-3-3-2,3 3 0,-3-1-2,-3 6 0,-9 0 0,-7 2-1,-7 7-1,-8-1-3,-3 6-11,-2 5-16,-12-7 1,-7 10-1</inkml:trace>
  <inkml:trace contextRef="#ctx0" brushRef="#br0" timeOffset="370">494 725 8,'24'-6'18,"-6"3"-10,4-1 1,3 0-1,1-1 0,0 2-1,-1 1-2,-3 3 0,-2 2-2,-7 5 0,-2 3 0,-2 5 0,-7 6 1,-1 3-1,-6 5 2,-1 4-1,-7 1 2,3 6-1,-8-1 0,0 1-1,-1-6-1,3-2 0,0-7 0,5-4-1,1-5-1,2-6-1,8-11-4,0 0-10,0 0-19,-2-17 0,3-6 0</inkml:trace>
  <inkml:trace contextRef="#ctx0" brushRef="#br0" timeOffset="1001">978 145 15,'3'-10'14,"-3"10"-1,0 0-2,0 0-2,0 0-2,0 0-1,0 0-1,0 0-2,0 0 2,-9 15-3,7-5 1,-1 4-1,1 1 0,0 5 0,2 4 0,1 0 0,2 7-1,0 4 0,3 4 1,1 6-1,0 2 0,0 3 0,1-3-1,-1 0 1,0-5 0,-2-4-1,-1-5 1,-2-8-1,-1-6 1,0-6 0,-3-3 0,2-10 0,-10 8-3,1-11-1,-4-5-4,0-1-3,-6-7-4,1 0 0,-5-8 1,2 2 1,-3-2 3,5 2 4,1 2 4,4 3 6,3 1 2,1 5 2,4 2-1,6 9 0,3-16 0,4 7-1,4 1-1,5-6-2,7-1 0,6-5-1,6 1 0,7-6 0,4 3-1,1-1-1,2 0-1,-3 2-3,-5 5-10,-7-2-16,7 9 1,-18-5-1</inkml:trace>
  <inkml:trace contextRef="#ctx0" brushRef="#br0" timeOffset="1622">1407 337 15,'-18'-7'27,"12"-3"-4,6 10-12,-10-20-1,13 7-2,3-2-1,3 2-1,2-1-1,4 4-1,-1-2-1,2 1 0,0 7-1,-1 4 0,-4 3-1,1 4 0,-4 4 0,-1 3 0,-4 3 1,-2 7 1,-7-5 0,-1 2 1,-6-2 0,-2 1 0,-3-4 0,-1-1 0,-4-4-1,3-2-1,-1-4-1,3-5-2,5-3-4,0-8-5,8-3-17,7-1-8,3-8-2,7 1 2</inkml:trace>
  <inkml:trace contextRef="#ctx0" brushRef="#br0" timeOffset="2033">1627 131 22,'0'0'22,"0"0"-3,0 0-2,0 0-3,0 0-4,0 0-3,13 9-1,-13-9-1,8 23 0,-2-10 0,3 7-1,-3-2 1,3 5-1,-1-1-1,-1 0 0,-2-6-1,0-2-1,-2-4 1,-1 0-1,-2-10 1,0 0 0,0 0 0,-10 0 0,4-10 0,0-1-1,-3-6 2,4-6-2,1-3 0,2-3-1,6 0 1,2-2-1,7 1-1,3 3 1,6 0 0,1 6-1,1 5-3,-1 0-2,5 9-16,-4 2-14,-6 1-1,1 5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21.1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32,'0'0'15,"10"-4"2,-10 4 0,0 0-1,0 0-6,0 0-3,11 1 0,-11-1 0,1 10-1,-1-10 0,0 19 0,0-4-2,4 7 0,-2 4 0,3 9 0,-1 5 0,3 9 0,-3 4 0,5 8-1,-4-1 0,1 2 0,-5-7-1,1-3 0,-2-10 0,0-5-1,-1-10 0,1-8 0,-1-8 0,1-11-1,0 0 0,14-12-1,-1-7-1,2-7 1,6-2-1,3-5 0,3 0 0,2-1 1,3 5-1,-3 6 2,-2 8 0,0 4 0,-3 7 0,-1 7 1,-3 7-1,-1 5 1,-4 6 0,0 6-1,-5 4 1,-2 3 0,-3 0 0,-3 0 0,-5-3 0,-4-1 0,-3-5 1,-4-3-1,-3-8 1,-3-1-1,-3-6 0,1-4 0,-2-4 0,1-4 0,2-2-1,0-4 0,2 1-1,5-3 0,2 1 0,4 0 0,3 1 0,7-2-1,6 4 1,8-3-1,6 3 1,6-2-1,8 3 0,6-1 0,11 0 1,-1 0-1,5-1 1,1 0 0,-1-3 1,-2 0 0,-4-4 0,-5 0 0,-7 0 0,-6-2 0,-8 1 1,-7-1-1,-6 3 0,-4 1 1,-7 0-1,-3 3 1,-8 1-1,0 2 1,-4 2-1,-4 3 0,1-1 0,-3 5 0,1 2 1,1 4-1,1 2 1,0 6 0,1 2 0,4 6 1,0 3 0,3 6 1,0 1-1,7 5 1,3-3-1,7 3 0,5-3-1,6-4 0,4-1-1,7-6-1,8-4-2,0-6-2,13-1-19,-5-12-4,10-4 0,-3-15 0,10-5-1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6:38.3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68 233 95,'-1'11'22,"1"-11"-7,5 12-11,5-6-25,-10-6-4,21 8 0,-12-6 1</inkml:trace>
  <inkml:trace contextRef="#ctx0" brushRef="#br0" timeOffset="10035">3694 430 24,'-1'11'9,"1"-11"-1,0 0 1,0 0-5,0 0-4,0 0 4,0 0 1,0 0 2,0 0 2,0 0 1,0 0-1,0 0-1,0 0-3,0 0-1,0 0-1,0 0-2,0 0 1,0 0-1,0 0 0,0 0 0,0 0 0,0 0-1,0 0 1,0 0-1,0 0 1,0 0-1,0 0 0,0 0 1,0 0-1,0 0 1,9 4 0,-9-4-1,0 0 1,0 0 0,0 0 0,0 0 0,0 0 0,0 0 0,0 0-1,0 0 1,0 0-1,0 0-1,0 0 1,0 0 0,0 0 0,0 0 0,0 0 0,0 0 0,0 0 0,0 0 0,0 0 1,0 0-1,0 0 0,0 0-1,0 0 0,0 0-2,0 0-1,0 0-4,0 0-1,0 0-1,10 4 0,-10-4-2,0 0 1,0 0-2,0 0-2,0 0 3,0 0 1,0 0 1</inkml:trace>
  <inkml:trace contextRef="#ctx0" brushRef="#br0" timeOffset="45506">53 471 20,'0'0'15,"-9"4"1,9-4 1,0 0-3,0 0 1,0 0-3,0 0-1,13-5-4,-13 5-2,15-3-1,-5 2-2,2 1-1,1 1 0,1 1 0,1 2 0,0 1 0,0 2 0,0 3 0,-1 1 0,1 3 0,0 1 1,-2 4-1,1 1 0,-1 0 0,-3 3 0,1 1-1,-3 0 1,-1-1-1,-3-2 1,-1 1-1,-3-3 1,-3 0 0,-3-5-1,0 0 1,-3-3 1,-2-1-1,-2-2 1,-2-1-1,-1-2 1,0-2-1,-1-1 2,-2-2-2,0-2 0,-2 0-1,0-2 1,2-1 0,-1-1-1,0-1 1,4 1-1,1-1 1,3 2 0,12 5 0,-15-14 0,15 14-1,2-19 1,8 8-1,4-2 0,5-2 0,3 0-1,2-2 1,4 2-2,0 1 1,0 5-2,-3-2-2,3 10-4,-6-6-10,3 7-5,-4-5 0,3 3-1,-5-7 2</inkml:trace>
  <inkml:trace contextRef="#ctx0" brushRef="#br0" timeOffset="46157">575 505 31,'0'0'13,"11"-13"3,-11 13 1,8-15-4,-8 15-1,9-10 2,-9 10-1,0 0-1,0 0-2,0 0-3,0 0-3,-14 6-2,3-1-1,0 0 0,-3 3 0,0-1 0,1 1 2,0 0-2,3 1 0,10-9 0,-13 16-1,10-6 1,8-1-11,9 6 3,0-5-1,6 5 0,0-2 0,4 5-1,-3-4 1,3 4 0,-9-5 8,-3 1 0,-4-1-1,-3 1 1,-4-2 0,-3-1 1,-2 2 0,-5-2 0,-2 0 1,-1-3-1,-2 1 1,-2-3 0,3-2-1,-2-2 0,2-2-1,3-1-2,1-11-5,10 1-9,3-7-2,9-1 1,1-7 0</inkml:trace>
  <inkml:trace contextRef="#ctx0" brushRef="#br0" timeOffset="46677">904 477 58,'0'0'17,"9"-1"0,-9 1 1,0 0-11,0 0-3,-9-4 1,9 4 1,-9 0 1,9 0-1,-10 1 0,10-1-1,-11 5-1,11-5-1,-12 7-1,12-7-1,-12 12-1,12-12 1,-10 15-1,7-5 1,1-1-1,1 0 0,3 2 0,3-1 0,3 1-1,1-2 1,6 2 0,-1-1-1,5 1 1,1 0 0,-2 3 0,85 1-10,-84 5 2,-4-2 1,-4 4-1,-3-5 0,-4 4 1,-6-2 0,-1-2 0,-91-3 11,79-4-2,-1 1 1,-2-4-1,-1 0 1,-2-3 0,2 0 5,-2-4 1,7 1-1,0-5-1,5-2-3,9 6-4,-6-22-14,15 8-4,0-10-5,11 3-4,-2-10 3</inkml:trace>
  <inkml:trace contextRef="#ctx0" brushRef="#br0" timeOffset="53407">1474 609 13,'0'0'11,"0"0"2,-11 5 0,11-5 1,0 0 0,0 0 0,-10 8-3,10-8-2,0 0-1,1 12-1,-1-12-2,10 7 0,1-5-2,3 0 0,3-3-1,6 1 0,4-3-1,1-2 0,-1-1-1,-1-2 0,-5 0 0,-3 0 1,-1-1-1,-7 2 0,-5-2 1,-5 9-1,4-19 1,-7 10-1,-1-2-1,-3 2 1,-2 0 0,-6 1-1,-2 1 1,-3 2-1,-3 3 1,1 1 0,-2 3 0,1 2 0,0 3-1,0 2 1,1 3 0,0 3 0,1 2 0,0 3 1,-1 3 0,2 1 0,2 2 0,4 1 1,5 1-1,4 0 1,6-1-1,7 0 1,6-3-2,6 0 1,5-2 0,5-2 0,2-3-1,6-3 0,3-2 0,0-4-3,4-2-6,-3-8-12,6-2-2,-4-11-1,1-5 1</inkml:trace>
  <inkml:trace contextRef="#ctx0" brushRef="#br0" timeOffset="54068">2134 466 35,'0'0'20,"8"-10"0,-8 10 3,0 0-5,-14-2-4,14 2-3,-19 7-5,9-1-2,-6 0-1,1 2-1,-4 1 0,1 1-1,-2 0 1,4 2-2,-1-2 1,3-1 0,2 1-1,12-10 1,-9 16-1,9-16 0,15 16 0,4-9-1,5 1 1,3 1-1,7-1 1,1 1-1,5 1 0,-3-1 0,-3 1 0,-6 0 1,-5 1-1,-6 1 1,-6 1 1,-9 3 0,-8-2 0,-3 4 1,-9-2 1,0 3 0,-5-4 1,-1 0-1,-2-3 0,3-1-1,1-4-1,1-2 0,3-2-2,4-4-1,5 0-2,-1-9-6,10 10-9,10-26-6,6 7 0,3-9-1,10 0 2</inkml:trace>
  <inkml:trace contextRef="#ctx0" brushRef="#br0" timeOffset="54599">2558 469 28,'0'0'16,"2"-13"1,-2 13 2,-7-10-6,-5 4-2,12 6 0,-22-2-1,10 6 0,-6 0-3,4 5-2,-3 0-2,4 2-1,2 2-1,5 0 0,3 2 0,8 0-1,6 1 0,10-2 1,8 2-1,5-2 0,6 2-1,3-1 1,1 1 0,-2-2 0,-3 2 0,-7 0 0,-7 0 0,-7 2 1,-8 1-1,-4 1 2,-12 0-1,-3 2 2,-8-3 0,-2 2 0,-7-4 2,0-2-2,-4-4 0,0-3 0,0-4-1,2-2-2,6-3-1,1-5-2,10-1-4,-2-11-9,14 3-9,4-10 0,14 1-2,4-12 2</inkml:trace>
  <inkml:trace contextRef="#ctx0" brushRef="#br0" timeOffset="55120">2984 526 43,'10'-6'19,"-10"6"0,19-6 0,-3 6-6,1-4-3,8 2-4,1-3-3,4 0-1,0-1-1,-2-3-1,1 1 1,-2 0 1,-6-4 1,-2 4 1,-9-2-1,-5-1 1,-5 0-1,-2 2 0,-6-1-2,-4 2 1,-2 2-3,-4 2 0,1 3 1,-2 3-1,1 4 1,-2 3 0,1 3 0,2 2 0,-1 4 1,3 4 0,-2 0 1,5 5-1,-1 1 1,5 3 0,3 1 1,6 0-2,4 0-2,5-5-1,10-1-1,3-12-4,11 2-5,-2-16-5,11 1-4,-4-13-2,6 1 1,-6-9 2,1 4 4,-8-3 7,-6 2 11,-4 5 6,-7 2 4,-5 3 2,-10 7-1,10 0 0,-10 0-2,4 14-5,-4-5-4,2 5 1,0-2 0,3 4 2,2-6-1,6 1 1,3-5 0,6-2 0,2-5-2,2-4-1,3-5-1,0-3 0,-3-3 0,-2 0 1,-7-3 1,-3 2 0,-8-1 1,-2 2 0,-8 1-1,-1 3 0,-7 2-1,-4 4 0,-5 2-2,-4 4-1,-1 6-1,-3-2-2,4 7-2,-3-6-3,9 8-6,0-10-3,19-3-2,-14 5-3,14-5 2,10-7 1</inkml:trace>
  <inkml:trace contextRef="#ctx0" brushRef="#br0" timeOffset="55871">3736 312 10,'15'-44'15,"-4"-1"0,-2-1 1,-1 7-1,-6 1 1,3 8-1,-5 2 0,2 10-6,-4 2-2,4 7 0,-2 9-3,0 0 0,0 0-2,0 0-1,1 19-1,1 0 1,3 8 0,2 10 0,-1 6 1,2 11 1,-2 3 0,2 10 0,-4 1 0,2 6 1,-1-4-2,2-1-1,3-6-3,-3-11-8,10-2-14,0-18-1,8-10 0,-5-19-2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34.7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0 451 66,'13'14'21,"-1"0"-2,-2 0 0,-6-2-12,3 8-5,-5 2 1,4 7 1,-8 0 1,4 7-1,-7-3 1,5 1-1,0-3-2,-1-6-8,8-3-15,-5-13-2,8-8-1,-4-16-1</inkml:trace>
  <inkml:trace contextRef="#ctx0" brushRef="#br0" timeOffset="251">174-2 81,'0'0'24,"0"0"0,9 2-2,-9-2-15,0 0-6,0 0-2,3 11 1,-3-11-1,1 12-1,3 0-6,-3-2-14,4 2 0,-2-2-2,1 3 1</inkml:trace>
  <inkml:trace contextRef="#ctx0" brushRef="#br0" timeOffset="541">380 497 72,'9'-15'23,"2"3"0,-7 0-1,-4 12-13,11-14-6,-11 14-1,0 0-2,0 0 0,0 0 1,0 0-1,7 13 1,-7-1 0,0 4 1,2 3 0,-3 3 0,2 5 0,0 0 0,1 2 1,0-3-1,2 1 0,2-5-1,0-1 0,3-4 0,4-7 0,2-6-1,3-7 0,4-4 0,3-7 0,2-3 0,2-6-1,0-1 1,1-1 1,-3 2-1,-2 2 1,-4 3 0,-5 5 0,-2 1 0,-4 6 0,-10 6-1,10-4 0,-10 4 0,0 13-1,-1-1 1,0 5-1,1 4 1,0 4 0,2 5-1,1 2 1,5 2-3,-4-4-17,9 1-5,-2-13 0,3-8-2,-2-19 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36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0 444 58,'10'15'20,"-10"-15"1,13 19-2,-9-10-5,3 10-11,-3 6-1,1 8 1,-5 7 1,2 9-2,-6 4 2,2 5-1,-4-2 0,3 0 0,-2-6-2,2-7 0,-1-9 0,1-8 0,1-10 0,2-4 1,0-12-1,0 0 2,0 0-1,-2-21-1,1 0 1,2-3-1,-1-9 0,2-6-1,1-5 0,2-3-1,3-3 1,2-2 0,5 3-1,1 2 1,4 5 0,1 4 0,3 6-1,1 6 2,0 7-2,0 5 1,-1 7 0,-2 5-1,0 9 1,-4 5-1,-3 6 1,-5 6-1,-1 3 1,-7 3 0,-6 0 1,-3 1-1,-7-5 2,-2-1 0,-3-7 0,-3-4 0,-2-7-1,-1-6 0,3-5-3,-2-10-2,8-2-6,-4-15-8,12 0-7,0-13 0,11-2-2,2-9 3</inkml:trace>
  <inkml:trace contextRef="#ctx0" brushRef="#br0" timeOffset="5028">670 301 20,'0'0'10,"0"0"0,0 0 0,0 0-4,0 0-3,0 0 2,0 0 0,0 0 2,0 0 2,0 0-2,0 0 1,0 0 0,0 0-3,0 0-1,0 0-1,0 0-2,0 0 0,0 0-1,0 0 1,0 0-1,0 0 1,0 0-1,0 0 1,-11 9 0,11-9 0,0 0 0,0 0 0,-7 13 0,7-13-1,-4 21 1,1-7 0,1 5-1,2 3 1,-2 4-2,0 3 2,2 1-2,0 1 2,0-1-2,0-1 2,0-2-2,-3-5 1,3-2 0,0-4 0,-1-2 0,0-2 0,-1-2 1,1 0-1,1-10 0,-2 15 1,2-15 0,0 11 2,0-11-1,0 0 2,0 9 0,0-9 0,0 0 0,0 0 1,0 0-2,3-14 0,-3 14 1,3-18-3,1 5 1,-2-3-2,3-3 1,2-1-1,0-1 1,5-1-1,2 1 0,4 0 0,1 0 0,5 3 0,1-1 0,2 4 0,3 1 0,1 2-1,0 2 2,-1 1-1,-2 4 0,-5 2 0,-1 1 1,-4 1-1,-5 2 1,-13-1-1,15 2 0,-15-2 1,0 0-1,0 0 0,0 0-1,0 0-1,0 0-2,4 12-8,-4-12-12,0 0-1,-1-13 0,1 13-1</inkml:trace>
  <inkml:trace contextRef="#ctx0" brushRef="#br0" timeOffset="5939">1117 399 70,'0'0'21,"0"0"-2,7-11 1,-7 11-17,0 0-1,9-10-1,-9 10 2,11-1-1,-2 2 1,2 1-1,3 3 1,3 0-1,2 4 0,5 5-1,-1 1-1,1 4 1,0 1-2,-2 3 1,-3 1 0,-5 1 0,-3-1-1,-4 1 1,-5-1-1,-4 0 0,-5-3 1,-3 1-1,-1-2 0,-2-1 1,-2-2 0,-3-1 0,2-1 1,-3-5 1,2 1 0,0-4 0,-1 1 0,1-5 0,1-1 1,1-4-1,0 0 0,2-2 1,3-4-2,-2 0 0,5-2 0,0-3-1,3 0 0,2-1 1,1-2-1,3 2-1,1-1 1,4 2 0,3-1-1,5 3 0,1 1 0,9 4-3,1-3-1,10 7-5,-3-5-9,7 4-5,-4-4 1,1 3-2,-6-5 3</inkml:trace>
  <inkml:trace contextRef="#ctx0" brushRef="#br0" timeOffset="6580">1725 417 34,'0'0'18,"14"-6"3,-14 6-1,0 0-3,0 0-3,0 0-2,0 0-3,-10-1-3,0 2-1,0 3-2,-3-1 0,-2 3-1,-2 1-1,2 4 1,-3 1 1,-1 3-1,-1 2 0,4 4 0,0-1 0,5 5-1,2 0 1,1 2-1,5-2 0,5 4 0,7-1-1,1-2-1,8-2-1,3-7-1,8-1-4,-2-16-12,9-1-6,-3-16 0,7-2-1,-6-13 1</inkml:trace>
  <inkml:trace contextRef="#ctx0" brushRef="#br0" timeOffset="7000">2031 0 53,'0'0'18,"9"6"2,-6 3-2,1 8-10,-4 4-3,4 9 0,-4 7-1,3 8 0,-2 6-1,4 4 0,-2 3 0,0 3-1,1-1 0,0-2-1,0-5-1,2-3 1,-3-6-1,2-6-1,-3-7 0,1-9 0,-3-4 0,0-18-1,0 0-1,-15-1 1,6-13 0,-5-6 0,-3-3 0,-3-5 0,1-2 1,-3 0 1,1 1 0,2 3 0,4 4 1,4 2 1,2 6 0,4 1 1,5 13-1,7-14 0,5 10-1,9 2 1,2-4-2,10 2-1,6-1 0,3 0-1,5-1 1,1-1 0,-2-2 0,-5 1 1,-5 0 1,-5 3 0,-8-2 1,-4 3 0,-9 1-1,-10 3 1,10-1-1,-10 1 1,0 0 0,5 16 0,-5-5 0,2 6 0,0 1 2,2 6-2,-2 1 1,3 4 0,-1-1-1,2 2-1,2-2-2,-2-5-3,4 1-8,-4-13-11,8-4-1,-14-7 0,21-16-2</inkml:trace>
  <inkml:trace contextRef="#ctx0" brushRef="#br0" timeOffset="7671">2559 137 83,'1'-11'23,"-1"11"-1,0 0-3,0 0-20,0 0-11,0 0-9,15 5-1,-15-5-1,17 2 1</inkml:trace>
  <inkml:trace contextRef="#ctx0" brushRef="#br0" timeOffset="7922">2935 314 58,'0'0'19,"-10"-7"2,10 7-1,-14 4-9,5-1-4,9-3-3,-18 13 0,9-3 0,-4 0 1,0 2-1,-2-1 1,1 5 0,-2-3 0,1 4-1,-1 2 0,2 5-2,2 0 0,-1 4-1,4 0 0,3 1 0,3-1 0,4 2-1,4-5 1,6-3-2,6-4 0,3-7-2,13-3-4,-4-13-18,13 0-1,-4-13 0,6-1-1</inkml:trace>
  <inkml:trace contextRef="#ctx0" brushRef="#br0" timeOffset="8312">3157 469 52,'3'13'20,"-3"-13"1,15 5-1,-3-2-7,2-3-8,4 2 0,1-3-1,4 1-1,0-2-2,2 0 1,-1-4-2,-5 0 1,-2-4 0,-5 0-1,0-3 0,-5-1 0,-5-1 1,-4 1-1,-3 0 0,-1 0 0,-4 2 0,0 2 0,-3 3 1,-3 1-1,2 3 0,-5 3 1,-1 4-1,-2 3 1,0 3 0,0 4 0,2 6 1,1 7 0,1 2 0,8 5 0,2 2 1,8 4-1,1 0 2,7 2-2,3-6 0,7-2-1,4-4-3,0-10-4,13-1-15,-3-15-3,8-6-2,-2-15 0,6-5 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45.11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 9 36,'0'0'15,"12"0"2,-12 0 2,0 0-5,0 0-6,1-11 0,-1 11 1,0 0 0,0 0-2,0 0-1,0 0-1,0 0-1,0 0-1,-4 11 1,7 2-2,-2 4 2,4 13-2,-3 6 0,1 11 0,-3 8-1,1 9 0,-2 4 0,-4 3-1,-1 0-2,-6-7-4,7 3-18,-5-12-1,3-4 0,0-13-1,3-6 1</inkml:trace>
  <inkml:trace contextRef="#ctx0" brushRef="#br0" timeOffset="431">65 1071 98,'0'0'27,"-7"18"1,7-18 0,0 0-19,0 0-6,0 0-1,0 0-1,-5 9 0,5-9-1,0 0-1,0 0-6,-2-11-21,-2 0 1,-8-13-1,-4 0-2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7:46.2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1046 89 43,'-19'-11'15,"-5"-1"2,-5 6-1,-7-2-7,0 8-1,-11 0 0,2 8 0,-10-1-1,2 11 0,-6 0-1,2 8-2,-3 3 0,-1 9-1,0 0-1,1 8 1,1 0-1,6 7 1,2 0 0,6 6 1,4 1-1,8 6 0,6 1-1,7 3 0,8-1 0,9 6 0,7-6 0,11 0-1,13-4 0,13-4 0,8-4 0,12-3 0,11-5-1,9-7 1,9-5-1,10-4 1,5-8 0,5-8-1,7-8 0,2-11 0,2-9 0,0-9-1,-3-7 0,-7-7 0,-9-8 2,-8-7-2,-10-8 1,-11-5 0,-14-8 0,-15-8-1,-11-7 1,-15-9-1,-13-1 0,-16 0-1,-11 3 0,-10 4 1,-8 5 0,-9 9 0,-8 9 0,-7 11 1,-3 7 0,-5 8 0,-2 5 0,-3 5 0,2 7 0,1 3-1,6 7-2,3 3-2,8 10-7,-3 0-12,11 11-1,-4 1 0,9 8-1</inkml:trace>
  <inkml:trace contextRef="#ctx0" brushRef="#br0" timeOffset="791">654 413 111,'0'0'27,"10"6"0,-10-6 0,0 0-26,0 0-2,11-6 1,-11 6-1,0 0 0,10-2 0,-10 2-2,13 1-5,-13-1-14,24-1-3,-9-2-2,10 3 0,0-5 1</inkml:trace>
  <inkml:trace contextRef="#ctx0" brushRef="#br0" timeOffset="1031">1233 403 111,'0'0'28,"7"12"0,-7-12 1,0 0-24,0 0-3,0 0 0,0 0-1,0 0 0,0 0 0,0 0-1,0 0-3,0 0-5,0 0-18,0 0-4,0 0 1,-7-14-1</inkml:trace>
  <inkml:trace contextRef="#ctx0" brushRef="#br0" timeOffset="1322">910 542 83,'15'-1'24,"-4"-5"-1,-2 7 0,-9-1-17,14 1-5,-14-1 0,9 16 0,-8-4 1,1 4-2,-2 1 2,2 1-1,-3 5 0,1 3 1,-1 2-1,-2 0-1,0 2 0,0 2 0,0 0 0,-2-3-4,4 1-6,-7-9-13,6 1-1,-5-12 0,2-1-1</inkml:trace>
  <inkml:trace contextRef="#ctx0" brushRef="#br0" timeOffset="1672">629 918 61,'0'0'19,"0"0"1,15 7 1,-15-7-10,8 14-6,-7 1 1,4 10 1,-6-2 0,7 11 1,-4-4-1,6 4-3,6-5-2,6-2 0,6-7-1,7-5-2,9-8 1,2-6-1,6-4 1,0-9 0,-1-5 0,-1-3 2,-3-4-1,-3-2 2,-6-1-1,-3-1 0,-5-3 0,-2 5 0,-4 0-2,-2 0-1,-2 5-2,-5 0-1,2 6-5,-10-5-14,2 11-4,-9-6 1,0 3-1,-8-7 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6-05-04T12:40:36.813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-8 0 7,'1'13'20,"-1"-13"-4,15 2-11,8 6-24,-3-10-4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6-05-04T12:40:37.153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21 0 3,'0'0'21,"-7"14"-1,7-14-1,0 0-24,-13 1-4,13-1-12,0 0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6-05-04T12:43:35.970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 8,'16'7'10,"-2"-2"-8,-14-5-20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5:27.4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5373 9339 10,'0'0'8,"-11"4"1,11-4-1,0 0-3,0 0-2,0 0 0,0 0 0,0 0-1,0 0 2,0 0 0,0 0 0,0 0 1,0 0 0,14 0 2,-14 0 0,19-5 0,-3-2-1,9 0-1,2-3 0,11-1-2,2-2-1,4-2-2,5 1 1,1 1-1,-1-3 1,3 3 0,-1-3 0,0 2 0,0-2 0,0 2 0,-2-3 0,-1 2 0,-6 1 0,-4 2-1,-6 1 0,-7 1-2,-2 4-5,-9-1-7,-5 0-5,-9 7 0,-1-17 0,-9 4 1</inkml:trace>
  <inkml:trace contextRef="#ctx0" brushRef="#br0" timeOffset="451">5935 8946 28,'0'0'12,"0"0"0,17-6 1,-7 2-6,2-1-2,6 0-1,1 1 2,5 1-1,2 2 0,4 2-1,4-1-1,4 3 0,3-1-2,1 1 0,0 0-1,-3 1 1,-3-1-1,-4 0 0,-6 1 0,-5-1 1,-5 0-1,-4 1 0,-3 1 0,-9-5 1,8 15 0,-8-15 1,1 18 0,-2-5 1,-4 0 0,-1 4 0,-6 0 1,1 5-1,-7 0 1,0 3-1,-5 2 0,0 3-1,-4 0 1,2 1-1,-2-3-1,3 0 1,1-2-1,3-2 0,2-5-1,4-4 1,3-4 0,3-1 1,8-10-1,-12 10 0,12-10 1,0 0 0,0 0-1,0 0 1,0 0 0,0 0 0,0 0-1,0 0-1,0 0 0,0 0-2,0 0-13,0 0-9,0 0 0,-8-31-3,0-5 1</inkml:trace>
  <inkml:trace contextRef="#ctx0" brushRef="#br0" timeOffset="56982">53 941 6,'0'0'3,"0"0"0,-32-43 0,32 43-1,0 0-1,0 0-1,0 0-1,0 0 0,0 0-1,0 0-1,0 0 0,0 0-1,0 0 1</inkml:trace>
  <inkml:trace contextRef="#ctx0" brushRef="#br0" timeOffset="57413">0 964 4,'0'0'4,"0"0"1,0 0 1,0 0 0,0 0 0,0 0 0,0 0-1,0 0 0,0 0-2,0 0 0,0 0-1,0 0-1,0 0-1,0 0 0,0 0 0,0 0-1,0 0 1,0 0-1,12 42 1,-12-42 0,19 49 0,-19-49 0,26 68 0,-26-68 1,40 68-1,-40-68 1,46 69-1,-46-69 2,62 58 0,-17-34 0,4-4 0,14-2-1,6-2 1,9-3-1,6-1 0,6-1 0,1-1-1,3 1 1,-8-2-1,0-2 0,4 0 0,-6-1 0,7-2 0,0-4 0,6-1 1,0-2-1,10-2 1,-6-2 1,0 1 0,3-1 0,-1-1 1,-3 1 0,-2-1-1,-1 1 1,-2-4 0,2-2 0,-3-2 0,-1-3 0,-6-1 0,-3 1 0,-8-4 0,-3 2-1,-11 3 0,-6 1-1,-9 5-1,-7 2 0,-6 2 1,-5 1-1,-5 4 0,-3 1 0,-5 1 0,-2 0 0,-3 0 0,-11 0 0,13 1 0,-13-1 0,0 0 0,0 0 0,11 9-1,-11-9 1,9 12 0,-9-12 0,16 13 0,-7-6 0,-9-7 0,19 13 1,-19-13-1,16 6 1,-16-6 0,13-3 1,-7-6 0,3-3 0,2-4 0,-1-7-1,-2-7 1,0-2 0,-2-7 0,-3-3 0,-4 1 0,-6 3-1,-2 2 1,2 8-1,-4 5 0,0 4 0,3 6-1,8 13 0,-11-10-2,11 10 0,0 0 0,-12-3-3,12 3-5,0 0-7,6 16-2,-6-16-2,12 5 2,-12-5-1</inkml:trace>
  <inkml:trace contextRef="#ctx0" brushRef="#br0" timeOffset="58725">2052 976 1,'0'0'4,"0"0"0,-11 0-1,11 0-3,0 0 0,-10 12 1,10-12-1,-11 18 2,5-6 0,-8 2 2,7 0 0,-5 2 0,2 2 0,-1 1 1,5 5-1,-4-2 0,6 4-2,4 1 0,0 2 0,9-1-2,-3 0 2,7-1-1,2-3 1,11-4 0,6-1 0,19-4 0,11-5 0,13-2 1,17-2-2,11 0 0,15-3 0,6-1 0,7 0 1,-2 1-1,-4 0 1,2-1-1,-2-1 1,-1 2 0,-3-1 1,2 1-2,-1-3 0,4-2-1,-1-1 1,-4-3 0,-8-3 0,-2-2 2,-10-4 0,-8 1 1,-12 0-1,-11 2 1,-9 1-1,-4 7 0,-9 1-1,-6 3-1,-8 2-1,-4 0 0,-6 2 1,-2-1-1,-7 0 0,-2-1 0,-4 1 0,-9-3 0,13 2 0,-13-2 0,10 3 1,-10-3-1,0 0 1,0 0 0,11 0 0,-11 0-1,15-19 1,-4 6 0,5-6-1,2-5 0,3-6 1,1-1-1,-4-4 0,-1 1 1,-6-2 0,-3 2 0,-4 1 0,-6 1 0,0 9-1,-3 0 1,0 6-1,-4 4 1,4-1-1,5 14 1,-6-10-2,6 10 0,-10 2-4,0-2-6,10 0-7,-17 14-2,6-4 1,-6-5 0</inkml:trace>
  <inkml:trace contextRef="#ctx0" brushRef="#br0" timeOffset="60958">3792 969 0,'0'0'4,"0"0"-1,0 0-1,0 0-1,0 0-1,-1 17 1,3-8 0,0 3 0,2 4 2,0 3-1,-1 4 1,-1 2 0,-1 5 1,-1 0-1,0 3 0,0 0 0,2 1 0,0-1 0,2-2-1,3-3 1,6-2-1,4-2 2,5-7-1,8-1 0,5-6 0,9-1 0,7-4 0,9-1-1,5-2 1,4-1-1,6 2-1,4 0 1,0-1 0,5 2-1,4 1 2,3 2-1,4-2-1,7 0 0,5-1 0,9 0 0,8 0 0,5-3 0,5-1 0,2-1 0,5-3 1,-1-2-1,-2-2 1,-5-2-1,-6-1 1,-5-1-1,-8-3-1,-6 1 1,-10-1-1,-9 0 1,-11 1-1,-11-1 1,-10 0 0,-13 4 1,-13 0 1,-7 3 0,-10 1-1,-4 4 0,-10 3 0,0 0 0,0 0-1,1-14 0,-6 4-1,-2-5 0,-2-7 1,-2-5-1,-4-7 0,-3-3 0,-4-4-1,-1-2 1,-2 1-1,1 4 0,0 7 0,0 3-1,6 8-2,1 4-2,6 9-3,0 3-3,11 4-5,0 0 0,0 0 0,0 0 0</inkml:trace>
  <inkml:trace contextRef="#ctx0" brushRef="#br0" timeOffset="91932">3933 88 11,'0'0'6,"0"0"-1,-9-9 0,9 9-3,0 0 0,0 0-2,0 0-1,-2 12 1,2-12-1,-1 12 2,1-12-1,-1 16 1,1-16 1,-2 19 0,0-9 0,2 4 0,-1 3 0,1 1 0,-1 6 0,0 3 0,-7 8 1,3 5 0,-3 5 0,-2 9 2,-5 5 1,0 8 0,-2 1 0,0 1 1,5 0-1,0 1-2,1-7 0,4-6-2,4-10 0,3-5-2,1-10 1,1-6-1,0-9 1,0-5 0,-2-12 0,3 12 0,-3-12 1,0 0-1,0 0 0,-1 11 0,1-11-1,0 0 1,2 11-1,-2-11 0,4 10 1,-4-10-1,10 14 0,-10-14 1,17 14-1,-4-5 1,3 2 0,5 0-1,2-1 1,3 3 0,5-1 0,5 1 0,7 0 0,9 1 0,7-3 0,6 2 1,11-1-1,7 1 0,5 0 1,8-2-1,5-1 0,6 2 1,3-6-1,5-1 0,5-4 1,6-2-1,6-3 0,1-1 0,0-1 0,2 0 0,2 3-1,-2 2 1,-2 1-1,-5 0 1,-5 1 0,-8 0-1,-4-1 1,-11-1 0,-13-2-1,-8-1 1,-14-1 0,-10 1 0,-13 1 0,-8 0 1,-10-1-1,-7 3 1,-8 0 0,-9 1 0,0 0 0,0 0 0,0 0 2,-12-12-3,-1 5 0,0-3 0,-4-3 0,1-3-2,-1-5 2,1-7-1,2-7 0,4-7-1,1-7 1,3-9 0,2-7-1,0-5 1,1-4 0,1-4 0,1 0-1,1 3 1,1 1-1,1 3 1,-1 6-1,0 6 1,0 7 0,-2 9 0,-1 5-2,-2 10 2,-3 4 0,0 8 0,1 4-1,-1 2 1,7 10-1,-18-14 1,7 8-1,-3 1 0,-3-2 1,-5 3-1,-7-1 1,-5 2 0,-6 1-1,-9 1 1,-7 2 0,-11 1 0,-10 1 0,-11 1 0,-9 1 0,-8 0 0,-9 1 0,-7 0 0,-7 0 0,-4 0-1,-1 2 1,-1 0 0,-7 1 0,2 5 0,0-1 0,3 1 0,4 5 0,3 2 0,5 1 0,7-2-1,13-3 2,2-3-1,12-1 1,11-1-1,9-8 0,13 0 0,9-1 0,11-2 1,8 0-2,13 0 0,5 0 0,11-1 0,0 0-1,11 5-3,17 1-14,2-6-3,11-2-1,0-11-1,12-4 1</inkml:trace>
  <inkml:trace contextRef="#ctx0" brushRef="#br0" timeOffset="99403">5269 719 5,'-7'-11'7,"7"11"-1,-5-16 1,5 6-4,5-2 0,-3-4 0,3-4 2,-4-2 1,0-3 1,-2-7 0,-3 0 0,-3-6 1,-4 2-1,-3-9 0,-6 3-3,-7-1-1,-5 0 0,-7 2-1,-5 1 1,-9 1-2,-3 4 0,-6 8 0,1 0-1,0 6 0,0 1 0,2 7-1,4 2 1,2 6-1,2 6 0,-1 6 1,-2 7-1,0 6 0,1 9 1,-1 9-1,1 6 1,-1 7-1,1 7 1,-1 6 0,1 7 0,-2 8 0,0 4 0,1 4 0,0 1 0,4 1 0,9 1 0,7-4 0,10-2 1,15-6 0,12-4-1,12-6 1,14-5 0,10-2 0,11-5 0,13-6 0,11-4 0,12-8 0,10-5-1,8-8 1,7-7-1,6-12 1,1-14 1,1-10-1,-1-12 1,-9-17 0,-6-12 1,-7-17 0,-7-10-1,-9-11 1,-11-1-1,-13-10 0,-12-2-1,-13 0 0,-13 4 1,-15 6-1,-9 5 1,-15 8-1,-10 8 0,-12 6 0,-9 12 1,-12 12-2,-12 8 0,-8 11-1,-13 13-1,-4 11 0,-5 10-2,-6 16-3,-6 10-6,6 14-7,-3 6 0,5 6 0,5-1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7:08.2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891 115 21,'-8'-14'10,"-4"-1"-1,-4-1-2,-2 4-5,-4 0-1,-4 2 0,-1 1-1,-3 2 2,-2-2 1,-1 3 0,-4 2 1,-2 3 0,-4 1 0,1 3 0,-3 3-2,-2 3 0,0 8 0,-2 3-1,2 3 0,4 6-1,2 5 2,2 6-1,4 5 1,6 5-1,2 5 2,7 4-1,3 2 1,6 2 1,3 0 0,9 3-1,2-2 1,9 1-1,3-3 0,8 0-1,7-3 1,4-1-2,6-5 0,6-3 1,4-8-1,9-4 1,4-8 0,7-6-1,5-10 1,3-5-1,2-10 0,1-8 0,-1-6 1,-3-7-1,-2-8 0,-4-5 0,-6-6 0,-4-3 0,-7-7 0,-5-3 1,-9-2 0,-9-1 0,-15-3-1,-10-1 1,-13-3 0,-9 3-1,-15-2 0,-12 4 0,-10 2-1,-11 3 0,-13 8 0,-10 7-1,-8 9-1,-17 7-2,-10 16-6,-22 6-12,-11 11-1,-22 0-1,-11 6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5:17.4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22 246 0,'0'0'7,"0"0"0,-4-10 2,4 10-1,0 0 1,0 0-1,-9-4 1,9 4-2,0 0 0,-10-1 0,10 1 0,0 0-2,0 0 0,0 0-1,0 0 0,0 0-1,0 0 0,0 0 0,21-2-1,-2 1 0,-1 0-1,7-1 0,9 0 1,5-2 0,6-1 0,3-2 0,8-3-1,4-1 1,4-3 1,5-3 0,0 1-1,-1-3 1,-5 3 0,-3-3 0,-7 6 1,-11-2-1,-3 4-1,-11 2 1,-7 2-1,-8 1-1,-1 4 1,-12 2 0,9-4-1,-9 4 0,0 0 0,0 0-2,-11-1-1,11 1-8,-18 2-11,9 0-2,-8-7-1,7 1-2,-1-8 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5:22.43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2896 1524 2,'0'0'2,"-18"3"0,9-2 0,-2-1 1,-3 0 1,0-1 1,-4 0 1,0 0 0,-5-1 0,-3-2 0,-3 0-2,-5 0 1,-6-2 0,-1 0 2,-6-4-1,-6 0 1,-4 0 1,-5 0-2,-6 2 0,4 1-1,-2 2-2,0 3-2,2 3-1,4 2 0,6 1-1,4 1 0,8 1-2,4 0-2,9 0-4,4 0-5,8-2-2,17-4 1,0 0-1,5-9 0</inkml:trace>
  <inkml:trace contextRef="#ctx0" brushRef="#br0" timeOffset="430">2821 1380 7,'0'0'10,"-17"-1"0,5-1 0,-1-3-1,-3 2-1,3 2-1,-3-3-1,1 0 0,-1-3 0,2-2 0,-1-3-2,2-4-1,0-2-1,-2-2-1,-1-3-1,-2 2 1,2-1 0,-3 3 0,1 1 1,0 6-1,4 3-1,-2 5 0,6 3-1,10 1 0,-10 10-1,12 0 0,10 5-1,6 0 1,5 4 0,6 2 1,6 0 0,5 1 1,3 0-1,-1-1 1,-1-2 0,-4 1 0,-1-1 0,-5-1 0,-3 0 0,-5 1 0,-3-2 0,-4 1 0,-5-1 1,-5-1 0,-6 0 0,-2-1 0,-8 0 0,-3 0 1,-6 1-1,-6 0 1,-5 4-1,-6 2 0,-4 1 0,-4 3-1,-2-2 1,-3 2-1,1-1 0,2 0 0,4-5 0,5-5 1,5-1 0,7-5 0,6-2 0,6-3-1,13-4-3,-9-1-3,9 1-9,15-13-1,-2-1-1,7-6 0</inkml:trace>
  <inkml:trace contextRef="#ctx0" brushRef="#br0" timeOffset="80956">669 0 18,'0'0'9,"0"0"0,0 0-2,0 0-2,0 0-1,0 0 1,0 0-2,-12 17 1,3-7 1,-6 7 0,-1 2 0,-1 8 3,-7 6-2,-2 15-1,-7 10 1,-4 16 0,-6 10 0,-2 8-1,-5 1-1,1 0-1,4-2-2,5-17-1,8-8-6,6-24-7,12-13-6,8-19-1,6-10 1,7-23 0</inkml:trace>
  <inkml:trace contextRef="#ctx0" brushRef="#br0" timeOffset="81307">69 604 31,'0'0'13,"-5"10"-1,5-10 0,0 0-4,-7 9-4,4 2-2,-2 7 1,-1 6-1,-2 4 1,0 9 2,-3 5 0,4 2 0,1 3-1,5 3 1,2-7-1,9 1-2,6-8 0,9-4-1,9-8 0,4-7 0,8-16 1,4-10 0,1-11 0,2-10 1,-6-6 0,-5-4 0,-10-1 0,-3 5 0,-13 2-1,-1 8 1,-10 7-2,-2 5-7,-3 14-14,3-10 0,-3 10-3,-12-4 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7:09.3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1374 186 29,'0'0'11,"0"0"0,0 0-1,0 0-7,0 0-4,0 0-1,0-10 2,0 10 1,-19-9 2,2 2 1,-6 0 0,-6-1 1,-6 3 0,-6 1 1,-8 4-1,-3 3-2,-4 4-2,-4 6-1,-4 2 0,-4 6 1,-2 3-2,-5 6 1,-1 1 0,0 6 0,0 2 0,2 3 0,-1 3 0,5 4 0,8-1 0,8 8 0,7 2 0,8 5 0,8 2 0,9 3 0,11 1 1,10 2-1,7 0 1,13-7 0,11-3 1,13-6-1,15-7 2,14-11-1,15-7 0,15-11 1,10-9-1,13-12 0,7-10-1,0-13 1,5-11-1,-2-14 0,-1-11 0,-6-11 0,-6-8 0,-13-8 1,-10-7-2,-6-4 2,-14 1-1,-18 0 1,-15 5-1,-18 6 1,-15 5 0,-21 8 0,-13 10 0,-24 9 0,-18 12-1,-17 8-1,-13 11 0,-12 12-2,-12 12-2,-5 15-4,-10 6-10,0 16-2,-3 5-2,-3 8 2,-4-1-2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5:31.0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1503 683 8,'0'0'10,"0"0"0,0 0 0,0 0-1,0 0 0,0 0-1,-6 12 0,6-12-1,-9 11 1,9-11-1,-13 15-2,6-5 0,-1 5 0,-2-1-2,2 2 0,0-1-1,3 2 1,1-3-2,4 1 1,3-6 0,7-1 0,4-4 0,8-3-1,1-5 1,4-3-1,-2-5 1,0-3-1,-2-3 1,-3-1 0,-8-3 0,-3 2 0,-5-2 0,-2 4-1,-4 1 1,-2 1-1,-4 4 0,0 2 0,-3 2 0,-1 4-1,-3 4 1,-4 3-1,-2 4 0,-1 2-2,2 4-2,-2-1-5,9 5-6,-2-4-6,9 2-2,5-6 1,1-9 1</inkml:trace>
  <inkml:trace contextRef="#ctx0" brushRef="#br0" timeOffset="571">1765 567 15,'9'-4'9,"-9"4"0,9-6 3,-9 6-3,0 0-1,12-5 0,-12 5 1,0 0 1,0 0-2,0 0 0,0 0-2,0 0-2,-9 14-1,9-14 0,-5 20 0,1-9 1,3 5-1,0-1 0,1 4 0,0-4-1,1 2-1,-1-4 0,4-2 1,-4-11-1,16 13 0,-6-13 1,4-4-1,-1-5 0,3-2 1,0-4-1,0-4 0,-3-1 0,-1 0 0,-1 0 0,-2 3-1,-2 2 1,-1 3-1,-2 0 0,-4 12 1,5-11-1,-5 11 0,0 0 0,0 0-1,0 0 1,0 0 0,0 0 0,2 11 0,-1-1 0,1-1 1,1 4-1,2 3 1,1-3-1,0 2 1,1-1-1,0-1 1,-1-3-1,2-1 1,-8-9-1,12 11 1,-12-11-1,11 7 1,-11-7 0,13-2 0,-13 2 0,16-11-1,-16 11 1,20-18 1,-10 4-1,2-3-1,-1-3-1,1-3-3,4 2-4,-8-9-11,9 2-5,-6-6 1,7 3-3,-5-5 3</inkml:trace>
  <inkml:trace contextRef="#ctx0" brushRef="#br0" timeOffset="1663">2142 485 23,'0'0'12,"14"-18"2,-5 7-1,1-3-1,5 3 0,-3-4-1,4 5-2,-8-2-1,4 4-2,-12 8-1,13-10-1,-13 10-1,0 0 0,0 0-1,5 15-1,-5-3 0,1 2 0,0 3 1,2 1-1,-1 2 1,4 0 0,1-4 0,2-1 0,0-4 0,5-3 0,0-6-1,3-5 0,-1-4 1,2-2-1,-3-4 1,1-1-1,-4-1 1,-1 2-1,-4 3 1,-7 10 0,8-15-2,-8 15 0,0 0 0,0 0-2,0 0 2,0 0-1,12 8 1,-11 2-1,4 2 1,0 3 0,1 0 1,0 2-1,3-1 0,0-2-1,0-2-3,3-9-7,3-3-10,0-12-2,6-6-1,0-12 0,7-6 1</inkml:trace>
  <inkml:trace contextRef="#ctx0" brushRef="#br0" timeOffset="2193">2809 0 31,'0'0'13,"-11"8"0,11-8 3,-9 7-9,9 3 1,-4-1 0,4 7 1,-6-1-1,7 10 0,-4 0-1,3 7-1,-1 2-1,2 6-1,-2-2 0,3 4-1,2-2 1,4-1-1,0-4 0,5-4-2,4-7 1,6-7-2,4-7 0,3-7-2,2-8 0,-1-10-3,4-2-5,-8-14-5,0-1-4,-11-10-3,-3 2-1,-10-4 1,-3 3 1</inkml:trace>
  <inkml:trace contextRef="#ctx0" brushRef="#br0" timeOffset="2504">2844 115 37,'-26'8'17,"5"-1"0,8-1 3,3-5-4,10-1-5,25 1-3,8-1 0,12-7-1,14 4-1,8-4-3,12-2-6,17-1-15,0-2-4,3-2 0,-7-4-2,-2-2 0</inkml:trace>
  <inkml:trace contextRef="#ctx0" brushRef="#br0" timeOffset="4977">1800 1982 8,'0'0'8,"0"0"0,0 0 3,0 0-2,0 0 0,0 0-1,-8-10 0,8 10-2,0 0-1,9-2 1,1 0-4,7-1 1,4-1-2,5 2 0,10 0 1,8-1 1,5 0 0,7 3 0,5 0 0,6 4 1,5-1-1,8 0 0,3 1 0,3 1 0,7 1 0,4 0-1,3-1 1,2-3 0,0 0-1,2-1 1,-4-1 0,-1-1-1,-6-1 1,-4 2-1,-4 0-1,-4 1 0,-4-1 0,-4 2 0,-1-2 0,-5 0-1,-3-2 1,-3-1 1,-6-4 0,-2 2 0,-9-1-1,-3 2 1,-8-2 0,-6 2-1,-7 0 0,-4 3 1,-5 1-2,-11 0 0,13-1 0,-13 1 0,0 0 0,0 0 0,0 0 0,0 0 0,0 0 1,0 0-1,9 0 0,-9 0 1,10 0 0,-10 0-1,14 0 1,-14 0-1,10 1 1,-10-1-2,10 2-1,-10-2-9,0 0-12,0 0-1,-14-3-1,-3-10-2</inkml:trace>
  <inkml:trace contextRef="#ctx0" brushRef="#br0" timeOffset="21611">119 969 2,'-5'-13'6,"5"13"1,-3-14-2,3 14-1,-1-9-1,1 9-1,0 0 0,0 0 0,-4 9-1,4-9 0,-5 19 0,2-5 1,0 7-1,1 3 1,2 8 0,1 4 0,2 5 1,4 12-1,-1 6 0,2 7 1,-1 12-2,-2 10 1,-4 11-1,-3 11 0,-5 6-1,-4 5 1,-5 3-1,-1 2 0,-2-4 1,2-4 0,1-8-1,4-11 1,2-8-1,5-11 1,3-7-1,2-8 1,3-8-1,2-5 2,-1-3 0,2-5 1,-3-6 2,1-2-1,0-8 2,1-1 0,0-7 0,7-2 1,1-9-1,13-3 0,6-7 0,12-2-1,2-5 0,12-1 0,2-3-2,3 1-1,1-1 0,-1 4-2,-1 5-5,-5-3-14,2-1-3,-10-8-1,-5-8 0</inkml:trace>
  <inkml:trace contextRef="#ctx0" brushRef="#br0" timeOffset="22513">105 755 11,'-15'0'9,"5"0"2,-1-2-1,11 2-3,-10-1 1,10 1-1,0 0 0,11-7 0,7 2 1,4-7-2,12 2 0,5-9 0,13 0-1,9-4-2,10-1 0,6-3-1,5-1 0,6 1 0,-2 0 0,-4 2 0,-2 3 0,-12 2-1,-9 4 1,-14 4 0,-9 4-1,-15 3 1,-5 3-1,-16 2 1,0 0-1,-26 13 0,-7-3 0,-16 3 0,-14 4 0,-14 5 0,-15 2-1,-10 2 0,-2 2 0,2 2 0,6-2-2,18 4-5,10-6-6,22 1-5,20-6-3,25-3 1,16-10-1</inkml:trace>
  <inkml:trace contextRef="#ctx0" brushRef="#br0" timeOffset="23584">1120 3832 38,'-20'-2'14,"-4"0"0,0-4 0,-3 2-11,1 4 3,-2-4 0,1 3 1,-6-6 0,4 4 0,-1-4 1,3 2-2,-3-1 0,2 3-3,1 2-1,1 3-2,4 2 0,0 2 0,2 3-1,2 1 1,4 1-1,2 2 1,4 1-1,2 0 1,1 0 0,2 2-1,1 2 1,2 1 0,0 4 0,2 2 0,-1 5 0,0 6 0,2 4 0,0 9 0,-2 8 1,2 11-1,-4 15 0,-1 12 1,-4 14 0,-4 10 0,-3 13 0,-4 8 1,-1 5-1,-2-2 1,1-6 0,4-5-1,2-9 1,6-7 0,1-15-1,6-11 1,3-15-1,1-10 0,5-9-1,0-12 1,1-7 0,1-8-1,0-9 1,0-1-1,1-4 1,1-1 0,1 0 0,3 0 0,6-4 0,10 0 2,10-5-2,12-1 0,9-4 0,11-6 0,5-2-1,3-2 1,3-2-1,-4 0 1,-4 0 0,-6 0 0,-8 3 0,-6 3 1,-7 0-1,-5 1 0,-9 1 0,-5 1 0,-10 3 0,-3 0-1,-7 0 0,-12 0-2,12 2-3,-12-2-13,-14 2-8,-2-5 0,-1-1-1,-12-12 0</inkml:trace>
  <inkml:trace contextRef="#ctx0" brushRef="#br0" timeOffset="47669">5489 2164 6,'0'0'7,"0"0"0,0 0 1,0 0 0,0 0-1,0 0 0,0 0-1,0 0 0,0 0-1,0 0 0,0 0-1,0 0 0,0 0-1,0 0 0,0 0-1,0 0 0,0 0-1,0 0 0,0 0 0,0 0 0,0 0-1,0 0 1,0 0-1,0 0 0,0 0 0,0 0 0,0 0 0,-9 5 0,9-5 0,-11 7 0,0-2 1,-2 3-1,-6 2 0,-5 3 0,-9 5 0,-3 6 0,-6 3 0,-8 5 1,-5 5-1,-5 5 1,-3 2 0,-1 2 0,0 0 0,1-3 1,3 0-1,7-6 0,5-4-1,6-5 1,8-5-1,8-8-1,8-3-2,3-4-3,15-8-7,-10 3-2,10-3-1,9-16-1,-1 2 1</inkml:trace>
  <inkml:trace contextRef="#ctx0" brushRef="#br0" timeOffset="48290">4560 2582 8,'0'0'10,"0"0"-1,0 0 1,0 0-3,0 0-1,0 0 1,0 0-1,0 0-1,6 15-1,-9-2 1,-3 2 0,1 6 1,-4 1-2,-4 6-1,-2 1 0,0 2 1,-4-2-1,5 1 0,2-5 0,5-1 0,6-7 0,10-3 0,8-7-1,10-4 1,8-6-2,8-3 1,4-7-1,4-1 0,0-4 0,-2 1 0,-8-1 0,-5 4 1,-9 1 0,-7 5 0,-8 1-1,-12 7 0,0 0 0,0 0 0,0 0-1,-7 11-1,7-11-2,-19 14-3,11-4-10,-4-1-4,0 1-1,0-6 0,2-3 0</inkml:trace>
  <inkml:trace contextRef="#ctx0" brushRef="#br0" timeOffset="49511">4988 4948 36,'11'0'14,"-1"0"0,-10 0 2,15-4-5,-15 4-3,11-2 0,-11 2 1,0 0 0,0 0-1,0 0 1,0 0-2,0 0-3,0 0-2,-16 14 0,-2-2-2,-8 2 2,-8 7-2,-10 6 1,-6 7-1,-6 3 0,-1 4 1,-2 0 0,3 0 0,3-3-1,8-4 0,8-5-1,6-10-1,8-3-4,1-11-6,9-3-7,3-11-3,8-3-2,-3-7 1,6-1 1</inkml:trace>
  <inkml:trace contextRef="#ctx0" brushRef="#br0" timeOffset="49882">4359 5153 50,'-10'9'14,"-2"2"1,-1 1 1,-2 3-12,1 4 1,-3 4 1,2 7 1,-3-1 0,5 6 1,-2-3-1,8 3-1,-1-5-1,7 1-2,4-7 0,7-4-2,8-6 1,5-4-1,7-4 0,1-3 0,8-4-1,1-3 1,0-2-1,0-1 1,-4-2-1,1-1 1,-4 0-1,3 0 0,-4-2 1,-1 3-1,0 0 0,-2 1 1,-3 2-1,-4 2 0,-5 2 0,-5 1 1,-12 1-1,11 5 0,-11-5 0,-8 9-3,6 1-12,-8-7-8,10-3-1,-23-5-2,11-8 2</inkml:trace>
  <inkml:trace contextRef="#ctx0" brushRef="#br0" timeOffset="62680">1579 3404 0,'0'0'2,"11"-5"-1,-11 5 1,10-4 2,-10 4 1,13-8 1,-4 4 2,3-3 1,7-2 2,9-7-1,10-3 0,12-10-1,17-4 0,15-10-2,16-5-1,13-8-1,11 0 0,5-5-1,6 2 1,-2 0-1,-3 5 0,-13 2 0,-8 10 0,-12 3-2,-11 7 0,-13 7-1,-12 5-1,-10 8-3,-11 1-5,-5 9-12,-12-2 0,-5 2-2,-16 2 1</inkml:trace>
  <inkml:trace contextRef="#ctx0" brushRef="#br0" timeOffset="63992">1949 6070 5,'-10'9'7,"10"-9"0,0 0-2,0 0 1,-8 9 2,8-9-1,0 0 1,0 0 1,12-2 0,-3-5 1,9-4-1,4-9-1,14-6-2,10-8 0,13-6-2,10-8-1,10-2 0,6-4 1,7-1-1,3-1 1,2 3 0,-5 0 0,-1 3 0,-4-1 0,-1 5-1,-5-1 0,-1 5-1,-3 1 0,-2 2-1,-1 0 0,-1 3 0,-4 3 0,-4 3 0,-7 2 1,-9 7 0,-9 2 0,-8 7 1,-11 2 0,-5 5-2,-7 2 0,-9 3-3,13-3-15,-13 3-8,15-15 0,-11-3-2,2-5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6:46.4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92 69 12,'-16'-3'8,"16"3"0,-12-4 1,12 4 0,-12-3-2,12 3-1,-13-3-2,13 3 0,-16-2-1,16 2 0,-13-1 0,13 1 0,-10-1 0,10 1 1,0 0 0,0 0 0,12 0 0,1-1 0,8 0-1,4 0 0,7 2 0,4-1-1,5 1 0,3-2 0,4 2-1,1-2 1,3 2-1,1-2 1,3-1-1,1-2 0,0 0 1,-3-1-1,-3 1 0,-6 0 1,-5 0-1,-7 0 1,-9 2-1,-7 0 0,-6 2 0,-11 0-1,0 0 0,11 1-1,-11-1-4,0 0-7,0 0-8,0 0-1,0 0 0,2-13 1</inkml:trace>
  <inkml:trace contextRef="#ctx0" brushRef="#br0" timeOffset="721">1678 82 5,'0'0'8,"0"0"0,0 0 0,0 0-1,0 0 0,0 0-2,0 0 1,0 0-1,0 0 1,14-5-2,-1 6 2,1-2 0,10 1 1,5-3 0,11 0 0,3-2 0,8 2-1,2-2-1,4 2-1,-2-1-1,3 2-1,-4 0 1,-2 3-1,-6-1 0,-3 2 0,-5-2 0,1 3-1,-8-2 1,-3 0-1,-9 0 0,-1 0 0,-5-1 1,-3 1 0,-10-1 0,0 0-1,0 0 1,0 0 0,0 0 0,0 0-1,0 0 0,0 0-1,0 0-1,0 0 0,0 0-1,0 0-2,11 2-8,-11-2-11,0 0 0,-3-16-1,-2 1 1</inkml:trace>
  <inkml:trace contextRef="#ctx0" brushRef="#br0" timeOffset="8412">453 1846 20,'0'0'14,"0"0"0,9 5 1,-9-5-3,0 0 0,0 0-5,10 3 0,-10-3-2,12 3 0,-12-3 0,19 3 0,-7-3-1,6 2 0,1-2 0,8 1-1,7-3 1,8 2-1,6-3 0,9 3-1,8-4 0,8 3 0,8-1 0,6 1-1,4 0 1,3 0-1,3-1 1,2 2-1,-3-1 0,0 0 0,-7 1-1,-3 0 1,-10 0 0,-6 1 0,-13-2 1,-10 3 1,-13-2-1,-8 1 0,-9-1 0,-7 1 0,-10-1-1,0 0 0,0 0 0,0 0 0,0 0-1,0 0 1,0 0-2,-9-2-1,9 2-14,-18 0-9,-1-4-2,-14-14 1,-7-5-3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7:04.54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288 0 47,'0'0'14,"12"10"-1,-12-10 0,4 9-11,-4-9-1,7 14 3,-4-4 0,-3-10 0,3 19 1,-2-9 0,0 2 0,1 0 0,1 2-1,-3 3-1,2 3 0,-4 3 0,1 6 0,-6 3-1,3 4 1,-4 4-1,1 3 0,0-2 0,5 4-1,1-5 0,3-2 0,1-5 1,5-5-2,-3-5 2,1-4-1,-2-5 1,-1-5-1,-3-9 0,5 13 0,-5-13-1,0 0 1,0 9 0,0-9-1,0 0 1,0 0 0,0 0-1,0 0-1,0 0-4,0 0-18,-10-3-1,0-17 0,-5-6-2</inkml:trace>
  <inkml:trace contextRef="#ctx0" brushRef="#br0" timeOffset="6259">0 1235 44,'0'0'14,"0"0"1,0 0 0,0 0-10,0 0-2,0 0 0,13-2 0,-1 4 2,7 2-1,9-3 2,9 4-1,12-5 1,11 1-2,10-3-1,6 1 0,-2-3-1,0-1-1,-8 2 1,-4-3 0,-14 4-2,-10 1-4,-9 4-8,-10 2-8,-8 0 0,-11-5-3,-9 2 1</inkml:trace>
  <inkml:trace contextRef="#ctx0" brushRef="#br0" timeOffset="6719">145 1779 18,'14'12'2,"2"-9"0,12-2 0,4-1-4,11 1 1,5 0 6,3 0 4,3 2 3,-4 0 3,0 2 1,-7 2 0,1 3-4,-8 2-4,-6 0-5,-4 4-1,-5 3 0,-8-3 1,-5 4 0,-11-2 2,-8 2-1,-16-5 0,-4 6 1,-11-9-1,-5 1 0,-4-1-2,0-2 0,4-2-1,6-2 0,9-1 0,9-1-1,10 0 0,13-4 1,9 10-1,14-2 0,8 0 0,6 3 0,6 3 0,3 1 0,3 4 0,1 2 0,-3 4 1,-4 2-1,-4 3 0,-3 0 0,-7 1 0,-2 0 1,-10 1-2,-9 1 2,-7-1 1,-9 0 0,-15-2 2,-9 1-1,-13-4 1,-9 2 0,-10-5 0,-6-1 0,-5-5-3,-4-3-2,6 3-17,-8-11-9,6-5 0,-6-18-1,4-11-1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17.3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467 74 1,'0'0'4,"0"0"0,0 0 1,0 0-1,0 0 0,0 0 1,0 0-1,0 0 0,0 0-2,0 0 0,0 0-1,0 0 0,0 0-1,-13 43 0,13-43 0,-37 58 0,37-58 0,-42 62-1,42-62 0,-46 49-1,46-49-2,0 0 0,-56 37-2,56-37-1,0 0 0,0 0 1</inkml:trace>
  <inkml:trace contextRef="#ctx0" brushRef="#br0" timeOffset="270">96 161 1,'0'0'2,"0"0"0,-26 47 1,26-47 0,-6 42 0,6-42 0,2 45 1,-2-45 1,0 0 0,19 56 1,-19-56 0,0 0 1,0 0 0,56 33 1,-56-33-1,44-3 0,-44 3 1,45-15-2,-45 15-1,42-21-1,-42 21-1,0 0 0,42-28-2,-42 28 0,0 0-1,0 0-1,0 0 0,0 0-1,0 0-2,0 0-3,0 0-6,0 0-3,0 0 0,0 0-1,0 0 0</inkml:trace>
  <inkml:trace contextRef="#ctx0" brushRef="#br0" timeOffset="1742">43 214 6,'0'0'6,"0"0"-1,0 0 1,0 0-1,0 0-1,0 0-2,0 0 0,0 0-1,0 0-2,0 0 0,0 0 0,0 0 0,-42 1-1,42-1 1,0 0 0,0 0 1,-4 51 0,4-51 0,0 0 0,21 62 0,-21-62 1,0 0 1,39 53 0,-39-53 0,0 0 1,52 33 0,-52-33-1,0 0 1,53 20-1,-53-20 0,0 0-1,53 12-1,-53-12 1,0 0-1,49 11 1,-49-11 0,0 0 2,0 0 2,0 0-1,0 0 1,42 6 0,-42-6 0,0 0 1,0 0-2,0 0-1,0 0-1,0 0-1,0 0-1,0 0 1,0 0-1,21-44 0,-21 44 0,0 0 0,0 0-1,57-39 1,-57 39-1,0 0-1,53-30 1,-53 30-2,0 0-8,0 0-3,43-26-1,-43 26 0,0 0-1</inkml:trace>
  <inkml:trace contextRef="#ctx0" brushRef="#br0" timeOffset="2673">466 43 1,'0'0'2,"20"-45"0,-20 45 2,0 0 0,0 0-1,0 0 3,0 0-1,0 0 0,0 0-2,0 0-1,0 0-1,0 0-1,0 0-1,-48 14 1,48-14-1,0 0 1,-30 44 1,30-44-1,-25 48 1,25-48 0,-31 65-1,31-65 1,-40 75 0,40-75 1,-43 71-3,43-71 1,-34 62 0,34-62-6,-26 42-1,26-42-1,0 0-1,0 0-1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04.2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216 151 3,'0'0'5,"0"0"-4,0 0 2,0 0 1,0 0 1,-7 43 2,7-43 0,0 0 1,-7 49-1,7-49 0,-8 55-1,8-55 2,-24 78-3,10-31 0,-3 8 0,-4-2-2,2 10 0,-2-1 0,1-3-1,2-2-1,7-5 0,-1-9-3,3-11-4,4-3-7,1-15-2,4-14 0,0 0-1,3-22 0</inkml:trace>
  <inkml:trace contextRef="#ctx0" brushRef="#br0" timeOffset="410">14 126 14,'0'0'10,"0"0"0,0 0 0,0 0-3,-7-42-1,7 42 0,0 0-2,46-31 0,-46 31-1,66-19 0,-22 12-1,8 1 0,5 3-1,3 4-1,-3 0 1,-4 4 1,-6 5-4,-47-10 2,66 24-1,-66-24 2,0 0-1,35 54 2,-35-54-1,-7 42 0,7-42 0,0 0 1,-40 62 0,40-62-1,-56 46 1,56-46-1,-74 40 1,33-19-1,-4-3 1,3 0 0,-1-4 0,43-14-1,-66 17 0,66-17-2,-44 6-3,44-6-5,0 0-7,0 0 0,11-42-1,-11 42 0</inkml:trace>
  <inkml:trace contextRef="#ctx0" brushRef="#br0" timeOffset="961">1271 0 3,'0'0'8,"0"0"1,0 0-3,0 0 0,0 0-1,0 0 0,0 0-1,-49 3-1,49-3 0,-51 31-2,51-31 1,-70 51 1,29-16 0,-7 7 1,-3 6 0,-1 5 2,4 5-1,1 0 1,6 6-1,8 2-2,9 2-1,8-4 1,15 1-2,4-7 0,8-1 0,6-5 0,3-4 1,2-11-1,2-4 0,0-2 1,-2-9-1,-3-1-1,-2-5 1,-4-3 0,-2-3 0,-11-10 0,13 12 1,-13-12-2,0 0-3,0 0-5,-7-15-9,4 1-1,-1-8 1,5-8-2</inkml:trace>
  <inkml:trace contextRef="#ctx0" brushRef="#br0" timeOffset="1632">1344 351 1,'0'0'10,"0"0"0,0 0 1,0 0-3,0 0 1,0 0 0,0 0-3,0 0-1,0 0-1,0 0-2,0 0-1,0 0 0,0 0 0,0 0 1,0 0 0,0 0 1,-43 39 1,43-39-2,-17 51 2,17-51-1,-20 69 1,20-69-2,-18 71 1,18-71-1,-3 55 0,3-55 1,0 0 0,43 30-1,-43-30 1,62-19 0,-62 19 0,70-43-1,-70 43 0,65-52-1,-65 52-1,48-51 1,-48 51-1,0 0 0,31-52 0,-31 52 0,0 0-1,0 0 1,0 0-1,0 0 0,0 0 0,0 0-1,0 0 2,0 0-1,0 0 1,0 0 0,7 55 1,-7-55 0,0 49 0,0-49-1,4 52 0,-4-52 0,15 50 1,-15-50-1,0 0 1,48 40 0,-48-40 0,55-5 0,-55 5 1,65-38-1,-65 38 1,62-55-1,-62 55-1,51-59 1,-51 59-1,31-52 0,-31 52 0,0 0 0,24-57 0,-24 57 0,0 0 0,0 0-1,0 0-3,8-48-10,-8 48-6,0 0-2,0 0 0,0 0 0</inkml:trace>
  <inkml:trace contextRef="#ctx0" brushRef="#br0" timeOffset="5267">1806 1050 3,'0'0'3,"-8"12"0,8-12 0,-6 9-1,6-9 2,0 0 1,0 0 1,0 0 0,13-1 0,-2-7 1,3-5-1,4-4 0,3-3-2,5-4-1,-2-2 0,2-2-1,-6 1 0,2 3 1,-3 5 0,-4 5 0,-5 2 1,-10 12 0,10-12-1,-10 12 0,0 0 0,0 0-2,0 0 0,0 0 0,-3 11-1,0-2 0,0 4 0,-1 5 0,0 3 0,-1 0 0,4 3 1,0-3 0,1 2 0,5-1 0,4-3 0,5-3 1,2-3-3,3-7-2,5-3-5,-2-7-8,5-7 0,-4-9-1,-1-11 0</inkml:trace>
  <inkml:trace contextRef="#ctx0" brushRef="#br0" timeOffset="5788">2232 414 29,'0'0'12,"0"0"-1,-31 43 2,31-43-12,0 0-3,0 0 2,0 0 1,0 0-1,0 0-6,0 0-4,0 0-1,0 0 0,43 13-1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10.62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147 129 1,'0'0'2,"0"0"2,0 0 0,-44-2 1,44 2 0,0 0-1,0 63 0,0-63 0,-6 83 0,3-25 1,-3 12-1,0 10 3,-4 9-2,-3 5 2,1 2 0,-2 0 0,9-7-1,-5-9-2,4-12 1,-1-13-2,4-10 0,2-12 0,1-9-1,-1-9 1,1-4-2,0-11-3,0 0-3,-1-17-7,4-6-5,6-9 1,4-9-1,4-10 0</inkml:trace>
  <inkml:trace contextRef="#ctx0" brushRef="#br0" timeOffset="551">487 354 3,'0'0'5,"0"0"-1,0 0 1,0 0-1,0 0 0,0 0-1,0 0 0,0 0-1,0 0-1,0 0 2,0 0 0,0 0 1,-25 52 0,25-52 1,-17 59-1,17-59 1,-22 82-1,14-36 1,2-3-2,5-3 0,7-3 0,8-11 2,11-12-3,7-13 1,-32-1-1,83-28 1,-35 2 0,-5-7-1,1-4-1,-44 37 1,68-77-1,-68 77 1,45-66-1,-45 66-1,19-50 2,-19 50-2,0 0 3,9-42-2,-9 42 1,0 0-1,0 0-1,0 0 1,0 0 0,0 0 0,0 0-2,0 0 1,-19 64 0,19-64 0,-6 68 1,6-68 0,-1 73-1,3-39 0,4 1 0,2-4 1,6-5-1,1-6 1,6-10 1,3-4-1,-24-6 1,55-11-1,-55 11 1,55-50 0,-55 50-1,49-70 1,-49 70-1,31-78 0,-31 78 0,16-71-2,-16 71 1,4-58 0,-4 58 0,0 0-1,-9-49-2,9 49-7,0 0-6,0 0-4,0 0 0,0 0 1,0 0-1</inkml:trace>
  <inkml:trace contextRef="#ctx0" brushRef="#br0" timeOffset="1502">1060 1143 1,'-8'10'8,"8"-10"0,0 0-2,0 0 0,12-13 1,-3 4 1,4-3-1,2-2-1,5-3-2,2 2-1,-2-4 0,2 2-1,-2-4 0,0 2 1,-3 0 0,0 5 0,-5 0 0,-2 3 1,-2 1-1,-8 10 0,11-14 0,-11 14-2,0 0 1,0 0-2,0 0 1,0 0 0,4 21 1,-6-6-1,-2 6 0,0 5 0,1 3 1,0 2-1,1 1 0,3-2 0,3-4-1,4-5-3,6-9-4,3-11-7,3-8-2,1-11 0,2-10 0,-3-13-1</inkml:trace>
  <inkml:trace contextRef="#ctx0" brushRef="#br0" timeOffset="1913">1446 550 53,'-46'-2'13,"46"2"1,0 0 0,0 0-15,0 0-1,0 0-2,0 0-5,-15 49-4,15-49 0,0 0-1,0 0 1</inkml:trace>
  <inkml:trace contextRef="#ctx0" brushRef="#br0" timeOffset="2173">1654 1066 4,'0'0'10,"-10"-5"0,10 5 0,0 0 2,0 0 0,0 0 0,-6-11-2,18 11-1,0-1-5,8 2-1,2 0-1,5 1-2,2 0 0,2 2 1,-1 1-1,-2 1 1,-6-1 0,-4-1 0,-7-2 0,-1 0 1,-10-2 0,9 3-2,-9-3-1,0 0-2,0 0-8,0 0-6,5-9 1,-5 9-1,9-18 1</inkml:trace>
  <inkml:trace contextRef="#ctx0" brushRef="#br0" timeOffset="2664">2139 958 7,'0'0'8,"13"0"2,-13 0 1,15-9-2,-4 1-1,0-3 1,3-1 1,-1-4-2,2 0 1,-2-1-2,2 1-2,-2 2 0,-1 0-1,-2 2-1,-10 12 0,13-13-1,-13 13-2,0 0 0,0 0 0,0 0-1,0 0 0,0 0 0,7 11-1,-8 0 1,0 5 0,0 3 1,1 5 0,0 2 0,-1-1 0,0 2 0,-2-2 0,1 1 0,-2-4 0,0-1 0,-2-2 0,-3-1-2,2 0 1,-4-1 0,1-2 0,0 0-1,0-2 1,-1-1-1,-2-2 1,-2-3 1,-1-4 1,3-2-1,-2-3 1,1 0-1,2-1 2,2 0-1,10 3 0,0 0 0,0 0-1,9-3 1,8 6-1,9 1 0,4 0 0,6 1 0,2 1 1,1-1-1,-3 0 1,-2-3 0,-9 1 0,-7-2 0,-5 0-1,-3 1 0,-10-2-4,0 0-4,0 0-8,-12 8-1,12-8 0,-10-3 0</inkml:trace>
  <inkml:trace contextRef="#ctx0" brushRef="#br0" timeOffset="4617">2542 0 1,'0'0'5,"0"0"-1,0 0-2,0 0-1,0 0 0,0 0 1,0 0 1,0 0 0,56 25 2,-56-25-1,48 26 0,-48-26-1,67 43 0,-26-15 0,4 3 0,7 6 0,-6 5-1,12 9 0,-7 2 1,1 9-1,-3 4 0,-9 12 0,-9 0 1,-8 7 0,-5 0 0,-14-1 2,-6 3 0,-11-4 2,-11-10-1,0 0 0,-11-4-1,-6-4 1,-9-6-2,0-6 1,-4-6-1,6-7 1,-1-2-1,4-11 0,6-8-2,6-6 0,6-3 0,5-5-1,6-5-1,1-3-1,5-1-3,0-6-4,10 10-10,-13-15-2,13 15-2,-13-21 1,8 10-1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16.3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347 0 1,'0'0'5,"0"0"-2,0 0 1,0 0-1,0 0-1,0 0 0,0 0-1,0 0-1,0 0 0,0 0 0,0 0-1,0 0 0,0 0 0,-9 59 1,9-59 0,-33 61 1,33-61-3,-36 69-2,36-69-1,-35 65 0</inkml:trace>
  <inkml:trace contextRef="#ctx0" brushRef="#br0" timeOffset="301">0 176 4,'0'0'4,"0"0"1,0 0-5,28 42 1,-28-42 1,0 0 0,0 0 1,0 0-1,0 0 1,9 52-1,-9-52 0,0 0 0,25 55 0,-25-55 1,0 0-1,48 54 1,-48-54 1,0 0 3,52 28 1,-52-28 0,0 0 0,46-3 1,-46 3-3,0 0 0,0 0-2,42-53-3,-42 53-2,0 0 0,0 0-1,35-47-4,-35 47-7,0 0-2,0 0-1,0 0 0,52-19-1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0:05.8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112 440 71,'-12'5'22,"12"-5"-2,-9 0 0,9 0-18,0 0-3,0 0 1,0 0-1,-9 15 0,7-1 1,-1 7 0,0 6 1,-3 7 1,1 11 1,-5 7 1,3 7 0,-5 1 0,2 1-1,1-2 0,3-5-3,3-3-6,0-14-11,11-9-5,0-15-1,10-11-1,-2-13 0</inkml:trace>
  <inkml:trace contextRef="#ctx0" brushRef="#br0" timeOffset="331">532 679 55,'-5'25'14,"-2"6"-3,-7 3 2,-3 8-15,-5 5 1,-1 2 3,2 3 0,1-5 1,9 0 4,7-13 0,18-8 1,12-14-2,14-11-2,10-15-2,9-8 0,4-15-1,2-8 0,-5-6 1,-5-3 0,-15-1 2,-7 5 0,-16 0 1,-9 9 0,-15 3 0,-8 9 0,-10 3 0,-5 10-2,-11 5-1,-3 5-2,-8 8 0,-4 7-2,-3 8-1,-2 3-7,6 13-15,-2-2 1,15 7-2,5-6 0</inkml:trace>
  <inkml:trace contextRef="#ctx0" brushRef="#br0" timeOffset="1152">1425 49 47,'9'-7'18,"-9"7"2,-1-10-1,-6 1-6,7 9-8,-23-14 0,7 11 0,-8-1-1,-2 3-1,-5 1 0,0 3 0,-1 1-1,1 3-1,1 1 0,4 0-1,5 3-1,4 0 0,4 4 1,2 0-1,2 2 0,2 0 0,0 4 1,1 0 0,0-2 0,0 1 0,1-5 0,2-1 1,4-2-1,-1-12 1,18 13-1,3-11-1,8-2 0,4-3-1,5 1 1,2 0-1,1 3 1,-1 1-1,-7 4 1,-4 3 0,-8 3 2,-5 6-1,-5 2 1,-5 4 0,-6 3 1,-2 4 0,-6-1 2,-5 2 0,-5-3 0,-4-1 0,-8-4 0,-1 0-1,-6-8-1,-3-3-2,4-1-7,-5-8-16,5-2-1,0-9 0,9-3-2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21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201 329 33,'8'11'13,"-8"-11"1,0 0-1,0 0-5,-4 10-4,4-10-2,1 13 1,-4-2 0,3 8 1,-3 2 1,0 10 0,-5 4 1,0 11 0,-8 6 0,2 9 0,-7 4-1,1 8 0,-3-2-1,1 1-1,-1-6-1,5-6-1,4-9-3,3-10-6,10-9-10,1-14-4,0-18-1,13 2 1,-2-15 0</inkml:trace>
  <inkml:trace contextRef="#ctx0" brushRef="#br0" timeOffset="401">27 425 48,'-10'-6'15,"5"-5"-1,7-2-1,5-4-10,10-1-6,6-4 0,10 2 1,6-4 0,8 2 2,4 2 3,5-1 1,2 7-1,2 1 1,1 7-1,-5 5 0,-2 6-1,-7 4 0,-3 6-1,-6 3 0,-5 6 1,-10 1 1,-8 4 1,-10-2 0,-8 4 1,-11-5 0,-8 5 1,-15-7 0,-4 2 0,-11-7-2,-2 1 0,-6-7-1,1-2-1,1-3-4,3-5-4,13 2-13,1-4-5,13-1 1,4-7-2,24 7 2</inkml:trace>
  <inkml:trace contextRef="#ctx0" brushRef="#br0" timeOffset="962">1511 19 33,'10'-5'13,"-1"1"1,-9 4-1,13-7-5,-13 7 1,10-4-1,-10 4-1,0 0-2,0 0 1,0 0-1,-22 9 0,7 0-2,-8 1-2,-3 4-1,-7 5 0,-3 5 0,-8 5 0,-1 8 1,-4 8-1,0 5 1,-2 7-1,-1 5 1,3 5 0,2 5 1,6 5-1,7 0 0,8 1 0,7 1 1,11-2-1,10-3 0,10-7-1,9-5 2,6-7 0,5-6-1,3-11 1,2-5 0,1-10 1,-2-2-1,-6-8 1,-1 0-2,-8-6-1,-3-3 0,-3 1-4,-15-5-6,14-3-13,-11-8 0,3-3-1,-4-7 0</inkml:trace>
  <inkml:trace contextRef="#ctx0" brushRef="#br0" timeOffset="1602">1651 452 57,'12'6'17,"-12"-6"1,0 0-2,12 7-10,-12-7-6,3 16 1,-5-3 2,-2 9 1,-7 1 1,0 7 0,-3 0 0,3 3 1,0-3-1,6 0-2,6-8 0,12-7-2,11-10-2,7-9 0,8-6 0,3-8 0,1-4 0,0-3 1,-6-1 0,-7 5 2,-11 1 0,-2 7 0,-9 3 0,-8 10 0,0 0 0,11 19-1,-8 0-1,2 4-1,2 5 1,1 2 0,4 2 0,1-1 0,5-4 0,1-6 1,5-6 0,2-6 0,2-8 0,2-6 0,-1-9 0,-1-4 1,-3-7 0,-3-4 0,-6-2-1,-3-1 1,-4 1-1,-3 2 1,-2 2-2,0 3 0,-1 4-2,-2 0-8,5 7-14,-3 0-2,-3 13 1,3-20-2</inkml:trace>
  <inkml:trace contextRef="#ctx0" brushRef="#br0" timeOffset="2554">2350 1016 49,'-4'12'15,"4"-2"0,0-10 2,0 0-12,13 12 0,-13-12 3,18-2 0,-6-7 0,5-1 0,-1-7 0,4 1-2,2-6-2,2-1-2,3-4-1,0 2-1,-3 2 0,0 2 0,-2 3 1,-2 2-1,-4 6 0,0 4 0,-4 6 0,-1 6 1,-2 6 0,-2 7 0,-3 6 0,1 4 1,-3 2 0,0 2 1,-1-2-2,0-3 1,0-4-3,3-8 0,7-6-10,-2-19-13,8-6-1,-6-15 1,4-6-2</inkml:trace>
  <inkml:trace contextRef="#ctx0" brushRef="#br0" timeOffset="2944">2715 490 81,'0'0'23,"0"0"-1,0 0 0,-11 10-16,11-10-7,4 11-3,-4-11-5,6 16-12,-2-7-1,6 1-1,-1-6 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25.0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207 177 29,'0'0'12,"-19"-13"0,10 8 3,9 5-4,-17-10-3,17 10 0,0 0 2,0 0 0,-13 10 0,15 4 0,-4-1-2,4 8-2,-4 5-2,2 10-1,-4 7 0,0 11-2,-5 9 1,-2 9 0,-3 8 0,-2 7 0,-1 0 0,-1-1-1,1-4-1,3-6 1,3-9-1,2-10-2,7-7-9,-2-16-13,8-9 0,-4-25 0,14 5-2</inkml:trace>
  <inkml:trace contextRef="#ctx0" brushRef="#br0" timeOffset="460">604 545 48,'0'0'18,"-10"-5"1,10 5-2,0 0-7,0 0-5,0 0-1,0 0-1,0 0-1,0 0 1,0 0 0,0 0 1,0 0 0,0 0-1,0 0 0,3 13 0,-5-1 0,-2 8-1,1 7-1,-2 5 1,-1 4 0,1 3-1,2-1 0,4-2 1,1-6-1,10-8 0,3-13 0,7-10-1,7-11 0,1-8 0,2-7-1,-3-4 1,2-4 0,-5 0-1,-5 3 2,-3 5-1,-6 5 2,-3 7-1,-2 2 1,-7 13-2,9-10 1,-9 10-1,11 12 0,-4 3 0,-1 7 0,4 5 1,0 5-1,4 3 1,0-1 0,3-2 0,-2-5 0,4-6 0,-2-11 0,3-9 1,1-13-1,-2-8 0,0-10 0,0-6-1,-1-6 1,2-2-1,-1-1 1,-2 5-2,-3 4 1,1 5 1,-3 9-1,-3 3-1,1 9-4,-11-3-11,1 13-10,0 0 1,-6 11-1,-7-5-2</inkml:trace>
  <inkml:trace contextRef="#ctx0" brushRef="#br0" timeOffset="1211">1068 1167 42,'7'10'17,"-7"-10"0,20 6 1,-5-9-9,4-6-4,7-3-1,1-8-1,4-1-1,0-4 1,2 3 1,-3-3 0,-1 5 1,-9 0-1,-1 8 0,-7 2 0,-2 4-2,-10 6 1,9-1-2,-9 1 0,-3 19 1,0-2-1,-1 5 1,-1 2 0,2 4 1,-2 0 0,4 0-1,-1-3 2,6-1-3,2-6 0,4-7-6,11 1-11,-3-11-8,6-2-1,-6-11 0,7-2-1</inkml:trace>
  <inkml:trace contextRef="#ctx0" brushRef="#br0" timeOffset="1672">1468 645 83,'0'14'23,"0"-14"-2,0 0-3,0 0-21,0 0-8,13 10-11,-13-10 0,13 2-2,-13-2 2</inkml:trace>
  <inkml:trace contextRef="#ctx0" brushRef="#br0" timeOffset="2013">1723 1125 83,'0'0'24,"1"12"0,-1-12-1,0 0-13,9 0-9,-9 0 0,10-2 0,-10 2 0,14-1 2,-3 2-2,2-1 0,0 1 1,4 0-3,-3 0 0,7 1-4,-4-5-8,7 4-12,-4-6 0,5 3-1,-5-9 1</inkml:trace>
  <inkml:trace contextRef="#ctx0" brushRef="#br0" timeOffset="2443">2196 1008 64,'14'-4'23,"7"-2"-2,-2-6-1,4-2-5,0-3-14,1-2-2,1 1 2,-3 3 0,-5 0 0,-5 5 1,-12 10 0,15-12 0,-15 12-1,0 0-1,0 0-1,7 9 0,-8 3 1,-2 3-1,-1 4 0,0 1 1,-3 4 1,0 0-1,0 1 0,1-3 1,2-1-1,-1-3 0,2-5 0,0 0 0,3-13 0,-6 15-1,6-15 1,-15 9 0,-1-2 0,-2-1 0,-4 2 1,0 1 0,-1 0 0,3 0 1,2-1-1,6 0 1,12-8-1,-5 12 1,5-12 0,23 8-1,-1-5 0,6 2 0,3-3-1,3-1-1,2 2-4,-6-5-11,7 3-8,-10-5 0,2-1-1,-7-6 1</inkml:trace>
  <inkml:trace contextRef="#ctx0" brushRef="#br0" timeOffset="3074">2986 959 96,'3'16'25,"2"9"0,-9-1 0,-2 9-25,-4 11 0,-9 9-1,-5 11-2,-9 2 0,-1 4-4,-5-10-16,6-6-1,0-18 1,10-18-2</inkml:trace>
  <inkml:trace contextRef="#ctx0" brushRef="#br0" timeOffset="3665">3365 472 55,'-16'-8'18,"16"8"1,-14 7 0,11 7-9,-2 5-6,2 9 0,-2 5-1,3 8 2,-3 2 0,6 5 1,-1-7-1,6-1 0,1-11-2,7-8 0,6-12-2,6-15-2,6-7 0,3-12-1,5-5 1,-1-4-1,2-2 2,-5 3 0,-6 3 1,-5 9 1,-9 3 0,-3 9 0,-13 9 1,14 3-1,-11 12 0,-1 5-1,0 7-1,2 3 0,4 4 1,1 4-1,3-3 1,4-3 0,2-6-1,5-5 1,4-9 0,2-5-1,2-7 1,1-6-1,0-8 0,1-6 1,-2-7-1,-1-6 0,-3-3 1,-4-2-1,-3 1 1,-6 1-1,-1 5-1,-8 1-3,2 10-12,-11-1-9,2 10-1,-8-2-1,10 13 1</inkml:trace>
  <inkml:trace contextRef="#ctx0" brushRef="#br0" timeOffset="4656">3968 1319 70,'-4'12'22,"4"-12"-1,0 0-1,0 0-10,17 4-8,-7-9-1,4-2-1,4-5 1,3-4 0,2-3 1,4-3-1,-1-3 1,3 2-1,-2-1 0,-2 6 1,-4 1-1,-3 6 0,-6 3 1,-2 3-1,-10 5 0,12 9 0,-9 4 0,2 7-1,1 6 0,3 5 1,-1 4 0,3 2 0,0-1 2,1 0-2,1-7-1,2-10-2,3-4-14,-4-17-7,2-7-2,-6-12-1,2-4 1</inkml:trace>
  <inkml:trace contextRef="#ctx0" brushRef="#br0" timeOffset="5438">4630 1184 50,'-1'12'17,"1"-12"2,0 0-1,0 0-3,15 11-8,-6-10-2,6 4 2,3-4-1,10 5 1,1-5 0,8 3-2,-1-1-2,2 0-3,4 3-5,-7-4-18,0 2-1,-10-6 0,-4-2-2</inkml:trace>
  <inkml:trace contextRef="#ctx0" brushRef="#br0" timeOffset="5838">5264 1169 74,'0'0'15,"0"0"-4,11 0 2,1-8-11,6-1-4,-1 1 2,5-1 1,2 5 3,-5-4 6,4 9 1,-5-3-1,0 5-6,-4 2-1,-2 1-3,-3 1 1,-9-7-1,9 19 1,-7-8 1,-10 1 0,0 4 0,-6 0 0,0 1 2,-6 1-1,1 1 0,-2 0-1,4 0 1,2-2-2,5 2 1,6-4 0,6 1 0,9-2-1,11 0 0,8-1-2,5-4-3,13 2-21,-3-11-1,9 1-1,-6-14-2</inkml:trace>
  <inkml:trace contextRef="#ctx0" brushRef="#br0" timeOffset="6980">5793 0 82,'6'11'23,"5"-5"-1,4 4-1,1 0-17,5 4-4,5 8-1,5 8 2,5 8 0,5 9 1,-4 7-1,4 11 1,-3 6 0,-2 11 0,-6 5-1,-5 4 0,-8 2 1,-8 3-2,-7 0 2,-9-2 0,-9-4 0,-5-4 0,-9-7 1,-5-5-1,-7-8 0,-2-9-5,-2-5-21,-7-16-1,0-11-1,-5-20-2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00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0,'0'0'0,"0"0"1,0 0 2,0 0-1,0 0 0,0 0 0,0 0 0,0 0 0,0 0-1,0 0-1,0 0 0,0 0-1,0 0 1,0 0 0,0 0 0,12 3 0,-12-3 0,15 7 0,-3-2 0,2 1 1,5 0 0,3 1 2,5-2 0,4 0 0,6-1 1,2-1 0,5 1 1,6-2 0,5 0-1,3 0 0,4 1 0,3-1 0,4 1 0,5 1-1,2-3 1,5 3-1,3 0 1,4-1-1,3 0 0,7 0 1,1-1-2,7 0 2,1 0-1,7-1 1,3-1 0,5 1-1,1-1 0,5 2 0,2 0-1,1-2 0,3-2-1,4 2 0,0-3 0,0 1 0,2-2 0,0-1 1,1-2-1,2 3 0,-4-2 0,-5 1 0,-5 2-1,0 0 1,-6 3-1,0 0 0,-6 0 0,-7 0 1,-7 2-1,-4 1 0,-4-1 1,-7 0-1,-9 0 0,-14-1 0,-11 1 1,-8 0 0,-9 0-1,-9 0 1,-11-3 1,-6 0-1,-11 1-1,2-9 1,-2 9-2,-23-15-2,5 8-6,-13-3-11,-7 2 0,-13-3-2,-9 0 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02.3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1,'0'0'3,"11"8"-3,-11-8-1,12 9 0,-12-9 1,12 8 0,-12-8 0,12 7 1,-12-7-1,14 4 1,-14-4 1,14 9 0,-1-4-1,2 3 1,0 0 0,6 2 1,4 1 0,5 1 1,4 0-1,10-1 1,6-1 0,5 0 0,7-2 1,6-1-1,8-3 0,5 1-1,9-4 1,7 0-1,3-1 1,5-1-2,6-2 0,4-2 0,7 0-2,3-3 2,3-1-1,4-3 1,1 2-1,3 1 1,-2 0-1,-1 3 1,-3 2 2,0 3-2,-3 2 0,-4 3 1,-7 0-1,-3 0 1,-8-2 0,-4 3 0,-10-3-1,-3-1 0,-10-1-1,-7-1 1,-6-2-1,-7 2 0,-4-4-1,-4 2 0,-7-2 1,-7 0-1,-6 1 0,-6 1 0,-5 0 0,-5 0-3,-4 6-4,-10-3-9,15 15-2,-15-15 0,4-9-1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57.92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72 100 5,'-12'1'9,"-1"-4"1,1-1-1,1-1-3,11 5 0,-14-8-2,14 8-2,-10-5-1,10 5-2,0 0 0,0 0 0,0 0 0,0 0 0,0 0 2,0 0 0,4-10 1,-4 10 1,10-8 1,-10 8-1,13-9 0,-2 5-1,6 0-1,6 0 0,6 2-1,7 0 1,6 0-1,13 0 1,6 0 0,10-1 0,9-1 1,9-2-1,6 0 0,9 1 0,6 1 1,6 0-1,7 3-1,6 2 0,7 2 1,3 2-1,9 1 0,4 2 1,3 0-1,3 1 1,2 1 2,0-1-2,0 1 1,4 3 1,1-2-1,-4 1 0,6 1 0,4 2-1,2-1 1,3 0-1,2 3 1,0-4-1,-1 2-1,5 0 0,-1 0 0,0-2 1,0-3-2,3-1 2,3-3-1,2-1 1,-1-2 2,1-2-1,2 0 1,-2-1 0,0 3 0,-4 0 0,0 2-1,-1 1 0,3 0-1,0 3-1,1-1 1,5 1-1,5-1-1,6 2 0,2-3 0,1 3-1,-4-3-1,-4 0 1,-11-4 0,-11-2 0,-15-3-1,-14-1-2,-15-4-3,-11 1-5,-9-2-5,-10-2 1,-4-1 0,-9-5-1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58.87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10894 2451 15,'0'0'10,"11"-11"-1,-5 0 1,-2 2-1,2-6 0,-2-2-2,1-5-1,-3-5-1,1-6 0,-1-7-2,0-8-2,1-9 0,1-5-1,2-4 1,2-6 0,1-3-2,3 0 2,-2-2-1,3 1 0,-2 0 0,-1-1 0,0 0 0,-2 3 0,-2 0 0,0 1 0,2 3 1,-5 4-1,-3 2 0,1 5 0,-2 3 0,0 5 0,2 2 0,-2 5-1,-3 4 1,-1 4 0,2 4 0,-4 4-1,-4 2 1,-7 4 0,-5 2 0,-9 4 0,-7 1 0,-6 3 0,-9 0 0,-8 1 0,-8-1 0,-6-2 1,-9 0-1,-9-1 1,-9-1-1,-7-2 0,-13-2-1,-11-1 0,-9 2-1,-16 1 0,-12-3-2,-10 2 1,-12 0 0,-17-2 0,-10 2 0,-10-4 2,-9 1-1,-7 0 2,-5 0 0,-4 3 0,-2 0 0,-1 3 0,-1 2 0,0 3 0,1 1 0,-1 1 0,3 3 1,1-1-1,3 2 1,5 0 0,5 2 0,3 0 0,7 3 0,6 1 1,8 1-2,5 4 1,6-1 0,8 4-1,6-1 0,4 1 1,10 1-1,6-1-1,5 0 1,5-1 0,4 1 0,7-1 0,7 2-1,9 0 0,5-2 0,8 2 0,8-1-1,11 0 0,9 1 0,6-2 1,8-1-1,9 0 1,6 0 0,5-1 1,7-1 0,3 0 0,4 0 1,6-1-1,6 1 1,5 0-1,3-1 0,8 1 0,5-1 0,4 2-1,10-6 1,-3 15 0,3-15 0,11 20-1,0-6 1,1 3 0,1 3 0,2 5 0,-3 5 0,-3 8 2,-4 11 0,-6 15 1,-9 8-1,-6 12 1,-8 8 1,-5 10-1,-4 7 1,1 5-1,-1-5-1,5-6-1,6-3 1,6-6-1,5-8 1,6-10-2,5-12 1,3-10 0,4-9-1,0-8 0,2-10 0,0-8 0,-2-3 0,-1-7 0,-6-9 0,9 11-1,-9-11 0,0 0-1,0 0 1,14 10-1,-14-10-1,16 8 1,-3-3 0,4 1-1,7 0 0,5 2-4,11 3-6,8 6 0,5-5 0,6 0-1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8:26.2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485 197 7,'0'0'8,"0"0"0,0 0 2,0 0 0,0 0 0,-6-10-1,6 10-1,-9-4 0,9 4 1,-10-3-3,10 3-2,-14-4-1,14 4 1,-18 0-2,6 2 0,-3 0 1,-1 3-2,-2 0 1,-4 4-1,-3 1 1,0 2-1,-3 0 0,-1 3 0,0-2 0,0 2 0,1-2 0,3 1 0,1-1 0,2 0 0,2 0 0,4 1 0,1-2-1,2 2 1,4 0-1,2-1 1,6 4-1,2 0 0,4-1 0,3 2 1,3 0-1,6 2 0,0-1 1,5-1-1,1-2 1,2-2-1,-1 0 1,2-3-1,0-2 0,-3-3 1,-1-3-1,-2-1 1,-3-1-1,-2-2 1,-3-1-1,-2 1 1,-10 1-1,13-3 0,-13 3 0,0 0 0,9-4-1,-9 4-1,0 0-4,0 0-10,11 3-3,-11-3-2,12-4 1,-12 4 0</inkml:trace>
  <inkml:trace contextRef="#ctx0" brushRef="#br0" timeOffset="832">647 531 7,'-12'1'9,"3"-3"2,0-2 0,9 4-1,-12-8 1,12 8 0,-7-12-1,7 12-1,1-19-1,5 8-2,3-4-2,3 2 0,0-3 0,6 2-2,2-3 0,1 5 0,1-1-1,-1 4 0,-3 2 0,0 2-1,-2 4 0,-3 0 0,-3 4 0,0 1 0,-10-4-1,13 13 1,-7-2 0,-1 0 1,0 2-1,-1 3 1,-2-2 0,-1 3 0,-2 1 0,0-1 0,-2 0 0,-3 0 1,-2-1-1,-1-1 1,-4 1 0,0-1 0,-2-4 0,-3-1 1,-3-2-1,3-2 1,-4-4-1,3-1 0,-1-4 0,1 0 0,2-4-1,3 0 0,4-1-2,1-4-1,8 2-3,0-6-4,13 2-7,-1-5-6,9 2-1,0-4 1,7 1 1</inkml:trace>
  <inkml:trace contextRef="#ctx0" brushRef="#br0" timeOffset="1573">1074 312 4,'0'0'9,"0"0"1,0 0 0,0 0 0,0 0 0,0 0 0,0 0-1,0 0-1,0 0 1,0 0-2,0 0-2,0 0-2,0 0 0,0 0 0,-6 10-2,6-10 0,-5 12 0,5-12 0,-8 21 1,2-8-1,1 4 1,-1 2-1,-1 3 1,1-1 0,1-1-1,1 0 0,1-1 0,2-5 0,3-1 0,2-4 0,-4-9 0,19 8 0,-7-7 0,2-3 0,2-1 0,1-1 0,1-1-1,-2-2 0,0-1 1,-2 2-1,-1-1 1,-2-5-1,1 3 1,-3-3-1,-1-1 1,1 0-1,-3-2 1,0 1 0,-1 0 0,-1 4-1,-2 0 1,-2 10 0,4-15-1,-4 15 0,0 0-1,-1-9-1,1 9-2,0 0-6,0 0-7,0 0-4,0 0 0,0 0 0,0 0 1</inkml:trace>
  <inkml:trace contextRef="#ctx0" brushRef="#br0" timeOffset="3215">1425 324 0,'0'0'4,"0"0"0,4-13 1,-4 13 1,0 0 0,0 0 1,3-10 0,-3 10 0,0 0-1,0 0 0,0 0-2,0 0 0,0 0-2,0 0 0,0 0 0,0 0-1,4 10 0,-4-10 0,5 16 1,-4-6 1,2 3 2,-2 3-2,1 2 1,-3 0-1,1 3 1,-2-1-1,2-1 0,-2 0 0,1-1-2,-1-3 0,3-1 0,-1-14 1,2 15-1,-2-15 1,0 0 1,0 0-1,12 2 1,-12-2 0,17-20-1,-5 4 0,4-4 0,1-3-1,3-1-1,4-1 1,-1-1-1,0 2 0,1 4 0,-4 3 0,-3 4 0,-1 5 0,-4 3-1,-12 5 1,14-1 0,-14 1-1,4 13 1,-5 1 0,0 1 0,0 5 0,0 1 1,-2 0-1,1 3 0,-1-1 1,1-2-1,1-4-1,0-3 0,3-1-3,-2-13-6,0 0-8,13 3-2,-3-10 0,-1-9 1</inkml:trace>
  <inkml:trace contextRef="#ctx0" brushRef="#br0" timeOffset="3906">1978 18 27,'0'0'11,"4"10"0,-4-10 0,0 0-10,1 16 1,-1-16 1,-3 21 1,-1-8 0,0 6 2,-4 4 1,1 8-1,-5 3 1,1 7-2,-2 3 0,2 4-1,-2 0-1,2 0-1,2-6 0,5-5-1,1-6 0,6-6 1,2-8-1,6-6 0,6-7-1,5-5-1,3-5 0,0-4-2,5-4-5,-4-4-5,3-1-6,-5-4 0,-4 1 2,-5 0-1</inkml:trace>
  <inkml:trace contextRef="#ctx0" brushRef="#br0" timeOffset="4287">1823 194 35,'-13'2'15,"13"-2"1,-13 1 0,13-1-6,0 0-4,15-3-1,2 3 1,4-1-1,10 1-1,5-1 0,6 1-2,5 1-2,2-1-2,8 3-7,-1-2-7,4 1-4,-2-2 1,1-2 0,1 0 0</inkml:trace>
  <inkml:trace contextRef="#ctx0" brushRef="#br0" timeOffset="4767">2855 9 0,'0'0'4,"11"-10"0,-11 10 1,0 0 0,0 0 2,0 0 0,0 0-1,5 12 1,-5-12-1,-2 19 0,0-2 1,-1 6-2,-1 7 0,-1 4-1,-2 5-1,0 6 1,-1 3-1,-1-1 0,0 2-2,1-6 1,1-4-1,1-7 0,1-7 1,2-7-1,1-7 0,2-11-3,0 0-2,5-12-4,0-4-3,-1-5-1,-1-4 0,1-3-1,-2 0 2,0 0 1,-3 4 3,-1 3 4,-2 4 2,0 5 2,4 12 0,-12-11 1,12 11 1,-13 4 1,13-4 1,-15 12 1,15-12 2,-11 16 2,11-16 1,-1 16-1,1-16 0,15 13 0,2-5-2,1-4-2,6 0-1,2-3-2,3 0-1,-2-2-1,1 0 0,-4-1-1,-1-2-1,-5 2-2,-2-5-1,-2 3-4,-5-3-6,1 0-2,-5-3-1,0 0 1,-2-3 0</inkml:trace>
  <inkml:trace contextRef="#ctx0" brushRef="#br0" timeOffset="5378">3089 58 11,'0'0'10,"0"0"1,0 0 2,0 0-4,0 0-1,3 13 0,-4-3 0,-2 1 0,2 5-1,-4 4-1,3 6-1,-4 2 0,1 6 0,-3 4-1,2 4 0,-2 0-1,1 0-1,0-1 0,1-5-1,2-2-1,1-7 0,3-5-1,1-9-3,4-2-7,-5-11-7,16-3-2,-8-9 1,5-1 0</inkml:trace>
  <inkml:trace contextRef="#ctx0" brushRef="#br0" timeOffset="5769">3247 481 31,'0'0'12,"-6"-9"-1,11-5 0,3-4-10,5-2-1,5 0 0,1-2 2,5 4 1,-2-1 0,3 7 1,-4 0-1,1 7 2,-6 3-1,-2 6-1,-3 4-1,-1 4 0,-5 5-1,-2 4 1,-2 1 0,-3 3 1,-2-1 1,-2-1 0,-4-2 1,1-1 0,-2-6 0,-2-1-1,-2-5 0,-1-2 0,-4-4-1,1-1-1,-4-4 0,0-1-1,1-2-1,-1 0-1,4-1-1,0-4-6,8 3-9,1-7-4,10 2-1,2-7 1,10 0 0</inkml:trace>
  <inkml:trace contextRef="#ctx0" brushRef="#br0" timeOffset="6259">3629 301 14,'0'0'8,"0"0"1,15-6 0,-15 6-4,0 0-1,10-7 3,-10 7 1,0 0 0,0 0 0,0 0 1,-1 16-1,-4-7-1,2 6-1,-2 1-2,1 5-1,1 2-1,1 1 0,3-2 0,3 1 0,4-5-1,3-4-1,4-7 1,4-4-1,4-9 1,2-4-1,3-5 1,-1-4-1,1-2 0,-1-2 1,-4 4-1,-1-1 0,-6 3 0,-3 5 0,-13 12 1,14-15-1,-14 15 0,0 0 0,0 0 0,0 0 0,-4 13 0,2-2 0,1 3 0,1 2 1,0 4-1,0 2 0,6 1 0,1-1 1,5 2-1,-2-1 0,5-1 1,-1-2 0,-1-9-8,13 3 1,-10-14 1,9 3 1,-11-15-1,9 3 0,-9-16 0,7-10 4,2 1 7,-13-8-4,11 12-9,-13-8-6,12 12-2,-13-5 1,10 11-1</inkml:trace>
  <inkml:trace contextRef="#ctx0" brushRef="#br0" timeOffset="7151">4690 319 0,'0'0'7,"0"0"0,0 0 2,0 0-1,0 0 0,0 0 1,0 0-1,0 0 0,0 0 0,0 0-1,0 0 1,0 0-3,0 0-1,0 0-1,0 0 0,-1 15 0,2-6-1,-2 4 0,-1 3 1,-1 2-1,0 4 0,0-2 0,1 2-1,-2-1 1,2-1-1,0-3 1,1-3-1,2-4 1,-1-10 0,8 11-1,-8-11 1,19-5 0,-2-2-1,-1-6 0,6-1 0,2-4-1,0-1 0,2-3 1,-3 2-2,0 2 2,-2 2-1,-4 3 0,-2 3 0,-4 3 0,-11 7 0,14-5-1,-14 5 1,0 0 0,7 14 0,-9-3-1,-1 2 1,1 3 1,0 0-1,2 1 1,0-1-1,2 0 1,1-4 0,-3-12 0,15 16 1,-5-15-1,5-3 0,-1-4 0,5-3 0,1-3 0,-2-2-1,4-1 1,0-1-1,-4 2 0,0 1 0,-3 3 0,0 2 0,-4 2-1,1 2 1,-12 4-1,14 5 1,-14-5 0,14 21 0,-10-5 0,2 6 0,-2 2 0,0 2 0,2 2 0,0-3-3,4 2-10,-3-9-7,6-3 0,-13-15-2,22 3 0</inkml:trace>
  <inkml:trace contextRef="#ctx0" brushRef="#br0" timeOffset="8082">5492 349 21,'0'0'12,"0"0"0,0 0 1,12-2-5,-12 2-1,9 4 0,-9-4 0,17 8-1,-7-3-1,0 0 0,2 2-2,-1 1 0,5 1-1,-5 2 0,2 1-1,1 2-1,-1 2 1,-1 0-1,0 2 1,-4 1-1,-3-1 1,0 0-1,-3 0 1,-5-1 0,-2-3 0,-4-1 1,0-1 0,-6-4-1,-1 0 1,-5-4 0,0 0 0,-3-4-1,0 0 1,0-2-1,3 0 0,2-2 0,4 0 1,3-2-1,12 6 0,-12-13 0,12 13-1,5-18 0,2 8 0,4-1 0,6-1-1,5 0 0,0-3 0,5 2 0,2-3-1,2 1 1,0-1-1,0 1 1,-3-2 0,0 2 0,-4 0 0,-7 3 1,1 1 0,-7 3 0,1 2 0,-12 6 0,14-7 0,-14 7 0,0 0 1,0 0 0,0 0 0,10 8 0,-10-8 0,0 16 0,-1-4 1,-2 3-1,2 2 0,1 1 0,-1 0 0,2 1 0,4-3 0,1-2 0,6-5 1,3-5-2,5-3 1,5-5 0,5-4 0,1-3 0,2-4-1,-3-1 1,-2 0-1,-1 2 0,-4 0 0,-8 4 0,-2 2 0,-4 1 0,-9 7-1,10-5 1,-10 5-1,0 0 1,2 14 0,-2 4-8,-1 2 0,5 8-1,-3-3-1,8 7-4,-2-6-9,9 1-3,0-9 1,2-11 7</inkml:trace>
  <inkml:trace contextRef="#ctx0" brushRef="#br0" timeOffset="9073">6413 347 5,'0'0'5,"9"7"1,-9-7 1,0 0-2,7 12 1,-7-12 2,0 17 0,-4-6 2,1 4 0,-5 0 2,1 6-1,-6-4-9,9 15-2,-8-11 0,11 10-2,-5-11 0,11 7-2,-1-12-1,8 5 1,2-11 6,2-7 0,5-1 2,2-8-2,0-4-1,2-5 0,-1-2-1,-2-4 0,0-1 0,-1 0 0,-2 0 0,-7 2 0,1 2 0,-4 4 0,-1 3 0,-8 12 0,11-15 0,-11 15-1,0 0 1,0 0-1,0 0 0,0 0 1,0 0-1,2 15 0,-7-2 1,2 6 0,-1 6 0,-2 6 0,1 5 1,-5 6-1,-2 4 1,3 4-1,-3 4 1,2-1 0,1-1-1,0-4 0,3-1-1,3 0-2,3-8-5,-2-3-8,1-6-3,1-7 0,-3-12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8:36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261 43 4,'0'0'7,"0"0"1,0 0-1,0 0-2,0 0 0,0 0 0,0 0 0,0 0 0,0 0-1,0 13 1,-2-3 0,1 5 0,-1 7 1,1 5-1,-2 7 1,0 6-1,-1 5-1,2 2 0,-2 1-1,0-1 0,-2-7-1,2-2 1,-2-7-2,3-7 0,0-7-1,0-5-3,3-12-2,0 0-5,0 0-4,0 0-2,-10-17 0,4 1 0,-4-5 1</inkml:trace>
  <inkml:trace contextRef="#ctx0" brushRef="#br0" timeOffset="321">11 321 26,'0'0'13,"-13"-2"1,13 2-1,0 0 1,0 0-1,9-5-4,7 5-2,3-7 0,12 4-1,4-6-1,8 4-1,4-4-1,3 3-2,0-1 0,-2 0-2,-5 6-1,-8-3-3,0 5-5,-11-2-4,-3 5-5,-5-3-1,-2 2 1,-5-2 1</inkml:trace>
  <inkml:trace contextRef="#ctx0" brushRef="#br0" timeOffset="601">597 255 27,'0'0'14,"10"13"0,-10-4 0,-1 5-5,-4 4-1,2 6-1,-4 3 1,4 5 0,-4 0-3,4 0 0,-3-3-1,6-3-2,4-6-2,2-8-6,7-9-10,3-11-4,3-7 2,0-12 0,1-5-1</inkml:trace>
  <inkml:trace contextRef="#ctx0" brushRef="#br0" timeOffset="872">676 0 58,'-7'16'17,"7"-16"1,0 18-1,0-18-13,2 10-4,-2-10-1,4 11 0,-4-11-3,0 0-4,4 13-7,-4-13-2,6 11 1,-6-11-1,4 17 1</inkml:trace>
  <inkml:trace contextRef="#ctx0" brushRef="#br0" timeOffset="7291">919 282 7,'0'0'9,"0"0"0,0 0 2,-1-9-1,1 9 0,0 0-2,0 0 1,0 0-2,0 0-1,0 0-1,0 0-1,0 0-2,0 0 1,0 0-2,0 0 0,0 0 0,0 0 0,0 0-1,0 0 0,0 0 0,0 0 0,0 0 0,0 10 0,0-10-1,3 13 1,0-3 0,-1 2 0,0 2 0,1 3 1,-1 1-1,-1 3 0,0 3 1,-1-1-1,1 1 0,-1-3 1,1-1-1,-1-3 0,2-4 1,-1-3-1,-1-10 1,5 13-1,-5-13 1,0 0 1,11 5-1,-11-5 1,10-4 0,-10 4 0,14-13 0,-3 3 0,1-1-1,3-4 0,1-2 0,0-4 1,3 0-1,0-1 0,1-1 1,-3 0-1,-1 5 1,-1-1 0,-1 5-1,-5 2 1,-9 12-1,14-14-1,-14 14 1,0 0-1,10-4 0,-10 4 0,0 0 0,1 15 0,-1-15 0,0 21 0,1-8 0,0 5 0,1 1 0,-1 1 0,0 1 1,1-3-1,0 0 0,0-5 0,1 1 0,-3-14 0,8 15 1,-8-15-1,11 6 1,-11-6 0,18-2 0,-6-3 0,4-4 0,0-5 0,3-1 0,1-5 0,3 0-1,1-3 1,-1 0-1,-3 1 1,-2 6 0,-2 1-1,-4 6 1,-12 9-1,15-12 1,-15 12-1,0 0 0,7 13 0,-7-2 0,-1 5 0,1 1 0,0 4 0,-1 3 1,1 0-1,-1-1 0,2-2-1,2-2-1,3-2-2,-1-6-3,7-1-4,-12-10-5,22 0-3,-7-9-4,2-3 3,-1-6 0,3-3 2</inkml:trace>
  <inkml:trace contextRef="#ctx0" brushRef="#br0" timeOffset="8272">1707 346 6,'0'0'10,"0"0"2,-1 17-1,-2-8 1,2 1-1,-2 0-1,3 1-1,0-11-1,6 14-1,-6-14-1,16 5-1,-3-10 0,5-1-1,1-5 0,4-1-1,-1-4 0,0 1-1,-1-3 0,-2 3-1,-5 1 0,-2 4 1,-12 10-1,13-15 0,-13 15 1,-2-9-1,2 9 0,-12-4 0,12 4-1,-18-3 0,7 2 0,-3 2 0,2-1 0,-2 4 0,1 1 0,-2 1-1,2 2 1,-1 2 0,1 2 0,-3 3 0,5 0 0,0 1 1,1 1-1,1 4 1,3-2-1,1 3 1,4-2-1,6 86 1,0-4-8,14-78 0,-5-9 0,18 4-2,-5-12 0,18 5-6,-9-15-8,13-82-2,-5-9 7,-2-9 3</inkml:trace>
  <inkml:trace contextRef="#ctx0" brushRef="#br0" timeOffset="8973">2301 268 20,'0'0'12,"0"0"1,0 0 1,-13-5-3,13 5-3,-16-1 0,6 3-2,-4-2-1,2 5 0,-3-5 0,2 6-1,-2-3 0,4 3 0,1-1-2,10-5 0,-15 11-1,15-11 0,-5 12 0,5-12-1,4 12 0,-4-12 0,15 17 0,-5-8 0,4 1 1,1 0-1,1 1 0,-1 2 0,0-2 0,-3 1 0,-1 2 0,-2-2 0,-5 2 0,0-1 0,-4 0 0,-1-2 0,-2 1 1,-2 0 0,-5-3 1,1 0 0,-3-1 1,-2 0 0,-4-2 0,2 0 0,-5-3-1,3 0 1,-2-2-2,2-1 0,2-1-1,1-1-1,5-1-4,0-6-8,10 9-8,0-17-1,8 8 0,1-5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1:55.22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196 1163 4,'0'0'3,"-4"12"-1,4-12 0,0 0 0,0 0-2,0 0 0,0 0-1,0 0 0,0 0 0,0 0 1,0 0 0,0 0 0,0 0 0,13 9 1,-13-9 0,11 12 0,-11-12 0,20 8 1,-10-2-1,3 0 2,-3-6 0,6 5 0,1 2 2,2-5-1,1 5 1,-1-7 1,4 2-1,-1-2 0,7 7-1,-5-7 0,3 0 0,0-1-1,2-5 0,4 5 1,0-4-2,2 1 1,3-2 1,0 2-2,0-3 0,-1 3 0,2 4-1,0-4 0,0 5 1,0-4-1,0 3 1,0-8 0,4 7 1,0-6-1,3 6 1,0-6 0,3 5-1,-2-4 0,3 2-1,-2 4 0,0-3 0,2 3-1,-3-3 1,-3 2-1,1-1 0,-4 0 0,2 1 1,-4-1-1,0 1 1,-3 0-1,-2 0 1,0 1 0,-2 0 0,-1 0-1,-1 0 1,-3 0 0,1 1 0,-3-1 0,-3 1-1,-2-1 1,-2 1 0,-3 0-1,-1-1 1,-3 1-1,0 0 0,0 0 1,0 1-1,-2-1 0,2-1 0,5 0 1,3 1-1,3-1 0,0 0 1,3 0-1,2 0 1,5 0-1,2 2 0,-5-2 0,0 3 0,-1-2 0,-1 2 0,2-3 0,-1 3 0,0-3 1,-1 1-1,2 6 0,0-7 0,-2 8 0,3-2 0,-1 2 0,-1-2 0,0 6 1,0-4-2,0-5 2,1 4-1,0-4 0,2-1 0,0 1 1,3-1-1,0 0 0,2 0 0,3-1 0,-2 2 0,2-1 0,2 1 0,-2 0 0,0 0 0,0 0 0,2 0 0,-3 0 0,2-1 0,1 0 1,-1 0-1,1-1 0,1-1 0,1 0 0,0 0 0,2 0 0,1-1 0,2 1 0,-1-2 0,1 1 0,1 0 1,0 0-1,1 0 0,-2 1 0,0-1 0,0-1 0,3 2 0,0-1 0,4 1 0,2-1 0,1-1 0,1 0 0,0 0 0,2 0 0,-2-1 0,0 0 0,-2-1 0,-2 2 0,0 0 0,-1-1 0,1 1 0,-2 0 0,-2 0 0,2 1 0,-2 0 0,-3 0 0,1 1 0,1 0 0,-2 0 0,2 0 0,-3 0 0,2 0 1,-1 0-1,1 0 0,-1-5 0,-2 4 0,0 1 0,-2 1 0,0-1 0,-3 1 0,1-1 0,-3 1 0,-1 4 0,-1-4 0,0-1 0,-2 0 0,1 0 0,1 0 0,1 0 0,2 0 0,0 0 0,1 0 0,2 0 0,0 1 0,1 1 0,-3-1 0,-1 0 0,-2 0 0,0 0 0,-2 0 0,1 0 0,-1-1 0,2 0 0,0 0 0,2 0 0,3-1 0,-3 2 0,2-2 0,2 1 0,-1 0 0,0 0 0,-1-1 0,-2 0 0,1 0 0,-3 0 0,0 0 0,-1 1 0,0-1 0,-1 1 0,0 0 0,-1 0 0,-1-1 1,3 1-1,-6 0 0,-2-1 0,-1 0 0,-4 1 0,-1 0 0,-2-1 0,-5 2 0,0-1 0,-4 1 0,0-1 0,-3 0 0,1 0 0,-10 0 1,17 0-1,-17 0 0,13-1 0,-13 1 0,12-2 0,-12 2 0,10 0 0,-10 0 1,10-7-1,-10 7-1,0 0 2,13-8-2,-13 8 1,0 0 0,8-14 0,-8 14 0,0 0 0,0 0 0,0 0 0,0 0 0,0 0 0,0 0 0,0 0 0,0 0 0,11-2 0,-11 2 0,10-7 1,-10 7-1,11-7 0,-11 7 0,9-8 1,-9 8-1,10-8 0,-10 8 0,0 0-1,14-2 1,-14 2-1,21-1 1,-7-1 0,7 2-1,3-1 1,2 0 0,0 0 1,0-1-1,0 1 0,-4-1 0,-2 2 1,-7-1-1,-4 0 0,-9 1 1,13 0 0,-13 0 0,0 0 1,0 0 0,0 0-1,0 0 1,0 0 0,0 0-1,0 0 0,0 0 0,0 0 0,0 0 0,0 0-1,0 0 1,0 0 0,0 0-1,-1-10 1,1 10-1,-6-17 0,5 4 0,-1-2 0,2-1 0,0-4-1,0 0 1,2-2 0,1 1-1,-1-2 1,0 2 0,1-1 0,-1 1 0,1-3-1,-2 1 1,1-1 0,-1 1 0,-1 0 0,0 3 0,0-1 0,0 2 0,-2 1 0,2 2 0,-2 1 0,3 0 0,-2 1 0,1 0 0,-2-1 0,1-6 0,-1 2 0,1 2 0,-1-2 0,0 1-1,0-1 1,-2 0 0,2 0 0,1 4 0,-1-3-1,0 0 1,0-2 0,0 1 0,0-2 0,0 2-1,0-3 1,0-1 0,1 0-1,0 0 1,1 1 0,-1 1 0,0 0-1,1 3 1,0 0 0,0 4-1,1 2 1,-2 0 0,1 3 0,0 9-1,-1-15 1,1 15-1,-4-12 0,4 12 1,0 0-1,-4-11 0,4 11 0,0 0 1,0 0 0,0 0-1,-9-9 0,9 9 1,0 0-1,-10-4 0,10 4 0,-13-3-1,0 1 1,-2 0 0,1 0 1,-3 1-1,-2 0 1,-3 0 0,-3 1-1,-3 1 1,1 1 0,-5 1-1,-6 0 1,-2 0 0,-5 2 0,0-1 0,-4 1 0,2 0 0,-2 0 0,-2-1 0,5 1-1,-2-1 1,3-1 0,-1 1 0,1-1 0,-1 0 0,-2 1 0,4-2 0,-4 1 0,-1-1 0,-1-1 0,2 0 0,-2-1 0,-1-1 0,0 0 0,-2 1 1,1-1-1,-4 3 0,-2-1 0,-2 1 0,-1 1 0,1 0 0,3-1 1,-1 0-1,2 0 0,3-2-1,4 0 1,3 0 0,2-1 0,3 0 0,1 1 0,-1-1 0,0 1 0,0 0 0,-2 2 0,-1-2 0,-2 2 0,-1-1 0,-2 0 0,1 1 0,-1-1 0,0-1 0,1 0 0,2-2 0,3-1 0,-2 0 0,1-2 0,-1-3 0,2 2 0,0-1 0,-2 1 0,-1 0 0,-1 0 0,-1 0 0,0 0 0,-2 3 0,-2-1 0,0 1 0,-1 0 0,-3 0 0,1 1 0,1 1 0,0-2 0,0 1 0,2 1 0,2-1 0,-3 3-1,4-1 1,4 0 0,-2 1 0,5 1-1,-2-1 1,2 0 0,-1 0 0,2-1 0,-1 0 0,-3 1 0,2 0 0,-3-1 0,2 1 0,-2 0 0,3 0 0,1 0 0,-4 0 0,2-1-1,-1 0 1,0 1 0,-2 0 0,0 1 1,-3 0-1,0 1 0,0 0 0,-1 1 0,0-1 0,2-1 0,0 2 0,1-2-1,1-1 1,2 0 0,2-1 0,0 1 0,-1-1 1,0 1-2,-1 0 1,0 0 0,-2 1 0,0 0 0,-3 0 0,0 0 0,-5 1 0,5-1 0,-2 1 0,1 0 0,-1 0 0,-3-2 0,-1 1-1,-3-1 1,6-1 0,-6 0 0,1 0 0,1 0 0,-6 0 0,10 0 0,-2 0 0,3 0 0,-1 2 0,1-2 0,-1-2 0,1 1 0,2 0 0,-4-1 0,1 0 0,0 0 0,3-1 0,-1 0 0,0-1 0,2-1 0,2 0 0,1 0 0,1-2 0,4 0 0,-3 1 0,4-1 0,2 2 0,-1 0 0,1-1 0,3 0 0,1 0 0,2 2 0,2 0 0,1 2 0,2-1 0,2 0 0,3 1 0,-3 0 0,1 1 0,1-1 0,0 1 0,3 0 1,-1-1-1,1 1 0,1 1 0,5-1 0,1 0 0,0 2-1,3-1 1,10 0-1,-14 3 1,14-3-1,-11 4 0,11-4 0,0 0 0,-9 9 0,9-9 0,-5 12 0,2-2 0,1 0 0,-2 2 0,1 3 1,0 4 0,-1 1-1,-1 4 1,0 2 0,-1 2 0,-4 1 0,2 5-1,-1 1 1,-1 1 0,1 0 0,0 5 0,1 0 0,1 2 0,3-1 0,1 1 0,1 1 0,2 2 0,-2 0 1,2 1-2,-1 0 1,0 4 0,0-4 0,1-1-1,-1-2 2,1-4-2,0-3 2,-1-4-1,-1-2 0,0-6 0,-1-3 0,-1 0 0,1-4-3,3 2-8,1 3-19,-5-7-1,4 2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8:46.3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-2 305 10,'8'-11'11,"-8"11"0,0 0 2,6-9-1,-6 9 0,0 0-2,0 0 0,0 0-3,0 0-1,0 0-2,0 0-2,0 0 0,0 0 1,0 11-2,2 2 1,0 3-1,0 4 0,0 5 0,1 3 0,-1 1 0,0 0 0,-2 0-1,2-5 1,-3-2-1,3-6 0,-2-5-1,0-11-5,0 0-11,0 0-1,15-26 0,-11 0 0</inkml:trace>
  <inkml:trace contextRef="#ctx0" brushRef="#br0" timeOffset="361">36 0 55,'0'0'16,"-3"13"1,3-13-1,0 0-15,0 0-7,8 12-6,-8-12-4,6 10 0,-6-10 0,0 0-1</inkml:trace>
  <inkml:trace contextRef="#ctx0" brushRef="#br0" timeOffset="601">179 282 25,'9'-5'13,"-9"5"-1,14-9 2,-14 9-7,0 0-4,10-9 1,-10 9 1,0 0 1,2 14-1,-5-2-1,1 3 1,-1 2-1,2 4 0,-1 0 0,3 1-1,1-4-1,4-1-1,3-7 1,6-4-1,2-6 0,7-5-1,1-4 1,4-4 0,1-3 0,-1-1-1,-1-1 1,-4 1-1,-4 4 0,-6 2 1,-1 3-1,-13 8 0,12-7-1,-12 7 1,0 0 0,4 15 0,-3-6 1,0 5-1,0 2 1,2 2 1,1 1-1,2 2 0,0 0-1,1-1-2,4 1-7,0-5-9,4-2-2,1-7-1,3-6 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8:47.65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53-4 1,'0'0'6,"0"0"1,-10 2 0,10-2-1,0 0 1,0 0 1,0 0 2,0 0-1,0 0 0,0 0 1,0 0-1,-9 3-2,9-3-1,-5 20-1,1-5-1,-1 7 0,0 0 0,0 6-1,1-2-1,0 1 1,2-3-2,3-1 1,3-6-1,5-4 0,3-5 0,4-5 0,6-6 0,4-6 0,1-3 0,2-6-1,-2-3 1,-1-3-1,-2-1 0,-3-1 0,-8 3 0,-4 2 0,-2 3 1,-2 3-1,-3 3 0,-2 12 0,1-12 1,-1 12-1,0 0 0,0 0 0,0 0 0,-7 9 0,2 1 0,1 2 0,-2 5 0,2 5 0,-1 4 0,1 4 0,-1 7 0,1 3 0,1 3 1,-1 3-1,2-1 1,-3 0-1,2-1 1,0-4-1,2-7 1,-1-5-1,2-5 0,0-5-1,1-6-1,-1-12-2,5 10-8,-5-10-7,12-14-1,-5-4-1,6-2 0</inkml:trace>
  <inkml:trace contextRef="#ctx0" brushRef="#br0" timeOffset="701">525 222 35,'0'0'13,"-12"-8"-1,12 8 1,-8-19-10,9 6-1,2-2 0,1 0 3,3-1-2,5 0 1,0 1-1,4 2 1,2 2-1,2 2 0,-2 4-1,2 5-1,-1 2-1,0 6 0,-2 2 0,-2 5 0,-3 1 1,-2 5 0,-5-2 0,-1 3 3,-8-2-1,0 1 2,-9-6-1,1 1 1,-6-6 0,2 0 0,-6-5-2,1-3 0,0-2-1,0-2 0,2-3-1,2 1-1,1-2 0,3 0-1,4 1-3,0-3-6,9 8-8,1-15-3,9 7-1,0-6 0,10 2 1</inkml:trace>
  <inkml:trace contextRef="#ctx0" brushRef="#br0" timeOffset="1222">885 40 2,'0'0'4,"0"0"2,0 0-2,0 0 3,0 0 0,0 0 1,0 0 0,2 9 0,-2-9 1,0 0-1,-4 15-1,4-15 0,-3 16-2,3-16 0,-2 21-1,1-9 1,2 5-2,0-1 0,1 1-1,4-1 0,0 0 0,1-4-1,3-2 0,1-4 0,2-3 0,3-5 0,0-4 0,3-5-1,-1-1 1,1-5 0,-2-1-1,0 0 1,-3 1-1,-2 1 1,-3 2 0,-3 3-1,-6 11 0,8-15 1,-8 15-1,0 0 0,0 0 0,0 0 0,0 0 0,0 0 0,0 0 0,0 0 1,0 0-1,2 12 0,-2-12 1,3 10-1,-3-10 0,5 11 0,-5-11 0,2 9 0,-2-9 1,0 0-1,0 0 0,0 0 0,2 9 1,-2-9-1,0 0 1,0 0 0,0 0 0,0 0 0,0 0 0,0 0 0,0 0 0,0 0-1,0 0 1,0 0-1,0 0 0,0 0 0,0 0 0,0 0 0,0 0 0,0 0 0,0 0 0,0 0 1,0 0-1,0 0 0,0 0 0,0 0 0,0 0 0,0 0 0,0 0 0,0 0-1,0 0 1,0 0 0,0 0 0,0 0 0,0 0 0,0 0 0,0 0 0,0 0 0,0 0-1,0 0 1,0 0 0,0 0 0,1 12 0,-1-12 0,4 18 0,-1-7 0,0 4 1,0-1-1,2 3 1,1-1-1,1 1 1,3-2 0,4-1-1,2-3 1,5-2 0,2-5-1,5-2 0,3-5-2,-1-9-3,4 0-8,0-10-6,-1-1-1,-2-7-2,-1-1 1</inkml:trace>
  <inkml:trace contextRef="#ctx0" brushRef="#br0" timeOffset="3295">1477 31 7,'0'0'6,"0"0"0,-7-12 1,7 12 0,0 0 0,0-9 1,0 9-2,0 0 1,0 0-1,0 0-1,0 0 0,0 0-2,0 0 0,0 0 1,0 0-2,0 0 1,0 0-1,0 0 0,0 0 0,0 0 0,0 0 0,0 0-1,3 9 0,-3-9 0,7 20 0,-3-5-1,3 2 1,2 3-1,0 4 1,0 0-1,3 3 0,-1 1 1,-3-1-1,3 0 0,-4-2 1,0-3 0,-1-2-1,-2-6 2,0 0-1,-4-14 1,5 13 0,-5-13 1,0 0 1,0 0-1,0 0 1,0 0-1,-11-9 1,7 0-1,1-4-1,-3-1 0,2-2 0,0-2-1,1-1 0,0 1 0,4-1-1,4-1 0,1 1 0,7 0 0,6 0 0,4 3 0,4-2 0,3 2 0,4 2-1,5 5-2,-2-2-5,5 8-11,-4-4-2,-1 6-1,-7-2 0,0 3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8:53.6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10 457 7,'-10'-6'8,"10"6"1,0 0-1,-2-16-1,2 16-1,7-16 1,-1 6 0,4-1 0,0-1-1,4-1 0,1 1-1,3-1 1,-2 2-2,3 2-2,-1 3-1,1 1 0,-1 3-1,-2 5 0,-1 2 0,-2 3 0,-2 2 1,1 3 0,-5 0 0,-1 1 0,-3 0 1,-1 0 0,-2-2 0,-1 1 0,-3-3 1,0 2 1,4-12 0,-13 17 0,1-12 0,3 1 0,-7-4-1,2 1 1,-4-4-1,1-1-1,-2-1-1,1 0 0,1-1-2,1-3-2,5 4-4,-3-6-5,14 9-5,-12-16-4,12 7 1,2-6 0,8-2 1</inkml:trace>
  <inkml:trace contextRef="#ctx0" brushRef="#br0" timeOffset="521">285 3 41,'6'-9'12,"-6"9"0,0 0-1,0 0-9,0 0-1,-5 16 1,2-6-1,-1 5 3,1 4-2,-2 6 2,1 4 0,-1 6 1,3 5-1,-3 1 0,3 3 0,1-1-2,1-2 1,0-4-1,0-5-1,2-6-2,1-4-2,3-6-4,-1-3-7,-5-13-4,18 9 1,-6-12 0,2-5 0</inkml:trace>
  <inkml:trace contextRef="#ctx0" brushRef="#br0" timeOffset="881">402 475 34,'-9'6'11,"9"-6"0,1-13 0,4 1-8,4-3-2,4-3 0,1-1 2,4 1 1,0 0-1,0 2 2,1 3-1,-2 5 0,0 4-1,-4 6-1,1 5-1,-4 5-1,-2 5 0,-1 3 1,-4 1 0,-2 2 1,-5-2 1,2 0 1,-8-6 1,3 3 0,-3-4 1,-1-3 0,-5-3-1,1-1 0,-2-2-1,0-3-1,-2-2 0,1 0-1,0-5-1,4 3-1,4-5-2,0 0-3,10 7-5,-1-22-8,13 12-3,0-8-2,10 2 2,1-6 0</inkml:trace>
  <inkml:trace contextRef="#ctx0" brushRef="#br0" timeOffset="1382">1046 374 10,'0'0'9,"0"0"1,8-9 1,-8 9-3,0 0 0,0 0 1,-15-11 1,15 11 0,-15-4-3,5 4 0,0-2-1,1 2-1,-4-1 0,3 2-2,0-1 0,0 1 0,0 0-1,10-1 0,-18 5 0,18-5-1,-16 13 0,7-4 0,-2 2 0,2 3 1,-2 1-1,0 3 0,1-1 0,2 0 0,1-2-1,3 0 1,2-5 0,4 2-1,-2-12 1,21 9-2,-2-8 0,2-4-3,7 0-2,1-8 0,6 4-3,-3-10-2,3 5-1,-5-8-3,-1 3 1,-4-4 0,-3 1 1,-2 0 0,-5 3 1,-2 2 3</inkml:trace>
  <inkml:trace contextRef="#ctx0" brushRef="#br0" timeOffset="1792">1224 311 3,'0'0'6,"-11"8"-1,11-8 1,0 0 0,-10 9-1,10-9 1,0 0 1,0 0 0,0 0 1,0 0-1,-9 9 0,9-9-1,0 0 1,0 0-2,-5 13 0,5-13-1,-5 15 0,1-6-1,2 5 1,-2-1-1,2 4 1,-3-1-1,3 2 0,1-3 0,3 3-1,0-1 0,4-4 0,3-1-1,3-6 0,4-4 0,3-3-1,3-2 0,2-5 1,1-7-2,1 0 1,-4-3-1,1 0 1,-3 0 0,-5 2 0,-2 0 1,-3 2-1,-3 1 0,-7 13 0,10-14 0,-10 14 1,0 0-1,0 0 1,0 0-1,0 0 0,0 0 1,0 0-1,0 0 0,0 0 0,0 0-1,0 0 1,0 0 0,0 0 0,3 14 0,-4-2 0,1 2 0,1 1 1,0 3-1,1 0 0,0-1 1,1-2-1,1 1 1,2-3-1,-6-13 1,15 12-1,-15-12 1,17 11 0,-7-11 0,1-1 0,1-7 0,3 1-1,2 2 1,1-7-1,2-5 1,1 2-1,0 1 0,-1-2-1,-2 3 1,-1 0 0,-5 4 0,-1 1 0,-11 8 0,11-8-1,-11 8 1,0 0-1,0 0 1,8 11-1,-8-11 1,0 16 0,1-6 0,1 1 1,-1-1 0,2 1 0,-3-11-1,10 16 1,-10-16 0,15 7 0,-3-7 0,-1-2 0,4-2 0,0-1 0,2-4 0,0 1-1,0 0 0,-2-1 1,-1 2-1,-2 2-1,-2 0 1,-10 5-1,15 3 1,-15-3-1,8 13 1,-8-13 0,7 17 0,-7-17 1,18 16-1,-3-12 1,5-4 0,2-4-1,4-5 1,3-2-1,1-4 1,-1-1-1,-4 0 0,-2 1 0,-4 2 0,-4 3 0,-4 4 0,-2 1 0,-9 5-1,9 1 1,-9-1-1,5 14 1,-2-5 0,1 4 1,2 0-1,1 2 0,2 2 0,2-1 0,3 1-4,-1-6-4,6 1-11,-1-4-3,2 0 0,-3-7-1,4-2 2</inkml:trace>
  <inkml:trace contextRef="#ctx0" brushRef="#br0" timeOffset="3114">2593 437 19,'0'0'11,"9"4"1,-9-4 0,10 5-3,-10-5-2,10 9 1,-10-9 1,14 7-1,-14-7-1,21 3-1,-8-6 0,2 1-1,0-6-1,2 0-1,-1-3-1,-1-1-1,-1 0 0,-4-1 0,-1 1 0,-2 1-1,-5 1 0,-2 10 0,-1-17 0,1 17 0,-13-11 0,3 7-1,-2 2 1,-1 0 0,0 3-1,-2 1 1,1 1 0,-1 1 1,2 2-1,0 0 0,1 0 0,1 3 1,-1 0-1,1 3 1,-1 0-1,3 4 1,1 2-1,1 2 1,3-4 0,2 3 0,3 1 0,5 0 0,0-4 0,5-2 0,5-4 0,4-7 0,3-2 0,4-3-1,0-8 1,4-2-1,0-3 0,1-3 1,-3-2-2,-2 5 1,-1 1 1,-3 0-2,-3 2 1,-4 4 0,-3 2-1,-13 6 1,12 2 0,-12-2 0,-4 18 1,0-4-1,1-2 1,0 2 0,3-1 1,4-2-1,6-5 0,8-2-1,5-5 1,2-4-1,0-1 0,5-3 0,-2-1 0,-1 0-1,-3-1 1,-4 2 0,-2 2 0,0 0 0,-3 4 0,-1 2 0,-3 2 0,-11-1 0,16 11 0,-10-1 0,-3 2 0,-1 1 1,-3 7 0,3 0-1,0 2 1,0-2-2,5-2-1,-1-6-2,7 0-2,-4-12-3,9-2-3,-6-11-5,5-2-4,-3-8 1,3-2 1,-2-7 1</inkml:trace>
  <inkml:trace contextRef="#ctx0" brushRef="#br0" timeOffset="3996">3512 148 41,'0'0'16,"10"-15"1,-10 15 1,0 0-3,0 0-8,0 0-2,7 11-1,-7-11 0,-1 23-1,-1-6 1,1 8 0,-2 2 0,1 7 0,-3 2-1,2 5 0,-2-1 0,3 4 0,0-2-1,2-2-1,1-2 0,3-3 0,1-7 0,3-3-1,0-5 0,1-9-1,5-3 0,-3-9-2,2-5-2,-3-8-2,5-1-6,-6-10-6,1-1-3,-8-7-1,-1 1 2,-6-4 1</inkml:trace>
  <inkml:trace contextRef="#ctx0" brushRef="#br0" timeOffset="4326">3465 318 19,'-16'1'14,"6"1"1,10-2 0,-12 4 1,12-4 0,0 0-2,22 11-2,-5-11-3,11 5 0,2-3-3,10 3-1,4-2-3,5 1-1,3 3-5,-2-5-14,5 2-3,-4-5-1,0 0-1,-6-8 0</inkml:trace>
  <inkml:trace contextRef="#ctx0" brushRef="#br0" timeOffset="12177">4381 408 2,'0'0'3,"0"0"0,0 0 0,-2-10 1,2 10 0,0 0 1,0 0 0,0 0 1,0 0 0,0 0 0,0 0 0,0 0 0,0 0 0,0 0-1,0 0 0,0 0-1,0 0-1,0 0 1,0 0-2,0 0-1,0 0 0,0 0 0,0 0 0,0 0 0,0 0-1,-10 17 1,6-8 1,1 5-1,-1 0 0,-1 0 1,2 0-1,2 1 1,1-15 0,2 17 0,-2-17 0,21 7 1,-6-11-1,7-1 0,0-3 1,3-3-2,1 0 1,-2-4-1,-2 1-1,-4-1 1,-2 1-1,-4 3 0,0-1 1,-4 3-1,-8 9-1,13-15 1,-13 15 0,10-8-1,-10 8 0,0 0 0,0 0 0,0 0 0,0 0 0,2 14 0,-5-2 1,-2 4-1,-1 1 1,1 7 1,0 4-1,-2 3 0,0 3 0,-1 1 0,2 1 0,1 2 0,2-2 1,1-1-1,-2-3-1,4-5 2,2-5-2,-1-3 1,1-4 0,-1-4 0,-1-11-1,2 13-4,-2-13-3,9 3-8,-9-3-1,16-10 0,-4-2 0</inkml:trace>
  <inkml:trace contextRef="#ctx0" brushRef="#br0" timeOffset="12998">4891 570 17,'0'0'12,"-12"0"0,12 0 3,-13-9-4,13 9-2,-8-12 0,8 12 0,0-14-3,0 14 0,5-18-2,2 8-1,2 3-1,5-4 0,1 3-1,2-2-1,3 1 1,1 1-1,1 2 0,-4 2 0,0 3 0,-4 2-1,0 2 1,-4 4 0,-10-7-1,13 17 1,-10-6 1,-1 3 0,-7 1 1,0 3 1,-2-2 0,-2 3 0,-7-4 1,2 3-1,-5-1 0,1-2 0,-3-6 0,2-1 0,-1-3 0,3-1-1,4-6 0,1-3 0,1-2 0,4-8-2,5-1-1,0-1-3,5 1-5,-1-4-10,8 5-2,-2-4-3,9 3 2,-2 1 0</inkml:trace>
  <inkml:trace contextRef="#ctx0" brushRef="#br0" timeOffset="13770">5295 457 14,'-1'-10'9,"1"10"2,0 0 0,0 0 0,0 0-1,0 0 0,0 0-3,0 0-1,0 0-1,0 0-1,-9 16-1,6-5 1,3-11-1,-10 22 1,2-6 0,6 2-1,-4-1 0,1 0 0,4-4 0,4 0-1,4-2 0,5-2 0,7-8 0,-2-2 0,5-3-1,3-5 1,-2-3-1,-1-2 0,-3-1-1,-2 1 1,-3-2-1,0 1 0,0 1 0,-3 1-1,0 4 1,-2-1 0,2 3-1,-11 7 1,16-8-1,-16 8 0,0 0 1,0 0-1,7 13 0,-8-3 1,-1-1 0,0 4 0,-2 4 0,1 1 0,-1-1 0,3 0 0,1-4 1,1 1-1,6-1 0,-7-13-2,25 14-9,-8-14-7,5-2-2,0-6 0,2-4 0</inkml:trace>
  <inkml:trace contextRef="#ctx0" brushRef="#br0" timeOffset="14591">6096 161 2,'0'0'8,"6"-17"-1,-6 17 2,8-12 1,-8 12 0,0 0 0,6-11-1,-6 11-2,0 0-1,0 0-2,0 0 1,0 0-2,0 0 0,0 0 0,0 0 0,0 0-1,0 0 1,0 0-1,0 0-1,0 0 1,-3 18-1,3-6 1,1 4-1,0 7 1,0 3 0,-2 5 0,-4 4 0,1 5 0,-3-1 0,2-2 0,-2-3-1,0-2 0,-2-3 1,5-8-1,1-2 0,4-8 1,-2-2-1,1-9 1,9 9-1,4-10 1,1-6-1,2 1 0,4-7-1,1 3 1,4-8-1,0 2 1,-3-4-1,0 3 0,-2 1 0,-3 2 0,-2 4 1,-3 3-2,-2 2 1,-10 5-1,11 1 0,-11-1 0,4 17 1,-2-5-1,-1 4 1,0 2 0,0 4 0,-1 0 0,1 0 1,1 0-1,2-1 0,3-3-3,2-1-2,0-7-7,6 0-8,-1-9 0,5-1-1,-2-11 2</inkml:trace>
  <inkml:trace contextRef="#ctx0" brushRef="#br0" timeOffset="15252">6630 401 16,'8'11'11,"-8"-11"1,0 0 1,0 0-2,0 0-3,12 4 1,-12-4 1,14 2-3,-5-1-1,0 3-1,5 1-2,2 0-2,2 2 0,0 4 0,-3 0-1,3 3 0,-6 2 0,6-1 0,-7 5 1,-4-1-2,-1 0 2,-7 0-1,4-3 1,-7 0 0,6-4 1,-11 0 0,9-12 1,-19 14 0,6-11 0,1 0 0,-7-4 0,6 1 0,-8-3-1,6-1 0,-2-3 0,2 2-1,4-1 0,-1-2 0,12 8-1,-16-11 1,16 11-1,-11-9 0,11 9-1,3-12 0,-3 12-1,20-12 0,0 8-3,5-4-1,7 1-4,2-4-6,-34 11-3,80-12-1,-39 4 1,-41 8 1</inkml:trace>
  <inkml:trace contextRef="#ctx0" brushRef="#br0" timeOffset="15833">7024 446 22,'0'0'9,"0"0"0,0 0 1,0 0-5,0 0 0,0 0 1,0 0 1,0 0-1,0 0 2,0 0-1,37 53-2,-37-53 0,0 0-2,3 52 0,-3-52-1,0 0 0,12 48-1,-12-48 2,0 0-1,0 0 0,13 43 0,-13-43 0,0 0 0,0 0 0,0 0 1,0 0 1,0 0-1,0 0 0,0 0 0,0 0 0,0 0 0,35-43-2,-35 43 0,0 0-1,30-59-1,-30 59-1,18-47-1,-18 47-2,0 0-4,49-53-6,-49 53-6,0 0 0,61-36 0,-61 36 2</inkml:trace>
  <inkml:trace contextRef="#ctx0" brushRef="#br0" timeOffset="16263">7396 441 1,'0'0'9,"4"42"0,-4-42 1,0 0 0,0 0 1,0 0 1,41 21-1,-41-21-1,0 0-1,48-9-2,-48 9 0,0 0-2,57-24-2,-57 24-1,0 0 0,0 0-2,42-25 1,-42 25-1,0 0 0,0 0 0,0 0 0,0 0 0,0 0 0,0 0 0,0 0 0,0 0 0,0 0 0,0 0 0,-47-9 1,47 9-1,0 0 1,-48 17 0,48-17 0,0 0 0,-59 27-1,59-27 1,0 0 0,-41 32 0,41-32 0,0 0 1,-21 42 0,21-42-1,0 0 1,22 53-1,-22-53 0,35 42-1,-35-42-3,50 36-5,-50-36-10,49 31-1,-49-31-2,0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9:11.35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30 104 2,'0'0'4,"-2"-12"2,2 12 0,0 0 1,4-10 0,-4 10 0,0 0 0,5-10 0,-5 10 0,0 0-2,0 0 0,0 0-1,0 0 0,0 0-2,0 0 1,0 0 0,0 0-2,2 9 1,-3 2 0,0 2 0,-2 5 0,1 3 1,-3 2-1,-1 1 1,0 0-1,1 0 0,0-3 0,2-3-1,1-3 0,3-5 0,-1-10-2,13 6-1,1-10-5,1-6-5,5-6-4,1-3 1,4-6-1,0-4 0</inkml:trace>
  <inkml:trace contextRef="#ctx0" brushRef="#br0" timeOffset="361">294 0 6,'0'0'8,"0"0"1,-6 17 0,0-6 0,0 3-1,-4 1 0,1 4 0,0 0-2,1 2-1,0 4 0,3-2-1,-1 2 1,-1 0-2,2 2 1,-1-3-1,2-1 1,-3-3-1,3-1-1,-2-3-1,1-4-4,2-1-8,3-11-6,4 10 2,-4-10-1,0 0-1</inkml:trace>
  <inkml:trace contextRef="#ctx0" brushRef="#br0" timeOffset="1072">509 179 2,'0'0'3,"0"0"3,0 0 1,0 0 0,0 0 2,-4-9 0,4 9 0,0 0-2,0 0-1,0 0-2,0 0-1,0 0-1,0 0-1,0 0-1,0 0 1,-1 14 0,2-5 1,2 4-1,0 1 1,1 6 2,-1 1-2,0 4 0,-2 3 1,-1 4-1,-1-2 0,-1 2 0,-1-3 0,2-2 1,-1-6-1,0 0 0,1-8 0,-1-1 0,2-12 0,1 11 0,-1-11-1,0 0 1,0 0 0,0 0 0,0 0 0,0 0 0,0 0 0,13-10-1,-13 10 0,10-16 0,0 6-1,3-4 0,0 1 0,4-1 0,1-1-1,2 2 1,4 1 0,-2-1 0,2 4-1,-2 4 0,1 1 0,-5 2-1,1 7 1,-4-1-1,-1 5 1,-5 5-1,-2 1 1,-3 3 0,-3 0 1,-2 3 0,-3-1 0,-1 2 1,-2-2 0,-1-1 0,-5-1 1,1-1 1,-3-2 0,0-2 1,-4-4 0,0-1 0,-4-6 0,0 0-1,-4-6 0,6-1-1,-2-5 0,3 0-1,2-1-1,0 0 0,6 0-1,3 0 0,9 11-3,-4-21-4,13 15-8,2-5-5,8 3-2,2-4 2,7-1 0</inkml:trace>
  <inkml:trace contextRef="#ctx0" brushRef="#br0" timeOffset="1933">984 402 22,'0'0'9,"11"10"1,-11-10 1,0 11-4,0-1-1,-2 5 1,2 3 1,-3-2 2,1 7-2,-4-3 0,4 1 0,-3-2-3,3-2 0,-1-4-2,2-3-1,1-10-2,0 0-3,0 0-2,0 0-4,0 0-5,9-21-5,-2 5 0,-1-7 1,2-5 1</inkml:trace>
  <inkml:trace contextRef="#ctx0" brushRef="#br0" timeOffset="2374">1203 417 2,'0'0'8,"5"19"2,-5-19 1,1 16 0,-1-16 1,-2 16 0,2-16 0,-1 14 1,0-4-4,1-10-1,6 12-2,3-7-1,4 1-1,3-3-2,4 0 1,1-5-2,5-1 1,-3-3-1,3-6 1,-10 0-1,1-2 1,-6-1-1,-4-1 0,-4 1 0,-4 0 0,-5 2 0,-2 3-1,0 0-1,-5 4 1,-1 4 0,-3 2-1,1 4 0,-2 1 1,1 4 0,0 0-1,1 2 1,0 0-1,3 0 1,3 0 0,3-1 0,2 3-1,2-2 1,2 4-1,4-1 1,1 4 0,2 2 0,1 3 0,-1 4-1,3 3 1,1 4 0,1 1 0,-2 2 0,-1 1 0,0-2 0,-2-1 1,-2-4-1,-2-3 0,-4-5 0,-1-3 1,-1-4-1,-3-4 1,-1-2 0,-2-3 0,-2-2 0,1-2 0,-2-1 0,-2-1 0,-1-3-1,-1 0 1,2-2 0,1-2 0,0-6 0,2-1 0,3-5 0,6-2 0,2-5-1,7-2 1,6-3-1,6-4-1,9 0 1,6-2-1,8 2-1,3-2-1,6 4-4,-2-2-4,4 6-7,-7 1-2,1 7-2,-7-2 2,-6 5 0</inkml:trace>
  <inkml:trace contextRef="#ctx0" brushRef="#br0" timeOffset="3455">1844 330 12,'0'0'11,"0"0"1,0 0 0,0 0-1,-8-10 0,8 10-1,0 0-1,0 0-3,0 0-1,0 0-3,1 15 0,2-6-1,3 2 0,-1 6 0,0 4 0,2-1-1,-1 3 1,0 0 0,0-2-1,0 1 1,-4-1 0,1-6 0,-2-2 1,-2-3 1,1-10 0,-4 13 1,4-13 0,0 0 0,-11 4 0,11-4-1,-10-8 0,10 8-1,-12-16 0,6 3-1,1 1 0,1-4 0,2-2 0,0-1 0,5 3-1,3-1 0,3 1 1,3 1-1,4 2 0,3 0-1,1 5 1,5 2-1,-1-1-1,3 4 0,-2 0-1,1 4-3,-4-2-4,4 5-6,-6-2-5,2 2 0,-5-3 1,0 1 2</inkml:trace>
  <inkml:trace contextRef="#ctx0" brushRef="#br0" timeOffset="4006">2197 453 17,'10'17'11,"-1"-12"-1,4-2 2,2-1-4,3-1 0,4-1-1,-1-3-1,3 1 1,-2-3-2,1-1 1,-4-1-1,0 0-1,-6-1-1,0 0 0,-6-1-1,-7 9 0,10-17-1,-10 17 0,-1-17 0,1 17 0,-8-19-1,1 10 1,-3 1 0,1 1-1,-2 2 1,-1 2-1,0 2 0,-1 3 1,-1 2-1,1 3 0,-3 2 0,1 2 1,-4 4 0,-2 4 0,2 0 2,-1 2-1,0 1 1,5 2-1,0 1 1,6 0-1,6-3-1,8-4 0,3-1-1,8-6-1,8-3-2,2-7-1,7-2-2,-1-9-4,3 1-7,-3-5-4,1-1 1,-3-1 2,-3 0 0</inkml:trace>
  <inkml:trace contextRef="#ctx0" brushRef="#br0" timeOffset="4497">2568 555 14,'-1'9'11,"3"1"1,-2-10 0,10 14 0,4-10-4,0-3 1,7-1-1,-3-5-1,7-1-1,-3-3-1,2-1 0,-5-3 0,-1 2 0,-5-2 0,-1 1 0,-7-2-2,-1 4 1,-6-3-1,-1 3-1,-8 0 0,2 1-1,-6 3 0,-1 0-1,-2 6 0,-2 2-1,-1 5 0,-2 4-1,5 2-2,-5-1-3,9 3-1,-3-3-2,10-2-1,-2-4-1,9-6-2,0 0 1,12-2 0,2-9 4,2-2 2,6-4 2,0-4 1,2-4 0,0-2 3,0-2 2,-4-1 3,-1-1 0,-5 2 1,-1 1 1,-5 2 2,0 3 2,-3 1 2,0 7-1,-4 1 1,-1 14-2,3-15-2,-3 15 0,0 0-3,0 0-1,4 9-1,-4-9-1,-1 20 0,1-5 0,-1 4 0,0 5 0,-1 3 1,1 6 0,-2 2 0,2 5-1,-2 0 1,0 4-1,1-1 0,2 0-1,1-1-1,5-5-1,3 0-3,-4-11-8,7 2-10,0-11 0,0-6-2,-12-11 1</inkml:trace>
  <inkml:trace contextRef="#ctx0" brushRef="#br0" timeOffset="5839">2972 207 0,'0'0'4,"-7"-10"1,7 10 1,0 0 0,-7-11 1,7 11 0,0 0-1,0 0-1,0 0-1,0 0 1,0 0-1,0 0 0,5 14 0,-5-14 1,7 21 0,-3-8 0,0 4 1,0 0-3,-1 1 0,-1 0-1,1-1 0,0-3-1,1-3 0,-4-11-2,8 14-2,2-13-3,1-6-4,4-2 0,1-5-1,2-4 0,1-4-1,2-2 2,-2-2 2,-1 2 4,-3 0 3,-1 4 5,-5 3 0,0 5 0,-9 10 2,9-11 0,-9 11 1,0 0 0,-3 11 1,3-11-1,-5 14 0,5-14 1,-6 22 1,2-12-1,4 7-1,-2-1-1,2 4-1,1-1 0,2 5-1,1-3-1,1 2-1,0 1-1,1-3-4,3-2-13,0-3-3,1-6-1,-10-10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9:39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200 16 1,'0'0'4,"10"-3"1,-10 3 0,0 0 1,0 0-1,0 0 1,10-5-1,-10 5 0,0 0-1,0 0 0,0 0 0,0 0 0,9-1 1,-9 1-1,0 0 1,0 0 0,0 0 0,0 0 1,-9-4-2,9 4 0,-11-2-2,11 2 0,-15-1-1,15 1 0,-16-1 0,7 2 0,-1-1-1,10 0 1,-16 1-1,16-1 1,-14 2-1,14-2 0,-11 4 0,11-4 1,0 0-2,-10 5 1,10-5 0,0 0 0,-10 7 0,10-7 0,0 0 0,-4 9 1,4-9-1,-2 11 0,2-11 0,2 11 0,-2-11 0,2 10 0,-2-10 1,0 0-1,5 13 0,-5-13 1,5 11-1,-5-11 0,3 11 0,-3-11 1,6 12-1,-6-12 0,10 8 0,-10-8 1,16 10-1,-6-5 0,4 1 1,0 1-1,3 2 0,-1-2 0,2 1 0,-2-1 1,-1 1-1,-3-1 0,-1-1 0,-11-6-1,13 10 1,-13-10 0,0 0 0,2 12 0,-2-12 1,0 0-1,-3 11 0,3-11 1,-8 10 0,8-10 0,-14 10 1,14-10 0,-18 10 0,6-5 1,-4 3-1,-1-3 1,1 1-1,-2-2 0,2 1-1,-2 1 0,2-1 0,0-1-1,1 0 0,1 0 0,0 0-3,4 4-7,0-4-9,10-4 0,-14 2-2,14-2 1</inkml:trace>
  <inkml:trace contextRef="#ctx0" brushRef="#br0" timeOffset="10435">5 781 5,'0'0'5,"0"0"0,0 0 1,-8-10 0,8 10 0,0 0 0,0 0-1,4-9-1,-4 9 0,0 0-1,11-13-1,-11 13 1,12-7-2,-12 7 1,16-6 0,-16 6-1,19-1 0,-9 1 1,1 3-1,0-1 0,-1 3-1,2-1 0,-2 3 0,4 2 0,-2 1 0,3 0 0,-2 1-1,2 2 1,-2 0 0,2 1 0,-3 1 0,-1 0 0,-1 1 0,-2-1 0,0-1 0,-4 0 0,1-2 1,-3 0-1,-2-12 1,0 17 0,0-17 0,-7 12 1,7-12-1,-11 9 1,11-9 0,-18 8 0,6-4 1,-3-3-1,2 1-1,-4-2 1,2 0-1,-3-2-1,2 0 1,-1-2 1,4-1-1,-2 0 1,6 1-1,0-2 1,9 6-1,-12-9 1,12 9-1,-3-10 0,3 10-1,5-9 0,-5 9 0,9-10-1,-9 10 1,18-13-1,-6 8 1,2-1-1,1 1 0,2-1-1,-1 2-2,4 2-4,-1 0-3,0 3-4,-1 0 1,3 0-1,-1 0 1</inkml:trace>
  <inkml:trace contextRef="#ctx0" brushRef="#br0" timeOffset="11277">358 736 5,'9'-10'7,"-9"10"0,0 0-1,0 0 0,0 0-1,0 0-1,0 0-1,0 0 0,0 0 1,0 0 0,0 0 0,0 18 0,1-8 0,-1 5 0,3 1 0,-1 4-1,1 0 0,0 5 0,1-5 1,0 1-2,-1-1 0,2-3 0,-3-3 0,1-3 1,-3-11 0,7 15 1,-7-15 1,9 3 0,-9-3-1,18-11 1,-8 0-1,5 1-1,0-5-1,1 0-1,1-2-1,-1 3 1,-2-1-1,0 3 0,-3 2 0,-11 10 0,16-11 0,-16 11-1,0 0 0,10-5 0,-10 5 0,0 0 1,6 13-1,-1-3 0,-4 1 0,3 1 1,-2 5 0,3 0 0,2 0 0,3 1-1,2 1-5,0-4-8,9 0-4,0-6-1,6-3 1,-3-7 0</inkml:trace>
  <inkml:trace contextRef="#ctx0" brushRef="#br0" timeOffset="11877">863 971 20,'-14'0'14,"3"-2"1,11 2 1,-13-14-2,11 3-2,5 1-3,3-4-3,3 2-2,1-3-2,5 2 0,-1-1-1,4 3-1,-1-2 0,1 4 1,0 2-1,-2 1-1,1 1 1,-3 3-1,1 3 0,-4 3 0,1 2 0,-12-6 0,15 18 0,-11-5 0,-2 1 1,-1 1 0,-2 1 0,-1 0 1,-3-1 1,-1 0-1,-3-2 1,0 1 0,-2-2 0,-4-1 0,2-4 0,-1 1 0,3-4-1,1 1 1,10-5-2,-17-3-1,17 3-2,-9-14-6,9 14-5,-2-24-5,3 7 1,1-6-1,5-2 1</inkml:trace>
  <inkml:trace contextRef="#ctx0" brushRef="#br0" timeOffset="12358">1150 607 8,'0'0'9,"0"0"1,0 0 1,-9-9 0,9 9 0,0 0-2,0 0-1,0 0 0,0 0-2,0 0-2,0 0-2,0 0-1,0 0 0,0 0-1,-5 9 1,5-9-1,-2 18 1,1-2 0,-1 6 0,-1 5 0,-2 5 1,-1 3-1,-1 3 0,0 2 0,0 2 1,-1-4 0,4-5-1,0-3 1,3-5-1,1-5 1,2-5-1,1-4 0,-3-11-1,13 9-4,-13-9-8,16-4-4,-5-6-3,-2-5 2,1-5-1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9:52.3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43 0,'0'0'3,"11"-14"2,-11 14 2,0 0 1,13-9 2,-13 9 0,0 0-1,0 0 0,0 0-2,0 0-1,0 0-1,0 0-2,0 0-2,0 0 2,0 0-1,-1 12 1,0-2-1,1 4 1,-2 2-1,2 2 1,-5 2-1,4 2 1,-2-5-2,3 2 1,-3-1-1,2-4 1,2-1-1,-1-13 0,4 14-1,-4-14-2,16 3-3,-5-8-2,5-3-3,1-5-2,2 0-1,4-5 0,-2 0 1,1-3 1,-4 4 3,-1 0 3,-2 0 3,-2 4 2,-4 2 4,-9 11 0,11-13 2,-11 13-1,0 0 1,0 0 0,0 0-2,0 0-1,0 0 0,0 0 0,-9 7 0,9-7 1,0 0 1,-10 17 0,10-17 0,-6 21 1,2-6-1,1 3-1,-2 1-1,-1 3 0,3 0 0,-3 1-1,1-3-1,1 0 0,2-2-2,2-3-5,2-2-7,3-2-3,-5-11 0,15 7 0,-4-8-1</inkml:trace>
  <inkml:trace contextRef="#ctx0" brushRef="#br0" timeOffset="831">503 41 8,'0'0'6,"-2"-10"1,2 10 0,0 0 1,0 0-2,0 0 0,0 0 0,-4 11-1,4-11 0,-4 12-1,4-12 1,-3 21 0,-1-8 0,5 5 1,-3-2-2,1 7-1,0 5 0,0 4-1,-1 1 0,-2 2 0,1-2-1,-2 0-1,1 1 2,0-3-2,0-8 1,1-3 0,1-5 1,2-3 1,0-12 0,0 11 0,0-11 0,0 0 0,9-14-1,1 4 0,5-6-1,3-2-1,3-1-1,3-2-1,2-1 1,2 0-1,3 4 1,-4-4 0,-2 8 0,-4 0 1,2 7-1,-4 3 0,-3 5 0,-3 2 1,-1 5-1,-3 7-1,-5-1 2,1 6-2,-6-2 2,-4 2 0,-1 0 1,-1-2 0,-6 0 1,-4-1 1,-1-5 1,-1 1 0,-4-5 0,0 0-1,-1-4 1,0 0-1,2-4-1,2 0 0,2-2 0,2-4-1,3 0-1,2-3-1,4-1-2,3-2-4,6 3-7,1-6-5,7 4-2,2-5-1,9 3 2</inkml:trace>
  <inkml:trace contextRef="#ctx0" brushRef="#br0" timeOffset="1572">1062 251 43,'0'0'13,"0"0"0,7 12 0,-7-12-6,0 13-4,0 0 0,-2-1 1,1 8-1,-3-3 2,-1 5-1,1-1 1,0 1-1,-2-1-2,3-2 1,1-2-3,3-4-1,3-2-5,-4-11-10,17 3-3,-4-13 2,3-5-1</inkml:trace>
  <inkml:trace contextRef="#ctx0" brushRef="#br0" timeOffset="1853">1165 99 40,'0'0'12,"-3"12"0,3-12-1,0 0-10,10 14-5,-10-14-4,14 12-3,-14-12-1,19 9 1,-19-9-1</inkml:trace>
  <inkml:trace contextRef="#ctx0" brushRef="#br0" timeOffset="2163">1482 325 0,'-14'-1'3,"14"1"-3,0 0 3,-10 8 1,10-8 2,-12 9 3,12-9 0,-15 14 1,15-14 1,-13 16 0,10-6-2,3-10 1,8 16-4,6-10-2,9-3 0,-2-3-1,8-2-1,-29 2 1,59-16-1,-59 16 0,47-25 0,-47 25 0,0 0 0,37-44 1,-37 26-1,-4 4-1,-4 1 0,-6 4 0,0-1-1,-4 5 0,-7 0 0,-3 5-1,0 7 1,3-2 0,1 3-1,8-1 1,-3 0-1,10-1 0,5 5 0,4-11 0,9 11-1,1-4 0,3 2 0,5 2 0,4 2 0,1 4 0,-1 3 0,-8 6 0,9 2 1,-23-28 0,36 74 1,-19-30 0,-2 3 0,-2-1 0,0 1 0,1-5 0,-14-42 1,8 67 0,-8-67 0,2 43 0,-11-28 1,-3-3-1,-2-3 1,1-1-1,2-4 1,-4 3-1,0-5 1,-5 5 0,5-7 1,5-6 1,-2 2 0,1-8 0,-3 1 0,3-10 0,5-2-1,3-9-1,11-3-1,5-4-2,11-4 0,3 0-2,10-1-2,6 3-1,0 1-5,9 6-4,-7 1-4,9 7-1,-54 26 1,82-50 1</inkml:trace>
  <inkml:trace contextRef="#ctx0" brushRef="#br0" timeOffset="3365">2124 41 18,'0'0'9,"0"0"1,0 0-1,0 0-2,0 0-1,0 0-1,0 0-3,0 0 0,0 0 1,0 0-1,0 0 1,0 0 0,0 0 0,-15 49 2,15-49-2,0 0 1,-17 58 0,17-58-1,0 0-1,-8 48-1,8-48 0,0 0-2,0 0-2,0 0-5,41 12-5,-41-12-1,0 0 0,61-39-1,-61 39 1</inkml:trace>
  <inkml:trace contextRef="#ctx0" brushRef="#br0" timeOffset="3625">2319 41 11,'0'0'6,"0"0"-1,23-42 2,-23 42-1,0 0 1,0 0-1,0 0-2,0 0 1,0 0 2,0 0 0,-11 54 0,11-54 1,0 0-1,0 0-1,-5 59 0,5-59 0,0 0-1,-16 58 0,16-58-2,-3 45 0,3-45-1,-1 44-2,1-44-7,0 0-11,10 58 0,-10-58-2,0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19:57.6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334 165 6,'0'0'6,"0"0"1,0 0 0,0 0 0,5-10-1,-5 10 0,0 0-3,0 0 0,1-13-2,-1 13 0,2-9-1,-2 9 1,1-13 0,-1 13 1,1-14 1,-1 14-1,0-11 1,0 11-1,0 0 0,-2-11 0,2 11 0,0 0 0,0 0 0,0 0 1,-4-11 2,4 11-2,0 0 1,0 0 0,0 0 0,0 0-1,-3-10-1,3 10 1,0 0-1,0 0 0,0 0 0,0 0 0,0 0 0,0 0 1,0 0-1,0 0-1,0 0 0,0 0 0,0 0-1,0 0-1,0 0 1,-1 10-1,1 1 1,-1 1 0,0 7 0,-1 3 0,1 6 1,-2 3 0,-1 3 0,1 3 0,-1 1-1,-1 3 1,1-1 0,2 0-1,-1 0 1,3-2-1,-2 1 1,3-4-1,-1-2 2,2-2-2,0-7 1,1-3 1,-2-5-1,3-2 2,-4-14 0,5 10 0,-5-10 0,2-9-1,-2-4 1,2 0-1,-1-7 0,-1-2-2,1-4 0,-1-5 0,2-3 0,-1-1 0,1-3 0,-1-2 0,0-2 0,2 0 0,-3-1 0,3 1 0,1 1 0,-2 3 0,0 2 0,1 4 0,-1 3 0,0 5 0,2 5 0,-2 4 0,-4 4 0,2 11-1,4-12 1,-4 12 0,0 0 0,0 0-1,0 0 1,0 0 0,0 0-1,0 0 1,0 0-1,0 0 1,0 0-1,0 0-1,-6 11 1,7 2 1,0 8-1,1 6 0,2 7 0,-2 6 1,1 5 0,-3 2 0,-1 0 0,0 2 0,1-2 0,0-1 0,1-5 1,-2-3-2,5-4 2,-1-6-1,0-1 0,0-8 0,-1-5 1,2-4-1,-4-10 1,2 10 0,-2-10-1,0 0 1,0 0 1,-2-10-1,1-1 0,-1-4-1,0-4 1,0-6 0,1-5-2,-3-4 2,2-4-1,0-6 0,-1-2 0,1-2 0,0-1 0,-2 3 0,0 2 0,0 4 0,1 5 0,1 4 0,-2 8 0,4 4 0,1 2 0,2 3 0,0 3 0,-3 1 0,0 10-1,3-11 1,-3 11-1,0 0-1,0 0 1,0 0-1,-5 21 0,1-2-2,3 14-7,-8 8-10,4 10 0,-1 5-1,3 7 0</inkml:trace>
  <inkml:trace contextRef="#ctx0" brushRef="#br0" timeOffset="2003">134 1189 0,'-9'-1'2,"9"1"1,-12-1-1,12 1 0,-16-2 2,16 2-1,-18-1 3,18 1-2,-14-1 2,14 1-1,-13 0 2,13 0 1,0 0 0,0 0 0,-10 0-1,10 0 0,0 0 0,0 0-1,0 0-2,0 0 0,0 0-1,0 0-1,-10-2 0,10 2 0,0 0 1,-10-2-1,10 2 0,0 0 0,-12-1 0,12 1 0,0 0 0,0 0 0,0 0-1,-11-2 0,11 2 0,0 0 0,0 0 0,0 0-1,0 0 2,0 0-2,0 0 1,0 0 1,0 0-1,0 0 0,16-1 1,-4-1-1,8 2 0,3-3 0,9-2 0,5 2-1,12-2 0,2-2 0,9 0 1,1-2-1,2-1 1,0-1-1,-1 4 0,-3-4 1,-10 4-1,-2 1 1,-9 1 0,-10 1 0,-5 2 0,-5 0-1,-7 2 1,-11 0-1,14 2 0,-14-2 0,0 0 0,0 0 0,0 0 1,0 0-1,0 0 0,0 0 1,0 0-2,0 0 0,0 0-4,0 0-12,0 0-5,-9 10 0,9-10-2,-13-6 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0:00.85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124 57 3,'0'0'5,"-11"-5"0,11 5 1,-10-5-1,10 5 1,-15-3 0,15 3-2,-17-1 0,7 1 0,10 0 0,-18 1 0,5 0 1,4-1 1,9 0 0,-14 1 1,14-1 2,-9-1-1,9 1 0,0 0 0,0 0-1,0 0-1,0 0 0,0 0-1,0 0-1,0 0-1,0 0-1,11-1 0,-11 1-1,10-3 0,-10 3 0,17-6 0,-2 3 0,2 0 0,6 0 0,4-1-1,4 1 1,7 0-1,4 1 1,5-1-1,1 2 0,0-1 0,2 0 0,0 0 1,-4 1 0,-2-1 0,-5 2 0,-7-1 1,-4 2-1,-7-1 0,-5 1 0,-16-1 0,15 2-1,-15-2 0,0 0 0,0 0 1,0 0-1,0 0 0,-9 6 2,9-6-2,0 0 0,0 0 1,0 0-1,-10 7 0,10-7 0,0 0 0,0 0 0,-10 6 0,10-6 0,0 0 0,0 0 1,-14 7-1,14-7 0,0 0 0,-9 6 0,9-6-1,-13 6 1,13-6 0,-10 4 0,10-4-1,-13 6-1,13-6 2,-17 7-1,17-7 1,-14 10 0,2-3 0,-2-1-1,-1 2 1,-4 1 1,-3 4-1,-4 1 0,-1 2 1,-6 0-1,3 0 2,-5 0-2,5-1 1,0 1-1,2-6 1,4 0-1,1-1 0,6-2 0,0-1 0,3-1 1,0-1-1,5 0 0,0-1 0,9-3 1,-10 3-1,10-3 0,0 0 0,0 0 1,0 0-1,0 0 0,0 0 0,0 0 0,0 0-1,0 0 1,0 0 0,11 2 0,-11-2 0,11 1 0,-1-1 0,1 1 0,4 1 0,-1 0 0,4 1 0,3 1-1,-1 0 1,2 2 0,1 1 0,3-1 0,-1 1-1,0 1 1,0 0 0,0 2 0,0 0-1,-3 0 1,0 2 0,-4 1-1,-2 0 1,-1 2 0,0-2 0,0 2 0,-7-1 0,5 0 0,-4 2 1,1-1-1,-2 0 1,-2 0-1,-2 3 1,-3-3-1,-1 1 0,2-1 0,-4 0 0,1-2 0,-1 1 0,-2 0-1,3-1 1,-3 0-1,6-1 2,-4-1-1,-3 1 0,-3-1-1,-1-1 1,2-1 1,-7-1-1,1 0 0,-8 2 1,-2-1-1,-6 0 2,3 0-1,-7-3 2,2 1-2,-1 1 2,0-1-2,1-4 1,-1 0 0,8 0-1,-3-1-1,9 0 0,-3-1-3,5 2-3,-2-5-19,18 2 0,-17-11-1,17 11-1,-16-27 1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07.903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316 1141 23,'11'-1'18,"-11"1"1,0 0-2,0 0-5,0 0-4,0 0-2,0 0-2,-11 2 0,11-2 0,-9 2 0,9-2-1,0 0 1,0 0-1,-6 12 0,6-12 0,-1 19-1</inkml:trace>
  <inkml:trace contextRef="#ctx0" brushRef="#br0" timeOffset="1552">279 1260 15,'0'0'13,"0"0"0,0 0 0,0 0 1,0 0-1,0 0-2,0 0-3,0 0-2,0 0-2,0 0 0,0 0-2,0 0 0,0 0 0,0 0-1,0 0 2,0 0-1,0 0 0,0 0 0,0 0 1,0 0-1,0 0 0,7 12 0,-4-3 0,-6 5-1,7 4 1,-1 6-1,2 8 1,-2 6-1,5 6 1,-1 5-1,0 6 1,3 5 0,-2 0 0,4 3 0,0 1-1,1 0 1,1 0-1,-1 0 0,6-3-1,-4 0 1,2-2-1,-1-1 0,-3-6 1,0-2-1,-4-7 1,-3-6-1,0-6 1,0-4-1,0-6 2,-3-5-2,-1-6 0,-2-10 1,6 10 0,-6-10 0,0 0 0,0 0 0,0 0 0,0 0-2,0 0-4,-6-21-19,-2 4-3,-8-11-1,-1-6-1</inkml:trace>
  <inkml:trace contextRef="#ctx0" brushRef="#br0" timeOffset="2283">5 1360 11,'-6'-12'16,"9"1"1,-2-1-2,7 1-2,5 1 1,-1-5-3,5 4-2,3-5-1,2 4-1,3-3-2,7 2 1,-4-2-2,1 2 0,3 1-1,2 2-1,-2 2-1,3 1 1,-2 4-1,1 3-1,-3 2 1,1 5 0,-2 0 0,-3 3 0,1 2-1,0 3 0,-1 2 0,0 3 0,-4 2-1,-3 0 1,-3 3 0,-3 0 0,-7 2 1,-5 2 0,-6-1-1,-2 1 1,-11 0 1,3 0 0,-5-2-1,1 0 2,-3-2-1,-4-1 1,-3-4 0,-3 1 0,1-5-1,-6 2 0,-5-4 0,2 0 0,3-7-1,4 0 0,3-4-1,5-2 0,7 0-2,6-3 0,11 2-3,-11-9-8,11 9-13,6-17-3,3 4 0,5-11 1</inkml:trace>
  <inkml:trace contextRef="#ctx0" brushRef="#br0" timeOffset="2924">1356 972 16,'-17'8'19,"-6"-2"1,-1 1-4,-1 3-1,-4-3-2,1 6-1,-2-2-3,5 5-2,-1 0-1,0 3-2,-6 3-1,7 6-1,-4 4 0,3 7-1,-3 5-1,-1 10 1,1 5-2,1 9 1,5 9 0,-3 3 0,8 6 0,1 4 0,8 3 0,6-4-1,7-3 1,6-5 0,9-4 0,7-6 0,5-8 1,5-7-1,4-8 1,4-5-1,2-6 1,5-3-1,3-7 0,1-6 0,2-1-1,0-6 1,-4-5 0,-3-4-1,-5-2 1,-7-3 1,-11-1 0,-7 0 0,-5-2 0,-15 3-3,7-9-8,-13 0-13,-3-1-2,-5-5 0,-3-7-1</inkml:trace>
  <inkml:trace contextRef="#ctx0" brushRef="#br0" timeOffset="3565">1294 1719 40,'0'0'20,"0"0"0,0 0 1,0 0-13,0 0-5,0 0-2,0 0 0,5 10 0,0-1 0,-3 2 2,6 5-2,-5 3 2,8 7-1,-3 2 1,6 7-2,-5 1 1,4 2-1,1-1 1,1-1-1,1-4 0,-1-3 0,-2-8 1,3-6 0,-2-5 1,3-6-1,-5-11 1,4-3 0,-5-10 0,2-4 0,-1-5-1,-2-3 0,-2-3 0,0 2-1,-3 2-1,0 6 1,-3 2-1,1 5 0,-1 5 0,2 4 0,-4 9-1,7-11 1,-7 11-1,0 0 0,16 6 0,-8 3 1,7 5-1,-1 3 1,4 3 0,2 3 0,1 1 0,1-3 0,0 0 0,2-6 1,-3-5-1,6-8 0,0-9 1,-1-6-1,1-6 0,0-6 1,-3-6 0,-3-4 0,-3-4 0,-8 0 0,-6 2 1,0 3 0,-6 2-1,-2 4 1,-2 5-2,-1 7 0,0 5-1,7 11-1,-12-6-3,1 10-2,7 10-7,-7-2-13,9 4-1,-5-3 0,4-1 2</inkml:trace>
  <inkml:trace contextRef="#ctx0" brushRef="#br0" timeOffset="4446">2227 2179 0,'0'0'13,"12"1"0,-12-1 2,11-10-5,-4-2 0,2 1 1,2-6 0,1 2 1,-1-4-2,1 2-1,-2-2-1,2 3-3,-6 1-1,2 3 0,-6 2 0,-2 10 0,8-14 1,-8 14-1,0 0-1,0 0 1,0 0-2,0 0 0,0 0-1,0 0-1,7 13 0,-3 1 0,4 6 0,1 2 0,5 3-1,1 1 2,1 0-1,2-2 0,-3-5 0,3-4 0,-1-8-4,-4-12-12,1-8-10,-1-10 0,-4-8-2,-4-9 2</inkml:trace>
  <inkml:trace contextRef="#ctx0" brushRef="#br0" timeOffset="4867">2316 1620 41,'0'0'24,"-10"13"1,10-13 0,0 0-8,0 0-9,0 0-2,-1 11-1,1-11-2,0 0 0,0 0 0,3 11-1,-3-11-1,-1 10-1,1-10-2,-2 12-10,7-2-14,-5-10-1,9 5-1,-9-5 1</inkml:trace>
  <inkml:trace contextRef="#ctx0" brushRef="#br0" timeOffset="5257">2552 1036 32,'0'0'20,"0"0"-1,0 0 2,0 0-11,0 0-6,1 13-4,3-2 1,2 0 0,1 3 0,0 1 2,1 3-1,0-1 2,3 4-2,-2 3 1,3 6-1,0 6 0,5 8-1,0 10 0,7 8 0,-2 12-1,4 6 1,4 4-1,-1 0 0,1-1 0,-1-4 1,0-8-1,-4-8 1,-2-11-1,-5-8 1,-2-6 0,-1-4 0,-5-6-1,-3-2 1,-4-4-1,0-3 1,-2-2-1,-2-3-1,1-2-1,0-12-5,-9 10-15,9-10-3,-15-18 2,4-3 0</inkml:trace>
  <inkml:trace contextRef="#ctx0" brushRef="#br0" timeOffset="5848">3068 1400 6,'0'0'11,"0"0"-4,0 0-2,0 0-2,2-9 2,-2 9 0,0 0 1,0 0 0,0 0 1,0 0 0,0 0 0,10-8 0,-10 8-1,0 0-2,0 0-1,0 0 1,0 0-1,0 0 1,0 0 0,0 0-1,0 0-1,4 12 1,-3-1 0,3 2-1,-1 5-1,2 2 0,1 7-1,0 2 1,1 4 0,2 2-1,0 2 1,4-1-1,2-2 1,2-2 0,1-6-1,4-4 2,-2-7 0,1-5 0,-2-11 1,2-7 1,-2-9-2,-2-3 2,-3-8-1,-2-2 0,-3-6-1,1-1 0,-5-2-1,-3 2 0,-2 3 0,-1 5 0,-1 3 0,0 6-1,0 5 0,0 5-1,2 10 1,0 0-1,0 0 0,0 0 0,9 20 0,-2-5 0,5 4 1,3 2-1,4 3 1,2 0 0,4 0 0,1-2 0,3-3 0,0-2 1,0-4-1,0-4 0,0-6 1,-1-3-1,-1-7 1,1-5 0,-6-7 0,1-5 0,-5-8 0,-3-4 1,-4-5 0,-4-1 1,-6 0-1,-1 3 1,-5 3-1,-2 5 0,-2 5 0,0 7-2,-2 4 0,2 6-1,-1 5-3,-2-1-3,12 5-12,-16 8-9,16-8-1,-19 7-1,19-7 2</inkml:trace>
  <inkml:trace contextRef="#ctx0" brushRef="#br0" timeOffset="7420">4107 2010 4,'0'0'15,"0"0"0,0 0 0,5-9-3,-2-3 0,2-2 1,0-6-2,6 1 0,-6-6-1,6 4-1,-3-7 0,3 4-2,-5-1-3,2 4 0,-3-1-2,0 5 0,-2 1-1,-1 5 1,-2 2-1,0 9 0,0-12 0,0 12-1,0 0-1,0 0 1,0 0-1,0 0 0,0 0 1,11 13 0,-7-4 0,4 2 0,-2 5 0,1 1 0,1 4 1,3 2 0,0-1-1,3 2 0,0-1 0,2-3 1,1 0-1,3-5 0,2-4-1,-1-5-1,1-4-3,-4-12-7,2-3-14,-2-7 0,-3-5-1,-2-9 1</inkml:trace>
  <inkml:trace contextRef="#ctx0" brushRef="#br0" timeOffset="7931">4169 1447 25,'0'0'23,"0"0"2,0 0 0,0 0-6,0 0-4,9 0-3,-9 0-3,0 0-2,0 0-2,0 0 0,0 0-2,0 0-1,0 0-1,0 0-1,0 0-2,0 0-5,0 0-8,0 0-13,15 9 0,-15-9-2,12-9 2</inkml:trace>
  <inkml:trace contextRef="#ctx0" brushRef="#br0" timeOffset="9093">4602 1807 6,'0'0'13,"0"0"2,0 0-3,0 0-2,0 0 1,0 0 0,0 0 1,0 0-3,0 0 0,12 5-2,-12-5-1,0 0-2,14-6-1,-2 3 0,3-2-1,3 0 0,3-1-1,3-2 2,-1 1-1,0 2 1,-4-1-1,-2 2 0,-5 1-1,-2 1 1,-10 2-2,9 0 0,-9 0-1,0 0-2,-5 15-4,-5-10-5,3 5-8,-2-2-6,9-8 1,-17 9 1</inkml:trace>
  <inkml:trace contextRef="#ctx0" brushRef="#br0" timeOffset="9533">4983 1613 21,'0'0'19,"0"0"0,0 0-1,0 0-5,5-11-2,-5 11-4,15-16-1,-9 5-2,4-2 0,0 0-1,4-1-1,-5 0 1,2 0-2,-2 1 1,-1 1-1,-2 2 0,-6 10 0,10-15 0,-10 15 0,0 0 0,6-10 0,-6 10-1,0 0 0,0 0 1,0 0-1,0 0 0,0 0-1,0 0 1,0 0-1,1 10 1,-1-10 0,3 19-1,0-5 1,0 5 0,0 3 0,3 6 0,-2 1 0,-1 4 0,1 0 0,0 0 0,0-2-1,0-3 1,-1-5-1,0-4 2,-2-4-2,2-3 1,-3-12 0,0 12-1,0-12 1,0 0-1,-5 10 1,5-10 0,0 0-1,-12 6 1,12-6-1,-13 2 1,13-2 0,-11 2 0,11-2 0,0 0 0,-9-1 0,9 1 0,0 0 0,0 0 1,12-9 0,-2 3-1,4 0 1,5-3 0,6-2 1,1 0-1,3-1 1,-1 1-2,0 0 1,-2 3-2,-2-3-2,-4 8-13,-5-4-8,-4 0 0,-4-2-1,-1-8 2</inkml:trace>
  <inkml:trace contextRef="#ctx0" brushRef="#br0" timeOffset="10505">4853 0 14,'0'0'12,"0"0"-2,0 0-1,0 0-2,0 0-1,13 13-2,1-4-1,5 2 1,8 4 1,4 4 0,12 8 2,5 3-2,14 10 0,8 4 0,8 10-2,4 6-1,1 10-1,-2 10 0,-1 7 0,-10 7-1,-7-1 1,-5 3-1,-9 0 0,-8 0 0,-3-5 0,-4-7 0,-3-7 1,-4-8-1,-3-1 1,-7-7-1,-4-3 2,-7-5 1,-3-3 1,-8-7 1,-4 0 0,-4-7 1,-2 0-1,-5-7 1,-1 0-1,-2-8-2,1-1-1,1-3 0,2-4-1,3-4 0,2-3-1,3 0-1,11-6-1,-10 5-7,10-5-17,-8-10 0,2-1-2,-1-1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19.57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 1455 22,'0'0'13,"0"0"-1,0 0 0,-4 12 0,4-12-3,2 11 0,-2-11-3,2 23 1,0-6-2,0 7-1,1 5-1,2 7 1,-1 3-1,3 12 0,-1-2 0,2 2-1,0-6 1,4 2-2,-5-11 1,2-1-1,-2-10 0,0-8 0,-3-5-1,-4-12-2,7 15-3,-7-15-5,0 0-10,4-15-6,-3 2 3,0-10-2</inkml:trace>
  <inkml:trace contextRef="#ctx0" brushRef="#br0" timeOffset="380">296 1625 12,'-2'26'14,"3"3"2,-3-2-3,-1 6-3,3-3-1,2-4 2,3-4-3,1-4 0,5-3-1,-1-5 0,7-7-3,-1-15-1,5-1 1,-4-9-1,4-2 0,1-9 0,-1-2 0,-3-8-1,-1 3 2,-5-1-1,0 0 0,-6 1 1,-3 5 0,-4-1-1,-1 9 0,-4 0 0,-2 8 0,-3 2-1,0 6-1,-4 5-1,0 3 0,-3 6 0,0 0-1,-1 3 0,-1 2 1,2 4-1,-1 0 1,3 3 0,1 1 0,4 4-2,-1 3 1,4 4-1,1 1-3,8 9-7,-1-1-14,3 6-1,0-2-1,5 7 2</inkml:trace>
  <inkml:trace contextRef="#ctx0" brushRef="#br0" timeOffset="1942">956 914 23,'0'0'19,"0"0"-1,0 0-1,-1-9-7,1 9-4,-10-4-2,10 4-1,-18-1 0,7 3-1,-8 2 0,-1 1 0,0 3 0,-3 0 1,-1 1-1,-1 2 0,0-2-1,2 2 1,1-1 0,6-1-1,-1-2 0,1-1 0,5 0-1,11-6-1,-12 8 1,12-8 0,0 0-1,-3 13 0,3-13 1,7 13-1,-7-13 1,4 17 0,0-7 0,-3-1 0,-1-9 0,-1 18 1,1-18-1,-3 13 0,3-13 0,0 0 0,2 12 0,-2-12 0,16 1-1,-3-2 1,3 1 0,-1-1-1,4 3 1,-2-1 0,3 1-1,-1 2 1,-3 1-1,-2 1 1,3 1 0,-3-2 0,0 1 0,0 0 0,-2 3 0,-3-2 1,-3 2-1,-1 2 0,-3 2 0,-3-1 1,-2 2 0,-2 0 2,-3-1-1,-2 2 1,-6-1 1,1-1 0,-6-1 1,-1 1-1,-3-4 0,1 2-1,-1-5 0,3-1-1,1-2-1,6-2-1,2 0-1,13-1-2,-12 1-3,12-1-6,0 0-14,7-11 1,3 6-3,-1-3 3</inkml:trace>
  <inkml:trace contextRef="#ctx0" brushRef="#br0" timeOffset="2914">1028 1816 5,'29'-32'13,"1"-9"3,7-6 0,6-5-2,0-1-1,5 6 1,-6-1-2,1 11 0,-6 1-1,-4 15-3,-12 2-3,-3 9-4,-7 9-2,-11 1-3,3 14-4,-13-5-5,-2 10-9,-6-2-3,-4 1 2,-2-1 1</inkml:trace>
  <inkml:trace contextRef="#ctx0" brushRef="#br0" timeOffset="3154">1136 1469 17,'-10'1'17,"10"-1"1,0 0 0,0 0-3,14 8-6,-14-8-1,21 8 0,-9-5-1,9 7 1,-2-4 0,6 8-1,-3-2-2,4 9-1,-2-1-1,1 6 0,-2 1-2,-1 4 0,-4 0 0,1 1 0,-4 4 0,2-8-1,-6 0 0,1-2-1,-4-7 0,-2-3-2,-1-3-2,-5-13-5,0 0-10,-9 1-5,9-1-2,-21-19 2,7 9 0</inkml:trace>
  <inkml:trace contextRef="#ctx0" brushRef="#br0" timeOffset="3475">1271 1805 38,'0'0'23,"0"0"3,-13 1-4,13-1-5,0 0-3,0 0-4,3-19-3,4 6-1,-2-9-2,5-3 0,-2-7-2,3-3 0,3-2-1,-2-1 0,1 3-1,1 2 0,-1 2 1,0 2-1,-2 4-1,-2 2 1,0 5-2,-4 1-1,2 6-3,-8-3-5,1 14-11,-9-5-5,-2 10-2,-7 1 2,-2 5 0</inkml:trace>
  <inkml:trace contextRef="#ctx0" brushRef="#br0" timeOffset="3795">1118 1586 21,'0'0'20,"15"5"1,-1-13-2,7 5-4,-2-6-1,10 4-2,0-7-1,5 6-3,-1-3-2,5 4-1,-5 1-3,0 1-1,-2 3-4,-4-4-6,1 5-16,-5-5-1,-1 0 0,-3-8 0</inkml:trace>
  <inkml:trace contextRef="#ctx0" brushRef="#br0" timeOffset="4376">1751 1136 5,'0'0'11,"0"0"1,0 0 0,11 1-5,-11-1-1,0 0 1,11 13 1,-7-4 0,1 2 3,0 4-2,3 5 0,-1 0-2,6 8-1,-1 4-2,5 4 0,-1 2-2,3 8 0,0-4 0,-2 2-1,0-3 0,-2 0 1,-2-6-1,-2-4 0,-2-8 0,-3-3 0,1-5 0,-2-3-2,0-2-3,-5-10-4,1 9-11,-1-9-5,0 0 0,-13-14 0</inkml:trace>
  <inkml:trace contextRef="#ctx0" brushRef="#br0" timeOffset="5818">2311 1112 13,'0'0'14,"0"0"-1,0 0-2,0 0-5,0 0-1,0 0 0,-4 12 0,4-12 1,-1 9 2,1-9-1,-3 14 1,1-4-3,-1 1 0,-2 6-2,1 4 0,-2 4-1,2 6 0,-2 6 0,0 7 0,-1-2 1,3 7 0,1-4-1,3 2 0,0-5 0,3-5 0,4-8 0,6-6 0,3-10-1,5-7 0,4-10 0,4-11 0,1-10-1,4-8 0,-1-7 0,-3-3 1,-1-3-1,-4 1 2,-5 0 0,-4 4 0,-4 2 1,-5 6-1,-4 2 1,-3 3-1,-7 2 0,-1 3-1,-4 1 0,-2 7-1,-4 2 2,-1 3-2,-2 4 0,0 3 0,-3 5-2,-1 2 1,0 6-1,-4 0-3,6 8-3,-6-6-12,6 5-6,1-6-2,7-5 2,1-5-1</inkml:trace>
  <inkml:trace contextRef="#ctx0" brushRef="#br0" timeOffset="6699">2874 436 14,'0'0'13,"-11"9"0,11-9-2,-10 4-3,10-4-1,-15 5 1,5-3 1,10-2 0,-21 7-1,10 1-1,-4-3-2,1 2-2,-2 0-2,2 2 0,-2-2 0,3 0 0,0-1 0,3 0 0,10-6 0,-13 8 1,13-8-2,0 0 1,-10 12 0,10-12-1,-3 18 0,2-6 0,-1 1 0,0 5-1,-1 2 2,0 3-2,-3 1 1,2-1 0,-3 2 0,1-4 0,1 0 0,-1-4 0,3-4 0,0-3 0,3-10 0,-2 12 0,2-12 1,0 0-1,14-13 1,-3 5-1,1-1 1,1 0-1,1 0 0,1 1 1,2 3-1,-2 3 0,2 2 0,-3 2 0,3 2-1,-2 1 1,2 1 0,-1 3 0,0-2 0,-4 1 0,0 1 0,-3 1 0,-3 1 1,-2 1 0,-4-2 2,-2 3 0,-5-1 1,0 2 0,-8-2 1,2 2 1,-8-3-2,1 2 0,-4-3 0,1 1-1,-2-3-2,3-2 0,5 1-3,-1-6-5,8 4-11,1-6-9,9 1 0,-6-10-2,13-1 2</inkml:trace>
  <inkml:trace contextRef="#ctx0" brushRef="#br0" timeOffset="7771">3153 1036 35,'0'0'19,"4"10"0,-4-10 2,0 0-12,7 10-2,-7-10-2,9 14 0,-9-14 0,12 23 0,-5-12 0,0 6-1,0 1-2,-1 1 0,2 2-1,-1 3 1,0-2-1,0 1 0,1-1 0,0-1 0,-3-7 1,4 2-1,-3-6 0,-6-10 0,16 12 1,-7-11 0,-9-1-1,19-9 1,-9 1-1,-1-4 1,3-4-1,-1-4 0,1-1 0,0-3-1,0 0 0,2 0 2,-1 3-2,2 2-2,-3 1 2,2 4 0,-3 3 2,-1 3-2,-10 8 1,14-11-1,-14 11 1,9-5-1,-9 5 1,0 0-1,0 0 0,7 14 1,-6-3-1,1 3 1,0 1-1,1 3 1,0 0-1,0-1 1,1-1-1,1-4 0,-5-12 1,16 10-1,-1-13 0,2-5 1,1-5-1,3-6 0,0-3 1,2-3-1,-1-1 0,-1 1 0,-5 4 1,0 2-1,-4 2 0,0 5 0,-3 3 0,-9 9 0,14-9 0,-14 9 0,9 0 0,-9 0 0,10 10 0,-6-1 0,2 4 0,0 3 0,3 3-1,-1 0 2,2 2-2,0-1 0,3-1-2,-4-7-8,7-1-16,-4-8-2,4-6 0,-3-10 0</inkml:trace>
  <inkml:trace contextRef="#ctx0" brushRef="#br0" timeOffset="8652">3984 794 62,'10'-4'26,"0"-2"-1,0 1 0,-10 5-16,21-12-7,-8 7-1,2 4-1,0 0 0,3 2 0,1 3 0,2 1 1,2 4-1,2 1 0,2 2 0,2 3 0,0 1 0,1 3 0,-2 1 0,-3 0 0,-1-2 0,-4 2 1,-6-1-1,-4 0 1,-7-1 0,-5 0 1,-8-3 0,-2 1 0,-9-3-1,-3 1 1,-5-4 0,0-1-1,-4-2 0,2-4 0,0-1-1,5-2 0,4-2 0,3-1 0,7-2 0,12 5 0,-7-14-1,13 5 1,5-3 0,7 0 0,2-2 0,7-1-1,3-1 1,3 1-1,-2 0 0,0 0-2,3 6-4,-7-5-13,1 2-6,-5-4-2,-3-1 1,-6-7 1</inkml:trace>
  <inkml:trace contextRef="#ctx0" brushRef="#br0" timeOffset="9203">4478 381 66,'0'0'26,"0"0"-2,11-10 0,-11 10-17,0 0-6,0 0-1,0 0 1,7 11 0,-3 3 0,2 4 1,2 5 0,1 6 0,4 6-1,2 2 1,1 2-2,3 2 1,0-1-2,-2-1 2,1-2-1,-3-4 0,-3-4 0,-2-5-1,-4-3 0,-2-5-1,-6-6-1,0-1-4,-7-10-7,0 0-7,-8-7-2,-2-3-3,-5-3 3</inkml:trace>
  <inkml:trace contextRef="#ctx0" brushRef="#br0" timeOffset="9483">4403 731 19,'-20'-10'20,"5"1"0,5 3-1,10 6 0,-6-12-2,13 0-3,10 6-2,4-9-5,10 3-1,5-6-4,9 0 1,4-3-1,4 1-2,-3 2-2,-3-1-3,-1 6-11,-8 0-10,-4 3 0,-12 0-1,-1 3 1</inkml:trace>
  <inkml:trace contextRef="#ctx0" brushRef="#br0" timeOffset="9814">4928 519 27,'9'5'21,"-9"-5"0,12 4 2,-12-4-7,12 10-6,-12-10-5,16 21-2,-7-7 0,2 4-1,1 1 1,1 0-1,0 0-1,-1 2 0,-1-5 0,-1 0 0,-3-3 0,-2-2-1,-2-2 1,-3-9 0,2 12 0,-2-12 0,0 0 2,-6 11 0,6-11 1,0 0-1,-14-5 2,14 5-1,-16-15 0,7 4-1,-2-5 0,1-1-2,1-4 0,3-2-1,-1-1 0,5-1 0,4 2-1,3 0 0,5 1 0,2 0 0,4 3-1,-1 2 0,5 2-2,-2 1 0,6 5-5,-7-1-10,6 4-8,-3-1-1,3 0 2,0-2-1</inkml:trace>
  <inkml:trace contextRef="#ctx0" brushRef="#br0" timeOffset="10264">5380 324 28,'9'8'16,"-9"-8"0,1 16-2,0-5-9,0 3-1,0 2 3,1 5 0,-1-1 0,4 5 1,-3-2 1,6 4 0,-4-6-1,5 0-2,-3-4-3,5-2 0,-2-4-2,2-8-6,5-5-16,-3-7-4,3-8-1,-2-7 0</inkml:trace>
  <inkml:trace contextRef="#ctx0" brushRef="#br0" timeOffset="10545">5416 1 76,'0'0'27,"-12"-4"0,12 4-1,0 0-21,0 0-5,0 0 0,0 0-1,2 14-1,-2-14-6,6 15-15,-3-5-3,2 1-1,-5-11 1</inkml:trace>
  <inkml:trace contextRef="#ctx0" brushRef="#br0" timeOffset="10815">5658 205 43,'10'3'25,"-10"-3"1,13 13 0,-3-1-7,0 0-9,8 5-5,2 2 0,8 5-1,3 0-1,7 3 3,-1-3-3,3 2 1,-1-3-1,1-2 0,-2-2-2,-6-3 0,-4-1 0,-3-3-2,-5-2 0,-4-1-2,-1 0-1,-15-9-4,14 10-10,-14-10-11,0 0 0,-21-1-1,6 0 2</inkml:trace>
  <inkml:trace contextRef="#ctx0" brushRef="#br0" timeOffset="11116">5796 585 32,'-19'10'16,"6"-1"-1,4-1-2,9-8-3,-5 9-1,5-9 1,9-3 1,1-11 1,11 3 1,-3-13 0,10 1-1,-2-11-4,8-3-3,0-9-2,2-1-1,0-1-1,-1-2-2,2 2-1,-3-2-5,8 7-22,-7-1 0,2 6 0,-3-5-2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0.7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354 2100 3,'24'2'10,"-13"-1"-1,5 4-1,-2-2-1,6 3-2,0 0 0,2 2-1,1-1 0,2 0 1,3 1-1,2-3 1,4 3 1,0-2-1,5-1 2,-1-2-1,6 1-1,-2-1-1,4 1-1,0-1-1,2 2-1,-1-3 0,3 2-1,-3-1 0,0 1 0,3-1 0,2-1 0,-4 1 1,2-1 0,2 1-1,2-2 1,1 3 0,1-4 0,-1 2-1,-2-2 1,5 0-1,1 0 0,-4-1 0,0 0 0,-2-3 1,3 3-2,-1-4 2,2 2-1,-4-2 0,1 0 0,1 1 1,-4 0-1,0 2 0,-3-2 0,0 3 0,-3 0 0,1 1 0,-3 0 0,-1 0 0,-1-1 0,0 1 0,1 0 0,0 0 0,2 1-1,-1-2 2,0 3-1,2-2 0,1 3 1,2-4-1,-1 4 1,3-2-1,-2-1 1,0 2-1,3-2 1,3 0-1,0-1 0,-3 2 1,2-2-1,1 0 0,-1 2 0,2-1 1,1 2-1,-1-2 1,2 2-1,-1 0 1,0 1 0,0-1-1,0 1 1,-2-2 0,-2 1 0,-2 0-1,2 0 1,-5 0 0,2 0 0,-1 0-1,-1 2 1,0-1-1,2 0 1,0 1-1,-2 0 0,6 1 1,-2 0-1,1 1 0,-1 0 1,0 0-1,3 1 1,-2-2 0,1 2-1,0 0 1,-1-2-1,0-1 1,1 1-1,0-1 0,1 0 1,-2 0-1,3-1 1,2 0-1,1 0 1,1-1-1,1 1 1,-4-1-1,8 0 1,-2 0-1,0 1 0,1 0 1,3-2-1,-2-1 1,2 0-1,4 0 1,-2-1-1,-4-2 1,0 1 0,-3-1-1,-1 1 1,-1-1 0,-1 1-1,-5-1 0,0 0 1,-2 1-1,-2-3 0,0 1 1,-1 1-1,-2-2 0,1 1 0,0 0 1,-1-1-1,1 0 0,0 1 0,-2 0 0,-1 0 0,0 1 0,-3-1 0,-2 0 0,-4 0 0,0-2 0,-1 2 0,-1-1 0,-3-1 1,-2 1-1,-1 0 0,-2 0 0,0 2 0,-6-2 0,-2 2 0,-2 0 1,2 3-1,1-3 0,-2 1 0,3 1 0,0-4 0,2 2 0,2-1 0,-1-1 0,-1-1 0,0 2 0,-4 0 0,1 0 0,1 0 0,0 1 0,-2-2 0,3 3 0,-2 0 0,1-1 0,1 1 0,-5 0 0,-1-1 0,-14 3 0,20-3 1,-20 3-1,14-2 0,-14 2 1,0 0-1,0 0 1,0 0 0,8-9 0,-8 9 0,5-16-1,1 4 1,0-4 0,2-1-1,2-4 0,-1-1 1,3-1-2,-1-4 1,-3 0 0,-1 0 0,1-1-1,-1 0 1,-1 0-1,-2-2 1,1 0 0,-1 1 0,-1-1 0,-3 1 0,0-1 0,-1 1 0,-1 1 0,2 0 0,-4 0 0,1 0 0,0 0 0,0 1 0,2-1 0,0-1 0,-2 2 0,-2-2 0,2-1 0,2 0 0,-4 1 0,1 0 0,-3-2 0,-1 1 0,2 1 0,-1-2 0,1 4 0,1-2 0,-2 0 0,3-2 0,2 3-1,0-1 1,2 0 0,0 1 0,2 2 0,-2-2 0,2 3 0,2 0 0,-3 0 0,1 2 0,0-1 0,1 0 0,-1-3 0,4 3 0,-2-1-1,0 1 1,1 0 0,-1 2 0,0 0 0,-2 3 0,1 2 0,-3 1 0,1-1 0,-2-1 0,0 2 1,-1-1-2,1 0 2,0-1-1,-2 1 0,0 0 0,-2 2 0,3 0 0,-4 2 0,0 1 1,-2 1-1,8 11 0,-16-15-1,16 15 1,-22-15 0,9 9 0,-1-1 0,-3 1 0,-2-1 0,-2-1-1,-2 1 1,-1 0 0,-3 0 0,-3 1 0,-4 0-1,0 1 1,-4 1 0,-1 0-1,-2 2 1,-3-1-1,-3 1 1,0 0 0,0-1 0,-2 1 0,-1-2 0,1 1 0,-5-1 0,-1 1 0,2 0 0,-4-1 0,1 2 0,-1-1 0,-1 1-1,-1 0 1,3 1 0,-1-1 0,-1 0 0,5 0 0,-4 1 0,2-1 0,-2-1 0,-1 0 0,0-2 0,-1 1 0,-1-1 0,-2 0 0,1-1 0,-1 1 0,-7-1 0,7 1 0,1 1 0,1-2 0,1 1 0,0 0 0,-2 0 0,-1 1 0,9 0 0,-9 0 0,2 1 0,-3 0 0,5 0 0,-3 1 0,7 1-1,-3 1 1,4 0 0,2 0 0,0 0 0,1 0 0,-1 1 0,1-1 0,-1 0 0,-1 1-1,1 0 1,-1 1 0,-2 0 0,2 1 0,0 1 0,-1-1 0,4 2 0,2 0 0,-4-1 0,4 0-1,0 1 1,1-2 0,1 0 0,3-1 0,-2 1 0,1-2 0,2 0 0,1 0 0,-1 1 0,2-1 0,-1 2 0,-2-1 0,1 2 0,-1-1 0,-1 3 0,3-1 0,-1 0 0,-1 0 0,-3-1 0,1 1 0,3 0 1,-4 0-1,3 0 0,-3 0 0,-1-1 0,-1 1 0,1 0 0,-1-1 0,-1 0 0,-1-2 0,-3 0 0,0-2 0,1 1 0,-2 0 0,4-1 0,-5 2 0,0 0 0,0 0 1,-1 1-1,-2 0 0,-1-1 0,-5 1 0,0 2 0,-1-3 0,1-1 0,-1 1 0,1 0 0,2-1 0,2 1 0,0-1 1,-1 0-1,5 1 0,-1-2 0,1 1 0,-1-1 1,0-2-1,-3 1 0,3-2 0,1-1 0,-3 1 0,3-2 0,0 2 0,-2 0 0,3 3-1,1-1 2,-3 2-1,1 0 0,1 1 0,-1 0 0,-1 0 1,2-2-1,-1-1 0,3-1 0,2-1 0,2 1 0,2-1 0,2-1 0,3 1 0,2 1-1,5 0 1,3 0 0,2 1 0,0-1 0,6 1 0,-2 0 0,-3 0 0,2 1 1,4 1-1,2 0 0,5 1 0,0 2-1,4 0 1,11-4-1,-10 14 0,10-3 0,0 0 0,-1 1 0,1 3 0,0 3 1,0 3 0,9 2-1,-9 4 1,12 1-1,-5 3 0,3 6 1,-10-2 0,12 6 0,-12 3 0,1 4 0,0 3 0,-11 3 1,2 5-1,9 2 0,1 4 0,-2-5 0,0 1 0,-3 1 0,2-1 1,-1-1-1,0-2 0,-13 0 1,8 0-1,-12 4 1,8 0-1,-10 1 1,5 0-1,2-1 0,-3 1 0,2-4 0,3 0 1,2-2-1,2-3 0,6-3 1,0 1-1,2-4 1,3-3-1,1-1 0,2-6 0,1-3-1,-1-5 1,0-4 0,0-6 0,-2-4-1,3-4 0,2-1-1,-9-11-5,25 7-15,1-6-11,1-11-2,8-4 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40.720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215 21 20,'0'0'19,"11"-5"1,-11 5-2,0 0 1,0 0-4,0-9-4,0 9-1,0 0-3,-12-5-2,0 3-1,2 3-2,-4 0-1,1 2 0,-4 0-1,1 1 0,-1 2 0,3 0 0,0 0 0,2-1 0,-1 2 0,2-2 0,11-5 0,-15 10 0,15-10-1,-11 8 1,11-8 0,0 0-1,-4 12 1,4-12-1,6 9 1,-6-9 0,16 12 0,-7-4-1,5-1 1,-2 1 0,3 2 0,1 3-1,2 1-1,-3 1 1,2 1-2,-1 0 1,0 1-1,-1 1 1,-1-4 0,-3-2 0,-3 0 1,-3-3 1,-5-9 1,-1 18 0,1-18 1,-17 13 1,1-7 0,-1 3 1,-5-3-2,0 1 1,-1-2-1,0 0 0,-1-2-1,4 0-1,3-1 0,1-2-1,5 1-1,1-4-4,10 3-9,-7-10-11,7 10 0,10-23 0,1 7 1</inkml:trace>
  <inkml:trace contextRef="#ctx0" brushRef="#br0" timeOffset="701">301 313 19,'-14'4'21,"0"-3"2,1-3-4,13 2-2,-16-5-3,16 5-3,-5-12-2,5 12-3,4-18-3,3 5-1,0-2-1,2-3-1,4 2 0,1-2-1,4 1 1,0 1 0,3 3 0,-2 2-1,2 2 1,-2 4 0,-2 1 0,-2 3 1,-3 5-1,0 2 0,-5 4 1,1 2-1,-5 3 1,1 2-1,-4 3 1,-2 1 0,-2 1-1,-4 0 1,-1-4 1,-4 0-1,0-3 0,-2-1 0,0-5 1,0-1-1,0-4 0,1-1 0,0-2 0,0-2-1,2-2-1,0-3-1,2-1-4,-2-7-8,5 4-12,-2-5 0,6-1-2,-1-3 2</inkml:trace>
  <inkml:trace contextRef="#ctx0" brushRef="#br0" timeOffset="1372">629 60 6,'0'0'11,"3"14"0,-3-14-1,-3 11 1,3-11-1,-2 16-1,2-4 0,-3-1 0,2 6-3,-1 0-1,3 4-2,-3-1 0,1 3 0,-1-3 0,1 1 0,-2-5 0,3-1 0,-1-6 1,1-9-1,1 11 0,-1-11 0,12-6-1,-1-3 0,2-3 0,1-1-1,2-5 1,0 2-1,0-3 0,0 1-1,-2 2 1,-2 4 0,-1-1 0,0 4 0,0 1 0,-2 2-1,1 0 1,-10 6-1,15-5 0,-15 5-1,14 1 1,-14-1 0,9 6 0,-9-6 0,8 15 0,-3-4 0,-2 3 0,-1 0 0,-2 3 0,1 0 0,0-1 0,-1 0 0,1-3 1,1-1-1,-2-12 0,15 5 0,1-11 0,4-8-1,7-1 0,2-4 1,6-3 0,1-3-1,-4 4 1,-4 2 1,-6 4-1,-4 6 1,-6 2 1,-2 4-1,-10 3 0,7 9-1,-7-9 1,2 19 0,-2-7 0,2 3 0,-4 2 0,2 1 0,-1 0 0,0 2 0,0-2 0,1 1 0,0-4-1,-2-2-1,4 1-2,-2-14-6,-1 9-16,1-9-2,3-13-1,-1-6 2</inkml:trace>
  <inkml:trace contextRef="#ctx0" brushRef="#br0" timeOffset="2233">1361 179 23,'15'11'20,"-5"-11"2,2-2 1,5 0-9,-1-4-5,7 2-2,0-5-1,3 3-1,-2-5-2,3 1-1,-3-2 0,1 0-1,-4-3 0,-3 2 1,-4-1-1,-2 1 1,-5 1 0,-3 3-1,-3-3 0,-4 3 0,3 9-1,-17-12 0,2 7-1,-2 3 1,-4 3 0,-1 3-1,1 1 1,-3 2 0,1 3 0,0 2 0,3 3 0,1 1 0,3 3 0,2 2 0,3-1 0,2 4 1,3-2-1,4 1 1,1-4 0,4 3 1,0-6 0,6 3 0,2-5 1,5-1-1,3-2 0,4-1 0,4-2-4,0-7-5,8-1-19,2-7-2,3-3 0,0-11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43.684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31 202 21,'0'0'20,"0"0"-1,0 0-1,0 0-1,7 10-3,-7-10-5,0 0-2,0 0-3,-9 14-1,9-14-1,-5 13 1,5-13-1,-2 16 0,1-4-1,2 1 0,-2 4 0,2 2 0,-2 0 0,0 2 0,-3 1 0,3-1 0,-2-4 0,-1 0 0,-2-6 1,6-11 0,-2 12 0,2-12-1,18-9 0,-9-1 0,7-4 0,2-5-1,2-1 1,2 1-1,-5-2 1,-2 5 0,-5 3 1,-1 4-1,-9 9 0,10-12 2,-10 12-3,0 0 1,0 0-2,0 0 1,0 0-1,0 0 1,7 12-2,-6-3 2,1 3-1,-1 1 1,0 1 0,-1 2 0,0-2 0,0-1 0,1-3 0,-1-10 1,8 12-1,-8-12 0,22-3 0,-5-3 0,1-1 0,2-1 0,2-1 2,0 0-4,-1 0 2,-3 2 0,-4 2 2,0 3-4,-4 0 2,0 3 0,-10-1 0,14 7 0,-14-7 0,12 19 0,-8-7 0,0 1 0,1 3 0,-4-2-1,2 0-1,-3-2-3,5-1-11,-5-11-11,12 4 0,-1-10-1,3-6 0</inkml:trace>
  <inkml:trace contextRef="#ctx0" brushRef="#br0" timeOffset="761">662 462 6,'0'0'17,"-12"-3"5,12 3-6,-8-14-5,8 14 4,-4-17 2,6 8 2,0-7-6,9 3-5,0-5-6,5-1-3,3 2 0,3-1 0,4 2 1,2 2 0,-2 3 0,0 4 0,0 3 0,0 4 1,-2 3-1,-3 4 1,-5 3-1,-1 3 0,-4 2 1,-1 4 0,-6-3-1,-5 4 2,-4-4 0,-3 4 0,-3-5 0,-4-1 1,-2-3-1,-5 0 1,0-5 0,0-1-1,-1-2 1,1-3-1,-1-1-1,5-2 0,-1-3 0,-1-3-2,5 0-2,-2-5-5,11 2-15,-2-6-4,6 1-2,2-8 0</inkml:trace>
  <inkml:trace contextRef="#ctx0" brushRef="#br0" timeOffset="1322">1092 434 61,'-9'4'22,"9"-4"1,-13-4 0,13 4-17,0-13-5,0 13-1,13-20 1,-2 10 0,3-2 0,3-1-1,4 1-2,2-1-1,3 2 0,-1-2 1,2 6 0,-1 1 1,-3 2 1,-3 2 1,-2 2 1,-4 5 0,-4 1 0,-3 4 0,-6 1 0,-3 3-1,-3 2 0,-3 3 1,-4 1-1,-1-2 0,-5-1 1,1 1 0,-3-3 0,0-1 1,-1-4-1,2-1 0,-2-2-1,2-1-1,1-3 0,1-4-2,2-2-2,-3-9-5,9-3-15,1-9-2,5-6-1,2-9 2</inkml:trace>
  <inkml:trace contextRef="#ctx0" brushRef="#br0" timeOffset="1783">1353-3 22,'0'0'19,"9"6"3,-9-6-2,0 0-5,3 15-4,-3-15-1,-2 17-2,-2-8-2,3 6-1,-3-2-1,3 5-1,-1 1-1,1 7 0,-1 1 0,0 5 0,1 2 0,-1 4 0,2 0-1,-2 1 0,1-3 0,2-2-1,-1-4 0,2-4 0,0-1-3,-2-10-4,2 2-16,-2-17-4,0 0 0,0 0 0</inkml:trace>
  <inkml:trace contextRef="#ctx0" brushRef="#br0" timeOffset="2233">1515 398 7,'9'7'15,"-9"-7"3,19-2-4,-5 3-3,1-2 1,4 2 0,0-3-1,4 2 0,0-2-4,2-1-5,0-2-1,-1-3-2,0 2 0,-4-3 0,-2 0 1,-4-2 0,-3-1 2,-4-1 0,-4 1 1,0 1 0,-6-3 0,-1 3 1,-4-1-1,-2 4 0,-2 1-1,-4 2-1,0 1 0,-3 3-1,0 1 1,0 3-1,-1 1 0,1 2 0,0 0 0,3 3 0,-2 0 0,3 0 0,-1 0 0,4 1 1,-2-1-1,4 1 1,1 0 0,1 1 0,2-1 1,5 3 0,2 0 0,4 3 1,2-2 0,7 5 1,2-3 0,8 4 0,3 3-1,10-2-1,5-2 0,4 2-1,7-5-1,2 0-3,5-1-5,-4-7-23,6-7 3,-7-9-4,2-6 3</inkml:trace>
  <inkml:trace contextRef="#ctx0" brushRef="#br0" timeOffset="3655">2232 62 30,'0'0'19,"0"0"0,0 0-6,0 0-3,0 0-5,0 0 0,0 0-1,0 0-1,6 14 0,-6-14 0,0 22 0,-4-4 1,1 3-1,-3 5 0,0 7-1,-2 2 0,-2 5 0,1-2-1,0 3 1,-1-3-1,6 0 1,0-5 0,2-1-1,0-8 1,1-3-1,0-5 0,2-3-1,-2-3 0,1-10 0,-2 13 0,2-13 0,-2 10 0,2-10-3,4 15-3,-4-15-8,0 0-10,19 5-2,-5-9 2,5-9-2</inkml:trace>
  <inkml:trace contextRef="#ctx0" brushRef="#br0" timeOffset="4116">2705 332 46,'0'0'24,"0"0"1,0 0-1,0 0-13,0 0-5,0 0-2,-10 2-1,10-2 0,-20 3-1,8 0 0,-2 1 0,-3 1-2,1 1 1,-1 2-1,2-1 1,1 0-1,5-1 0,9-6-1,-13 15 1,11-6 0,2-9 0,6 17-1,3-8 0,2 1 1,5 1-1,2-1 1,1 1-1,1-1 1,-2-1 0,0 0 0,-2 0-1,-2-1 1,-3 2-1,-1-2-1,-10-8 2,11 19-2,-11-19 2,3 17-1,-3-17 2,-6 16-1,6-16 2,-18 11 1,4-5 0,-3 0 1,-2-1-1,-1 1 1,-1-3-1,1 1 0,-1-1 0,2 0-1,3-2-1,3-1-1,0 1-2,0-3-4,13 2-16,-16-6-7,16 6 0,-8-24-1,12 0 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52.166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19 50 6,'0'0'17,"0"0"1,9-8-2,-9 8-3,0 0-1,0 0-1,0 0-1,0 0-2,0 0-1,0 0-1,0 0-1,0 0-1,0 0-2,0 0-1,0 0-1,0 0 0,0 0-1,0 0 1,0 0-1,-3 14 1,1-2 0,0 1 0,-1 5 0,1 0 1,-2 3-1,1 2 1,1 3-1,-1-4 0,1 0 0,1-3 0,1-2 0,0-1 0,1-2 0,-1-14 0,8 10 1,-8-10 0,17 4-1,-6-7 1,4-3 0,0-2 0,5-3-1,0-4 1,0 0 0,1-4 1,1-1 0,-4 1 0,1 1 1,-5-2-1,-2 5 1,-4 2-1,-2 3 0,-6 10-2,7-15 0,-7 15-1,0 0 0,0 0-3,-3-9-1,3 9-4,0 0-5,0 0-8,0 0-5,0 0 1,0 0 1</inkml:trace>
  <inkml:trace contextRef="#ctx0" brushRef="#br0" timeOffset="671">477 118 38,'0'0'22,"0"0"1,6-12-4,-6 12-8,0 0-3,-10-5-3,10 5-1,-15 2-2,6 0-1,-3 2-1,1 0-1,-1 3 0,-1-1 0,1 0 0,12-6 0,-18 11 0,18-11-1,-11 10 1,11-10 1,0 0-1,-5 12 1,5-12 0,11 10 0,0-3-1,5 5 0,2-2-2,5 1 1,1 4-1,2-1 0,-1 2 0,-1-1 0,-2 0 1,-4-3 1,-5 2 1,-4-1 0,-2-2 2,-7 0-1,-2-1 3,2-10-2,-17 17 4,3-13-1,0 2 1,-7-4 0,3 1 1,-3-4-2,2 1 0,-3-2-2,3 1-1,2-2-2,1-1-2,16 4-6,-18-11-12,18 11-5,5-16-4,5 4 3</inkml:trace>
  <inkml:trace contextRef="#ctx0" brushRef="#br0" timeOffset="2033">707 230 26,'0'0'13,"0"0"0,9 3-1,-9-3 0,13 4-2,-4-4-3,5 3-1,1-3-1,5 2-1,2-2 0,4-1 0,0 1 0,1-2-1,-3-4 0,1 1 1,-6-2-1,0 1 0,-7-3-1,-1 4 1,-4-7-1,-7 12 0,5-13 0,-5 13-2,-5-16 1,5 16-1,-12-16 0,12 16 0,-16-15-1,7 8 1,-3 1-1,1 1 1,-2 2-1,0 1 1,1 2-1,-3 1 1,4 1 0,-2 1 0,1 2 0,2 0 0,-2 0 0,3 1 0,-1 0 0,-1 4 1,0-2-1,0 3 0,-2 4 0,2 2 0,-2-3 1,1 3 0,1-2 0,0 0 0,2 0 1,3-1-1,0-3 0,2 0 1,3 1-1,5 0 1,1 1-1,5 0 2,8-2-2,5 0 0,9-2-2,8-3 0,9 2-7,2-6-17,9-2-2,0-6-3,3-4 3</inkml:trace>
  <inkml:trace contextRef="#ctx0" brushRef="#br0" timeOffset="4076">1683 5 17,'0'0'11,"0"0"-1,3-10-1,-3 10-3,0 0-3,0 0-1,0 0-1,0 0-1,0 0 1,0 0 0,0 0 1,0 0 0,0 0 1,0 0 0,0 0 1,0 0 1,0 0 0,0 12 0,1 0 0,-4 1 0,0 9 0,-3 3-1,1 12 1,-6-3-1,3 8-1,-4-1 0,2 3-1,-1-5 0,4-1-1,-1-5-1,4-9 0,1-2-1,1-5 0,3-3-2,-1-14-3,5 15-5,-5-15-8,10-1-5,-10 1 1,8-18 1</inkml:trace>
  <inkml:trace contextRef="#ctx0" brushRef="#br0" timeOffset="4507">1431 183 24,'0'0'18,"0"0"3,0 0-1,14-5-6,-1 0-2,9 3-1,0-4 0,11 5-1,1-3-1,8 4-3,0-2-3,1 2-1,-3 0-1,-4 1-1,-3 2-3,-8-4-5,-2 5-17,-9-3-2,-4 1 0,-10-2 0</inkml:trace>
  <inkml:trace contextRef="#ctx0" brushRef="#br0" timeOffset="4867">1961 132 44,'0'0'22,"0"13"1,0-13-1,0 0-11,0 0-8,0 0-2,0 0 0,0 0 0,0 0 1,-2 9-1,2-9 0,3 19 1,-2-7-2,-2 3 0,0 5 0,-1-1 2,-2 4-2,1-2 2,2 2 0,-1-10-1,5 6 2,-1-4-1,6-5 1,3-4-2,3-4 0,4-4 0,0-3-1,5-3 1,0-5 0,0-1 0,0 0-1,-4 0 2,-2 2-1,-3 3 0,-3-3 0,-11 12-1,15-13 1,-15 13-2,0 0 1,0 0-1,7-12 0,-7 12 0,0 0 0,0 0 0,0 0 0,0 0 1,3 16 0,-3-16 0,9 20 0,0-10 0,-2 6 1,0-6-1,2 1 2,-2-2-1,2 0 0,-9-9 0,15 7 0,-15-7 0,18-5 0,-7 0 0,1-3 0,1-4-1,2 1 1,0-5 0,-1-1 0,1-2-1,-3-2 0,3 5-4,-6-4-4,5 5-15,-8-3-4,-1 5-2,-4-2 1</inkml:trace>
  <inkml:trace contextRef="#ctx0" brushRef="#br0" timeOffset="5739">2522 352 8,'0'0'12,"-3"-13"0,3 13 1,6-18 0,-3 5 0,6 2 1,0-2-2,7 1-3,-2-2-2,4 3-2,-2 0-2,3 1-1,1 2 0,-2 2-1,0 1-1,-1 4 2,0 6-2,-2-2-1,0 4 1,-3 3-1,1 0 1,-5 3-2,-1 1 1,-4 2 0,0-3 0,-4 3 1,-1 1 0,-3-3 1,-2 1-1,1-1 3,-5-1-1,3-2 3,-6-2-1,1-2 2,-3-5 0,1 1 0,-3-4 0,-1 0-2,-3-4 0,1 0-1,0-2-6,-3-3-9,3 1-15,-1-7-2,3-2 0,6-14-1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2:59.55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42 177 30,'-4'-9'19,"4"9"-1,0 0 0,0 0-5,0 0-5,-2-10-1,2 10-3,0 0 1,0 0-2,0 0 0,0 0 0,0 0-1,3 12-1,-3-1-1,0 1 0,0 8 0,-1 5 0,1-25 0,-2 64-1,1-21 2,-1 1-2,-2-2 0,2 0-1,2-42 1,-5 79-1,5-79 1,-6 68 0,6-68 0,-4 42-1,4-42 3,0 0-1,-7 46 0,7-46 0,0 0-1,0 0 0,0 0-6,0 0-11,0 0-7,7-45 3,-7 45-1</inkml:trace>
  <inkml:trace contextRef="#ctx0" brushRef="#br0" timeOffset="401">40 235 33,'-3'-10'20,"3"10"-1,2-10 2,-2 10-10,9-13-11,-9 13-1,15-14 1,-5 7 0,5 1 1,1 2 1,3 1-1,4 1 1,-1 0 0,3 3 1,-2 2-1,0 4 0,-4 0 0,-1 4 0,-5 5 0,-4-1 0,-3 4-1,-3 0 1,-4 1 0,-2 1 1,3-21-1,0 0 1,-32 52 0,32-52 0,0 0 1,-53 31-2,53-31 2,-44 7-2,44-7 0,-45-4 0,45 4-1,0 0 0,-56-3 0,56 3-1,-22-7 0,22 7 0,-13-7-3,13 7-2,0 0-7,2-14-13,9 5-2,-1-6-1,5 1 1</inkml:trace>
  <inkml:trace contextRef="#ctx0" brushRef="#br0" timeOffset="891">376 232 9,'0'0'16,"10"3"3,-10-3 2,0 0-7,10 0-4,-10 0-3,0 0 1,0 0 0,11 18-2,-9-4-3,1 1-2,-3-15 0,0 0-2,7 62 2,-7-62-1,5 47 0,-5-47 1,0 0 1,5 42-1,-5-42 2,0 0 0,0 0 0,0 0 0,0 0 1,0 0 0,0 0-1,0 0 0,-11-8-1,11-7 1,1-3-1,2-4 0,0 1-1,5-3 0,1 5-1,1 2 1,2-1-1,0 2-1,1 3 1,3 3 0,1 4-2,1 0-1,7 5-7,-4-3-11,6 4-6,-1-1-1,1 0 1,-2 0 0</inkml:trace>
  <inkml:trace contextRef="#ctx0" brushRef="#br0" timeOffset="1382">754 264 19,'15'14'16,"-6"-10"2,10-4-1,0 0-7,2-1-1,6 1-2,-1-4 0,1 2 0,-4-2 1,3 1-1,-6-1-1,-1 0-1,-3-1-2,-4 0-1,-12 5 0,17-10 0,-17 10-1,4-13-1,-4 13 1,-3-12-2,3 12 1,-14-8-1,4 2 0,-3 1 0,-3 3 0,0-1 0,-1 2 0,-1 3 1,0 1 0,2-2 0,2 2 0,1 2 0,2-1 1,2 2-1,-1 1 1,10-7 0,-15 18-1,9-6 1,1 2 0,1 3 1,4-17 0,0 0-1,-15 49 1,15-49-1,0 0 1,-5 48 0,5-48 0,0 0-2,0 0 1,22 45 0,-22-45-2,0 0-3,63 23-6,-63-23-17,63-5 0,-63 5-2,75-21 3</inkml:trace>
  <inkml:trace contextRef="#ctx0" brushRef="#br0" timeOffset="1983">1406 216 48,'0'0'24,"-10"-8"0,10 8-7,0 0-6,-10 0-4,10 0-3,-11 8-1,11-8 0,-18 9-1,8-4 1,-7 4-1,4 1 1,-6-2-2,4-1 1,-4 5-1,1 0 0,18-12 0,-35 28-1,35-28 1,0 0-1,0 0 1,-42 54-1,42-54 1,0 0 0,-7 45 0,7-45 0,0 0 0,32 43-2,-32-43-1,47 18-7,-47-18-10,71 4-9,-29-13 0,-1-5 0,4-4 0</inkml:trace>
  <inkml:trace contextRef="#ctx0" brushRef="#br0" timeOffset="2313">1619 350 9,'0'0'15,"4"13"0,-4-13 0,0 0-5,0 0-4,0 0-2,0 0 1,0 0 1,0 0-2,32 1-1,-15-3 0,5-3-1,0-1-2,2-3 1,-1-2 0,-1-1 2,-5 0 0,-2 0 2,-4-1 0,-4 1-1,-5-1 0,-3 3-1,-5 0-1,-3 1-1,-4 2-1,0 0 0,-3 2-1,-1 2 1,-2 1 0,0 4 0,1 2 0,-1 2 1,3-1-1,0 4 1,0 1 1,3 1-1,-1 2 2,3 3 0,11-16 0,0 0 0,-37 48 1,37-48-1,0 0 0,-18 63 0,18-63-1,0 0 0,21 60-2,-21-60-1,48 34-4,-48-34-14,67 14-8,-67-14-2,84-13 2,-40-5-1</inkml:trace>
  <inkml:trace contextRef="#ctx0" brushRef="#br0" timeOffset="2894">2139 378 6,'0'0'15,"44"2"-2,-20-3-3,4-2-5,0-2-2,0-2-2,-1-1 3,-5-1 2,-3 0 3,-6-2 1,-2 3 2,-8-3-1,-3 11-1,-3-20-3,-2 11-2,-4 1-3,-2 0-2,-1 2 0,-2-1-1,-1 2 1,-1 1 0,1 3 0,0 1 0,-1 0 1,1 1 0,0 3 0,1 1 1,-1 1-1,0 2 1,0 1 0,1 1 1,-1 3 0,4 0 0,11-13 0,0 0 0,0 0-1,-40 57 0,40-57 0,0 0-1,-12 53 0,12-53-2,0 0 1,21 52-4,-21-52-8,47 26-15,-47-26 0,69 4-1,-26-11 0</inkml:trace>
  <inkml:trace contextRef="#ctx0" brushRef="#br0" timeOffset="3435">2487 500 17,'0'0'20,"0"0"2,0 0-5,0 0-1,0 0-5,27 42-2,-27-42-2,0 0-1,42-6-1,-42 6-2,0 0 1,54-31-1,-54 31 0,0 0 0,40-47-1,-40 47 2,0 0-2,20-37 0,-19 22 0,-1 1-1,-1 3-1,-2 1 1,3 10-2,-11-17 1,4 8-1,-6 6 0,-1 3-2,-3 3 0,17-3 0,-41 8-2,41-8 0,-45 17-7,45-17-9,0 0-6,-57 20 2,57-20 0</inkml:trace>
  <inkml:trace contextRef="#ctx0" brushRef="#br0" timeOffset="3846">2784 97 59,'17'-19'28,"-6"2"0,0 2-1,-7 0-13,1 3-9,1 3-3,-6 9-1,4-10 0,-4 10-1,0 0 0,-2 10 0,0-1-1,1 4 1,-3 2 0,1 4 0,-1 7 0,-1 2 1,-2 5-1,0 5 1,-2 8 0,0 0 0,-1 1-1,1 3 2,0-6-4,9-44 1,-15 78 0,15-78-2,-9 45 2,9-45 0,0 0 1,0 0-3,0 0 4,0 0-1,0 0-2,0 0-12,0 0-13,39-50 0,-19 21-2,-2-6 3</inkml:trace>
  <inkml:trace contextRef="#ctx0" brushRef="#br0" timeOffset="4236">3043 265 46,'1'12'20,"1"-3"2,-2 0 2,0-9-18,0 0-2,-11 47 2,11-47 0,-10 48 1,10-48 0,-9 54-1,9-54-3,-7 49-1,7-49-2,0 0-1,-6 45-2,6-45-3,0 0-18,0 0-3,0 0-2,32-57 3</inkml:trace>
  <inkml:trace contextRef="#ctx0" brushRef="#br0" timeOffset="4486">3163 111 52,'3'-9'25,"-3"9"1,0 0-1,0 0-15,0 0-6,0 0-2,1 10-1,-1-10-5,1 10-13,-1-10-8,4 12-1,-4-12 0</inkml:trace>
  <inkml:trace contextRef="#ctx0" brushRef="#br0" timeOffset="4677">3195 207 32,'-3'10'19,"3"-10"0,1 14 1,-1-14-7,0 0-10,0 0 0,11 7 0,-11-7 1,7 9 1,-7-9 1,7 17 0,-6-5-1,2 3-1,-3-15 0,0 41 0,0-41 0,0 0 0,-2 59 0,2-59-1,0 0 2,0 0-4,0 0 1,0 0-2,57 21 0,-36-30 1,4-5-2,2 3 2,-3 1-2,0 4 2,-4 0 0,-3 1 0,-5 2 0,-2 3 0,-10 0 0,0 0 0,0 0-1,0 0 0,0 0 0,20 49-1,-20-49-1,0 0-2,5 56-3,-5-56-10,0 0-11,20 42-1,-20-42-1,0 0 1</inkml:trace>
  <inkml:trace contextRef="#ctx0" brushRef="#br0" timeOffset="5117">3679 393 39,'0'0'15,"0"0"-1,0 0 1,0 0-17,49 24-1,-49-24 1,0 0 3,0 0 5,42-8 4,-28-1 2,-5-6 0,3-2 0,-7 1-3,2 1 0,-4 0-3,-2 4-1,-6 0-3,5 11-1,-14-10-1,4 12-1,-2-3-1,-1 4 0,-1 3 1,1 1-1,2 1 1,11-8 0,0 0 1,-22 41-1,22-41 0,2 48 1,-2-48-2,15 62 0,-15-62 0,23 82 0,-11-31 1,-3 2-1,-1 3 1,-3-1-1,-2 3 2,-2-5-1,-4-4 1,-2-3-1,5-46 2,-15 61 0,15-61-1,0 0 2,-46 42 0,46-42-1,-47 1 1,47-1 1,-59-17-1,59 17 0,-60-32 0,60 32-1,-53-39 0,53 39 0,-34-48-1,34 48-1,-6-56 1,6 56 0,28-61-1,-28 61 0,66-77 0,-22 36 2,6 0-4,0-5-2,9 5-13,-1-4-8,2 3-1,-3 2 2,0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3:05.576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0 309 43,'0'0'22,"10"0"0,-10 0-5,0 0-9,0 0-3,0 0-2,0 0 0,0 0 0,0 0 1,4 12 1,-4-12-1,5 19 0,-1-7 0,-3 5-1,-1-17-1,5 44 0,-5-44-1,3 53 0,-3-53 0,1 46 1,-1-46-1,0 0 1,5 50 0,-5-50 1,0 0 1,0 0-3,0 0 1,0 0-1,38-37 0,-26 15-1,3-1 1,1-3-1,0 2 0,-2 2 0,-2 8 0,-1 4 0,-11 10 1,11-13-2,-11 13 0,0 0 0,0 0 0,0 0 0,6 15 1,-6-6-1,0-9 0,0 0 1,4 46 0,-4-46 0,0 0 0,6 56 1,-6-56-1,0 0 0,0 0 0,13 47 0,-13-47 1,0 0-1,0 0 1,0 0-1,0 0 1,46-17 0,-34 5 1,1-6-1,-1-1 1,-2-1 0,1-3-1,-1 5-1,-3 2-1,1 3-2,-5-1-4,-3 14-18,11-15-4,-5 5-1,-3 2-1</inkml:trace>
  <inkml:trace contextRef="#ctx0" brushRef="#br0" timeOffset="751">577 505 36,'0'0'21,"0"0"2,-42 11 2,42-11-11,-7-20-8,2 9-1,5 11 0,-4-20 0,6 7-2,-1-3-2,2-1-5,6 5-2,-2-1-2,10 2-1,-3-3 0,9 8 0,-1 0 1,2 3 2,-1 4 1,1 2 3,-3 1 2,-4 4 1,-1 4 0,-16-12 0,0 0 3,23 51-1,-23-51 1,-2 45 2,2-45 0,0 0 1,-24 61 1,24-61 0,0 0 1,-61 41-2,61-41 0,-51 9-1,51-9-1,-58 6-2,58-6 0,-51-6-2,51 6-1,0 0-3,-55-27-5,55 27-17,-11-30-4,15 5 1,6-7-1</inkml:trace>
  <inkml:trace contextRef="#ctx0" brushRef="#br0" timeOffset="1312">902 265 71,'0'0'26,"-3"13"-1,3-13-1,0 0-22,0 0-2,0 17 1,0-6 0,0 3 0,1 6 1,-1-20-1,5 54 0,-5-54 0,7 71-2,-7-71 1,14 66 0,-14-66 0,10 58-2,-10-58 2,0 0 1,10 40 0,-10-40 2,0 0 0,0 0 0,0 0 1,0 0 2,0 0-2,0 0-1,-8-44-1,8 44-1,-5-39 0,4 16 0,2-3-1,1 3 0,5-1 0,1-3 0,3 0-1,3 3 1,3 2-1,2 8-1,2-1 1,2 3-1,3 7 0,1 0 0,1 7-2,2 2-1,2 7-3,-3-3-2,7 8-12,-7-2-5,2 6-2,-5-6 2,1 2 2</inkml:trace>
  <inkml:trace contextRef="#ctx0" brushRef="#br0" timeOffset="1902">1449 595 54,'0'0'22,"-46"-1"1,46 1 0,0 0-17,0 0-6,6-43 0,2 27-2,-8 16 0,21-34 0,-3 20 0,-2 0-1,5 4 0,1 2 0,-22 8 0,44-7 1,-44 7 1,48 6 1,-48-6 2,42 16-1,-42-16 1,0 0 0,0 0 0,47 58 1,-47-58-2,0 0 1,-6 67-1,6-67 0,-24 42 0,24-42 1,0 0 0,-59 57 1,59-57 1,-48 23 0,48-23 0,-51 0 1,51 0-1,-51-21 0,51 21-3,-46-36-1,46 36-4,-41-52-16,30 20-6,3-7-1,8-3-1</inkml:trace>
  <inkml:trace contextRef="#ctx0" brushRef="#br0" timeOffset="2423">1728 0 70,'0'12'27,"1"4"-1,-2-1 0,1 5-20,-4 5-5,1 9-1,-4 6 1,3 6 0,-2 7 0,3 3 1,1 0-1,3 2 0,2-2-2,2-4 0,5-2 1,-2-8-2,-8-42 1,25 62-1,-25-62-1,0 0-4,47 53-6,-47-53-15,0 0 0,50 0-1,-50 0 1</inkml:trace>
  <inkml:trace contextRef="#ctx0" brushRef="#br0" timeOffset="2944">2272 410 27,'-10'-4'20,"10"4"2,-16-9-1,4 1-7,2 1-2,-5-1-2,15 8-1,-23-7-3,13 5 0,-4 2-3,5-1 0,-1 3-1,-1 2-1,0 2 0,1 1-1,-2 1 1,3 1-1,-1-1 0,0 1 0,10-9 0,-17 17-1,17-17 0,0 0 0,0 0 0,0 0-1,12 45 1,-12-45-1,0 0 1,50 42 0,-50-42 1,51 36 0,-51-36-1,44 41-1,-44-41 1,38 43 0,-38-43 0,0 0-1,37 58 1,-37-58-1,0 0 2,6 45 0,-6-45 1,0 0 1,0 0 1,0 0-1,0 0 3,-53 46-2,53-46 2,0 0-2,-56 19 1,56-19-2,-45 12 2,45-12-1,-46 11-3,46-11 0,-53 5-7,53-5-12,-68-9-12,68 9 1,-73-38-2,73 38 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3:33:14.178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-6 655 34,'0'0'17,"0"0"0,-10 0 1,10 0-13,0 0-1,0 0 1,0 0 1,0 0 0,0 0 2,6-11-1,-6 11 0,12-12-3,0 2-2,7-6-1,9-3 0,7-7-1,12-3 0,12-3 0,9-7 0,11 0 0,9-2 0,4 1 0,3 0 0,2 1 0,3 1 1,0 1-1,-3 5 0,-3 1 1,-3 2 0,-6 3-1,-3 4 1,-7 6-1,-8 3 0,-12 5 0,-8 3 0,-13 3 0,-7 3 0,-7 1 0,-6 1 0,-14-3 0,9 12 0,-9-12 0,-4 17 0,-2-5 0,-7 5 1,-5 2-1,-4 2 1,-8 5-1,-7 6 0,-10 7 1,-7 3-1,-8 7 0,-5 4 0,-8 5 0,-4 4 0,-3 0 0,0-1 0,4-8 1,0-2-1,9-8 0,10-7 1,7-8-1,13-9 1,8-5-1,8-5 0,9-4 0,14-5 0,0 0 0,9 0 0,17-4 0,11 0 0,14-2 0,11-4 0,9 0 0,12-4-1,9-1-2,3-6-5,6 4-16,-1-6-1,2-10-2,0-11 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00.9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0,'0'0'0,"0"0"1,0 0 2,0 0-1,0 0 0,0 0 0,0 0 0,0 0 0,0 0-1,0 0-1,0 0 0,0 0-1,0 0 1,0 0 0,0 0 0,12 3 0,-12-3 0,15 7 0,-3-2 0,2 1 1,5 0 0,3 1 2,5-2 0,4 0 0,6-1 1,2-1 0,5 1 1,6-2 0,5 0-1,3 0 0,4 1 0,3-1 0,4 1 0,5 1-1,2-3 1,5 3-1,3 0 1,4-1-1,3 0 0,7 0 1,1-1-2,7 0 2,1 0-1,7-1 1,3-1 0,5 1-1,1-1 0,5 2 0,2 0-1,1-2 0,3-2-1,4 2 0,0-3 0,0 1 0,2-2 0,0-1 1,1-2-1,2 3 0,-4-2 0,-5 1 0,-5 2-1,0 0 1,-6 3-1,0 0 0,-6 0 0,-7 0 1,-7 2-1,-4 1 0,-4-1 1,-7 0-1,-9 0 0,-14-1 0,-11 1 1,-8 0 0,-9 0-1,-9 0 1,-11-3 1,-6 0-1,-11 1-1,2-9 1,-2 9-2,-23-15-2,5 8-6,-13-3-11,-7 2 0,-13-3-2,-9 0 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49:02.3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1,'0'0'3,"11"8"-3,-11-8-1,12 9 0,-12-9 1,12 8 0,-12-8 0,12 7 1,-12-7-1,14 4 1,-14-4 1,14 9 0,-1-4-1,2 3 1,0 0 0,6 2 1,4 1 0,5 1 1,4 0-1,10-1 1,6-1 0,5 0 0,7-2 1,6-1-1,8-3 0,5 1-1,9-4 1,7 0-1,3-1 1,5-1-2,6-2 0,4-2 0,7 0-2,3-3 2,3-1-1,4-3 1,1 2-1,3 1 1,-2 0-1,-1 3 1,-3 2 2,0 3-2,-3 2 0,-4 3 1,-7 0-1,-3 0 1,-8-2 0,-4 3 0,-10-3-1,-3-1 0,-10-1-1,-7-1 1,-6-2-1,-7 2 0,-4-4-1,-4 2 0,-7-2 1,-7 0-1,-6 1 0,-6 1 0,-5 0 0,-5 0-3,-4 6-4,-10-3-9,15 15-2,-15-15 0,4-9-1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1-22T23:09:07.408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9538 5746 1032,'-181'-35'3225,"73"16"-1161,1 2-1548,-6 8-516,-5 4 129,-6 5-129,-9 5-129,-2 7 258,-4 7 258,-2 8-129,-3 3 387,6 11 0,1 0 0,10 9 129,3 5-129,10 6 129,2 4-258,14 5-258,4 3 129,9 4-129,9 6-129,6 1 0,7 4 0,9 3 129,8 0 0,13 5-129,8-2 258,16 3-129,9-2 258,19 2-258,22-4 0,16 0 0,17-1 129,16-3-258,19-3 0,15-3-129,11-1 0,11-3 0,9 0-129,11-2 0,7-4-258,6-7 387,5-7-129,3-10 0,2-12 0,2-12 129,-1-17 0,-5-8 0,-2-19 0,1-12 129,-9-13 129,-5-10-129,-10-12 258,-4-3-129,-9-11 0,-4-5 129,-14-4-258,-7-7 129,-11-7-129,-7-1 0,-10-7-129,-9-5 258,-14-3-258,-10-4 0,-13-1 129,-10 1-129,-12 0 129,-13 3 0,-13 3 0,-6 7-129,-18 3 129,-15 7-129,-14 3 129,-15 9-129,-12 4 129,-19 8-129,-14 7 0,-16 9 0,-11 7 129,-11 9 0,-13 7-129,-10 11 129,-6 7-129,-5 11 0,-4 8 0,-2 3 0,3 18-129,3 8-129,13 18-129,10 8-129,20 23-903,12 1-1032,26 18-2064,24 17 0,13 7-258</inkml:trace>
  <inkml:trace contextRef="#ctx0" brushRef="#br0" timeOffset="1016.0581">9809 10447 903,'-16'43'3483,"12"-23"-1161,-2 6-645,-2 3-129,4 11-387,-2 1-129,5 14-387,-3 4 0,4 13 0,-2 10-129,2 10 0,0 13-258,0 13 0,-1 10-129,0 13 129,0 12-129,-2 10 0,0 3 258,-3 9-129,0 9 0,1 7 0,1 8 129,0 3 0,-1 2 258,4 7-129,-3-6-129,4 3 129,0-9 0,0-2 129,0-12-129,0-3 0,0-11-258,0 1 129,0-9-258,0-3 0,0 1 0,0-6-258,3-7 129,1-9 0,-2-8-129,0-9 0,1-11 258,1-12-258,-1-14 0,-1-16-258,4-4 0,-6-20-1161,13-3-1935,-5-21-903,-8-21-645,11-12 0</inkml:trace>
  <inkml:trace contextRef="#ctx0" brushRef="#br0" timeOffset="1772.1013">9585 10190 3483,'22'-14'3870,"-14"-2"-258,15 7-3483,3 2 258,6 3 0,9 0 129,6 0 0,13 3 0,5-6 258,12 3-258,5-5 258,10 1-129,5-9-129,13 3 0,6-8-129,13 4-129,7-8 0,12 1 129,13-5-129,10 3-129,13-2 129,10 1-129,8 0 0,13 0 0,8 2-129,13 1 129,4-3-129,9 0 0,6-2 129,2 0-129,-2-2 0,1 1 129,-2 1-129,-10-1 129,-6 2-129,-6 3 129,-5 1 0,-6 3 0,0 1-258,-4-1 258,-3 3-258,-3-3 129,-7 3-129,-9-3 0,-12 4 0,-14 1 0,-21 3 129,-22 0-258,-21 9-258,-30-2-1161,-19 7-2451,-26 11-645,-37-3 0</inkml:trace>
  <inkml:trace contextRef="#ctx0" brushRef="#br0" timeOffset="3440.1967">8681 13143 2451,'-21'3'3870,"21"-3"0,0 0-2193,-16 1-645,16-1 129,0 0-516,0-5 129,0 5-387,11-12-129,-11 12 129,24-12-258,-7 7 0,7 4 0,4-2 0,7 3 0,3 0 129,8 7-129,5-2 129,9 2 0,6-2 129,6 0-258,5 0 129,1-3-129,0 0-129,-3-2 0,-5 3 0,-7-3-387,-4 8-387,-17-7-1548,-9-1-1806,-2 6-258,-19-6 0</inkml:trace>
  <inkml:trace contextRef="#ctx0" brushRef="#br0" timeOffset="3832.2192">8555 13752 7482,'0'17'4515,"0"-17"-387,30 0-258,-4 0-3999,7-2-129,5-1 129,7 1 0,-1-1 129,0 1 129,2 2 129,-2 0 129,3 0-129,1 0 129,5 0 129,-1-1-129,9-3 0,4-5-129,1 0-258,1 0 0,-4-3-387,7 7-774,-10-7-2322,-6 0-903,-4 4-258,-16-1-258</inkml:trace>
  <inkml:trace contextRef="#ctx0" brushRef="#br0" timeOffset="4772.2729">7299 10054 3612,'-12'-10'3999,"12"10"-129,0 0-2322,0 0-774,0 0-258,0 0-387,-11 12 258,11 8 129,0 2 0,0 10-129,0 2 258,5 15-258,1 3 0,2 9-129,-2 3 0,2 3 0,2-2-129,0-2-129,-2-5-516,1-14-387,7-10-2709,3-8-774,-1-21-129,10-5-128</inkml:trace>
  <inkml:trace contextRef="#ctx0" brushRef="#br0" timeOffset="5289.3025">7811 10543 1161,'-35'28'3612,"8"-28"0,11 1-1677,-3-2-1419,-1-9-258,3-7-129,2-8 129,3-6 0,1-10 0,6-1 129,1-8 258,4 5 129,7-7 0,6 9 129,1 0-387,9 10 258,-4 2-258,9 12 0,-3 8-129,4 11-129,-2 4 0,2 15-258,-2 8 129,-1 9-129,-3 5 129,-2 5-129,-3 3 0,-6 3 129,-5-3 0,-4 1 0,-6-4 129,-9-1 0,-9-11 0,-3-3 0,-7-10-129,-1-6 0,2-10-129,-2-5-387,11-3-645,-7-16-2193,8-5-1290,9-1-258,2-9-129</inkml:trace>
  <inkml:trace contextRef="#ctx0" brushRef="#br0" timeOffset="6288.3596">8241 9544 2322,'0'-18'4128,"0"-4"129,0 9-774,0 13-2838,0 0-129,0-12-387,0 12-129,0 0 0,-10 0 0,10 0 129,-21 10-129,7-2 129,-1 1 0,-5 0-129,3 4 129,-5 1 0,1 5-129,0-2 129,-1 0-258,1 4 258,3-1-258,1-2 129,-1 3 0,5-4 0,1-1 0,2-1 0,2-2 0,8-13 0,-12 21 0,12-21 0,-6 17 0,6-17 0,0 12 0,0-12 0,16 5 0,-4-5-129,8 0 129,1 0 0,5 0 0,4-1 0,3-3-129,3 3 129,-1 0 0,5 1 0,-1 0-129,-1 1 258,-5 5-129,-4 4 0,-3 3 0,-5 3 0,-6-2 129,-6 8 0,-8-4 0,-1 5 258,-12-5-129,-6 6 0,-8-6 129,0 2-129,-9 0 129,1-1 0,-4-2-129,2-3-129,0 1 0,2-2-516,8 5-1806,1-6-2064,-1-4-258,4 0-129</inkml:trace>
  <inkml:trace contextRef="#ctx0" brushRef="#br0" timeOffset="7160.4095">5602 11472 903,'10'0'4128,"2"7"129,-12-7-258,7 24-1935,2 2-1419,-5 3 129,7 14 0,-9-1 129,5 8-387,-4 0 258,2 3-258,-2-9-129,5 0 0,0-15-258,10-12 129,1-15-129,8-9 0,5-17-129,4-9 0,5-7 0,-3-5 258,0-1-516,-5 5 258,-4 5-129,-5 9 129,-7 7 0,-3 4 0,-1 8-129,-13 8 129,24 3 129,-9 9-129,0 5 129,7 1-258,2 5 516,-2-1-387,4-2 129,2-2-129,-4-3 129,1-7 0,0-8-129,1-2 129,-3-19-129,2-5 0,2-13 0,0-7 0,-2-7 0,-4-8 0,-2-3 0,-4-2 0,-5 7 129,-3 4-129,-6 8 129,-1 9-129,0 10 0,0 11-258,0 17-258,0 0-1935,0 8-1935,5 12-516,-1-2-387,0 7 388</inkml:trace>
  <inkml:trace contextRef="#ctx0" brushRef="#br0" timeOffset="15147.8664">6562 12031 129,'-16'13'2838,"16"-13"-1419,0 0-258,0 0 0,0 0-129,0 0 129,0 0-258,9-13 129,-9 13 0,17-26 0,-4 10-387,-2-9-129,4 0-258,0-3-129,1-1-129,0 2 0,-1 0 0,3 2 0,-4 7 0,0 1 129,-3 7-129,0 3 129,0 7 0,-11 0 258,21 13-258,-12-2 258,2 5 0,-4 0 129,6 5 129,-9-3-129,6 2 258,-5-2-258,2-1 0,-7-2-258,1-1 0,-1-14-387,6 14-258,-6-14-774,0 0-1419,9-12-1935,-1-2 0,-4-10-387</inkml:trace>
  <inkml:trace contextRef="#ctx0" brushRef="#br0" timeOffset="15364.8788">6775 11367 6450,'-14'-9'4773,"14"9"-258,-10-6-387,10 6-3741,0 0-903,6-6-645,12 6-2064,-2 1-1290,-1-1-387,3 0 129</inkml:trace>
  <inkml:trace contextRef="#ctx0" brushRef="#br0" timeOffset="15807.9041">7177 11764 903,'0'0'2580,"0"0"258,0 0-2838,0 0 0,0 0 516,7-10 645,-7 10 0,17-15 387,-4 11 129,-3-9 0,5 4 0,-1-8-258,8 6-516,-4-5-258,4 4-387,-2 2 0,1 2-129,-3 4-258,-3 2 129,0 2-129,-15 0 0,20 11-387,-20-11-903,0 0-2838,13 18-129,-13-18-129</inkml:trace>
  <inkml:trace contextRef="#ctx0" brushRef="#br0" timeOffset="16575.9481">7570 11490 5547,'33'-5'4515,"-20"-12"-387,14 5-774,-10-7-3870,11 4-903,-6-9 129,8 7 129,-8-6 129,2 5 387,-6-1 516,-6-1 516,0 8 258,-8-2 516,-4 14-129,8-18-129,-8 18-387,0 0-258,0 0 0,0 0-258,10 6-258,-10 6 258,0-1 0,0 7-129,0 0 129,0 3 0,0 3 129,0-1-258,0 5 258,-1-1-258,1 1 129,0 1 0,2-2 0,2 1-129,-1-4 129,3-1 0,-3-2 0,0-3 0,-3 1-129,0-6 129,-1-2 0,-6 0 0,7-11-129,-18 19 129,4-10-129,3-4 0,-2 0 129,-2-1-129,3 0 129,12-4 129,-18 3-129,18-3 129,0 0 129,0 0 0,-2-7 129,2 7-129,16-17 0,-1 5 0,6 0 0,-2 0-129,7 1 0,-2 0 0,1 1 0,-1 2-129,2 0 0,-3 3 0,1 2 0,1-1 0,0 1-129,3 3-258,-4-5-1290,4-3-2322,9 4-516,-6-10 129</inkml:trace>
  <inkml:trace contextRef="#ctx0" brushRef="#br0" timeOffset="17391.9947">12458 8536 516,'0'0'1419,"8"0"-129,-8 0-387,6 19 0,-2 0 0,0 0 129,3 8 0,-1 4-129,3 8-387,-1 5 129,3 4 0,-3 12-258,7 4 0,-5 5 129,2-1-258,-1-1-129,-3-3-129,0-9-903,-4-6-2193,-4-23-903,8-6 129</inkml:trace>
  <inkml:trace contextRef="#ctx0" brushRef="#br0" timeOffset="17988.0288">12981 9028 645,'-42'-67'1548,"21"27"387,9 0 387,3-5-129,9 8-774,0-5-258,14 12-258,5 0-516,8 8-129,3 4-129,4 7-129,6 7 129,-3 4-129,1 5 0,-1 9 0,-2 6 0,-2 2 129,-5 7 0,-2 3 129,-6 4 129,0 2 0,-11-2 0,-1 5 258,-8-4 0,0 4 0,-13-8 0,-5 4-129,-12-10 129,0 4-129,-9-12-258,-1 1 0,-2-8-129,1-7-129,2-2-258,0-9-1290,13-11-2709,2-2-387,-1-12-387</inkml:trace>
  <inkml:trace contextRef="#ctx0" brushRef="#br0" timeOffset="18928.0826">13811 8037 2580,'-8'8'3225,"8"-8"-2322,-15 9-129,-2-8 129,5 5 129,-11-6-129,3 7 258,-7-7-258,7 6 129,-7-5-258,5 7-387,-2-2-129,2 5 0,3-1-258,-1 4 0,3 3-258,-1 3 516,1 5-516,1 0 258,0 2 0,1 4 0,-1-1 0,1 2 0,1-6 0,0-1 0,4-2-129,0-6 129,5-3-129,5-14 129,0 11-129,0-11 0,20-1 129,-1-6-129,6-2 129,0 1 0,6 0 0,0 1-129,-2 6 129,0 1 0,-3 1 0,0 7 0,-5 3 0,1 2 0,-1 4 0,-1-2 129,-3 3 0,0 1 0,-1 1 129,-5-1-129,-5 0 387,-1 1-387,-5-7 258,-3 5-129,-8-5 258,-5 1-258,-6-4 129,1 0-258,-7-1 129,1-4-129,0 0-258,0-5-387,9 0-2193,2-2-1677,-2-13-387,10-2 129</inkml:trace>
  <inkml:trace contextRef="#ctx0" brushRef="#br0" timeOffset="19361.1074">13553 8135 2967,'28'-11'3870,"-3"9"-258,3-6-2838,2-2-258,10 1-387,5-4-129,0-1 0,5 1 129,-6-2-258,0 3 129,-3 2-387,-6 3-387,-8 3-1806,-8-1-1419,4 9 129</inkml:trace>
  <inkml:trace contextRef="#ctx0" brushRef="#br0" timeOffset="21156.21">14721 8757 1806,'11'2'2967,"-11"-2"-2709,0 0 258,0 0 258,0 0 516,0 0 129,0 0-129,-7-6 258,7 6-129,0 0-258,0 0-129,0 0-516,0 0 0,0 0-387,0 0 0,0 0 0,0 0 0,-4 12 0,4 4 0,0 7 0,0 7 0,0 7 0,1 5 0,2 1 0,2 0-129,-1-3 129,4-5-129,0-8 129,5-10-129,2-12 0,5-5 0,4-14 0,2-10 0,0-5 0,4-5-129,-3-5 129,-1 0 0,-4 1 129,-5 6 129,-4 2-129,-3 9-129,-3 5 0,-7 16 129,11-13-129,-11 13 0,16 7 0,-6 9 0,3 2 0,3 4 129,4 2-129,3 3 0,0-2 0,4-1 0,-2-7 129,2-3-129,0-7 0,-1-5 129,-2-5-129,1-10 129,-4-10-129,-1-3 129,-3-10 0,2 0 0,-4-7 0,1 2 0,-2-4 0,4 1 0,-2 1-129,-1 2 129,4 2-129,-3 6 0,2 4-258,-1 4-258,1 12-903,-9-2-2064,-9 15-1032,22-8-516,-22 8 129</inkml:trace>
  <inkml:trace contextRef="#ctx0" brushRef="#br0" timeOffset="22420.2823">15724 8987 1677,'0'0'1548,"3"-6"-645,-3 6-258,5-12-129,-5 12-129,6-20 0,-2 10 0,1-2 129,-1 0-129,0 1-258,-4 11 129,11-16-258,-11 16 258,6-14-258,-6 14 0,0 0 0,10-14 0,-10 14 0,0 0 129,10-10 0,-10 10 0,0 0 0,0 0 0,0 0-129,0 0 387,0 0-258,0 0 0,0 0 0,0 0 0,0 0 258,0-11-258,0 11 0,0 0 0,0 0-129,0 0 129,0 0-129,0 0 258,0 0-258,0 0 129,0 0 0,0 0-129,0 0 129,0-11-129,0 11 0,0 0 0,0 0 0,0 0 0,0 0 129,8 12 0,-6 0 258,-2 5 0,5 6 0,-5 3 258,4 6 0,-4-1-129,8 5 0,-1-4 0,8 0-258,3-11 0,6-5-258,9-8-387,2-11-1032,11-9-1290,6-12-1419,-8-10-129</inkml:trace>
  <inkml:trace contextRef="#ctx0" brushRef="#br0" timeOffset="22737.3005">15764 8351 4902,'-10'14'4902,"10"-14"-516,1 11-129,-1-11-4257,19 13-258,-2-2-258,-7-6-1161,-10-5-2451,21 14-387,-21-14-258</inkml:trace>
  <inkml:trace contextRef="#ctx0" brushRef="#br0" timeOffset="24020.3739">15720 8893 903,'12'-10'1290,"-12"10"-258,0 0-129,0 0 0,0 0-258,0 0 0,0-11 0,0 11-129,0 0 0,0 0-258,0 9-129,0-9-129,0 22 0,0-6 0,0 4 0,0 4 129,0 1-129,-5 3 129,-3 0 129,-1 3-129,-3 0-516,-5 6-3096,-10-16 258</inkml:trace>
  <inkml:trace contextRef="#ctx0" brushRef="#br0" timeOffset="26615.5223">8020 13050 645,'0'0'2064,"0"13"-1806,0-13 129,9 13 129,-6-2 0,2 3 387,1 1 258,-3 3 129,-1 6 129,-2 0-129,0 6 129,-1-1-258,-5 8-258,-4-6-129,3 6-129,-6-7-129,6-1-258,-2-4-129,4-8 129,-1-6-258,6-11-258,0 0 129,16-11-129,3-6-129,0-3 129,4-1 129,2-1-258,1 2 129,0 4 129,-5 6 129,0 3 0,-1 5 0,-4 2 129,1 7-129,-3 5 129,1 3 0,-4 2 0,-3 4 129,-3 3 0,-5-2 0,0 5 258,-10-5 129,0 3-129,-12-8 129,6 3 129,-9-9-258,4 3 129,-2-11-258,4 2 0,1-5-258,4-1 0,3-6-258,0-3-129,11 10-129,-6-24-645,6 24-1548,14-17-1677,-7 0-387,11 5 129</inkml:trace>
  <inkml:trace contextRef="#ctx0" brushRef="#br0" timeOffset="26916.5395">8490 13319 3999,'0'0'3999,"0"0"-516,3 10-129,-3-10-3354,0 14-258,0-14 129,0 21 258,0-6 0,0 2 387,0 3-129,0-3-258,0 1-258,6 5-1290,-1-1-2322,-5-22-258,10 26 0</inkml:trace>
  <inkml:trace contextRef="#ctx0" brushRef="#br0" timeOffset="27531.5747">8659 13464 5289,'7'20'4257,"3"1"-516,-10-21-387,13 0-3999,-13 0-129,26-12 0,-13-2 387,4 2-129,-4-5 258,2 0 387,-3 2 0,-3-4 387,-2 7-129,-3 0-129,-4 12-129,0-20-129,0 20 0,-5-12 0,5 12 0,-19-2 0,7 2 0,1 2 258,11-2-258,-19 19-258,10-6 258,3 1-129,2 3 0,1 6 0,1 0-129,2 8 0,2 2-129,5 7-129,2 4-258,5 6-129,-1 1 0,5 10-129,-2-1 129,2 1 0,-6-3 258,-2-2 645,-1-6 516,-9-4 258,0-8 129,-12-10 0,-1-7 129,-4-6 0,-1-7-129,-3-8-387,4 0 0,-2-15-129,2-1-129,5-10 258,6-5-129,3-5-258,4-6-129,10-4-258,4-5-645,9 2-387,1-3-1548,1-4-1161,8 11 0</inkml:trace>
  <inkml:trace contextRef="#ctx0" brushRef="#br0" timeOffset="38792.2188">20697 9850 2193,'-18'28'1032,"9"-4"-258,-2 4 258,0 7 387,-3 0 129,1 10-129,-3 4 129,1 6-129,-3 6-387,3 1-258,0 2-645,3-4-387,2-2-516,2-12-516,8-7-774,3-8-1935,-3-31 0</inkml:trace>
  <inkml:trace contextRef="#ctx0" brushRef="#br0" timeOffset="39180.2409">20831 10532 516,'4'85'2967,"3"-47"258,-5-11-2451,14-11-129,2-7-129,9-9-129,6-9 0,4-12 129,5-6-258,1-9 258,3-6-258,-2-4 0,-2 0 0,-8-2 387,-4 3 129,-13-2 129,-1 11-258,-15-3 387,-1 13-387,-7-1 129,-6 12-387,-9 2 0,0 10-258,-6 3 0,-4 3-129,-3 9-129,-6 5 129,0 7-258,-6 0 0,4 9-387,-2-9-774,9 3-2064,11 2-645,0-10-387</inkml:trace>
  <inkml:trace contextRef="#ctx0" brushRef="#br0" timeOffset="39924.2835">22136 9731 903,'-45'-6'2709,"19"5"-645,-3 1-129,-2 0-645,0 0-258,-1 1-258,1 5-258,1-1 129,3 3-129,2 0-129,2 2-129,2 0-129,4 3 0,0-1 0,4 1 0,-2 0-129,3 1 258,0-2-129,2-1-129,10-11 129,-17 19-129,17-19 0,-10 14 0,10-14-129,0 0 0,-3 14 129,3-14-258,0 0 258,0 0-129,9 14 0,3-11 129,1 4-258,3-1 129,4 3 0,0 3-129,3 0 129,-2 0 0,1 5 0,-1 2 0,-3 0 129,0 0 0,-5 1 129,1-1-129,-8 1 129,-2 0 0,-4-4 387,-7-1-258,-10-3 387,-3 3-258,-9-6 129,1 3 129,-6-7-258,2 3-129,0-3 0,4-1-258,5 2-387,3-6-774,20 0-774,0 0-2193,0 0-129,0 0 129</inkml:trace>
  <inkml:trace contextRef="#ctx0" brushRef="#br0" timeOffset="40308.3055">21740 10868 1419,'38'-29'2709,"-12"9"-2580,8 0-129,9-3 0,2 1 387,7 0-258,2 0 258,-3 1 0,1 3-129,-7 2 0,-3 4 129,-8 0-387,-7 3-129,-6 4-1032,-3 5-1419,-17-11 1</inkml:trace>
  <inkml:trace contextRef="#ctx0" brushRef="#br0" timeOffset="40820.3348">22042 10505 516,'23'22'1290,"-9"-1"-129,-1 4-129,0 9 129,-6-1 0,0 8 0,-4 1-129,1 5-129,-4-5-129,2 2-258,-2-6-258,0-3-258,-2-6 129,-1-6-258,0-8 0,3-15 0,-13 12-258,13-12 0,-19 0-258,8-5 0,-1-2 129,-2-2-129,-2-1 0,0-2-129,-2 2 0,2-2 258,0 0 0,1-2 129,1-2-129,4-3 258,0-2-129,3-4 387,7 0 258,0-4-129,6 0 258,5 0 0,5 1 0,3-1 0,6 7-129,-1 1-129,3 4 0,-3 2-258,0 5-258,-1 3-774,-7-3-516</inkml:trace>
  <inkml:trace contextRef="#ctx0" brushRef="#br0" timeOffset="41156.354">21812 10611 903,'61'18'1032,"-26"-8"258,3 3-129,2-2 129,0 1-258,0 5-129,-3-6-129,1 4-129,-5-3-258,-1 2 258,-7-2-387,-2 0-129,-7-2-129,-3-1-258,-13-9-516,11 18-903,-11-18-1419,0 0-516</inkml:trace>
  <inkml:trace contextRef="#ctx0" brushRef="#br0" timeOffset="41496.3734">22887 10456 2580,'-8'54'3870,"7"-18"129,-14-4-129,-1 8-3612,6 9 387,-8 2 0,6 7 258,-9-7-258,5 7 129,-5-10 0,7-1-645,1-3-258,-1-14-1419,8-9-2709,6-4-258,0-17-258</inkml:trace>
  <inkml:trace contextRef="#ctx0" brushRef="#br0" timeOffset="41915.3974">23205 10975 1,'-18'47'4256,"14"-19"130,-5-8-129,9-3-2322,9 7-645,0-7-516,14 2-258,1-9-258,10-3-129,3-7-129,3-6-258,-2-10 129,-2-8-129,-1-5 129,-5-7-129,-3-3 129,-7 0 129,-8-7 129,-4 5 0,-8-1 129,0 3-129,-12 3 0,-4 7 129,-10 4 0,-1 9-129,-6 8 0,-8 7-129,4 3 0,-7 11 0,1 10-129,1 4-258,6 12-774,-1-3-2064,9-3-903,16 2-387,6-14 129</inkml:trace>
  <inkml:trace contextRef="#ctx0" brushRef="#br0" timeOffset="42719.4434">24248 10190 3612,'-85'-17'3741,"50"10"-774,-4 2-1548,2-1-645,6 3-129,1 2-387,7 1 129,2 0-129,7 4-129,-1 1 0,15-5 0,-17 13-129,17-13-129,-9 16 129,9-16 129,-10 17-129,6-6 0,-3 1 129,-2 2-129,-1 3 129,0 0-129,0 3 0,-2-1 0,2 2 0,1-4 0,0 1-129,3-4 0,1-1 129,5-13-129,-6 16 129,6-16 0,0 0 0,4 14 129,-4-14-129,23 8 129,-7-3-129,4 2 129,4 4-129,1-1 0,6 3 0,-1 4-129,5 0 129,-3 0 0,1 2-129,-3-1 129,-3-1 0,0 2 0,-8-2 0,-5-3 129,-14-14 129,10 22 129,-10-22 0,-10 17 0,-10-11 129,-1 0-129,-7 0 0,-4 0-129,-4-2-129,-2 1-129,1-2-129,-2-2-387,10 3-1161,2-1-2580,2-10 0,13-2-258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25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 10,'0'0'18,"-3"-10"-1,3 10-3,0 0-3,0 0-4,0 0-3,0 0-2,0 0 1,0 0-3,0 0 1,0 0-1,9 5 1,-9-5 1,20 5 0,-6-2 0,5 1 0,1 1 1,5-1-1,0-3 0,1 4-1,-1-2-1,2 1 0,-1 1 1,1 0-1,0 0 0,-1 0-2,3 5-2,0-4-7,-1-6-17,10 9-1,-8-12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2.3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1013 0 18,'0'0'11,"0"0"0,0 0 0,0 0-1,0 0-1,0 0-2,0 0-2,0 0 0,0 0-3,0 0 0,0 0 0,-12 6-1,12-6 0,0 0 0,0 0-2,-13 3 1,13-3 0,-11 12 0,1 1-1,1 6 1,-10 9 0,-4 7 0,-8 9 1,-9 10 0,-8 9 1,-7 5-1,-3 3 1,-3 3-1,1-5 0,-1-5 0,9-7-2,6-9-2,6-9-3,8-11-3,9-6-6,7-10-1,4-10 1,12-2-1</inkml:trace>
  <inkml:trace contextRef="#ctx0" brushRef="#br0" timeOffset="431">229 654 4,'0'0'6,"0"0"1,0 0-1,0 0-3,0 0-1,-10 7 1,10-7 1,-16 5 0,6 2 0,-3 5 1,-3 4 0,-2 7 0,-3 7 1,-3 6 0,3 4-1,-2 3 0,2 1 1,4-3-3,4-1 0,7-6-1,7-6 1,6-9 0,9-5 0,8-10 0,11-7 0,5-10 0,9-4 0,3-8 1,5-2-1,-2-4 0,1 0-1,-8 3-1,-5 4 1,-10 4-1,-9 4 0,-5 6 0,-7 3-1,-3 5-2,-9 2-5,0 0-8,0 0-4,0 0-1,-9 7 0,0-8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6.8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984-6 2,'10'-4'4,"-10"4"0,0 0 1,0 0-1,0 0 1,0 0-2,0 0 0,0 0 0,0 0 2,-12 14-1,1-1 1,-4 5-1,-8 8 0,-10 8 2,-11 10 0,-11 7 0,-8 8-1,-7 6 0,-4 1 0,-2-4-1,2-4-1,9-7-2,12-10 1,14-11 0,11-9-2,10-11-1,7-11-3,11 1-1,4-24-2,10 4 0,-1-10-1,5 0-3,-5-6 0,5 0 2,-3 1 1,-4 3 1,-2 4 1,-5 4 1,-3 6 2,-5 5 1,1 3 1,3 10 1,-12-11 1,12 11-1,0 0 1,-11-2 1,11 2 1,-10 11 1,6 0 1,-2 3 0,-1 5 2,-3 6 1,-4 6 0,-6 7 0,0 4-1,-7 3 0,-5 2-1,-2 2-1,0 0-1,3-6-1,4-5-1,6-4-1,6-6 0,7-6 0,15-3 1,7-10 1,13-2 0,9-6-1,11-2 1,5-4-1,9-2 0,3-4 0,-1 0-2,7-2 1,-12-1 0,-12 4-1,-7 0 1,-10 3-1,-4-1 0,-11 5 0,-1-2 1,-13 5-2,0 0 2,0 0-1,0 0 0,-12 6 1,12-6-1,-9 9 1,9-9-1,-12 8 0,12-8-3,-11 10-6,1-8-8,1 2-2,-5-5 1,-1-3-1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30.5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241 239 17,'0'0'8,"9"12"0,-9-12 1,15 8-6,-4-2-2,2 2 2,4 0 2,1 1 2,6 2 0,1 4 1,5 3 1,3 1-1,6 5-1,5 0 0,7 7-2,2 0 0,8 4-2,6 0 1,4 1-1,1-1-1,3 0 0,-2 1-1,-2-2 0,-5-4 0,-5-1 1,-8-4-1,-5-2 1,-9-5 0,-6 0 0,-9-6 0,-4 0 0,-6-4 0,-1 0-1,-13-8 0,13 7-1,-13-7 0,0 0-2,0 0-3,-15-12-10,2 1-7,-5-10 0,-4-3-1,-7-10 0</inkml:trace>
  <inkml:trace contextRef="#ctx0" brushRef="#br0" timeOffset="781">331 123 13,'74'-16'9,"9"-1"3,4-2 0,3 1 1,-2 1-1,-6 4-1,-8 5-1,-12-1-2,-6 6-2,-17 0 0,-7 3-2,-11-1 0,-10 3-1,-11-2-1,-17 3-1,-8 0 0,-8 3-1,-12-2-1,-8 0-1,-9 1 0,-7 0-1,-3-1 1,-5-4 0,3 0 0,-3 0 0,5 0 1,4-1 0,3 1 0,5 0 1,5 2-1,7 3 1,7 4-1,8 2 1,4 6-1,6 3 1,8 4 1,4 6 0,7 1 1,6 6 1,6 1 0,4 7 1,7-3 0,4 6 1,3-4-1,4 2 0,0-2-1,3 4 0,-2-6 0,0 1-1,-4-5 0,-5 2-1,-2-6 1,-2-1-1,-4-4 1,-4-5 0,-3-4-1,-1-2 1,-4-8-1,1 1 1,-3-11-1,2 12 0,-2-12 0,0 0-1,0 0 1,0 0-2,0 10-2,0-10-7,0 0-13,0 0-1,-13-11-1,1-8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1:12.65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1647 1829 28,'3'-9'13,"-2"-3"1,-1 12-1,3-16-3,-3 16 0,2-11-3,-2 11-1,0 0 0,0 0-2,0 0 0,0 0-1,0 0-1,-1 14-1,2 2 0,0 5 0,1 9 0,4 6-1,-1 12 1,6 6 1,1 6-1,1 5 1,1 0-1,-2-1 1,2-5-1,-5-8 0,1-6 0,-4-11-1,-2-8 0,0-11-3,-4-15-5,0 0-8,-1-20-4,-2-5 0,-2-11 1,-2-6-1</inkml:trace>
  <inkml:trace contextRef="#ctx0" brushRef="#br0" timeOffset="320">1698 1986 22,'-3'-28'15,"0"4"-1,1 6 1,2 1 0,2 4-1,2-3-4,7 6-2,0-7-1,8 4-2,-1-2 0,10 2-1,0 1 0,6 4-2,-1 5-1,0 5 0,-1 6 0,-4 5-1,-2 6 0,-6 3 1,-8 2 0,-5 2 1,-7-1 0,-5 0 2,-6-5-1,-4-1 0,-5-5 1,0-1-1,-4-7-1,2-2 1,-1-3-2,3-3-1,2-2-1,1-3-3,7 1-4,-2-7-10,11 3-5,1-7-1,11 3-1,1-9 1</inkml:trace>
  <inkml:trace contextRef="#ctx0" brushRef="#br0" timeOffset="721">2231 1782 37,'5'11'14,"-1"-2"-1,-4-9 1,7 21-9,-3-10 0,2 7 1,0-2-1,3 7 1,-3-1 0,3 6 1,-2-3-1,1 3-1,-3-2 0,0 1-1,-3-4 0,1-3-2,-3-4 1,1-2-1,-1-14 1,1 15 0,-1-15 1,0 0 0,-5-11-1,3-1 1,-1-5-1,2-3-1,-1-4-1,3-4-1,3-1-1,6-1-1,3 2 2,3 0-1,7 1 0,2 1 0,4 3 1,3 1 0,2 5-2,-1 2 1,0 7 0,-1 4-2,3 9-4,-7-1-10,6 10-6,-6-2 0,2 6-2,-3-5 2</inkml:trace>
  <inkml:trace contextRef="#ctx0" brushRef="#br0" timeOffset="1181">3030 1980 58,'0'0'16,"-10"4"2,9-15-3,6-5-12,1-2-2,5-2 1,-1-2 2,5 3 0,-2 0 1,5 4-1,-4 3 1,3 7 0,-3 4-2,1 6-2,0 4-1,0 6 1,-2 0-1,-2 7 1,-2 1 1,-2 3 0,-4-4 0,-3 3 2,-5-5-1,0-1 1,-6-2 0,-1-1 1,-5-5-2,0-3 0,-5-5 0,2-1-1,-2-3-1,-1-3-1,0-3-2,1-7-4,10 4-9,-2-12-11,11 5 1,-3-11-2,14 1 2</inkml:trace>
  <inkml:trace contextRef="#ctx0" brushRef="#br0" timeOffset="1622">3445 1539 45,'0'0'17,"0"0"0,8-14 2,-8 14-9,0 0-5,0 0 0,0 0 1,-2 23 0,-4-4 0,4 8 0,-5 4-1,2 9 1,-2 0-3,4 3 1,-1-1-2,4-3-1,1-6 0,3-6-1,5-6 0,4-8 0,2-7 0,4-5-1,2-6 1,0-5-1,3-4 1,0-1 0,1 0-1,-2 2 1,0 3 0,-1 3-1,-3 5 1,1 5 0,-2 6-1,-2 3 1,0 4-1,-4 2 1,-1 2 0,-2-1 1,-2 1-1,-4 0 2,-3-3-1,-2 0 1,-6-4 1,-2 0 0,-4-3 0,-3-2 0,-4-4 0,-1 0-1,-1-4-1,0-3 1,0-2-2,0-2-1,2-1-1,3-6-3,7 5-7,-3-10-11,10 5-2,0-7-1,10 4 0,0-8 1</inkml:trace>
  <inkml:trace contextRef="#ctx0" brushRef="#br0" timeOffset="2243">4059 1750 56,'0'0'19,"7"-12"1,-7 12-1,0 0-9,8-9-5,-8 9-1,14 6-2,-5 0 1,2 1-2,3 3 1,0 1 0,4 2-1,-1 2 0,2 0-1,0 1 1,-1 2 0,-1-2-1,-1 1 1,-1 0-1,-3 1 1,-4 0-1,-1 0 1,-4-1 0,-2 1 0,-3-3 0,-2-1 1,-5-3 0,0 0 1,-6-5-1,0-2 1,-5-4-1,0-2 1,-3-3-1,0 0-1,1-4 0,3 0-1,3 0 1,4-1-2,6 1 1,4 0-1,6 0 1,6-1-2,7 3-1,1-2 0,7 4-3,1-6-6,8 7-11,-2-4 0,4 2-2,-3-5 2</inkml:trace>
  <inkml:trace contextRef="#ctx0" brushRef="#br0" timeOffset="2844">4608 1420 61,'0'0'18,"0"0"0,0 0 0,0 0-14,0 0-2,4 13-1,-3 3 1,2 3 1,-2 1 1,4 9 0,-5-1 1,4 8-2,-4-3 1,3 2-1,-4-2 0,3-2-1,-2-4-1,1-4 0,2-6-1,4-5-1,5-6 1,2-5-2,6-4 1,2-3 0,4-3-1,-1-2 1,3 3 0,-2-1 0,-3 2 1,-3 5-1,-4 5 1,1 4 0,-4 4-1,-2 5 1,0 5 0,-1 3 0,-3 3 0,1 0 1,-3-2 0,-3 3 0,-4-4 1,-1 0 1,-7-5-1,-2-2 1,-7-4 0,0-3 0,-6-5 0,-1-2 0,-4-5-2,1-1 0,1-4 0,4-2 0,2 0-1,3-2 0,7-2-1,3-1 0,8-1-3,6-1 1,7 0-1,3-2-2,11 4-3,-1-6-6,10 7-7,-1-1-1,9 1 0,-1-1 2</inkml:trace>
  <inkml:trace contextRef="#ctx0" brushRef="#br0" timeOffset="3405">5225 1749 53,'19'0'19,"-6"0"1,-3 2 0,-10-2-6,9 10-9,-8-1-1,2 6 0,-5 0 0,4 7 0,-5-1 1,4 4-1,-1-2 0,3 2-1,2-5-1,3-1-1,4-4-2,1-9-6,11-3-16,-2-10 0,5-5-1,-4-13-1</inkml:trace>
  <inkml:trace contextRef="#ctx0" brushRef="#br0" timeOffset="3735">5735 1288 35,'10'-5'15,"-10"5"2,16-9 1,-16 9-7,10-7-4,-10 7 0,0 0 0,11 11 1,-11-1-2,5 6-1,-4 4 0,3 9-1,-2 4-1,1 8-1,-2 9 1,-1 5-1,-3 7 1,0 5 0,-3-4-1,0 0 1,-1-6-1,2-6 1,1-7-1,4-9-1,2-11-1,3-7 0,5-7-1,4-8 0,2-7 0,3-6-2,3-7 2,1-4-1,2-5 0,0-3 1,2 0 0,-2 1 0,0 3 1,-4 3-1,-1 6 1,-3 3 0,-1 7 0,-3 4 0,-3 5-1,-1 4 1,0 3 1,0 4-1,-1 3 1,1 5 0,-1 1-1,2 1 2,-2 0-1,0 1 0,0-1-2,1-4 0,2 0-5,-11-19-17,23 13 0,-11-20-1,6-5 0</inkml:trace>
  <inkml:trace contextRef="#ctx0" brushRef="#br0" timeOffset="4316">6332 1370 89,'3'11'22,"-3"-11"-5,0 0-6,7 9-30,-7-9-4,0 0-1,0 0 1</inkml:trace>
  <inkml:trace contextRef="#ctx0" brushRef="#br0" timeOffset="4516">6740 1273 74,'6'9'21,"-1"6"0,-6-2-1,1 11-15,-3 6-3,-1 11 1,-5 9 1,0 10 1,-6 4 0,4 5-1,-3-1 2,1-2-2,0-7-2,0-9 0,4-9-1,4-10-1,1-11 0,-1-11-1,5-9 0,0 0-1,-13-23 1,7 0-1,0-4 0,-2-3 0,-1-1 1,2 2 0,1 3 1,1 4 0,1 6-1,1 6 0,3 10 0,7-10-1,2 12 1,4-2 0,9 1-1,4-2 0,10 0 0,4-5 0,7-1 0,4-4 0,2-4 1,1 1 0,-3-2 1,-3 1 0,-5 1 1,-4 4 0,-6 4 0,-5 3 0,-5 3 1,-5 6 0,-4 2 0,-3 6 1,-3 3-1,-2 5 1,-2-1 0,-1 5 1,-2 0-1,0 1-1,-2-3 0,4-2 0,-1-1 0,3-4-2,3-1-1,1-5-1,5-1-4,-4-8-5,11 3-11,-6-10-3,4 0 0,-5-11-1,3 0 2</inkml:trace>
  <inkml:trace contextRef="#ctx0" brushRef="#br0" timeOffset="5337">7192 1268 92,'0'0'24,"12"9"0,-12-9-2,12 3-18,-12-3-9,0 0-7,15 17-11,-15-17-1,8 13 0,-8-13 0</inkml:trace>
  <inkml:trace contextRef="#ctx0" brushRef="#br0" timeOffset="5558">7499 1681 74,'13'18'19,"3"-8"-3,3-7 1,0-2-18,6 0 1,2-2 0,0-3 2,0 1 1,-2-3 1,2 3 1,-5-5 0,1 4-1,-6-3-3,-1 1-1,-4 0-2,-5-4 0,-7 10 0,3-15 1,-3 15-1,-12-17 2,0 11-1,-4 0 1,-2 4-1,-4 2 1,-3 3 0,0 3 0,-1 5 0,0 2 2,-2 5-1,3 1 1,-1 3 1,5 4 0,2 0 0,2 2 0,4-1 0,7 2 0,2-3 0,10 1 0,5-2 0,10-1-1,8-4-1,6-3-2,8-2-4,4-6-5,9-1-14,0-9 0,8-2-2,-4-9 1</inkml:trace>
  <inkml:trace contextRef="#ctx0" brushRef="#br0" timeOffset="6279">8555 1688 58,'0'0'19,"0"0"1,0 0-2,-11 1-4,-3 1-12,-5 0 0,-3 2 0,-6 1 1,-3 3 0,-2-1 2,3 5-1,-2-3 0,4 2-1,3 0-1,5-1-1,3-2 1,8 3-1,6-1-1,5 0 0,9 3 0,7-1 0,4 2 0,6 1 0,5 1-1,3 0 1,2 1-1,-2-1 1,-3 1-1,-3-1 1,-4 0 0,-6-1 0,-5 1 0,-6-1 0,-6 1 1,-3 0 1,-8-1 0,-3 0 0,-8-1 3,-3 0-2,-7-2 0,0 0 0,-10-4 0,0 2-1,-5-3-2,-3-1-1,1 3-7,-8-7-18,4 1 0,-4-11 0,9-1-2</inkml:trace>
  <inkml:trace contextRef="#ctx0" brushRef="#br0" timeOffset="46537">457 1250 11,'0'0'6,"0"0"0,0 0 2,0 0-1,0 0-1,0 0 1,0 0-2,0 0 0,0 0-1,10-8 0,-10 8-1,0 0-1,0 0-1,0 0-1,9-4-1,-9 4 1,0 0-1,10 0 1,-10 0-1,0 0 1,14 6-1,-14-6 1,11 5 0,-11-5 0,15 9-1,-5-5 1,1 1 0,2 1 1,0 0-1,2 1 0,1 2 1,1 0-1,0 1 1,2 3-1,-3-1 1,0 0 0,-1 1 0,0 2 0,-1-1 0,0 1 1,-2 3-1,0-3 0,2 2 2,-2 3-2,1-2 0,-2 0 0,-1 4 0,0-3 0,-2 2 1,-2 3-1,-1-1 1,-1 3-1,0 1 1,-2 1 0,-1 0-1,-1 0 0,0-1 1,-1-2-1,0 0 0,-2-2 0,1 0 0,0-2 0,0 2 0,-1-1 0,0 2 0,-2-2 0,2 0 0,-2 3 0,2-1 0,-2 0 0,1 1-1,1-1 1,0 0-1,1-3 1,-1 2-2,2-3 2,-1-2 0,1 0-1,0-1 1,1-1 0,1-2 0,-1 0 0,3-2-1,1 1 1,0-2 0,3 0 0,2-1 0,2-1 1,2 3-1,3-2 0,2 2 1,1 0-1,4 0 0,4-1 0,5 0 1,4-3 0,9-2 0,10-3-1,9-2 0,10-1 0,4-4-4,12 4-9,2-4-9,3 0 0,-8-11-2,-5-4 1</inkml:trace>
  <inkml:trace contextRef="#ctx0" brushRef="#br0" timeOffset="48239">550 1338 3,'0'0'3,"0"0"0,0 0 1,0 0 0,0 0 0,0 0 1,0 0 0,-3-9 2,3 9 0,0 0 0,0 0 0,0 0-1,-3-10 0,3 10-1,0 0-1,0 0 1,-10-10-2,10 10 0,0 0-1,-10-10 0,10 10 0,0 0 0,-9-11 0,9 11 1,-9-8-1,9 8 1,-9-6-1,9 6 1,-12-6-1,12 6-1,-10-7 1,10 7-1,-9-10 0,9 10 0,-12-11 0,12 11 0,-13-12 0,1 4 0,12 8 0,-18-14 1,4 6-1,3 0 0,0 0 0,-2 1-1,2 0 1,11 7 0,-21-17 0,10 9 0,1-1 0,-2 0-1,1 0 1,-1 2 0,0 0-1,1 0 0,-1 1 1,1 1-1,-1 1 0,1 0 0,1 0 0,-1-2 1,2 2-1,9 4 1,-15-9-1,15 9 1,-15-10-1,15 10 1,-14-12-1,14 12 1,-16-13-1,7 7 0,9 6 1,-18-14-1,18 14 0,-17-15 1,7 6-1,10 9 0,-14-17 1,9 7-1,-1-1 1,-1 1-1,2-2 1,3 0-1,-3 0 0,0-1 0,2 0 1,0-7-1,1 1 0,1 1 0,0 0 0,-1 0 0,1-1 0,2 0 0,-1 0 0,2 5 0,0 0 0,1-3 0,1 0 0,0-1 0,0 3 0,2-2 0,0 2 0,-2 0 0,1 1 0,-1 1 0,-1 1 0,0 1 0,1 0 0,-2 2 1,-2 9-1,6-17 0,-6 17 0,7-16 0,-7 16-1,6-13 1,-6 13 0,9-16 0,-9 16 0,13-17-1,-4 6 1,2 0 0,4-3 0,1-1 0,4-3 0,2 1 0,1-4 0,3 2 0,-1-2 0,0 0 0,4 2 0,-1 0 0,-1 0 0,-1-1 0,-1-1 0,3 0 0,2 3-1,0-1 1,-3 2-1,0-1 1,-1 3-1,0 3 1,-2 3 0,-6 0-1,-1 2 1,-3 2 0,-4 1 0,-10 4 1,13-4-1,-13 4 0,0 0 1,0 0-1,0 0 1,0 0-1,0 0 0,0 0 0,0 0 0,0 0 0,0 0 0,0 0-1,0 0 1,0 0-1,0 0-1,1 9-1,-1-9-3,8 13-10,0-3-4,-8-10-2,9 6 1,-9-6-1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1:48.1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0 583 37,'0'0'14,"9"-5"-1,-9 5 0,0 0-8,0 0 1,0 0 0,13-5 0,-13 5 0,22-4 1,-8 0-1,9 3 0,1-3-1,3 2-1,2-2-1,0 2-1,-1 0-1,-2 1 0,-3-2-1,-5 3 1,-4 0-1,-3 0 0,-11 0 1,13 4-1,-13-4 0,0 0-1,0 0-2,0 0-4,0 0-10,0 0-3,13 9-2,-13-9 1,15-9 0</inkml:trace>
  <inkml:trace contextRef="#ctx0" brushRef="#br0" timeOffset="400">1041 379 18,'11'-9'13,"-11"9"3,7-19 0,-11 10-5,4 9 1,-15-10-2,4 9-1,-6 0-2,-1 5-1,-2-1-2,1 4-1,-3 0-1,2 3 0,0-2-1,2 0-1,2 1 1,3-2-1,2-1 0,11-6 0,-11 12 0,11-12 0,0 12 0,0-12 0,19 17 0,-2-8-1,5 3 1,4 3-1,5-1 0,2 3 0,1 0 0,-2 0 0,-1 1-1,-4-1 1,-5-1 0,-4 1 1,-5-1 0,-3-1 1,-7-1 1,-3 1 0,-7-3 2,-3 3-1,-6-6 2,-2 4 0,-7-8 0,2 4-1,-5-6 0,1 1-2,2-4 0,3 0 0,3-1-2,3-6-2,16 7-4,-17-15-6,19 4-10,2-5-1,8-2-2,0-7 2</inkml:trace>
  <inkml:trace contextRef="#ctx0" brushRef="#br0" timeOffset="1892">1398 29 13,'0'0'12,"6"-10"0,-6 10 1,6-10 0,-6 10 0,0 0-1,0-10-3,0 10-2,0 0-2,0 0-1,2 15-3,1-3 0,1 4-1,2 5 1,4 7 0,1 6 0,1 6 1,3 6 0,-3 5 0,4 5 1,-4 0 0,2 2 0,-5-2-1,0-4 0,-2-5 0,-1-6-1,-1-7 1,-1-7-2,-1-8 1,0-3-1,1-7 0,-4-9-4,0 0-5,12-6-10,-3-7-1,-2-8-2,4-3 1</inkml:trace>
  <inkml:trace contextRef="#ctx0" brushRef="#br0" timeOffset="2293">1742 340 42,'10'8'16,"-10"-8"0,0 0 1,0 0-8,5 10-5,-5-10 0,4 13 2,1 1 0,-2 0-1,5 7 2,-4 1-2,3 6 0,-1-2-1,2 1-1,-2-2-1,1-2-1,-1-3-1,-1-5-2,2-2-2,-7-13-5,11 9-12,-11-9-1,12-12-1,-10-8 1</inkml:trace>
  <inkml:trace contextRef="#ctx0" brushRef="#br0" timeOffset="2604">1875 67 75,'0'0'21,"1"10"-2,-1-10-2,0 0-20,10 4-9,-10-4-5,0 0-5,13 5 2,-13-5 0,13 8 2</inkml:trace>
  <inkml:trace contextRef="#ctx0" brushRef="#br0" timeOffset="2854">2008 607 18,'0'0'16,"-11"-8"1,11 8 1,-6-17-4,9 7-2,0-2-2,5 0-4,5-4-1,2 0-3,3 0-2,3-1 0,3 2 0,0-1 0,-2 5 0,-1 1 0,-3 6 0,-2 5 0,-2 4 1,-4 8-1,-3 3 1,-1 6 0,-5 3 1,0 3 2,-5-1-1,-1 2 1,-4-3 1,0 1 0,-7-7 0,0 1 0,-6-7 0,0 1-1,-2-7 0,0-1-1,-1-7 0,4-5-2,3-6-4,0-10-6,11-2-15,0-11-1,7-3 0,1-9-1</inkml:trace>
  <inkml:trace contextRef="#ctx0" brushRef="#br0" timeOffset="3305">2219 95 44,'0'0'17,"0"0"2,9 0-1,-9 0-7,0 0-4,3 14-1,0 1 0,-3 5-2,2 9 1,-2 6 0,3 10-1,-2 5 0,1 5-1,-2-1 0,2 1-1,-1-4-1,1-4 0,1-6-1,0-12-2,6-3-7,-2-15-14,8-7 1,-1-12-3,3-7 2</inkml:trace>
  <inkml:trace contextRef="#ctx0" brushRef="#br0" timeOffset="3605">2505 491 43,'8'14'15,"3"-8"0,1-7 0,7-3-11,2-4-3,4-3 1,-1-2 0,0-3 3,1 1-1,-5-1 2,-1 3 0,-6-1 0,-1 5 0,-8-2-1,-4 11-2,0-16-2,0 16-1,-13-14 0,1 8 0,-2 1-1,-3 2 1,0 1 0,-2 2 1,2 2 0,-2 2 0,1 3 0,3 4 1,-3 0-1,4 6 1,-1-1 0,3 5 1,-1 0-1,5 4 0,-2-3 1,4 2-1,0-3 0,4 1 0,0-3-1,5-1 1,3-1 0,4-2 0,6-3-1,5-1-1,10 3 0,5-7-2,12 4-7,-1-9-13,10 0-2,-1-11-1,7 1-1</inkml:trace>
  <inkml:trace contextRef="#ctx0" brushRef="#br0" timeOffset="4346">3360 173 22,'0'0'16,"0"0"2,0 0-1,0 0-1,0 0-3,4-9-2,-4 9-2,0 0-2,0 0-2,-6 11 0,7-1-1,-2 5-1,4 7 0,-2 6 0,3 7 0,-1 5 0,2 6 0,-4 1-1,1 1 0,-2-4-1,0-2 1,-2-7 0,2-5-1,0-8 0,1-6-1,2-1-2,-3-15-4,10 7-11,-10-7-7,19-18 0,-10-3-2,5-2 2</inkml:trace>
  <inkml:trace contextRef="#ctx0" brushRef="#br0" timeOffset="4737">3800 243 37,'0'0'15,"8"-13"1,-8 13 1,-11-12-7,11 12-4,-16-4 1,16 4 0,-22 9-1,13-1 0,-5-1-1,2 6 0,1-3-1,1 3-2,2-3 0,2 1-1,0 0 0,3 1 0,3 1 0,4 0 0,3 2-1,4 2 1,3 3-1,5 3 1,2 2-1,4 1 0,1 3-1,-2 1 1,4 0-1,-4 0 0,0 2 1,-5-2-1,-3-1 0,-4-2 1,-4-4 1,-2-1-1,-6-4 1,-2-2 0,-6-7 1,-3 0 0,-4-5 0,-4-2 0,-2-3 0,-1-1 0,-3-4 0,1-2 0,0-2-1,3-1 0,2-7 1,5 0-1,1-2-1,6-3 0,4-2 0,4-3 0,7-3-1,7-2-1,6 0 1,6-3 0,5 1 0,3-2 0,2 2 0,-3 1 1,-2 3 0,-6 3 0,-6 3 1,-5 5 0,-8 3 0,-4 3-1,-6 3 1,3 11 0,-22-15-1,4 12 0,-6 1 0,-2 2 0,-4 2 0,-3 1 0,-1 3-1,-3 2-2,8 5-8,-5-4-12,6 5-1,-2-6-1,5 4 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1:56.6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21 4,'0'0'5,"-3"-9"0,3 9 1,0 0 1,0 0 0,-11-9 1,11 9-1,0 0 2,-10-6-2,10 6 1,0 0-1,0 0 1,0 0-3,0 0 0,-9-5-1,9 5-1,0 0-1,0 0 0,0 0-1,0 0 1,0 0-1,0 0 0,9 11 1,-9-11-1,17 17 0,-5-2 0,2 0 1,4 8-1,6 3 0,-1 8 0,3 0-1,1 5 1,-1 6-1,1 3 1,1 2 0,0 2 0,-6-1-1,4-1 1,-3 5 0,0 2 0,-6-2 0,-1 3 0,-1 3 0,-6 0 0,-3 3 0,-5 4 1,1-2-1,-5 2 0,-6 1 2,-3 2-1,-3-1 0,-9 3 1,-1 0-1,-9 1 1,-4-1-1,-8-3 1,2-2-2,-6-1 1,2-7 0,-1-4-1,4-8 1,2-6 0,6-9 0,5-4-1,6-8 0,8-6 1,2-4-2,6-3 1,10-8 0,-12 7 0,12-7-1,0 0 0,0 0 0,0 0 1,0 0-1,0 0 0,0 0 0,0 0 0,0 0-1,0 0 1,0 0-1,0 0-1,0 0-4,0 0-11,2-16-8,-1-2 0,5-5 0,-5-8-1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0:56.0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416-1 5,'0'0'9,"0"0"1,0 0 1,0 0-1,0 0 0,0 0 0,0 0-2,0 0-1,-10-1-1,1 4-3,-1-1-1,-2 4 0,-2 3-1,-2-1 1,1 4-1,-3 2 0,1 3-1,-4 4 1,0 6-1,0 3 0,0 2 1,-2 5-1,-1 6 1,1 4-1,-2 3 1,2 3 0,1 2 0,1 0 0,2 2 0,5-3 1,4-2 0,4-1 0,7-2 0,7-4 0,6-1 1,6-5-1,9 0 1,2-6-1,6-1 1,4-7-1,3-3 0,0-4 0,-1-3 0,-3-6 0,-1 0 0,-7-5 0,-3 1 0,-8-2-1,-4 0 1,-5-2-1,-3 1 0,-9-2 0,0 0 0,0 0 0,10 1-1,-10-1-1,0 0-7,0 0-13,-7-12 0,5 1-2,-2-10 0</inkml:trace>
  <inkml:trace contextRef="#ctx0" brushRef="#br0" timeOffset="45876">350 400 3,'-2'-13'7,"2"13"0,-2-10 1,2 10 1,0-9 1,0 9 0,0 0-1,-1-11 0,1 11 0,0 0-1,0 0-1,0-11 0,0 11-2,0 0-1,0 0 1,0 0-1,0 0 0,0 0 0,0 0-1,0 0-1,0 0 0,0 0-1,0 0 0,0 0 0,0 0 0,0 0-1,0 0 0,-4 13 0,4-13 0,-2 18 1,0-5-1,0 2 0,-1 4 1,0 1-1,-4 3 1,2 0-1,-2 5 1,-1-2 0,-1 4 0,1 0 0,0-1 0,1-1 0,3-4 0,-2-2 0,3-4-1,2-3 1,0-6 0,1-9-1,0 0 1,-2 11-1,2-11 0,0 0 0,0 0 0,0 0-3,0-10-1,0 10-2,1-19-4,5 3-4,-3-5-4,3 0-2,-3-5 1,6 0 1,-2-1 2,4-1 2</inkml:trace>
  <inkml:trace contextRef="#ctx0" brushRef="#br0" timeOffset="46406">332 455 0,'1'-9'4,"-1"9"1,0-11 2,0 11 2,0 0 0,0 0 2,0 0 2,-11-13 0,11 13 1,0 0-3,0 0-1,0 0-2,0 0-1,-7-9-1,7 9-2,0 0 0,0 0-1,0 0-1,0 0 0,0 0-1,0 0 0,4 12-1,-4-12 0,10 20 0,-3-6 0,1 5 0,7 2 1,-4 2-1,1 2 1,2-3-1,-1 1 0,1 0 1,0-1-1,-1-5 0,-1 0 1,-2-5-1,-1-1 0,-1-2 1,-8-9 0,9 11 0,-9-11 1,0 0-1,7-9 2,-6-2-1,0-2 0,0-5 0,0-3 1,-2-6-2,2-4 0,-1-5 1,1 2-1,-1-3-1,1 1 1,1-1-1,1 3 0,1 5 0,0 2 0,-1 7-1,0 4 0,1 6-1,-4-1-2,0 11-2,0 0-6,0 0-11,0 0 0,10 15-2,-10-15 2</inkml:trace>
  <inkml:trace contextRef="#ctx0" brushRef="#br0" timeOffset="47117">739 626 39,'0'0'17,"-10"0"0,10 0 1,-11-2-5,11 2-2,-12-3-3,12 3 0,-12-8-2,12 8-1,-11-17 0,7 4-1,-1-4-1,3-3-1,2-3-1,2 0 0,4-3-1,1-1 0,4-1 1,4 3-2,-1 4 2,3 1-2,-1 5 1,1 3 0,-1 4 0,0 6-1,-2 5 1,-2 5 0,1 5-1,-2 2 1,1 5 0,-1 3 0,-2 0 0,0 4 1,-1-3-1,-3 1 1,-2-3-1,-1 0 1,-4-1 1,-1-3-1,-4-2 1,-2-1 1,-3-5 0,-1 4-1,-4-4 0,1-5 0,-4-3-1,0-1 0,0-1 0,0 0-2,1 0 0,3-6-3,5 3-6,-4-5-10,15 8-4,-8-16-1,13 7-1,0-9 2</inkml:trace>
  <inkml:trace contextRef="#ctx0" brushRef="#br0" timeOffset="47889">1116 270 25,'0'0'13,"0"0"0,0 0-2,0 0-2,0 0-2,0 0 1,0 0-1,3 14 0,-6-5-2,4 8 1,-4 1 0,4 8 0,-3 3-1,3 5-1,-2 3-1,2 0 0,-1-2-1,2-1-1,-3-2 1,2-5-1,0-5 0,-1-5-1,1-5 0,-1-12-2,1 10-5,-1-10-3,-2-14-5,-2-4-3,2-1-4,-3-8 1,1-4 1</inkml:trace>
  <inkml:trace contextRef="#ctx0" brushRef="#br0" timeOffset="48219">960 259 34,'0'0'16,"-12"6"0,12-6 0,0 0-2,0 0-5,0 0-2,10-4-1,6 1 0,-1-5-1,10 2 0,2-5 0,7 3-2,-1-1-1,2 2-1,-1 1 0,-3 1-1,-3 2 1,-4 2-1,-5 1 0,-3 2 0,-3 2-1,-13-4-3,19 10-9,-19-10-7,15 7-1,-15-7-2,12-4 1</inkml:trace>
  <inkml:trace contextRef="#ctx0" brushRef="#br0" timeOffset="48800">1729 100 29,'16'-3'15,"-16"3"0,0 0 1,0 0-1,6 13-9,-6-13-1,-1 15 2,1 0-1,-2 1 0,2 6 0,-2 4 0,3 9-1,-3 4-1,2 7-1,0 3 0,1 2-1,-1-4-2,0-3 1,0-7 0,0-6-1,-1-10 0,2-8 0,-1-13-3,0 0-4,0 0-7,0 0-7,-6-15 0,0-5-2,0 1 2</inkml:trace>
  <inkml:trace contextRef="#ctx0" brushRef="#br0" timeOffset="49090">1596 343 41,'0'0'17,"-10"-5"1,10 5 0,0 0-5,14-3-3,0-3-2,8 3-2,3-4-1,8 0-1,6 0-3,1-4-7,5 9-12,1-3-2,2 4-2,-6 2 1,2 6 0</inkml:trace>
  <inkml:trace contextRef="#ctx0" brushRef="#br0" timeOffset="49361">1901 564 54,'-14'-16'19,"10"1"0,6-4-1,0-4-9,8 2-6,1-3 0,3 2 0,1 1 0,4 5-1,-1 4 0,2 5 0,-2 5 0,1 5-1,-1 5-1,-1 5 0,0 5 0,-4 2 0,-3 1 1,-1 2 1,-5-1-1,-2 0 2,-5-1 0,-3-1 0,-4-2 1,-2 0 0,-7-5 0,0-1-1,-6 1 1,1-1 0,-1-8-2,-3 3 1,4-7-2,0 0 0,4 0-2,3-4-3,17 4-10,-14-21-12,16 9 0,3-12 0,6 1-1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0:58.8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281 410 20,'0'0'11,"0"0"1,0 0 1,-16-10-5,16 10-3,-20-1 0,10 1 0,-3-1 1,4 2-1,-2-1 0,11 0 0,-18 2-1,18-2 0,-17 5-1,17-5 0,-18 10-1,9-2 0,-4 1 0,2 2-1,-4 3 0,2 3 1,-2 1-1,1 3 1,-1 0 0,2 3 0,2 1 0,1-3 0,4 0 0,2 1 0,4-3-1,6-3 0,4-1 0,8-4-1,6-4-1,6-2-5,9-2-7,3-5-6,9-1-3,1-8 2,2 2-1</inkml:trace>
  <inkml:trace contextRef="#ctx0" brushRef="#br0" timeOffset="460">608 650 36,'-16'0'13,"2"-6"0,3-2-1,3-5-8,5 0-4,3-3 0,5 3 0,5-2 1,3 0 2,5 1 1,3 0 0,5 3 0,0 1-1,3 5 0,-2 2-1,1 4 0,-3 3 0,-2 6 0,-4 1 1,-5 4 0,-5 2 1,-5 4 2,-7-5-1,-3 4 0,-9-1 1,1 2-1,-7-5-1,1-1-1,-4-2 0,1-3-1,-2-1-1,2-2 0,2-6-1,2-1-1,3-2-2,1-6-7,10-1-9,-1-5-3,11 1-2,0-7 1,8 1 1</inkml:trace>
  <inkml:trace contextRef="#ctx0" brushRef="#br0" timeOffset="921">984 440 23,'0'0'15,"9"-2"1,-9 2 1,0 0-5,0 0-3,0 0-1,0 0-1,0 0-1,0 0-1,1 14-2,0-2 1,-3 1 0,4 5-1,-3-2-1,2 2 1,1-2-1,1-2 0,2-2 0,4-5-1,6-5 1,2-2-1,6-5 0,2-4 0,1-1 0,2-3 0,-1-3-1,0 1 0,-5 0 1,-3 2-1,-4 2 0,-3 2 0,0 3 0,-12 6-1,14-2 1,-14 2 0,9 13 0,-5-3 0,0 0 0,-1 2 1,3-1 0,3-2 0,5-4 0,3-3 0,6-5 1,4-3-2,3-3 1,4-4 0,-1 0 0,0-1-1,-4 2 0,-4 2 0,-3 3 0,-6 5-1,-2 5 1,-5 5 1,-3 4-1,-1 6 0,-1 0 1,1 5 0,1 0-1,1-1 0,6 0-3,-2-6-13,11-2-7,-3-9 0,6-3-2,-4-11 1</inkml:trace>
  <inkml:trace contextRef="#ctx0" brushRef="#br0" timeOffset="1622">2014 466 46,'0'0'18,"9"9"0,-4 1 1,-4 0-8,1 9-7,-2 2-2,0 11 2,-2 6 0,-2 5 0,-1 4-1,-1 2 1,-5 1-1,4-1-1,-1-1 0,3-6 0,0-8-2,4-4 1,-5-7-1,5-4 1,2-9 0,-1-10 0,-1 13 0,1-13 0,0 0 1,-9-5-1,6-4 0,-2-2 0,0-7 1,-2-4-2,1-5 1,1-5-1,0-5 0,3-2 0,2-4 0,2 0 0,4 0-1,5 1 1,4 3 0,5 2 0,1 3-1,4 3 1,2 7 0,1 2-1,2 5 1,-1 4 0,-1 6-1,0 5 1,-3 5-1,-1 4 1,-2 5 0,-4 1-1,-4 3 1,-4 0 0,-2 0 0,-5 0 1,-3 0-1,-4-2 0,-4 0 1,-2-2 0,-3-3-1,-3 2 1,-3-1 0,0-4 0,-3 3 0,0-6-1,1 2 1,2-5-1,0 4 0,7-4 0,1-3 0,11 3-1,-11-7 0,11 7 0,11-14 0,1 5-1,10-5 1,3 0 0,7-1 0,5-5 0,3 0 0,3-1 0,-2 1 1,-1 0-1,-3 4 1,-5 0 0,-6 4 0,-4 2 0,-4 4 0,-6 4-1,-12 2 1,15 6 0,-12 5 0,-1 2 0,-1 4 1,-1 2 0,0 0-1,1 2 1,1-5 0,4-1 1,5-7-1,8-5 0,4-6-1,5-4 1,2-6 0,4-3-1,2-2 0,-1-1 0,-3 0 0,-5 2 0,-4 4 0,-5 2 0,-3 4 0,-6 5 0,-9 2 0,9 14 1,-10 0-1,-1 7 1,1 3-1,3 3 1,2-2-2,5 1-1,4-1-1,2-12-7,8-3-11,1-13-3,7-8 1,-3-12-1</inkml:trace>
  <inkml:trace contextRef="#ctx0" brushRef="#br0" timeOffset="2704">3386 0 53,'4'9'16,"0"3"1,-2 1-3,-1 0-11,1 9 0,-3 2 2,0 10 0,-5 7 1,-1 12-1,-8 6 1,1 7-1,-5-2-1,1 6-1,-2-4-1,1-4-1,0-10 0,2-10 0,3-10 0,0-8-1,0-8 1,0-11-1,0-9 0,-1-10 1,2-9-2,-1-6 0,2-4 1,0-3-1,5-1 0,1 1 1,3 5-1,2 6 0,2 4 1,4 5-1,1 5 1,5 3-1,0 4 1,4 1 0,1 0 0,5 4 1,6 3 0,4 0-1,5 2 1,5 1 0,7-1 0,4 3 0,5-3 0,4 0-1,-1-3 1,-1-2-1,-1-4 1,-5-1-1,-5-4 0,-5-3 0,-7-2 0,-5-3 1,-8 0-1,-8-1 0,-3 1 0,-8-1-1,-6 3 1,-6 1-1,-4 4 1,-5 2-1,-3 3 0,-3 3 0,-3 5 1,-3 3-1,0 4 1,-4 6 1,2 2-1,-1 3 1,2 3 0,3 3 1,6 0 0,5 2 0,8-1 0,10 3 0,6-4 1,13 2-2,8-4 1,9-2-4,10 0-2,2-8-19,12-4 0,3-13-1,8-6-2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1:02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38 3 29,'0'0'11,"0"0"-1,9 6-1,-9-6-5,2 11 0,0-1 1,3 6 1,-2 3 2,4 9 0,-4 6 1,2 12-1,-3 5-1,2 8 0,-5 1-2,2 3-1,-3-2-1,2-4 0,-1-9-2,1-9 1,1-9-1,1-10 0,2-5-2,-4-15-1,10 6-4,-8-16-5,5-4-5,-6-8-4,2-6-1,-4-6 0,-2-4 2</inkml:trace>
  <inkml:trace contextRef="#ctx0" brushRef="#br0" timeOffset="291">27 325 17,'-17'-14'12,"17"14"0,0 0 1,-11-3 0,11 3-1,0 0 0,14 14-2,-14-14-1,26 11-1,-7-7-1,10 3-2,0-6-1,9 0-1,0-3-4,2-5-3,6 0-5,-6-8-5,0 1-4,-5-6-3,-3-1 1,-8-5 1</inkml:trace>
  <inkml:trace contextRef="#ctx0" brushRef="#br0" timeOffset="541">495-12 20,'-7'-10'13,"7"10"0,0 0 0,0 0-3,0 0-1,0 0 0,0 0-1,-3 19 0,4-5 0,2 8-1,-2 8 1,2 11-1,-3 3-1,1 11 0,-1 3-2,0 3-1,-1-3 0,2-2-1,0-7-1,2-8 1,1-10-1,6-8 0,4-11 0,6-9-1,6-9-1,4-9 0,4-8 1,2-6-2,3-4 1,-2-2 0,-2 2 0,-5 2 1,-8 5 0,-4 6-1,-4 7 1,-4 7 0,-10 6 0,0 0 0,8 19 0,-7-2 0,0 2 0,1 4 0,2-1 1,3 2 0,6-4 0,4-2 0,4-6 0,8-5-1,4-4 1,4-7-1,2-5 0,0-5 0,0-4 0,-2-4-1,-3 0 1,-7-2 0,-4 2-1,-4 1 1,-5 2 0,-3 3 0,-5 6 0,-6 10-1,0-14 1,0 14-1,-18 0 0,5 5 0,-4 4 0,-2 3 1,-2 2 0,0 7 1,0 0 0,4 4 1,3 0 1,6 5-1,5-2 1,10 2 1,6-2-1,10-1-1,9-1-1,10-3-1,11-1-6,2-11-19,12-4 1,1-15-2,6-10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5.793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18,'14'3'10,"-14"-3"1,14 2 0,-4-2-1,1 1 0,1 0-3,3 1-1,1 0 0,2 1-3,2-2 0,2 3-1,0-2 0,2 2-1,-4-2 0,1 1 0,1 0-1,0 0 0,1 1-2,0-2-3,2 1-7,3 3-10,-4-9-5,10 7-1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1:06.99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228 431 13,'0'0'9,"0"0"1,-1-10-2,1 10-1,-10 0 1,10 0 1,-17 2-1,7-1-1,0 3 2,-2-3-1,2 4-2,-2-4 0,2 3-2,-4-1-1,3 3-1,-2 0 0,0 2 0,0 3-1,-1 3 0,1 1 1,2 5-1,-1-2 1,4 5 1,0-2 0,5 1 0,-1-3 0,7 1 1,0-3-1,6 0 1,4-4-1,10-1-1,7-3-1,7-4-1,10 0-5,0-8-7,9 3-8,-1-7-3,3 0 0,-5-7 0,-5 3 1</inkml:trace>
  <inkml:trace contextRef="#ctx0" brushRef="#br0" timeOffset="440">560 675 26,'-21'3'17,"2"-4"2,3-5 0,7-1-2,-1-7-5,9 0-3,3-5-1,7 1-3,5-3-2,7 0 0,2 0-1,4 3-1,4 2 0,3 5 0,1 3 0,1 4 0,-3 5 0,-3 3-1,-4 5 0,-2 5 0,-9 4 0,-4 5 0,-6-1 1,-5 4 0,-7-2 2,-2 0-1,-5-4 1,-3-1 1,-3-6-1,0-1 0,-2-5 1,1-2-2,1-4 0,0-1-2,3-3 0,3-3-3,4 1-4,-1-9-11,10 4-6,-1-8 0,10 2-2,1-8 2</inkml:trace>
  <inkml:trace contextRef="#ctx0" brushRef="#br0" timeOffset="891">996 448 24,'0'0'15,"0"0"1,0 0-1,0 0-3,0 0-1,0 0 0,5 12-2,0-1-1,-4 1-2,5 7-1,-3-1 0,3 5-1,-3-3 0,2 2-1,-2-5 0,2-1-1,2-6 1,2-4-1,4-5-1,4-5 0,3-6 0,4-5 0,2-3 0,3-4-1,-1 0 0,0-1 0,-3 1 0,-2 4 0,-3 2 0,-4 5-1,-2 5 1,-2 4-1,0 4 1,-3 5 0,1 3-1,-2 6 2,0 2-1,-1 5 1,1 0 0,0 0 0,0-1 0,0-3-2,5 0-4,0-9-17,9-2-1,1-12-1,7-5-1</inkml:trace>
  <inkml:trace contextRef="#ctx0" brushRef="#br0" timeOffset="1442">1750 587 57,'-12'-4'19,"1"-3"1,11 7-1,-13-19-13,13 10-2,3-4-1,5 1-1,1-1 0,5-2 0,5 1-2,1 1 0,2 2 1,0 2-1,0 2 0,-1 4 1,-2 4-1,-2 7 1,-5 2-1,1 4 1,-5 4 0,-3 4 0,-6 0 1,-5 3 1,-3-3 0,-3 0 0,-5-5 1,-1 0 0,-5-6 0,2-2-1,-4-5-1,7-3 0,-5-4-2,4-3-2,1-2-2,2-9-4,8 2-8,-1-10-8,10 0 1,0-8-2,11 1 2</inkml:trace>
  <inkml:trace contextRef="#ctx0" brushRef="#br0" timeOffset="1852">1945 174 25,'0'0'14,"0"0"1,0 0 1,0 0-5,6 10-1,-6-10-1,2 13 0,0 2 0,-4 4-2,4 8 0,-4 3 0,2 8-1,-2-1-1,4 4 0,0-3-2,5-2 0,3-9-1,7-5-1,9-10-1,6-6 0,6-11 0,2-6-1,2-5 1,0-3-1,-2-1 1,-6 1 0,-7 1 1,-5 5 0,-7 3-1,-3 6 1,-12 4-1,13 10 0,-10 3 0,1 7 0,-2 4 0,2 2 0,0 3 0,1 0 0,3 0-1,-1-5 0,8-3-6,-3-9-15,11-6-1,-4-12 0,7-7-1</inkml:trace>
  <inkml:trace contextRef="#ctx0" brushRef="#br0" timeOffset="2383">2793 3 64,'10'9'19,"-3"2"0,3 3 0,-5 8-14,0 7-4,1 7 1,1 10 0,-5 6 1,1 7-1,-6-1 2,3 4-1,-3-6 0,-1-2 0,0-9-1,0-7 0,-1-8 0,2-7-1,-1-7 0,-5-3 0,0-8-1,0-3 0,-4-4 0,1-3 0,-3-4 0,0-2 0,-1-2 1,5-4-1,0 1 1,4-1-1,5 2 1,2-1-2,7 2 1,4 0-1,6 1 1,7 0-1,6 1 0,4-1 0,5 0 0,2 2 1,1 0 0,2 0 0,-2 5 0,-3 0 0,-1 2 0,-5 5 0,-4 0 0,-6 1 0,-3 6 0,-3 2 0,-6 4 1,-2 2-1,-4 5 0,-1-1 1,-2 4-1,0 1 1,0-2 0,-1-4-2,3-1-3,-3-9-14,-1-9-4,12 0 0,-1-13-2,-4-14 1</inkml:trace>
  <inkml:trace contextRef="#ctx0" brushRef="#br0" timeOffset="2974">3320 119 74,'0'0'21,"-4"13"-5,4-13-6,0 0-27,2 9-4,-2-9 1,9 7 1</inkml:trace>
  <inkml:trace contextRef="#ctx0" brushRef="#br0" timeOffset="3204">3534 566 57,'-11'-6'19,"7"-5"0,6-4-1,7-1-12,5-2-3,9 2-1,4-2 0,4 5 0,2-2 1,1 8 0,-1 1-1,-2 6 1,-3 5-1,-4 5 0,-7 7-1,-5 5 0,-3 3 0,-10 5 0,-6 1 2,-2 1 0,-8-4 0,-1-1 0,-2-8 1,2-1-1,-5-8 2,6-3-3,1-9 0,1-3-1,0-4-1,1-6-2,6 0-6,-6-9-14,10 2-3,-2-7 0,8 2-1,0-6 1</inkml:trace>
  <inkml:trace contextRef="#ctx0" brushRef="#br0" timeOffset="3635">3916 423 40,'0'0'16,"0"0"0,0 0 3,13 9-7,-13-9-4,5 19 0,-4-7 0,4 8-2,0-3 1,7 5-1,3-6-1,9 2-1,5-8-2,10-3-1,4-7 1,5-5-2,1-4 1,0-2-1,-6-3 1,-5 2 0,-7 0 0,-8 2 0,-7 6 0,-5 5 0,-11-1 0,12 20 1,-7-5-1,3 5 0,2 1 1,3 4-1,5-2 1,4 0 0,-1-4-1,7-2 0,0-4-2,-1-6-6,8 2-18,-8-14 0,6-2 0,-5-11-3</inkml:trace>
  <inkml:trace contextRef="#ctx0" brushRef="#br0" timeOffset="4196">4891 386 56,'0'0'18,"0"0"1,15 8-1,-15-8-10,15 0-6,-3 2-1,2 2 1,1 0 0,2 7 0,0 1 1,4 6-1,-3 1 1,1 6 0,-3 1-2,1 3 1,-5-1-1,-2 2 0,-3-3 0,-5-2 0,-5-4 0,-3-3 1,-6-4 0,-3-4 1,-6-4-1,-1-4 1,-7-4-1,1-2 0,0-5 0,1-1-1,3-1-1,4-1 0,2-2 0,6 0-1,12-1 0,2 1 0,11-1 0,5 1-1,8 1-1,3-3 0,10 4-1,4-5 1,2 3-1,4-2 0,-3-1 1,2-3 0,-2 1 0,1-4 1,-4-3 0,-1-1 0,-3-2 1,-5-3 0,-2 0 0,-4-4 3,-5-1-1,-6 4 1,-3 1 0,-5 3 0,-6 3 0,0 4 0,-7 2-1,-3 7 0,-3 4-1,0 1 0,-4 6 1,-6 3-1,-3 6 1,4 4 0,-3 6 1,3 8 0,0 4 0,2 8 1,0 5 1,4 9-1,4 2 1,-1 6-1,1 0 1,10 5 0,3-1-1,15 3-1,5-5 0,9-5 0,9-4-2,6-8-5,15-2-19,-5-17 0,6-7-1,-11-19-1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53:14.3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0 11,'0'0'5,"0"0"-1,0 0 0,0 0-1,0 0-2,0 0-1,0 0 0,0 0 0,0 0 1,0 0 1,0 0 0,0 0 1,0 0 0,0 0 1,0 0-2,-3 10 1,3-10-1,0 0 0,0 0-1,7 12-1,-7-12 0,0 0 0,11 8 1,-11-8 0,12 3 0,-12-3 1,14 1 0,-14-1 0,14 1 0,-14-1 0,15 1 0,-15-1-1,14 4 0,-14-4 0,18 5-1,-9-1 1,2-2 0,1 1 0,2 0 0,3-1 0,-1 1 0,2 0 0,0-1 1,1 0-1,3 0 0,-1 2 2,-1 0-2,1 1-1,1-1 1,1 3 0,0-1 0,1 0 0,0 0 0,3 1 0,1 0-1,-1 1 1,1-1 0,2 1 0,-1 2 0,2 0-1,-1 0 0,1 1 1,-3 1 0,2 0-1,1 2 1,0 0 1,1 2-1,0-1 0,1 3 0,2 3 1,2-1-1,1 3 0,3-1-1,0 1 1,3 1-1,0 1 0,0-1 1,1-1-1,0-1 1,-2 0 0,-1 2 0,2-5 1,-3 4-1,1 1 1,0 1 0,1 0 0,1 2-1,0 3 1,2 0-1,1 4-1,0-1 0,1 1 1,-3 1-1,1 1 0,-7 1 1,6 0-1,-3 0 1,0 2-1,0-1 1,0 1 0,1 0 0,1 1-1,3-1 1,-3 1 0,0-1-1,0-1 1,-1 0-1,-1 1 0,-3-3 0,0 2 1,-1 0-2,0 0 2,-2 2-1,-1 3 0,-1-1 1,1 2-1,-1 2 1,1 2-1,-2-2 1,0 1-1,-1-2 0,-1 1 0,2-1 0,-2-3 0,-1-2 0,-1-2 0,-1 0 1,1-1-1,-3-2 1,0 0-1,-5-5 0,2-1 1,-1-1-1,-3-2 0,0-2 1,-3-5-1,-1 0 0,1-4 1,-2 0-1,-3-1 1,0-2 0,-2-1 0,-3-1 1,-6-10-1,12 11 1,-12-11-1,0 0 1,4 9-1,-4-9 0,0 0-1,0 0-3,0 0-9,0 0-12,0 0-2,-9-4-1,9 4 1</inkml:trace>
  <inkml:trace contextRef="#ctx0" brushRef="#br0" timeOffset="1432">3503 2652 7,'0'0'6,"0"0"-3,0 0-2,0 0-11</inkml:trace>
  <inkml:trace contextRef="#ctx0" brushRef="#br0" timeOffset="1562">3504 2747 3,'0'0'9,"0"0"-2,9 2 0,-9-2-1,0 0 2,0 0 0,11-1 1,-11 1 0,0 0-1,0 0-1,0 0 0,0 0-2,0 0-3,0 0-1,0 0 0,0 0 0,0 0 1,0 0 1,0 0 1,0 0 0,-10-7 1,10 7 1,-15-13-1,1 0 0,0 2-1,-6-6-1,0-1 0,-7-5-2,1 1 1,-9-2-1,3 2 0,-3-1 0,-1 1-1,-2 3 1,1 3 0,0 2-1,2 1 1,1 2-1,3 2 1,2 1-1,3 1 1,4 1-1,4 2 0,2 1 1,5 0-1,11 3 0,-15-4 0,15 4 0,0 0 1,0 0-1,0 0 0,0 0 0,0 0-1,0 0 1,0 0-1,0 0 1,16 3-1,-3 2-1,4 2 1,7 3 0,3 3-1,7 2 1,1 2 0,6 2-1,3 0 1,3 4 0,1-2 1,-1 1 0,2-2 0,0 0 0,0 0 0,-3 1 1,-1-1-2,-2-1 1,-4-2-1,-1-1 0,-5-2 0,-2-2 0,-5-3 1,-2-4-1,-4-2 1,-4-3 0,-1-1 1,-3-3 0,-1-2-1,-11 6 1,13-21 0,-10 6 0,-1-5 0,-5-6 0,1-3 0,-5-7-1,-2-3 1,-3-5-1,0-5 1,-2-2 0,0 5 0,0-1 0,1 4 0,-1 2 0,4 2 0,-2 6 0,1 6 0,0 1-1,2 3 1,-1 0-1,1 4 1,1 1-1,-1 4 0,3 0 1,0-1 0,4 5-1,-3-1 1,2 0 0,3 11-1,-3-13 0,3 13 1,-4-13-1,4 13 0,0 0 0,0 0 0,0 0 0,0 0 0,0 0 0,0 0 0,0 0 1,-9-5-1,9 5-1,0 0 1,0 0 0,0 0 0,0 0 0,-9-10-1,9 10 0,0 0 0,0 0 0,-4-12-1,4 12-1,0 0-2,0 0-5,0-13-12,0 13-3,0 0-2,0 0 2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53:30.2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275-6 23,'0'0'15,"0"0"1,0 0-4,-9-6-6,9 6 0,0 0-1,0 0 1,0 0-1,0 0 1,0 0-1,0 0-2,0 0 0,-7 14-1,7-14-1,-8 20-1,0-5 0,-3 6 1,-1 5-1,-4 2 0,-3 6 0,-2 4 2,-2 4-1,-2 2 2,0 4-1,-1-4 1,5-1 0,1-3-1,5-2 1,6-4-1,9-3-1,8-7 1,13-2-1,11-5 1,11-3-1,5-7 0,10-1 1,2-6-1,2-2 0,-4-2-1,-5-4 0,-7 0-4,-10-5-6,-4-1-13,-8-2-2,-9 0 0,-7-4 0</inkml:trace>
  <inkml:trace contextRef="#ctx0" brushRef="#br0" timeOffset="461">324 345 2,'-5'17'13,"3"-4"1,7 7 3,0 1-7,2 3 0,2 8 0,-1-1 2,2 9-2,-6-2 0,1 5 0,-4-4-2,2 2-2,-4-6-1,3-3-3,-1-6-2,4-8-5,2-6-16,5-8-3,4-10-1,4-8 1</inkml:trace>
  <inkml:trace contextRef="#ctx0" brushRef="#br0" timeOffset="802">842 257 22,'0'0'21,"-5"-12"0,5 2 3,4-2-11,2-4-3,8 1-1,-1-1-3,8 2-2,-1-1-2,5 3 0,-2 2-1,1 3 0,-4 0 0,-2 7-1,-6 3 1,-3 6-2,-5 3 2,-4 6-1,-6 4 0,-3 5 1,-5 6 1,-3 3-1,-4 0 2,0 1-1,1-1 0,2-2 1,2-3-1,7-1 0,5-4-1,8-3 0,6-4 0,8-1-1,7-4-1,3-4-3,11-2-7,1-8-13,2-7-1,3-8-2,-1-7 0</inkml:trace>
  <inkml:trace contextRef="#ctx0" brushRef="#br0" timeOffset="1302">1346 140 19,'-6'-13'18,"3"-4"0,11 4 1,7 1-5,6-1-5,6 4-2,4 3-3,2 2 1,0 2-1,3 4 1,-8 2-2,-3 5 0,-6 4-1,-2 5 0,-7 1-1,-2 5 0,-5 2 1,-3 3-1,-3 0 1,-2 5 0,-6-4 0,0 3 0,-5-3 1,2 0 0,-3-3-1,2-2 1,0-3-1,5-1 0,1-4-1,8-3 1,8 1-1,8-3 0,10-3 0,9-1-1,8-1 1,6-2 0,5-3 1,3-1-2,-2-2 1,-4-1-1,-6-1 1,-8 0-1,-8-1-1,-10 0-3,1 5-9,-19-1-14,0 0 0,-6-19-2,-10 9 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53:26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434 0 2,'0'0'2,"0"0"0,0 0-1,0 0-1,-9-1 0,9 1-1,0 0 1,0 0 0,1 10 0,-1-10 1,0 10 0,0-10 1,-3 15-1,3-15 2,-6 20-1,2-7 0,0 3 0,-1 2-1,0 4 0,-2 0 0,2 5-1,-5 0 0,3 4 1,-2 3 0,0 1 1,-3 3 0,-2 0 1,-1 1 0,-2 4 0,4 2 0,-6-2 0,1 2 1,-3 1-1,0 4 0,1 3-1,-2 5 0,1 1 0,0 3 0,2 2-1,0 1 0,5 3 0,-1-1-1,5-1 1,0 1-1,3-1 2,0 1 0,2 1 0,3 3 1,-3-4 1,4 7-1,-2 4 2,3 2-2,-1 4 0,2 3-1,3 1 0,2 1-1,5 5 0,4-4 0,5-3 1,1 1-1,5-3 0,3 1 1,-1-3 0,2 1 0,-1-1-1,3 1 1,-1 2 0,2 0-1,1 0 0,2 1 1,1 1-2,3-1 1,1 2-1,0 0 1,2 0-1,0 1 0,1 3 0,0-2 1,-1 3-1,3 3 0,-2-2-1,4 2 1,-2 2 0,1-1 0,3 0 0,0 0 0,3-3 0,2 0 0,-1 0 0,2-3 0,1-3 0,0-3 0,2-4 1,0 0-1,-1-4 1,1-1 0,1-4 1,0 1-1,3-1 1,0 2-1,-2-2 0,1 0 0,2-2-1,0-2 1,0-3 0,2-3-1,1-5 1,3-3-1,3-2 0,1-2 0,0 1 0,2-1 1,2 2-1,-2-1 0,4 0 0,2 1 1,3-1 0,3 0-1,4-3 1,1-2-1,3-1 0,3-1 0,4 0 0,-1-1 0,-1 0 0,-2-2 0,-2-1 0,1-1 1,-1-3-1,-2-2 0,-3-2 1,-1-1-1,-3-2 1,-1 0-1,-3-1 1,-1 1 0,-4-1 0,0 0-1,-5 0 0,-1-1 0,-3 0 1,-4-3-1,1 1 0,-2-1 0,-2 2 0,-1-1 1,2 2-1,0 1 0,3 2 0,1 0 0,0 2 0,0 0 0,1-2 1,-2 2-1,-4-2 1,-1 0 0,-3 0 0,1 1-1,1-1 2,2 2-2,-1 0 1,1 1 0,-2 0 0,2 0-1,-2-1 0,-2-2 0,-5-4 0,-3-2 1,-2-1-1,-4-2 0,1-3 0,-5-1 0,-1-1 0,0-2 0,-1 1 1,0-2-1,-3-2 0,2 1 0,-4-4 0,-3-2 1,-5-1-1,-2-3 0,-3-1 0,-1-1 0,-4-1 0,-2-1 1,-3 1-1,-1-1 0,2 1 0,-3 0 0,-9 0 0,15 0 0,-15 0 0,18 2 0,-7-1-1,1 1 1,1 0 0,2 1 0,-1 1 0,2 0 0,0 1 0,1 2 0,0 0 0,2 0 0,0 1 0,0 0 0,-2-2 0,-2 0 0,-2-2 0,-3 0 0,-10-4 0,11 3 0,-11-3 0,0 0 0,0 0 0,0 0 0,0 0 0,0 0 0,0 0 0,0 0-1,0 0 1,0 0-1,0 0 0,0 0-1,0 0 1,-12-10 0,12 10 0,-14-11 0,14 11-1,-18-17 1,9 9 0,-2-2 0,0 1 0,1 0 0,-1 1 1,1-1-1,1 3 1,9 6-1,-17-11 1,17 11-1,-13-7 0,13 7 1,-14-8-1,14 8 1,-17-8 0,6 4 0,0-2 1,-3 0 0,0-3 0,-2 0-1,0-1 1,-3 0-1,-1-1 0,-4 0 0,-2-2 0,-2 0 0,-4-1 1,-4 0-1,-3-3 1,-5 0-1,-1-5 1,-3 0 0,0-1 0,0-2 0,1-2 1,2-1-1,4-2 0,3 2 1,2 0-1,5 2 0,2 1-1,4 3 0,2 0 0,3 6 0,3 1 0,4 3-1,3 2 1,10 10 0,-13-13 0,13 13 0,0 0-1,0 0 0,0 0 0,0 0 0,12 16 0,2 1 0,9 6 0,5 4 0,6 6 0,6 3 1,6 3-1,0 1 0,4 2 0,-2-2 0,-4-1 0,-4-2 1,-2 0-1,-6-4 1,-6 0-1,-6-1 2,-4-1-2,-7-1 2,-6 0-2,-6-1 2,-6 0-1,-8-1 1,-7 0 0,-5 0 0,-8-4 1,-3 1-1,-8-1 1,-3 0-1,-5-3 1,-1 2 0,-1-4-1,1 0 0,0-2 0,7-1 0,2-5 0,11-1 0,8-4-1,6 0 1,7-2-2,5-3 1,11-1-1,0 0 1,0 0-1,0 0 0,15-2 0,-3 1 0,6 1-2,0-6-5,10 3-17,0-7 0,-2-6-3,-3-12 1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6T16:22:37.6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7,'0'0'7,"0"0"1,0 0 0,0 0 0,0 0-1,0 0 0,-3 10-2,3-10 0,0 0-1,0 0-1,0 0-3,0 0-4,0 0-3,0 0-3,0 0-1,0 0-1,10-1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1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0,'0'0'20,"22"12"1,-10-7-18,1 0-2,1 2 4,1-5 1,0 4 1,-1-5 0,1 1 1,-1-2 1,3 2-1,-1-2-1,3 2-2,0 0-2,2 0 0,2-1-1,1 2 0,0 0 0,-2 0-1,0-1 0,0 1 0,0 0-1,-2-2-1,2 2-2,-3-4-4,4 2-9,3 3-12,-7-10-2,8 6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58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2,'19'8'20,"-10"-9"0,6 4-19,0 1 0,0-1 2,2 1 2,-3-3 2,3 0 2,-1-3 0,2 3 1,0-3-1,1 4-1,1-3-3,0 2-2,-1-2-1,2 2 0,-4 0-1,3 0-1,-4-1 1,2 1-1,-3-1 0,2 0 0,-1 0 0,1 1-1,0-1-3,0-3-2,3 3-6,1-1-9,0-7-8,8 6-1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6.99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10,'0'0'21,"23"12"-1,-10-9-17,3 2-5,3-2 2,0-2 1,0-1 2,0-3 2,3 1 2,0-3 0,4 1 0,-1 0 1,2 3-3,0-1-1,0 2-2,1 0-1,1 1 0,-1 1-1,0 1 0,0-1 0,0 0 0,-3 0 0,3 1 0,-2-2 0,1 0-1,1 2-4,-2-3-4,2-2-12,6 6-6,-6-10-1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47.7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219 1039 22,'0'0'15,"0"0"-3,0 0-1,0 0-3,-4 10 0,4 0-2,-2 0 1,2 7-2,-2 1-1,5 7 0,-2-2-1,1 6 0,1 0-2,0 2 0,2 0-2,0-2 0,2-2-2,-2-5-4,1 0-4,-2-5-6,-1-6-4,3 7-6</inkml:trace>
  <inkml:trace contextRef="#ctx0" brushRef="#br0" timeOffset="300">83 1516 6,'0'0'17,"0"0"0,0 0-2,0 0-1,13 4-2,-3-11-1,9-1-1,1-5-3,9-3 0,3-4-3,6-2 1,1-1-3,0-1 0,-3 0-2,0 3 0,-8 4-3,-6-2-6,-5 0-17,-3 9-7,-11-6 2</inkml:trace>
  <inkml:trace contextRef="#ctx0" brushRef="#br0" timeOffset="631">0 1162 22,'0'0'29,"0"0"0,20-13-15,-9 0-5,7 1-1,1-7 1,8 2-2,-1-6-2,8 3-1,-1-4-1,1 3 0,-3 0-2,-1 5-1,-4 3-2,-8 1-7,2 4-15,-2 6-11,-8-3 2,4 7-1</inkml:trace>
  <inkml:trace contextRef="#ctx0" brushRef="#br0" timeOffset="1001">478 1068 0,'4'-17'27,"-4"17"1,0 0-11,0 0-8,0 0 0,2-10-3,-2 10-1,0 0-1,0 0-1,0 0 0,0 0-1,0 0 1,3 13 0,-3-13-1,6 20 1,-2-8 0,1 5 0,1-1-1,0 1 1,-1-3-1,1-1 0,-2-4 0,-4-9 0,13 6 0,-13-6 1,14-11-1,-4 1 0,-1-4 0,1 0 0,-1-4 0,2 1-1,-4 1 0,1 2 0,-3 4 0,-5 10-1,9-16 0,-9 16 0,0 0-1,0 0 1,0 0-1,11 0 0,-11 0 0,10 18 1,-1-5 0,0 2 0,-1 3 0,3 0 0,-3 1 0,0-4-1,-1 0-1,-7-15-4,11 18-7,-11-18-18,0 0-5,10-14 1</inkml:trace>
  <inkml:trace contextRef="#ctx0" brushRef="#br0" timeOffset="1562">819 701 12,'0'0'30,"0"0"-1,8-10-9,-8 10-11,0 0 0,0 0-1,0 0-2,0 0 0,1 14-1,-1-1 0,6 7-1,-3 3 1,5 8-2,-2 6 1,5 7-1,-2 4-1,0 4-2,0 1 0,2-1 1,-2-1-2,-1-5 0,1-4-1,-4-10-1,2-2-3,-4-13-3,3-3-8,-6-14-9,0 0-5,0 0-3</inkml:trace>
  <inkml:trace contextRef="#ctx0" brushRef="#br0" timeOffset="1862">826 1087 24,'0'0'31,"-10"-11"-6,10 11-6,0 0-5,-1-17-4,10 13 0,-4-6-3,9 0-2,-2-3-2,10-1 0,0-2 0,7 0-2,1-2 0,1 2-3,2 1-2,-5-2-10,2 0-20,0 8-2,-5-4 1</inkml:trace>
  <inkml:trace contextRef="#ctx0" brushRef="#br0" timeOffset="2183">1156 891 4,'14'-5'25,"2"3"2,-3-4-16,1-6-2,3 4 2,-3-5-2,6 3 0,-8-2 0,2 1-1,-7-1-1,3 2-1,-7-1-1,2 2-1,-6-2-1,1 11 0,-7-17-1,7 17-1,-11-17 0,11 17-1,-19-12 1,19 12-1,-17-7 0,7 6-1,0 3 1,0 3 0,-2 1 0,2 4-1,0 5 1,-3 2 0,3 3 0,2 3 0,-2 1 1,5 1-1,3-2 1,3 1-1,3-3 1,3-2-1,3-3 1,4-1 0,3-4 0,2-1 0,2-5 0,3-2-1,1-5 1,-1-4-2,2-4 0,-5-6-3,5-1-9,-2-6-22,-10-7-1,5 0 1,-8-5 0</inkml:trace>
  <inkml:trace contextRef="#ctx0" brushRef="#br0" timeOffset="2794">1432 583 6,'0'0'24,"-13"-10"1,13 10-17,0 0-2,-13-6 0,13 6 0,0 0 1,-8 11-1,8-11 1,0 9 0,0-9-1,2 15 1,-2-15-1,10 20-1,-4-7-1,4 4-1,3 2 0,1 3-1,1 1-1,1 2 0,0-2 0,-1 0-1,1-2 1,-3-2-1,-4-5 2,-1-2-2,-8-12 1,11 12 2,-11-12-1,0 0 1,0 0 0,2-18 0,-6 5-1,0-4 2,-3-2-3,1-3 0,-2-3-1,1 1 1,1 1-1,1 5 1,2-1-1,1 3 1,3 2-1,2 2 0,3 1 0,2 2 0,5 0 1,1 0-2,5 1 1,0-2 0,2 4-2,0-4-2,5 8-7,-8-4-17,2-1-8,1 2-2,-5 0 1</inkml:trace>
  <inkml:trace contextRef="#ctx0" brushRef="#br0" timeOffset="3385">1832 639 23,'-7'-15'29,"7"15"-11,0 0-5,0 0-1,0 0-3,0 0-1,0 0-2,0 0-2,0 0 0,14-7-1,-1 6-1,-1-5 1,6 1 0,-1-5 0,4 1-1,-2-4 0,0-2 0,-3 0-1,-3-1 0,-1-1 0,-5 3-1,-2-2 1,-3 5-1,-3 1 1,1 10-1,-7-15 0,7 15 0,-14-6 0,14 6-1,-15-1 1,15 1-1,-16 5 1,7-1 0,-1 3 0,0 2 0,-1 1 0,1 3 0,-1 4 1,-1-1-1,2 2 1,-1 2 0,4 0 0,2 0 1,2 1-1,1-1 1,2-1-1,4-2 1,-1-1-1,5-3 0,0-1 0,2-4-1,1-3-2,3-6-1,2-1-3,-1-9-4,5 2-5,-5-10-4,4 1-4,-2-5-2,1-2-1,-3 0 1</inkml:trace>
  <inkml:trace contextRef="#ctx0" brushRef="#br0" timeOffset="3965">2133 329 29,'4'-12'29,"-4"12"-2,0 0-7,0 0-6,0 0-4,-11-6-3,11 6-3,0 0-2,0 10 0,0-10-1,1 14 0,5-3 0,-1 3 0,3 2 0,-2 0 1,-2 4 0,3 0-1,-1-2 0,3 1 0,-3-4 0,-1-1 0,0-4 0,-5-10 0,11 12 1,-11-12 0,13-9 0,-5 0-1,-2-8 2,6 0-1,-2-6-1,3-2-1,0-2 1,-2 0-1,2 1 1,-1 2-1,-1 5 0,-2 1 0,0 6 0,-3 2 0,-6 10-1,8-9 0,-8 9 1,0 0-1,0 0 0,8 14 1,-7-3-1,1 1 1,1 3 0,0 1 0,2 2 0,3 0 0,-2 0 0,1-2-3,4 1-3,-11-17-5,18 11-25,1-6-1,-7-8 1,3-3 0</inkml:trace>
  <inkml:trace contextRef="#ctx0" brushRef="#br0" timeOffset="4576">2670 101 24,'0'0'32,"0"0"1,0 0-1,0 0-20,0 0-9,-11 1-1,11-1 1,-14 2-2,5 2 1,-3 2-2,-1-3 1,0 6 0,0 0-1,0 2 2,2 1-1,-2 1 1,4 0-1,-1-2 0,2 7 1,0-5-1,2 3 0,-1-1-1,3 2 1,2-1 0,1 1 0,4 0 0,3-2 0,2-1 0,4-1 0,3-1 0,2-4-1,2-1 0,2-5-1,1 0-3,-1-8-7,6 0-13,-1-3-11,-5-9-2,4 0 1</inkml:trace>
  <inkml:trace contextRef="#ctx0" brushRef="#br0" timeOffset="5037">2898 106 11,'0'0'26,"0"0"0,0 0-10,0 11-8,0-11-1,0 0-1,15-1 1,-15 1-1,17-5 1,-8 0-1,3 3-1,-3-4-2,2 1 0,-1 0 0,-10 5-1,15-12-1,-15 12 1,7-17-2,-7 17 1,0-16 0,0 16-1,-10-17 1,10 17-1,-19-15 0,9 10 0,0 2 0,-3 0 0,0 3-1,-2 2 1,3 1 0,-1 2 0,-1 3 1,-1 1 1,-3 1-1,3 4 2,2-2-1,2 6 0,-1 2 0,4 3 0,2-1 0,5 3 0,1 1-1,2 1 0,4 4 1,3-4-1,4 1 0,0-2-3,6 2-4,-2-7-9,8-1-21,9-2-2,-3-7 1,7-2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7.49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 11,'9'-1'13,"4"3"-2,-2-3 0,3 2-3,-1 1-3,-4-2-2,5 1-1,-1-1-1,1 0 0,2 0 0,-2-1 0,3 0 1,0-1-1,3 0 1,-2 1-1,1 0 1,-3 1-1,-1 0-1,-3 0-2,0 1-3,-12-1-10,0 0-9,13-6-2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0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0 528 2,'0'0'6,"2"-9"0,-2 9 2,5-15 2,-2 6 0,1-2 1,-1 1 1,0-2-2,3 0 0,-3-2-4,1-2-1,0-2-1,2 0-1,-1-3 0,1 0 0,-2-3 0,3 1-1,-4-3 2,3 4-1,-2-3 0,2 1-1,-4 0-1,1 1 0,0 2-1,-2 1 0,3 1-2,-2-2-4,2 5-8,3 0-14,-3-6-3,5 5-1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8.66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-1 339 8,'0'0'-2,"15"-8"0,-6 3 2,2-1 3,-2-1 2,-9 7 3,13-13 2,-13 13 1,8-15 0,-6 6 0,-2 9-4,3-14 1,-3 14-3,1-17 3,-2 7-4,4-1 0,-2-1 0,-1 12-1,5-23 0,-2 10 0,-1-2-2,1 1-1,0-2 1,-2 1-2,2-1-1,-1-2-2,4 2-6,-3-2-12,-2-6-8,7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33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 33 6,'-23'-4'11,"0"2"-2,-5 0-3,0 1-1,-1-1-1,0 1 0,1-1 0,-1 1 0,2 0-1,-2 0 1,5 1-1,-2 0 0,0 0-2,2-1 0,0 1-1,1-1 0,0 0-3,0-1-3,0-2-3,-2-3-9,6 6-6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09.86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593 0 13,'0'0'7,"-20"-1"0,7 2-1,-3 0-2,0 0-2,-6 1 0,0 0-1,-2 1 0,-2 0 0,-2-1 0,-1 0-1,-1 0 1,-1-2 0,4 2 0,-2-2-1,3 0 1,-2 1-1,3-1 0,1 1 0,0 0 0,1 1-1,-3 0-1,0 1-2,-1 1-5,-5-5-12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44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308 0 3,'-12'1'5,"-2"-1"0,2 2-1,-4-1-1,3-1 0,-3 0-1,1 0 0,-3 1-1,-1-1-1,-2 1 1,-2-1-1,2 0 0,-4 2 0,-1 1-2,-3 0-2,1 4-8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0.9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656 33 1,'-23'-2'3,"1"2"0,-3-1-1,-2 3 0,-1-2 0,2 2 0,0-2 0,-1-1 1,2 0-1,2-1 1,-2-2 0,1 1 0,3 0-1,-4-2 0,-3 3 0,0-2-1,-2 2 0,0-1-1,-1 2 0,0 0 0,1 0-1,2 1 0,2 1-3,0-1-5,5 5-7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54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 0 8,'-14'-1'6,"1"2"-1,1-1 0,2 0-1,10 0 0,-12 1-2,12-1-1,0 0 0,-9 1-1,9-1 0,0 0-1,0 0 1,0 0-1,0 0 0,0 0 1,2 9 0,-2-9-1,4 10 1,-4-10-1,4 15-2,-1-4-3,-3-11-4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1.962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6,'0'0'3,"2"17"-5,-1-8 2,-1-9 0,2 13 1,-2-13 0,2 13 1,-2-13 0,2 15 0,1-5 0,-1 2 0,0 4 0,0 2 0,-1 1-1,1 4 0,-1-3 0,-1 3 0,0 1 0,-1-3 1,1-1 0,-2-4 0,2 4 0,0-3 0,0 0 1,0 0 0,0-4-1,1 3 0,-1-3-1,1 1 0,0-2 0,-1-3 0,0-9-1,-1 16 0,1-16 0,0 11-3,0-11-5,4 11-8,-4-11-6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13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0,'18'-1'7,"4"-1"-3,1 0 1,4-3 2,0 2 0,0 0 0,0-1 1,3 0-1,-1 1 0,3 1-3,1 1-1,5-1-3,4 1-3,4 0-4,2-1-5,7 4-6,-3-7-5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7:55.0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1816 19,'4'-11'24,"9"1"-12,7-3-5,3-3-2,7-2 0,5-3-1,4 1 0,2-3 1,3 2-2,-3 0 0,0 2 0,-5 2 0,-3 2-1,-5 2 1,-1 3-1,-6 1-1,-3 2-2,-2 3-3,-5-1-6,-11 5-16,16-10-2,-16 10 0</inkml:trace>
  <inkml:trace contextRef="#ctx0" brushRef="#br0" timeOffset="371">473 1364 11,'12'3'17,"-12"-3"-7,0 0-3,15-6 1,-15 6 0,21-6-1,-9 1-1,6 1 0,-2 0-1,3 1-2,-2 0-1,0 1-1,-3 1 0,0 2 0,-2 1-1,-2 1 0,-1 2 0,-9-5 1,14 16-1,-14-16 0,17 17 0,-9-7 0,-8-10 0,12 15 1,-12-15-1,8 14 1,-8-14 0,2 13 1,-2-13-1,-3 15 2,3-15-1,-10 16 1,2-7 0,0 3 0,-6-2 1,2 4-1,-5-1 1,-1 4 0,-4-3 0,3 3-1,-2-2 1,3-1-1,0 0-1,3-3 1,3-3-1,12-8-1,-15 13 1,15-13-1,0 0 0,-10 7-1,10-7-2,0 0-6,0 0-19,7-9-8,-6-2 0,7 1 0</inkml:trace>
  <inkml:trace contextRef="#ctx0" brushRef="#br0" timeOffset="1112">998 872 11,'0'0'20,"6"-10"-6,-6 10-2,0 0 1,0 0-2,0 0 1,0 0-3,0 0-2,-5 15-3,3-4-1,1 4-1,0 6 0,1 4-1,2 5 0,3 4 1,2 5-1,1 3 0,3 2 0,2 1 0,0-1-1,0-2 0,1-3 1,-3-4-1,0-5 0,-4-4 0,-2-5 0,-4-7-4,0 0-4,-1-14-10,-15 6-8,5-6 0,-5-9 0</inkml:trace>
  <inkml:trace contextRef="#ctx0" brushRef="#br0" timeOffset="1432">856 1267 15,'-15'-13'20,"8"3"-3,4 1-2,3-1-2,8 0 1,7-3-3,10 0-2,5-5-4,10 0 0,5-3-1,8-1-2,2 1-2,-2 1-4,0 3-9,-4 5-13,-11-6-7,-1 9 2</inkml:trace>
  <inkml:trace contextRef="#ctx0" brushRef="#br0" timeOffset="1723">1277 1010 6,'0'0'29,"-4"-15"-1,10 6 1,3-4-18,0-4-8,3 3-1,2 0 0,2 4-1,-3 1 1,1 3 0,0 4 0,-2 4-1,-2 5 0,1 3 1,-4 4-1,-2 3 1,-1 3 0,-1 1 1,-4 0 0,-1 3 1,-4-5-1,-1 2 1,-6-6 0,4 0 0,-4-7-1,0 1 0,-1-7-1,-1-3-1,3-5-2,1-7-3,5 0-8,-1-4-16,3-7-9,9-1 2,2-4 0</inkml:trace>
  <inkml:trace contextRef="#ctx0" brushRef="#br0" timeOffset="2103">1524 851 11,'0'0'26,"0"0"-1,0 0-14,0 0-6,0 0 0,9 10 1,-9-10-1,10 15-1,0-4-1,2 2 0,-1 2 0,2 1 0,1 2 0,-1-1-1,-1-1 1,-1 0 0,-6-2 0,2-2 0,-7-12 1,7 17 1,-7-17 1,0 0 0,0 0 0,0 0-1,-15-8 1,10-3-1,-3-4-1,1-2-1,-1-3-2,2-2-1,2-1 0,4-1-1,3 3 0,5-1 0,3 3 0,1 1 0,3 3 0,0 2 1,3 2-1,-3 2 0,0 3-2,-4 0-3,5 6-12,-1 0-18,-5-5-1,4 1 0</inkml:trace>
  <inkml:trace contextRef="#ctx0" brushRef="#br0" timeOffset="2864">2180 644 1,'0'0'27,"-9"-16"1,9 16-13,-10-12-1,10 12-2,-12-10-2,12 10-3,-12-8-1,12 8-1,-9-3-1,9 3-1,-9 1 0,9-1-1,0 0 0,-13 11 0,13-11 0,-12 19-1,6-6 1,-3 3-1,1 2 1,0 2 0,-3 1 0,3 2 0,-1 1-1,1-1 1,1-2-1,0-2 1,4-3-1,0-2-1,5-4-1,-2-10-2,15 8-4,4-3-7,1-6-12,5-5-11,5 3 3,0-5-1</inkml:trace>
  <inkml:trace contextRef="#ctx0" brushRef="#br0" timeOffset="3245">2328 806 13,'0'0'26,"-16"-8"-7,3-1-3,0 0-3,-2-6-3,2 2-1,1-6-2,6 4-1,-1-1-1,8 0-2,5 0-1,1 4 0,4 0-2,3 3 1,-1 4-1,1 2 0,1 4 0,-1 3 0,-2 3 0,0 3-1,-3 3 1,-1 2 1,-3 2 0,-3 0 0,-3-1 2,-1 3 0,-4-3 1,-2 2 0,-4-4 0,0 1 0,-5-6 0,1 0-2,-2-3 0,0-2-2,2-4-2,-3-8-6,7-3-22,6-1-6,-2-6 0,10-2 0</inkml:trace>
  <inkml:trace contextRef="#ctx0" brushRef="#br0" timeOffset="3696">2372 538 13,'0'0'29,"0"0"2,6-10-2,-6 10-17,0 0-6,5-10-1,-5 10 0,0 0-1,0 0 0,0 0-1,0 0 0,3 13-1,-2-4 0,1 3-1,1 3 0,3 0 0,0 2 1,1 0-1,-2-3-1,4 0 1,-2-4 0,0-1 0,-7-9-1,11 8 1,-11-8 1,13-2-1,-13 2 0,14-12 0,-6 0 0,1-1 0,2-3 0,1-2 0,-1-3-1,0 2 0,0-1 0,-2 2 1,0 3-1,-1 2 0,-1 4 0,-7 9 0,9-12 0,-9 12-1,0 0 1,0 0-1,0 0 1,0 0 0,5 17-1,-6-7 1,3 0 0,-3-1 0,1 2 1,0-11-1,5 13 1,-5-13 0,12 3 1,-1-7-1,2-4-1,5-2 0,1-1 1,2-3-1,1-1-1,-1-1 1,-3 1 0,-1 4-1,-4 0 1,-1 4 0,-3 2 0,-9 5 0,12-3-2,-12 3 2,13 9 0,-8 1-1,1 1 1,1 2 0,-1 3 0,0-1 0,-2 1 0,0-3 0,1 2-3,-5-15-6,5 9-26,-5-9-2,13-6 1,-13 6 0</inkml:trace>
  <inkml:trace contextRef="#ctx0" brushRef="#br0" timeOffset="4487">2983 274 17,'0'0'25,"8"16"1,-8-16-14,5 12-6,0 1-3,0 2 0,1 8 1,0 4 0,2 6 0,-1 2 0,0 4 0,0 2-1,-1 0 0,-2-4-1,0-1-1,-3-8 0,0-3 1,-2-7-1,2-2 2,-1-16 0,-1 14 1,1-14 1,0 0 0,0 0 0,0 0 0,-12-19-1,9 5 0,-1-5-2,-1-6-1,2-6-1,0-5 0,3-2-1,2-3-1,6 2 1,1 0 0,4 2 0,3 4-1,4 5 1,1 5 0,3 4 0,-3 6 1,0 4-1,1 5 0,-2 4 1,-3 4-1,-1 5 0,-4 2 1,-4 6-1,0 0 2,-6 3 0,-4 2 0,-4-3 1,0 1 1,-6-3-1,1-1 1,-3-4 0,2-1-1,-3-5 1,1-2-1,-1-4-2,1-2 0,2-2-5,-4-12-5,7-6-26,0 0 0,1-6-2,6-3 1</inkml:trace>
  <inkml:trace contextRef="#ctx0" brushRef="#br0" timeOffset="5138">3281 0 3,'0'0'27,"4"10"1,-4-10 2,-4 18-21,5-1-3,-2 5 0,4 9 0,-2 2 1,3 6-2,-2 2 0,3 3 0,-1-2-2,2 1-1,-1-7 0,-2-4-3,5-3-6,-3-5-21,-5-24-7,13 13 2,-12-26 0</inkml:trace>
  <inkml:trace contextRef="#ctx0" brushRef="#br0" timeOffset="5428">3467 285 17,'26'3'26,"-17"-7"-5,6-3-10,0-1-1,-1-2-1,-1 1 0,-3-4-1,-10 13-1,10-19 1,-10 19-1,1-17 0,-1 17-3,-7-15 0,7 15-1,-15-17-1,15 17-1,-15-16 0,15 16 0,-19-15-1,9 10 0,10 5 0,-19 0 0,10 5 0,0 5 0,-2 3 0,1 6 1,1 2-1,-1 5 1,2 0 0,2 2-1,3-1 0,3-1 1,2-3-1,4-3 1,5-6-1,3-6-1,3-7 0,2-8-1,6-3 0,-2-7 1,2-3-1,-2-5 0,-1 0 1,-2 0 0,-5 2 1,-2-2 0,-4 5 0,-1 3 0,-3 4 0,-1 2 0,-4 11 0,5-12 0,-5 12 0,0 0 0,0 0-1,0 0 1,10 6 0,-10-6-1,9 12 1,-2-2 0,5 1 1,1 3-1,4 2 1,2 3 0,4 2-1,1 2 1,2 2-1,-2-1 1,0 2-1,-3-1 0,-3-3 0,-2-5-1,-4 0-3,-12-17-5,12 18-7,-12-18-10,0 0-9,-12 9 2</inkml:trace>
  <inkml:trace contextRef="#ctx0" brushRef="#br0" timeOffset="6109">3745 519 29,'-10'2'32,"10"-2"-5,0 0-7,1-20-4,15 6-4,0-9-3,9-2-4,3-5-2,3-3-2,4-1 0,1 3-1,-2 2 0,-4 3 0,-3 5-3,-8 0-8,-7 4-23,-1 9-1,-12-2-1,1 10 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55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7,'22'5'9,"2"-4"0,2 0 0,-1-1-1,0-1 1,1 1-1,1-1-1,1 1-2,2 0-2,0 0-2,4 1-3,2-1-4,-1 0-5,7 4-9,-8-9-5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3.945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19,'16'3'20,"-1"-3"-4,-2 0-4,2 1-5,-2 1-3,3-1-1,-1 1 1,2 0-2,0-2 0,3 2 0,1-1 0,2-1-1,3-1-2,1 0-2,4 0-12,6 5-11,-3-9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31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16,'18'3'6,"0"-1"2,-1 0 1,1-1 1,-2 1 0,3-2 1,0 0 0,1 0-2,0 3-3,-1-3-3,2 2-1,-1-2-2,1 1 0,1-1-2,-2-1 0,2 1-2,-2-2-4,5-1-10,5 6-9,-6-10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63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30,'16'10'28,"-16"-10"0,18-1-11,-18 1-17,17 5 0,-6-3 1,-11-2 2,14 4 1,-14-4 0,18 0 0,-18 0 0,22-2 0,-8 0-1,2 2-2,3-1-1,2 1-1,3 0 0,-1-2-2,7 2 0,-4-3-5,4 1-13,4 1-11,-5-6 1,7 1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4.97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 5,'0'0'25,"27"12"-1,-16-12 0,7 4-22,0-1-3,4 3 1,-2-2 0,-1-1 2,0 0 0,-1-2 2,-1 0-1,-2 0 0,0 0 0,-3-1-1,1 0-1,-2-1 0,0 1-1,-11 0 0,17-1 0,-7 0 0,-1 1-1,1 0-1,3 0-1,1 2-4,2 2-13,-2-8-7,9 9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397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2,'9'20'2,"-1"1"-3,2 0 1,-3 0 3,0-1 1,-2-3 2,-2 1 1,1-1 0,-2 1 1,-2 2-1,0-1-2,-1 4-2,-1-2-1,0 3-2,-1-1 0,0-1-5,1 2-8,-7-8-9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5.74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42-1 9,'5'17'13,"-5"1"-4,1-1-1,0 0 1,0-3 0,1-1 0,-3 1-1,2-5 1,-2 1-1,2-1-2,-1-9-3,-3 14-2,3-14-2,-8 17-1,8-17-3,-16 21-13,2-18-9,3 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07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700 34 14,'-31'-2'16,"2"3"-18,1 0 1,-3-2 1,-1-1 4,-2-2 1,-2 1 3,3 0 0,-5 0 1,0 0-2,-3 1-3,-3 1-2,4 1-2,-2 0-1,-1 0 0,1-1-2,1-1-4,-1-6-12,7 7-5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40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356 36 1,'-23'-1'17,"9"5"-1,-4-6-13,-2 1-6,-1-3 2,-1 2 1,-2-2 2,0 0 2,-2 1 1,1 0-2,-3-2-3,-5 3-6,-1 2-4,-10-10-9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6.729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224 12 1,'-14'-1'18,"14"1"1,0 0-16,0 0-3,0 0 2,-9 11 1,9-11 2,0 0 1,-10-3 0,10 3 0,-20-4-2,4 2-4,-6 0-3,-2 0-3,-8 2-5,-9-8-13,5 12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7:58:01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3 968 23,'-4'-16'31,"4"16"2,4-9-14,-4 9-9,2-10-2,-2 10-1,0 0-2,0 0-1,0 0 0,0 0-2,7 10 0,-3 3 0,3 6 0,3 4-1,1 4 0,2 3 0,1 2 0,0-1 0,0-2-1,0-2 0,-5-4-2,3-3 1,-4-6-3,1 1-2,-9-15-4,8 16-4,-8-16-6,0 0-9,2-10 0,-4-3 2</inkml:trace>
  <inkml:trace contextRef="#ctx0" brushRef="#br0" timeOffset="290">102 1040 38,'-12'-35'23,"-1"3"-3,3 0-3,-1-1-6,5 4-4,1-1-1,7 4-3,3-1 0,6 4 0,2 2 0,6 2 0,0 3-1,1 4 0,2 5 0,0 5-1,-5 5 0,2 6 0,-3 6 0,-5 4 0,-3 1 0,-1 3 2,-7-1 0,-1 2 0,-6-5 1,0 0 1,-7-7 0,5 1-1,-7-6-1,0-3-1,2-4-1,-2-3-1,4-1-3,-2-6-2,14 10-10,-15-24-13,15 5-10,5 0-1,1-5 2</inkml:trace>
  <inkml:trace contextRef="#ctx0" brushRef="#br0" timeOffset="691">365 475 8,'0'0'27,"0"0"1,0 0-2,0 0-18,0 0-3,0 0 0,-6 15 2,6-15 1,3 25-1,-2-8 1,5 8-2,-2 2 0,4 8 0,-3-2-2,3 5-1,-1-3-1,2-1 0,-4-3-1,-1-6-1,1-3-3,-5-11-6,0-11-23,0 0-3,0 0-2,0 0 0</inkml:trace>
  <inkml:trace contextRef="#ctx0" brushRef="#br0" timeOffset="1071">532 589 26,'1'-12'28,"-1"12"-10,15-13-4,-15 13-2,19-9 0,-10 7-3,6 5-2,-3-1-1,4 6-2,-1-2-1,2 3-1,-1 2-1,2 0 0,-2 2 0,-3-1-1,-2 1 1,0 0 0,-5 0 0,-1 0 1,-3 0 0,-1 1 0,-6 0 0,1-1 1,-4 1-1,-3 0 0,-1-2-1,-2-1 1,-2-1-1,2-3 0,-1-1 0,1-1 1,2-3-1,12-2 0,-17-2 0,17 2 0,-9-7-1,9 7 0,-4-10 1,4 10-2,1-13 1,-1 13-1,3-13 1,-3 13-1,7-14 0,-7 14-3,14-11 0,-14 11-3,23-12-12,-7 8-17,-3-4 0,5 2 0</inkml:trace>
  <inkml:trace contextRef="#ctx0" brushRef="#br0" timeOffset="1662">832 455 11,'0'0'28,"14"2"1,-14-2-2,-3 13-17,7-4-5,-4 3 0,4 4 0,-1 1-1,1 4 0,0-2-1,2 2-1,-2-3 1,1 1-2,-1-5 0,0 0 0,-1-5 0,-3-9-1,6 14 1,-6-14 1,0 0 0,0 0 0,12-9 0,-6-3-1,3-5 1,1-3 0,2-5-2,1-3 1,3-1-1,-1 1 0,2 3-1,-1 2 1,-2 3-1,-1 6 1,-2 4 0,-2 4-1,-9 6 1,16 4 0,-10 7 0,-1 2 0,0 6 1,-1 4 0,0 1 1,1 2-1,-2-3 1,-1 1 0,-1-4 0,1-3-2,-2-4 1,0-13-3,3 18-6,-3-18-17,0 0-11,0 0 0,2-17 0</inkml:trace>
  <inkml:trace contextRef="#ctx0" brushRef="#br0" timeOffset="2433">1239 387 16,'0'0'25,"0"0"-7,0 0-6,0 0-2,0 0-2,0 0-1,0 0-2,7 10 0,-7-10-1,2 16 1,-1-5-1,2 3 1,-2-1-1,4 3 1,-3-2-1,3 2 0,-4-5-1,1-1 0,-2-10 0,4 11 0,-4-11-1,0 0-1,15-14 1,-9 1-1,2-5 0,1 2 0,2-6-1,0 0 0,0 0 0,1 1 0,-1 3 0,1 3 0,-1 1 0,0 4-1,1 4 0,0 1 0,-1 6 0,-2 4 1,0 2-1,-3 4 1,2 4 0,-4 3 1,0 0 0,-2 3 0,-1 0 0,0 0 0,-1-2-1,0-3 1,0-1-3,0-15-2,2 18-12,-2-18-19,0 0-1,0 0 0</inkml:trace>
  <inkml:trace contextRef="#ctx0" brushRef="#br0" timeOffset="3014">1617 282 11,'9'9'30,"-9"-9"1,0 0 1,9 21-20,-9-9-5,5 8 1,-3-2-2,3 5 0,-4-2-2,4 1 0,-2-4-3,-1-5-3,5 1-8,-7-14-24,11 4-1,-11-4 1,10-24-1</inkml:trace>
  <inkml:trace contextRef="#ctx0" brushRef="#br0" timeOffset="3285">1687 12 42,'0'0'30,"13"9"-2,-13-9-15,0 0-29,4 12-16,-4-12 0,0 0 1</inkml:trace>
  <inkml:trace contextRef="#ctx0" brushRef="#br0" timeOffset="3535">1788 133 23,'0'0'27,"0"0"-9,0 0-8,0 0 0,3 17-1,-4-2 1,-4 0-1,5 7-1,-5-3-1,5 5-1,-3-5-2,4 2 0,0-3-1,2-1-1,2-6 0,0-1-1,-5-10 0,14 6 0,-4-10 1,1-3-1,-1-4 0,3-3 1,-3-2-1,3-1 1,-2-2 0,0 3 0,-1-2 1,-2 5-1,-1 2-1,-7 11 0,16-14 0,-16 14-1,13-7 0,-13 7 0,15-1-1,-15 1 1,12 3-1,-12-3 1,11 12-1,-4-3 1,-2 2 0,-1 3 1,1 3-1,0-1 0,-2 2 0,2-2-1,0-1-2,-5-15-8,4 14-21,-4-14-5,10 0 0,-10 0-1</inkml:trace>
  <inkml:trace contextRef="#ctx0" brushRef="#br0" timeOffset="4056">2130 183 16,'0'0'29,"4"21"1,0-8-14,-3-4-6,5 2-2,-6-11 0,9 17-1,-9-17-2,10 10 0,-10-10-2,19 0 0,-8-5-1,3-3 0,0-4 0,1 0 0,-3-4 0,1 1 0,-5-4-1,-1 1 0,-5-1 1,-1 4-2,-4 0 0,-1 2 0,0 1-1,4 12-1,-13-13 1,3 10-1,10 3 1,-17 4 0,17-4 0,-15 14 1,5-3 0,0 2 0,2 1 0,1 3 0,1 2 0,0 4 1,1 4-1,2 3 0,3 4 0,3 3 0,1 9 0,0 3 0,0 0 0,1 3 0,-3 0 0,1-1 0,-2 2 1,-4-2-1,0-8 0,-2-1 1,-3-3-1,-1-5 1,-1-4-1,-3-3 1,0-7 0,-3-3 0,0-6 0,-1 0 0,0-6 0,-2-1 1,0-4 0,2-1 0,0-8 1,5-3 1,-2-10 0,7-6-1,2-12 1,8-7-1,8-11-2,11-6 1,13-7-2,14-2 0,11-3-2,7 1 0,13 4-1,-1-1-3,9 12-8,0 1-24,-12 4-1,-4 3 1,-14-1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07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35 19,'0'0'22,"-12"2"-1,12-2-19,-16-2-3,7 1 0,-3 1 2,-1-2 2,-2-1 1,-3 1 0,-1 0 0,-4-1-1,-2 2-3,-3-1 0,-1-3-3,-4 3-3,-2-3-4,-3-2-10,2 8-5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42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528 0 9,'-22'3'24,"22"-3"-4,-19 1-11,7-1-1,2 3 0,-3-2 2,0 2-1,-2-2-1,1 2-2,-5-2-1,0 1-2,-2-1 0,-7 0-2,-2 0-2,-3-1-1,-2 3-2,-5-4-2,-2 3-3,-4-1-9,-7-3-12,9 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7.77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361 51 0,'0'0'19,"0"0"1,0 0-16,0 0-4,0 0 1,-11 5 3,11-5 1,0 0 1,0 0-1,-12-7 1,12 7-2,-17-5-1,6 3-2,-2-2-1,-4 1 0,-4 0 0,0 0-1,-3-1 1,-4-1-1,0 1-1,-2 1 0,-1-1-1,-1 2-2,2 3-13,-5-9-7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18.241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18 414 14,'0'0'15,"8"-18"-5,-6 8-1,0-1 0,-3-2 2,3 2 0,-4-4 2,1 4-1,-3-5-2,2 5-2,-2-4-2,3 5-2,-2-3-1,2 1-1,-1-1-1,2 0 0,0-2-1,1-1 0,-1-1-1,0-3-1,1 1-1,-4-3-3,3 3-4,-3-1-11,-1-8-11,5 7 0,-5-4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3.68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78 947 8,'0'0'11,"-10"5"-4,10-5-3,0 0-2,-11 5 0,11-5 0,0 0 3,-11 5 1,11-5 0,0 0 2,0 0 0,-10 3 2,10-3 0,0 0-1,0 0-1,0 0 0,0 0-1,-11-13-1,11 13 0,-5-16-2,4 3 1,-2-3-3,1-3 1,-1-4-3,2-2 1,0-3-1,-1-2 1,2-3-1,-1 1 0,0-3 0,0-2-1,0 0 2,0-2-1,0 0 0,0-1 0,0-1 0,2 0-1,1 1 1,0 1-1,3 1 1,0 2-1,1 2 1,-2 2-1,1 3 1,-2 4 0,0 2-1,-3 3 1,-1 3 0,-3 2-3,4 15-6,-4-13-23,-2-2-2,5 4 1,-6-10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7.44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85 890 9,'1'-9'16,"-4"-3"-1,2 3-3,1 9-1,-6-17-2,6 17 0,-7-17 1,11 8-3,-7-1-2,0-1-1,2 1-1,4-3-1,-4 1 0,1 0-1,-1-2 1,-2 0 1,3-1 0,-1 2 0,0-3 0,1 3 1,-1-2-1,3 0 0,-2-1-1,-1 0 0,-1-3-1,1 0 0,-2-3 0,-1-1-1,1 0 1,-1-2-1,2 0 0,0 0 1,-3-1-1,6 1 0,-4-1 0,2 1 0,-1 0 0,1 3 0,-2 0 0,1 1 0,2 0 0,-3 1 0,2 1 0,-3 2 0,3 0 0,-3 1-1,0-1 1,2 0-1,0 2 0,0 1 0,1 1 0,0 1 0,1 2-1,0 0 0,0 10 1,0-10-2,0 10-1,0 0 0,0 0 0,0 0-1,14 1 0,-14-1 1,20 3 1,-2-2 0,3 2 1,3-1 1,5 1 0,1 0 1,2-1 0,5 1-1,0 0 0,-2 1 1,3 1-1,1 1 0,2 3 1,-1-1-1,0-1 0,0 2 1,2-1 0,2-1-1,-3 0 0,4-2 1,-2-1 0,1 0 0,5-1 0,-2-1 0,0-1-1,-1-1 2,4 0-1,-3 1 0,2-1 0,-2 1 0,-1 2 0,0 0 0,-1 1 1,1 1-1,-2 0 1,-1 2-1,3-2 1,1 0 0,0-3 0,-1 0 1,2-1-1,-1-1 0,3-2 0,-2 1-1,-2-1 1,-3 0 0,1 0-1,-2 1 0,-1 0 1,-1 0-1,-1 0 0,1 1 0,0-1 0,1 0 0,-2 1 0,3-2 0,1 1 0,0 0 0,0 1 0,-1-1 0,2 1 0,1 0 0,2-1 0,-1 1 0,1-2 0,0 1 0,4-2 0,0 0 0,1-1 0,1 0 0,0 0 0,-2-1 0,3-1 0,0 2 0,-2-1 0,-1 1 0,0 0 0,-4-1 0,2 2 0,-1-3 0,-2 3 0,0 0 0,2-1 0,0 1 0,0-1 0,2 0 1,1 0 0,-4-2 0,4 0 1,2 1-1,-4 0 1,2 0 0,0 0 0,1 0-1,1 1 0,3 1 0,-2 1 0,0 1-1,4 0 0,-4 1 0,3 2 0,3-1 1,-1 1-1,-1 0 0,3 1 0,0-1 0,0 2 0,5-1 0,-4 0 0,-2 0 0,3 0 0,0 0 0,-1 0 0,1 0 1,-1 0-1,2-1 0,0 0 0,2-2 0,-1 0 0,-1-1 0,0-1 1,1 1-1,-3-1 0,-1 0 0,-1 1 0,-2 1 0,-2 1 0,0 1 0,0 0 0,-3 1 1,1 1-1,-1-1 1,-2-1-1,-3 0 1,-1-2 0,0 0 0,-3-1 0,0 0 0,-2-1-1,2 0 1,-2-1-1,0 0 0,1 0 0,-2 1 0,2 0 0,-2 1 0,-1-1-1,1 0 1,0 1 0,1 1-1,-1 0 1,-2 0-1,0 0 1,-1-1-1,0 1 1,-2 0-1,-1-2 1,-4 1-1,-1 0 1,-2-1-1,-2 1 1,1 1 0,0-1-1,-4 0 0,1 2 1,0-2-1,1 1 0,-1-1 0,0 2 1,-2-1-1,-4 1 1,-2 0-1,0 0 1,-5 1 0,-1 0-1,-10-2 0,15 4-1,-15-4 0,0 0-2,12 8-1,-12-8-2,7 12-1,3-5-4,-3 2-5,-7-9-10,21 18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0.21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2019 67 1,'-27'1'4,"-2"-3"0,0 3 1,-1-2-1,-1 2 1,-3-1 0,1 0 0,-1-1-1,-3 0 0,1 1-2,0 0 0,0-1-1,0 0-1,1 0 1,-1 0 0,2-1 1,2 1 0,-2 0 0,1 0 0,-1 2 0,-1-1 1,-2 1-1,1 0-1,0 1 0,0-1-1,0 1 1,0-1 0,-2-1 0,2 2 0,1-2 1,-1 0 0,-1 0 1,-1 1-1,2-1 0,1 1 0,2 1 1,-1-2-1,0 4-1,0-3 0,2 0 1,0-1 0,1 1 0,-1-4 1,0 1 0,1-1 0,1 0 0,0 0 0,0-1-1,0 1 0,1-3-2,0 4 0,1-2 0,0 2 0,1-1 0,1 0 1,2 1-1,2-3-1,1 3 1,3 0 0,2-1 0,2 1 0,2-1 0,2 1-1,10 2 1,-16-3 0,16 3-1,-12-4 1,12 4 0,-11-1-1,11 1 1,-9 0 0,9 0 0,0 0-1,-9 1 1,9-1-1,0 0-1,0 0-1,0 0-2,0 0-4,0 0-17,-4-9-2,4 9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1.60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160 2995 10,'-10'-8'16,"10"8"-5,0 0-3,0 0-2,0 0-1,0 0-1,0 0 0,0 0-1,0 0 0,0 0-1,0 0 0,0 0-2,0 0-1,0 0 0,9-2 0,-9 2-1,18 1 0,-5 2 1,3-1 0,5 2 0,1 0 1,6 3 0,0-1-1,2 2 1,3-1 0,4 1 0,0-1 0,2 1 0,3-3-1,0 1 1,2 0-1,1-1 1,0-1 0,0-1 0,1 1 0,1 0 0,-1 1 1,3-2 0,0 1 0,-1-1 0,3 1 0,2-2-1,1-1 1,-2 0 0,2-2 0,1 0-1,1-2 1,3 0-1,2-2 1,-3 2-1,2 0 1,-1-2-1,0 2 1,-2-1-1,0 1 0,-3 1 0,-2-1 1,1-2 0,-3 2 0,4-2 0,0 0 0,-1 1 0,1-2 0,1 0 0,0 2 0,-1-1 0,0 1-1,-4 0 3,1 0-2,-1 0 0,-1 1 1,4-2-1,1 3 0,0-1 1,-1 2-2,3 1 1,-1 0 0,-1-1-1,0 0 0,-5 1 0,2-1 1,-4-1-1,0-1 0,3 0 1,-1-1-1,1 1 1,2-1 0,0 0-1,-1 0 1,2 1-1,0-1 0,-4 1 0,2 0 1,-2 1-1,-1 0 0,-1 0 1,2 1-1,-2-2 1,3 2 0,0 0-1,0-1 1,2 1-1,0-1 1,2 0-1,0 1 0,-2-1 0,0 0-1,-7-1 1,0 0 0,-3 1 0,-3-2 0,-1 2 0,-5 0 0,0 1 0,-2 0 0,1 1 0,-1-1 0,0 1 0,-1 0 0,-1 0 0,-3 0 0,0 0 0,-4 1 0,1-1 0,-1 2 0,-3 0 0,0 2 0,-1 0 0,-1-1 0,2 2 0,-6-1 0,3 1 0,-4 0 0,0-1 0,-1-1 0,-11-3 0,17 5 0,-17-5 0,14 1 0,-14-1 0,0 0 0,11-1 1,-11 1-1,0 0 1,0 0 1,0 0-1,2-13 0,-2 13 0,-3-17 1,0 3-2,0-3 1,-2-1 0,0-5 0,-1-3-1,0 1 2,0-4-1,-1-1-1,0-1 1,-2-1 0,0-3 0,0 0-1,-3 0 1,1-3-1,-2-1 0,0 0 1,0-1-1,-2 2 0,3-1 1,1 1-1,0-1 0,1 0 1,2 0-2,0 0 1,4-1-1,2-1 1,1 0 0,-1-2-1,0 0 1,3 2-1,1 2 2,-1-2-1,1 0 0,-3 2 0,1 0 1,-1 2 0,3 0-1,-3-1 1,0 0-2,2 0 2,-2 1-2,1 0 1,1-2 0,0-2-1,1 0 1,2-2-1,2 0 1,0-1-1,1-1 1,2-2-1,0 3 1,-1 1 1,-1 1-1,-2 2 1,-1 0-1,1 1 0,-3 1 0,0-2 0,2 1-1,-1-2 0,1 0 1,-1 1-1,1 1 0,1 0 1,0 1-1,-2 3 1,1 2 0,-2 2 0,2 2 0,0 3-1,-1 1 1,-1 4 0,1 2 0,-2 1 1,-1 1-1,0 2 0,0 3 0,-1-2 0,2 1-2,-2 1 1,-1 0 0,2 12-1,1-17 1,-1 17 0,-4-13 1,4 13-1,-9-9 1,9 9 0,-11-5 0,11 5 0,-20-2-1,10 0 1,-4 0 0,1 1 0,-3 0 0,-1-1 0,-3 0 0,-3 0 0,-3 1 1,-2-1-1,-1 0 0,-4 1 0,-2 0 0,-1 2 0,0-1 0,1 1 0,-3 0 0,4 1 1,-3 0-1,2 1 0,-1-1 0,1 0 1,-1 0-1,0 0 0,0-1 1,0 1-1,-1-1 0,3-1 1,0 0-1,1 0 0,-1 0 0,0-2 0,0 1 1,-1-1-1,-2 1 0,1 0 0,-2 2 0,-4 0 0,1 1 0,0 2 0,-4 0 0,3 1 0,-2-1 0,0-1 0,1 0 0,3-1 1,1-2 0,2 0 0,-1-2 0,2 1 0,1-1 0,0 0 0,0 1 0,-3 0-1,-2 1 0,-1 1 0,-3 1 0,-1 0 0,-3 0 0,-4 2 0,-3 2 0,2-2 0,-1 3 1,0-3-1,0 3 1,5-3-1,-6 2 0,8-3 1,1 0-1,1-2 0,1 1 0,-2-2 0,1 1 0,-3 0 0,4-1 0,-5 0 0,1-1 0,-2 1 0,1-3-1,-3 3 1,1-2 0,0-1 0,3 1 0,-3 0 0,0-3 0,-1 2-1,0-3 1,2 2 0,-1-1 0,0 1-1,2-2 1,2 1 0,2 1 0,0-1 0,1-2 1,6 0-1,3 0 0,-2-1 1,3 1-1,0 0 0,1-1 1,2 2-1,1 0 0,-5 0 0,-1 1 0,-2 1 0,1-1 0,-1 0 0,1 0 0,-3 1-1,0 1 1,-2 0 1,3 0-2,3 2 2,-1 0-1,0 1 0,1 0 1,0 1-1,4 0 1,4 0-1,-4 0 1,1 0-1,1 0 0,4-1 0,-3 1 0,4-1 0,1 1 0,3-1 0,4 1 0,4 0 0,3-1 0,10 0 0,-13 2 0,13-2-1,0 0 1,0 0-1,0 0 0,0 0 0,0 0 0,-7 14 0,7-14 0,-5 17 0,0-5 1,0 5-1,-3 3 1,-2 4 0,1 1 0,-3 4 0,1 3 0,1 1-1,-1 5 2,-1-1-2,-1 4 1,3 3 0,-2 6-1,0 2 1,2 3-1,2 2 1,-2 5 0,-5 2 1,9 3-2,0 1 1,4 0 0,-9 2 1,10 2-1,-9 0 1,7-1-2,2 2 1,-2-2 1,-5 2-1,4 1 1,10 0-2,-9 1 1,2 0 0,-1-1 0,2-2 1,-1-1-1,1-1 0,0-5 0,1 0 0,1-3 1,6 0-2,-5 0 1,8 0 0,-8-4 0,7 0-1,-6-3 1,0 1 0,1-5 1,-1 1-1,1-4 1,1-2-1,2 1 0,1-1 0,-1 0 1,0-5-1,2-2 0,-2-5 0,-3-4 1,-1-6-1,-2-5 1,1-4-1,-3-15 0,0 13-2,0-13-11,10 9-18,-12-19 1,1-8-1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45.77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2048 1,'0'-41'9,"0"41"-2,0 0-3,0 0-1,0 0-3,0 0 0,0 0-1,0 0 2,0 0 0,0 0 1,0 0 0,0 0 0,62 32 1,-62-32 0,55 6 1,-55-6-1,65 6 0,-65-6 1,77 10 0,-36-1 0,-41-9 0,68 13-1,-68-13 0,80 13 0,-80-13 0,63 12-1,-63-12 0,76 9 0,-31-6 0,1 1 1,-3 0-1,10-1 1,-2-2-1,6 2 1,1-1-1,1 1 0,0-2 0,5 0-1,1 0 1,-6 0-1,10-2 0,-7 1 0,5-1 0,-6 0 0,3 1 0,-5 0-1,0 0 1,-4 1-1,2 0 1,-5 1-1,0 0 1,-1 1-1,-1-1 2,2 0-1,-5-1 0,0 0 1,-2-1 0,-1 0 0,-4-2 0,-4 1 0,2-1-1,-1 1 0,1 0 0,2 0 0,-2 2-1,3 0 0,-2 2 1,5-1-2,-4 3 1,-2 0 1,2 0-1,-1 1 0,1 0 0,0 0 1,-2 2-1,2-1 0,0-1 0,4 0 1,2 1-1,3-3 0,0 0 0,2-1 0,3-1 0,4-1 1,-1-1-1,0-1 1,0 0-1,-3 0 0,2-1 1,1 1-1,-3 0 0,1 1 1,2-1-1,-5 0 0,2 0 0,1 0 0,-4-1 0,0-1 0,0 0 0,-3 0 0,-3 0 0,4 1 0,-4 0 0,2 1 0,-2 0 0,1 0-1,0 1 1,1-1 0,-1 0 0,0 0 0,1 0 0,0 0 0,-1-1 1,1 1-1,-4 0 0,3 0-1,-4 0 1,1 2 0,-2-2 0,-1 1 0,3 0 0,-1 0 0,6-1 0,-3 1 1,5-1-1,-1-2 0,2 2 0,1-1 0,3 0 0,-1 0-1,-3-1 1,0 1 0,-2-1 0,-2 2 0,0-2 0,-4 2 0,-3 0 0,-1 0 0,-1 1 0,-1-2 0,-3 2-1,-2-3 1,-6 2 0,-3-2 1,-4 1-1,-6 0 0,-3 0 1,-10 2-1,12-3 0,-12 3 1,0 0-1,0 0 0,0 0 1,0 0-1,0 0 0,7-9 1,-7 9-1,0 0 1,1-15-1,-1 15 1,4-19-1,-2 5 0,3-2 0,1-3 0,1-1-1,-1-3 1,1-1 0,0-2 0,0 1 0,-1-3 0,-1-1 0,0-2 0,-1-1-1,-1-1 1,1 0-2,0-2 1,-1 1-1,-1-2 2,1 0-2,-1 1 2,-2-1 0,-2 0 0,0 0 0,-1-2 0,-2 0 0,3-1 0,-2 1 0,0 1 0,1-1 0,1 2 0,0-3 0,-1 3 0,1-2 1,-4 1-1,3 1 0,-2-1 1,1-1-1,-1-1 0,2 1 0,-2 0 0,2 0 0,-1-2-1,1 1 1,-1 2 0,2 1 0,1 2 0,-1 0 0,1 2 0,1 1 0,1 1 0,-2-1 1,3 2-1,-3-1 1,-1-1-1,0 3 0,0-1 1,-1 2-1,0 3 1,-1 1-1,0 1 0,0 3 0,1 0 0,-1 3 1,1 1-1,-1 3 0,-2 0 0,1 2 0,5 10 0,-12-14 0,12 14 0,-12-13 0,3 8 0,-1 1-1,1-1 1,-2 2 0,-1 0 0,-2-2 0,-4 4-1,2-1 1,-2 1-1,-5-2 1,0 5 0,-3-3-1,-5 0 1,-2 2 0,-4 0 0,-4 2-1,-3 0 1,-2 5 0,-6-4 0,1 3-1,-4-1 1,-3 1 0,0 0 0,-1-3 0,-2 1 0,2-3 0,0 1 0,1-2 0,2 0 0,3 0 1,-1 0-1,1 0 0,1 0 0,3-1 1,-1 1-1,2-1 0,-1 1 0,0-1 0,3-1 0,-3 0 0,3-2 0,-2 1 0,2-1 0,1-1 0,-2 0 0,-1 1 1,0-1-2,2 0 1,-3 1 0,1 0 0,0 0 0,-1-1 0,5-1 0,-1-2 0,2 2 0,2-3 0,-1 0 0,2 1 1,0-1-1,0 2 0,-2 2 0,1 2 0,-1-1-1,3 2 1,-1 0 0,-2 1 0,1 1 0,2-1-1,1 0 1,2 0 0,-2-1 1,0 2-1,1 1 0,2 0 0,2 1 1,-2-2-1,-1 3 0,2-3 1,-2 3-2,2-4 1,1 2 0,-1-3 0,-1 2 0,1 0 0,-1-1 0,0 1 0,4-1 0,-4 1 0,-7 0 0,7 1 0,0-1 0,-5 1 0,2 0 1,-3 1-1,0-3 0,0 3 1,6-3-1,-10 2 0,2-2 0,2 2 0,1-2-1,0 1 1,-1 1 0,0-2 0,-6 1 1,2 0-1,9-1 1,1 2-1,-1-2 1,-3 0-1,5 0 1,-2 1-1,10-1 0,-1 0 0,-7 0 0,-3 0-1,2 1 1,1 1 0,2 1-1,-1-1 1,-7 1 0,7 0 0,-5 1-1,2-2 1,7 1 0,-4-2 0,33-1 0,-64 1 1,64-1 0,-59-1-1,59 1 1,-55-1 0,55 1-1,-69-1 1,69 1-2,-71 2 1,71-2-1,-61 3 1,61-3 0,-62 6 0,62-6-1,-51 5 1,51-5 0,-53 5-1,53-5 1,-56 1 0,56-1 0,-51 0 0,51 0 0,-51-5 0,51 5 0,-52-11 0,52 11 0,-43-7 0,43 7 0,-44-9 0,44 9 0,-42-7 0,42 7-1,-47-3 1,47 3 0,-51-6 0,51 6 0,0 0-1,-42 0 1,42 0-1,0 0 1,0 0 0,0 0-1,0 0 0,0 0 1,-41 8-1,41-8 1,0 0-1,0 0 0,0 0 0,0 0 1,0 0-2,0 0-5,-41 46-15,41-46-9,0 0-1,0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10.6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428 2981 16,'-14'0'11,"4"-1"2,0 0 0,10 1 0,-14-3-2,14 3-1,0 0-4,-9-2-3,9 2-3,0 0-1,0 0-2,0 0 0,13 9 0,-4-6 0,5 0 2,3-1 5,9 1-1,2-3 2,15 3 1,1-4 1,12 4 0,8-2 0,13 4-1,7 1-2,12 5-1,9 0 0,5 2-2,8 1 1,6-1-1,5-1 0,8-4 1,3-4 0,3-3 0,2-4 0,2-3 1,-2-5 0,0 2 0,-7-5 1,-2 2-1,-6-2-1,-3 1 2,-12 1-2,-9 2-1,-13 0 1,-10 3-1,-14 1 1,-18 2-1,-11 2-1,-11 1 1,-9 0 0,-8 1-1,-12 0 1,16 1-1,-16-1 1,9 1 0,-9-1 0,0 0-1,0 0-2,-20-10-4,2 8-34,-9 2 2,-15-2-3,-6 1 2</inkml:trace>
  <inkml:trace contextRef="#ctx0" brushRef="#br0" timeOffset="1032">91 7526 12,'-25'-8'20,"0"-3"-2,6 6-4,6-1-5,4 3-4,9 3-2,0 0-2,0 0-1,23-7 0,-1 6 0,9-3 3,9 1 1,9-6 0,14 4 2,7-5 1,18 5 0,9-4 0,12 7 0,13-2-1,13 6-1,8 3 0,5 4-1,3 0 0,2 2-2,-3-3 1,5 3-1,-10-2 1,-4-1-1,-13-3 1,-1 0 1,-8-1-1,-3 1 0,-12-3 0,-2 0-1,-8 0 1,-4-1-2,-6-2 1,-6 0-1,-11 0 0,-12-1-1,-12 1 1,-11 0 1,-10 0 0,-7 1 0,-15 0 0,9-1 1,-9 1-1,0 0 1,0 0-2,0 0 0,0 0-3,0 0-4,0 0-22,3-14-13,-7 4-1,-1-4-1</inkml:trace>
  <inkml:trace contextRef="#ctx0" brushRef="#br0" timeOffset="26348">4888-2 4,'0'0'11,"0"0"-3,0 0-1,0 0-1,0 0-2,0 0-1,0 0-1,0 0 0,-9-7 0,9 7 0,0 0 1,0 0 0,0 0-1,0 0 1,-9 4 0,9-4-1,0 0 1,-12 7-1,12-7-1,-11 10 1,11-10 0,-15 16 1,5-5-1,0 3 1,-1 1-1,-2 1 0,2 1 0,-2 1-1,-1 1 1,0-2-1,2 1 1,2 0-1,-4-1 1,4 1-1,-1-2 1,1 2-2,2-3 2,2 3-2,0-2 1,1 2-1,1-2 1,2 4-1,0 1 1,-1 2 0,1 1 0,-2 2 1,-1 2-1,-1 3 1,-3-2 0,0 3 0,-2-1 0,-1 2 1,-2 1-2,1 0 2,-1-4-2,-1-1 1,2 7 0,-2-1-1,3-2-1,0 1 1,0-2 0,2-1-1,0 2 1,1 0 0,1-4-1,1-2 1,1 1-1,-7 1 1,4 0-1,0 2 1,-5 0 0,3 2-1,-1-2 1,1 0 0,0 1-1,5-2 0,-4 1 0,4 0 0,2-2 0,-1 1 1,-1-1-1,0 3-1,1 0 2,0 1-1,0 1 0,0-1 0,0 1 0,0 1 0,2 1 0,1 0 0,0 2 0,1 1 0,-1-1 0,4 1 0,-4 3 0,2 1-1,0-1 1,0 1-1,0 1 1,-1 0 0,-1 2 0,-2 0-1,0 0 1,-3 2 1,-1 1-1,-3 1 1,-2-1-1,0 0 1,0 0-1,-2 1 0,2-3 1,-1 2-1,2-3 0,-1 3 0,-1 0 1,2 4 0,-5-1 0,3 3 1,-5 1-1,0 0 0,-3 1 0,1-3 0,-1-1 1,1-2-2,2-4 2,-1-2-2,4 2 1,-1 0-1,4 0 1,0 1 0,2 3-1,0 0 0,0 3 0,2-1 0,-1 0 0,1 0 1,0-3-1,1-1 0,0 1 0,-4-1 0,5-1 0,-3-1 0,4 1 0,-1-1 1,-1 2-1,2 0 0,4 0 0,2-2 0,-1 3 0,1-2 0,-4-1 0,4-1 0,0 0 0,0-1 0,-5 1 0,5 1 0,0 0 0,1 3 0,-1-2 0,0 2 0,6-1 0,-6 0 0,7 0 0,-2-3 0,-2-3 0,5 1 0,1-2 1,-1 0-2,-2 1 2,4 1-1,-3-1 0,-2 4 0,1-1 0,-1 3 0,3-1 0,0 2 1,-2-2-1,2 2 0,1-2 1,2 0-1,-1-2 0,3 3 1,0-2-1,0 3 2,2-1-2,0 1 1,0-3-1,1 1 1,3-4-1,-4-2 1,2-4-1,-1-3 1,-2-3-1,-1-2 0,1-3 1,-3-3-1,1-1 1,-2-1-1,-1-3 0,2 0 0,-2-3 0,2 0 0,-1-3 0,0 0 0,-2-2 0,2-2 0,1 0 0,-2-1 0,-9-8 0,18 12 0,-18-12 0,16 14 1,-16-14-1,19 15 0,-9-6 0,2 1 0,-1-1 0,-1 1 0,3 0 0,0-2 0,-2 0 1,-1-1-1,2 1 0,0 0 0,0-4 0,0 1 0,2 1 0,-2 0 0,3 1 0,1 0 0,-1-1 0,0 0 0,1 3 0,-1-2 0,2-1 0,-1 0 0,2-1 1,-1-1-1,1 0 0,2 0 0,-1-1 0,2-1 0,0 0 0,1-2 0,1-1 0,2-2 0,1 0 1,-2-1-1,2-1 0,-1 0 0,1 1 0,-1 2 0,-1 0 0,-2 1 0,2 1 0,0 0 0,1 0 0,-1-1 1,-1 0-1,1-1 0,-1 0 0,-1-1 0,-2 1 0,0-1 0,-2 0 0,2 0 0,1 1 0,-1 0 0,1 0 0,1 0 0,1-1 0,2-1 0,1 0 0,0 1 0,0 0 0,2-2 0,0 0 0,1 1 0,-2 0 0,1 1 0,0-1 0,-2-2 0,2-1 1,0 0-1,1-1 0,2-2 0,-1-2 0,3 0 0,1-3 0,3 2 0,-1 0 0,3 0 0,-2 1 0,1-1 0,1 3 0,0 0 0,0 0 1,-1 1-2,-1-1 1,-2 0 0,4-1 0,-2 1 0,0 0 0,1-1 0,2 2 0,0 0 1,1-1-2,4 1 2,-1-1-1,4-1 0,0 1-1,3 0 2,-1 0-2,-1-3 1,5 2 0,0-1 0,-2 1 0,1 0-1,2-3 1,1 1 0,2-3 0,3 0 0,-1-3 0,1 2 0,0-2 0,0 1 0,-2-1 0,-1-1 1,-1 3-2,-1-1 2,-1 0-1,3-1 0,0-1 0,2-1 0,0-1 0,1 0 0,1-3 1,0-1-1,0 0 0,-2 0 0,0 1 1,0-1 0,2 0-1,1 2 0,-3 0-1,-1 4 2,-3 0-2,-3 2 1,-3 0 0,-2 3 0,-6-1 0,-1 3 0,-3-2 1,-3 2-1,-2 0 0,-2 2 0,-6 2 1,-6 1-1,-3 2 0,-5 2 0,-11 4 0,13-4 0,-13 4 0,0 0 0,11-4 0,-11 4 0,0 0 0,12-4 0,-12 4 0,0 0 0,12-3 0,-12 3 0,0 0 0,0 0 0,0 0 0,9-2 0,-9 2 0,12-5 0,-3-3 0,8 0 0,5-3 0,5-2 0,6-1 0,3-2 0,1 1 0,2 0 0,-1 4 0,-6 2 0,-6 1 0,1 1 0,-5 3 0,-4 1 0,-3 1 0,-3 1-1,-3 0 1,0 0 0,1 0 0,-10 1-1,0 0 1,0 0 0,0 0-2,0 0-4,0 0-27,11-10-5,-11-3-2,2-3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0.2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 11,'0'0'12,"0"0"-2,0 0-2,12 0-4,-12 0 0,12 0-2,-12 0 0,20 2 0,-7-2 1,5 1 0,1-1 0,3 0 0,4 1-1,2-1 1,3 0-2,4 1 1,3 0-1,1-1-1,5 0 1,-1 2 0,2-1 0,1 0 1,2-1-1,-3 1 2,2 1-1,-1-1-1,2 1 1,-2-1 0,3 2 0,-2-3 1,2 2-1,1-2 1,1 3 0,-1-5 0,2 2-1,-4-1 1,4 1-1,-6 0 0,2 0 0,-2-1-1,-1 2 0,-3-1 0,-1 1 1,2-2-1,-1 4 0,2-3 1,0 0-1,1 0 1,1 0 0,0-2-1,0 2 0,1 0 0,-2-1 0,-2 1-1,3 0 1,-5 0-1,2 1 1,-2-1-1,0 2 0,2-2 0,0 1 0,4-1 1,-1 0-1,4 0 1,-1-1-1,0-1 1,0 1-1,1-1 1,0 2-1,-4-1 1,1-1 0,-2 0-1,-2 1 0,1-2 0,0 1 1,2-2-1,-2 1 0,2-1 0,-2 2-1,2 0 1,-1 0-2,2 4-1,-1-2-4,3 5-8,0 1-18,-2-7-1,5 2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1.39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0 163 9,'13'-4'9,"-13"4"-1,13-4 0,-13 4 1,17-4-2,-6 3 0,0 0-3,2 1 0,0 0 0,1 2-1,2-2 0,1 1 0,-2-2 0,2 2 1,1-2-1,2 1 0,-1-3-1,5 2 1,-1-1-1,3 0 1,1 0-1,2 1 0,2-2 0,0 1 1,-1-1-1,3 2 0,-1-1 0,1 1 0,2 0-1,-1 1 0,-1 0 0,1 1 0,1-1-1,-1 2 2,-2-2-1,-2 1 0,-1-2 0,0 1 1,-2 0-1,0 0 0,-2 1 0,1-1 0,0 0-1,2 1 0,2-1 1,0 2-1,1-1 1,0-1-1,1-1 1,0 2-1,2-1 1,-1-1-1,-2 1 0,2 0 0,-1-2-1,2 2 1,2-1 0,2 0 0,-3 0 0,2 0-1,-1 0 1,0 0 0,3-1 0,-3 0 0,1-1 0,3 0 1,0-1-1,1-1 1,0 1-1,2-1 1,-1 1-1,-1 0 0,1 2 0,-2 1 0,1 0-1,2 0 1,-4 1 0,3-1 0,-4-1-1,3 1 1,-41 1 1,78-6-1,-78 6 0,72-8 1,-72 8-1,74-8 1,-74 8-1,68-10 1,-68 10-2,60-11 1,-60 11 0,59-9 0,-59 9-1,59-8 1,-59 8-1,67-8 0,-67 8 0,52-8-2,-52 8-4,45 0-11,-45 0-14,0 0 0,41-5-1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4.033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86-1 8,'0'0'14,"-2"10"-5,2-10-4,0 0-3,0 0-1,0 0 1,0 0-1,-7 12 1,7-12 1,-2 11 1,1 0 0,-3 1 0,5 5 1,-3 1 0,3 6-1,-2 2-1,1 6 1,0-1-2,0 2 2,1 2-2,0 2 0,-1 1-1,2 1 1,-3 1 0,2 1 0,-2 1-1,-1 4 0,0-4 1,0 3-2,1-1 2,-2 0-2,1 0 1,-1 1-1,3-4 0,-1-2 1,2 0-1,-2 0 1,-2-2-1,1 0 1,2-3 0,-2 0-1,-2-3 1,0 2-1,0-3 1,0-1-1,1-3 1,0 1-1,-2-3 1,3-1-1,0-1 1,0-1-1,1-1 1,0-1-1,1 1 1,0-1-1,0 2 1,0 0 0,0-1 0,1 2-1,-1-1 1,0 0-1,1-1 1,0-2-1,0 0 0,-1-2 0,2-2 1,1-1-1,0 0 0,0-3 0,0-1 1,2 2-1,-1-2 1,4 0-1,-1 0 1,0 2-1,0-2 1,1 1 0,2 0-1,-1-2 1,0-1 0,-9-7 0,18 11 0,-9-5 0,3-3 0,0 1 0,2-3 0,3 2 1,2-2-2,0 0 1,3 0 0,2-1-1,2-1 1,0 1-1,2-1 1,1 0-1,2-1 0,1 0 1,1 0-1,-1-1 0,2 0 0,2-2 1,-4 2-1,1-1 0,-3 1 0,2-1 0,-2 1 0,1 0 0,0 1 1,1 0-1,-1 0 0,0 0 0,0 1 0,1 0 0,0-1 0,-1 1 0,1 0 1,-1-1-1,1 1 0,1-1 0,0 0 0,1 1 0,2-1 1,1 0-1,-2 0 0,2 1 0,1-1-1,2-1 1,2 1 0,-3 0 0,1-1 0,1 1 0,0-1 0,2 1 0,0 0 0,1 1 0,-1 0 0,2 0 0,-1 1 0,1-1 1,-2 0-1,1 0 0,-1 0 0,-1-1 0,-2 1 0,1 1 0,0-1 0,-1 1 1,3 0-1,-3 2 0,1-1 0,-1 1 0,0-1 0,0 0 0,-1 0 0,1 0 0,-1-1 0,-1-1 1,-2 1-1,4-1 0,-2 0 0,0 0 0,-1 0 1,1-1-1,0 1 0,0-1 1,2 1-1,-2 0 0,1 0 0,1 1 0,0-1 0,1 1 0,0 2 0,1-2 0,1 1 0,0 0 0,2 0 0,3 0 0,0 0 0,2 0 0,2-1 0,1 0 0,0-1 1,3 1-1,-1-1 0,0 0 0,-2 0 0,-1 1 0,1 1 0,1-1 0,-1 1 0,0 1 0,0-1 0,1 1 0,1-1 0,1 0 1,-5 0-1,-1 0 0,-2-1 0,-3 0 1,-2 0-1,-5 0 1,-2 0 0,-1 0-1,-1 1 1,-2 0-1,1 0 1,-1 0-1,1 0 1,3 0-1,2 1 0,-3-2 0,3 0 1,3-2-1,-1 2 0,2-1 0,-1 0 1,-1 0-1,-3 1 0,7-2 0,-7 1 1,2 1-1,-1-2 1,1 1-1,2-1 1,0 1-1,5-1 0,-5 1 0,5 0 0,2 1 0,-2 0 0,0 1 0,0 0 1,0 1-1,-2-1 1,5 2 0,-4-1 0,1-1-1,1 1 1,2-1 0,0 0-1,1-1 2,-5-1-2,1 0-2,1-1 2,1 0 0,-1-1-1,-3 0 1,-3-1 0,-41 4 0,79-7 1,-79 7-1,78-8 2,-78 8-2,69-5 0,-69 5 1,73-5-1,-73 5 0,70-6 0,-70 6 0,65-8 0,-65 8-1,67-9 1,-67 9 0,64-7 0,-64 7 0,67-5 0,-67 5 0,70-2-2,-70 2 2,83 1-1,-83-1 0,77 5 0,-34-3-3,1 7-5,-44-9-26,70 7-3,-70-7 2,0 0-2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7.74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2710 56 2,'15'3'7,"1"-2"-1,-1 0 1,0 0 0,-1-1 1,0 0 0,3 0 0,0 1-1,1 0-2,1 1 0,0-1-1,2 3 1,-1-3 1,4 2-1,-2 0 0,2 1 0,2-2 0,0 3-1,2-3 0,2 2-1,0-2 0,3 1-1,0-1 0,1-1 1,-1-1-1,3 0 0,-2-3 1,1 3-2,-1-2 1,2 2-1,-1-1 0,2 1 0,-1-1-1,1 2 1,0 0-1,5-1 1,-4 1-1,0 0 1,0-1 0,1 0 1,-2-1-1,3 0 1,-4-1-1,0 1 0,2-1 0,-3 1 0,1 0-1,0 0 1,-1 0-1,1-1 0,-2 1 0,0-1 0,-1 0 0,4-1 0,-4 1 1,0 0-1,-3 0 0,2 1 0,-5 0 0,-4-1 0,-4 2 0,-1 0 0,-5 0 0,-2 2 0,-2-2 0,-9 0 0,13-2 0,-13 2 0,19-1 0,-10-1 0,3 0 0,0-1 0,4 1-1,-3-1 1,2 1 0,-3 0 0,2 1 0,-1 0-1,0 1 0,3-1 0,0 0 0,1 0 0,2-2-1,0 0 1,1-3 0,0 1 0,-3 1 0,-2-1 1,-2 1 0,1 1 0,-2 1-1,-1 0 1,-2 2 0,-9 0-1,18-1 1,-18 1 0,16 0 0,-16 0 0,14 0 0,-14 0 0,16-1 0,-16 1 0,21-3 0,-12 2 0,4 0-1,-4 0 1,0 0 0,-9 1 0,11-1 0,-11 1 0,0 0 0,9 2 0,-9-2 0,0 0 0,0 0 0,5 13 0,-5-13 0,8 12 0,-8-12 0,8 16 0,-8-16 0,9 16 0,-3-6 0,0 1 0,-1 0 0,-1 4 1,1 0-1,-2 4 0,0 0 0,-1 3 1,2 0-1,-1-1 0,2 1 0,-2-2 0,0-1 1,-2 2-1,-1-2 0,-1 0 1,-3 1-1,0 1 1,-4 2 0,3 1-1,-2 2 1,1 0-1,-2 1 0,-1-1 0,3 2 0,-1 1 0,0-2 1,0 0-1,1 1-1,-1-2 1,1 1 0,2-3 1,-1 1-2,1 0 2,1 1-1,-1 0 0,-1-2 0,2 2 0,2 2-1,1 0 1,2 1 0,2-1 0,-1-1 0,0-1 0,5 0 1,-3 1-1,1-3 0,1 0 0,-1-2 0,0 2 0,2 1 0,2-1 0,-1-1 0,0-1 0,1 3 0,0-1 0,0-1 0,1 0 0,-1 1 0,0-1 0,1 0 0,-2-1 0,2 3 0,-2 1 1,-1 1-1,-1 0 0,-1 1 0,-3 0 1,0 4-1,0 2 0,0-3 0,-1 1 1,-1-1-1,3-2 0,-2 0 1,1 1-1,-1-3 1,1 0 0,-6-1 0,1 1 1,1 0-1,-3-1 0,0 2 0,0 0 0,1 1-1,1 0 1,1 0-1,-1-1 0,0 0 0,2 0 0,-1-1 0,3 0 1,0 2-1,-1 0 0,0-2 1,0-1-1,-1 0 0,-1 1 0,-2-4 1,2 0-2,-1-3 1,-1-1 1,1-1-1,0 1 0,2-1-1,-2-2 1,5-1 0,1 0 0,-2-1 0,2 0 0,-1 0 0,2 0 0,-1-2 0,2 0 0,-2 1 0,0-1 0,-1 0 0,0-1 0,-3-11 0,7 15 0,-7-15 1,3 13-1,-3-13 0,-1 9 1,1-9-1,0 0 0,-7 11 1,7-11-1,-4 11 0,4-11 0,-9 15 1,9-15-1,-12 18 1,5-9 1,-3-1-1,-3 2 0,-7-2 0,2-2 0,-3-2 0,-4-1-1,0-1 1,-4 0-1,-3-1 0,0-1 0,2 0 0,-3-1 0,-1-1-1,0-1 1,-1-1 0,1-2-1,0 0 1,1-2-1,-2 1 1,-2-1 0,1 1 0,-3-2-1,3 3 1,-5 0-1,2 1 1,-5 1 0,3 2-1,-2 0 1,3 1 0,-2 1 0,-3 1-2,5 1 2,1-1 0,0 1 0,3-1 0,-1-1 0,0 0 0,2 0 0,1-1 0,-3-1 2,1 1-2,0-1 0,0 1 0,0 0 0,-2 1-2,2 0 2,-1 0 0,2 2 0,-2 0 0,2 0 0,0 0 0,1-1 0,2 0 0,0-2 0,3 0 0,-2-1 0,2-1 0,-1-1 0,2-1 0,-1 1 0,-2 1 0,-1 1 0,0-1 0,0 1 0,0 1 0,0 0 0,-3 0 0,1 0 0,2 1 0,-3-2 0,0 1 0,0 1 0,0-1 0,-1 0-1,1 1 2,-1 0-2,-4 0 1,1 0 0,1 0 0,-3 0 0,-3 1 0,2-1 0,-3 1 0,2-1 0,0 0 0,1 0 0,-1 0 0,5 0 0,1-2 0,2 0 0,-2 0 0,3-3 0,0 2 0,4-1 0,-1 0 0,-1 0 0,1 1 0,-1 0 0,-2 2 0,-2 1 0,1 0-1,-1 0 1,1 0 0,-1 0 0,1 1 0,2-2 0,0-1-1,4 0 1,0-1 0,1 1 0,-1 1-1,0 0 1,0 0 0,1 2 0,-2 0 0,-2 0 0,1 1 0,0 2 0,0 0 0,-1-1 0,0 0 0,3-1-1,1 1 1,2-1 0,0 1 0,0-3 0,2 1 0,1-1 0,2 1 0,0-1 0,-3 0 0,3 0 0,-1-1 0,3 0 0,-3 0 0,1 0 0,2 0 0,-2-1 0,4 1 0,1-1 0,-1 0 0,2 0 0,-1 0 0,1 0 0,-1 0 0,2 0 0,1-1 0,0 1 0,2 2 0,-1-1 0,3 1 0,-2 1-1,11-1 1,-16 1 0,16-1 0,-18 3 0,18-3-1,-12 2 1,12-2 0,-11 1 0,11-1 0,0 0 0,-11 1-1,11-1 1,0 0-1,-13 2 1,13-2-1,-12 3 1,12-3-1,-15 3 1,15-3-1,-18 3 1,7-1 0,-1 0 0,3-1 0,-2 0 0,2 0 0,9-1-1,-18 2 1,8-1 0,10-1 0,-15 3 0,15-3 0,-15 3 0,15-3 0,-12 1-1,12-1 1,-12 1-1,12-1 1,-10 1-2,10-1 1,-12 2 0,12-2 0,-15 3 0,6-1 0,-1 0 1,1-1 0,-3 1-1,-3-1 2,4 1-2,-1-2 2,2 1-1,0 0 0,10-1 0,-17 1 0,17-1 0,0 0 0,-10 1 0,10-1-1,0 0 1,0 0 0,0 0-1,0 0 1,0 0 0,0 0-1,0 0 1,0 0 0,-10-8 0,10 8 0,0 0-1,-14-12 1,14 12-1,-9-16 0,9 16 0,-11-15 0,5 5 0,2 1 0,1-1 1,0-1 1,-1 0-1,-1-1 1,2-3 0,-1-2 0,3-1 0,-3-4-1,1 1 1,-1-4-1,2-1 0,0-3 1,0-2 0,-2-3 0,3 0 1,-1-2-2,3-1 2,-2-3-1,3 0 0,-2-4 0,5 1 0,-2-2 0,1-1-1,0 0 1,-1-1-1,2-1 1,0-1 0,1 2 0,-2 1-1,1-1 1,-1 1 0,1-1-1,0 0 1,0 0-1,-1 1 0,0 1 1,1 0-1,-1 2 1,0 2 0,-2-1 0,0 4 0,-2-1 0,-1 0 2,-2-2-2,-1 0 0,-2 0-1,0-4 0,-1-1 0,0-2-1,2 3 1,-1-1-1,3 3 1,-1 0 0,2 2 0,-3 4 0,1 2 0,0 3-2,-2 0 2,2 3 2,-4-2-4,0 1 2,-1 2-1,2 0 1,-2 2-1,3 1 1,2 2-1,-1 0 0,5 2 0,-1 2 0,3 1 1,2 0-1,-1 1 1,1 0-1,0 1 1,-1 0 0,2 1 0,-3 1 0,0-1 0,-3 1 0,3 0 0,-1 0 0,0 0-1,1 1 1,0 2-1,0-2 0,2 2 0,2-1 0,4 2 0,-1 1 0,5-1 1,-1 0-1,5 2 0,1 0 1,3 1-1,2 2 1,0 1-1,1 2 1,4 1 0,1 0 0,1 0 0,3 1 0,1 0 0,0 1 0,5-1 0,0 2 1,-2-1-1,4 2 1,-2 0-1,0 1 1,4 0-1,-1 0 1,0-1 0,-2 0 0,5-1-1,-1 1 1,0-3-1,2 1 1,0 0 0,1-1-1,1-1 1,2 1-1,-1-2 1,1 0-1,3-1 1,-1 0-1,0 0 1,0-1-1,1 0 0,0 0 0,-1 1 1,0 0-1,0 2 0,-1-1 0,0 1 0,-3 1 0,-2 0 0,-3 0 1,-4 1-1,0 0 0,-4 0 1,-3 1-1,-3 0 0,0 1 0,-1 1-2,-1 1 0,2 4-5,-9-2-16,5 1-13,2 0-1,-6-6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16T23:05:07.8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0 1389 2</inkml:trace>
  <inkml:trace contextRef="#ctx0" brushRef="#br0" timeOffset="80">1 1376 4,'14'-13'11,"-14"13"-2,12-9-4,-1 7-2,0 0-1,1 3-2,0 0 0,-2 1 1,-10-2 1,19 5 2,-8-3 1,-11-2 1,19 3 1,-5-3 0,3 0 1,3-1-2,3-1 0,-3 0-1,5 0-2,5-1 1,3 0-2,-2 0 1,0 1 0,3-1 0,0 1 0,-1 0-1,0 2 1,3-2-2,-1 5 0,2-2 1,2 1-1,4-1 0,-1 1 1,7-1-1,2 1 0,1-2 1,0 2-1,2 1 1,-1 0-1,-5 2 0,7 0 0,-6-1 1,1 0 0,-1-2-1,-2-1 1,2-1 0,0-1 0,6-1-1,-1 2 1,-1 1-1,0 1 0,0 2 0,0 1-1,3 2 0,-1 0 1,-3-2-1,0 0 1,1-2 0,0 0 0,2-2 0,5 2 0,-2-1 0,0 2 0,0-2 0,4 3-1,-3-3 0,2 3-1,0-3 2,0 2-1,0-4 0,3 0 0,3 0 0,-3 0 0,3 0 0,1 0 0,-3 7 0,-1-1-1,1 3 2,-4 1-2,1 1 1,3-1 0,-2 2 0,1-3 0,-2-5 1,1 0-1,-1-2 1,1 0 0,-2 1 0,-3 0-1,0 0 0,3 2 1,2 0-1,0 0 0,0 0 0,0-2 0,-3-1 1,6 0-1,1-2 1,-1 0-1,-1-1 1,2 1-1,4 1 2,1 1-2,5 0 1,-1 1-1,0-1 0,1-1 0,4-1 1,-1-2-1,2-2 0,0-1 0,-1 0 1,-2 0-1,1 1 0,0 0 0,-3 2 0,2 2 0,-2 1 0,0 1 0,1-1 0,-1 2 0,0-3 0,0 0 0,-2-1 0,-3-2 1,3-1-1,-3 0 0,-2 0 0,3 0 1,-4 1 0,-4 0-1,-1 1 1,-2 2-1,-3 0 1,0 1 0,0 0-1,-2 0 0,0 1 0,2-1 1,-1-1-1,-1 0 1,0 0-1,-4 0 1,-3 0-1,-2 1 0,-5 1 1,-5-1-1,-4 1 0,-1 1 0,-5 0 0,-3 0 0,-5-1 1,-2 0-1,-4 0 0,0-1 0,-5 1 0,-9-2 1,13 1-1,-13-1 1,0 0 0,0 0 0,0 0 0,0 0 0,0 0 0,0 0 0,0 0 0,-12-6-1,12 6 1,0 0-1,0 0 0,0 0 0,-9-8-1,9 8 1,0 0-1,0 0-1,0 0-1,0 0-3,0 0-16,-4-9-13,-6-3-1,-5-4-1,-7-9 1</inkml:trace>
  <inkml:trace contextRef="#ctx0" brushRef="#br0" timeOffset="5849">10434 102 0,'10'-5'1,"-10"5"-1,15-7 0,-15 7 0,11-9 0,-11 9 1,6-10 1,-6 10 0,5-10 0,-5 10 0,11-5 1,0 5 1,0 1 0,8 1 0,2 0 1,5 1 0,4 1 2,5-1-1,7 1 0,3-3 0,8 1-1,1-1 0,5 1-1,7-2 0,6 1 0,3-3 0,6 2 0,3-3 0,5 2 0,1-2 0,3 2-1,0-2 1,3 5-1,0-2 0,0 3-1,1 0 1,2 2-1,0-2 0,5 0 1,2-2-1,1-1 1,3-2 0,2 0 0,-1-2 0,2 1-1,-2-1 1,2 2-2,-2-2 1,0 3-1,-2 0-1,0-1 1,-3 1 0,1-1-1,-1 0 1,-4 1 0,0 0 0,-3 0-1,0 2 1,2 1 0,0 1 0,1 2 0,-1 1 0,1-1-1,-2-1 1,6 0 0,-5-1-1,3-1 1,-1-2 0,0 0 0,-4-3 0,2 1 0,-7-2 0,-1 2 1,-5-1-1,-10 1-1,-2-1 1,-7-1-1,-5 2 0,-5 0 1,-5-1-1,-8-1 1,-7 0 0,-6 2 0,-11-2 1,-3 3-1,-10-3 0,-9 4-1,11-1 1,-11 1-1,0 0 0,0 0 0,0 0-2,-13-1-3,13 1-26,-20-2-4,-3-11-1,-6-12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35.6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5662 127 2,'-17'-3'3,"8"2"-1,-1 0 0,0-1 1,-2 1-1,-1-2 0,1 1-1,-3 1 0,-1 0 0,-1 0-1,0-1 0,-3 1 0,-2 0 1,-1 0-1,-1 1 1,-5-1-1,-1 2 1,-2 0-1,-1 0 1,-1 0 0,-1 0-1,0-1 1,-1-1 0,2 1-1,-2-2 1,-1 0 0,2 0 0,-1-1 0,0 0 0,0 1 0,0-1 0,-1 1-1,2 0 0,0 0 1,-2 1-2,1 0 1,-2 0 0,1 1 0,1 0 0,1 2 0,0-1 0,2 1 0,0 1 0,3 0 0,0-1 0,1 1 0,1-2 0,2 0 0,0-1 0,0 0 0,2 0 0,-1-1 0,-2 1 0,0 0 0,-1 0 0,-3 1 0,-2 0-1,-2 1 1,-3-1-1,-1 1 0,3 1 1,-3-1-2,-1 0 1,2-1-1,1-1 1,0 0 0,0-1 0,2-2 0,-1-1 0,0 0 1,-2-1-1,0-2 1,0 3-1,0-3 1,-3 2-1,-3-1 1,0 1 0,-1 0 0,0 0 0,-1 1 0,-2-1 1,-1 1 0,0 0-1,0 0 1,-1 1-1,-2 0 0,0 0 0,-1 1 0,0 0 0,2-1 1,-1 0-1,1 1 0,2 0 0,0 0 1,2 0-1,2 0 0,0 0 1,3 2-1,-1 0 0,0 0 1,1 2-1,1 0 0,-2 1 0,1 0 0,0 1 0,0 0-1,3 0 1,-2 0-1,2 0 1,0-1 0,1 1 0,-1-1 0,4-1 0,-1 0-1,-1 0 1,1-1 0,-1 0 0,1 1-1,-2 1 1,-1-1 0,-4 1-1,1 1 1,0-2 0,-1 2 1,-2-2-1,2 2 0,1-2 1,-2 1 0,1-1 0,0 0-1,-2 1 1,-1 0-1,2 0 1,-4 0-1,0 0 0,1-1 0,1 1-1,-2-1 1,2 0 0,0-1-1,0 0 0,-1 0 1,3 0-1,-2 0-1,1 1 1,-2 2-1,2 0-1,-3 1 0,2 0 0,-3 0 0,1 0-1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0.0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3509 0 0,'-12'2'3,"12"-2"0,-14 14-1,7-4 1,-1 2-1,-4 4 1,0 3 1,-2 0-1,1 3 1,-1 2 1,-4-2-1,4 6 0,-10 3 1,5 1-2,-1 3 2,-3 6-1,-1 1-1,-3 4 1,4 4-1,-4 2 1,6 2-1,-4 1 0,4 1 0,-2 3 0,0 3 1,-1-1 0,-1 3-1,-5 2 0,-1 1-1,0 2 1,-2 2 0,-1-1-1,-2-1 1,1 0-1,3 0 0,1-2 0,3-1-1,-3-1 1,2 1-1,-1 0 1,0 1-1,0-1 0,0-2 1,-2 4-1,-1 0 0,1-1 0,-3 2 0,-2-2 1,3 1-2,-1 0 1,1 2 0,1-5-1,2-2 0,0 0 1,2-1-1,2-2 1,-8 0-1,1 0 1,1 2-1,0 0 0,-1 3 1,0-2-1,-1 0 0,-2 2 0,5 0 0,-1 1 1,-6 2-1,1-1 1,-2 3 0,-1 0-1,0 2 1,1-3 0,3-2 0,1 3 0,0-2 0,-4-2 1,5 0-1,-2-3 0,1 1 0,1 0 0,-1 3 0,-1-6 0,1-3 0,2 0-1,-2 0 1,2-1-1,-3-1 0,0-1 1,1 0-1,-1 1 0,0 2 0,2-2 0,2 1 0,0 1 0,-1-1 0,3 0 0,1-2 0,0 0 0,1-2 0,1 0 0,1 0 0,0 0 0,3 2 0,-2-1 0,0-2 0,2 2-1,-1 1 1,0-5 0,2 3 0,-2-1-1,3 0 1,-2-2 0,2 1 0,2 1-1,-3-1 1,3 7 0,-2-3 0,2 2 0,2 0 0,2 2 0,0 0 0,3-1 0,2 1 0,2-1 0,0 1 0,4 3 0,0 3 0,1 0 0,3 2 1,-2 4 0,0 2-1,1-1 1,3 3 0,1-1 0,1 1 0,0 0-1,2-1 1,2-4-1,4 0 0,2-2 0,2-2 0,0-1 1,4-3-1,4-1 0,0 0 1,1 2-1,2 2 0,1 0 0,0-1 0,3 3 1,1-1-1,-1-2 0,1 1 0,1-3 0,-1-1 0,4 0 0,2-2 0,-3-2 0,0-1 0,4 0 0,-3-4 0,0 2 1,4-2-1,-3-2 0,1 0 0,5 0 0,0 0 0,1 3 0,4 1 0,0-1 0,-1-1 0,2 1 0,2 0 1,-6-1-1,3-2 0,-3-1 0,5 0 1,-3-1 0,4 3 1,-4 1-1,2 2 0,0 0 0,1 3 0,-3 1-1,2 0 1,-1 1-1,2 1 1,-2-2-1,1 1 0,2-1 0,0 2 1,3 0-1,1 3 0,-2-2 0,-1 1 1,2 0-1,2 1-1,-3-2 2,1-1-1,-2-1 0,-3-1 0,6-1-1,0-3-3,8 2-14,-2-12-6,3-4-2,-9-15-1,-2-10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2.4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0 761 1,'33'-5'3,"5"-1"1,8 2 0,4-1 0,5 2 0,6-2-1,-2 2 1,3 0 0,1 1-1,2-2 1,-1-1 0,4 0-1,3-4 1,4 2-1,5-2 0,2 0-1,3-4 1,4 1-1,6-4 0,4 1-1,2-3 0,3 2 1,3-4-1,-1-2 0,5 4-1,0-1 2,-1 2-1,2 0 0,-2-1 1,1 2 0,1-2-1,5 5 1,1-7 0,0 3 1,0-3-2,3 0 1,0 0-1,2-1 1,-2 3 0,-2-1 0,-2 1 0,-1 3 0,-3 0 1,1 2-1,-3 4 0,-8-2 0,5 0 0,-2 3 0,2-4-1,2 2 1,-2-1-1,1 1 0,-2 0 1,5 2-1,-6 0 0,3 0 0,-3 1 1,-2 3 0,0 1-1,-2 0 1,2-2-1,1 3 0,-1 0 0,-2 0 0,-2 2-1,1-2 0,0-2 0,0 1 1,2-1-1,0 1 0,0-2 0,1 0 0,-3 0 0,1 0 1,1 1-1,-2 1 0,-4 1 0,-3 1 0,-2-1 1,-1 3-1,-2 1 1,0 1-1,-1 0 0,-2 0 1,-4 1-1,1 1 0,-3 2 1,-2-1-1,-2-1 0,-3 0 1,-1 2-1,-2 0 0,-1-1 1,0 1-1,-1 1 0,-3-2 0,0 4 0,-3-1 1,-3 0-1,-3 3 0,-3-1 0,-1 0 0,0 2 0,-1 1 0,-1 1 0,-1 0 0,-2 1 0,0 0 0,-3 3 0,0-1 0,-2 2 0,-3 1 1,-1 0-1,-2 0 0,0 5 1,-2 1-1,1 0 0,0 2 0,-1 1 1,2 2-1,0 2 0,4 3 0,-2-2 1,6 4-1,-5 2 1,2 1-1,0 3 1,-1 0-1,0 2 1,0-2 0,-1 5 0,1-1-1,1 1 1,0 1 0,1 2-1,2 3 1,-3 3-1,0 5 0,2 0 0,0 3 1,0 4 0,0 1-1,3 1 1,0 3 0,1 0 0,-2 3-1,2 1 1,-2 2-1,4 1 1,-3 2 0,-1 4-1,1 4 0,3 2 1,0 3-1,1 1 1,2 4-1,-8 3 0,8 7 1,2 1 0,-2 2 0,1 2 1,3 3-1,2 3 0,2 5-1,9 2 1,1 0-2,6 4 1,2 4 1,-3 4-2,-1 3-1,-2 7-10,-2 0-11,-13 1-1,-19-19-1,-28-17-2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4T04:23:08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 0 5,'-10'5'8,"0"-6"0,10 1-2,-11 1-1,11-1-2,0 0-1,0 0-2,0 10 0,0-10 0,3 15 0,1-3 0,1 0 0,3 3 1,4 2 0,-2-1 0,4 3 0,4-2 2,0 0 0,3 1 0,2-1 1,3 0 0,4-1 0,3 1 0,2 0 0,2 0 0,6-2-1,-3 0 1,4-1 0,0-2 0,2-1 0,1-4 0,3 0 0,-2-4 0,3 1-1,3-5 1,0 0-2,0-3 0,3-1 0,0 1-1,3-1 1,0 1-2,2-1 1,-4 1 0,3-2 1,-5 0-2,4 1 2,-1-2-1,1 2 0,-4-3 1,3 4-1,2-3 1,-2 2-1,4 0 1,-4 1-1,-2-1 1,1 2-1,0 0 0,0 2 0,-3-1 1,4 2-1,0-1 0,0 0 0,6 0 0,0 1-1,-1-1 1,2 0 0,1 0-1,0-1 1,2 2 0,0 1-1,-3 0 1,1 2-1,0 0 0,0 3 1,-2 1-1,-1 1 1,0 3-1,-1 1 1,-5-1-1,1 2 1,0 2 0,-3 0-1,0 2 0,1 1 1,-2 1-1,-1 1 0,1 2 1,-3 2-1,-2 3 0,3 1 1,-2 3-1,-1 0 0,0 1 0,1 1 1,-2 1-1,2-1 0,-3 0 1,-1 1-1,-1-1 0,-3 1 1,-2 2-1,-1 1 0,-5 0 1,-1 4 0,-1 0-1,-6 5 1,2 2 1,0 2-2,-1 2 1,-1 3 0,3 0-1,0 2 1,1 2-1,3-1 0,0 0 1,-1-2-2,3 4-2,-4-2-16,10 12-5,-7-7-1,-15-16-2,-18-28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5:42.4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967 393 16,'0'0'20,"0"0"-2,0 0-1,0 0-3,0 0-3,0 0-1,0 0-1,0 0-2,0 0-1,0 0 0,0 0-1,-11-3-1,11 3-2,0 0 0,-12 5 0,12-5-1,-19 4 0,8 0-1,-2 2 1,-2 2-1,-3 4 0,-3 2 0,1 3 1,-2 2-1,0 3 1,1 4-1,1 1 1,1 0 0,4 1 0,3 1 0,0 1 0,4 1 0,1 1 0,0-1 1,4 2 0,2 0-1,2-3 1,3-1 0,6-2 0,5-4-1,7-1 1,3-6-1,5-3 1,1-5-1,4 1 0,-2-5 1,-2-1-1,-5-3 0,-5 1 0,-7-2 0,-3 1 0,-11 0-1,12-1 1,-12 1 0,0 0-1,0 0 0,0 0 1,0 0-1,0 0 0,0 0 0,0 0-1,0 0-1,0 0-5,0 0-33,-5-11 2,3-4-3,2-6 2</inkml:trace>
  <inkml:trace contextRef="#ctx0" brushRef="#br0" timeOffset="751">1387 405 8,'16'-8'29,"-16"8"1,0 0 2,13-11-18,-13 11-10,0 0 1,0 0 1,0 0 0,-9-2 0,9 2-1,-12 3-1,12-3 0,-14 3 0,14-3 0,-15 4-1,15-4-1,-16 6 2,7 0-2,-3-1-1,-1 4-1,-1 1 0,-3 2 0,1 2 0,1-1 0,-2 2 0,3-3 0,2 0 0,4-1-1,3-1 1,4-1-1,4 1 1,6-2 0,8 1-1,5 0 1,5 3 0,4 1 0,4 1 0,1 1 0,1 2 1,-3 1-1,-3 3 0,-4 3 0,-5 1 0,-6 2 0,-2 1 0,-7 2 1,-5-1-1,-4 0 1,-5-2 0,-4-1 1,-5-5 0,-4-3 1,-6-5-1,-2-4 1,-2-5 0,0-2 0,0-7-2,2-3-1,3-3-1,1-5-2,8 1-2,1-9-6,10 0-19,2-3-10,4-5 0,11-5 2</inkml:trace>
  <inkml:trace contextRef="#ctx0" brushRef="#br0" timeOffset="1422">1782 388 11,'0'0'32,"0"0"1,0 0-13,0 0-5,0 0-1,0 0-3,-3 10-3,3-10-3,-1 14-2,5-1-1,-1 5-1,0 6 0,3 7 0,0 5 1,1 7 0,1 1 0,0 6 0,0-2 0,-1 1 1,-1-5-2,0-6 1,-2-6-1,-1-8 0,1-7 0,-1-6 1,-3-11 0,0 0-1,-3-20 1,-3-4 0,-1-7-1,0-6 0,-5-8 0,0-5-1,2-2-1,-1 1 1,2 3 0,4 3-1,1 5 1,5 4-1,4 2 1,3 5 0,4 3 0,4 1-1,4 1 1,4 2 0,5 4 0,0 1 0,1 5 0,3 4 0,-3 2 0,-1 7 0,-5 6 0,-2 3 0,-4 6 0,-5 5 1,-5 3-1,-2 3 0,-5 1 1,-4 1-1,-3 0 1,-5 0 1,-6-4 0,-1 0 0,-6-1 0,-4-3 1,-4-5-1,-1 2-1,-1-4 1,-1 0-3,4-1-5,-1-1-35,-2-3 0,0 2 0,-3 1 0</inkml:trace>
  <inkml:trace contextRef="#ctx0" brushRef="#br0" timeOffset="2473">613 1415 14,'0'0'27,"0"0"-3,0 0-7,0 0-6,0 0-3,0 0-2,0 0-1,0 0 0,0 0 0,0 0 0,0 0 0,10 4 0,2-6 0,9 2 0,7-6 1,12 2-1,9-7 0,12 1-1,10-7 1,13-2-2,8-4 0,8-1 0,7-4-1,5 0 0,2-3 0,6 0-1,-2-4 1,0 2-1,-5-3 1,-6 3-1,-14-1 2,-6 5-1,-14 2 0,-14 6 0,-13 5 0,-13 5 0,-11 5-1,-8 2 0,-2 3-1,-12 1 0,0 0-1,0 0-1,0 0-2,0 0-7,-11-7-31,11 7 1,-18-16-1,4 4 1</inkml:trace>
  <inkml:trace contextRef="#ctx0" brushRef="#br0" timeOffset="3244">418 844 6,'-9'-4'28,"9"4"2,0 0-9,-9-4-7,9 4-2,-15-6 0,6 4-2,-7-8-2,-2 5-1,-7-4-1,0 3-1,-5-2-2,-1 1-1,-2 2 0,0 1-1,0 1 0,2 2 1,4 1-2,4-1 1,6 1-1,2 0-1,5 0 1,10 0 0,-9 0-2,9 0 2,0 0-1,11 1 1,2 0-1,3 0 1,6 0-1,5 2 1,5 1 0,1 0 0,4 4-1,0 0 1,0 3 0,1 1 0,-1 1-1,-2-1 1,-2 2 0,-2-2 0,-5 0 0,-3-1 0,-7-2 0,-1 1 0,-8-1 0,-1 0 1,-3 4-1,-2 1 0,0 2 0,-2 3 1,-1 4-1,-1 1 0,-2 3 0,-6 3 1,0-2-1,0 2 1,-2-2-1,0 1 1,1-3 1,-2-1-1,3-3 0,3-4 0,0 0 0,0-4-1,2-3 1,6-11 0,-9 14-1,9-14-1,-4 10-3,4-10-29,0 0-4,6-16-1,-2-9 0</inkml:trace>
  <inkml:trace contextRef="#ctx0" brushRef="#br0" timeOffset="34730">681 1322 5,'-17'-15'14,"17"15"-2,-13-3-2,13 3-3,-11-1-1,11 1-1,0 0 0,0 0-1,0 0 0,1-12-1,-1 12 0,3-15 1,-3 6 1,-3-6-1,0-1 0,-5-6 0,1-1-1,-4-7 1,-1-4-2,-2-5 1,-5-4-1,4-3-1,-3-2-1,4 0 0,-2 1 0,0 1 0,0 3 0,3 0 0,5 5-1,-3 1 1,3 2-1,1 0 0,1 1 1,6 1-2,0 3 0,6 6 1,-1 2-1,2 3 1,-2 6 0,1 3 1,-6 10 0,9-12 1,-9 12 0,0 0 0,0 0-1,0 0 1,2-12-1,-2 12-1,21-15 0,-3 4 0,7-6 0,12-3 1,5-5-1,9-2 1,9-3 0,4 0 0,5 0 0,8 0 1,5 5-1,0 3 0,3 5 0,1 4 1,0 2-1,-1 4 0,0 2 0,-2 0 1,-3 1-1,-4-1 0,-5 2 0,-7-1 1,-1 1-1,-9 1 0,-3 1 1,-7 0-1,-2 1 1,-6 0 0,-1 0 1,-5 1 0,-1 0 0,-5-1 1,1 1-1,-5 0 1,0 2 0,-7-2-1,2 3 0,-5-1 0,2 3 0,-3 0-1,-2 3 1,0 3-1,-3 3 1,4 6-1,-1 7 0,1 6 0,-2 7 0,-1 7-1,1 4 1,-1 4-1,3 1 1,0 1-1,3 0 1,1-4-1,4-4 1,0-4 0,2-5-1,-1-5 1,-2-4 0,-4-6 0,-1-3 1,-6-6 0,-1-1-1,-5-5 1,2 1 0,-2-3-1,1 0 1,1-9-1,0 16-1,0-16 1,1 10-1,-1-10 1,0 0 0,0 0 0,0 0-1,0 0-2,-10 3-6,0-6-28,10 3 0,-21-14-1,10-1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9T17:12:51.399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0 163 9,'13'-4'9,"-13"4"-1,13-4 0,-13 4 1,17-4-2,-6 3 0,0 0-3,2 1 0,0 0 0,1 2-1,2-2 0,1 1 0,-2-2 0,2 2 1,1-2-1,2 1 0,-1-3-1,5 2 1,-1-1-1,3 0 1,1 0-1,2 1 0,2-2 0,0 1 1,-1-1-1,3 2 0,-1-1 0,1 1 0,2 0-1,-1 1 0,-1 0 0,1 1 0,1-1-1,-1 2 2,-2-2-1,-2 1 0,-1-2 0,0 1 1,-2 0-1,0 0 0,-2 1 0,1-1 0,0 0-1,2 1 0,2-1 1,0 2-1,1-1 1,0-1-1,1-1 1,0 2-1,2-1 1,-1-1-1,-2 1 0,2 0 0,-1-2-1,2 2 1,2-1 0,2 0 0,-3 0 0,2 0-1,-1 0 1,0 0 0,3-1 0,-3 0 0,1-1 0,3 0 1,0-1-1,1-1 1,0 1-1,2-1 1,-1 1-1,-1 0 0,1 2 0,-2 1 0,1 0-1,2 0 1,-4 1 0,3-1 0,-4-1-1,3 1 1,-41 1 1,78-6-1,-78 6 0,72-8 1,-72 8-1,74-8 1,-74 8-1,68-10 1,-68 10-2,60-11 1,-60 11 0,59-9 0,-59 9-1,59-8 1,-59 8-1,67-8 0,-67 8 0,52-8-2,-52 8-4,45 0-11,-45 0-14,0 0 0,41-5-1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06:04:36.81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115 1037 6,'10'-3'4,"-10"3"1,0 0-1,0 0 0,0 0 0,0 0-1,0 0 0,0 0 1,0 0-1,0 0 0,0 0 0,10-1 0,-10 1 1,0 0-1,0 0 1,0 0-1,0 0 1,12 5 0,-12-5 0,0 0 1,13 5 0,-13-5-1,9 2 0,-9-2 0,10 3 0,-10-3-1,13 2 0,-13-2 0,15 3-1,-15-3 1,15 3 0,-15-3-1,15 4 1,-15-4-1,17 3 0,-17-3 0,13 3 0,-13-3-1,18 2 1,-7-1-1,0 1-1,-1-1 1,2 0 0,-1 0 0,3 0-1,-2 0 1,0 0 0,-2-2 0,2 1 0,-2 0-1,2 0 1,1 0 0,0 0-1,-2 0 0,2 0 1,2 1-1,-3-1 1,6 0-1,2 0 1,-2-1 0,1 2-1,0-1 1,2 0-1,-1 1 1,5-1-1,-2 0 1,-4 1-1,2-1 0,1 0 1,1 0-1,-1-1 1,2 0-1,-2 1 1,0-1-1,-2-1 1,1 2-1,-1-1 1,5 0-1,-5 0 0,2 0 0,0 1 1,-2-2-1,4 2 1,0-1-1,1 0 0,-6-1 1,1 2-1,2-1 1,0 1-1,2-1 0,-3 1 1,2 0-1,-1-1 0,3 1 1,-4 0-1,2-1 0,0 1 0,-2-1 0,1 1 0,0-1 0,0 1 1,-1-1-1,1 1 0,-1-1 0,0 1 0,0-1 0,1 0 0,1 1 0,3 0 0,0 0 0,0 0 0,2 0 0,-1 1 0,1 0 0,-2-1 0,2 0 0,-1 1 0,-2-1 0,7 1 0,-3-1 0,1 1 0,4-1 1,-1 0-1,-3 0 0,2 1 0,0-1-1,-4 1 1,-1 0 0,2 0 0,-6 2 0,1-1 1,3 0-2,-3 0 1,-1 1 0,0-1 0,2 1 0,-2 0 0,3-1 0,-5 1 0,1-1 0,0 0 0,1 0 0,0 1 0,0 0 0,-3-1 0,4-1 0,0 1 0,1-1 0,-3 1 0,2 0 0,-1-1 1,0 0-1,1 1 0,-3-1 0,-1 0 0,1 1 0,1-1 0,-3 0 0,4 0-1,0 0 1,-1 1 0,1-1 1,-1 1-2,2-1 2,0 1-1,1 0 0,-1 0 0,-2 0 0,3-1 0,1 1 0,0-1 0,0 1 0,-1-2 0,1 2 0,-1-1 0,0 0 0,1-1 0,-1 1 0,-1 0 0,1 0 0,-1 0 0,-2 0 0,2 0 0,-1 1 0,5-1 0,-4 1 0,-1 0 0,-1 0 0,0 0 0,0 0 0,-1 0 1,0 0-2,-4-1 1,4 1 0,0-1 0,0 0 0,0 0 0,0 0 0,2 0 1,1 1-1,2-1 0,-2 0 0,1 0 0,0 1 0,2-2 0,0 1 0,0 0 0,-1-1 0,0 1 0,0-1 0,1 1 0,1-1 0,-3 1 0,3-1 0,-2-1 1,1 1-1,0-1 0,2 0 0,-1 0 0,-1-1 0,2 0 0,0 1 0,-1-1 0,2 0 0,-1 0 1,-2-1-1,5 2 0,-2-1 0,1 0 0,-2-1 1,1 2-1,-2-2 0,-1 2 2,-1-1-2,-2 0 1,0 0-1,-2 0 0,2 0 1,-1 0-1,1 1 0,0 0 0,1-1 0,-2 1 1,0 0-1,1 0 0,-1 0 0,-1-1 1,0 1-1,2-1 0,-1-2 1,2 1-1,-4 1 0,2-1 0,0 1 0,1 0 0,-2 0 1,0 0-1,0 2 0,0-1 0,1 0 0,-1 0 0,-1 0 0,-1 0 0,-1 0 0,-1 0 0,0 0 0,-5 0 0,-2 0 0,2 0 0,-3 0 0,0 0 0,-1 1 0,-9 0 0,14-1 0,-14 1 0,15-2 0,-15 2 0,14-1 0,-14 1 0,15 0 0,-15 0 0,13-1 0,-13 1 0,13 0 0,-13 0 0,11 0 0,-11 0-1,10 0 1,-10 0 0,11 0 0,-11 0 0,10 1 0,-10-1 0,0 0-1,10 3 1,-10-3 0,0 0 0,0 0 0,0 0 0,9 2 0,-9-2 0,0 0 0,0 0 0,0 0 0,0 0 0,0 0 0,0 0 0,0 0 0,0 0 0,0 0 0,0 0 0,0 0 0,0 0-1,0 0 1,0-12 0,0 12 0,1-10 0,-1 10 0,3-16 0,-3 16 0,3-18 0,-1 8-1,0-1 1,-2 0 0,0-1 0,-1-2 0,2 2 0,-2-1 0,2 1 0,-1-1-1,1-2 1,-1 2 0,0-2 0,1 0 0,-3-1 0,1-1 0,-1-1 0,1 0 0,-4 0 0,4 0 0,0-1 0,0 3 0,2-2 0,-3 3 0,2-1 0,0 1 0,2-3 0,-2 3 0,1-2 0,0 2 0,0-3 0,2 2 0,-1-1 0,-1 2 0,0 0 0,1 1 0,-2-1 0,2 0 0,-2 0 0,1 0 0,-1 0 0,3-1 0,0 2 0,-2-3 0,2 2 0,-1-1 0,2 1-1,-2 0 1,0-1 0,-1 2 0,1 1 0,1 2 1,-1 0-2,-1 0 2,-1 2-1,0-1 0,0 10 0,3-19 0,-2 10 0,1 0 0,-2-1 0,0 10 0,2-15 0,-2 15 0,-1-12 0,1 12 0,0 0 0,-5-10 0,5 10 0,0 0 0,0 0 0,-2-10 0,2 10 0,0 0 0,0 0 0,-2-11 0,2 11 0,0 0-1,0 0 1,0 0 0,-5-11-2,5 11 2,0 0-1,0 0 1,-10-8 0,10 8 0,-10-5-1,10 5 1,-14-4 0,14 4-1,-18-4 1,5 3 0,-3 0 0,0 1-1,-4 1 1,-1 1 0,-2 0 0,-3 2-1,-2 1 1,-1 1 0,-3-1 0,-4 2 0,0 1 0,-1-2 0,-3 1 0,-4 0 0,1 1 0,-2-2 0,4-1 0,-1 1-1,-1 0 2,-2 0-1,3 1 0,1-2-1,1 0 2,1 0-1,-4 1 0,3 0-1,2 0 1,-1-2 0,3-1 0,0-1 0,-1 1 0,2-1-1,3 0 1,0 0 0,0-1 0,1 1 0,3 0 0,-1 1 0,2-1 0,0 1 0,1-1 0,0 0 0,4 0 0,-1-1 0,-1 0 0,3 0 0,0 0 0,0 0 0,-1 0 0,0 0 0,-1 1 0,1-1 0,-1 1 0,-2-1 0,1 1 0,1-2 0,-3 0 0,0 0 0,1-1 0,1 1 0,-1-1 0,0 0 0,0 0 0,-1 0 0,0 0 0,3 0 0,-2 1 0,-2-1 0,2 1-1,-1-1 1,2 0 0,-1 0 0,0 0 0,-3 1 0,-1-2 0,2 1 0,-3-1 0,-2 2 0,-1-1 0,-2 0 0,1 0 0,0-2 0,1 3 0,0-2 0,-1 0 0,3 0 0,-1 0 0,2 0 0,-5-1 0,3 0 0,1-2 0,0 2 0,-1-3 0,0 0 0,0 0 0,0 0 0,3 0 0,-4 0 0,-1 0 0,-1-1 0,1 1 0,-1 1 0,2-2 0,-2 2 0,2-1 0,-3 1 0,5 0 0,-4 1 0,2 1 0,1 0 0,0 0 0,-1 0 0,2 1 0,-2-2 0,-1 1 1,2 1-1,1-1 0,0 1 0,0 0 0,-4 0 0,0 0 0,2 1 0,-1-1 0,3 1 0,-4-1 0,2 1 0,0-1 0,1-1 0,0 0 0,-2-2 0,3 2 0,-2 0 0,2-1 0,0 0 0,-1 2 0,1 0 0,-2-1 0,-1 1 0,2 0 0,-2 0 0,0 0 0,-1-1 0,1 0 0,0 1 0,2-1 0,1 0 0,1 0 0,-5 1 0,3-1 0,1 1 0,0 1 0,-1-1 0,0 1 0,-1 1 0,-2-1 0,3 0 0,-1 1 0,0 0-1,2-1 1,-2 1 0,3 0 0,-4 1 0,3-1 0,0 1 0,1 0 0,2 1 0,-1-1 0,2 1 0,0 0 0,4-1 0,-1 0 0,2 1 0,-3 0 0,1-1 0,3 0-1,1 0 2,-2 0-2,1 0 1,3 0 1,2 0-1,2 0 0,-1 0 0,0 0 0,2 0 0,4 0 0,9-1 0,-16 3-1,7-2 1,9-1 0,0 0 0,-14 2 0,14-2 0,0 0 0,0 0 0,0 0 0,0 0-1,-9 6 1,9-6 0,0 0 0,0 0 0,0 11 0,0-11 0,-1 9 0,1-9 0,-3 14 0,-3-5 0,4 1 0,-2 2 0,0 1 0,1 4 0,-3 1 0,1 3 0,1 4 0,2 0-1,-7 4 2,5 1-2,1 1 2,0 0-2,-1 1 1,0-1 0,1 0 1,3-1-1,4-1 0,-5-2 1,0-1-1,-1-1 1,6-1-1,1-4 0,2 0 1,-5-3-1,1-1 0,5-2 0,-3 0 0,4-3 0,-7-2 0,3 1 1,-5-10-1,6 11 0,-6-11 0,0 0 1,0 0-1,10 9-1,-10-9-2,0 0-17,0 0-3,0 0 0,-6-16-1,0-7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05:08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588 163 50,'13'9'17,"-13"-9"1,0 0-2,0 0-10,-3 14-6,-3 0 0,-2 5 0,-5 7 0,-4 5 0,-9 11 1,-5 8 1,-7 0 1,-3 7 1,-8-4 1,2 4 1,-5-5 0,6 0 0,2-10-1,7-5-1,5-6-1,6-5-1,7-6-2,3-5 0,5-5 0,0-3 0,11-7 0,-14 8 0,14-8 0,-13 0-2,13 0 0,-2-15-2,9 4-3,1-10-2,5 2-3,-1-9 1,5 1-1,-4-5 4,1 4 1,-5 1 5,-7 3 2,-2 3 3,-3 0 4,-2 6-2,0-1-1,-1 5-1,0 1-3,3-4-1,3 14-1,-2-17 2,2 17 2,1-14 1,-2 3 1,1 11 2,4-19-1,-4 19 0,8-21-1,1 8 0,6-6-3,4-2 0,6 0-2,7-7 1,7-1 0,10-4 0,2-1 0,3 1 0,0 1 1,-2 1 0,-1 2 2,-5 4-1,-7 1 1,-5 7-1,-7-1 0,-2 5 0,-6 1 0,-1 1-1,-6 4 0,0 1-1,-12 6 0,12-7 1,-12 7-1,0 0 0,0 0 0,0 0 0,2 9 0,-5 1-1,4 7 1,-4 3-1,3 6 0,1 4 1,-2 5 0,2 2 0,-1 4 0,2-1 0,0-2 0,2-1 1,1 2-1,2-3-1,3 0-5,-2-5-9,8-1-6,-5-7 0,6-6-2,-4-16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3:08.35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28 588 4,'0'0'7,"12"-8"-1,-12 8 2,18-17 0,-2 0 1,6-6 0,8-4 1,6-9 1,10-2-1,3-8 0,11 2-2,1-4-1,5 5-2,-3-2-1,-1 7-1,-5 3-2,-5 6 1,-9 5-1,-10 5 0,-8 4-1,-5 4 1,-7 3 0,-4 3 0,-9 5 0,0 0-1,0 0-3,4-13-9,-4 13-8,-15 2-3,-1 4 1,-3-1 0</inkml:trace>
  <inkml:trace contextRef="#ctx0" brushRef="#br0" timeOffset="791">129 163 16,'0'0'8,"0"0"1,0 0 1,0 0-1,0 0 0,0 0-3,0 0-1,0 0-1,0 0 0,0 0 1,0 0-2,0 0 1,0 0 0,0 0 0,0 0 1,0 0-1,0 0 0,-9-1-1,9 1 0,0 0-1,0 0-1,0 0 0,0 0-1,0 0 0,0 0 0,0 0 0,0 0 0,0 0 0,0 0 0,0 0 0,0 0 0,-7 11 0,7-11 1,-11 9-1,11-9 1,-12 13-1,12-13 1,-12 14-1,12-14 0,-8 17 1,8-17-1,-4 20 0,0-6 0,2 3 1,-5 3-1,4 4 0,-4 4 1,-1 3-1,-2 2 0,4 1 1,-1-2-1,1-1 0,2-3 1,1-2-1,3-5 0,4-1 1,0-3 0,3-3 0,5-5 1,9-1 0,4-7 0,6-2 1,2-7 0,8-2 0,2-6 0,7 0 0,-1-3 0,-1 2-1,-1 0 0,2 3-1,-5 1 0,-2 5-1,-5 1 0,-4 1 0,-4 3 0,-5 0 0,-3 1 0,-6 0 0,-1 0 0,-1 0 1,-4 1-1,1 0 0,-10 1 0,11-2 0,-11 2 0,0 0-1,0 0 1,0 0 0,0 0 0,0 0 0,0 0-1,0 0 1,0 0 0,0 0 0,0 0 1,0 0-2,0 0 2,0 0-1,0 0 0,0 0 0,0 0 0,0 0 0,0 0 0,0 0 0,0 0 0,0 0 0,0 0 0,0 0 0,0 0 0,0 0 0,10 5 0,-10-5 0,0 0 0,0 0 0,0 0 0,0 0 0,0 0 0,0 0 0,0 0 0,9 2 0,-9-2-1,9 0 1,-9 0-1,14 1 0,-14-1 0,12 2 0,-12-2-3,11 5-2,-1 3-10,-10-8-9,14 11-1,-14-11 0,18-2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3:15.4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0 925 12,'0'0'12,"18"-16"1,-6 1 0,3-1-2,5-4 1,-1-7-2,4-1 1,-1-7-1,6 1-2,5-7 0,11 2-2,2-9-1,7 3-2,6-2 0,5 2-2,-2 1 0,0 5 1,-10 1 0,-8 8 1,-12 9 0,-3 5 1,-15 4-1,-3 6 0,-11 6-1,0 0-3,0 0-6,0 0-8,0 0-10,-20 6-2,10-2 0,-6-3 0</inkml:trace>
  <inkml:trace contextRef="#ctx0" brushRef="#br0" timeOffset="1032">207 200 7,'13'0'11,"3"-4"-5,4-1 1,5-3 0,6-3 2,6-3-1,5-3 0,5-1 0,3-4 0,2 4 0,-3-3-1,1 5-1,-8 0 0,-4 6-1,-7-2 0,-5 8-1,-8 1-1,-4 4 0,-3 2-1,-2 3-1,-9-6 1,15 19-1,-9-6 0,0 3 1,-3 1 0,0 5 1,-1 2-1,-2 6 0,-3 3 1,1 5-1,-3 2 0,1 0 0,1 5 0,-1 0-1,2-4 0,3 0 0,0-5 0,5-1-1,1-5 1,-1 1 0,-1-8-1,-2-4 1,-1-1 0,1-4 0,0-4 0,-3-10 0,1 10 1,-1-10 1,0 0-1,0 0 0,0 0 0,0 0-2,0 0-1,-6-16-5,5 7-21,-6-5 0,0-2-1,-6-6-2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3:12.9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0 383 16,'0'0'13,"0"0"1,0 0 1,0 0-1,0 0 2,0 0-4,0 0-2,4-9-3,-1 0-3,4-5-1,0-2-3,5-4 1,1-1-2,2-3 1,2 0-1,0 1 1,6 2 0,-2 0-1,-1 3 1,1 4 0,2 1 0,-2 5 0,0 4 0,0 4 0,-4 4 0,3 5 1,-3 5 0,-1 3 1,-3 4 0,-2 4 1,-1 2 0,2 2-1,-2-2 2,3 0-2,4-6 1,6-3-1,4-8-1,8-6 1,5-7-2,3-6 2,1-4-1,-3-1 1,-7-2 0,-4 3 1,-11 1-1,-3 5 1,-16 7-1,14-7 1,-14 7-1,0 0-1,0 0-1,-2 12 0,3-2-1,-2 1 0,1 1 0,-1 1-3,6 2-5,-2-5-11,-3-10-7,17 7-1,-17-7 1,12-16 0</inkml:trace>
  <inkml:trace contextRef="#ctx0" brushRef="#br0" timeOffset="611">801 0 68,'-11'10'26,"3"2"-1,8-12-1,-16 21-17,12-4-9,3 3 0,3 6 0,0 4 1,-1 10 0,-2 3 2,-3 3 0,4 3 0,-2 0 1,1-2 0,-4-1-1,3-3 0,2-9-1,-1-6-1,3-6-1,1-11-1,-3-11-1,0 0 1,10-19 0,-13-4 0,0-8 2,-5-3 1,-5-5 2,1-1 0,-7 2 1,3 1-1,1 2 1,5 4-2,3 3 0,4 3-1,5 4 0,2 4-1,5 4 1,3 5-1,5 4 1,4 6 0,-1 4 0,7 4 1,3 3-1,6 2 1,3 2-1,1 1 0,3-3 0,1 1 1,0-5-1,-1 2 1,-5-2-1,-6 1 1,-5-3 0,-5 1-1,-7-2 2,-4 1-1,-11-9 2,6 17 0,-6-17 1,-11 13-1,-1-6 0,-4 4 2,-7-1-1,-4 3 0,-6-1-2,1 3 1,1-2-2,0 2 1,0-1-2,3 1 1,-1 0-1,3 0-1,3 2 0,-3 1-1,-1 3-4,-6-4-19,7 3-4,-1-9-1,6-8-1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3:32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144 206 4,'0'0'8,"0"0"-1,0 0 0,0 0 1,0 0 0,0 0 1,0 0 0,0 0-1,0 0 1,0 0-1,0 0-1,0 0-1,0 0-1,0 0-1,0 0-1,0 0 1,0 0 0,0 0 0,0 0 0,0 0 0,0 0-1,0 0 0,0 0-1,0 0 0,0 0-1,-9 4-1,9-4 0,0 0 0,0 0 1,11 0-1,0 4 1,2-3 0,11 4 0,6-3 1,9 5 0,10-4 0,9 4 0,6-3-1,10 1 1,5 2-1,7 0 0,2 1 0,1 1-1,-2 3 1,-1-1-1,-2 2 0,-4 0 1,-5 1-1,-5-1 0,-8 0 0,-3-2 1,-10-1-1,-7-1 1,-8-4-1,-8-1 1,-9-1 0,-7-2 0,-10-1-2,0 0-4,0 0-11,5-18-9,-14 8-2,-6-5 0,-1-3 0</inkml:trace>
  <inkml:trace contextRef="#ctx0" brushRef="#br0" timeOffset="911">164 214 4,'0'0'11,"0"0"1,0 0-1,0 0 2,14-4 1,-14 4-1,18-10 0,-3 3-2,3-6-1,8 1-2,3-5-1,7 1-3,-2-4-1,13 1 0,-2 0-1,2 2 1,-4 0-1,-3 5 1,-9-1 0,-3 6 1,-7 1-2,-8 3 0,-13 3 0,13-2-2,-13 2 0,0 0 0,-11 8 0,11-8-1,-11 6 1,11-6 0,-17 7 0,6-2 0,0 1 0,-4 1 0,0 1 0,-9 3 0,-6 0 0,-2 2 0,-5 1 0,-1-1 0,-6 1 0,3-2 0,-5 0 1,4-1-1,3 2 0,-2-1 0,6 1 0,2 0 0,4-1 0,5 1 0,3-1 1,5 0-2,4-4 2,7 2-1,3 1 0,4 1 1,6 2 0,3 3 0,4 4-1,7 2 1,2 3 0,1 0-1,0-1 1,2-1-1,-4-2 1,-3-1-1,0-4 0,-5 0 0,0-2 0,-1-2 2,0 1-2,-3-2 0,3 1 0,0-1 0,-1-1 0,0-1 1,-4-1-1,-9-9 1,17 14-1,-17-14 0,12 10 0,-12-10 1,0 0-1,0 0 0,0 0 1,10 8-1,-10-8 0,0 0 0,0 0 0,0 0 1,0 0-1,0 0 0,0 0 0,0 0 0,0 0 0,0 0 0,0 0 0,0 0 0,0 0 1,0 0-1,0 0 0,0 0-1,3 9 1,-3-9 0,0 0 0,0 0 0,0 10 0,0-10 0,0 0-2,1 9-5,-1-9-20,0 0 0,0 0-2,-3-22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3:43.4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97 662 8,'0'0'9,"4"-9"-1,-4 9-1,14-10-1,-2 3-2,0-2 0,4-5 1,6 0 1,3-5 1,5-3 1,1-4 0,8-1 2,-3-5-1,8-1-1,-3-1-2,0 3 0,-2 0-2,-1 5-1,-5 4-1,-5 2 0,-5 5-1,-5 5 0,-8 3 0,-1 3 0,-9 4 0,0 0 0,0 0 0,0 0 0,0 0-2,0 0-1,0 0-5,-10 2-5,10-2-10,-22 12-2,2-5 1,-4 1 0</inkml:trace>
  <inkml:trace contextRef="#ctx0" brushRef="#br0" timeOffset="510">71 426 13,'13'-7'9,"-13"7"0,0 0-1,0 0-10,0 0 0,0 0 2,10-7 2,-10 7 2,0 0 2,0 0 1,0 0 1,0 0-1,0 0-1,0 0-1,0 0 0,0 0-3,10 9 0,-10-9 1,0 0-1,3 16 2,-8-2-1,1 3 1,-5 4-1,4 4 0,-4 0 0,1 3-1,-2 1 0,4-1-1,3-3 0,1-4-1,2 0 1,3-3-1,3-1 1,0-2-1,4-3 1,-3-1-1,0-1 1,3-2 0,0-3 1,2-1 0,4-4 1,9-4 0,7-4 0,10-1 0,7-6 0,5 2-2,-1-3 1,0 3-1,-5-1-1,-6 5 1,-10 3-1,-14 2 1,-4 2-1,-5 0 1,-9 2-1,0 0 0,0 0 1,0 0-1,0 0 1,0 0-1,0 0 1,0 0-1,0 0 0,0 0 0,0 0-1,0 0-1,0 0-3,0 0-4,2 11-14,-2-11-1,-10 2-2,1-8 2</inkml:trace>
  <inkml:trace contextRef="#ctx0" brushRef="#br0" timeOffset="8662">503 227 2,'11'-10'2,"-11"10"1,17-11 1,-8 7 0,-9 4 1,16-7 1,-16 7 0,12-5 0,-12 5 0,9-1-2,-9 1 0,0 0-1,0 0 0,0 0-1,0 0-1,0 0-1,0 0-1,0 0 1,0 0-1,0 0 1,8 10 0,-8-10 1,2 10 1,-2-10-1,-7 15 1,3-3 1,0 3-1,-5 4 0,-2 2 0,-4 5-1,-6 4 1,-2 3 0,-7 5-1,-5-1 1,-4 1 1,-2 1 0,0 0-1,-3-2 0,3-2 0,4-4 0,4-4-1,5-2 0,6-4 0,2-5-1,6-4 1,5-3-1,9-9 1,-7 10-1,7-10-1,0 0-1,0 0-4,12-12-6,-5 0-5,-2-7 0,1-3-1,0-8 0</inkml:trace>
  <inkml:trace contextRef="#ctx0" brushRef="#br0" timeOffset="9173">140 360 9,'0'0'12,"2"-10"-1,-2 10 0,0 0-5,0 0-2,0 0 0,-10-1-1,10 1 1,0 0 0,0 0 1,0 0-1,0 0-1,-3 11-1,3-11-1,-1 14 1,0-3-2,-2 1 1,-3 6 1,0 2 0,-3 4 0,-2 3 0,-5 0 0,1 3-1,-1 0 1,1 0-2,3-1 1,3-3-1,2-1 1,5-4-1,4 0 1,4-2 1,1-3-1,2 1 2,3-7 1,1 1 0,6-9 1,6 0 0,6-10 0,7 1 0,3-7-1,10 0-1,0-2 0,5 0-2,-1 4 0,-8 0-1,-5 5 0,-7 2 0,-6 3 0,-7 1 0,-8 2 0,-3 0-1,-11-1 1,0 0 0,9 1 1,-9-1-1,0 0 1,0 0-1,0 0 1,0 0 0,0 0 0,0 0-1,-16 4 0,16-4 0,-14 4 0,2-1-1,3 1-2,-5-2-4,14-2-11,-19 6-5,19-6-3,-17-4 2,17 4-1</inkml:trace>
  <inkml:trace contextRef="#ctx0" brushRef="#br0" timeOffset="24445">913 18 10,'0'0'12,"-2"-9"-1,2 9 0,0 0-2,-2-9-2,2 9 0,0 0-1,0 0 0,0 0-2,0 0 2,0 0-2,0 0 1,0 0-2,0 0-1,0 0 0,0 0-2,0 0 0,0 0 0,0 0-1,0 0-1,0 0 1,0 0 0,0 0-1,0 0 1,-4 13 0,1-2 1,0 3 0,2 1 0,-4 7 0,5 1 0,-5 2 0,3 3 0,-2 1 1,0-1-1,-2 0 1,-1-1 0,2-2 1,-2-3-1,3-3 1,-2-6 0,5 0 1,1-13 1,6 17 0,-6-17 0,20 7 1,-3-8 0,8 1-1,2-5-1,2 0 0,2-2-1,1 0-1,-4-2 0,-2 3-1,-8 1 0,-2 1-1,-6 4-1,-10 0-3,16 0-3,-16 0-5,9-2-7,-9 2-4,11-4 1,-11 4 0</inkml:trace>
  <inkml:trace contextRef="#ctx0" brushRef="#br0" timeOffset="25046">1048 226 10,'0'0'14,"0"0"1,0 0 1,0 0-6,0 0-7,0 0 2,2 10 1,-7-1 2,1 1-2,2 7-1,-1 0 1,2 8-1,0 0-1,1 6-1,0 3 0,1 4-1,-2 0-1,0-2 0,1-3 0,0-4-2,0-5-1,0-7-7,0-17-12,0 0 0,14-18 0,-6-10-1</inkml:trace>
  <inkml:trace contextRef="#ctx0" brushRef="#br0" timeOffset="25436">1240 98 29,'0'0'21,"-10"-1"0,10 1 3,3-14-9,4 2-6,4 4-1,0-6-2,4 4-1,2-1-1,4 1-1,-3 3-1,1 2 0,-2 3-2,-3 3 0,-1 2 0,-3 3-1,-3 3 0,-3 3 1,-2 1-1,0 2 1,-3 1 0,-1 3 1,-2 5-1,-3 4 1,-8 1 0,1 4 0,-5-1 1,-2 1 0,2-1 0,0-3-1,-1-6 1,7-5-1,8-3 1,6-5-1,-1-10 0,24 9-1,-3-10-2,6-7-2,8 3-5,-5-8-13,3-3-4,-5-8-1,-1 0 0</inkml:trace>
  <inkml:trace contextRef="#ctx0" brushRef="#br0" timeOffset="26137">1577 120 17,'0'0'18,"0"0"0,0 0-2,-10-6-4,10 6 1,6-9-2,-6 9-2,11-14-1,0 4-1,1-2-2,0 2-1,2-3-1,1 4-1,0 1 0,0 1-1,-1 3-1,-1 4 0,1 1-1,-1 2 1,1 4 0,-3 1 0,-1 2-1,-1 3 2,-4 2-1,-2 1 0,-3 3 0,-5 3 1,-3 2-1,-3 3 1,-7 1 0,-4 2 0,-3 1 0,0 0 0,1-3-1,5-2 1,6-4 0,4-1 0,7-6 0,15-4 0,10-4 0,9-3 0,6-3 0,7-2 1,-2-2-2,7-2 0,-1-1-1,-7-2-3,0 3-10,-12-5-12,-4 2 1,-12-5-3,-4 1 2</inkml:trace>
  <inkml:trace contextRef="#ctx0" brushRef="#br0" timeOffset="26868">929 581 13,'0'0'11,"-16"4"0,16-4-4,-19 7-4,19-7 0,-20 9 0,20-9 1,-14 8 2,14-8 1,0 0 1,-9 7 2,9-7 0,0 0 0,15 11-1,-3-9-1,9 4-1,4-4-1,8 2-1,7-3 0,10 1-1,5-4-1,12 0 0,5-2-1,8-1-1,6-1 1,5 0-1,-2-2 1,1 2-1,-4 0 1,-4 2-1,-11-1 2,-8 1-1,-14 1-1,-7 2 1,-10 1-1,-9 0 0,-8 0 0,-3 1 0,-12-1-1,10 1 1,-10-1 0,0 0-1,0 0 1,0 0-1,0 0 0,0 0-1,0 0-3,0 0-8,0 0-16,-9-10 0,-3 5-2,-6-4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4:33.54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 8,'10'-1'7,"-10"1"0,14-1 2,-14 1-1,18 0 0,-8 0-1,4 1-1,1 0-1,3 1 0,8-1-1,1 2-1,8-2 1,7 1 2,6-2-1,5 0 1,11 0-1,1-1 1,14 1 0,-2-2-1,13 10 1,-3-7-2,10 9-1,4-2 0,-5 7-2,-5-3 1,-2 5-2,-11-4 1,-9 0 0,-10-3-1,-13-1 1,-15-4 0,-4 1 0,-10-4 0,-6 0 0,2-1 0,-13-1-1,15 1 1,-15-1 0,0 0-1,0 0 1,10 0 0,-10 0-1,0 0 1,0 0 0,0 0 0,0 0 0,0 0-1,0 0 0,0 0 0,13 2-1,-13-2-1,0 0-1,0 0-2,-14-4-4,14 4-12,0 0-3,-2-13-2,-9 0 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9:14.0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-12 19 28,'0'0'18,"-6"10"1,6-10-2,0 0-6,0 0-9,0 0-1,0 0-1,0 0 3,0 0 0,0 0 2,0 0 0,0 0 1,14 1 0,2-3 1,11 2-2,9-2-1,13 0-1,8-1-1,9-1 0,4 0-1,3 0-1,5 2 0,-2 0 0,-3 2 0,-7 1 0,0 3 0,-5 2 0,-3 4 0,-4 1 0,-7 4 0,-5 3 0,-5 2 0,-2 1 1,-9 3-1,-5 0 1,-8 1 1,-4 1-1,-5-3 1,-6 3 1,-12 1 0,-4 2 0,-12 1-1,-6 5 2,-6 1-2,-5 4 0,-1 0 0,-1 1-2,2-1 1,4-2-1,6-2 0,10-3-1,7-2 1,8-1 0,10 0-1,12 1 1,12 0 1,12 1-1,13 2 0,8 3 1,13 1-1,3-1 0,4 3 0,-3 2 0,0 0 1,-11 2-1,-11 1 1,-10 4-1,-17 1 2,-14 4-2,-20-1 1,-16 4 1,-24 0 0,-14 1 0,-12 1 0,-6-3 0,-1-4-1,3-5 1,11-6-2,11-5 0,18-6 0,13-4 0,17-3-1,12 0 1,11 0 0,12 2 0,9 1 0,6 0 1,8 2-1,7 2 1,-2-2-1,0 2 0,-2-2 0,-8 0 0,-8 0 0,-12 7 1,-14-4 0,-17 4-1,-17-2 1,-16 5 1,-12-3-1,-16 2 0,-12-2 0,-7-7 0,-7 1-1,1-3 1,0 0-1,7-6 0,5-1 0,12-3-1,10-1-1,10-4-3,16 7-9,1-8-18,16-1-1,-6-5 1,7-4-2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12T00:16:19.7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 0 6,'0'0'7,"-6"12"-1,6-12-1,-9 17-1,4-7 0,-3 4-1,0 3-1,-1 1 1,-2 5-1,-3 2 1,2 5-1,-3 3 1,2 2-2,0 4 1,3-1-1,1 1 0,3-1-1,2 2 1,3-4-1,3-2 1,0-1 0,4-4 0,0 1 0,0-3 1,-1 0 1,1-2 0,1-2 1,-1 1-1,1 0 1,-1-3 0,0 2 0,3-2 0,1-1-2,0-3 0,2 4 0,1-5 0,3 0 1,-1 1-1,7 2 1,0 0 0,6 0 0,3 0 0,7 2 0,1-1 0,11 0 0,4-3-1,8-1 1,7-3-1,8 0 0,3-5 0,8-1 1,6-3 0,10 0-1,5-7 0,6 2 0,7-2 0,8-1 0,4 3-1,5 0 1,0 2-1,-2 1 0,-7 1 0,-1 4 0,-10-1 1,-6 0-1,-13-2 1,-7 0 0,-14-1 0,-7 1 1,-16-3 0,-10 0-1,-13 1 0,-9-1 1,-11-1-1,-2 2 0,-11-2 1,0 0-1,0 0 1,0 0-1,0 0-1,0 0 1,0 0-2,-12 0 0,12 0-2,-15-2-3,15 2-6,-14-7-7,14 7-4,-11-5-3,11 5-4,0 0-3,0 0 2</inkml:trace>
  <inkml:trace contextRef="#ctx0" brushRef="#br0" timeOffset="1302">3444 1214 15,'0'0'26,"0"0"0,0 0-15,0 0-3,0 0-1,0 0 0,14 2 1,1 2 1,0-4-2,11 4 1,3-7-1,10 5-1,1-2-2,3 1-3,3 1-4,-5-1-16,-4-2-14,0 2-2,-15-5 1</inkml:trace>
  <inkml:trace contextRef="#ctx0" brushRef="#br0" timeOffset="1603">3983 1294 12,'14'7'30,"12"5"0,-3-9 0,5 0-21,7 1-6,1-1-1,0 1 1,-5 0 0,-4 1 0,-3-1 0,-2 2 1,-5-1-1,1 2 0,0 2-2,-2-1-13,2-4-20,5 1-2,-10-6 2</inkml:trace>
  <inkml:trace contextRef="#ctx0" brushRef="#br0" timeOffset="1863">4539 1358 27,'11'8'28,"10"10"0,-6-5-8,10 0-20,2 1 0,2-1 1,0-1 1,-4-6 2,4 3 3,-5-7 0,2 4 1,-7-6 0,2 4 0,-7-4-1,3 3-1,-3-2-3,-2 2-2,-1 1 0,-11-4-1,13 12-2,-13-12-9,-2 14-25,2-14-1,-15 7 1,6-11 0</inkml:trace>
  <inkml:trace contextRef="#ctx0" brushRef="#br0" timeOffset="4978">5542 1018 8,'0'0'17,"0"0"-4,0 0-1,0 0 0,0 0-1,0 0-2,0 0-1,-16 0-2,16 0-1,-21 13-1,7-1-1,-5 3 0,-1 7-1,-4 3 1,-2 5-1,-2 3 0,0 5 0,1-2 0,3 2 1,5 2 0,6-2 0,7-2 0,10-1-1,8-5 0,13-2 0,7-2 1,8-1-2,5-10 0,2-1 0,1-5 1,-4-3-1,-6-2 0,-7 0 0,-8-4 1,-6 0-1,-7 0 0,-10 0-2,0 0-4,0 0-10,-12 1-19,12-1-2,-18-7 1</inkml:trace>
  <inkml:trace contextRef="#ctx0" brushRef="#br0" timeOffset="6009">6153 973 1,'0'0'28,"10"-8"0,-10 8-8,-10-3-8,1 6-3,-9 2-1,-3 5-2,-6 0-2,0 5-1,-3 3 0,1 1 0,2-2-1,6 3-1,5-3 0,11 0 0,9-2 0,8-2 0,6-4-1,6 0 1,3 0 0,2-1 0,-1 0-1,-1 1 1,-5 1-1,-3 2 0,-6 5 0,-3 1 0,-5 4-1,-3 2 2,-3 3-1,-2 1 0,-2-1 2,-2-1 0,-6-4 2,1 1-1,-6-6 2,3 0-1,-6-9 1,1 2-1,-2-6 1,2-1-2,-1-3-1,1-2-4,5 0-5,-2-7-13,5 1-17,5-2-1,3-8 1</inkml:trace>
  <inkml:trace contextRef="#ctx0" brushRef="#br0" timeOffset="6580">6396 1059 11,'0'0'28,"0"0"0,-12-5 0,12 5-23,0 0-4,0 0 0,0 0-1,-2 11 0,3 1 1,1 4 0,0 5 1,0 4 0,2 7 0,0 1 1,0 4 0,-1 0 0,2-3 0,-2 1 0,1-2-1,-3-6 1,2-3 0,-3-7 0,2-4 0,-2-13 2,1 15-1,-1-15 0,-2-15 0,-1-1 0,1-4-1,-2-7 0,1-5-1,-1-6-2,0-6 2,2-4-2,3 0 0,3 0 0,4-1 0,5 4 0,4 2-2,4 6 1,7 4 1,3 7-1,3 5 0,2 6 0,1 6 0,-1 6 1,-2 4-1,-3 5 0,-4 5 1,-4 6-1,-8 6 1,-3 1-1,-7 4 1,-6 3 1,-4 2-1,-7-1 1,-1 1 0,-7-3 0,-4-1 1,-5-4-1,-2 0 1,-5-5 0,0-5-1,2 1-8,0-10-28,-1-11-1,7-7-2,0-14 1</inkml:trace>
  <inkml:trace contextRef="#ctx0" brushRef="#br0" timeOffset="7451">4898 1023 13,'0'0'27,"0"21"0,-2-8 2,5 8-27,4 9 0,-2 4 1,2 6 1,-3 1 1,1 3-1,-3-2-2,-1-1-4,-1-6-22,2 2-6,-4-12 0,7 4-1</inkml:trace>
  <inkml:trace contextRef="#ctx0" brushRef="#br0" timeOffset="7671">4926 1777 22,'-7'15'26,"6"4"-11,2-1-5,0 0-1,3 2 0,-1-5-2,2 3-1,-3-4-1,4 2 0,0-3-1,1-1-4,0 2-6,-3-4-9,-4-10-15,17 13 0,-17-13 0</inkml:trace>
  <inkml:trace contextRef="#ctx0" brushRef="#br0" timeOffset="7902">5158 1952 16,'0'0'23,"17"2"-12,-1 3-6,3-3 2,3 0 1,4-1-1,6 2 1,6-4-2,5 0-1,1-3-2,4-3-6,0-4-24,10 5 0,-11-13-1</inkml:trace>
  <inkml:trace contextRef="#ctx0" brushRef="#br0" timeOffset="8132">6109 1785 1,'10'9'25,"10"5"1,-7-11 1,4 1-20,5 2-1,2-6 1,1 1-1,-3-4 1,2 0-1,0-5-3,0-3-7,1-8-24,7 5-2,-7-6-1</inkml:trace>
  <inkml:trace contextRef="#ctx0" brushRef="#br0" timeOffset="8352">6786 1647 12,'18'10'20,"-5"-7"-9,1-1-8,2-3-1,-4-1 0,4-3-1,0-4 0,0 0-1,2-1-1,0-3-3,2 0-2,2 1-1,-3-2 0,2 4-2,-6-3-5</inkml:trace>
  <inkml:trace contextRef="#ctx0" brushRef="#br0" timeOffset="8553">7116 1520 30,'0'0'27,"0"0"-1,0 0-4,0 0-4,0 0-5,0 0-3,0 0-3,-4-11-2,3-4-1,-1-3-3,0-9-4,2-2-12,1-9-20,-4-8-1,3 0 1,-1-6-1</inkml:trace>
  <inkml:trace contextRef="#ctx0" brushRef="#br0" timeOffset="8783">7064 926 15,'-15'0'30,"15"0"1,-10-8 0,6-4-18,4 3-9,0-4-1,1 1 0,-2-3 0,1 0 0,-1-2-1,0-4 0,-1-1-3,1-2-2,3 4-5,-2-4-4,2 6-4,-4-1-2,3 5 1,-5 4 0,4 10 3,-12-8 2,2 7 4,-2 2 4,1 0 5,-1 2 5,2-1 2,10-2 2,-17 5 1,17-5 0,-10 2 1,10-2 0,0 0-1,0 0-2,-11 2-3,11-2-2,-11 0 0,11 0-1,-20 0-1,5 0 0,-4-2 0,-4 0-1,-7 0-2,-7-1-6,-3-3-22,-1 6-2,-12-6 0</inkml:trace>
  <inkml:trace contextRef="#ctx0" brushRef="#br0" timeOffset="9254">5895 738 20,'-13'14'31,"-8"-6"-1,8 4 1,1-5-21,-4-1-8,-2 4-1,-2-4 0,-7 4 0,-3-6 1,1-1-1,-3 0 1,0-1-2,1 1-2,-5-4-3,3 2-8,-2-2-5,2 1-5,-1-3 1,2 1-4</inkml:trace>
  <inkml:trace contextRef="#ctx0" brushRef="#br0" timeOffset="9494">5067 819 18,'-15'7'25,"-3"-2"-3,-1 0-1,4 1-7,-4-2-2,5 2-4,-4-3-1,8 1-3,-6-1 0,3-1-2,0 0-1,-1 1 0,0-1-2,-1-2-6,-2 1-25,5 0-1,-7-9 0,9-2 0</inkml:trace>
  <inkml:trace contextRef="#ctx0" brushRef="#br0" timeOffset="19338">4903 1499 22,'0'0'21,"0"0"-1,-5-11-2,5 11-1,-9-13-3,5 2-4,-7-5-1,3 0-3,-5-5 0,1-1-2,-3-3-1,1 0 1,-1-1-2,1 4 0,1 1 0,2 3-1,1 2 0,2 5 0,2 1 1,6 10-1,-7-11 0,7 11-1,0 0 0,0 0-1,0 0 0,0 0-1,0 0-1,3 9-3,8 3-2,-2-5-4,9 6-3,-5-2-2,8 4 0,-6-4-1,4 4 2,-4-5 3,-2 3 3,-2-1 3,-2 4 3,1-3-2</inkml:trace>
  <inkml:trace contextRef="#ctx0" brushRef="#br0" timeOffset="19829">4968 1484 25,'0'0'13,"0"0"1,-11 1-1,11-1-2,0 0-1,-11 2-3,11-2-3,0 0-2,-9 9 0,9-9-1,-15 13-1,15-13 2,-21 15 1,8-5 0,-3 3 0,-4 0 1,-2 3 1,-4 2-1,0 1 1,-4 2-1,1 3-2,-1-3 1,0 2-1,1-3 0,6-3-1,1-2 0,4-4 0,5-4 0,4-1 0,9-6 0,-10 5-1,10-5 1,0 0-3,0 0-2,0 0-5,3-16-19,-3 16-6,8-11 0,-8 11 0</inkml:trace>
  <inkml:trace contextRef="#ctx0" brushRef="#br0" timeOffset="20440">4887 1482 20,'-4'-13'16,"-3"-5"0,-1-4-1,1 0-2,-1-5-1,3 1-4,-3-2-2,5 4-2,-1-3 0,3 4-2,0 4 0,1 1 0,-1 4 0,1 2 0,-2 3 1,2 9 0,-4-9-1,4 9-1,0 0 0,0 0-2,0 0-4,0 0-5,0 0-22,13-5-1,-2-4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04:35.39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0-10 9,'22'3'6,"3"0"0,-2 4-1,2-2 0,5 1 0,0 4-1,6-3 1,1 0 0,6-2 0,2-1 1,10-3-1,1-1 1,5-1-1,5-2 0,2-1 0,3 3-1,5-1-1,1 3-1,2 1 0,1 0 1,2-2 1,4 1-1,4-2 0,5 1 0,-2-4 0,4 2 0,-1 0 0,4 1-1,-3 2-1,1 0-1,-2 0 1,-1 0 0,4-2 1,-1 0-1,4-1 1,4-1 0,0 0 0,-1 1 1,-2 2-1,-2 4-1,-6-1 0,-1 4 1,-4-1-1,0 1 0,-4-2 0,0-1 0,0-4 0,-1 0 1,0-4-1,1 0 0,-2-2 0,-3 2 0,-1 1-1,-2 3 1,-1 2 0,3-1-1,-4 1 0,1 1 1,-2-2-1,-2-2 1,-3-2-1,-4-2 1,-7-1-1,-7 1 0,-6 0 0,-6 0 1,-4 4-1,-5-1 0,-6 2 0,4 2 0,0-1 0,1 0 0,1-1 1,-2 2-1,-2-4 0,-2 1 1,-2 0-1,-8-1 1,-3 0-1,-12 2 1,11 0-1,-11 0 0,0 0 0,0 0 1,0 0-1,0 0 0,12 0-1,-12 0 1,16-3 0,-6 2 0,2 0 1,0 0-1,2-2 0,3 2 0,2 0 0,4 1-1,6 3-1,5 0-3,10 10-7,-2-2-13,9 8-1,-5-6-2,0-6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1:11.18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2964 5838 2,'0'0'1,"0"0"0,0 0 1,0 0 2,0 9 3,0-9 0,0 0 1,0 0 0,0 0 0,0 0 0,0 0-1,0 0-1,0 0 0,0 0-1,16-21 2,5 4-1,0-9 0,7 0 0,-2-5 0,4 2-1,-7-1 0,3 3-1,-6 1 0,-4 6-1,-2 2 0,0 0-2,4-1 0,2-1-2,4-1-2,1-3 0,3 2 0,-2 1-1,0 1 1,-6 1-3,-6 7-5,-8 2-10,-6 10 1,-4-12-1,-8 11 1</inkml:trace>
  <inkml:trace contextRef="#ctx0" brushRef="#br0" timeOffset="441">3139 5441 44,'0'0'19,"16"-6"0,-4-1-5,0-8-11,6 1-1,5-5-2,5-2 0,3-2 0,5 1 1,1-2 1,0 2 0,-2 1 2,-2 7 1,-9-1 0,-4 8 0,-8-1 1,-2 6-2,-10 2 0,0 0-2,0 0 0,0 0-1,0 14-1,0-14 0,-2 19 0,1-8 0,0 4 0,0 0 0,0 3 0,0-1 0,-1 2 1,0 1 0,-3 0-1,1 0 1,-1 0-1,-2-1 1,2-4 0,1 0-1,0-2 1,0 0-1,2-4 0,2-9 0,-3 16 0,3-16 1,1 14-1,-1-14-1,0 9 1,0-9 0,0 0-2,0 0-2,1 10-7,-1-10-14,-11-1 0,11 1-1,-20-19 0</inkml:trace>
  <inkml:trace contextRef="#ctx0" brushRef="#br0" timeOffset="9744">152 654 6,'-9'7'8,"9"-7"-5,-9 16-1,6-6-1,-1 5-1,-1 1 0,-2 3 0,4-1 0,0 1 1,1 0 0,1-1 2,1 0 0,1 1 1,-1 4 0,2 1 1,-5 7 0,1 8 0,-2 7-1,0 6 0,-12 7 0,10 6-2,3 5 0,-1 3 0,3 3-1,2 3-1,2 3 1,-1 4-2,13 5 1,-14 7 0,0 7 1,-2 6 0,-11 6 2,4 5 1,-6 9 0,1 3 2,-1 0-1,-5-2 1,7 1-1,9 1 0,15-1-3,-4-4 1,12 0-2,-4-4 1,7 4-1,5 1 0,-3 3-1,-11 1 2,-2 3 0,-6 4 0,-2 4 0,-1-1 0,-1 3 0,-1 1 0,2-1 0,4-4-1,0-4 0,4-3 0,4 0 1,-1-2-1,2-3-1,-5-4 2,-3-1-1,1-1 0,-2-3 0,-2-7 0,-4-5 0,2-6 0,0-5 0,0-8 0,4-7 0,-2-11 0,-1-6 0,-1-8 1,3-6 0,-5-8 0,1-1 0,-3-5-1,0 4 1,-4 2-1,2 5 0,-2 1 1,-2 0-1,0-4-1,1-4 1,2-7-1,0-10 0,2-8-1,2-18 0,0 0-6,5-16-17,10-12-3,1-9 0,5-8-2</inkml:trace>
  <inkml:trace contextRef="#ctx0" brushRef="#br0" timeOffset="11277">12599 9 12,'0'0'5,"-9"-5"0,9 5-1,-10-2-2,10 2 0,-10-1 1,10 1 0,-9-1 2,9 1 2,-10 0 0,10 0 2,-9 0 0,9 0-1,0 0-1,0 0-1,-11-1-2,11 1-1,0 0-2,0 0 0,0 0-2,10 14 1,-10-14-1,9 16 1,-3-6 1,0 5-1,-2 5 0,2 4 1,-3 5 0,2 3 0,0 2 0,2 5 0,-3 5 0,3 2 1,-2 1 0,0 3 0,-2 4 0,3 4 0,-4 8 0,0 5 1,-2 4-1,0 5 0,-2 4 0,-1 5 0,-4 1 1,0 7 0,-5 0 0,0 1 0,-3 3 0,1 3 0,-2 3-1,0 4 0,0 0-2,3 1 1,-1 2 0,0 8 0,-1 3 0,-2 6 1,-1 4 1,-1 2-2,-2 6 2,4 3-2,-1-1 2,4-3-2,-1-4 1,3 1-2,2-4 0,-1-2 1,0-5 0,-1-2-1,-1 2 1,-3 3 0,-1 0-1,0-1 0,0-3 1,-1 3-1,3-4 0,-1-1 1,3-4-1,1-6 0,3-1 0,1-1 1,1 3-1,1-5 0,1 1 1,0 0-1,0-2 0,0 1 0,-1-2 0,0-6 1,0-3-2,-2-6 2,-1-5-1,0-4 0,1-5 0,0-5 0,0-4 1,2-2-1,1-1 0,1 0 0,1-2 0,2-4 0,0-1 0,2-1 0,0-5 0,2-4 0,0-6 0,1-2 0,1-3 0,0 3 0,3-2 1,-2 3-1,1 1 0,0 4 0,0 1 0,-1 0 1,0-1-1,0-1 0,1-4 0,0-4 0,0-6 1,0-4-2,0-5 2,1-2-2,-2-4 2,1-2-1,-2-1 0,0-1 0,-2-1 0,1 2 1,-2-3-1,-1 1 0,0-4 0,-1 1 1,0-11-1,-1 11 0,1-11 0,0 0-1,0 0 0,0 0-3,0 9-1,0-9-8,4-14-16,-1-2 1,3-2-3,-4-9 2</inkml:trace>
  <inkml:trace contextRef="#ctx0" brushRef="#br0" timeOffset="14121">5535 6851 13,'-15'0'15,"15"0"0,-12-1-2,12 1-7,0 0-4,-9-1-1,9 1-2,0 0-1,0 0 0,10 10 0,-10-10 1,13 7 1,-3-2 2,1 1 0,5-1 1,1-1 1,8 2 1,4-5 0,8 0 0,6-3 1,7 0-2,5-2 0,7 1-1,2 1-1,4 1 0,0 1-1,3 3 1,3 0-1,-1 2 0,1-2 0,0 0 0,-1-3 0,-2-1 1,-2-2 0,-5 0 1,-7-3-1,-2 4 1,-7-2 0,-4 2 0,-4 0 0,-4 4 0,-5-1-2,-3 1 0,-3 0 0,-5 1 0,-6-1 0,-2 1 2,-12-3-1,15 3 1,-15-3 0,0 0 0,0 0 0,0 0-1,0 0-1,0 0-1,0 0-1,0 0 0,9 3-1,-9-3-1,0 0 1,0 0-2,13 2 0,-13-2-7,12-2-12,-3 1-2,-9 1 0,15-16 0</inkml:trace>
  <inkml:trace contextRef="#ctx0" brushRef="#br0" timeOffset="40729">16109 4310 11,'0'-10'11,"0"10"0,0 0-2,-11-7-2,11 7-1,-9-4-2,9 4-2,-11-1-1,11 1-2,-12 0 1,12 0 0,-16 0 0,16 0 0,-16 1 0,16-1 0,-17 0 1,17 0-1,-14 1 0,14-1 0,-15 1 0,15-1 0,-14 1 1,14-1-2,-17 3 1,17-3 0,-18 3 0,7-3 0,0 1 0,-3 0 0,0 0 0,-3-2 0,0 1 0,-1 0 0,0 0 2,1-1 0,-1 1 0,0-1 1,0 0-1,0 1 1,-2 0-1,0 1 1,-2 0-2,-1 1 0,-3 1-1,-1 2 0,0 0 0,-1 0 0,1 1 2,-1 0-1,2-2 1,3 3 0,-1-3 1,1 1-1,0-1 0,4 1 0,-3 2-1,-1-2 0,1 2 0,1-1-1,0 2 0,0-2 1,2 3-1,0-1 0,2 0 0,2 1-1,-2-1 2,1 1-2,-2 0 2,1 2-1,-1-3 0,-1 2 1,1-1-1,-1-1 0,2 3 0,0-2 0,2 1 0,0 0 0,2 0 0,0-1 0,0 3 0,0-2 0,0 1 0,-1 0 0,0 1 0,-3 2 1,0 0-1,0 0 0,1-1 0,0 2 0,1-1 0,1 0 0,3-1-1,1 0 1,0-2 0,2 0 1,-1 1-1,2-2 1,-1 1-1,3 0 1,-2-2-1,3 3 1,-1-2 0,3 4 0,0-4 1,1 3-1,0-1 0,1-1 1,1 1-1,0-1 1,-1-11-1,2 17 1,-2-17 0,2 12-1,-2-12 1,6 11 0,-6-11-1,6 11 1,-6-11-1,11 15 1,-4-5-1,2 0 0,0 1 0,1 1 0,3 0 0,-2 2-1,3-2 1,-1 1-1,1-2 1,-1 1-1,1-1 1,3 1-1,-1-1 1,1 1 0,2-1 0,1 1 0,2-1-1,2 1 1,1-2 0,1 0-1,0 1 1,0-3-1,1 1 0,-1 0 0,3 0 0,1-1 0,1-1 0,3 2 0,4-2 1,1 1-1,3-2 0,3 1 0,-3-3 0,1 1 0,-2 0 0,-1 0 0,1 1 0,-1 0 0,-3-1 0,3 2 0,1 0 0,2 1 0,2-2 1,-1-1-1,0 0 0,0 0 0,0 1 0,-3-1 0,-2 1 0,-1 1 0,0 2 0,0 0 0,0 0 0,2 2 0,3-2 1,6 0-1,2-1 0,5-1 0,-1-1 1,5-1-1,2-1 0,1 0 0,-1 1 0,-2-1 0,0 0 0,-2 0 0,2-1 0,-2-1 0,-3 1-1,1-1 1,-2 0 0,0 1 0,0-2 0,-1 1 0,-1 0 0,0 1 0,1 0 0,-1-1 1,1 1-1,-2 0 0,0 0 0,-3-1 0,0 2 0,-2-1 0,2 1 0,0 0 1,-1 1-1,2 0 0,1 1 0,2 1 0,1-2 0,0 0 1,2-1-1,-1 0 1,-1-1 0,0 1 0,-1-2 0,-2 1 0,1 0-1,2 0 1,-1 1 0,1-1-1,4 1 0,0-1 1,3 1-1,2-2 0,-1-1 0,-1-1 1,-2-1-1,1 0 0,0-1 0,0-2 0,0 2 1,0-2-1,0 1 0,1-1 0,-1 0 0,-1-1 0,-3 1 0,-1-3 1,-3 2-1,2 0 0,-2 0 1,-2 0-1,4-2 0,1 2 0,1-1 0,3 1 0,1-1 0,-4 0 0,-3 0 2,1 1-2,-4 0 0,0-1 1,-3 0-1,1 1 0,2-1 0,2 0 0,3-1-1,-3-2 1,3 1 1,-3-1-1,3-3 0,-7 2 1,-1-2-1,-1 1 0,0 1 1,-4 0-1,-2 2 0,3-1 0,-5-1 0,0-1 1,-4-1-1,0-3 0,-4-1 0,3-4 0,-6-2 1,-3-1-1,2-2 0,-1 2 0,0 0-1,0 1 2,2 0-1,-1-1 1,-1 3-1,2-1 1,-2 1-1,-3 1 1,0-1-1,-7-2 0,0 0-1,-4 2 1,1-1-1,-4-1 1,0 3-1,-2-2 1,-2 2-1,0 2 1,4 0-1,-4 0 1,-2 2 0,-2-1 0,-4 2-1,-2-1 1,0 1 0,-3-1-1,-6 2 0,1-1 1,-4 3-2,2 0 2,-8-1-2,-5 1 1,-8 0 0,-2 0 0,-6 0 0,-6-3 0,-5 0 0,-9-1 0,4-1 1,-5-1 0,-2-1 0,-2 0-1,-1-1 1,-6-2 0,-2 2 0,-4-1 0,-6 0-1,-6 0 1,-1 1 0,-8-1 0,-6 3-1,-3 1 1,-2 2 0,-1-1-1,-1 4 1,-2-1 0,-3 3 0,1 2 0,0-1 0,-3 3 0,-3 1 1,-1 2-1,-2-1 0,0 2 0,3 0-1,-1-1 1,1 2 0,3 0 0,5-1 0,5 2 0,3 0 0,3 0 0,5 1-1,3-1 1,6 1 0,2-1 0,4 0 0,2-2 0,4 1 0,5-1 0,1 0 0,5 0 0,2 1 0,5 1 0,5 2 0,4 0 0,4 1-1,5 3 1,4 0 0,6-1-1,2 2 1,3 0 0,1-1 0,0 2 0,0 0 0,-2 1 0,-1-1 0,-2 0 0,-1 1 0,-1-1 1,-2-2-1,0 0 0,2 1 0,2-3 0,4 1 0,2-2 0,4 1 0,4-3 0,6 2 0,1-2 1,6-1-1,9-1 0,-16 0 0,16 0 0,-9 0 0,9 0 0,0 0 0,-11-1 0,11 1 0,0 0 0,0 0 0,0 0 0,-10-2 0,10 2-1,0 0-2,0 0-3,0 0-3,3-10-4,-3 10-2,0 0-5,14-9-5,-14 9 1,7-11 1</inkml:trace>
  <inkml:trace contextRef="#ctx0" brushRef="#br0" timeOffset="53778">9816 2325 0,'0'0'8,"0"0"-3,0 0-3,4-10 0,-4 10 1,0 0 0,0 0 2,0 0 0,0 0 1,1-9-1,-1 9 1,0 0 0,0 0-2,0 0 0,0 0 0,0 0-1,0 0-1,11 3 0,-1-1 0,-1 2-1,4 1-1,3 2 1,2 1-1,1 1 2,3 1 0,3 2 1,0-2 1,5 1 0,1 0 1,5 2-1,4-1 1,6 2-1,2-2 0,6 4-1,1 0-1,4 3-1,-1 1 0,2 1-1,-2 2 1,0 0-1,0 3 0,0-2 0,3 2 0,-1-2 1,3 1-1,1-2 1,2-3 0,2 2 1,1-3-1,0 1 0,0 1 0,2 1 0,-1 0 0,-1 3-1,-2-1 1,-3 2-1,1 1 0,-2-1 1,-2-1 0,0-1 0,-1-3 1,3-1-1,-1-1 1,2-1-1,-2-2 2,-1 1-2,1 0-1,-2 2 1,-2 0-1,-2 0 1,1 2-1,1 1 0,2 0 1,4 0-1,2 1 1,1 0-1,4 2 1,2 0 0,2 0-1,3-1 1,1 1-1,2 2 1,2-1-1,3 1 1,2 0-1,1 1 1,4 1-1,1 1 1,4 0-1,1 0 0,2 0 1,1 1-1,0-1 0,0-1 0,0 0 0,-3 0 0,-4-1 0,-2 0 0,-4-1 0,-3-1 0,-2 0 0,-5-2 0,-2-1 0,-2-2 0,-5-1 0,-5 0 0,-6-4 1,-5-1-1,-7-4 0,-6 1 0,-8-4 0,-6 0 1,-9-4-1,-2 1 0,-5-3 0,-11-2 1,14 3-1,-14-3 1,0 0-1,0 0 1,0 0 0,0 0 0,0 0 0,0 0-1,0 0 2,0 0-2,0 0 0,0 0-3,0 0 1,0 0-2,0 0-3,-6-12-1,6 12 0,-13-18-1,7 7-1,-6-8 0,2 1-1,-3-6-4,1 1 0,0-1 0,2 1 1,-2-1 3,2 3 4,-3 0 3,3 4 4,-3 0 4,1 4 5,-1 0 2,1 3 1,2 2 0,0-2-3,10 10 0,-15-9 2,15 9-2,0 0-1,0 0 0,0 0-3,0 0 0,0 0-2,14 6 0,-3 5-2,5 4-1,2 5 0,5 5 0,4 6 0,2 3 1,3 2-1,1 3 1,0-1-1,-2-2 1,-1-2-1,-1-2 0,-2-7 1,-2 0-1,-6-4 0,-5-5 1,-4-4 0,-10-12 0,13 15 1,-13-15 0,0 0 0,-22 3 1,0-9 0,-4 4-1,-8-4 0,-6 3-1,-11-3 0,-8 3-1,-5 0 1,-3-1-1,-4 1 1,-1 1-1,2 0 1,1 0-1,7-1 1,11 1-1,6 0 0,9 0 0,7 2-2,6-3-2,8 5-6,-2-4-14,4 1-2,-3-8-2,1-5 1</inkml:trace>
  <inkml:trace contextRef="#ctx0" brushRef="#br0" timeOffset="69861">18479 998 2,'0'0'5,"0"0"-1,0 0-2,0 0-2,0 0 1,0 0 0,-9-10 2,9 10 0,-11-8 2,1 3 0,1 1 0,-3-1-1,-1 1 0,-3 0-2,-4 1 0,-3 1-1,-4 1-1,-3 0 1,-2 0-1,-4 1 1,-3-1-1,-3 0 2,1-1-1,-1 2 1,-4-1 0,0 1 0,-4 1 0,2 0 0,-1 2 0,-3 1-1,0 0 1,-1 1-1,1 0 0,-2 0 0,1 1 0,-2 1 0,0 0 0,2 1 0,-1 1 0,2 0-1,2 2 0,6-1 0,-1 2 0,4-3 1,-1 4-1,1-1 1,3 0-1,0 3 1,1-2 0,-1 5 0,4 1 0,1 2 1,4 2-1,4 2-1,0 3 1,4 2-1,-1 2 1,0-1 0,3 3-1,-1-1 1,0-1-1,2-2 1,1-1 0,4-1-1,4-3 1,2 0-1,2-4 0,2 1 1,2-2 0,2 3-1,4 0 1,0 2 0,1 2 0,6 0-1,2 1 1,4 1 0,3 2-1,2-2 1,1-2 0,4 0 0,1-2 0,3-1 0,3-1 1,4-3-1,3 0 0,2 0 0,3-3 0,1 1 0,1-1 0,3-1 0,0 1 0,0 0 0,2-1 0,2-1 0,3 0 0,1-1 0,1-1 0,0-1 0,0 0 0,-1-3-1,0 0 1,-1 1 0,-2-1-1,0-1 1,2 2-1,0-1 0,2 0 1,1 2-1,0-4 0,2 2 1,3 2 0,-2-3-2,-1 1 2,1 2-1,-1-2 1,1 0-1,1 3 0,-3-3 0,-3-2 0,-1 3 1,-1-2-1,-3 0 0,1-2 0,-1 0 0,-2-1 1,0-1-1,0-3 1,-2 0-1,1-2 1,-1-1 0,-4-1 0,0 1 0,-3-1 0,2 2 0,-6 0-1,4 1 1,-4 0-1,1 0 0,-1-1 1,0-1-1,-2-1 1,-1-1-1,3-1 0,-2-1 1,-1-1-1,3-3 0,1 3 0,0 0 0,2-4 0,0 2 1,0 1-2,-1-2 2,0 2-2,0 4 2,-2-3-1,-5 1 0,2 3 0,-4-2 0,1 1 0,-1 0 0,-2 0 0,0 1 0,0-2 0,4 2 0,-3-2 0,2 1-1,-1-2 2,-2-2-1,-5 2 0,0-2 0,-1 0 0,-5-1 0,3 1 1,-1 0-2,-1 2 1,1-2 0,3 2 0,-1-1 1,-1 1 0,0-2-1,0 0 1,1 0 0,1-1-1,5-2 1,-2 1-1,2-3 0,0 0 0,1-2 0,0-1 1,-5 0-1,-2-1 0,0-2 0,-2-1 0,0 1 0,0-2 0,-3 1 0,-4-1 0,3 0 0,-3-2 0,-5 2 0,-3-1 0,-1 2 0,-3 0 0,-4-3 0,-1 0-1,-2 3 1,-6 0-1,2 0 1,-1 2-1,-4-3 1,-5 0-1,1 4 1,2-1 0,-7-4-1,1 2 1,-4-3-1,-4 1 1,1-1-1,-2 0 0,-1 0 0,-1 1 0,-4-1-1,0 0 1,-3 1 0,-2 2 0,-5-1 0,-3 1 0,-5 3-1,-3-1 1,-4 0 0,1 2 0,-2-1 0,-2 0 0,-1-2 0,1 0 1,-4-4 0,-1 2 0,-3 0 0,-4-1-1,-4 2 2,-1 1-2,0 2 1,-1 2 0,0 6 0,2-4 0,-1 4 0,0-1 0,2 3 0,2-1 0,-1-1 0,3 0 1,0 1-1,1-1 0,3-1 1,3 1-1,-1 1 0,-2-1 0,4 3 0,1 1 0,-1 1 0,1 1 0,3 1 0,1 1 0,4 1 0,1 0 0,2 1 0,1 1 0,2 0 0,2 1 0,3-1 0,1 2 0,3-1 0,2 1 0,1 0 0,5-1 0,3-1 0,2 0 0,1-1 0,3 0 1,1-2-1,3 0 0,4 0 0,-1 0 0,5 0 0,4 1-2,10 0-1,-12 1-4,12-1-12,0 0-3,0 0 1,-6-12-1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1:35.56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323 0 12,'0'0'9,"0"0"0,0 0-1,1 14-1,-3-3 0,-3 3-1,0 5 0,-2 1 0,-4 7 0,-3 3 3,1 9-3,-5 0 2,3 7-1,-1-3 0,3 4-1,1-4 0,4-1-2,6-8-1,7-3 0,7-8-1,10-6 0,8-7-1,7-4 0,4-6 0,7-3-2,0-3-1,-5-6-8,-2 2-12,-9-3-3,-10-3 2,-12-3-1</inkml:trace>
  <inkml:trace contextRef="#ctx0" brushRef="#br0" timeOffset="361">0 331 48,'-13'9'22,"13"-9"1,0 0-1,24-9-14,9 0-5,11-1-2,10-4 1,9 0 0,7-4 0,5 1-1,2 0-1,-5 0-3,0 3-14,-9 1-5,-8 0-2,-8 2 1</inkml:trace>
  <inkml:trace contextRef="#ctx0" brushRef="#br0" timeOffset="732">895 374 39,'0'0'17,"0"0"1,10 3-1,-10-3-13,0 0-2,13 5 1,-4-5 1,7 0 1,3-2-1,5 1 0,1-4 0,5 3-1,-2-4-2,0 0-5,2 1-13,-2 5-5,-4-4 0,-3 2 0</inkml:trace>
  <inkml:trace contextRef="#ctx0" brushRef="#br0" timeOffset="1042">1491 323 8,'13'0'12,"1"-7"0,5-3 0,2-4-9,4-1-1,1-4 1,4-4 0,-1 0 0,0-1 0,0 1 0,-6 2 1,-2 3 0,-5 3 0,-3 3-1,-13 12-1,16-14 0,-16 14 0,0 0 0,0 0-1,0 0 0,0 0 1,7 16 0,-9-3 0,0 5 1,-1 3-1,0 7 1,-4 5-1,3 4 0,-2 3 0,1 2-1,1-2 0,-1-3 1,2-5-2,1-5 1,1-6 1,1-6 0,0-15 0,-4 13 0,4-13 0,-10-1 0,0 0 0,1 0 0,-5 0-1,0 1-1,-1 1 0,0 2 0,1 0 0,3 0 0,11-3 0,-15 6-1,15-6 1,0 0 0,18 2 0,2-4 1,10-1-1,8 1 1,8-2 0,12 2 0,11 0-1,5 0-5,11 3-17,3 0 0,7-3-2,3-3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1:38.12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153-8 5,'0'0'8,"3"-10"-2,-3 10 0,0 0-1,0 0 0,0 0 0,0 0-1,0 0 0,0 0-1,0 0 1,0 0 0,0 0 1,-1 18 0,-1-6 0,0 6 1,-3 1 1,-1 7-1,-7 3 1,1 8 0,-6 1-1,1 7 0,-3-1 0,2 5-1,-1-3 0,7 1-1,2-4-1,9-4-1,6-7 0,11-3 0,9-10-1,10-4 0,9-6 0,5-4-1,4-4 0,2-4-3,0-1-1,-6-8-6,-2 3-9,-10-4-6,-6 0 0,-8-6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1:38.6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-8 1 41,'-2'9'19,"2"-9"0,0 0 1,0 0-14,11 4-4,-11-4 1,17 2 0,-2 1 1,3-2 0,8 1 0,5-1-1,8-1 0,4 1 0,5 0-2,4-2 0,4 1 0,-1-1 0,0 0-1,-6-2 1,-3 2 0,-6-1-1,-4 2 1,-6-1-1,-8 2 1,-4-1-1,-3 2 0,-5 0-1,-10-2-1,14 3-8,-14-3-13,0 0-2,-15-7 1,-1-3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1:57.17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60 9,'36'3'9,"6"-2"2,11 1-1,5-1 1,4 0-1,4 0 0,0-3 0,5 2 0,-9-7-1,2 3-1,-10-4-1,-3 2-1,-5-1-1,-4 1-2,-7 1-1,-4 0-1,-5 3-1,-4 0 0,-6 2 0,-3 1 0,-4 0 0,-9-1 0,10 1-1,-10-1 1,0 0 0,0 0-3,-15 6-7,-8-4-11,-9-6-2,-6-3 1,-13-8-2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2:26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 1425 9,'0'0'11,"0"0"-1,0 0-1,-11-1-2,11 1-1,0 0-2,0 0-1,-11-8-1,11 8 0,0 0 0,-2-14 0,2 14 1,1-15 1,1 6-1,-1-2 1,3 0 0,1-7 0,5-1 0,3-5-1,7-3 1,5-8 0,8-2 1,2-9-1,8 2 2,1-7-1,5 1 1,-3-5 0,2 4-1,-6-5 0,-1 1-2,-2 2 1,0 3-2,-4 0 1,2 5-1,-2 2-1,1 4 0,-1 3-1,0 7 0,-4 2 0,-4 3 0,-4 0 1,-5 3 0,-4-1-1,-5 3 1,-4-2 0,3 0 0,-3-2 0,3-1-1,2 1 0,-1 2-1,2 1 1,1 2 0,-3 4 0,0 2 0,-3 3 0,-6 9 0,6-10 1,-6 10-1,0 0 0,0 0 0,0 0 0,4-9 0,-4 9 0,0 0 0,4-13 0,-4 13 0,5-17 0,-4 6 0,1 0 0,0 0-1,0 2 1,-2 9-1,4-11-1,-4 11-3,0 0-13,0 0-8,0 0-1,0 0-1,-12-6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2:28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0 175 20,'0'0'9,"0"0"2,0 0-1,14-2-1,0-5-2,6-1-2,6-5-1,4-1 0,4-4 3,5 2-1,-4-4 1,0 5 0,-8-2 1,-1 6-1,-8-2 0,-2 7-1,-6-2-2,-10 8-2,14-5-1,-14 5-1,0 0 0,12-2 0,-12 2 0,0 0 0,0 0 0,0 0 1,2 10-1,-2-10 0,0 18 1,0-6-1,0 4 0,1 3 1,-2 3 0,1 4-1,1 3 1,0 4-1,1 2 1,1 0-1,0 0 1,1-1-1,1-5 0,2-3 0,-3-5 0,1-3 1,-2-6-1,-1-3 0,-2-9 0,3 12 1,-3-12-1,0 0 1,0 0 0,0 0-1,0 0 1,0 0-2,0 0-9,0 0-14,0 0-1,-1-20-2,-3-1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2:32.2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31 14,'0'0'9,"0"0"0,0 0-2,0 0 0,0 0-3,0 0-1,0 0-2,0 0 0,0 0-1,14-1 1,-5 2-1,4 1 0,-1-2 1,4 0 1,0 0 0,5-2 1,1-1 1,4 1 0,2-2 0,3 1 0,6-1 1,4 3-2,4-2-1,4 3-1,2 0 0,5 2 0,4 0 0,6 2 0,-1-2 0,5 0 1,4-1-1,4 2 1,6-2 0,6-1 0,3-1 0,4-2 0,4 0 0,4 1 0,5-2 0,6 2-1,1-1 1,2 2 0,2 1-1,5 1 0,5 2 0,0-1 0,2 2-1,-3 0 1,4 0-1,0-1 1,1 1-1,-2-2 0,-4 2 0,0-1 0,1 0 1,-2 0-1,-6 1 0,-4-1 0,-7 1 0,-6-1 0,-6 0 1,-9-1 0,-10-2 0,-6 1 0,-11-2 0,-6 1 0,-10-1 1,-6 1-1,-12 0 0,-4 0 0,-11-1 0,-1 1 0,-13 0 1,0 0 0,0 0 0,9 0 1,-9 0 0,0 0 0,0 0-1,0 0 0,-9-11 0,9 11-1,0 0-1,0 0 0,0 0 0,-8-13-2,8 13-1,0 0-2,0 0-5,0 0-4,-7-11-5,7 11-4,-10-11-2,10 11 1,-16-21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31T22:12:33.0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85 51 19,'-5'-11'15,"3"2"0,-2-3-1,4 12-7,0 0-6,0 0 0,0 0-2,0 0 1,-7 21 0,9-6 0,-1 5 1,1 1 0,1 2 1,0 0 0,1 3 1,0-3 0,0 3 2,-1-2-2,0 0 1,0 3 0,0 3-1,-2 0 0,4 0-1,-2-3-1,1-2 0,-1-4 1,1-1 1,-2-10 0,-2-10 1,5 9 0,-5-9-1,0-9-1,-4-3 0,-1-6-1,-3-6-1,2-4-1,-6-6-1,2 0 0,-1-5 0,-1 1 0,2 0 1,2 2 0,0 2 0,1 5 0,2 2-1,0 5 2,0-1-1,1 7 1,0 3 0,2 4-1,2 9 0,-3-11 0,3 11-1,0 0 0,0 0 1,17 1-1,-7 3 1,7 4 0,2 4 1,6 3 0,3 2 1,5 5 0,5 1 0,0 2 0,4-1 0,0 0-1,0 0 1,1-4 0,-4-3-1,-6-2 1,-3-3-1,-7-3 1,-4-1 0,-7-3 0,-3-1 0,-9-4 0,0 0 1,0 0-1,-12 9 0,2-7 0,-4 5 0,-2 3 0,-5 1-1,-2 2 0,-3 1 0,-4 3 1,-1 0 0,-7 0 1,1 1 0,-2-3 0,1 0 0,1-2-1,4-3 1,7-2-3,4-3-2,10 1-1,2-4-4,10-2-10,0 0-6,17-4 1,-8-8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378" y="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6" y="4410076"/>
            <a:ext cx="512148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378" y="8820150"/>
            <a:ext cx="302662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b="0"/>
            </a:lvl1pPr>
          </a:lstStyle>
          <a:p>
            <a:pPr>
              <a:defRPr/>
            </a:pPr>
            <a:fld id="{61D56EC7-8DA8-4D1C-977A-979AC9EA2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49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2F9038-3F49-44EC-AE2B-985B167CD78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55CC8-266C-4EB5-A07D-49D6638798B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09D2A9B-BB53-4116-BDF0-9D262DFD273E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087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E53F8-7411-4EB7-84B7-BC72292F62C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B7FDF0F-BB8B-4FF7-A8DB-EB2EE326EF58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12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0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1CAABC-FD5E-4C95-ACCA-551E5EFF1B8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D2037-AC40-4CDD-90DE-2382DCFF3A2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818" y="4410076"/>
            <a:ext cx="5587366" cy="4176713"/>
          </a:xfrm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C3C46A-C319-4800-9EBE-B648B8598B22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933D7A-D6A5-4761-9DF7-62EE88B3F45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Room in a bldg.</a:t>
            </a:r>
          </a:p>
          <a:p>
            <a:pPr eaLnBrk="1" hangingPunct="1"/>
            <a:r>
              <a:rPr lang="en-US" smtClean="0"/>
              <a:t>Room space</a:t>
            </a:r>
          </a:p>
          <a:p>
            <a:pPr eaLnBrk="1" hangingPunct="1"/>
            <a:r>
              <a:rPr lang="en-US" smtClean="0"/>
              <a:t>Room scope / opportunity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He is rooming with my friend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DC8A87-2326-44C9-A406-701BCA25759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Most sentences/sequences will not appear or appear only once </a:t>
            </a:r>
            <a:r>
              <a:rPr lang="en-US" smtClean="0">
                <a:sym typeface="Wingdings" pitchFamily="2" charset="2"/>
              </a:rPr>
              <a:t></a:t>
            </a:r>
            <a:endParaRPr lang="en-US" smtClean="0"/>
          </a:p>
          <a:p>
            <a:pPr eaLnBrk="1" hangingPunct="1"/>
            <a:r>
              <a:rPr lang="en-US" smtClean="0"/>
              <a:t>At least your corpus should be &gt;&gt; than your sample space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3ED34A-65C9-4B83-82D8-CF7C89DAF66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Most sentences/sequences will not appear or appear only once </a:t>
            </a:r>
            <a:r>
              <a:rPr lang="en-US" smtClean="0">
                <a:sym typeface="Wingdings" pitchFamily="2" charset="2"/>
              </a:rPr>
              <a:t></a:t>
            </a:r>
            <a:endParaRPr lang="en-US" smtClean="0"/>
          </a:p>
          <a:p>
            <a:pPr eaLnBrk="1" hangingPunct="1"/>
            <a:r>
              <a:rPr lang="en-US" smtClean="0"/>
              <a:t>Standard Solution: decompose in a set of probabilities that are easier to estimate</a:t>
            </a:r>
          </a:p>
          <a:p>
            <a:pPr eaLnBrk="1" hangingPunct="1"/>
            <a:r>
              <a:rPr lang="en-US" smtClean="0"/>
              <a:t>So the probability of a sequence is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FC2DEF-7A0A-42A6-B332-3736B33750E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28179-43C2-416A-9872-7800CC98CEA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N-pairs in a corpus  is equal to the N-words in the corpus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228179-43C2-416A-9872-7800CC98CEA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N-pairs in a corpus  is equal to the N-words in the corpus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44BCE939-51A0-47D3-8B0D-5DB7C21B5A8A}" type="slidenum">
              <a:rPr lang="en-US" smtClean="0"/>
              <a:pPr defTabSz="928688"/>
              <a:t>22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F0631-1C0F-45CF-B7B5-37CF62DAA0B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9586A-5967-4F77-99ED-292FEA9A425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7BEFC919-8470-4778-99DA-2AA87B4CA85A}" type="slidenum">
              <a:rPr lang="en-US" smtClean="0"/>
              <a:pPr defTabSz="928688"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013" indent="-227013" eaLnBrk="1" hangingPunct="1"/>
            <a:r>
              <a:rPr lang="en-US" smtClean="0"/>
              <a:t>R&amp;R Sys  Representation and reasoning Systems</a:t>
            </a:r>
          </a:p>
          <a:p>
            <a:pPr marL="227013" indent="-227013" eaLnBrk="1" hangingPunct="1"/>
            <a:r>
              <a:rPr lang="en-US" smtClean="0"/>
              <a:t>Each cell is a R&amp;R system</a:t>
            </a:r>
          </a:p>
          <a:p>
            <a:pPr marL="227013" indent="-227013" eaLnBrk="1" hangingPunct="1"/>
            <a:r>
              <a:rPr lang="en-US" smtClean="0"/>
              <a:t>STRIPS  actions preconditions and effects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688"/>
            <a:fld id="{E8DF0A6A-E284-4CA1-8543-97F2711F5E0E}" type="slidenum">
              <a:rPr lang="en-US" smtClean="0"/>
              <a:pPr defTabSz="928688"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A05ECF-3B1C-4FC0-AB5B-6EF4E5BA76C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5569CD-F711-4BB3-B5DA-F8C888F4F41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77372" y="696914"/>
            <a:ext cx="4633426" cy="34813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Text Box 3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4657" cy="4176713"/>
          </a:xfrm>
          <a:noFill/>
          <a:ln/>
        </p:spPr>
        <p:txBody>
          <a:bodyPr lIns="92870" tIns="46435" rIns="92870" bIns="46435"/>
          <a:lstStyle/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far we have only studied probabilistically models (Bnets) of static world</a:t>
            </a: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FontTx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what changes is my belief over the possible causes.</a:t>
            </a:r>
            <a:endParaRPr lang="en-GB" i="1" smtClean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defTabSz="457200"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mtClean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13A8DF-0EB9-49D1-8DD1-90BCF09DD40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3958378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14CCFD8F-30CE-48ED-8C94-B4D4A67900EC}" type="slidenum">
              <a:rPr lang="en-GB" sz="1300" b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defTabSz="457200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198813" algn="l"/>
                  <a:tab pos="3656013" algn="l"/>
                  <a:tab pos="4113213" algn="l"/>
                  <a:tab pos="4570413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7</a:t>
            </a:fld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2" name="Text Box 3"/>
          <p:cNvSpPr txBox="1">
            <a:spLocks noChangeArrowheads="1"/>
          </p:cNvSpPr>
          <p:nvPr/>
        </p:nvSpPr>
        <p:spPr bwMode="auto">
          <a:xfrm>
            <a:off x="0" y="8820151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 anchor="b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3" name="Text Box 4"/>
          <p:cNvSpPr txBox="1">
            <a:spLocks noChangeArrowheads="1"/>
          </p:cNvSpPr>
          <p:nvPr/>
        </p:nvSpPr>
        <p:spPr bwMode="auto">
          <a:xfrm>
            <a:off x="0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4" name="Text Box 5"/>
          <p:cNvSpPr txBox="1">
            <a:spLocks noChangeArrowheads="1"/>
          </p:cNvSpPr>
          <p:nvPr/>
        </p:nvSpPr>
        <p:spPr bwMode="auto">
          <a:xfrm>
            <a:off x="3958378" y="0"/>
            <a:ext cx="3025038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2870" tIns="46435" rIns="92870" bIns="46435"/>
          <a:lstStyle/>
          <a:p>
            <a:pPr algn="r" defTabSz="45720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198813" algn="l"/>
                <a:tab pos="3656013" algn="l"/>
                <a:tab pos="4113213" algn="l"/>
                <a:tab pos="4570413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300" b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1185295" y="703263"/>
            <a:ext cx="4614410" cy="3467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Text Box 7"/>
          <p:cNvSpPr>
            <a:spLocks noGrp="1" noChangeArrowheads="1"/>
          </p:cNvSpPr>
          <p:nvPr>
            <p:ph type="body"/>
          </p:nvPr>
        </p:nvSpPr>
        <p:spPr>
          <a:xfrm>
            <a:off x="930172" y="4410076"/>
            <a:ext cx="5123072" cy="4176713"/>
          </a:xfrm>
          <a:noFill/>
          <a:ln/>
        </p:spPr>
        <p:txBody>
          <a:bodyPr wrap="none" lIns="91431" tIns="45716" rIns="91431" bIns="45716" anchor="ctr"/>
          <a:lstStyle/>
          <a:p>
            <a:pPr eaLnBrk="1" hangingPunct="1"/>
            <a:r>
              <a:rPr lang="en-GB" smtClean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DBN are an extension of Bayesian networks devised for reasoning under uncertainty in dynamic environments</a:t>
            </a:r>
          </a:p>
          <a:p>
            <a:pPr eaLnBrk="1" hangingPunct="1"/>
            <a:endParaRPr lang="en-GB" smtClean="0">
              <a:solidFill>
                <a:srgbClr val="000000"/>
              </a:solidFill>
            </a:endParaRPr>
          </a:p>
          <a:p>
            <a:pPr eaLnBrk="1" hangingPunct="1"/>
            <a:r>
              <a:rPr lang="en-GB" smtClean="0">
                <a:solidFill>
                  <a:srgbClr val="000000"/>
                </a:solidFill>
              </a:rPr>
              <a:t>This assumes discrete time; step size depends on problem</a:t>
            </a:r>
          </a:p>
          <a:p>
            <a:pPr lvl="1" eaLnBrk="1" hangingPunct="1"/>
            <a:r>
              <a:rPr lang="en-GB" smtClean="0">
                <a:solidFill>
                  <a:srgbClr val="000000"/>
                </a:solidFill>
              </a:rPr>
              <a:t>Notation: </a:t>
            </a:r>
            <a:r>
              <a:rPr lang="en-GB" i="1" smtClean="0">
                <a:solidFill>
                  <a:srgbClr val="000000"/>
                </a:solidFill>
              </a:rPr>
              <a:t>Xa:b = Xa , Xa+1,…, Xb-1 , Xb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D754B-E1B1-464D-A7DE-6B0ECB602E0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FAA8F-9E16-422B-BC57-5F8129E3366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i="1" smtClean="0"/>
              <a:t>P </a:t>
            </a:r>
            <a:r>
              <a:rPr lang="en-US" sz="1000" smtClean="0"/>
              <a:t>(</a:t>
            </a:r>
            <a:r>
              <a:rPr lang="en-US" sz="1000" i="1" smtClean="0"/>
              <a:t>S</a:t>
            </a:r>
            <a:r>
              <a:rPr lang="en-US" sz="1000" i="1" baseline="-25000" smtClean="0"/>
              <a:t>t+1</a:t>
            </a:r>
            <a:r>
              <a:rPr lang="en-US" sz="1000" smtClean="0"/>
              <a:t>| </a:t>
            </a:r>
            <a:r>
              <a:rPr lang="en-US" sz="1000" i="1" smtClean="0"/>
              <a:t>S</a:t>
            </a:r>
            <a:r>
              <a:rPr lang="en-US" sz="1000" i="1" baseline="-25000" smtClean="0"/>
              <a:t>0</a:t>
            </a:r>
            <a:r>
              <a:rPr lang="en-US" sz="1000" smtClean="0"/>
              <a:t>,…,</a:t>
            </a:r>
            <a:r>
              <a:rPr lang="en-US" sz="1000" i="1" smtClean="0"/>
              <a:t>S</a:t>
            </a:r>
            <a:r>
              <a:rPr lang="en-US" sz="1000" i="1" baseline="-25000" smtClean="0"/>
              <a:t>t</a:t>
            </a:r>
            <a:r>
              <a:rPr lang="en-US" sz="1000" smtClean="0"/>
              <a:t>) = </a:t>
            </a:r>
            <a:r>
              <a:rPr lang="en-US" sz="1000" i="1" smtClean="0"/>
              <a:t>P </a:t>
            </a:r>
            <a:r>
              <a:rPr lang="en-US" sz="1000" smtClean="0"/>
              <a:t>(</a:t>
            </a:r>
            <a:r>
              <a:rPr lang="en-US" sz="1000" i="1" smtClean="0"/>
              <a:t>S</a:t>
            </a:r>
            <a:r>
              <a:rPr lang="en-US" sz="1000" i="1" baseline="-25000" smtClean="0"/>
              <a:t>t+1</a:t>
            </a:r>
            <a:r>
              <a:rPr lang="en-US" sz="1000" smtClean="0"/>
              <a:t>|</a:t>
            </a:r>
            <a:r>
              <a:rPr lang="en-US" sz="1000" i="1" smtClean="0"/>
              <a:t>S</a:t>
            </a:r>
            <a:r>
              <a:rPr lang="en-US" sz="1000" i="1" baseline="-25000" smtClean="0"/>
              <a:t>0</a:t>
            </a:r>
            <a:r>
              <a:rPr lang="en-US" sz="1000" smtClean="0"/>
              <a:t>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FE2EDD5-398D-40E2-95F1-D87AE53DF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22FA53E-F18D-495E-BD3A-81E7EF149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AF45916-D0E5-4165-9DEE-37B611A17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B79DC4C-6C27-4B32-9BD7-91B181FA9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72730F3-9046-4EF3-B3FE-A31087828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73808-3032-4E44-9002-6163FB018E5F}" type="datetime1">
              <a:rPr lang="en-US"/>
              <a:pPr>
                <a:defRPr/>
              </a:pPr>
              <a:t>11/22/2013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CPSC503 Winter 2008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0F94-31D8-47CF-A484-E52608F7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113B79C-3C23-43AA-8D57-CE38794D6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D885F28-6914-4150-9FA6-F1D26CE39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B535CC3-039E-4C5C-97F6-13C836A5BD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FD945CB-8D9C-414A-B8B9-186BF91DE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8AE13DF-BC73-42D0-A57E-32550F669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5372464-8F93-4894-8813-5581165CC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2748281-45F8-4E09-B5A0-5890A2B18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6146AD3-95AD-44C7-AA1E-76E8162A0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CPSC 322, Lecture 31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F63B5C2-792D-405D-9B82-0CDC73D50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1" r:id="rId2"/>
    <p:sldLayoutId id="2147483704" r:id="rId3"/>
    <p:sldLayoutId id="2147483705" r:id="rId4"/>
    <p:sldLayoutId id="2147483706" r:id="rId5"/>
    <p:sldLayoutId id="2147483707" r:id="rId6"/>
    <p:sldLayoutId id="2147483702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emf"/><Relationship Id="rId18" Type="http://schemas.openxmlformats.org/officeDocument/2006/relationships/customXml" Target="../ink/ink125.xml"/><Relationship Id="rId26" Type="http://schemas.openxmlformats.org/officeDocument/2006/relationships/customXml" Target="../ink/ink129.xml"/><Relationship Id="rId39" Type="http://schemas.openxmlformats.org/officeDocument/2006/relationships/image" Target="../media/image134.emf"/><Relationship Id="rId21" Type="http://schemas.openxmlformats.org/officeDocument/2006/relationships/image" Target="../media/image125.emf"/><Relationship Id="rId34" Type="http://schemas.openxmlformats.org/officeDocument/2006/relationships/customXml" Target="../ink/ink133.xml"/><Relationship Id="rId42" Type="http://schemas.openxmlformats.org/officeDocument/2006/relationships/image" Target="../media/image85.emf"/><Relationship Id="rId7" Type="http://schemas.openxmlformats.org/officeDocument/2006/relationships/image" Target="../media/image118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124.xml"/><Relationship Id="rId20" Type="http://schemas.openxmlformats.org/officeDocument/2006/relationships/customXml" Target="../ink/ink126.xml"/><Relationship Id="rId29" Type="http://schemas.openxmlformats.org/officeDocument/2006/relationships/image" Target="../media/image129.emf"/><Relationship Id="rId41" Type="http://schemas.openxmlformats.org/officeDocument/2006/relationships/customXml" Target="../ink/ink1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9.xml"/><Relationship Id="rId11" Type="http://schemas.openxmlformats.org/officeDocument/2006/relationships/image" Target="../media/image120.emf"/><Relationship Id="rId24" Type="http://schemas.openxmlformats.org/officeDocument/2006/relationships/customXml" Target="../ink/ink128.xml"/><Relationship Id="rId32" Type="http://schemas.openxmlformats.org/officeDocument/2006/relationships/customXml" Target="../ink/ink132.xml"/><Relationship Id="rId37" Type="http://schemas.openxmlformats.org/officeDocument/2006/relationships/image" Target="../media/image133.emf"/><Relationship Id="rId40" Type="http://schemas.openxmlformats.org/officeDocument/2006/relationships/image" Target="../media/image3.jpeg"/><Relationship Id="rId5" Type="http://schemas.openxmlformats.org/officeDocument/2006/relationships/image" Target="../media/image117.emf"/><Relationship Id="rId15" Type="http://schemas.openxmlformats.org/officeDocument/2006/relationships/image" Target="../media/image122.emf"/><Relationship Id="rId23" Type="http://schemas.openxmlformats.org/officeDocument/2006/relationships/image" Target="../media/image126.emf"/><Relationship Id="rId28" Type="http://schemas.openxmlformats.org/officeDocument/2006/relationships/customXml" Target="../ink/ink130.xml"/><Relationship Id="rId36" Type="http://schemas.openxmlformats.org/officeDocument/2006/relationships/customXml" Target="../ink/ink134.xml"/><Relationship Id="rId10" Type="http://schemas.openxmlformats.org/officeDocument/2006/relationships/customXml" Target="../ink/ink121.xml"/><Relationship Id="rId19" Type="http://schemas.openxmlformats.org/officeDocument/2006/relationships/image" Target="../media/image124.emf"/><Relationship Id="rId31" Type="http://schemas.openxmlformats.org/officeDocument/2006/relationships/image" Target="../media/image130.emf"/><Relationship Id="rId4" Type="http://schemas.openxmlformats.org/officeDocument/2006/relationships/customXml" Target="../ink/ink118.xml"/><Relationship Id="rId9" Type="http://schemas.openxmlformats.org/officeDocument/2006/relationships/image" Target="../media/image119.emf"/><Relationship Id="rId14" Type="http://schemas.openxmlformats.org/officeDocument/2006/relationships/customXml" Target="../ink/ink123.xml"/><Relationship Id="rId22" Type="http://schemas.openxmlformats.org/officeDocument/2006/relationships/customXml" Target="../ink/ink127.xml"/><Relationship Id="rId27" Type="http://schemas.openxmlformats.org/officeDocument/2006/relationships/image" Target="../media/image128.emf"/><Relationship Id="rId30" Type="http://schemas.openxmlformats.org/officeDocument/2006/relationships/customXml" Target="../ink/ink131.xml"/><Relationship Id="rId35" Type="http://schemas.openxmlformats.org/officeDocument/2006/relationships/image" Target="../media/image132.emf"/><Relationship Id="rId8" Type="http://schemas.openxmlformats.org/officeDocument/2006/relationships/customXml" Target="../ink/ink120.xml"/><Relationship Id="rId3" Type="http://schemas.openxmlformats.org/officeDocument/2006/relationships/image" Target="../media/image2.png"/><Relationship Id="rId12" Type="http://schemas.openxmlformats.org/officeDocument/2006/relationships/customXml" Target="../ink/ink122.xml"/><Relationship Id="rId17" Type="http://schemas.openxmlformats.org/officeDocument/2006/relationships/image" Target="../media/image123.emf"/><Relationship Id="rId25" Type="http://schemas.openxmlformats.org/officeDocument/2006/relationships/image" Target="../media/image127.emf"/><Relationship Id="rId33" Type="http://schemas.openxmlformats.org/officeDocument/2006/relationships/image" Target="../media/image131.emf"/><Relationship Id="rId38" Type="http://schemas.openxmlformats.org/officeDocument/2006/relationships/customXml" Target="../ink/ink13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0.emf"/><Relationship Id="rId18" Type="http://schemas.openxmlformats.org/officeDocument/2006/relationships/customXml" Target="../ink/ink144.xml"/><Relationship Id="rId26" Type="http://schemas.openxmlformats.org/officeDocument/2006/relationships/customXml" Target="../ink/ink148.xml"/><Relationship Id="rId39" Type="http://schemas.openxmlformats.org/officeDocument/2006/relationships/image" Target="../media/image153.emf"/><Relationship Id="rId21" Type="http://schemas.openxmlformats.org/officeDocument/2006/relationships/image" Target="../media/image144.emf"/><Relationship Id="rId34" Type="http://schemas.openxmlformats.org/officeDocument/2006/relationships/customXml" Target="../ink/ink152.xml"/><Relationship Id="rId7" Type="http://schemas.openxmlformats.org/officeDocument/2006/relationships/image" Target="../media/image137.emf"/><Relationship Id="rId12" Type="http://schemas.openxmlformats.org/officeDocument/2006/relationships/customXml" Target="../ink/ink141.xml"/><Relationship Id="rId17" Type="http://schemas.openxmlformats.org/officeDocument/2006/relationships/image" Target="../media/image142.emf"/><Relationship Id="rId25" Type="http://schemas.openxmlformats.org/officeDocument/2006/relationships/image" Target="../media/image146.emf"/><Relationship Id="rId33" Type="http://schemas.openxmlformats.org/officeDocument/2006/relationships/image" Target="../media/image150.emf"/><Relationship Id="rId38" Type="http://schemas.openxmlformats.org/officeDocument/2006/relationships/customXml" Target="../ink/ink154.xml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43.xml"/><Relationship Id="rId20" Type="http://schemas.openxmlformats.org/officeDocument/2006/relationships/customXml" Target="../ink/ink145.xml"/><Relationship Id="rId29" Type="http://schemas.openxmlformats.org/officeDocument/2006/relationships/image" Target="../media/image14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.xml"/><Relationship Id="rId11" Type="http://schemas.openxmlformats.org/officeDocument/2006/relationships/image" Target="../media/image139.emf"/><Relationship Id="rId24" Type="http://schemas.openxmlformats.org/officeDocument/2006/relationships/customXml" Target="../ink/ink147.xml"/><Relationship Id="rId32" Type="http://schemas.openxmlformats.org/officeDocument/2006/relationships/customXml" Target="../ink/ink151.xml"/><Relationship Id="rId37" Type="http://schemas.openxmlformats.org/officeDocument/2006/relationships/image" Target="../media/image152.emf"/><Relationship Id="rId5" Type="http://schemas.openxmlformats.org/officeDocument/2006/relationships/image" Target="../media/image136.emf"/><Relationship Id="rId15" Type="http://schemas.openxmlformats.org/officeDocument/2006/relationships/image" Target="../media/image141.emf"/><Relationship Id="rId23" Type="http://schemas.openxmlformats.org/officeDocument/2006/relationships/image" Target="../media/image145.emf"/><Relationship Id="rId28" Type="http://schemas.openxmlformats.org/officeDocument/2006/relationships/customXml" Target="../ink/ink149.xml"/><Relationship Id="rId36" Type="http://schemas.openxmlformats.org/officeDocument/2006/relationships/customXml" Target="../ink/ink153.xml"/><Relationship Id="rId10" Type="http://schemas.openxmlformats.org/officeDocument/2006/relationships/customXml" Target="../ink/ink140.xml"/><Relationship Id="rId19" Type="http://schemas.openxmlformats.org/officeDocument/2006/relationships/image" Target="../media/image143.emf"/><Relationship Id="rId31" Type="http://schemas.openxmlformats.org/officeDocument/2006/relationships/image" Target="../media/image149.emf"/><Relationship Id="rId4" Type="http://schemas.openxmlformats.org/officeDocument/2006/relationships/customXml" Target="../ink/ink137.xml"/><Relationship Id="rId9" Type="http://schemas.openxmlformats.org/officeDocument/2006/relationships/image" Target="../media/image138.emf"/><Relationship Id="rId14" Type="http://schemas.openxmlformats.org/officeDocument/2006/relationships/customXml" Target="../ink/ink142.xml"/><Relationship Id="rId22" Type="http://schemas.openxmlformats.org/officeDocument/2006/relationships/customXml" Target="../ink/ink146.xml"/><Relationship Id="rId27" Type="http://schemas.openxmlformats.org/officeDocument/2006/relationships/image" Target="../media/image147.emf"/><Relationship Id="rId30" Type="http://schemas.openxmlformats.org/officeDocument/2006/relationships/customXml" Target="../ink/ink150.xml"/><Relationship Id="rId35" Type="http://schemas.openxmlformats.org/officeDocument/2006/relationships/image" Target="../media/image151.emf"/><Relationship Id="rId8" Type="http://schemas.openxmlformats.org/officeDocument/2006/relationships/customXml" Target="../ink/ink139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7.xml"/><Relationship Id="rId3" Type="http://schemas.openxmlformats.org/officeDocument/2006/relationships/image" Target="../media/image2.png"/><Relationship Id="rId7" Type="http://schemas.openxmlformats.org/officeDocument/2006/relationships/image" Target="../media/image138.emf"/><Relationship Id="rId12" Type="http://schemas.openxmlformats.org/officeDocument/2006/relationships/image" Target="../media/image1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6.xml"/><Relationship Id="rId11" Type="http://schemas.openxmlformats.org/officeDocument/2006/relationships/customXml" Target="../ink/ink158.xml"/><Relationship Id="rId5" Type="http://schemas.openxmlformats.org/officeDocument/2006/relationships/image" Target="../media/image154.emf"/><Relationship Id="rId10" Type="http://schemas.openxmlformats.org/officeDocument/2006/relationships/image" Target="../media/image3.jpeg"/><Relationship Id="rId4" Type="http://schemas.openxmlformats.org/officeDocument/2006/relationships/customXml" Target="../ink/ink155.xml"/><Relationship Id="rId9" Type="http://schemas.openxmlformats.org/officeDocument/2006/relationships/image" Target="../media/image14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9.xml"/><Relationship Id="rId13" Type="http://schemas.openxmlformats.org/officeDocument/2006/relationships/image" Target="../media/image159.emf"/><Relationship Id="rId18" Type="http://schemas.openxmlformats.org/officeDocument/2006/relationships/customXml" Target="../ink/ink164.xml"/><Relationship Id="rId26" Type="http://schemas.openxmlformats.org/officeDocument/2006/relationships/oleObject" Target="../embeddings/oleObject3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163.emf"/><Relationship Id="rId7" Type="http://schemas.openxmlformats.org/officeDocument/2006/relationships/image" Target="../media/image118.wmf"/><Relationship Id="rId12" Type="http://schemas.openxmlformats.org/officeDocument/2006/relationships/customXml" Target="../ink/ink161.xml"/><Relationship Id="rId17" Type="http://schemas.openxmlformats.org/officeDocument/2006/relationships/image" Target="../media/image161.emf"/><Relationship Id="rId25" Type="http://schemas.openxmlformats.org/officeDocument/2006/relationships/image" Target="../media/image165.emf"/><Relationship Id="rId2" Type="http://schemas.openxmlformats.org/officeDocument/2006/relationships/slideLayout" Target="../slideLayouts/slideLayout13.xml"/><Relationship Id="rId16" Type="http://schemas.openxmlformats.org/officeDocument/2006/relationships/customXml" Target="../ink/ink163.xml"/><Relationship Id="rId20" Type="http://schemas.openxmlformats.org/officeDocument/2006/relationships/customXml" Target="../ink/ink165.xml"/><Relationship Id="rId29" Type="http://schemas.openxmlformats.org/officeDocument/2006/relationships/customXml" Target="../ink/ink16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8.emf"/><Relationship Id="rId24" Type="http://schemas.openxmlformats.org/officeDocument/2006/relationships/customXml" Target="../ink/ink167.xml"/><Relationship Id="rId5" Type="http://schemas.openxmlformats.org/officeDocument/2006/relationships/image" Target="../media/image117.wmf"/><Relationship Id="rId15" Type="http://schemas.openxmlformats.org/officeDocument/2006/relationships/image" Target="../media/image160.emf"/><Relationship Id="rId23" Type="http://schemas.openxmlformats.org/officeDocument/2006/relationships/image" Target="../media/image164.emf"/><Relationship Id="rId28" Type="http://schemas.openxmlformats.org/officeDocument/2006/relationships/image" Target="../media/image3.jpeg"/><Relationship Id="rId10" Type="http://schemas.openxmlformats.org/officeDocument/2006/relationships/customXml" Target="../ink/ink160.xml"/><Relationship Id="rId19" Type="http://schemas.openxmlformats.org/officeDocument/2006/relationships/image" Target="../media/image16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7.emf"/><Relationship Id="rId14" Type="http://schemas.openxmlformats.org/officeDocument/2006/relationships/customXml" Target="../ink/ink162.xml"/><Relationship Id="rId22" Type="http://schemas.openxmlformats.org/officeDocument/2006/relationships/customXml" Target="../ink/ink166.xml"/><Relationship Id="rId27" Type="http://schemas.openxmlformats.org/officeDocument/2006/relationships/oleObject" Target="../embeddings/oleObject4.bin"/><Relationship Id="rId30" Type="http://schemas.openxmlformats.org/officeDocument/2006/relationships/image" Target="../media/image135.emf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8.xml"/><Relationship Id="rId21" Type="http://schemas.openxmlformats.org/officeDocument/2006/relationships/image" Target="../media/image166.emf"/><Relationship Id="rId42" Type="http://schemas.openxmlformats.org/officeDocument/2006/relationships/customXml" Target="../ink/ink186.xml"/><Relationship Id="rId47" Type="http://schemas.openxmlformats.org/officeDocument/2006/relationships/image" Target="../media/image179.emf"/><Relationship Id="rId63" Type="http://schemas.openxmlformats.org/officeDocument/2006/relationships/image" Target="../media/image187.emf"/><Relationship Id="rId68" Type="http://schemas.openxmlformats.org/officeDocument/2006/relationships/customXml" Target="../ink/ink199.xml"/><Relationship Id="rId16" Type="http://schemas.openxmlformats.org/officeDocument/2006/relationships/customXml" Target="../ink/ink173.xml"/><Relationship Id="rId11" Type="http://schemas.openxmlformats.org/officeDocument/2006/relationships/image" Target="../media/image158.emf"/><Relationship Id="rId24" Type="http://schemas.openxmlformats.org/officeDocument/2006/relationships/customXml" Target="../ink/ink177.xml"/><Relationship Id="rId32" Type="http://schemas.openxmlformats.org/officeDocument/2006/relationships/customXml" Target="../ink/ink181.xml"/><Relationship Id="rId37" Type="http://schemas.openxmlformats.org/officeDocument/2006/relationships/image" Target="../media/image174.emf"/><Relationship Id="rId40" Type="http://schemas.openxmlformats.org/officeDocument/2006/relationships/customXml" Target="../ink/ink185.xml"/><Relationship Id="rId45" Type="http://schemas.openxmlformats.org/officeDocument/2006/relationships/image" Target="../media/image178.emf"/><Relationship Id="rId53" Type="http://schemas.openxmlformats.org/officeDocument/2006/relationships/image" Target="../media/image182.emf"/><Relationship Id="rId58" Type="http://schemas.openxmlformats.org/officeDocument/2006/relationships/customXml" Target="../ink/ink194.xml"/><Relationship Id="rId66" Type="http://schemas.openxmlformats.org/officeDocument/2006/relationships/customXml" Target="../ink/ink198.xml"/><Relationship Id="rId74" Type="http://schemas.openxmlformats.org/officeDocument/2006/relationships/customXml" Target="../ink/ink202.xml"/><Relationship Id="rId5" Type="http://schemas.openxmlformats.org/officeDocument/2006/relationships/image" Target="../media/image117.wmf"/><Relationship Id="rId61" Type="http://schemas.openxmlformats.org/officeDocument/2006/relationships/image" Target="../media/image186.emf"/><Relationship Id="rId19" Type="http://schemas.openxmlformats.org/officeDocument/2006/relationships/image" Target="../media/image162.emf"/><Relationship Id="rId14" Type="http://schemas.openxmlformats.org/officeDocument/2006/relationships/customXml" Target="../ink/ink172.xml"/><Relationship Id="rId22" Type="http://schemas.openxmlformats.org/officeDocument/2006/relationships/customXml" Target="../ink/ink176.xml"/><Relationship Id="rId27" Type="http://schemas.openxmlformats.org/officeDocument/2006/relationships/image" Target="../media/image169.emf"/><Relationship Id="rId30" Type="http://schemas.openxmlformats.org/officeDocument/2006/relationships/customXml" Target="../ink/ink180.xml"/><Relationship Id="rId35" Type="http://schemas.openxmlformats.org/officeDocument/2006/relationships/image" Target="../media/image173.emf"/><Relationship Id="rId43" Type="http://schemas.openxmlformats.org/officeDocument/2006/relationships/image" Target="../media/image177.emf"/><Relationship Id="rId48" Type="http://schemas.openxmlformats.org/officeDocument/2006/relationships/customXml" Target="../ink/ink189.xml"/><Relationship Id="rId56" Type="http://schemas.openxmlformats.org/officeDocument/2006/relationships/customXml" Target="../ink/ink193.xml"/><Relationship Id="rId64" Type="http://schemas.openxmlformats.org/officeDocument/2006/relationships/customXml" Target="../ink/ink197.xml"/><Relationship Id="rId69" Type="http://schemas.openxmlformats.org/officeDocument/2006/relationships/image" Target="../media/image190.emf"/><Relationship Id="rId77" Type="http://schemas.openxmlformats.org/officeDocument/2006/relationships/image" Target="../media/image194.emf"/><Relationship Id="rId8" Type="http://schemas.openxmlformats.org/officeDocument/2006/relationships/customXml" Target="../ink/ink169.xml"/><Relationship Id="rId51" Type="http://schemas.openxmlformats.org/officeDocument/2006/relationships/image" Target="../media/image181.emf"/><Relationship Id="rId72" Type="http://schemas.openxmlformats.org/officeDocument/2006/relationships/customXml" Target="../ink/ink201.xml"/><Relationship Id="rId3" Type="http://schemas.openxmlformats.org/officeDocument/2006/relationships/notesSlide" Target="../notesSlides/notesSlide14.xml"/><Relationship Id="rId12" Type="http://schemas.openxmlformats.org/officeDocument/2006/relationships/customXml" Target="../ink/ink171.xml"/><Relationship Id="rId17" Type="http://schemas.openxmlformats.org/officeDocument/2006/relationships/image" Target="../media/image161.emf"/><Relationship Id="rId25" Type="http://schemas.openxmlformats.org/officeDocument/2006/relationships/image" Target="../media/image168.emf"/><Relationship Id="rId33" Type="http://schemas.openxmlformats.org/officeDocument/2006/relationships/image" Target="../media/image172.emf"/><Relationship Id="rId38" Type="http://schemas.openxmlformats.org/officeDocument/2006/relationships/customXml" Target="../ink/ink184.xml"/><Relationship Id="rId46" Type="http://schemas.openxmlformats.org/officeDocument/2006/relationships/customXml" Target="../ink/ink188.xml"/><Relationship Id="rId59" Type="http://schemas.openxmlformats.org/officeDocument/2006/relationships/image" Target="../media/image185.emf"/><Relationship Id="rId67" Type="http://schemas.openxmlformats.org/officeDocument/2006/relationships/image" Target="../media/image189.emf"/><Relationship Id="rId20" Type="http://schemas.openxmlformats.org/officeDocument/2006/relationships/customXml" Target="../ink/ink175.xml"/><Relationship Id="rId41" Type="http://schemas.openxmlformats.org/officeDocument/2006/relationships/image" Target="../media/image176.emf"/><Relationship Id="rId54" Type="http://schemas.openxmlformats.org/officeDocument/2006/relationships/customXml" Target="../ink/ink192.xml"/><Relationship Id="rId62" Type="http://schemas.openxmlformats.org/officeDocument/2006/relationships/customXml" Target="../ink/ink196.xml"/><Relationship Id="rId70" Type="http://schemas.openxmlformats.org/officeDocument/2006/relationships/customXml" Target="../ink/ink200.xml"/><Relationship Id="rId75" Type="http://schemas.openxmlformats.org/officeDocument/2006/relationships/image" Target="../media/image193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5" Type="http://schemas.openxmlformats.org/officeDocument/2006/relationships/image" Target="../media/image160.emf"/><Relationship Id="rId23" Type="http://schemas.openxmlformats.org/officeDocument/2006/relationships/image" Target="../media/image167.emf"/><Relationship Id="rId28" Type="http://schemas.openxmlformats.org/officeDocument/2006/relationships/customXml" Target="../ink/ink179.xml"/><Relationship Id="rId36" Type="http://schemas.openxmlformats.org/officeDocument/2006/relationships/customXml" Target="../ink/ink183.xml"/><Relationship Id="rId49" Type="http://schemas.openxmlformats.org/officeDocument/2006/relationships/image" Target="../media/image180.emf"/><Relationship Id="rId57" Type="http://schemas.openxmlformats.org/officeDocument/2006/relationships/image" Target="../media/image184.emf"/><Relationship Id="rId10" Type="http://schemas.openxmlformats.org/officeDocument/2006/relationships/customXml" Target="../ink/ink170.xml"/><Relationship Id="rId31" Type="http://schemas.openxmlformats.org/officeDocument/2006/relationships/image" Target="../media/image171.emf"/><Relationship Id="rId44" Type="http://schemas.openxmlformats.org/officeDocument/2006/relationships/customXml" Target="../ink/ink187.xml"/><Relationship Id="rId52" Type="http://schemas.openxmlformats.org/officeDocument/2006/relationships/customXml" Target="../ink/ink191.xml"/><Relationship Id="rId60" Type="http://schemas.openxmlformats.org/officeDocument/2006/relationships/customXml" Target="../ink/ink195.xml"/><Relationship Id="rId65" Type="http://schemas.openxmlformats.org/officeDocument/2006/relationships/image" Target="../media/image188.emf"/><Relationship Id="rId73" Type="http://schemas.openxmlformats.org/officeDocument/2006/relationships/image" Target="../media/image192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57.emf"/><Relationship Id="rId13" Type="http://schemas.openxmlformats.org/officeDocument/2006/relationships/image" Target="../media/image159.emf"/><Relationship Id="rId18" Type="http://schemas.openxmlformats.org/officeDocument/2006/relationships/customXml" Target="../ink/ink174.xml"/><Relationship Id="rId39" Type="http://schemas.openxmlformats.org/officeDocument/2006/relationships/image" Target="../media/image175.emf"/><Relationship Id="rId34" Type="http://schemas.openxmlformats.org/officeDocument/2006/relationships/customXml" Target="../ink/ink182.xml"/><Relationship Id="rId50" Type="http://schemas.openxmlformats.org/officeDocument/2006/relationships/customXml" Target="../ink/ink190.xml"/><Relationship Id="rId55" Type="http://schemas.openxmlformats.org/officeDocument/2006/relationships/image" Target="../media/image183.emf"/><Relationship Id="rId76" Type="http://schemas.openxmlformats.org/officeDocument/2006/relationships/customXml" Target="../ink/ink203.xml"/><Relationship Id="rId7" Type="http://schemas.openxmlformats.org/officeDocument/2006/relationships/image" Target="../media/image118.wmf"/><Relationship Id="rId71" Type="http://schemas.openxmlformats.org/officeDocument/2006/relationships/image" Target="../media/image191.emf"/><Relationship Id="rId2" Type="http://schemas.openxmlformats.org/officeDocument/2006/relationships/slideLayout" Target="../slideLayouts/slideLayout13.xml"/><Relationship Id="rId29" Type="http://schemas.openxmlformats.org/officeDocument/2006/relationships/image" Target="../media/image170.emf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3.xml"/><Relationship Id="rId21" Type="http://schemas.openxmlformats.org/officeDocument/2006/relationships/image" Target="../media/image203.emf"/><Relationship Id="rId42" Type="http://schemas.openxmlformats.org/officeDocument/2006/relationships/customXml" Target="../ink/ink221.xml"/><Relationship Id="rId47" Type="http://schemas.openxmlformats.org/officeDocument/2006/relationships/image" Target="../media/image216.emf"/><Relationship Id="rId63" Type="http://schemas.openxmlformats.org/officeDocument/2006/relationships/image" Target="../media/image224.emf"/><Relationship Id="rId68" Type="http://schemas.openxmlformats.org/officeDocument/2006/relationships/customXml" Target="../ink/ink234.xml"/><Relationship Id="rId16" Type="http://schemas.openxmlformats.org/officeDocument/2006/relationships/customXml" Target="../ink/ink208.xml"/><Relationship Id="rId11" Type="http://schemas.openxmlformats.org/officeDocument/2006/relationships/image" Target="../media/image198.emf"/><Relationship Id="rId32" Type="http://schemas.openxmlformats.org/officeDocument/2006/relationships/customXml" Target="../ink/ink216.xml"/><Relationship Id="rId37" Type="http://schemas.openxmlformats.org/officeDocument/2006/relationships/image" Target="../media/image211.emf"/><Relationship Id="rId53" Type="http://schemas.openxmlformats.org/officeDocument/2006/relationships/image" Target="../media/image219.emf"/><Relationship Id="rId58" Type="http://schemas.openxmlformats.org/officeDocument/2006/relationships/customXml" Target="../ink/ink229.xml"/><Relationship Id="rId74" Type="http://schemas.openxmlformats.org/officeDocument/2006/relationships/customXml" Target="../ink/ink237.xml"/><Relationship Id="rId79" Type="http://schemas.openxmlformats.org/officeDocument/2006/relationships/image" Target="../media/image232.emf"/><Relationship Id="rId5" Type="http://schemas.openxmlformats.org/officeDocument/2006/relationships/image" Target="../media/image136.wmf"/><Relationship Id="rId61" Type="http://schemas.openxmlformats.org/officeDocument/2006/relationships/image" Target="../media/image223.emf"/><Relationship Id="rId19" Type="http://schemas.openxmlformats.org/officeDocument/2006/relationships/image" Target="../media/image202.emf"/><Relationship Id="rId14" Type="http://schemas.openxmlformats.org/officeDocument/2006/relationships/customXml" Target="../ink/ink207.xml"/><Relationship Id="rId22" Type="http://schemas.openxmlformats.org/officeDocument/2006/relationships/customXml" Target="../ink/ink211.xml"/><Relationship Id="rId27" Type="http://schemas.openxmlformats.org/officeDocument/2006/relationships/image" Target="../media/image206.emf"/><Relationship Id="rId30" Type="http://schemas.openxmlformats.org/officeDocument/2006/relationships/customXml" Target="../ink/ink215.xml"/><Relationship Id="rId35" Type="http://schemas.openxmlformats.org/officeDocument/2006/relationships/image" Target="../media/image210.emf"/><Relationship Id="rId43" Type="http://schemas.openxmlformats.org/officeDocument/2006/relationships/image" Target="../media/image214.emf"/><Relationship Id="rId48" Type="http://schemas.openxmlformats.org/officeDocument/2006/relationships/customXml" Target="../ink/ink224.xml"/><Relationship Id="rId56" Type="http://schemas.openxmlformats.org/officeDocument/2006/relationships/customXml" Target="../ink/ink228.xml"/><Relationship Id="rId64" Type="http://schemas.openxmlformats.org/officeDocument/2006/relationships/customXml" Target="../ink/ink232.xml"/><Relationship Id="rId69" Type="http://schemas.openxmlformats.org/officeDocument/2006/relationships/image" Target="../media/image227.emf"/><Relationship Id="rId77" Type="http://schemas.openxmlformats.org/officeDocument/2006/relationships/image" Target="../media/image231.emf"/><Relationship Id="rId8" Type="http://schemas.openxmlformats.org/officeDocument/2006/relationships/customXml" Target="../ink/ink204.xml"/><Relationship Id="rId51" Type="http://schemas.openxmlformats.org/officeDocument/2006/relationships/image" Target="../media/image218.emf"/><Relationship Id="rId72" Type="http://schemas.openxmlformats.org/officeDocument/2006/relationships/customXml" Target="../ink/ink236.xml"/><Relationship Id="rId80" Type="http://schemas.openxmlformats.org/officeDocument/2006/relationships/customXml" Target="../ink/ink240.xml"/><Relationship Id="rId3" Type="http://schemas.openxmlformats.org/officeDocument/2006/relationships/notesSlide" Target="../notesSlides/notesSlide15.xml"/><Relationship Id="rId12" Type="http://schemas.openxmlformats.org/officeDocument/2006/relationships/customXml" Target="../ink/ink206.xml"/><Relationship Id="rId17" Type="http://schemas.openxmlformats.org/officeDocument/2006/relationships/image" Target="../media/image201.emf"/><Relationship Id="rId25" Type="http://schemas.openxmlformats.org/officeDocument/2006/relationships/image" Target="../media/image205.emf"/><Relationship Id="rId33" Type="http://schemas.openxmlformats.org/officeDocument/2006/relationships/image" Target="../media/image209.emf"/><Relationship Id="rId38" Type="http://schemas.openxmlformats.org/officeDocument/2006/relationships/customXml" Target="../ink/ink219.xml"/><Relationship Id="rId46" Type="http://schemas.openxmlformats.org/officeDocument/2006/relationships/customXml" Target="../ink/ink223.xml"/><Relationship Id="rId59" Type="http://schemas.openxmlformats.org/officeDocument/2006/relationships/image" Target="../media/image222.emf"/><Relationship Id="rId67" Type="http://schemas.openxmlformats.org/officeDocument/2006/relationships/image" Target="../media/image226.emf"/><Relationship Id="rId20" Type="http://schemas.openxmlformats.org/officeDocument/2006/relationships/customXml" Target="../ink/ink210.xml"/><Relationship Id="rId41" Type="http://schemas.openxmlformats.org/officeDocument/2006/relationships/image" Target="../media/image213.emf"/><Relationship Id="rId54" Type="http://schemas.openxmlformats.org/officeDocument/2006/relationships/customXml" Target="../ink/ink227.xml"/><Relationship Id="rId62" Type="http://schemas.openxmlformats.org/officeDocument/2006/relationships/customXml" Target="../ink/ink231.xml"/><Relationship Id="rId70" Type="http://schemas.openxmlformats.org/officeDocument/2006/relationships/customXml" Target="../ink/ink235.xml"/><Relationship Id="rId75" Type="http://schemas.openxmlformats.org/officeDocument/2006/relationships/image" Target="../media/image230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5" Type="http://schemas.openxmlformats.org/officeDocument/2006/relationships/image" Target="../media/image200.emf"/><Relationship Id="rId23" Type="http://schemas.openxmlformats.org/officeDocument/2006/relationships/image" Target="../media/image204.emf"/><Relationship Id="rId28" Type="http://schemas.openxmlformats.org/officeDocument/2006/relationships/customXml" Target="../ink/ink214.xml"/><Relationship Id="rId36" Type="http://schemas.openxmlformats.org/officeDocument/2006/relationships/customXml" Target="../ink/ink218.xml"/><Relationship Id="rId49" Type="http://schemas.openxmlformats.org/officeDocument/2006/relationships/image" Target="../media/image217.emf"/><Relationship Id="rId57" Type="http://schemas.openxmlformats.org/officeDocument/2006/relationships/image" Target="../media/image221.emf"/><Relationship Id="rId10" Type="http://schemas.openxmlformats.org/officeDocument/2006/relationships/customXml" Target="../ink/ink205.xml"/><Relationship Id="rId31" Type="http://schemas.openxmlformats.org/officeDocument/2006/relationships/image" Target="../media/image208.emf"/><Relationship Id="rId44" Type="http://schemas.openxmlformats.org/officeDocument/2006/relationships/customXml" Target="../ink/ink222.xml"/><Relationship Id="rId52" Type="http://schemas.openxmlformats.org/officeDocument/2006/relationships/customXml" Target="../ink/ink226.xml"/><Relationship Id="rId60" Type="http://schemas.openxmlformats.org/officeDocument/2006/relationships/customXml" Target="../ink/ink230.xml"/><Relationship Id="rId65" Type="http://schemas.openxmlformats.org/officeDocument/2006/relationships/image" Target="../media/image225.emf"/><Relationship Id="rId73" Type="http://schemas.openxmlformats.org/officeDocument/2006/relationships/image" Target="../media/image229.emf"/><Relationship Id="rId78" Type="http://schemas.openxmlformats.org/officeDocument/2006/relationships/customXml" Target="../ink/ink239.xml"/><Relationship Id="rId81" Type="http://schemas.openxmlformats.org/officeDocument/2006/relationships/image" Target="../media/image233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7.emf"/><Relationship Id="rId13" Type="http://schemas.openxmlformats.org/officeDocument/2006/relationships/image" Target="../media/image199.emf"/><Relationship Id="rId18" Type="http://schemas.openxmlformats.org/officeDocument/2006/relationships/customXml" Target="../ink/ink209.xml"/><Relationship Id="rId39" Type="http://schemas.openxmlformats.org/officeDocument/2006/relationships/image" Target="../media/image212.emf"/><Relationship Id="rId34" Type="http://schemas.openxmlformats.org/officeDocument/2006/relationships/customXml" Target="../ink/ink217.xml"/><Relationship Id="rId50" Type="http://schemas.openxmlformats.org/officeDocument/2006/relationships/customXml" Target="../ink/ink225.xml"/><Relationship Id="rId55" Type="http://schemas.openxmlformats.org/officeDocument/2006/relationships/image" Target="../media/image220.emf"/><Relationship Id="rId76" Type="http://schemas.openxmlformats.org/officeDocument/2006/relationships/customXml" Target="../ink/ink238.xml"/><Relationship Id="rId7" Type="http://schemas.openxmlformats.org/officeDocument/2006/relationships/image" Target="../media/image137.wmf"/><Relationship Id="rId71" Type="http://schemas.openxmlformats.org/officeDocument/2006/relationships/image" Target="../media/image228.emf"/><Relationship Id="rId2" Type="http://schemas.openxmlformats.org/officeDocument/2006/relationships/slideLayout" Target="../slideLayouts/slideLayout13.xml"/><Relationship Id="rId29" Type="http://schemas.openxmlformats.org/officeDocument/2006/relationships/image" Target="../media/image207.emf"/><Relationship Id="rId24" Type="http://schemas.openxmlformats.org/officeDocument/2006/relationships/customXml" Target="../ink/ink212.xml"/><Relationship Id="rId40" Type="http://schemas.openxmlformats.org/officeDocument/2006/relationships/customXml" Target="../ink/ink220.xml"/><Relationship Id="rId45" Type="http://schemas.openxmlformats.org/officeDocument/2006/relationships/image" Target="../media/image215.emf"/><Relationship Id="rId66" Type="http://schemas.openxmlformats.org/officeDocument/2006/relationships/customXml" Target="../ink/ink2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4.xml"/><Relationship Id="rId18" Type="http://schemas.openxmlformats.org/officeDocument/2006/relationships/image" Target="../media/image240.emf"/><Relationship Id="rId26" Type="http://schemas.openxmlformats.org/officeDocument/2006/relationships/image" Target="../media/image244.emf"/><Relationship Id="rId39" Type="http://schemas.openxmlformats.org/officeDocument/2006/relationships/customXml" Target="../ink/ink257.xml"/><Relationship Id="rId21" Type="http://schemas.openxmlformats.org/officeDocument/2006/relationships/customXml" Target="../ink/ink248.xml"/><Relationship Id="rId34" Type="http://schemas.openxmlformats.org/officeDocument/2006/relationships/image" Target="../media/image248.emf"/><Relationship Id="rId42" Type="http://schemas.openxmlformats.org/officeDocument/2006/relationships/image" Target="../media/image252.emf"/><Relationship Id="rId47" Type="http://schemas.openxmlformats.org/officeDocument/2006/relationships/customXml" Target="../ink/ink261.xml"/><Relationship Id="rId50" Type="http://schemas.openxmlformats.org/officeDocument/2006/relationships/image" Target="../media/image256.emf"/><Relationship Id="rId55" Type="http://schemas.openxmlformats.org/officeDocument/2006/relationships/customXml" Target="../ink/ink265.xml"/><Relationship Id="rId7" Type="http://schemas.openxmlformats.org/officeDocument/2006/relationships/customXml" Target="../ink/ink24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9.emf"/><Relationship Id="rId29" Type="http://schemas.openxmlformats.org/officeDocument/2006/relationships/customXml" Target="../ink/ink252.xml"/><Relationship Id="rId11" Type="http://schemas.openxmlformats.org/officeDocument/2006/relationships/customXml" Target="../ink/ink243.xml"/><Relationship Id="rId24" Type="http://schemas.openxmlformats.org/officeDocument/2006/relationships/image" Target="../media/image243.emf"/><Relationship Id="rId32" Type="http://schemas.openxmlformats.org/officeDocument/2006/relationships/image" Target="../media/image247.emf"/><Relationship Id="rId37" Type="http://schemas.openxmlformats.org/officeDocument/2006/relationships/customXml" Target="../ink/ink256.xml"/><Relationship Id="rId40" Type="http://schemas.openxmlformats.org/officeDocument/2006/relationships/image" Target="../media/image251.emf"/><Relationship Id="rId45" Type="http://schemas.openxmlformats.org/officeDocument/2006/relationships/customXml" Target="../ink/ink260.xml"/><Relationship Id="rId53" Type="http://schemas.openxmlformats.org/officeDocument/2006/relationships/customXml" Target="../ink/ink264.xml"/><Relationship Id="rId58" Type="http://schemas.openxmlformats.org/officeDocument/2006/relationships/image" Target="../media/image260.emf"/><Relationship Id="rId5" Type="http://schemas.openxmlformats.org/officeDocument/2006/relationships/image" Target="../media/image138.wmf"/><Relationship Id="rId61" Type="http://schemas.openxmlformats.org/officeDocument/2006/relationships/customXml" Target="../ink/ink268.xml"/><Relationship Id="rId19" Type="http://schemas.openxmlformats.org/officeDocument/2006/relationships/customXml" Target="../ink/ink247.xml"/><Relationship Id="rId14" Type="http://schemas.openxmlformats.org/officeDocument/2006/relationships/image" Target="../media/image238.emf"/><Relationship Id="rId22" Type="http://schemas.openxmlformats.org/officeDocument/2006/relationships/image" Target="../media/image242.emf"/><Relationship Id="rId27" Type="http://schemas.openxmlformats.org/officeDocument/2006/relationships/customXml" Target="../ink/ink251.xml"/><Relationship Id="rId30" Type="http://schemas.openxmlformats.org/officeDocument/2006/relationships/image" Target="../media/image246.emf"/><Relationship Id="rId35" Type="http://schemas.openxmlformats.org/officeDocument/2006/relationships/customXml" Target="../ink/ink255.xml"/><Relationship Id="rId43" Type="http://schemas.openxmlformats.org/officeDocument/2006/relationships/customXml" Target="../ink/ink259.xml"/><Relationship Id="rId48" Type="http://schemas.openxmlformats.org/officeDocument/2006/relationships/image" Target="../media/image255.emf"/><Relationship Id="rId56" Type="http://schemas.openxmlformats.org/officeDocument/2006/relationships/image" Target="../media/image259.emf"/><Relationship Id="rId8" Type="http://schemas.openxmlformats.org/officeDocument/2006/relationships/image" Target="../media/image235.emf"/><Relationship Id="rId51" Type="http://schemas.openxmlformats.org/officeDocument/2006/relationships/customXml" Target="../ink/ink263.xml"/><Relationship Id="rId3" Type="http://schemas.openxmlformats.org/officeDocument/2006/relationships/notesSlide" Target="../notesSlides/notesSlide17.xml"/><Relationship Id="rId12" Type="http://schemas.openxmlformats.org/officeDocument/2006/relationships/image" Target="../media/image237.emf"/><Relationship Id="rId17" Type="http://schemas.openxmlformats.org/officeDocument/2006/relationships/customXml" Target="../ink/ink246.xml"/><Relationship Id="rId25" Type="http://schemas.openxmlformats.org/officeDocument/2006/relationships/customXml" Target="../ink/ink250.xml"/><Relationship Id="rId33" Type="http://schemas.openxmlformats.org/officeDocument/2006/relationships/customXml" Target="../ink/ink254.xml"/><Relationship Id="rId38" Type="http://schemas.openxmlformats.org/officeDocument/2006/relationships/image" Target="../media/image250.emf"/><Relationship Id="rId46" Type="http://schemas.openxmlformats.org/officeDocument/2006/relationships/image" Target="../media/image254.emf"/><Relationship Id="rId59" Type="http://schemas.openxmlformats.org/officeDocument/2006/relationships/customXml" Target="../ink/ink267.xml"/><Relationship Id="rId20" Type="http://schemas.openxmlformats.org/officeDocument/2006/relationships/image" Target="../media/image241.emf"/><Relationship Id="rId41" Type="http://schemas.openxmlformats.org/officeDocument/2006/relationships/customXml" Target="../ink/ink258.xml"/><Relationship Id="rId54" Type="http://schemas.openxmlformats.org/officeDocument/2006/relationships/image" Target="../media/image258.emf"/><Relationship Id="rId62" Type="http://schemas.openxmlformats.org/officeDocument/2006/relationships/image" Target="../media/image26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5" Type="http://schemas.openxmlformats.org/officeDocument/2006/relationships/customXml" Target="../ink/ink245.xml"/><Relationship Id="rId23" Type="http://schemas.openxmlformats.org/officeDocument/2006/relationships/customXml" Target="../ink/ink249.xml"/><Relationship Id="rId28" Type="http://schemas.openxmlformats.org/officeDocument/2006/relationships/image" Target="../media/image245.emf"/><Relationship Id="rId36" Type="http://schemas.openxmlformats.org/officeDocument/2006/relationships/image" Target="../media/image249.emf"/><Relationship Id="rId49" Type="http://schemas.openxmlformats.org/officeDocument/2006/relationships/customXml" Target="../ink/ink262.xml"/><Relationship Id="rId57" Type="http://schemas.openxmlformats.org/officeDocument/2006/relationships/customXml" Target="../ink/ink266.xml"/><Relationship Id="rId10" Type="http://schemas.openxmlformats.org/officeDocument/2006/relationships/image" Target="../media/image236.emf"/><Relationship Id="rId31" Type="http://schemas.openxmlformats.org/officeDocument/2006/relationships/customXml" Target="../ink/ink253.xml"/><Relationship Id="rId44" Type="http://schemas.openxmlformats.org/officeDocument/2006/relationships/image" Target="../media/image253.emf"/><Relationship Id="rId52" Type="http://schemas.openxmlformats.org/officeDocument/2006/relationships/image" Target="../media/image257.emf"/><Relationship Id="rId60" Type="http://schemas.openxmlformats.org/officeDocument/2006/relationships/image" Target="../media/image261.emf"/><Relationship Id="rId4" Type="http://schemas.openxmlformats.org/officeDocument/2006/relationships/oleObject" Target="../embeddings/oleObject9.bin"/><Relationship Id="rId9" Type="http://schemas.openxmlformats.org/officeDocument/2006/relationships/customXml" Target="../ink/ink242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6.emf"/><Relationship Id="rId18" Type="http://schemas.openxmlformats.org/officeDocument/2006/relationships/customXml" Target="../ink/ink275.xml"/><Relationship Id="rId26" Type="http://schemas.openxmlformats.org/officeDocument/2006/relationships/customXml" Target="../ink/ink279.xml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270.emf"/><Relationship Id="rId34" Type="http://schemas.openxmlformats.org/officeDocument/2006/relationships/customXml" Target="../ink/ink283.xml"/><Relationship Id="rId7" Type="http://schemas.openxmlformats.org/officeDocument/2006/relationships/image" Target="../media/image263.emf"/><Relationship Id="rId12" Type="http://schemas.openxmlformats.org/officeDocument/2006/relationships/customXml" Target="../ink/ink272.xml"/><Relationship Id="rId17" Type="http://schemas.openxmlformats.org/officeDocument/2006/relationships/image" Target="../media/image268.emf"/><Relationship Id="rId25" Type="http://schemas.openxmlformats.org/officeDocument/2006/relationships/image" Target="../media/image272.emf"/><Relationship Id="rId33" Type="http://schemas.openxmlformats.org/officeDocument/2006/relationships/image" Target="../media/image276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274.xml"/><Relationship Id="rId20" Type="http://schemas.openxmlformats.org/officeDocument/2006/relationships/customXml" Target="../ink/ink276.xml"/><Relationship Id="rId29" Type="http://schemas.openxmlformats.org/officeDocument/2006/relationships/image" Target="../media/image274.emf"/><Relationship Id="rId1" Type="http://schemas.openxmlformats.org/officeDocument/2006/relationships/vmlDrawing" Target="../drawings/vmlDrawing5.vml"/><Relationship Id="rId6" Type="http://schemas.openxmlformats.org/officeDocument/2006/relationships/customXml" Target="../ink/ink269.xml"/><Relationship Id="rId11" Type="http://schemas.openxmlformats.org/officeDocument/2006/relationships/image" Target="../media/image265.emf"/><Relationship Id="rId24" Type="http://schemas.openxmlformats.org/officeDocument/2006/relationships/customXml" Target="../ink/ink278.xml"/><Relationship Id="rId32" Type="http://schemas.openxmlformats.org/officeDocument/2006/relationships/customXml" Target="../ink/ink282.xml"/><Relationship Id="rId5" Type="http://schemas.openxmlformats.org/officeDocument/2006/relationships/image" Target="../media/image138.wmf"/><Relationship Id="rId15" Type="http://schemas.openxmlformats.org/officeDocument/2006/relationships/image" Target="../media/image267.emf"/><Relationship Id="rId23" Type="http://schemas.openxmlformats.org/officeDocument/2006/relationships/image" Target="../media/image271.emf"/><Relationship Id="rId28" Type="http://schemas.openxmlformats.org/officeDocument/2006/relationships/customXml" Target="../ink/ink280.xml"/><Relationship Id="rId10" Type="http://schemas.openxmlformats.org/officeDocument/2006/relationships/customXml" Target="../ink/ink271.xml"/><Relationship Id="rId19" Type="http://schemas.openxmlformats.org/officeDocument/2006/relationships/image" Target="../media/image269.emf"/><Relationship Id="rId31" Type="http://schemas.openxmlformats.org/officeDocument/2006/relationships/image" Target="../media/image275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64.emf"/><Relationship Id="rId14" Type="http://schemas.openxmlformats.org/officeDocument/2006/relationships/customXml" Target="../ink/ink273.xml"/><Relationship Id="rId22" Type="http://schemas.openxmlformats.org/officeDocument/2006/relationships/customXml" Target="../ink/ink277.xml"/><Relationship Id="rId27" Type="http://schemas.openxmlformats.org/officeDocument/2006/relationships/image" Target="../media/image273.emf"/><Relationship Id="rId30" Type="http://schemas.openxmlformats.org/officeDocument/2006/relationships/customXml" Target="../ink/ink281.xml"/><Relationship Id="rId35" Type="http://schemas.openxmlformats.org/officeDocument/2006/relationships/image" Target="../media/image277.emf"/><Relationship Id="rId8" Type="http://schemas.openxmlformats.org/officeDocument/2006/relationships/customXml" Target="../ink/ink27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2.emf"/><Relationship Id="rId18" Type="http://schemas.openxmlformats.org/officeDocument/2006/relationships/customXml" Target="../ink/ink290.xml"/><Relationship Id="rId26" Type="http://schemas.openxmlformats.org/officeDocument/2006/relationships/customXml" Target="../ink/ink294.xml"/><Relationship Id="rId39" Type="http://schemas.openxmlformats.org/officeDocument/2006/relationships/image" Target="../media/image295.emf"/><Relationship Id="rId21" Type="http://schemas.openxmlformats.org/officeDocument/2006/relationships/image" Target="../media/image286.emf"/><Relationship Id="rId34" Type="http://schemas.openxmlformats.org/officeDocument/2006/relationships/customXml" Target="../ink/ink298.xml"/><Relationship Id="rId42" Type="http://schemas.openxmlformats.org/officeDocument/2006/relationships/customXml" Target="../ink/ink302.xml"/><Relationship Id="rId47" Type="http://schemas.openxmlformats.org/officeDocument/2006/relationships/image" Target="../media/image299.emf"/><Relationship Id="rId7" Type="http://schemas.openxmlformats.org/officeDocument/2006/relationships/image" Target="../media/image279.emf"/><Relationship Id="rId2" Type="http://schemas.openxmlformats.org/officeDocument/2006/relationships/slideLayout" Target="../slideLayouts/slideLayout14.xml"/><Relationship Id="rId16" Type="http://schemas.openxmlformats.org/officeDocument/2006/relationships/customXml" Target="../ink/ink289.xml"/><Relationship Id="rId29" Type="http://schemas.openxmlformats.org/officeDocument/2006/relationships/image" Target="../media/image290.emf"/><Relationship Id="rId11" Type="http://schemas.openxmlformats.org/officeDocument/2006/relationships/image" Target="../media/image281.emf"/><Relationship Id="rId24" Type="http://schemas.openxmlformats.org/officeDocument/2006/relationships/customXml" Target="../ink/ink293.xml"/><Relationship Id="rId32" Type="http://schemas.openxmlformats.org/officeDocument/2006/relationships/customXml" Target="../ink/ink297.xml"/><Relationship Id="rId37" Type="http://schemas.openxmlformats.org/officeDocument/2006/relationships/image" Target="../media/image294.emf"/><Relationship Id="rId40" Type="http://schemas.openxmlformats.org/officeDocument/2006/relationships/customXml" Target="../ink/ink301.xml"/><Relationship Id="rId45" Type="http://schemas.openxmlformats.org/officeDocument/2006/relationships/image" Target="../media/image298.emf"/><Relationship Id="rId5" Type="http://schemas.openxmlformats.org/officeDocument/2006/relationships/image" Target="../media/image139.wmf"/><Relationship Id="rId15" Type="http://schemas.openxmlformats.org/officeDocument/2006/relationships/image" Target="../media/image283.emf"/><Relationship Id="rId23" Type="http://schemas.openxmlformats.org/officeDocument/2006/relationships/image" Target="../media/image287.emf"/><Relationship Id="rId28" Type="http://schemas.openxmlformats.org/officeDocument/2006/relationships/customXml" Target="../ink/ink295.xml"/><Relationship Id="rId36" Type="http://schemas.openxmlformats.org/officeDocument/2006/relationships/customXml" Target="../ink/ink299.xml"/><Relationship Id="rId49" Type="http://schemas.openxmlformats.org/officeDocument/2006/relationships/image" Target="../media/image300.emf"/><Relationship Id="rId10" Type="http://schemas.openxmlformats.org/officeDocument/2006/relationships/customXml" Target="../ink/ink286.xml"/><Relationship Id="rId19" Type="http://schemas.openxmlformats.org/officeDocument/2006/relationships/image" Target="../media/image285.emf"/><Relationship Id="rId31" Type="http://schemas.openxmlformats.org/officeDocument/2006/relationships/image" Target="../media/image291.emf"/><Relationship Id="rId44" Type="http://schemas.openxmlformats.org/officeDocument/2006/relationships/customXml" Target="../ink/ink303.xml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80.emf"/><Relationship Id="rId14" Type="http://schemas.openxmlformats.org/officeDocument/2006/relationships/customXml" Target="../ink/ink288.xml"/><Relationship Id="rId22" Type="http://schemas.openxmlformats.org/officeDocument/2006/relationships/customXml" Target="../ink/ink292.xml"/><Relationship Id="rId27" Type="http://schemas.openxmlformats.org/officeDocument/2006/relationships/image" Target="../media/image289.emf"/><Relationship Id="rId30" Type="http://schemas.openxmlformats.org/officeDocument/2006/relationships/customXml" Target="../ink/ink296.xml"/><Relationship Id="rId35" Type="http://schemas.openxmlformats.org/officeDocument/2006/relationships/image" Target="../media/image293.emf"/><Relationship Id="rId43" Type="http://schemas.openxmlformats.org/officeDocument/2006/relationships/image" Target="../media/image297.emf"/><Relationship Id="rId48" Type="http://schemas.openxmlformats.org/officeDocument/2006/relationships/customXml" Target="../ink/ink305.xml"/><Relationship Id="rId8" Type="http://schemas.openxmlformats.org/officeDocument/2006/relationships/customXml" Target="../ink/ink285.xml"/><Relationship Id="rId3" Type="http://schemas.openxmlformats.org/officeDocument/2006/relationships/notesSlide" Target="../notesSlides/notesSlide19.xml"/><Relationship Id="rId12" Type="http://schemas.openxmlformats.org/officeDocument/2006/relationships/customXml" Target="../ink/ink287.xml"/><Relationship Id="rId17" Type="http://schemas.openxmlformats.org/officeDocument/2006/relationships/image" Target="../media/image284.emf"/><Relationship Id="rId25" Type="http://schemas.openxmlformats.org/officeDocument/2006/relationships/image" Target="../media/image288.emf"/><Relationship Id="rId33" Type="http://schemas.openxmlformats.org/officeDocument/2006/relationships/image" Target="../media/image292.emf"/><Relationship Id="rId38" Type="http://schemas.openxmlformats.org/officeDocument/2006/relationships/customXml" Target="../ink/ink300.xml"/><Relationship Id="rId46" Type="http://schemas.openxmlformats.org/officeDocument/2006/relationships/customXml" Target="../ink/ink304.xml"/><Relationship Id="rId20" Type="http://schemas.openxmlformats.org/officeDocument/2006/relationships/customXml" Target="../ink/ink291.xml"/><Relationship Id="rId41" Type="http://schemas.openxmlformats.org/officeDocument/2006/relationships/image" Target="../media/image296.emf"/><Relationship Id="rId1" Type="http://schemas.openxmlformats.org/officeDocument/2006/relationships/vmlDrawing" Target="../drawings/vmlDrawing6.vml"/><Relationship Id="rId6" Type="http://schemas.openxmlformats.org/officeDocument/2006/relationships/customXml" Target="../ink/ink2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16.xml"/><Relationship Id="rId21" Type="http://schemas.openxmlformats.org/officeDocument/2006/relationships/image" Target="../media/image309.emf"/><Relationship Id="rId42" Type="http://schemas.openxmlformats.org/officeDocument/2006/relationships/customXml" Target="../ink/ink324.xml"/><Relationship Id="rId47" Type="http://schemas.openxmlformats.org/officeDocument/2006/relationships/image" Target="../media/image322.emf"/><Relationship Id="rId63" Type="http://schemas.openxmlformats.org/officeDocument/2006/relationships/image" Target="../media/image330.emf"/><Relationship Id="rId68" Type="http://schemas.openxmlformats.org/officeDocument/2006/relationships/customXml" Target="../ink/ink337.xml"/><Relationship Id="rId84" Type="http://schemas.openxmlformats.org/officeDocument/2006/relationships/customXml" Target="../ink/ink345.xml"/><Relationship Id="rId16" Type="http://schemas.openxmlformats.org/officeDocument/2006/relationships/customXml" Target="../ink/ink311.xml"/><Relationship Id="rId11" Type="http://schemas.openxmlformats.org/officeDocument/2006/relationships/image" Target="../media/image304.emf"/><Relationship Id="rId32" Type="http://schemas.openxmlformats.org/officeDocument/2006/relationships/customXml" Target="../ink/ink319.xml"/><Relationship Id="rId37" Type="http://schemas.openxmlformats.org/officeDocument/2006/relationships/image" Target="../media/image317.emf"/><Relationship Id="rId53" Type="http://schemas.openxmlformats.org/officeDocument/2006/relationships/image" Target="../media/image325.emf"/><Relationship Id="rId58" Type="http://schemas.openxmlformats.org/officeDocument/2006/relationships/customXml" Target="../ink/ink332.xml"/><Relationship Id="rId74" Type="http://schemas.openxmlformats.org/officeDocument/2006/relationships/customXml" Target="../ink/ink340.xml"/><Relationship Id="rId79" Type="http://schemas.openxmlformats.org/officeDocument/2006/relationships/image" Target="../media/image338.emf"/><Relationship Id="rId5" Type="http://schemas.openxmlformats.org/officeDocument/2006/relationships/image" Target="../media/image140.wmf"/><Relationship Id="rId19" Type="http://schemas.openxmlformats.org/officeDocument/2006/relationships/image" Target="../media/image308.emf"/><Relationship Id="rId14" Type="http://schemas.openxmlformats.org/officeDocument/2006/relationships/customXml" Target="../ink/ink310.xml"/><Relationship Id="rId22" Type="http://schemas.openxmlformats.org/officeDocument/2006/relationships/customXml" Target="../ink/ink314.xml"/><Relationship Id="rId27" Type="http://schemas.openxmlformats.org/officeDocument/2006/relationships/image" Target="../media/image312.emf"/><Relationship Id="rId30" Type="http://schemas.openxmlformats.org/officeDocument/2006/relationships/customXml" Target="../ink/ink318.xml"/><Relationship Id="rId35" Type="http://schemas.openxmlformats.org/officeDocument/2006/relationships/image" Target="../media/image316.emf"/><Relationship Id="rId43" Type="http://schemas.openxmlformats.org/officeDocument/2006/relationships/image" Target="../media/image320.emf"/><Relationship Id="rId48" Type="http://schemas.openxmlformats.org/officeDocument/2006/relationships/customXml" Target="../ink/ink327.xml"/><Relationship Id="rId56" Type="http://schemas.openxmlformats.org/officeDocument/2006/relationships/customXml" Target="../ink/ink331.xml"/><Relationship Id="rId64" Type="http://schemas.openxmlformats.org/officeDocument/2006/relationships/customXml" Target="../ink/ink335.xml"/><Relationship Id="rId69" Type="http://schemas.openxmlformats.org/officeDocument/2006/relationships/image" Target="../media/image333.emf"/><Relationship Id="rId77" Type="http://schemas.openxmlformats.org/officeDocument/2006/relationships/image" Target="../media/image337.emf"/><Relationship Id="rId8" Type="http://schemas.openxmlformats.org/officeDocument/2006/relationships/customXml" Target="../ink/ink307.xml"/><Relationship Id="rId51" Type="http://schemas.openxmlformats.org/officeDocument/2006/relationships/image" Target="../media/image324.emf"/><Relationship Id="rId72" Type="http://schemas.openxmlformats.org/officeDocument/2006/relationships/customXml" Target="../ink/ink339.xml"/><Relationship Id="rId80" Type="http://schemas.openxmlformats.org/officeDocument/2006/relationships/customXml" Target="../ink/ink343.xml"/><Relationship Id="rId85" Type="http://schemas.openxmlformats.org/officeDocument/2006/relationships/image" Target="../media/image341.emf"/><Relationship Id="rId3" Type="http://schemas.openxmlformats.org/officeDocument/2006/relationships/notesSlide" Target="../notesSlides/notesSlide20.xml"/><Relationship Id="rId12" Type="http://schemas.openxmlformats.org/officeDocument/2006/relationships/customXml" Target="../ink/ink309.xml"/><Relationship Id="rId17" Type="http://schemas.openxmlformats.org/officeDocument/2006/relationships/image" Target="../media/image307.emf"/><Relationship Id="rId25" Type="http://schemas.openxmlformats.org/officeDocument/2006/relationships/image" Target="../media/image311.emf"/><Relationship Id="rId33" Type="http://schemas.openxmlformats.org/officeDocument/2006/relationships/image" Target="../media/image315.emf"/><Relationship Id="rId38" Type="http://schemas.openxmlformats.org/officeDocument/2006/relationships/customXml" Target="../ink/ink322.xml"/><Relationship Id="rId46" Type="http://schemas.openxmlformats.org/officeDocument/2006/relationships/customXml" Target="../ink/ink326.xml"/><Relationship Id="rId59" Type="http://schemas.openxmlformats.org/officeDocument/2006/relationships/image" Target="../media/image328.emf"/><Relationship Id="rId67" Type="http://schemas.openxmlformats.org/officeDocument/2006/relationships/image" Target="../media/image332.emf"/><Relationship Id="rId20" Type="http://schemas.openxmlformats.org/officeDocument/2006/relationships/customXml" Target="../ink/ink313.xml"/><Relationship Id="rId41" Type="http://schemas.openxmlformats.org/officeDocument/2006/relationships/image" Target="../media/image319.emf"/><Relationship Id="rId54" Type="http://schemas.openxmlformats.org/officeDocument/2006/relationships/customXml" Target="../ink/ink330.xml"/><Relationship Id="rId62" Type="http://schemas.openxmlformats.org/officeDocument/2006/relationships/customXml" Target="../ink/ink334.xml"/><Relationship Id="rId70" Type="http://schemas.openxmlformats.org/officeDocument/2006/relationships/customXml" Target="../ink/ink338.xml"/><Relationship Id="rId75" Type="http://schemas.openxmlformats.org/officeDocument/2006/relationships/image" Target="../media/image336.emf"/><Relationship Id="rId83" Type="http://schemas.openxmlformats.org/officeDocument/2006/relationships/image" Target="../media/image340.emf"/><Relationship Id="rId1" Type="http://schemas.openxmlformats.org/officeDocument/2006/relationships/vmlDrawing" Target="../drawings/vmlDrawing7.vml"/><Relationship Id="rId6" Type="http://schemas.openxmlformats.org/officeDocument/2006/relationships/customXml" Target="../ink/ink306.xml"/><Relationship Id="rId15" Type="http://schemas.openxmlformats.org/officeDocument/2006/relationships/image" Target="../media/image306.emf"/><Relationship Id="rId23" Type="http://schemas.openxmlformats.org/officeDocument/2006/relationships/image" Target="../media/image310.emf"/><Relationship Id="rId28" Type="http://schemas.openxmlformats.org/officeDocument/2006/relationships/customXml" Target="../ink/ink317.xml"/><Relationship Id="rId36" Type="http://schemas.openxmlformats.org/officeDocument/2006/relationships/customXml" Target="../ink/ink321.xml"/><Relationship Id="rId49" Type="http://schemas.openxmlformats.org/officeDocument/2006/relationships/image" Target="../media/image323.emf"/><Relationship Id="rId57" Type="http://schemas.openxmlformats.org/officeDocument/2006/relationships/image" Target="../media/image327.emf"/><Relationship Id="rId10" Type="http://schemas.openxmlformats.org/officeDocument/2006/relationships/customXml" Target="../ink/ink308.xml"/><Relationship Id="rId31" Type="http://schemas.openxmlformats.org/officeDocument/2006/relationships/image" Target="../media/image314.emf"/><Relationship Id="rId44" Type="http://schemas.openxmlformats.org/officeDocument/2006/relationships/customXml" Target="../ink/ink325.xml"/><Relationship Id="rId52" Type="http://schemas.openxmlformats.org/officeDocument/2006/relationships/customXml" Target="../ink/ink329.xml"/><Relationship Id="rId60" Type="http://schemas.openxmlformats.org/officeDocument/2006/relationships/customXml" Target="../ink/ink333.xml"/><Relationship Id="rId65" Type="http://schemas.openxmlformats.org/officeDocument/2006/relationships/image" Target="../media/image331.emf"/><Relationship Id="rId73" Type="http://schemas.openxmlformats.org/officeDocument/2006/relationships/image" Target="../media/image335.emf"/><Relationship Id="rId78" Type="http://schemas.openxmlformats.org/officeDocument/2006/relationships/customXml" Target="../ink/ink342.xml"/><Relationship Id="rId81" Type="http://schemas.openxmlformats.org/officeDocument/2006/relationships/image" Target="../media/image339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3.emf"/><Relationship Id="rId13" Type="http://schemas.openxmlformats.org/officeDocument/2006/relationships/image" Target="../media/image305.emf"/><Relationship Id="rId18" Type="http://schemas.openxmlformats.org/officeDocument/2006/relationships/customXml" Target="../ink/ink312.xml"/><Relationship Id="rId39" Type="http://schemas.openxmlformats.org/officeDocument/2006/relationships/image" Target="../media/image318.emf"/><Relationship Id="rId34" Type="http://schemas.openxmlformats.org/officeDocument/2006/relationships/customXml" Target="../ink/ink320.xml"/><Relationship Id="rId50" Type="http://schemas.openxmlformats.org/officeDocument/2006/relationships/customXml" Target="../ink/ink328.xml"/><Relationship Id="rId55" Type="http://schemas.openxmlformats.org/officeDocument/2006/relationships/image" Target="../media/image326.emf"/><Relationship Id="rId76" Type="http://schemas.openxmlformats.org/officeDocument/2006/relationships/customXml" Target="../ink/ink341.xml"/><Relationship Id="rId7" Type="http://schemas.openxmlformats.org/officeDocument/2006/relationships/image" Target="../media/image302.emf"/><Relationship Id="rId71" Type="http://schemas.openxmlformats.org/officeDocument/2006/relationships/image" Target="../media/image334.emf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313.emf"/><Relationship Id="rId24" Type="http://schemas.openxmlformats.org/officeDocument/2006/relationships/customXml" Target="../ink/ink315.xml"/><Relationship Id="rId40" Type="http://schemas.openxmlformats.org/officeDocument/2006/relationships/customXml" Target="../ink/ink323.xml"/><Relationship Id="rId45" Type="http://schemas.openxmlformats.org/officeDocument/2006/relationships/image" Target="../media/image321.emf"/><Relationship Id="rId66" Type="http://schemas.openxmlformats.org/officeDocument/2006/relationships/customXml" Target="../ink/ink336.xml"/><Relationship Id="rId61" Type="http://schemas.openxmlformats.org/officeDocument/2006/relationships/image" Target="../media/image329.emf"/><Relationship Id="rId82" Type="http://schemas.openxmlformats.org/officeDocument/2006/relationships/customXml" Target="../ink/ink34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7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20.emf"/><Relationship Id="rId12" Type="http://schemas.openxmlformats.org/officeDocument/2006/relationships/image" Target="../media/image15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ustomXml" Target="../ink/ink346.xml"/><Relationship Id="rId11" Type="http://schemas.openxmlformats.org/officeDocument/2006/relationships/customXml" Target="../ink/ink348.xml"/><Relationship Id="rId5" Type="http://schemas.openxmlformats.org/officeDocument/2006/relationships/image" Target="../media/image141.wmf"/><Relationship Id="rId10" Type="http://schemas.openxmlformats.org/officeDocument/2006/relationships/image" Target="../media/image3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21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5.emf"/><Relationship Id="rId13" Type="http://schemas.openxmlformats.org/officeDocument/2006/relationships/customXml" Target="../ink/ink354.xml"/><Relationship Id="rId18" Type="http://schemas.openxmlformats.org/officeDocument/2006/relationships/image" Target="../media/image350.emf"/><Relationship Id="rId26" Type="http://schemas.openxmlformats.org/officeDocument/2006/relationships/image" Target="../media/image354.emf"/><Relationship Id="rId3" Type="http://schemas.openxmlformats.org/officeDocument/2006/relationships/customXml" Target="../ink/ink349.xml"/><Relationship Id="rId21" Type="http://schemas.openxmlformats.org/officeDocument/2006/relationships/customXml" Target="../ink/ink358.xml"/><Relationship Id="rId7" Type="http://schemas.openxmlformats.org/officeDocument/2006/relationships/customXml" Target="../ink/ink351.xml"/><Relationship Id="rId12" Type="http://schemas.openxmlformats.org/officeDocument/2006/relationships/image" Target="../media/image347.emf"/><Relationship Id="rId17" Type="http://schemas.openxmlformats.org/officeDocument/2006/relationships/customXml" Target="../ink/ink356.xml"/><Relationship Id="rId25" Type="http://schemas.openxmlformats.org/officeDocument/2006/relationships/customXml" Target="../ink/ink360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49.emf"/><Relationship Id="rId20" Type="http://schemas.openxmlformats.org/officeDocument/2006/relationships/image" Target="../media/image3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4.emf"/><Relationship Id="rId11" Type="http://schemas.openxmlformats.org/officeDocument/2006/relationships/customXml" Target="../ink/ink353.xml"/><Relationship Id="rId24" Type="http://schemas.openxmlformats.org/officeDocument/2006/relationships/image" Target="../media/image353.emf"/><Relationship Id="rId5" Type="http://schemas.openxmlformats.org/officeDocument/2006/relationships/customXml" Target="../ink/ink350.xml"/><Relationship Id="rId15" Type="http://schemas.openxmlformats.org/officeDocument/2006/relationships/customXml" Target="../ink/ink355.xml"/><Relationship Id="rId23" Type="http://schemas.openxmlformats.org/officeDocument/2006/relationships/customXml" Target="../ink/ink359.xml"/><Relationship Id="rId10" Type="http://schemas.openxmlformats.org/officeDocument/2006/relationships/image" Target="../media/image346.emf"/><Relationship Id="rId19" Type="http://schemas.openxmlformats.org/officeDocument/2006/relationships/customXml" Target="../ink/ink357.xml"/><Relationship Id="rId4" Type="http://schemas.openxmlformats.org/officeDocument/2006/relationships/image" Target="../media/image343.emf"/><Relationship Id="rId9" Type="http://schemas.openxmlformats.org/officeDocument/2006/relationships/customXml" Target="../ink/ink352.xml"/><Relationship Id="rId14" Type="http://schemas.openxmlformats.org/officeDocument/2006/relationships/image" Target="../media/image348.emf"/><Relationship Id="rId22" Type="http://schemas.openxmlformats.org/officeDocument/2006/relationships/image" Target="../media/image35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emf"/><Relationship Id="rId3" Type="http://schemas.openxmlformats.org/officeDocument/2006/relationships/customXml" Target="../ink/ink361.xml"/><Relationship Id="rId7" Type="http://schemas.openxmlformats.org/officeDocument/2006/relationships/customXml" Target="../ink/ink36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6.emf"/><Relationship Id="rId5" Type="http://schemas.openxmlformats.org/officeDocument/2006/relationships/customXml" Target="../ink/ink362.xml"/><Relationship Id="rId4" Type="http://schemas.openxmlformats.org/officeDocument/2006/relationships/image" Target="../media/image35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6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8.e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.xml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9" Type="http://schemas.openxmlformats.org/officeDocument/2006/relationships/customXml" Target="../ink/ink20.xml"/><Relationship Id="rId21" Type="http://schemas.openxmlformats.org/officeDocument/2006/relationships/customXml" Target="../ink/ink11.xml"/><Relationship Id="rId34" Type="http://schemas.openxmlformats.org/officeDocument/2006/relationships/image" Target="../media/image17.emf"/><Relationship Id="rId7" Type="http://schemas.openxmlformats.org/officeDocument/2006/relationships/customXml" Target="../ink/ink4.xml"/><Relationship Id="rId12" Type="http://schemas.openxmlformats.org/officeDocument/2006/relationships/image" Target="../media/image6.emf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33" Type="http://schemas.openxmlformats.org/officeDocument/2006/relationships/customXml" Target="../ink/ink17.xml"/><Relationship Id="rId38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11" Type="http://schemas.openxmlformats.org/officeDocument/2006/relationships/customXml" Target="../ink/ink6.xml"/><Relationship Id="rId24" Type="http://schemas.openxmlformats.org/officeDocument/2006/relationships/image" Target="../media/image12.emf"/><Relationship Id="rId32" Type="http://schemas.openxmlformats.org/officeDocument/2006/relationships/image" Target="../media/image16.emf"/><Relationship Id="rId37" Type="http://schemas.openxmlformats.org/officeDocument/2006/relationships/customXml" Target="../ink/ink19.xml"/><Relationship Id="rId40" Type="http://schemas.openxmlformats.org/officeDocument/2006/relationships/image" Target="../media/image20.emf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4.emf"/><Relationship Id="rId36" Type="http://schemas.openxmlformats.org/officeDocument/2006/relationships/image" Target="../media/image18.emf"/><Relationship Id="rId10" Type="http://schemas.openxmlformats.org/officeDocument/2006/relationships/image" Target="../media/image5.emf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2.emf"/><Relationship Id="rId9" Type="http://schemas.openxmlformats.org/officeDocument/2006/relationships/customXml" Target="../ink/ink5.xml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customXml" Target="../ink/ink14.xml"/><Relationship Id="rId30" Type="http://schemas.openxmlformats.org/officeDocument/2006/relationships/image" Target="../media/image15.emf"/><Relationship Id="rId35" Type="http://schemas.openxmlformats.org/officeDocument/2006/relationships/customXml" Target="../ink/ink18.xml"/><Relationship Id="rId8" Type="http://schemas.openxmlformats.org/officeDocument/2006/relationships/image" Target="../media/image4.emf"/><Relationship Id="rId3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9.xml"/><Relationship Id="rId21" Type="http://schemas.openxmlformats.org/officeDocument/2006/relationships/customXml" Target="../ink/ink30.xml"/><Relationship Id="rId42" Type="http://schemas.openxmlformats.org/officeDocument/2006/relationships/image" Target="../media/image40.emf"/><Relationship Id="rId63" Type="http://schemas.openxmlformats.org/officeDocument/2006/relationships/customXml" Target="../ink/ink51.xml"/><Relationship Id="rId84" Type="http://schemas.openxmlformats.org/officeDocument/2006/relationships/image" Target="../media/image61.emf"/><Relationship Id="rId16" Type="http://schemas.openxmlformats.org/officeDocument/2006/relationships/image" Target="../media/image27.emf"/><Relationship Id="rId107" Type="http://schemas.openxmlformats.org/officeDocument/2006/relationships/customXml" Target="../ink/ink73.xml"/><Relationship Id="rId11" Type="http://schemas.openxmlformats.org/officeDocument/2006/relationships/customXml" Target="../ink/ink25.xml"/><Relationship Id="rId32" Type="http://schemas.openxmlformats.org/officeDocument/2006/relationships/image" Target="../media/image35.emf"/><Relationship Id="rId37" Type="http://schemas.openxmlformats.org/officeDocument/2006/relationships/customXml" Target="../ink/ink38.xml"/><Relationship Id="rId53" Type="http://schemas.openxmlformats.org/officeDocument/2006/relationships/customXml" Target="../ink/ink46.xml"/><Relationship Id="rId58" Type="http://schemas.openxmlformats.org/officeDocument/2006/relationships/image" Target="../media/image48.emf"/><Relationship Id="rId74" Type="http://schemas.openxmlformats.org/officeDocument/2006/relationships/image" Target="../media/image56.emf"/><Relationship Id="rId79" Type="http://schemas.openxmlformats.org/officeDocument/2006/relationships/customXml" Target="../ink/ink59.xml"/><Relationship Id="rId102" Type="http://schemas.openxmlformats.org/officeDocument/2006/relationships/image" Target="../media/image70.emf"/><Relationship Id="rId123" Type="http://schemas.openxmlformats.org/officeDocument/2006/relationships/image" Target="../media/image79.emf"/><Relationship Id="rId128" Type="http://schemas.openxmlformats.org/officeDocument/2006/relationships/customXml" Target="../ink/ink85.xml"/><Relationship Id="rId5" Type="http://schemas.openxmlformats.org/officeDocument/2006/relationships/customXml" Target="../ink/ink22.xml"/><Relationship Id="rId90" Type="http://schemas.openxmlformats.org/officeDocument/2006/relationships/image" Target="../media/image64.emf"/><Relationship Id="rId95" Type="http://schemas.openxmlformats.org/officeDocument/2006/relationships/customXml" Target="../ink/ink67.xml"/><Relationship Id="rId22" Type="http://schemas.openxmlformats.org/officeDocument/2006/relationships/image" Target="../media/image30.emf"/><Relationship Id="rId27" Type="http://schemas.openxmlformats.org/officeDocument/2006/relationships/customXml" Target="../ink/ink33.xml"/><Relationship Id="rId43" Type="http://schemas.openxmlformats.org/officeDocument/2006/relationships/customXml" Target="../ink/ink41.xml"/><Relationship Id="rId48" Type="http://schemas.openxmlformats.org/officeDocument/2006/relationships/image" Target="../media/image43.emf"/><Relationship Id="rId64" Type="http://schemas.openxmlformats.org/officeDocument/2006/relationships/image" Target="../media/image51.emf"/><Relationship Id="rId69" Type="http://schemas.openxmlformats.org/officeDocument/2006/relationships/customXml" Target="../ink/ink54.xml"/><Relationship Id="rId113" Type="http://schemas.openxmlformats.org/officeDocument/2006/relationships/customXml" Target="../ink/ink77.xml"/><Relationship Id="rId118" Type="http://schemas.openxmlformats.org/officeDocument/2006/relationships/image" Target="../media/image77.emf"/><Relationship Id="rId80" Type="http://schemas.openxmlformats.org/officeDocument/2006/relationships/image" Target="../media/image59.emf"/><Relationship Id="rId85" Type="http://schemas.openxmlformats.org/officeDocument/2006/relationships/customXml" Target="../ink/ink62.xml"/><Relationship Id="rId12" Type="http://schemas.openxmlformats.org/officeDocument/2006/relationships/image" Target="../media/image25.emf"/><Relationship Id="rId17" Type="http://schemas.openxmlformats.org/officeDocument/2006/relationships/customXml" Target="../ink/ink28.xml"/><Relationship Id="rId33" Type="http://schemas.openxmlformats.org/officeDocument/2006/relationships/customXml" Target="../ink/ink36.xml"/><Relationship Id="rId38" Type="http://schemas.openxmlformats.org/officeDocument/2006/relationships/image" Target="../media/image38.emf"/><Relationship Id="rId59" Type="http://schemas.openxmlformats.org/officeDocument/2006/relationships/customXml" Target="../ink/ink49.xml"/><Relationship Id="rId103" Type="http://schemas.openxmlformats.org/officeDocument/2006/relationships/customXml" Target="../ink/ink71.xml"/><Relationship Id="rId108" Type="http://schemas.openxmlformats.org/officeDocument/2006/relationships/image" Target="../media/image73.emf"/><Relationship Id="rId124" Type="http://schemas.openxmlformats.org/officeDocument/2006/relationships/customXml" Target="../ink/ink83.xml"/><Relationship Id="rId129" Type="http://schemas.openxmlformats.org/officeDocument/2006/relationships/image" Target="../media/image82.emf"/><Relationship Id="rId54" Type="http://schemas.openxmlformats.org/officeDocument/2006/relationships/image" Target="../media/image46.emf"/><Relationship Id="rId70" Type="http://schemas.openxmlformats.org/officeDocument/2006/relationships/image" Target="../media/image54.emf"/><Relationship Id="rId75" Type="http://schemas.openxmlformats.org/officeDocument/2006/relationships/customXml" Target="../ink/ink57.xml"/><Relationship Id="rId91" Type="http://schemas.openxmlformats.org/officeDocument/2006/relationships/customXml" Target="../ink/ink65.xml"/><Relationship Id="rId96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23" Type="http://schemas.openxmlformats.org/officeDocument/2006/relationships/customXml" Target="../ink/ink31.xml"/><Relationship Id="rId28" Type="http://schemas.openxmlformats.org/officeDocument/2006/relationships/image" Target="../media/image33.emf"/><Relationship Id="rId49" Type="http://schemas.openxmlformats.org/officeDocument/2006/relationships/customXml" Target="../ink/ink44.xml"/><Relationship Id="rId114" Type="http://schemas.openxmlformats.org/officeDocument/2006/relationships/image" Target="../media/image75.emf"/><Relationship Id="rId119" Type="http://schemas.openxmlformats.org/officeDocument/2006/relationships/customXml" Target="../ink/ink80.xml"/><Relationship Id="rId44" Type="http://schemas.openxmlformats.org/officeDocument/2006/relationships/image" Target="../media/image41.emf"/><Relationship Id="rId60" Type="http://schemas.openxmlformats.org/officeDocument/2006/relationships/image" Target="../media/image49.emf"/><Relationship Id="rId65" Type="http://schemas.openxmlformats.org/officeDocument/2006/relationships/customXml" Target="../ink/ink52.xml"/><Relationship Id="rId81" Type="http://schemas.openxmlformats.org/officeDocument/2006/relationships/customXml" Target="../ink/ink60.xml"/><Relationship Id="rId86" Type="http://schemas.openxmlformats.org/officeDocument/2006/relationships/image" Target="../media/image62.emf"/><Relationship Id="rId130" Type="http://schemas.openxmlformats.org/officeDocument/2006/relationships/customXml" Target="../ink/ink86.xml"/><Relationship Id="rId13" Type="http://schemas.openxmlformats.org/officeDocument/2006/relationships/customXml" Target="../ink/ink26.xml"/><Relationship Id="rId18" Type="http://schemas.openxmlformats.org/officeDocument/2006/relationships/image" Target="../media/image28.emf"/><Relationship Id="rId39" Type="http://schemas.openxmlformats.org/officeDocument/2006/relationships/customXml" Target="../ink/ink39.xml"/><Relationship Id="rId109" Type="http://schemas.openxmlformats.org/officeDocument/2006/relationships/customXml" Target="../ink/ink74.xml"/><Relationship Id="rId34" Type="http://schemas.openxmlformats.org/officeDocument/2006/relationships/image" Target="../media/image36.emf"/><Relationship Id="rId50" Type="http://schemas.openxmlformats.org/officeDocument/2006/relationships/image" Target="../media/image44.emf"/><Relationship Id="rId55" Type="http://schemas.openxmlformats.org/officeDocument/2006/relationships/customXml" Target="../ink/ink47.xml"/><Relationship Id="rId76" Type="http://schemas.openxmlformats.org/officeDocument/2006/relationships/image" Target="../media/image57.emf"/><Relationship Id="rId97" Type="http://schemas.openxmlformats.org/officeDocument/2006/relationships/customXml" Target="../ink/ink68.xml"/><Relationship Id="rId104" Type="http://schemas.openxmlformats.org/officeDocument/2006/relationships/image" Target="../media/image71.emf"/><Relationship Id="rId120" Type="http://schemas.openxmlformats.org/officeDocument/2006/relationships/customXml" Target="../ink/ink81.xml"/><Relationship Id="rId125" Type="http://schemas.openxmlformats.org/officeDocument/2006/relationships/image" Target="../media/image80.emf"/><Relationship Id="rId7" Type="http://schemas.openxmlformats.org/officeDocument/2006/relationships/customXml" Target="../ink/ink23.xml"/><Relationship Id="rId71" Type="http://schemas.openxmlformats.org/officeDocument/2006/relationships/customXml" Target="../ink/ink55.xml"/><Relationship Id="rId92" Type="http://schemas.openxmlformats.org/officeDocument/2006/relationships/image" Target="../media/image65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34.xml"/><Relationship Id="rId24" Type="http://schemas.openxmlformats.org/officeDocument/2006/relationships/image" Target="../media/image31.emf"/><Relationship Id="rId40" Type="http://schemas.openxmlformats.org/officeDocument/2006/relationships/image" Target="../media/image39.emf"/><Relationship Id="rId45" Type="http://schemas.openxmlformats.org/officeDocument/2006/relationships/customXml" Target="../ink/ink42.xml"/><Relationship Id="rId66" Type="http://schemas.openxmlformats.org/officeDocument/2006/relationships/image" Target="../media/image52.emf"/><Relationship Id="rId87" Type="http://schemas.openxmlformats.org/officeDocument/2006/relationships/customXml" Target="../ink/ink63.xml"/><Relationship Id="rId110" Type="http://schemas.openxmlformats.org/officeDocument/2006/relationships/image" Target="../media/image74.emf"/><Relationship Id="rId115" Type="http://schemas.openxmlformats.org/officeDocument/2006/relationships/customXml" Target="../ink/ink78.xml"/><Relationship Id="rId131" Type="http://schemas.openxmlformats.org/officeDocument/2006/relationships/image" Target="../media/image83.emf"/><Relationship Id="rId61" Type="http://schemas.openxmlformats.org/officeDocument/2006/relationships/customXml" Target="../ink/ink50.xml"/><Relationship Id="rId82" Type="http://schemas.openxmlformats.org/officeDocument/2006/relationships/image" Target="../media/image60.emf"/><Relationship Id="rId19" Type="http://schemas.openxmlformats.org/officeDocument/2006/relationships/customXml" Target="../ink/ink29.xml"/><Relationship Id="rId14" Type="http://schemas.openxmlformats.org/officeDocument/2006/relationships/image" Target="../media/image26.emf"/><Relationship Id="rId30" Type="http://schemas.openxmlformats.org/officeDocument/2006/relationships/image" Target="../media/image34.emf"/><Relationship Id="rId35" Type="http://schemas.openxmlformats.org/officeDocument/2006/relationships/customXml" Target="../ink/ink37.xml"/><Relationship Id="rId56" Type="http://schemas.openxmlformats.org/officeDocument/2006/relationships/image" Target="../media/image47.emf"/><Relationship Id="rId77" Type="http://schemas.openxmlformats.org/officeDocument/2006/relationships/customXml" Target="../ink/ink58.xml"/><Relationship Id="rId100" Type="http://schemas.openxmlformats.org/officeDocument/2006/relationships/image" Target="../media/image69.emf"/><Relationship Id="rId105" Type="http://schemas.openxmlformats.org/officeDocument/2006/relationships/customXml" Target="../ink/ink72.xml"/><Relationship Id="rId126" Type="http://schemas.openxmlformats.org/officeDocument/2006/relationships/customXml" Target="../ink/ink84.xml"/><Relationship Id="rId8" Type="http://schemas.openxmlformats.org/officeDocument/2006/relationships/image" Target="../media/image23.emf"/><Relationship Id="rId51" Type="http://schemas.openxmlformats.org/officeDocument/2006/relationships/customXml" Target="../ink/ink45.xml"/><Relationship Id="rId72" Type="http://schemas.openxmlformats.org/officeDocument/2006/relationships/image" Target="../media/image55.emf"/><Relationship Id="rId93" Type="http://schemas.openxmlformats.org/officeDocument/2006/relationships/customXml" Target="../ink/ink66.xml"/><Relationship Id="rId98" Type="http://schemas.openxmlformats.org/officeDocument/2006/relationships/image" Target="../media/image68.emf"/><Relationship Id="rId121" Type="http://schemas.openxmlformats.org/officeDocument/2006/relationships/image" Target="../media/image78.emf"/><Relationship Id="rId3" Type="http://schemas.openxmlformats.org/officeDocument/2006/relationships/customXml" Target="../ink/ink21.xml"/><Relationship Id="rId25" Type="http://schemas.openxmlformats.org/officeDocument/2006/relationships/customXml" Target="../ink/ink32.xml"/><Relationship Id="rId46" Type="http://schemas.openxmlformats.org/officeDocument/2006/relationships/image" Target="../media/image42.emf"/><Relationship Id="rId67" Type="http://schemas.openxmlformats.org/officeDocument/2006/relationships/customXml" Target="../ink/ink53.xml"/><Relationship Id="rId116" Type="http://schemas.openxmlformats.org/officeDocument/2006/relationships/image" Target="../media/image76.emf"/><Relationship Id="rId20" Type="http://schemas.openxmlformats.org/officeDocument/2006/relationships/image" Target="../media/image29.emf"/><Relationship Id="rId41" Type="http://schemas.openxmlformats.org/officeDocument/2006/relationships/customXml" Target="../ink/ink40.xml"/><Relationship Id="rId62" Type="http://schemas.openxmlformats.org/officeDocument/2006/relationships/image" Target="../media/image50.emf"/><Relationship Id="rId83" Type="http://schemas.openxmlformats.org/officeDocument/2006/relationships/customXml" Target="../ink/ink61.xml"/><Relationship Id="rId88" Type="http://schemas.openxmlformats.org/officeDocument/2006/relationships/image" Target="../media/image63.emf"/><Relationship Id="rId111" Type="http://schemas.openxmlformats.org/officeDocument/2006/relationships/customXml" Target="../ink/ink75.xml"/><Relationship Id="rId132" Type="http://schemas.openxmlformats.org/officeDocument/2006/relationships/customXml" Target="../ink/ink87.xml"/><Relationship Id="rId15" Type="http://schemas.openxmlformats.org/officeDocument/2006/relationships/customXml" Target="../ink/ink27.xml"/><Relationship Id="rId36" Type="http://schemas.openxmlformats.org/officeDocument/2006/relationships/image" Target="../media/image37.emf"/><Relationship Id="rId57" Type="http://schemas.openxmlformats.org/officeDocument/2006/relationships/customXml" Target="../ink/ink48.xml"/><Relationship Id="rId106" Type="http://schemas.openxmlformats.org/officeDocument/2006/relationships/image" Target="../media/image72.emf"/><Relationship Id="rId127" Type="http://schemas.openxmlformats.org/officeDocument/2006/relationships/image" Target="../media/image81.emf"/><Relationship Id="rId10" Type="http://schemas.openxmlformats.org/officeDocument/2006/relationships/image" Target="../media/image24.emf"/><Relationship Id="rId31" Type="http://schemas.openxmlformats.org/officeDocument/2006/relationships/customXml" Target="../ink/ink35.xml"/><Relationship Id="rId52" Type="http://schemas.openxmlformats.org/officeDocument/2006/relationships/image" Target="../media/image45.emf"/><Relationship Id="rId73" Type="http://schemas.openxmlformats.org/officeDocument/2006/relationships/customXml" Target="../ink/ink56.xml"/><Relationship Id="rId78" Type="http://schemas.openxmlformats.org/officeDocument/2006/relationships/image" Target="../media/image58.emf"/><Relationship Id="rId94" Type="http://schemas.openxmlformats.org/officeDocument/2006/relationships/image" Target="../media/image66.emf"/><Relationship Id="rId99" Type="http://schemas.openxmlformats.org/officeDocument/2006/relationships/customXml" Target="../ink/ink69.xml"/><Relationship Id="rId101" Type="http://schemas.openxmlformats.org/officeDocument/2006/relationships/customXml" Target="../ink/ink70.xml"/><Relationship Id="rId122" Type="http://schemas.openxmlformats.org/officeDocument/2006/relationships/customXml" Target="../ink/ink82.xml"/><Relationship Id="rId4" Type="http://schemas.openxmlformats.org/officeDocument/2006/relationships/image" Target="../media/image21.emf"/><Relationship Id="rId9" Type="http://schemas.openxmlformats.org/officeDocument/2006/relationships/customXml" Target="../ink/ink24.xml"/><Relationship Id="rId26" Type="http://schemas.openxmlformats.org/officeDocument/2006/relationships/image" Target="../media/image32.emf"/><Relationship Id="rId47" Type="http://schemas.openxmlformats.org/officeDocument/2006/relationships/customXml" Target="../ink/ink43.xml"/><Relationship Id="rId68" Type="http://schemas.openxmlformats.org/officeDocument/2006/relationships/image" Target="../media/image53.emf"/><Relationship Id="rId89" Type="http://schemas.openxmlformats.org/officeDocument/2006/relationships/customXml" Target="../ink/ink64.xml"/><Relationship Id="rId112" Type="http://schemas.openxmlformats.org/officeDocument/2006/relationships/customXml" Target="../ink/ink76.xml"/><Relationship Id="rId133" Type="http://schemas.openxmlformats.org/officeDocument/2006/relationships/image" Target="../media/image8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3" Type="http://schemas.openxmlformats.org/officeDocument/2006/relationships/image" Target="../media/image1.png"/><Relationship Id="rId7" Type="http://schemas.openxmlformats.org/officeDocument/2006/relationships/image" Target="../media/image8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89.xml"/><Relationship Id="rId5" Type="http://schemas.openxmlformats.org/officeDocument/2006/relationships/image" Target="../media/image86.emf"/><Relationship Id="rId4" Type="http://schemas.openxmlformats.org/officeDocument/2006/relationships/customXml" Target="../ink/ink88.xml"/><Relationship Id="rId9" Type="http://schemas.openxmlformats.org/officeDocument/2006/relationships/image" Target="../media/image8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emf"/><Relationship Id="rId13" Type="http://schemas.openxmlformats.org/officeDocument/2006/relationships/customXml" Target="../ink/ink96.xml"/><Relationship Id="rId18" Type="http://schemas.openxmlformats.org/officeDocument/2006/relationships/image" Target="../media/image96.emf"/><Relationship Id="rId3" Type="http://schemas.openxmlformats.org/officeDocument/2006/relationships/customXml" Target="../ink/ink91.xml"/><Relationship Id="rId7" Type="http://schemas.openxmlformats.org/officeDocument/2006/relationships/customXml" Target="../ink/ink93.xml"/><Relationship Id="rId12" Type="http://schemas.openxmlformats.org/officeDocument/2006/relationships/image" Target="../media/image93.emf"/><Relationship Id="rId17" Type="http://schemas.openxmlformats.org/officeDocument/2006/relationships/customXml" Target="../ink/ink9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5.emf"/><Relationship Id="rId20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emf"/><Relationship Id="rId11" Type="http://schemas.openxmlformats.org/officeDocument/2006/relationships/customXml" Target="../ink/ink95.xml"/><Relationship Id="rId5" Type="http://schemas.openxmlformats.org/officeDocument/2006/relationships/customXml" Target="../ink/ink92.xml"/><Relationship Id="rId15" Type="http://schemas.openxmlformats.org/officeDocument/2006/relationships/customXml" Target="../ink/ink97.xml"/><Relationship Id="rId10" Type="http://schemas.openxmlformats.org/officeDocument/2006/relationships/image" Target="../media/image92.emf"/><Relationship Id="rId19" Type="http://schemas.openxmlformats.org/officeDocument/2006/relationships/customXml" Target="../ink/ink99.xml"/><Relationship Id="rId4" Type="http://schemas.openxmlformats.org/officeDocument/2006/relationships/image" Target="../media/image89.emf"/><Relationship Id="rId9" Type="http://schemas.openxmlformats.org/officeDocument/2006/relationships/customXml" Target="../ink/ink94.xml"/><Relationship Id="rId14" Type="http://schemas.openxmlformats.org/officeDocument/2006/relationships/image" Target="../media/image9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5.xml"/><Relationship Id="rId18" Type="http://schemas.openxmlformats.org/officeDocument/2006/relationships/image" Target="../media/image105.emf"/><Relationship Id="rId26" Type="http://schemas.openxmlformats.org/officeDocument/2006/relationships/image" Target="../media/image109.emf"/><Relationship Id="rId21" Type="http://schemas.openxmlformats.org/officeDocument/2006/relationships/customXml" Target="../ink/ink109.xml"/><Relationship Id="rId34" Type="http://schemas.openxmlformats.org/officeDocument/2006/relationships/image" Target="../media/image113.emf"/><Relationship Id="rId7" Type="http://schemas.openxmlformats.org/officeDocument/2006/relationships/customXml" Target="../ink/ink102.xml"/><Relationship Id="rId12" Type="http://schemas.openxmlformats.org/officeDocument/2006/relationships/image" Target="../media/image102.emf"/><Relationship Id="rId17" Type="http://schemas.openxmlformats.org/officeDocument/2006/relationships/customXml" Target="../ink/ink107.xml"/><Relationship Id="rId25" Type="http://schemas.openxmlformats.org/officeDocument/2006/relationships/customXml" Target="../ink/ink111.xml"/><Relationship Id="rId33" Type="http://schemas.openxmlformats.org/officeDocument/2006/relationships/customXml" Target="../ink/ink115.xml"/><Relationship Id="rId38" Type="http://schemas.openxmlformats.org/officeDocument/2006/relationships/image" Target="../media/image115.emf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4.emf"/><Relationship Id="rId20" Type="http://schemas.openxmlformats.org/officeDocument/2006/relationships/image" Target="../media/image106.emf"/><Relationship Id="rId29" Type="http://schemas.openxmlformats.org/officeDocument/2006/relationships/customXml" Target="../ink/ink1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emf"/><Relationship Id="rId11" Type="http://schemas.openxmlformats.org/officeDocument/2006/relationships/customXml" Target="../ink/ink104.xml"/><Relationship Id="rId24" Type="http://schemas.openxmlformats.org/officeDocument/2006/relationships/image" Target="../media/image108.emf"/><Relationship Id="rId32" Type="http://schemas.openxmlformats.org/officeDocument/2006/relationships/image" Target="../media/image112.emf"/><Relationship Id="rId37" Type="http://schemas.openxmlformats.org/officeDocument/2006/relationships/customXml" Target="../ink/ink117.xml"/><Relationship Id="rId5" Type="http://schemas.openxmlformats.org/officeDocument/2006/relationships/customXml" Target="../ink/ink101.xml"/><Relationship Id="rId15" Type="http://schemas.openxmlformats.org/officeDocument/2006/relationships/customXml" Target="../ink/ink106.xml"/><Relationship Id="rId23" Type="http://schemas.openxmlformats.org/officeDocument/2006/relationships/customXml" Target="../ink/ink110.xml"/><Relationship Id="rId28" Type="http://schemas.openxmlformats.org/officeDocument/2006/relationships/image" Target="../media/image110.emf"/><Relationship Id="rId36" Type="http://schemas.openxmlformats.org/officeDocument/2006/relationships/image" Target="../media/image114.emf"/><Relationship Id="rId10" Type="http://schemas.openxmlformats.org/officeDocument/2006/relationships/image" Target="../media/image101.emf"/><Relationship Id="rId19" Type="http://schemas.openxmlformats.org/officeDocument/2006/relationships/customXml" Target="../ink/ink108.xml"/><Relationship Id="rId31" Type="http://schemas.openxmlformats.org/officeDocument/2006/relationships/customXml" Target="../ink/ink114.xml"/><Relationship Id="rId4" Type="http://schemas.openxmlformats.org/officeDocument/2006/relationships/image" Target="../media/image98.emf"/><Relationship Id="rId9" Type="http://schemas.openxmlformats.org/officeDocument/2006/relationships/customXml" Target="../ink/ink103.xml"/><Relationship Id="rId14" Type="http://schemas.openxmlformats.org/officeDocument/2006/relationships/image" Target="../media/image103.emf"/><Relationship Id="rId22" Type="http://schemas.openxmlformats.org/officeDocument/2006/relationships/image" Target="../media/image107.emf"/><Relationship Id="rId27" Type="http://schemas.openxmlformats.org/officeDocument/2006/relationships/customXml" Target="../ink/ink112.xml"/><Relationship Id="rId30" Type="http://schemas.openxmlformats.org/officeDocument/2006/relationships/image" Target="../media/image111.emf"/><Relationship Id="rId35" Type="http://schemas.openxmlformats.org/officeDocument/2006/relationships/customXml" Target="../ink/ink116.xml"/><Relationship Id="rId8" Type="http://schemas.openxmlformats.org/officeDocument/2006/relationships/image" Target="../media/image100.emf"/><Relationship Id="rId3" Type="http://schemas.openxmlformats.org/officeDocument/2006/relationships/customXml" Target="../ink/ink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31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F38F403-5C3E-47C3-9284-00192E83461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1412875"/>
            <a:ext cx="876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solidFill>
                  <a:schemeClr val="accent2"/>
                </a:solidFill>
                <a:latin typeface="Arial Unicode MS" pitchFamily="34" charset="-128"/>
              </a:rPr>
              <a:t>Probability and Time: Markov Models</a:t>
            </a:r>
          </a:p>
          <a:p>
            <a:pPr algn="ctr">
              <a:spcBef>
                <a:spcPct val="50000"/>
              </a:spcBef>
            </a:pPr>
            <a:r>
              <a:rPr lang="en-US" dirty="0">
                <a:latin typeface="Arial Unicode MS" pitchFamily="34" charset="-128"/>
              </a:rPr>
              <a:t>Computer Science cpsc322, Lecture 31</a:t>
            </a:r>
          </a:p>
          <a:p>
            <a:pPr algn="ctr">
              <a:spcBef>
                <a:spcPct val="50000"/>
              </a:spcBef>
            </a:pPr>
            <a:r>
              <a:rPr lang="en-US" i="1" dirty="0">
                <a:latin typeface="Arial Unicode MS" pitchFamily="34" charset="-128"/>
              </a:rPr>
              <a:t>(Textbook </a:t>
            </a:r>
            <a:r>
              <a:rPr lang="en-US" i="1" dirty="0" err="1">
                <a:latin typeface="Arial Unicode MS" pitchFamily="34" charset="-128"/>
              </a:rPr>
              <a:t>Chpt</a:t>
            </a:r>
            <a:r>
              <a:rPr lang="en-US" i="1" dirty="0">
                <a:latin typeface="Arial Unicode MS" pitchFamily="34" charset="-128"/>
              </a:rPr>
              <a:t> </a:t>
            </a:r>
            <a:r>
              <a:rPr lang="en-US" i="1" dirty="0" smtClean="0">
                <a:latin typeface="Arial Unicode MS" pitchFamily="34" charset="-128"/>
              </a:rPr>
              <a:t>6.5.1)</a:t>
            </a:r>
            <a:endParaRPr lang="en-US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i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2400" smtClean="0">
                <a:latin typeface="Arial Unicode MS" pitchFamily="34" charset="-128"/>
              </a:rPr>
              <a:t>Nov, 22, 2013</a:t>
            </a:r>
            <a:endParaRPr lang="en-US" sz="240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1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8388" y="5391150"/>
              <a:ext cx="498475" cy="220663"/>
            </p14:xfrm>
          </p:contentPart>
        </mc:Choice>
        <mc:Fallback xmlns="">
          <p:pic>
            <p:nvPicPr>
              <p:cNvPr id="51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9750" y="5378891"/>
                <a:ext cx="512152" cy="23797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Simplest Possible DBN (cont’)</a:t>
            </a:r>
          </a:p>
        </p:txBody>
      </p:sp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214313" y="3571875"/>
            <a:ext cx="8643937" cy="2643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 process assumption:  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mechanism that regulates how state variables change overtime is </a:t>
            </a:r>
            <a:r>
              <a:rPr lang="en-GB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stationary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that is it can be described by a single transition model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|</a:t>
            </a:r>
            <a:r>
              <a:rPr lang="en-GB" sz="32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GB" sz="3200" baseline="-2500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t-1</a:t>
            </a:r>
            <a:r>
              <a:rPr lang="en-GB" sz="3200" b="0">
                <a:solidFill>
                  <a:srgbClr val="33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61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00125"/>
            <a:ext cx="7199313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67" name="Rectangle 3"/>
          <p:cNvSpPr>
            <a:spLocks noChangeArrowheads="1"/>
          </p:cNvSpPr>
          <p:nvPr/>
        </p:nvSpPr>
        <p:spPr bwMode="auto">
          <a:xfrm>
            <a:off x="214313" y="1928813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lnSpc>
                <a:spcPct val="95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many CPTs do we need to specify?</a:t>
            </a:r>
            <a:endParaRPr lang="en-GB" sz="3200" b="0">
              <a:solidFill>
                <a:srgbClr val="33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041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995363"/>
              <a:ext cx="220662" cy="774700"/>
            </p14:xfrm>
          </p:contentPart>
        </mc:Choice>
        <mc:Fallback xmlns="">
          <p:pic>
            <p:nvPicPr>
              <p:cNvPr id="6041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32754" y="988523"/>
                <a:ext cx="237941" cy="790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41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9950" y="447675"/>
              <a:ext cx="846138" cy="471488"/>
            </p14:xfrm>
          </p:contentPart>
        </mc:Choice>
        <mc:Fallback xmlns="">
          <p:pic>
            <p:nvPicPr>
              <p:cNvPr id="6041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12029" y="442636"/>
                <a:ext cx="858020" cy="483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042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51825" y="409575"/>
              <a:ext cx="477838" cy="588963"/>
            </p14:xfrm>
          </p:contentPart>
        </mc:Choice>
        <mc:Fallback xmlns="">
          <p:pic>
            <p:nvPicPr>
              <p:cNvPr id="6042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42823" y="405975"/>
                <a:ext cx="495482" cy="598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42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95850" y="979488"/>
              <a:ext cx="234950" cy="773112"/>
            </p14:xfrm>
          </p:contentPart>
        </mc:Choice>
        <mc:Fallback xmlns="">
          <p:pic>
            <p:nvPicPr>
              <p:cNvPr id="6042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90453" y="972290"/>
                <a:ext cx="249342" cy="7857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042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8175" y="1054100"/>
              <a:ext cx="227013" cy="549275"/>
            </p14:xfrm>
          </p:contentPart>
        </mc:Choice>
        <mc:Fallback xmlns="">
          <p:pic>
            <p:nvPicPr>
              <p:cNvPr id="6042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73138" y="1050501"/>
                <a:ext cx="239605" cy="557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042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5938" y="1344613"/>
              <a:ext cx="331787" cy="136525"/>
            </p14:xfrm>
          </p:contentPart>
        </mc:Choice>
        <mc:Fallback xmlns="">
          <p:pic>
            <p:nvPicPr>
              <p:cNvPr id="6042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9461" y="1338849"/>
                <a:ext cx="344382" cy="147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42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4025" y="1112838"/>
              <a:ext cx="161925" cy="565150"/>
            </p14:xfrm>
          </p:contentPart>
        </mc:Choice>
        <mc:Fallback xmlns="">
          <p:pic>
            <p:nvPicPr>
              <p:cNvPr id="6042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18627" y="1107798"/>
                <a:ext cx="174519" cy="5755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042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7675" y="2493963"/>
              <a:ext cx="260350" cy="528637"/>
            </p14:xfrm>
          </p:contentPart>
        </mc:Choice>
        <mc:Fallback xmlns="">
          <p:pic>
            <p:nvPicPr>
              <p:cNvPr id="6042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08312" y="2490002"/>
                <a:ext cx="274034" cy="542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042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3463" y="6061075"/>
              <a:ext cx="1757362" cy="79375"/>
            </p14:xfrm>
          </p:contentPart>
        </mc:Choice>
        <mc:Fallback xmlns="">
          <p:pic>
            <p:nvPicPr>
              <p:cNvPr id="6042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28063" y="6053137"/>
                <a:ext cx="1775720" cy="988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042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2750" y="5618163"/>
              <a:ext cx="250825" cy="165100"/>
            </p14:xfrm>
          </p:contentPart>
        </mc:Choice>
        <mc:Fallback xmlns="">
          <p:pic>
            <p:nvPicPr>
              <p:cNvPr id="6042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40874" y="5610969"/>
                <a:ext cx="269898" cy="1848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042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6138" y="5502275"/>
              <a:ext cx="555625" cy="263525"/>
            </p14:xfrm>
          </p:contentPart>
        </mc:Choice>
        <mc:Fallback xmlns="">
          <p:pic>
            <p:nvPicPr>
              <p:cNvPr id="6042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74622" y="5496155"/>
                <a:ext cx="579736" cy="28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042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4013" y="5629275"/>
              <a:ext cx="919162" cy="147638"/>
            </p14:xfrm>
          </p:contentPart>
        </mc:Choice>
        <mc:Fallback xmlns="">
          <p:pic>
            <p:nvPicPr>
              <p:cNvPr id="6042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51772" y="5616672"/>
                <a:ext cx="937524" cy="173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43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3375" y="5478463"/>
              <a:ext cx="1062038" cy="439737"/>
            </p14:xfrm>
          </p:contentPart>
        </mc:Choice>
        <mc:Fallback xmlns="">
          <p:pic>
            <p:nvPicPr>
              <p:cNvPr id="6043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400775" y="5466218"/>
                <a:ext cx="1084359" cy="463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43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7038" y="5434013"/>
              <a:ext cx="263525" cy="296862"/>
            </p14:xfrm>
          </p:contentPart>
        </mc:Choice>
        <mc:Fallback xmlns="">
          <p:pic>
            <p:nvPicPr>
              <p:cNvPr id="6043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768398" y="5426447"/>
                <a:ext cx="285485" cy="314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04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563" y="1709738"/>
              <a:ext cx="7456487" cy="106362"/>
            </p14:xfrm>
          </p:contentPart>
        </mc:Choice>
        <mc:Fallback xmlns="">
          <p:pic>
            <p:nvPicPr>
              <p:cNvPr id="604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13963" y="1702911"/>
                <a:ext cx="7467287" cy="12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4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0475" y="2476500"/>
              <a:ext cx="1641475" cy="446088"/>
            </p14:xfrm>
          </p:contentPart>
        </mc:Choice>
        <mc:Fallback xmlns="">
          <p:pic>
            <p:nvPicPr>
              <p:cNvPr id="604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25795" y="2471099"/>
                <a:ext cx="1653714" cy="460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04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2371725"/>
              <a:ext cx="1717675" cy="527050"/>
            </p14:xfrm>
          </p:contentPart>
        </mc:Choice>
        <mc:Fallback xmlns="">
          <p:pic>
            <p:nvPicPr>
              <p:cNvPr id="604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624470" y="2368489"/>
                <a:ext cx="1729916" cy="5399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04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1938" y="2490788"/>
              <a:ext cx="765175" cy="317500"/>
            </p14:xfrm>
          </p:contentPart>
        </mc:Choice>
        <mc:Fallback xmlns="">
          <p:pic>
            <p:nvPicPr>
              <p:cNvPr id="604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601496" y="2483948"/>
                <a:ext cx="785340" cy="334059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742113" y="3116106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i="1" dirty="0">
                <a:latin typeface="+mj-lt"/>
              </a:rPr>
              <a:t>4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2897" y="2922588"/>
            <a:ext cx="73129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1" i="1" dirty="0" smtClean="0">
                <a:latin typeface="+mj-lt"/>
              </a:rPr>
              <a:t>1</a:t>
            </a:r>
            <a:endParaRPr lang="en-US" baseline="30000" dirty="0">
              <a:latin typeface="+mj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655608" y="3116106"/>
            <a:ext cx="123444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1" i="1" dirty="0" smtClean="0">
                <a:latin typeface="+mj-lt"/>
              </a:rPr>
              <a:t>2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545806" y="3116106"/>
            <a:ext cx="74892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1" i="1" dirty="0" smtClean="0">
                <a:latin typeface="+mj-lt"/>
              </a:rPr>
              <a:t>3</a:t>
            </a:r>
            <a:endParaRPr lang="en-US" b="1" baseline="30000" dirty="0" smtClean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23" y="2136663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" name="Ink 1"/>
              <p14:cNvContentPartPr/>
              <p14:nvPr/>
            </p14:nvContentPartPr>
            <p14:xfrm>
              <a:off x="6458400" y="3025080"/>
              <a:ext cx="1449720" cy="7981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50120" y="3015000"/>
                <a:ext cx="1468440" cy="818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0</a:t>
            </a:r>
            <a:r>
              <a:rPr lang="en-US" sz="2400" b="0">
                <a:latin typeface="Arial Unicode MS" pitchFamily="34" charset="-128"/>
              </a:rPr>
              <a:t>,…,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= </a:t>
            </a: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>
                <a:latin typeface="Arial Unicode MS" pitchFamily="34" charset="-128"/>
              </a:rPr>
              <a:t>P </a:t>
            </a:r>
            <a:r>
              <a:rPr lang="en-US" sz="2400" b="0">
                <a:latin typeface="Arial Unicode MS" pitchFamily="34" charset="-128"/>
              </a:rPr>
              <a:t>(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 +1</a:t>
            </a:r>
            <a:r>
              <a:rPr lang="en-US" sz="2400" b="0">
                <a:latin typeface="Arial Unicode MS" pitchFamily="34" charset="-128"/>
              </a:rPr>
              <a:t>|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23850" y="3573463"/>
            <a:ext cx="8534400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We only need to specify          and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Simple Model, easy to specify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Often the natural model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The network can extend indefinitely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>
                <a:latin typeface="Arial Unicode MS" pitchFamily="34" charset="-128"/>
              </a:rPr>
              <a:t>Variations of SMC are at the core of most Natural Language Processing (NLP) applications!</a:t>
            </a:r>
            <a:endParaRPr lang="en-US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96" y="2436410"/>
                <a:ext cx="1113653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2000" y="3275013"/>
              <a:ext cx="1460500" cy="66675"/>
            </p14:xfrm>
          </p:contentPart>
        </mc:Choice>
        <mc:Fallback xmlns="">
          <p:pic>
            <p:nvPicPr>
              <p:cNvPr id="6144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7680" y="3269798"/>
                <a:ext cx="1475260" cy="78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44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7900" y="3449638"/>
              <a:ext cx="2187575" cy="609600"/>
            </p14:xfrm>
          </p:contentPart>
        </mc:Choice>
        <mc:Fallback xmlns="">
          <p:pic>
            <p:nvPicPr>
              <p:cNvPr id="6144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50699" y="3442437"/>
                <a:ext cx="2205577" cy="6225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44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3550" y="3517900"/>
              <a:ext cx="1030288" cy="823913"/>
            </p14:xfrm>
          </p:contentPart>
        </mc:Choice>
        <mc:Fallback xmlns="">
          <p:pic>
            <p:nvPicPr>
              <p:cNvPr id="6144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267068" y="3508541"/>
                <a:ext cx="1042532" cy="8447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144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4970463"/>
              <a:ext cx="463550" cy="211137"/>
            </p14:xfrm>
          </p:contentPart>
        </mc:Choice>
        <mc:Fallback xmlns="">
          <p:pic>
            <p:nvPicPr>
              <p:cNvPr id="6144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516518" y="4965779"/>
                <a:ext cx="484424" cy="227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144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2563" y="4597400"/>
              <a:ext cx="338137" cy="184150"/>
            </p14:xfrm>
          </p:contentPart>
        </mc:Choice>
        <mc:Fallback xmlns="">
          <p:pic>
            <p:nvPicPr>
              <p:cNvPr id="6144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882" y="4589847"/>
                <a:ext cx="351821" cy="2035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144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1838" y="2830513"/>
              <a:ext cx="3914775" cy="55562"/>
            </p14:xfrm>
          </p:contentPart>
        </mc:Choice>
        <mc:Fallback xmlns="">
          <p:pic>
            <p:nvPicPr>
              <p:cNvPr id="6144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27878" y="2818325"/>
                <a:ext cx="3932416" cy="81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145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7100" y="3835400"/>
              <a:ext cx="93663" cy="87313"/>
            </p14:xfrm>
          </p:contentPart>
        </mc:Choice>
        <mc:Fallback xmlns="">
          <p:pic>
            <p:nvPicPr>
              <p:cNvPr id="6145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30976" y="3827462"/>
                <a:ext cx="108433" cy="101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145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5827713"/>
              <a:ext cx="515938" cy="247650"/>
            </p14:xfrm>
          </p:contentPart>
        </mc:Choice>
        <mc:Fallback xmlns="">
          <p:pic>
            <p:nvPicPr>
              <p:cNvPr id="6145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621544" y="5821954"/>
                <a:ext cx="530340" cy="2649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45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9488" y="5535613"/>
              <a:ext cx="623887" cy="396875"/>
            </p14:xfrm>
          </p:contentPart>
        </mc:Choice>
        <mc:Fallback xmlns="">
          <p:pic>
            <p:nvPicPr>
              <p:cNvPr id="6145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20488" y="5528050"/>
                <a:ext cx="638287" cy="4156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45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48638" y="5329238"/>
              <a:ext cx="709612" cy="363537"/>
            </p14:xfrm>
          </p:contentPart>
        </mc:Choice>
        <mc:Fallback xmlns="">
          <p:pic>
            <p:nvPicPr>
              <p:cNvPr id="6145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43238" y="5322399"/>
                <a:ext cx="720053" cy="3808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45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03688" y="6207125"/>
              <a:ext cx="1566862" cy="398463"/>
            </p14:xfrm>
          </p:contentPart>
        </mc:Choice>
        <mc:Fallback xmlns="">
          <p:pic>
            <p:nvPicPr>
              <p:cNvPr id="6145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97927" y="6199566"/>
                <a:ext cx="1578383" cy="416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45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11850" y="6203950"/>
              <a:ext cx="523875" cy="338138"/>
            </p14:xfrm>
          </p:contentPart>
        </mc:Choice>
        <mc:Fallback xmlns="">
          <p:pic>
            <p:nvPicPr>
              <p:cNvPr id="6145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03929" y="6198548"/>
                <a:ext cx="543678" cy="354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145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4475" y="5662613"/>
              <a:ext cx="2293938" cy="785812"/>
            </p14:xfrm>
          </p:contentPart>
        </mc:Choice>
        <mc:Fallback xmlns="">
          <p:pic>
            <p:nvPicPr>
              <p:cNvPr id="6145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583315" y="5659013"/>
                <a:ext cx="2314458" cy="800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145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4363" y="6318250"/>
              <a:ext cx="668337" cy="241300"/>
            </p14:xfrm>
          </p:contentPart>
        </mc:Choice>
        <mc:Fallback xmlns="">
          <p:pic>
            <p:nvPicPr>
              <p:cNvPr id="6145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958962" y="6307446"/>
                <a:ext cx="678780" cy="2625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45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43825" y="5913438"/>
              <a:ext cx="1268413" cy="447675"/>
            </p14:xfrm>
          </p:contentPart>
        </mc:Choice>
        <mc:Fallback xmlns="">
          <p:pic>
            <p:nvPicPr>
              <p:cNvPr id="6145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36984" y="5905521"/>
                <a:ext cx="1285335" cy="4671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Stationary Markov Chain (SMC)</a:t>
            </a:r>
          </a:p>
        </p:txBody>
      </p:sp>
      <p:pic>
        <p:nvPicPr>
          <p:cNvPr id="718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836613"/>
            <a:ext cx="7199312" cy="792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90" name="Rectangle 5"/>
          <p:cNvSpPr>
            <a:spLocks noChangeArrowheads="1"/>
          </p:cNvSpPr>
          <p:nvPr/>
        </p:nvSpPr>
        <p:spPr bwMode="auto">
          <a:xfrm>
            <a:off x="395288" y="1989138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>
                <a:latin typeface="Arial Unicode MS" pitchFamily="34" charset="-128"/>
              </a:rPr>
              <a:t>A stationary Markov Chain : for all t &gt;0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dirty="0">
                <a:latin typeface="Arial Unicode MS" pitchFamily="34" charset="-128"/>
              </a:rPr>
              <a:t>P </a:t>
            </a:r>
            <a:r>
              <a:rPr lang="en-US" sz="2400" b="0" dirty="0">
                <a:latin typeface="Arial Unicode MS" pitchFamily="34" charset="-128"/>
              </a:rPr>
              <a:t>(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t+1</a:t>
            </a:r>
            <a:r>
              <a:rPr lang="en-US" sz="2400" b="0" dirty="0">
                <a:latin typeface="Arial Unicode MS" pitchFamily="34" charset="-128"/>
              </a:rPr>
              <a:t>| 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0</a:t>
            </a:r>
            <a:r>
              <a:rPr lang="en-US" sz="2400" b="0" dirty="0">
                <a:latin typeface="Arial Unicode MS" pitchFamily="34" charset="-128"/>
              </a:rPr>
              <a:t>,…,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) = </a:t>
            </a:r>
            <a:r>
              <a:rPr lang="en-US" sz="2400" b="0" i="1" dirty="0">
                <a:latin typeface="Arial Unicode MS" pitchFamily="34" charset="-128"/>
              </a:rPr>
              <a:t>P </a:t>
            </a:r>
            <a:r>
              <a:rPr lang="en-US" sz="2400" b="0" dirty="0">
                <a:latin typeface="Arial Unicode MS" pitchFamily="34" charset="-128"/>
              </a:rPr>
              <a:t>(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t+1</a:t>
            </a:r>
            <a:r>
              <a:rPr lang="en-US" sz="2400" b="0" dirty="0">
                <a:latin typeface="Arial Unicode MS" pitchFamily="34" charset="-128"/>
              </a:rPr>
              <a:t>|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) and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 i="1" dirty="0">
                <a:latin typeface="Arial Unicode MS" pitchFamily="34" charset="-128"/>
              </a:rPr>
              <a:t>P </a:t>
            </a:r>
            <a:r>
              <a:rPr lang="en-US" sz="2400" b="0" dirty="0">
                <a:latin typeface="Arial Unicode MS" pitchFamily="34" charset="-128"/>
              </a:rPr>
              <a:t>(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 +1</a:t>
            </a:r>
            <a:r>
              <a:rPr lang="en-US" sz="2400" b="0" dirty="0">
                <a:latin typeface="Arial Unicode MS" pitchFamily="34" charset="-128"/>
              </a:rPr>
              <a:t>|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) is the same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144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00688" y="2447925"/>
              <a:ext cx="1098550" cy="304800"/>
            </p14:xfrm>
          </p:contentPart>
        </mc:Choice>
        <mc:Fallback xmlns="">
          <p:pic>
            <p:nvPicPr>
              <p:cNvPr id="6144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93489" y="2436410"/>
                <a:ext cx="1113668" cy="32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144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7500" y="2970213"/>
              <a:ext cx="1628775" cy="331787"/>
            </p14:xfrm>
          </p:contentPart>
        </mc:Choice>
        <mc:Fallback xmlns="">
          <p:pic>
            <p:nvPicPr>
              <p:cNvPr id="6144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18499" y="2963016"/>
                <a:ext cx="1644256" cy="345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45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84975" y="2444750"/>
              <a:ext cx="1716088" cy="368300"/>
            </p14:xfrm>
          </p:contentPart>
        </mc:Choice>
        <mc:Fallback xmlns="">
          <p:pic>
            <p:nvPicPr>
              <p:cNvPr id="6145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75975" y="2437910"/>
                <a:ext cx="1734088" cy="38594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85317" y="4398035"/>
            <a:ext cx="141017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0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i="1" dirty="0">
              <a:latin typeface="+mj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91850" y="4388259"/>
            <a:ext cx="350929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A.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</a:t>
            </a:r>
            <a:r>
              <a:rPr lang="en-US" b="0" i="1" baseline="-25000" dirty="0" smtClean="0">
                <a:latin typeface="Arial Unicode MS" pitchFamily="34" charset="-128"/>
              </a:rPr>
              <a:t>1 </a:t>
            </a:r>
            <a:r>
              <a:rPr lang="en-US" b="0" dirty="0" smtClean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 smtClean="0">
                <a:latin typeface="Arial Unicode MS" pitchFamily="34" charset="-128"/>
              </a:rPr>
              <a:t>) and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 smtClean="0">
                <a:latin typeface="Arial Unicode MS" pitchFamily="34" charset="-128"/>
              </a:rPr>
              <a:t>S</a:t>
            </a:r>
            <a:r>
              <a:rPr lang="en-US" b="0" i="1" baseline="-25000" dirty="0" smtClean="0">
                <a:latin typeface="Arial Unicode MS" pitchFamily="34" charset="-128"/>
              </a:rPr>
              <a:t>0</a:t>
            </a:r>
            <a:r>
              <a:rPr lang="en-US" b="0" dirty="0" smtClean="0">
                <a:latin typeface="Arial Unicode MS" pitchFamily="34" charset="-128"/>
              </a:rPr>
              <a:t>)</a:t>
            </a:r>
            <a:endParaRPr lang="en-US" sz="2000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3568" y="538555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+1</a:t>
            </a:r>
            <a:r>
              <a:rPr lang="en-US" b="0" dirty="0">
                <a:latin typeface="Arial Unicode MS" pitchFamily="34" charset="-128"/>
              </a:rPr>
              <a:t>|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</a:t>
            </a:r>
            <a:r>
              <a:rPr lang="en-US" b="0" dirty="0">
                <a:latin typeface="Arial Unicode MS" pitchFamily="34" charset="-128"/>
              </a:rPr>
              <a:t>)</a:t>
            </a:r>
            <a:endParaRPr lang="en-US" b="1" dirty="0">
              <a:latin typeface="+mj-lt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901144" y="5350289"/>
            <a:ext cx="202811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>
                <a:latin typeface="Arial Unicode MS" pitchFamily="34" charset="-128"/>
              </a:rPr>
              <a:t>P </a:t>
            </a:r>
            <a:r>
              <a:rPr lang="en-US" b="0" dirty="0">
                <a:latin typeface="Arial Unicode MS" pitchFamily="34" charset="-128"/>
              </a:rPr>
              <a:t>(</a:t>
            </a:r>
            <a:r>
              <a:rPr lang="en-US" b="0" i="1" dirty="0">
                <a:latin typeface="Arial Unicode MS" pitchFamily="34" charset="-128"/>
              </a:rPr>
              <a:t>S</a:t>
            </a:r>
            <a:r>
              <a:rPr lang="en-US" b="0" i="1" baseline="-25000" dirty="0">
                <a:latin typeface="Arial Unicode MS" pitchFamily="34" charset="-128"/>
              </a:rPr>
              <a:t>t </a:t>
            </a:r>
            <a:r>
              <a:rPr lang="en-US" b="0" dirty="0" smtClean="0">
                <a:latin typeface="Arial Unicode MS" pitchFamily="34" charset="-128"/>
              </a:rPr>
              <a:t>|</a:t>
            </a:r>
            <a:r>
              <a:rPr lang="en-US" b="0" i="1" dirty="0" smtClean="0">
                <a:latin typeface="Arial Unicode MS" pitchFamily="34" charset="-128"/>
              </a:rPr>
              <a:t>S</a:t>
            </a:r>
            <a:r>
              <a:rPr lang="en-US" b="0" i="1" baseline="-25000" dirty="0" smtClean="0">
                <a:latin typeface="Arial Unicode MS" pitchFamily="34" charset="-128"/>
              </a:rPr>
              <a:t>t</a:t>
            </a:r>
            <a:r>
              <a:rPr lang="en-US" b="0" i="1" baseline="-25000" dirty="0">
                <a:latin typeface="Arial Unicode MS" pitchFamily="34" charset="-128"/>
              </a:rPr>
              <a:t>+1 </a:t>
            </a:r>
            <a:r>
              <a:rPr lang="en-US" b="0" dirty="0" smtClean="0">
                <a:latin typeface="Arial Unicode MS" pitchFamily="34" charset="-128"/>
              </a:rPr>
              <a:t>)</a:t>
            </a:r>
            <a:endParaRPr lang="en-US" b="1" baseline="30000" dirty="0" smtClean="0">
              <a:latin typeface="+mj-lt"/>
            </a:endParaRPr>
          </a:p>
        </p:txBody>
      </p:sp>
      <p:pic>
        <p:nvPicPr>
          <p:cNvPr id="28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76" y="3602334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-17672" y="3573715"/>
            <a:ext cx="84248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0" dirty="0" smtClean="0">
                <a:latin typeface="Arial Unicode MS" pitchFamily="34" charset="-128"/>
              </a:rPr>
              <a:t>So we only need to specify</a:t>
            </a:r>
            <a:r>
              <a:rPr lang="en-US" sz="2400" b="0" dirty="0">
                <a:latin typeface="Arial Unicode MS" pitchFamily="34" charset="-128"/>
              </a:rPr>
              <a:t>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144000" y="4062960"/>
              <a:ext cx="4015440" cy="932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2480" y="4053600"/>
                <a:ext cx="4039560" cy="9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4210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490297" y="1498826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444921" y="2985754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7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8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0" name="Object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</a:t>
            </a:r>
            <a:r>
              <a:rPr lang="de-DE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q, 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p, a, h, e}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743927" y="767896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78581" y="2074408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997085" y="1505290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4033838" y="2043451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 dirty="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 dirty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 dirty="0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7619" y="1505290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608279" y="1493424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76344" y="1860890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0951" y="1849381"/>
                <a:ext cx="200628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1269" y="2222840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608031" y="2213830"/>
                <a:ext cx="192488" cy="140909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76"/>
          <p:cNvGrpSpPr>
            <a:grpSpLocks/>
          </p:cNvGrpSpPr>
          <p:nvPr/>
        </p:nvGrpSpPr>
        <p:grpSpPr bwMode="auto">
          <a:xfrm>
            <a:off x="4124325" y="2901496"/>
            <a:ext cx="3467100" cy="2984500"/>
            <a:chOff x="3608388" y="3400425"/>
            <a:chExt cx="3467100" cy="2984500"/>
          </a:xfrm>
        </p:grpSpPr>
        <p:sp>
          <p:nvSpPr>
            <p:cNvPr id="111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2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113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4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5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116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117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18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0</a:t>
              </a:r>
            </a:p>
          </p:txBody>
        </p:sp>
        <p:sp>
          <p:nvSpPr>
            <p:cNvPr id="119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0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1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>
                  <a:latin typeface="Arial" charset="0"/>
                </a:rPr>
                <a:t>1</a:t>
              </a:r>
            </a:p>
          </p:txBody>
        </p:sp>
        <p:sp>
          <p:nvSpPr>
            <p:cNvPr id="122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3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.3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24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25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26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27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28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29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0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1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32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3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4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5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36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7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38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139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140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141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42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0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43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4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5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6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7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8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49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0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51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2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3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4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5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156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.2</a:t>
              </a:r>
              <a:endParaRPr lang="de-DE" sz="2000" b="0" dirty="0">
                <a:latin typeface="Arial" charset="0"/>
              </a:endParaRPr>
            </a:p>
          </p:txBody>
        </p:sp>
        <p:sp>
          <p:nvSpPr>
            <p:cNvPr id="157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158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 dirty="0" smtClean="0">
                  <a:latin typeface="Arial" charset="0"/>
                </a:rPr>
                <a:t>1</a:t>
              </a:r>
              <a:endParaRPr lang="de-DE" sz="2000" b="0" dirty="0">
                <a:latin typeface="Arial" charset="0"/>
              </a:endParaRPr>
            </a:p>
          </p:txBody>
        </p:sp>
        <p:graphicFrame>
          <p:nvGraphicFramePr>
            <p:cNvPr id="159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39" name="Equation" r:id="rId26" imgW="291960" imgH="177480" progId="Equation.3">
                    <p:embed/>
                  </p:oleObj>
                </mc:Choice>
                <mc:Fallback>
                  <p:oleObj name="Equation" r:id="rId26" imgW="291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0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40" name="Equation" r:id="rId27" imgW="164880" imgH="177480" progId="Equation.3">
                    <p:embed/>
                  </p:oleObj>
                </mc:Choice>
                <mc:Fallback>
                  <p:oleObj name="Equation" r:id="rId27" imgW="164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1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32" y="6174705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5079624" y="5943873"/>
            <a:ext cx="254656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b="0" i="1" dirty="0" smtClean="0">
                <a:latin typeface="Arial Unicode MS" pitchFamily="34" charset="-128"/>
              </a:rPr>
              <a:t>Right one only</a:t>
            </a:r>
            <a:endParaRPr lang="en-US" b="1" i="1" dirty="0">
              <a:latin typeface="+mj-lt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1871148" y="5943873"/>
            <a:ext cx="2238113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A.</a:t>
            </a:r>
            <a:r>
              <a:rPr lang="en-US" b="0" dirty="0" err="1" smtClean="0">
                <a:latin typeface="Arial Unicode MS" pitchFamily="34" charset="-128"/>
              </a:rPr>
              <a:t>Left</a:t>
            </a:r>
            <a:r>
              <a:rPr lang="en-US" b="0" dirty="0" smtClean="0">
                <a:latin typeface="Arial Unicode MS" pitchFamily="34" charset="-128"/>
              </a:rPr>
              <a:t> one only</a:t>
            </a:r>
            <a:endParaRPr lang="en-US" sz="2000" dirty="0"/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1845831" y="6460177"/>
            <a:ext cx="2051415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C . </a:t>
            </a:r>
            <a:r>
              <a:rPr lang="en-US" b="0" i="1" dirty="0" smtClean="0">
                <a:latin typeface="Arial Unicode MS" pitchFamily="34" charset="-128"/>
              </a:rPr>
              <a:t>Both</a:t>
            </a:r>
            <a:endParaRPr lang="en-US" b="1" dirty="0">
              <a:latin typeface="+mj-lt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5032208" y="6431846"/>
            <a:ext cx="131478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+mj-lt"/>
              </a:rPr>
              <a:t>D. </a:t>
            </a:r>
            <a:r>
              <a:rPr lang="en-US" b="0" i="1" dirty="0" smtClean="0">
                <a:latin typeface="Arial Unicode MS" pitchFamily="34" charset="-128"/>
              </a:rPr>
              <a:t>None</a:t>
            </a:r>
            <a:endParaRPr lang="en-US" b="1" baseline="30000" dirty="0" smtClean="0">
              <a:latin typeface="+mj-lt"/>
            </a:endParaRPr>
          </a:p>
        </p:txBody>
      </p:sp>
      <p:sp>
        <p:nvSpPr>
          <p:cNvPr id="167" name="Rectangle 5"/>
          <p:cNvSpPr>
            <a:spLocks noChangeArrowheads="1"/>
          </p:cNvSpPr>
          <p:nvPr/>
        </p:nvSpPr>
        <p:spPr bwMode="auto">
          <a:xfrm>
            <a:off x="218230" y="2545896"/>
            <a:ext cx="547137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 dirty="0" smtClean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of these two is a possible STM?</a:t>
            </a:r>
            <a:endParaRPr lang="el-GR" sz="2400" b="0" dirty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" name="Ink 3"/>
              <p14:cNvContentPartPr/>
              <p14:nvPr/>
            </p14:nvContentPartPr>
            <p14:xfrm>
              <a:off x="1711440" y="4776480"/>
              <a:ext cx="6923160" cy="17269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704960" y="4764960"/>
                <a:ext cx="6941160" cy="1751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15" grpId="0"/>
      <p:bldP spid="6216" grpId="0"/>
      <p:bldP spid="6217" grpId="0"/>
      <p:bldP spid="1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28938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CPSC 322, Lecture 30</a:t>
            </a:r>
          </a:p>
        </p:txBody>
      </p:sp>
      <p:sp>
        <p:nvSpPr>
          <p:cNvPr id="7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752A918-7AD8-4387-9E53-50F0774D6AC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8233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Stationary Markov-Chain: Example</a:t>
            </a: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857375" y="2500313"/>
            <a:ext cx="3506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Probability of initial state</a:t>
            </a:r>
            <a:endParaRPr lang="el-GR" sz="2400" b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3608388" y="3400425"/>
            <a:ext cx="3467100" cy="2984500"/>
            <a:chOff x="3608388" y="3400425"/>
            <a:chExt cx="3467100" cy="2984500"/>
          </a:xfrm>
        </p:grpSpPr>
        <p:sp>
          <p:nvSpPr>
            <p:cNvPr id="8254" name="Rectangle 21"/>
            <p:cNvSpPr>
              <a:spLocks noChangeArrowheads="1"/>
            </p:cNvSpPr>
            <p:nvPr/>
          </p:nvSpPr>
          <p:spPr bwMode="auto">
            <a:xfrm>
              <a:off x="4191000" y="4238625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5" name="Rectangle 22"/>
            <p:cNvSpPr>
              <a:spLocks noChangeArrowheads="1"/>
            </p:cNvSpPr>
            <p:nvPr/>
          </p:nvSpPr>
          <p:spPr bwMode="auto">
            <a:xfrm>
              <a:off x="4481513" y="3857625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56" name="Rectangle 23"/>
            <p:cNvSpPr>
              <a:spLocks noChangeArrowheads="1"/>
            </p:cNvSpPr>
            <p:nvPr/>
          </p:nvSpPr>
          <p:spPr bwMode="auto">
            <a:xfrm>
              <a:off x="4876800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7" name="Rectangle 24"/>
            <p:cNvSpPr>
              <a:spLocks noChangeArrowheads="1"/>
            </p:cNvSpPr>
            <p:nvPr/>
          </p:nvSpPr>
          <p:spPr bwMode="auto">
            <a:xfrm>
              <a:off x="5334000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58" name="Rectangle 25"/>
            <p:cNvSpPr>
              <a:spLocks noChangeArrowheads="1"/>
            </p:cNvSpPr>
            <p:nvPr/>
          </p:nvSpPr>
          <p:spPr bwMode="auto">
            <a:xfrm>
              <a:off x="4191000" y="45926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59" name="Rectangle 26"/>
            <p:cNvSpPr>
              <a:spLocks noChangeArrowheads="1"/>
            </p:cNvSpPr>
            <p:nvPr/>
          </p:nvSpPr>
          <p:spPr bwMode="auto">
            <a:xfrm>
              <a:off x="4191000" y="495776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60" name="Rectangle 27"/>
            <p:cNvSpPr>
              <a:spLocks noChangeArrowheads="1"/>
            </p:cNvSpPr>
            <p:nvPr/>
          </p:nvSpPr>
          <p:spPr bwMode="auto">
            <a:xfrm>
              <a:off x="4481513" y="4222750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1" name="Rectangle 28"/>
            <p:cNvSpPr>
              <a:spLocks noChangeArrowheads="1"/>
            </p:cNvSpPr>
            <p:nvPr/>
          </p:nvSpPr>
          <p:spPr bwMode="auto">
            <a:xfrm>
              <a:off x="4876800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62" name="Rectangle 29"/>
            <p:cNvSpPr>
              <a:spLocks noChangeArrowheads="1"/>
            </p:cNvSpPr>
            <p:nvPr/>
          </p:nvSpPr>
          <p:spPr bwMode="auto">
            <a:xfrm>
              <a:off x="5334000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3" name="Rectangle 30"/>
            <p:cNvSpPr>
              <a:spLocks noChangeArrowheads="1"/>
            </p:cNvSpPr>
            <p:nvPr/>
          </p:nvSpPr>
          <p:spPr bwMode="auto">
            <a:xfrm>
              <a:off x="4481513" y="45767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64" name="Rectangle 31"/>
            <p:cNvSpPr>
              <a:spLocks noChangeArrowheads="1"/>
            </p:cNvSpPr>
            <p:nvPr/>
          </p:nvSpPr>
          <p:spPr bwMode="auto">
            <a:xfrm>
              <a:off x="4876800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5" name="Rectangle 32"/>
            <p:cNvSpPr>
              <a:spLocks noChangeArrowheads="1"/>
            </p:cNvSpPr>
            <p:nvPr/>
          </p:nvSpPr>
          <p:spPr bwMode="auto">
            <a:xfrm>
              <a:off x="5334000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66" name="Rectangle 33"/>
            <p:cNvSpPr>
              <a:spLocks noChangeArrowheads="1"/>
            </p:cNvSpPr>
            <p:nvPr/>
          </p:nvSpPr>
          <p:spPr bwMode="auto">
            <a:xfrm>
              <a:off x="4481513" y="494188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7" name="Rectangle 34"/>
            <p:cNvSpPr>
              <a:spLocks noChangeArrowheads="1"/>
            </p:cNvSpPr>
            <p:nvPr/>
          </p:nvSpPr>
          <p:spPr bwMode="auto">
            <a:xfrm>
              <a:off x="4876800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68" name="Rectangle 35"/>
            <p:cNvSpPr>
              <a:spLocks noChangeArrowheads="1"/>
            </p:cNvSpPr>
            <p:nvPr/>
          </p:nvSpPr>
          <p:spPr bwMode="auto">
            <a:xfrm>
              <a:off x="5334000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69" name="Rectangle 40"/>
            <p:cNvSpPr>
              <a:spLocks noChangeArrowheads="1"/>
            </p:cNvSpPr>
            <p:nvPr/>
          </p:nvSpPr>
          <p:spPr bwMode="auto">
            <a:xfrm>
              <a:off x="4191000" y="5321300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70" name="Rectangle 41"/>
            <p:cNvSpPr>
              <a:spLocks noChangeArrowheads="1"/>
            </p:cNvSpPr>
            <p:nvPr/>
          </p:nvSpPr>
          <p:spPr bwMode="auto">
            <a:xfrm>
              <a:off x="4191000" y="5675313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71" name="Rectangle 42"/>
            <p:cNvSpPr>
              <a:spLocks noChangeArrowheads="1"/>
            </p:cNvSpPr>
            <p:nvPr/>
          </p:nvSpPr>
          <p:spPr bwMode="auto">
            <a:xfrm>
              <a:off x="4191000" y="6040438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72" name="Rectangle 43"/>
            <p:cNvSpPr>
              <a:spLocks noChangeArrowheads="1"/>
            </p:cNvSpPr>
            <p:nvPr/>
          </p:nvSpPr>
          <p:spPr bwMode="auto">
            <a:xfrm>
              <a:off x="4481513" y="5305425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3" name="Rectangle 44"/>
            <p:cNvSpPr>
              <a:spLocks noChangeArrowheads="1"/>
            </p:cNvSpPr>
            <p:nvPr/>
          </p:nvSpPr>
          <p:spPr bwMode="auto">
            <a:xfrm>
              <a:off x="4876800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4" name="Rectangle 45"/>
            <p:cNvSpPr>
              <a:spLocks noChangeArrowheads="1"/>
            </p:cNvSpPr>
            <p:nvPr/>
          </p:nvSpPr>
          <p:spPr bwMode="auto">
            <a:xfrm>
              <a:off x="5334000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75" name="Rectangle 46"/>
            <p:cNvSpPr>
              <a:spLocks noChangeArrowheads="1"/>
            </p:cNvSpPr>
            <p:nvPr/>
          </p:nvSpPr>
          <p:spPr bwMode="auto">
            <a:xfrm>
              <a:off x="4481513" y="5659438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6" name="Rectangle 47"/>
            <p:cNvSpPr>
              <a:spLocks noChangeArrowheads="1"/>
            </p:cNvSpPr>
            <p:nvPr/>
          </p:nvSpPr>
          <p:spPr bwMode="auto">
            <a:xfrm>
              <a:off x="4876800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7" name="Rectangle 48"/>
            <p:cNvSpPr>
              <a:spLocks noChangeArrowheads="1"/>
            </p:cNvSpPr>
            <p:nvPr/>
          </p:nvSpPr>
          <p:spPr bwMode="auto">
            <a:xfrm>
              <a:off x="5334000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78" name="Rectangle 49"/>
            <p:cNvSpPr>
              <a:spLocks noChangeArrowheads="1"/>
            </p:cNvSpPr>
            <p:nvPr/>
          </p:nvSpPr>
          <p:spPr bwMode="auto">
            <a:xfrm>
              <a:off x="4481513" y="6024563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79" name="Rectangle 50"/>
            <p:cNvSpPr>
              <a:spLocks noChangeArrowheads="1"/>
            </p:cNvSpPr>
            <p:nvPr/>
          </p:nvSpPr>
          <p:spPr bwMode="auto">
            <a:xfrm>
              <a:off x="4876800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0" name="Rectangle 51"/>
            <p:cNvSpPr>
              <a:spLocks noChangeArrowheads="1"/>
            </p:cNvSpPr>
            <p:nvPr/>
          </p:nvSpPr>
          <p:spPr bwMode="auto">
            <a:xfrm>
              <a:off x="5334000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1" name="Rectangle 52"/>
            <p:cNvSpPr>
              <a:spLocks noChangeArrowheads="1"/>
            </p:cNvSpPr>
            <p:nvPr/>
          </p:nvSpPr>
          <p:spPr bwMode="auto">
            <a:xfrm>
              <a:off x="5791200" y="3857625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82" name="Rectangle 53"/>
            <p:cNvSpPr>
              <a:spLocks noChangeArrowheads="1"/>
            </p:cNvSpPr>
            <p:nvPr/>
          </p:nvSpPr>
          <p:spPr bwMode="auto">
            <a:xfrm>
              <a:off x="6186488" y="3857625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83" name="Rectangle 54"/>
            <p:cNvSpPr>
              <a:spLocks noChangeArrowheads="1"/>
            </p:cNvSpPr>
            <p:nvPr/>
          </p:nvSpPr>
          <p:spPr bwMode="auto">
            <a:xfrm>
              <a:off x="6643688" y="3857625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84" name="Rectangle 55"/>
            <p:cNvSpPr>
              <a:spLocks noChangeArrowheads="1"/>
            </p:cNvSpPr>
            <p:nvPr/>
          </p:nvSpPr>
          <p:spPr bwMode="auto">
            <a:xfrm>
              <a:off x="5791200" y="4222750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8285" name="Rectangle 56"/>
            <p:cNvSpPr>
              <a:spLocks noChangeArrowheads="1"/>
            </p:cNvSpPr>
            <p:nvPr/>
          </p:nvSpPr>
          <p:spPr bwMode="auto">
            <a:xfrm>
              <a:off x="6186488" y="4222750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8286" name="Rectangle 57"/>
            <p:cNvSpPr>
              <a:spLocks noChangeArrowheads="1"/>
            </p:cNvSpPr>
            <p:nvPr/>
          </p:nvSpPr>
          <p:spPr bwMode="auto">
            <a:xfrm>
              <a:off x="6643688" y="4222750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7" name="Rectangle 58"/>
            <p:cNvSpPr>
              <a:spLocks noChangeArrowheads="1"/>
            </p:cNvSpPr>
            <p:nvPr/>
          </p:nvSpPr>
          <p:spPr bwMode="auto">
            <a:xfrm>
              <a:off x="5791200" y="45767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8" name="Rectangle 59"/>
            <p:cNvSpPr>
              <a:spLocks noChangeArrowheads="1"/>
            </p:cNvSpPr>
            <p:nvPr/>
          </p:nvSpPr>
          <p:spPr bwMode="auto">
            <a:xfrm>
              <a:off x="6186488" y="45767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89" name="Rectangle 60"/>
            <p:cNvSpPr>
              <a:spLocks noChangeArrowheads="1"/>
            </p:cNvSpPr>
            <p:nvPr/>
          </p:nvSpPr>
          <p:spPr bwMode="auto">
            <a:xfrm>
              <a:off x="6643688" y="45767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0" name="Rectangle 61"/>
            <p:cNvSpPr>
              <a:spLocks noChangeArrowheads="1"/>
            </p:cNvSpPr>
            <p:nvPr/>
          </p:nvSpPr>
          <p:spPr bwMode="auto">
            <a:xfrm>
              <a:off x="5791200" y="494188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1" name="Rectangle 62"/>
            <p:cNvSpPr>
              <a:spLocks noChangeArrowheads="1"/>
            </p:cNvSpPr>
            <p:nvPr/>
          </p:nvSpPr>
          <p:spPr bwMode="auto">
            <a:xfrm>
              <a:off x="6186488" y="494188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2" name="Rectangle 63"/>
            <p:cNvSpPr>
              <a:spLocks noChangeArrowheads="1"/>
            </p:cNvSpPr>
            <p:nvPr/>
          </p:nvSpPr>
          <p:spPr bwMode="auto">
            <a:xfrm>
              <a:off x="6643688" y="494188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3" name="Rectangle 64"/>
            <p:cNvSpPr>
              <a:spLocks noChangeArrowheads="1"/>
            </p:cNvSpPr>
            <p:nvPr/>
          </p:nvSpPr>
          <p:spPr bwMode="auto">
            <a:xfrm>
              <a:off x="5791200" y="5305425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8294" name="Rectangle 65"/>
            <p:cNvSpPr>
              <a:spLocks noChangeArrowheads="1"/>
            </p:cNvSpPr>
            <p:nvPr/>
          </p:nvSpPr>
          <p:spPr bwMode="auto">
            <a:xfrm>
              <a:off x="6186488" y="5305425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5" name="Rectangle 66"/>
            <p:cNvSpPr>
              <a:spLocks noChangeArrowheads="1"/>
            </p:cNvSpPr>
            <p:nvPr/>
          </p:nvSpPr>
          <p:spPr bwMode="auto">
            <a:xfrm>
              <a:off x="6643688" y="5305425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6" name="Rectangle 67"/>
            <p:cNvSpPr>
              <a:spLocks noChangeArrowheads="1"/>
            </p:cNvSpPr>
            <p:nvPr/>
          </p:nvSpPr>
          <p:spPr bwMode="auto">
            <a:xfrm>
              <a:off x="5791200" y="5659438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7" name="Rectangle 68"/>
            <p:cNvSpPr>
              <a:spLocks noChangeArrowheads="1"/>
            </p:cNvSpPr>
            <p:nvPr/>
          </p:nvSpPr>
          <p:spPr bwMode="auto">
            <a:xfrm>
              <a:off x="6186488" y="5659438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298" name="Rectangle 69"/>
            <p:cNvSpPr>
              <a:spLocks noChangeArrowheads="1"/>
            </p:cNvSpPr>
            <p:nvPr/>
          </p:nvSpPr>
          <p:spPr bwMode="auto">
            <a:xfrm>
              <a:off x="6643688" y="5659438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8299" name="Rectangle 70"/>
            <p:cNvSpPr>
              <a:spLocks noChangeArrowheads="1"/>
            </p:cNvSpPr>
            <p:nvPr/>
          </p:nvSpPr>
          <p:spPr bwMode="auto">
            <a:xfrm>
              <a:off x="5791200" y="6024563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0" name="Rectangle 71"/>
            <p:cNvSpPr>
              <a:spLocks noChangeArrowheads="1"/>
            </p:cNvSpPr>
            <p:nvPr/>
          </p:nvSpPr>
          <p:spPr bwMode="auto">
            <a:xfrm>
              <a:off x="6186488" y="6024563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8301" name="Rectangle 72"/>
            <p:cNvSpPr>
              <a:spLocks noChangeArrowheads="1"/>
            </p:cNvSpPr>
            <p:nvPr/>
          </p:nvSpPr>
          <p:spPr bwMode="auto">
            <a:xfrm>
              <a:off x="6643688" y="6024563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graphicFrame>
          <p:nvGraphicFramePr>
            <p:cNvPr id="8194" name="Object 73"/>
            <p:cNvGraphicFramePr>
              <a:graphicFrameLocks noChangeAspect="1"/>
            </p:cNvGraphicFramePr>
            <p:nvPr/>
          </p:nvGraphicFramePr>
          <p:xfrm>
            <a:off x="5513388" y="3400425"/>
            <a:ext cx="6207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0" name="Equation" r:id="rId4" imgW="291960" imgH="177480" progId="Equation.3">
                    <p:embed/>
                  </p:oleObj>
                </mc:Choice>
                <mc:Fallback>
                  <p:oleObj name="Equation" r:id="rId4" imgW="29196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3388" y="3400425"/>
                          <a:ext cx="620712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5" name="Object 74"/>
            <p:cNvGraphicFramePr>
              <a:graphicFrameLocks noChangeAspect="1"/>
            </p:cNvGraphicFramePr>
            <p:nvPr/>
          </p:nvGraphicFramePr>
          <p:xfrm>
            <a:off x="3608388" y="5153025"/>
            <a:ext cx="3508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8081" name="Equation" r:id="rId6" imgW="164880" imgH="177480" progId="Equation.3">
                    <p:embed/>
                  </p:oleObj>
                </mc:Choice>
                <mc:Fallback>
                  <p:oleObj name="Equation" r:id="rId6" imgW="1648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8388" y="5153025"/>
                          <a:ext cx="350837" cy="37782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236" name="Rectangle 14"/>
          <p:cNvSpPr>
            <a:spLocks noChangeArrowheads="1"/>
          </p:cNvSpPr>
          <p:nvPr/>
        </p:nvSpPr>
        <p:spPr bwMode="auto">
          <a:xfrm>
            <a:off x="0" y="857577"/>
            <a:ext cx="64700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Domain of variable S</a:t>
            </a:r>
            <a:r>
              <a:rPr lang="de-DE" b="0" baseline="-25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{t , </a:t>
            </a:r>
            <a:r>
              <a:rPr lang="de-DE" b="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q, </a:t>
            </a:r>
            <a:r>
              <a:rPr lang="de-DE" b="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p, a, h, e}</a:t>
            </a:r>
          </a:p>
        </p:txBody>
      </p:sp>
      <p:sp>
        <p:nvSpPr>
          <p:cNvPr id="6206" name="Rectangle 6"/>
          <p:cNvSpPr>
            <a:spLocks noChangeArrowheads="1"/>
          </p:cNvSpPr>
          <p:nvPr/>
        </p:nvSpPr>
        <p:spPr bwMode="auto">
          <a:xfrm>
            <a:off x="285750" y="1357313"/>
            <a:ext cx="50720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>
                <a:latin typeface="Arial Unicode MS" pitchFamily="34" charset="-128"/>
              </a:rPr>
              <a:t>We only need to specify…</a:t>
            </a:r>
            <a:r>
              <a:rPr lang="en-US" b="0" i="1">
                <a:latin typeface="Arial Unicode MS" pitchFamily="34" charset="-128"/>
              </a:rPr>
              <a:t>             </a:t>
            </a:r>
            <a:endParaRPr lang="en-US" b="0">
              <a:latin typeface="Arial Unicode MS" pitchFamily="34" charset="-128"/>
            </a:endParaRP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286500" y="1365250"/>
            <a:ext cx="1508125" cy="2138363"/>
            <a:chOff x="6286500" y="1365250"/>
            <a:chExt cx="1508125" cy="2138363"/>
          </a:xfrm>
        </p:grpSpPr>
        <p:sp>
          <p:nvSpPr>
            <p:cNvPr id="8242" name="Rectangle 9"/>
            <p:cNvSpPr>
              <a:spLocks noChangeArrowheads="1"/>
            </p:cNvSpPr>
            <p:nvPr/>
          </p:nvSpPr>
          <p:spPr bwMode="auto">
            <a:xfrm>
              <a:off x="6289675" y="1365250"/>
              <a:ext cx="423863" cy="360363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8243" name="Rectangle 10"/>
            <p:cNvSpPr>
              <a:spLocks noChangeArrowheads="1"/>
            </p:cNvSpPr>
            <p:nvPr/>
          </p:nvSpPr>
          <p:spPr bwMode="auto">
            <a:xfrm>
              <a:off x="6289675" y="1719263"/>
              <a:ext cx="423863" cy="36036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6715125" y="1365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6715125" y="17192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46" name="Rectangle 26"/>
            <p:cNvSpPr>
              <a:spLocks noChangeArrowheads="1"/>
            </p:cNvSpPr>
            <p:nvPr/>
          </p:nvSpPr>
          <p:spPr bwMode="auto">
            <a:xfrm>
              <a:off x="6286500" y="206533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8247" name="Rectangle 40"/>
            <p:cNvSpPr>
              <a:spLocks noChangeArrowheads="1"/>
            </p:cNvSpPr>
            <p:nvPr/>
          </p:nvSpPr>
          <p:spPr bwMode="auto">
            <a:xfrm>
              <a:off x="6286500" y="2428875"/>
              <a:ext cx="428625" cy="35083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8248" name="Rectangle 41"/>
            <p:cNvSpPr>
              <a:spLocks noChangeArrowheads="1"/>
            </p:cNvSpPr>
            <p:nvPr/>
          </p:nvSpPr>
          <p:spPr bwMode="auto">
            <a:xfrm>
              <a:off x="6286500" y="2782888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8249" name="Rectangle 42"/>
            <p:cNvSpPr>
              <a:spLocks noChangeArrowheads="1"/>
            </p:cNvSpPr>
            <p:nvPr/>
          </p:nvSpPr>
          <p:spPr bwMode="auto">
            <a:xfrm>
              <a:off x="6286500" y="3148013"/>
              <a:ext cx="428625" cy="35083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8250" name="Rectangle 13"/>
            <p:cNvSpPr>
              <a:spLocks noChangeArrowheads="1"/>
            </p:cNvSpPr>
            <p:nvPr/>
          </p:nvSpPr>
          <p:spPr bwMode="auto">
            <a:xfrm>
              <a:off x="6715125" y="2071688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1" name="Rectangle 13"/>
            <p:cNvSpPr>
              <a:spLocks noChangeArrowheads="1"/>
            </p:cNvSpPr>
            <p:nvPr/>
          </p:nvSpPr>
          <p:spPr bwMode="auto">
            <a:xfrm>
              <a:off x="6715125" y="2428875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2" name="Rectangle 13"/>
            <p:cNvSpPr>
              <a:spLocks noChangeArrowheads="1"/>
            </p:cNvSpPr>
            <p:nvPr/>
          </p:nvSpPr>
          <p:spPr bwMode="auto">
            <a:xfrm>
              <a:off x="6715125" y="2786063"/>
              <a:ext cx="1079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253" name="Rectangle 13"/>
            <p:cNvSpPr>
              <a:spLocks noChangeArrowheads="1"/>
            </p:cNvSpPr>
            <p:nvPr/>
          </p:nvSpPr>
          <p:spPr bwMode="auto">
            <a:xfrm>
              <a:off x="6715125" y="3143250"/>
              <a:ext cx="1079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215" name="Rectangle 5"/>
          <p:cNvSpPr>
            <a:spLocks noChangeArrowheads="1"/>
          </p:cNvSpPr>
          <p:nvPr/>
        </p:nvSpPr>
        <p:spPr bwMode="auto">
          <a:xfrm>
            <a:off x="0" y="3286125"/>
            <a:ext cx="396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sz="2400" b="0">
                <a:solidFill>
                  <a:srgbClr val="00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Stochastic Transition Matrix</a:t>
            </a:r>
            <a:endParaRPr lang="el-GR" sz="2400" b="0">
              <a:solidFill>
                <a:srgbClr val="000066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216" name="Rectangle 90"/>
          <p:cNvSpPr>
            <a:spLocks noChangeArrowheads="1"/>
          </p:cNvSpPr>
          <p:nvPr/>
        </p:nvSpPr>
        <p:spPr bwMode="auto">
          <a:xfrm>
            <a:off x="4748213" y="1843088"/>
            <a:ext cx="1235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p:sp>
        <p:nvSpPr>
          <p:cNvPr id="6217" name="Rectangle 91"/>
          <p:cNvSpPr>
            <a:spLocks noChangeArrowheads="1"/>
          </p:cNvSpPr>
          <p:nvPr/>
        </p:nvSpPr>
        <p:spPr bwMode="auto">
          <a:xfrm>
            <a:off x="1703388" y="3990975"/>
            <a:ext cx="1838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2466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1360488"/>
              <a:ext cx="160337" cy="11112"/>
            </p14:xfrm>
          </p:contentPart>
        </mc:Choice>
        <mc:Fallback xmlns="">
          <p:pic>
            <p:nvPicPr>
              <p:cNvPr id="62466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60025" y="1353319"/>
                <a:ext cx="167903" cy="24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467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1384300"/>
              <a:ext cx="122238" cy="6350"/>
            </p14:xfrm>
          </p:contentPart>
        </mc:Choice>
        <mc:Fallback xmlns="">
          <p:pic>
            <p:nvPicPr>
              <p:cNvPr id="62467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15782" y="1379444"/>
                <a:ext cx="131226" cy="149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2468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75188" y="1387475"/>
              <a:ext cx="152400" cy="19050"/>
            </p14:xfrm>
          </p:contentPart>
        </mc:Choice>
        <mc:Fallback xmlns="">
          <p:pic>
            <p:nvPicPr>
              <p:cNvPr id="62468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70144" y="1383521"/>
                <a:ext cx="161407" cy="26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469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4925" y="1390650"/>
              <a:ext cx="136525" cy="19050"/>
            </p14:xfrm>
          </p:contentPart>
        </mc:Choice>
        <mc:Fallback xmlns="">
          <p:pic>
            <p:nvPicPr>
              <p:cNvPr id="62469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09522" y="1383102"/>
                <a:ext cx="149493" cy="31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2470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4025" y="1414463"/>
              <a:ext cx="155575" cy="9525"/>
            </p14:xfrm>
          </p:contentPart>
        </mc:Choice>
        <mc:Fallback xmlns="">
          <p:pic>
            <p:nvPicPr>
              <p:cNvPr id="62470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529354" y="1408235"/>
                <a:ext cx="166713" cy="19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471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1425575"/>
              <a:ext cx="171450" cy="11113"/>
            </p14:xfrm>
          </p:contentPart>
        </mc:Choice>
        <mc:Fallback xmlns="">
          <p:pic>
            <p:nvPicPr>
              <p:cNvPr id="62471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69642" y="1420915"/>
                <a:ext cx="183696" cy="21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2472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4563" y="2405063"/>
              <a:ext cx="919162" cy="63500"/>
            </p14:xfrm>
          </p:contentPart>
        </mc:Choice>
        <mc:Fallback xmlns="">
          <p:pic>
            <p:nvPicPr>
              <p:cNvPr id="62472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50963" y="2401117"/>
                <a:ext cx="928523" cy="76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2473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1213" y="2181225"/>
              <a:ext cx="147637" cy="149225"/>
            </p14:xfrm>
          </p:contentPart>
        </mc:Choice>
        <mc:Fallback xmlns="">
          <p:pic>
            <p:nvPicPr>
              <p:cNvPr id="62473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51873" y="2169359"/>
                <a:ext cx="166675" cy="168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2474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19938" y="2536825"/>
              <a:ext cx="187325" cy="92075"/>
            </p14:xfrm>
          </p:contentPart>
        </mc:Choice>
        <mc:Fallback xmlns="">
          <p:pic>
            <p:nvPicPr>
              <p:cNvPr id="62474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114534" y="2525316"/>
                <a:ext cx="200654" cy="111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475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2898775"/>
              <a:ext cx="180975" cy="125413"/>
            </p14:xfrm>
          </p:contentPart>
        </mc:Choice>
        <mc:Fallback xmlns="">
          <p:pic>
            <p:nvPicPr>
              <p:cNvPr id="62475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151625" y="2889765"/>
                <a:ext cx="192488" cy="140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2476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69150" y="3235325"/>
              <a:ext cx="155575" cy="174625"/>
            </p14:xfrm>
          </p:contentPart>
        </mc:Choice>
        <mc:Fallback xmlns="">
          <p:pic>
            <p:nvPicPr>
              <p:cNvPr id="62476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159090" y="3223083"/>
                <a:ext cx="177851" cy="197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477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775" y="5064125"/>
              <a:ext cx="2374900" cy="663575"/>
            </p14:xfrm>
          </p:contentPart>
        </mc:Choice>
        <mc:Fallback xmlns="">
          <p:pic>
            <p:nvPicPr>
              <p:cNvPr id="62477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0409" y="5052591"/>
                <a:ext cx="2396153" cy="6852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2478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78250" y="4730750"/>
              <a:ext cx="330200" cy="792163"/>
            </p14:xfrm>
          </p:contentPart>
        </mc:Choice>
        <mc:Fallback xmlns="">
          <p:pic>
            <p:nvPicPr>
              <p:cNvPr id="62478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772489" y="4724989"/>
                <a:ext cx="344243" cy="8058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479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3" y="5767388"/>
              <a:ext cx="900112" cy="247650"/>
            </p14:xfrm>
          </p:contentPart>
        </mc:Choice>
        <mc:Fallback xmlns="">
          <p:pic>
            <p:nvPicPr>
              <p:cNvPr id="62479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29322" y="5757669"/>
                <a:ext cx="922795" cy="267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480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25" y="5440363"/>
              <a:ext cx="142875" cy="173037"/>
            </p14:xfrm>
          </p:contentPart>
        </mc:Choice>
        <mc:Fallback xmlns="">
          <p:pic>
            <p:nvPicPr>
              <p:cNvPr id="62480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979587" y="5434967"/>
                <a:ext cx="156551" cy="183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2481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8713" y="5775325"/>
              <a:ext cx="833437" cy="273050"/>
            </p14:xfrm>
          </p:contentPart>
        </mc:Choice>
        <mc:Fallback xmlns="">
          <p:pic>
            <p:nvPicPr>
              <p:cNvPr id="62481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93673" y="5764518"/>
                <a:ext cx="846398" cy="296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2482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6988" y="5734050"/>
              <a:ext cx="303212" cy="238125"/>
            </p14:xfrm>
          </p:contentPart>
        </mc:Choice>
        <mc:Fallback xmlns="">
          <p:pic>
            <p:nvPicPr>
              <p:cNvPr id="62482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32662" y="5726462"/>
                <a:ext cx="317994" cy="2576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2483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2325" y="4506913"/>
              <a:ext cx="1792288" cy="541337"/>
            </p14:xfrm>
          </p:contentPart>
        </mc:Choice>
        <mc:Fallback xmlns="">
          <p:pic>
            <p:nvPicPr>
              <p:cNvPr id="62483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64406" y="4498635"/>
                <a:ext cx="1810646" cy="560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2484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088" y="4614863"/>
              <a:ext cx="136525" cy="273050"/>
            </p14:xfrm>
          </p:contentPart>
        </mc:Choice>
        <mc:Fallback xmlns="">
          <p:pic>
            <p:nvPicPr>
              <p:cNvPr id="62484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5964" y="4605497"/>
                <a:ext cx="151654" cy="29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2485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5681663"/>
              <a:ext cx="369887" cy="331787"/>
            </p14:xfrm>
          </p:contentPart>
        </mc:Choice>
        <mc:Fallback xmlns="">
          <p:pic>
            <p:nvPicPr>
              <p:cNvPr id="62485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28279" y="5669415"/>
                <a:ext cx="394354" cy="356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486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11963" y="3627438"/>
              <a:ext cx="187325" cy="203200"/>
            </p14:xfrm>
          </p:contentPart>
        </mc:Choice>
        <mc:Fallback xmlns="">
          <p:pic>
            <p:nvPicPr>
              <p:cNvPr id="62486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805839" y="3618791"/>
                <a:ext cx="204617" cy="222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487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40488" y="806450"/>
              <a:ext cx="392112" cy="158750"/>
            </p14:xfrm>
          </p:contentPart>
        </mc:Choice>
        <mc:Fallback xmlns="">
          <p:pic>
            <p:nvPicPr>
              <p:cNvPr id="62487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432567" y="802490"/>
                <a:ext cx="403994" cy="172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2488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777875"/>
              <a:ext cx="1035050" cy="223838"/>
            </p14:xfrm>
          </p:contentPart>
        </mc:Choice>
        <mc:Fallback xmlns="">
          <p:pic>
            <p:nvPicPr>
              <p:cNvPr id="62488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001105" y="769958"/>
                <a:ext cx="1046571" cy="238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2489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2113" y="1071563"/>
              <a:ext cx="835025" cy="193675"/>
            </p14:xfrm>
          </p:contentPart>
        </mc:Choice>
        <mc:Fallback xmlns="">
          <p:pic>
            <p:nvPicPr>
              <p:cNvPr id="62489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737434" y="1063628"/>
                <a:ext cx="844743" cy="21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490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9925" y="4737100"/>
              <a:ext cx="160338" cy="160338"/>
            </p14:xfrm>
          </p:contentPart>
        </mc:Choice>
        <mc:Fallback xmlns="">
          <p:pic>
            <p:nvPicPr>
              <p:cNvPr id="62490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016322" y="4728092"/>
                <a:ext cx="168625" cy="1769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2491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3425" y="5129213"/>
              <a:ext cx="169863" cy="171450"/>
            </p14:xfrm>
          </p:contentPart>
        </mc:Choice>
        <mc:Fallback xmlns="">
          <p:pic>
            <p:nvPicPr>
              <p:cNvPr id="62491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78027" y="5120227"/>
                <a:ext cx="182819" cy="185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492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7413" y="5551488"/>
              <a:ext cx="49212" cy="9525"/>
            </p14:xfrm>
          </p:contentPart>
        </mc:Choice>
        <mc:Fallback xmlns="">
          <p:pic>
            <p:nvPicPr>
              <p:cNvPr id="62492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228433" y="5543062"/>
                <a:ext cx="62862" cy="2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493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04088" y="5532438"/>
              <a:ext cx="477837" cy="276225"/>
            </p14:xfrm>
          </p:contentPart>
        </mc:Choice>
        <mc:Fallback xmlns="">
          <p:pic>
            <p:nvPicPr>
              <p:cNvPr id="62493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298327" y="5526316"/>
                <a:ext cx="490800" cy="2924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494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6825" y="5807075"/>
              <a:ext cx="193675" cy="17463"/>
            </p14:xfrm>
          </p:contentPart>
        </mc:Choice>
        <mc:Fallback xmlns="">
          <p:pic>
            <p:nvPicPr>
              <p:cNvPr id="62494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7609972" y="5800304"/>
                <a:ext cx="208823" cy="33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495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59675" y="4381500"/>
              <a:ext cx="6350" cy="6350"/>
            </p14:xfrm>
          </p:contentPart>
        </mc:Choice>
        <mc:Fallback xmlns="">
          <p:pic>
            <p:nvPicPr>
              <p:cNvPr id="62495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7550856" y="4376561"/>
                <a:ext cx="21872" cy="22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496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0813" y="4376738"/>
              <a:ext cx="22225" cy="9525"/>
            </p14:xfrm>
          </p:contentPart>
        </mc:Choice>
        <mc:Fallback xmlns="">
          <p:pic>
            <p:nvPicPr>
              <p:cNvPr id="62496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62210" y="4369045"/>
                <a:ext cx="36205" cy="27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497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4368800"/>
              <a:ext cx="12700" cy="12700"/>
            </p14:xfrm>
          </p:contentPart>
        </mc:Choice>
        <mc:Fallback xmlns="">
          <p:pic>
            <p:nvPicPr>
              <p:cNvPr id="62497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996061" y="4363720"/>
                <a:ext cx="25047" cy="22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498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5038" y="5016500"/>
              <a:ext cx="1693862" cy="385763"/>
            </p14:xfrm>
          </p:contentPart>
        </mc:Choice>
        <mc:Fallback xmlns="">
          <p:pic>
            <p:nvPicPr>
              <p:cNvPr id="62498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81079" y="5010742"/>
                <a:ext cx="1708619" cy="4033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499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8050" y="6199188"/>
              <a:ext cx="47625" cy="4762"/>
            </p14:xfrm>
          </p:contentPart>
        </mc:Choice>
        <mc:Fallback xmlns="">
          <p:pic>
            <p:nvPicPr>
              <p:cNvPr id="62499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48740" y="6190397"/>
                <a:ext cx="62664" cy="24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2500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2713" y="6175375"/>
              <a:ext cx="73025" cy="22225"/>
            </p14:xfrm>
          </p:contentPart>
        </mc:Choice>
        <mc:Fallback xmlns="">
          <p:pic>
            <p:nvPicPr>
              <p:cNvPr id="62500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25159" y="6169998"/>
                <a:ext cx="91011" cy="3943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73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206" grpId="0"/>
      <p:bldP spid="6215" grpId="0"/>
      <p:bldP spid="6216" grpId="0"/>
      <p:bldP spid="62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A4159EE-1245-435A-871A-4A41F0518126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25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785813" y="0"/>
            <a:ext cx="7786687" cy="785813"/>
          </a:xfrm>
        </p:spPr>
        <p:txBody>
          <a:bodyPr/>
          <a:lstStyle/>
          <a:p>
            <a:pPr eaLnBrk="1" hangingPunct="1"/>
            <a:r>
              <a:rPr lang="de-DE" smtClean="0"/>
              <a:t>Markov-Chain: Inference</a:t>
            </a:r>
          </a:p>
        </p:txBody>
      </p:sp>
      <p:sp>
        <p:nvSpPr>
          <p:cNvPr id="9260" name="Rectangle 3"/>
          <p:cNvSpPr>
            <a:spLocks noChangeArrowheads="1"/>
          </p:cNvSpPr>
          <p:nvPr/>
        </p:nvSpPr>
        <p:spPr bwMode="auto">
          <a:xfrm>
            <a:off x="357188" y="714375"/>
            <a:ext cx="7034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de-DE" b="0">
                <a:solidFill>
                  <a:srgbClr val="000066"/>
                </a:solidFill>
                <a:latin typeface="Arial" charset="0"/>
              </a:rPr>
              <a:t>Probability of a sequence of states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0</a:t>
            </a:r>
            <a:r>
              <a:rPr lang="de-DE" b="0">
                <a:solidFill>
                  <a:srgbClr val="000066"/>
                </a:solidFill>
                <a:latin typeface="Arial" charset="0"/>
              </a:rPr>
              <a:t> … S</a:t>
            </a:r>
            <a:r>
              <a:rPr lang="de-DE" b="0" baseline="-25000">
                <a:solidFill>
                  <a:srgbClr val="000066"/>
                </a:solidFill>
                <a:latin typeface="Arial" charset="0"/>
              </a:rPr>
              <a:t>T</a:t>
            </a:r>
          </a:p>
        </p:txBody>
      </p:sp>
      <p:graphicFrame>
        <p:nvGraphicFramePr>
          <p:cNvPr id="9218" name="Object 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6225" y="1571625"/>
          <a:ext cx="18557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Equation" r:id="rId4" imgW="749160" imgH="203040" progId="Equation.3">
                  <p:embed/>
                </p:oleObj>
              </mc:Choice>
              <mc:Fallback>
                <p:oleObj name="Equation" r:id="rId4" imgW="74916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571625"/>
                        <a:ext cx="1855788" cy="503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9"/>
          <p:cNvGraphicFramePr>
            <a:graphicFrameLocks noChangeAspect="1"/>
          </p:cNvGraphicFramePr>
          <p:nvPr/>
        </p:nvGraphicFramePr>
        <p:xfrm>
          <a:off x="285750" y="4214813"/>
          <a:ext cx="176053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6" name="Equation" r:id="rId6" imgW="711000" imgH="203040" progId="Equation.3">
                  <p:embed/>
                </p:oleObj>
              </mc:Choice>
              <mc:Fallback>
                <p:oleObj name="Equation" r:id="rId6" imgW="711000" imgH="2030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214813"/>
                        <a:ext cx="1760538" cy="5064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61" name="Rectangle 10"/>
          <p:cNvSpPr>
            <a:spLocks noChangeArrowheads="1"/>
          </p:cNvSpPr>
          <p:nvPr/>
        </p:nvSpPr>
        <p:spPr bwMode="auto">
          <a:xfrm>
            <a:off x="214313" y="3643313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i="1">
                <a:solidFill>
                  <a:schemeClr val="accent2"/>
                </a:solidFill>
                <a:latin typeface="Arial Unicode MS" pitchFamily="34" charset="-128"/>
              </a:rPr>
              <a:t>Example: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4000500" y="3357563"/>
            <a:ext cx="1143000" cy="1503362"/>
            <a:chOff x="5104399" y="3071810"/>
            <a:chExt cx="1143008" cy="1503370"/>
          </a:xfrm>
        </p:grpSpPr>
        <p:sp>
          <p:nvSpPr>
            <p:cNvPr id="9314" name="Rectangle 9"/>
            <p:cNvSpPr>
              <a:spLocks noChangeArrowheads="1"/>
            </p:cNvSpPr>
            <p:nvPr/>
          </p:nvSpPr>
          <p:spPr bwMode="auto">
            <a:xfrm>
              <a:off x="5106808" y="3071810"/>
              <a:ext cx="321245" cy="2533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315" name="Rectangle 10"/>
            <p:cNvSpPr>
              <a:spLocks noChangeArrowheads="1"/>
            </p:cNvSpPr>
            <p:nvPr/>
          </p:nvSpPr>
          <p:spPr bwMode="auto">
            <a:xfrm>
              <a:off x="5106808" y="3320696"/>
              <a:ext cx="321245" cy="25335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316" name="Rectangle 12"/>
            <p:cNvSpPr>
              <a:spLocks noChangeArrowheads="1"/>
            </p:cNvSpPr>
            <p:nvPr/>
          </p:nvSpPr>
          <p:spPr bwMode="auto">
            <a:xfrm>
              <a:off x="5429256" y="3071810"/>
              <a:ext cx="818151" cy="2533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.6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7" name="Rectangle 13"/>
            <p:cNvSpPr>
              <a:spLocks noChangeArrowheads="1"/>
            </p:cNvSpPr>
            <p:nvPr/>
          </p:nvSpPr>
          <p:spPr bwMode="auto">
            <a:xfrm>
              <a:off x="5429256" y="3320696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.4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18" name="Rectangle 26"/>
            <p:cNvSpPr>
              <a:spLocks noChangeArrowheads="1"/>
            </p:cNvSpPr>
            <p:nvPr/>
          </p:nvSpPr>
          <p:spPr bwMode="auto">
            <a:xfrm>
              <a:off x="5104399" y="3564009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319" name="Rectangle 40"/>
            <p:cNvSpPr>
              <a:spLocks noChangeArrowheads="1"/>
            </p:cNvSpPr>
            <p:nvPr/>
          </p:nvSpPr>
          <p:spPr bwMode="auto">
            <a:xfrm>
              <a:off x="5104399" y="3819591"/>
              <a:ext cx="324857" cy="24665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320" name="Rectangle 41"/>
            <p:cNvSpPr>
              <a:spLocks noChangeArrowheads="1"/>
            </p:cNvSpPr>
            <p:nvPr/>
          </p:nvSpPr>
          <p:spPr bwMode="auto">
            <a:xfrm>
              <a:off x="5104399" y="4068478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321" name="Rectangle 42"/>
            <p:cNvSpPr>
              <a:spLocks noChangeArrowheads="1"/>
            </p:cNvSpPr>
            <p:nvPr/>
          </p:nvSpPr>
          <p:spPr bwMode="auto">
            <a:xfrm>
              <a:off x="5104399" y="4325176"/>
              <a:ext cx="324857" cy="24665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322" name="Rectangle 13"/>
            <p:cNvSpPr>
              <a:spLocks noChangeArrowheads="1"/>
            </p:cNvSpPr>
            <p:nvPr/>
          </p:nvSpPr>
          <p:spPr bwMode="auto">
            <a:xfrm>
              <a:off x="5429256" y="356847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3" name="Rectangle 13"/>
            <p:cNvSpPr>
              <a:spLocks noChangeArrowheads="1"/>
            </p:cNvSpPr>
            <p:nvPr/>
          </p:nvSpPr>
          <p:spPr bwMode="auto">
            <a:xfrm>
              <a:off x="5429256" y="3819591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4" name="Rectangle 13"/>
            <p:cNvSpPr>
              <a:spLocks noChangeArrowheads="1"/>
            </p:cNvSpPr>
            <p:nvPr/>
          </p:nvSpPr>
          <p:spPr bwMode="auto">
            <a:xfrm>
              <a:off x="5429256" y="407071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325" name="Rectangle 13"/>
            <p:cNvSpPr>
              <a:spLocks noChangeArrowheads="1"/>
            </p:cNvSpPr>
            <p:nvPr/>
          </p:nvSpPr>
          <p:spPr bwMode="auto">
            <a:xfrm>
              <a:off x="5429256" y="4321830"/>
              <a:ext cx="818151" cy="25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0</a:t>
              </a:r>
              <a:endParaRPr lang="el-GR" sz="2000" b="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5357813" y="2786063"/>
            <a:ext cx="2452687" cy="2170112"/>
            <a:chOff x="4191014" y="3857628"/>
            <a:chExt cx="2884488" cy="2527300"/>
          </a:xfrm>
        </p:grpSpPr>
        <p:sp>
          <p:nvSpPr>
            <p:cNvPr id="9266" name="Rectangle 21"/>
            <p:cNvSpPr>
              <a:spLocks noChangeArrowheads="1"/>
            </p:cNvSpPr>
            <p:nvPr/>
          </p:nvSpPr>
          <p:spPr bwMode="auto">
            <a:xfrm>
              <a:off x="4191014" y="4238628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7" name="Rectangle 22"/>
            <p:cNvSpPr>
              <a:spLocks noChangeArrowheads="1"/>
            </p:cNvSpPr>
            <p:nvPr/>
          </p:nvSpPr>
          <p:spPr bwMode="auto">
            <a:xfrm>
              <a:off x="4481527" y="3857628"/>
              <a:ext cx="395287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t</a:t>
              </a:r>
            </a:p>
          </p:txBody>
        </p:sp>
        <p:sp>
          <p:nvSpPr>
            <p:cNvPr id="9268" name="Rectangle 23"/>
            <p:cNvSpPr>
              <a:spLocks noChangeArrowheads="1"/>
            </p:cNvSpPr>
            <p:nvPr/>
          </p:nvSpPr>
          <p:spPr bwMode="auto">
            <a:xfrm>
              <a:off x="4876814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69" name="Rectangle 24"/>
            <p:cNvSpPr>
              <a:spLocks noChangeArrowheads="1"/>
            </p:cNvSpPr>
            <p:nvPr/>
          </p:nvSpPr>
          <p:spPr bwMode="auto">
            <a:xfrm>
              <a:off x="5334014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0" name="Rectangle 25"/>
            <p:cNvSpPr>
              <a:spLocks noChangeArrowheads="1"/>
            </p:cNvSpPr>
            <p:nvPr/>
          </p:nvSpPr>
          <p:spPr bwMode="auto">
            <a:xfrm>
              <a:off x="4191014" y="45926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q</a:t>
              </a:r>
            </a:p>
          </p:txBody>
        </p:sp>
        <p:sp>
          <p:nvSpPr>
            <p:cNvPr id="9271" name="Rectangle 26"/>
            <p:cNvSpPr>
              <a:spLocks noChangeArrowheads="1"/>
            </p:cNvSpPr>
            <p:nvPr/>
          </p:nvSpPr>
          <p:spPr bwMode="auto">
            <a:xfrm>
              <a:off x="4191014" y="495776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p</a:t>
              </a:r>
            </a:p>
          </p:txBody>
        </p:sp>
        <p:sp>
          <p:nvSpPr>
            <p:cNvPr id="9272" name="Rectangle 27"/>
            <p:cNvSpPr>
              <a:spLocks noChangeArrowheads="1"/>
            </p:cNvSpPr>
            <p:nvPr/>
          </p:nvSpPr>
          <p:spPr bwMode="auto">
            <a:xfrm>
              <a:off x="4481527" y="4222753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3" name="Rectangle 28"/>
            <p:cNvSpPr>
              <a:spLocks noChangeArrowheads="1"/>
            </p:cNvSpPr>
            <p:nvPr/>
          </p:nvSpPr>
          <p:spPr bwMode="auto">
            <a:xfrm>
              <a:off x="4876814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74" name="Rectangle 29"/>
            <p:cNvSpPr>
              <a:spLocks noChangeArrowheads="1"/>
            </p:cNvSpPr>
            <p:nvPr/>
          </p:nvSpPr>
          <p:spPr bwMode="auto">
            <a:xfrm>
              <a:off x="5334014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5" name="Rectangle 30"/>
            <p:cNvSpPr>
              <a:spLocks noChangeArrowheads="1"/>
            </p:cNvSpPr>
            <p:nvPr/>
          </p:nvSpPr>
          <p:spPr bwMode="auto">
            <a:xfrm>
              <a:off x="4481527" y="45767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76" name="Rectangle 31"/>
            <p:cNvSpPr>
              <a:spLocks noChangeArrowheads="1"/>
            </p:cNvSpPr>
            <p:nvPr/>
          </p:nvSpPr>
          <p:spPr bwMode="auto">
            <a:xfrm>
              <a:off x="4876814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7" name="Rectangle 32"/>
            <p:cNvSpPr>
              <a:spLocks noChangeArrowheads="1"/>
            </p:cNvSpPr>
            <p:nvPr/>
          </p:nvSpPr>
          <p:spPr bwMode="auto">
            <a:xfrm>
              <a:off x="5334014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278" name="Rectangle 33"/>
            <p:cNvSpPr>
              <a:spLocks noChangeArrowheads="1"/>
            </p:cNvSpPr>
            <p:nvPr/>
          </p:nvSpPr>
          <p:spPr bwMode="auto">
            <a:xfrm>
              <a:off x="4481527" y="494189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79" name="Rectangle 34"/>
            <p:cNvSpPr>
              <a:spLocks noChangeArrowheads="1"/>
            </p:cNvSpPr>
            <p:nvPr/>
          </p:nvSpPr>
          <p:spPr bwMode="auto">
            <a:xfrm>
              <a:off x="4876814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0" name="Rectangle 35"/>
            <p:cNvSpPr>
              <a:spLocks noChangeArrowheads="1"/>
            </p:cNvSpPr>
            <p:nvPr/>
          </p:nvSpPr>
          <p:spPr bwMode="auto">
            <a:xfrm>
              <a:off x="5334014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81" name="Rectangle 40"/>
            <p:cNvSpPr>
              <a:spLocks noChangeArrowheads="1"/>
            </p:cNvSpPr>
            <p:nvPr/>
          </p:nvSpPr>
          <p:spPr bwMode="auto">
            <a:xfrm>
              <a:off x="4191014" y="5321303"/>
              <a:ext cx="304800" cy="3444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82" name="Rectangle 41"/>
            <p:cNvSpPr>
              <a:spLocks noChangeArrowheads="1"/>
            </p:cNvSpPr>
            <p:nvPr/>
          </p:nvSpPr>
          <p:spPr bwMode="auto">
            <a:xfrm>
              <a:off x="4191014" y="5675316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83" name="Rectangle 42"/>
            <p:cNvSpPr>
              <a:spLocks noChangeArrowheads="1"/>
            </p:cNvSpPr>
            <p:nvPr/>
          </p:nvSpPr>
          <p:spPr bwMode="auto">
            <a:xfrm>
              <a:off x="4191014" y="6040441"/>
              <a:ext cx="304800" cy="3444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84" name="Rectangle 43"/>
            <p:cNvSpPr>
              <a:spLocks noChangeArrowheads="1"/>
            </p:cNvSpPr>
            <p:nvPr/>
          </p:nvSpPr>
          <p:spPr bwMode="auto">
            <a:xfrm>
              <a:off x="4481527" y="5305428"/>
              <a:ext cx="395287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5" name="Rectangle 44"/>
            <p:cNvSpPr>
              <a:spLocks noChangeArrowheads="1"/>
            </p:cNvSpPr>
            <p:nvPr/>
          </p:nvSpPr>
          <p:spPr bwMode="auto">
            <a:xfrm>
              <a:off x="4876814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6" name="Rectangle 45"/>
            <p:cNvSpPr>
              <a:spLocks noChangeArrowheads="1"/>
            </p:cNvSpPr>
            <p:nvPr/>
          </p:nvSpPr>
          <p:spPr bwMode="auto">
            <a:xfrm>
              <a:off x="5334014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87" name="Rectangle 46"/>
            <p:cNvSpPr>
              <a:spLocks noChangeArrowheads="1"/>
            </p:cNvSpPr>
            <p:nvPr/>
          </p:nvSpPr>
          <p:spPr bwMode="auto">
            <a:xfrm>
              <a:off x="4481527" y="5659441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8" name="Rectangle 47"/>
            <p:cNvSpPr>
              <a:spLocks noChangeArrowheads="1"/>
            </p:cNvSpPr>
            <p:nvPr/>
          </p:nvSpPr>
          <p:spPr bwMode="auto">
            <a:xfrm>
              <a:off x="4876814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89" name="Rectangle 48"/>
            <p:cNvSpPr>
              <a:spLocks noChangeArrowheads="1"/>
            </p:cNvSpPr>
            <p:nvPr/>
          </p:nvSpPr>
          <p:spPr bwMode="auto">
            <a:xfrm>
              <a:off x="5334014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0" name="Rectangle 49"/>
            <p:cNvSpPr>
              <a:spLocks noChangeArrowheads="1"/>
            </p:cNvSpPr>
            <p:nvPr/>
          </p:nvSpPr>
          <p:spPr bwMode="auto">
            <a:xfrm>
              <a:off x="4481527" y="6024566"/>
              <a:ext cx="395287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291" name="Rectangle 50"/>
            <p:cNvSpPr>
              <a:spLocks noChangeArrowheads="1"/>
            </p:cNvSpPr>
            <p:nvPr/>
          </p:nvSpPr>
          <p:spPr bwMode="auto">
            <a:xfrm>
              <a:off x="4876814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2" name="Rectangle 51"/>
            <p:cNvSpPr>
              <a:spLocks noChangeArrowheads="1"/>
            </p:cNvSpPr>
            <p:nvPr/>
          </p:nvSpPr>
          <p:spPr bwMode="auto">
            <a:xfrm>
              <a:off x="5334014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3" name="Rectangle 52"/>
            <p:cNvSpPr>
              <a:spLocks noChangeArrowheads="1"/>
            </p:cNvSpPr>
            <p:nvPr/>
          </p:nvSpPr>
          <p:spPr bwMode="auto">
            <a:xfrm>
              <a:off x="5791214" y="3857628"/>
              <a:ext cx="395288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a</a:t>
              </a:r>
            </a:p>
          </p:txBody>
        </p:sp>
        <p:sp>
          <p:nvSpPr>
            <p:cNvPr id="9294" name="Rectangle 53"/>
            <p:cNvSpPr>
              <a:spLocks noChangeArrowheads="1"/>
            </p:cNvSpPr>
            <p:nvPr/>
          </p:nvSpPr>
          <p:spPr bwMode="auto">
            <a:xfrm>
              <a:off x="6186502" y="3857628"/>
              <a:ext cx="4445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h</a:t>
              </a:r>
            </a:p>
          </p:txBody>
        </p:sp>
        <p:sp>
          <p:nvSpPr>
            <p:cNvPr id="9295" name="Rectangle 54"/>
            <p:cNvSpPr>
              <a:spLocks noChangeArrowheads="1"/>
            </p:cNvSpPr>
            <p:nvPr/>
          </p:nvSpPr>
          <p:spPr bwMode="auto">
            <a:xfrm>
              <a:off x="6643702" y="3857628"/>
              <a:ext cx="431800" cy="360363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e</a:t>
              </a:r>
            </a:p>
          </p:txBody>
        </p:sp>
        <p:sp>
          <p:nvSpPr>
            <p:cNvPr id="9296" name="Rectangle 55"/>
            <p:cNvSpPr>
              <a:spLocks noChangeArrowheads="1"/>
            </p:cNvSpPr>
            <p:nvPr/>
          </p:nvSpPr>
          <p:spPr bwMode="auto">
            <a:xfrm>
              <a:off x="5791214" y="4222753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.3</a:t>
              </a:r>
            </a:p>
          </p:txBody>
        </p:sp>
        <p:sp>
          <p:nvSpPr>
            <p:cNvPr id="9297" name="Rectangle 56"/>
            <p:cNvSpPr>
              <a:spLocks noChangeArrowheads="1"/>
            </p:cNvSpPr>
            <p:nvPr/>
          </p:nvSpPr>
          <p:spPr bwMode="auto">
            <a:xfrm>
              <a:off x="6186502" y="4222753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.4</a:t>
              </a:r>
            </a:p>
          </p:txBody>
        </p:sp>
        <p:sp>
          <p:nvSpPr>
            <p:cNvPr id="9298" name="Rectangle 57"/>
            <p:cNvSpPr>
              <a:spLocks noChangeArrowheads="1"/>
            </p:cNvSpPr>
            <p:nvPr/>
          </p:nvSpPr>
          <p:spPr bwMode="auto">
            <a:xfrm>
              <a:off x="6643702" y="4222753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299" name="Rectangle 58"/>
            <p:cNvSpPr>
              <a:spLocks noChangeArrowheads="1"/>
            </p:cNvSpPr>
            <p:nvPr/>
          </p:nvSpPr>
          <p:spPr bwMode="auto">
            <a:xfrm>
              <a:off x="5791214" y="45767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0" name="Rectangle 59"/>
            <p:cNvSpPr>
              <a:spLocks noChangeArrowheads="1"/>
            </p:cNvSpPr>
            <p:nvPr/>
          </p:nvSpPr>
          <p:spPr bwMode="auto">
            <a:xfrm>
              <a:off x="6186502" y="45767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1" name="Rectangle 60"/>
            <p:cNvSpPr>
              <a:spLocks noChangeArrowheads="1"/>
            </p:cNvSpPr>
            <p:nvPr/>
          </p:nvSpPr>
          <p:spPr bwMode="auto">
            <a:xfrm>
              <a:off x="6643702" y="45767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2" name="Rectangle 61"/>
            <p:cNvSpPr>
              <a:spLocks noChangeArrowheads="1"/>
            </p:cNvSpPr>
            <p:nvPr/>
          </p:nvSpPr>
          <p:spPr bwMode="auto">
            <a:xfrm>
              <a:off x="5791214" y="494189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3" name="Rectangle 62"/>
            <p:cNvSpPr>
              <a:spLocks noChangeArrowheads="1"/>
            </p:cNvSpPr>
            <p:nvPr/>
          </p:nvSpPr>
          <p:spPr bwMode="auto">
            <a:xfrm>
              <a:off x="6186502" y="494189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4" name="Rectangle 63"/>
            <p:cNvSpPr>
              <a:spLocks noChangeArrowheads="1"/>
            </p:cNvSpPr>
            <p:nvPr/>
          </p:nvSpPr>
          <p:spPr bwMode="auto">
            <a:xfrm>
              <a:off x="6643702" y="494189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5" name="Rectangle 64"/>
            <p:cNvSpPr>
              <a:spLocks noChangeArrowheads="1"/>
            </p:cNvSpPr>
            <p:nvPr/>
          </p:nvSpPr>
          <p:spPr bwMode="auto">
            <a:xfrm>
              <a:off x="5791214" y="5305428"/>
              <a:ext cx="395288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.6</a:t>
              </a:r>
            </a:p>
          </p:txBody>
        </p:sp>
        <p:sp>
          <p:nvSpPr>
            <p:cNvPr id="9306" name="Rectangle 65"/>
            <p:cNvSpPr>
              <a:spLocks noChangeArrowheads="1"/>
            </p:cNvSpPr>
            <p:nvPr/>
          </p:nvSpPr>
          <p:spPr bwMode="auto">
            <a:xfrm>
              <a:off x="6186502" y="5305428"/>
              <a:ext cx="4445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7" name="Rectangle 66"/>
            <p:cNvSpPr>
              <a:spLocks noChangeArrowheads="1"/>
            </p:cNvSpPr>
            <p:nvPr/>
          </p:nvSpPr>
          <p:spPr bwMode="auto">
            <a:xfrm>
              <a:off x="6643702" y="5305428"/>
              <a:ext cx="431800" cy="360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8" name="Rectangle 67"/>
            <p:cNvSpPr>
              <a:spLocks noChangeArrowheads="1"/>
            </p:cNvSpPr>
            <p:nvPr/>
          </p:nvSpPr>
          <p:spPr bwMode="auto">
            <a:xfrm>
              <a:off x="5791214" y="5659441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09" name="Rectangle 68"/>
            <p:cNvSpPr>
              <a:spLocks noChangeArrowheads="1"/>
            </p:cNvSpPr>
            <p:nvPr/>
          </p:nvSpPr>
          <p:spPr bwMode="auto">
            <a:xfrm>
              <a:off x="6186502" y="5659441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0" name="Rectangle 69"/>
            <p:cNvSpPr>
              <a:spLocks noChangeArrowheads="1"/>
            </p:cNvSpPr>
            <p:nvPr/>
          </p:nvSpPr>
          <p:spPr bwMode="auto">
            <a:xfrm>
              <a:off x="6643702" y="5659441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1</a:t>
              </a:r>
            </a:p>
          </p:txBody>
        </p:sp>
        <p:sp>
          <p:nvSpPr>
            <p:cNvPr id="9311" name="Rectangle 70"/>
            <p:cNvSpPr>
              <a:spLocks noChangeArrowheads="1"/>
            </p:cNvSpPr>
            <p:nvPr/>
          </p:nvSpPr>
          <p:spPr bwMode="auto">
            <a:xfrm>
              <a:off x="5791214" y="6024566"/>
              <a:ext cx="395288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2" name="Rectangle 71"/>
            <p:cNvSpPr>
              <a:spLocks noChangeArrowheads="1"/>
            </p:cNvSpPr>
            <p:nvPr/>
          </p:nvSpPr>
          <p:spPr bwMode="auto">
            <a:xfrm>
              <a:off x="6186502" y="6024566"/>
              <a:ext cx="4445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  <p:sp>
          <p:nvSpPr>
            <p:cNvPr id="9313" name="Rectangle 72"/>
            <p:cNvSpPr>
              <a:spLocks noChangeArrowheads="1"/>
            </p:cNvSpPr>
            <p:nvPr/>
          </p:nvSpPr>
          <p:spPr bwMode="auto">
            <a:xfrm>
              <a:off x="6643702" y="6024566"/>
              <a:ext cx="431800" cy="3603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2000" b="0">
                  <a:latin typeface="Arial" charset="0"/>
                </a:rPr>
                <a:t>0</a:t>
              </a:r>
            </a:p>
          </p:txBody>
        </p:sp>
      </p:grpSp>
      <p:sp>
        <p:nvSpPr>
          <p:cNvPr id="9264" name="Rectangle 75"/>
          <p:cNvSpPr>
            <a:spLocks noChangeArrowheads="1"/>
          </p:cNvSpPr>
          <p:nvPr/>
        </p:nvSpPr>
        <p:spPr bwMode="auto">
          <a:xfrm>
            <a:off x="4000500" y="2857500"/>
            <a:ext cx="1038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0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p:sp>
        <p:nvSpPr>
          <p:cNvPr id="9265" name="Rectangle 76"/>
          <p:cNvSpPr>
            <a:spLocks noChangeArrowheads="1"/>
          </p:cNvSpPr>
          <p:nvPr/>
        </p:nvSpPr>
        <p:spPr bwMode="auto">
          <a:xfrm>
            <a:off x="6072188" y="2286000"/>
            <a:ext cx="1544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P 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(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t+1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|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S</a:t>
            </a:r>
            <a:r>
              <a:rPr lang="en-US" sz="2400" b="0" i="1" baseline="-25000">
                <a:solidFill>
                  <a:srgbClr val="000000"/>
                </a:solidFill>
                <a:latin typeface="Arial Unicode MS" pitchFamily="34" charset="-128"/>
              </a:rPr>
              <a:t>t</a:t>
            </a:r>
            <a:r>
              <a:rPr lang="en-US" sz="2400" b="0">
                <a:solidFill>
                  <a:srgbClr val="000000"/>
                </a:solidFill>
                <a:latin typeface="Arial Unicode MS" pitchFamily="34" charset="-128"/>
              </a:rPr>
              <a:t>)</a:t>
            </a:r>
            <a:r>
              <a:rPr lang="en-US" sz="2400" b="0" i="1">
                <a:solidFill>
                  <a:srgbClr val="000000"/>
                </a:solidFill>
                <a:latin typeface="Arial Unicode MS" pitchFamily="34" charset="-128"/>
              </a:rPr>
              <a:t> </a:t>
            </a:r>
            <a:endParaRPr lang="en-US" sz="2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492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5350" y="1755775"/>
              <a:ext cx="196850" cy="123825"/>
            </p14:xfrm>
          </p:contentPart>
        </mc:Choice>
        <mc:Fallback xmlns="">
          <p:pic>
            <p:nvPicPr>
              <p:cNvPr id="63492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62471" y="1746776"/>
                <a:ext cx="210165" cy="141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493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1600" y="1479550"/>
              <a:ext cx="838200" cy="454025"/>
            </p14:xfrm>
          </p:contentPart>
        </mc:Choice>
        <mc:Fallback xmlns="">
          <p:pic>
            <p:nvPicPr>
              <p:cNvPr id="63493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5479" y="1472355"/>
                <a:ext cx="853322" cy="469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3494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8400" y="1460500"/>
              <a:ext cx="1314450" cy="571500"/>
            </p14:xfrm>
          </p:contentPart>
        </mc:Choice>
        <mc:Fallback xmlns="">
          <p:pic>
            <p:nvPicPr>
              <p:cNvPr id="63494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0839" y="1455821"/>
                <a:ext cx="1329931" cy="5855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3495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1433513"/>
              <a:ext cx="811212" cy="627062"/>
            </p14:xfrm>
          </p:contentPart>
        </mc:Choice>
        <mc:Fallback xmlns="">
          <p:pic>
            <p:nvPicPr>
              <p:cNvPr id="63495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223612" y="1428473"/>
                <a:ext cx="822734" cy="641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496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88075" y="1431925"/>
              <a:ext cx="582613" cy="635000"/>
            </p14:xfrm>
          </p:contentPart>
        </mc:Choice>
        <mc:Fallback xmlns="">
          <p:pic>
            <p:nvPicPr>
              <p:cNvPr id="63496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954" y="1429405"/>
                <a:ext cx="593055" cy="6454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3497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1025" y="1855788"/>
              <a:ext cx="85725" cy="12700"/>
            </p14:xfrm>
          </p:contentPart>
        </mc:Choice>
        <mc:Fallback xmlns="">
          <p:pic>
            <p:nvPicPr>
              <p:cNvPr id="63497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25622" y="1851797"/>
                <a:ext cx="95090" cy="26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498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3288" y="1852613"/>
              <a:ext cx="109537" cy="20637"/>
            </p14:xfrm>
          </p:contentPart>
        </mc:Choice>
        <mc:Fallback xmlns="">
          <p:pic>
            <p:nvPicPr>
              <p:cNvPr id="63498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248604" y="1848268"/>
                <a:ext cx="118545" cy="362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3499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0313" y="1843088"/>
              <a:ext cx="174625" cy="30162"/>
            </p14:xfrm>
          </p:contentPart>
        </mc:Choice>
        <mc:Fallback xmlns="">
          <p:pic>
            <p:nvPicPr>
              <p:cNvPr id="63499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74192" y="1836984"/>
                <a:ext cx="185427" cy="47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3500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89900" y="1849438"/>
              <a:ext cx="107950" cy="20637"/>
            </p14:xfrm>
          </p:contentPart>
        </mc:Choice>
        <mc:Fallback xmlns="">
          <p:pic>
            <p:nvPicPr>
              <p:cNvPr id="63500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082703" y="1842197"/>
                <a:ext cx="120184" cy="38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3501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75650" y="1830388"/>
              <a:ext cx="55563" cy="7937"/>
            </p14:xfrm>
          </p:contentPart>
        </mc:Choice>
        <mc:Fallback xmlns="">
          <p:pic>
            <p:nvPicPr>
              <p:cNvPr id="63501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68434" y="1823173"/>
                <a:ext cx="68191" cy="25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502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91563" y="1808163"/>
              <a:ext cx="53975" cy="33337"/>
            </p14:xfrm>
          </p:contentPart>
        </mc:Choice>
        <mc:Fallback xmlns="">
          <p:pic>
            <p:nvPicPr>
              <p:cNvPr id="63502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685086" y="1801711"/>
                <a:ext cx="68009" cy="473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3503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00250"/>
              <a:ext cx="5440363" cy="960438"/>
            </p14:xfrm>
          </p:contentPart>
        </mc:Choice>
        <mc:Fallback xmlns="">
          <p:pic>
            <p:nvPicPr>
              <p:cNvPr id="63503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9200" y="1997730"/>
                <a:ext cx="5455483" cy="973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3504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0188" y="2071688"/>
              <a:ext cx="1831975" cy="95250"/>
            </p14:xfrm>
          </p:contentPart>
        </mc:Choice>
        <mc:Fallback xmlns="">
          <p:pic>
            <p:nvPicPr>
              <p:cNvPr id="63504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5508" y="2067015"/>
                <a:ext cx="1841335" cy="106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505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62550" y="3155950"/>
              <a:ext cx="200025" cy="146050"/>
            </p14:xfrm>
          </p:contentPart>
        </mc:Choice>
        <mc:Fallback xmlns="">
          <p:pic>
            <p:nvPicPr>
              <p:cNvPr id="63505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53916" y="3151274"/>
                <a:ext cx="215135" cy="1611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3506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3925" y="3119438"/>
              <a:ext cx="315913" cy="276225"/>
            </p14:xfrm>
          </p:contentPart>
        </mc:Choice>
        <mc:Fallback xmlns="">
          <p:pic>
            <p:nvPicPr>
              <p:cNvPr id="63506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996000" y="3109354"/>
                <a:ext cx="334284" cy="296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507" name="Ink 1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2175" y="3262313"/>
              <a:ext cx="1755775" cy="468312"/>
            </p14:xfrm>
          </p:contentPart>
        </mc:Choice>
        <mc:Fallback xmlns="">
          <p:pic>
            <p:nvPicPr>
              <p:cNvPr id="63507" name="Ink 1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56414" y="3256571"/>
                <a:ext cx="1769458" cy="482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3508" name="Ink 1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00650" y="3540125"/>
              <a:ext cx="163513" cy="146050"/>
            </p14:xfrm>
          </p:contentPart>
        </mc:Choice>
        <mc:Fallback xmlns="">
          <p:pic>
            <p:nvPicPr>
              <p:cNvPr id="63508" name="Ink 1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94887" y="3533290"/>
                <a:ext cx="176479" cy="16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3509" name="Ink 1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2375" y="3714750"/>
              <a:ext cx="381000" cy="327025"/>
            </p14:xfrm>
          </p:contentPart>
        </mc:Choice>
        <mc:Fallback xmlns="">
          <p:pic>
            <p:nvPicPr>
              <p:cNvPr id="63509" name="Ink 1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291222" y="3703597"/>
                <a:ext cx="403666" cy="347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510" name="Ink 1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" y="4152900"/>
              <a:ext cx="1547813" cy="568325"/>
            </p14:xfrm>
          </p:contentPart>
        </mc:Choice>
        <mc:Fallback xmlns="">
          <p:pic>
            <p:nvPicPr>
              <p:cNvPr id="63510" name="Ink 1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13674" y="4147501"/>
                <a:ext cx="1566175" cy="584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3511" name="Ink 1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7875" y="5967413"/>
              <a:ext cx="254000" cy="227012"/>
            </p14:xfrm>
          </p:contentPart>
        </mc:Choice>
        <mc:Fallback xmlns="">
          <p:pic>
            <p:nvPicPr>
              <p:cNvPr id="63511" name="Ink 1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038881" y="5959858"/>
                <a:ext cx="269470" cy="2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3512" name="Ink 1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6288" y="5029200"/>
              <a:ext cx="815975" cy="530225"/>
            </p14:xfrm>
          </p:contentPart>
        </mc:Choice>
        <mc:Fallback xmlns="">
          <p:pic>
            <p:nvPicPr>
              <p:cNvPr id="63512" name="Ink 1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1609" y="5020561"/>
                <a:ext cx="830372" cy="5482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3513" name="Ink 1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2300" y="5249863"/>
              <a:ext cx="246063" cy="198437"/>
            </p14:xfrm>
          </p:contentPart>
        </mc:Choice>
        <mc:Fallback xmlns="">
          <p:pic>
            <p:nvPicPr>
              <p:cNvPr id="63513" name="Ink 1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84386" y="5240139"/>
                <a:ext cx="259014" cy="217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3514" name="Ink 1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55913" y="5024438"/>
              <a:ext cx="1290637" cy="639762"/>
            </p14:xfrm>
          </p:contentPart>
        </mc:Choice>
        <mc:Fallback xmlns="">
          <p:pic>
            <p:nvPicPr>
              <p:cNvPr id="63514" name="Ink 1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46195" y="5018691"/>
                <a:ext cx="1311872" cy="657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3515" name="Ink 1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0750" y="5222875"/>
              <a:ext cx="271463" cy="242888"/>
            </p14:xfrm>
          </p:contentPart>
        </mc:Choice>
        <mc:Fallback xmlns="">
          <p:pic>
            <p:nvPicPr>
              <p:cNvPr id="63515" name="Ink 1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22829" y="5213519"/>
                <a:ext cx="284784" cy="263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516" name="Ink 1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7188" y="5108575"/>
              <a:ext cx="1450975" cy="574675"/>
            </p14:xfrm>
          </p:contentPart>
        </mc:Choice>
        <mc:Fallback xmlns="">
          <p:pic>
            <p:nvPicPr>
              <p:cNvPr id="63516" name="Ink 1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30707" y="5099213"/>
                <a:ext cx="1468617" cy="5969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517" name="Ink 1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84263" y="5891213"/>
              <a:ext cx="360362" cy="312737"/>
            </p14:xfrm>
          </p:contentPart>
        </mc:Choice>
        <mc:Fallback xmlns="">
          <p:pic>
            <p:nvPicPr>
              <p:cNvPr id="63517" name="Ink 1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3103" y="5886175"/>
                <a:ext cx="383042" cy="328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3518" name="Ink 1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6078538"/>
              <a:ext cx="63500" cy="44450"/>
            </p14:xfrm>
          </p:contentPart>
        </mc:Choice>
        <mc:Fallback xmlns="">
          <p:pic>
            <p:nvPicPr>
              <p:cNvPr id="63518" name="Ink 1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062216" y="6068781"/>
                <a:ext cx="77210" cy="65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3519" name="Ink 1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59150" y="5921375"/>
              <a:ext cx="146050" cy="246063"/>
            </p14:xfrm>
          </p:contentPart>
        </mc:Choice>
        <mc:Fallback xmlns="">
          <p:pic>
            <p:nvPicPr>
              <p:cNvPr id="63519" name="Ink 1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352315" y="5913820"/>
                <a:ext cx="164756" cy="266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520" name="Ink 1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33925" y="5940425"/>
              <a:ext cx="152400" cy="188913"/>
            </p14:xfrm>
          </p:contentPart>
        </mc:Choice>
        <mc:Fallback xmlns="">
          <p:pic>
            <p:nvPicPr>
              <p:cNvPr id="63520" name="Ink 1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724558" y="5932509"/>
                <a:ext cx="173296" cy="209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3521" name="Ink 1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83250" y="5981700"/>
              <a:ext cx="42863" cy="57150"/>
            </p14:xfrm>
          </p:contentPart>
        </mc:Choice>
        <mc:Fallback xmlns="">
          <p:pic>
            <p:nvPicPr>
              <p:cNvPr id="63521" name="Ink 1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677487" y="5969839"/>
                <a:ext cx="60512" cy="80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3522" name="Ink 1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07088" y="5799138"/>
              <a:ext cx="149225" cy="249237"/>
            </p14:xfrm>
          </p:contentPart>
        </mc:Choice>
        <mc:Fallback xmlns="">
          <p:pic>
            <p:nvPicPr>
              <p:cNvPr id="63522" name="Ink 1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894143" y="5789053"/>
                <a:ext cx="175115" cy="272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3523" name="Ink 1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07225" y="5953125"/>
              <a:ext cx="220663" cy="134938"/>
            </p14:xfrm>
          </p:contentPart>
        </mc:Choice>
        <mc:Fallback xmlns="">
          <p:pic>
            <p:nvPicPr>
              <p:cNvPr id="63523" name="Ink 1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001105" y="5947727"/>
                <a:ext cx="239742" cy="150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3524" name="Ink 1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5980113"/>
              <a:ext cx="49213" cy="28575"/>
            </p14:xfrm>
          </p:contentPart>
        </mc:Choice>
        <mc:Fallback xmlns="">
          <p:pic>
            <p:nvPicPr>
              <p:cNvPr id="63524" name="Ink 1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582387" y="5969623"/>
                <a:ext cx="71844" cy="51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525" name="Ink 1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07325" y="5700713"/>
              <a:ext cx="660400" cy="304800"/>
            </p14:xfrm>
          </p:contentPart>
        </mc:Choice>
        <mc:Fallback xmlns="">
          <p:pic>
            <p:nvPicPr>
              <p:cNvPr id="63525" name="Ink 1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98318" y="5688478"/>
                <a:ext cx="681657" cy="328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526" name="Ink 1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0950" y="3452813"/>
              <a:ext cx="369888" cy="250825"/>
            </p14:xfrm>
          </p:contentPart>
        </mc:Choice>
        <mc:Fallback xmlns="">
          <p:pic>
            <p:nvPicPr>
              <p:cNvPr id="63526" name="Ink 1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322314" y="3445256"/>
                <a:ext cx="389318" cy="268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3527" name="Ink 1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6413" y="3086100"/>
              <a:ext cx="2303462" cy="1943100"/>
            </p14:xfrm>
          </p:contentPart>
        </mc:Choice>
        <mc:Fallback xmlns="">
          <p:pic>
            <p:nvPicPr>
              <p:cNvPr id="63527" name="Ink 1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75971" y="3074243"/>
                <a:ext cx="2325787" cy="1966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3528" name="Ink 1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6450" y="3065463"/>
              <a:ext cx="214313" cy="628650"/>
            </p14:xfrm>
          </p:contentPart>
        </mc:Choice>
        <mc:Fallback xmlns="">
          <p:pic>
            <p:nvPicPr>
              <p:cNvPr id="63528" name="Ink 1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339618" y="3058254"/>
                <a:ext cx="230135" cy="64451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7A0B1E-134B-4E19-B49A-BB38BACC3322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</a:t>
            </a:r>
          </a:p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Temporal Probabilistic Models</a:t>
            </a:r>
          </a:p>
          <a:p>
            <a:pPr eaLnBrk="1" hangingPunct="1">
              <a:buFontTx/>
              <a:buChar char="•"/>
            </a:pPr>
            <a:r>
              <a:rPr lang="en-US" sz="4000" b="1" smtClean="0"/>
              <a:t>Markov Models</a:t>
            </a:r>
          </a:p>
          <a:p>
            <a:pPr lvl="1" eaLnBrk="1" hangingPunct="1"/>
            <a:r>
              <a:rPr lang="en-US" sz="3600" b="1" smtClean="0">
                <a:solidFill>
                  <a:schemeClr val="bg2"/>
                </a:solidFill>
              </a:rPr>
              <a:t>Markov Chain</a:t>
            </a:r>
          </a:p>
          <a:p>
            <a:pPr lvl="1" eaLnBrk="1" hangingPunct="1"/>
            <a:r>
              <a:rPr lang="en-US" sz="3600" smtClean="0">
                <a:solidFill>
                  <a:schemeClr val="tx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A7A6859-3B96-42D8-B82C-9E45F9FE3943}" type="datetime1">
              <a:rPr lang="en-US" smtClean="0"/>
              <a:pPr/>
              <a:t>11/22/2013</a:t>
            </a:fld>
            <a:endParaRPr lang="en-US" smtClean="0"/>
          </a:p>
        </p:txBody>
      </p:sp>
      <p:sp>
        <p:nvSpPr>
          <p:cNvPr id="20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2008</a:t>
            </a:r>
          </a:p>
        </p:txBody>
      </p:sp>
      <p:sp>
        <p:nvSpPr>
          <p:cNvPr id="205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9D596-BA31-4280-9998-65C36362487E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02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529513" cy="857250"/>
          </a:xfrm>
        </p:spPr>
        <p:txBody>
          <a:bodyPr/>
          <a:lstStyle/>
          <a:p>
            <a:pPr eaLnBrk="1" hangingPunct="1"/>
            <a:r>
              <a:rPr lang="en-US" smtClean="0"/>
              <a:t>Key problems in NLP</a:t>
            </a:r>
          </a:p>
        </p:txBody>
      </p:sp>
      <p:sp>
        <p:nvSpPr>
          <p:cNvPr id="10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57375"/>
            <a:ext cx="8991600" cy="3786188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Assign a probability to a sentence</a:t>
            </a:r>
          </a:p>
          <a:p>
            <a:pPr marL="838200" lvl="1" indent="-381000" eaLnBrk="1" hangingPunct="1"/>
            <a:r>
              <a:rPr lang="en-US" smtClean="0"/>
              <a:t>Part-of-speech tagging</a:t>
            </a:r>
          </a:p>
          <a:p>
            <a:pPr marL="838200" lvl="1" indent="-381000" eaLnBrk="1" hangingPunct="1"/>
            <a:r>
              <a:rPr lang="en-US" smtClean="0"/>
              <a:t>Word-sense disambiguation,</a:t>
            </a:r>
          </a:p>
          <a:p>
            <a:pPr marL="838200" lvl="1" indent="-381000" eaLnBrk="1" hangingPunct="1"/>
            <a:r>
              <a:rPr lang="en-US" smtClean="0"/>
              <a:t>Probabilistic Parsing</a:t>
            </a:r>
          </a:p>
          <a:p>
            <a:pPr marL="457200" indent="-457200" eaLnBrk="1" hangingPunct="1"/>
            <a:r>
              <a:rPr lang="en-US" smtClean="0"/>
              <a:t>Predict the next word</a:t>
            </a:r>
          </a:p>
          <a:p>
            <a:pPr marL="838200" lvl="1" indent="-381000" eaLnBrk="1" hangingPunct="1"/>
            <a:r>
              <a:rPr lang="en-US" smtClean="0"/>
              <a:t>Speech recognition</a:t>
            </a:r>
          </a:p>
          <a:p>
            <a:pPr marL="838200" lvl="1" indent="-381000" eaLnBrk="1" hangingPunct="1"/>
            <a:r>
              <a:rPr lang="en-US" smtClean="0"/>
              <a:t>Hand-writing recognition</a:t>
            </a:r>
          </a:p>
          <a:p>
            <a:pPr marL="838200" lvl="1" indent="-381000" eaLnBrk="1" hangingPunct="1"/>
            <a:r>
              <a:rPr lang="en-US" smtClean="0"/>
              <a:t>Augmentative communication for the disabled</a:t>
            </a:r>
          </a:p>
          <a:p>
            <a:pPr marL="457200" indent="-457200" eaLnBrk="1" hangingPunct="1"/>
            <a:endParaRPr lang="en-US" sz="2400" smtClean="0"/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1500188" y="5572125"/>
          <a:ext cx="28829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0" name="Equation" r:id="rId4" imgW="799920" imgH="203040" progId="Equation.3">
                  <p:embed/>
                </p:oleObj>
              </mc:Choice>
              <mc:Fallback>
                <p:oleObj name="Equation" r:id="rId4" imgW="79992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5572125"/>
                        <a:ext cx="2882900" cy="733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5181600" y="5500688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>
                <a:solidFill>
                  <a:schemeClr val="accent2"/>
                </a:solidFill>
                <a:latin typeface="+mj-lt"/>
              </a:rPr>
              <a:t>Impossible to estimate </a:t>
            </a:r>
            <a:r>
              <a:rPr lang="en-US" sz="3200" dirty="0">
                <a:solidFill>
                  <a:schemeClr val="accent2"/>
                </a:solidFill>
                <a:latin typeface="+mj-lt"/>
                <a:sym typeface="Wingdings" pitchFamily="2" charset="2"/>
              </a:rPr>
              <a:t></a:t>
            </a:r>
            <a:endParaRPr lang="en-US" sz="3200" dirty="0">
              <a:solidFill>
                <a:schemeClr val="accent2"/>
              </a:solidFill>
              <a:latin typeface="+mj-lt"/>
            </a:endParaRPr>
          </a:p>
        </p:txBody>
      </p:sp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6261100" y="1214438"/>
          <a:ext cx="28829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1" name="Equation" r:id="rId6" imgW="799920" imgH="203040" progId="Equation.3">
                  <p:embed/>
                </p:oleObj>
              </mc:Choice>
              <mc:Fallback>
                <p:oleObj name="Equation" r:id="rId6" imgW="79992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100" y="1214438"/>
                        <a:ext cx="2882900" cy="733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00063" y="1143000"/>
            <a:ext cx="55006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0" i="1" dirty="0">
                <a:solidFill>
                  <a:schemeClr val="accent2"/>
                </a:solidFill>
                <a:latin typeface="+mj-lt"/>
              </a:rPr>
              <a:t>“Book me a room near UBC” 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786313" y="2357438"/>
            <a:ext cx="43576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i="1" dirty="0">
                <a:solidFill>
                  <a:schemeClr val="accent2"/>
                </a:solidFill>
                <a:latin typeface="+mj-lt"/>
              </a:rPr>
              <a:t>Summarization, Machine Translation….....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643438" y="3143250"/>
            <a:ext cx="396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i="1" dirty="0">
              <a:solidFill>
                <a:schemeClr val="accent2"/>
              </a:solidFill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451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988" y="2546350"/>
              <a:ext cx="387350" cy="177800"/>
            </p14:xfrm>
          </p:contentPart>
        </mc:Choice>
        <mc:Fallback xmlns="">
          <p:pic>
            <p:nvPicPr>
              <p:cNvPr id="6451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788" y="2539898"/>
                <a:ext cx="402470" cy="193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4517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375" y="2925763"/>
              <a:ext cx="282575" cy="179387"/>
            </p14:xfrm>
          </p:contentPart>
        </mc:Choice>
        <mc:Fallback xmlns="">
          <p:pic>
            <p:nvPicPr>
              <p:cNvPr id="64517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8695" y="2921061"/>
                <a:ext cx="294814" cy="1913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4518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963" y="830263"/>
              <a:ext cx="587375" cy="266700"/>
            </p14:xfrm>
          </p:contentPart>
        </mc:Choice>
        <mc:Fallback xmlns="">
          <p:pic>
            <p:nvPicPr>
              <p:cNvPr id="64518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6965" y="825584"/>
                <a:ext cx="602131" cy="2803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451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3513" y="855663"/>
              <a:ext cx="525462" cy="315912"/>
            </p14:xfrm>
          </p:contentPart>
        </mc:Choice>
        <mc:Fallback xmlns="">
          <p:pic>
            <p:nvPicPr>
              <p:cNvPr id="6451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25235" y="849186"/>
                <a:ext cx="543817" cy="3328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4520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2838" y="2733675"/>
              <a:ext cx="349250" cy="395288"/>
            </p14:xfrm>
          </p:contentPart>
        </mc:Choice>
        <mc:Fallback xmlns="">
          <p:pic>
            <p:nvPicPr>
              <p:cNvPr id="64520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19237" y="2728275"/>
                <a:ext cx="360772" cy="4111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452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6175" y="3762375"/>
              <a:ext cx="287338" cy="277813"/>
            </p14:xfrm>
          </p:contentPart>
        </mc:Choice>
        <mc:Fallback xmlns="">
          <p:pic>
            <p:nvPicPr>
              <p:cNvPr id="6452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676093" y="3754098"/>
                <a:ext cx="305702" cy="2965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52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525" y="4868863"/>
              <a:ext cx="511175" cy="688975"/>
            </p14:xfrm>
          </p:contentPart>
        </mc:Choice>
        <mc:Fallback xmlns="">
          <p:pic>
            <p:nvPicPr>
              <p:cNvPr id="6452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2125" y="4860944"/>
                <a:ext cx="524854" cy="702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452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4688" y="4291013"/>
              <a:ext cx="476250" cy="261937"/>
            </p14:xfrm>
          </p:contentPart>
        </mc:Choice>
        <mc:Fallback xmlns="">
          <p:pic>
            <p:nvPicPr>
              <p:cNvPr id="6452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0728" y="4288135"/>
                <a:ext cx="486689" cy="268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4524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94388" y="1852613"/>
              <a:ext cx="393700" cy="207962"/>
            </p14:xfrm>
          </p:contentPart>
        </mc:Choice>
        <mc:Fallback xmlns="">
          <p:pic>
            <p:nvPicPr>
              <p:cNvPr id="64524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89710" y="1843618"/>
                <a:ext cx="407735" cy="221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4525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0525" y="3906838"/>
              <a:ext cx="887413" cy="430212"/>
            </p14:xfrm>
          </p:contentPart>
        </mc:Choice>
        <mc:Fallback xmlns="">
          <p:pic>
            <p:nvPicPr>
              <p:cNvPr id="64525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96565" y="3900363"/>
                <a:ext cx="897133" cy="448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526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0813" y="3913188"/>
              <a:ext cx="581025" cy="428625"/>
            </p14:xfrm>
          </p:contentPart>
        </mc:Choice>
        <mc:Fallback xmlns="">
          <p:pic>
            <p:nvPicPr>
              <p:cNvPr id="64526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27573" y="3909946"/>
                <a:ext cx="590025" cy="442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4527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8525" y="4194175"/>
              <a:ext cx="23813" cy="15875"/>
            </p14:xfrm>
          </p:contentPart>
        </mc:Choice>
        <mc:Fallback xmlns="">
          <p:pic>
            <p:nvPicPr>
              <p:cNvPr id="64527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68423" y="4188763"/>
                <a:ext cx="39328" cy="32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4528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61088" y="4176713"/>
              <a:ext cx="49212" cy="11112"/>
            </p14:xfrm>
          </p:contentPart>
        </mc:Choice>
        <mc:Fallback xmlns="">
          <p:pic>
            <p:nvPicPr>
              <p:cNvPr id="64528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153185" y="4171336"/>
                <a:ext cx="62503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4529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3975" y="3822700"/>
              <a:ext cx="1585913" cy="520700"/>
            </p14:xfrm>
          </p:contentPart>
        </mc:Choice>
        <mc:Fallback xmlns="">
          <p:pic>
            <p:nvPicPr>
              <p:cNvPr id="64529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397495" y="3815138"/>
                <a:ext cx="1602474" cy="538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4530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12100" y="611188"/>
              <a:ext cx="287338" cy="534987"/>
            </p14:xfrm>
          </p:contentPart>
        </mc:Choice>
        <mc:Fallback xmlns="">
          <p:pic>
            <p:nvPicPr>
              <p:cNvPr id="64530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05619" y="607948"/>
                <a:ext cx="297060" cy="547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4531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350" y="2246313"/>
              <a:ext cx="5318125" cy="82550"/>
            </p14:xfrm>
          </p:contentPart>
        </mc:Choice>
        <mc:Fallback xmlns="">
          <p:pic>
            <p:nvPicPr>
              <p:cNvPr id="64531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4591" y="2234520"/>
                <a:ext cx="5337201" cy="101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453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9713" y="4086225"/>
              <a:ext cx="3109912" cy="122238"/>
            </p14:xfrm>
          </p:contentPart>
        </mc:Choice>
        <mc:Fallback xmlns="">
          <p:pic>
            <p:nvPicPr>
              <p:cNvPr id="6453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5033" y="4079734"/>
                <a:ext cx="3126471" cy="139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453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35488" y="4429125"/>
              <a:ext cx="2365375" cy="452438"/>
            </p14:xfrm>
          </p:contentPart>
        </mc:Choice>
        <mc:Fallback xmlns="">
          <p:pic>
            <p:nvPicPr>
              <p:cNvPr id="6453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526487" y="4418327"/>
                <a:ext cx="2384456" cy="472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453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4825" y="1987550"/>
              <a:ext cx="188913" cy="427038"/>
            </p14:xfrm>
          </p:contentPart>
        </mc:Choice>
        <mc:Fallback xmlns="">
          <p:pic>
            <p:nvPicPr>
              <p:cNvPr id="6453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5578348" y="1977468"/>
                <a:ext cx="205465" cy="444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453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3938" y="1747838"/>
              <a:ext cx="406400" cy="236537"/>
            </p14:xfrm>
          </p:contentPart>
        </mc:Choice>
        <mc:Fallback xmlns="">
          <p:pic>
            <p:nvPicPr>
              <p:cNvPr id="6453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13499" y="1741358"/>
                <a:ext cx="419359" cy="247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453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1717675"/>
              <a:ext cx="852487" cy="188913"/>
            </p14:xfrm>
          </p:contentPart>
        </mc:Choice>
        <mc:Fallback xmlns="">
          <p:pic>
            <p:nvPicPr>
              <p:cNvPr id="6453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866561" y="1709399"/>
                <a:ext cx="870839" cy="206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453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7838" y="1747838"/>
              <a:ext cx="374650" cy="174625"/>
            </p14:xfrm>
          </p:contentPart>
        </mc:Choice>
        <mc:Fallback xmlns="">
          <p:pic>
            <p:nvPicPr>
              <p:cNvPr id="6453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009920" y="1739917"/>
                <a:ext cx="389406" cy="1868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453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6363" y="1751013"/>
              <a:ext cx="392112" cy="157162"/>
            </p14:xfrm>
          </p:contentPart>
        </mc:Choice>
        <mc:Fallback xmlns="">
          <p:pic>
            <p:nvPicPr>
              <p:cNvPr id="6453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06641" y="1741303"/>
                <a:ext cx="412276" cy="178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453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8875" y="1757363"/>
              <a:ext cx="322263" cy="190500"/>
            </p14:xfrm>
          </p:contentPart>
        </mc:Choice>
        <mc:Fallback xmlns="">
          <p:pic>
            <p:nvPicPr>
              <p:cNvPr id="6453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964194" y="1754842"/>
                <a:ext cx="334865" cy="203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454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0875" y="2146300"/>
              <a:ext cx="111125" cy="128588"/>
            </p14:xfrm>
          </p:contentPart>
        </mc:Choice>
        <mc:Fallback xmlns="">
          <p:pic>
            <p:nvPicPr>
              <p:cNvPr id="6454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21884" y="2139817"/>
                <a:ext cx="127308" cy="143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454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1998663"/>
              <a:ext cx="2587625" cy="385762"/>
            </p14:xfrm>
          </p:contentPart>
        </mc:Choice>
        <mc:Fallback xmlns="">
          <p:pic>
            <p:nvPicPr>
              <p:cNvPr id="6454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971833" y="1990386"/>
                <a:ext cx="2604905" cy="3990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54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7000" y="2589213"/>
              <a:ext cx="1225550" cy="955675"/>
            </p14:xfrm>
          </p:contentPart>
        </mc:Choice>
        <mc:Fallback xmlns="">
          <p:pic>
            <p:nvPicPr>
              <p:cNvPr id="6454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933403" y="2585254"/>
                <a:ext cx="1236701" cy="9632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454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43725" y="4564063"/>
              <a:ext cx="1519238" cy="365125"/>
            </p14:xfrm>
          </p:contentPart>
        </mc:Choice>
        <mc:Fallback xmlns="">
          <p:pic>
            <p:nvPicPr>
              <p:cNvPr id="6454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934721" y="4556524"/>
                <a:ext cx="1538688" cy="384871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CE7B7E5-556A-4F16-B8EA-FBE32037BBF7}" type="datetime1">
              <a:rPr lang="en-US" smtClean="0"/>
              <a:pPr/>
              <a:t>11/22/2013</a:t>
            </a:fld>
            <a:endParaRPr lang="en-US" smtClean="0"/>
          </a:p>
        </p:txBody>
      </p:sp>
      <p:sp>
        <p:nvSpPr>
          <p:cNvPr id="307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2008</a:t>
            </a:r>
          </a:p>
        </p:txBody>
      </p:sp>
      <p:sp>
        <p:nvSpPr>
          <p:cNvPr id="307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37B0D-A560-4E3E-8917-559DD97AE7AD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0486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914400"/>
            <a:ext cx="5943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accent6"/>
                </a:solidFill>
              </a:rPr>
              <a:t>Impossible to estimate!</a:t>
            </a: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8305800" cy="1371600"/>
          </a:xfrm>
          <a:noFill/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mtClean="0"/>
              <a:t>Assuming 10</a:t>
            </a:r>
            <a:r>
              <a:rPr lang="en-US" baseline="30000" smtClean="0"/>
              <a:t>5</a:t>
            </a:r>
            <a:r>
              <a:rPr lang="en-US" smtClean="0"/>
              <a:t> words and average sentence contains 10 words …….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smtClean="0"/>
          </a:p>
          <a:p>
            <a:pPr marL="0" indent="0"/>
            <a:endParaRPr lang="en-US" sz="2400" smtClean="0">
              <a:solidFill>
                <a:schemeClr val="tx2"/>
              </a:solidFill>
            </a:endParaRPr>
          </a:p>
          <a:p>
            <a:pPr marL="0" indent="0"/>
            <a:r>
              <a:rPr lang="en-US" sz="3200" b="1" smtClean="0">
                <a:solidFill>
                  <a:schemeClr val="tx2"/>
                </a:solidFill>
              </a:rPr>
              <a:t>Google language repository </a:t>
            </a:r>
            <a:r>
              <a:rPr lang="en-US" smtClean="0">
                <a:solidFill>
                  <a:schemeClr val="tx2"/>
                </a:solidFill>
              </a:rPr>
              <a:t>(22 Sept. 2006) contained “only”: 95,119,665,584 </a:t>
            </a:r>
            <a:r>
              <a:rPr lang="en-US" smtClean="0"/>
              <a:t>sentences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2400" smtClean="0"/>
          </a:p>
          <a:p>
            <a:pPr marL="0" indent="0" eaLnBrk="1" hangingPunct="1">
              <a:lnSpc>
                <a:spcPct val="90000"/>
              </a:lnSpc>
            </a:pPr>
            <a:endParaRPr lang="en-US" sz="2400" smtClean="0"/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" y="914400"/>
          <a:ext cx="2438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2" name="Equation" r:id="rId4" imgW="799920" imgH="203040" progId="Equation.3">
                  <p:embed/>
                </p:oleObj>
              </mc:Choice>
              <mc:Fallback>
                <p:oleObj name="Equation" r:id="rId4" imgW="79992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914400"/>
                        <a:ext cx="2438400" cy="619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7788" y="4949825"/>
            <a:ext cx="89296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Most sentences will not appear or appear only once </a:t>
            </a:r>
            <a:r>
              <a:rPr lang="en-US" kern="0" dirty="0">
                <a:latin typeface="+mn-lt"/>
                <a:sym typeface="Wingdings" pitchFamily="2" charset="2"/>
              </a:rPr>
              <a:t>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en-US" sz="2400" kern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5539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2084388"/>
              <a:ext cx="1047750" cy="547687"/>
            </p14:xfrm>
          </p:contentPart>
        </mc:Choice>
        <mc:Fallback xmlns="">
          <p:pic>
            <p:nvPicPr>
              <p:cNvPr id="65539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20214" y="2075746"/>
                <a:ext cx="1062512" cy="559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5540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4238" y="2100263"/>
              <a:ext cx="1203325" cy="419100"/>
            </p14:xfrm>
          </p:contentPart>
        </mc:Choice>
        <mc:Fallback xmlns="">
          <p:pic>
            <p:nvPicPr>
              <p:cNvPr id="65540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59559" y="2095942"/>
                <a:ext cx="1217363" cy="4302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5541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81350" y="4314825"/>
              <a:ext cx="568325" cy="341313"/>
            </p14:xfrm>
          </p:contentPart>
        </mc:Choice>
        <mc:Fallback xmlns="">
          <p:pic>
            <p:nvPicPr>
              <p:cNvPr id="65541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71272" y="4306904"/>
                <a:ext cx="586321" cy="356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554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7088" y="1951038"/>
              <a:ext cx="1462087" cy="42862"/>
            </p14:xfrm>
          </p:contentPart>
        </mc:Choice>
        <mc:Fallback xmlns="">
          <p:pic>
            <p:nvPicPr>
              <p:cNvPr id="6554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94208" y="1942394"/>
                <a:ext cx="1475768" cy="587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543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7063" y="2374900"/>
              <a:ext cx="1403350" cy="50800"/>
            </p14:xfrm>
          </p:contentPart>
        </mc:Choice>
        <mc:Fallback xmlns="">
          <p:pic>
            <p:nvPicPr>
              <p:cNvPr id="65543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94543" y="2364091"/>
                <a:ext cx="1416671" cy="67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5544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25" y="1474788"/>
              <a:ext cx="4064000" cy="1403350"/>
            </p14:xfrm>
          </p:contentPart>
        </mc:Choice>
        <mc:Fallback xmlns="">
          <p:pic>
            <p:nvPicPr>
              <p:cNvPr id="65544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145" y="1470469"/>
                <a:ext cx="4080200" cy="1415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5545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65875" y="2259013"/>
              <a:ext cx="406400" cy="257175"/>
            </p14:xfrm>
          </p:contentPart>
        </mc:Choice>
        <mc:Fallback xmlns="">
          <p:pic>
            <p:nvPicPr>
              <p:cNvPr id="65545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54716" y="2249288"/>
                <a:ext cx="429078" cy="2780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5546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02125" y="2686050"/>
              <a:ext cx="782638" cy="203200"/>
            </p14:xfrm>
          </p:contentPart>
        </mc:Choice>
        <mc:Fallback xmlns="">
          <p:pic>
            <p:nvPicPr>
              <p:cNvPr id="65546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94565" y="2675602"/>
                <a:ext cx="795598" cy="219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5547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35575" y="2668588"/>
              <a:ext cx="900113" cy="219075"/>
            </p14:xfrm>
          </p:contentPart>
        </mc:Choice>
        <mc:Fallback xmlns="">
          <p:pic>
            <p:nvPicPr>
              <p:cNvPr id="65547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25138" y="2660314"/>
                <a:ext cx="916309" cy="2377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5548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8413" y="2589213"/>
              <a:ext cx="1909762" cy="377825"/>
            </p14:xfrm>
          </p:contentPart>
        </mc:Choice>
        <mc:Fallback xmlns="">
          <p:pic>
            <p:nvPicPr>
              <p:cNvPr id="65548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39773" y="2580577"/>
                <a:ext cx="1924882" cy="395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554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7675" y="3130550"/>
              <a:ext cx="1349375" cy="328613"/>
            </p14:xfrm>
          </p:contentPart>
        </mc:Choice>
        <mc:Fallback xmlns="">
          <p:pic>
            <p:nvPicPr>
              <p:cNvPr id="6554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24795" y="3121912"/>
                <a:ext cx="1360536" cy="3401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5550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18338" y="3079750"/>
              <a:ext cx="1735137" cy="288925"/>
            </p14:xfrm>
          </p:contentPart>
        </mc:Choice>
        <mc:Fallback xmlns="">
          <p:pic>
            <p:nvPicPr>
              <p:cNvPr id="65550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011497" y="3070395"/>
                <a:ext cx="1748819" cy="30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551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6563" y="3333750"/>
              <a:ext cx="582612" cy="198438"/>
            </p14:xfrm>
          </p:contentPart>
        </mc:Choice>
        <mc:Fallback xmlns="">
          <p:pic>
            <p:nvPicPr>
              <p:cNvPr id="65551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045400" y="3322646"/>
                <a:ext cx="605657" cy="221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552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4560888"/>
              <a:ext cx="285750" cy="111125"/>
            </p14:xfrm>
          </p:contentPart>
        </mc:Choice>
        <mc:Fallback xmlns="">
          <p:pic>
            <p:nvPicPr>
              <p:cNvPr id="65552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39313" y="4550099"/>
                <a:ext cx="299786" cy="1334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5553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2000" y="4321175"/>
              <a:ext cx="454025" cy="334963"/>
            </p14:xfrm>
          </p:contentPart>
        </mc:Choice>
        <mc:Fallback xmlns="">
          <p:pic>
            <p:nvPicPr>
              <p:cNvPr id="65553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290847" y="4311810"/>
                <a:ext cx="471654" cy="3562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3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37FA48D-F431-44EB-A818-74D1024C3A88}" type="datetime1">
              <a:rPr lang="en-US" smtClean="0"/>
              <a:pPr/>
              <a:t>11/22/2013</a:t>
            </a:fld>
            <a:endParaRPr lang="en-US" smtClean="0"/>
          </a:p>
        </p:txBody>
      </p:sp>
      <p:sp>
        <p:nvSpPr>
          <p:cNvPr id="4102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CPSC503 Winter 2008</a:t>
            </a:r>
          </a:p>
        </p:txBody>
      </p:sp>
      <p:sp>
        <p:nvSpPr>
          <p:cNvPr id="410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46C48-9E1A-4A8A-BE11-8F9D28D085AD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231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143000"/>
          </a:xfrm>
        </p:spPr>
        <p:txBody>
          <a:bodyPr/>
          <a:lstStyle/>
          <a:p>
            <a:pPr eaLnBrk="1" hangingPunct="1"/>
            <a:r>
              <a:rPr lang="en-US" smtClean="0"/>
              <a:t>What can we do?</a:t>
            </a:r>
          </a:p>
        </p:txBody>
      </p:sp>
      <p:sp>
        <p:nvSpPr>
          <p:cNvPr id="1024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57188" y="1071563"/>
            <a:ext cx="8072437" cy="642937"/>
          </a:xfrm>
          <a:noFill/>
        </p:spPr>
        <p:txBody>
          <a:bodyPr/>
          <a:lstStyle/>
          <a:p>
            <a:pPr marL="0" indent="0" eaLnBrk="1" hangingPunct="1"/>
            <a:r>
              <a:rPr lang="en-US" smtClean="0"/>
              <a:t>Make a strong simplifying assumption!</a:t>
            </a:r>
            <a:endParaRPr lang="en-US" sz="2400" smtClean="0"/>
          </a:p>
          <a:p>
            <a:pPr marL="0" indent="0" eaLnBrk="1" hangingPunct="1"/>
            <a:endParaRPr lang="en-US" sz="2400" smtClean="0"/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357188" y="1571625"/>
            <a:ext cx="807243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0" kern="0" dirty="0">
                <a:latin typeface="+mn-lt"/>
              </a:rPr>
              <a:t>Sentences are generated by a M</a:t>
            </a:r>
            <a:r>
              <a:rPr lang="en-US" b="0" kern="0" dirty="0" err="1">
                <a:latin typeface="+mn-lt"/>
              </a:rPr>
              <a:t>arkov</a:t>
            </a:r>
            <a:r>
              <a:rPr lang="en-US" b="0" kern="0" dirty="0">
                <a:latin typeface="+mn-lt"/>
              </a:rPr>
              <a:t> Chain</a:t>
            </a:r>
            <a:endParaRPr lang="en-US" sz="2400" b="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2400" b="0" kern="0" dirty="0">
              <a:latin typeface="+mn-lt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0063" y="3214688"/>
            <a:ext cx="82153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latin typeface="+mj-lt"/>
              </a:rPr>
              <a:t>P(The big red dog barks)=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A50021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P(The|&lt;S&gt;) *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>
                <a:latin typeface="Comic Sans MS" pitchFamily="66" charset="0"/>
              </a:rPr>
              <a:t>	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266825" y="2214563"/>
          <a:ext cx="6332538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93" name="Equation" r:id="rId4" imgW="2705040" imgH="304560" progId="Equation.3">
                  <p:embed/>
                </p:oleObj>
              </mc:Choice>
              <mc:Fallback>
                <p:oleObj name="Equation" r:id="rId4" imgW="2705040" imgH="3045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2214563"/>
                        <a:ext cx="6332538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6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50938" y="2755900"/>
              <a:ext cx="3321050" cy="228600"/>
            </p14:xfrm>
          </p:contentPart>
        </mc:Choice>
        <mc:Fallback xmlns="">
          <p:pic>
            <p:nvPicPr>
              <p:cNvPr id="66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7698" y="2747620"/>
                <a:ext cx="333257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6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1250" y="4184650"/>
              <a:ext cx="514350" cy="33338"/>
            </p14:xfrm>
          </p:contentPart>
        </mc:Choice>
        <mc:Fallback xmlns="">
          <p:pic>
            <p:nvPicPr>
              <p:cNvPr id="66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05131" y="4173537"/>
                <a:ext cx="531627" cy="519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6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19425" y="3771900"/>
              <a:ext cx="1106488" cy="506413"/>
            </p14:xfrm>
          </p:contentPart>
        </mc:Choice>
        <mc:Fallback xmlns="">
          <p:pic>
            <p:nvPicPr>
              <p:cNvPr id="66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15825" y="3763982"/>
                <a:ext cx="1118726" cy="524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65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0863" y="3722688"/>
              <a:ext cx="1381125" cy="525462"/>
            </p14:xfrm>
          </p:contentPart>
        </mc:Choice>
        <mc:Fallback xmlns="">
          <p:pic>
            <p:nvPicPr>
              <p:cNvPr id="665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52942" y="3718729"/>
                <a:ext cx="1393366" cy="539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5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676650"/>
              <a:ext cx="2808288" cy="658813"/>
            </p14:xfrm>
          </p:contentPart>
        </mc:Choice>
        <mc:Fallback xmlns="">
          <p:pic>
            <p:nvPicPr>
              <p:cNvPr id="665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56529" y="3671970"/>
                <a:ext cx="2825210" cy="672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5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1750" y="2857500"/>
              <a:ext cx="2559050" cy="60325"/>
            </p14:xfrm>
          </p:contentPart>
        </mc:Choice>
        <mc:Fallback xmlns="">
          <p:pic>
            <p:nvPicPr>
              <p:cNvPr id="665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09226" y="2851980"/>
                <a:ext cx="2572750" cy="76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5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2316163"/>
              <a:ext cx="1755775" cy="928687"/>
            </p14:xfrm>
          </p:contentPart>
        </mc:Choice>
        <mc:Fallback xmlns="">
          <p:pic>
            <p:nvPicPr>
              <p:cNvPr id="665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7268" y="2309684"/>
                <a:ext cx="1768735" cy="941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657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9388" y="1978025"/>
              <a:ext cx="4310062" cy="355600"/>
            </p14:xfrm>
          </p:contentPart>
        </mc:Choice>
        <mc:Fallback xmlns="">
          <p:pic>
            <p:nvPicPr>
              <p:cNvPr id="6657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3268" y="1970467"/>
                <a:ext cx="4326623" cy="3728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57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8500" y="2959100"/>
              <a:ext cx="3013075" cy="377825"/>
            </p14:xfrm>
          </p:contentPart>
        </mc:Choice>
        <mc:Fallback xmlns="">
          <p:pic>
            <p:nvPicPr>
              <p:cNvPr id="6657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31659" y="2952263"/>
                <a:ext cx="3030716" cy="39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657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8100" y="2955925"/>
              <a:ext cx="1268413" cy="400050"/>
            </p14:xfrm>
          </p:contentPart>
        </mc:Choice>
        <mc:Fallback xmlns="">
          <p:pic>
            <p:nvPicPr>
              <p:cNvPr id="6657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83780" y="2948723"/>
                <a:ext cx="1282815" cy="4180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57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6213" y="2935288"/>
              <a:ext cx="1289050" cy="473075"/>
            </p14:xfrm>
          </p:contentPart>
        </mc:Choice>
        <mc:Fallback xmlns="">
          <p:pic>
            <p:nvPicPr>
              <p:cNvPr id="6657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83974" y="2925927"/>
                <a:ext cx="1307768" cy="489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657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2113" y="3910013"/>
              <a:ext cx="298450" cy="242887"/>
            </p14:xfrm>
          </p:contentPart>
        </mc:Choice>
        <mc:Fallback xmlns="">
          <p:pic>
            <p:nvPicPr>
              <p:cNvPr id="6657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006353" y="3900283"/>
                <a:ext cx="309610" cy="259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57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63" y="3844925"/>
              <a:ext cx="6032500" cy="1906588"/>
            </p14:xfrm>
          </p:contentPart>
        </mc:Choice>
        <mc:Fallback xmlns="">
          <p:pic>
            <p:nvPicPr>
              <p:cNvPr id="6657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2323" y="3839165"/>
                <a:ext cx="6051220" cy="19181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57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0000" y="5429250"/>
              <a:ext cx="957263" cy="398463"/>
            </p14:xfrm>
          </p:contentPart>
        </mc:Choice>
        <mc:Fallback xmlns="">
          <p:pic>
            <p:nvPicPr>
              <p:cNvPr id="6657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261720" y="5419523"/>
                <a:ext cx="972023" cy="42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6577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0625" y="5421313"/>
              <a:ext cx="858838" cy="500062"/>
            </p14:xfrm>
          </p:contentPart>
        </mc:Choice>
        <mc:Fallback xmlns="">
          <p:pic>
            <p:nvPicPr>
              <p:cNvPr id="66577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53786" y="5411953"/>
                <a:ext cx="876835" cy="52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6578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0613" y="5546725"/>
              <a:ext cx="504825" cy="152400"/>
            </p14:xfrm>
          </p:contentPart>
        </mc:Choice>
        <mc:Fallback xmlns="">
          <p:pic>
            <p:nvPicPr>
              <p:cNvPr id="66578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17650" y="5539570"/>
                <a:ext cx="524629" cy="168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6579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60863" y="5400675"/>
              <a:ext cx="411162" cy="282575"/>
            </p14:xfrm>
          </p:contentPart>
        </mc:Choice>
        <mc:Fallback xmlns="">
          <p:pic>
            <p:nvPicPr>
              <p:cNvPr id="66579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55822" y="5391304"/>
                <a:ext cx="421603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6580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9838" y="5337175"/>
              <a:ext cx="1422400" cy="339725"/>
            </p14:xfrm>
          </p:contentPart>
        </mc:Choice>
        <mc:Fallback xmlns="">
          <p:pic>
            <p:nvPicPr>
              <p:cNvPr id="66580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37598" y="5326379"/>
                <a:ext cx="1440401" cy="3613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6581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4963" y="5294313"/>
              <a:ext cx="306387" cy="288925"/>
            </p14:xfrm>
          </p:contentPart>
        </mc:Choice>
        <mc:Fallback xmlns="">
          <p:pic>
            <p:nvPicPr>
              <p:cNvPr id="66581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678842" y="5283879"/>
                <a:ext cx="317908" cy="306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6582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81850" y="5303838"/>
              <a:ext cx="1230313" cy="381000"/>
            </p14:xfrm>
          </p:contentPart>
        </mc:Choice>
        <mc:Fallback xmlns="">
          <p:pic>
            <p:nvPicPr>
              <p:cNvPr id="66582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73211" y="5297356"/>
                <a:ext cx="1244351" cy="399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6583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12188" y="5172075"/>
              <a:ext cx="22225" cy="395288"/>
            </p14:xfrm>
          </p:contentPart>
        </mc:Choice>
        <mc:Fallback xmlns="">
          <p:pic>
            <p:nvPicPr>
              <p:cNvPr id="66583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607169" y="5160555"/>
                <a:ext cx="37998" cy="4201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6584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32663" y="5775325"/>
              <a:ext cx="711200" cy="534988"/>
            </p14:xfrm>
          </p:contentPart>
        </mc:Choice>
        <mc:Fallback xmlns="">
          <p:pic>
            <p:nvPicPr>
              <p:cNvPr id="66584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319706" y="5763084"/>
                <a:ext cx="737114" cy="5605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/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7F72626-60A8-45D4-88C3-C3E54FD541E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/>
              <a:t>Recap </a:t>
            </a:r>
          </a:p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Temporal Probabilistic Models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Start Markov Models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Markov Chain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C6BC81-9CD6-4891-AE67-EA0094C56125}" type="datetime1">
              <a:rPr lang="en-US" smtClean="0"/>
              <a:pPr/>
              <a:t>11/22/2013</a:t>
            </a:fld>
            <a:endParaRPr lang="en-US" smtClean="0"/>
          </a:p>
        </p:txBody>
      </p:sp>
      <p:sp>
        <p:nvSpPr>
          <p:cNvPr id="92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CPSC503 Winter 2008</a:t>
            </a:r>
          </a:p>
        </p:txBody>
      </p:sp>
      <p:sp>
        <p:nvSpPr>
          <p:cNvPr id="92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D799D-BDE8-44C2-91CF-465FDDA5451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33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4313"/>
            <a:ext cx="7772400" cy="1143001"/>
          </a:xfrm>
        </p:spPr>
        <p:txBody>
          <a:bodyPr/>
          <a:lstStyle/>
          <a:p>
            <a:pPr eaLnBrk="1" hangingPunct="1"/>
            <a:r>
              <a:rPr lang="en-US" smtClean="0"/>
              <a:t>Estimates for Bigrams</a:t>
            </a:r>
            <a:endParaRPr lang="en-US" smtClean="0">
              <a:solidFill>
                <a:srgbClr val="A50021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/>
        </p:nvGraphicFramePr>
        <p:xfrm>
          <a:off x="0" y="3071813"/>
          <a:ext cx="7956550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5" name="Equation" r:id="rId4" imgW="3504960" imgH="812520" progId="Equation.3">
                  <p:embed/>
                </p:oleObj>
              </mc:Choice>
              <mc:Fallback>
                <p:oleObj name="Equation" r:id="rId4" imgW="3504960" imgH="8125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71813"/>
                        <a:ext cx="7956550" cy="184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0" y="785813"/>
            <a:ext cx="960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defRPr/>
            </a:pPr>
            <a:r>
              <a:rPr lang="en-US" b="0" dirty="0">
                <a:latin typeface="+mj-lt"/>
              </a:rPr>
              <a:t>Silly language repositories with </a:t>
            </a:r>
            <a:r>
              <a:rPr lang="en-US" dirty="0">
                <a:latin typeface="+mj-lt"/>
              </a:rPr>
              <a:t>only two sentences</a:t>
            </a:r>
            <a:r>
              <a:rPr lang="en-US" b="0" dirty="0">
                <a:latin typeface="+mj-lt"/>
              </a:rPr>
              <a:t>:</a:t>
            </a:r>
          </a:p>
          <a:p>
            <a:pPr marL="342900" indent="-342900">
              <a:spcBef>
                <a:spcPct val="30000"/>
              </a:spcBef>
              <a:defRPr/>
            </a:pPr>
            <a:r>
              <a:rPr lang="en-US" b="0" dirty="0">
                <a:latin typeface="+mj-lt"/>
              </a:rPr>
              <a:t>“&lt;S&gt;</a:t>
            </a:r>
            <a:r>
              <a:rPr lang="en-US" b="0" i="1" dirty="0">
                <a:latin typeface="+mj-lt"/>
              </a:rPr>
              <a:t>The big red dog barks against the big pink dog”</a:t>
            </a:r>
            <a:endParaRPr lang="en-US" sz="2400" b="0" dirty="0">
              <a:solidFill>
                <a:srgbClr val="A50021"/>
              </a:solidFill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0" dirty="0">
                <a:latin typeface="+mj-lt"/>
              </a:rPr>
              <a:t>“&lt;S&gt;</a:t>
            </a:r>
            <a:r>
              <a:rPr lang="en-US" b="0" i="1" dirty="0">
                <a:latin typeface="+mj-lt"/>
              </a:rPr>
              <a:t>The big pink dog is much smaller”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A50021"/>
                </a:solidFill>
                <a:latin typeface="+mj-lt"/>
              </a:rPr>
              <a:t>    </a:t>
            </a:r>
            <a:endParaRPr lang="en-US" b="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587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8738" y="952500"/>
              <a:ext cx="19050" cy="7938"/>
            </p14:xfrm>
          </p:contentPart>
        </mc:Choice>
        <mc:Fallback xmlns="">
          <p:pic>
            <p:nvPicPr>
              <p:cNvPr id="67587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00471" y="947449"/>
                <a:ext cx="32349" cy="20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758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3738" y="955675"/>
              <a:ext cx="6350" cy="4763"/>
            </p14:xfrm>
          </p:contentPart>
        </mc:Choice>
        <mc:Fallback xmlns="">
          <p:pic>
            <p:nvPicPr>
              <p:cNvPr id="6758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34026" y="948714"/>
                <a:ext cx="24653" cy="22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758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8038" y="1325563"/>
              <a:ext cx="11112" cy="4762"/>
            </p14:xfrm>
          </p:contentPart>
        </mc:Choice>
        <mc:Fallback xmlns="">
          <p:pic>
            <p:nvPicPr>
              <p:cNvPr id="6758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53020" y="1320435"/>
                <a:ext cx="22582" cy="16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590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0975" y="1335088"/>
              <a:ext cx="2593975" cy="3386137"/>
            </p14:xfrm>
          </p:contentPart>
        </mc:Choice>
        <mc:Fallback xmlns="">
          <p:pic>
            <p:nvPicPr>
              <p:cNvPr id="67590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5575" y="1326807"/>
                <a:ext cx="2608736" cy="340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7591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9500" y="1389063"/>
              <a:ext cx="498475" cy="458787"/>
            </p14:xfrm>
          </p:contentPart>
        </mc:Choice>
        <mc:Fallback xmlns="">
          <p:pic>
            <p:nvPicPr>
              <p:cNvPr id="67591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51222" y="1382581"/>
                <a:ext cx="517910" cy="475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592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613" y="4152900"/>
              <a:ext cx="350837" cy="88900"/>
            </p14:xfrm>
          </p:contentPart>
        </mc:Choice>
        <mc:Fallback xmlns="">
          <p:pic>
            <p:nvPicPr>
              <p:cNvPr id="67592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6977" y="4147501"/>
                <a:ext cx="371347" cy="97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593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400" y="3219450"/>
              <a:ext cx="1069975" cy="668338"/>
            </p14:xfrm>
          </p:contentPart>
        </mc:Choice>
        <mc:Fallback xmlns="">
          <p:pic>
            <p:nvPicPr>
              <p:cNvPr id="67593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05762" y="3213692"/>
                <a:ext cx="1085810" cy="6823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59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2575" y="1887538"/>
              <a:ext cx="757238" cy="500062"/>
            </p14:xfrm>
          </p:contentPart>
        </mc:Choice>
        <mc:Fallback xmlns="">
          <p:pic>
            <p:nvPicPr>
              <p:cNvPr id="6759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44653" y="1877098"/>
                <a:ext cx="775242" cy="519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75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0950" y="2744788"/>
              <a:ext cx="1976438" cy="2289175"/>
            </p14:xfrm>
          </p:contentPart>
        </mc:Choice>
        <mc:Fallback xmlns="">
          <p:pic>
            <p:nvPicPr>
              <p:cNvPr id="675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84830" y="2740107"/>
                <a:ext cx="1990118" cy="2306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759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62713" y="3948113"/>
              <a:ext cx="909637" cy="669925"/>
            </p14:xfrm>
          </p:contentPart>
        </mc:Choice>
        <mc:Fallback xmlns="">
          <p:pic>
            <p:nvPicPr>
              <p:cNvPr id="6759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55154" y="3942353"/>
                <a:ext cx="927635" cy="6857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759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15313" y="3609975"/>
              <a:ext cx="312737" cy="973138"/>
            </p14:xfrm>
          </p:contentPart>
        </mc:Choice>
        <mc:Fallback xmlns="">
          <p:pic>
            <p:nvPicPr>
              <p:cNvPr id="6759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207386" y="3604215"/>
                <a:ext cx="332193" cy="988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759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31138" y="100013"/>
              <a:ext cx="174625" cy="166687"/>
            </p14:xfrm>
          </p:contentPart>
        </mc:Choice>
        <mc:Fallback xmlns="">
          <p:pic>
            <p:nvPicPr>
              <p:cNvPr id="6759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27177" y="95333"/>
                <a:ext cx="183266" cy="179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759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57963" y="207963"/>
              <a:ext cx="808037" cy="400050"/>
            </p14:xfrm>
          </p:contentPart>
        </mc:Choice>
        <mc:Fallback xmlns="">
          <p:pic>
            <p:nvPicPr>
              <p:cNvPr id="6759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52204" y="202922"/>
                <a:ext cx="817035" cy="414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600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3163" y="225425"/>
              <a:ext cx="1160462" cy="588963"/>
            </p14:xfrm>
          </p:contentPart>
        </mc:Choice>
        <mc:Fallback xmlns="">
          <p:pic>
            <p:nvPicPr>
              <p:cNvPr id="67600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514884" y="221825"/>
                <a:ext cx="1175580" cy="6030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7601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1375" y="88900"/>
              <a:ext cx="125413" cy="147638"/>
            </p14:xfrm>
          </p:contentPart>
        </mc:Choice>
        <mc:Fallback xmlns="">
          <p:pic>
            <p:nvPicPr>
              <p:cNvPr id="67601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88132" y="85308"/>
                <a:ext cx="132260" cy="158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7602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43613" y="4827588"/>
              <a:ext cx="515937" cy="406400"/>
            </p14:xfrm>
          </p:contentPart>
        </mc:Choice>
        <mc:Fallback xmlns="">
          <p:pic>
            <p:nvPicPr>
              <p:cNvPr id="67602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33532" y="4817140"/>
                <a:ext cx="533939" cy="426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7603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9925" y="5259388"/>
              <a:ext cx="1003300" cy="487362"/>
            </p14:xfrm>
          </p:contentPart>
        </mc:Choice>
        <mc:Fallback xmlns="">
          <p:pic>
            <p:nvPicPr>
              <p:cNvPr id="67603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69845" y="5250363"/>
                <a:ext cx="1019140" cy="507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7604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64200" y="5329238"/>
              <a:ext cx="2246313" cy="571500"/>
            </p14:xfrm>
          </p:contentPart>
        </mc:Choice>
        <mc:Fallback xmlns="">
          <p:pic>
            <p:nvPicPr>
              <p:cNvPr id="67604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654120" y="5322400"/>
                <a:ext cx="2268272" cy="584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760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7850" y="604838"/>
              <a:ext cx="1885950" cy="38100"/>
            </p14:xfrm>
          </p:contentPart>
        </mc:Choice>
        <mc:Fallback xmlns="">
          <p:pic>
            <p:nvPicPr>
              <p:cNvPr id="6760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84610" y="601572"/>
                <a:ext cx="1899269" cy="5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760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596900"/>
              <a:ext cx="1447800" cy="61913"/>
            </p14:xfrm>
          </p:contentPart>
        </mc:Choice>
        <mc:Fallback xmlns="">
          <p:pic>
            <p:nvPicPr>
              <p:cNvPr id="6760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410730" y="594366"/>
                <a:ext cx="1455361" cy="706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7607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8950" y="5899150"/>
              <a:ext cx="3740150" cy="141288"/>
            </p14:xfrm>
          </p:contentPart>
        </mc:Choice>
        <mc:Fallback xmlns="">
          <p:pic>
            <p:nvPicPr>
              <p:cNvPr id="67607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93550" y="5892302"/>
                <a:ext cx="3748790" cy="1571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608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0688" y="5105400"/>
              <a:ext cx="4002087" cy="882650"/>
            </p14:xfrm>
          </p:contentPart>
        </mc:Choice>
        <mc:Fallback xmlns="">
          <p:pic>
            <p:nvPicPr>
              <p:cNvPr id="67608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222768" y="5098928"/>
                <a:ext cx="4017567" cy="8930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7609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40463" y="2319338"/>
              <a:ext cx="2403475" cy="407987"/>
            </p14:xfrm>
          </p:contentPart>
        </mc:Choice>
        <mc:Fallback xmlns="">
          <p:pic>
            <p:nvPicPr>
              <p:cNvPr id="67609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30743" y="2314657"/>
                <a:ext cx="2420396" cy="4151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7610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11888" y="2632075"/>
              <a:ext cx="828675" cy="268288"/>
            </p14:xfrm>
          </p:contentPart>
        </mc:Choice>
        <mc:Fallback xmlns="">
          <p:pic>
            <p:nvPicPr>
              <p:cNvPr id="67610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204328" y="2626313"/>
                <a:ext cx="843794" cy="28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7611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3288" y="2657475"/>
              <a:ext cx="219075" cy="198438"/>
            </p14:xfrm>
          </p:contentPart>
        </mc:Choice>
        <mc:Fallback xmlns="">
          <p:pic>
            <p:nvPicPr>
              <p:cNvPr id="67611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249331" y="2650992"/>
                <a:ext cx="228068" cy="2142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612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34288" y="2747963"/>
              <a:ext cx="708025" cy="215900"/>
            </p14:xfrm>
          </p:contentPart>
        </mc:Choice>
        <mc:Fallback xmlns="">
          <p:pic>
            <p:nvPicPr>
              <p:cNvPr id="67612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624569" y="2741486"/>
                <a:ext cx="722063" cy="231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7613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5700" y="2900363"/>
              <a:ext cx="2732088" cy="311150"/>
            </p14:xfrm>
          </p:contentPart>
        </mc:Choice>
        <mc:Fallback xmlns="">
          <p:pic>
            <p:nvPicPr>
              <p:cNvPr id="67613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30660" y="2893521"/>
                <a:ext cx="2746128" cy="3255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614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34088" y="3181350"/>
              <a:ext cx="1166812" cy="358775"/>
            </p14:xfrm>
          </p:contentPart>
        </mc:Choice>
        <mc:Fallback xmlns="">
          <p:pic>
            <p:nvPicPr>
              <p:cNvPr id="67614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025448" y="3177751"/>
                <a:ext cx="1181933" cy="37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615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45388" y="3079750"/>
              <a:ext cx="414337" cy="381000"/>
            </p14:xfrm>
          </p:contentPart>
        </mc:Choice>
        <mc:Fallback xmlns="">
          <p:pic>
            <p:nvPicPr>
              <p:cNvPr id="67615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540708" y="3071467"/>
                <a:ext cx="423696" cy="398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616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29588" y="3252788"/>
              <a:ext cx="842962" cy="328612"/>
            </p14:xfrm>
          </p:contentPart>
        </mc:Choice>
        <mc:Fallback xmlns="">
          <p:pic>
            <p:nvPicPr>
              <p:cNvPr id="67616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8123469" y="3246309"/>
                <a:ext cx="855560" cy="344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617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01025" y="3640138"/>
              <a:ext cx="300038" cy="428625"/>
            </p14:xfrm>
          </p:contentPart>
        </mc:Choice>
        <mc:Fallback xmlns="">
          <p:pic>
            <p:nvPicPr>
              <p:cNvPr id="67617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190654" y="3628982"/>
                <a:ext cx="321495" cy="445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7618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61350" y="4238625"/>
              <a:ext cx="257175" cy="307975"/>
            </p14:xfrm>
          </p:contentPart>
        </mc:Choice>
        <mc:Fallback xmlns="">
          <p:pic>
            <p:nvPicPr>
              <p:cNvPr id="67618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250905" y="4227098"/>
                <a:ext cx="279507" cy="332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761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4849813"/>
              <a:ext cx="2181225" cy="954087"/>
            </p14:xfrm>
          </p:contentPart>
        </mc:Choice>
        <mc:Fallback xmlns="">
          <p:pic>
            <p:nvPicPr>
              <p:cNvPr id="6761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02081" y="4844052"/>
                <a:ext cx="2194541" cy="970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762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3675" y="5510213"/>
              <a:ext cx="2252663" cy="730250"/>
            </p14:xfrm>
          </p:contentPart>
        </mc:Choice>
        <mc:Fallback xmlns="">
          <p:pic>
            <p:nvPicPr>
              <p:cNvPr id="6762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456835" y="5498690"/>
                <a:ext cx="2264904" cy="7514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621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8325" y="6024563"/>
              <a:ext cx="608013" cy="131762"/>
            </p14:xfrm>
          </p:contentPart>
        </mc:Choice>
        <mc:Fallback xmlns="">
          <p:pic>
            <p:nvPicPr>
              <p:cNvPr id="67621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370045" y="6013763"/>
                <a:ext cx="624932" cy="153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762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9850" y="5984875"/>
              <a:ext cx="989013" cy="230188"/>
            </p14:xfrm>
          </p:contentPart>
        </mc:Choice>
        <mc:Fallback xmlns="">
          <p:pic>
            <p:nvPicPr>
              <p:cNvPr id="6762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138689" y="5979120"/>
                <a:ext cx="1010615" cy="2478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7623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7938" y="6096000"/>
              <a:ext cx="1006475" cy="173038"/>
            </p14:xfrm>
          </p:contentPart>
        </mc:Choice>
        <mc:Fallback xmlns="">
          <p:pic>
            <p:nvPicPr>
              <p:cNvPr id="67623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347859" y="6088805"/>
                <a:ext cx="1025913" cy="1885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7624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45150" y="6294438"/>
              <a:ext cx="1435100" cy="388937"/>
            </p14:xfrm>
          </p:contentPart>
        </mc:Choice>
        <mc:Fallback xmlns="">
          <p:pic>
            <p:nvPicPr>
              <p:cNvPr id="67624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635791" y="6282914"/>
                <a:ext cx="1448058" cy="4109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7625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5663" y="6262688"/>
              <a:ext cx="822325" cy="301625"/>
            </p14:xfrm>
          </p:contentPart>
        </mc:Choice>
        <mc:Fallback xmlns="">
          <p:pic>
            <p:nvPicPr>
              <p:cNvPr id="67625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99529" y="6256248"/>
                <a:ext cx="839284" cy="319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7626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3288" y="4892675"/>
              <a:ext cx="619125" cy="303213"/>
            </p14:xfrm>
          </p:contentPart>
        </mc:Choice>
        <mc:Fallback xmlns="">
          <p:pic>
            <p:nvPicPr>
              <p:cNvPr id="67626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74336" y="4881872"/>
                <a:ext cx="638461" cy="3251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14313"/>
            <a:ext cx="7772400" cy="1143001"/>
          </a:xfrm>
        </p:spPr>
        <p:txBody>
          <a:bodyPr/>
          <a:lstStyle/>
          <a:p>
            <a:pPr eaLnBrk="1" hangingPunct="1"/>
            <a:r>
              <a:rPr lang="en-US" dirty="0" smtClean="0"/>
              <a:t>Bigrams in practice…</a:t>
            </a:r>
            <a:endParaRPr lang="en-US" dirty="0" smtClean="0">
              <a:solidFill>
                <a:srgbClr val="A50021"/>
              </a:solidFill>
            </a:endParaRPr>
          </a:p>
        </p:txBody>
      </p: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318753"/>
              </p:ext>
            </p:extLst>
          </p:nvPr>
        </p:nvGraphicFramePr>
        <p:xfrm>
          <a:off x="6535965" y="768351"/>
          <a:ext cx="16144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6" name="Equation" r:id="rId4" imgW="711000" imgH="228600" progId="Equation.3">
                  <p:embed/>
                </p:oleObj>
              </mc:Choice>
              <mc:Fallback>
                <p:oleObj name="Equation" r:id="rId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965" y="768351"/>
                        <a:ext cx="1614487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06" name="Rectangle 6"/>
          <p:cNvSpPr>
            <a:spLocks noChangeArrowheads="1"/>
          </p:cNvSpPr>
          <p:nvPr/>
        </p:nvSpPr>
        <p:spPr bwMode="auto">
          <a:xfrm>
            <a:off x="0" y="785813"/>
            <a:ext cx="9601200" cy="6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defRPr/>
            </a:pPr>
            <a:r>
              <a:rPr lang="en-US" b="0" dirty="0" smtClean="0">
                <a:latin typeface="+mj-lt"/>
              </a:rPr>
              <a:t>If you have 10</a:t>
            </a:r>
            <a:r>
              <a:rPr lang="en-US" b="0" baseline="30000" dirty="0" smtClean="0">
                <a:latin typeface="+mj-lt"/>
              </a:rPr>
              <a:t>5</a:t>
            </a:r>
            <a:r>
              <a:rPr lang="en-US" b="0" dirty="0" smtClean="0">
                <a:latin typeface="+mj-lt"/>
              </a:rPr>
              <a:t> words in your dictionary </a:t>
            </a:r>
            <a:endParaRPr lang="en-US" b="0" i="1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A50021"/>
                </a:solidFill>
                <a:latin typeface="+mj-lt"/>
              </a:rPr>
              <a:t>    </a:t>
            </a:r>
            <a:endParaRPr lang="en-US" b="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605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87850" y="604838"/>
              <a:ext cx="1885950" cy="38100"/>
            </p14:xfrm>
          </p:contentPart>
        </mc:Choice>
        <mc:Fallback xmlns="">
          <p:pic>
            <p:nvPicPr>
              <p:cNvPr id="67605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4610" y="601572"/>
                <a:ext cx="1899269" cy="504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7606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13250" y="596900"/>
              <a:ext cx="1447800" cy="61913"/>
            </p14:xfrm>
          </p:contentPart>
        </mc:Choice>
        <mc:Fallback xmlns="">
          <p:pic>
            <p:nvPicPr>
              <p:cNvPr id="67606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0730" y="594366"/>
                <a:ext cx="1455361" cy="70603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6"/>
          <p:cNvSpPr>
            <a:spLocks noChangeArrowheads="1"/>
          </p:cNvSpPr>
          <p:nvPr/>
        </p:nvSpPr>
        <p:spPr bwMode="auto">
          <a:xfrm>
            <a:off x="176198" y="1484784"/>
            <a:ext cx="9601200" cy="69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defRPr/>
            </a:pPr>
            <a:r>
              <a:rPr lang="en-US" b="0" dirty="0">
                <a:latin typeface="+mj-lt"/>
              </a:rPr>
              <a:t>w</a:t>
            </a:r>
            <a:r>
              <a:rPr lang="en-US" b="0" dirty="0" smtClean="0">
                <a:latin typeface="+mj-lt"/>
              </a:rPr>
              <a:t>ill contain this many numbers….  ??</a:t>
            </a:r>
            <a:endParaRPr lang="en-US" b="0" i="1" dirty="0">
              <a:latin typeface="+mj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0" dirty="0">
                <a:solidFill>
                  <a:srgbClr val="A50021"/>
                </a:solidFill>
                <a:latin typeface="+mj-lt"/>
              </a:rPr>
              <a:t>    </a:t>
            </a:r>
            <a:endParaRPr lang="en-US" b="0" dirty="0">
              <a:latin typeface="+mj-lt"/>
            </a:endParaRPr>
          </a:p>
        </p:txBody>
      </p:sp>
      <p:pic>
        <p:nvPicPr>
          <p:cNvPr id="4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1259383" cy="4701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451314" y="2193288"/>
            <a:ext cx="189862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3200" b="0" i="1" dirty="0" smtClean="0">
                <a:latin typeface="+mj-lt"/>
              </a:rPr>
              <a:t>5 * </a:t>
            </a:r>
            <a:r>
              <a:rPr lang="en-US" sz="3200" b="0" dirty="0" smtClean="0">
                <a:latin typeface="+mj-lt"/>
              </a:rPr>
              <a:t>10</a:t>
            </a:r>
            <a:r>
              <a:rPr lang="en-US" sz="3200" b="0" baseline="30000" dirty="0" smtClean="0">
                <a:latin typeface="+mj-lt"/>
              </a:rPr>
              <a:t>5</a:t>
            </a:r>
            <a:endParaRPr lang="en-US" sz="3600" dirty="0">
              <a:latin typeface="+mj-lt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611560" y="2178773"/>
            <a:ext cx="149752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A.</a:t>
            </a:r>
            <a:r>
              <a:rPr lang="en-US" sz="2800" b="0" dirty="0" smtClean="0">
                <a:latin typeface="+mj-lt"/>
              </a:rPr>
              <a:t>2 *10</a:t>
            </a:r>
            <a:r>
              <a:rPr lang="en-US" sz="2800" b="0" baseline="30000" dirty="0" smtClean="0">
                <a:latin typeface="+mj-lt"/>
              </a:rPr>
              <a:t>5</a:t>
            </a:r>
            <a:endParaRPr lang="en-US" sz="3200" dirty="0">
              <a:latin typeface="+mj-lt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627784" y="2183755"/>
            <a:ext cx="12907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en-US" sz="2800" b="0" dirty="0" smtClean="0">
                <a:latin typeface="+mj-lt"/>
              </a:rPr>
              <a:t>10</a:t>
            </a:r>
            <a:r>
              <a:rPr lang="en-US" sz="2800" b="0" baseline="30000" dirty="0" smtClean="0">
                <a:latin typeface="+mj-lt"/>
              </a:rPr>
              <a:t>10</a:t>
            </a:r>
            <a:endParaRPr lang="en-US" sz="3200" dirty="0">
              <a:latin typeface="+mj-lt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588224" y="2224065"/>
            <a:ext cx="1649811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D.</a:t>
            </a:r>
            <a:r>
              <a:rPr lang="en-US" sz="2800" b="0" dirty="0" smtClean="0">
                <a:latin typeface="+mj-lt"/>
              </a:rPr>
              <a:t>2 *10</a:t>
            </a:r>
            <a:r>
              <a:rPr lang="en-US" sz="2800" b="0" baseline="30000" dirty="0" smtClean="0">
                <a:latin typeface="+mj-lt"/>
              </a:rPr>
              <a:t>10</a:t>
            </a:r>
            <a:endParaRPr lang="en-US" sz="3200" dirty="0">
              <a:latin typeface="+mj-lt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2016720" y="1972440"/>
              <a:ext cx="6712920" cy="3997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13840" y="1961280"/>
                <a:ext cx="6719760" cy="401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1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4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B2381C7-A379-407A-867F-997297C5D5A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435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0"/>
            <a:ext cx="8534400" cy="685800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smtClean="0"/>
              <a:t>Learning Goals for today’s class</a:t>
            </a:r>
          </a:p>
        </p:txBody>
      </p:sp>
      <p:sp>
        <p:nvSpPr>
          <p:cNvPr id="143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714375"/>
            <a:ext cx="8643938" cy="5572125"/>
          </a:xfrm>
        </p:spPr>
        <p:txBody>
          <a:bodyPr/>
          <a:lstStyle/>
          <a:p>
            <a:pPr eaLnBrk="1" hangingPunct="1"/>
            <a:r>
              <a:rPr lang="en-US" sz="3200" b="1" smtClean="0"/>
              <a:t>You can:</a:t>
            </a: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Specify a Markov Chain and compute the probability of a sequence of states</a:t>
            </a:r>
          </a:p>
          <a:p>
            <a:pPr eaLnBrk="1" hangingPunct="1">
              <a:buFontTx/>
              <a:buChar char="•"/>
            </a:pPr>
            <a:endParaRPr lang="en-US" sz="3200" smtClean="0"/>
          </a:p>
          <a:p>
            <a:pPr eaLnBrk="1" hangingPunct="1">
              <a:buFontTx/>
              <a:buChar char="•"/>
            </a:pPr>
            <a:r>
              <a:rPr lang="en-US" sz="3200" smtClean="0"/>
              <a:t>Justify and apply Markov Chains to compute the probability of a Natural Language sentence</a:t>
            </a:r>
          </a:p>
          <a:p>
            <a:pPr eaLnBrk="1" hangingPunct="1"/>
            <a:endParaRPr lang="en-US" sz="3200" b="1" smtClean="0"/>
          </a:p>
          <a:p>
            <a:pPr eaLnBrk="1" hangingPunct="1"/>
            <a:endParaRPr lang="en-US" sz="3200" b="1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861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6861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861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8250" y="1014413"/>
              <a:ext cx="365125" cy="395287"/>
            </p14:xfrm>
          </p:contentPart>
        </mc:Choice>
        <mc:Fallback xmlns="">
          <p:pic>
            <p:nvPicPr>
              <p:cNvPr id="6861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40688" y="1006853"/>
                <a:ext cx="380249" cy="4111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861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6861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861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2775" y="1395413"/>
              <a:ext cx="352425" cy="319087"/>
            </p14:xfrm>
          </p:contentPart>
        </mc:Choice>
        <mc:Fallback xmlns="">
          <p:pic>
            <p:nvPicPr>
              <p:cNvPr id="6861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25215" y="1390731"/>
                <a:ext cx="364664" cy="332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861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7475" y="3683000"/>
              <a:ext cx="538163" cy="338138"/>
            </p14:xfrm>
          </p:contentPart>
        </mc:Choice>
        <mc:Fallback xmlns="">
          <p:pic>
            <p:nvPicPr>
              <p:cNvPr id="6861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28830" y="3674130"/>
                <a:ext cx="557615" cy="3583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861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013200"/>
              <a:ext cx="3094038" cy="896938"/>
            </p14:xfrm>
          </p:contentPart>
        </mc:Choice>
        <mc:Fallback xmlns="">
          <p:pic>
            <p:nvPicPr>
              <p:cNvPr id="6861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627626" y="4002402"/>
                <a:ext cx="3116357" cy="918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861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4516438"/>
              <a:ext cx="1452562" cy="292100"/>
            </p14:xfrm>
          </p:contentPart>
        </mc:Choice>
        <mc:Fallback xmlns="">
          <p:pic>
            <p:nvPicPr>
              <p:cNvPr id="6861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68363" y="4507805"/>
                <a:ext cx="1469482" cy="3118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861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58200" y="4048125"/>
              <a:ext cx="228600" cy="774700"/>
            </p14:xfrm>
          </p:contentPart>
        </mc:Choice>
        <mc:Fallback xmlns="">
          <p:pic>
            <p:nvPicPr>
              <p:cNvPr id="6861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45580" y="4039485"/>
                <a:ext cx="251676" cy="795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861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0175" y="4049713"/>
              <a:ext cx="763588" cy="406400"/>
            </p14:xfrm>
          </p:contentPart>
        </mc:Choice>
        <mc:Fallback xmlns="">
          <p:pic>
            <p:nvPicPr>
              <p:cNvPr id="6861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61535" y="4042488"/>
                <a:ext cx="782669" cy="424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861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22688" y="4044950"/>
              <a:ext cx="1441450" cy="382588"/>
            </p14:xfrm>
          </p:contentPart>
        </mc:Choice>
        <mc:Fallback xmlns="">
          <p:pic>
            <p:nvPicPr>
              <p:cNvPr id="6861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12608" y="4039546"/>
                <a:ext cx="1457650" cy="3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862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0050" y="4040188"/>
              <a:ext cx="576263" cy="246062"/>
            </p14:xfrm>
          </p:contentPart>
        </mc:Choice>
        <mc:Fallback xmlns="">
          <p:pic>
            <p:nvPicPr>
              <p:cNvPr id="6862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72491" y="4032633"/>
                <a:ext cx="589941" cy="263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8621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3338" y="4014788"/>
              <a:ext cx="2073275" cy="320675"/>
            </p14:xfrm>
          </p:contentPart>
        </mc:Choice>
        <mc:Fallback xmlns="">
          <p:pic>
            <p:nvPicPr>
              <p:cNvPr id="68621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73258" y="4007582"/>
                <a:ext cx="2089835" cy="33580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53990C8-536D-45FC-A3BC-A0E65132D25D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241425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15372" name="Rectangle 3"/>
          <p:cNvSpPr>
            <a:spLocks noChangeArrowheads="1"/>
          </p:cNvSpPr>
          <p:nvPr/>
        </p:nvSpPr>
        <p:spPr bwMode="auto">
          <a:xfrm>
            <a:off x="0" y="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Arial Unicode MS" pitchFamily="34" charset="-128"/>
              </a:rPr>
              <a:t>Markov Models</a:t>
            </a:r>
            <a:endParaRPr lang="en-US" sz="3200" i="1" baseline="3000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15373" name="Rectangle 4"/>
          <p:cNvSpPr>
            <a:spLocks noChangeArrowheads="1"/>
          </p:cNvSpPr>
          <p:nvPr/>
        </p:nvSpPr>
        <p:spPr bwMode="auto">
          <a:xfrm>
            <a:off x="323850" y="482600"/>
            <a:ext cx="2736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 b="0">
              <a:latin typeface="Arial Unicode MS" pitchFamily="34" charset="-128"/>
            </a:endParaRPr>
          </a:p>
        </p:txBody>
      </p:sp>
      <p:sp>
        <p:nvSpPr>
          <p:cNvPr id="15374" name="Rectangle 19"/>
          <p:cNvSpPr>
            <a:spLocks noChangeArrowheads="1"/>
          </p:cNvSpPr>
          <p:nvPr/>
        </p:nvSpPr>
        <p:spPr bwMode="auto">
          <a:xfrm>
            <a:off x="827088" y="1268413"/>
            <a:ext cx="2952750" cy="647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Markov Chains</a:t>
            </a:r>
          </a:p>
        </p:txBody>
      </p:sp>
      <p:sp>
        <p:nvSpPr>
          <p:cNvPr id="15375" name="Rectangle 20"/>
          <p:cNvSpPr>
            <a:spLocks noChangeArrowheads="1"/>
          </p:cNvSpPr>
          <p:nvPr/>
        </p:nvSpPr>
        <p:spPr bwMode="auto">
          <a:xfrm>
            <a:off x="2843213" y="2924175"/>
            <a:ext cx="2952750" cy="720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Hidden Markov Model</a:t>
            </a:r>
          </a:p>
        </p:txBody>
      </p:sp>
      <p:sp>
        <p:nvSpPr>
          <p:cNvPr id="15376" name="Rectangle 21"/>
          <p:cNvSpPr>
            <a:spLocks noChangeArrowheads="1"/>
          </p:cNvSpPr>
          <p:nvPr/>
        </p:nvSpPr>
        <p:spPr bwMode="auto">
          <a:xfrm>
            <a:off x="4572000" y="4868863"/>
            <a:ext cx="3671888" cy="79216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 b="0">
                <a:latin typeface="Arial Unicode MS" pitchFamily="34" charset="-128"/>
              </a:rPr>
              <a:t>Markov Decision Processes (MDPs)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214813" y="1071563"/>
            <a:ext cx="2714625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Simplest Possible Dynamic Bnet</a:t>
            </a:r>
            <a:endParaRPr lang="en-GB" sz="2000" b="0" i="1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715000" y="2428875"/>
            <a:ext cx="3429000" cy="1214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 cannot observe directly what we care about</a:t>
            </a:r>
            <a:endParaRPr lang="en-GB" sz="2000" b="0" i="1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4500563"/>
            <a:ext cx="3357563" cy="785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 Actions and Values (Rewards)</a:t>
            </a:r>
            <a:endParaRPr lang="en-GB" sz="2000" b="0" i="1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6321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3513" y="1912938"/>
              <a:ext cx="1385887" cy="1003300"/>
            </p14:xfrm>
          </p:contentPart>
        </mc:Choice>
        <mc:Fallback xmlns="">
          <p:pic>
            <p:nvPicPr>
              <p:cNvPr id="56321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98113" y="1907898"/>
                <a:ext cx="1401726" cy="1018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63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2538" y="4475163"/>
              <a:ext cx="738187" cy="300037"/>
            </p14:xfrm>
          </p:contentPart>
        </mc:Choice>
        <mc:Fallback xmlns="">
          <p:pic>
            <p:nvPicPr>
              <p:cNvPr id="563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92480" y="4466518"/>
                <a:ext cx="759381" cy="316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3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7863" y="1925638"/>
              <a:ext cx="2847975" cy="3386137"/>
            </p14:xfrm>
          </p:contentPart>
        </mc:Choice>
        <mc:Fallback xmlns="">
          <p:pic>
            <p:nvPicPr>
              <p:cNvPr id="563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40303" y="1922758"/>
                <a:ext cx="2866695" cy="340017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CPSC322 Winter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9C535A4D-181A-4B21-B83F-4FCA9E361EA6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639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357188"/>
            <a:ext cx="8534400" cy="685800"/>
          </a:xfrm>
        </p:spPr>
        <p:txBody>
          <a:bodyPr/>
          <a:lstStyle/>
          <a:p>
            <a:pPr eaLnBrk="1" hangingPunct="1"/>
            <a:r>
              <a:rPr lang="en-US" smtClean="0"/>
              <a:t>Next Class</a:t>
            </a:r>
          </a:p>
        </p:txBody>
      </p:sp>
      <p:sp>
        <p:nvSpPr>
          <p:cNvPr id="163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1000125"/>
            <a:ext cx="9358312" cy="2214563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3200" b="1" dirty="0" smtClean="0"/>
              <a:t>Finish Probability and Time: </a:t>
            </a:r>
            <a:r>
              <a:rPr lang="en-US" sz="3200" dirty="0" smtClean="0"/>
              <a:t>Hidden Markov Models (HMM)</a:t>
            </a:r>
            <a:r>
              <a:rPr lang="en-US" sz="3200" b="1" dirty="0" smtClean="0"/>
              <a:t> 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TextBook</a:t>
            </a:r>
            <a:r>
              <a:rPr lang="en-US" sz="3200" i="1" smtClean="0"/>
              <a:t> 6.5.2)</a:t>
            </a:r>
          </a:p>
          <a:p>
            <a:pPr eaLnBrk="1" hangingPunct="1">
              <a:buFontTx/>
              <a:buChar char="•"/>
            </a:pPr>
            <a:r>
              <a:rPr lang="en-US" sz="3200" b="1" dirty="0" smtClean="0"/>
              <a:t>Start  Decision networks 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TextBook</a:t>
            </a:r>
            <a:r>
              <a:rPr lang="en-US" sz="3200" i="1" dirty="0" smtClean="0"/>
              <a:t>  </a:t>
            </a:r>
            <a:r>
              <a:rPr lang="en-US" sz="3200" i="1" dirty="0" err="1" smtClean="0"/>
              <a:t>chpt</a:t>
            </a:r>
            <a:r>
              <a:rPr lang="en-US" sz="3200" i="1" dirty="0" smtClean="0"/>
              <a:t> 9)</a:t>
            </a:r>
            <a:endParaRPr lang="en-US" sz="32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3212976"/>
            <a:ext cx="84582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Assignment 4 is available on </a:t>
            </a:r>
            <a:r>
              <a:rPr lang="en-US" kern="0" dirty="0" smtClean="0">
                <a:latin typeface="+mn-lt"/>
              </a:rPr>
              <a:t>Connect </a:t>
            </a:r>
            <a:r>
              <a:rPr lang="en-US" b="0" kern="0" dirty="0" smtClean="0">
                <a:solidFill>
                  <a:srgbClr val="000000"/>
                </a:solidFill>
                <a:latin typeface="Arial Unicode MS"/>
              </a:rPr>
              <a:t>Due on </a:t>
            </a: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Dec the 2</a:t>
            </a:r>
            <a:r>
              <a:rPr lang="en-CA" b="0" kern="0" baseline="30000" dirty="0" smtClean="0">
                <a:solidFill>
                  <a:srgbClr val="000000"/>
                </a:solidFill>
                <a:latin typeface="Arial Unicode MS"/>
              </a:rPr>
              <a:t>nd</a:t>
            </a:r>
            <a:r>
              <a:rPr lang="en-CA" b="0" kern="0" dirty="0" smtClean="0">
                <a:solidFill>
                  <a:srgbClr val="000000"/>
                </a:solidFill>
                <a:latin typeface="Arial Unicode MS"/>
              </a:rPr>
              <a:t>  .</a:t>
            </a:r>
            <a:endParaRPr lang="en-US" kern="0" dirty="0"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23528" y="2564904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Course Elements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9C40B-F99F-4248-BDF5-777F80AD4ABF}" type="datetime1">
              <a:rPr lang="en-US" smtClean="0"/>
              <a:t>11/22/2013</a:t>
            </a:fld>
            <a:endParaRPr lang="en-US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51520" y="4653136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Office Hours today</a:t>
            </a:r>
          </a:p>
          <a:p>
            <a:pPr algn="ctr">
              <a:defRPr/>
            </a:pPr>
            <a:r>
              <a:rPr lang="en-US" sz="36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2-3 =&gt; 3-4  </a:t>
            </a:r>
            <a:endParaRPr lang="en-US" sz="3600" kern="0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7042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888" y="6372225"/>
              <a:ext cx="3175" cy="3175"/>
            </p14:xfrm>
          </p:contentPart>
        </mc:Choice>
        <mc:Fallback xmlns="">
          <p:pic>
            <p:nvPicPr>
              <p:cNvPr id="87042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4141" y="6366933"/>
                <a:ext cx="13494" cy="144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Rectangle 37"/>
          <p:cNvSpPr>
            <a:spLocks noChangeArrowheads="1"/>
          </p:cNvSpPr>
          <p:nvPr/>
        </p:nvSpPr>
        <p:spPr bwMode="auto">
          <a:xfrm>
            <a:off x="2786063" y="3000375"/>
            <a:ext cx="3000375" cy="1428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0" y="5643563"/>
            <a:ext cx="2500313" cy="12144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3E6325A-239B-48D1-9BA7-9FCB874F92A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0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Big Picture: R&amp;R  systems</a:t>
            </a:r>
          </a:p>
        </p:txBody>
      </p:sp>
      <p:sp>
        <p:nvSpPr>
          <p:cNvPr id="1054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spcBef>
                <a:spcPct val="20000"/>
              </a:spcBef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857750" y="785813"/>
            <a:ext cx="2428875" cy="503237"/>
          </a:xfrm>
        </p:spPr>
        <p:txBody>
          <a:bodyPr/>
          <a:lstStyle/>
          <a:p>
            <a:pPr eaLnBrk="1" hangingPunct="1"/>
            <a:r>
              <a:rPr lang="en-US" b="1" smtClean="0"/>
              <a:t>Environment</a:t>
            </a:r>
          </a:p>
        </p:txBody>
      </p:sp>
      <p:sp>
        <p:nvSpPr>
          <p:cNvPr id="1056" name="Rectangle 8"/>
          <p:cNvSpPr>
            <a:spLocks noChangeArrowheads="1"/>
          </p:cNvSpPr>
          <p:nvPr/>
        </p:nvSpPr>
        <p:spPr bwMode="auto">
          <a:xfrm>
            <a:off x="0" y="1500188"/>
            <a:ext cx="1701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Problem</a:t>
            </a:r>
          </a:p>
        </p:txBody>
      </p:sp>
      <p:sp>
        <p:nvSpPr>
          <p:cNvPr id="1057" name="Rectangle 9"/>
          <p:cNvSpPr>
            <a:spLocks noChangeArrowheads="1"/>
          </p:cNvSpPr>
          <p:nvPr/>
        </p:nvSpPr>
        <p:spPr bwMode="auto">
          <a:xfrm>
            <a:off x="1000125" y="3500438"/>
            <a:ext cx="15128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Query</a:t>
            </a:r>
          </a:p>
        </p:txBody>
      </p:sp>
      <p:sp>
        <p:nvSpPr>
          <p:cNvPr id="1058" name="Rectangle 10"/>
          <p:cNvSpPr>
            <a:spLocks noChangeArrowheads="1"/>
          </p:cNvSpPr>
          <p:nvPr/>
        </p:nvSpPr>
        <p:spPr bwMode="auto">
          <a:xfrm>
            <a:off x="928688" y="5143500"/>
            <a:ext cx="16017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Planning</a:t>
            </a:r>
          </a:p>
        </p:txBody>
      </p:sp>
      <p:sp>
        <p:nvSpPr>
          <p:cNvPr id="1059" name="Rectangle 11"/>
          <p:cNvSpPr>
            <a:spLocks noChangeArrowheads="1"/>
          </p:cNvSpPr>
          <p:nvPr/>
        </p:nvSpPr>
        <p:spPr bwMode="auto">
          <a:xfrm>
            <a:off x="3357563" y="1214438"/>
            <a:ext cx="2159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Deterministic</a:t>
            </a:r>
          </a:p>
        </p:txBody>
      </p:sp>
      <p:sp>
        <p:nvSpPr>
          <p:cNvPr id="1060" name="Rectangle 12"/>
          <p:cNvSpPr>
            <a:spLocks noChangeArrowheads="1"/>
          </p:cNvSpPr>
          <p:nvPr/>
        </p:nvSpPr>
        <p:spPr bwMode="auto">
          <a:xfrm>
            <a:off x="6500813" y="1143000"/>
            <a:ext cx="2159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Stochastic</a:t>
            </a:r>
          </a:p>
        </p:txBody>
      </p:sp>
      <p:sp>
        <p:nvSpPr>
          <p:cNvPr id="1061" name="Rectangle 13"/>
          <p:cNvSpPr>
            <a:spLocks noChangeArrowheads="1"/>
          </p:cNvSpPr>
          <p:nvPr/>
        </p:nvSpPr>
        <p:spPr bwMode="auto">
          <a:xfrm>
            <a:off x="2786063" y="1643063"/>
            <a:ext cx="6143625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Line 14"/>
          <p:cNvSpPr>
            <a:spLocks noChangeShapeType="1"/>
          </p:cNvSpPr>
          <p:nvPr/>
        </p:nvSpPr>
        <p:spPr bwMode="auto">
          <a:xfrm flipH="1">
            <a:off x="5786438" y="1643063"/>
            <a:ext cx="46037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Rectangle 16"/>
          <p:cNvSpPr>
            <a:spLocks noChangeArrowheads="1"/>
          </p:cNvSpPr>
          <p:nvPr/>
        </p:nvSpPr>
        <p:spPr bwMode="auto">
          <a:xfrm>
            <a:off x="4286250" y="2000250"/>
            <a:ext cx="1295400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4" name="Rectangle 17"/>
          <p:cNvSpPr>
            <a:spLocks noChangeArrowheads="1"/>
          </p:cNvSpPr>
          <p:nvPr/>
        </p:nvSpPr>
        <p:spPr bwMode="auto">
          <a:xfrm>
            <a:off x="2786063" y="1643063"/>
            <a:ext cx="2786062" cy="35718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Arc Consistency</a:t>
            </a:r>
          </a:p>
        </p:txBody>
      </p:sp>
      <p:sp>
        <p:nvSpPr>
          <p:cNvPr id="1065" name="Rectangle 18"/>
          <p:cNvSpPr>
            <a:spLocks noChangeArrowheads="1"/>
          </p:cNvSpPr>
          <p:nvPr/>
        </p:nvSpPr>
        <p:spPr bwMode="auto">
          <a:xfrm>
            <a:off x="3357563" y="3786188"/>
            <a:ext cx="1295400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6" name="Rectangle 20"/>
          <p:cNvSpPr>
            <a:spLocks noChangeArrowheads="1"/>
          </p:cNvSpPr>
          <p:nvPr/>
        </p:nvSpPr>
        <p:spPr bwMode="auto">
          <a:xfrm>
            <a:off x="3500438" y="5357813"/>
            <a:ext cx="1176337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Search</a:t>
            </a:r>
          </a:p>
        </p:txBody>
      </p:sp>
      <p:sp>
        <p:nvSpPr>
          <p:cNvPr id="1067" name="Rectangle 23"/>
          <p:cNvSpPr>
            <a:spLocks noChangeArrowheads="1"/>
          </p:cNvSpPr>
          <p:nvPr/>
        </p:nvSpPr>
        <p:spPr bwMode="auto">
          <a:xfrm>
            <a:off x="6286500" y="5786438"/>
            <a:ext cx="2665413" cy="4127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Value Iteration</a:t>
            </a:r>
          </a:p>
        </p:txBody>
      </p:sp>
      <p:sp>
        <p:nvSpPr>
          <p:cNvPr id="1068" name="Rectangle 24"/>
          <p:cNvSpPr>
            <a:spLocks noChangeArrowheads="1"/>
          </p:cNvSpPr>
          <p:nvPr/>
        </p:nvSpPr>
        <p:spPr bwMode="auto">
          <a:xfrm>
            <a:off x="6357938" y="3500438"/>
            <a:ext cx="2428875" cy="5032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69" name="Rectangle 9"/>
          <p:cNvSpPr>
            <a:spLocks noChangeArrowheads="1"/>
          </p:cNvSpPr>
          <p:nvPr/>
        </p:nvSpPr>
        <p:spPr bwMode="auto">
          <a:xfrm>
            <a:off x="642938" y="2214563"/>
            <a:ext cx="2214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75000"/>
              </a:lnSpc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Constraint Satisfaction</a:t>
            </a:r>
          </a:p>
        </p:txBody>
      </p:sp>
      <p:sp>
        <p:nvSpPr>
          <p:cNvPr id="1070" name="Rectangle 9"/>
          <p:cNvSpPr>
            <a:spLocks noChangeArrowheads="1"/>
          </p:cNvSpPr>
          <p:nvPr/>
        </p:nvSpPr>
        <p:spPr bwMode="auto">
          <a:xfrm>
            <a:off x="2714625" y="3429000"/>
            <a:ext cx="15128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Logics</a:t>
            </a:r>
          </a:p>
        </p:txBody>
      </p:sp>
      <p:sp>
        <p:nvSpPr>
          <p:cNvPr id="1071" name="Rectangle 9"/>
          <p:cNvSpPr>
            <a:spLocks noChangeArrowheads="1"/>
          </p:cNvSpPr>
          <p:nvPr/>
        </p:nvSpPr>
        <p:spPr bwMode="auto">
          <a:xfrm>
            <a:off x="2857500" y="4643438"/>
            <a:ext cx="15128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STRIPS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643188" y="300037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43188" y="4429125"/>
            <a:ext cx="62865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4" name="Rectangle 9"/>
          <p:cNvSpPr>
            <a:spLocks noChangeArrowheads="1"/>
          </p:cNvSpPr>
          <p:nvPr/>
        </p:nvSpPr>
        <p:spPr bwMode="auto">
          <a:xfrm>
            <a:off x="5715000" y="3071813"/>
            <a:ext cx="200025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Belief Nets</a:t>
            </a:r>
          </a:p>
        </p:txBody>
      </p:sp>
      <p:sp>
        <p:nvSpPr>
          <p:cNvPr id="1075" name="Rectangle 9"/>
          <p:cNvSpPr>
            <a:spLocks noChangeArrowheads="1"/>
          </p:cNvSpPr>
          <p:nvPr/>
        </p:nvSpPr>
        <p:spPr bwMode="auto">
          <a:xfrm>
            <a:off x="2714625" y="2286000"/>
            <a:ext cx="17859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Vars + </a:t>
            </a:r>
          </a:p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Constraints</a:t>
            </a:r>
          </a:p>
        </p:txBody>
      </p:sp>
      <p:sp>
        <p:nvSpPr>
          <p:cNvPr id="1076" name="Rectangle 9"/>
          <p:cNvSpPr>
            <a:spLocks noChangeArrowheads="1"/>
          </p:cNvSpPr>
          <p:nvPr/>
        </p:nvSpPr>
        <p:spPr bwMode="auto">
          <a:xfrm>
            <a:off x="5857875" y="4500563"/>
            <a:ext cx="23574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Decision Nets</a:t>
            </a:r>
          </a:p>
        </p:txBody>
      </p:sp>
      <p:sp>
        <p:nvSpPr>
          <p:cNvPr id="1077" name="Rectangle 9"/>
          <p:cNvSpPr>
            <a:spLocks noChangeArrowheads="1"/>
          </p:cNvSpPr>
          <p:nvPr/>
        </p:nvSpPr>
        <p:spPr bwMode="auto">
          <a:xfrm>
            <a:off x="5857875" y="5429250"/>
            <a:ext cx="292893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Markov Processes</a:t>
            </a:r>
          </a:p>
        </p:txBody>
      </p:sp>
      <p:sp>
        <p:nvSpPr>
          <p:cNvPr id="1078" name="Rectangle 24"/>
          <p:cNvSpPr>
            <a:spLocks noChangeArrowheads="1"/>
          </p:cNvSpPr>
          <p:nvPr/>
        </p:nvSpPr>
        <p:spPr bwMode="auto">
          <a:xfrm>
            <a:off x="6429375" y="4857750"/>
            <a:ext cx="2428875" cy="503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Var. Elimination</a:t>
            </a:r>
          </a:p>
        </p:txBody>
      </p:sp>
      <p:sp>
        <p:nvSpPr>
          <p:cNvPr id="1079" name="Rectangle 8"/>
          <p:cNvSpPr>
            <a:spLocks noChangeArrowheads="1"/>
          </p:cNvSpPr>
          <p:nvPr/>
        </p:nvSpPr>
        <p:spPr bwMode="auto">
          <a:xfrm>
            <a:off x="0" y="2786063"/>
            <a:ext cx="10001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Static</a:t>
            </a:r>
          </a:p>
        </p:txBody>
      </p:sp>
      <p:sp>
        <p:nvSpPr>
          <p:cNvPr id="1080" name="Rectangle 8"/>
          <p:cNvSpPr>
            <a:spLocks noChangeArrowheads="1"/>
          </p:cNvSpPr>
          <p:nvPr/>
        </p:nvSpPr>
        <p:spPr bwMode="auto">
          <a:xfrm>
            <a:off x="0" y="4500563"/>
            <a:ext cx="17859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Arial Unicode MS" pitchFamily="34" charset="-128"/>
              </a:rPr>
              <a:t>Sequential</a:t>
            </a:r>
          </a:p>
        </p:txBody>
      </p:sp>
      <p:sp>
        <p:nvSpPr>
          <p:cNvPr id="41" name="Left Brace 40"/>
          <p:cNvSpPr/>
          <p:nvPr/>
        </p:nvSpPr>
        <p:spPr>
          <a:xfrm>
            <a:off x="857250" y="2214563"/>
            <a:ext cx="142875" cy="2000250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82" name="Rectangle 9"/>
          <p:cNvSpPr>
            <a:spLocks noChangeArrowheads="1"/>
          </p:cNvSpPr>
          <p:nvPr/>
        </p:nvSpPr>
        <p:spPr bwMode="auto">
          <a:xfrm>
            <a:off x="0" y="5715000"/>
            <a:ext cx="24288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spcBef>
                <a:spcPct val="20000"/>
              </a:spcBef>
            </a:pPr>
            <a:r>
              <a:rPr lang="en-US" sz="2400" i="1">
                <a:latin typeface="Arial Unicode MS" pitchFamily="34" charset="-128"/>
              </a:rPr>
              <a:t>Representation</a:t>
            </a:r>
          </a:p>
        </p:txBody>
      </p:sp>
      <p:sp>
        <p:nvSpPr>
          <p:cNvPr id="1083" name="Rectangle 20"/>
          <p:cNvSpPr>
            <a:spLocks noChangeArrowheads="1"/>
          </p:cNvSpPr>
          <p:nvPr/>
        </p:nvSpPr>
        <p:spPr bwMode="auto">
          <a:xfrm>
            <a:off x="127000" y="6037263"/>
            <a:ext cx="2143125" cy="714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Reasoning</a:t>
            </a:r>
          </a:p>
          <a:p>
            <a:pPr marL="342900" indent="-342900" algn="ctr"/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Technique</a:t>
            </a:r>
          </a:p>
        </p:txBody>
      </p:sp>
      <p:sp>
        <p:nvSpPr>
          <p:cNvPr id="1084" name="Rectangle 16"/>
          <p:cNvSpPr>
            <a:spLocks noChangeArrowheads="1"/>
          </p:cNvSpPr>
          <p:nvPr/>
        </p:nvSpPr>
        <p:spPr bwMode="auto">
          <a:xfrm>
            <a:off x="4857750" y="2571750"/>
            <a:ext cx="785813" cy="3571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chemeClr val="accent2"/>
                </a:solidFill>
                <a:latin typeface="Arial Unicode MS" pitchFamily="34" charset="-128"/>
              </a:rPr>
              <a:t>SLS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80063" y="1700213"/>
              <a:ext cx="1300162" cy="541337"/>
            </p14:xfrm>
          </p:contentPart>
        </mc:Choice>
        <mc:Fallback xmlns="">
          <p:pic>
            <p:nvPicPr>
              <p:cNvPr id="1026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1424" y="1691575"/>
                <a:ext cx="1318160" cy="557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9138" y="3514725"/>
              <a:ext cx="679450" cy="422275"/>
            </p14:xfrm>
          </p:contentPart>
        </mc:Choice>
        <mc:Fallback xmlns="">
          <p:pic>
            <p:nvPicPr>
              <p:cNvPr id="1027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25177" y="3507885"/>
                <a:ext cx="687372" cy="433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2513" y="3529013"/>
              <a:ext cx="1081087" cy="546100"/>
            </p14:xfrm>
          </p:contentPart>
        </mc:Choice>
        <mc:Fallback xmlns="">
          <p:pic>
            <p:nvPicPr>
              <p:cNvPr id="1028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855673" y="3518213"/>
                <a:ext cx="1098727" cy="563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0413" y="4949825"/>
              <a:ext cx="1460500" cy="654050"/>
            </p14:xfrm>
          </p:contentPart>
        </mc:Choice>
        <mc:Fallback xmlns="">
          <p:pic>
            <p:nvPicPr>
              <p:cNvPr id="1029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6813" y="4945865"/>
                <a:ext cx="1470580" cy="661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4113" y="5289550"/>
              <a:ext cx="984250" cy="452438"/>
            </p14:xfrm>
          </p:contentPart>
        </mc:Choice>
        <mc:Fallback xmlns="">
          <p:pic>
            <p:nvPicPr>
              <p:cNvPr id="1030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55833" y="5286671"/>
                <a:ext cx="995410" cy="4643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76313" y="2781300"/>
              <a:ext cx="3487737" cy="2719388"/>
            </p14:xfrm>
          </p:contentPart>
        </mc:Choice>
        <mc:Fallback xmlns="">
          <p:pic>
            <p:nvPicPr>
              <p:cNvPr id="103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9473" y="2775540"/>
                <a:ext cx="3502497" cy="273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1963" y="4541838"/>
              <a:ext cx="947737" cy="509587"/>
            </p14:xfrm>
          </p:contentPart>
        </mc:Choice>
        <mc:Fallback xmlns="">
          <p:pic>
            <p:nvPicPr>
              <p:cNvPr id="103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60085" y="4533201"/>
                <a:ext cx="970774" cy="528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7950" y="2828925"/>
              <a:ext cx="2562225" cy="717550"/>
            </p14:xfrm>
          </p:contentPart>
        </mc:Choice>
        <mc:Fallback xmlns="">
          <p:pic>
            <p:nvPicPr>
              <p:cNvPr id="103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2550" y="2825685"/>
                <a:ext cx="2578426" cy="7251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4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36638" y="3502025"/>
              <a:ext cx="987425" cy="23813"/>
            </p14:xfrm>
          </p:contentPart>
        </mc:Choice>
        <mc:Fallback xmlns="">
          <p:pic>
            <p:nvPicPr>
              <p:cNvPr id="1034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0799" y="3438163"/>
                <a:ext cx="1019103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35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92188" y="3608388"/>
              <a:ext cx="987425" cy="57150"/>
            </p14:xfrm>
          </p:contentPart>
        </mc:Choice>
        <mc:Fallback xmlns="">
          <p:pic>
            <p:nvPicPr>
              <p:cNvPr id="1035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76349" y="3545128"/>
                <a:ext cx="1019103" cy="1840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3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0275" y="3757613"/>
              <a:ext cx="966788" cy="71437"/>
            </p14:xfrm>
          </p:contentPart>
        </mc:Choice>
        <mc:Fallback xmlns="">
          <p:pic>
            <p:nvPicPr>
              <p:cNvPr id="103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14438" y="3692468"/>
                <a:ext cx="998462" cy="202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37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44563" y="5122863"/>
              <a:ext cx="1266825" cy="53975"/>
            </p14:xfrm>
          </p:contentPart>
        </mc:Choice>
        <mc:Fallback xmlns="">
          <p:pic>
            <p:nvPicPr>
              <p:cNvPr id="1037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8790" y="5059172"/>
                <a:ext cx="1298370" cy="1809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38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33450" y="5202238"/>
              <a:ext cx="1238250" cy="77787"/>
            </p14:xfrm>
          </p:contentPart>
        </mc:Choice>
        <mc:Fallback xmlns="">
          <p:pic>
            <p:nvPicPr>
              <p:cNvPr id="1038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17612" y="5138496"/>
                <a:ext cx="1269926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39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95350" y="5387975"/>
              <a:ext cx="1174750" cy="44450"/>
            </p14:xfrm>
          </p:contentPart>
        </mc:Choice>
        <mc:Fallback xmlns="">
          <p:pic>
            <p:nvPicPr>
              <p:cNvPr id="1039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79509" y="5324010"/>
                <a:ext cx="1206432" cy="172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89013" y="3841750"/>
              <a:ext cx="947737" cy="55563"/>
            </p14:xfrm>
          </p:contentPart>
        </mc:Choice>
        <mc:Fallback xmlns="">
          <p:pic>
            <p:nvPicPr>
              <p:cNvPr id="104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1454" y="3837781"/>
                <a:ext cx="962855" cy="717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5" name="Ink 6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3" y="4889500"/>
              <a:ext cx="1374775" cy="19050"/>
            </p14:xfrm>
          </p:contentPart>
        </mc:Choice>
        <mc:Fallback xmlns="">
          <p:pic>
            <p:nvPicPr>
              <p:cNvPr id="1045" name="Ink 6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5773" y="4879975"/>
                <a:ext cx="1386294" cy="3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6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83263" y="2836863"/>
              <a:ext cx="3265487" cy="1625600"/>
            </p14:xfrm>
          </p:contentPart>
        </mc:Choice>
        <mc:Fallback xmlns="">
          <p:pic>
            <p:nvPicPr>
              <p:cNvPr id="1046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70303" y="2827504"/>
                <a:ext cx="3290686" cy="1647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7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6100" y="2957513"/>
              <a:ext cx="250825" cy="458787"/>
            </p14:xfrm>
          </p:contentPart>
        </mc:Choice>
        <mc:Fallback xmlns="">
          <p:pic>
            <p:nvPicPr>
              <p:cNvPr id="1047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615289" y="2945629"/>
                <a:ext cx="273529" cy="4767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37325" y="4051300"/>
              <a:ext cx="1146175" cy="217488"/>
            </p14:xfrm>
          </p:contentPart>
        </mc:Choice>
        <mc:Fallback xmlns="">
          <p:pic>
            <p:nvPicPr>
              <p:cNvPr id="104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531205" y="4041578"/>
                <a:ext cx="1158054" cy="23981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EAEEC4D-55C1-421B-8EB2-82D6EE5B3558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1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Answering Query under Uncertainty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50" y="2214563"/>
            <a:ext cx="3143250" cy="769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+mj-lt"/>
              </a:rPr>
              <a:t>Static Belief Network </a:t>
            </a:r>
            <a:r>
              <a:rPr lang="en-US" sz="2000" dirty="0">
                <a:latin typeface="+mj-lt"/>
              </a:rPr>
              <a:t>&amp; Variable Elimination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1938" y="1785938"/>
            <a:ext cx="2357437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Dynamic Bayesian Network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5938" y="785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Probability Theory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0438" y="29289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Hidden Markov Models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00250" y="5857875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Email spam filters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000625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Diagnostic Systems (e.g., medicine)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00500" y="4643438"/>
            <a:ext cx="1857375" cy="1016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Natural Language Processing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13" y="3214688"/>
            <a:ext cx="2643187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Student Tracing in tutoring Systems</a:t>
            </a:r>
          </a:p>
        </p:txBody>
      </p:sp>
      <p:cxnSp>
        <p:nvCxnSpPr>
          <p:cNvPr id="2128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3057525" y="1343026"/>
            <a:ext cx="1228725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29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30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2021682" y="1021556"/>
            <a:ext cx="1028700" cy="135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1" name="Straight Arrow Connector 36"/>
          <p:cNvCxnSpPr>
            <a:cxnSpLocks noChangeShapeType="1"/>
            <a:stCxn id="10" idx="2"/>
            <a:endCxn id="14" idx="0"/>
          </p:cNvCxnSpPr>
          <p:nvPr/>
        </p:nvCxnSpPr>
        <p:spPr bwMode="auto">
          <a:xfrm rot="5400000">
            <a:off x="4872038" y="2551113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2" name="Straight Arrow Connector 39"/>
          <p:cNvCxnSpPr>
            <a:cxnSpLocks noChangeShapeType="1"/>
          </p:cNvCxnSpPr>
          <p:nvPr/>
        </p:nvCxnSpPr>
        <p:spPr bwMode="auto">
          <a:xfrm rot="10800000" flipV="1">
            <a:off x="1143000" y="2928938"/>
            <a:ext cx="714375" cy="571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3" name="Straight Arrow Connector 43"/>
          <p:cNvCxnSpPr>
            <a:cxnSpLocks noChangeShapeType="1"/>
          </p:cNvCxnSpPr>
          <p:nvPr/>
        </p:nvCxnSpPr>
        <p:spPr bwMode="auto">
          <a:xfrm rot="5400000">
            <a:off x="857250" y="3929063"/>
            <a:ext cx="2714625" cy="7143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4" name="Straight Arrow Connector 45"/>
          <p:cNvCxnSpPr>
            <a:cxnSpLocks noChangeShapeType="1"/>
          </p:cNvCxnSpPr>
          <p:nvPr/>
        </p:nvCxnSpPr>
        <p:spPr bwMode="auto">
          <a:xfrm>
            <a:off x="3214688" y="1214438"/>
            <a:ext cx="1500187" cy="500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5" name="Straight Arrow Connector 49"/>
          <p:cNvCxnSpPr>
            <a:cxnSpLocks noChangeShapeType="1"/>
            <a:stCxn id="14" idx="2"/>
            <a:endCxn id="21" idx="0"/>
          </p:cNvCxnSpPr>
          <p:nvPr/>
        </p:nvCxnSpPr>
        <p:spPr bwMode="auto">
          <a:xfrm rot="5400000">
            <a:off x="4271963" y="3986213"/>
            <a:ext cx="131445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6" name="Straight Arrow Connector 59"/>
          <p:cNvCxnSpPr>
            <a:cxnSpLocks noChangeShapeType="1"/>
            <a:endCxn id="23" idx="0"/>
          </p:cNvCxnSpPr>
          <p:nvPr/>
        </p:nvCxnSpPr>
        <p:spPr bwMode="auto">
          <a:xfrm>
            <a:off x="6573838" y="2214563"/>
            <a:ext cx="1247775" cy="10001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37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sp>
        <p:nvSpPr>
          <p:cNvPr id="47" name="TextBox 46"/>
          <p:cNvSpPr txBox="1"/>
          <p:nvPr/>
        </p:nvSpPr>
        <p:spPr>
          <a:xfrm>
            <a:off x="0" y="3500438"/>
            <a:ext cx="22860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Monitoring</a:t>
            </a:r>
          </a:p>
          <a:p>
            <a:pPr algn="ctr">
              <a:defRPr/>
            </a:pPr>
            <a:r>
              <a:rPr lang="en-US" sz="2000" dirty="0">
                <a:latin typeface="+mj-lt"/>
              </a:rPr>
              <a:t>(</a:t>
            </a:r>
            <a:r>
              <a:rPr lang="en-US" sz="2000" dirty="0" err="1">
                <a:latin typeface="+mj-lt"/>
              </a:rPr>
              <a:t>e.g</a:t>
            </a:r>
            <a:r>
              <a:rPr lang="en-US" sz="2000" dirty="0">
                <a:latin typeface="+mj-lt"/>
              </a:rPr>
              <a:t> credit cards)</a:t>
            </a:r>
          </a:p>
        </p:txBody>
      </p:sp>
      <p:cxnSp>
        <p:nvCxnSpPr>
          <p:cNvPr id="2139" name="Straight Arrow Connector 43"/>
          <p:cNvCxnSpPr>
            <a:cxnSpLocks noChangeShapeType="1"/>
          </p:cNvCxnSpPr>
          <p:nvPr/>
        </p:nvCxnSpPr>
        <p:spPr bwMode="auto">
          <a:xfrm rot="16200000" flipH="1">
            <a:off x="1500188" y="4143375"/>
            <a:ext cx="26431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" name="TextBox 26"/>
          <p:cNvSpPr txBox="1"/>
          <p:nvPr/>
        </p:nvSpPr>
        <p:spPr>
          <a:xfrm>
            <a:off x="3000375" y="3714750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BioInformatics</a:t>
            </a:r>
            <a:endParaRPr lang="en-US" sz="2000" dirty="0">
              <a:latin typeface="+mj-lt"/>
            </a:endParaRPr>
          </a:p>
        </p:txBody>
      </p:sp>
      <p:cxnSp>
        <p:nvCxnSpPr>
          <p:cNvPr id="2141" name="Straight Arrow Connector 36"/>
          <p:cNvCxnSpPr>
            <a:cxnSpLocks noChangeShapeType="1"/>
          </p:cNvCxnSpPr>
          <p:nvPr/>
        </p:nvCxnSpPr>
        <p:spPr bwMode="auto">
          <a:xfrm rot="5400000">
            <a:off x="3943350" y="3343275"/>
            <a:ext cx="434975" cy="3206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TextBox 27"/>
          <p:cNvSpPr txBox="1"/>
          <p:nvPr/>
        </p:nvSpPr>
        <p:spPr>
          <a:xfrm>
            <a:off x="5072063" y="3929063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Markov Chains</a:t>
            </a:r>
          </a:p>
        </p:txBody>
      </p:sp>
      <p:cxnSp>
        <p:nvCxnSpPr>
          <p:cNvPr id="2143" name="Straight Arrow Connector 59"/>
          <p:cNvCxnSpPr>
            <a:cxnSpLocks noChangeShapeType="1"/>
            <a:endCxn id="28" idx="0"/>
          </p:cNvCxnSpPr>
          <p:nvPr/>
        </p:nvCxnSpPr>
        <p:spPr bwMode="auto">
          <a:xfrm rot="16200000" flipH="1">
            <a:off x="5161756" y="2982120"/>
            <a:ext cx="1571625" cy="322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44" name="Straight Arrow Connector 59"/>
          <p:cNvCxnSpPr>
            <a:cxnSpLocks noChangeShapeType="1"/>
          </p:cNvCxnSpPr>
          <p:nvPr/>
        </p:nvCxnSpPr>
        <p:spPr bwMode="auto">
          <a:xfrm rot="5400000">
            <a:off x="5715000" y="4429125"/>
            <a:ext cx="642938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4025" y="4941888"/>
              <a:ext cx="522288" cy="330200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4666" y="4935406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1725" y="4797425"/>
              <a:ext cx="547688" cy="319088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43443" y="4790582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2450" y="4797425"/>
              <a:ext cx="739775" cy="288925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1290" y="4786991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2588" y="5373688"/>
              <a:ext cx="1643062" cy="401637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26108" y="5364331"/>
                <a:ext cx="1662502" cy="417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43913" y="5300663"/>
              <a:ext cx="700087" cy="336550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35994" y="5294184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9563" y="5876925"/>
              <a:ext cx="2065337" cy="385763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47323" y="5866849"/>
                <a:ext cx="2080457" cy="407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20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89975" y="6021388"/>
              <a:ext cx="454025" cy="441325"/>
            </p14:xfrm>
          </p:contentPart>
        </mc:Choice>
        <mc:Fallback xmlns="">
          <p:pic>
            <p:nvPicPr>
              <p:cNvPr id="20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79534" y="6010589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58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084763"/>
              <a:ext cx="458787" cy="12700"/>
            </p14:xfrm>
          </p:contentPart>
        </mc:Choice>
        <mc:Fallback xmlns="">
          <p:pic>
            <p:nvPicPr>
              <p:cNvPr id="2058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211918" y="5020900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059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1863" y="5516563"/>
              <a:ext cx="117475" cy="12700"/>
            </p14:xfrm>
          </p:contentPart>
        </mc:Choice>
        <mc:Fallback xmlns="">
          <p:pic>
            <p:nvPicPr>
              <p:cNvPr id="2059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96056" y="5454474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60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0788" y="5516563"/>
              <a:ext cx="119062" cy="14287"/>
            </p14:xfrm>
          </p:contentPart>
        </mc:Choice>
        <mc:Fallback xmlns="">
          <p:pic>
            <p:nvPicPr>
              <p:cNvPr id="2060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284601" y="5453700"/>
                <a:ext cx="151076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61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5516563"/>
              <a:ext cx="106362" cy="7937"/>
            </p14:xfrm>
          </p:contentPart>
        </mc:Choice>
        <mc:Fallback xmlns="">
          <p:pic>
            <p:nvPicPr>
              <p:cNvPr id="2061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500824" y="5453067"/>
                <a:ext cx="138090" cy="13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62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20850" y="760413"/>
              <a:ext cx="3017838" cy="471487"/>
            </p14:xfrm>
          </p:contentPart>
        </mc:Choice>
        <mc:Fallback xmlns="">
          <p:pic>
            <p:nvPicPr>
              <p:cNvPr id="2062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705010" y="697095"/>
                <a:ext cx="3049518" cy="597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63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2133600"/>
              <a:ext cx="3040063" cy="855663"/>
            </p14:xfrm>
          </p:contentPart>
        </mc:Choice>
        <mc:Fallback xmlns="">
          <p:pic>
            <p:nvPicPr>
              <p:cNvPr id="2063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4986" y="2070244"/>
                <a:ext cx="3071742" cy="982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64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94163" y="2478088"/>
              <a:ext cx="168275" cy="28575"/>
            </p14:xfrm>
          </p:contentPart>
        </mc:Choice>
        <mc:Fallback xmlns="">
          <p:pic>
            <p:nvPicPr>
              <p:cNvPr id="2064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077948" y="2414066"/>
                <a:ext cx="200345" cy="1562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65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49775" y="2522538"/>
              <a:ext cx="158750" cy="19050"/>
            </p14:xfrm>
          </p:contentPart>
        </mc:Choice>
        <mc:Fallback xmlns="">
          <p:pic>
            <p:nvPicPr>
              <p:cNvPr id="2065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533936" y="2458918"/>
                <a:ext cx="190788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066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4750" y="2517775"/>
              <a:ext cx="195263" cy="25400"/>
            </p14:xfrm>
          </p:contentPart>
        </mc:Choice>
        <mc:Fallback xmlns="">
          <p:pic>
            <p:nvPicPr>
              <p:cNvPr id="2066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968898" y="2454812"/>
                <a:ext cx="226966" cy="151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67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22900" y="2513013"/>
              <a:ext cx="192088" cy="9525"/>
            </p14:xfrm>
          </p:contentPart>
        </mc:Choice>
        <mc:Fallback xmlns="">
          <p:pic>
            <p:nvPicPr>
              <p:cNvPr id="2067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407073" y="2450924"/>
                <a:ext cx="223743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068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22950" y="2495550"/>
              <a:ext cx="260350" cy="9525"/>
            </p14:xfrm>
          </p:contentPart>
        </mc:Choice>
        <mc:Fallback xmlns="">
          <p:pic>
            <p:nvPicPr>
              <p:cNvPr id="2068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806746" y="2433461"/>
                <a:ext cx="292399" cy="133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069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2520950"/>
              <a:ext cx="107950" cy="4763"/>
            </p14:xfrm>
          </p:contentPart>
        </mc:Choice>
        <mc:Fallback xmlns="">
          <p:pic>
            <p:nvPicPr>
              <p:cNvPr id="2069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10355" y="2456100"/>
                <a:ext cx="139615" cy="134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070" name="Ink 7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4450" y="2146300"/>
              <a:ext cx="44450" cy="190500"/>
            </p14:xfrm>
          </p:contentPart>
        </mc:Choice>
        <mc:Fallback xmlns="">
          <p:pic>
            <p:nvPicPr>
              <p:cNvPr id="2070" name="Ink 7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378549" y="2082560"/>
                <a:ext cx="76613" cy="317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071" name="Ink 8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7150" y="1824038"/>
              <a:ext cx="41275" cy="122237"/>
            </p14:xfrm>
          </p:contentPart>
        </mc:Choice>
        <mc:Fallback xmlns="">
          <p:pic>
            <p:nvPicPr>
              <p:cNvPr id="2071" name="Ink 8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90999" y="1760762"/>
                <a:ext cx="73218" cy="249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72" name="Ink 8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0600" y="1738313"/>
              <a:ext cx="192088" cy="12700"/>
            </p14:xfrm>
          </p:contentPart>
        </mc:Choice>
        <mc:Fallback xmlns="">
          <p:pic>
            <p:nvPicPr>
              <p:cNvPr id="2072" name="Ink 8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054773" y="1674087"/>
                <a:ext cx="224103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073" name="Ink 8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2100" y="1743075"/>
              <a:ext cx="214313" cy="12700"/>
            </p14:xfrm>
          </p:contentPart>
        </mc:Choice>
        <mc:Fallback xmlns="">
          <p:pic>
            <p:nvPicPr>
              <p:cNvPr id="2073" name="Ink 8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355891" y="1680986"/>
                <a:ext cx="246370" cy="137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074" name="Ink 8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1400" y="1798638"/>
              <a:ext cx="111125" cy="7937"/>
            </p14:xfrm>
          </p:contentPart>
        </mc:Choice>
        <mc:Fallback xmlns="">
          <p:pic>
            <p:nvPicPr>
              <p:cNvPr id="2074" name="Ink 8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835576" y="1735142"/>
                <a:ext cx="142772" cy="134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075" name="Ink 8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4188" y="1792288"/>
              <a:ext cx="236537" cy="12700"/>
            </p14:xfrm>
          </p:contentPart>
        </mc:Choice>
        <mc:Fallback xmlns="">
          <p:pic>
            <p:nvPicPr>
              <p:cNvPr id="2075" name="Ink 8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278347" y="1728062"/>
                <a:ext cx="268219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076" name="Ink 8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8913" y="1816100"/>
              <a:ext cx="25400" cy="17463"/>
            </p14:xfrm>
          </p:contentPart>
        </mc:Choice>
        <mc:Fallback xmlns="">
          <p:pic>
            <p:nvPicPr>
              <p:cNvPr id="2076" name="Ink 8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983172" y="1753019"/>
                <a:ext cx="56882" cy="1436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077" name="Ink 8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95738" y="2028825"/>
              <a:ext cx="9525" cy="171450"/>
            </p14:xfrm>
          </p:contentPart>
        </mc:Choice>
        <mc:Fallback xmlns="">
          <p:pic>
            <p:nvPicPr>
              <p:cNvPr id="2077" name="Ink 8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979619" y="1965432"/>
                <a:ext cx="41763" cy="298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078" name="Ink 8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788" y="2894013"/>
              <a:ext cx="207962" cy="14287"/>
            </p14:xfrm>
          </p:contentPart>
        </mc:Choice>
        <mc:Fallback xmlns="">
          <p:pic>
            <p:nvPicPr>
              <p:cNvPr id="2078" name="Ink 8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17930" y="2831150"/>
                <a:ext cx="239679" cy="140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079" name="Ink 8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95775" y="2905125"/>
              <a:ext cx="160338" cy="3175"/>
            </p14:xfrm>
          </p:contentPart>
        </mc:Choice>
        <mc:Fallback xmlns="">
          <p:pic>
            <p:nvPicPr>
              <p:cNvPr id="2079" name="Ink 8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279921" y="2835275"/>
                <a:ext cx="192045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080" name="Ink 8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6638" y="2903538"/>
              <a:ext cx="128587" cy="6350"/>
            </p14:xfrm>
          </p:contentPart>
        </mc:Choice>
        <mc:Fallback xmlns="">
          <p:pic>
            <p:nvPicPr>
              <p:cNvPr id="2080" name="Ink 8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4830790" y="2837797"/>
                <a:ext cx="160284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081" name="Ink 9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14963" y="2925763"/>
              <a:ext cx="147637" cy="6350"/>
            </p14:xfrm>
          </p:contentPart>
        </mc:Choice>
        <mc:Fallback xmlns="">
          <p:pic>
            <p:nvPicPr>
              <p:cNvPr id="2081" name="Ink 9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399119" y="2860022"/>
                <a:ext cx="179325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082" name="Ink 9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2925763"/>
              <a:ext cx="150813" cy="9525"/>
            </p14:xfrm>
          </p:contentPart>
        </mc:Choice>
        <mc:Fallback xmlns="">
          <p:pic>
            <p:nvPicPr>
              <p:cNvPr id="2082" name="Ink 9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88063" y="2861286"/>
                <a:ext cx="18284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083" name="Ink 9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3150" y="2913063"/>
              <a:ext cx="141288" cy="15875"/>
            </p14:xfrm>
          </p:contentPart>
        </mc:Choice>
        <mc:Fallback xmlns="">
          <p:pic>
            <p:nvPicPr>
              <p:cNvPr id="2083" name="Ink 9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136931" y="2849563"/>
                <a:ext cx="173366" cy="14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084" name="Ink 9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2987675"/>
              <a:ext cx="20638" cy="131763"/>
            </p14:xfrm>
          </p:contentPart>
        </mc:Choice>
        <mc:Fallback xmlns="">
          <p:pic>
            <p:nvPicPr>
              <p:cNvPr id="2084" name="Ink 9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330894" y="2924314"/>
                <a:ext cx="52500" cy="258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85" name="Ink 9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6825" y="3292475"/>
              <a:ext cx="19050" cy="73025"/>
            </p14:xfrm>
          </p:contentPart>
        </mc:Choice>
        <mc:Fallback xmlns="">
          <p:pic>
            <p:nvPicPr>
              <p:cNvPr id="2085" name="Ink 9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31010" y="3228803"/>
                <a:ext cx="50680" cy="200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086" name="Ink 9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4700" y="3373438"/>
              <a:ext cx="252413" cy="12700"/>
            </p14:xfrm>
          </p:contentPart>
        </mc:Choice>
        <mc:Fallback xmlns="">
          <p:pic>
            <p:nvPicPr>
              <p:cNvPr id="2086" name="Ink 9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5838857" y="3309575"/>
                <a:ext cx="284100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087" name="Ink 9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7363" y="3338513"/>
              <a:ext cx="128587" cy="14287"/>
            </p14:xfrm>
          </p:contentPart>
        </mc:Choice>
        <mc:Fallback xmlns="">
          <p:pic>
            <p:nvPicPr>
              <p:cNvPr id="2087" name="Ink 9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5551515" y="3275293"/>
                <a:ext cx="160284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088" name="Ink 9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4913" y="3355975"/>
              <a:ext cx="80962" cy="6350"/>
            </p14:xfrm>
          </p:contentPart>
        </mc:Choice>
        <mc:Fallback xmlns="">
          <p:pic>
            <p:nvPicPr>
              <p:cNvPr id="2088" name="Ink 9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999080" y="3289860"/>
                <a:ext cx="112627" cy="138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089" name="Ink 9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6275" y="3343275"/>
              <a:ext cx="130175" cy="12700"/>
            </p14:xfrm>
          </p:contentPart>
        </mc:Choice>
        <mc:Fallback xmlns="">
          <p:pic>
            <p:nvPicPr>
              <p:cNvPr id="2089" name="Ink 9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470453" y="3279412"/>
                <a:ext cx="161820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090" name="Ink 9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76688" y="3354388"/>
              <a:ext cx="190500" cy="11112"/>
            </p14:xfrm>
          </p:contentPart>
        </mc:Choice>
        <mc:Fallback xmlns="">
          <p:pic>
            <p:nvPicPr>
              <p:cNvPr id="2090" name="Ink 9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960843" y="3291301"/>
                <a:ext cx="222190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091" name="Ink 10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2025" y="3365500"/>
              <a:ext cx="130175" cy="19050"/>
            </p14:xfrm>
          </p:contentPart>
        </mc:Choice>
        <mc:Fallback xmlns="">
          <p:pic>
            <p:nvPicPr>
              <p:cNvPr id="2091" name="Ink 10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3486203" y="3301023"/>
                <a:ext cx="161820" cy="148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092" name="Ink 10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6938" y="3111500"/>
              <a:ext cx="11112" cy="149225"/>
            </p14:xfrm>
          </p:contentPart>
        </mc:Choice>
        <mc:Fallback xmlns="">
          <p:pic>
            <p:nvPicPr>
              <p:cNvPr id="2092" name="Ink 10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421166" y="3048214"/>
                <a:ext cx="42656" cy="2757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2093" name="Ink 10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03800" y="5661025"/>
              <a:ext cx="28575" cy="347663"/>
            </p14:xfrm>
          </p:contentPart>
        </mc:Choice>
        <mc:Fallback xmlns="">
          <p:pic>
            <p:nvPicPr>
              <p:cNvPr id="2093" name="Ink 10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87885" y="5597683"/>
                <a:ext cx="60405" cy="4743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94" name="Ink 10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5513" y="6237288"/>
              <a:ext cx="2038350" cy="52387"/>
            </p14:xfrm>
          </p:contentPart>
        </mc:Choice>
        <mc:Fallback xmlns="">
          <p:pic>
            <p:nvPicPr>
              <p:cNvPr id="2094" name="Ink 10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179673" y="6174137"/>
                <a:ext cx="2070390" cy="17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95" name="Ink 10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8175" y="5805488"/>
              <a:ext cx="2870200" cy="320675"/>
            </p14:xfrm>
          </p:contentPart>
        </mc:Choice>
        <mc:Fallback xmlns="">
          <p:pic>
            <p:nvPicPr>
              <p:cNvPr id="2095" name="Ink 10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892335" y="5742145"/>
                <a:ext cx="2901879" cy="447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96" name="Ink 10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6308725"/>
              <a:ext cx="727075" cy="28575"/>
            </p14:xfrm>
          </p:contentPart>
        </mc:Choice>
        <mc:Fallback xmlns="">
          <p:pic>
            <p:nvPicPr>
              <p:cNvPr id="2096" name="Ink 10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68601" y="6245064"/>
                <a:ext cx="758750" cy="15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097" name="Ink 10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4941888"/>
              <a:ext cx="1920875" cy="1158875"/>
            </p14:xfrm>
          </p:contentPart>
        </mc:Choice>
        <mc:Fallback xmlns="">
          <p:pic>
            <p:nvPicPr>
              <p:cNvPr id="2097" name="Ink 10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-15839" y="4878526"/>
                <a:ext cx="1952914" cy="1285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098" name="Ink 10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0" y="3440113"/>
              <a:ext cx="2270125" cy="804862"/>
            </p14:xfrm>
          </p:contentPart>
        </mc:Choice>
        <mc:Fallback xmlns="">
          <p:pic>
            <p:nvPicPr>
              <p:cNvPr id="2098" name="Ink 10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-15840" y="3376676"/>
                <a:ext cx="2301805" cy="931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099" name="Ink 10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16688" y="3284538"/>
              <a:ext cx="1258887" cy="11112"/>
            </p14:xfrm>
          </p:contentPart>
        </mc:Choice>
        <mc:Fallback xmlns="">
          <p:pic>
            <p:nvPicPr>
              <p:cNvPr id="2099" name="Ink 10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6500848" y="3221451"/>
                <a:ext cx="1290566" cy="1372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100" name="Ink 10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1800" y="3933825"/>
              <a:ext cx="1092200" cy="58738"/>
            </p14:xfrm>
          </p:contentPart>
        </mc:Choice>
        <mc:Fallback xmlns="">
          <p:pic>
            <p:nvPicPr>
              <p:cNvPr id="2100" name="Ink 10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035955" y="3870402"/>
                <a:ext cx="1123889" cy="185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101" name="Ink 1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86525" y="3238500"/>
              <a:ext cx="2771775" cy="666750"/>
            </p14:xfrm>
          </p:contentPart>
        </mc:Choice>
        <mc:Fallback xmlns="">
          <p:pic>
            <p:nvPicPr>
              <p:cNvPr id="2101" name="Ink 1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470680" y="3174777"/>
                <a:ext cx="2803465" cy="7938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102" name="Ink 1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24300" y="4652963"/>
              <a:ext cx="1909763" cy="1071562"/>
            </p14:xfrm>
          </p:contentPart>
        </mc:Choice>
        <mc:Fallback xmlns="">
          <p:pic>
            <p:nvPicPr>
              <p:cNvPr id="2102" name="Ink 1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3908460" y="4589612"/>
                <a:ext cx="1941442" cy="1198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103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2093913"/>
              <a:ext cx="5957888" cy="568325"/>
            </p14:xfrm>
          </p:contentPart>
        </mc:Choice>
        <mc:Fallback xmlns="">
          <p:pic>
            <p:nvPicPr>
              <p:cNvPr id="2103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03880" y="2089608"/>
                <a:ext cx="5973008" cy="5848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106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644900"/>
              <a:ext cx="2038350" cy="52388"/>
            </p14:xfrm>
          </p:contentPart>
        </mc:Choice>
        <mc:Fallback xmlns="">
          <p:pic>
            <p:nvPicPr>
              <p:cNvPr id="2106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900398" y="3581747"/>
                <a:ext cx="2070390" cy="1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107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3213" y="4076700"/>
              <a:ext cx="2038350" cy="52388"/>
            </p14:xfrm>
          </p:contentPart>
        </mc:Choice>
        <mc:Fallback xmlns="">
          <p:pic>
            <p:nvPicPr>
              <p:cNvPr id="2107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827373" y="4013547"/>
                <a:ext cx="2070390" cy="1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108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1938" y="1346200"/>
              <a:ext cx="1263650" cy="4251325"/>
            </p14:xfrm>
          </p:contentPart>
        </mc:Choice>
        <mc:Fallback xmlns="">
          <p:pic>
            <p:nvPicPr>
              <p:cNvPr id="2108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786097" y="1282839"/>
                <a:ext cx="1295331" cy="4378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109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6875" y="1033463"/>
              <a:ext cx="4611688" cy="1920875"/>
            </p14:xfrm>
          </p:contentPart>
        </mc:Choice>
        <mc:Fallback xmlns="">
          <p:pic>
            <p:nvPicPr>
              <p:cNvPr id="2109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191035" y="969746"/>
                <a:ext cx="4643369" cy="2047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110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516563"/>
              <a:ext cx="1882775" cy="704850"/>
            </p14:xfrm>
          </p:contentPart>
        </mc:Choice>
        <mc:Fallback xmlns="">
          <p:pic>
            <p:nvPicPr>
              <p:cNvPr id="2110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331838" y="5453206"/>
                <a:ext cx="1915175" cy="8319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111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1800" y="3141663"/>
              <a:ext cx="1092200" cy="58737"/>
            </p14:xfrm>
          </p:contentPart>
        </mc:Choice>
        <mc:Fallback xmlns="">
          <p:pic>
            <p:nvPicPr>
              <p:cNvPr id="2111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035955" y="3078241"/>
                <a:ext cx="1123889" cy="1859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11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76825" y="3933825"/>
              <a:ext cx="2071688" cy="415925"/>
            </p14:xfrm>
          </p:contentPart>
        </mc:Choice>
        <mc:Fallback xmlns="">
          <p:pic>
            <p:nvPicPr>
              <p:cNvPr id="211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060989" y="3869809"/>
                <a:ext cx="2103361" cy="543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116" name="Ink 6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82963" y="4110038"/>
              <a:ext cx="311150" cy="319087"/>
            </p14:xfrm>
          </p:contentPart>
        </mc:Choice>
        <mc:Fallback xmlns="">
          <p:pic>
            <p:nvPicPr>
              <p:cNvPr id="2116" name="Ink 6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72519" y="4099234"/>
                <a:ext cx="326275" cy="341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117" name="Ink 6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81938" y="917575"/>
              <a:ext cx="314325" cy="236538"/>
            </p14:xfrm>
          </p:contentPart>
        </mc:Choice>
        <mc:Fallback xmlns="">
          <p:pic>
            <p:nvPicPr>
              <p:cNvPr id="2117" name="Ink 6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72217" y="908934"/>
                <a:ext cx="328007" cy="255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18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92488" y="4124325"/>
              <a:ext cx="315912" cy="333375"/>
            </p14:xfrm>
          </p:contentPart>
        </mc:Choice>
        <mc:Fallback xmlns="">
          <p:pic>
            <p:nvPicPr>
              <p:cNvPr id="2118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388890" y="4114965"/>
                <a:ext cx="331744" cy="346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" name="Ink 7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0763" y="4884738"/>
              <a:ext cx="446087" cy="230187"/>
            </p14:xfrm>
          </p:contentPart>
        </mc:Choice>
        <mc:Fallback xmlns="">
          <p:pic>
            <p:nvPicPr>
              <p:cNvPr id="2" name="Ink 7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552122" y="4878595"/>
                <a:ext cx="466249" cy="243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120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7238" y="4217988"/>
              <a:ext cx="588962" cy="258762"/>
            </p14:xfrm>
          </p:contentPart>
        </mc:Choice>
        <mc:Fallback xmlns="">
          <p:pic>
            <p:nvPicPr>
              <p:cNvPr id="2120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095718" y="4206471"/>
                <a:ext cx="610202" cy="2817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121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2225" y="2686050"/>
              <a:ext cx="776288" cy="288925"/>
            </p14:xfrm>
          </p:contentPart>
        </mc:Choice>
        <mc:Fallback xmlns="">
          <p:pic>
            <p:nvPicPr>
              <p:cNvPr id="2121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364304" y="2676695"/>
                <a:ext cx="796811" cy="30763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F5076E46-C5FB-451B-B3E1-19FFE0B0AA3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4000" b="1" smtClean="0">
                <a:solidFill>
                  <a:schemeClr val="folHlink"/>
                </a:solidFill>
              </a:rPr>
              <a:t>Recap </a:t>
            </a:r>
          </a:p>
          <a:p>
            <a:pPr eaLnBrk="1" hangingPunct="1">
              <a:buFontTx/>
              <a:buChar char="•"/>
            </a:pPr>
            <a:r>
              <a:rPr lang="en-US" sz="4000" b="1" smtClean="0"/>
              <a:t>Temporal Probabilistic Models</a:t>
            </a:r>
          </a:p>
          <a:p>
            <a:pPr eaLnBrk="1" hangingPunct="1">
              <a:buFontTx/>
              <a:buChar char="•"/>
            </a:pPr>
            <a:r>
              <a:rPr lang="en-US" sz="4000" smtClean="0">
                <a:solidFill>
                  <a:schemeClr val="bg2"/>
                </a:solidFill>
              </a:rPr>
              <a:t>Start Markov Models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Markov Chain</a:t>
            </a:r>
          </a:p>
          <a:p>
            <a:pPr lvl="1" eaLnBrk="1" hangingPunct="1"/>
            <a:r>
              <a:rPr lang="en-US" sz="3600" smtClean="0">
                <a:solidFill>
                  <a:schemeClr val="bg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</a:pPr>
            <a:endParaRPr lang="en-US" sz="400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Modelling static Environments</a:t>
            </a:r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-428625" y="1143000"/>
            <a:ext cx="9572625" cy="2000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far we have used </a:t>
            </a:r>
            <a:r>
              <a:rPr lang="en-GB" b="0" dirty="0" err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Bnets</a:t>
            </a: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perform inference in </a:t>
            </a:r>
            <a:r>
              <a:rPr lang="en-GB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static environments </a:t>
            </a: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instance, </a:t>
            </a:r>
            <a:r>
              <a:rPr lang="en-GB" sz="3200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system keeps collecting evidence to diagnose the cause of a fault in a system (e.g., </a:t>
            </a:r>
            <a:r>
              <a:rPr lang="en-GB" b="0" dirty="0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car</a:t>
            </a: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 </a:t>
            </a: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environment (values of the evidence, the true cause) does not change as I gather new evidence</a:t>
            </a: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b="0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39775" lvl="1" indent="-282575" defTabSz="457200">
              <a:spcBef>
                <a:spcPts val="5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 dirty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does change?</a:t>
            </a:r>
            <a:endParaRPr lang="en-GB" b="0" i="1" dirty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3071813"/>
            <a:ext cx="17145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71938" y="5429250"/>
            <a:ext cx="3643312" cy="857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algn="ctr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0" i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system’s beliefs over possible causes</a:t>
            </a:r>
            <a:endParaRPr lang="en-GB" sz="2000" b="0" i="1">
              <a:solidFill>
                <a:schemeClr val="accent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79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8475" y="1671638"/>
              <a:ext cx="590550" cy="50800"/>
            </p14:xfrm>
          </p:contentPart>
        </mc:Choice>
        <mc:Fallback xmlns="">
          <p:pic>
            <p:nvPicPr>
              <p:cNvPr id="3379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15594" y="1665513"/>
                <a:ext cx="604594" cy="68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7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5303838"/>
              <a:ext cx="498475" cy="1009650"/>
            </p14:xfrm>
          </p:contentPart>
        </mc:Choice>
        <mc:Fallback xmlns="">
          <p:pic>
            <p:nvPicPr>
              <p:cNvPr id="337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09383" y="5293040"/>
                <a:ext cx="520116" cy="10283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9263" y="2046288"/>
              <a:ext cx="2062162" cy="30162"/>
            </p14:xfrm>
          </p:contentPart>
        </mc:Choice>
        <mc:Fallback xmlns="">
          <p:pic>
            <p:nvPicPr>
              <p:cNvPr id="33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6383" y="2041056"/>
                <a:ext cx="2069722" cy="4062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85750"/>
            <a:ext cx="8534400" cy="685800"/>
          </a:xfrm>
        </p:spPr>
        <p:txBody>
          <a:bodyPr lIns="90000" tIns="46800" rIns="90000" bIns="46800"/>
          <a:lstStyle/>
          <a:p>
            <a:pPr defTabSz="457200" eaLnBrk="1" hangingPunct="1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smtClean="0"/>
              <a:t>Modeling Evolving Environments</a:t>
            </a:r>
            <a:br>
              <a:rPr lang="en-GB" sz="3200" smtClean="0"/>
            </a:br>
            <a:endParaRPr lang="en-GB" sz="3200" smtClean="0"/>
          </a:p>
        </p:txBody>
      </p:sp>
      <p:sp>
        <p:nvSpPr>
          <p:cNvPr id="4105" name="Rectangle 3"/>
          <p:cNvSpPr>
            <a:spLocks noChangeArrowheads="1"/>
          </p:cNvSpPr>
          <p:nvPr/>
        </p:nvSpPr>
        <p:spPr bwMode="auto">
          <a:xfrm>
            <a:off x="358775" y="857250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we need to make inferences about evolving environments</a:t>
            </a:r>
            <a:r>
              <a:rPr lang="en-GB" sz="2400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8775" y="1928813"/>
            <a:ext cx="878522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Represent the state of the world at each specific point in time via  a series of snapshots, or </a:t>
            </a:r>
            <a:r>
              <a:rPr lang="en-GB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slices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endParaRPr lang="en-GB" sz="2400" b="0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Rectangle 3"/>
          <p:cNvSpPr>
            <a:spLocks noChangeArrowheads="1"/>
          </p:cNvSpPr>
          <p:nvPr/>
        </p:nvSpPr>
        <p:spPr bwMode="auto">
          <a:xfrm>
            <a:off x="0" y="5929313"/>
            <a:ext cx="9144000" cy="65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 defTabSz="457200">
              <a:lnSpc>
                <a:spcPct val="95000"/>
              </a:lnSpc>
              <a:spcBef>
                <a:spcPts val="1800"/>
              </a:spcBef>
              <a:buClr>
                <a:srgbClr val="000000"/>
              </a:buClr>
              <a:buSzPct val="10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Tutoring system 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tracing student 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knowledge</a:t>
            </a:r>
            <a:r>
              <a:rPr lang="en-GB" b="0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GB" b="0" i="1">
                <a:solidFill>
                  <a:srgbClr val="0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morale</a:t>
            </a:r>
            <a:endParaRPr lang="en-GB" sz="2400" b="0" i="1">
              <a:solidFill>
                <a:srgbClr val="00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857250" y="3286125"/>
            <a:ext cx="7715250" cy="2246313"/>
            <a:chOff x="857224" y="3286124"/>
            <a:chExt cx="7715285" cy="2246314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857224" y="4429125"/>
              <a:ext cx="2428886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Knows-Subtraction </a:t>
              </a:r>
              <a:r>
                <a:rPr lang="en-US" sz="2400" baseline="-25000" dirty="0">
                  <a:latin typeface="+mj-lt"/>
                </a:rPr>
                <a:t>t-1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428856" y="5072063"/>
              <a:ext cx="1255719" cy="46037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Morale </a:t>
              </a:r>
              <a:r>
                <a:rPr lang="en-US" sz="2400" baseline="-25000" dirty="0">
                  <a:latin typeface="+mj-lt"/>
                </a:rPr>
                <a:t>t-1</a:t>
              </a:r>
              <a:endParaRPr lang="en-US" sz="1800" baseline="-25000" dirty="0">
                <a:latin typeface="+mj-lt"/>
              </a:endParaRPr>
            </a:p>
          </p:txBody>
        </p:sp>
        <p:cxnSp>
          <p:nvCxnSpPr>
            <p:cNvPr id="4111" name="AutoShape 7"/>
            <p:cNvCxnSpPr>
              <a:cxnSpLocks noChangeShapeType="1"/>
              <a:stCxn id="7" idx="0"/>
              <a:endCxn id="28" idx="3"/>
            </p:cNvCxnSpPr>
            <p:nvPr/>
          </p:nvCxnSpPr>
          <p:spPr bwMode="auto">
            <a:xfrm rot="5400000" flipH="1" flipV="1">
              <a:off x="2165071" y="3637161"/>
              <a:ext cx="698562" cy="8853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2" name="AutoShape 9"/>
            <p:cNvCxnSpPr>
              <a:cxnSpLocks noChangeShapeType="1"/>
              <a:stCxn id="28" idx="4"/>
              <a:endCxn id="14" idx="2"/>
            </p:cNvCxnSpPr>
            <p:nvPr/>
          </p:nvCxnSpPr>
          <p:spPr bwMode="auto">
            <a:xfrm rot="16200000" flipH="1">
              <a:off x="4467225" y="3054350"/>
              <a:ext cx="1495425" cy="3000375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6715126" y="5072063"/>
              <a:ext cx="1222381" cy="460375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Morale</a:t>
              </a:r>
              <a:r>
                <a:rPr lang="en-US" sz="2000" dirty="0">
                  <a:latin typeface="+mj-lt"/>
                </a:rPr>
                <a:t> </a:t>
              </a:r>
              <a:r>
                <a:rPr lang="en-US" sz="2000" baseline="-25000" dirty="0">
                  <a:latin typeface="+mj-lt"/>
                </a:rPr>
                <a:t>t</a:t>
              </a:r>
              <a:endParaRPr lang="en-US" sz="1800" baseline="-25000" dirty="0">
                <a:latin typeface="+mj-lt"/>
              </a:endParaRPr>
            </a:p>
          </p:txBody>
        </p:sp>
        <p:cxnSp>
          <p:nvCxnSpPr>
            <p:cNvPr id="4114" name="AutoShape 19"/>
            <p:cNvCxnSpPr>
              <a:cxnSpLocks noChangeShapeType="1"/>
              <a:endCxn id="40" idx="4"/>
            </p:cNvCxnSpPr>
            <p:nvPr/>
          </p:nvCxnSpPr>
          <p:spPr bwMode="auto">
            <a:xfrm rot="5400000" flipH="1" flipV="1">
              <a:off x="6961202" y="3917949"/>
              <a:ext cx="622300" cy="4000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115" name="AutoShape 43"/>
            <p:cNvCxnSpPr>
              <a:cxnSpLocks noChangeShapeType="1"/>
              <a:stCxn id="7" idx="6"/>
              <a:endCxn id="49" idx="2"/>
            </p:cNvCxnSpPr>
            <p:nvPr/>
          </p:nvCxnSpPr>
          <p:spPr bwMode="auto">
            <a:xfrm>
              <a:off x="3286099" y="4689482"/>
              <a:ext cx="2571785" cy="1588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4116" name="AutoShape 45"/>
            <p:cNvCxnSpPr>
              <a:cxnSpLocks noChangeShapeType="1"/>
            </p:cNvCxnSpPr>
            <p:nvPr/>
          </p:nvCxnSpPr>
          <p:spPr bwMode="auto">
            <a:xfrm>
              <a:off x="3643313" y="5286375"/>
              <a:ext cx="3030537" cy="1588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2643170" y="3286124"/>
              <a:ext cx="2143135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+mj-lt"/>
                </a:rPr>
                <a:t>SolveProblem</a:t>
              </a:r>
              <a:r>
                <a:rPr lang="en-US" sz="1800" dirty="0">
                  <a:latin typeface="+mj-lt"/>
                </a:rPr>
                <a:t> </a:t>
              </a:r>
              <a:r>
                <a:rPr lang="en-US" sz="2400" baseline="-25000" dirty="0">
                  <a:latin typeface="+mj-lt"/>
                </a:rPr>
                <a:t>t-1</a:t>
              </a:r>
            </a:p>
          </p:txBody>
        </p:sp>
        <p:sp>
          <p:nvSpPr>
            <p:cNvPr id="40" name="Oval 3"/>
            <p:cNvSpPr>
              <a:spLocks noChangeArrowheads="1"/>
            </p:cNvSpPr>
            <p:nvPr/>
          </p:nvSpPr>
          <p:spPr bwMode="auto">
            <a:xfrm>
              <a:off x="6572250" y="3286124"/>
              <a:ext cx="1798646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 err="1">
                  <a:latin typeface="+mj-lt"/>
                </a:rPr>
                <a:t>SolveProblem</a:t>
              </a:r>
              <a:r>
                <a:rPr lang="en-US" sz="2400" baseline="-25000" dirty="0" err="1">
                  <a:latin typeface="+mj-lt"/>
                </a:rPr>
                <a:t>t</a:t>
              </a:r>
              <a:endParaRPr lang="en-US" sz="1800" baseline="-25000" dirty="0">
                <a:latin typeface="+mj-lt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5857872" y="4429125"/>
              <a:ext cx="2714637" cy="520700"/>
            </a:xfrm>
            <a:prstGeom prst="ellipse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+mj-lt"/>
                </a:rPr>
                <a:t>Knows-Subtraction</a:t>
              </a:r>
              <a:r>
                <a:rPr lang="en-US" sz="2400" dirty="0">
                  <a:latin typeface="+mj-lt"/>
                </a:rPr>
                <a:t> </a:t>
              </a:r>
              <a:r>
                <a:rPr lang="en-US" sz="2400" baseline="-25000" dirty="0">
                  <a:latin typeface="+mj-lt"/>
                </a:rPr>
                <a:t>t </a:t>
              </a:r>
              <a:endParaRPr lang="en-US" sz="1800" baseline="-25000" dirty="0">
                <a:latin typeface="+mj-lt"/>
              </a:endParaRPr>
            </a:p>
          </p:txBody>
        </p:sp>
        <p:cxnSp>
          <p:nvCxnSpPr>
            <p:cNvPr id="4120" name="AutoShape 43"/>
            <p:cNvCxnSpPr>
              <a:cxnSpLocks noChangeShapeType="1"/>
              <a:stCxn id="28" idx="6"/>
              <a:endCxn id="40" idx="2"/>
            </p:cNvCxnSpPr>
            <p:nvPr/>
          </p:nvCxnSpPr>
          <p:spPr bwMode="auto">
            <a:xfrm flipV="1">
              <a:off x="4786313" y="3546474"/>
              <a:ext cx="1785951" cy="1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cxnSp>
          <p:nvCxnSpPr>
            <p:cNvPr id="4121" name="AutoShape 9"/>
            <p:cNvCxnSpPr>
              <a:cxnSpLocks noChangeShapeType="1"/>
            </p:cNvCxnSpPr>
            <p:nvPr/>
          </p:nvCxnSpPr>
          <p:spPr bwMode="auto">
            <a:xfrm>
              <a:off x="4143375" y="3786188"/>
              <a:ext cx="2286013" cy="714382"/>
            </a:xfrm>
            <a:prstGeom prst="straightConnector1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413" y="2944813"/>
              <a:ext cx="7913687" cy="3089275"/>
            </p14:xfrm>
          </p:contentPart>
        </mc:Choice>
        <mc:Fallback xmlns="">
          <p:pic>
            <p:nvPicPr>
              <p:cNvPr id="317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4773" y="2936533"/>
                <a:ext cx="7934567" cy="3109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7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79688" y="2844800"/>
              <a:ext cx="850900" cy="200025"/>
            </p14:xfrm>
          </p:contentPart>
        </mc:Choice>
        <mc:Fallback xmlns="">
          <p:pic>
            <p:nvPicPr>
              <p:cNvPr id="317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0686" y="2840123"/>
                <a:ext cx="864584" cy="2151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7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1500" y="2841625"/>
              <a:ext cx="188913" cy="217488"/>
            </p14:xfrm>
          </p:contentPart>
        </mc:Choice>
        <mc:Fallback xmlns="">
          <p:pic>
            <p:nvPicPr>
              <p:cNvPr id="317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1065" y="2835504"/>
                <a:ext cx="204026" cy="234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7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2925" y="2924175"/>
              <a:ext cx="261938" cy="9525"/>
            </p14:xfrm>
          </p:contentPart>
        </mc:Choice>
        <mc:Fallback xmlns="">
          <p:pic>
            <p:nvPicPr>
              <p:cNvPr id="317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4649" y="2918680"/>
                <a:ext cx="279928" cy="252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7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51650" y="3165475"/>
              <a:ext cx="336550" cy="25400"/>
            </p14:xfrm>
          </p:contentPart>
        </mc:Choice>
        <mc:Fallback xmlns="">
          <p:pic>
            <p:nvPicPr>
              <p:cNvPr id="317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848770" y="3161121"/>
                <a:ext cx="349148" cy="36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17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1838" y="3906838"/>
              <a:ext cx="355600" cy="512762"/>
            </p14:xfrm>
          </p:contentPart>
        </mc:Choice>
        <mc:Fallback xmlns="">
          <p:pic>
            <p:nvPicPr>
              <p:cNvPr id="317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75366" y="3897482"/>
                <a:ext cx="373578" cy="5275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175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43775" y="3836988"/>
              <a:ext cx="149225" cy="160337"/>
            </p14:xfrm>
          </p:contentPart>
        </mc:Choice>
        <mc:Fallback xmlns="">
          <p:pic>
            <p:nvPicPr>
              <p:cNvPr id="3175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38729" y="3826539"/>
                <a:ext cx="165085" cy="1815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75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7425" y="3525838"/>
              <a:ext cx="1744663" cy="23812"/>
            </p14:xfrm>
          </p:contentPart>
        </mc:Choice>
        <mc:Fallback xmlns="">
          <p:pic>
            <p:nvPicPr>
              <p:cNvPr id="3175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792025" y="3520507"/>
                <a:ext cx="1761224" cy="39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7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2388" y="3451225"/>
              <a:ext cx="201612" cy="179388"/>
            </p14:xfrm>
          </p:contentPart>
        </mc:Choice>
        <mc:Fallback xmlns="">
          <p:pic>
            <p:nvPicPr>
              <p:cNvPr id="317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3747" y="3442510"/>
                <a:ext cx="219253" cy="1975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C8C0A10-13A5-4026-AA11-4949A84BD36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Lecture Overview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458200" cy="44958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Recap 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b="1" dirty="0" smtClean="0">
                <a:solidFill>
                  <a:schemeClr val="folHlink"/>
                </a:solidFill>
              </a:rPr>
              <a:t>Temporal Probabilistic Models</a:t>
            </a:r>
          </a:p>
          <a:p>
            <a:pPr eaLnBrk="1" hangingPunct="1">
              <a:buFontTx/>
              <a:buChar char="•"/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Start Markov Models</a:t>
            </a:r>
          </a:p>
          <a:p>
            <a:pPr lvl="1" eaLnBrk="1" hangingPunct="1">
              <a:defRPr/>
            </a:pPr>
            <a:r>
              <a:rPr lang="en-US" sz="3600" b="1" dirty="0" smtClean="0"/>
              <a:t>Markov Chain</a:t>
            </a:r>
          </a:p>
          <a:p>
            <a:pPr lvl="1" eaLnBrk="1" hangingPunct="1">
              <a:defRPr/>
            </a:pPr>
            <a:r>
              <a:rPr lang="en-US" sz="3600" dirty="0" smtClean="0">
                <a:solidFill>
                  <a:schemeClr val="bg2"/>
                </a:solidFill>
              </a:rPr>
              <a:t>Markov Chains in Natural Language Processing</a:t>
            </a: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  <a:p>
            <a:pPr eaLnBrk="1" hangingPunct="1">
              <a:buFontTx/>
              <a:buChar char="•"/>
              <a:defRPr/>
            </a:pPr>
            <a:endParaRPr lang="en-US" sz="4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30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0FB34C7-812E-466C-BCE6-EDED0D55C52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1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52400"/>
            <a:ext cx="8588375" cy="1044575"/>
          </a:xfrm>
        </p:spPr>
        <p:txBody>
          <a:bodyPr/>
          <a:lstStyle/>
          <a:p>
            <a:pPr eaLnBrk="1" hangingPunct="1"/>
            <a:r>
              <a:rPr lang="en-GB" smtClean="0"/>
              <a:t>Simplest Possible DBN</a:t>
            </a:r>
            <a:r>
              <a:rPr lang="en-US" b="0" smtClean="0"/>
              <a:t/>
            </a:r>
            <a:br>
              <a:rPr lang="en-US" b="0" smtClean="0"/>
            </a:br>
            <a:endParaRPr lang="en-US" b="0" smtClean="0"/>
          </a:p>
        </p:txBody>
      </p:sp>
      <p:sp>
        <p:nvSpPr>
          <p:cNvPr id="4112" name="Rectangle 3"/>
          <p:cNvSpPr>
            <a:spLocks noChangeArrowheads="1"/>
          </p:cNvSpPr>
          <p:nvPr/>
        </p:nvSpPr>
        <p:spPr bwMode="auto">
          <a:xfrm>
            <a:off x="250825" y="4076700"/>
            <a:ext cx="8458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Thus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Intuitively </a:t>
            </a:r>
            <a:r>
              <a:rPr lang="en-US" sz="2400" b="0" i="1">
                <a:latin typeface="Arial Unicode MS" pitchFamily="34" charset="-128"/>
              </a:rPr>
              <a:t>S</a:t>
            </a:r>
            <a:r>
              <a:rPr lang="en-US" sz="2400" b="0" i="1" baseline="-25000">
                <a:latin typeface="Arial Unicode MS" pitchFamily="34" charset="-128"/>
              </a:rPr>
              <a:t>t</a:t>
            </a:r>
            <a:r>
              <a:rPr lang="en-US" sz="2400" b="0">
                <a:latin typeface="Arial Unicode MS" pitchFamily="34" charset="-128"/>
              </a:rPr>
              <a:t>  conveys all of the information about the history that can affect the future states.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0">
                <a:latin typeface="Arial Unicode MS" pitchFamily="34" charset="-128"/>
              </a:rPr>
              <a:t>“The future is independent of the past given the present.”</a:t>
            </a:r>
            <a:endParaRPr lang="en-US" b="0">
              <a:latin typeface="Arial Unicode MS" pitchFamily="34" charset="-128"/>
            </a:endParaRPr>
          </a:p>
        </p:txBody>
      </p:sp>
      <p:sp>
        <p:nvSpPr>
          <p:cNvPr id="4113" name="Rectangle 4"/>
          <p:cNvSpPr>
            <a:spLocks noChangeArrowheads="1"/>
          </p:cNvSpPr>
          <p:nvPr/>
        </p:nvSpPr>
        <p:spPr bwMode="auto">
          <a:xfrm>
            <a:off x="323850" y="836613"/>
            <a:ext cx="84582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One random variable </a:t>
            </a:r>
            <a:r>
              <a:rPr lang="en-US" sz="2400" b="0" dirty="0">
                <a:latin typeface="Arial Unicode MS" pitchFamily="34" charset="-128"/>
              </a:rPr>
              <a:t>for each time slice</a:t>
            </a:r>
            <a:r>
              <a:rPr lang="en-US" b="0" dirty="0">
                <a:latin typeface="Arial Unicode MS" pitchFamily="34" charset="-128"/>
              </a:rPr>
              <a:t>: </a:t>
            </a:r>
            <a:r>
              <a:rPr lang="en-US" sz="2400" b="0" dirty="0">
                <a:latin typeface="Arial Unicode MS" pitchFamily="34" charset="-128"/>
              </a:rPr>
              <a:t>let’s assume </a:t>
            </a:r>
            <a:r>
              <a:rPr lang="en-US" sz="2400" b="0" i="1" dirty="0">
                <a:latin typeface="Arial Unicode MS" pitchFamily="34" charset="-128"/>
              </a:rPr>
              <a:t>S</a:t>
            </a:r>
            <a:r>
              <a:rPr lang="en-US" sz="2400" b="0" i="1" baseline="-25000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 represents the </a:t>
            </a:r>
            <a:r>
              <a:rPr lang="en-US" sz="2400" b="0" dirty="0">
                <a:solidFill>
                  <a:schemeClr val="accent2"/>
                </a:solidFill>
                <a:latin typeface="Arial Unicode MS" pitchFamily="34" charset="-128"/>
              </a:rPr>
              <a:t>state</a:t>
            </a:r>
            <a:r>
              <a:rPr lang="en-US" sz="2400" b="0" dirty="0">
                <a:latin typeface="Arial Unicode MS" pitchFamily="34" charset="-128"/>
              </a:rPr>
              <a:t> at time </a:t>
            </a:r>
            <a:r>
              <a:rPr lang="en-US" sz="2400" b="0" i="1" dirty="0">
                <a:latin typeface="Arial Unicode MS" pitchFamily="34" charset="-128"/>
              </a:rPr>
              <a:t>t</a:t>
            </a:r>
            <a:r>
              <a:rPr lang="en-US" sz="2400" b="0" dirty="0">
                <a:latin typeface="Arial Unicode MS" pitchFamily="34" charset="-128"/>
              </a:rPr>
              <a:t>. with domain </a:t>
            </a:r>
            <a:r>
              <a:rPr lang="en-US" sz="2400" b="0" dirty="0" smtClean="0">
                <a:latin typeface="Arial Unicode MS" pitchFamily="34" charset="-128"/>
              </a:rPr>
              <a:t>{</a:t>
            </a:r>
            <a:r>
              <a:rPr lang="en-US" sz="2400" b="0" i="1" dirty="0" smtClean="0">
                <a:latin typeface="Arial Unicode MS" pitchFamily="34" charset="-128"/>
              </a:rPr>
              <a:t>v</a:t>
            </a:r>
            <a:r>
              <a:rPr lang="en-US" sz="2400" b="0" i="1" baseline="-25000" dirty="0" smtClean="0">
                <a:latin typeface="Arial Unicode MS" pitchFamily="34" charset="-128"/>
              </a:rPr>
              <a:t>1</a:t>
            </a:r>
            <a:r>
              <a:rPr lang="en-US" sz="2400" b="0" dirty="0" smtClean="0">
                <a:latin typeface="Arial Unicode MS" pitchFamily="34" charset="-128"/>
              </a:rPr>
              <a:t> …</a:t>
            </a:r>
            <a:r>
              <a:rPr lang="en-US" sz="2400" b="0" i="1" dirty="0" err="1" smtClean="0">
                <a:latin typeface="Arial Unicode MS" pitchFamily="34" charset="-128"/>
              </a:rPr>
              <a:t>v</a:t>
            </a:r>
            <a:r>
              <a:rPr lang="en-US" sz="2400" b="0" i="1" baseline="-25000" dirty="0" err="1" smtClean="0">
                <a:latin typeface="Arial Unicode MS" pitchFamily="34" charset="-128"/>
              </a:rPr>
              <a:t>n</a:t>
            </a:r>
            <a:r>
              <a:rPr lang="en-US" sz="2400" b="0" i="1" baseline="-25000" dirty="0" smtClean="0">
                <a:latin typeface="Arial Unicode MS" pitchFamily="34" charset="-128"/>
              </a:rPr>
              <a:t> </a:t>
            </a:r>
            <a:r>
              <a:rPr lang="en-US" sz="2400" b="0" dirty="0">
                <a:latin typeface="Arial Unicode MS" pitchFamily="34" charset="-128"/>
              </a:rPr>
              <a:t>}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b="0" dirty="0"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 Unicode MS" pitchFamily="34" charset="-128"/>
              </a:rPr>
              <a:t>Each random variable depends only on the previous one</a:t>
            </a:r>
          </a:p>
          <a:p>
            <a:pPr marL="342900" indent="-342900">
              <a:spcBef>
                <a:spcPct val="20000"/>
              </a:spcBef>
            </a:pPr>
            <a:endParaRPr lang="en-US" sz="2400" b="0" dirty="0">
              <a:latin typeface="Arial Unicode MS" pitchFamily="34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939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4775" y="1333500"/>
              <a:ext cx="1100138" cy="401638"/>
            </p14:xfrm>
          </p:contentPart>
        </mc:Choice>
        <mc:Fallback xmlns="">
          <p:pic>
            <p:nvPicPr>
              <p:cNvPr id="5939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2255" y="1327742"/>
                <a:ext cx="1113458" cy="414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939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31000" y="2139950"/>
              <a:ext cx="438150" cy="317500"/>
            </p14:xfrm>
          </p:contentPart>
        </mc:Choice>
        <mc:Fallback xmlns="">
          <p:pic>
            <p:nvPicPr>
              <p:cNvPr id="5939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25240" y="2130231"/>
                <a:ext cx="451471" cy="338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939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1825" y="2697163"/>
              <a:ext cx="433388" cy="273050"/>
            </p14:xfrm>
          </p:contentPart>
        </mc:Choice>
        <mc:Fallback xmlns="">
          <p:pic>
            <p:nvPicPr>
              <p:cNvPr id="5939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73539" y="2692480"/>
                <a:ext cx="453202" cy="2856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39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6650" y="1892300"/>
              <a:ext cx="179388" cy="225425"/>
            </p14:xfrm>
          </p:contentPart>
        </mc:Choice>
        <mc:Fallback xmlns="">
          <p:pic>
            <p:nvPicPr>
              <p:cNvPr id="5939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36564" y="1881857"/>
                <a:ext cx="198840" cy="244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939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8850" y="1712913"/>
              <a:ext cx="206375" cy="193675"/>
            </p14:xfrm>
          </p:contentPart>
        </mc:Choice>
        <mc:Fallback xmlns="">
          <p:pic>
            <p:nvPicPr>
              <p:cNvPr id="5939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95969" y="1705713"/>
                <a:ext cx="220421" cy="211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39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9725" y="1960563"/>
              <a:ext cx="6183313" cy="647700"/>
            </p14:xfrm>
          </p:contentPart>
        </mc:Choice>
        <mc:Fallback xmlns="">
          <p:pic>
            <p:nvPicPr>
              <p:cNvPr id="5939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00725" y="1950122"/>
                <a:ext cx="6203474" cy="6703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40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7038" y="2133600"/>
              <a:ext cx="265112" cy="620713"/>
            </p14:xfrm>
          </p:contentPart>
        </mc:Choice>
        <mc:Fallback xmlns="">
          <p:pic>
            <p:nvPicPr>
              <p:cNvPr id="5940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86592" y="2123519"/>
                <a:ext cx="285284" cy="637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940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9625" y="2609850"/>
              <a:ext cx="565150" cy="247650"/>
            </p14:xfrm>
          </p:contentPart>
        </mc:Choice>
        <mc:Fallback xmlns="">
          <p:pic>
            <p:nvPicPr>
              <p:cNvPr id="5940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41346" y="2602651"/>
                <a:ext cx="577749" cy="265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940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913" y="2963863"/>
              <a:ext cx="958850" cy="531812"/>
            </p14:xfrm>
          </p:contentPart>
        </mc:Choice>
        <mc:Fallback xmlns="">
          <p:pic>
            <p:nvPicPr>
              <p:cNvPr id="5940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65672" y="2953421"/>
                <a:ext cx="969292" cy="5516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940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6275" y="2592388"/>
              <a:ext cx="315913" cy="250825"/>
            </p14:xfrm>
          </p:contentPart>
        </mc:Choice>
        <mc:Fallback xmlns="">
          <p:pic>
            <p:nvPicPr>
              <p:cNvPr id="5940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38719" y="2586622"/>
                <a:ext cx="333903" cy="2684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940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3400" y="3119438"/>
              <a:ext cx="1093788" cy="280987"/>
            </p14:xfrm>
          </p:contentPart>
        </mc:Choice>
        <mc:Fallback xmlns="">
          <p:pic>
            <p:nvPicPr>
              <p:cNvPr id="5940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74399" y="3114041"/>
                <a:ext cx="1109270" cy="294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940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6275" y="3221038"/>
              <a:ext cx="777875" cy="317500"/>
            </p14:xfrm>
          </p:contentPart>
        </mc:Choice>
        <mc:Fallback xmlns="">
          <p:pic>
            <p:nvPicPr>
              <p:cNvPr id="5940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06556" y="3215632"/>
                <a:ext cx="793353" cy="332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940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8575" y="4038600"/>
              <a:ext cx="3767138" cy="509588"/>
            </p14:xfrm>
          </p:contentPart>
        </mc:Choice>
        <mc:Fallback xmlns="">
          <p:pic>
            <p:nvPicPr>
              <p:cNvPr id="5940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289215" y="4029243"/>
                <a:ext cx="3787299" cy="530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940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97488" y="4017963"/>
              <a:ext cx="2305050" cy="687387"/>
            </p14:xfrm>
          </p:contentPart>
        </mc:Choice>
        <mc:Fallback xmlns="">
          <p:pic>
            <p:nvPicPr>
              <p:cNvPr id="5940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89567" y="4012202"/>
                <a:ext cx="2324133" cy="6992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940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7325" y="2681288"/>
              <a:ext cx="565150" cy="252412"/>
            </p14:xfrm>
          </p:contentPart>
        </mc:Choice>
        <mc:Fallback xmlns="">
          <p:pic>
            <p:nvPicPr>
              <p:cNvPr id="5940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259046" y="2675551"/>
                <a:ext cx="578469" cy="2685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40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4175" y="6096000"/>
              <a:ext cx="307975" cy="169863"/>
            </p14:xfrm>
          </p:contentPart>
        </mc:Choice>
        <mc:Fallback xmlns="">
          <p:pic>
            <p:nvPicPr>
              <p:cNvPr id="5940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74449" y="6086623"/>
                <a:ext cx="327786" cy="188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941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43138" y="1819275"/>
              <a:ext cx="2840037" cy="293688"/>
            </p14:xfrm>
          </p:contentPart>
        </mc:Choice>
        <mc:Fallback xmlns="">
          <p:pic>
            <p:nvPicPr>
              <p:cNvPr id="5941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38818" y="1810277"/>
                <a:ext cx="2849757" cy="3062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941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3033713"/>
              <a:ext cx="2408237" cy="166687"/>
            </p14:xfrm>
          </p:contentPart>
        </mc:Choice>
        <mc:Fallback xmlns="">
          <p:pic>
            <p:nvPicPr>
              <p:cNvPr id="5941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635333" y="3023654"/>
                <a:ext cx="2418676" cy="1853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build="allAtOnce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29294</TotalTime>
  <Words>1574</Words>
  <Application>Microsoft Office PowerPoint</Application>
  <PresentationFormat>On-screen Show (4:3)</PresentationFormat>
  <Paragraphs>517</Paragraphs>
  <Slides>24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Default Design</vt:lpstr>
      <vt:lpstr>Equation</vt:lpstr>
      <vt:lpstr>PowerPoint Presentation</vt:lpstr>
      <vt:lpstr>Lecture Overview</vt:lpstr>
      <vt:lpstr>Big Picture: R&amp;R  systems</vt:lpstr>
      <vt:lpstr>Answering Query under Uncertainty</vt:lpstr>
      <vt:lpstr>Lecture Overview</vt:lpstr>
      <vt:lpstr>Modelling static Environments</vt:lpstr>
      <vt:lpstr>Modeling Evolving Environments </vt:lpstr>
      <vt:lpstr>Lecture Overview</vt:lpstr>
      <vt:lpstr>Simplest Possible DBN </vt:lpstr>
      <vt:lpstr>Simplest Possible DBN (cont’)</vt:lpstr>
      <vt:lpstr>Stationary Markov Chain (SMC)</vt:lpstr>
      <vt:lpstr>Stationary Markov Chain (SMC)</vt:lpstr>
      <vt:lpstr>Stationary Markov-Chain: Example</vt:lpstr>
      <vt:lpstr>Stationary Markov-Chain: Example</vt:lpstr>
      <vt:lpstr>Markov-Chain: Inference</vt:lpstr>
      <vt:lpstr>Lecture Overview</vt:lpstr>
      <vt:lpstr>Key problems in NLP</vt:lpstr>
      <vt:lpstr>Impossible to estimate!</vt:lpstr>
      <vt:lpstr>What can we do?</vt:lpstr>
      <vt:lpstr>Estimates for Bigrams</vt:lpstr>
      <vt:lpstr>Bigrams in practice…</vt:lpstr>
      <vt:lpstr>Learning Goals for today’s class</vt:lpstr>
      <vt:lpstr>PowerPoint Presentation</vt:lpstr>
      <vt:lpstr>Next Class</vt:lpstr>
    </vt:vector>
  </TitlesOfParts>
  <Company>UBC Computer Sciences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</cp:lastModifiedBy>
  <cp:revision>707</cp:revision>
  <dcterms:created xsi:type="dcterms:W3CDTF">2000-08-26T02:46:38Z</dcterms:created>
  <dcterms:modified xsi:type="dcterms:W3CDTF">2013-11-22T23:10:04Z</dcterms:modified>
</cp:coreProperties>
</file>