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6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7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8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notesSlides/notesSlide11.xml" ContentType="application/vnd.openxmlformats-officedocument.presentationml.notesSlide+xml"/>
  <Override PartName="/ppt/ink/ink127.xml" ContentType="application/inkml+xml"/>
  <Override PartName="/ppt/notesSlides/notesSlide12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13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14.xml" ContentType="application/vnd.openxmlformats-officedocument.presentationml.notesSlide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15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6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notesSlides/notesSlide19.xml" ContentType="application/vnd.openxmlformats-officedocument.presentationml.notesSlide+xml"/>
  <Override PartName="/ppt/ink/ink219.xml" ContentType="application/inkml+xml"/>
  <Override PartName="/ppt/ink/ink220.xml" ContentType="application/inkml+xml"/>
  <Override PartName="/ppt/notesSlides/notesSlide20.xml" ContentType="application/vnd.openxmlformats-officedocument.presentationml.notesSlide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notesSlides/notesSlide21.xml" ContentType="application/vnd.openxmlformats-officedocument.presentationml.notesSlide+xml"/>
  <Override PartName="/ppt/ink/ink233.xml" ContentType="application/inkml+xml"/>
  <Override PartName="/ppt/ink/ink23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notesSlides/notesSlide24.xml" ContentType="application/vnd.openxmlformats-officedocument.presentationml.notesSlide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25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498" r:id="rId3"/>
    <p:sldId id="474" r:id="rId4"/>
    <p:sldId id="494" r:id="rId5"/>
    <p:sldId id="500" r:id="rId6"/>
    <p:sldId id="475" r:id="rId7"/>
    <p:sldId id="501" r:id="rId8"/>
    <p:sldId id="470" r:id="rId9"/>
    <p:sldId id="504" r:id="rId10"/>
    <p:sldId id="476" r:id="rId11"/>
    <p:sldId id="524" r:id="rId12"/>
    <p:sldId id="478" r:id="rId13"/>
    <p:sldId id="506" r:id="rId14"/>
    <p:sldId id="479" r:id="rId15"/>
    <p:sldId id="472" r:id="rId16"/>
    <p:sldId id="519" r:id="rId17"/>
    <p:sldId id="507" r:id="rId18"/>
    <p:sldId id="483" r:id="rId19"/>
    <p:sldId id="511" r:id="rId20"/>
    <p:sldId id="491" r:id="rId21"/>
    <p:sldId id="517" r:id="rId22"/>
    <p:sldId id="523" r:id="rId23"/>
    <p:sldId id="522" r:id="rId24"/>
    <p:sldId id="518" r:id="rId25"/>
    <p:sldId id="493" r:id="rId26"/>
    <p:sldId id="492" r:id="rId2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81457" autoAdjust="0"/>
  </p:normalViewPr>
  <p:slideViewPr>
    <p:cSldViewPr>
      <p:cViewPr>
        <p:scale>
          <a:sx n="66" d="100"/>
          <a:sy n="66" d="100"/>
        </p:scale>
        <p:origin x="-145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622A38-6C8C-4492-B5CD-D932200C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59:59.6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-2 388 2,'0'0'22,"0"0"-5,0 0-7,0 0 1,0 0 0,0 0 1,0 0-1,0 0 0,0 0-1,0 0-2,0-10-1,0 10-3,8-13 0,0 2-1,3-5-1,3-1 0,5-4-1,3-1 0,1-3 0,5-1 0,3-1-1,1-1 0,-1 2 1,2 0-1,-3 2 0,1 0 1,-3 3-1,-1 4 0,-4 2 0,-3 5 1,-4 4-1,-2 2 0,-2 8 1,-12-4 0,15 21-1,-12-1 1,-3 4 0,-1 6 0,-3 7 0,-2 4 0,-5 3 1,0 3-1,-4 0 0,0 2 0,-2-3 0,3 0 0,0-8 1,3-5-1,2-4-1,3-5 0,4-5 0,4-5 1,-2-14-1,12 13 0,2-12 1,7-6 0,8-9 0,7-5 0,9-6 0,5-3 0,6-4 0,3-1-1,0-2 0,2 4 0,-6 3 0,-2 2 1,-7 3-2,-5 4 1,-5 4 0,-4 3 0,-2 2 0,-5 4-1,1 1 1,1 1-1,4 4-3,-3-3-25,5-5-7,-2 0-2,-10-10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0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3,'0'0'12,"0"0"-1,-11-3-1,11 3-1,0 0 0,0 0-2,0 0-2,0 0 0,0 0-2,0 0-2,0 0 0,0 0 0,10 5-1,-10-5 0,12 2 0,-2-1 1,1-1 0,4 0 1,3 0 0,1-1 1,6-1-1,6-1-1,1 0 1,2 0-1,3 1 0,2 0 0,2-1 0,2 0 0,-3 2 0,3 0 0,-1 0 1,2 0 0,0 0 0,1-1 0,-3 0 0,0-1 1,5-2-1,-1 2 0,-2-2 0,3 2 0,-1-3 0,1 4 0,2-2 0,2 3 0,-3-1 0,2 1 0,-3 1 0,3 1 0,-3 0-1,3 1 1,-3 0-1,2 2 0,-3 1-1,0-1 1,0 0 0,1 0 0,1 1-1,-2-1 1,3-1 1,2 0-1,-2-2 0,3 1 1,0-2-1,1 2 0,-1-4 0,-1 4 0,-1-4-1,-1 2 1,1-1 0,-1 2-1,-3-1 1,3 0-1,-3 2 1,-2-2-1,-4 0 1,-3 1-1,-6 0 0,-3-1 1,-6 0-1,-5 1 0,-6-1 1,-11 0-1,12 1-2,-12-1-8,-14-12-24,-2 6-1,-18-9 0,-7-2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37.6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5680 3183 7,'11'-4'15,"-11"4"-1,0 0-2,0 0-1,0 0-2,0 0 1,0 0-1,10-7-2,-10 7-1,0 0 0,4-14-1,-4 14-1,9-19-1,-3 6-1,2-5-1,0-3 0,1-5-1,0-2 1,1-3 0,-2-2 0,0-3 0,-1 1 0,0 1 0,-1 2 1,-1 1-1,-1 4 1,0 2-1,0 5 1,0 0 0,0 3-1,-1 2 1,0 3 0,-2 0 0,3 2-1,-3 0 1,-1 10 0,2-15-1,-2 15 1,1-10-1,-1 10 0,1-10-1,-1 10 1,0 0-1,3-10 0,-3 10 0,0 0 0,0 0 0,0 0 0,0 0-1,0 0 2,0 0-1,0 0 0,8-9 0,-8 9 0,0 0 0,0 0 1,0 0-1,0 0 0,0 0-1,0 0 1,0 0 0,0 0-1,0 0 1,4 10 0,-4-10 0,6 11 0,-6-11 0,6 20 0,-2-8 0,0 4 0,2 1 0,-1 3 0,0 1 0,-1 1 0,2-1 1,1-1-1,0 0 0,0-3 1,-2-1-1,6-5 0,2-2 0,2-3 1,2-5-1,1-3 0,2-6 0,0-3 1,2-5-1,-4-1-1,1-4 1,-4-1 0,1 0 0,-2-2-1,0 0 1,-2 0 1,0 0-2,2 2 1,-2 1 0,1 1 0,-1 2 0,-1 0 0,-1 4 0,0 1 0,-1 4 0,-9 9 1,9-14-1,-9 14 1,0 0-1,0 0 1,0 0-1,0 0 0,0 0 0,0 0 0,3 11-1,-3-11 1,1 17 0,1-5 0,0 4 1,-2 4-1,0 4 0,2 3 0,0 5 1,-1 4-1,-1 5 1,-1 7-1,-1 2 0,0 1 0,1 2 0,-2-1 0,0-3 0,-2-2 0,2-6 0,-2-6 0,2-4 1,1-7-1,-1-4 1,0-4-2,2-6 1,1-10-1,-1 12-1,1-12-8,0-15-16,1 2-7,-2-6-1,2-4 1</inkml:trace>
  <inkml:trace contextRef="#ctx0" brushRef="#br0" timeOffset="1331">6399 2872 13,'0'0'23,"15"-4"1,-4 2-10,2-4-6,5 4 2,1-4 0,6 3 0,-2-4 0,6 4-3,-1-2-1,2 4-2,-1 1-1,1 2-1,-1 3-1,1 3-1,-3 2 1,-1 2-1,-3 4 0,-1 0 0,-2 2 1,-4 2-1,-3-1 0,-4 3 1,-4-1 0,-2-1 0,-5-1-1,-2 0 2,-4-3-1,-2 1 0,-2-4 0,-2 0 1,-4-3-1,-1 0 0,0-1 0,-2-2 0,-2-2 0,2-2 0,-6-2 0,3-2 0,0-3 1,4-1-1,1-3 1,2-3-1,5-2-1,5-4 0,10 0 0,1-4-1,12-2-1,1-2 1,8 0 0,2 2-1,6 2 1,-2 1-2,3 7 0,-1 2-3,0 9-3,-6 1-5,4 11-7,-3 0-12,-5-1 1,0 4 1</inkml:trace>
  <inkml:trace contextRef="#ctx0" brushRef="#br0" timeOffset="2022">7005 2762 2,'0'0'22,"9"5"0,-9-5 1,0 0-15,0 0-3,0 0 2,8 13 0,-8-13 1,3 18 0,-1-8 0,4 8-1,-2-2-2,4 5-1,-1 2-1,2 3-1,-1 0-1,2 0-1,-1 1 0,-4 0 1,0 0-1,-2-1 0,-1-4 1,-2-2 0,-1-3 0,-1-1 0,-2-6 1,4-10 0,-6 11 1,6-11 0,0 0 0,-11-2 0,11 2-1,-7-19 0,2 3 1,4-3-2,-1-3 0,3-4-1,2-1 0,2-2 0,4 1 0,3 2 0,3 0 0,2 3 0,3 3 0,3 1-1,3 3 1,2 2 0,1 3 0,1 1-1,0 6-1,-2 0-2,3 6-2,-9-3-6,4 7-10,-7 2-11,-5-3-1,-1 0 1</inkml:trace>
  <inkml:trace contextRef="#ctx0" brushRef="#br0" timeOffset="2653">7493 2788 34,'0'0'20,"0"0"-1,-2 9-2,2-9-4,-3 20-2,-1-9-3,3 9-1,-4-2 0,3 9-2,-3-2 0,3 5-1,-2-3 0,2 3-1,0-3 0,3 0-1,-1-7 0,4-1 0,0-6-1,3-2 0,-7-11 1,20 6-2,-9-10 1,4-5-1,1-5 0,1-4-1,0-3 1,-1-3-2,1-2 2,1 0 0,-2 0-1,-2 2 1,0 2 0,0 1 0,-3 4 0,1 3 0,-4 3 1,-2 1-1,-6 10 2,7-9-2,-7 9 0,0 0 0,0 0 1,0 0-1,-3 12 0,1-2 0,0 1 0,1 4 0,0 3 0,1 5 0,1 4 0,2 4 0,0 3 0,-1 3 1,1 7-1,0 1 0,-2 2 1,1 0-1,-2 2 1,-3 0 0,1-1-1,0 0 1,-3-3-1,2-2 1,-1-3-1,1-3 0,1-5 1,0-6-1,1-5 0,1-4 0,1-6 0,-1-11-1,1 11 0,-1-11-1,0 0-4,0 0-6,2-14-20,-1 4-3,0-8 0,1-4 1</inkml:trace>
  <inkml:trace contextRef="#ctx0" brushRef="#br0" timeOffset="3915">8415 2549 4,'18'-8'20,"-18"8"-4,13-10-4,-13 10 0,9-6 0,-9 6 1,0 0-2,0 0 0,0 0-3,0 0-1,-2-11-2,2 11-2,-10-3-2,10 3 0,-14-4 0,3 3-1,-2 1 0,-4 1 0,-1 2 0,-2 2 0,0 2 1,-2 2-1,-2 3 2,1 4-1,-3 2 1,3 2-1,-2 1 2,2 4-2,2 2 2,1 2-2,2-1 1,3 3-1,2 1 0,3 1 0,2 2 0,4 2 1,3-1-1,3 1 0,2-3 0,5 0 0,5-3-1,3-2 2,4-3-2,5-5 2,4-2 0,3-4-1,3-5-1,1-4 1,-1-4 0,0-3-1,-3-2-1,-3-3 0,-5 0 0,-4-3-3,-4 4-1,-8-3-3,2 6-8,-11 2-18,0 0 0,1-12 1,-8 3 1</inkml:trace>
  <inkml:trace contextRef="#ctx0" brushRef="#br0" timeOffset="4596">8501 2821 13,'10'0'25,"-10"0"0,13-11-3,1 11-11,2-2-3,7 4 0,-3-1-1,8 5-1,0 0-1,3 5-1,0 1-1,3 4-1,-4 3-1,-2 3 0,-1 3-1,-2 3 0,-3 0 0,-5 2 0,-5-1 1,-4 0-1,-7-3 1,-4-1 0,-7-3 1,-4-3 0,-8-3 1,0-2-1,-6-6 1,-1 2 0,-5-6 0,2-1-1,-3-4 1,6-1 1,0-3-2,4 0 0,3-3 0,6-1 0,5-1-1,6-3-1,8 0 0,3-2 0,6 1-1,3-2 0,5 2 0,1-3-2,4 5 0,1-3-3,3 6-1,-2-6-5,7 6-9,0-4-12,-4-4-1,0 3 1</inkml:trace>
  <inkml:trace contextRef="#ctx0" brushRef="#br0" timeOffset="5107">9030 2551 15,'8'-13'23,"-8"3"-3,2-4-9,-2 14 0,6-13 2,-6 13-1,0 0-1,0 0 0,0 0-3,9 4-2,-9-4-3,2 21 0,0-5 0,4 6-1,-3 3 1,4 5-1,-2 2 0,2 6 0,1 5 0,1 0-1,-1 5 0,-1 0-1,1 3 1,-2-1-1,-1-1 0,1-3 1,-3-6-2,0-4 1,2-2-2,-4-10-1,2-1-3,-5-11-6,2-12-16,0 0-6,0 0 2,-4-19-1</inkml:trace>
  <inkml:trace contextRef="#ctx0" brushRef="#br0" timeOffset="6128">9311 2491 7,'0'0'13,"0"0"1,0 0-2,0 0 0,0 0-1,0 0-2,0 0 1,0 0-2,0 0-2,0 0-1,0 0-1,0 0 0,0 0-1,0 0 0,1 10-1,-1-10 0,0 0-1,0 0 0,0 0 0,0 9-1,0-9 0,0 0 0,0 0 0,0 0 0,0 0 0,0 0 0,0 0-1,0 0 1,0 0 0,0 0-1,0 0 1,0 0-1,0 0 1,0 0-1,0 0 1,0 0 0,0 0 0,0 0 0,0 0 0,0 0 1,0 0-1,0 0 1,0 0-1,0 0 0,0 0 1,0 0-1,0 0 1,0 0-1,0 0 1,0 0 0,0 0 0,0 0 0,0 0 0,0 0 0,0 0 1,0 0-1,0 0 0,0 0 0,0 0-1,0 0 1,0 0 0,0 0-1,-2 11 1,2-11-1,7 12 1,-5-3 0,0 4 0,0 0 1,1 6-1,-1 3 1,2 6-1,-1 4 1,0 5-1,-2 4 0,4 5 1,-3 2-2,0 2 1,0-2 0,0-3-1,1-3 1,0-5-1,1-6 0,-2-5 0,2-7 0,0-2 0,-1-6 0,-3-11 0,5 15-1,-5-15 0,0 0-1,0 0 0,0 0-2,0 0-2,0 0-6,1 9-19,-1-9-1,-1-10 0,-1-4 2</inkml:trace>
  <inkml:trace contextRef="#ctx0" brushRef="#br0" timeOffset="7120">9889 2826 19,'0'0'23,"0"0"-4,0 0-9,-9-4 1,9 4 1,-10-6 0,10 6-1,-11-7-3,11 7-2,-15-2-1,6 3-2,-4-1-1,0 4-1,-4 1 1,0 1 1,-3 1-1,0 3 0,-2 0 1,3 1-2,1-2 1,2 3-1,3-4 0,3-1-1,10-7 0,-8 16 0,8-16 0,9 13-1,-9-13 1,22 16-1,-7-6 1,5 0-1,3 1 0,1 0 0,-1 1 0,1 0-1,1 1 1,-1 1 0,0 0 0,-1 1 0,-1 0 0,0 0-1,-4 0 1,-3 1 0,-3-1 0,-3 1 1,-5-3-1,-5 3 2,-2-1 0,-6 2 0,-4-2 2,-3 2-1,-5-3 2,0 2 0,-8-2 0,2 1 0,-5-5 0,3 2-1,-2-5-1,-1-2-3,2 0-4,-4-9-9,2 0-20,2-5 0,-2-9-1,3-5 0</inkml:trace>
  <inkml:trace contextRef="#ctx0" brushRef="#br0" timeOffset="16744">0 0 2,'12'17'6,"1"5"-1,3-1 0,1 3-1,0 4 0,3 4 0,1 6-1,3 4-1,-1 3 1,1 5-1,2 4-1,0 4 0,3 2 2,0 1-1,1 4 0,1 2 0,2 3 1,0 0-1,1 0 2,2 0-1,0 1 1,0 1 0,5-4 0,1 0-1,2-1 1,3 1 0,4 3-2,2 0 0,2 0-1,7-2 0,-2 1-1,3 0 2,4-4-1,6 0 0,0-4 1,5-1-1,1-2 0,4 0 0,3-3 0,0-2 1,2-3-2,1-2 1,0-4 0,2-4 1,-2-4 0,2-1 0,1-6 1,2-2-1,-3-3 0,2-1 0,3-3 0,1 0-1,1 0 0,3-1-1,0-1 1,3 0-1,3 0 0,2-4 0,-2-1 0,0-2 0,-1-4 0,-1-2 0,-1-1 0,-1-3 0,-6-2 0,-3 1 0,-4 0 0,-3-1-1,-5 2 1,-3 2-1,-6 0 0,-5 1 0,-3 1 0,-7 0 1,-3-1-1,-8 1 1,-5-1-1,-7-1 1,-8 2 0,-5-2 0,-8 1-1,-4-2 0,-10-3 1,0 0-1,6 12 1,-6-12 0,0 0 0,-12 11 0,12-11 0,0 0 0,-11 7-1,11-7-1,0 0-2,-9 1-6,9-1-15,0 0-2,-8-15 0</inkml:trace>
  <inkml:trace contextRef="#ctx0" brushRef="#br0" timeOffset="17865">4969 2669 18,'0'0'16,"-9"-14"-2,9 14 1,-11-18 0,4 6-1,2 2-1,-4-6-2,0 4-3,-3-4-1,1 2-2,-4-4-2,2 6-1,-6-4 0,4 3-1,-3-1 0,4 3 1,-3 0-1,3 0-1,-1 2 1,3 1-1,1 2 1,2-1-1,9 7 0,-14-8 0,14 8-1,0 0 0,0 0 0,0 0-1,0 0 0,0 0 0,2 12 0,2-2-1,5 4 0,2 2 0,3 6 0,-1-2 0,5 5-1,-4 0 0,5 2 0,-2-1 1,3 3 0,-4-1 0,1-1 2,-1 3-1,-1 0 0,0-2 0,-1 0 0,-1-2 1,-3-1-1,-2-4 0,2-1-1,-2-5-1,0-2 2,-2-3-1,0-1 1,-6-9 0,8 11 2,-8-11 0,0 0 2,4 12 1,-4-12 0,0 0 2,0 0-1,-10 12 0,10-12 0,-10 10 0,10-10 0,-15 14 0,3-7 0,3 4 1,-8-4 0,1 6 0,-6-2 0,2 3 0,-6 0-1,-1 1 0,-6 0-2,2 1 1,-5 0-2,2-2 0,0 2-1,0-4-1,5 0-3,-3-4-5,7-3-16,4 1-8,0-8 1,6-1-1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7.3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267 32 11,'0'0'14,"0"0"1,-4-9-2,4 9-1,0 0-1,0 0-1,0 0-4,0 0-1,0 0-2,0 0-1,1 12-1,-1-12 1,3 18-1,-1-4 0,2 3 1,1 5-1,1 4 0,3 4-1,-1 1 0,3 5 0,-2 2 0,1 1 0,1 1 0,-1-3 0,-1 1 0,-1-1 0,-1-2 0,-4-2 0,3-2 0,-5-4 1,-2-1 0,-3-4 1,-2-3 0,-4-2 1,0-3-1,-5-5 1,-1-1 0,-4-5 0,0-1 0,-2-4-1,-4-2 0,-2-3 0,4-6-1,-1 1-2,1-6-4,6 1-7,-1-7-9,5-3-9,7 1 0,1-5 0</inkml:trace>
  <inkml:trace contextRef="#ctx0" brushRef="#br0" timeOffset="551">12 121 24,'0'0'17,"-7"-12"1,7 12 0,0 0-1,-6-9-3,6 9-4,0 0-2,0 0-3,0 0-2,14 0 0,-2-2 0,4 0-1,10-4 0,4 0-1,7-3 1,6-1-1,5-3-1,3 1-1,3 0 0,-2 0-1,-5 5-1,-8 0-4,0 7-1,-14-1-4,-6 7-11,-5 5-8,-14-1 1,-1 4 2</inkml:trace>
  <inkml:trace contextRef="#ctx0" brushRef="#br0" timeOffset="1001">490 570 7,'-11'-2'21,"11"2"1,-5-12-10,-1-1-3,6 1 0,-3-3 1,5 1-1,1-4-1,5 2-1,-1-4-1,6 4-1,2-2-2,4 3 0,-1 0-1,5 3 0,-2 3-1,2 3 0,-2 3 0,2 6 0,-3 2 0,-1 4 0,-2 3-1,-1 3 1,1 1 0,-5 2 0,-5 0 0,-1 1 0,-4-1 1,-2 1 0,-3-4 0,-4 2 1,-6-5 0,1 2-1,-2-5 0,-1 0 0,-3-5 0,0 1 0,0-5 1,1-1-2,1-5-1,2-2 0,3 0-4,-3-9-2,10 6-7,-6-6-16,4-2-5,2-1 0,2-1 0</inkml:trace>
  <inkml:trace contextRef="#ctx0" brushRef="#br0" timeOffset="1792">847 40 15,'-1'-16'18,"1"16"-2,-1-11-2,1 11-1,0 0-1,0 0-3,0 0 0,0 0-2,0 0-1,-9-8-1,9 8-1,0 0-1,0 0 0,0 0 0,0 0-1,8 9-1,-8-9 0,1 11 0,0-2-1,1 2 1,-1 4-1,0 3 1,2 5 0,0 5 0,0 2 0,-2 4 0,2 4 0,-3 2 0,2 1 1,-3-3-1,1-2 0,-1-2-1,3-3 1,-2-6-1,1-4 0,0-7 0,0-2 1,-1-12-1,3 12 1,-3-12 0,0 0 0,13-9 0,-13 9 0,17-21 0,-8 8 0,4-5-1,-1 0 0,2-2 0,-1 0-1,1 2 1,0-1-1,0 3 1,0 1-1,-1 4 1,0 3-1,-2 2 1,-11 6-1,17-4 1,-17 4 0,15 9-1,-15-9 1,8 18 0,-3-5 1,-2 2-1,0 3 0,0 1 1,1 4-1,-5-1 0,3 1 1,-2 0-1,0-1 1,0-1-1,1 1 0,-2-5 1,0-2-2,2-2 0,-1-13-4,4 14-5,-4-14-12,0 0-10,8-17-2,-3 1 2</inkml:trace>
  <inkml:trace contextRef="#ctx0" brushRef="#br0" timeOffset="2634">1311 309 14,'0'0'21,"0"0"-7,0 0-4,0 9 0,0-9-1,-1 12 1,1-12-1,0 19-1,0-9-1,1 5-1,-2 0-1,3 3-1,-2 0-1,1 2 1,-4 0-1,5-1-1,-2 0 0,2-3 0,0-2-1,4-4 1,-6-10-1,13 9-1,0-12 0,-1-6 0,3-3 0,0-4-1,4-3 1,-3-4-1,4-1 0,-2 2 1,-4 2 1,1 2-1,-3 3 1,-2 4 0,-10 11 0,13-11 0,-13 11 0,0 0 0,8 13 0,-5-2 0,-2 2-1,2 3 0,0 2 1,1 3-1,-2-1 1,1-1-1,-1 1 1,-1 0-1,-1-3 1,0 0-1,2 1-1,-3-7-1,5 4-5,-4-15-6,0 0-18,0 0-3,11-1 2,-3-12 0</inkml:trace>
  <inkml:trace contextRef="#ctx0" brushRef="#br0" timeOffset="3375">2193 47 34,'0'0'17,"-1"-10"2,1 10 0,-5-9-2,5 9-4,-11-8-3,11 8-5,-19-5-1,9 4-2,-5 0-1,1 2 1,-3 1-1,-1 2-1,0 3 1,0 2 0,-2 2 0,0 4 0,-1 1 0,-1 4 0,1 3 0,0 5 0,-1 0 0,3 3 0,0 1 0,3 2 1,3 0-1,5 0 0,4-3 0,5 0 0,6-1-1,5-1 1,8-3-1,6-4 0,5-1 0,4-4 0,8 1 0,-1-6 0,3 1-1,0-6 1,-1-2-1,-1-3 1,-2-2-2,-4-5-2,0 1-7,-6-6-10,-4-2-11,1 0-2,-8-7 3</inkml:trace>
  <inkml:trace contextRef="#ctx0" brushRef="#br0" timeOffset="3965">2543 331 14,'0'0'24,"0"0"0,0 0 2,0 0-18,14-10-3,-14 10 1,16-5-1,-16 5 1,21-3 1,-11 1-1,3 4-1,-1-2-1,3 5-2,1 1 0,0 2-1,1 2-1,0 4 0,3 0 0,-1 3 0,-2 3 0,-1 1 0,-3-1 0,0 3 0,-4 1-1,-2-2 1,-6 2 1,-5 0-1,0-3 1,-3 0 0,-4-3 1,-1-1 0,-4-5 1,0 1 0,-4-8 0,4-1-1,-7-3 1,2-3-1,-2-3 1,1-4-2,0-4 0,2 1 0,2-3-1,3 1 0,4 0 0,2-1 0,5 1-2,3 3 1,5 2 1,3-1-3,5 2 2,4 0 0,2 2 0,4-1-1,4 4-1,-1-2-1,4 5-2,-5-3-5,3 5-10,-1 0-11,-8-2-1,1 2 1</inkml:trace>
  <inkml:trace contextRef="#ctx0" brushRef="#br0" timeOffset="4646">2881 10 26,'0'0'25,"9"-6"1,-9 6-9,0 0-10,0 0-1,7 11 1,-4 1 0,-3-2-1,4 7 1,-4 2-1,2 5-2,-1 3 0,1 6-1,-2 2-1,2 4 0,-1 3-1,0 3 0,-1 0 0,1 2 0,-1 0 0,1-4-1,0-3 0,-1-5 0,1-6 0,0-5-3,2-4-1,-3-9-5,0-11-9,14 8-14,-10-20-1,4-3 1</inkml:trace>
  <inkml:trace contextRef="#ctx0" brushRef="#br0" timeOffset="5047">3123 19 17,'11'0'25,"-11"0"1,0 0-6,11-4-10,-11 4-1,0 0 0,5 10 1,0 0-1,-5-1-1,4 9-2,-4 2-2,5 8 0,-4 4-2,3 8 0,-4 6-1,2 4 0,-2 2 0,1-2 0,-1 0-1,1-4 1,0-3-1,-1-5 0,2-8-2,-2-8-3,7-1-4,-7-12-9,0-9-15,11 3-1,-5-16 1</inkml:trace>
  <inkml:trace contextRef="#ctx0" brushRef="#br0" timeOffset="5438">3808 297 9,'9'-3'20,"-9"3"4,-14-13-14,14 13 1,-25-1 1,11 4 1,-10-1 0,4 7 0,-8-2-3,6 4-3,-5 1-3,3 0-3,2 1 0,1 0-1,6 0 0,2-2 0,6 0-1,2-1 1,6-1 0,4 1 0,5-2-1,2 1 1,6 0 0,4 2 0,3 0 0,2 0 0,0 1 0,-1-1 0,-1 0 0,-2 1 0,-5-1 0,-5 0 1,-1 2 0,-7 0 0,-4-1 1,-1 1 0,-7-1 1,-1 2 0,-9-3 1,1 1-1,-8-3 1,2 0 0,-6-4-2,-1 1 0,-3-3 0,2-1-1,2-2 0,1-2-2,5 0-3,-3-10-8,9 1-23,5-4 0,-1-4-1,5-5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52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3895 11 2,'-46'-2'3,"-3"-2"0,1 3 0,-5-1 0,0 1 0,-1 0 0,-2 1 0,-2-1 0,0 1 1,-1 0 0,0 0-1,0 1 0,0 0-1,-3 2 0,1 0 0,0 0 0,0 1 0,-2 1-1,-1 0 0,1 1 1,0 1 0,0-1-1,-2 1 2,-1 1-1,-1 1 0,1 0 0,-2-2 1,0 5-1,-2-1 1,2 0 0,-1 2-1,0 1 0,-1 1 2,0 1-2,-4 2 1,0 0-1,0-2 0,1 4 0,-2-1 0,2 1 1,2 1-1,0 0-1,3 1 1,1 0-1,1 0 1,3 0-1,1 1 0,3-1 0,2 1 0,3 1 0,2 0 0,5 2 0,0 0 0,1 4 0,0-1 0,3 0-1,0 2 1,1 1-1,1 0 0,-1 0 0,4 1 1,3 1-2,2 0 2,3 0-1,2 0 1,5 2 0,1 2 0,4-1 0,2 3 0,4 3 0,1-2-1,4 3 2,4-3-2,2 1 1,4 0 0,5 0 0,2-4 0,3 0 0,3-2 0,4 0 0,3-1 0,3 0 0,4 0 0,3-2 0,4 1 0,4-1 0,3 2 0,3 0 0,1-3 0,5 0 1,2-3-1,4 3 0,0-4 0,6 0 0,1-4 0,4 3 0,2-1 0,1-2-1,3 1 1,0-2-1,1-1 1,0 1-1,4-2 1,1-3-1,-1 0 0,3-1 1,2-1-1,1-2 0,1 1 1,2-3-1,0 2 0,2 0 0,1-1 1,1-2-1,1 0 0,2 0 1,3-1-1,2-1 0,0-1 0,-1-2 1,3-3-1,-2-3 1,2-1-1,-2-1 0,0-4 0,0-2 0,-1-4 1,-2-2-1,-1-1 0,0-1 0,-3-3 1,0-2-1,-3 0 0,-3-1 1,-4-1-1,-2-1 0,-5-4 0,-2 0 0,-6-1 0,-4-1 0,-3-3 0,-1 0 0,-4-3-1,0-2 1,-4-2 0,1-2 0,-3-2-1,0-1 1,-3-3-1,-4 3 1,-1-1-1,-4-2 1,-3 4 0,-4 3 0,-4 1-1,-4 2 1,-4-1-1,-5 0 1,-5-1-1,-5 3 1,-5-4 0,-4-3-1,-5 0 1,-4-2-1,-2 1 1,-4-1 0,-1 0 0,-2 1-1,-2 0 1,-3 3 0,0 0 0,-4 2 0,-2-1 0,-3-1-1,-4 1 1,-5 0 0,-3 1 0,-6 0-1,-6 2 1,-4 0-1,-5 1 1,-4 2 0,-3 3 0,-3 3-1,-2-1 1,-3 4 0,-2 1 0,-2-2 0,-1 2 0,-1 7 0,-3 0 0,1 2 0,-2 1-1,-3 2-1,2 2-1,-5 4-4,0 7-6,-8 0-17,-10 0-1,-5 3-1,-12 0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18.0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2339 194 16,'0'0'9,"-11"-10"2,11 10 0,-16-11 0,5 6-2,0-1-2,-1 2-2,-4-2-1,1 1-1,-4-3-1,0 3 0,-3-1 0,-2 1 0,-2-1 0,-1 0 0,-2 0 0,0 2-1,-3-1 1,-2 2-1,-1 0 0,-2 0 0,-3 1 0,-3 2 0,-2 0 0,-4 2 0,-3 0 0,0 1-1,-2 0 1,0 2-1,-2 1 1,-1 2 1,0 1 0,1 1 0,1 1-1,-4 3 1,-1-1-1,-2 3 0,1 0 0,2 2-1,0 1 0,-6 0 1,1 1-1,12 1 0,0-1 1,4 2-1,0 0 1,6-1 0,-2 1 0,10 0-1,-3 2 0,0-4 0,0 4 0,4 1-1,1-1 1,2 1-1,2 0 1,0 2-1,5-1 1,-1 4-1,2-1 1,0 0 0,3 1 0,2 0 0,4 2 0,-2 1 0,7-1 0,0 1 0,7 0 0,0-1 0,2 1 0,1-2 0,3 0 0,6 1 0,-3-2 1,2 1-1,1-1 1,0 0 0,2-1 0,1 1-1,0-1 1,3-1 0,1 1-1,3-2 1,-1 1 0,5-1 0,1-2 1,2 1-1,1-3 1,1 1 0,5-2 0,-1-1-1,3-2 1,-2 2 0,6-4-2,1 1 1,3-2-1,2 1 1,2-3-1,2 2 0,6-3 0,3 2 0,-1-3 1,3 2-1,3-1 0,0-2 1,1 3-1,4-2 0,-1 2 1,2-2-2,2 0 2,1 2-1,-1-4 2,5 3-3,-2-3 2,1 1 0,-1 0-1,1-1 0,-3-1 1,4 2-1,-3-1 0,1 0 1,-1 0-1,0-1 0,-2 0 0,0 1 0,0-1 0,-3-1 0,0 0 0,1 0 1,-4 0-1,-1-2 0,0 1 1,-1 0-1,-2-1 1,-1-1-1,0 1 0,-1-1 1,1-1-1,2 1 0,-3-2 1,0-2-1,2 0 0,-1-2 0,-1 0 0,-1-2 1,1-1-1,-3 0 0,4 0 0,-2-1 0,-1 0 0,0 1 0,-1-3 0,-1 1 0,0-2 1,-1 1-1,0-3-1,-1 1 1,-1-2 0,2-1 0,0-1 0,1 1 0,0-2-1,-3 0 1,0-1 0,-1 1-1,1-2 1,-3-1 0,1-2-1,-2-2 0,1 1-1,1-4 1,2-1-1,-1-2 1,-1 0-1,-1-2 0,-2 0 2,0-1-1,-7-1 1,-1-1-1,-2 0 1,-3-1 0,-2-1 0,-3 1-1,-3-1 1,-2 1 0,-1 0-1,-6 1 1,-2-1 0,-5 0 1,-2-2-1,-3 3 0,-4-2 0,-2 0 0,-3-1-1,-4-1 0,-5-2 0,-1 0 0,-4 0 0,-5-2-1,-3 0 2,-4-3-1,-3 2 0,-2-1 0,-4 1 1,-6 0 0,-2-2 0,-5 2 1,-3 1-1,-5-1 0,-3 1 0,-5 2 0,-4 0 0,-1-1 0,-6 3 0,0 1 0,-4 2 0,-2-1 0,-2 3 0,-3 2 0,-3 2 0,-2 2 0,-3 2 0,-3 3-1,-3 0 1,-4 6-1,-5 1 1,-7 4-2,-5 5-2,-8 3-2,-3 9-2,-13 1-4,-4 9-11,-4 8-6,-10-1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0.9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2032 162 4,'0'0'15,"0"0"-3,0 0-2,5-9-3,-5 9-2,0 0-1,0 0 0,0 0 0,-11-7-1,11 7 0,-9-6-1,9 6 0,-18-8 0,5 5-1,-3-2 0,-2 2-1,-4-1 1,-4 1-1,-4 0 0,-1 1 1,-3 0 0,-2 1-1,-2-1 1,-1 1 1,-1-1-1,0 4 1,-5-2-1,1 1 1,-2 0-1,-1 1 0,-5 0 0,0 2 0,-1 0 0,1 0 0,0 2-1,0 0 1,0 0-1,3 0 0,1 2 1,2 0-1,-1 0 0,4 2 0,-1 1 1,1 1 0,0 0-1,2 2 1,2-1 0,-1 2-1,1 0 1,1 3-1,0-2 1,2 2 0,0 0 0,2 3 0,0-1 0,1 2 0,3-1 0,0 1 0,2 0 0,0 1-1,3-1 1,2 2-1,0 2 1,5 0 0,-2 1 1,5 1-1,0 1 1,4 3-1,0 0 1,4 2-1,0-1 0,4 2 0,2 4 0,1-1 0,2 2-1,4 0 0,1-1 1,4 0 0,1-2-1,3 1 2,0-3-1,4 3 0,-1-5 0,5 4 0,1-4 0,3 1 0,1 0 1,4-1-1,1-1 0,5 0 1,4-3-1,1 1 1,1-2-1,6 0 0,1 0 0,3 0 1,3-5-2,0 1 1,1 0-1,3-1 1,1-2-1,4 1 1,1-3-1,2 0 0,2-1 0,0 0 1,2 1-1,2-3 1,-1 2-1,3 0 1,-1 0-1,3 0 1,0-1 0,0 0-1,2-1 1,-1 1 0,-3 0 0,2-3 0,-3 2 0,2-1 0,0-1-1,0 1 1,-1-1 1,1 0-2,1-1 0,0 0 0,0-2 0,-2 1 1,-2-1-1,2-1 0,-2-1 0,-2-2 0,0 1 0,0-2 0,-2-2 0,-1 0 0,0-2 1,0-1-1,2-1 0,0-1 0,-3-1 0,2-1 0,-2 0 0,-1-1 0,0-1 0,0 0 0,-1 0 0,1 0 0,4 1 0,-3-2 0,3-1 0,0 0 1,-3-2-1,-3-1 0,-1-1 0,-2-1 0,-1-1 1,-2-3-2,-3-1 1,1-1 0,0-2 0,-2-4 0,0 0-1,-3-1 1,-1-1-1,-5 0 1,-2-2-1,-4 0 1,-2 0-2,0-3 1,-5 1 0,-1-4 0,-1-1 0,-5-2-1,1-4 2,-3 2-1,-2-3 0,-3 0 1,0 2 0,-7 1-1,1-1 1,-2 3 0,-3-2-1,-2 3 1,-3-1-1,-3 1 0,-3-1 0,-3-1 1,-2 0-1,-5-1 0,-3 1 1,-1-2-1,-3 1 1,-3-1 0,-1 2 0,-3 1 0,-4 0 0,0 1 0,-4 2 1,-2 1-1,1-2 0,-5 4 0,-4 0 0,0 0 0,-3 0 0,-3 2 0,-2 0 0,-5 2-1,-3 1 1,-1-2 0,-3 2 1,-2 0-1,-6-2 0,0 3 0,-4 0 0,-2 0 0,-3 1 0,-2 4 1,1-1-1,-2 1 0,0 1 1,1 4-1,-1-1 1,2 2-1,-3 0 1,0 0-1,-2 1 0,-1 1 0,-2 0 1,-3 0-1,-3 2 0,-1-1 0,-1 3 0,-2 0 0,-3 3 0,0 1 0,-4 2 0,-5 3-1,0 4 0,-5 0-2,-2 7-5,-11 0-14,-9 1-11,-4 3 0,-14-6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8:43:45.2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0 255 1,'0'0'4,"0"0"0,0 0 1,0 0 0,0 0 0,0 0 1,0 0 0,6-9 0,-6 9-1,0 0-1,0 0-1,0 0 0,0 0-1,0 0 0,-1-10-1,1 10 1,0 0 0,0 0 0,2-12 0,-2 12 0,0 0 0,2-11 0,-2 11 0,1-10 0,-1 10 1,0-12 0,0 12 0,8-13 0,-8 13-1,6-14 1,-6 14-1,7-15 1,-7 15-1,8-15 0,-8 15 0,2-15-1,-2 15 1,4-12-1,-4 12 0,1-12 0,-1 12 0,2-11 0,-2 11-1,3-10 0,-3 10 1,0 0-1,5-10 1,-5 10-1,0 0 0,7-13 1,-7 13-1,0 0 0,10-9 1,-10 9-1,0 0 1,10-8-1,-10 8 1,0 0 0,0 0-1,9-4 1,-9 4-1,0 0 0,0 0 0,0 0 0,12-1 0,-12 1 1,0 0-1,10 0 0,-10 0 0,11 0 0,-11 0 0,13-2 1,-13 2-1,15-3 0,-5 2 1,1-1 0,-1 1 0,0-1 0,2 2 0,-1-2-1,0 2 1,1-1 0,1 1 0,0-2 0,0 0 0,2 0 0,0 0 0,0 0 0,0 0 0,-2 1-1,-2 0 1,-2 0-1,-9 1 0,14 0 0,-14 0 0,0 0 0,0 0 0,10 0 0,-10 0 0,0 0 0,0 0 0,0 0 0,0 0-1,0 0 1,0 0-2,0 0 0,0 0-4,0 0-8,0 0-15,0 0-2,0 0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19.3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36 665 10,'0'0'14,"-6"-51"-1,6 51-1,0 0-1,0 0-3,0 0-1,0 0-1,0 0-2,0 0-1,0 0-1,0 0-1,0 0-1,0 0 0,0 0 0,-25 66 0,23-25 0,3 9 0,-2 12 0,3 3 0,-1 0 0,1 3 0,0-5 1,0-3-1,4-9 0,-5-9 0,0-10 0,-1-6 1,0-6 0,0-10 0,0-10 0,0-13 0,2-10 0,-1-13-1,3-15 1,0-14 1,-1-9-2,-2-10 1,-1 3-1,-3-1 1,-2 5 0,1 8-1,-4 11 0,1 9 0,7 49 0,-3-72 0,3 72 0,8-51 0,-8 51 0,0 0 0,71-41 0,-30 36 0,7 6 1,4 5-1,2 3 0,7 4 0,-5 0-1,-56-13 3,68 32 2,-68-32 1,0 0-1,26 52 3,-26-52-2,0 0 2,-65 51-1,65-51 0,-74 35-3,32-17-1,-8-2 0,3-4 0,47-12-1,-75 27-2,75-27-3,-51 14-5,51-14-11,0 0-13,0 0-3,0 0 2</inkml:trace>
  <inkml:trace contextRef="#ctx0" brushRef="#br0" timeOffset="731">924 379 17,'0'0'11,"0"0"-2,0 0 2,0 0 0,0 0 0,0 0-1,-50-17-1,50 17-3,-45 25 0,45-25-1,-64 50-1,64-50 0,-81 88-2,37-28 1,2 10-3,3 10 2,5 6-2,9-1 0,10 1 0,15-3 0,14-11 0,13-11 0,18-14 0,15-13 0,10-12 1,8-6-1,1-10 1,-1-8-2,-8-4-3,-6-2-9,-13-6-18,-18-4 1,-7-4-1</inkml:trace>
  <inkml:trace contextRef="#ctx0" brushRef="#br0" timeOffset="1312">1373 532 19,'0'0'13,"0"0"-2,0 0-2,0 0-2,0 0-3,-49-24-1,49 24-2,0 0 0,0 0 0,0 0 0,0 0 0,0 0 1,0 0 0,0 0 0,0 0 0,0 0 0,0 0 0,0 0 1,0 0-2,0 0-1,0 0 2,0 0 0,0 0 0,-14 57 1,14-57 0,9 66-1,-7-13 2,2 7-2,-2 5-1,1 4 1,0-2-2,-1-6 0,1-9 1,1-13 2,0-14 1,0-13-1,-4-12 1,4-20 1,-5-10-1,1 30 0,-4-89 0,1 31-3,-3-6-1,0 0 0,-1 1-1,0 4 1,1 7-1,2 8 0,4 44-1,8-72 2,-8 72-2,28-47 1,-28 47 0,54-31 0,-54 31 0,74-11 0,-74 11 0,74 13 0,-74-13 1,65 30-1,-65-30 2,37 43-1,-37-43 2,12 55-1,-12-55 1,-17 51 0,17-51 0,-34 46 0,34-46 0,-41 32-1,41-32 0,0 0 0,-51 24 0,51-24-1,0 0 0,0 0-1,0 0 1,0 0-1,0 0 1,0 0-1,58-9 0,-58 9 1,0 0-1,58 38 1,-41-19 0,-1-1-1,-3 6 1,0 1 0,-2 0 0,-5 2 0,-1-5 1,-4 0 0,-6 0 0,-5 2 1,-9-3-1,-7 1 1,-10-2 0,-5 1 0,-9 2 0,-1-4-2,-4-4-2,0-5-5,12-5-13,5-6-14,9-11-1,17-10-1</inkml:trace>
  <inkml:trace contextRef="#ctx0" brushRef="#br0" timeOffset="2343">1994 322 15,'0'0'26,"0"0"-12,0 0-3,0 0-1,0 0-1,0 0-1,0 0-1,50-2-2,-50 2 1,53 35-2,-53-35-1,57 56 0,-57-56 0,59 73-1,-37-30 0,-4 3 0,-4 3 0,-7 4 0,-5 2 1,-4-1-2,-6-1 1,-3 0 1,-3-8 0,-2-1 0,-2-8-1,0-8 1,-9-8 0,3-3 0,-2-8-1,-2-4 0,0-4-3,-1-4-3,7-3-24,0 4-7,6-7-3,3 1 1</inkml:trace>
  <inkml:trace contextRef="#ctx0" brushRef="#br0" timeOffset="61558">3409 0 9,'0'0'13,"0"0"-3,0 0-4,0 0-1,0 0-3,0 0 0,0 0-1,0 0 0,0 0 1,0 0 0,0 0 1,0 0 1,-24 58-1,24-58 0,-73 74 0,21-30 0,-7-4-1,-2 5-1,-1-9 0,4 0-2,10-7-7,48-29-9,-68 45-6,68-45-3</inkml:trace>
  <inkml:trace contextRef="#ctx0" brushRef="#br0" timeOffset="61929">2961 203 1,'0'0'3,"0"0"-2,0 0 2,-54 30 2,54-30 2,-44 43 2,44-43-1,-49 58 1,49-58-1,-50 65 0,50-65-2,-35 62-1,35-62-1,-2 46-1,2-46 2,0 0-3,68 40 2,-25-33-1,10-6 0,5 0 0,5-3-2,4-4 0,2 1-1,0-5 0,-3 0-8,0 1-21,-8-3 1,4-3-1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27.6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131 589 13,'38'43'12,"-34"-7"0,-1 9-2,-5 8-1,0 6-2,-5 8-2,-1-1-1,-4 0-1,2-4 0,-2-8-2,4-11 1,-1-9 0,4-6 2,2-9-1,1-9 1,2-10 0,-6-9-1,-1-11 0,-2-9 0,-2-12-1,1-13 0,-4-13-2,3-5 1,1-5-1,2 0 1,4 6 0,3 7-1,4 6 0,3 13 0,-6 45-1,24-62 1,-24 62-1,42-40 0,-42 40 0,60-27 0,-60 27 0,74-13 1,-74 13 0,75-5-1,-75 5 1,65 8-1,-65-8 2,48 22-1,-48-22 1,0 0 0,38 48 0,-38-48 0,0 0 2,-12 57 0,12-57-1,-46 38 1,46-38-1,-82 41 1,34-22-1,-1 1 0,2-1 0,4-4-1,6 0-1,37-15-2,-44 11-4,44-11-4,0 0-20,0 0-3,26-45 1</inkml:trace>
  <inkml:trace contextRef="#ctx0" brushRef="#br0" timeOffset="681">889 454 13,'-45'0'24,"45"0"-19,-42 5 1,42-5 3,-53 16-1,53-16 1,-62 29-1,62-29 0,-65 52-2,34-11-2,5 9-1,-1 8-1,3 8 0,1 8-1,8 1 1,5 5 0,2-4-1,7-7 0,7-9 1,12-8 0,10-9-1,12-11 0,9-10-1,5-11-2,3-9-2,4-6-4,-5-8-10,-6-7-14,-1-3 1</inkml:trace>
  <inkml:trace contextRef="#ctx0" brushRef="#br0" timeOffset="1722">1664 399 19,'0'55'13,"0"-55"1,41 34-3,-41-34-3,43 40-2,-43-40-1,34 58-1,-23-21-1,-2 6 1,-4 6-1,0 4 1,-5 6 0,-2 3 0,-2 1 0,-1-1 0,-4-2-1,-1-6 1,-4-3-1,0-6-2,-1-4-14,1-6-18,-9-13 0,7-10-2</inkml:trace>
  <inkml:trace contextRef="#ctx0" brushRef="#br0" timeOffset="55069">2596 0 12,'0'0'16,"0"0"-4,0 0-2,0 0-2,0 0-3,0 0-1,0 0-2,0 0 0,0 0-3,0 0 2,0 0-1,0 0 1,-53 58 0,53-58 1,-68 55 1,24-29 0,0 3 1,-3-4-2,3-2-1,44-23-3,-67 28-7,67-28-15,0 0-3,0 0 1</inkml:trace>
  <inkml:trace contextRef="#ctx0" brushRef="#br0" timeOffset="55390">2155 81 0,'0'0'7,"-42"7"0,42-7 1,0 0 1,-41 45-1,41-45 1,-40 50 0,40-50-1,-28 56 0,28-56 0,-4 52 0,4-52-4,42 44 0,0-28-1,11-3 0,9-7-1,3-1 1,3-2-1,-4-4 0,-4-3 1,-12-1-1,-48 5 0,65-8 1,-65 8-1,0 0 0,0 0-1,0 0 0,0 0-2,0 0 0,0 0 0,0 0-1,0 0-2,0 0-1,0 0-5,0 0-14,0 0-7,-31 41 1</inkml:trace>
  <inkml:trace contextRef="#ctx0" brushRef="#br0" timeOffset="74657">1034 608 3,'0'0'11,"0"0"-3,0 0-1,0 0-3,0 0 0,0 0-2,0 0 0,0 0 0,0 0 0,0 0 0,0 0 0,0 0-1,0 0 1,0 0-1,0 0 1,-15 62 0,11-35 0,-3 4 0,-1 5 0,-2 5 0,-1 1 0,-2 1-1,1-2 0,0 0 1,2-6-1,3-4 0,2-2 0,4-5 1,5-3 0,5-4 1,5 1 1,7-3 0,5-2-1,7 2 1,5-2 0,6-1 0,-3 0-1,2-1 0,-3-1-1,-2 0 0,-8-3 0,-6 0 0,-8-4 0,-4-1 0,-12-2 0,9-3-1,-9 3 0,-4-9-2,4 9-2,-9-15-9,1 6-20,4 0 1,-6-7 0</inkml:trace>
  <inkml:trace contextRef="#ctx0" brushRef="#br0" timeOffset="75328">1004 841 24,'21'2'14,"-2"-1"0,6 5-2,6-4-1,8 2-1,0 2-2,6-1-2,-1 0-2,-1-2-1,-4-1-2,-5-1 1,-8 1-1,-3-2-1,-7-2-5,-16 2-8,5-11-16,-5 11 1,-18-19-1</inkml:trace>
  <inkml:trace contextRef="#ctx0" brushRef="#br0" timeOffset="75679">842 585 23,'65'-3'15,"-21"0"1,0-2-2,10 0-2,-2 0-1,4 1-2,-8 1-2,-1 1 0,-47 2-2,73-8-1,-73 8 0,48-1-1,-48 1 0,0 0-1,0 0-1,0 0 0,0 0-1,0 0 0,0 0 1,0 0-1,0 0 0,0 0 0,0 0-1,0 0 1,0 0 0,0 0-1,0 0-1,0 0-2,0 0-5,0 0-8,0 0-16,16 47 2,-16-47-2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37.6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2 184 21,'-12'-5'11,"12"5"-1,0 0-4,0 0-3,0 0 0,0 0-1,26 10 1,2-7 1,8 0 1,8 0 0,9 1 1,3-1-2,0-2 0,-3 3-2,-7-1-2,-8 0-1,-7 0-7,-13-1-6,-18-2-13,15-5 1</inkml:trace>
  <inkml:trace contextRef="#ctx0" brushRef="#br0" timeOffset="301">259-3 16,'20'0'15,"0"8"-11,6-2-3,4 6 1,4-3-1,1 6 1,1-4 0,1 1 1,-2 0 0,0 0 1,1 0 0,2 1 0,-2-2 0,-1 0-1,-1-1-1,-4-1 0,-4 0 0,-6-1 1,-10 1 1,-7 1 1,-10 1 0,-9 4 1,-9-3 1,-3 3 0,-10 1-1,0 0-1,-2-2-1,4 0-1,2-6 0,9-3-5,6 5-8,8 0-18,11-10-5,0 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38.5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-6 241 10,'1'10'24,"-1"-10"1,0 0-14,0 0-6,14 2-1,1 2 0,4-3 1,8 4 0,3-2-1,5 3 0,3-3-1,3 2 0,1 0-2,1 0 0,0-2-3,-2-3-4,-2-1-6,-6-5-3,-1-2-1,-7-3-2,-4-6-1</inkml:trace>
  <inkml:trace contextRef="#ctx0" brushRef="#br0" timeOffset="291">297 0 10,'0'0'15,"3"12"0,10-7-1,9 1-3,5 3-1,8-1-2,3 3-1,5 2-2,1-1-3,0 2-1,-5 0 0,-4 0-1,-5 4 0,-6-1 0,-7 2 0,-6 2-1,-5 1 1,-8 1 0,-5 2 0,-8 0 0,-7-1 2,-8 1 0,-7 1 2,-8-4-1,-1 3 1,-4-7-1,2 4 1,0 0-3,4-7-9,5-2-20,15 4-3,2-10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1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4 153 8,'-1'-14'19,"1"14"-7,-3-9-7,3 9-5,0 0-1,0 0-2,0 0 0,11 10 1,-11-10 1,0 0 1,7 9 2,-7-9 1,0 0 1,0 0 0,0 0 0,0 0 1,0 0 0,10 5-1,-10-5 1,17-1-1,-4 1-1,5-2 0,3 1 2,1-2-2,8 2 0,-4-1 0,6 2 0,2-1-1,2 2 0,1-2-1,1 3 1,2-2 0,3 2 0,1-2 0,1 1 1,-1-2 0,4 1 0,-2-2 0,4 1 0,-4-2 0,2 2 0,0-3-1,0 0 1,-3 0-1,-1-1 0,0 0 0,0 1-1,1 0 1,-2 0-1,2 1 0,0 2 0,2-1 0,0 1 0,0 1 0,-1 0-1,-4 1 1,6-1-1,-2 0 1,0 1-1,0-1 1,-3 0-1,2-2 1,0 0 0,7-2 0,-4 1 0,2-1 0,0-1 0,-1 1 0,-2 0-1,-1-1 1,1 0 0,-2 1-1,-3 0 0,-5 1 1,2 0-1,-3 1 0,1-1 1,1 1-1,-3 1 0,-3-1 1,0 1-1,-3 0 0,0-1 0,-2 1 1,-4 1-1,-2 0 0,-5-1 1,-3 1-1,-13 0 0,17 0 2,-17 0-2,0 0 0,0 0 1,0 0-1,0 0 0,0 0-3,0 0-3,0 0-25,-10-11-5,-16 2-1,-9-4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39.4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0 172 9,'0'0'19,"11"6"-14,-11-6-5,12 12 3,-3-4 1,3-2 2,5 0 0,0 1 1,7 0 0,5-1-1,6 1 0,2-1-2,5-1-1,1-2-2,0 0-1,2-2-3,-3-2-6,-9-7-14,2 5-2,-13-12-1</inkml:trace>
  <inkml:trace contextRef="#ctx0" brushRef="#br0" timeOffset="270">375-1 3,'-9'2'10,"9"-2"-1,0 0 1,1 16 0,13-6 1,8 2 1,8 1 0,6 2 1,4 2-5,3-2-2,1 2-2,-2 0-2,-4-2-1,-6 0 0,-8-3 0,-5 2-1,-8-3 1,-6 2 0,-8 1 0,-7 2 1,-10-1 0,-6 5 1,-8 1 0,-3 1 0,-4 0-1,-1 1 1,2-1-2,4-1-3,8 0-10,8 6-18,2-11-3,12 4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40.13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21 210 14,'-17'-3'30,"17"3"0,-6-10 1,6 10-23,0 0-5,15-12-3,-2 10 1,6 1-1,6 1 0,6-1 1,7 2 0,6 1 0,8 2 0,2 0 0,2 2-1,2-1 1,-1 1 0,-4 0 1,-5-1-1,-8-1 1,-7 2 0,-7-4 0,-7 3 0,-6-4-1,-13-1 0,13 2-1,-13-2 0,0 0 0,0 0-1,0 0 0,-12-1 0,12 1 0,-18-8-1,6 1 0,-3-4-4,2 3-3,-7-7-2,6 4-2,-5-4 0,6 2 2,-4-1 1,7 2 2,-3 1 4,3 1 4,1 2 2,9 8 1,-14-13 0,14 13-2,0 0-1,-5-15-1,5 15 1,11-12 1,-11 12 1,18-15 2,-5 6 1,0-1 0,1 3 1,2 0-1,3 4 1,0 0-3,5 3-1,2 1-2,2 2 1,3 3-1,-1 1 0,0 2 0,-1 0 0,-4 2 0,-2 0 0,-4-2 0,-3 4 0,-4-5 1,-2 1-1,-4 0 1,-2 2 1,-4 1 0,-4 2 0,-7 3 2,-4 4 0,-7 2 1,-6 4 0,-7-1-1,-3 5 1,-4-3-2,0 1 1,1-5-1,5 1-1,3-5-1,9-2 0,5-5 0,6-4-1,13-9 0,0 0-3,0 0-13,24-19-17,3-12-1,7-5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43.6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13 269 7,'15'20'22,"-9"-5"1,8 8-22,-1 6-1,1 7 1,1 5 1,-5 2 1,-2 2 2,-1 1 0,-3 3 0,-3 2 1,-1-1 1,-3-3-2,-1-2-1,-2-5-1,2-5-1,-3-5 0,4-6 0,-3-8 0,2-5 1,4-11-1,0 0 0,-10-28 0,8 1 0,-3-10 0,2-7-1,0-9-1,2-5 0,-1-2 0,1 1 1,0 3-1,1 5 0,6 4-1,2 7 1,6 3 0,5 6-1,9 5 1,7 2-1,9 4 1,7 4-1,5 2 1,2 6-1,1 3 1,-2 5 0,-4 5-1,-6 4 1,-9 5-1,-8 3 1,-10 3 0,-10 3 0,-11 1 0,-8 1 2,-12 0-1,-7 1 1,-10 0 1,-7-6 0,-10 2 1,-3-1-2,-4-6 1,1-1-1,0-5 0,4-3-1,7-5 0,6-1-1,7-3-2,7-5-2,11 2-12,19 6-17,-11-22-1,21 8 1</inkml:trace>
  <inkml:trace contextRef="#ctx0" brushRef="#br0" timeOffset="891">1225 130 18,'0'0'18,"0"0"-14,-17 3-8,5 5 1,-6 3 1,-3 0 2,-5 5 4,-6 2 1,-5 4 2,-2 4 0,-3 6 0,-5 5-1,0 6 0,1 7-1,4 0 0,6 5 0,6 1-1,11 4 0,11-1 1,15-1-2,11-7 0,11 1 0,7-9-1,7-3 1,4-8-3,3-9 0,1-8-5,-5-10-11,-6-11-15,3-5 1,-7-14-1</inkml:trace>
  <inkml:trace contextRef="#ctx0" brushRef="#br0" timeOffset="1272">1238 843 15,'0'0'26,"12"-13"-5,-3 2-13,3-5-3,6-5-1,2-7 0,5-3 1,3-9 0,4-2 0,1-7-1,4 3 0,-4-3 0,0 6-1,-5 1 0,-2 6 0,-6 3-1,-2 8 0,-7 6-1,-1 6 0,-10 13 0,10-14-1,-10 14-1,0 0 0,10 9 0,-10-9 0,6 18 1,-2-4 0,2 4 0,0 4 0,3 2 1,3 7 0,-1 4 0,2 5 0,3 2 0,0 3 0,0 0 0,-1-1-1,-3-5 1,-3-9-1,-1-7 1,-1-8-1,-7-15-2,0 0-3,-10-4-5,-5-13-5,1-2-4,-7-7 2,-2 1-1,-8-3 1,2 4 3,-4 3 3</inkml:trace>
  <inkml:trace contextRef="#ctx0" brushRef="#br0" timeOffset="6139">1389 584 12,'0'0'11,"18"11"-5,-2-6-1,3-3 1,3-1 1,-2-3 1,3 0-1,-2-4 1,3 3 0,-4-2 1,3 3-3,1-1-1,-2 2-3,2 1-1,-1 1 0,-3-1 0,-4 1 1,-2 0 0,-5 0 0,-9-1 1,0 0-2,0 0-3,0 0-3,-13 3-11,13-3-15,-20-2 0</inkml:trace>
  <inkml:trace contextRef="#ctx0" brushRef="#br0" timeOffset="6729">2299 119 17,'0'0'15,"-4"-16"-12,4 16 1,2-15 1,-2 15 1,0 0 1,-1 16 1,-2 4-1,2 13-1,-2 6-2,1 12 0,-1 10-1,2 10 0,0 4 2,3 3-2,1 0 1,1-1 0,0-8-1,0-5 0,0-8-4,-2-14-8,0-14-22,5-8 0,-7-20 0</inkml:trace>
  <inkml:trace contextRef="#ctx0" brushRef="#br0" timeOffset="7070">2739 436 6,'3'22'29,"5"9"0,-11-3 1,-3 7-25,3 4-6,-1 4 2,1 2 0,-4-6 0,1-2 1,-3-5 0,4-7 0,-1-5 1,3-8 0,3-12 0,0 0-1,-12-30 0,10 3-1,2-11 1,0-8-1,2-7-2,2-4 1,1 3 0,3 4 0,3 4-1,4 7 1,3 6-1,4 7 0,3 10 0,2 3 0,1 7 1,1 4-1,-2 6 1,-3 2 0,-3 5 1,-5 2 0,-8 4 0,-7 3 1,-9 1 0,-6 0 0,-7 0 1,-2 1-1,0-4 0,1 0-1,6-5 0,10-1-1,6-12 1,23 14-2,9-9 1,9 1 0,3-2 0,4 2-1,-4-1 1,-3 3 0,-8 2 0,-12 2 0,-13 5 1,-10 3-1,-10 4 1,-11 2 0,-7 2 1,-6 3 1,-8-2-1,-2 1 1,-1-5-1,-1-1 1,1-6-1,2-1 0,5-6-2,4-6-3,9-4-5,4-16-10,12-8-18,16-7 0,9-11 0</inkml:trace>
  <inkml:trace contextRef="#ctx0" brushRef="#br0" timeOffset="8452">3396 805 10,'0'10'27,"4"13"0,-10 8-3,-1-2-24,0 3 0,-2 0 2,0 2 1,-2-6-1,2-3-1,2-8-4,7-17-16,0 0-8,17-15-1</inkml:trace>
  <inkml:trace contextRef="#ctx0" brushRef="#br0" timeOffset="8702">3793 323 4,'-7'28'27,"7"9"0,-10-3 1,1 9-27,-5 7 1,-1 0 2,-2 1 0,0-2 0,-1-2 1,3-6-1,4-3 0,4-4 1,8-5-1,9-5-2,9-4-1,10-6 1,9-6-1,8-4 1,5-6-1,4-7 0,0-1 0,-4-4 0,-6 0 0,-8 0-2,-10-4-6,-8 2-14,-7 2-12,-16-5 0,-3 5 0</inkml:trace>
  <inkml:trace contextRef="#ctx0" brushRef="#br0" timeOffset="9033">3731 611 7,'0'18'29,"2"-7"-2,13 3 2,9-6-26,6-3-3,6-3 1,5-6 0,2-6-4,4-5-5,-3-8-10,-7-7-10,2 6 0</inkml:trace>
  <inkml:trace contextRef="#ctx0" brushRef="#br0" timeOffset="9243">3711 385 7,'9'4'18,"11"-5"-3,19 2-4,13-3-4,12 1-7,9-3-9,2-6-14,12 8-1</inkml:trace>
  <inkml:trace contextRef="#ctx0" brushRef="#br0" timeOffset="9794">4304-6 3,'-15'-5'26,"15"5"0,0 0-1,3 15-25,13 0-1,7 6 2,8 5 2,5 6 1,9 6 1,3 3-1,6 5 2,-2 2-1,3 6 1,-3 2-1,-1 3 0,-7 1-1,-1 3 1,-11 0-1,-4 3 1,-12 0 0,-6 4-1,-14-8 0,-8 1 1,-14-4-1,-6-3 0,-7-4 0,-5-7-4,-2-3-6,-7-7-30,2-13-1,1-8-2,-4-21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3:57.33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145 470 0,'2'19'14,"-3"5"-3,0 5 1,2 6 1,-3 3-1,2 4 1,-3 2 0,3 3-1,-3-3-4,2 1-1,-4-7-3,4-2-2,-1-8 0,1-6-3,0-5-2,1-17-5,-1 12-8,1-12-16,2-13 2,3-2-1</inkml:trace>
  <inkml:trace contextRef="#ctx0" brushRef="#br0" timeOffset="311">5 345 10,'0'0'26,"-11"-7"0,11 7-8,0 0-13,2-12-4,-2 12 0,12-8 0,-2 3 1,5 0 0,7 0 1,4-2 1,7 2-1,5 0 1,7 2-1,1 2-2,2 2 0,-1 3 0,-4 1 0,-3 6-1,-5 1 0,-6 6 0,-6 1 0,-6 2 0,-2 3 0,-5 1 0,-4 2 0,-2-1 2,-6 1 0,-6-4 2,-2 5 0,-10-6 0,-4 3 2,-8-4-1,-4 1 0,-7-6 0,0 1-1,-5-5-1,1-1 0,2-6-2,4-2 1,7-3-4,3-7-6,9-6-26,10 4-3,5-9 1,12 2 0</inkml:trace>
  <inkml:trace contextRef="#ctx0" brushRef="#br0" timeOffset="1403">1350 2 0,'10'-9'18,"-10"9"-5,0 0-2,0 0-1,0 0-2,0 0-2,0 0 0,-13 2-2,13-2 0,-18 8 1,4-1-3,-2 4 1,-6 1-1,-2 5 1,-4 4-1,-5 5 1,-5 5 0,-3 5-1,-2 3 0,-3 6 1,-1 4-1,3 3 1,2 0 0,7 4 0,3-1 1,8 3 0,5-1 0,12 0 0,3-4 0,10 0-1,7-5-1,6-3 1,7-6-2,8-4 1,3-8-1,5-4 0,2-6 0,1-3-1,-1-2-1,-7-6-6,-3-6-23,-2 6-6,-14-9 2,0-1-2</inkml:trace>
  <inkml:trace contextRef="#ctx0" brushRef="#br0" timeOffset="10566">1288 837 9,'0'0'11,"0"0"0,0 0 2,0 0 3,0 0 0,0 0 0,0 0-1,0 0-3,8-14-4,-2 3-2,-4-9-4,2-6-1,0-7 0,1-5-2,3-9 1,-2-3 0,0-1 0,0 2 0,-1 4 1,0 4-1,-1 3-1,-1 5 0,1 7-1,-1 6 0,0 5 0,-1 3 0,-2 12 1,5-12 0,-5 12 1,2 11 1,-5 1 0,2 6 1,0 0-1,2 4 1,1 3-1,5-1-1,2-4 0,7-6 0,7-9-1,6-7-1,7-6 1,0-9-1,3-3 1,-2-2 2,-5 1-1,-4 2 1,-10 6 1,-3 3 0,-15 10-1,12-5 1,-12 5-1,7 16-1,-3-2 0,1 4-1,2 8 1,2 6 0,-1 6 2,0 3 0,-4 2 0,0 3 0,-3-1 0,-1 1-1,-2 1-7,-4-3-18,-3-5-11,1 2 1,-11-11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4:00.77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 0 35,'-2'15'32,"-2"2"0,6 14-1,-2 9-30,0 12-2,-1 12 0,-3 10 2,-3 10 0,-4 7 0,3 5 1,-2-5-1,1-4 1,5-5-4,1-12-18,4-16-12,12-11-1,-3-26 1</inkml:trace>
  <inkml:trace contextRef="#ctx0" brushRef="#br0" timeOffset="281">246 986 37,'28'-9'30,"-12"-20"-2,9-5-1,0-17-28,5-6-3,3-8 2,2-3 1,0 1 1,-3 2 3,2 8 3,0 5-1,1 11 1,-3 5-3,-1 9-1,-3 8-2,-3 9 0,-2 7 0,-3 10 1,-5 8-1,-1 11 0,-4 7 1,0 9 0,-1 4 1,0 8-1,-2 0 0,2 1 0,1 0-1,-2-5-5,5-1-2,-5-9-5,3-5-7,-6-11-3,-4-11-9,-2-4-3</inkml:trace>
  <inkml:trace contextRef="#ctx0" brushRef="#br0" timeOffset="611">547 739 15,'-51'-17'28,"12"9"-3,9 4-5,10-1-5,20 5-3,0 0-3,15-2-2,17-2-2,16 2 0,9-4-6,6-2-11,5-3-20,12 3-1,-7-8-1</inkml:trace>
  <inkml:trace contextRef="#ctx0" brushRef="#br0" timeOffset="982">1147 91 20,'25'17'22,"-4"2"-7,12 0-15,3 4 1,6 4 1,-2 5 2,-1 3 0,-1 4 1,-5 4 0,-2 8 3,-8-1-1,0 8 1,-12 0 0,-1 7 0,-13-1 0,-4 7 1,-12-8 0,-7 3-1,-16-5-1,-6 0-2,-9-5-6,-8-6-32,-9-14-2,1-10-2,-6-21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4:02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100 439 9,'4'-12'30,"-4"12"0,0 0 1,0 0-20,0 0-8,-12 9-2,11 8 0,0 7 1,1 9-2,2 9 1,-1 11-1,2 10 2,1 5-1,1 1 1,-1-2 0,1-3 0,-1-7-3,0-6-5,-3-14-8,-4-17-18,5-9 1,-2-11-1</inkml:trace>
  <inkml:trace contextRef="#ctx0" brushRef="#br0" timeOffset="241">-1 621 6,'4'-28'21,"-4"-3"-6,8 3-8,5 3-2,2-1-1,6 3 1,1 0 1,4 6 0,2-1 1,4 9 2,0 2-2,2 7-1,-3 6-2,-4 8 0,-5 8-2,-6 8 1,-12 4 2,-4 5 0,-12-2 1,-5 6 1,-13-7 0,2 1-1,-9-10 1,4-3-2,-1-9-3,1-10-9,6-11-27,8-2-2,6-11-2,9-5 2</inkml:trace>
  <inkml:trace contextRef="#ctx0" brushRef="#br0" timeOffset="1042">1080 57 7,'15'-4'25,"-15"4"-1,0 0-12,-10-4-5,-2 7 1,-4 7 3,-8 2-2,-4 10 1,-9 5 0,0 12-1,-10 6-1,4 13-3,-5 7-1,5 11-1,2 4 0,6 5-1,7-2 0,10 1 0,13-6-1,8-8 1,7-7-2,9-10 1,7-7-1,5-12-1,9-3-3,0-14-8,4-7-23,5-3-2,-1-11 2,2-2-1</inkml:trace>
  <inkml:trace contextRef="#ctx0" brushRef="#br0" timeOffset="6329">1154 432 1,'0'0'22,"18"18"0,-10-4-15,0 4-6,1 3-1,-2 5 1,-2 3 0,-3 5 0,-3 4 1,-1 4 2,-3 2 0,-3 4 3,-1 3 0,-3-1 1,3-1-1,-3-7-1,3-2-1,-5-10-2,1-6-3,-1-9-2,-6-12-1,1-8-2,-7-12-4,2-6-5,-4-9-5,-2-10-4,5 3-2</inkml:trace>
  <inkml:trace contextRef="#ctx0" brushRef="#br0" timeOffset="6640">833 494 7,'14'-10'22,"12"4"-1,6-2-4,11 0-4,11 1-3,8-4-4,8 1-2,3 1-1,0-1-3,0-1-2,-9 0-7,-13-1-20,-2 8 1,-21-8 0</inkml:trace>
  <inkml:trace contextRef="#ctx0" brushRef="#br0" timeOffset="7321">1703 161 12,'0'0'27,"0"0"-2,0 0-8,0 0-12,1 12-3,4 7 0,-2 10-2,2 9 2,-2 14-1,2 15 2,-3 12 0,-1 13 0,-4 0 0,1 2 1,-1-8-1,0-3-1,1-11-5,2-8-26,-6-25 1,8-10-2</inkml:trace>
  <inkml:trace contextRef="#ctx0" brushRef="#br0" timeOffset="9734">1980 1016 29,'8'-19'18,"1"-4"1,6-8-3,8-9-4,3-10-6,9-7-4,-1-4 0,5-4-1,-1 0 1,-1 6 0,-4 4 2,-3 10 0,-8 6 1,-1 9 0,-7 3-1,1 8 0,-5 7-1,-1 8-1,1 7-1,0 9 0,1 10 0,1 8-1,1 8 1,2 7 0,-2 8 0,4 6 0,-2 2 0,1-2 0,-2-1-1,1-6 1,-1-7-1,-3-7-1,4-5-7,-5-10-19,-10-23-8,14 2 1,-20-20 0</inkml:trace>
  <inkml:trace contextRef="#ctx0" brushRef="#br0" timeOffset="10105">2177 581 14,'-23'-1'30,"14"8"1,9-7 1,0 0-17,30 11-12,6-4-3,9-1-2,9 2-4,2-4-10,5-4-16,8 4 2,-11-11-1</inkml:trace>
  <inkml:trace contextRef="#ctx0" brushRef="#br0" timeOffset="10455">2714 0 2,'5'25'24,"-2"-15"0,10 7-14,5 4-4,4 4 1,5 4 1,2 1 0,3 7 0,0-1 1,4 9-1,-6 3 0,0 11-2,-10 2 0,-3 9-1,-12 4 1,-1 9-1,-14 0 0,-4 6-1,-12-4 1,-2 1-1,-6-10 0,-1-4-2,-1-11-1,-2-13-10,2-9-27,7-12-2,-1-21 0,6-13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4:55.5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1079 94 12,'-16'-11'8,"16"11"2,-17-5-1,3 3 1,3-1 0,-5-1-1,1 1-2,0-1 0,0 2 0,0-2-2,-1 2-1,0-2-2,-2 1-1,0-1 0,-3 1-1,-2-2 1,-1 2-1,-5 0 0,1 2 0,-2 0 0,0 3 1,0 1-1,2 0 0,-1 1 0,0 0 1,0 2-1,2-1 1,-1 3-1,2-1 1,0 3-1,0 3 1,0 0-1,2 1 1,0 2-1,1 1 0,3-1-1,-4 2 1,1 0 0,1 1 1,-1 0-1,1 0 0,0 2 0,0-1 1,1 1-1,2 2 1,1-1 0,2 1-1,0-1 1,3 4-1,2 0 1,1 3-1,3 3 0,3 0 0,1 3 0,4 2 1,2 0 0,2 1 0,3-2 0,3 1 1,-1-3-1,4-1 2,0-3-1,3-1 0,1-4 1,5-2-1,-2-1 1,5 1-1,1-4 1,4 1-2,1 0 1,1-2-1,3 1 0,0-1 0,0-2 0,3-2-1,0-2 1,1 0 0,1-3 0,3-1 1,-1-2-1,2-2 0,2-1 0,1 1 0,-1-2-1,-2-2 1,-1-1-1,-4-1 0,3-5 1,-2 0-1,-1-2 1,0-4-1,0-2 0,2-3 1,-1-1 0,1-5-1,-3 0 1,-4 0 0,-2-2-1,-3 0 1,-4 1 0,-3-4-1,-5-3 1,-1 1-1,-5-6 1,0-1-1,-2-2 2,-1-2-2,-3 0 0,-1 2 0,-1 0 0,-3 4 0,-2 3 1,-3 1 0,-3 0-1,-3 2 1,-3 0-1,-1 2 0,-3 0 1,0-1-1,-3 1 0,0 0-1,-2 3 1,0 0-1,-1 3 1,-3-1 0,0 4-1,-4 2 1,-1 0 0,-3 3 0,-3 0 0,-2 1-1,-1 1 1,-1 1 0,-3 0 0,2 0 0,-2 2 0,-1 2 0,1 2 0,0 2-2,0 4 2,0 5-1,4 5-1,-1 3-1,6 10-5,-6-1-10,7 3-17,3 3-2,-1-7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5:28.2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1252 203 20,'0'0'29,"18"0"-3,-18 0 2,0-12-24,0 12-6,-2-16-2,-4 6 0,-6-1 1,-5 1 1,-8 0 3,-6 1-1,-9 1 2,-8 1-1,-5 0 1,-5 2 0,-3-1 0,-1 3 1,-2 1-1,0 2 0,0 2-1,2 4 1,-1 4-2,1 3 1,3 4-1,-1 2 1,2 5-1,4 3 0,4 2 1,3 3-1,7 4 1,6 2-1,4 2 1,9 3 0,7 3 0,6 2 1,7 1-1,7 2 1,6-2 0,8 2 0,7-1 0,4-1 0,5-3 0,5 0-1,5-3 1,4 0 0,7-2 0,5-3 0,0-6 1,9-6-1,2-8 1,7-9-1,5-13 0,5-9 0,-1-10 0,0-7-1,-2-7 1,-3-3-1,-6-5 0,-7 0 0,-11 1 0,-10-3 1,-13-3 0,-8-2-1,-11-8-1,-11-1 0,-10-4 1,-8-2-1,-10-2-1,-7-1 0,-5 3-1,-8 3 0,-6 8 0,-5 7 1,-7 8-1,-12 8 0,-5 16-3,-14 7-6,-9 16-24,-4 15-2,-16 3 2,-3 11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16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0 13,'0'0'15,"0"0"-1,0 0-1,0 0-2,0 0-2,0 0-2,0 0 0,0 0-2,-6 11-2,6-11 1,0 0-1,0 0-1,-8 15 1,8-15-1,-6 16 0,-3-4 0,3 2 0,-4 3-1,-1 4 1,-5 3-1,0 3 1,-4 2-1,-1 3 1,1-1-1,-1 0 0,1-2 0,2-4 0,1-4 0,5-4 0,3-5-1,9-12 0,-9 13-2,9-13 0,0 0-3,0 0-3,0 0-5,12 1-10,-12-1-8,7-11 0</inkml:trace>
  <inkml:trace contextRef="#ctx0" brushRef="#br0" timeOffset="500">19 240 5,'0'0'25,"0"0"-9,0 0-1,0 0-1,0 0 0,-3 12-3,3-12-3,-4 19-2,1-5-1,-2 3-2,4 3-2,-2 2 1,3 1-1,0 2 1,0 1-2,2-2 1,1 2-1,2-1 1,0-3-1,1-2 1,2-4 0,5-4-1,0-4 1,6-8 0,2-3-1,0-6 1,3-4 0,-1-5-1,-1 1 0,-4-1 0,-1 0 0,-2 3 0,-5 3 0,-3 2-1,-2 1-3,-5 9-5,0 0-12,0 0-13,0 0 3,-3-12-2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17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16,'0'0'15,"0"0"0,0 0-1,0 0 0,0 0-2,0 0-1,7 10-2,-7-10-2,0 0-2,0 0-1,0 0-2,5 13 0,3 0-1,2 2 0,3 7 0,6 2-1,4 6 1,3 1 0,0 3-1,2 1 0,-1 3-1,-2-6 1,-3-2-2,-6-3 1,-3-4-3,-3-2-2,-5-5-9,-5-16-10,8 13-6,-8-13 1</inkml:trace>
  <inkml:trace contextRef="#ctx0" brushRef="#br0" timeOffset="411">77 486 5,'11'13'9,"-1"-3"0,6 0 0,-1-3-1,4-3-2,0 0 1,0-3-3,0 1 1,-2-3-2,0 0 0,-2-2-1,0-1 1,-2-1-1,0 0 0,-1-3 2,0-1-2,-1 0 4,0-1-2,-3-2 1,3 1 0,-7-4 1,3 4 0,-6-4 0,2 1-1,-4-4-1,1 2 1,-2-1-2,1 1 0,-2 1-2,2-2 1,2 2-2,-1-1 1,2 4-1,1-2-2,2 5-4,-4-5-9,0 2-17,-1 12-2,10-18 2</inkml:trace>
  <inkml:trace contextRef="#ctx0" brushRef="#br0" timeOffset="1232">897 504 13,'7'-10'16,"-7"10"-3,0 0 0,-11-5-1,11 5-2,-16 0 1,7 3-3,-6 0-1,3 2 0,-4-1-3,0 3 0,2 1-2,-2 1 1,1-1-2,1 3 0,1-2-1,2 3 0,2 2 0,2 0 0,2 4 0,0 0 0,2 0 0,2 2 0,2 0 1,3-2 0,2-1 0,4-1 1,3-3-1,4-2 1,6-2-1,5-3-1,7-3-2,0-3-6,6-2-9,1-2-14,-6-8-1,2 1 0</inkml:trace>
  <inkml:trace contextRef="#ctx0" brushRef="#br0" timeOffset="1653">1124 552 8,'0'0'17,"0"0"-9,0 0-4,0 0-1,0 0-1,16 4 0,-6 1 0,2 1-1,2 4 1,2 1 0,1 4 0,-1 2 0,0 1-1,-1 3 0,-3-1 1,-1 3-1,-3-4 1,-1 1 1,-4-4 1,-2 1 0,-3-4 2,-2-1 1,-5-2 0,-1 0 1,-3-7 0,-1 3-1,-3-3 0,1-2 0,-3-6-1,4 3-1,-1-7-2,6 2 0,0 1-2,3-5 0,5 0-1,0 0-1,7 1 0,1-1-1,4 2 1,4 1 0,2-1-1,4 3 1,2 4-2,1-5-4,4 5-5,-3-3-7,0-4-13,2 1 0,-6-6-1</inkml:trace>
  <inkml:trace contextRef="#ctx0" brushRef="#br0" timeOffset="2153">1529 276 24,'0'0'26,"0"0"0,0 0-16,0 0-8,0 0 0,2 17 0,-3-2-1,-1 3 2,3 5 0,-1 2 1,3 7 1,-2 0-1,2 7 1,1-4-1,0 4 1,0-4-4,-1 1 3,2-5-3,-1-3 0,1-4-2,1-4-1,1-8-1,-3-1-1,-4-11-2,12 7-2,-12-7-2,13-14-4,-4-3-4,-1-9 0,2-4-2,3-7 1</inkml:trace>
  <inkml:trace contextRef="#ctx0" brushRef="#br0" timeOffset="2454">1765 353 13,'7'-12'12,"-7"12"0,9-5-1,-9 5-1,7 10 0,-7-10-1,0 17 0,0-6-2,3 8-1,-1 0-2,2 10 2,-2-1-3,5 5 3,-3 2-4,5 6 2,-1-5-2,1 1 1,-1-5-3,0-3-6,2-12-22,4-1-5,-4-12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10 196 13,'0'0'29,"0"0"-1,-10-16-7,10 16-13,0-10-5,0 10-2,12-6-2,-12 6 0,18 0 0,-4 0 1,0 0-1,0 0 1,-2 0 1,4 0-1,-5-2 1,4 2 0,2-2 1,1 1-1,3-2 1,3 2 0,3-6 0,5 4 1,0-3-1,5 1 1,-1-2-1,6 2 0,-2-2 0,3 2 1,1 0-2,2 0 1,0-1 0,3 2-1,-2 1 1,3 0-1,1 2 1,3 0-1,-1 0 0,0 2-1,1-1 1,-1 1 0,-1-1-1,0 0 1,0-2 1,-1 1-1,0-2 1,0 0 0,0-2 0,-1 2 0,3-3 1,-1 2-2,-1-1 1,1 1-1,0 0-1,-1 1 1,0-1-1,-1 1 1,-2 0-1,3 1 0,0-2 0,-2 1 1,1 1-1,-2 0 0,-1-1 0,-2 1 0,-4 0 0,1 1 0,-7 0 1,0-1-2,-3 0 2,-1 1-2,-2 1 1,-3-1 1,1 1-1,-6 0 0,-3 0 0,-3 2 1,-3-1-1,-2-1 1,-10 0-1,12 2 0,-12-2 0,0 0 2,0 0-2,0 0 1,0 0-1,0 0 0,0 0 1,0 0-1,0 0 1,0 0-2,0 0-7,0 0-9,0 0-19,-14 6-1,-10-11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20.6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131-5 11,'9'-1'24,"-9"1"-10,0 0-4,-4 14-1,4-2 0,1 6 0,0 2-2,4 7-1,0 4-1,2 11 0,1 6-2,0 7 0,-1 0-1,1 4 2,-4 0-2,1-2 1,-2-5-2,-2-7 1,0-10-2,-1-7-3,2-8-5,-3-8-9,1-12-9,0 0-1,-14-16 0</inkml:trace>
  <inkml:trace contextRef="#ctx0" brushRef="#br0" timeOffset="281">30 408 14,'-11'-8'18,"1"1"-1,10 7-1,-10-7-3,10 7-2,0 0-2,8-9-2,9 3 0,5-6-1,11 2-1,7-4 0,9 0-2,6-5-1,3 3-5,4 6-6,-6 0-7,-3 0-15,1 7-1,-12-2-1</inkml:trace>
  <inkml:trace contextRef="#ctx0" brushRef="#br0" timeOffset="561">580 333 9,'0'0'23,"-14"-16"-7,12 0-11,1-1-2,4 1 1,3 3 0,2-1 2,3 2-1,-2 3 2,5 3 0,-2 2-2,4 5 0,-2 1-2,2 3-1,-5 2-1,3 3 1,2 0-1,-3 2 1,-3 0 1,-2 0 1,-7-1 0,0 0 1,-5-1 2,-2 4-1,-11-5 0,4 0 1,-8-2-2,4 0 0,-2-4-1,1 1-2,3 0 0,1-7-1,5 1-2,9 2-3,-10-7-1,10 7-6,3-14-12,6 4-13,-1-6-2,7 0 2</inkml:trace>
  <inkml:trace contextRef="#ctx0" brushRef="#br0" timeOffset="982">831 165 3,'0'0'25,"0"0"-2,9 13-8,-9-13-12,10 10 0,-10-10 1,13 18 1,-6-9 0,1 4 1,-1 2 0,4 3 1,-4 1-1,2 3-1,-1-1-1,0 0-1,-3-1-1,1-3 1,-1-5-2,-2-1 1,-3-11-1,0 0 2,0 0 0,0 0 0,0 0 0,8-17 0,-13 2-1,5-3 1,-4-3-2,2-2 0,2-2-1,2 0-1,4 2 2,3 2-2,3 2 2,5 2-2,3 0 1,7 4-1,6 0 0,3 1-3,8 5-8,0 2-22,5-6-1,5 2 1</inkml:trace>
  <inkml:trace contextRef="#ctx0" brushRef="#br0" timeOffset="1913">1709 144 16,'0'0'14,"0"0"-1,-4-10-1,4 10-3,0 0-1,5-9-3,-5 9 0,15-7-1,-5 3-1,1 2-2,5-1 1,1 3-1,4 2 0,0 1-1,0 3 1,2 2-1,-1 3 0,0 1-1,-3 2 0,1 2-1,-4-1 1,-1 4-2,-3-1 1,-1 1-1,-4 1 2,-4 1 0,-4-2 1,-2 2 1,-3-1 1,-5-2 2,-1-2 0,-5-3 1,1 1-1,-4-8 0,2 0 1,-3-7-1,2-2-1,3-4 1,2 0-2,2-2-1,3-5 0,0 4 0,5-3-2,2 0 1,2 1-1,2 2-1,3-2 1,2-1 1,3 1-1,3-5 0,3 1 0,1 0 2,3-2-2,2 0 2,1-1-2,3 1 1,0 0 0,-1 3 1,1-1-1,-6 7 0,1-1 0,-5 5 1,-1-2 0,-15 7 0,18 3 0,-18-3 0,12 13 1,-6-4-1,-2 7 1,1-4-1,-2 9 1,1-4 0,-2-2 0,0-1 0,3-2 1,-5-12-1,22 6 0,-5-9 0,4-6-1,7-3 0,2 0 0,-1 0 0,-2-1-2,-5 3 2,-5 2-2,-3 4 2,-1 4-1,-13 0 2,10 13 0,-8-3-1,2 5 1,1-2 0,0 4 0,1-1-1,1-1-2,4 0-6,-2-4-14,6-6-15,5-3 0,-3-5-1</inkml:trace>
  <inkml:trace contextRef="#ctx0" brushRef="#br0" timeOffset="2814">2637 105 16,'0'0'20,"2"11"-7,-2-11-2,-2 17 1,0-7 1,3 10 1,-3-4-3,4 6-1,-3-4-3,5 3 0,-1-5-3,5 0 1,1-6-3,6-6-1,5-7-2,4-6 0,3-2-1,-1-6-1,4-2 1,-2-3-1,0-1 1,-5-1 0,-5 7 3,-2 0 0,-7-1 2,1 3 0,-6 1 0,-1 5 1,-3 9-1,-2-11 1,2 11-2,0 0 1,0 0-3,0 0 1,0 0-1,0 0-1,-7 9 1,7-9-2,0 0 1,2 18 0,-1-5 0,-1 4 0,1 2 0,-1 14 1,0 3 0,-2 14 1,2 1-1,-2 6 1,-3 0-2,1 2 2,0 0-1,0-2-1,3-8-2,-3-4-9,4-45-16,2 64-9,-2-64 3,3 30-2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24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23 488 6,'0'0'25,"-17"-5"2,17 5-11,-6-15-10,6 2 2,4 2-2,2-3 1,6 0-2,-1 1-1,5 0 0,-1 3-2,5 0 1,-1 4-2,0 6 0,1 2 0,-4 4-1,2 1 0,-4 4 1,-2 1 0,-3 4 2,-6-2-1,-1 1 2,-7-2 0,0 4 2,-10-5-1,2 5 1,-4-7-2,3 0 2,-4-5-3,1 0 1,0-1-3,2-4-1,4 0-1,1-7-3,10 7-1,-18-14-9,18 14-7,4-22-16,-1 4 0,3-1-1</inkml:trace>
  <inkml:trace contextRef="#ctx0" brushRef="#br0" timeOffset="430">390-4 25,'13'5'29,"-13"-5"0,0 0-11,13 10-11,-10 0-2,4 12 1,-3 0-1,2 11 0,-1 4 0,2 12 0,-4-1 0,3 7-2,-5-5 0,1 1-1,-2-5-1,0-3-1,0-7-2,-2-11-3,4-2-3,-7-11-3,7-3-4,-2-9-4,-11-9-8,2-6-1,-1-5 2</inkml:trace>
  <inkml:trace contextRef="#ctx0" brushRef="#br0" timeOffset="701">287 306 31,'-12'-15'22,"12"15"-4,0 0-1,0 0-6,11 0-4,0 1-3,4 3-1,1-1 0,6 1 0,3 0 1,5 0-1,1-1-1,2 0 0,2-3-5,-4-3-6,2-2-11,2-1-13,-10-9 2,2 4-1</inkml:trace>
  <inkml:trace contextRef="#ctx0" brushRef="#br0" timeOffset="971">656 7 22,'0'0'23,"0"0"-9,-3 10-7,5 0-1,3 7 1,-2 1 3,3 9-1,-3-1-1,3 9 1,-3-2-1,1 5-3,-3-2-1,2 3-3,-2-9 1,0 0-2,2-8 1,1-3-1,3-8 0,3-6-2,8-8 1,-1-8-1,5-2 1,0-4 0,1 1 0,-2-3 1,-1 3 0,-4 3 2,-5 4 1,-1 5 1,-10 4 0,12 15 1,-10-2-1,4 7 0,-6 0 0,6 5-2,-1-1-1,3 0-1,0 0-5,-1-10-6,9 2-9,-6-9-5,6-4-6,0-4-5</inkml:trace>
  <inkml:trace contextRef="#ctx0" brushRef="#br0" timeOffset="1402">1208 361 11,'12'2'18,"3"-2"-2,2 2-2,-4-2-2,4-2-1,-4-6-1,2 1 0,-4-7-2,1 3-1,-4-5-1,0 1 0,-6-2-2,0 4 0,-4 1-1,-1 2-1,3 10 0,-13-12-1,3 9 0,0 2-1,1 3 0,-2 2 0,1 2 0,-2 5 1,-1 2-1,0 4 1,-1 2 0,1 5 0,-1-2 1,3 5-1,1-1 0,4 0 0,0-1-1,4-2 0,6-4-1,4-4 1,4-2-3,6-9 2,4-4-2,3-8-2,7-3 1,1-8-2,4-1 1,-1-8 0,-1 2 1,-4-2 2,-1 3 2,-6 3 1,-4 2 1,-1 4 1,-7 2 0,0 7 1,-12 7-2,12-6 0,-12 6-1,10 10-1,-6 2 1,1 5-2,1-2 1,0 3 0,3 3 0,2 2-1,-1 0 0,1-1 0,1-4 1,-1-3 0,-1 2-1,-2-1 2,-2-6-1,-1 0 2,-5-10-1,5 10 2,-5-10 0,0 0 0,0 0 1,0 0-1,0 0 1,0 0 0,-8-16 1,8 7-3,-1-2 1,3-5-1,-2-2 0,7 3-1,3-1 0,4-5-2,6 1 0,4 1 1,4 2-2,5 0-2,9 5-4,-5-7-12,10-1-17,3 9 1,3-3-1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27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11 0,'-9'-2'21,"9"2"-6,0 0-3,0 0-1,-11-3-3,11 3-2,0 0-1,5 13-1,-1-3 0,2 7-2,1 1-2,0 3 1,3 8 0,0-2-1,-2 6 0,2-2 0,-2 1 0,-4-4 0,0-1 1,-1-2-1,-2-2 2,-2-7-1,1-3 1,-3-4 3,3-9 0,0 0 0,0 0 0,-10-12 1,9-2-2,-2-8 1,2-2-3,0-5-1,2-1-3,3-2 1,0 0-1,4 4 2,1-2-2,3 5 1,1 1 0,1 7 0,1 2 2,2 6-2,1 2 1,1 6 1,2 2-1,2 3-1,0 3 0,4 3-4,-2-1-5,1 0-9,4 4-13,-9-6 2</inkml:trace>
  <inkml:trace contextRef="#ctx0" brushRef="#br0" timeOffset="560">507 139 7,'22'-2'9,"0"-5"2,0-1-1,-4 1 3,-2 0-2,-3 0 2,-4-3-2,-9 10-3,11-14-3,-11 14 1,0 0-3,-7-10 0,7 10-1,-16-8-1,4 6 0,-2 1-1,0 0 0,-2 0 1,1 3-1,1 1 1,0 1 2,1 3-1,0 3 1,3 2-1,-2 1 2,4 4-1,-2-1 1,4 7-2,-2-3 0,4 5 1,0-7-1,1 5 1,5-2-2,2-2 2,1-3-2,4-3 0,6-3-2,1-5-1,9 1-5,-3-10-7,5-2-11,4-3-12,-6-7 3,4 1-1</inkml:trace>
  <inkml:trace contextRef="#ctx0" brushRef="#br0" timeOffset="1081">708 78 18,'22'-3'20,"-6"4"-7,0 2-1,4 3 1,0 3 0,1 6-3,-1-5-1,3 4-2,-4 0-2,-2 4-2,0-2-1,-3 5-2,-3-6 1,-2 0 0,-5 3 0,-1-1 1,-4-2 0,-1 0 1,-6-3-1,-1-1 1,-2-2 0,0 1 0,-4-6 0,1 1-1,-1-2 0,2-2 0,0-1 0,3-1-1,0-1 0,10 2 0,-14-7-1,14 7 1,-6-12-1,6 12-1,1-15 0,2 4 0,4 0 0,2 0-2,4 1 1,-1-2-3,8 5 0,-2-5-8,10 4-4,-1 0-14,-1-3-3,6 2 1</inkml:trace>
  <inkml:trace contextRef="#ctx0" brushRef="#br0" timeOffset="1522">1259 87 21,'0'0'28,"0"0"-5,-7-9-6,7 9-6,-15-4-4,1 2-2,2 2-2,-4-1 1,2 3-2,-4 1 1,2 1-1,-3 5 0,3 1 0,1 0 0,3-1-1,1-2 0,4 4-1,7-11 1,-2 17-2,2-17 1,17 11-2,0-4 0,2 0-2,7 3 0,-3-3 0,4 3-1,0-1 1,-2 2-1,-5-1 1,-3 3 1,-3-3 2,-8 1 0,-2 1 4,-7-1-1,-4 2 3,-7-3 0,1 2 1,-6-5 0,0 2 1,-3-6-2,1 1 0,-2-5-2,5 0 0,1-1-2,2-4-2,4 2-4,1-5-9,5-2-16,8 1-4,0-3 1</inkml:trace>
  <inkml:trace contextRef="#ctx0" brushRef="#br0" timeOffset="2063">1495 246 5,'-18'-10'20,"12"-3"-7,2-3-10,1 0 1,5-2 1,2 5 3,3 0 1,5 0-2,0 2 2,1 3-3,2 3-3,0 6-2,0 0 0,0 1-2,-3 7 1,-1 1-1,0 4 0,-3 1 1,-4 2 0,-2-2 1,-2 5 4,-6-5 0,1 3 3,-7-4-1,2 2 2,-6-4-1,3-1 1,-3-6-3,2 2 0,-1-3-1,4-5-2,-1-3 0,1-2-2,2-3 2,2-3-6,3 2 1,-3-5-8,10-1-10,0 0-18,0 0 1,6 0 0</inkml:trace>
  <inkml:trace contextRef="#ctx0" brushRef="#br0" timeOffset="2513">1740 66 10,'7'14'27,"-7"-14"0,0 0 1,0 0-20,4 12-6,-4-12 0,3 16 1,0-1 2,-3-2 1,3 10 0,-4-4 0,5 8 1,-5-13-2,4 6 1,-3-6-2,6-2 0,-6-12-2,11 6 0,-2-9 0,2-5-1,1-1 2,2-3-2,0-3 2,4 2-3,-6-1 3,-1 2-3,2 0 1,-1 2 1,0 2-2,-2 0 1,3 2-2,-13 6 1,19-9-1,-6 5 1,-2 7-2,-11-3 0,18 9 1,-18-9-3,15 18 4,-10-6-1,1 4 1,-3 3 0,0-2-1,-1 2 2,0-1-1,0 1 0,0 0-1,0-1-1,5-1-9,-1-3-22,-6-14-4,16 3 1,-16-3-1</inkml:trace>
  <inkml:trace contextRef="#ctx0" brushRef="#br0" timeOffset="3114">2439 0 12,'0'0'30,"0"0"1,-7 10 1,7-10-19,-13 5-7,13-5-2,-20 8 0,7-1 0,-5-1-1,2 2 1,-3 1-1,2 0 0,-2 0-1,5 1 0,-1 4-1,5 0-1,2-3 0,5 1-1,4-1 1,4 0-2,6-3 1,1 1-1,6-4 1,1-1-1,3 2 1,0 0-1,1 0 1,-1 0-1,-2 1 1,-3 0 1,-2 1-2,-3 1 2,-5 1 0,-3-1 1,-3 0 0,-3 2 2,-7-1 0,0 4 1,-7-1 0,1-1 2,-7 1-2,0 0 0,-4-1 0,2 0-1,-2-3-2,1 1-1,4-1-4,-7-3-16,5-3-18,2-5 0,-3-13-1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6:10.8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0 484 4,'11'-7'7,"11"0"0,12-5 0,15-3-1,7-3 1,10-3-1,5-2-1,5 0-3,-13 6 0,7-2-1,-18 3-1,-5 5 1,-13 1 0,-9 3 0,-8 2-2,-17 5-6,0 0-9,-12-14-4</inkml:trace>
  <inkml:trace contextRef="#ctx0" brushRef="#br0" timeOffset="261">383 16 2,'0'0'11,"12"0"-5,10 3-3,8 0-2,11-2 1,8 1-1,8-1 2,1-1-1,9 0 0,-5-1 0,1 1-1,-6 0 1,-7 2-1,-7 0 1,-9 1 0,-7 3 1,-12 4 1,-6 5 0,-10 4 0,-11 7 1,-11 3-1,-5 8 1,-5 0-1,-3 3-1,-7 1-1,3-1 2,-3-3-3,9-2 1,3-4-1,-2-2 1,10-3-1,1-3 0,8-1-1,0-3-3,5 1-14,-1 3-7,-3-9-1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6:12.6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276 439 7,'0'0'11,"-12"0"-4,12 0-1,-10 1-1,-2 0-1,12-1 0,-9 1 1,9-1-1,0 0 0,-14 2 1,14-2-1,-19 1 0,19-1 0,0 0-1,0 0-1,-42 3-1,42-3 0,0 0 1,0 0-2,0 0 2,-50 11-2,50-11 0,0 0 0,-55 7-2,55-7 2,0 0 0,-54 7 0,54-7 0,0 0 0,0 0-1,0 0 0,0 0 0,0 0 0,0 0 0,0 0 1,0 0-1,0 0 2,0 0 0,61-19-1,-19 8 1,14-1 0,-2-1 1,5 0 1,2-1-1,-2 2 1,3 0 0,-8 1 1,-7 1 1,-5 2-1,-4-3 1,-4 4 0,-7-2-1,-5 3 0,-7 0 0,-6 3-1,-9 3 1,12-8-3,-12 8-4,-7-9-7,7 9-20,-12-15-1,-4 0 0,3-2-1</inkml:trace>
  <inkml:trace contextRef="#ctx0" brushRef="#br0" timeOffset="671">859 6 10,'48'-2'6,"-2"-1"-1,6 3 0,-5 1-1,-3 4-1,-5 2 0,-5 6-1,-8 2 1,-8 5 2,-10 3 0,-12 3 1,-5 3 1,-9 1 0,-7 3 1,-9 0 0,-2 3-1,-7-3-2,1 3 0,5-6-2,2 1 1,-2-7-2,10-4 0,3-4-7,5-1-14,6-7-9,13-8 0,-16 7 0</inkml:trace>
  <inkml:trace contextRef="#ctx0" brushRef="#br0" timeOffset="2213">0 1474 19,'0'0'13,"0"0"-1,0 0-1,0 0-1,0 0-3,0 0-1,0 0-2,0 0 0,47-9-2,-24 2 0,4 0-1,7 0 0,5-2 0,4 0 0,2-1-1,-5 1 0,4 0 0,-4 1 1,0-1-1,-6-1-5,-1-2-15,-1 3-5,-10-10-1</inkml:trace>
  <inkml:trace contextRef="#ctx0" brushRef="#br0" timeOffset="2674">458 1038 14,'33'2'10,"-1"0"0,3 1-1,1 0-1,3 1-2,-4 0-2,-1 2 0,0 0-1,1 0-1,-4 2 0,1 0 0,-4 0 0,-3-1-1,-2 2 0,-3-1 1,-4 1 1,-16-9 2,10 16 0,-13-6 0,-9 2 0,2 2-1,-5 1 1,-5 4-1,0 2-2,-7 4 0,-2-2 0,-2 2 0,5 1-1,-11 1 1,6 0-1,-1-3-1,2-1 2,5-3-2,3-2 1,7-5-1,0-3 1,15-10-2,-12 10 0,12-10-5,0 0-16,-10 0-9,10 0 0,-9-14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44.4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361 672 3,'0'0'4,"0"0"1,0 0 0,0 0 1,0 0 0,5 11 1,-5-11-1,5 11 0,0-1-1,-3 4-1,4 3-1,-1 6 0,0 6-1,3 4 0,0 6 0,2 3 1,1 1 0,0 2 0,-2-4 0,2-1-1,-2-7 2,-2-4-1,-1-6-2,-2-6-1,0-4-6,-4-13-7,0 0-11,1 11-3</inkml:trace>
  <inkml:trace contextRef="#ctx0" brushRef="#br0" timeOffset="420">0 898 13,'15'-11'14,"5"-3"-2,4-5 0,9-1 1,10-7-2,10 1 1,3-9-3,14 2 0,1-6-2,5 4-1,-2 0-3,0 3 0,-6 2-1,-9 4 0,-9 6-1,-8 4 1,-10 4-1,-10 3 0,-7 4 0,-6 3-1,-9 2 0,0 0-4,-1 13-6,-8-7-9,-5 1-13,5 7-1,-5-3 2</inkml:trace>
  <inkml:trace contextRef="#ctx0" brushRef="#br0" timeOffset="871">917 761 15,'-2'-12'26,"2"12"-4,6-12-13,-6 12-3,0 0-1,4 10-2,0-1-2,3 5-1,1 1 0,3 6 0,4 0 0,2 3 0,1 1 1,1 1-1,-2-1 0,0-3 1,0 1-1,-6-3 1,-1-2 1,-5-2 0,-1-3 2,-4-13 2,0 18 1,0-18 1,-14 5 0,0-11 0,3 1 0,-5-10-1,2 3-2,-1-7-1,4-2-2,2-4-1,6-1 0,7 0-1,6 0-1,8 2 0,6 1 0,5 2 0,3 4 1,1 4-1,-1 3 1,-3 2-1,-3 4 1,-4 3-1,-6 2 0,-4 5-2,-12-6-6,15 13-9,-9-2-16,-6-11-1,8 13 1</inkml:trace>
  <inkml:trace contextRef="#ctx0" brushRef="#br0" timeOffset="1392">1408 749 17,'0'0'19,"0"0"-9,4 17-2,-4-2 0,0 1-1,2 4-1,0 0 0,3 0 2,-1-3-2,4-4-1,5-7-1,4-6-1,4-11 0,2-2-1,3-8 0,-1-3 0,1-4-1,-2 0 1,-4 1 0,-4 2 0,-7 2 0,0 4 1,-6 5-2,-1 2 2,-2 12-2,2-16 1,-2 16-2,0 0 0,0 0 0,0 0 0,0 0 1,0 0-2,-1 12 2,3 1-1,0 4 0,3 7 0,6 5 2,-1 7-2,3 6 0,2 4 0,1 5 0,-1 1 0,0-1 0,-1-2 1,-2-4-1,1-4 0,-2-7 0,0-6 0,-1-6 0,-1-4-1,0-3-3,-3-5-15,-6-10-14,18 0 0,-13-13 0</inkml:trace>
  <inkml:trace contextRef="#ctx0" brushRef="#br0" timeOffset="2123">2361 242 22,'0'0'25,"7"13"0,-6-1-20,0 6-5,0 5 0,1 5 1,2 8 1,2 2 1,3 6 1,0 2-1,2 1 1,1-2 0,3-1-1,-2-6 0,0-1-1,-3-7 1,1-5-2,-5-6-1,0-7 0,-4-2 0,-2-10-2,0 0 0,-17 1 0,3-10 0,-4-1-1,-6-2 1,-3-3 0,1 1 1,-3-2 0,1 3 2,2 1 0,3 3 0,3 2 0,5 1 1,4 2 2,11 4-2,-11-10 2,11 10-2,0 0 0,13-12-1,2 7 1,5-4-2,4-1 0,5-1-1,4-1 1,2-2-1,3-3 1,0-1 0,-2-3 0,-3 0 0,-2 0 0,-5-1 0,-3-1 0,-3 1 1,-4-1-1,-4 0 1,-4 1-1,-5 2 1,-1 1 0,-2 2 0,-1 4-1,-4 2 0,5 11 1,-9-15-1,9 15 0,0 0 0,-4-9 1,4 9-1,0 0 0,0 0 0,0 0 0,0 0 0,-4 12 0,3 1 0,0 6 0,0 5 1,0 7 0,1 3 0,1 6 0,0-2 1,3 1-1,1-2 1,4-3-2,3-5 2,3-6-2,4-7 2,3-7-2,1-8 1,4-6-1,0-7 0,1-5 0,-1-4 0,-1-2 0,-4 1 0,-2 0 0,-2 3 0,-6 4 1,-3 2 0,-9 13-1,12-14 1,-12 14-1,0 0 1,0 0-1,0 0 1,0 0 0,6 15 0,-5-2 1,1 0-1,3 5 1,-1 2 0,3 1 0,-1-1 0,3 0-1,2-5 1,3 0-2,0-5 2,2-2-1,0-7 0,5-4-1,0-5 0,-1-5 1,1-3-2,0-5 1,-1-3-1,1-1 1,-2-2 0,-4 2-1,-1 2 2,-4 2-1,-1 5 0,-2 3 0,-3 4 1,-4 9-1,4-9-1,-4 9 1,0 0 0,0 0-1,0 0 1,0 14 0,0-3 0,2 2 0,1 3 0,2 1 0,1 3 1,3 1-1,2-3 0,2-1 0,5-3-2,-1-8-5,6-4-17,1-5-11,-2-10-1,2-6 0</inkml:trace>
  <inkml:trace contextRef="#ctx0" brushRef="#br0" timeOffset="3415">3347 0 41,'-7'12'21,"12"3"-14,0 7-19,-5-22-20</inkml:trace>
  <inkml:trace contextRef="#ctx0" brushRef="#br0" timeOffset="3615">3848 232 13,'-9'3'29,"9"-3"1,-28 17-3,10-15-22,-1 2-3,-2-1 0,-1 2-1,2-2 0,2 2 0,5-2 1,13-3-1,-17 8 1,17-8 0,0 0-1,-1 11 1,1-11 0,16 10 0,-5-2-1,2-1 0,3 1-1,0 1 0,3 3 0,1-1 0,-3 2 0,0 0 0,-2 2 0,0 1-1,-5 0 1,-1-1 0,0 1-1,-5-2 1,-2-1 1,-2 1 1,-5-4 0,-2 2 1,-6-4 2,1 2-1,-8-4 2,1 4-1,-4-6-1,2 1 1,-4-3-2,4 0-1,1-3 1,2 0-2,4-1 0,2 0-1,12 2-4,-13-7-3,13 7-28,9-14-2,0 4 0,5 0-1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7:50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0 898 2,'10'1'3,"8"1"1,4-2 1,11 2 0,6-4 1,11 0 1,7-2 0,11-3 0,10-2-1,6-5 0,11-1-1,8-8-1,8 0 0,7-3-1,10-1 0,6-3-1,7 0-1,8 0-1,3-1 1,6 2-1,4-3 1,0 0-1,1-2 0,2-3 1,0 0-1,-2-2 2,-4-2-1,-3 1 1,-4 1-1,-7 0 1,-5 3 0,-11 2-1,-11 3 2,-10 4-1,-9 3 1,-14 3-1,-10 6 1,-14 0-1,-8 6 1,-13 2 0,-8 2-1,-9 2 0,-7 2 0,-6 0 0,-10 1-1,0 0 0,0 0 0,0 0-1,0 0 0,0 0 0,0 0 0,0 0-2,-13 6-1,3 1-5,-3-1-11,-7 0-12,2 4 0,-12-8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3T19:38:22.96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4149 18199 2580,'0'0'2967,"0"0"-1290,0 0-1419,0 0-387,0 0 258,0 0 0,0 0 645,0 0 129,0 0 516,0 0-258,0 0 0,0 0 0,0 0-258,0 0-516,0 0-129,0 0-258,0 0 0,0 0 0,0 0 258,-32-8-129,32 8-258,0 0 645,0 0-129,0 0 0,0 0 0,0 0-129,0 0-258,0 0 129,0 0 516,-6-47-645,6 47-129,0 0 258,0 0 0,0 0 129,0 0 129,0 0 258,0 0-129,0 0 0,0 0 258,34-32-387,-34 32 129,0 0-129,36-33 0,-36 33-258,0 0 129,42-18-129,-42 18-129,0 0 129,47 3 258,-47-3-387,0 0-258,0 0 258,45 31 0,-45-31 258,0 0-129,0 0 129,0 0-387,0 0 129,0 0 0,0 0 129,0 0 0,0 0 258,0 0 0,36-43-258,-36 43-258,0 0 258,0 0 258,0 0-387,0 0 0,0 0-516,0 0 0,0 0-129,0 0-387,0 0-1677,0 0-2580,0 0 0,0 0-774</inkml:trace>
  <inkml:trace contextRef="#ctx0" brushRef="#br0" timeOffset="628.0359">4080 17805 2580,'11'0'4386,"-1"-2"-129,-10 2-258,0-11-3096,0 11-516,0-18 129,0 18 129,0 0 258,6-17-129,-6 5-129,0 12 258,0 0 129,5-4-387,-5 4-129,10 0-129,-3-11-129,5 10 0,-1 4-129,5-2-129,-1 2 129,3-10 0,-1 7-129,-1 0-129,-1 0 258,-1 0-258,-3 0 258,-1 4-129,-10-4 0,14 3 258,-14-3-129,0 0 0,6 11 0,-6-11-129,0 0 129,0 0-129,0 0 129,1 11 0,-1-11-129,0-9 129,0 9-258,0 0 129,0 0 129,0-9-129,0 9-258,0 0-129,0 0-516,-1 9-774,1-9-2838,6 2-516,-6-2-387,8 6-258</inkml:trace>
  <inkml:trace contextRef="#ctx0" brushRef="#br0" timeOffset="1412.0808">4642 17430 903,'7'24'3870,"-7"-24"387,5 23-516,-5-23-2709,0 0-1032,0 0 129,0 0 258,7 13 0,-7-13 387,4 10-129,-4-10 258,3 17-258,-3-17 645,0 23-774,0-12 258,0 16-258,0 5 0,0-3-258,-2-1 258,2-28-129,-6 102-129,6-47 129,-5 27-129,3-21 0,-3 7 129,3-8 0,-2 18-129,3-16-129,1-62 129,-3 59-258,3-59 129,0 0 0,0 58-387,0-58 0,0 0 258,0 0-387,0 0 0,0 0-516,0 0-1290,11-47-2967,-11 47 129,5-89-645</inkml:trace>
  <inkml:trace contextRef="#ctx0" brushRef="#br0" timeOffset="2164.1238">4442 17448 3870,'7'10'5031,"-7"-10"-645,0 0-129,0 0-3612,8-4-258,-8 4 0,8-12-258,-8 12 258,11 0-129,-11 0 129,15 0 129,-15 0-129,19 0 0,-11 0 258,7 0-258,-2-2-129,4 2 0,1-5-129,5-2 0,1 3 129,3 4-258,2 0 0,2-6 129,1 1 0,2 3-258,0-3 258,-2 5 0,-1-5 0,-1-1 0,-4 2-129,0 2 0,-4 2 129,-3-1 0,-5-1-258,0-2 129,-5 5 0,-9-1 0,11 0 129,-11 0-129,0 0 0,0 0 0,0 0 258,4 6-258,-4-6 129,0 0 0,0 0-129,0 0 0,0 0-129,0 0 0,0 0 258,0 0-258,0 0-129,0 0 129,0 0-129,0 0-516,2 16-2064,-2-1-2193,-1 0-258,-7-15-516</inkml:trace>
  <inkml:trace contextRef="#ctx0" brushRef="#br0" timeOffset="5928.3391">9181 16926 1161,'0'0'3741,"0"0"0,0 0-2064,14-2-645,-14 2 387,12-6-258,-12 6 0,14-6-129,-14 6 0,12-10-129,-12 10 0,12-4-129,-12 4-129,11 0 0,-11 0-258,16-4 258,-6 1-258,5 3 0,2-5 0,6 2 0,0-8-129,4 3-129,0-2 129,1-4-129,-1 2-129,-2 4 0,-5 1 0,-3 0 0,-3 4 0,-5 2 0,-9 1 0,8 0 0,-8 0-129,0 0-258,-7 9-387,-7-9-1032,14 0-2580,-23-5-387,4 5-516,-3-8 0</inkml:trace>
  <inkml:trace contextRef="#ctx0" brushRef="#br0" timeOffset="6484.3709">8991 16677 645,'-10'-9'2580,"10"9"-1548,0 0-129,0-10 645,0 10 0,0-12 258,9 12 129,-9 0 0,12 0-258,-12 0 0,22 0-387,-9-2-258,8 2-258,-2-1-258,8 1-129,-1-7 0,4-2-129,-2-3-129,5 5 129,-5-6-129,-2 4 0,-2 2 0,-2-4-129,-6 3 129,-2 4 0,-4 3 0,-10 1 0,11 0 129,-11 0-129,0 0 0,0 0 0,0 0-129,0 0 0,-2 13 0,2-13-516,-12 6-258,-1-6-1032,13 0-2838,-16 7-258,6 0-516,0-3 387</inkml:trace>
  <inkml:trace contextRef="#ctx0" brushRef="#br0" timeOffset="7319.4187">9725 16008 1032,'11'0'3354,"-11"0"0,0 0-1548,0 0-645,0 0-387,2 7 258,3 9 387,-5-16-258,6 30 258,-4-18-258,5 13 129,-6-7-387,6 16-129,-3-3-258,5 11-129,-2-9 258,1 9-645,-2 4 258,2 2-129,0 0 129,-1 3-129,-2-2 129,1 6 0,-3-6-129,2 2 258,-2-8-258,1-2 0,-3-9 0,2-11 129,-1-4-258,-2-17-387,0 0 129,0 0-387,0 0-774,-3-31-1548,0 8-1806,-2-6-258,-1-6-258</inkml:trace>
  <inkml:trace contextRef="#ctx0" brushRef="#br0" timeOffset="7831.448">9722 16097 1419,'-11'-3'3354,"11"3"258,0 0-2193,0 0-387,0 0 387,0 0 129,7-4 0,-7 4 129,12-4-129,-12 4-258,21-7-129,-8-3-129,11 7-387,-1-7-129,8 2-129,1-9 0,8 1-258,1 1 0,-1-2 0,0 0 129,-2 1-258,0 3 129,-6-1 0,-3 8-129,-6 1 0,-4-2 129,-3-1-129,-6 6 0,0 2-129,-10 0 0,9 0 0,-9 0-516,0 0-129,0 10-1419,-13-2-2193,4 2-516,-6-3-387,-3 1 258</inkml:trace>
  <inkml:trace contextRef="#ctx0" brushRef="#br0" timeOffset="8372.4788">9863 16353 1,'0'0'3224,"0"0"388,13 8 0,-13-8-2322,9 1-258,0 10 387,-9-11 129,15 9 129,-15-9-129,21 5-258,-12-7-129,9 2-129,-1 0-258,9-2-387,-4-6-258,9 6 129,2-5 0,4-8-129,-1 0 129,5 1 0,-2-1 0,-1 0 0,-1 4 0,-4-1 0,-4-2 0,-5 11 0,-6 0-129,-2 3 0,-5-3 129,-11 3-258,11 0 129,-11 0-129,0 0 0,0 0 0,0 8 0,0-8-258,0 0 0,-14 3-258,11 9-1290,-8-12-3096,0 2 0,-6-2-645,-3-1-129</inkml:trace>
  <inkml:trace contextRef="#ctx0" brushRef="#br1" timeOffset="18684.0687">9327 12383 258,'0'0'1935,"0"0"-258,0 0 0,0 0-258,0 0-258,0 0-645,0 0 0,0 0-129,0 0-129,0 0-129,0 0 258,0 0 258,0 0-129,0 0 387,0 0-129,0 0-129,0 0 0,0 0 129,0 0-258,-5-7 0,5 7 0,0 0 0,5 0 0,-5 0 129,12 3-129,-4-3 0,7 4-129,-2-4 0,5 0 0,0 0-129,3 2-129,-1-2 129,-2 0-129,2-2 0,-1 2 0,-2-3 129,2-1-129,-3 0 0,-1 3 0,0-4 0,1 2 0,-4-1-129,-2 3 129,-2-2-129,-8 3 0,10-1 129,-10 1-129,0 0 0,0 0 0,0 0-129,0 0 0,0 0-258,0 0-258,0 0-258,-12-6-1032,12 6-2580,-9-7-516,0-2-129</inkml:trace>
  <inkml:trace contextRef="#ctx0" brushRef="#br1" timeOffset="19256.1014">9266 12085 2322,'0'0'3225,"0"0"-645,0 0-2451,8-2 0,-8 2 387,16-3 129,-16 3 129,16 0 387,-16 0 129,15-6-129,-15 6 129,17-6-258,-17 6 0,22-9-387,-10 1 129,7 5-258,1-6-258,2 9 129,1-6-129,1 2 0,0 0-129,0 4 129,-3-4-129,-4 4 129,-2 0-129,-1-2-129,-5 2 129,-9 0 0,12 0-129,-12 0 0,0 0 0,0 0 0,0 0 129,9 0-129,-9 0 0,0 0 258,0 0-258,0 0-258,0 0-129,0 0-258,0 0-516,0 0-1032,0 0-2322,0 0-645,0 0 129</inkml:trace>
  <inkml:trace contextRef="#ctx0" brushRef="#br1" timeOffset="20140.1519">9945 11322 1032,'4'11'2967,"-4"-11"-1935,0 0-516,4 18 258,-1-5 258,-3-13 0,5 23 129,-4-12 0,6 8 129,-6-4-258,6 10 0,-4-6-258,7 9 0,-5 1-258,1 11 0,-2 1-129,2 7-258,-4 5 258,3 4-129,-2 2 0,3 7 129,-2-6-129,5 1 129,-4-8-129,5-2 0,-6-8 0,4-2 0,-4-10-129,1-6 0,-2-7-129,-1-5 0,-2-13 0,2 19 129,-2-19-129,0 0-129,0 0-258,0-7-129,0 7-903,0-29-1161,-1 7-2193,1-6-258,-2-11 129</inkml:trace>
  <inkml:trace contextRef="#ctx0" brushRef="#br1" timeOffset="20720.1852">9798 11376 516,'7'3'3354,"-7"-3"-903,11 0-516,0 0-645,-3-3 0,9 3 0,-5-6-129,8 6 129,-3-11 0,12 9-129,-4-11-258,5 8 0,3-5-387,5 7 0,-1-2 0,5 2-258,-3-1 129,1 3-258,-4-2 129,-1 3-129,-2-2 0,-5 0 129,-5 0-129,-5-1-129,-4 3 0,-4 0 129,-10 0-129,10-3 0,-10 3 0,0 0-129,0 0 0,0 0-387,0 0-129,-10 0-387,10 0-1419,-15 13-2322,1-9-129,-2-1-258</inkml:trace>
  <inkml:trace contextRef="#ctx0" brushRef="#br1" timeOffset="21448.2268">9980 11737 2322,'-7'5'3225,"7"-5"129,0 0-3225,0 0-258,0 0-258,0 0 387,4 5 0,-4-5 645,0 0 129,0 0 387,0 0-129,0 0 129,10 0 0,-10 0-258,14 0-129,-14 0 129,24-3-387,-7-2-129,6 5 129,2-4-258,8 2 129,1-2-129,6 2 0,1 0 0,1 2 0,-1-3 0,-1 3 129,-4-4-129,-2 4 0,-8-3 0,-2 3 129,-8-3-258,-3 1 0,-4 0 0,-9 2-129,8 0 129,-8 0-129,0 0 0,0 0 129,0 0-129,0 0-129,0 0 0,0 0-258,0 0-387,-9 0-645,9 0-3225,0 0-258,-8 5-516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14.2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1539 0 1,'-163'18'1,"6"2"0,3 5-1,0 0 0,4 1-1,4 7 2,13 0 0,-5 7-1,17 2 0,4 6 1,11 2-1,106 4 0</inkml:trace>
  <inkml:trace contextRef="#ctx0" brushRef="#br0" timeOffset="231">0 2047 62,'107'101'3,"29"-5"0,5-3 0,2-2 0,7-3 0,-2-4 2,17-2 0,7-7-1,1-2-1,10-6 0,2 0 0,6-9-1,0-1 1,5-7-1,-5-3 0,-4 2 0,3-1 0,-10-6-1,3-2 0,-2-7 0,3-5 0,-10-7 0,5-9 0,4-15 1,-6-12-1,-3-12-1,-5-6 1,-9-10 0,-9-9 0,-2-8-1,-14-10 1,-16-9 0,-8-8-1,-15-7 0,-11-11 1,-11-10-1,-16-7 0,-14-9 0,-12-3-1,-15-4 1,-10-2-1,-11 0 1,-11 1-1,-13 6 1,-10 1-1,-12 5 0,-16 6 1,-13 8-1,-14 5 1,-16 7-1,-18 7-1,-15 6 2,-14 4-1,-12 8 0,-15 5 0,-11 6 0,-17 7 0,-8 7 1,-6 6-1,-7 8 2,-10 6-1,2 6 0,3 5 0,-7 5 1,17 4-1,2 5-1,7 3-3,12 7-10,22 10-15,3 4 0,24 10-1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38.41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5022 200 5,'-58'-27'4,"-12"3"-3,-16 1-1,-11 1 0,-18 2 0,-15 3 0,-15 1 0,-12 2 0,-10 2 1,-14 4 1,-6 3 0,-9 2 2,-9 6 0,-5 3 1,-4 3 0,-2 6 0,-3 6 1,7 5-1,1 3 0,7 8-2,9 7-1,9 8 0,8 9 0,11 12-1,7 9 0,7 11-2,12 9 1,11 5 0,13 5 0,15 1 0,16 1 1,21-6 0,21-1 1,22-5 2,26 3-1,20 0 1,21-1 2,23 2-2,21 3 0,23 4 0,20 0-2,20 2 1,18-7-2,19-8 1,15-8-1,19-11 0,10-9-1,18-16 1,7-14 0,18-18 1,5-17 0,14-19-1,2-17 0,-1-24 1,-2-19-1,-15-15 0,-12-16 0,-28-12-1,-18-12 0,-28-6 0,-25-5 0,-24-1 0,-24-3 0,-24-3-1,-20 1 1,-22 1-3,-22 5 0,-25 4-1,-24 2-2,-24 10 1,-30 9 0,-26 13-1,-27 8 1,-25 22 1,-22 12 0,-19 26-1,-17 22-7,-17 21-13,2 34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0,4 0 1,5-1-1,4 1 1,0-3 0,3 0 1,2-2 0,5 1 0,0-5 0,1 3 0,4-3 1,3 1-1,2-2-1,4 2 0,-1-2 1,3 1-1,2-3-1,1 1 1,0-1-1,4 1 0,-2-1 0,2 1-1,3 0 1,-2-1-1,-2 2 2,1 0-2,0 1 1,-4 1-1,1-1 0,-2 0 1,-1 0 0,3 0-1,-2-1 1,-1 1 0,-5-1 0,5 0-1,-2 0 1,-2-1 0,3 0-1,-5-1 1,2 1-1,-2 1 0,1 1 0,-5-1 0,-5 3 0,0 0 0,0 1 0,-3 0 1,-3 1-1,-2 0 0,1 0 0,-2 1 0,1-2 0,-4 1 0,-3-1 0,-3 1 1,-4-1-1,-2 0 0,-3-1 0,-5 1 1,-4 0-1,-2 0 0,-3 0 0,-1 1 0,-11-1 1,14 0-1,-14 0 0,13-1-1,-13 1-2,11-1-10,-11 1-24,0 0 0,0 0-2,-15-11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11.9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184 280 0,'0'0'6,"0"0"0,0 0 0,0 0-1,0 0 1,-4 19 0,-2-1 1,5 6 0,1 8-2,0 11-1,-1 9 0,0 7-1,1 5 1,-3 0 1,2 0 0,-2-5-1,1-6 0,-1-10-4,1-11-2,3-11-8,9-7-15,-5-27-1</inkml:trace>
  <inkml:trace contextRef="#ctx0" brushRef="#br0" timeOffset="321">55 467 7,'-14'9'28,"7"5"-1,-7-10 2,3-1-20,11-3-5,-9 0-1,9 0 0,9-24 0,5 0-1,8-6 0,7-9-1,5-7 0,7-4-2,2-3 1,2 2 0,-2 3 1,-3 7 0,-10 5 2,-4 11 1,-9 5 0,-4 10 0,-13 10 0,13 3 0,-9 10 0,2 6-1,-2 5-1,5 8-1,1 2-1,2 6 1,1 0 0,3 3 0,-3-4 1,3 2 1,-2-5 0,-1-2 0,-3-6 1,3 0-1,-7-8 0,0-3 0,-1-5-1,-3-3 0,-2-9-1,4 11 0,-4-11 0,0 0 1,0 0-1,0 0 0,0 0-1,0 0 1,0 0 0,0 0-1,0 0 1,0 0-2,0 0 1,0 0-2,3 12-3,-3-12-6,0 0-29,14 14 2,-14-14-2,18-4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0:39.7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2727 70 4,'-10'-13'12,"-4"7"-8,-7-1-2,-6 0-2,-9 2-2,-12 0 0,-9 1 0,-12 2 2,-9-1 0,-8 3 1,-8 1 2,-6 2 1,-7 1 2,-3 1 1,-5 3 1,-2 3 1,4 1 1,-1 3-1,-1 7-1,-1 2 0,2 9-3,1 6-2,4 7-1,1 10-2,2 7-1,1 5 0,7 4 0,9 6 0,8 4 0,9 5 0,10 3 0,13 5 1,13 4 0,13 8 0,12 7 0,13 9 0,11 6 0,13 4 0,10 1 0,11 0-1,9 0 1,10-2-1,7-7 0,13-9 1,9-6-1,12-8 1,8-5 0,11-7 0,12-7-1,10-8 0,7-8 0,12-9-1,4-12 1,6-9 1,1-12-1,4-15 1,-1-11 1,0-11 0,-1-11 1,-7-7-1,-5-5 1,-6-6 0,-4-3 0,-8-7 0,-7-1 0,-10-6 1,-6-2-1,-11-9 0,-8-6 0,-14-8 0,-9-5-1,-14-9 0,-10-5 0,-16-6-1,-9-9 0,-11-2 0,-14-3-1,-6-3 0,-10-1 0,-10 5 0,-11-1 0,-8 8 1,-14 5 0,-9 6 1,-12 8 0,-12 5 0,-10 5 0,-11 6 0,-12 4 0,-9 3-2,-6 7-1,-11 7 0,-6 3-2,-7 12-1,-7 7-3,-1 10-8,-1 17-12,-14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7T23:15:49.24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33,'2'24'29,"7"3"-2,-5-10-9,0 2-46,3 7-2,-13-12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36.0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3015 9 3,'-11'1'4,"-1"-1"0,-1 1 0,-2 0 0,0 0-1,-3 0 0,-1 1 0,-2 0 0,-1 0 0,-3-1 0,1 2 0,-4-1 0,0 0 0,-4 0-1,2 1 1,-3 0-1,2-1 0,-2 1 0,-1-1 0,1 0 0,1 2 0,3-1 0,-2-1 0,3 1 0,-2-1 0,2 1 0,-2 0 0,0 1 0,-1-1-1,0 2 1,-3 1-1,0-1 1,-2 1 1,0 0-1,-1 1-1,-1 2 1,-1 0-1,0 0 1,-2 2-1,0-1 0,1 1 0,2 1 0,-2 0 0,1-1 0,-1 1 0,1 0 0,0 1 0,2-1-1,0 1 1,0 1 0,-1 0 0,2 3-1,1 0 1,0 0 0,1 2 0,-1-1 0,1 1 0,1-1 0,-1 1 0,4 0 0,-1-2 0,2 2 0,0-2 1,1 1-1,-1-6 0,2 4 0,-1 0 1,2 1-1,0-1 0,2 1-1,1-2 1,2 2-1,1 3 1,2-2-1,0-2 0,3-1 1,0 2-1,2-1 0,1 1 1,0-1-1,2 2 1,-1-2-1,2 2 0,-1 1 1,-1-1-1,1 0 0,0 1 1,0 2-1,0 0 0,2-1 1,-1 1-1,2 0 1,1-1-1,1 2 1,1-2-1,-1 0 1,2 2-1,1-1 1,1-1 0,1 0-1,0 2 1,2-1-1,0-1 1,1 1-1,0-1 1,2 0-1,0 0 0,0 0 0,2-1 0,3 0 0,-1 0 0,2 2 0,2-1 0,-1-1 0,2 3 0,2 0 0,0-2 1,0 1-1,3 0 0,-1-2 0,1 1 1,1-1-1,0 0 0,2 0 1,-2 0-1,5 0 0,-2 1 0,4-2 1,0 1-1,0-2 0,1 1 1,0-2-1,3 0 0,-2-1 1,1-1 0,1-1-1,2 4 1,2-1-1,0 1 1,3 0 0,1 0-1,0 1 1,-1-1-1,-1 0 1,3-4-1,-2 2 0,-2-3 1,1 1-1,-2 0 1,3-2-1,-3 1 0,2 0 1,-1-1-1,2 1 0,3-2 0,0 1 1,3 0-1,-1-2 0,2 0 1,2 1-1,2-1 0,-2-1 0,3-1 0,-2 2 1,1-3-1,2 1 0,0-2 0,2 0 0,0 1 0,0-3 1,1 2-1,0-2 0,1 0 0,0 0 0,-2 0 0,1-1 0,0-1 0,-2 1 0,3-2 0,1 0 0,-2-1 1,1 0-1,-2-1 0,1-1 0,-2-2 0,1 1 0,-3-1 1,0-3-1,-2 0 0,0-1 0,0-1 1,0-1-1,2 0 0,-4-4 0,2 2 0,-2-1 0,2-2 0,-3 2 0,-2-2 0,-2-2 0,0 3 0,0-2 0,-5 1 0,-1-3 0,-4-3 0,0 0 0,-3-1-1,0 0 1,-4 0 0,-1-2 0,-1-1-1,0 0 1,0 3 0,-1-2 0,1-1 0,-2-2 0,-1 0 0,1 0-1,-1 0 2,-3-2-1,2-2 0,-3 0-1,-1 1 1,-2-2 0,-2 0 0,1-1 0,-5-4-1,1 3 1,-3-2-1,0 2 1,1-1-1,-4 0 1,0-1 0,-2-1 0,0 2-1,-2-1 1,-4-2 0,0-1-1,-3-1 1,-2-1-1,-3 1 1,-4 1 0,0 1 0,-5-2 0,-1 1 0,-3 3 0,-1 1-1,-1 1 1,-1 0 0,0-1 0,-2 1-1,-2 3 1,-3-1 0,-1 0 0,-1 3 0,-2-1-1,-2 2 1,-3 0 0,-2 3 0,0 0 0,-3 2 0,-3 2 0,0 1 0,-2 0-1,-3 3 1,-1 3 0,-2-1 0,-2 4 0,-5 1 0,-1 0 0,-5 2 0,-1 2 0,-2 2 0,1 0-1,-1 2 1,-1 1 0,1 0 0,0 2 0,2 0 0,-1 1 0,5 0 0,-1-1-1,7 2-1,3 0-2,8 5-5,0-3-10,4 3-12,4 1 0,-2-2 0</inkml:trace>
  <inkml:trace contextRef="#ctx0" brushRef="#br0" timeOffset="3916">1085 751 1,'0'0'12,"0"0"-2,0 0-2,0 0-1,0 0 0,0 0-2,0 0 0,0 0 0,0 0-1,0 0-1,0 0 1,-3 13 0,3-13 0,0 13-1,-1-3 1,2 4-1,0 2 0,0 3-1,0 5 0,1 5 1,0 2-2,1 6 1,1 0 0,0 4 1,-1 0-2,3 1 2,-2-1-1,1 1 0,0-6 0,0 0-1,-1-5 1,3-1-1,-2-5 0,0-1-1,-1-7 0,-1-2 1,0-3-2,-3-12-2,5 13-5,-5-13-10,0 0-10,-2-14 1,-1-7-1</inkml:trace>
  <inkml:trace contextRef="#ctx0" brushRef="#br0" timeOffset="4577">1018 795 7,'0'0'12,"0"0"-1,-4-10-2,4 10-1,0 0-2,0 0-1,13-10 0,-13 10 0,18-9-1,-7 3 1,4 2-1,3-1 1,3 2-1,0-1-1,4 2 0,1 0-1,1 1 0,0 1-1,-1 1 0,-1 1 0,-1 1 0,-1 0 0,-1 1 0,-3 1 0,2 1 0,-3 0 0,-1 0 0,-1-1 0,-1 1 0,-2-1 0,-2 3 0,-1-2-1,-10-6 1,14 14 1,-11-4-1,-2-1 0,-2 3 0,-3 0 1,-1 3 0,-5 0 0,0 1-1,-5 1 1,1-1 0,-4 0-1,0-1 1,-3 1 0,0-3 0,0 0-1,-1-2 1,0-2-1,4 0 0,-2-2 0,4-2 0,0-1 0,5-1 0,1-1 0,10-2-1,-10 2 1,10-2 0,0 0-1,0 0 1,0 0-1,0 0 0,0 0 0,0 0 0,12-3-1,-1 3 1,2 1 0,5 0-1,4 2 1,3 3 0,1 0 0,3 1 0,1 1 0,0 2 0,-1-1 0,-2 0 0,0 2-1,-7-1 1,2 1 0,-4 1 0,-3 0-1,-1 1 1,-4-2-1,-1 1 1,-2 6 0,-2-2 0,-4 3 0,-5-2 0,0 1 0,-2 1 0,-2 1 1,-4 0-1,-4-4 1,-1 0-1,-5-1 1,1 1-1,-6-3 1,-3 2 0,-3-3 0,-2 0 0,-1-3 0,-2-1 0,-1-3 0,2-2 0,0-2 0,4-2 0,2-4 0,6 0 0,2-3 0,6 0 0,2-2-1,6-1 1,3 0-2,2-2 1,4 2-2,-1-2-1,5 3-2,-2-5-4,8 5-8,1-1-15,3-3-1,3-2 1</inkml:trace>
  <inkml:trace contextRef="#ctx0" brushRef="#br0" timeOffset="5888">1724 1119 15,'0'0'10,"0"0"-1,0 0-1,0 0-1,0 0-2,0 0 0,0 0-2,0 0-1,0 0-1,0 0 1,0 0-1,0 0 2,0 0-1,-9 11 1,9-11 1,-2 19 1,1-6-1,-1-1-1,1 6 2,0 2-2,2 4 1,0-2-1,2 1 0,2-1 0,2 1-1,0-2 0,4-2 0,2-6-1,2 0 1,2-4-1,0-2 1,2-2 0,1-2-1,-4-2 1,1-1-1,-3-2 1,1 0-1,-5-3 1,0 0-1,-10 5 1,15-15-1,-8 4 0,1-1 0,-4-2 0,2-4 1,-2-2-2,-2 1 1,0-4 0,0 1 0,-2 2 0,-1 0 0,0 1-1,0 4 1,0 0-1,0 5 1,0 1-1,1 9-1,0-11-1,0 11-4,0 0-5,0 0-10,0 0-10,0 0 0,-4-10 0</inkml:trace>
  <inkml:trace contextRef="#ctx0" brushRef="#br0" timeOffset="6619">2187 676 8,'0'0'19,"1"-11"-9,-1 11-1,0 0 2,0 0-1,0 0-1,0 0 0,0 0-3,0 0-1,0 0-1,0 0-2,0 0-1,0 0 0,0 0 0,3 15 0,-1-5 0,0 3 1,1 2 0,0 6 0,1 3 0,-1 3 0,1 7-1,-3 3 1,0 4-1,-2 4-1,0 0 1,-3 0 0,-1 1 0,0-7-1,-2-1 1,1-1 0,-1-4-1,-1-3 1,2-5 0,-1-3-1,3-2 0,-1-1 1,1-4-1,4-15 0,-4 14 0,4-14-2,0 0-2,0 0-5,0 0-11,13-7-9,-3-8 1,-1-5 0</inkml:trace>
  <inkml:trace contextRef="#ctx0" brushRef="#br0" timeOffset="7330">2567 1133 8,'0'0'8,"0"0"-1,0 0-2,0 0 0,-10-2-1,10 2 0,0 0 0,-10 5 1,10-5 0,-15 8 0,6-1-1,-4 2 2,-1 2-1,0 3 1,-3 2 0,-1 9-8,1 0-1,3 1 0,3 0 0,5-1 0,4 0-1,5-4-1,7-2 0,8-10 7,6-4-1,2-2-1,5-4 1,1-2-1,2-4 0,-3-1 1,-4-4-1,-2 0 1,-5-1 0,-4-4 0,-6-4 0,-3 2 0,-6-2-1,-2 0 1,-4 0 0,-2 1 1,-5 2-1,-2 3 0,-2 6 0,0 2 0,-4 1-1,-1 6 0,0 3-1,-3 4 0,-1 1-3,-1 3-3,1 7-5,1-5-7,-1 3-6</inkml:trace>
  <inkml:trace contextRef="#ctx0" brushRef="#br0" timeOffset="9544">2723 1197 1,'0'0'11,"0"0"-1,0 0-1,0 0-1,0 0-1,-3 14 0,3-14 0,1 19 1,-1-7-2,2 3-1,-2 0 1,2 3-1,1 1-1,0 2 0,-1-4-1,1 6-1,-1-2 1,7 12-9,-13-11 0,12 13 0,-13-13-1,12 16 0,-12-12 0,11 12 0,-11-12-1,4 0 10,-1 0-2,0-2 0,0-1 0,-1-5 1,-2 1 0,-1-5 0,-2 0 1,-2-3 0,-3 0 1,-3-4 0,-2 0 0,-5-2 0,-2 0 0,-3-1-1,-2-1 0,-3-3 0,1 0 1,-2-2-1,1-1 0,1-2 0,4 1 0,-1-2 0,5 1 0,2-1-1,5 0 1,1 2-1,4 0 0,2 1 0,10 3 0,-11-4-1,11 4 0,0 0 0,0 0-1,0 0-3,0 0-4,0 0-10,10-9-11,-5-2 0</inkml:trace>
  <inkml:trace contextRef="#ctx0" brushRef="#br0" timeOffset="10415">2869 552 17,'0'0'11,"0"0"0,0 0-1,0 0 0,0 0-2,0 0-2,0 0-1,0 0 0,0 0 0,0 0-2,6 13 1,-6-13-1,7 22 1,-4-5-1,1 3 1,0 4-1,-2 3 0,1 2 0,2 3-1,-2 8 0,3 13-9,1 0 2,-2 6-1,1 0 0,0 3 0,1-6-1,-1 4 0,-1-4 0,-2-18 8,-1-2 0,0-5-1,0-4 0,-1-7 1,0-1-1,0-7 1,-1-12 0,1 12 0,-1-12 1,0 0 0,0 0-1,0 0 0,-2-10-2,0-78-4,2-6-17,-4 74-2,4 0 1</inkml:trace>
  <inkml:trace contextRef="#ctx0" brushRef="#br0" timeOffset="11366">3065 982 9,'16'-7'11,"-6"4"1,4 1 0,0 1-1,3 0-2,5 1-1,-4 1-1,6 4-1,-2 0-1,1 2-1,0 1-2,-1 3 1,0 1-2,-2 2 0,-1 0 0,-2 1 0,-1-1-1,0 2 1,-3-1 0,-2 0 0,-2 1 0,-2-1 0,-4 2 0,-1-1 1,-2-3-1,-2 3 1,-2 2-1,-1-1 0,-4 0 1,2-1-1,-1-2 2,-1 0-2,-9 2-6,-3-5 1,-1-4-1,-3-3 1,-1 0 0,-3-4-1,1-3 0,-2-8 0,9 2 8,3-4-1,2-2-2,4-1 2,5 0-2,2-1 0,5 3-1,7 4 1,1-4-1,4 4 0,3 4 0,0-1-1,6 5 1,0 1 0,2 5-2,1 1 1,2 1-3,0 0-1,5 4-4,-6-2-3,1-5-8</inkml:trace>
  <inkml:trace contextRef="#ctx0" brushRef="#br0" timeOffset="12208">3617 880 7,'0'0'15,"0"0"-3,0 0-2,0 0-2,0 0-2,0 0-9,0 0 1,0 0 0,1 20 0,-1-20-1,2 26 1,-6-15 0,14 19 0,-5-4 8,-1 0-3,2 4 1,2-2-2,-1 1 0,0-2 0,-1-4-1,1-3 0,-2-3 0,-1-4 0,0-2 0,-4-11 1,2 11 1,-2-11 0,0 0 0,0 0-1,-9-9 1,9 9 0,-15-18 0,7 4-1,1-3-1,-2-4 0,3 0-1,1-1 1,2-1 0,2 2 0,3 1-1,1 2 1,3 3-1,3 3 0,1 2 0,2 3 0,4 1-1,1 3 1,4 2-1,4 2-1,0-1 0,6 3-4,-5-2 0,8 4-4,-6-5-4,1-4-12</inkml:trace>
  <inkml:trace contextRef="#ctx0" brushRef="#br0" timeOffset="12929">4055 921 15,'0'0'8,"0"0"-3,-4 12 2,4-12 1,0 0 2,-6 14-1,9 3-7,-17-13 1,14 19-2,-16-12-2,14 16 0,-16-11-2,15 16 0,-15-13-1,10 3 7,2 0-1,1-4-1,2 0 0,1-6 0,2 0 1,0-12 0,8 12 0,-8-12 0,19 0-1,-4-4 0,2-2 0,0-3 0,3-1-1,-1-2-1,1-2 0,0 0 1,-3-3 0,0 1-1,-2-2 1,4 1 0,-5-2 0,1 3 0,-5-1 0,3 1 1,-2 2-1,-2 2 1,0 1 0,-6 1 1,-3 10-1,7-13 0,-7 13 1,0 0-1,0 0 1,0-10-1,0 23-1,0-13 7,0 0 0,0 0 0,-9 5 0,9-5 1,2 13-1,-4-3 0,2-10 1,-8 18-7,8 3-1,-2 4 0,2 2 0,0 6 0,-4 3 0,-2 5 1,0 17-9,-3 6 1,-2-1 0,1 5 0,1-4 0,-2 0 0,2-7 0,4-2-1,0-22 10,1-7-2,2-8 1,0-5 0,1-4-1,1-9 1,0 0-1,0 0-1,0 0 0,0 0-4,0 0-8,0 0-15,0-11 0</inkml:trace>
  <inkml:trace contextRef="#ctx0" brushRef="#br0" timeOffset="18557">6957 621 7,'0'0'11,"0"0"-3,0 0-2,0 0-2,0 0-1,0 0-1,0 0 1,0 0 1,0 0 0,0 0 1,1 14-1,-1-14 1,1 20-1,0-6 1,0 5-1,-1 0 0,2 10 0,-1-2 0,1 3-1,-2 3 0,1 0 1,-1 3-1,1 1 0,-2-2 0,1 1-1,0-4 1,0 1-1,0-5 0,1 1 0,0-4 0,0-2 0,1-6-1,1 2 0,0-1 1,3-1 0,-1-2 1,3-1-1,2-3 0,6 1 0,1-1 0,6-2 0,2-5-1,4-1 0,4-2 0,2-2 0,-1-2-1,1-1 1,-2 1-1,-5-5-1,-1 4-2,-5-4-2,-1 5-4,-10-7-5,3 2-12,-5 1-6,-7-5 1</inkml:trace>
  <inkml:trace contextRef="#ctx0" brushRef="#br0" timeOffset="19198">6913 1048 24,'0'0'11,"0"0"1,15-3 0,-4 5-1,5-2-2,8 4 0,2-4-2,5 3-1,4-3-2,4 2 0,0-3-2,0-1-1,-3-1-1,-2-3-2,-4 0-3,-7-4-4,-3 1-7,-5 0-10,-8-8 0,-1 5-1</inkml:trace>
  <inkml:trace contextRef="#ctx0" brushRef="#br0" timeOffset="19518">6849 667 20,'14'-10'24,"6"6"-12,9-3-1,4 4 0,7 3 1,1-2-4,4 3-2,2-1-1,1 6-2,-2-5-2,-1 5-3,-3-5-3,-5-1-7,-6-3-16,2 4 2,-11-4-1</inkml:trace>
  <inkml:trace contextRef="#ctx0" brushRef="#br0" timeOffset="19989">7510 978 23,'0'0'13,"15"-12"1,-3 7-2,2 3-2,-1-2-2,4 4-1,0 1-1,4 4-2,-1 1-1,4 5-1,-2 0 0,-2 4-1,2 2-1,-5 3 1,2-1-1,-5 3 0,-2 1 0,-4-1 0,-2 0 0,-2 1 1,-6 1-1,1-5 0,-3 2 1,0-2-1,-3-3 1,-1-3 0,-3-1 1,0-3-1,-4-5 1,2 2-1,-5-7 1,1-5 0,-2 1-1,2-4 0,-2-4 0,-2-1 0,5-2 0,2 2 0,4-4 0,4 6-1,4-4 0,4 3-1,7 1 1,10 0-1,3 3 0,2-1 0,6 2-2,1 0-1,3 4-4,-6-1-5,-1 3-10,-2 4-4,-10-3 0</inkml:trace>
  <inkml:trace contextRef="#ctx0" brushRef="#br0" timeOffset="20590">7907 1052 22,'0'0'23,"0"0"-11,0 0-2,0 0 0,0 0-1,0 0-4,14 1-1,-14-1-1,21 14 1,-9-3-2,3 1 1,-1 3-1,2 1 0,-2 1-1,1 0 0,-3 0-1,-2 2 1,0 3-1,-2 0 0,-2-3 1,-1 2-1,-3-3 1,1-2 0,-2 0 1,-1-4 0,0-12 1,-2 9 0,2-9 0,0 0 1,-14-8-1,8-3 0,-3-4-2,-1-3 1,1-4-2,0-3 1,1-2-1,3-2 1,3 0-1,4 5-1,6 0 1,4 2 0,4 4-1,5 0 0,5 6-1,2-2-2,4 6-1,-2-3-4,4 5-5,-5-2-9,-3-1-8,-1 1 2</inkml:trace>
  <inkml:trace contextRef="#ctx0" brushRef="#br0" timeOffset="21180">8399 561 20,'1'-11'12,"-1"11"-1,0 0 2,0 0-3,0 0-1,-9 19-2,8-2-1,-4 1-1,4 8 0,-2 3-1,1 6 0,-1 8 0,0 1-1,0 2 0,2 2 1,-2 4-2,2 2 1,0-3-1,2-1 0,0-3 0,3-1-1,0-6 0,1-3 0,0-5 0,3-5-1,-1-3 1,1-2 0,1-8-1,2-3 1,3-5-1,1-5-2,2-3-2,1-8-2,4-1-4,-5-11-6,-1-5-14,1 0 0,-6-11 1</inkml:trace>
  <inkml:trace contextRef="#ctx0" brushRef="#br0" timeOffset="21631">8133 869 0,'11'2'21,"10"4"2,4-3-12,1 0-2,5 4 1,-2-5-1,6 4 1,-3-2-3,3 4-1,-2-4-3,-1 2-1,-2-4-2,-3-2-1,-1-1-3,-8-6-7,-2-2-12,-2-1-3,-5-8 0</inkml:trace>
  <inkml:trace contextRef="#ctx0" brushRef="#br0" timeOffset="21921">8595 555 15,'0'0'19,"16"-2"-11,-16 2-1,13 2 1,-13-2 1,13 6-1,-13-6-2,13 22 2,-7-8-2,3 7 0,-3 1-2,2 5 0,0 6-1,3 4 0,-4-1-1,1 6 1,-2 3 0,2 3 0,-3 2-1,0 1 1,-2-3-1,0-1 1,-1-1-2,0-4 0,0-7 0,0-4 0,-1-8 0,1-4-1,0-6 2,2-3-1,-4-10 1,10-7-1,-1-6 0,1-5 0,3-4 0,3-4-1,1-5 0,2-1 0,-1 0-1,0 1 1,-2 3 0,1 1 0,-3 4 0,-1 4 0,-3 3 1,0 4-2,-10 12 1,11-15 0,-11 15-1,0 0 0,0 0 1,10 14 0,-9 0 0,1 7 0,0 3 1,1 6-1,0 3 1,0 0 0,2 3-1,0-1-1,2-2-2,-2-6-4,8-1-7,-3-6-17,0-9 0,6-6-1,-4-14 2</inkml:trace>
  <inkml:trace contextRef="#ctx0" brushRef="#br0" timeOffset="22693">9401 1055 0,'0'0'18,"-17"7"-9,8-5-3,-1 2 3,0-1 1,10-3 1,-18 10-1,10-1-1,8-9 1,-14 22-3,8-10-2,4 5 0,-2-1-1,4 3-1,5-6 0,3 5 0,2-2-1,5-3 1,1-1-1,4-5-1,1 0 0,1-5 0,2-2-1,-2-5 0,-1-6 0,-1 1 0,-3-7 0,-3 0 1,-3-5-1,-2-1 0,-7 1 0,-2-2 1,-4 0-1,-3 2 1,-3 3-1,-2 0 0,-1 6 0,0 1-1,-3 7 0,-1 2 0,-2 5 0,0 2-1,1 7-2,-3-1-2,5 7-4,-2-3-3,9 4-5,3-1-6,3-3-3,10 2 0</inkml:trace>
  <inkml:trace contextRef="#ctx0" brushRef="#br0" timeOffset="23193">9546 1105 11,'0'0'20,"0"0"-7,0 0-5,0 0 0,0 0 1,-9 1-1,9-1 0,-2 16-1,1-3-1,3 5 0,-2 8-1,0 7 0,-2 5-1,1 9-2,-5 4 0,1 7 0,-5 3 0,2 4-1,-2-3 0,2-1 0,2-4 0,2-5 1,2-6-1,2-9-1,2-6 1,0-10-2,1-3 0,-3-18-6,12 4-8,-4-14-10,-1-15-5,4-5 1</inkml:trace>
  <inkml:trace contextRef="#ctx0" brushRef="#br0" timeOffset="23644">9738 927 7,'0'0'18,"1"15"-11,-1-5 1,-1 2 2,0 2 0,2 3 0,-3 1 0,2 5 0,-3 0-3,5 5 0,-5-1-2,4 3-1,-1 0 1,2 1-3,-1-3 2,1-1-2,-1-5 0,2 0 0,0-6 0,3-3 0,-6-13 0,19 6 0,-8-11-1,4-5 1,1-7-1,4-2 0,-1-5-1,1-2 1,-2-1-2,-4 1 2,-1 1-1,0 4 1,-5 3-1,-2 5 1,-3 2 0,-3 11-1,5-13 1,-5 13 0,0 0-1,0 0 0,0 0 0,0 0 0,0 0 0,3 10 0,-2 0-1,1 2 1,1 2 1,1 5-1,0-1 0,1 1 1,-1 7 0,3 0-2,0-1 2,0-2-1,-1-1 0,1-3 0,-1-3 1,0-1-2,-6-15 0,13 4-1,-13-4-3,15-19-4,-4 3-5,-4-8-6,4-4-12,2-1 1,-1-6 0</inkml:trace>
  <inkml:trace contextRef="#ctx0" brushRef="#br0" timeOffset="24375">10172 995 5,'0'0'20,"10"3"-10,-10-3 0,14 8 2,-14-8 0,18 12-1,-7-6 1,5 4-3,-2 0-2,4 4-2,0-1-1,-1 3-2,0 0 0,-1 1-1,0 1 0,-3 0 0,-1 0-1,-3 0 1,-1 3-1,-2-1 0,-1-3 1,-4 0 0,-2-3 1,-3-1-1,-3-3 1,-3-2-1,-5-7 2,-1-6-1,-6 3 0,0-4 0,0-5-2,-4 2 1,5-1 0,2 0 0,3-1-1,7 5 0,3-5-1,6 11 1,4-16-1,5 6-1,4 2-1,3-6-3,6 5-4,-4-7-4,8 4-3,-4-7-3,4 0-3,-3-2-6</inkml:trace>
  <inkml:trace contextRef="#ctx0" brushRef="#br0" timeOffset="24866">10556 617 11,'5'-15'20,"-3"4"-10,-2 1-1,0 10 1,0 0-1,0 0 0,0 0 0,0 13-2,-2 6-3,2 7 0,-2 4 0,5 7 0,-3 3 0,5 9 0,-4 2 0,5 5-1,-3 0-1,2 1 0,-1-5-1,-1-2 0,1-6 0,-2-9 0,-1-8 0,1-8 1,-2-6 0,0-13 0,0 0 0,0 0 1,-1-13-2,2-3 1,0-12-1,1-4 0,3-11-1,4-3 0,4-4 0,4-2-1,4 1 2,5 0-2,4 6 1,4 2 0,0 6 1,0 5-1,-1 4 0,-2 3 0,-3 3 0,-5 5 1,-6 3-2,-4 2-1,-4 4-3,-9 8-3,0 0-5,-11-4-8,-5 12-11,-2 5 1,-9 0 1</inkml:trace>
  <inkml:trace contextRef="#ctx0" brushRef="#br0" timeOffset="25406">10497 994 14,'21'21'22,"-5"-9"1,5 3-17,4 2 1,-2-4 1,0 0 2,-7-4-1,5 4-1,-6-3 0,3 2-3,-6 0 0,1 1-3,-3 1-1,0-1-2,1-1-1,-3 1-2,4 2-4,-12-15-7,20 14-14,-2-9 0,-4-9 1</inkml:trace>
  <inkml:trace contextRef="#ctx0" brushRef="#br0" timeOffset="25787">11002 1019 5,'27'14'20,"-11"-6"-4,9-2-10,6 0 2,2-3 0,2 1 1,0-4-1,2 1 2,-6-5-3,1 1 1,-9-5-2,-2 2 0,-8-5-2,-2 1 0,-6-3-1,-3 0-2,-4 1 0,-3 0 0,-3 1-2,-2 2 1,-3 0 0,-2 3 0,-5 3 1,-2 2-1,-2 3 0,-1 1 1,0 4 0,-3 3 0,1 2 0,2 4 1,1 1 0,5 4 0,0 2 1,7 3 0,-1 1-1,8 3 1,2 3-1,4 2 0,4-1 1,7 1-2,3-2 1,5-1-1,5-2 1,5-1-1,3-8-1,5-2 1,1-3-3,-1-5-1,5-1-5,-10-7-16,-1-4-10,-6-8-1,-13-10 1</inkml:trace>
  <inkml:trace contextRef="#ctx0" brushRef="#br0" timeOffset="70311">1510 2006 9,'0'0'8,"0"0"-3,0 0-1,0 0-3,0 0 0,-11 5-2,11-5 1,-6 11-1,6-11 1,-9 21 1,2-8 0,-1 6 0,-2 2 1,0 3-1,-2 5 1,1 3 0,-3 2 1,-1 6-1,0 1 2,-2 2-1,-1 3 0,0 3 0,-4 0 0,-2 3 0,0 4-1,-5 3 0,1 3 0,-6 5 0,-1 3 1,-2-1 1,1 4-1,-4-1 1,0 2 1,-1 0-1,0 1 0,-4-2 0,3 3-1,-2-2 0,2 1-1,1-1 1,-1-1-1,3-2 1,0-1-1,2-4 1,1 0-1,1-2 1,2 1 0,-1-5-1,1-1 1,0-2-1,4-3 0,1-4-1,2-2 0,4-7 1,2-2-1,3-7 0,4-3 0,4-6 0,0-2 0,3-6 0,2-1-1,0-5 1,4-9-1,-4 14 0,4-14 0,-2 10-1,2-10 1,0 0-2,-4 9 0,4-9-3,0 0-7,0 0-14,1-9-5,-4-1 0,3 0 2</inkml:trace>
  <inkml:trace contextRef="#ctx0" brushRef="#br0" timeOffset="71052">0 4418 29,'0'0'20,"0"0"0,4 15-11,-4-15-14,3 12 0,-3-12 2,1 15 3,-1-15 3,1 12 2,-1-12 1,0 0 2,1 13-2,-1-13 0,6 12-2,-6-12-2,11 20 1,-3-10-2,-1 5 0,1 0 0,-1 2 1,2 1-1,-2 2 1,1-1 0,-3-1 1,1 2-1,0-3 0,-2 0 1,0-2 0,0 2-1,-2-4 0,2 2-1,-1-1 1,4 0 0,-2-4 0,4 0 0,0-4 1,6-1-1,-2-10 1,9-4 0,2-7 0,6-6-1,3-6 0,3-3 0,2-7-2,6-2 0,2-2 0,0 2 0,1-1-1,0 2 1,-3 2 0,-1 2 0,-4 5 0,-3 2 0,-5 5 0,-6 4-1,-5 3 1,-4 3-1,-5 5-1,-1-1-3,-10 9-6,12-10-11,-12 10-11,20-20 0,-3 0 0</inkml:trace>
  <inkml:trace contextRef="#ctx0" brushRef="#br0" timeOffset="72334">6968 1795 7,'-11'6'6,"11"-6"0,0 0 0,-11 6 0,11-6 0,-16 8-1,4-4-1,0 0 0,-4 1-1,-2 0 0,-4 1 0,-3 1-1,1 0 1,-6-1-1,-4 3-1,-6 3 1,-2-1-1,-5 5 0,-4 1-1,-5 2 1,-6 2-1,-5 3 0,-3 0 0,-4 3 0,-8 2 0,-4 1 0,-5 3 0,-4 4-1,-4 2 1,-5 4 0,-7 1-1,-5 3 1,0 0 0,-2 3-1,-4 0 1,-1-1 0,-2 2 0,2-1 0,1 2 0,0 3-1,0-1 2,1 3-1,1 1 0,1 1 1,1 2 0,1 0-1,0 2 0,-1 0 1,4 1-1,-2 1 0,1 2 0,-1 3 0,1 0 0,-1-2 1,3 4-1,5-1 1,1 0-1,4-3 1,2-2 0,5-2-1,4-1 1,3-3 0,6-4 0,1-2 1,3-3 2,3-6-2,5-2 1,1-4 0,4-2 0,4-5 0,5-2 0,2-3-1,4-4 0,5 0 0,6-1-1,4-6 0,5 0-1,4-1 1,4-2-1,4-4 0,6 0 1,2-1-1,11-8 1,-15 9 0,15-9 0,0 0 1,0 0-1,0 0 0,0 0 0,0 0 0,0 0 0,0 0-1,0 0 0,0 0 0,0 0-1,0 0 0,0 0-1,0 0-2,-9 1-2,9-1-3,0 0-3,-7-14-5,7 14-3,-5-22-3,7 11-2</inkml:trace>
  <inkml:trace contextRef="#ctx0" brushRef="#br0" timeOffset="73245">1100 4389 1,'0'0'12,"8"-16"0,-8 16-2,4-11 0,-4 11-1,0 0 0,0 0-2,0 0 0,0 0-2,0 0 0,-10-7-2,10 7 0,0 0-1,0 0 0,-10 9 0,10-9 0,0 0 0,-9 14-1,9-14 1,-12 15-1,12-15 1,-13 18 0,3-7-1,0 2 1,-2 0 0,2 1 0,-3 2 0,-2 0 0,2 3 0,-1 0-1,-1 2 1,3 1-2,0 0 2,0 1-2,2 1 1,3 0 0,-1-2-1,4 0 0,2 0 0,2-2 1,0 1-1,1 0 1,2-4-1,1 1 1,2 1 0,-1-2 0,0-1 1,1 1-1,1-1 0,1-2 0,0 1 1,0-4-1,-8-11 1,16 16 0,-16-16 0,20 6 1,-8-9-1,3-3-1,2-4 0,4 0 0,4-5 0,3-1-1,3-4 0,4-2 0,6 0 0,0-2 0,4-1-1,0-2 0,1 2-1,-3 0-1,1 6-7,-10 1-18,-4-1-5,-5 3 1,-12-5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06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3112 201 15,'0'0'9,"-14"-14"0,5 5 0,-2 1 0,0 0-1,-4 1-3,1 0 0,-4-3-1,-1 4-1,-2-4 0,0 3-1,-6-4 2,-2 3-2,-4-1 0,-2 0 0,-5 0 0,-2 1 0,-3 0 0,-6 0 0,2 2-1,-5 0 1,-3 0-1,-1 2 0,-4-1 0,-4 3 0,-5 1 0,2 1 0,-6 0 1,0 3 0,-5 2 0,3 0 0,-4 2 1,4 2-1,-3-1 1,0 3-2,1 0 1,0 3 0,3-1-1,2 3 0,2-2 0,1 3 0,4 0 0,2 1 0,2-1-1,3 2 1,2-2 0,1 3-1,2-1 1,3 0 0,0 0-1,5 1 1,0 1-1,5 1 1,1 0 0,2 0-1,1 1 1,2 1-2,3-1 1,2 1 0,3-2 0,1 0 0,2-1 0,4 1 0,3 0 0,3 0 0,2-1 1,1 1-1,2 1 0,2 1 1,2 0-1,1 3 0,-1 0 1,2 0-1,2 1 1,1 1-1,1-1 1,1-1-1,1 3 1,2-5 0,1 2 0,2 3-1,1-3 1,1 2 0,3-1 0,2 0 0,3-4 0,1 4-1,5-3 2,2-2-2,-2 1 1,5-3 0,-1-2 0,2 2 0,1-2-1,0 1 1,0 1-1,3-2 1,0 2-1,2-2 0,2 3 0,1-1 0,3-1 0,4 0 0,0-2 1,3-1-1,2 1 1,4-2-1,2 0 1,-1-2-1,6 1 1,1-2-1,2-4 0,4 7 0,2-3-1,4 2 1,2-3 0,5 0-1,1-2 1,0 0-1,4 2 1,0-6 0,3-1 0,1-1 1,2 1-2,0-2 2,0 1-1,2-1 0,-1-3 0,2 0 1,-1-3-1,0-3 0,0-1 0,1-5 1,-2-2-1,0-1 1,3-3 1,-2-1-2,-1-3 1,2-1 0,-2-3-1,0 3 0,-1-4 0,1-3 0,-3-2 0,-2-2 0,-5-3 0,-3-1-1,-6-3 1,-5-2 0,-5-2-1,-5 0 1,-6-3-2,-5-1 2,-5-3-1,-5 1 1,-3-1-1,-7-2 1,-3 0 0,-6-1 0,-7 2 1,-7-2-2,-5 2 1,-6-1 0,-6 2-1,-8 0 1,-6 2 0,-8 3-1,-4 1 0,-9 4 1,-6 3 0,-8 0-1,-7 4 0,-9 2 1,-10 3-1,-8 2 0,-10 2 1,-8 2-1,-9 5 1,-11 5 0,-7 5-1,-7 2-1,-7 8-1,-7 0-5,0 11-12,-8 3-11,-4 1-2,-3 2 1</inkml:trace>
  <inkml:trace contextRef="#ctx0" brushRef="#br0" timeOffset="2124">567 1158 3,'0'0'6,"0"0"1,0 0 1,0 0 2,0 0 1,2-15 0,0 5 2,2-2-2,1-5-1,1-1-4,0-4 0,4-3-2,1-3-1,2 0-1,1-4-1,3-1 1,2-2-1,0 0 1,-2-1 0,2 1 0,0-1 0,-1 2 0,1-1 0,-2 7-1,-1 1 0,-1 3 0,1 3-1,-4 5 0,1 1 0,-1 4 0,-3 2-1,1 2 1,-10 7 0,14-9-1,-14 9 1,9-3 0,-9 3-1,0 0 1,7 10 0,-7-10-1,2 19 1,0-5 0,1 5 0,0 2 0,1 6 1,2 1-1,1 4 0,2 5 1,0 2-1,1 1 1,0 4 0,0-1-1,-1-2 0,0 1 1,0 0-1,-1-1 0,-2-2 0,-1-4 0,-1-2 0,-2-4 0,1-2-1,-5-5-3,4-4 0,-8-9-6,6-9-12,-10 3-7,-2-14 1,0-1 0</inkml:trace>
  <inkml:trace contextRef="#ctx0" brushRef="#br0" timeOffset="2774">600 895 25,'0'0'26,"0"0"0,15 14 0,-2-10-21,6-1-3,3 2-1,6-1 1,5 0 1,3-2 0,7 0 1,-1-2-1,2 0 0,-1 0-1,-2-2-3,1 3-6,-9-4-7,-2-1-14,1 5-1,-8-7 1</inkml:trace>
  <inkml:trace contextRef="#ctx0" brushRef="#br0" timeOffset="3165">1274 579 13,'0'0'12,"8"-9"-7,-8 9 2,0 0 1,0 0 2,0 0 1,1 11-1,-1-2 1,0 2-2,1 6-1,-1 1-3,1 8-1,-1 1-2,1 5 0,-2 3 0,1 4 0,-1 2-1,-1 2 0,1-3 1,-1 3 0,1-1-1,0-3-1,-1-3 1,2-7-1,0-3 1,0-5-2,1-1-2,-1-11-4,0-9-5,5 14-16,-5-14-1,2-11 2</inkml:trace>
  <inkml:trace contextRef="#ctx0" brushRef="#br0" timeOffset="3606">1402 952 6,'0'0'14,"0"0"0,0 0-13,0 0 0,9-8 2,-9 8 4,0 0 2,12-11 2,-2 8 0,1-1 0,6-1-2,-1 1-3,6 1-3,0-1-1,4 3-1,-1 0 0,1 3 1,-2 0-1,-1 2 0,-1 2 0,-1 3-1,-1 1 1,-1 1-1,-1 1 0,-4 1 0,1 2 0,-1-1-1,-4 4 1,-1-3-1,-4 4 1,0-2 0,-5 2 0,0-1 0,-5-1 0,-2 0 1,-2-5 1,-4 3-1,-1-6 1,-1-1 1,-4-2-1,0-1 0,-2-2 1,0-2-1,-2-5 0,2 0 0,-2-2 0,0-2-1,2-3 1,2-1 0,3 0 0,3-3-1,4 0 0,6-1-1,7 3 0,7-2 0,6 3-1,5 0 0,3 1-1,4 3 0,2 4-1,-1 0-1,1 4-2,-7-1-4,3 6-5,-5 0-10,-5-2-4,1 4 0</inkml:trace>
  <inkml:trace contextRef="#ctx0" brushRef="#br0" timeOffset="4277">1896 868 24,'0'0'23,"4"-13"-2,-4 13 0,0 0-21,0 0-4,0 0 0,0 0 3,0 0 2,8 12 4,-8-12 1,7 16 1,-2-2 1,0-2-3,2 5 0,1 0-3,2 3 0,0-1-2,0 2 1,1 2-1,-1 0 0,0-2 0,-1 0 0,0-2 1,-4-3-1,-1 0 1,-1-4 0,-3-12 1,0 13 0,0-13 1,0 0-1,-16 0 1,16 0-1,-21-11 0,9 1 0,-2-5-1,1-1 1,-2-2-1,3 1 0,1-3 1,2 3-1,2 0 0,4 2 0,2 2-1,4 1 0,2 1 0,5 1 0,4 1-1,2-2 0,6 3 1,2 0-1,4 3 0,0-1-2,5 4 0,-4-1-3,4 5-3,-6-4-5,0 1-15,0 6-2,-7-6 1</inkml:trace>
  <inkml:trace contextRef="#ctx0" brushRef="#br0" timeOffset="4968">2346 815 11,'-2'-10'10,"2"10"-1,0 0 1,0 0 0,0 0 1,0 0 0,0 0-1,0 0 1,9 13-3,-9-13-2,0 0-1,1 14 0,0-5-1,-1 1-1,1 4-1,-1 0 0,1 4-1,1-1 0,1 3 0,0-1 0,0 2-1,2-2 1,-2-1-1,1-4 1,0-1-1,0 0 1,-4-13 0,7 12 0,-7-12 0,15-2 1,-4-5-1,0-5 1,4-1-1,0-9 0,2 2 0,-1-5 0,3 0 0,-3-1 0,2 2 0,-1 1 0,2 1 0,1 3 0,-1 2 0,2 2 0,0 3-1,0 5 1,0-1-1,-2 6 0,2 2-1,-3 4 1,0 4 0,-3 1 0,0 4 0,-2 3 0,1 3 0,-2-1 0,-1 4 0,-1-1 1,0 0-1,0 0 0,0-3 1,0 0-1,-1-4 1,0-1-1,-1-3 1,-8-10 0,15 14 0,-15-14-1,18 3 1,-18-3 0,17-7 0,-6-3 0,2-1 0,1-4-1,2-3 1,3-3-1,0-3 0,2 0 0,0-3 0,0 2 0,0 2 0,1 3 1,-4 3-2,-1 4 1,-2 1 0,0 6 0,-3 2 0,-1 3-1,-1 0 1,-1 4-1,-9-3 1,14 16 0,-8-2 0,-1 3 0,-2 3 1,0 3-1,-2 2 1,-2 1-1,1 1 0,-3-1 0,2-2 1,-1-1-1,0-3 0,-1-2 2,1-4-1,1-3-1,1-11 2,-3 12-1,3-12 0,0 0 0,0 0 0,0 0 0,0 0 0,0 0-1,0 0-2,14-3-5,-14 3-16,3-11-11,-3 11-2,-1-24 1,-5 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52.3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464 0 6,'0'0'12,"0"0"-1,0 0-3,0 0-2,0 0-1,0 0 0,0 0-2,0 0 0,0 0-1,0 0 1,0 0-1,0 0 0,0 0-1,0 0 0,0 0-1,-2 9 1,2-9-1,-1 16 0,1-6 1,-2 7-1,2 1 1,-2 8 0,-1 2 1,-4 7 0,2 4 1,-3 3-1,0 6 2,-2 4-1,-2 5 0,-1 2 0,0 5 0,2 2 0,-5 3-1,1 4 1,0 0-1,0 1 0,1 1 0,0-1-1,1-2 1,1-3 0,2-4 0,-2-7 1,4-4 0,-1-8 0,3-4 0,1-10 1,1-5-2,0-8 0,3-2-1,1-6 0,0-2-1,0-9 0,1 7 0,-1-7-3,0 0-2,0 0-7,0 0-17,0 0-2,0 0 1,-14-16 0</inkml:trace>
  <inkml:trace contextRef="#ctx0" brushRef="#br0" timeOffset="621">0 1309 25,'0'0'23,"12"3"-1,-12-3-1,0 0-22,0 0 0,0 0 2,9 8 2,-9-8 1,5 15 2,-3-6 0,3 7 0,0-1-1,3 6 0,0 2-3,1 2 0,4 0-1,1 0 0,0-1 1,3-1-1,-3-4 2,0-1-1,0-8 2,2 0 0,-3-8 0,3-2-1,0-9 1,3-5-1,1-7 0,2-4-1,1-5-1,0-3 0,-1-3-1,0 0 0,-2 2 0,-1 3 0,-3 2-1,0 2 0,-1 7-4,-5-4-6,4 3-21,-1 4-1,-4-4-1,-1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37.6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5680 3183 7,'11'-4'15,"-11"4"-1,0 0-2,0 0-1,0 0-2,0 0 1,0 0-1,10-7-2,-10 7-1,0 0 0,4-14-1,-4 14-1,9-19-1,-3 6-1,2-5-1,0-3 0,1-5-1,0-2 1,1-3 0,-2-2 0,0-3 0,-1 1 0,0 1 0,-1 2 1,-1 1-1,-1 4 1,0 2-1,0 5 1,0 0 0,0 3-1,-1 2 1,0 3 0,-2 0 0,3 2-1,-3 0 1,-1 10 0,2-15-1,-2 15 1,1-10-1,-1 10 0,1-10-1,-1 10 1,0 0-1,3-10 0,-3 10 0,0 0 0,0 0 0,0 0 0,0 0-1,0 0 2,0 0-1,0 0 0,8-9 0,-8 9 0,0 0 0,0 0 1,0 0-1,0 0 0,0 0-1,0 0 1,0 0 0,0 0-1,0 0 1,4 10 0,-4-10 0,6 11 0,-6-11 0,6 20 0,-2-8 0,0 4 0,2 1 0,-1 3 0,0 1 0,-1 1 0,2-1 1,1-1-1,0 0 0,0-3 1,-2-1-1,6-5 0,2-2 0,2-3 1,2-5-1,1-3 0,2-6 0,0-3 1,2-5-1,-4-1-1,1-4 1,-4-1 0,1 0 0,-2-2-1,0 0 1,-2 0 1,0 0-2,2 2 1,-2 1 0,1 1 0,-1 2 0,-1 0 0,-1 4 0,0 1 0,-1 4 0,-9 9 1,9-14-1,-9 14 1,0 0-1,0 0 1,0 0-1,0 0 0,0 0 0,0 0 0,3 11-1,-3-11 1,1 17 0,1-5 0,0 4 1,-2 4-1,0 4 0,2 3 0,0 5 1,-1 4-1,-1 5 1,-1 7-1,-1 2 0,0 1 0,1 2 0,-2-1 0,0-3 0,-2-2 0,2-6 0,-2-6 0,2-4 1,1-7-1,-1-4 1,0-4-2,2-6 1,1-10-1,-1 12-1,1-12-8,0-15-16,1 2-7,-2-6-1,2-4 1</inkml:trace>
  <inkml:trace contextRef="#ctx0" brushRef="#br0" timeOffset="1331">6399 2872 13,'0'0'23,"15"-4"1,-4 2-10,2-4-6,5 4 2,1-4 0,6 3 0,-2-4 0,6 4-3,-1-2-1,2 4-2,-1 1-1,1 2-1,-1 3-1,1 3-1,-3 2 1,-1 2-1,-3 4 0,-1 0 0,-2 2 1,-4 2-1,-3-1 0,-4 3 1,-4-1 0,-2-1 0,-5-1-1,-2 0 2,-4-3-1,-2 1 0,-2-4 0,-2 0 1,-4-3-1,-1 0 0,0-1 0,-2-2 0,-2-2 0,2-2 0,-6-2 0,3-2 0,0-3 1,4-1-1,1-3 1,2-3-1,5-2-1,5-4 0,10 0 0,1-4-1,12-2-1,1-2 1,8 0 0,2 2-1,6 2 1,-2 1-2,3 7 0,-1 2-3,0 9-3,-6 1-5,4 11-7,-3 0-12,-5-1 1,0 4 1</inkml:trace>
  <inkml:trace contextRef="#ctx0" brushRef="#br0" timeOffset="2022">7005 2762 2,'0'0'22,"9"5"0,-9-5 1,0 0-15,0 0-3,0 0 2,8 13 0,-8-13 1,3 18 0,-1-8 0,4 8-1,-2-2-2,4 5-1,-1 2-1,2 3-1,-1 0-1,2 0-1,-1 1 0,-4 0 1,0 0-1,-2-1 0,-1-4 1,-2-2 0,-1-3 0,-1-1 0,-2-6 1,4-10 0,-6 11 1,6-11 0,0 0 0,-11-2 0,11 2-1,-7-19 0,2 3 1,4-3-2,-1-3 0,3-4-1,2-1 0,2-2 0,4 1 0,3 2 0,3 0 0,2 3 0,3 3 0,3 1-1,3 3 1,2 2 0,1 3 0,1 1-1,0 6-1,-2 0-2,3 6-2,-9-3-6,4 7-10,-7 2-11,-5-3-1,-1 0 1</inkml:trace>
  <inkml:trace contextRef="#ctx0" brushRef="#br0" timeOffset="2653">7493 2788 34,'0'0'20,"0"0"-1,-2 9-2,2-9-4,-3 20-2,-1-9-3,3 9-1,-4-2 0,3 9-2,-3-2 0,3 5-1,-2-3 0,2 3-1,0-3 0,3 0-1,-1-7 0,4-1 0,0-6-1,3-2 0,-7-11 1,20 6-2,-9-10 1,4-5-1,1-5 0,1-4-1,0-3 1,-1-3-2,1-2 2,1 0 0,-2 0-1,-2 2 1,0 2 0,0 1 0,-3 4 0,1 3 0,-4 3 1,-2 1-1,-6 10 2,7-9-2,-7 9 0,0 0 0,0 0 1,0 0-1,-3 12 0,1-2 0,0 1 0,1 4 0,0 3 0,1 5 0,1 4 0,2 4 0,0 3 0,-1 3 1,1 7-1,0 1 0,-2 2 1,1 0-1,-2 2 1,-3 0 0,1-1-1,0 0 1,-3-3-1,2-2 1,-1-3-1,1-3 0,1-5 1,0-6-1,1-5 0,1-4 0,1-6 0,-1-11-1,1 11 0,-1-11-1,0 0-4,0 0-6,2-14-20,-1 4-3,0-8 0,1-4 1</inkml:trace>
  <inkml:trace contextRef="#ctx0" brushRef="#br0" timeOffset="3915">8415 2549 4,'18'-8'20,"-18"8"-4,13-10-4,-13 10 0,9-6 0,-9 6 1,0 0-2,0 0 0,0 0-3,0 0-1,-2-11-2,2 11-2,-10-3-2,10 3 0,-14-4 0,3 3-1,-2 1 0,-4 1 0,-1 2 0,-2 2 0,0 2 1,-2 2-1,-2 3 2,1 4-1,-3 2 1,3 2-1,-2 1 2,2 4-2,2 2 2,1 2-2,2-1 1,3 3-1,2 1 0,3 1 0,2 2 0,4 2 1,3-1-1,3 1 0,2-3 0,5 0 0,5-3-1,3-2 2,4-3-2,5-5 2,4-2 0,3-4-1,3-5-1,1-4 1,-1-4 0,0-3-1,-3-2-1,-3-3 0,-5 0 0,-4-3-3,-4 4-1,-8-3-3,2 6-8,-11 2-18,0 0 0,1-12 1,-8 3 1</inkml:trace>
  <inkml:trace contextRef="#ctx0" brushRef="#br0" timeOffset="4596">8501 2821 13,'10'0'25,"-10"0"0,13-11-3,1 11-11,2-2-3,7 4 0,-3-1-1,8 5-1,0 0-1,3 5-1,0 1-1,3 4-1,-4 3-1,-2 3 0,-1 3-1,-2 3 0,-3 0 0,-5 2 0,-5-1 1,-4 0-1,-7-3 1,-4-1 0,-7-3 1,-4-3 0,-8-3 1,0-2-1,-6-6 1,-1 2 0,-5-6 0,2-1-1,-3-4 1,6-1 1,0-3-2,4 0 0,3-3 0,6-1 0,5-1-1,6-3-1,8 0 0,3-2 0,6 1-1,3-2 0,5 2 0,1-3-2,4 5 0,1-3-3,3 6-1,-2-6-5,7 6-9,0-4-12,-4-4-1,0 3 1</inkml:trace>
  <inkml:trace contextRef="#ctx0" brushRef="#br0" timeOffset="5107">9030 2551 15,'8'-13'23,"-8"3"-3,2-4-9,-2 14 0,6-13 2,-6 13-1,0 0-1,0 0 0,0 0-3,9 4-2,-9-4-3,2 21 0,0-5 0,4 6-1,-3 3 1,4 5-1,-2 2 0,2 6 0,1 5 0,1 0-1,-1 5 0,-1 0-1,1 3 1,-2-1-1,-1-1 0,1-3 1,-3-6-2,0-4 1,2-2-2,-4-10-1,2-1-3,-5-11-6,2-12-16,0 0-6,0 0 2,-4-19-1</inkml:trace>
  <inkml:trace contextRef="#ctx0" brushRef="#br0" timeOffset="6128">9311 2491 7,'0'0'13,"0"0"1,0 0-2,0 0 0,0 0-1,0 0-2,0 0 1,0 0-2,0 0-2,0 0-1,0 0-1,0 0 0,0 0-1,0 0 0,1 10-1,-1-10 0,0 0-1,0 0 0,0 0 0,0 9-1,0-9 0,0 0 0,0 0 0,0 0 0,0 0 0,0 0 0,0 0-1,0 0 1,0 0 0,0 0-1,0 0 1,0 0-1,0 0 1,0 0-1,0 0 1,0 0 0,0 0 0,0 0 0,0 0 0,0 0 1,0 0-1,0 0 1,0 0-1,0 0 0,0 0 1,0 0-1,0 0 1,0 0-1,0 0 1,0 0 0,0 0 0,0 0 0,0 0 0,0 0 0,0 0 1,0 0-1,0 0 0,0 0 0,0 0-1,0 0 1,0 0 0,0 0-1,-2 11 1,2-11-1,7 12 1,-5-3 0,0 4 0,0 0 1,1 6-1,-1 3 1,2 6-1,-1 4 1,0 5-1,-2 4 0,4 5 1,-3 2-2,0 2 1,0-2 0,0-3-1,1-3 1,0-5-1,1-6 0,-2-5 0,2-7 0,0-2 0,-1-6 0,-3-11 0,5 15-1,-5-15 0,0 0-1,0 0 0,0 0-2,0 0-2,0 0-6,1 9-19,-1-9-1,-1-10 0,-1-4 2</inkml:trace>
  <inkml:trace contextRef="#ctx0" brushRef="#br0" timeOffset="7120">9889 2826 19,'0'0'23,"0"0"-4,0 0-9,-9-4 1,9 4 1,-10-6 0,10 6-1,-11-7-3,11 7-2,-15-2-1,6 3-2,-4-1-1,0 4-1,-4 1 1,0 1 1,-3 1-1,0 3 0,-2 0 1,3 1-2,1-2 1,2 3-1,3-4 0,3-1-1,10-7 0,-8 16 0,8-16 0,9 13-1,-9-13 1,22 16-1,-7-6 1,5 0-1,3 1 0,1 0 0,-1 1 0,1 0-1,1 1 1,-1 1 0,0 0 0,-1 1 0,-1 0 0,0 0-1,-4 0 1,-3 1 0,-3-1 0,-3 1 1,-5-3-1,-5 3 2,-2-1 0,-6 2 0,-4-2 2,-3 2-1,-5-3 2,0 2 0,-8-2 0,2 1 0,-5-5 0,3 2-1,-2-5-1,-1-2-3,2 0-4,-4-9-9,2 0-20,2-5 0,-2-9-1,3-5 0</inkml:trace>
  <inkml:trace contextRef="#ctx0" brushRef="#br0" timeOffset="16744">0 0 2,'12'17'6,"1"5"-1,3-1 0,1 3-1,0 4 0,3 4 0,1 6-1,3 4-1,-1 3 1,1 5-1,2 4-1,0 4 0,3 2 2,0 1-1,1 4 0,1 2 0,2 3 1,0 0-1,1 0 2,2 0-1,0 1 1,0 1 0,5-4 0,1 0-1,2-1 1,3 1 0,4 3-2,2 0 0,2 0-1,7-2 0,-2 1-1,3 0 2,4-4-1,6 0 0,0-4 1,5-1-1,1-2 0,4 0 0,3-3 0,0-2 1,2-3-2,1-2 1,0-4 0,2-4 1,-2-4 0,2-1 0,1-6 1,2-2-1,-3-3 0,2-1 0,3-3 0,1 0-1,1 0 0,3-1-1,0-1 1,3 0-1,3 0 0,2-4 0,-2-1 0,0-2 0,-1-4 0,-1-2 0,-1-1 0,-1-3 0,-6-2 0,-3 1 0,-4 0 0,-3-1-1,-5 2 1,-3 2-1,-6 0 0,-5 1 0,-3 1 0,-7 0 1,-3-1-1,-8 1 1,-5-1-1,-7-1 1,-8 2 0,-5-2 0,-8 1-1,-4-2 0,-10-3 1,0 0-1,6 12 1,-6-12 0,0 0 0,-12 11 0,12-11 0,0 0 0,-11 7-1,11-7-1,0 0-2,-9 1-6,9-1-15,0 0-2,-8-15 0</inkml:trace>
  <inkml:trace contextRef="#ctx0" brushRef="#br0" timeOffset="17865">4969 2669 18,'0'0'16,"-9"-14"-2,9 14 1,-11-18 0,4 6-1,2 2-1,-4-6-2,0 4-3,-3-4-1,1 2-2,-4-4-2,2 6-1,-6-4 0,4 3-1,-3-1 0,4 3 1,-3 0-1,3 0-1,-1 2 1,3 1-1,1 2 1,2-1-1,9 7 0,-14-8 0,14 8-1,0 0 0,0 0 0,0 0-1,0 0 0,0 0 0,2 12 0,2-2-1,5 4 0,2 2 0,3 6 0,-1-2 0,5 5-1,-4 0 0,5 2 0,-2-1 1,3 3 0,-4-1 0,1-1 2,-1 3-1,-1 0 0,0-2 0,-1 0 0,-1-2 1,-3-1-1,-2-4 0,2-1-1,-2-5-1,0-2 2,-2-3-1,0-1 1,-6-9 0,8 11 2,-8-11 0,0 0 2,4 12 1,-4-12 0,0 0 2,0 0-1,-10 12 0,10-12 0,-10 10 0,10-10 0,-15 14 0,3-7 0,3 4 1,-8-4 0,1 6 0,-6-2 0,2 3 0,-6 0-1,-1 1 0,-6 0-2,2 1 1,-5 0-2,2-2 0,0 2-1,0-4-1,5 0-3,-3-4-5,7-3-16,4 1-8,0-8 1,6-1-1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7.3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267 32 11,'0'0'14,"0"0"1,-4-9-2,4 9-1,0 0-1,0 0-1,0 0-4,0 0-1,0 0-2,0 0-1,1 12-1,-1-12 1,3 18-1,-1-4 0,2 3 1,1 5-1,1 4 0,3 4-1,-1 1 0,3 5 0,-2 2 0,1 1 0,1 1 0,-1-3 0,-1 1 0,-1-1 0,-1-2 0,-4-2 0,3-2 0,-5-4 1,-2-1 0,-3-4 1,-2-3 0,-4-2 1,0-3-1,-5-5 1,-1-1 0,-4-5 0,0-1 0,-2-4-1,-4-2 0,-2-3 0,4-6-1,-1 1-2,1-6-4,6 1-7,-1-7-9,5-3-9,7 1 0,1-5 0</inkml:trace>
  <inkml:trace contextRef="#ctx0" brushRef="#br0" timeOffset="551">12 121 24,'0'0'17,"-7"-12"1,7 12 0,0 0-1,-6-9-3,6 9-4,0 0-2,0 0-3,0 0-2,14 0 0,-2-2 0,4 0-1,10-4 0,4 0-1,7-3 1,6-1-1,5-3-1,3 1-1,3 0 0,-2 0-1,-5 5-1,-8 0-4,0 7-1,-14-1-4,-6 7-11,-5 5-8,-14-1 1,-1 4 2</inkml:trace>
  <inkml:trace contextRef="#ctx0" brushRef="#br0" timeOffset="1001">490 570 7,'-11'-2'21,"11"2"1,-5-12-10,-1-1-3,6 1 0,-3-3 1,5 1-1,1-4-1,5 2-1,-1-4-1,6 4-1,2-2-2,4 3 0,-1 0-1,5 3 0,-2 3-1,2 3 0,-2 3 0,2 6 0,-3 2 0,-1 4 0,-2 3-1,-1 3 1,1 1 0,-5 2 0,-5 0 0,-1 1 0,-4-1 1,-2 1 0,-3-4 0,-4 2 1,-6-5 0,1 2-1,-2-5 0,-1 0 0,-3-5 0,0 1 0,0-5 1,1-1-2,1-5-1,2-2 0,3 0-4,-3-9-2,10 6-7,-6-6-16,4-2-5,2-1 0,2-1 0</inkml:trace>
  <inkml:trace contextRef="#ctx0" brushRef="#br0" timeOffset="1792">847 40 15,'-1'-16'18,"1"16"-2,-1-11-2,1 11-1,0 0-1,0 0-3,0 0 0,0 0-2,0 0-1,-9-8-1,9 8-1,0 0-1,0 0 0,0 0 0,0 0-1,8 9-1,-8-9 0,1 11 0,0-2-1,1 2 1,-1 4-1,0 3 1,2 5 0,0 5 0,0 2 0,-2 4 0,2 4 0,-3 2 0,2 1 1,-3-3-1,1-2 0,-1-2-1,3-3 1,-2-6-1,1-4 0,0-7 0,0-2 1,-1-12-1,3 12 1,-3-12 0,0 0 0,13-9 0,-13 9 0,17-21 0,-8 8 0,4-5-1,-1 0 0,2-2 0,-1 0-1,1 2 1,0-1-1,0 3 1,0 1-1,-1 4 1,0 3-1,-2 2 1,-11 6-1,17-4 1,-17 4 0,15 9-1,-15-9 1,8 18 0,-3-5 1,-2 2-1,0 3 0,0 1 1,1 4-1,-5-1 0,3 1 1,-2 0-1,0-1 1,0-1-1,1 1 0,-2-5 1,0-2-2,2-2 0,-1-13-4,4 14-5,-4-14-12,0 0-10,8-17-2,-3 1 2</inkml:trace>
  <inkml:trace contextRef="#ctx0" brushRef="#br0" timeOffset="2634">1311 309 14,'0'0'21,"0"0"-7,0 0-4,0 9 0,0-9-1,-1 12 1,1-12-1,0 19-1,0-9-1,1 5-1,-2 0-1,3 3-1,-2 0-1,1 2 1,-4 0-1,5-1-1,-2 0 0,2-3 0,0-2-1,4-4 1,-6-10-1,13 9-1,0-12 0,-1-6 0,3-3 0,0-4-1,4-3 1,-3-4-1,4-1 0,-2 2 1,-4 2 1,1 2-1,-3 3 1,-2 4 0,-10 11 0,13-11 0,-13 11 0,0 0 0,8 13 0,-5-2 0,-2 2-1,2 3 0,0 2 1,1 3-1,-2-1 1,1-1-1,-1 1 1,-1 0-1,-1-3 1,0 0-1,2 1-1,-3-7-1,5 4-5,-4-15-6,0 0-18,0 0-3,11-1 2,-3-12 0</inkml:trace>
  <inkml:trace contextRef="#ctx0" brushRef="#br0" timeOffset="3375">2193 47 34,'0'0'17,"-1"-10"2,1 10 0,-5-9-2,5 9-4,-11-8-3,11 8-5,-19-5-1,9 4-2,-5 0-1,1 2 1,-3 1-1,-1 2-1,0 3 1,0 2 0,-2 2 0,0 4 0,-1 1 0,-1 4 0,1 3 0,0 5 0,-1 0 0,3 3 0,0 1 0,3 2 1,3 0-1,5 0 0,4-3 0,5 0 0,6-1-1,5-1 1,8-3-1,6-4 0,5-1 0,4-4 0,8 1 0,-1-6 0,3 1-1,0-6 1,-1-2-1,-1-3 1,-2-2-2,-4-5-2,0 1-7,-6-6-10,-4-2-11,1 0-2,-8-7 3</inkml:trace>
  <inkml:trace contextRef="#ctx0" brushRef="#br0" timeOffset="3965">2543 331 14,'0'0'24,"0"0"0,0 0 2,0 0-18,14-10-3,-14 10 1,16-5-1,-16 5 1,21-3 1,-11 1-1,3 4-1,-1-2-1,3 5-2,1 1 0,0 2-1,1 2-1,0 4 0,3 0 0,-1 3 0,-2 3 0,-1 1 0,-3-1 0,0 3 0,-4 1-1,-2-2 1,-6 2 1,-5 0-1,0-3 1,-3 0 0,-4-3 1,-1-1 0,-4-5 1,0 1 0,-4-8 0,4-1-1,-7-3 1,2-3-1,-2-3 1,1-4-2,0-4 0,2 1 0,2-3-1,3 1 0,4 0 0,2-1 0,5 1-2,3 3 1,5 2 1,3-1-3,5 2 2,4 0 0,2 2 0,4-1-1,4 4-1,-1-2-1,4 5-2,-5-3-5,3 5-10,-1 0-11,-8-2-1,1 2 1</inkml:trace>
  <inkml:trace contextRef="#ctx0" brushRef="#br0" timeOffset="4646">2881 10 26,'0'0'25,"9"-6"1,-9 6-9,0 0-10,0 0-1,7 11 1,-4 1 0,-3-2-1,4 7 1,-4 2-1,2 5-2,-1 3 0,1 6-1,-2 2-1,2 4 0,-1 3-1,0 3 0,-1 0 0,1 2 0,-1 0 0,1-4-1,0-3 0,-1-5 0,1-6 0,0-5-3,2-4-1,-3-9-5,0-11-9,14 8-14,-10-20-1,4-3 1</inkml:trace>
  <inkml:trace contextRef="#ctx0" brushRef="#br0" timeOffset="5047">3123 19 17,'11'0'25,"-11"0"1,0 0-6,11-4-10,-11 4-1,0 0 0,5 10 1,0 0-1,-5-1-1,4 9-2,-4 2-2,5 8 0,-4 4-2,3 8 0,-4 6-1,2 4 0,-2 2 0,1-2 0,-1 0-1,1-4 1,0-3-1,-1-5 0,2-8-2,-2-8-3,7-1-4,-7-12-9,0-9-15,11 3-1,-5-16 1</inkml:trace>
  <inkml:trace contextRef="#ctx0" brushRef="#br0" timeOffset="5438">3808 297 9,'9'-3'20,"-9"3"4,-14-13-14,14 13 1,-25-1 1,11 4 1,-10-1 0,4 7 0,-8-2-3,6 4-3,-5 1-3,3 0-3,2 1 0,1 0-1,6 0 0,2-2 0,6 0-1,2-1 1,6-1 0,4 1 0,5-2-1,2 1 1,6 0 0,4 2 0,3 0 0,2 0 0,0 1 0,-1-1 0,-1 0 0,-2 1 0,-5-1 0,-5 0 1,-1 2 0,-7 0 0,-4-1 1,-1 1 0,-7-1 1,-1 2 0,-9-3 1,1 1-1,-8-3 1,2 0 0,-6-4-2,-1 1 0,-3-3 0,2-1-1,2-2 0,1-2-2,5 0-3,-3-10-8,9 1-23,5-4 0,-1-4-1,5-5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52.4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3893 11 2,'-45'-2'3,"-4"-2"0,1 3 0,-5-1 0,0 1 0,-1 0 0,-2 1 0,-2-1 0,0 1 1,-1 0 0,0 0-1,0 1 0,0 0-1,-3 2 0,1 0 0,0 0 0,0 1 0,-2 1-1,-1 0 0,1 1 1,-1 1 0,1-1-1,-2 1 2,-1 1-1,-1 1 0,1 0 0,-2-2 1,0 5-1,-2-1 1,2 0 0,-1 2-1,0 1 0,-1 1 2,0 1-2,-4 1 1,1 1-1,-1-2 0,1 4 0,-2-1 0,3 1 1,1 1-1,0 0-1,3 1 1,1 0-1,1 0 1,3 0-1,0 1 0,4-1 0,2 1 0,3 1 0,2 0 0,5 1 0,0 1 0,2 3 0,-1 0 0,3 0-1,0 2 1,1 1-1,1 0 0,-1 0 0,4 1 1,3 1-2,2-1 2,3 1-1,2 0 1,5 2 0,1 2 0,4-1 0,2 3 0,4 3 0,1-2-1,4 4 2,4-5-2,2 2 1,4 0 0,5 0 0,2-4 0,3 0 0,3-2 0,4 0 0,3-1 0,3-1 0,4 1 0,3-2 0,4 1 0,4-1 0,3 1 0,3 1 0,1-3 0,5 0 1,2-3-1,3 3 0,1-5 0,6 1 0,1-4 0,4 3 0,2-1 0,2-2-1,2 1 1,0-2-1,1-1 1,0 1-1,4-2 1,0-3-1,0 0 0,3-1 1,1-1-1,2-2 0,1 1 1,2-4-1,0 3 0,2 0 0,1-1 1,1-2-1,1 0 0,2 0 1,3-1-1,2-1 0,1-1 0,-2-2 1,3-3-1,-2-3 1,2-1-1,-2-1 0,0-4 0,0-2 0,-1-4 1,-2-2-1,-1-1 0,-1-1 0,-2-3 1,0-2-1,-4 1 0,-2-2 1,-4-1-1,-2-1 0,-5-4 0,-1 0 0,-7-1 0,-4-1 0,-3-3 0,-1 0 0,-4-3-1,-1-2 1,-3-1 0,1-3 0,-3-2-1,0-1 1,-3-2-1,-4 2 1,-1-1-1,-4-2 1,-3 5 0,-4 2 0,-4 1-1,-4 2 1,-4-1-1,-5 0 1,-5-1-1,-5 3 1,-5-4 0,-4-2-1,-5-2 1,-4-1-1,-2 1 1,-4-1 0,-1 0 0,-2 1-1,-2 0 1,-3 4 0,0-1 0,-4 2 0,-2-1 0,-3-1-1,-4 1 1,-5 0 0,-3 2 0,-6-1-1,-6 3 1,-4-1-1,-4 1 1,-5 2 0,-3 3 0,-3 3-1,-2-1 1,-4 4 0,-1 1 0,-2-2 0,-1 2 0,-1 7 0,-2 1 0,0 1 0,-2 1-1,-2 2-1,1 2-1,-5 4-4,0 7-6,-8 0-17,-10 0-1,-5 3-1,-12 0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18.0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2339 194 16,'0'0'9,"-11"-10"2,11 10 0,-16-11 0,5 6-2,0-1-2,-1 2-2,-4-2-1,1 1-1,-4-3-1,0 3 0,-3-1 0,-2 1 0,-2-1 0,-1 0 0,-2 0 0,0 2-1,-3-1 1,-2 2-1,-1 0 0,-2 0 0,-3 1 0,-3 2 0,-2 0 0,-4 2 0,-3 0 0,0 1-1,-2 0 1,0 2-1,-2 1 1,-1 2 1,0 1 0,1 1 0,1 1-1,-4 3 1,-1-1-1,-2 3 0,1 0 0,2 2-1,0 1 0,-6 0 1,1 1-1,12 1 0,0-1 1,4 2-1,0 0 1,6-1 0,-2 1 0,10 0-1,-3 2 0,0-4 0,0 4 0,4 1-1,1-1 1,2 1-1,2 0 1,0 2-1,5-1 1,-1 4-1,2-1 1,0 0 0,3 1 0,2 0 0,4 2 0,-2 1 0,7-1 0,0 1 0,7 0 0,0-1 0,2 1 0,1-2 0,3 0 0,6 1 0,-3-2 1,2 1-1,1-1 1,0 0 0,2-1 0,1 1-1,0-1 1,3-1 0,1 1-1,3-2 1,-1 1 0,5-1 0,1-2 1,2 1-1,1-3 1,1 1 0,5-2 0,-1-1-1,3-2 1,-2 2 0,6-4-2,1 1 1,3-2-1,2 1 1,2-3-1,2 2 0,6-3 0,3 2 0,-1-3 1,3 2-1,3-1 0,0-2 1,1 3-1,4-2 0,-1 2 1,2-2-2,2 0 2,1 2-1,-1-4 2,5 3-3,-2-3 2,1 1 0,-1 0-1,1-1 0,-3-1 1,4 2-1,-3-1 0,1 0 1,-1 0-1,0-1 0,-2 0 0,0 1 0,0-1 0,-3-1 0,0 0 0,1 0 1,-4 0-1,-1-2 0,0 1 1,-1 0-1,-2-1 1,-1-1-1,0 1 0,-1-1 1,1-1-1,2 1 0,-3-2 1,0-2-1,2 0 0,-1-2 0,-1 0 0,-1-2 1,1-1-1,-3 0 0,4 0 0,-2-1 0,-1 0 0,0 1 0,-1-3 0,-1 1 0,0-2 1,-1 1-1,0-3-1,-1 1 1,-1-2 0,2-1 0,0-1 0,1 1 0,0-2-1,-3 0 1,0-1 0,-1 1-1,1-2 1,-3-1 0,1-2-1,-2-2 0,1 1-1,1-4 1,2-1-1,-1-2 1,-1 0-1,-1-2 0,-2 0 2,0-1-1,-7-1 1,-1-1-1,-2 0 1,-3-1 0,-2-1 0,-3 1-1,-3-1 1,-2 1 0,-1 0-1,-6 1 1,-2-1 0,-5 0 1,-2-2-1,-3 3 0,-4-2 0,-2 0 0,-3-1-1,-4-1 0,-5-2 0,-1 0 0,-4 0 0,-5-2-1,-3 0 2,-4-3-1,-3 2 0,-2-1 0,-4 1 1,-6 0 0,-2-2 0,-5 2 1,-3 1-1,-5-1 0,-3 1 0,-5 2 0,-4 0 0,-1-1 0,-6 3 0,0 1 0,-4 2 0,-2-1 0,-2 3 0,-3 2 0,-3 2 0,-2 2 0,-3 2 0,-3 3-1,-3 0 1,-4 6-1,-5 1 1,-7 4-2,-5 5-2,-8 3-2,-3 9-2,-13 1-4,-4 9-11,-4 8-6,-10-1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20.9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2032 162 4,'0'0'15,"0"0"-3,0 0-2,5-9-3,-5 9-2,0 0-1,0 0 0,0 0 0,-11-7-1,11 7 0,-9-6-1,9 6 0,-18-8 0,5 5-1,-3-2 0,-2 2-1,-4-1 1,-4 1-1,-4 0 0,-1 1 1,-3 0 0,-2 1-1,-2-1 1,-1 1 1,-1-1-1,0 4 1,-5-2-1,1 1 1,-2 0-1,-1 1 0,-5 0 0,0 2 0,-1 0 0,1 0 0,0 2-1,0 0 1,0 0-1,3 0 0,1 2 1,2 0-1,-1 0 0,4 2 0,-1 1 1,1 1 0,0 0-1,2 2 1,2-1 0,-1 2-1,1 0 1,1 3-1,0-2 1,2 2 0,0 0 0,2 3 0,0-1 0,1 2 0,3-1 0,0 1 0,2 0 0,0 1-1,3-1 1,2 2-1,0 2 1,5 0 0,-2 1 1,5 1-1,0 1 1,4 3-1,0 0 1,4 2-1,0-1 0,4 2 0,2 4 0,1-1 0,2 2-1,4 0 0,1-1 1,4 0 0,1-2-1,3 1 2,0-3-1,4 3 0,-1-5 0,5 4 0,1-4 0,3 1 0,1 0 1,4-1-1,1-1 0,5 0 1,4-3-1,1 1 1,1-2-1,6 0 0,1 0 0,3 0 1,3-5-2,0 1 1,1 0-1,3-1 1,1-2-1,4 1 1,1-3-1,2 0 0,2-1 0,0 0 1,2 1-1,2-3 1,-1 2-1,3 0 1,-1 0-1,3 0 1,0-1 0,0 0-1,2-1 1,-1 1 0,-3 0 0,2-3 0,-3 2 0,2-1 0,0-1-1,0 1 1,-1-1 1,1 0-2,1-1 0,0 0 0,0-2 0,-2 1 1,-2-1-1,2-1 0,-2-1 0,-2-2 0,0 1 0,0-2 0,-2-2 0,-1 0 0,0-2 1,0-1-1,2-1 0,0-1 0,-3-1 0,2-1 0,-2 0 0,-1-1 0,0-1 0,0 0 0,-1 0 0,1 0 0,4 1 0,-3-2 0,3-1 0,0 0 1,-3-2-1,-3-1 0,-1-1 0,-2-1 0,-1-1 1,-2-3-2,-3-1 1,1-1 0,0-2 0,-2-4 0,0 0-1,-3-1 1,-1-1-1,-5 0 1,-2-2-1,-4 0 1,-2 0-2,0-3 1,-5 1 0,-1-4 0,-1-1 0,-5-2-1,1-4 2,-3 2-1,-2-3 0,-3 0 1,0 2 0,-7 1-1,1-1 1,-2 3 0,-3-2-1,-2 3 1,-3-1-1,-3 1 0,-3-1 0,-3-1 1,-2 0-1,-5-1 0,-3 1 1,-1-2-1,-3 1 1,-3-1 0,-1 2 0,-3 1 0,-4 0 0,0 1 0,-4 2 1,-2 1-1,1-2 0,-5 4 0,-4 0 0,0 0 0,-3 0 0,-3 2 0,-2 0 0,-5 2-1,-3 1 1,-1-2 0,-3 2 1,-2 0-1,-6-2 0,0 3 0,-4 0 0,-2 0 0,-3 1 0,-2 4 1,1-1-1,-2 1 0,0 1 1,1 4-1,-1-1 1,2 2-1,-3 0 1,0 0-1,-2 1 0,-1 1 0,-2 0 1,-3 0-1,-3 2 0,-1-1 0,-1 3 0,-2 0 0,-3 3 0,0 1 0,-4 2 0,-5 3-1,0 4 0,-5 0-2,-2 7-5,-11 0-14,-9 1-11,-4 3 0,-14-6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8:43:28.2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0 197 4,'0'0'7,"0"0"-2,0 0 0,0 0 0,0 0 0,0 0-1,0 0 1,0 0-1,0 0-1,0 0 0,4-10 0,-4 10 0,0 0-1,0 0 0,4-12 0,-4 12 0,3-9 0,-3 9 0,3-12 0,-3 12 0,10-13-1,-10 13 1,9-16-1,-9 16 1,13-18-1,-13 18 0,19-17 1,-11 8-1,1 1 2,2-3-1,0 4 0,1-1 0,2 2-1,0 0 0,1-1 0,0 2 0,1 0 0,-1 3 0,0-3 0,2 1 0,-4 2-1,1-1 1,-3 2 0,-1 0 0,1 1-1,-11 0 1,15 1-1,-15-1 0,9 2 1,-9-2 0,0 0 0,11 2 0,-11-2 1,0 0-1,0 0 0,0 0 0,0 0 0,0 0 0,0 0-1,0 0 1,0 0-1,0 0 0,0 0 0,0 0 0,0 0-2,0 0-1,0 12-5,0-12-15,8 9-3,-8-9-1,9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23.3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3454 652 0,'1'-21'2,"-1"21"0,18-23 2,1 7-1,3-3 2,4 5-1,3-1 1,5 3-2,1 3 1,0-2-2,-1 9 2,-3 4-1,-2 5 0,-3 4 2,-4 3 0,-10 3 2,-3 5 0,-8 2 2,-5 6-1,-9-2-1,-6 9 1,-10-3-1,1 7 2,-5-4-3,2 2 1,-1-6-4,5 0 3,2-6-3,8-3 1,2-6-2,7-2 0,1-6-1,4 3 0,3-13 1,-1 16 0,1-16 1,12 15 1,4-10-1,12-2 0,11-3 2,15-3-3,14-3-2,8-6-10,11 0-27,9-4-1,-5-4-1,-3-2 0</inkml:trace>
  <inkml:trace contextRef="#ctx0" brushRef="#br0" timeOffset="991">4421 0 3,'0'0'27,"-11"3"0,11-3-1,-17-1-16,2 0-8,-3 1-1,-3 2 1,-4 4 1,-3 0 0,0 4 0,-1-1 1,2 3 0,1-2 0,5 1-2,2-3 0,7-2-2,1 0 1,11-6-2,-7 10 0,7-10 1,3 12-1,2-3 0,0 2 0,1 2 1,0 2-1,1-1 1,2 4 0,3-3 1,3 1-1,4-3 0,4-4-1,2 1 1,4-2 0,1-1 0,0-2-1,0 2 1,-6-1 0,-2 2 0,-6 5 0,0-1 1,-7 1-1,-2 2 1,-1 0 0,-4 0 1,-4-3 0,-1 2 2,-3-5 1,-2 2 0,-8-6 1,-1 2 0,-8-6 0,2 2-1,-2-3-1,0 1-2,0-2-1,5-1-3,7 3-3,-1-7-6,14 6-11,0 0-14,11-10-1,4 4 0</inkml:trace>
  <inkml:trace contextRef="#ctx0" brushRef="#br0" timeOffset="1622">4717 777 26,'0'0'25,"0"0"1,10-2-18,2-3-5,0-2 3,7 2-1,-1-2 1,8 5 1,-2-1-1,5 5 2,-3-3-2,8 2-2,0 0-1,1 0 0,-1-1-2,-1-3-4,2 3-9,2-2-21,-4-5-1,-5 1-1</inkml:trace>
  <inkml:trace contextRef="#ctx0" brushRef="#br0" timeOffset="2904">5683 322 10,'0'0'21,"0"0"0,0 0-16,0 0-7,13 7 2,-13-7 1,5 18 1,-3-4 1,1 7 2,-2 2 0,3 8 2,-2 1 0,1 7-2,-1-4 0,5 6 1,-4-8-1,2 2 1,-1-7-1,1-1 0,-2-9-1,1-1-1,-3-7 0,-1-10-1,4 13 0,-4-13-1,0 0-4,2 10-28,-2-10-3,-2-16 0,-5-2 2</inkml:trace>
  <inkml:trace contextRef="#ctx0" brushRef="#br0" timeOffset="4246">344 788 2,'0'0'12,"14"13"1,-9 1-1,8 5-7,2 6-3,2 4 1,4 7 0,7 2-1,-1 4 0,-2 2 2,3 2 1,-28-46 2,40 80 2,-40-80 1,21 74 1,-21-74 1,-2 58-1,2-58-1,-29 46-2,29-46-2,-54 45-4,54-45 1,-71 29-3,71-29 0,-81 16 0,81-16-2,-81-15-8,47-8-15,5-9-9,2-8-1,6-5 2</inkml:trace>
  <inkml:trace contextRef="#ctx0" brushRef="#br0" timeOffset="4627">190 789 27,'20'11'31,"-2"-14"0,15-3 0,9-7-28,13 1-3,12-3-1,10 0 1,5-1-1,0 1 2,-1 1-2,-10 3 2,-7 1-4,-5 3-13,-8 4-15,-18-5 0,-1 4 0</inkml:trace>
  <inkml:trace contextRef="#ctx0" brushRef="#br0" timeOffset="5007">1313 724 20,'6'33'30,"3"5"-3,-3 1-8,-4 0-13,3 3 1,-3-6 0,2 1-1,-4-9 0,2-5-1,-2-9 0,-1-2 0,1-12-3,0 0-1,0 0 0,-10-1-2,0-10 1,-4-3 0,-3-3 0,-3-2 1,-5-7 0,-1-3 0,0-4 0,3 0 0,4-2 0,6-3-2,9-1 0,7-2-1,11 3 1,9 1 0,11 4 0,9 2 1,8 4-1,3 4 2,2 9-2,-3 5 2,0 4-1,-5 7 0,-6 7 1,-6 3-1,-8 6 1,-5 2-1,-8 0 1,-3 3 1,-12-1 0,1 0 0,-12-3 1,-2 2 1,-9-7 0,-3 1 1,-8-6-2,0 0 1,2-5-2,-3-3 0,2-1-4,-1-5-3,12 5-9,0-5-18,5-1-5,16 6-3,-11-17 3</inkml:trace>
  <inkml:trace contextRef="#ctx0" brushRef="#br0" timeOffset="5658">1953 682 13,'0'0'22,"11"20"-7,-3 0-13,-1 7 1,3 7 6,-4 3-1,7 7 5,-8-4-2,5 3 2,-7-9-2,5-2-1,-5-10-3,2-4-3,-2-8-1,-3-10-2,0 0 0,1-22-1,-5 0 1,0-10-2,-4-6 2,-3-7-2,1-3 1,0-1-1,-1 4 1,4-4-1,3 6 2,3 5-2,5 6 1,5 3 1,9 8-2,5 3 1,6 5-1,4 7 2,2 9-2,2 3 0,0 10 0,-1 5 0,-7 4 0,-2 5 1,-4 1-1,-6 4 1,-3-2 1,-6 2 0,-3-4 1,-6 2 3,-7-4-3,-4 0 3,-10-3-1,0-1 0,-9-4 0,-2-1 0,-6-5-1,4-2 0,-2-2-1,4-3-1,2-3-3,0-5-10,6-1-26,9-6 0,3-6-1,5-3 0</inkml:trace>
  <inkml:trace contextRef="#ctx0" brushRef="#br0" timeOffset="7441">137 187 14,'-18'4'28,"7"9"-1,-8-9 1,2 5-23,3 4-6,3 4 0,0 6 1,1 6 2,1 6 0,1 4 3,3 14 1,1-2 1,6 15-1,1 7 0,7 9 0,-1 1-2,10 11 0,1 4-1,3 3-1,2 0-2,2-4-1,2-10-1,-1-12-10,0-11-24,4-15-2,-32-49 1</inkml:trace>
  <inkml:trace contextRef="#ctx0" brushRef="#br0" timeOffset="7891">2439 116 33,'-14'22'32,"5"-11"1,6 11-1,0 5-25,-2 9-6,4 11 2,1 11-1,2 13 0,0 9 0,4 16 1,-2 1-1,4 10 1,0-3-1,1 2 0,-1-10-2,3-7-2,5-9-17,2-19-18,-18-61 1,41 57-2</inkml:trace>
  <inkml:trace contextRef="#ctx0" brushRef="#br0" timeOffset="9273">2840 962 26,'0'0'31,"0"0"1,-12 2-21,12-2-1,0 0-1,0 0-1,0 0-1,14-1-1,-14 1-1,20 0-1,-4-2-2,7 1 0,4-1-1,4 0 0,1-1 0,0-1-1,-1 2-3,-6-2-2,-3 5-8,-8 0-12,-14-1-11,0 0 1,2-11 0</inkml:trace>
  <inkml:trace contextRef="#ctx0" brushRef="#br0" timeOffset="9584">2758 778 45,'0'0'34,"0"0"2,15-1-2,2-6-29,6 0-6,4-2 0,2 2 0,1 2 1,-1 1 0,2 4-2,-4 4-21,-2-2-12,4 2 0,-10-5 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9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0 102 12,'22'-10'27,"17"5"-1,-2-10 1,9 6-22,2 1-7,5 5-1,-2 4 1,-5 6 1,-7 5 1,-13 8 1,-9 6 0,-14 4 0,-12 5 1,-12 4 1,-9 8 1,-13 0 2,-5 4 0,-7-4 1,2 2 0,3-9-1,10-2 1,8-10-3,19-5 0,15-9-3,21-6 0,17-5-1,16-4 1,12-2-1,12 0 1,6-2-1,0-4 0,3 2-2,-8-6-6,-3-8-22,-5 1-5,-10-11 0,-2 0 1</inkml:trace>
  <inkml:trace contextRef="#ctx0" brushRef="#br0" timeOffset="381">1251 233 49,'3'36'32,"-4"-12"0,8 6-3,1-5-26,4 7-6,-3 1 0,1 5 0,0-2 3,-5-2 2,-1-1-3,2-4-11,5-5-19,-11-24-3,14 12 0</inkml:trace>
  <inkml:trace contextRef="#ctx0" brushRef="#br0" timeOffset="591">1193 380 57,'-2'12'36,"14"-12"-1,12 1 0,6-5-34,7-1-3,5 2 0,7 2 0,4-4-2,5 3-15,1-2-15,-7-8-2,2 0 1</inkml:trace>
  <inkml:trace contextRef="#ctx0" brushRef="#br0" timeOffset="761">1883 161 33,'0'0'35,"-1"-10"0,1 10-1,10-2-18,-10 2-15,15-5-2,2 2 0,-1 2 0,2 4 0,0 0 0,-3 5 1,-3 1 1,-4 4-1,-4 1 2,-8 5 0,-5 3-1,-10 2 1,-3 6 1,-7-1 0,-1 4 0,-1 0 1,3 1-2,3-1-1,7 2 1,9-4 0,12-1-1,10-2-1,13-3 0,10-3-1,7-4-1,16-3-7,1-11-15,9-4-13,5-6-2,-5-10 2</inkml:trace>
  <inkml:trace contextRef="#ctx0" brushRef="#br0" timeOffset="1282">2746 265 46,'0'0'31,"14"13"1,-11-2-9,3 1-21,1 5-2,-2 9 2,-1 9 0,-5 9 2,-3 7 1,-8 2-1,3 4 1,-3-5-2,2-3-1,2-7-5,0-13-9,5-15-20,3-14-5,0 0 2,0 0-2</inkml:trace>
  <inkml:trace contextRef="#ctx0" brushRef="#br0" timeOffset="1492">2607 603 13,'-20'-9'30,"20"9"0,-16-7 1,16 7-17,7-11-12,8 4-1,7 0 0,8 0 0,9 2 1,3-2 1,11 2 1,2 0-1,5 1-3,2 1-7,-2 2-17,-2-10-10,1 4 1,-11-8 0</inkml:trace>
  <inkml:trace contextRef="#ctx0" brushRef="#br0" timeOffset="1793">3682 103 33,'0'0'34,"7"-10"0,-7 10 0,-8-14-24,8 14-9,0 0 0,-9 17 1,-4 5 0,0 7 1,-8 6 0,-1 10-1,-6 4 1,0 6-1,0-4 1,5 2 0,3-11-1,8 1 1,10-10-1,13-8 0,11-10-1,13-6 0,9-8-1,5-4 0,8 0 0,2-5 0,0-1 0,-5 1-1,-3 0-1,-7 0-1,-1 6-8,-12-5-15,-3-4-12,-6 3 0,-10-6 0</inkml:trace>
  <inkml:trace contextRef="#ctx0" brushRef="#br0" timeOffset="2143">3926 409 39,'-16'11'32,"5"7"2,-2-2 0,0 3-26,6 9-5,-4 5 0,4 10 1,-5 2 0,6 6 1,0-4 0,6 1-5,8-3-5,3-3-26,9-14-5,9-10-4,4-14 3</inkml:trace>
  <inkml:trace contextRef="#ctx0" brushRef="#br0" timeOffset="2504">4689 267 17,'0'0'25,"9"1"2,-9-1-8,0 0-13,14 12-1,-11-2 2,4 8 0,-5 3 2,4 11 1,-5-2-1,5 11-2,-7-1-2,3 6 0,-2-5-1,-1 0-1,2-7-2,-3-8-3,5-2-15,0-10-19,-3-14-2,0 0 2,-8-18-1</inkml:trace>
  <inkml:trace contextRef="#ctx0" brushRef="#br0" timeOffset="2754">4538 536 51,'-8'10'36,"8"-10"-1,-1 10-1,18-10-29,7 0-7,6-3 1,9 0-1,7-2-1,9-2-1,2-4-5,5 5-7,-5-3-12,-2-8-8,2 4 1</inkml:trace>
  <inkml:trace contextRef="#ctx0" brushRef="#br0" timeOffset="2994">5436 346 27,'3'11'18,"0"-26"1,13-1 10,8-14-24,1-5-6,3-2 1,3-2 3,6 6 8,-5-3 7,4 9-1,-7 0-8,1 8-4,-8 3-3,-2 5-1,-4 6 0,-6 6 0,-10-1-1,10 22-1,-12-1 0,-5 7 0,-2 7 0,-2 5 0,-5 8 0,-1 2 0,-1 3 1,0 0 0,3-3 0,-1-3 0,6-7 0,-1-5-1,2-6-1,0-8-1,4-6 0,-5-6-1,10-9 1,-20 8 0,7-8 1,-3-1 2,2-2 2,1 2 2,-2-4 1,15 5 1,-15-6-1,15 6 0,9-7-1,10 4 1,3-1-3,10 0-2,8 1-2,3-4-3,12 8-7,-3-9-11,4 3-14,1 2-1,-6-5 1</inkml:trace>
  <inkml:trace contextRef="#ctx0" brushRef="#br0" timeOffset="3856">6253 500 0,'14'-4'22,"12"8"5,-2-13 1,5 3-19,6 2-5,5-4 1,4 6 3,-7-4 1,4 4-1,-4-3-7,-3-2-13,-8-6-20,3 7 1,-16-12-1</inkml:trace>
  <inkml:trace contextRef="#ctx0" brushRef="#br0" timeOffset="4076">6360 300 16,'-8'30'23,"-3"-12"2,13 12 6,-2 0-25,0 5-4,4 8 2,-3-3 3,5 7 5,-3-7-2,3 0-10,-2-10-30,10 0-3,-2-18-1,7-7-1</inkml:trace>
  <inkml:trace contextRef="#ctx0" brushRef="#br0" timeOffset="4577">7063 279 8,'3'9'29,"-3"-9"0,18-7 1,0-1-19,6-7-7,6-1-1,2-8 1,5 1 1,-1-5 1,2 5 1,-5-4 0,6 4 0,-11-1-1,2 8 0,-7-1-2,1 6 1,-6 0-2,-3 4-1,-15 7 0,16-8-1,-16 8 0,0 0-1,0 0 0,0 0 0,-6 12-1,3-1 0,2 4 0,-2 6 1,0 8 0,1 3-1,1 7 0,-2 2-1,3 8-1,-4 1-1,2 1 1,-1-3 0,2-3-1,-5-6-2,3-2-3,-6-11-1,5-4-1,-6-11 1,0 1-1,-7-12 0,1 3 1,-7-7 4,0-1 5,-1-1 3,-7-3 2,0 3 2,-3-1 3,4 4-1,-1-3 1,9 6 0,-1-4 0,11 7 0,2-5-2,10 2 0,16 4-2,8 0 0,3-2-2,10 3 0,6-1-1,9 2 0,5 1-2,1 0 1,-1 0-1,-2 1 1,-2-1-1,-5 0-1,-9 1-2,-11-6-9,-10 1-24,-6 0-2,-12-3 1,-20-17 0</inkml:trace>
  <inkml:trace contextRef="#ctx0" brushRef="#br0" timeOffset="6459">8175 546 16,'0'13'33,"0"-13"0,12 6 1,7-3-18,1-3-11,5 1-2,6 1-2,4-1-1,1-1 0,-2 2 0,1 0 1,-7-2-2,-3 3-1,-9-4-5,0 1-8,-7 1-19,-9-15 1,1 3 0</inkml:trace>
  <inkml:trace contextRef="#ctx0" brushRef="#br0" timeOffset="6710">8155 215 31,'-3'12'30,"3"-12"2,2 12 0,14-7-25,5-1-5,10 2-2,4 0 2,5 2-1,3-1 1,7-3-4,1 1-10,-2-1-15,-6-9-6,0 1 0</inkml:trace>
  <inkml:trace contextRef="#ctx0" brushRef="#br0" timeOffset="7341">9118 70 15,'0'0'31,"0"0"-3,0 0-5,0 0-8,0 0-7,10-3-3,-10 3-3,0 0-1,9 1-1,-9-1 1,0 0 0,0 14 0,0-1 1,-6 5 0,1 7 1,-5 4 1,0 8 0,-2 0 1,2 5-1,-3-1 0,8 3 0,0-7-1,3-3-1,3-6 0,1-6-5,5-1-4,-5-10-15,-2-11-15,0 0-1,0 0 1</inkml:trace>
  <inkml:trace contextRef="#ctx0" brushRef="#br0" timeOffset="9614">9496 163 14,'-8'24'13,"-4"7"-2,-3 6 4,-2 9 4,-4-2 2,4 6 1,3-10-3,9 2-5,13-14-5,16-7-5,17-17-5,19-15-4,6-9 0,8-12 1,-1-6 2,-6-3 2,-9-5 3,-12 6 2,-19-2 3,-27 42 3,19-60-2,-19 60-2,-15-42-2,1 27-4,-16 6-2,-4 7-2,-12 13-3,-8 0-19,-17 11-15,-10 4 0,-10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0.6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0 472 13,'0'0'11,"24"-26"-1,2 0-1,13-10-1,7-5-1,10-7-3,1-6 0,4 2 0,-7 3-1,-3 7 2,-13 7 0,-7 10 2,-12 6-2,-6 8 0,-13 11-2,13-8 0,-13 8-2,2 10-1,-2 1-1,1 5 0,0 4 0,0 4 0,-1 6 1,0 4 0,-3 3 0,0 3 1,-3 0-1,0 1 1,-1-1-1,1-1 1,-1-2-1,-1-4 0,2-4 0,2-4 1,1-3-1,0-5 0,1-3 1,0-4 0,2-10-1,-9 14 1,9-14 1,-17 8-1,2-8 0,-6 3 1,2-3-1,-2 1 0,-2 3 0,5-3 0,0 3-1,7-5 0,11 1-1,0 0 0,19-1 1,7-3 0,18-4 0,9 0 0,15-4 1,4 2 0,3 2 0,-1-1-2,-2 3-7,-4 3-22,-18-4 0,-6 1-1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3.47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260 0 5,'0'0'7,"0"0"-6,-6 13-1,5-4 0,-1 0 1,-1 6 2,-5-1 0,0 4 3,-2 7 0,-6 5 1,-3 10 1,-4 3 1,-4 4 0,-2 4 0,0-1-2,0 0 2,4-7-2,9-3-1,6-9 0,13-4-1,12-8 0,15-2-2,12-6 0,12 0 0,8-7 0,8 2-1,4-3-1,-4-2 0,-10 0-1,-4-2 1,-17 0-1,-7 0-1,-7-1-2,-11 0-3,-14 2-5,0 0-6,0 0-5,-17 8-6,-2-11-2</inkml:trace>
  <inkml:trace contextRef="#ctx0" brushRef="#br0" timeOffset="411">416 431 1,'-9'15'6,"5"-5"-1,0 2 3,1 1 1,-1 4 2,-1 3 2,0-3-1,1 7 1,-3 4 1,4 7-3,-3 2-1,4 6-2,-3 4-1,5 5-1,-2 1-2,5 3 0,-1-5-2,2-1 0,0-5-1,2-4 0,2-8 0,-1-5 0,0-7 0,-3-4 0,1-7 0,-5-10 1,5 12-1,-5-12 1,0 0 0,0 0 0,0 0-1,0 0-1,0 0-8,11 0-27,-15-12 0,1-2-3,-5-19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6.2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0 364 13,'0'0'9,"14"-18"-1,2 0-1,11-5-1,3-6-2,6-3 0,5-4 1,-2-2 1,1 3 0,-8 1 1,-1 8-1,-11 1 1,-2 8-3,-8 4 0,-1 3-3,-9 10 0,8-10-1,-8 10-1,0 0 0,0 0 1,0 0 0,12 16-1,-9-7 1,3 4 1,-2 3-1,2 4 1,-3 1-1,4 6 1,-5 1-1,2 4 0,5 2 1,-4 0-1,2 4 0,-1-2 0,1 0 0,-1-2-1,2-3 1,-5-3 0,-1-3-1,-1-3 0,-1-3 0,-4-4 0,-4 0 0,-4 2 0,-3-5 0,-4 2 0,0-1 1,-4 1 0,-2-3 0,0 1 0,3-5 0,3-3 0,2 1 0,3-3 1,3-2-1,11 0 0,-11-5 1,11 5-1,0 0 1,21-12 0,-3 4 0,11 1-1,8-1 0,11-2 0,6 4 1,6-1-1,4 0 1,0-1-1,-3 4 2,-10 1 0,-7 1 0,-12 1 0,-8 0 1,-10 1 0,-14 0-1,12 1 0,-12-1-1,0 0-1,0 0-2,0 0-4,0 0-10,-13-2-15,13 2 0,-18-13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9.0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212 224 5,'66'-5'11,"5"-3"-1,5 2 1,2-1-2,-4 2 0,-2 4-2,-8-2-1,-9 3-1,-12-2-1,-7 1-2,-11 1-5,-8 0-4,-17 0-10,0 0-8,-14 0-1</inkml:trace>
  <inkml:trace contextRef="#ctx0" brushRef="#br0" timeOffset="310">0 167 23,'14'-11'19,"7"0"-4,11-4-3,11 0-5,8-4-2,10 3 0,5-1-2,4 3 0,-7-1 0,-5 4 1,-8 2-2,-10 2 1,-11 3-2,-8 1-1,-10 3-1,-11 0 0,-5 10-1,-11-2-1,-6 2-2,-12 1 0,-5 3-2,-9 0 1,-5 1 1,-3-2-1,1-1 2,-1-1 0,6-4 1,4 3 2,5 0 0,7-1 1,8 1 0,6-3 1,5 6 0,8 0 0,6 3 2,11-1 1,9-2 0,12 2 0,14 0 0,8 5 0,11-6 0,8 2 0,1-3-3,0-1 1,-2 2-3,-6-4-6,-14-3-18,-1 7-1,-20-9-1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49.93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36 158 20,'19'-1'24,"13"8"0,4-6-19,11 1-4,8 1-1,8 1 0,4-1 0,0 1 0,-4-3 0,-5 0 1,-5 0-1,-9-1-2,-8 0-2,-11 0-9,-4 5-6,-21-5-5</inkml:trace>
  <inkml:trace contextRef="#ctx0" brushRef="#br0" timeOffset="280">81 131 10,'37'-5'8,"11"-2"1,7-3 1,7-3 0,7-2-1,-6-1-1,2 1 0,-7-1-2,-5 4-1,-11 0 1,-8 4-3,-10 4-3,-9 3-2,-6 4-1,-9-3-5,-5 13-1,-8-2-4,-7-1-3,-3 4-6</inkml:trace>
  <inkml:trace contextRef="#ctx0" brushRef="#br0" timeOffset="581">0 225 8,'15'15'10,"9"9"0,4-2 0,5 2-1,5 1 0,3-1 0,5 1-2,2-3 0,3-2 0,-2-4-2,1-2 0,-4-6-2,-4 0 0,-7-4-5,-6-1-11,-14-4-15,-3 7 0,-21-11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1.1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117 295 10,'31'2'20,"5"-2"-10,14 1-2,8-1-1,8 0-2,6-1 1,4-1 0,-2 1 0,-4-2 1,-7 3-2,-13-2-1,-11 1-4,-10 1-5,-10 1-9,-19-1-12,0 0-1</inkml:trace>
  <inkml:trace contextRef="#ctx0" brushRef="#br0" timeOffset="270">0 168 3,'9'2'21,"10"-9"-9,10-2-6,8-3 0,10-5 1,5 0 1,9-3-1,2 0-1,0 1-2,-4 2-1,-5 3 1,-9 4-2,-8 4-1,-6 4-2,-9 4-2,-7 2-3,-4 4-2,-5 1-1,-4 1-2,-4 2-2,-7-1-2,-3 3-1</inkml:trace>
  <inkml:trace contextRef="#ctx0" brushRef="#br0" timeOffset="581">165 311 22,'21'15'12,"5"-2"0,6 2-2,5-1 0,6 2-3,3-1-2,0-1 2,-2 1-3,-3-2 0,-2 1 0,-7-4 0,-4 1 0,-9-4-1,-4 0-1,-5 0-7,-10-7-14,-1 10-11,1-10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2.2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159 242 11,'0'0'22,"16"-1"-2,0-2-3,5-1-5,9 1-3,10-3-4,8 3-3,7 0 0,7 1-1,3 1 0,0 1 0,-1-1-1,-6 1 0,-7 0-1,-11-1-3,-8 1-8,-9 3-14,-23-3-3,2-10 1</inkml:trace>
  <inkml:trace contextRef="#ctx0" brushRef="#br0" timeOffset="411">101 181 10,'0'0'18,"15"-7"-2,4-2-3,7-5-3,7-3-3,6-3-3,7-2-3,2-1 1,-1 0-1,-5 7 2,-8 1-1,-9 4-3,-6 7 0,-19 4-2,0 0 0,-7 14 0,-13 2-1,-10 1 0,-6 7 0,-6 3 3,-6 1 0,-1 1 1,-1 0-1,3-2 1,2-5 1,9 1 1,5-9 0,8-3 0,6-3 1,4-2 0,13-6 1,0 0-1,15 10 1,6-7-1,5 0 0,5 2 0,5 1 0,4 1 1,0 0 0,4 1-1,-6 0 1,-2 0 0,-4-1-1,0 2-1,-7-2-1,-5-2-5,-2-3-17,-2 7-10,-16-9 0,13-15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6.5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58 9,'4'-10'15,"9"4"-1,2-3-3,8 1-2,2-1-1,7 2-2,1 3-3,2 1 0,0 2-2,-2 4-1,-4 3 1,-4 2-1,-2 5 1,-9 0 1,-1 4 2,-9 1-1,-4 6 1,-7 0 0,-7 5 1,-5-2 0,-4 5 0,-5-3 0,-1 3-1,-1-5-1,3-1 0,2-2 0,7-4-1,3-3-1,7-1 0,6-3 0,5-1-1,8-3 2,10 0-1,9-3 1,12 0-1,14-4 2,13 1-1,17-3 0,21 2-1,15 0-4,9-4-11,15-1-21,16 2 0,2-7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1:57.6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219 20 12,'0'0'25,"0"0"-1,0 0-4,0 0-4,0 0-5,17-6-3,3 1-3,9 3-2,5-2-2,6 2 0,6 1-2,2 2 1,-1 2 0,-5 2 0,-6 4-1,-6 1 1,-8 5 0,-7 3-1,-10 3 1,-10 4 1,-10 4-1,-7 3 1,-11 2 1,-6 4-1,-9 0 1,-6-2 0,-6 0-1,0 0 1,2-3-1,3-3 0,5-3 1,5-2-2,7-5 1,9-3-1,8-5 1,6-1 0,15-11 0,-3 14 2,16-9-1,15-1 0,12-1 1,15 1-1,12 0 0,12-2-4,12-4-32,6 6-1,-6-8-1,0-2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13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0 376 3,'0'0'16,"1"-12"-4,-1 12-1,0 0 0,0 0 0,-3-9-1,3 9-2,0 0 0,0 0-2,0 0-3,0 0-1,0 0-1,0 0 0,0 0 0,6 11 0,-6-11-1,4 12 1,-4-12 1,7 18 0,-4-5 1,2 5 0,-1 0 0,4 5 1,-2 2-1,2 8 1,-2-2-1,1 6 0,0-2-1,1 4 0,0 0-1,0 1 0,0 0 0,-1 1-1,0-2 1,-1 3 1,-2-2-1,1 1 1,-5-3 0,1 2 0,-3-4 0,2-3 1,-5 2-1,4-3 0,1-32 0,-1 63-2,1-63 1,3 57-1,-3-57 0,5 54 0,-5-54-1,7 50-2,-7-50 2,6 43-1,-6-43 1,0 0-2,5 54 3,-5-54-3,0 0 4,0 0 0,0 0 1,5 44 1,-5-44-3,0 0 3,0 0-2,0 0 1,0 0-2,0 0 0,0 0-1,0 0-2,0 0-3,0 0-29,0 0-4,0 0 3,0 0 0</inkml:trace>
  <inkml:trace contextRef="#ctx0" brushRef="#br0" timeOffset="961">564 763 11,'0'0'22,"0"0"-4,0 0-10,0 0-1,0 0 0,0 0-1,0 0 2,0 0 0,0 0 0,4 11 0,-4-11-1,0 0 1,4 13-3,-4-13 1,6 16-2,-1-4 0,-2 1-1,4 0-1,-3 4 0,1 4-1,-1-1 1,2 4-1,1 1 1,-1 0-1,1 1 0,1 3 1,2 2-2,0-4 2,0 1-2,2 0 1,-2 0-1,-1 0 1,-9-28-1,18 53 0,-18-53 0,12 44 0,-12-44 1,0 0-1,9 49 3,-9-49-2,0 0 1,0 0 1,0 0 0,-14 42 1,14-42-1,0 0 0,0 0 0,-47 13-1,47-13 0,0 0-1,-58 7 0,58-7 0,0 0-1,-58 0 0,58 0 0,0 0 0,-50-2 1,50 2-1,0 0 1,0 0-1,-43-10 1,43 10 0,0 0 0,0 0 0,0 0-1,0 0 1,0 0-1,0 0 0,0 0 0,0 0 0,0 0-1,0 0 0,0 0 0,0 0-3,0 0-1,0 0-6,-41-35-28,41 35-1,-5-22-2,4 3 3</inkml:trace>
  <inkml:trace contextRef="#ctx0" brushRef="#br0" timeOffset="1883">317 809 30,'0'0'21,"0"0"1,0 0-3,-9-6-2,9 6-4,0 0-3,0 0-3,0 0-2,0 0-1,0 0 0,0 0-1,0 0-1,0 0 0,0 0 0,0 0-1,0 0 0,0 0 0,14-9 0,-3 8 0,4-1-1,6-1-1,5-1 2,5-1-1,3-1 1,4-2-2,5-3 2,0 1-2,-1 1 2,-2-1-1,0 1 0,-5 0 0,-3 2 0,-4 2 0,-6 2 0,-2 1 0,-4 1 0,-5-1 0,-1 2 1,-10 0-1,11 1 2,-11-1-1,0 0 0,0 0 1,0 0-1,0 0 0,0 0 0,0 0-1,0 0-2,0 0-6,0 0-22,0 0-7,0 0-1,0 0 0</inkml:trace>
  <inkml:trace contextRef="#ctx0" brushRef="#br0" timeOffset="2714">1252 702 18,'0'0'31,"0"0"0,0 0-11,0 0-9,0 0-2,0 0-1,0 0-2,0 0-1,0 0-2,0 0 0,0 0 0,0 0-1,2 11 0,-2-11 0,1 12 0,1 0 0,0-1 0,1 3-1,0 6 1,0 5-2,3 5 2,0 1-2,4 4 0,-1-2 1,0 4-1,2-2 0,1 0 0,-2-6 0,1-3 1,-3-6-1,-1-3 0,-1-2 1,-1-2-1,-3-4 0,-2-9 2,0 0-1,0 0-1,0 0 0,0 11 0,0-11-3,0 0 0,0 0-4,0 0-13,0 0-16,-10-14-2,3 2 2</inkml:trace>
  <inkml:trace contextRef="#ctx0" brushRef="#br0" timeOffset="3285">1155 716 31,'0'0'30,"0"0"2,0 0-13,0-9-13,0 9-2,0 0 0,4-14-2,-4 14 1,13-12-1,-2 0 0,2 0 0,4-2 1,4 1-1,4-1 0,-2 1 0,5-1 0,0 3-1,2 5 1,0 1 0,2 1-2,-2 3 1,-1 1 0,0 2 0,-4 3-1,-1-2 1,-2 0-1,-5 2 1,-3 0-1,-4 6 1,-1 1-2,-4-3 2,0 2-1,-3-1 2,-1 2-1,-3-2 1,-1 2 0,3-12 0,-11 14 3,-2-7-2,1 2 1,-6-1-1,0 1 0,-6-2-1,1 2 1,-5-1-2,0-1 1,2 0-2,1 2 1,-1-2-2,3 1 2,0-2-1,2 2 0,3-2 0,4 0 0,0 0 0,3-1 0,11-5-1,-13 3-1,13-3-2,0 0-7,0 0-29,-5-15 0,11 2 0,1-4 0</inkml:trace>
  <inkml:trace contextRef="#ctx0" brushRef="#br0" timeOffset="4226">1939 556 4,'14'3'28,"-14"-3"1,0 0 1,0 0-16,0 0-8,0 0 0,0 0-2,4 10 0,-4-10 0,0 0 0,-1 13 0,4-4 0,-2 4-1,2 6-1,3-1 1,2 6-1,0 3-1,1 6 1,0 1-2,2 6 2,-1-2-2,-1 0 3,-2-2-2,-1-1 1,-1-4-1,1-3 0,-3-6 0,1-4 0,-2-4-1,1-2 1,-3-12-1,4 12 0,-4-12 0,0 0 0,0 0-3,0 0-3,0 0-11,0 0-19,3-17-1,-5 6 1</inkml:trace>
  <inkml:trace contextRef="#ctx0" brushRef="#br0" timeOffset="4747">1825 573 17,'0'0'30,"0"0"0,6-10-9,-6 10-9,0 0-3,0 0-1,0 0-2,0 0-1,11-3-2,-11 3 1,14 1-2,-1 0 0,2 1-1,4 1 0,3 0 0,1 0-1,2 1 1,2 1-1,1 0 1,0 3-1,-3 1 0,-2 3 0,-3-1 0,-1 2-1,-4 2 2,-3 1-2,-3 3 1,-2 3 0,-2-3 0,-2 3 1,0 2-1,-1-1 1,-1 3-1,1-1 1,-2 1-1,0 0 1,-2-3 0,-1 1 1,-4-2 0,-3 0 1,-4-6 0,-2 2 1,-5-4-1,0 1 0,-1-1 0,-1-3-1,1-3-1,0 3 0,1-3 0,6-2 0,-1-1-1,5-2 1,0-3-1,11 0 0,-10 5-1,10-5-2,0 0-3,0 0-14,0 0-18,0 0-2,5-12 1,2 3 1</inkml:trace>
  <inkml:trace contextRef="#ctx0" brushRef="#br0" timeOffset="5598">2406 114 9,'0'0'24,"0"0"2,0 0-15,0 0-3,7 13 1,-7-13 0,-2 14-1,1-2 0,3 6-1,-2 5 0,4 9 0,-4 5-2,4 7 0,-1 4-1,4 8-1,-4 1 0,0 5-2,-1-1 0,2 4 0,-1-3 0,0 0 0,-2-5-1,1-3 1,0-4-1,0-3 2,1-5-2,-1-4 1,1-5 0,0-4-1,1-2 1,1-2-1,-2-6 0,1 0 1,-2-3 0,0-2-1,0-3 1,-2-11-1,2 12 1,-2-12 1,-1 13-2,1-13 1,0 0-1,0 0-1,0 0 1,0 0-2,0 0 2,-9 45-3,9-45 0,0 0-16,0 0-17,7-11 0,-2-3 0</inkml:trace>
  <inkml:trace contextRef="#ctx0" brushRef="#br0" timeOffset="6399">2889 1047 21,'0'0'28,"0"0"-9,0 0-7,0 0 1,0 0-2,0 0-2,0 0 0,11-2-3,-11 2 0,21-1-2,-8 0 0,7 0-1,0-3-1,3 2 1,-4-1-1,4 2-1,-3 0 0,-3 0 0,-1 0 0,-2 0 0,-4 0-1,-10 1-1,13 3-2,-13-3-2,0 0-9,0 0-19,0 0-3,-1-9 1</inkml:trace>
  <inkml:trace contextRef="#ctx0" brushRef="#br0" timeOffset="6780">2809 827 6,'0'0'29,"0"0"-3,0 0-9,0 0-1,0 0-3,0 0-1,13-12-2,-3 10-3,-10 2-2,23-5-2,-10 2 0,4 1-1,-1-2 0,3 2-1,0 1 0,1-1 0,2 2-1,0-1 1,-4 1-1,1 0 1,-3 0-1,-2 1 1,-2-2-1,-3 3 1,-9-2 0,10-1-1,-10 1-1,0 0-4,16 2-14,-16-2-16,10-4-1,-10 4-1</inkml:trace>
  <inkml:trace contextRef="#ctx0" brushRef="#br0" timeOffset="7391">3475 690 6,'0'0'27,"0"0"1,0 0-10,5-11-7,-5 11-1,2-10-1,-2 10 1,0 0-1,18-14-2,-11 3-1,4 2-1,-2 0-2,3-2 1,1 2-3,3-2 2,-1 1-2,-1 5 1,1 2-2,0 1 0,0 0 1,-1 2-1,1 1 0,-4 2 0,1 1 0,-1 3 0,-2 4 0,0 1 0,-4 2 0,0 3-1,-4 1 2,-2 5-2,0-2 1,-6 5 0,0-1 0,-4 3 1,1 0-2,-2 1 3,0 1-3,2-1 3,-5-1-2,4-2 0,-1-3 1,4-3-1,0-2 0,-1-4 1,3-3-1,2 0 0,4-11 0,-4 13 1,4-13-1,3 13 0,-3-13 0,9 11 0,-9-11 1,17 11-1,-4-6 1,1-1-1,5-1 2,2-1-1,2-1-1,3-2 1,1-1 0,1-1-1,0-2 1,3-2 0,-4 1 0,-2 0 0,-1-1-1,-2 2 1,0-2-1,-2 1 0,-3-1 0,0 5-1,1-1 1,-2 0-1,-1 4-1,-3-2-1,0 3-4,-12-2-6,19 1-24,-10-3 0,-9 2-1,11-10 2</inkml:trace>
  <inkml:trace contextRef="#ctx0" brushRef="#br0" timeOffset="8572">4397 6 10,'6'-10'22,"-6"10"-2,0 0-2,0 0-1,0 0-3,0 0-3,0 0-1,0 0-1,0 0-2,0 0-1,0 11-1,0-11 0,-11 2-1,-1-2-1,3 1 0,-4 0-2,-2 1 0,0 0 0,-2 1-1,1 0 0,1 1 0,1-1 1,0 0-1,2 1 0,0-1 0,2-1 0,-2 1 0,3-1 0,9-2 0,-14 5 0,14-5 0,-11 4 0,11-4-1,0 0 1,-10 2 0,10-2 0,0 0 0,0 0 1,0 0-1,0 0 0,0 0 0,0 0 0,0 0-1,0 0 1,0 0 0,0 0-1,0 0 0,0 0 1,-6 10 0,6-10-1,-2 12 1,2-12 0,-6 21 0,2-8 0,0 3 0,0 0 0,0 2 1,0 1-1,0-3 0,0 2 0,1-3 0,1-2 0,1-3 0,0 0 1,1-10-1,2 12 0,-2-12 1,0 0-1,11 6 1,-11-6-1,17-3 2,-6-1-2,3-1 0,3-1 1,0-2-1,2 0 0,0 1 0,-1 2 0,0-2 0,-2 3-1,0 3 1,-1 1 0,1 2 0,-2 3-2,1 2 2,-2 2 0,1 3-1,0 0 1,1 0 0,-4 3 0,0-1 0,-1 1 0,-3-2 0,1 0 0,-5 1 1,-4 0-1,-3 0 2,-1 0-1,-1 0 1,-5-1 0,-4 0 1,-2-3 0,-1 0 0,-4-2 0,3 0 0,-4-4-1,1 1 0,1-3 0,4 1-1,0-1-1,2-1 1,4 0-1,1-2-1,10 1-1,-14-2-2,14 2-11,0 0-25,0 0 1,0 0-2,8-13 2</inkml:trace>
  <inkml:trace contextRef="#ctx0" brushRef="#br0" timeOffset="10084">4743 801 22,'0'0'17,"0"0"0,-9 0 1,9 0 0,0 0-4,0 0-3,0 0-3,0 0-1,0 0-3,0 0-1,0 0-1,0 0 0,0 0-1,0 0 1,0 0-1,0 0 0,10-6 1,-1 6-1,4 0 0,5 0-1,4-1 1,6 1-1,5 0 1,1-1-1,6 0 1,-1 0-1,0-2 0,-1 2 0,-4-1 0,-2 0 0,-4 0 0,-2 0 1,-7 1-1,-4 0 0,-5-1 0,0 1 1,-10 1-1,0 0 1,0 0-1,0 0 1,0 0-1,0 0-1,0 0-3,0 0-14,0 0-17,0 0-1,-11 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24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0 7,'0'0'28,"0"0"-7,0 0-4,0 0 0,0 0-2,0 0-2,0 0-3,0 0-2,0 0-2,0 0-2,0 0-1,0 0-1,0 0-1,0 0 0,0 0-1,0 0 0,0 0 1,0 0-1,0 0-1,0 0 1,0 0 0,0 0 0,0 0-1,0 0 1,0 0-1,0 0 1,-6 12 0,11-1 0,-3 1 0,3 7 0,-3 1 1,4 7 0,1 5 0,-1 3 0,-3 0 0,3 3 0,-2 2 0,3 1 1,-2-2-1,2 0 0,1-1 0,0-2 0,-1-1 0,0-3 0,-2-5 0,0-4 0,-2-4 1,2-3 0,-5-7-1,0-9 1,3 11-1,-3-11 0,0 0-1,0 0-5,0 0-33,0-19 1,-4-5-3,-1-11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31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107 238 2,'7'12'26,"-7"-12"1,0 0-11,0 0-6,0 0-3,0 0-1,0 0-2,0 0 0,-8 10-2,8-10 0,-2 12 0,2-3-1,-1 3 0,0 1 0,1 5 0,-1 4 0,2 2 0,0 4 0,0 2 0,1 2 0,-1 3 0,2 1 0,-1-2 0,1-3 0,-2-2 0,1-2 0,-1-5-1,-1-3 1,2-7-1,-4-3 0,2-9-2,0 0-4,0 0-12,0 0-12,0 0-1,2-16 1</inkml:trace>
  <inkml:trace contextRef="#ctx0" brushRef="#br0" timeOffset="531">-4 121 12,'0'0'17,"-6"-10"-7,6 10-3,0 0 0,9-11 0,-9 11-1,18-10 1,-4 5-2,3-1 0,4 2 1,0-1-3,4 1 0,1 1-1,1 2 0,-2 2 0,0 2-1,-3 2-1,-1 2 1,-4 1-1,-2 2 0,-3 2 0,-2 1 0,-3 3 1,-2-2-1,-3 3 1,-2 1 0,-4 1 1,0-1 1,-5 1-1,-1 1 1,-3-2 0,-3 1 1,0-3-2,-1-1 1,0-2-1,1-2-1,0-2 0,4-2 0,0-3 0,12-4 0,-11 5 1,11-5-1,0 0 0,0 0 0,0 0 0,14-11-1,-2 6 0,2 1 0,3 0 0,2 1-1,0 3 1,1 2 0,0 3-1,-1 1 1,-1 3 0,-1 2 0,0 1-1,-2 3 1,-2 0 0,-1 0 0,-3 2 0,0 1 0,-5-2 0,0 0 1,-6 1-1,-2-1 2,-5 0-1,0 2 1,-2-3 0,-2 1 0,-1-2 1,-2 1-1,-2-5 1,2 3 0,-2-6 0,-1 1 1,-2-5 0,1 0 0,-5-2-1,2-1-1,0-2 0,3 0-1,-1 0 0,2 0-1,3 0-1,3-2-1,13 4-2,-17-7-10,17 7-23,0-13-1,8-2-1,5-3 2</inkml:trace>
  <inkml:trace contextRef="#ctx0" brushRef="#br0" timeOffset="1582">578 153 12,'0'0'22,"0"0"-10,0 0-3,0 0-1,-1 12-1,1-12 1,0 16 0,0-5-1,2 6 0,-2 2-2,1 8 1,-2 2-2,-1 9 0,-3 1 1,1 5 0,-5-1 0,3 3-1,-4-8 0,2 1-1,-1-10 1,3-2-2,0-11 0,3-2-2,3-14 1,-3 11 0,3-11 0,0-9 0,0-5-1,2-1 0,-1-7 1,1-3-1,0-6 0,1-2 1,3-3-2,-2-1 1,3 2 0,0-1-1,1 3 1,1 1 0,0 5 0,1 3-1,-1 4 1,-2 3 0,1 6 0,-8 11 0,9-15 0,-9 15-1,0 0 1,12 6 0,-4 4-1,0 4 1,3 5-1,3 6 1,1 4 0,3 4 0,3 2 0,1 0 0,1 1 0,0-2 1,0-3-1,0-2 0,0-3 1,-2-4-2,-3-2 2,-1-4-1,-4-3 0,-2-4 0,-11-9 2,14 9-1,-14-9 1,0 0 1,4-20-2,-5 3 2,-2-7 0,-1-6-1,-1-7 0,3-8-1,-2-6 0,1 0-1,1-1 2,1 0-2,1 4 0,2 3 0,2 8-1,-1 3-1,5 11-2,-4 1-7,5 5-21,1 10-5,-10 7-1,18-5 2</inkml:trace>
  <inkml:trace contextRef="#ctx0" brushRef="#br0" timeOffset="2463">1214 420 3,'26'-1'25,"-17"-8"-1,7 0-3,-3 1-18,0 0-3,-1-2 1,-2 1 0,-10 9 1,13-17 0,-13 17 3,3-18-2,-3 18 1,-10-18 0,10 18-1,-18-18 0,6 9 1,-3 0-2,-1 3 0,-2 0 1,2 4-1,-2 2 0,3 2 0,-1 4-2,4 2 1,-2 3-1,4 3 1,-1 2 0,4 2 1,0 0 0,4 5 0,-2-1 1,5 4 0,0-2-1,5 2 1,-1-2 0,3 1 0,1-2-1,3-1 1,1-4-1,3-1-1,0-6 1,3 0 0,3-7-1,1-4 0,1-7-1,3-3 0,1-5-2,-2-7-1,3-1-4,-5-11-4,5 1-8,-6-9-5,-2 0-4,-2-6 0,-2-2 2</inkml:trace>
  <inkml:trace contextRef="#ctx0" brushRef="#br0" timeOffset="2934">1571 19 22,'1'-10'15,"-1"10"-1,4-10-2,-4 10-3,0 0-4,-1 10-1,1-10 0,-2 17-1,1-5 1,-2 3 1,3 5 1,-3 4 1,4 7 0,-3 4-1,3 8 0,-2 0 0,3 3-2,0-1 0,4 2-1,1-6-2,3-3 1,1-4-1,4-7 0,-1-3 0,5-3-1,1-5 0,0-9-2,4-1-4,-1-10-9,2-8-14,3 1-6,-4-13 1</inkml:trace>
  <inkml:trace contextRef="#ctx0" brushRef="#br0" timeOffset="3395">1333 250 32,'20'1'30,"-11"-6"2,4 0-13,13 4-10,0-3-1,12 5 0,0-5 0,14 7-1,3-5-1,14 3-2,6-1-2,8-2-6,10-2-31,10 4 0,1-9-2,7-1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8:41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147-9 17,'0'0'12,"0"0"0,0 0-1,0 0-2,0 0-2,6-10-2,-6 10 2,0 0 0,0 0-1,0 0 0,0 0 0,0 0 0,0 0 0,0 0-1,0 0-1,0 0 0,0 0-1,0 0-1,0 0 0,0 0-1,0 0 0,0 0 0,0 0-1,0 0 0,-6 10 0,6-10 0,-4 9 0,4-9 0,-5 15 0,3-4 1,-3 1-1,2 2 1,0 0 0,-2 2-1,1 2 1,-4 3 1,2 1-1,-1 2 1,2 1 0,-3 2 0,3 5-1,-2 0 2,3 3-2,0-3 1,-1 1-1,3 2 0,-1-3 0,1-2-1,-1-3 1,-1-4-1,0-1 2,-3-6-1,4 0 0,-2-4 2,1-1-2,4-11 1,-9 13-1,9-13 0,0 0-1,-5 12 1,5-12-1,0 0 1,0 0-1,0 0 0,0 0 1,0 0-1,0 0-1,0 0-2,0 0-11,-11-12-23,11 12 0,2-25-2,1 3 1</inkml:trace>
  <inkml:trace contextRef="#ctx0" brushRef="#br0" timeOffset="952">412 602 33,'-14'-7'20,"14"7"-1,-16-11 1,7 2-3,9 9-3,-13-12-3,13 12-2,-16-15-2,16 15-1,-12-22-1,9 11-1,-2-6-1,5 0 1,-3-2-2,3-1 0,2-2 0,3-1 0,2-1-1,5-3 0,3 1-1,5-4 0,5 2 0,2 0-1,1 1 1,4 3 0,0 0-1,-2 5 1,-3 1 0,2 4 0,-6 1 0,0 2 0,-2 0 0,0 3 0,-6-1 0,6 3 1,-5 0-1,-2 2 0,3 1 0,-17 3 1,0 0 0,37-2-1,-37 2 1,0 0-1,0 0 1,0 0-1,47 32 0,-47-32 0,0 0 0,17 47 0,-17-47 0,8 43 0,-8-43 0,2 48 0,-2-48 0,-1 53 0,1-53 0,1 51 0,-1-51 0,-8 51 0,8-51 0,-10 48 0,-3-27 0,13-21 0,-12 43-1,3-24 1,-6-2 0,5-1 0,2-1 0,-9 0 0,4-2 1,-4-2 0,-1-2 0,-2 2 1,3-2 1,2-1-1,-5-4 1,4 1 0,-3-4 0,1 0-1,0-2 0,2 0 0,2-3-1,-4 1 0,1-2 0,0 1 0,1 0-1,1 1 1,2-2-1,0-1 0,-1 0-2,-1-4-1,5 4-5,-4-4-33,0-13-1,2-6 0,-1-10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36:24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1012 10,'0'0'7,"0"0"0,0 0 0,0 0-1,0 0-1,0 0 0,0 0-2,0 0-1,0 0 1,0 0-2,10-6 1,3 5-1,0 1 0,5 0 0,1-1 1,5 0 1,1 1-1,3-2 1,6 2 0,-1-1 1,3 2 0,5-2 1,4 3 0,0-2-1,8 2-1,1 0 0,5 1-1,1 0 1,4 1-1,-2 1 0,3 0 0,5 1 0,1-1 1,1-1 0,3 0 0,3-2-1,3 0 0,1-2 0,1-1-1,-4-1 0,-3-1 0,-4-1 0,-6 0-1,-11-1 1,-9-1 0,-8 2 0,-8 1-1,-10 1 1,-5 1-1,-6 0 0,-9 1 1,9 0-1,-9 0 0,0 0 0,0 0 0,0 0-2,0 0-1,0 0-5,0 0-7,-9 3-14,9-3 0,0 0 0</inkml:trace>
  <inkml:trace contextRef="#ctx0" brushRef="#br0" timeOffset="801">1922 992 7,'0'0'16,"-15"-10"-1,15 10 0,-11-15-2,6 1-3,3-4 0,0-6-4,1-5 0,-1-10-3,1-2-1,-1-12-1,-1-2 0,-3-6 0,-1-2-1,-1 0 1,0-1-1,0 2 0,2 5 0,2 2-1,-1 4 1,4 5-1,2 3 1,2 7-1,-1 6 1,1 6-1,-2 7 1,0 4 0,0 4-1,-1 9 1,0 0-1,0 0 0,0 0 1,0 0-1,0 0 0,0 0 1,0 0-1,0 0 0,0 0 1,-11 6-1,11-6 1,0 0 0,-6 12 0,6-12 0,-3 10 0,3-10 0,0 0 0,-14 11 1,4-8-1,-5-1 0,-6 0 1,-9-1-1,-5-1 0,-9 1 1,-8-2 0,-9 0 0,-5 0-1,-10-1 1,-5 0 0,-5-1 0,-1 1-1,-8-1 1,1 0-1,-3-1 1,-1 0-1,3 0 0,4 0 0,4 2 0,6 3 0,10 2 0,2 4 1,8 0-1,18 2 1,3 0-1,14 1 1,3-1-1,10-3 1,-1-1 0,14-5 0,0 0 1,0 0-1,0 0 0,0 0 1,0 0-1,0 0 0,0 0-1,0 0 0,-1 10 0,1-10 0,0 0-1,-4 9 1,4-9 0,-1 11 0,1-11 0,-1 14 0,1-14 0,-2 14 0,2-14 0,-3 16 0,3-16 0,-7 16 0,5-6 0,-1 0 0,1 4 0,0 5-1,-2 4 2,2 6-2,0 6 1,1 6 0,1 7 0,-2 5-1,2 2 1,2 1 0,2 2-1,1-3 1,1-4 0,-1-5 0,-1-4 0,3-8 0,-5-3 0,2-5 1,-4-5-1,1-3 1,-2-7 1,3 0 0,-2-11 1,-1 13 0,1-13 0,0 0 0,0 0 0,0 0 0,0 0-1,0 0-1,0 0-1,0 0 0,0 0 0,0 0-1,0 0-1,0 0-2,0 0-5,0 0-6,0 0-14,8 11 0,-8-11-2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7T16:28:37.0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1138 5,'0'0'8,"0"0"1,0 0 1,0 0 0,0 0 1,0 0 0,0 0 1,0 0 0,0 0-3,0 0-1,0 0 0,0 0-1,0 0-1,0 0-1,0 0-1,0 0-1,0 0-1,0 0 0,0 0 0,0 0-1,-45-24 0,45 24-1,0 0 0,0 0 0,-49 30 0,49-30 0,0 0-1,-44 50 1,44-50-1,0 0 1,-33 55 0,33-55 0,0 0-1,-30 60 1,30-60-1,-14 45 1,14-45 0,-15 51 0,15-51 0,-5 46 0,5-46 1,-10 44-1,10-44 1,0 0-1,-2 50 0,2-50-1,0 0 2,3 45-1,-3-45 0,0 0 1,0 0-1,46 50 0,-46-50 1,0 0-1,59 22 1,-59-22-1,55 7 0,-55-7 1,53-5-1,-53 5 1,58-12-1,-58 12 1,46-19-1,-22 10 0,-24 9 0,0 0 0,49-27-2,-49 27-1,0 0-5,24-5-10,-24 5-2,0 0-1,0 0 1,0 0-1</inkml:trace>
  <inkml:trace contextRef="#ctx0" brushRef="#br0" timeOffset="882">671 1437 8,'-12'3'12,"2"3"0,-2-3 3,0-3-1,2 0 0,-1 0 1,-1-8-2,12 8-3,-15-9-1,10-1-3,-6-4-1,11 14-1,-13-27-2,17 14 0,-4-3-1,-1-5 1,8 2-2,-3 0 1,6-2-1,1 3 0,4 0-1,-5 3 1,5 3 0,3 5-1,-1 3 1,0 0 0,-2 8 0,1 1 0,-3 7 0,1 1 0,1 0 0,-4 2 0,0 0 0,1 2 0,0-1 1,-2 1-1,-1-4 0,-3 1 0,-5-1 1,-2 1-1,-6-4 2,-3-2-1,-4-2 1,-2 0 0,-4 5 0,-1 1 0,1-3-1,-3 0 1,5 0-1,1 1-1,1 0-2,2-10-4,-1 0-14,3-10-2,5-2-1,5-6-1,2-2 0</inkml:trace>
  <inkml:trace contextRef="#ctx0" brushRef="#br0" timeOffset="1683">900 1003 14,'-9'-11'11,"9"11"0,0 0 0,0 0-1,0 0-1,0 0-1,0 0-3,0 0-1,0 0 0,-7 10-2,7-10 1,0 0-1,0 0 0,0 0 0,13 12 0,-13-12 0,13 20 1,-4-9 0,2 3-1,2 6 1,0 2-1,0 2 1,0 0-1,1-1 0,-3-3 0,2-1 0,-5-3 0,0-5 1,-8-11-1,8 13 2,-8-13-1,0 0 1,0 0 0,6-12-1,-6-2 0,2-3-1,-1-4 0,1-2-1,-2-4-1,2-2 0,-1-4 0,0 7 0,-1 2 0,0 5 0,0-1 0,7 3-2,-7 0 2,0 6 0,11 13-2,0-7 0,0 1 0,1-2 0,2 11 1,-14-5 0,22 18-1,-6-8 1,-6 2 0,-2 6 2,3 3-2,2 5 2,-1-1-2,-2 0 2,0-2-1,-1 1 0,-2-3 0,-2-4 0,-2 1-1,-3-7-3,0-1-8,0-10-9,0 0 1,0 0-2,0 0 1</inkml:trace>
  <inkml:trace contextRef="#ctx0" brushRef="#br0" timeOffset="2454">1524 1043 22,'-16'7'15,"16"-7"0,-13-6 1,13 6-4,-11-13-1,6 0-2,3-4-3,-1-8-1,5-2-2,0-1-1,6-1-1,-8 29 0,16-60 0,-16 60 0,20-53-1,-20 53 0,0 0 1,34-42-2,-34 42 1,0 0 0,0 0-2,48-4 1,-48 4 1,25 20 0,-13-1-1,-2-1 1,-1 8 0,0-3 1,-1 6-1,-4-1 1,-2-2 1,-3-3 0,-1-2 1,-5 1 0,-4-8 0,-4-2 0,-3-2 0,-3-6-1,-2-2-2,1 0-3,-4-8-2,6 1-9,-3-6-6,8-4-1,-1-7 1,9-3 1</inkml:trace>
  <inkml:trace contextRef="#ctx0" brushRef="#br0" timeOffset="2985">1564 507 11,'0'0'9,"0"0"0,0 0 0,0 0-1,0 0 0,0 0 1,0 0-2,0 0 0,32 59 1,-32-59-1,27 50-1,-18-18-1,6 7-1,0 4 0,-1 0-1,-4-2-1,5 1 0,-9-5-1,1-6-4,3-3-8,-4-13-5,0-3-2,-6-12 1,11-7-1</inkml:trace>
  <inkml:trace contextRef="#ctx0" brushRef="#br0" timeOffset="3325">1823 644 10,'0'0'13,"0"0"-1,0 0 2,35 153-3,-36 25-6,12-158 1,-10 0-5,11 5 0,-8-3-3,10 2 0,-9-1-2,10-130 0,-9-42 4,2 162-4,-8-13-9,12 12-2,-12-12 0</inkml:trace>
  <inkml:trace contextRef="#ctx0" brushRef="#br0" timeOffset="3716">2010 310 12,'0'0'10,"0"0"0,0 0 0,0 0-3,0 0-1,0 0 0,0 0-1,0 0-1,0 0-1,0 0 1,0 0 0,38 51 0,-38-51 0,10 51-2,-10-51 1,15 68-2,-15-68 1,25 75-1,-10-33 0,-15-42-1,29 77 0,-13-43 0,-3-6 0,0-4 0,-4-6 0,-1-4-1,-8-14 0,6 12-3,-6-12-3,0 0-5,0 0-2,0 0 0,-13-18-1,13 18 1</inkml:trace>
  <inkml:trace contextRef="#ctx0" brushRef="#br0" timeOffset="4747">1771 356 28,'0'0'15,"0"0"1,0 0 1,0 0-5,0 0-3,0 0 2,0 0-2,0 0 1,0 0-3,0 0-1,0 0-3,0 0 0,0 0-1,0 0-2,0 0-1,0 0-1,0 0 1,0 0 0,0 0-1,0 0 1,0 0 0,50 21 0,-50-21 1,0 0-1,0 0-2,0 0-9,0 0-8,0 0-1,0 0 1,0 0-1</inkml:trace>
  <inkml:trace contextRef="#ctx0" brushRef="#br0" timeOffset="5338">2037 433 8,'0'0'11,"0"0"1,0 0-1,0 0 0,0 0-1,0 0-1,0 0-1,0 0-1,0 0-2,0 0 0,0 0-1,0 0-1,43-45 0,-43 45 0,64-29-1,-64 29 1,85-39-2,-85 39 0,79-32 0,-79 32 0,63-26-1,-63 26 0,0 0-1,55-14-4,-55 14-8,0 0-5,0 0 1,0 0-1,0 0-1</inkml:trace>
  <inkml:trace contextRef="#ctx0" brushRef="#br0" timeOffset="5739">2533 458 30,'0'0'17,"0"0"-1,0 0 2,0 0-5,0 0-8,19 41 0,-19-41 0,8 45-2,-8-45-1,14 50 0,-14-50-1,17 50 0,-17-50 0,0 0 0,27 55-4,-27-55-5,0 0-9,0 0-1,0 0 0,0 0 1</inkml:trace>
  <inkml:trace contextRef="#ctx0" brushRef="#br0" timeOffset="6009">2674 188 56,'0'0'18,"0"0"-1,0 0-2,0 0-17,0 0-10,0 0-5,0 0 0,0 0 0,-21 53 0</inkml:trace>
  <inkml:trace contextRef="#ctx0" brushRef="#br0" timeOffset="6279">2935 523 28,'0'0'15,"0"0"0,-42 12 1,42-12-4,0 0-3,0 0-1,-17-51-2,17 51-2,0 0-1,13-47 0,-13 47-2,0 0 0,26-45-1,-26 45 1,0 0-1,0 0 0,42-31 0,-42 31 0,0 0 0,0 0 0,42 36 0,-42-36 0,0 0 1,32 55 0,-32-55 0,15 42 0,-15-42 1,0 0-1,6 55 2,-6-55-1,0 0 1,0 0-1,-27 44 0,27-44 1,0 0-1,-46 3-1,46-3-1,0 0-3,-51-2-6,51 2-10,0 0-2,0 0-1,-24-56-1</inkml:trace>
  <inkml:trace contextRef="#ctx0" brushRef="#br0" timeOffset="6900">3231 299 13,'0'0'11,"0"0"1,0 0 0,0 0-5,0 0 0,0 0 0,0 0-2,0 0 0,0 0-1,0 0 2,0 0-2,27 44 1,-27-44-1,17 42 0,-17-42 0,22 52 0,-22-52 0,18 50-1,-18-50 1,0 0-2,19 48 2,-19-48-1,0 0-3,0 0 2,43-42-2,-43 42 1,39-61-1,-39 61 0,48-69-1,-48 69 1,45-64 0,-45 64-1,0 0 0,44-44 0,-44 44 0,0 0 0,0 0 0,0 0 1,0 0-1,27 55 1,-27-55 1,8 46-2,-8-46 2,10 57 0,-10-57-1,11 49-5,-11-49-11,0 0-2,27 48-2,-27-48 2,0 0-2</inkml:trace>
  <inkml:trace contextRef="#ctx0" brushRef="#br0" timeOffset="7541">3780 266 17,'0'0'13,"41"-31"0,-41 31-2,0 0-2,0 0 0,0 0-1,0 0-1,0 0-2,0 0-1,48 17-1,-48-17 1,0 0-2,42 47 0,-42-47 0,37 42 0,-37-42-1,0 0 0,57 60 1,-57-60-1,29 44 2,-29-44-2,0 0 2,16 54 0,-16-54 1,0 0-1,-18 43-1,18-43 1,0 0-1,-50 20 1,50-20-1,0 0-1,-60 1 0,60-1 0,0 0-1,-48-27 0,48 27 0,0 0-1,0 0-1,0 0 1,-16-53-1,16 53 0,0 0 0,41-37 1,-41 37-2,53-34-3,-53 34-6,75-38-8,-32 24 0,-43 14 0,80-37 0</inkml:trace>
  <inkml:trace contextRef="#ctx0" brushRef="#br0" timeOffset="8142">4308 42 13,'0'0'13,"11"-45"-1,-11 45 0,0 0 0,0 0-2,0 0-1,0 0-1,0 0-2,0 0-1,0 0 0,0 0-1,0 0-1,11 45-1,-11-45 1,3 47-2,-3-47 2,6 70-1,-4-29-1,1 3 0,-1 1-1,2-3 0,-2 0-10,-2-42-7,7 73-3,-7-73 1,1 64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7T16:28:45.8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1329 26,'0'0'10,"0"0"-1,0 0 0,0 0-4,0 0-1,0 0 2,0 0-1,0 0 0,23 53-1,4-27 2,3 9-2,8 5-1,2 5 0,1 4-1,-3 2-1,4-2-3,-16-5-7,-5-4-5,-3-10 0,-8-10-1,-10-20-1</inkml:trace>
  <inkml:trace contextRef="#ctx0" brushRef="#br0" timeOffset="321">8 1376 27,'0'0'11,"0"0"1,0 0 1,-27-56-4,27 56-2,0 0 2,32-50-1,-32 50-2,0 0 0,58-44-2,-32 34-1,5 6-1,5 1-1,1 5-1,1 5 1,-3-1-1,-5 6-1,4 6 2,-11 5 2,-9 0 0,-7 3 1,-5-2 0,-9 1 0,-9 1 0,-4 0 1,20-26-1,-54 33-1,54-33-1,-63 22-1,63-22-1,-67 11-4,67-11-9,-45 7-7,45-7-1,0 0 0,0 0-1</inkml:trace>
  <inkml:trace contextRef="#ctx0" brushRef="#br0" timeOffset="841">561 1314 27,'0'0'12,"10"-4"0,-10 4 1,0 0-5,0 0 0,11 9 0,-3 2-2,-1 1-2,4 7 0,2 0-1,2 8 0,3-3-1,1 2 0,-2-1 0,0-3 0,-2-2 0,-4-4-1,-3-6 3,1-1 1,-9-9 0,0 0 0,0 0-1,0 0 1,-16-13 0,5 1-1,-4-4-2,-1-3-1,-1-3-1,-1 0 0,3-2-1,1-6 1,6 2-1,6 2 0,1 2 0,7 0 0,3 3-1,7-1 1,6 4 0,2 5 0,3 4-3,-4-3-4,11 7-12,-15-1 0,10 6-1,-3-2-1</inkml:trace>
  <inkml:trace contextRef="#ctx0" brushRef="#br0" timeOffset="1382">961 1326 35,'-12'-14'15,"3"1"0,0-6 1,6 2-7,1-4-1,6 3-3,-1-3-1,15 0-2,-9 3-1,3 2 0,0 2 0,1 4-1,0 4 0,0 2 0,3 8 0,-1 3 0,0 2 1,0 4-1,-2 1 1,2 5 0,-6-3 2,0 4-2,-7 0 3,-5-1-1,-5-2 1,-1-1 0,-4-5-1,-2-1 0,-3-3-1,0-7-3,2-7-7,1 0-11,5-2-1,0-7-2,3-1 1</inkml:trace>
  <inkml:trace contextRef="#ctx0" brushRef="#br0" timeOffset="2033">1126 718 18,'0'0'10,"0"0"1,-10 2-1,10-2-1,4 15 0,-2 0-1,6 4-2,-1 6 2,5 7-2,4 5 1,5 8-2,-4 1 0,4-1 0,-2-3-2,-2-2 0,-3-8 0,-3-5 0,-3-10-1,-1-8 1,-7-9-1,19-22 0,-5-2-1,5-8-1,3-3 1,1-2-2,-1-2 1,1 4-2,-7 6 1,-2 9 0,3 11 0,-3 7-1,0 9 1,-1 5-1,3 6 1,-4 4 0,5 6 0,-4 1 1,-8-2 1,-3 1 0,-3-3 1,-2 0 0,-5-5 1,-4-3 1,-4-4-1,-1-2 1,-4-4-2,1 0 0,-2-4-2,-2-3-3,3 1-8,2-7-10,5-1 0,-1-6-1,13-1 0</inkml:trace>
  <inkml:trace contextRef="#ctx0" brushRef="#br0" timeOffset="2764">1718 690 2,'13'-7'8,"-13"7"0,13-5 2,-3 5-2,1 1 1,3 2-1,4 2-1,1 2-1,5 3-1,1 1 0,2 4-1,3 0-1,-4 3 1,-1 0-2,-4 4 0,-2 0 1,-5 1 0,-4 1 0,-5-1 1,-4-1-1,-2 0 0,-4-2 1,-5-3 0,-2-1-1,-4-6 1,-2 0-1,-4-6 0,-1-2-1,-1-5 0,4 0 0,0-5-1,4 0-1,4 0-1,4-3 0,7-1 0,6-1-1,5-1 1,5-4-2,5 3-1,1-4-3,8 5-9,-1-2-3,4 4 0,-5-1 1,0 5 0</inkml:trace>
  <inkml:trace contextRef="#ctx0" brushRef="#br0" timeOffset="3405">2048 356 29,'0'-14'15,"0"14"1,0 0-1,0 0-7,0 0 0,0 0-1,2 19-3,3-3 0,0 5-2,2 4 1,1 4 0,4 4-1,-2 3 2,4-1-2,-5-1 1,2-2-1,-4-6 0,1-2-1,2-7 0,-5-2 0,4-9 0,2-4-1,3-6 0,1-9 1,4 4 0,0-5-1,-4-3 1,6 2-2,-5 1 1,-3 4 0,2 7-1,-5 3 1,1 4-1,1 6 1,-1 3 0,0 0 0,-1 3 0,2 1 0,-3-2 0,-1 6 1,-1-6-1,-2 0 1,-5 1 0,-3 1 0,-4-1 1,-4 0-1,-6-4 1,-3 2 0,-1-6 0,0-2 0,-1-2-1,1-3 0,5-3-1,0-2-1,5-1-3,1-6-4,8 1-9,1-6-4,6 0-1,1-6 0,6 2 1</inkml:trace>
  <inkml:trace contextRef="#ctx0" brushRef="#br0" timeOffset="4026">2590 480 21,'0'0'13,"4"15"0,-4-15 2,3 20-6,3-4-1,-4 3 3,3 4-2,0-1-1,4 2-2,-3-3-1,1 0-1,0-3-2,-1-4-2,1-4-8,-7-10-8,12 6-3,-12-6 1,10-11-1</inkml:trace>
  <inkml:trace contextRef="#ctx0" brushRef="#br0" timeOffset="4376">2836 1 20,'0'0'11,"5"16"1,-5-6 1,2 2-5,-2 11 1,3 3 0,4 8 0,-4 4-2,5 5-1,0 8 0,3 0-2,-3 5 0,5-1-2,-5 1 0,0-5 0,2-3-1,-3-8 0,-1-7 0,0-11-3,0-2-8,-2-11-7,-4-9-2,10-6 1,-10 6-2</inkml:trace>
  <inkml:trace contextRef="#ctx0" brushRef="#br0" timeOffset="4767">3198 351 21,'0'0'15,"0"0"-1,9 12 2,-9-12-3,2 20-4,-3-5-1,6 5 1,-3 2-3,4 4-1,-3 1-1,2 1-2,1 0-1,-1-7-5,5 4-11,-6-6-3,3-2-1,-7-17 1,8 10-1</inkml:trace>
  <inkml:trace contextRef="#ctx0" brushRef="#br0" timeOffset="5077">3288 32 33,'0'0'8,"0"0"-6,0 0-1,6 14-15,-6-14 1</inkml:trace>
  <inkml:trace contextRef="#ctx0" brushRef="#br0" timeOffset="5358">3499-3 17,'9'-5'12,"-9"5"0,1 12 1,-2-3-5,1 6 0,-1 6 1,1 12-1,-1 3-2,1 4-1,1 7 0,4 6 0,-1 6 0,3-1-3,-2 3 1,2-6 0,-1-4-2,4-3-1,-3-9-6,-3-12-8,1-5-5,-2-12 2,-3-10-2,4-10 1</inkml:trace>
  <inkml:trace contextRef="#ctx0" brushRef="#br0" timeOffset="5678">3381 287 41,'0'0'17,"0"0"1,15-4 2,-3-2-11,-1-1-2,12-2 1,-3-4-2,8 1-2,1-2-1,2 1-2,1 2-3,0-2-6,6 6-10,-7 0-2,1 2-1,-7 3 1</inkml:trace>
  <inkml:trace contextRef="#ctx0" brushRef="#br0" timeOffset="6049">3896 278 20,'0'0'11,"0"0"1,6 12 2,-10 2-7,4 2 1,-3 5 1,2 1 1,-2 4-3,3 4 1,-2-3-1,3-2-2,-1-5 0,3 0-2,2-7 0,-5-13-1,20 13 0,-3-12-1,0-5-1,7-6 2,1-1-2,3-8 1,-2-3-1,0-1-1,0-7 0,-2 5 0,-2-1 0,-4 3 0,-4 2 0,-4 5 0,1 3 0,-11 13 1,10-10 0,-10 10-1,0 0 1,0 0 0,0 0-1,0 0 0,0 0 1,0 0-1,0 0 1,-9 15-1,5-4 1,1 5 0,-1 6 0,-2 7 1,2 10 1,-1 9-2,-2 4 2,1 4 0,0 3 0,3-3-1,2 2 0,1-7-4,5 4-13,-1-9-3,4-4-2,-9-11 0,1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9.0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254 182 7,'0'0'8,"0"0"2,0 0-1,0 0 0,-9-9-2,9 9 0,0 0 0,0 0-1,0 0 0,0 0-1,0 0-1,0 0-2,0 0 0,0 0-1,0 0 0,0 0-1,0 0 1,0 0 0,16 0 0,-4 1-1,0 2 1,3 0 0,2 0-1,0 3 0,-3-2 0,-1 1 0,-2 1 1,0 1-2,-1 1 2,-10-8-2,14 17 2,-7-8-1,-4 3 0,4-1 0,-4 2 1,0 2-1,0-1 1,-2 1-1,-1 1 1,0 1 0,-1-3 1,-6 4 1,3-2 0,-4 2 1,-5-1 0,4 3 1,-4-2-1,1 4 1,-3-1-1,8 0-1,-6-2-1,4 1-1,4-2 0,-1 0 0,2-2 0,1 0 0,2-3-1,3 2 1,2-1-1,2 1 1,7 0 0,3 0 0,5 0 0,6 1 1,2 0-1,3-1 0,0 0 0,1 0-1,-4-1 1,-2 2-1,-6-1 0,-3 2 0,-5 2 0,-3 3 0,-4 2 0,-3 2 0,-7 1 0,-4 4 1,-4 1-1,-4 4 1,-4 2-1,-4 0 2,-3 2-2,-1 3 2,0 0-2,-1 0 1,1-2 0,2-3-1,4-2 1,5-3-1,4-3 0,5-5 0,5 0 0,4-3 0,10 0 0,6 0 0,2-4 0,1 3 0,5-1 0,1 1 0,1-2 1,1 0-1,-5 3 0,-1 1 0,-4 4 0,0-2 0,-4 6 0,-5 1 0,-4 3 0,-4 1 0,-5 4 0,-3 0 1,-4-1-1,-5 5 1,-4-1-1,-1 1 2,-3-1-1,2 0-1,-2-2 1,-2 1-1,1-2 1,3-4-1,3 0 0,4-1 0,3-5 1,5 1-1,3-3 0,9-2 1,9-2-1,3-2 0,6-2 0,8-1 1,3-2-1,2-1 1,-1-2-1,-2-1 0,-5 2 0,-3-1 0,-7 2 0,-11 4 1,-8 4 0,-7 4-2,-8 3 2,-9 4 0,-6 4 0,-8 5-1,-3 1 2,2 1-2,-2 1 0,5-1 1,3-2-1,5 0 1,4-4-2,8-4 2,5-3-1,3-3 0,6-4 0,6-3 0,5 0 0,3-3 0,5-2 1,4 1-1,2-2 0,3 3 0,2 1 1,0-1-2,-1 2 1,-2 4 0,-1 3 0,-4 2 0,-3 6 0,-6 3 0,-8 3 0,-5 2 1,-8 5-1,-9-2 1,-7 4 0,-3-1-1,-5-3 1,0-1 0,1-2 0,3-3-1,5-2 1,5-1-1,4-4 0,3-4 0,7 0 0,4-2 0,3-1 0,5-1 0,2-2 0,6-2 0,3 0 0,2-1 0,4 0 0,2 0 0,-1 0 0,-2-1 0,0 3 0,-2 3 0,-5 2 0,-2 2 0,-9 3 1,-7 4-1,-4 3 0,-5 4 0,-7 2 1,-1 1-1,-2 0 0,-2-1 1,3-1-1,5-4 0,4-4 0,5-2 0,5-5 0,7-4 0,2-1 0,4-3 0,2-2 0,2 1 0,3-2 0,1 1 0,3 1 0,-2 1-1,3 0 1,-2 1 0,1 3 0,0 0 0,-4 4 0,0 0 0,-4 2 0,-3 2 0,-4 3 0,-4-1 1,-3 0-1,-4 0 0,-4 0 0,-4-1 0,-3 1 1,-5-2-1,-1 1 0,-2-2 0,0 0 1,1-2-1,4 0 0,2-1 0,6-4 0,7 1 0,4-3 0,5-2 0,5-1 0,5 0 0,0-1 0,3 0 0,-1 0 0,-3-1 0,0 3 0,-3 1 0,-5 4 0,-5 1 1,-8 4-1,-7 5 0,-5 3 0,-7 2 0,-5 2 1,-4 4-1,0-3 0,1 3 0,4-4 0,3-3 1,7-1-2,6-4 1,5-4 0,6-2 0,6-4 0,5-5 0,3-1 0,6-2 1,2-2-1,1-2 0,1 0 0,-2-2 0,-1 1 0,-3 1 0,-4 2 0,-6 4 0,-7 4 1,-6 4-1,-10 5 1,-5 5 0,-6 2 0,-4 5 0,-2-1 0,2-2 0,3 0-1,2-4 0,7-4 0,6-3 0,6-3 0,7-4 0,6-3 0,4-2 0,12-4 0,7-2 1,7-2-1,3 0 0,4-2-1,3-1 1,-6 0 0,-7 3 0,-5 3 0,-5 5 0,-12 5 0,-8 3-1,-8 9 2,-9 4-1,-5 5 0,-3 3 0,-5 0 0,-4 1 0,-1-2 1,3-4-1,4-1 0,2-7 0,7-3 0,4-6 0,5-3 0,4 2 0,6-2 0,2-5-1,5-3 1,6-2-1,5-1 1,6-1-1,4-2 1,6-4-1,4-3 1,4 1 0,1-1 0,0 1 0,-1-3 0,-1-1 0,-4 1 0,-3 0 0,-6 1-1,-5-1 1,-5 1 0,-5-1 0,-14-1 0,11 10 1,-11-10-1,0 0 0,-5 11 0,5-11 0,0 0 0,-1 12 0,1-12 0,22 7 0,0-5 0,8 0 0,6-1 1,7 0-1,2-1 0,7 0 0,0-2 0,-2 3 0,3 0-1,-2 2 2,1 1-2,0 1 2,3 2-2,1 3 1,6-1-1,4-1 1,6 0 0,4-1 0,5-4-1,6 1 1,5-2 0,3-2 0,0 1 0,4-4 0,-2 0 0,8 1 0,0-3-1,0-1 1,-2-1 1,1-1-2,-2-1 2,1 0-2,-4 2 1,-2-1 0,-3 2 1,-5-2-2,2 3 1,-3-1 0,-2 2 0,-3 1 0,-1 0 0,-1 1 1,-1 1-1,0 2 0,-5-2 0,3 5 0,-1-2 0,0 0 0,2 0 0,-1 0 0,2-2 0,-1 1 0,4 0 0,-1-2 0,0 1 1,2 0-1,1-1 0,-1 1 0,1 0 0,0 0 1,1 1-1,-1-2 0,-2-1 0,0 1 0,-4 0 0,0-1 0,0 1 0,0 0 0,1 0 0,-2 1 1,3-1-1,-6-1 0,3 1 0,-5 0 0,5 0 0,-4 0 0,-2-2 0,0 2 0,-5 0 0,3 0 0,-5 0 0,3-2 0,-5-1 0,0 1 0,-3 0 0,1 2 0,2 0 0,-2 0 0,-3 1-1,-2 0 1,-2 2 0,-2 0 1,2-2-1,-3 0 1,-1-2-1,5 2 1,-2-3-1,-1 2 1,1-1-2,0 0 0,1 0 1,1 0-1,5 1 1,-7 1 0,4 0 0,5-3 0,-4 2 0,0 0 0,-1 1-1,-1-1 2,-9-2-2,3 1 2,-4-3-2,-46 5 2,81-2-2,-81 2 2,62-10-2,-62 10 2,0 0-2,53-16 1,-53 16 0,0 0 0,0 0 0,0 0 0,0 0 0,0 0 0,0 0 0,25-45 0,-25 45-1,0 0 1,0 0 0,0 0-1,0 0 1,-35-48 0,35 48 0,0 0 0,0 0 0,-63-52 0,63 52 0,0 0 0,-60-60-1,60 60 1,-24-53-1,24 53 1,-12-65 0,12 65-1,11-71 0,-11 71 0,18-75-1,-4 34 0,-14 41 1,34-79-1,-34 79 0,40-78 1,-40 78-1,44-76 2,-44 76 0,39-71-1,-39 71 2,36-68-1,-36 68 1,24-59 0,-24 59 0,10-54 0,-10 54 0,-6-47 0,6 47 1,0 0-2,-35-60 1,35 60-1,0 0 0,-42-59-1,42 59 0,-11-45 1,11 45-1,12-53 0,-12 53 0,37-59 0,-37 59 0,49-64 1,-49 64 0,56-59 0,-56 59 0,43-56 0,-43 56 0,28-53 0,-28 53 0,7-50 0,-7 50 0,-23-49-1,23 49 1,-38-46 0,38 46 0,-47-43 0,47 43 1,-39-43-1,39 43 1,-36-45-1,36 45 1,-18-55-1,18 55 0,0-65 0,0 65-1,10-72 1,-10 72-1,29-74 1,-29 74-1,32-73 1,-32 73 0,23-68-1,-23 68 1,-1-68 0,1 68 0,-37-66 0,37 66 0,-58-60 0,58 60 1,-76-61-1,76 61 1,-63-64-1,63 64 1,-48-68-1,48 68 0,-23-74 0,17 30 0,7 0 1,0 0-1,14-2 0,-6 0 0,11-3 0,3 1 0,-1 0-1,2 1 0,3 0 1,-3 0-1,-5 4 1,3 2 1,-22 41-1,31-74 1,-31 74 0,15-63 0,-15 63 0,-9-54-1,9 54 1,-29-51-1,29 51 0,-34-47 1,34 47-1,-53-46 1,53 46-1,-38-46 1,38 46-1,-16-54 0,16 54 0,-2-66-1,2 66 1,35-74-1,-35 74 0,59-78 1,-59 78-1,68-80 1,-68 80-1,64-74 1,-64 74 0,53-67 0,-53 67-1,29-62 1,-29 62 0,-12-60 0,12 60 0,-46-56 0,46 56 1,-79-59-1,36 28 1,-11-3-1,54 34 1,-85-69-1,85 69 1,-68-75 0,68 75-1,-33-84 0,21 40 1,14-3-1,1-1-1,8-3 1,6 1-1,0-2 1,2 2-1,4-1 0,-2 2 0,1 2 0,-7 3 1,6 2-1,-10-1 1,-11 43-1,25-80 1,-25 80 1,3-73-1,-3 73 0,-19-73 0,19 73 1,-37-70-1,37 70 0,-46-68 0,46 68 0,-39-72-1,39 72 0,-13-80 0,10 37-1,17-1 2,-3-1-2,7-2 2,6-1-1,-4 1 1,7 3 0,-6 0 0,0 2 0,-8 1 0,-13 41 0,19-75 0,-19 75 0,6-69-1,-6 69 1,-14-68 0,14 68 0,-24-72 0,24 72 0,-21-79 0,13 36-1,10-4 1,6 1 0,1-2 0,8-2 0,4 3 1,-8 0 0,8 5-1,-21 42 1,15-77-1,-15 77 1,-13-69-1,13 69 0,-38-63 0,38 63-1,-48-65 1,48 65 0,-37-75 0,37 75 1,-22-82-1,18 36 1,9-1-1,6-1 1,5 0-1,-1 1 1,3 1-1,3 2 0,0 0 0,11 1-1,-10-1 1,2 0-1,-4-2 1,8-2-1,-10-1 1,8-1 0,-6 0-1,-9 2 1,16 2 0,-9 4 0,-18 42-1,27-73 1,-27 73 0,6-57 0,-6 57 0,-25-46-1,25 46 1,-50-37 0,50 37 0,-63-32-1,63 32 2,-57-29-1,57 29 0,0 0 1,-53-38-1,53 38 1,0 0-1,0 0 1,-20-50-1,20 50 0,0 0 0,0 0 0,-1-42-1,1 42 1,0 0 0,0 0 0,0 0 1,0 0-1,-22-45-1,22 45 1,0 0 1,0 0-2,0 0 1,-45-16 0,45 16 0,0 0 1,0 0-1,0 0 0,-47-8 0,47 8 0,0 0 0,0 0 0,-43-8 0,43 8 0,0 0 0,-49-7 1,49 7-1,0 0 0,-65-5 0,65 5 1,-52-3-1,52 3 0,-61-3 0,61 3 1,-61-1-1,61 1 0,-63 2 0,29-1 0,-3 1-1,-4 0 1,0 0 0,0 0 0,-1 1 0,-13-3 0,8 0 1,-5-3-1,-2 2 1,0-2 0,-1 1-1,-3-1 0,-4 0 1,0-1-1,-3 2 0,-5 0 1,-2 0-1,-3 1 0,-1 0 1,-3 0-1,1 0 0,-2 0 0,0 0 0,-1 0 0,0-2 0,-1 2 0,0 0 0,-1 0 1,0 1-1,-1 1 0,1 1 1,-1 2-1,-2 0 0,2 2 0,-1 0 0,1 0 0,1 1 0,-1 1 0,-3-2 1,1 1-1,0-1 1,1-1-1,1 2 1,-1-3 0,1 0-1,0 0 1,2-1-1,2-1 0,1 1 0,0 0 1,1-2-1,0 2 0,0 1 0,1-1 1,0 1-1,4-1 0,-1 0 0,0 0 0,2 0 1,1-2-1,1 1 0,2 0 0,4-1 0,-3 2 1,5 1-1,-2-3 0,1 2 0,-1-1 0,3 1 0,0-2 0,1 0 0,-1-1 1,2-1-1,3 0 0,1-1 0,1 0 0,-2-1 0,-4 2 0,0-1 1,-1 2-1,-3 0 0,-2 1 0,0 1 0,-3 0 0,4 0 1,0-1-1,3 1 0,2-2 1,1-2-1,2 1 1,0-2-1,3 1 0,-1-2 0,3 1 0,-3 0 0,2 1 0,2 1 0,-3 0 0,-1 2 1,-2-1-1,0 2 0,-2 0 0,1 0 0,0 1 0,0 0 0,1-1 1,2 0-2,2 0 2,3 0-1,-1-1 0,6 0 0,-1 0 0,2 0 0,2-1 0,-1 0 0,2 0 0,-1-1 0,1 0 1,0 1-1,2-1 0,-1 0 0,1 1 0,2-2 1,-1 1-1,3 0 0,2-1 0,-1-1 1,2 0-1,2 1 0,3-2 1,3 3-1,3 0 0,2-1 0,3 0 0,4 1 0,2 0 0,10 1 1,-12 1-1,12-1 0,0 0 0,0 0 0,0 0 0,0 0 0,0 0 0,0 0-2,0 0 0,0 0-1,0 0-3,0 0-13,-11-7-22,-2 5 0,-10-4-1,-5-3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7T16:28:35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1226 2563 4,'0'0'5,"0"0"1,0 0 0,0 0 2,0 0 1,0 0 0,-15 6 1,15-6-1,0 0 1,-11 3 0,11-3-2,0 0 0,0 0 0,-13 6-1,13-6-1,-18 3 0,7-2-2,-1 1 0,-5-2-1,0 1-1,-4-1-1,1 1 1,-4-1-1,-2 1-1,-3-2 1,-3 0 0,0-1 0,2-2 0,-5-1-1,-3-4 1,1-4-1,-6-4 0,-4-4 1,2-4 0,-2-3 0,-5-4-1,-5-3 0,1 0 0,5-2 1,8-1-1,2-1 0,41 39-1,-71-82 0,43 39 1,4-2-1,3-3 1,-1-2 0,-1-3 0,5-2-1,-8-4 1,9-4-1,0-4 1,5-5 0,2-3-1,1-5 1,0-1 0,6 0 0,7-3 0,-4-1 0,1 3 0,4 0 0,2-1 0,1 0-1,-1-2 1,3 0 0,1-1 0,6 4 0,1 1 0,4 3-1,0 9 1,-1 7 1,11 7-2,-6 10 1,-26 45 0,44-65 0,-44 65 0,0 0 0,45-42 0,-45 42 0,0 0-1,0 0 0,0 0-4,0 0-11,0 0-3,0 0-1,0 0-2,-48 27-1</inkml:trace>
  <inkml:trace contextRef="#ctx0" brushRef="#br0" timeOffset="17525">1326 733 24,'0'0'15,"0"0"0,0 0 0,0 0-2,0 0-5,0 0-2,0 0 0,2 14-2,7 3-1,3 6-1,2 6 1,3 7-2,5 5 2,0 2 0,3 0-2,-4-3-3,-5-5-5,0-6-9,-7-6-2,-3-9 1,-6-14 0</inkml:trace>
  <inkml:trace contextRef="#ctx0" brushRef="#br0" timeOffset="17846">1097 878 20,'0'0'11,"0"0"2,0 0 0,11-7-3,-2-3 2,7 1 2,-4-11-3,15 2-2,8-8-2,5 1-2,4-5-1,3 0-3,5 0-5,-1 0-6,12 5-8,-11 1-1,-3 5 1,-4 0-1</inkml:trace>
  <inkml:trace contextRef="#ctx0" brushRef="#br0" timeOffset="19638">1744 756 15,'0'0'10,"0"0"1,-2-9 1,2 9-2,0 0-1,0 0 1,9-12 0,-9 12-3,13-12-1,-1 4 0,-3-2-1,4 1-2,-2 1-1,5 1 1,3 2-2,1 4-1,3 4 0,-1 4 1,-3 4-1,1 4 0,1 2 0,-4 1 1,-7 0 1,-2 0-1,-6-2 1,-3 2 1,-4-3-1,-3 0 1,-5-2-1,-3 2 1,-4-3-1,0-1 1,0-1-2,1-4 1,1-1-1,5-1 1,3-1-2,10-3 0,-11 0-1,11 0 0,-2-10-1,6-3-1,0-4-1,1-7-3,10 1-4,-1-8-6,4-1-2,-1-3-2,1 1 2,-4 3 0</inkml:trace>
  <inkml:trace contextRef="#ctx0" brushRef="#br0" timeOffset="20119">1971 469 23,'0'0'15,"-4"-9"2,4 9 0,0 0 0,0 0-6,0 0-1,0 0-2,0 0-4,0 0-2,0 0-1,0 0 0,5 19 0,3-5-1,3 7 1,3 7 0,1 3 1,3 2-1,-1-1 0,0-1 1,-3-5-1,-2-5 0,-4-4 0,-8-17 1,17 4 0,-7-21 0,4-4-1,1-7 0,1-2 0,2-3-1,4-1 1,-1 4-2,-1 5 0,-3 12-1,-2 4 2,-1 11-1,0 3 0,-2 6 0,-1 6 1,-2 4 0,-2 3 0,-1 4 1,-2-2 0,-3-1 1,-2 0 0,-2-4 0,-2-3 1,-4-5 0,-1-2-1,-4-4 0,-1-3-2,-3-2-2,-2-6-4,5 2-13,-6-7-3,9-2 0,-4-8-2,7 0 2</inkml:trace>
  <inkml:trace contextRef="#ctx0" brushRef="#br0" timeOffset="20710">2418 171 31,'0'10'14,"0"5"1,0 2 1,3 9-4,1 1-3,6 10 2,-1 0-2,6 5-1,-3-3-2,5 2 0,-6-6-2,2-2-1,2-6-3,-7-6-2,8-4-11,-5-11-7,4-7 0,-6-11-2,7-3 1</inkml:trace>
  <inkml:trace contextRef="#ctx0" brushRef="#br0" timeOffset="20990">2728 430 7,'15'-5'9,"5"-7"1,1-5 1,0-6-1,2 0 0,-3-3-1,-1 2-1,-2-3-1,-4 6 1,-6 0-1,-3 7-1,-4 0-1,-2 4 0,2 10-1,-14-9 0,2 11-1,-2 4-1,-2 3-1,1 3 0,-3 4-1,1 4 1,0 2 0,2 2 1,2 2-1,2 2 1,2-2 0,4 1 0,3-3 0,4-2 1,3-5-1,5-2 1,6-8 0,9-4 0,7-6 0,9-4 0,6-4-1,7-2 0,-2-1-3,5-5-6,2 7-15,-6-6-1,-2 5-1,-12-9-1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2:39.0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0 230 8,'17'4'8,"4"0"1,7-1 1,10 0-1,7-2 0,13-1-1,8-4-1,13 0-2,11-2-1,12-2-2,6-1 0,9-1-1,3 0 0,5-2 2,6 0-1,-3 0 2,2-4 0,-3 6 0,-5-4 0,-1 6 1,-8-3 1,-7 8-1,-9-2-1,-5 3 0,-15 1-1,-6 2 0,-13 1 0,-7 0-1,-8-1 0,-5 0 0,-8 0-1,-4-2 1,-4 0-1,-4-1 0,-2-1-2,-6-5-6,-2-3-26,3 0-1,-8-17 0,3-3-1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2:40.0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75 4,'0'0'18,"0"0"-7,0 0-1,0 0-2,0 0-1,11 7-1,2 4-1,3 4 1,9 8 0,5 3 0,13 7-1,2 4-1,6 7-1,4 0-1,0 4-2,0-2 1,-3-3-1,-10-1 0,-5-4 0,-9-5-2,-6-6-5,-5-5-12,-5-1-9,-12-21 1</inkml:trace>
  <inkml:trace contextRef="#ctx0" brushRef="#br0" timeOffset="321">7 655 10,'22'-35'22,"17"-6"-8,7-6-1,10-6 1,9-2-2,4-8-3,4 6-2,1 0-1,-2 6-1,-9 5-1,-3 4 0,-14 8-2,-8 6 0,-12 10-1,-6 3-4,-6 7-8,-14 8-20,9-7 0,-9 7 1</inkml:trace>
  <inkml:trace contextRef="#ctx0" brushRef="#br0" timeOffset="671">892 746 28,'19'-12'18,"5"-7"-3,4-8-1,2-5-4,6-4-6,1-3-1,0-1 0,-3 1 0,-1 5 0,-8 3 1,-4 8-2,-4 6 1,-6 6-1,-11 11-2,15-1 1,-12 11-2,-2 6 1,0 8 0,-2 6 0,2 4 0,0 5 1,-1 2 0,2-2 0,3 1 0,0-2 1,2-5-1,-3-4 0,5-5 1,0-7-2,4 0-1,-2-8-2,2-2-7,2-7-9,-4-8-11,10 4-1</inkml:trace>
  <inkml:trace contextRef="#ctx0" brushRef="#br0" timeOffset="1482">1301 850 16,'20'10'11,"5"1"1,-1 1 0,0-1-2,2 0-2,-3-5 0,-3 0-2,-3-6-1,-2-2-3,2-6-11,2-4-16,-4-16-1,8-1 0</inkml:trace>
  <inkml:trace contextRef="#ctx0" brushRef="#br0" timeOffset="1743">1368 34 11,'-12'1'26,"12"-1"0,0 0-16,0 0-5,0 0 0,0 0 2,0 0-2,0 0-1,0 0-3,0 0-8,0 0-20,-13 5-1,13-5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2:42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2184 1593 11,'-24'-20'23,"-5"-3"-9,-5-3-5,-9-12 0,-10-9 0,-7-12-1,-1-8 2,-8-8-3,0-7-1,-3 1-2,3 0-2,1 5-1,10 8 0,1 8-1,7 9-2,9 13-3,7 10-9,8 5-14,11 13-1,0 2 1</inkml:trace>
  <inkml:trace contextRef="#ctx0" brushRef="#br0" timeOffset="290">860 800 21,'-66'-15'22,"-4"-8"-14,1-4-3,0-6-1,0-10-1,-3-8 1,3-5 0,4-5 0,8-6 1,14 0 0,18 6-3,18 2-1,20 8 0,19 3-1,19 6-1,17 6 0,17 11 0,14 7 0,7 5 1,5 10 0,1 8 0,-7 10 0,-7 7 0,-8 13 0,-11 4 0,-14 6 0,-12 2 1,-12 1-1,-9-2 0,-9 0 0,-11-3 1,-12-3 0,-13-4 1,-19-2 1,-15-3 1,-21-6 1,-14 1-1,-17-7 1,-4 0 0,-4-9-1,7-7-2,9-6-4,8-12-4,26-1-6,22-11-11,24-7-7,28 0 0</inkml:trace>
  <inkml:trace contextRef="#ctx0" brushRef="#br0" timeOffset="901">2598 604 4,'-62'-22'16,"5"-8"-3,7-3-3,14-3-2,12-3-3,16 0-1,17-3-1,21 2-1,20 6 0,19 5-2,18-2 0,7 11-1,12 6 1,2 3-1,-5 9 1,-10 12 0,-13 1 0,-19 10 0,-20 14 0,-15 1 1,-21 9-1,-13 6 0,-15 1 2,-5 1 0,-9-1 0,-5-2 0,-5-7 1,-3-6 0,-1-10 0,-5-6 1,1-11-6,1-7-17,1-17-5,12-7-2</inkml:trace>
  <inkml:trace contextRef="#ctx0" brushRef="#br0" timeOffset="1352">3800 578 14,'-30'-15'23,"-8"-15"-2,10-3-20,9-2-1,7-6-1,12-5 1,23 4-1,9 0 2,19 8 0,12 5 1,13 16 0,5 11 0,2 9 0,-4 17-1,-11 4 0,-10 9 0,-14 4-1,-14 8 0,-17-4 2,-11 0 1,-13-1 1,-10-1 2,-13-8-1,-7-2 1,-10-10 0,-4-2 0,-7-10-1,-1-5-1,2-10-3,1-9-7,13-9-9,16-6-15,8-9 1,22-1-1</inkml:trace>
  <inkml:trace contextRef="#ctx0" brushRef="#br0" timeOffset="1772">5374 597 18,'-29'-7'25,"-1"-1"0,-5-10-20,0-6-1,4-5-2,1-7 0,7-3 2,8-7-2,14 0 0,16-4 1,15 11-2,16 3 0,14 11 0,12 12 0,6 0-1,10 17-1,1 12 1,-2 9 0,-9 3 0,-8 6-1,-14 2 2,-13 0 0,-12 7 2,-20-2 0,-15 0 1,-20-4 2,-12 2 0,-19-6-1,-9-1 1,-13-7-1,-7-4-1,-4-12-2,2-11-2,7-7-4,7-15-4,20-1-8,17-7-17,16-8 0,25 1 0</inkml:trace>
  <inkml:trace contextRef="#ctx0" brushRef="#br0" timeOffset="2203">6576 545 10,'-12'-13'24,"10"-5"-1,0-19-1,16 1-26,12-8-1,14 2 0,9-4 0,13-1 3,8 6 0,9 5 3,6 12-2,9 14 2,1 10-1,-3 9 0,-5 12 0,-9 10 0,-9 6 0,-8 10 0,-15 2 2,-18 1 0,-15 6 3,-22-7 1,-18-3 1,-22-6 1,-15 0-1,-19-9-4,-13-2-18,-16-13-10,-6-6-3,-17-22-1</inkml:trace>
  <inkml:trace contextRef="#ctx0" brushRef="#br0" timeOffset="3745">0 1252 1,'37'-32'4,"10"-6"1,4-5 1,3-4-1,3 2 2,-3 3-1,-11 7 1,-5 6 0,-13 10-1,-3 5-1,-13 9-1,0 5 0,-9 0-2,-10 17-1,8-1 0,-10 6 0,7 7 1,-7 8 0,6 5-1,-4 6 0,2 2 0,6 4 0,-4-1 0,4-6 0,-2 0 0,0-6 1,-3-9-1,0-2 1,-3-6-1,-6-7 1,-2-5 0,-5-2 1,-4-9-2,1-3 1,2 1 0,2-11-1,6 2 0,8-1-1,10-2 1,11 3-1,12 3 0,4-2 0,18 3 0,8 2 1,7 0-1,5 1 0,3 0-1,5 2-5,1 5-21,5-11 0,4 5-2</inkml:trace>
  <inkml:trace contextRef="#ctx0" brushRef="#br0" timeOffset="4416">2869 960 5,'-4'26'22,"2"-8"-12,-1 7-2,1 9 1,-2 5 2,2 9-1,-3 2-2,2 5 1,0-5-3,5 0-2,3-2-6,1-13-8,3-12-18,13-4 0,-2-16 0</inkml:trace>
  <inkml:trace contextRef="#ctx0" brushRef="#br0" timeOffset="4837">3917 974 11,'-5'25'8,"-3"5"-1,-1 12 2,-3 8-3,-2 7 0,1 5 0,-1 2 0,3 1-1,0-6-1,4-5-2,5-9-4,5-7-13,1-18-9,15-2 0</inkml:trace>
  <inkml:trace contextRef="#ctx0" brushRef="#br0" timeOffset="5177">5402 866 9,'-25'16'22,"-2"4"-13,-6 10-2,-11 7 2,-10 16 0,-13 7 0,-10 12 0,-12 8 0,-3 7-1,-2-1-1,8 0-3,9-10-5,15-13-7,16-22-19,28-8-2,18-33-1</inkml:trace>
  <inkml:trace contextRef="#ctx0" brushRef="#br0" timeOffset="5528">6581 946 5,'-17'6'11,"-7"0"0,-5 3 1,-9 6-2,-9 6 1,-9 8 0,-13 8 0,-11 13 0,-13 3-2,-7 10 0,-7 2-2,-1 3-2,4-2-12,11-1-21,-2-18-3,17-6 0</inkml:trace>
  <inkml:trace contextRef="#ctx0" brushRef="#br0" timeOffset="6068">1866 1663 14,'0'0'20,"22"11"-15,-4 1-6,4 3 2,3 3 0,4 3 1,2 1-1,5 4 2,-1 0-1,2 0 1,0 1 0,-3-5 0,-2-2 0,-6-8 2,-2-3 2,-8-10 0,0-5 0,-8-11 0,-1-4 0,-4-11-1,-1-3-1,-3-10-2,2 0-1,-2-10-2,0 7 1,-2-1 0,0 6 0,0 3-1,0 7 2,-1 7-2,1 5 1,0 11-1,1 1-1,2 9-2,4-12-5,-4 12-22,28-3-1,-9-4 2</inkml:trace>
  <inkml:trace contextRef="#ctx0" brushRef="#br0" timeOffset="6870">8078 743 6,'0'0'11,"-3"-10"-3,3 10-1,0 0-1,-8 13 0,3 4-1,1 8-1,-2 6 0,0 8 0,-1 7 0,1 6 0,1-1-1,3 3 1,-1-6 0,1-4-1,0-8 0,3-6 1,-2-9-1,3-6 2,-2-15-2,-2 9 0,2-9 0,-4-18-1,1 0 0,-1-3-1,2-6 0,2-5-2,5-5 0,4-1 1,9-3-1,5-1 1,7-1-1,7 1 1,1 3 0,0 4 0,-1 6 1,-6 5 0,-6 6-1,-6 6 0,-6 5 0,-13 7-1,0 0-1,0 0-3,-11 14-3,-5-5-5,-1 11-2,-6 1-1,-2 2-2,-3 3 1</inkml:trace>
  <inkml:trace contextRef="#ctx0" brushRef="#br0" timeOffset="7300">7998 1039 7,'-7'12'15,"6"-1"1,6 0-1,10-1 0,8 2-2,5-1 1,13 4-2,0-2-3,11 5-2,0-2-2,4 3-1,-5-2 0,-1-1-1,-8-1 0,-3 0-1,-8-2-2,-7-2-4,-6 0-29,-4 0-1,-14-11 0,0 0-1</inkml:trace>
  <inkml:trace contextRef="#ctx0" brushRef="#br0" timeOffset="13379">1551 1435 1,'23'-7'3,"3"-1"1,1 0-1,5 0 0,2 0 0,1-2 0,2 1 0,4 0-1,0-2 1,2 2-1,4-1 1,-3 0 0,2 1 1,-1 1 1,0 0-1,-1 0 1,1 2-1,-1 0 1,2 1-2,-3 1 1,5 0-2,-1 1 0,5-1-1,3 1 1,4 0-2,1 0 2,3 1-1,0 0 1,0 1 1,1 0 0,1 3-1,-3 0 1,0 1-1,1 0 1,1 3-2,4 0 1,4 1-1,-2-1 0,4 2 0,3 0-1,2 0 1,1-1 0,1 2-1,-2 2 1,1 0 0,-3 0 0,-2 4 0,-4-1 0,-3 4-1,-4-3 1,-3 4 0,-2 1 0,0 1 0,-2-1 0,3-1 1,-1-1 0,0 0 0,-1 1 1,-3-2-2,-1-4 1,-1 1 0,-7 1-1,-1 0 0,-6 2 0,-3-1-1,-3 1 1,-2 0-1,-2 2 1,0-1-1,-3-2 0,0 0 0,-1-1 1,1 1-1,-3 0 0,2 0 1,-3-2-1,-3-1 1,-1 2-1,-2-4 0,-4 0 1,-3-4 0,-9-7 0,13 9 1,-13-9 0,0 0 1,0 0-1,0 0 1,0 0-1,0 0 1,0 0-1,0 0 0,0 0-1,0 0-1,0 0 1,0 0-1,0 0 0,0 0 1,0 0-1,0 0 0,0 0 0,0 0 0,0 0 0,0 0 0,0 0 0,0 0 0,0 0 0,0 0 0,0 0-1,0 0-1,0 0-2,0 0-4,0 0-6,0 0-21,0 0-2,0 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3:12.8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256 465 30,'9'-10'15,"4"-1"0,3 2-1,4 0-3,6 5-4,3 2-1,4 3-2,-1 3-2,2 3 0,-4 3-1,-3 1 0,-5 3 0,-6 1 0,-6-1-1,-5 4 1,-4 4 1,-3 1-2,-5 1 2,-1 3-1,-3 1 0,-5 3 0,-2 4 0,-4 1 0,-5-1 0,0 1 0,-5 2 0,-1 0 1,-1 1-1,3-2 0,0-4 0,5-3 0,4-5 0,6-2 0,2-6 1,8-2 0,6-6 0,9 1 1,10-3-1,13 1 1,8-2-1,10 3 0,4-3 0,6-1-1,-2-1 0,-3-1 0,-8-1 0,-9-1-1,-11-1 1,-7 0 0,-7 0-1,-13 0 0,9 1 0,-9-1-3,0 0-1,-9-2-8,9 2-23,-4-11-1,2-6 1</inkml:trace>
  <inkml:trace contextRef="#ctx0" brushRef="#br0" timeOffset="831">847 2 0,'0'0'10,"0"0"-1,0 0-1,10 0-3,-10 0 0,4 14-1,-3-3 0,0 3 1,-2 6-1,-1 6 1,-1 5-1,0 4-1,-2 5 0,2 0-1,0 0 0,1 0 0,0-5 1,4-3 0,-1-7-1,2-4 2,0-6-1,1-4 1,-4-11 1,6 13 1,-6-13-1,0 0 1,10-14-1,-2-3 0,2-9 0,6-6 0,3-9-3,5-3-1,3-3-1,2-1 0,3 2 1,-2 5-1,-1 7 0,-2 5 0,-5 9 0,-5 4 0,-2 6 0,-6 3-2,-9 7 0,0 0-1,0 0-2,-11 7-2,0 4-2,-7 0-1,1 6-4,-6 0-1,-1 5-2,-2 1-4,-3-2-6</inkml:trace>
  <inkml:trace contextRef="#ctx0" brushRef="#br0" timeOffset="1312">863 296 19,'16'13'13,"-4"-9"0,2 0 0,2 2-2,3-2-1,2 5 0,2-1-4,3 3 0,-1-1-1,4 5-1,0-2-1,2 3 0,-2-3 0,0 1 0,-5-4 0,-2 0 0,-5-4-1,-4-1 1,-13-5-1,15 6 0,-15-6 0,0 0-1,0 0 0,0 0 0,0 0 1,0 0-1,0 0 0,0 0 1,0 0-2,0 0-2,0 0-9,0 0-23,0 0-1,0 0 0</inkml:trace>
  <inkml:trace contextRef="#ctx0" brushRef="#br0" timeOffset="19038">32 1585 8,'0'0'10,"0"0"-2,0 0-2,0 0 0,0 0-1,0 0 1,0 0 1,0 0-1,0 0 0,0 0 0,0 0 0,0 0 0,0 0-1,12 0-1,-1-1 0,4 0-2,8 1 1,6-3-1,9 2 0,8-3 0,10 4-1,11-2 0,7 0 1,8 0-1,3 1 0,3-1 0,3 1 1,-4-1 1,-5 1-1,-8-2 0,-8 4 1,-11-3-1,-8 3 0,-9-1-1,-11 3 0,-6-2 0,-8 1-1,-13-2 1,14 3-1,-14-3 1,0 0 0,0 0 0,0 0 0,0 0 0,0 0 0,-9-4 0,9 4 0,-15-5-1,15 5 0,-21-6-1,6 2 1,-6 2 0,-4 0-1,-6 1 1,-7-1-1,-9 2 1,-8 1-1,-6 0 1,-5 2 0,-7 0 0,-2 2 0,-2-3 0,-3 2 0,3-2-1,2 2 1,2-1 0,3 1 0,6 2 0,9-2-1,6 2 1,11-2 0,9 2-1,8-3 1,8 2-1,13-5 1,0 0 0,21-2 0,8-3 0,8 0 1,11 0-1,14 1 0,12-1 0,10 2 0,11 2 0,9-1-3,6 9-7,2 5-21,-3-7-2,0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4:27.5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17,'0'0'14,"0"0"-1,0 0-1,0 0 0,0 0-3,0 0 0,0 0-3,0 0 0,0 0-1,0 0-1,0 0 0,0 0-2,0 0 0,0 0-1,0 0 0,-3 15 0,3-15 0,6 22 1,-4-6 0,4 6 0,-2 7 1,0 6 0,-3 0 1,2 6-1,-5-1 0,2 4 0,-3-6 0,1-1 0,-2-8-1,3-5 0,-1-7 1,1-3-1,1-14 1,0 0-1,15-11 1,2-9 0,4-8 0,4-5-1,4-7-1,5-2 0,-2-4 0,2 2-1,-3 6 0,-4 3 0,-4 9 0,-4 3-1,-4 7 1,-4 5 0,-1 7-1,-10 4 1,10 9-1,-6 4 1,-2 3 0,1 9 0,0 4 0,1 5 1,0 4-1,1 5 0,0 0 1,-1 1-1,-1 0 1,-1-5 0,-1-4-1,0-3 0,-1-8 1,-1-6-1,0-5-1,1-13 0,2 11-6,-2-11-23,0-16-7,6-6-2,0-11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4:28.52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77 383 18,'0'0'18,"-2"-18"-1,6 4-4,5-3-2,0-2-1,6 1-3,3-2 0,5 4-2,2 0 1,2 7-2,0 2 0,0 6-2,0 4-1,-3 5 0,-3 6 0,-1 3 0,-5 5-1,-3 2 1,-3 1-1,-3 3 1,-4-3 0,-3 2 0,-4-3 0,-5 0 0,-4 0 0,-3 2 1,-6-2 0,-3 5 0,-7-2 0,-2 5 0,-3-2 0,2 4 1,0-3-1,6-1 0,1-1-1,6-3 1,5-3-1,6-3 0,5-3 0,6-3 0,6-4 1,9-2-1,8-4 1,11-1-1,8-4 1,9 0-1,6-3 1,3-1-1,0 0-1,-3 0 0,-8 1 0,-9-1-3,-6 2-3,-14-4-20,-3-6-11,-4 0 0,-6-7-1</inkml:trace>
  <inkml:trace contextRef="#ctx0" brushRef="#br0" timeOffset="851">737 36 9,'0'0'10,"0"0"0,0 0-1,0 0 0,-3 9-1,3-9-1,0 0 0,0 0-1,0 0-1,0 0 0,-3 14-1,3-14-1,-5 23 1,1-4 0,-2 7 0,-1 3 0,1 8 0,-4 0 0,2 4-1,-1-4-1,2 0 1,-1-7 0,3-5-1,2-6 0,1-6 0,2-13 0,1 11 1,-1-11-1,10-11 0,0-3 0,3-7 0,4-6-1,3-6 0,6-5 0,2-3-1,2 0 1,1 1-1,0 2 1,1 5-1,-6 5 1,0 4 0,-6 6-1,-2 5 1,-4 3-1,-4 2 0,-10 8 0,11-7-2,-11 7-1,0 0-1,0 0-2,0 0-4,-3 9-5,-6-5-8,0 2-9,-2 3 0</inkml:trace>
  <inkml:trace contextRef="#ctx0" brushRef="#br0" timeOffset="1382">766 204 20,'2'19'18,"3"-9"-2,-1-1 0,4 5-3,-1-2 0,6 3-2,-2-2-3,6 5 0,1-3-1,7 5 0,1-4-2,6 2 0,2-3-2,6 2 0,-4-5 0,2 1-1,-6-4 0,-3 0 0,-6-2-1,-5-2 0,-7-2 1,-11-3-1,12 4 0,-12-4 2,0 0-2,0 0 0,0 0 1,0 0-1,0 0 0,0 0 0,0 0-1,0 0-7,0 0-31,0 0 0,-10-18-1,2 8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4:45.5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2505 3189 12,'0'0'16,"-8"-9"-2,8 9-6,0 0-3,0 0-4,0 0 0,0 0-2,0 0 0,0 0 0,0 0 1,0 0 0,0 0 2,12-1 0,-3 2 2,3-2 0,5 2 1,3-2 0,6 2 0,4-1 0,5 1-1,3-1-1,3 2-1,2-1 1,3 2 0,1-2 0,5 2 0,1-2 0,2 0 0,2 0 0,2 0-1,2 0-1,1 1 1,1 0-1,1 0 1,-1 1-1,3-1 1,3 0 0,1 1 0,0-2 1,3 0-1,1-1 0,3 0 1,3-1-1,1 1 0,0-1-1,2 0 0,1 1 0,1 0 0,-1 0 0,3 0 0,-4 0-1,-1 0 1,-1-1 0,-2 1 0,0-2 0,-2 0 0,0 0 1,-3 1-1,-1-1 0,1 1-1,-4-2 1,2 2 0,-1 1-1,1 1 1,-4-1-1,1 1 0,-2 1 0,2-1 0,1-1 1,0 0-1,1-1 0,4-2 0,1 1 1,-1 0-1,2 0 0,-1 1 0,-3 0 0,-2 1 0,-1-1 0,-2 2 0,-2-1 0,0 1 0,-1-2 0,0 0 0,0 0 1,-1-1-1,-3 0 0,0 0 1,-4 0-1,1 0 1,-3 1 1,1 0-2,-2-1 1,2 1 0,2-1-1,1 1 1,2-1-1,-1-1 0,0 1 1,0 0-1,0 1 0,-2-1 0,-1 2 0,-1-1 0,1 0 1,2 1-1,-2 0 0,5 0 0,-1 1 1,3 0-1,3-1 0,0 1 0,2 0 0,1 0 1,0 0-1,-3 0 0,-2 0 1,1 0-1,-3-1 1,-2 2-1,-1-4 1,-2 2-1,0-1 1,-1-1-1,0 0 1,-4 0-1,-1-1 1,-2-1-1,-1 1 1,-3 1-1,2-2 1,-2 2-1,-3-1 1,-1 0-1,-5 0 0,-3 1 1,-6 0-1,-6 0 0,-7 1 1,-6 0 0,-9 1-1,9-2 1,-9 2-1,0 0 1,0 0-1,0 0 0,0 0 0,0 0 0,0 0 1,0 0-1,0 0 0,0 0 1,0 0-1,0 0 0,0 0 1,0 0-1,0 0 0,0 0 0,0 0 0,0 0-1,0 0 1,0 0-1,0 0 1,0 0-1,0 0 0,0 0 1,0 0-1,0 0 1,0 0 0,0 0-1,0 0 1,0 0 0,0 0 0,0 0-1,0 0 1,0 0 0,0 0 0,0 0 0,0 0 0,0 0 0,0 0 0,0 0 0,0 0 1,0 0-1,0 0 0,0 0 0,0 0 0,0 0 1,0 0-1,0 0 0,0 0 0,0 0 0,0 0 0,0 0-1,0 0-2,0 0-8,0 0-28,0 0 0,-18-10-2,-4-12 1</inkml:trace>
  <inkml:trace contextRef="#ctx0" brushRef="#br0" timeOffset="4065">0 119 7,'31'-20'8,"1"-1"1,4 3 0,1-1 0,-1 4-1,1 2 0,-3 6-2,-4 5-2,-2 6 0,-4 6-1,-5 9-1,-1 8 0,-6 3 0,1 8 0,-2-3 3,4 0 0,-2-5 1,10-2 1,5-12 0,14-6-1,8-14 0,16-5 0,3-10-1,9-2-2,3-5-1,-2 1-1,-7 1 0,-6 6 0,-12 2 0,-11 6 0,-11 5 0,-6 3-1,-6 4 1,-3 2 0,-3 3-1,1 3 0,2 1 1,4 2-1,3 0 1,5 0 0,4-4 0,7 0 0,7-6 0,6-2 0,1-4 0,1-2 0,0 0-1,-2 0 1,-4 2-1,-6 2 1,-8 2-1,-2 3 1,-10 2 0,4 3-1,-2-1 1,4 0 0,6-1 0,5-2-1,6-4 1,6-3 0,12-6-1,2-2 1,6-6 1,1 0-2,0-2 1,-3 2-1,-2 1 1,-7 4-1,-6 3 1,-6 6-1,-7 3 0,-5 3 1,-4 5-1,0 3 0,0 0 0,3 1 0,6 0 0,8-4 1,8-5-1,10-4 1,10-5 0,9-5-1,6-5 1,1-1-1,-1 0 0,-6 2 0,-8 4 0,-8 1 0,-13 7 0,-12 4 0,-9 6 0,-5 2 0,-2 4 1,3 2-1,8-1 0,8-1 1,11-4-1,9-4 1,10-4 0,8-5 0,5-6-1,3-3 1,-3-3 0,-4 0-1,-4 0 0,-8 2 1,-7 1-1,-9 2 0,-9 3 0,-9 3 0,-10 3 0,-5 1 0,-5 3 1,-2 2-1,-1 2 0,3 1 1,6 1-1,6-1 1,13-1 0,8-3-1,7-4 1,7-3-1,2-2 1,1-3 0,-5-1-1,-2 0 1,-7 1 0,-3 2-1,-6 2 0,-3 2 1,-2 2-1,1 2 0,-3 0 0,1 3 0,-3 0 0,-4 1 0,-1-1 0,-6 2 1,-3-2-1,-3 0 1,-6-1-1,-2 0 1,-15-4-1,15 4-2,-15-4-4,0 0-34,0 0 0,-20-11-1,-8-11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9:24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1752 1455 1,'0'0'4,"0"0"-1,-5-10 0,5 10 1,0 0 0,-7-12 0,7 12-1,-10-10 2,10 10-1,-13-13 0,13 13 0,-15-12 0,5 5 2,1-1-2,0-2 1,-2 2-1,-1-3 1,0 2-2,-2-1 1,-1-2-2,-1 1 0,-1 0 1,-3 2-1,0-1 0,0 2-1,-2-3 2,-1 3-1,-1 0 1,1 1-1,-3-3 1,0 3-1,-1-2 1,1 1-1,0 0 0,-1 2-1,0-1 0,2 2 0,-1 0-1,1 2 1,1 1-1,0 1 0,0 0 1,1 2-1,0 0 1,-1 0-1,-2 1 1,3 1 0,0 1-1,0 0 1,2 0-1,1 2 0,0-1 1,3 2-1,0 0 0,1 0 0,1 1 0,-1-1 0,2 2 0,-2 0 0,0-1 0,-3 2 1,0 2-1,-3 0 1,-2 1 0,-1 1-1,-1 1 1,0 0-1,-1 1 1,3-2-1,0 0 1,4-2-2,1 2 1,1-2 1,2 1-1,1 1 0,1 0 0,-1 2 0,2 0 0,-2 0 0,3 0 0,-4 1 0,3 0 0,0 0 0,-2 2 0,2-1 0,-1 1 1,0 2-1,0-1 0,3 1 1,-3 2-1,1 0 1,2 0-1,-2 1 1,1 0-1,-1 1 0,0 0 1,0-2-1,-1 4 1,1 1-1,-1-2 1,1 0 0,0-1-1,2 1 1,2 0 0,0 0-1,2-2 1,1 1 0,2 1-1,1 0 1,0 1-1,2 0 1,1 0-1,0 1 1,1 0-1,2-1 1,0 0-1,2 0 0,0 0 1,2-1-1,2-2 1,1 0 0,3 0-1,2 1 1,0-2 0,3 0-1,2-1 1,1 0-1,1 0 0,0-2 0,3-1 0,0 0 0,1-2 0,0-1 0,0-1 0,1 1 0,0-2 1,0 0-1,-2-2 0,1 1 0,2-1 0,1 0 0,5 0 0,-1-1 0,4-1 0,-1 0 0,1-3 0,0 0 0,0-2 0,-4-1 0,-4-1 0,2-3 1,-2-1-1,-2-3 0,0 0 0,0-3 0,0 0 0,1-3 1,1-3-1,-2 1 0,1-2 0,0 1 0,-1-2 0,0 1 1,-1-1-1,0 0 0,1-2 0,0 1 0,-1-3 1,0 2-1,-2-2 0,-1-1 1,0 1-2,0-2 1,-3 1 0,-1 2 0,1-1 0,-4-1 0,3 0-1,0 0 1,-1-2 0,-1 1 0,-1-2 0,1-3 0,-2 0 1,1-1-1,-3-1 0,2-1 0,-2-1 1,1-1-1,0 0 0,1 0 0,-1-1 0,2 1 0,-2-1 0,2 0 0,-1 0 0,0 1 0,-1-1 0,-1 0 0,-1 0-1,-3 0 2,-2 0-1,-1 3-1,-3-1 2,-3 0-1,-1 1 1,-3 2 0,-4 0 0,1 3-1,-1-1 1,-3 3-1,0 1 1,-1 1-1,-4 3 0,2-1 1,-2 2-1,1 1 0,-3 1 0,1 1 1,-1 2-1,1-1 0,2 3 0,0 1 0,2 1-1,-1 1 0,5 3-2,-2-2-2,11 5-8,-14-1-12,14 1-12,0 0 2,0 0-1</inkml:trace>
  <inkml:trace contextRef="#ctx0" brushRef="#br0" timeOffset="2313">1891 1573 3,'0'0'4,"15"0"-1,-5-1 1,1-1 0,2 0 0,2 0 0,2-1 1,0 0-1,2-2 0,-1-2 0,2-1-1,1-2 1,-1 0-1,1-5 0,-1 2 0,-1-5 0,0 2-1,1-3 0,-2 1 1,0-3-2,-2-1 1,0-2 0,-1 0 0,0-3 0,-2 0 1,-2-2-1,1-1 3,-4-1-2,2 0 1,-5-1 1,1-1-1,-3-3 0,0 0-1,-2-3 0,-1 1 0,-3-5 0,1 4-1,-2-2-1,3 1 1,0 0-1,2 3 0,2-1 0,3 3 0,5 2-1,3 0 0,2 1 0,2-1 0,4 0 1,1 0-2,3-2 1,-2 1 0,3-1 0,0 2 0,2-2 0,1 4 0,0 1 0,-1 2 0,0 2 0,1 3 0,-1 4 0,0-4 0,-1 8 0,-3-1 0,-3 4 0,-1 0 0,-3 4 0,-3 0 0,-1 2 0,-4 5-2,-1 0-1,-9 1-3,18 1-11,-8 7-15,-10-8 1,16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9:27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197 117 14,'0'0'14,"3"-15"0,-3 15-2,1-9-1,-1 9-3,0 0-2,0 0 0,0 0-2,-9 9-2,6 2-1,-1 5 0,1 5 0,-1 7 0,1 5 1,-2 10-1,1 6 0,-2 4 0,0 4 0,2 4 0,-1-1-1,-1-1 0,0-4 0,0-4 1,1-6-1,0-3 0,2-8 0,-1-6 0,1-6 0,3-3-3,-2-6-1,2-13-5,0 0-8,0 0-8,5-10-3</inkml:trace>
  <inkml:trace contextRef="#ctx0" brushRef="#br0" timeOffset="381">-4 542 10,'0'0'18,"0"0"-3,0-10-1,0 10-2,14-12-1,2 2 0,6 0-3,7 0-1,9-1-2,9 3 0,4-6-3,5 4-3,4 7-6,-1 4-9,-6-7-15,3 11 1,-15-4 0</inkml:trace>
  <inkml:trace contextRef="#ctx0" brushRef="#br0" timeOffset="681">477 578 4,'0'0'23,"-18"-16"-11,11 3-3,4-4-1,3 1-1,4 0 0,8-3-3,4 2 0,5 2-1,7 1-1,1 2 1,2 8-1,1-4-1,-2 8 0,-3 8 0,-5-3 0,-6 7 0,-3 2 1,-9 2 1,-3 3 1,-8-1 1,-5 2 1,-6-7 0,-1 6 1,-7-9 0,1-1-1,-4-5-1,3 0-1,0-5-1,4-2-1,0-1-1,4-1-1,5 0-2,2-3-5,11 8-13,0 0-13,-5-16-3,5 16 2</inkml:trace>
  <inkml:trace contextRef="#ctx0" brushRef="#br0" timeOffset="1142">878 399 3,'0'0'22,"7"17"0,-4-8-14,1 3-4,1 5 2,1-2 0,0 6 1,-1 0 1,2 0-1,-3-4 0,1 3 0,-2-7-1,1 0-1,-4-3 0,0-10-1,-4 10 0,4-10 0,-12 2-1,12-2 0,-14-10-1,5 0 0,0-3 0,1-3-1,4-3 0,5-3-1,6-3 1,5 1-1,6 0-1,6 0 1,5 4 0,5 1 0,6 3 0,3 6 0,-1 3-2,1 2-1,2 5-6,-7 1-11,-2 1-14,2 6 1,-9-4 1</inkml:trace>
  <inkml:trace contextRef="#ctx0" brushRef="#br0" timeOffset="1693">1654 468 8,'14'5'22,"-3"-7"-9,4-8-7,3 5 0,1-5 1,4 3 0,-1-5-1,0 4 1,-4-5 1,1 5 0,-6-1-1,-2 2-1,-5-3-1,-6 10 0,3-18-2,-3 18 0,-11-17-1,11 17-1,-23-12 0,10 7 0,-4 3-1,1 1 0,-2 2 1,1 2 0,0 2 0,1 2 0,1 1 1,0 3 0,1 2 0,0 2 0,0 3 0,1 3 0,3 0 0,1 2-1,1-2 1,5 3-1,4-3-1,2-1 1,8-4-1,5-2 1,6-1-1,6-3 0,6-2-1,0-5-2,7 1-3,-4-9-9,2-4-19,2 1-1,-6-6 1</inkml:trace>
  <inkml:trace contextRef="#ctx0" brushRef="#br0" timeOffset="2224">1993 387 11,'0'0'24,"0"0"-11,16-2-2,-6 1-1,4 2-1,1-1-1,4 3-2,4 0-1,0 5-1,0 3-1,3 4-1,0 2-1,1 3 0,-2 1 0,-3 4-1,-3-1 1,-1 1-1,-4-3 0,-4-1 1,-3-2 0,-4-2 1,-5-5 1,-5 1 0,-6-6 0,-3 0 1,-5-5-1,-1-1 1,-5-4-1,2 0 0,-2-5-1,5 1-1,2-3 0,3 2 1,6-2-1,11 10-1,-13-16 1,13 16-1,2-14 0,-2 14 0,16-13 0,-1 6-1,3 0 0,4 0-2,8 0-2,-2-3-7,6 3-10,3 2-11,-4-5 0,6 3 1</inkml:trace>
  <inkml:trace contextRef="#ctx0" brushRef="#br0" timeOffset="2724">2738 390 3,'0'0'26,"-11"-9"0,11 9-11,-18-5-3,4 3-1,2 2-2,-6-2-1,2 5-1,-3-2-1,2 6-1,-4-1-2,4 5 1,-3 0-2,2 5 1,0 0-1,4 2 0,0 2 0,5 0 0,2 0-1,4 1 0,4-3 0,6-1-1,5-1 1,6-2-2,5-1-2,2-7-3,8 2-8,1-3-17,-3-11-4,8-1 2</inkml:trace>
  <inkml:trace contextRef="#ctx0" brushRef="#br0" timeOffset="3275">2780 13 9,'0'0'12,"0"0"0,0 0-1,0 0-1,0 0-1,0 0-2,0 0-1,0 0 0,0 0 0,0 0-2,1 15 0,1-1 1,1 6-1,1 8 1,-1 5-2,1 7 1,-2 4-2,2 5 1,0 1-2,-2 1 0,0-3-1,1-3 1,-1-6-1,3-5 0,1-6 0,4-6 0,1-8 1,6-8-1,2-7 1,5-6-1,2-6 0,2-6 0,1-5 0,-1 0 0,-2 1 0,-4 2 1,-2 3 0,-3 3 0,-3 5 0,-3 5-1,-11 5 1,10 0-1,-10 0 0,4 11 0,-3 3 1,1 3-1,-2 3 2,2 2-2,2 2 2,0 3-2,3-3 1,0 4-3,5-3-6,0-3-18,-1-8-7,9 0 0,-4-11 1</inkml:trace>
  <inkml:trace contextRef="#ctx0" brushRef="#br0" timeOffset="3996">3558 321 18,'0'0'12,"0"0"-1,0 0-1,0 0 1,0 0 0,8 12-1,-8-12 1,1 20-1,-2-9-2,4 7 0,-2 0-3,2 3-1,-2-2-1,4 2 0,-2-3-1,0-1-1,1-1 1,2-5-1,-6-11 0,17 11 0,-7-12 0,3-2 0,1-5 0,4-3 1,0-4-2,3-2 2,1-2-2,-1 1 1,2 0-1,-2 2 1,-1 1-1,-2 5 0,-1 1 0,-5 3 0,0 3 0,-12 3 0,13 2 1,-13-2-1,8 15 1,-5-5-1,-2 7 1,2 3-1,-1 1 0,0 1-1,1 1-1,0-6-6,8 2-13,2-2-14,2-13 0,7-1 1</inkml:trace>
  <inkml:trace contextRef="#ctx0" brushRef="#br0" timeOffset="4537">4094 570 21,'-3'-19'14,"7"5"-5,5-4 0,7-3-4,6-1-1,3 0-2,4 0 2,-1 3-1,5 9 1,-5-3 0,-2 7 2,-5 3-3,-1 5 1,-6 1-2,1 7 1,-8 6 0,-2 6 0,-6 0 0,-1 5 1,-5-1 0,-2 2 1,-7-1 0,2-3-1,-5-7 1,2-2-1,0-7 0,-1-3 0,0-5-1,2-4-1,-1-4 0,4-6-2,2-1-2,-4-9-11,5-3-20,6 5-2,-1-4 1,7 4 0</inkml:trace>
  <inkml:trace contextRef="#ctx0" brushRef="#br0" timeOffset="5068">4596 495 3,'-11'-13'25,"11"13"-1,0-16-15,4 4-3,-4 12-2,18-22-1,-1 11-1,7-4 0,3 2 0,5-1 0,1 2 1,1 2-1,0 3 0,-2 3 1,-3 4 0,-5 3 0,-4 4 0,-7 3 0,-6 6 1,-5 3-1,-4 5 1,-6-3 1,-2 6-1,-7-5 1,3 2-1,-4-3 0,2-2 0,-4-6-1,3-2 1,-3-6-2,2-1 1,-2-6-1,2-1 0,-3-5-1,1-2-1,4-2-1,-2-8-6,9 0-10,-1-2-15,0-7-3,7 1 0</inkml:trace>
  <inkml:trace contextRef="#ctx0" brushRef="#br0" timeOffset="5548">4784 0 7,'0'0'26,"14"22"1,-7-4-13,-2 3-3,6 9 0,-6 0 0,3 11-1,-3-1-1,1 5-2,-2-4-1,1 5-2,-2-4-1,1 0-2,1-5-1,0-3-3,5-4-6,-1-4-15,1-7-10,5-8 0,-4-11 0</inkml:trace>
  <inkml:trace contextRef="#ctx0" brushRef="#br0" timeOffset="5869">5200 475 9,'23'0'13,"2"-9"0,2 5 1,-1-8-1,2 4 1,-2-8 0,-2 6-1,-4-8-2,-1 4-2,-7 0-3,-2-1-2,-6-1-1,-4 2-2,-6 0 1,-1 2-2,-5 2 1,-4 0-1,-1 4 0,-2 3 0,-1 0 0,0 3 0,0 3 1,0 0-1,2 1 1,1 3 0,1 1 0,-2 1 0,1 2 1,2 3 0,-3 0 0,4 3 0,-2-1 0,3 0-1,-1 5 0,5 3 0,3-2 0,2 1 0,3 0-1,3 1 1,4 0 0,6 1 1,7-4-1,6 1 0,7-3 0,7 0 0,11-2-3,4-6-5,13 1-18,2-4-11,2-8-1,5-3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01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 12,'-19'-3'7,"1"0"-1,0 2 0,-2 2-1,4 0-3,-1 3 0,2-2 2,2 1 0,2 0 1,11-3 0,-15 3 0,15-3 0,0 0 0,-9 6-2,9-6 0,0 0-1,0 0 0,0 0 1,0 0 1,11 10 0,-1-10 0,5 3 0,5-3 1,5 1-1,3 0-1,5 1 1,-1-2-1,9 2 0,0 0 0,4 1 1,-3 1-1,8 2 0,0-2 0,8 3 0,3-3 0,4 1-1,0-2 1,6 1-1,-1-3 0,3 1 0,-1-1 0,0 2-1,2 0 0,1 3 0,0 0 0,-1 2 0,3-1 0,0 2 0,2-3 0,-1 1-1,-4 0 1,0-3 1,-2-2 0,-3 0-1,-2-2 0,-5 0 0,-2-2 0,-4 0 0,-5-1 0,-5 2 0,-6-1-1,-1 0 0,-4-1 0,-1 2 0,-7-1 0,-1 1 1,-4-2 0,-2 2 0,-5-1 0,-2 1 1,-13 1-1,15-3 0,-15 3 0,12-3-1,-12 3 0,0 0 0,0 0 0,10 0 0,-10 0 0,0 0 0,0 0 0,0 0 0,0 0-1,13-6-2,-13 6-1,10-9-4,1 10-10,-11-1-16,0 0-3,10-16 2,-14 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9:42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1105 11,'0'0'12,"0"0"1,0 0-1,-3-12-2,3 12-2,-1-10-1,1 10-2,-1-18-1,1 3 0,1 0-2,-1-7 0,1-3-1,-1-4 2,1-4-1,1-6 1,0-1-1,-1-3 1,-1-4 0,0 0-1,0 1-1,0 0 0,0 4 0,-1 1-1,1 3 1,0 2 0,2 3-1,-1 4 0,2 3 1,0 2-1,1 1 0,2 6 0,-1 1 0,0 0 0,-1 4 0,0 0 1,0 0-1,-1 3 0,0-1 1,-3 10-1,3-13 0,-3 13-1,0 0 1,0 0-1,2-9 0,-2 9 0,0 0 0,0 0 0,0 0 0,14-9 1,-14 9 0,18-9-1,-6 3 1,3 0 0,-1 1 0,3 0-1,0 1 1,0 0 0,1 2-1,3 0 1,1 1 0,0 0 0,6-1 0,2 1 0,2 0 0,6-1 0,2 0 0,5-2 0,2 1 0,3 0 0,0-1 0,3 1 1,0 1-1,-1 0 0,1 2 0,0 1 0,0 0 0,1 1 1,3 1-1,1 0 0,2-1 0,1-1 0,3 1 0,2-2 0,2 0 0,-2 0 0,1-1 0,-1 0 0,2-1 0,1 1 1,-3-1-1,-2 2 0,-2 0 0,1 2 0,-1-1 0,-2 2 0,-1 1 0,-2 0 0,-2 1 1,2 1-1,2-1 0,-4 0 1,0-1-1,-1-1 1,-3 1-1,1-1 0,0-2 1,-4 1-1,-1 0 0,-2-1 0,1 0 0,0 1 1,2-1-1,-1 0 0,1 0 0,0-1 0,1 1 1,1-2-1,0 1 0,1-2 1,0 1-1,-3-1 0,2 0 1,3-2-1,-1 2 1,5-1 0,0 0-1,1 0 1,0 1-1,4-1 1,1 0 0,0 0 0,1 1 0,0-2 0,2 2 0,1-1 0,0 1 0,-2 0 0,0 1 0,2-1-1,0 2 1,-2-1 0,0 0-1,0 1 0,1 0 1,0-1-1,2 0 1,-3-1-1,2 0 0,0-1 0,-1 1 0,-1-1 0,-1 0 1,-1 1-1,2-1 0,1 0 0,1 1 0,-2-1 0,-1 0 1,1 0-1,0 0 0,-3 0 1,-2 1-1,-1 0 0,0 0 0,1 1 1,0-1-1,0 2 0,0-1 0,2-1 0,-1 0 1,0 0-1,-2-1 0,-2-1 0,-5 1 1,-2 0-1,-3-1 0,-1 1 0,-3-1 0,-2 1 0,-1 0 1,-2 1-1,-2 0 0,0-1 0,-3 1 0,-1 0 0,-3 0 0,-2 0 0,-4 1 0,-3-1 0,-1 1 0,-3 0 0,-2 0 0,-4 1 0,-10 0 0,14-1 1,-14 1-1,0 0 0,13 0 0,-13 0 0,0 0 0,11 0 0,-11 0 0,9 0 0,-9 0 1,0 0-1,12 0 0,-12 0 0,0 0 0,9 0 0,-9 0 1,0 0-1,0 0 1,9 1-1,-9-1 1,0 0-1,10 1 0,-10-1 0,0 0 0,9 1 0,-9-1 0,0 0 0,0 0 0,11 7-1,-11-7 1,11 9 0,-11-9-1,14 14 1,-7-5 0,2 2-1,-2 0 1,1 2 0,-2 1 0,2 4 0,-2 0 0,0 3 0,0 2 0,2 3 0,-2 3 0,0 2 0,1 3 0,-2 1 0,2 1 0,-2 1 0,-1 0 0,0 1 1,-1 0-1,-1-1 1,0 0-1,-1-2 1,-1 2 0,-2-1 0,2 0-1,-2-2 1,1-1 0,1-1 0,1 0-1,1 1 0,1-4 1,1-2-1,1 0 1,-1-2-1,0-2 1,-1-2-1,-2-3 1,0-4 0,1 0 0,-2-4 0,0-10 0,-1 14 0,1-14-1,0 0 1,1 9 0,-1-9-1,0 0 0,0 0 1,0 0-1,0 0 1,0 0-1,0 0 1,0 0 0,0 0-1,0 0 1,0 0 1,0 0-2,0 0 1,0 0-1,0 0 1,0 0-1,0 0 1,0 0-1,0 0 0,0 0 0,0 0 0,0 0 1,0 0-1,0 0 0,0 0 0,0 0 0,0 0 0,0 0 1,0 0-1,0 0 0,0 0 1,0 0-1,0 0 0,0 0 1,0 0-1,0 0 0,0 0 0,0 0 0,0 0 0,0 0 0,0 0 0,0 0 1,0 0-1,0 0 0,0 0 0,0 0 0,0 0 0,0 0 0,0 0 0,0 0 0,0 0 0,0 0 0,-9 2 0,9-2 0,0 0 0,0 0 0,0 0 0,0 0 0,0 0 0,0 0 0,0 0 0,0 0 1,0 0-1,0 0 0,0 0 0,0 0 1,0 0-1,0 0 0,0 0 0,0 0 0,0 0 0,0 0 0,0 0-1,0 0 1,0 0-1,0 0-1,0 0-2,0 0-6,0 0-26,-2-9-2,-2 0 0,-1-4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7:08.8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632 248 2,'35'1'8,"6"-1"-1,5-1-1,10 1-1,5 0-1,2 0 0,4 2-1,2 0 0,4 1 1,6 0 0,3 0 0,3-2 1,3-1-1,2-2 0,5-1 0,2-3-1,0-1 0,-7-1 0,7 2-1,-4-4 2,1 5-2,-2-1 2,0 2-1,-3 0 0,1 3 1,5-1-1,-4 2 1,1-2-1,1 3 1,-1-1-1,3 2-1,-2 0 1,2 3-1,-1 1-1,0 2 1,0 3-1,2-1 0,-2 0 0,-1-1 0,3-2 0,-3-3 1,0-2-1,3-2 1,2-3 0,1 1-1,-5 1 1,3 0 0,-2 1-1,3 1 0,-1 1 0,-1 1-1,-3-2 1,-2 0 0,3-2-1,-2 0 1,-1-1-1,0 0 1,3-4-1,-2 2 0,1-3 1,1 1-1,0-2 1,0 0-1,2-2 1,1 3 0,-3 0-1,1 1 1,-3 1-1,0 1 1,-3 2-1,-1 1 1,-3-1-1,-5 0 1,-2-1-1,-3 0 1,-6 1-1,-4-2 0,-3 0 1,-3 1-1,-4 0 1,-3 1-1,-4-1 1,0 2-1,-4-2 0,-1 1 1,-7 1-1,-2-1 0,-7 0 1,-1 1-1,-5 0 0,-7 0 1,-1 0-1,-4 0 2,-9 1-2,13-2 1,-13 2-1,0 0 0,11 0 1,-11 0-1,0 0 1,0 0-1,0 0 1,0 0-1,0 0 1,0 0 0,0 0 0,0 0 0,0 0-1,0 0 1,0 0-2,3-13-1,-3 13-4,2-25-8,6 7-19,3-4-4,3-6-1,8-4 0</inkml:trace>
  <inkml:trace contextRef="#ctx0" brushRef="#br0" timeOffset="2303">0 1493 8,'69'7'7,"-1"-2"0,9 0 0,0-1-1,8-1 1,2-1-1,8-3 0,4 0-1,2-1 0,8 0 0,6-3 0,5 1-1,0-1-1,1 2 1,2 0-2,1 2 0,2-2 0,-3 3 0,-3 0 1,-1 3-1,-5-1 0,4 2 1,-3-1-1,0 2 1,0-3 0,3 1-1,2-2 0,6 0 0,-3-3 0,1 2 0,-2-3-1,1 2 1,-2 1 0,-1 0 0,-9-1 0,2 1-1,1-2 1,-4-1 0,2-1 0,-2 0-1,-6-4 0,0 1-1,-1-1 1,-5 1 0,-3 0 0,0-1 0,-4 0-1,0 1 1,1-1 0,-2 1 0,2-2-1,2-5 1,-2 7 0,1-5-1,-1 0 0,-2 3 1,1-1-1,1 1 0,-2 1 0,0 6 1,1-6-1,-2 5 0,-1 0 0,1-1 1,-3 1-1,1-3 0,0 3 0,-2 0 0,-2 1 0,-1 0 1,0-1-1,-1 0 0,-2 0 0,-2-1 1,1 0-1,0-2 0,3 1 1,-1 0-1,2 1 0,-5 1 0,6 2 0,-1 0 0,-1 1 0,-1 1 1,-3 0-1,-2 0 0,1 0 0,3 1 0,-5-1 1,2 0-1,-3 0 0,-3-1 1,0 0-1,-4-1 1,-5 0-1,-5-1 1,-8-1 0,-7 1-1,-7-1 1,-5 1-1,-7 0 0,-5 0 1,-2 2-1,-4-1 0,-1 1 0,-10 0 0,12 1 1,-12-1-1,0 0 1,11 0-1,-11 0 1,0 0 0,0 0-1,0 0 1,0 0 0,0 0 1,0 0-1,0 0-1,0 0 1,0 0-1,0 0 1,0 0 0,0 0-1,0 0 1,0 0-1,0 0 0,0 0-2,0 0-7,0 0-27,-9-3-1,-8-9-1,-8-3-1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7:32.0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0 127 21,'0'0'28,"0"0"-14,0 0-4,0 0 0,0 0 1,0 0-2,0 0-1,3 11-2,-3-11-2,0 0-3,7 10-1,-7-10-4,9 6-13,4-4-15,-4-8 1,11 3 0</inkml:trace>
  <inkml:trace contextRef="#ctx0" brushRef="#br0" timeOffset="481">1039 116 0,'6'15'11,"1"0"-1,-1-5-2,3-2-3,1-4-6,3-5-8,4 0-5</inkml:trace>
  <inkml:trace contextRef="#ctx0" brushRef="#br0" timeOffset="631">1425 0 3,'19'22'7,"-12"-4"-3,1 0-2,-3 2-1,4-2 0,-2-2 0,3-4 1,-2-1-5,1-11-9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7:34.8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 0 3,'0'0'24,"0"0"-14,0 0 1,3 58-3,-3-58-2,-11 45 1,11-45-2,-15 47-1,15-47-1,0 43 1,0-43-7,0 0-15,0 0-8,0 0-1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23.5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676 5 10,'0'0'2,"0"0"-3,0 0 1,9-9 1,-9 9 2,0 0 4,0 0 2,0 0 1,0 0 1,0 0-1,0 0-2,0 0 0,0 0 1,0 0-3,0 0 0,0 0-2,0 0-1,0 0-1,0 0-1,0 0 0,-2 12 0,2-12 0,-9 12 1,9-12 0,-14 18 0,5-7 0,-3 1 1,-2 3 1,-5-3 0,0 6 0,-6-2 1,2 5 0,-11-1 0,4 4 0,-6-3-1,6 3 0,0-4-1,5 0-2,2-2 2,5-1-3,7-6 1,2-1-1,9-10 0,-7 11 0,7-11-1,0 0-2,0 0-2,0 0-6,0 0-17,0 0-8,-5-13-1,3 3 2</inkml:trace>
  <inkml:trace contextRef="#ctx0" brushRef="#br0" timeOffset="581">183 165 13,'0'0'29,"0"0"-1,0 0 1,0 0-21,0 0-7,0 0-1,0 0 0,0 0 0,-5 15 1,5-6 1,-2 1 0,1 3 0,-2 2 0,-1-1 0,-1 4 1,-3-1 1,1 3 0,-9-1 1,5 4-1,-7-3 2,4 4 0,-4-4-2,5 3 1,-3-2-1,6 1-1,0-3 0,1 1-1,2 0-1,3-2 0,2 2-1,3-1 1,1-3 0,5 1 0,2-2 0,7-2 0,4-4 0,8-4 1,5-5-1,5-3 0,4-6 0,8-2 0,7-3 0,-1 1 0,0-1 0,-3 3 0,-2 0 0,-4 4 1,-7 2 0,-5 2-1,-9 3 0,-5-1 0,-7 3 0,-5-1 0,2-1 0,-11 0 0,0 0-1,0 0 0,0 0 1,0 0-1,0 0 0,9 5 0,-9-5 1,0 0-1,0 0 0,0 0-1,0 0-1,-11 0-3,11 0-26,-10 4-9,-7-6 0,-2-3-2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36.0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656-2 20,'0'0'21,"0"0"-15,0 0 0,0 0 1,0 0 2,0 0 0,0 0 2,0 0-2,-12-3 0,12 3-3,-9 6-2,9-6-2,-10 9 0,10-9-1,-10 15 0,5-4 0,-6 7 1,3 6 0,-9 7 1,2 10 1,-7 5 0,2 11 1,-7 4 0,-2 10 0,-6-2 0,2 6-1,-5-5 0,1-1 0,2-8-2,3-6-4,9-5-7,3-9-19,8-12-8,5-10-2,7-19 1</inkml:trace>
  <inkml:trace contextRef="#ctx0" brushRef="#br0" timeOffset="451">44 668 15,'-16'-3'27,"16"3"1,-18 0-7,18 0-14,-10-5-2,10 5-2,0 0-1,0 0 1,1 14 0,0-3 0,2 5 1,-2 4 0,3 8 0,-3 3 0,2 8 0,-3-1 0,2 6 0,-1-6-1,2 2 0,-1-6 0,3-3 0,1-7 0,6-6-1,3-10 0,10-8-1,6-11 0,13-9 0,6-12-1,6-8 1,5-9-1,1-5 2,0-1-1,-7 4-1,-7 3 3,-10 11-1,-12 5 2,-4 10-1,-9 6 1,-3 7-1,-10 9 0,0 0-1,0 0-1,0 0 0,0 0-2,0 0 1,0 0 0,0 0-1,0 0 1,0 0 0,0 0 0,4 10 0,-4-10 0,0 0 0,0 0 0,0 0 0,0 0 0,0 0-1,0 0 1,0 0-1,0 0 1,0 0-1,0 0-1,0 0 0,0 0 0,0 0-2,0 0 0,0 0-2,5 11-11,-5-11-20,0 0-2,-4 12 2,-8-15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41.5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378 0 7,'0'0'20,"0"0"-14,0 0-3,0 0 0,0 0 0,0 0 1,0 0 0,0 0 1,0 0-1,0 0 1,0 0-1,0 0 0,-4 10 1,4-10-1,0 14 2,0 0-1,-2 4 0,-1 8-1,-3 5-1,-4 8 1,-5 9-1,-2 3-1,-5 2 1,-2 2-2,-1-2-3,-1-6-10,-3-9-18,14 0 0,-8-20-1</inkml:trace>
  <inkml:trace contextRef="#ctx0" brushRef="#br0" timeOffset="361">12 358 18,'0'0'22,"0"0"0,-4-11-16,4 11-6,0 0 3,-1 16 0,-2 0 4,2 5 2,-3 4 0,5 7 0,-3 2-1,5 6-1,-2-4-2,5 3 1,2-3-2,3-1 0,3-5-1,5-3 0,4-6-1,5-7-1,6-8 0,4-9-1,2-7 1,2-7-1,-2-8 1,-1-4 1,-5-4 1,-3 3 0,-11-2 0,0 5 2,-8 2-2,-1 7 0,-5 4 0,-2 5-1,-4 9-1,4-10 0,-4 10-1,0 0 0,0 0 0,0 0 0,0 0-1,0 0-1,0 0-1,-9 9-3,9-9-27,9 3-4,-9-3-2,12-17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09.8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48 2,'15'0'8,"4"1"0,2-2 0,8 1 0,3-2-1,6 2-1,3 0 0,4 2 0,4-1-1,4 0 1,8 2 0,1-3 1,6 4 1,4-7 0,7 4-1,0-5 0,10 3 0,-3-5-1,7 3-1,-1-3 0,7 4-1,-3-2-1,5 2 0,0 0 0,3 3 0,1-1-1,2 1 0,-3 1 0,1-1-1,-1-1 1,1 0-1,-6 0 1,2-1-1,-4 1 0,2 0 1,-6 0 0,1 1-1,-5 1 0,-2 1 1,-4 2-1,-4-1 0,-6 2 0,-3-2 0,-5 1 1,-2 0-1,-4 0 0,0-2 1,-2 2-1,0-2 0,-2 1-1,-1-2 1,-2 0-1,-2-1 1,0-1-1,-1-1 1,-1-1-1,-1-2 1,-2 0-1,0 0 1,-1 0-1,-5-2 1,-2 1-1,-2-2 1,-7 3-1,2-1 0,-2 1 0,-2-2 0,-4 3 1,0-1-1,-2 1 0,-3 1 0,0 0 0,-7 1 1,-10 1-1,16-2 0,-16 2 1,0 0-1,9-1 0,-9 1 1,0 0-1,0 0 0,0 0 1,0 0-1,0 0 0,0 0 1,0 0-1,0 0 0,0 0 0,0 0 1,0 0-1,0 0 0,0 0-1,0 0-1,0 0-5,0 0-13,-10-2-20,10 2 0,-24-6-1,4-4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12.2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0 141 12,'15'1'13,"-5"0"0,2-1-1,1 0-3,5 1-1,-1-3-1,4 2-2,1-3 1,2 1-2,0-1 0,2-1 0,-1-1-1,2 2 1,-1-3-1,3 2 1,-2-3 0,1 3-1,2-1 1,3 2-1,1-2 0,4 4 0,1-1-1,3 2-1,0 1 1,4 3-1,0 0 0,3 1 0,-2-1 0,2 2 1,1-3 0,3 1 0,1-3-1,2 1 1,0-3 0,0 2-1,1-2 0,-2 1 0,1 0 0,0 1 0,-4-1-1,2 1 1,-4 1 0,1 1 0,0-1 0,0 3-1,-1-1 1,1 2 0,0-1 0,-1 1 0,1-1-1,-1 0 1,0-1 0,0 1-1,-4-2 1,1 0 0,-2 0 1,1 0-1,-1-1 0,1 0-1,-2 0 1,2-1 0,1 0 0,1-1 0,1 0 0,-3 1-1,4-2 1,-1 2 0,1 0 0,1 0-1,0 1 1,2 1-1,1-1 1,5-1-1,-2 2 1,3-1-1,0-1 1,1 0-1,-1-1 0,2 1 1,-1-2-1,0 1 1,1-1-1,1-1 1,1 0-1,-1 1 0,1-2 1,-2-2-1,2 0 0,-1-1 0,-2 0 1,-2-1-1,0-1 0,-1 0 0,0 0 0,2 0 0,-2 0 0,-2 2 0,0 0 1,0 0-1,-3 0 0,-1 0 0,-1 0 0,0 1 1,-1-1-1,2 0 0,1 1 0,0 1 0,-1 1 1,2 0-1,-2 0 0,0 0 0,-1 0 0,-1 1 0,-1-1 0,-2-2 0,-1 2 0,-1-1 0,1 2 0,-1 1 0,0 1 0,-1 1 1,1 1-1,0 1 0,0-1-1,-2 3 2,1-2-1,0-1-1,0 0 1,-1 0 0,1 0 0,3 1 0,1 1 0,2 0 0,1 1 0,0 3 0,0-2 0,2 1 0,-3 0 1,-2 0-1,-1-1 0,-1 1 0,0-1 0,0 0 0,2 1 0,1-1 0,4 0 0,4 1 0,3-2 0,1 1 0,0-2 0,0 0 0,2 0 1,-2-1-1,-1-1 0,-3 0 1,-1 0-1,2 0 0,0 0 1,2 1-1,0-2 0,0 1 1,2-1-1,2 0 0,-1-1 0,0 0 0,0-1 0,1 0 0,-3-1 0,2-1 0,0 0 0,-2-1 1,1 0-1,1 0 0,-2 0 0,0 0-1,1-1 2,0 0-2,2 1 1,-1 1 0,4-1 0,-3 1 0,3 1 0,-1-1 0,1 1 0,1-1 0,-2 1 0,2-1 0,0 0-1,3 1 1,1 0 0,0 1 0,0 0 0,1 1 0,0-1 0,0 1 0,-1 1 0,2 1 0,-2-1 0,2 0 0,-2 0 0,-2 0 0,3-1 1,-4 0-1,-2-2 0,-3 0 0,0-2 0,-5 1 0,-2-1 0,0-1 0,-4 0 0,-2-1 0,-2 1 0,-2 1 0,-4-1 1,0 0-1,-5 2 0,-3-2 1,-8 2-1,3-1 1,-4 1-1,-3 0 1,-2 0 0,-2 0-1,0-1 1,-5 1-1,7 1 0,-7-2 0,-1 2 1,0 0-1,-2 1 0,-1 0 1,-10 1-1,16-3 0,-16 3 1,16-2-1,-16 2 0,17-2 0,-17 2 1,18-1-1,-6 0 0,0 0 1,0 0-1,0 0 0,-3 0 0,0 1 1,2-1-1,-11 1 0,12 0 0,-12 0 0,0 0 0,0 0 0,9 1-1,-9-1 1,0 0-2,0 0-4,8 12-11,-8-12-24,-12 4-1,-1-16-1,-17-18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38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-3 0 2,'-10'5'4,"10"-5"0,0 0 0,0 0 1,16 4 3,-7-4-1,5 2 1,4 0 0,4 0 0,0-1 0,5 2-1,1-1 0,4 2 0,2-3-1,5 5 0,2-5-1,5 4 0,1-3 0,3 1-1,2-1 0,5 1-1,0 0 0,5 0 0,-1-1-1,3-1 0,3 0 0,3 0 1,1-1-1,1 0 0,3 0 0,2 0-1,-1 1 1,4 2-1,1 0 1,2 1-1,0-1 1,1 3-1,1-2 1,2 1-1,2-4 1,0 1-1,0-2 1,2-1 0,2-1 0,2 2 0,-3 0 0,3-2-1,-1 4 0,4 0 0,-2 0 0,3 1 0,-1-2 0,3 0 0,1-2 0,2 1 0,2-1 0,1-1 0,1-2-1,0-1 1,4 1 0,0 1-1,0-1 1,0 3-1,0-1 1,0 0 0,1 2 0,2-1-1,0 1 1,2 1 0,0-1 0,3 1 0,3-1-1,0 1 1,1 0-1,-4 1 0,-1 0 0,-2 0 0,3-1 0,-4 2 1,-1 0-1,-1 1 0,-1-1 0,2 1 0,1 1 0,-2 0 0,-2-1 0,-1 2 0,-3-2 0,0 0 1,0 1-1,-3-1 1,-2-3-1,-1 0 2,-3 1-2,1 0 1,-2 0-1,0-1 1,-4 0-2,3 0 2,-2 2-1,3-2 0,0 1 1,1-2-1,0-1 1,-1 1-1,-3-2 1,-2 1-1,-3-1 1,-3-1-1,-2 2 0,-5-2 0,-5 2 0,-2-1 0,-2 0 0,-2 1 0,-1-2 0,-4 1 0,-2-4 0,1 3 0,-2-2 0,-1 2 0,-2-1 0,-2-2 0,-3 3 0,-4 0 0,-3 1 0,-2-2 0,-4 1 0,-3 0 0,-4 1 1,-4 0-1,-1-1 0,-2 1 0,-4-1 1,-5 1-1,-1 0 0,-5 2 1,-1-1-1,-10 1 0,9-2 1,-9 2-1,0 0 0,0 0 1,0 0-1,0 0 0,0 0 1,0 0-1,0 0 0,0 0 0,0 0 0,0 0 0,0 0-1,0 0 0,0 0-4,0 0-14,-17 2-24,4-5 1,-13-11-2,-6-11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2:16.2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1088 0 2,'0'0'3,"0"0"0,0 0-1,-11 3-1,11-3 0,-8 10 0,8-10 1,-18 17 0,7-5 1,-3 1 0,-3 4 1,-7 4 0,-4 2 1,-4 5-1,-4 3 0,-5 4 1,-5 6 1,-7 3-1,-1 3-1,0 0 0,1 3 0,1-4-1,4-3-1,6-5 0,5-5-2,11-8 0,3-6-1,9-7-4,1-3-3,13-9-9,-6 9-8</inkml:trace>
  <inkml:trace contextRef="#ctx0" brushRef="#br0" timeOffset="480">278 409 7,'0'0'7,"0"0"-3,0 0-2,-14 8 0,14-8 0,-11 18 0,6-9-1,-3 2 2,2 3 2,-1-1 0,-1 3 2,-2 2 1,0 4 1,-5 0 0,-1 8 1,-4 0 1,2 6-3,-6-1-1,5 3-1,-5-3 0,4-1-3,3-5 1,4-2-1,4-8-1,5-1 0,8-8-1,6-5 1,13-4 0,9-4 0,7-5 0,7 0 1,1-5 0,4 1-1,-6-3 1,0 5 0,-11-1 0,-5 3-1,-10 0 0,-2 3 0,-7 1-1,-10 4 1,11-5-2,-11 5 1,0 0-1,0 0 0,11-7 0,-11 7 0,0 0 0,0 0 0,0 0 0,0 0-1,0 0-2,0 0 1,0 0-3,0 0-9,0 0-21,0 0-1,-7-13 0,3 3-1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8:44.5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323 1459 14,'-15'-5'12,"2"3"-4,0-3-2,-3-1-2,2-2 1,-3-1 0,1-4 2,-1 0 0,1-2 0,-4-4 3,3 0 0,-4-5 0,3 6-2,-1-8 0,3 4-2,0-6 0,3 4-1,1-5 0,5 3-2,-1-4-1,4 2 0,-1-5-1,3 3 1,1-1-1,2-1 1,1 0-1,1 1-1,0-2 1,1 3-1,3-1 1,1 2-1,1-1 1,3-2-1,0 3 0,2-1 0,4 1 0,2 0 0,0 0 0,3 1 0,1 0 0,3 0 1,2 2-1,3-2 0,2 2-1,2 0 1,4 2 0,1 2 0,3-1-1,2 2 1,1 2 0,0 2-1,2-1 1,1 1 0,0 0 0,3 1 0,1 1 0,2 1-1,0 0 1,3 3 0,2 0 0,1 2 0,3 2 0,-1 0 0,1-1 0,2 2 0,3 1 0,-1 0 0,3 1 0,1 0 0,2-2 0,1 2 0,1 0 0,-2 0 0,2 0 0,-2 1 0,-1-1 1,0 1-1,-1-2 0,2 3 0,0-1 0,2 1 1,-2 1-1,-1-2 0,2 2 0,-3-1 0,-1 1 0,-1-1 0,-2 1 0,-1 1 0,-1-1 0,-1 2 1,-1 0-1,1 2 0,0 0 0,0 1 0,1 0 0,1 1 1,2 1-1,1 0 0,-1 1 0,-5 0 0,1 2 1,-5 0-1,-5 0 1,-2 2-1,-6-1 1,-2 0-1,-2 1 0,0 1 1,-4 2-1,3-1 0,1 1 0,-1 1 1,0 0-1,2 0 1,-2 0 0,2 1 1,-1-3-1,-2 2 0,-1 2 0,0 0 1,-4 1-1,0 0-1,-4 2 1,0 2-1,-4-1 1,-2 2-1,-2-1 0,-3 1 0,-4-2 0,-1 1 0,-2 0 0,-1 0 0,-5 1 0,2-1 0,-2 0 1,-1 2-1,-1-1 0,-2-1 0,1 0 0,-4 2 0,-1-2 0,-4-4 0,-3 3 0,0 0 0,-3-1 0,-2-1 0,-2 3 0,-2-1 0,-4 2 0,-3 2 0,-2 2 0,-6 2 0,-4 3 0,-5 1-1,-3 3 1,-2 2 0,-2 0 0,-2 0-1,1-1 1,-2-1 0,2-5 0,-1 0 0,0-4 0,-2-2 1,0-4-1,-1-2 0,-5-4 0,1-1 0,-2-1 1,-2-2-2,-3-2 2,0-1-2,-4 0 1,0-4 0,-1 1 0,-2-2 0,-2 0 0,-1-2 0,0 0 0,1-1 0,0-1 0,-1 1 0,0 0 0,0 0 0,1-1 0,2 2 1,-1 0-1,1 0 0,-3-1 0,2 1 0,0-2 0,0 0 0,-2 0 0,-1-2 0,0 1 0,-2-1 0,4 0 1,0 2-1,-2-1 1,2 1-1,1-1 1,1 0-1,3 0 0,-2-1 1,0 1-1,2-1 1,3-1-1,1-1 0,1 0 1,1-3-1,0 1 0,3-1 0,4-1 0,0-1 0,1 2 0,1 0 0,0 0 0,2 0 0,2 1 0,0 1 0,1 1 0,1 1 0,1-2 0,2 1 0,1 0 1,2 1-1,1 0 0,3 0 0,1-1 0,3 1 0,2-1 1,4 1-1,0 2 0,3 1 0,4 0 0,1-1 0,2 3 0,2-1 0,1 0 0,2 3 0,10-3 0,-15 2 0,15-2 0,-13 1 0,13-1 0,-9 4 0,9-4 0,-10 3 0,10-3 0,-11 5 0,11-5 0,-15 7 0,15-7-1,-15 5 1,15-5-1,-18 7-2,18-7-11,-18 14-24,-1-18 0,-2-3-2,-13-20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19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1038 28,'-45'-26'27,"4"-5"0,-3-11-9,10-11-10,16-8-3,17-9-2,13-5-2,19 0-1,19 4 0,18 6 2,12 11 0,5 9 1,3 19 0,-8 14 1,-8 18 0,-15 16-1,-14 13 1,-21 10-2,-16 4 2,-20-1-1,-13 0 1,-15-11-2,-5-12-4,-3-18-22,0-12-6,-2-20-1,11-8-1</inkml:trace>
  <inkml:trace contextRef="#ctx0" brushRef="#br0" timeOffset="351">1018 338 26,'47'-33'24,"11"-6"3,1-8 4,4-3-24,9 7-1,0 2 1,1 18 0,-10 8-2,-3 12 0,-6 10-2,-4 6-3,-5 9-1,-8 2 2,-14 9 2,-11 2 0,-21-1 3,-12 3 0,-18-8 2,-8 0-2,-13-10 0,0-5-2,0-12-2,3-8-2,5-12-1,7-7 0,11-4-1,7-5-2,21 0-2,8-6-10,24 2-18,22 0-1,24-1-1,25-2 2</inkml:trace>
  <inkml:trace contextRef="#ctx0" brushRef="#br0" timeOffset="1463">1810 885 87,'-27'2'35,"13"-9"-3,10-15-1,19 3-39,10-7-2,20 9 1,0-6 1,11 8 2,3 3 3,4 7 3,0 10 3,-3 8 2,-2 12 0,-12 3 2,-4 12-1,-22 1 1,-9 4-1,-21-1-1,-12 0-1,-23-4 1,-11-7-1,-15-8-1,-1-11-2,0-10-3,5-15-5,17-8-5,12-20-17,31-10-8,26-13-2,30-13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0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160 194 41,'18'20'32,"-18"-20"1,0 0-3,9-16-21,-4-9-3,6 0-1,-1-9-2,5 3-1,0 0 0,3 6 0,-3 7 1,2 8 0,-3 9-1,-1 9-2,2 8-1,0 5 1,-5 4 1,-4 6 1,-8 1 1,-5 5 1,-13-4 0,-5 3 0,-17-6 1,-5-3-2,-5-5-1,3-9-2,7-8-3,2-13 0,15-10-1,8-10 0,22-6-1,15-8-2,23 2-6,7-4-9,22 6-12,17 8 0,15 9 0,10 11 1</inkml:trace>
  <inkml:trace contextRef="#ctx0" brushRef="#br0" timeOffset="411">875 964 62,'-85'17'35,"-1"-16"-1,2-18-1,8-12-29,10-10-6,14-8-1,15-6-1,10-11 1,20 5 0,16 0 2,18 7 1,14 10 2,11 8 1,16 15 2,4 12-1,10 18 1,1 9-3,-1 12-1,-4 8-1,-9 9 1,-11 2-1,-14 0 0,-16-4 0,-17-4-4,-12-9-28,-19-9-2,-19-17-1,-17-13 0</inkml:trace>
  <inkml:trace contextRef="#ctx0" brushRef="#br0" timeOffset="1162">2688 266 83,'-22'-3'35,"0"-13"-3,11-9-3,1-7-37,19 8-2,3-4 1,9 2 3,2-1 3,4 3 3,6 4 3,1 2 3,5 12 1,-4 0 0,5 10 1,-10 1-2,-2 9-1,-11 5 0,-10 7 0,-19 2 0,-14 6-1,-20 1 0,-9 2-1,-9-3-1,-3-3-2,3-5-3,4-10-2,18-4-2,10-13 0,21-2-1,9-11-3,22 9-8,5-3-17,10 6 0,7 6 2,0 6 2</inkml:trace>
  <inkml:trace contextRef="#ctx0" brushRef="#br0" timeOffset="1563">1938 1307 58,'-87'0'38,"12"-13"-2,16-15-4,22-18-13,17 3-25,27 3 0,17-8-1,15 0 3,12 0 1,12 3 3,8 11 3,0 8 1,2 18 2,-6 11-1,-6 17 0,-13 15-3,-10 9-1,-18 9 1,-10 3 0,-17-1 0,-8-3 0,-9-7-2,-4-11-5,10-7-11,4-19-20,14-8 0,11-22-1,22-5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2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393 1377 64,'-11'30'37,"-14"-6"-3,-5-12-1,-1-15-23,6-6-11,10-4-1,9-7 0,7-3 1,5-1-1,9-1 0,5 2 4,5 3 0,4 10 0,-2 5 0,-1 6 0,-3 7 0,-6 10 0,-14 6 2,-9 6 0,-19 1 1,-10 4-1,-12-4 0,-6-1-2,-5-6-1,-2-14-6,12-7-17,1-23-16,14-19 0,10-24-2,16-21 2</inkml:trace>
  <inkml:trace contextRef="#ctx0" brushRef="#br0" timeOffset="351">565 315 70,'-24'12'37,"-2"-12"-3,4-13 0,14-15-30,8-1-6,13-10-1,16 0 0,7-5 0,6 0 2,9 5 2,2 8 2,-1 13 1,-5 14-2,-5 18 0,-8 13 0,-8 15-1,-11 13 0,-15 11 0,-18 6 1,-14 3 0,-19-5 0,-13-4-2,-7-2-12,-11-20-23,-6-24 0,-6-22-2,-10-29-1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4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1721 910 58,'4'31'34,"9"17"-3,2 13 1,8 18-29,10 24-4,8 25-1,5 20-2,8 11-2,-2-3-4,3-1-4,-12-24-1,1-12 0,-16-32-8,-13-36-8,-9-28 3</inkml:trace>
  <inkml:trace contextRef="#ctx0" brushRef="#br0" timeOffset="280">0 1077 52,'33'49'33,"13"9"-2,16 18-2,12 17-30,17 25-3,14 15-1,18 17-4,0-3-5,12-6-9,6-16-9,6-34 2</inkml:trace>
  <inkml:trace contextRef="#ctx0" brushRef="#br0" timeOffset="541">3462 876 63,'-24'13'34,"-4"9"-1,1 13-1,0 15-28,-4 20-5,-7 16 0,-4 19-1,-13 15 0,-12 12 0,-12 2 1,-5-7 0,1-16-5,9-18-26,19-20 0,14-33-1,25-27 0</inkml:trace>
  <inkml:trace contextRef="#ctx0" brushRef="#br0" timeOffset="941">4960 651 40,'-14'13'30,"-10"-3"1,-2 6-1,-2 6-21,-9 13-6,-2 14 0,-6 21 0,-4 24 0,-10 23-1,-4 23-1,-6 19-2,-3 3-6,12 0-12,10-12-13,10-26-2,20-29 1</inkml:trace>
  <inkml:trace contextRef="#ctx0" brushRef="#br0" timeOffset="1773">4362 0 36,'0'28'28,"-7"-2"1,-3 19-2,-2 19-21,-9 27-4,-6 29 0,-9 30 1,-8 27 1,-10 21-2,-1 13 1,2 3-4,2-7-2,9-15-9,10-24-18,9-37-2,18-34 0,7-45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5.5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37,'2'9'26,"1"8"2,-9-3-2,-4 9-20,-4 8-5,-4 13 0,0 15 3,-4 14 0,4 14 0,0 14-1,3 12-3,11 6-5,3-7-5,10-13-17,7-8-5,0-27 2,4-19-1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12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44 44,'-15'-11'29,"-1"-3"1,5-1-11,1 11-15,10 4-3,-8 9-1,11 4-1,2 4 0,9 5 0,4 4 2,7 8 2,8 6-1,4 4 2,9 12 0,0 7 0,7 12 0,-1 6-2,1 8-3,-1 6-7,-6 1-11,-4 1-13,0-5 0,-13-13 1</inkml:trace>
  <inkml:trace contextRef="#ctx0" brushRef="#br0" timeOffset="261">533 1063 13,'-19'-19'14,"5"9"-6,1 3 0,-1 4 1,4 4 0,-1 1 1,11-2 2,-11 15 2,13 3-1,1-2-2,10 10-1,0 1-3,11 9 0,2-2-2,5 2-2,2-3-1,1-4-1,-3-5-1,0-7 1,-4-11 0,-2-10 0,-2-13 0,-1-9 0,0-12 0,1-5 1,-1-10-1,-2-2 0,0-5 0,-4 2 2,-4 3-2,-6 7 1,-5 7 0,-2 6 0,-4 6 0,0 6-2,-1 9 0,-1 2-1,7 12-2,-7-14-2,7 14-5,0 0-14,0 0-10,0 0-2,0 0 2</inkml:trace>
  <inkml:trace contextRef="#ctx0" brushRef="#br0" timeOffset="842">651 1177 13,'14'0'27,"-14"0"-1,10-6-5,-10 6-5,-7-13-3,-4 5-2,-12-10-1,-4 2-1,-11-9-3,-2 0-2,-5-6-1,1 5 0,2 0-1,5 4-2,8 4-4,6-1-6,16 6-19,7 13-3,17-17-2,10 7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13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 0 16,'0'0'25,"0"0"1,0 0-1,0 0-19,0 0-4,0 0 1,0 0 2,0 15 0,2 3 1,-8 1 0,7 11 1,-6 6-2,4 11 0,-6 10-2,1 6-3,-3 8-4,-1-3-7,6 2-16,-3-3-5,-2-12 1,3-7 0</inkml:trace>
  <inkml:trace contextRef="#ctx0" brushRef="#br0" timeOffset="281">21 534 26,'0'0'30,"-11"-7"0,11 7-1,-7 22-13,4 1-12,3 9-3,3 11-1,1 8 1,1 7 1,5 5 0,1 0 0,7 0 1,-1-11 1,7-2 0,-2-13 0,3-8 0,4-14 0,3-10 1,0-17-3,1-10 1,-2-14-2,1-10 0,-3-11-1,0-7 0,-5-4 0,-3 2 0,-3 3-1,-2 3-1,1 12-5,-8 2-13,4 14-14,1 5-2,-2 5 1,3 6 0</inkml:trace>
  <inkml:trace contextRef="#ctx0" brushRef="#br0" timeOffset="751">1752 150 2,'32'-15'22,"-10"-7"1,1 11-2,-5 1-16,-6 1-2,0 7 1,-12 2 2,0 0-1,4 11 2,-9 0 0,-7 2 0,1 10 0,-10 3-1,0 11 0,-13 9-1,-6 15 0,-13 11 0,-5 14 0,-10 6 0,-2 5-1,-1-3 0,1 0-3,6-12 0,10-13-4,15-13-4,3-25-6,18-13-20,18-18-2,-10-6 2,16-14-1</inkml:trace>
  <inkml:trace contextRef="#ctx0" brushRef="#br0" timeOffset="1072">916 927 3,'-14'20'27,"-5"-2"1,9 8 1,3 4-13,0-1-6,6 7-2,-2-1 0,4 4-2,-3-1 0,3 3 0,-2-8 0,3 2 0,-3-7-1,5 1 2,-2-8-2,8-1-1,1-7-2,8-4 0,3-8 0,9-5-1,4-7 0,7-5-1,4-8 1,4-4-1,1-4 0,0-2 0,-1-3-1,-2 0 2,-6 2-1,-3 3 0,-6 4-1,-6 4 1,-8 7-1,-2 2 0,-7 8-2,-10 7-2,0 0-9,-7 18-21,-10-6-1,-5-3 0,-8-7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07.5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2262 1153 8,'0'0'3,"0"0"-6,0 0 3,0 0 3,-6 10 4,6-10 3,-9 9 3,9-9 3,0 0 0,-10 10 0,10-10-5,0 0-3,-12 10-3,12-10-2,-10 13-1,10-13-1,-14 19-1,5-8 0,-1 0 1,1 1 0,-2-1 1,-2 3 1,-2-4 0,-3 4 0,-6 2 0,-5 7 0,-8 8 0,-8 10 0,-9 10-1,-7 13 0,-6 11 0,-2 8 0,-1 3-1,7-4-2,10-6-3,6-15-8,14-12-19,17-14-2,5-23 1,11-12 0</inkml:trace>
  <inkml:trace contextRef="#ctx0" brushRef="#br0" timeOffset="561">1031 2284 17,'-9'46'26,"14"2"-1,4-13 1,15-10-18,14-9-8,19-14-1,14-16 0,9-15 1,6-10 2,-1-13 2,2-1 2,-9-9 2,-4 6 1,-19-3 1,-9 11 0,-23 1 0,-11 12-4,-23 5 0,-15 10-4,-21 12 0,-16 11-1,-18 11-1,-16 13 0,-10 18-1,-10 8-2,2 21-8,-6 11-19,6 4-4,5 4-1,8-1 2</inkml:trace>
  <inkml:trace contextRef="#ctx0" brushRef="#br0" timeOffset="961">980 2598 47,'-19'21'34,"-10"12"0,-12 8-2,-11 9-16,-9 21-15,-6 16-1,-4 12 1,-3 8-1,-2 0 0,3-1-1,6-12-3,11-5-9,8-19-19,7-21-2,11-16 1,6-20 0</inkml:trace>
  <inkml:trace contextRef="#ctx0" brushRef="#br0" timeOffset="1192">71 3615 73,'-20'63'37,"0"4"0,2-6 0,9-4-32,5 0-6,9-6-1,11-10-1,6-11-1,12-13-1,9-17 1,10-9-1,5-12 2,6-10 2,2-9 1,0-7 0,-3-6 2,-7-2 0,-8 2-1,-14-1 1,-11 4 2,-17 5-3,-13 9 0,-17 11 0,-11 11 0,-12 12 0,-9 14-1,-5 9 0,-1 10-3,8 15-7,3 1-24,17-4 0,13-6-1,20-14 0</inkml:trace>
  <inkml:trace contextRef="#ctx0" brushRef="#br0" timeOffset="1652">3511 1378 52,'-37'31'33,"-7"1"-1,2 2-2,5 6-25,2 7-5,4 8 1,4 9-1,4 7 0,5 4 1,4 8 1,2 3 0,3 0 0,0-8 0,3-10-3,6-7-8,1-15-23,-1-21-1,2-16 0,-2-9-1</inkml:trace>
  <inkml:trace contextRef="#ctx0" brushRef="#br0" timeOffset="1903">3052 2334 50,'0'32'35,"0"-1"-1,4 1-1,1-1-21,3-1-12,6 1 0,7-4-1,6-5 1,7-8 0,5-7 1,5-11 1,3-7 2,-1-12-1,0-6 1,-7-9-1,-6-3 0,-11 0-2,-14 0-1,-13 6 1,-14 4-2,-13 11 1,-12 10 0,-10 10-1,-4 9 1,-3 13 0,2 8-2,9 14-5,3-3-11,13 8-17,16-2 0,12-5-2,12-9 2</inkml:trace>
  <inkml:trace contextRef="#ctx0" brushRef="#br0" timeOffset="2303">4011 1222 55,'-17'-9'34,"1"12"-1,3 9-1,5 6-24,10 12-7,12 12 0,10 8-1,9 7 1,11 7 0,10 3 0,11 3 2,4 0-2,5 3 0,0-1-1,0-3-5,-1 6-16,-10-1-12,-10-6-2,-11-4 0,-12-9 1</inkml:trace>
  <inkml:trace contextRef="#ctx0" brushRef="#br0" timeOffset="2594">4686 2602 63,'11'-8'34,"2"2"-3,-7-5-3,-6 11-27,0 0-7,17-3 1,-12 13 1,3 8 1,1 4 3,6 0 3,10 3 4,7-9-1,14-3 1,8-19 1,13-11-3,5-16-2,6-12-1,-4-9-1,-5-7-1,-13-3 1,-12-1-1,-20 7 1,-15 7 0,-22 11 0,-15 12 1,-17 11 0,-12 13-1,-12 11 1,-10 15-2,-6 14-2,-13 10-7,2 15-28,-4 8 1,-1 4-1,-3 1 0</inkml:trace>
  <inkml:trace contextRef="#ctx0" brushRef="#br0" timeOffset="3024">3031 2883 55,'13'-7'30,"-13"7"-4,16 15-1,-13 4-28,4 19-4,-4 9 2,-1 16 2,-5 10 1,-4 8 3,-2 3-2,-2-5-22,4 5-2,-8-16-1,7-6-2</inkml:trace>
  <inkml:trace contextRef="#ctx0" brushRef="#br0" timeOffset="3325">2910 3541 26,'0'0'27,"-14"-3"0,4 11 1,-6 6-18,-8 5-5,0 13 0,-5 11 1,3 14 0,-3 4 1,11 10 1,1-4-1,14 3-2,9-8 0,14-6-1,12-19-3,14-15 1,14-17-1,9-13-1,10-15 0,3-13 0,-2-10-1,-3-5 1,-9-5 0,-10 1 0,-15 1 0,-14 5 1,-17 3 1,-15 7-1,-14 6 0,-12 7 0,-9 10-1,-10 8-1,-2 15-2,-7 4-4,10 21-12,3 3-16,9 3 0,12 1-2,16-8 2</inkml:trace>
  <inkml:trace contextRef="#ctx0" brushRef="#br0" timeOffset="4046">5174 2696 47,'27'19'34,"0"1"0,5 6-1,-1 5-17,3 1-14,9 6-1,7 3 0,2 7 1,5 0-1,3 4 0,2-3 1,2-1 0,2-3-1,-1-5-2,-1-3-2,-9-11-7,2-5-19,-7-5-6,-11-9 0,-7-2 0</inkml:trace>
  <inkml:trace contextRef="#ctx0" brushRef="#br0" timeOffset="4306">6196 3176 47,'-14'3'32,"-1"9"0,-10-1 0,-7 3-22,0 12-8,-2 9-1,-2 12-1,1 10 1,3 8 0,5 5 0,9 2 1,9 0 0,13-1 0,14-10 0,14-8 2,10-16-2,13-10 1,10-16-1,9-9 0,8-13 0,3-10-1,-4-9 0,-3-4 0,-10-5 1,-9 1-1,-13-1 1,-14 6 0,-16 0 0,-16 6 0,-19 5 1,-13 4-2,-14 7-2,-13-1-5,-3 3-29,-14-1-2,-4-7-1,-6-14 0</inkml:trace>
  <inkml:trace contextRef="#ctx0" brushRef="#br0" timeOffset="23183">2850 143 24,'0'0'26,"-13"-7"-6,13 7-3,-11-1-7,11 1-3,0 0-1,0 0-1,-7 15 0,7-15 1,13 20-1,2 1 0,3 1 1,10 9-1,2 3 0,9 8-1,5 4-1,5 9-2,3-2 0,2 2 0,-2 0-1,-3-4 1,-3-5-2,-7-7 1,-7-7-2,-10-9-2,-5-3-5,-12-8-21,-5-12-2,-19-1-2,-6-9 1</inkml:trace>
  <inkml:trace contextRef="#ctx0" brushRef="#br0" timeOffset="23524">2729 767 47,'0'0'32,"-9"7"0,9-7-3,0 0-22,19-10-5,-3-4 0,5-3 0,4-10-1,11-9 1,7-11-1,7-7 1,8-8 0,7-4 1,4-5-1,2 2 2,-2 3-2,-4 7 1,-9 7-1,-6 11 1,-13 7-2,-7 11-1,-12 6 1,-5 7-1,-13 10-2,0 0-1,2 12-6,-14 0-17,3 2-9,-4 1-1,-6-6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3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67 418 43,'-22'-15'33,"3"-3"-1,1-10-3,10-5-21,16-1-7,17-1-6,14-7-1,21 2 0,11-6 2,14 4 2,5 7 3,-2 7 3,-1 12 1,-11 9 2,-4 17 0,-19 8-1,-10 14-1,-25 3 0,-12 10-1,-22-4 2,-11 0-2,-19-6 1,-9-5-2,-8-10 1,0-6-3,7-7-1,2-13-4,10-3-2,4-6-3,14 8-9,-3-6-17,5 10-2,-5 4 3,-3 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4:15.0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610-12 25,'0'0'21,"8"-10"-1,-8 10-4,0 0-2,0 0-4,0 0-3,0 0-3,0 0-3,0 0 0,0 0-1,0 0 1,0 0 0,0 0 0,0 0 1,0 0 0,0 0 0,0 0 1,0 0-1,0 0 1,0 0-1,0 0-1,0 0 0,0 0 0,-8 11-1,8-11 1,-12 13-1,6-2 0,-3 3 0,-5 5 0,-2 4 1,-5 0 0,0 4-1,-1 2 1,-3 0 0,-2 2 1,0 0-1,0 0 1,-1 1-1,2-2 1,-2 1-2,2-2 2,3 0-2,-1-1 1,4 1-1,-2-4 0,2-1-1,0-1 0,4-6-2,3 1-3,-2-9-7,15-9-8,-15 12-12,15-12-1,-6-19 1</inkml:trace>
  <inkml:trace contextRef="#ctx0" brushRef="#br0" timeOffset="530">143 343 3,'-13'7'15,"13"-7"-7,-16 4 0,4 2-1,1 1 1,-4-1 0,2 6 1,-1-1-1,3 4 0,-2 1 1,7 8-2,-3-1 0,5 3-2,0 3 0,3 2-1,0 0-1,2-1 0,1-2-1,0-1-1,4-4 0,1-2-1,3-7 0,8-3 1,5-7 0,10-6-1,8-7 1,11-5 0,8-7 0,5-3 1,1-4 1,-2 3-1,-4 0 0,-8 6 1,-11 1 0,-10 6 0,-12 4 0,-6 2-1,-13 6 0,10-4-1,-10 4-1,0 0 0,0 0 0,0 0-1,0 0 1,0 0-1,0 0 0,0 0 0,0 0-1,0 0-1,0 0-3,0 0-5,0 0-7,10-1-17,-10 1 0,0 0 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3.5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-3 328 70,'-2'-30'34,"14"-12"-4,17-6-4,11-8-35,19 13-1,7-2-1,9 13 3,-4 10 2,-3 12 4,-8 13 3,-9 10 4,0 16 3,-15 9 2,-6 14 0,-16 3-2,-5 6-1,-12-2-2,-5 1 0,-13-10-1,-4-7 0,-12-15-1,-1-15 0,-3-11 0,-4-13-2,-2-14 0,1-10 0,0-12 0,3-5-2,7-2-1,6-1-5,17 10-10,15 2-19,14 7 1,14 6-2,17 6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26.6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31,'8'26'28,"16"19"4,3 9-1,5 18-21,13 20-2,3 14 1,9 22 1,-2 7-4,5 11 1,-2-1-3,4-4-4,3-10 0,-1-16-4,6-13-6,-8-28-13,4-21-11,-3-23-3,-9-26 3</inkml:trace>
  <inkml:trace contextRef="#ctx0" brushRef="#br0" timeOffset="571">1323 157 36,'50'58'33,"-2"8"1,0 17-2,-5 17-19,-5 20-5,-3 24-3,-13 13-1,-8 14-1,-15 7 0,-9 4-2,-4-2 0,0-9-2,2-10-6,1-19-13,10-17-14,5-20-1,1-23 0,3-16 0</inkml:trace>
  <inkml:trace contextRef="#ctx0" brushRef="#br0" timeOffset="912">1045 2065 65,'15'6'35,"-5"17"-1,-1 17 2,-2 18-34,5 16-1,1 17 0,6 14 1,2 13-1,7 5 0,10-6-1,12-11 0,19-12-1,11-13-4,21-10-6,4-17-18,11-17-6,5-11-1,-2-14 1</inkml:trace>
  <inkml:trace contextRef="#ctx0" brushRef="#br0" timeOffset="1212">1506 3608 69,'-71'-38'34,"14"-8"-3,13-10-1,18-2-33,14-5-2,20 5 1,9 3 1,16 10 1,10 9 2,8 11 1,10 13 3,3 16-1,6 17 0,-2 14 1,-1 17-2,-10 8 1,-8 10 0,-16 2 0,-10 1 0,-16-8 0,-9-5 0,-17-13-1,-7-10 1,-8-16-2,-3-12-2,2-12-3,-4-14-7,16-3-15,-1-7-10,6-2-1,6 2 1</inkml:trace>
  <inkml:trace contextRef="#ctx0" brushRef="#br0" timeOffset="1583">2027 4018 81,'-1'19'38,"-1"-10"-2,2-9 0,0 0-37,16-6-3,-5 2-2,5 6 1,-3-3 2,6 5-1,-2 4 1,6 9 2,4 11 1,5 10 3,9 13 2,7 11-1,11 12-1,5 9 0,4 7-1,-1 2 0,-3-5 0,-8-6-3,-11-11-3,-3-11-9,-13-22-23,-15-26 0,-11-26-2,-14-27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42:04.9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1715 46 7,'0'0'15,"0"0"-3,3-11 0,-3 11-1,0 0-1,-17-9 0,5 6-1,-7-1-2,-4 3 0,-7-3-2,-6 2 0,-9-1-1,-4 3-1,-12 0 1,-3 4 1,-8 0-1,-5 7 0,-6 2 0,-4 7-1,-4 3 1,-1 9-1,-2 3-1,3 8 1,-1 6-2,6 3 0,4 5-1,6 4 0,6 5 0,9 2 0,6 3 1,10 1-1,9 4 0,5 2 0,8-1 0,8-1 1,11-2-1,7-2 1,11-2-1,9-3 1,11-3 0,10-3-1,12-3 1,11-4 0,10-5-1,12-6 1,7-7-1,8-8 0,8-10 0,6-9 1,9-14 0,5-8-1,2-13 1,1-9-1,0-9 2,1-9-2,-4-7 0,-6-6 2,-8-6-2,-8-7 1,-13-4 0,-8-2-1,-14-2 1,-15-3 1,-15 2-1,-14-1 0,-19 1 0,-12 2 1,-15 2-1,-12 5 0,-15 3 0,-10 7-1,-13 6 1,-10 8-1,-12 11 1,-8 11-2,-12 12 1,-9 9-1,-7 13-1,-7 8-2,5 17-9,-5 7-21,8 8-1,2 6-2,6-1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17.6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358 149 3,'0'0'10,"-5"-14"-1,5 14-2,-7-14-2,7 14-1,-8-12 0,8 12-1,-12-10 0,12 10 0,-17-9 0,5 7 0,0 1-1,-3 2 0,0 1 0,-3 1-1,3 3 1,-3-1-2,2 1 1,-1 0-1,2 1 1,-2 0-1,0 2 1,1-2 0,1 2-1,0 0 1,1 3 0,1 1 0,2 2 0,0 0 0,2 3 0,1 1 0,3 1 1,0-1-1,4 3 0,3-3 1,4 2 0,4-3-1,5 0 1,2-3-1,4 1 0,3-5 0,3-2 0,0-2 0,4-5 0,1-2 0,1-5 0,4-3-1,0-3 1,1-3-1,-1-3 0,-1-4 1,-1-1-1,-4-3 1,-3-3-1,-5 1 1,-4-3 0,-5-1 1,-2 2 0,-7 0 0,-2 2 1,-6 2 0,-2 2 0,-7 2 0,-3 5 0,-6 0-1,-4 4 0,-5 3-1,-5 4 0,-5 3-1,-2 3-1,-4 5-1,-2 3-2,-1 10-7,-5 5-13,-6 4-9,3 11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19.4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254 45 11,'4'-12'11,"-4"12"0,-3-12-3,3 12-1,-11-10-2,1 5 0,-3 1-2,-2 3 0,-2 1-2,0 2 1,-2 4-1,-1-1 0,-1 3-1,4 2 0,-2 3 0,5 1 0,-2 4 0,4-1 0,2 1 0,0 1 1,3 2 0,3 0 1,1 2-1,3 0 0,2 2 0,3 1 1,5 0-1,3 0 0,3 0 0,5-1 0,5-4 0,2-2 1,7-4-1,2-4 0,5-6 0,0-5 0,1-5 0,0-6 0,-3-3 0,-1-6 0,-4-4-1,-4-3 1,-5-3 0,-5 0 0,-6-2 1,-4 3 0,-7-4 0,-4 1 1,-8 5 0,-3 2 0,-8 1 0,-3 4 0,-9 4-1,-3 3 1,-6 7-3,-5 7 0,0 1 0,-3 7-2,-2 10-3,-1 1-6,2 6-14,2 15-7,-3-1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0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88 14,'-25'5'8,"-1"0"2,-3 1-1,1 3 0,-1 0-2,-1 2-2,3 1 0,1 2-2,2 2 0,2 2-1,6 2 0,2 4 0,7 3 0,6 1 0,5 2 1,7 0-1,6 2 0,6-1-1,4-2 1,6-4-1,4-1 0,4-5-1,5-6 1,4-4-1,2-6 0,2-7 0,1-7 0,0-7 0,-2-7 0,-4-7 1,0-4-1,-8-5 0,-4-4 0,-6 1 1,-6 1 0,-7 0 0,-4 6 0,-9 2 1,-5 1 0,-8 7 0,-7 4 0,-9 6 1,-6 2-1,-7 9 0,-6 6-1,-6 5-3,-7 9-6,-6-1-19,-1 17-4,-14-4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4.0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11,'0'0'25,"7"10"-3,-7-10-1,0 0-25,11 13-5,2-1 0,-1 0 2,7 6 4,-1-1 3,3 5 5,4 4 3,0 3 2,4 6 0,3 2 1,6 8-3,2 2-1,5 6-3,5 3-1,2 2-1,4 1-2,0-1 1,-3-1-1,-4 0 1,-1-5-1,-4-3 1,-6-3-1,-4-4 1,-4-2-1,-4-4-4,-1-2-6,-2 1-15,-10-11-5,2 2 0</inkml:trace>
  <inkml:trace contextRef="#ctx0" brushRef="#br0" timeOffset="411">852 1217 14,'-11'-22'30,"14"5"0,-3-8 0,4-2-20,10 0-8,5 1-1,5 2-2,3 4 1,2 4 0,0 7 0,1 5 0,0 5 0,-1 6 1,-3 5 0,-1 5 0,0 1 0,-2 3 1,-5 4 0,-2 1 1,-7 0 0,-5 4 1,-10-4 1,-4 5 0,-12-3 1,-2 3 0,-10-9 0,-3 3 0,-5-10 0,3-1-2,-2-10-1,2-6-1,1-9-2,-1-8-2,7-6-3,0-16-11,3-4-22,5-5-1,-3-8 1,3-4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2.0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2495 0 4,'-11'17'4,"-3"0"1,0 5 2,-5 1 0,-1 5 0,-3 3 1,-5 3 1,-3 5-1,-2 2 1,-6 2-1,-3 5-1,-2 4 0,-6 2-1,0 4-1,-2 1-1,0 2 0,0-1-1,5 0 0,1-7-1,8-3 0,4-8 0,6-6-1,7-8 0,6-6-1,5-6-1,2-6-2,6-1-8,0 1-16,2-10-3,0 0 0</inkml:trace>
  <inkml:trace contextRef="#ctx0" brushRef="#br0" timeOffset="421">1228 1477 6,'4'-26'28,"-3"-13"-2,11 2 0,3-5-24,7-1-4,3-3-2,7 2 2,1 3 1,3 3 2,1 4 2,-1 4 2,4 6 1,-5 3 0,3 10 0,-5 6-1,1 7-2,-4 7-1,-1 7 0,-3 5-1,-5 8-2,-2 3 2,-8 5-1,-2 2 0,-5 2 0,-7 3 1,0-1-1,-7 1 1,-2 0 1,-7-1 0,-2-1 0,-9-4 1,-2 0 1,-6-7-1,-6-2 1,-3-11 0,-3-2-1,0-9 0,0-5-1,2-9-1,4-5 0,5-5-1,3-5-1,11-4-1,3-4-2,13 2-6,4-5-11,9 0-14,8 4 0,0-1 0</inkml:trace>
  <inkml:trace contextRef="#ctx0" brushRef="#br0" timeOffset="1112">1301 1667 4,'-14'-1'22,"5"11"-4,-7 2-12,-4 8-3,-4 4-2,-6 5 0,-4 7 1,-3 3 3,-5 6 1,-7 4 1,-2 7 1,-8 0 2,2 6 0,-8 0-1,5 1-1,-5-1-1,7 1-2,2-6-2,7-3-1,4-7 0,8-7-1,7-8-1,5-4 0,10-9 0,1-7-1,8-3-2,6-9-5,0 0-6,0 0-13,2-16-7,6 7 2</inkml:trace>
  <inkml:trace contextRef="#ctx0" brushRef="#br0" timeOffset="1503">36 2855 12,'-19'-8'29,"13"-2"-1,-4-13 1,9-4-22,7-2-5,6-4-2,4-1-1,7-2 1,3 4-1,4 2 1,2 6 0,1 4 0,1 7 0,-1 7 1,0 7-1,-2 7 0,-2 5 1,-3 8-1,-3 4 0,-6 5 0,-1 3 1,-7 2 0,-3 2 2,-8-1 1,-1 2 1,-8-6 0,-3 0 1,-4-8 0,-3-2 0,-5-7-1,-1-5-2,-3-7-1,1-6-2,0-5-3,0-11-3,9-3-6,1-9-12,10-9-11,12-3 1,6-10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5.5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3101 1507 20,'0'0'20,"-5"-12"-6,5 12-3,-5-16-3,2 4-2,-2-5 0,-3-3 0,-2-7-1,-4-2 0,-6-7-1,-2-2 1,-7-9-1,-2-2 1,-6-3-2,-3-1 0,-6-1 0,0 1-1,-4 2 0,0 2-1,-2 2 0,0 4 0,-4-1 0,6 4 0,0 2 0,4 2 0,2 1-1,5 3 1,4 2 0,2 5-1,9 1 0,1 3 0,5 2-1,1 3 1,5 1-1,0 3 0,4 3-1,8 9-1,-10-12-1,10 12-1,0 0 1,-12 4-1,10 7 0,-4-1 1,1 4 0,-2-1 1,-2 3 2,-5-1 1,0-3 0,-4 0 1,-4-6-1,0-3 1,-4-6 1,-1-5-1,-2-7 0,2-4 0,-1-8 0,4-4 0,3-6 0,3 0-1,5-2 0,4 2 0,8-1 0,3 2-1,10 3 1,4 1 0,10 5 0,5 0 0,10 5-1,1 4 1,3 3 0,3 7 0,-1 8-1,-2 7 1,-6 4 0,-4 6-1,-7 5 1,-7 3 0,-7 4 0,-6 0 1,-11-2 1,-6 1-1,-9-2 1,-10 1 0,-8-4 0,-7-1 1,-3-5-2,-3-3 1,0-5-3,2-4-1,6-1-4,3-10-8,7-5-14,12 5-1,0-12-1</inkml:trace>
  <inkml:trace contextRef="#ctx0" brushRef="#br0" timeOffset="892">1759 343 20,'-32'36'20,"-3"5"-11,-10 9-3,-9 9-1,-11 7-1,-10 8 0,-8 11 1,-9 7-1,-6 6 2,-10 5 0,-3 6-1,-1-3 1,3 2 0,7-9-2,10-6 0,8-14-1,14-10-1,13-15 0,14-11-1,11-11 0,14-12-2,4-6-1,4-8-2,10-6-5,0 0-4,0 0-10,7-10-8,-3-4 2</inkml:trace>
  <inkml:trace contextRef="#ctx0" brushRef="#br0" timeOffset="1252">123 1886 7,'-9'0'26,"-3"-16"-1,12-6-11,8-4-8,8-7-4,6-4-2,5-4 0,5 0-1,1 0 1,-1 3 0,-1 6 0,-2 5 0,-4 8 1,1 7-1,-1 9 1,-1 10 0,0 9 0,2 8 1,-2 10-1,0 6 0,-1 7 0,-4 4 1,-4 0 0,-6 1 1,-8-2 2,-4 0 0,-11-8 1,-4-1 0,-12-7 1,-3-2 0,-11-7 0,-3-2-1,-8-13 0,0-2-2,-5-11 0,1-7-2,3-6-1,9-8 0,10-6-2,9-7-2,19-1-5,12-10-8,20-4-19,17-2-2,8-13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29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0 462 14,'41'-32'21,"0"-8"-12,10 1-6,5 0-3,4-2 0,1 3-1,-1-3 1,-4 4-1,-3-4 0,-2 1-4,-5-3-11,3 12-3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1:40.7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2806 174 0,'-1'-10'3,"1"10"-1,-1-11 0,1 11 1,-6-13 1,6 13 1,-10-14 0,10 14-1,-19-17 1,7 10 0,-4-2-1,-1-1-1,-3 0-1,-3 1 0,-2-2 0,-3 2 0,-2 0-1,-4-1 1,-3 4-1,-4-1 0,-6 3-1,-2 0 1,-4 3-1,-4 0 0,-2 1 1,-3 2-1,-3 0 1,-1 1 0,-1 0 0,-2 1 1,-2 1-1,-3 2 1,-2 2-1,0 2 1,-1 2-1,-3 4-1,-1 2 1,0 3-1,-2 1 0,1 3 0,0 1 0,0 4 1,2 0-1,3 2 0,1 3 0,6-2 1,1 2 0,6 0-1,4 1 2,3-2-1,3 3 0,4-2 1,4 2 1,0-1 0,6 2-1,1 0 2,4 1-1,4-4 0,6 1 1,4-2-1,7 0 0,6-2 0,8 2-1,9-4 0,5 0 0,5-1 0,6 0-1,2-2 1,2-1-1,2 0 0,2 0 1,2-3 0,3 1 0,2-2 0,5-1 1,4-2 0,4 1 0,5-1 0,3 1-1,0 0 0,7 3-1,0 0 0,5 3 0,1 0-1,3 0 0,-3-1 0,3-1 1,0-5-1,-2-1 2,2-4-1,-1-2 0,1-4 0,1 1 1,1-4-1,0 1 0,-2-1-1,1 2 1,-1 0-1,-2 0 0,-2-1 0,1 0 0,1-2 0,0-1 1,5 0-1,0 0 0,2-1 0,2 1 0,5 0 0,0 1 0,-1-1 0,3 2 0,-2-1 1,1 0-1,1-3 0,2 0 0,0-4 0,3-2 0,0-2 1,-2 0-1,2-3 0,2-2 0,0-1 1,-4-2-1,-3 1 2,-1-3-2,-2 0 1,-1-3-1,0-3 0,-6-3 1,-4-3-1,-3-3 1,-3-4-1,-5 0 0,-3-3 1,-2-4-1,-10 3 0,-2 1 1,-8-2-1,-5 3 1,-6-2-1,-8 0 0,-4 0 0,-7 2 0,-5-3 1,-6-1-2,-6-2 1,-4-1 0,-8 0-1,-4-1 1,-7 0 0,-7-1 0,-9 3 0,-6 0-1,-10 3 1,-10 2 0,-2 3 0,-11 0-1,-4 2 1,-6 3-1,-6-3 1,-5 0 0,-1 0 0,-3-2 0,0 1 0,-4-1 0,-2 2 0,-4 2 0,4 3 0,-3 4 0,-1 4 0,-2 3 0,-1 3 0,0 3 0,2 2 1,3-1-1,-1 2 0,0-1 1,0-1-1,0 1 1,0 2-1,0 1 1,-2 3-1,-1 1 1,1 3-1,6 2 0,2 3 0,6-1 0,2 1 0,6 0-1,7-1 1,7 2 0,7-1-2,2 0-1,12 3-5,1-4-8,5 0-21,10-2 1,1-7-1,10-5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30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1 709 1,'-3'-37'16,"6"-4"-3,1-12-3,5-4-2,0-8 0,3-2-3,0 1 0,2 3-2,0 0 0,-3 9-2,1 6-1,-4 8-9,4 13-15,-14-1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19:36.5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1368 1,'0'0'3,"12"-18"0,-5 6 1,4-4 0,2-5 0,4-3 1,4-9-1,7-7-1,4-7 0,7-8-1,5-7 0,4-7-1,4-4 0,5-2 0,1 1 0,-3 2-1,1 3 1,-5 7 1,-4 6 1,-4 7 2,-5 8 1,-9 7 0,-4 8 1,-5 4 0,-5 9 1,-6 0-1,-9 13-1,11-9-1,-11 9-2,0 0 1,0 0-1,0 0-1,0 0-1,0 0-3,-10 2-3,10-2-5,0 0-17,-9 3-3,9-3 0</inkml:trace>
  <inkml:trace contextRef="#ctx0" brushRef="#br0" timeOffset="5588">918 377 7,'14'4'10,"3"5"1,4 1 1,2 1-1,5 5 0,5 2 0,6 7-2,4 3-1,10 8-2,6 3-1,9 5-1,7 4-1,4 5 0,4 3-1,4 4 0,0-1-1,0 2 0,-5 0 0,-2-2 0,-7-4 0,-1-2 0,-6-5 0,-5-3 1,-5-8-2,-7-4 2,-6-6-1,-5-6 0,-9-4-1,-4-5 1,-10-3-1,-5-8-2,-10-1-19,-1-17-12,-18-9 3,-7 0-2</inkml:trace>
  <inkml:trace contextRef="#ctx0" brushRef="#br0" timeOffset="6089">448 343 4,'4'-27'23,"7"17"-1,-4-6-14,3-2-7,3-2 0,3-3 0,2 1 0,2-4 0,2 0 0,1-1 1,2 1 1,5 0 0,4 3 1,4 2-1,3 4 2,5 7 0,1 5-1,1 7-1,-1 7 0,-4 10 0,-4 7-2,-8 6 2,-5 5-1,-10 1 2,-4 4 0,-10-4 1,-3 1 0,-11-6 0,-4-2-1,-10-6 0,-6-3 0,-8-10-2,-7-3-1,-2-5 0,-2-7-1,1-3-1,2-5 0,5-1-3,4-7-3,10 2-7,9-1-17,7-12-4,13 0 3</inkml:trace>
  <inkml:trace contextRef="#ctx0" brushRef="#br0" timeOffset="6840">2544 1620 33,'-14'3'19,"0"-1"-2,-3-5 1,1 1-3,0-6-4,1-2-3,-1-7-3,5-5-3,0-6-2,4-4-1,7-3-1,4-5-1,10-1-1,4-2-1,9 5-1,2 0 0,8 9 1,0 5 0,6 10 0,-5 7 1,0 11 3,-6 11 1,-2 6 1,-5 11 0,-4 5 2,-5 8 0,-5-1-1,-2 4 1,-5-3 1,-1 1 0,-5-6 2,0 2 0,-7-7 1,-3 0 0,-10-8 1,-1 2 1,-12-11-1,1 3-1,-11-10 0,0 0 1,-6-9-3,5-4-1,-1-9-2,3-5-2,6-6-5,-2-14-13,12-5-21,10-9 0,1-8 0,6-2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9:29.1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8876 4686 2,'-10'-1'5,"-3"0"-1,1 1 2,-1 0 0,-4 1 0,0 0 1,0 0 0,-2 1 0,1 0 0,-1 1-1,-1 0-2,0 1 0,-2 0 1,2 2-1,-1 0 1,-1 0-2,-2 2 0,1 3-1,0-1 0,-3 3 1,0 0-1,0 2 1,-2 0 0,2 1 0,-3 0-1,4 2 1,-4-1-1,3 2 0,-2 1-1,1 1 0,0-1 0,2 3 1,-1-1-1,2 3 1,0-2-1,1 3 1,1 2 1,2 2-2,0 0 1,2 2 0,1 0 0,3 1-1,1 0 1,2 3-1,1-4 1,4 1-1,0 2 0,4-1 1,0 1-1,2 0 1,1-1-1,2 1 1,0-3-1,1 1 0,1-4 0,2 0 0,0-1 0,2-2 0,0-1 0,4-1 0,0-2 1,5 1-1,1-3 1,5 2 1,1-4-1,3 1 0,1-2 0,3 1 0,2 0-1,2 0 1,0-2-1,4 1 0,-1-1 0,3 0 0,3-1 0,-2-1 0,2-4 0,-3 1-1,5-3 1,0-1 0,2-3 0,1 0 0,1-2 0,2 0 0,2-2 0,5-1-1,-3 1 1,1-1-1,-2-1 0,2-2 1,-1 0-1,3 0 0,-3-3 1,1-1-1,-1-2 1,-1-4-1,-3 0 1,0-1 0,-3-2 0,-3-2-1,-2 0 1,-4-1 0,-3 0-1,-1 1 1,-2-2-1,-3-1 1,-1-1-1,-2-2 0,-3 1 0,-2-1 0,0 1 0,-2-1 0,-3 1 0,-3 0 0,1 0 1,-5 2-1,-1-3 1,-2-1 0,-4-2-1,-1-1 1,-2-2-1,-2-1 0,-2-1 1,-1 0-1,-3 0 0,2 1 0,-3 1 1,0 0-1,1 3 0,-2-4 0,0 4 0,0 1 0,-1 2 0,-4 0 0,0 0 0,-3 2 0,-4 1 0,-1 5-1,-5-2 2,1 2-2,-1 1 2,0 2-1,-1 2 0,3 0 0,2 2 0,2 2 0,0 0 0,2 2 0,3 1 1,1 0-1,2 1 0,1-2 0,1 3 0,10 3 1,-13-5-2,13 5 1,0 0 0,0 0 0,0 0 0,-9-4 0,9 4-1,0 0-1,0 0-5,0 0-36,5-23 0,-10-6-1,-7-17 1</inkml:trace>
  <inkml:trace contextRef="#ctx0" brushRef="#br0" timeOffset="2424">6790 4018 16,'0'0'17,"-14"-1"0,14 1-1,0 0-3,0 0-3,0 0-4,0 0-1,12 0-1,-12 0 1,0 0 0,11-8 0,-11 8 0,8-10-1,-8 10 1,15-18-1,-4 9 0,-1-3-1,4 0 0,0-2 0,7-1-1,1-4 0,5 1-1,2 1 0,5-2 0,2-1 0,4 2 0,2-2 0,0-1 0,0 4 1,1-2-1,0-1 1,2 1 0,-1-2 1,2 2-1,1-1-1,6 0 1,2 0-1,3 1 0,-1-1 0,3 0 0,0-1 0,2 3 0,-2-1 1,-2 1-1,1 1 0,0 1 0,1 2 1,3 2-1,1 0 0,3 2-1,-1 1 1,-1 1-1,2 1 1,-2 2-1,1-1 1,1 1-1,-1 1 1,1 1-1,1 2 1,4 0-1,-2 1 0,1 1 1,2 2-1,-2 1 1,1-1-1,1 0 0,-1 1 1,3 0-1,-3 0 1,0 1-1,0 0 1,-2 2-1,-2-1 0,0 2 1,0-1-1,-2 3 0,2-1 0,0 1 1,0 2-1,0-1 0,0 3 0,0 0 0,-2 0 0,2 1 0,-4 1 1,-1 0-1,-1 0 0,0 2 0,-2-2 0,-3 3 0,-2 0 0,-4-1 0,1 2 0,-2 0 1,-2 0-1,-1 1 0,-3 0 0,2 1 0,-1 2 1,1 1-1,-2-1 1,1 0-1,-3 1 1,0 0-1,0 1 0,-2-2 0,-2-1 1,-2 0-1,-3 0 0,0-2 0,-2-1 0,-5 0 0,-2-4 0,-3-2 0,-3-2 0,-4-2 1,-3-1-1,-11-9 0,12 8 1,-12-8-1,0 0 1,0 0 0,0 0 0,0 0-1,0 0 1,-2-16-1,-3 6 0,-2-2 0,-1-5 0,-4-2 0,-2-3-1,-2-1 1,-4-2-1,-3-1 1,-2 1-1,-3-5 0,-7 1 0,-3-2 0,-5-1 0,-5 0 1,-6-2-1,-2 0 0,-9-3 1,-3 3-1,-3-1 1,-6 2-1,-4 0 1,-6 2-1,-4 1 1,-6 3-1,-3 1 1,-4 4-1,-5 2 1,-3-1 0,-2 5-1,-1-1 1,-3 3 0,-1 0 0,-3 2 0,-1 1 0,-1 2 0,1 2 0,-1 3 0,0 2-1,1 3 1,4 2 0,3 2 0,3 3 0,3 2 0,1 1 0,5 2 0,5 0 0,2 3 0,3 1 0,4 3 0,5 0 0,4 1-1,2 1 1,4 0 0,2 2 0,4-1 0,3 0 0,3-1 0,1 0 0,2 0 0,4-2 0,3-1 0,5-1 0,1-1 0,4-1 0,0-1 0,4 0 0,5-2 0,2-1 0,2 1 0,2-2 0,3 3 0,1-2 0,7 0 0,1 0 0,0 0 1,1 1-1,2-2 0,0 3 0,1-3 1,1-1-1,-4 0 0,2 0 0,-1-1 0,0 0 1,-1 0-1,1-2 0,0 0 0,2-2 0,-2-1 0,14-4 0,-20 7 0,20-7 0,-10 3 1,10-3-1,0 0 0,-14 0-1,14 0 1,0 0 0,0 0 0,0 0 0,0 0 0,0 0 0,0 0 0,0 0 0,0 0 0,0 0 0,0 0 1,0 0-1,0 0 0,0 0 0,13-3 0,-13 3-1,11 2-1,-11-2-3,10 1-15,-10-1-21,15-18 0,-5 0-1,2-15 0</inkml:trace>
  <inkml:trace contextRef="#ctx0" brushRef="#br0" timeOffset="6640">6293 3650 1,'-27'17'11,"-1"4"-5,1 7-2,-4 4 0,-3 4-1,1 6-1,0 7 0,1 4 0,4 3-1,2 5 0,5 3 0,4 5-2,7 6 1,5 2 0,6 7 0,4 4 0,2 8 0,2 4-1,-1 5 1,-5 0 0,-7-2 0,-11-2 0,-13 1 1,-12-7 0,-15-7 0,-10-5 1,-14-5-1,-10-4 0,-11-4 0,-10-7 0,-9-10 0,-7-9 0,-5-10 1,-7-13 0,-2-14 1,1-16 0,8-17-1,12-14 0,16-14 0,18-13 0,24-11-1,25-8-1,27-5 0,22 0 0,24 2 0,17 6 0,8 7-2,1 12 1,-4 15 1,-8 10 2,-19 17-1,-21 16 1,-26 18 0,-28 15 1,-26 12 1,-22 9 0,-26 7 1,-19 9-3,-21 3 1,-14 2 0,-13-3-1,-10 0 0,-9-6 0,-5-2-1,-1-5-1,-4-5 0,0-7-1,2-11 1,1-10 0,5-9 1,7-10 2,7-9 1,2-15 1,17-8 1,9-15-1,18-8 0,12-12 0,22-13-1,14-14-2,21-12-2,21-13 0,18-10 0,19-10-2,19-12 1,21-9 0,15-5-1,19-1 1,11 0-1,15 1 1,6 2 0,1 7 0,7 8 0,-4 7 0,1 9 1,-5 9 0,-6 13 0,-11 16 0,-11 13-1,-8 14 1,-20 5 0,-14 18 0,-18 9 1,-16 5-1,-11 2 0,-9-3 1,-4-6-1,0-10 0,6-4 0,6-15 0,13-6-1,11-10 0,13-6 0,13-5 0,17-5 0,18 1 0,14 2-2,23 2-1,17-4 0,27 5-3,16-3-1,26 3 0,14 1-1,14 5 1,10 3 1,4 7 2,-3 11 1,-4 11 2,-6 10 1,-15 14 2,-14 11-1,-13 8 0,-12 8 1,-11 4 0,-7 0 0,-5-5 0,-1-4 0,6-9-1,7-9 1,7-9-1,4-10 1,5-5-2,4-7 1,-2-4 0,-7-1 0,-13 4 0,-12 6 0,-13 4 2,-12 9-1,-12 7 0,-12 8 0,-7 8 1,-5 6-1,1 5 0,4 1-1,5 2 1,8 0-1,9-2 0,10-1 0,9-2 0,10 0 0,7-2 0,5 3 0,5 1 0,4 2 0,6 3 0,3 1 0,3 4 0,1 2 0,3 1 0,0 0 0,-3 5 0,-4-1 0,-6 5 0,-5 2 0,-7 3-1,-7 0 1,-4 0 1,1 0-1,7-3 0,4-4 0,11-4 0,10-7 0,12-5-1,11-3 1,12-5-1,7 0 0,2 0 1,2 0 0,1 1 0,-8 5 1,1 4 0,1 6 0,-8 5 1,-3 3-1,0 5 0,1 4-1,-2 1 0,3 3 0,-3-3 0,-5 1 0,-5-4 0,-6 3 0,-15 0 1,-11 1-1,-15-1 0,-15 3 1,-19 2-1,-12 4 1,-10 7-1,-2 1 1,-2 1-1,2 0 0,6 5-1,6-3 1,7 0-1,5-3 1,1-4-1,1-3 1,-1 0 0,-4 0 1,-3-2-1,-3 3 1,-4 3 0,-5 6-1,-1 7 1,-7 5-1,-7 8 1,-9 5 0,-12 5 0,-7 5 0,-12 4 1,-7 3 0,-10 3 0,-2 1 0,-2-2-1,2 0 0,2-2 0,6-3-1,11-3 0,8-4 0,13-5-1,6-3 1,7-2 0,6 0 1,5-3 0,-1 0 1,-4 1 0,-5 1 0,-7 3 0,-5 6 0,-2 3 0,-4 4-2,-2 5-1,-2 3 0,2 0-1,-3 0 0,-1 2 0,-3-3 1,-3-1-1,-6-2 2,-5 1 0,-3-1 1,-3 2-1,0 5 1,-4 4 0,-1 4-1,-5 3 1,-3 5-1,-7 3 1,-8 4 0,-5 4-1,-7-2 0,1-2 1,3-1-1,12-2-1,11-4 1,13-2 0,15-7-1,14-5 1,14-4-1,5-5 1,2-5 0,-2-3 1,-6 2-1,-7-2 1,-7 4 0,-13 0-1,-13 1 1,-12 0 0,-11-2 1,-16-4 2,-12-3 1,-19-11 2,-11-1 0,-24-9 0,-9-3 0,-17-11 0,-7-1-1,-12-10-2,-4-6-2,-4-10-2,-3-10 1,4-13-1,1-11 0,1-11 0,4-7 0,8-5 0,8-6 0,7 1 0,11-3 0,7 2 0,8 4 1,8 0-2,5-3 1,7-2 0,3-2 0,1-7-1,0-6 0,3 1 0,0-6 1,-2 0 0,0 2 0,-1-3 0,-1 0-1,5 0 1,4-2 0,4-2 0,6-1-1,6-2 1,2-2 0,4 1-1,2-1 1,-1 4 0,1-1 0,-1 2 0,-1-2-1,0 3 1,-1-6-1,-1 2 0,2 0 0,0 2 1,0 1-1,1 4 1,1 4 0,2 3 0,4 8 0,1 4 1,2 3 0,2 2-1,-1 3 0,0 1-1,-4 0 1,-5-1 0,-5-2 0,-8-3 0,-11 0 0,-11-3 2,-12-1-2,-12 0 2,-2 0 0,-5-1 0,-1 2 0,-1 1-1,5 1 1,6-2-1,10 2 0,9-2 0,5-1-1,3-2 0,7 0 0,5-1 0,3-1 2,1 2-2,1-1 1,-1 2 0,1 2 1,3 2 0,-1 5 1,1 2-1,4 6 0,2 1 0,7 9 0,4 5 0,5 5-2,6 4-1,-1 1-4,14 13-11,-14-4-23,-1-6 0,-1-9-2,-13-16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9:12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0 127 7,'0'0'7,"0"0"-1,10-2-2,-10 2-1,15 0-2,-5-1-1,3 1 0,4-1 1,2 1 0,4-1 0,3 1 1,3-1 0,6 1 1,6 0 1,1 1-1,5-1 0,3 1 1,5 0-1,3-1 0,3 1 0,0-1 1,5 0 0,3-2 1,5 1-1,4-4 1,4 3 1,1-4-2,6 2 1,3-3-2,4 0 1,1 0-1,5 2 0,-3 0-1,4 1 1,1-2-1,3 1 0,3 1 0,1-1 0,-2 0 0,0 1-1,3-2 1,3 2 0,1 0 0,0 1-1,0 1 1,0 1-1,0-1 1,3 2-1,-1-3 1,-2 2-1,0-2 0,1 2 0,-1-2 0,1 0 0,1 1 0,-1 0 0,-1 0 1,1 0-1,-1 0 0,2 1 1,-1-1-1,2 1 0,-2 0 0,2 1 0,1 4 0,1-1 0,-3 2-1,0-1 0,-2 2 1,0-1-1,-3-1 1,-1-1-1,-3-2 1,1 1-1,-3-2 1,3-2 0,1 1-1,0 1 1,0-1-1,0 0 0,1 0 1,-1-1-1,-1 1 0,-2 2 0,-8-1 0,-2 3 0,-2-2 2,-4 1-2,-4 1 0,-1 0 1,-5 1-1,-3 0 0,-2 1 0,-4 0 1,-6 1-1,-5-2-1,-3 2 2,-4-1-1,-2 0 1,-3 1 0,0-2-1,-1 0 1,-1-2 0,-2 2 0,-8-2-1,-5 0 1,-9 0-1,-4-2 1,-7 0 0,-13 0-1,10 0 1,-10 0-1,0 0 0,0 0 0,0 0-1,0 0 0,0 0-2,-20-5-3,2 8-12,-13-6-19,-19-5-2,-17-6 2,-25-11-1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9:14.5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0 133 18,'47'2'11,"-19"-1"-2,11 3 0,5 0-2,7 4-1,9 1-1,11 5-1,2 0 0,6 1 0,3-1 0,7 0 2,0-3-1,10-3 1,0-1 0,0-4-1,4-1 1,2-4 0,6-1-1,2-1 0,5 1 0,-2-4-2,3 1 0,0-2 0,2-1-1,-1-2 1,-2 2-1,-5-4 0,-3 2-1,-6-2 0,-1 3 1,-5 0-1,-4 2 0,-5 0 0,-3 2-1,0 0 1,-1 3 0,-1-2-1,1 1 1,-1-6-1,2 1 1,0-1-1,-1 2 0,2-1 0,-1 0 1,1-2-1,0 2 0,-5 5 1,0 0-1,-4 0 1,0-2 1,-4 2-1,-1 1-1,-2 1 1,0 0 0,-2 2-1,2 1 1,0 0-1,0 1 1,-2 1-1,-2 0 1,2 0-1,-3 1 1,-2 0 0,-2 0 0,-3-1 0,0 0-1,-3 0 1,2-1 0,-4 0 0,1 0-1,-2 5 1,-1-1 0,-3-6 0,2 0 0,-1 1 0,-1-1-1,-2 1 1,0-1-1,2-5 1,-3 5-1,2 1 0,-4-1 0,-1 0 1,-4-1-1,-3 1 0,-4 0 1,-6 0-1,-2-6 1,-6 6 0,-3 0 0,-5 0-1,0 0 1,-10 0-1,12 0 1,-12 0-1,10 0 0,-10 0 0,0 0 0,11 0 0,-11 0 1,0 0-1,0 0 0,11 0 0,-11 0 0,0 0 0,0 0 0,0 0 0,10 0 1,-10 0-1,0 0 0,0 0 0,0 0 0,0 0 0,0 0 0,0 0 0,0 0 0,0 0 0,0 0 0,0 0 1,0 0-1,0 0 0,0 0 1,0 0-1,0 0 1,0 0 0,0 0 0,0 0-1,0 0 1,0 0-1,0 0 1,0 0-2,0 0 0,0 0-3,0 0-5,0 0-32,0 0 0,2-14 0,-14-7-1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3:21.3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108 202 4,'0'0'9,"0"0"-3,-6 17-1,5 1-1,-1 3-1,2 7-1,0 12 1,2 8-1,0 12 1,2 4-1,2 2 0,0-1 0,2-4 1,-2-5 1,0-10 0,-2-12 1,0-9 1,-4-15 0,0-10 0,0 0 0,-9-16-2,1-10-2,-1-8 0,-4-13-1,0-7-1,-3-3 0,0-3-1,1 0 1,1 3 0,1 4 0,3 7-1,1 10 1,7 6 0,5 4 0,9 4 0,8 3 0,8 1 0,7 3 1,5 4-1,7 1 0,0 5 1,-1 3-1,-5 5 1,-7 5-1,-8 3 1,-9 7-1,-6 5 1,-10 1 0,-5 3 0,-6 1 1,-5 2 0,-4-6 2,-3 4 0,-3-10-1,-2 0 1,-4-5 0,0-1-1,-3-6-1,4-3-4,4 1-5,-1-4-12,4-2-13,12 6 1,-1-6-1</inkml:trace>
  <inkml:trace contextRef="#ctx0" brushRef="#br0" timeOffset="1172">983 17 7,'-14'-13'16,"0"8"-2,-2 5-1,-8 8-5,-5 7-3,-6 6-1,-4 8 0,-5 7 0,-5 11 0,-3 5 0,2 9 2,-1 4-2,5 4 0,6 3 0,8 2-1,9-4-1,14-4-1,13-2 0,12-6-1,18-7 0,10-7-2,11-9-1,5-11-4,5-7-6,0-5-10,-9-18-6,4-5 1</inkml:trace>
  <inkml:trace contextRef="#ctx0" brushRef="#br0" timeOffset="1522">1076 371 6,'0'0'24,"0"0"0,-10 2-16,10-2-3,-3 22 0,1-2 0,-2 7-1,2 7 1,-1 7-3,4 6 1,0 2-2,3-3-1,3-2 0,1-7-1,3-7 0,-2-7 0,0-11-1,-9-12-3,0 0-1,2-11 0,-13-9-1,-9-8-1,-4-4 1,-8-4 0,-2 1 4,-4 0 3,-1 6 3,-2 4 1,5 7 1,4 7 2,7 5-2,5 5 1,8 0-2,12 1 0,9-1 1,17-3 1,16-6-1,14-2-1,14-6 2,9-2-2,4-3 0,1-1-2,-7 1-1,-10 2-4,-12 5-4,-16 4-10,-17 1-13,-4 7 1</inkml:trace>
  <inkml:trace contextRef="#ctx0" brushRef="#br0" timeOffset="2043">1341 40 17,'0'0'25,"0"0"-14,0 0-1,0 0 0,17 10-2,-6 2 0,3 5-3,2 2-1,3 6 1,1 7-1,3 7-1,-2 4 0,2 6-1,-1 4 0,0 4 0,-7 5-1,2 2 1,-7-4-1,1-1 1,-6-7-1,-3 3 1,-4-5 0,-3-3-1,-4-7 1,-2-3-1,-2-6 0,-2-5-2,1 0-8,1-9-22,-4-14-3,8-6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3:30.8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152 399 3,'-6'21'5,"5"4"-1,-4 6-1,2 9 0,-1 5 0,1 8 0,3 1-1,-4 4 0,4-3-1,-3 0 0,3-8-1,-1-8 1,0-9 1,-1-9 1,2-6 2,0-15 0,-2 12 0,2-12 0,-4-9 0,-3-3 0,2-3-1,-3-7-1,1-5-2,-3-8-1,-1-4 1,0-4-1,0-3 0,0-4 1,0 3-1,2-1 0,1 1 1,5 3-1,2 1 0,5 4 0,4 1 0,2 3 0,7 4-1,3 3 1,5 3-1,1 5 1,3 6 0,2 5-1,2 5 1,3 5-1,-4 7 1,-2 3 0,-4 4-1,-2 1 1,-3 4 0,-5 0 0,-2-1 0,-3 2 0,-3-2 0,-3-2 0,-1 1 1,-6-2 1,-4 1 0,-7-2 1,-5 2 0,-9-3 2,-5 4 0,-6-5-1,-4 4 1,-5-7-2,3 3 1,0-1-2,7-3 0,6 1-4,5-7-4,12-2-10,14-1-15,1-10 2</inkml:trace>
  <inkml:trace contextRef="#ctx0" brushRef="#br0" timeOffset="1001">887 142 3,'-13'-6'10,"4"9"0,-6 3-1,-4 4-1,-3 3 1,-5 8-1,-2 7-1,-5 7-2,-2 8 0,-1 6-2,-2 6 0,6 6-1,1 3 2,6 0-2,9 2 0,10-3 0,10-3 0,10-4 0,12-5-1,8-12 1,7-7-1,5-12-1,2-11-4,1-9-10,1-7-13,-9-16-1</inkml:trace>
  <inkml:trace contextRef="#ctx0" brushRef="#br0" timeOffset="1402">1234 419 1,'-4'17'7,"3"-6"-4,2 5 1,-1 3 2,3 7 0,0 4 1,0 4 0,3 2-1,-2 1-1,-1 2 0,-1-2-1,0-3 0,-3-4-2,-1-6 0,-2-4 0,0-5 0,4-15-2,0 0-1,-13-6 0,9-12 0,1-9 0,-2-7 0,0-7 0,-5-5 0,2 0 1,-4 1 0,-1 5 1,1 3 0,0 9 0,3 6-1,6 8 1,5 4-1,9 2 1,9 2-1,8 1 1,9-1 1,7-4-1,6 0 1,0-1 0,-1-1 1,-8 0 1,-6 0-1,-9 2-1,-5 3 0,-21 7-2,0 0-2,0 0-2,-15 4-3,-1 5-6,-6 5-7,-6-3-3,-1 8 1</inkml:trace>
  <inkml:trace contextRef="#ctx0" brushRef="#br0" timeOffset="1903">1049 588 17,'34'1'10,"13"-1"-1,5-1 0,6-4-2,4 0 0,-5-3-3,-4 1 0,-14 0-1,-8 3-1,-11 2-2,-5-1-5,-15 3-7,0 0-7,0 0-5</inkml:trace>
  <inkml:trace contextRef="#ctx0" brushRef="#br0" timeOffset="2343">1588-3 9,'29'-1'16,"2"14"-13,9 0-1,5 9 2,3-1 1,1 6 0,-3 7 0,-1 6 1,-3 8 0,-5 5-1,-2 4-1,-2 4 0,-4 1-1,-3 5 0,-7-3 0,-1 1 2,-10-4-1,-2 1 0,-11-3 0,-6-2-1,-8-5 0,-2-3-4,0-7-17,0 0-11,-6-16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12.92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1424 60 2,'-18'-11'5,"7"5"-1,-2 0 1,0-2-1,-3 1 0,-1 5 0,-4-3-1,-3 2 1,-4-1 0,-3 1 0,-5 0 0,-5 2 0,-4 4 1,-4-1 0,-3 4-1,-5 2 1,2 0-2,-3 7 0,0 2-1,-1 1 0,0 4-1,0 1 0,1 1 0,2 2-1,0 3 2,2 0-1,0 1 0,6 2 0,5 1 0,3 3 0,5 1 0,1 2 0,5 1 0,4-1 0,7 0 1,-1 1 0,5 2-1,4-1 2,2 2-1,4 0 1,4 6-1,1 3 1,4 5-1,2-1 0,3 4 0,2 0 0,6-1 1,5-1-1,9-1 0,5-7 1,12-3-1,8-6 0,11 1 0,9-4 0,10-2-1,7-3 0,9-1 0,8-3-1,2-2 1,2-4-1,1-4 0,2-6 0,1-6 0,3-7 0,-1-9 0,0-7 0,1-7 0,1-9 0,2-12 1,-3-5-2,-3-7 1,-8-5 0,-7-6 0,-13-6 0,-9-3 1,-14-5-1,-16-1 1,-14-2-1,-17-2 1,-17-4-2,-18-1 1,-18 0 0,-18 1-1,-17 2 1,-16 4-1,-12 7 0,-11 8 1,-11 12-1,-6 11 1,-10 14-1,-4 14 0,-3 15-1,-8 12-3,-2 13-4,-7 4-8,-3 13-16,7 11 0,0 2 0</inkml:trace>
  <inkml:trace contextRef="#ctx0" brushRef="#br0" timeOffset="1432">565 581 11,'-2'21'8,"2"-2"0,0 11 1,0 7-1,0 7 0,0 7-1,1 4-1,2 2 0,-2 1 0,2-5-2,-1-6 0,1-9-2,-1-8 0,1-8 0,-1-7-1,-2-15-2,0 0-2,1-15-3,-3-10 1,-4-11-1,-1-9-1,-6-12 1,-3-4-2,-3 1 3,-4 3 1,-3 5 1,-1 7 2,0 8 1,1 7 0,4 13 1,2 5 1,4 3 2,3 3 1,13 6 1,-11-11 0,11 11 1,7-12-1,5 5 2,5-4-1,10 2-1,7-2-1,11 0-1,8 1 0,9 2-1,2 0 0,6 2-1,-4 0 0,-3 2 0,-9 0 0,-9 2 0,-10-1 0,-10 2-1,-8 0-1,-7 0-2,-10 1-4,0 0-7,0 0-14,-15 11-4,-5-7-1</inkml:trace>
  <inkml:trace contextRef="#ctx0" brushRef="#br0" timeOffset="2012">390 720 30,'30'1'21,"4"-7"-4,11 4-3,3-6-1,9 5-4,-3-4-5,0 5-1,-9 1-2,-7 0-3,-9 5-5,-10-1-17,-8-3-5,-1 2-1</inkml:trace>
  <inkml:trace contextRef="#ctx0" brushRef="#br0" timeOffset="2273">906 792 6,'0'0'24,"10"0"0,-10 0-18,4 13 0,-2 0 0,-2 3 1,0 7 1,-1 3 0,3 5 0,-2 0-2,3 2-1,-1-3-1,2-3-2,0-1-4,0-8-7,1-9-19,3 3-3,-8-12 0</inkml:trace>
  <inkml:trace contextRef="#ctx0" brushRef="#br0" timeOffset="2573">1123 798 6,'0'0'20,"0"0"-13,0 0-3,0 0 0,0 0-1,0 0 1,0 0 1,0 0 0,0 0 0,0 0 1,9-7-1,-9 7 0,0 0 1,0 0-1,0 0-1,0 0 0,0 0-1,0 0 0,0 0 0,0 0-1,0 0 1,0 0-1,0 0-1,0 0 0,0 0 0,0 0 0,0 0-1,0 0 1,0 0-1,0 0 0,0 0 0,0 0 1,4 10 0,-4-10 0,0 0 0,0 0 0,0 0 0,0 0 0,0 0 0,0 0 1,0 0-1,0 0 0,0 0-1,0 0 1,0 0-1,0 0 1,0 0-1,0 0 0,0 0 0,0 0 0,2 11 0,2-2 0,0 5 0,4 2 0,0 5 0,0 3 1,4 3-1,-3-1 1,0-1-1,-1-3 0,-1-4 1,-2-5 0,-2-3 1,-3-10 0,0 0 0,0 0 0,0 0 1,0 0-1,0 0 1,0 0-1,0 0 0,-9-2 0,9 2-1,-2-17 1,3 2-1,0-3 0,2-6-1,1-2 1,2-4-1,3 2 0,3-1-1,3 4 1,2-2-1,4 4-1,0 4 0,3 5-3,3 2-1,5 9-6,-3-5-2,5 9-4,-4-1-1,6 6 1,-7-7 1,6 7 2,-10-6 3,0 1 5,-5-1 5,-4 3 4,-3 3 1,-4 2 1,-2 1 0,-2 1 1,1 2 1,-6-12 2,14 19 0,-4-14 1,7-2-1,0-6 2,3-1 1,-1-5-1,3-2-1,-5-1-3,-1 2 1,-7-4-2,-3 3-1,-6-1 0,-4 3-2,-6 0-1,-2 5 0,-4-2 0,-2 3-1,-5 3 1,-2 2-1,-3 3 1,-1 4 0,-2 4 1,0 1-1,-1 4 1,3 3-1,1 0 0,4 4 0,3-1 0,7 1-1,4 0 1,7 2-1,8-1 1,10-1 0,8-2-1,10-2 1,6-3 0,7-2 0,1-6 0,3-3 0,-4-3 0,-4-1 0,-9-2-1,-6-2 1,-9 0-1,-6 1 1,-12 0-1,11 2 0,-11-2 0,0 0-1,-5 15 0,5-15-1,-11 14-3,-1-8-14,2-1-17,0 0-2,-9-9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3:42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112 157 12,'0'0'13,"-1"11"-2,1-1-2,1 9-3,1 7 0,-2 5-2,1 8 0,-3 9-2,0 3-1,-2 2 0,0 1 0,-1-7 1,1-3-1,-1-6 1,2-7-1,0-8 0,2-6 0,0-5 1,1-12-1,-2 14 1,2-14-2,0 0 2,0 0-1,-14-12 0,7-5 0,-2-7 0,-3-8 0,1-9-1,0-6 1,3-8-1,2-4 1,5 0-1,4-2 0,6 3 0,5 3 0,5 7 1,6 5-1,2 6 1,7 8-1,3 6 1,2 7 0,0 8 0,1 8-1,-4 6 1,-4 9-1,-5 7 1,-7 7 0,-8 8 0,-9 3 1,-7 1 2,-8 1 0,-6-4 1,-7 1 0,-8-8 0,-1-2-1,-7-12 0,2-1-1,-1-4-3,-1-5-3,9 1-5,2-6-12,9-4-14,21 2 1,0 0 1</inkml:trace>
  <inkml:trace contextRef="#ctx0" brushRef="#br0" timeOffset="681">849 47 11,'14'-10'30,"-14"10"0,0-15-12,0 15-7,0 0-2,0 0-2,-19 1-3,4 9-2,-5 6-1,-8 8 0,-8 10-2,-7 10 1,-7 12 0,-6 9 1,-2 8-1,1 3 0,2 1 1,8-2-1,8-3 1,14-7-1,12-6 0,15-10 0,16-5 0,10-8 1,9-6-1,8-7 1,4-6-1,0-4 1,-2-6-1,-6-2 0,-6-3 0,-10-2-1,-5 2-3,-9-4-7,-11 2-21,0 0 0,5-19 1</inkml:trace>
  <inkml:trace contextRef="#ctx0" brushRef="#br0" timeOffset="1202">1037 327 22,'0'0'28,"-1"11"-1,-1-2-4,2-9-23,0 9-1,-2 1 1,-4 6 1,-6 3 0,-3 10 2,-8 2 1,-1 5 0,-3-2 0,5 0 0,-1-2 0,7-2-1,7-1-1,8-7 0,11-5-1,9-2 1,5-3-1,7-2 1,3-2-1,3-3 1,1-5 1,2 0-1,-6-2 1,-5 1 0,-6-2 0,-4 2 0,-7-3 0,-3 3-1,-9 1 0,0 0-2,0 0-1,0 0-3,0 0-6,0 0-9,-14-2-18,14 2 0,-12-13 1</inkml:trace>
  <inkml:trace contextRef="#ctx0" brushRef="#br0" timeOffset="1692">1447 221 18,'0'0'30,"0"0"0,0 0-11,0 0-9,0 0-3,0 0-1,6 11-2,-3 7 0,-1 3 0,1 11-1,0 9 0,0 10-2,0 6 1,1 7-1,-2 4-1,2 0 1,-2 0 0,0-2-1,-2-6 1,1-5-1,0-6-2,-2-11-3,5-4-11,3-6-18,-4-18 0,7-5 0</inkml:trace>
  <inkml:trace contextRef="#ctx0" brushRef="#br0" timeOffset="2193">1745 834 13,'13'-22'17,"-1"-9"-2,9-5-6,3-8-4,4-4 0,3-2 1,1-4 0,2 7 3,-6 0-2,-1 8 2,-6 3-2,-1 10 0,-7 2-2,0 9-2,-5 3-1,-8 12-1,10-8-1,-10 8 0,7 17 0,-4 0 0,0 7 0,-1 6 1,2 6-1,0 8 0,1 0 0,1 3 0,1-1 0,0 0-1,1-1 0,-1-6-3,1-6 0,-3-7-3,0-4-2,-6-11-2,1-11-5,-13 6-1,0-17 1,-7-5 2,-4-6 2,-7-4 4,-4-2 5,-4 0 4,1-1 5,1 5 5,3 3 1,6 4 2,5 6-2,5 4-2,9 0-1,9 7-1,12-5-2,10 0-2,12 2-1,7-1-2,7 2-5,6 7-21,-3-11-2,6 4-1</inkml:trace>
  <inkml:trace contextRef="#ctx0" brushRef="#br0" timeOffset="2874">2277 30 4,'0'0'26,"20"-1"0,-10 1 0,2 9-22,9 5-3,2 10 0,4 8 1,2 10 0,2 8 1,-3 7 0,0 9 0,-5 8 0,-7 9-1,-7 7 0,-11 6-1,-11 2 1,-8 5-3,-9 1-16,-6 6-12,-13-16 0,3-4-1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01.1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0 106 0,'51'-3'11,"10"3"-2,2 0-2,10 2-1,3 0-1,5 2 0,6 0 0,3 0 0,5 0 1,3-2 0,8 0 1,-6-4 1,11 2 0,1-5-1,6 1 0,4-2-1,1 0-1,-4-3-1,-2 3-1,0-1-1,-9-1 0,-7 2 0,-9 0 0,-14 0 0,-8 1-1,-13 1 1,-10 1-1,-12 0 0,-9 2 0,-8-2 0,-8 1-1,-10 2-1,-1-9-4,-8 5-8,-12 0-18,-14-5-2,-9 0 0</inkml:trace>
  <inkml:trace contextRef="#ctx0" brushRef="#br0" timeOffset="52796">1284 5997 8,'0'0'6,"9"3"2,-9-3 0,11 3 1,-1-1 0,6-1-1,5-1 0,4-2-2,4 0 0,5-3-2,4 1 1,9-2-3,0 2 1,3-2-1,2 3 0,0 0 0,1 2 0,-1 0 0,3 1 0,-5-2 1,5 1-1,-3-1 1,3 0-1,-2-1 0,5 1-1,1 0 0,0 1 0,-1 1 0,-2 0 0,-4 0-1,-5 0 2,-2 0-1,-4 0 1,-8-2 0,-2 1 0,-5-4 0,-1 2 0,-3-1-1,-1 1 1,-2 0-2,-3 0 1,-1-1 0,-2 2 1,-3-1-1,-10 3 0,14-4 0,-14 4-1,0 0-1,0 0-2,12 3-6,-12-3-11,-17 9-15,-2 0 1,-21-13 0</inkml:trace>
  <inkml:trace contextRef="#ctx0" brushRef="#br0" timeOffset="59335">8084 5021 11,'0'0'20,"0"0"-1,0 0-4,0-9-2,0 9-1,0 0-2,0 0-1,0 0-2,2-10-1,-2 10-2,0 0-1,14 2-1,-14-2 0,14 7-1,-5-1 0,1 4 1,-2 8-1,-1 7 0,-3 10 0,-4 11 0,-2 13 0,-2 11 1,-3 8-2,0 5 1,-2 2 0,2-4-2,1-3-1,1-12-3,5-5-9,0-11-14,-1-17-6,5-3 0</inkml:trace>
  <inkml:trace contextRef="#ctx0" brushRef="#br0" timeOffset="59756">7977 5849 7,'-5'-10'26,"5"10"0,0 0-12,4 12-7,-1 0-1,-1 3-2,2 8 0,5 4 0,1 9 1,0 2 0,4 5 0,0-2 0,3 1 1,1-4-2,5-3 0,-5-8-1,4-5 1,-4-7 0,0-4-1,-2-9 1,0-4 0,-3-8 0,-1-7-1,-3-10 1,2-3-2,-4-8 2,1-5-2,-2-5-1,1 1 0,-4-1 0,-1 4 0,1 2-2,1-1-2,6 7-8,3-4-26,-4-3 0,4 1-1,-2-7 0</inkml:trace>
  <inkml:trace contextRef="#ctx0" brushRef="#br0" timeOffset="61218">8447 3517 4,'-28'-12'7,"-5"0"-2,-8 0 1,-8 1 0,-8 0 0,-6 4 0,-5 2-1,-7 4-1,-5 5 0,-7 4-1,-1 5 0,-5 2-2,0 6 1,-2 1-1,-2 5-1,-1 1 1,4 4 0,1 3 0,4 4-1,4 1 1,6 3 0,4 6-1,10 5 0,6 5 1,10 5-1,6 3 0,8 1 1,7 8-1,8 0 0,11 3 0,5-2 1,11 0 0,8-3 1,6-1 1,12-3 1,7-7 2,11-3 0,7-11 0,14 0 1,6-6-2,11-1 1,13-9-2,7-2-1,11-5 0,9-5-1,6-4-1,7-7 0,8-11 0,6-9 0,3-8 0,3-7 0,1-11 0,-2-7 0,-5-9 0,-4-7-1,-11-4 1,-8-2 0,-12-3-1,-9-3 1,-17-1-1,-13 1 1,-16 0-1,-13-3 0,-17 0 1,-15-4-1,-17-1 1,-18-4-1,-14 1 0,-14 1 0,-15-1 0,-14 3 0,-17 7 0,-17 8 0,-16 7-1,-12 13 0,-16 10 1,-13 9 0,-9 16-1,-11 14 1,-6 12-2,-2 11-2,2 13-7,4 14-19,0 1-3,14 9 1</inkml:trace>
  <inkml:trace contextRef="#ctx0" brushRef="#br0" timeOffset="62199">7089 4752 13,'1'-17'17,"6"-7"1,0-7-1,4-12-6,8-7 0,2-7-2,9-2-3,4-6 0,4 1-2,1-1 0,1 5-1,-2 6 0,-2 9-1,-5 4-1,-2 8 0,-7 11 0,-7 5-1,-4 9 0,-11 8-1,13 6 1,-12 9 0,-4 13 0,-2 10 1,-2 6-1,1 10 1,-1 6-1,1 4 1,2-2 0,2-3-1,2-5 0,2-8 1,1-8-1,0-7-1,1-8 1,-2-11-3,-2-12-4,-11 3-1,-4-16 0,-13-9-1,-4-3 2,-7-7-2,-3-2 3,-5 0 3,1 2 4,3 6 3,6 6 1,9 6 2,6 4-1,7 6-1,4 1 2,11 3 0,11 2-1,10 1-1,7-2 0,16 1-1,7-1-1,10 1-1,7 0-6,-3-3-10,-4 0-17,1 3-3,-11-6 2</inkml:trace>
  <inkml:trace contextRef="#ctx0" brushRef="#br0" timeOffset="63110">7693 4064 11,'0'0'20,"1"-15"-2,-1 15-4,0 0-2,0 0-4,10 21 0,-7 1-4,2 9-1,-1 5-1,1 11 2,-3 7-1,1 7 0,-3-1-1,1 1-1,-1-3-5,1-6-14,-3-13-11,11-4-1,-5-23 1</inkml:trace>
  <inkml:trace contextRef="#ctx0" brushRef="#br0" timeOffset="63391">7885 4315 9,'0'0'22,"0"0"1,0 0-16,13 2-2,-2 0 1,5-2 1,0 5 1,3 0 0,6 3 0,-2-1-2,1 7 0,-1 2-2,0 4-2,-6 1-1,1 4 0,-7 1 0,-3 0 0,-6 2 1,-3 0-1,-8-7 2,-2 2 0,-8-5 1,-2-6-1,-8-5 0,-1-2 0,-3-9-1,0-1 0,2-3-1,3-3-1,8-5-2,9-3 0,11 0 0,7-6-2,16 0 0,6-4 1,9 1-1,4-2 1,5 4 1,-2 1 1,-1 4 1,-6 7 0,-6 4 1,-7 5-1,-4 6 1,-7 7-1,-5 9 1,-1 4-1,-3 3 0,2 6 0,1 5 1,4 0-1,-1 0 1,3-1-1,0-6 1,0-3 1,-1-5 1,-2-3 0,-5-7 1,-6-10 1,7 9 0,-7-9-1,-6-10 0,1-1 0,-4-8-1,2-1 0,-1-5-2,1-1 0,3-1-2,4-2 1,3 5 0,5 2-1,5 3-2,1 2 1,5 5-2,-1-1-2,5 6-3,-4-1-5,5 8-6,-3-1-10,-1 0-4,2 4 0</inkml:trace>
  <inkml:trace contextRef="#ctx0" brushRef="#br0" timeOffset="64132">8646 4323 11,'0'0'28,"0"0"0,0 0-9,0 0-9,0 0-2,0 0 0,10 17-1,-11-6-3,2 6 1,-4-1 1,4 6-2,-1-2 0,5 2 0,-2-3-1,5 1-1,1-8 1,6-3-2,4-7 1,3-4 0,0-7-1,2-5 0,2-7 0,0-3 0,0-2-1,-2 1 1,-1 0-1,-4 1 0,-3 6 0,0 4 0,-5 5-1,0 3 1,-11 6-1,13 6 1,-9 4 0,-1 3 0,0 2-1,-3 4 2,0 1-1,1 1 1,-1-3-1,1-2 1,0-4 0,3-1-1,0-2 2,-4-9-1,13 5 1,-13-5 0,20-10-1,-6 2 0,2-4 0,2-2 0,2-4-1,2-1 0,0 1 0,0-2 0,-2 6 0,0-2 0,-5 4 0,-1 2 0,-4 2 0,-10 8-1,14-7 1,-14 7-1,0 0 1,10 17-1,-8-5 1,-1 3 0,0 5 1,0 0-1,0-1 0,3 0 0,-2-1 1,2-4-1,0-4 1,0 1-2,-4-11 0,10 9-2,-10-9-11,13 15-22,-13-15 0,0 0-2,-1-12 1</inkml:trace>
  <inkml:trace contextRef="#ctx0" brushRef="#br0" timeOffset="75188">9480 1551 5,'0'0'4,"0"0"0,0 0 0,0 0-1,0 0-1,0 0-1,0 0 0,0 0 1,0 0 0,0 0 0,0 0 1,-9 10 0,9-10 1,-6 16 1,-1-6-1,1 6 1,-1 1 0,-2 6-1,-1 7 0,-1 8 0,-3 7 0,-2 8-1,-3 12 1,-1 11 1,-5 7-1,-1 3 1,-6 6 0,1 5 0,-4 0 1,1-1-2,-3-7 0,3-3 0,1-6-1,0-1 0,4-10-1,1-5 0,5-11 0,3-5-1,3-9 1,3-7-1,3-8 1,4-7-1,2-7 0,5-10 1,0 0-2,0 0-2,0 0-6,-1-17-10,0-2-15,8 0-1,-4-8 0</inkml:trace>
  <inkml:trace contextRef="#ctx0" brushRef="#br0" timeOffset="75889">8779 2902 8,'0'0'13,"0"0"-1,0 0-3,-7-9 0,7 9-3,0 0-1,0 0-1,0 0-1,0 0 0,0 0 0,0 0 0,2 11 0,-2-11 1,0 0 0,4 11 0,-4-11 0,5 14 0,-2-5 0,-2 3 0,3 2-1,-2 2 0,3 2 0,-1 4 0,1 1-1,0 2 0,1 2-1,1-2 1,-1 1-1,0-2 1,0-2-1,0-1 1,0 1 0,-1-3-1,0-1 1,0-1-1,0-1 0,-1-2 0,1-1 0,0-4 0,-5-9 0,13 5 1,2-13 0,4-11 0,10-9 0,6-11-1,9-6 0,3-8 0,6-5-1,0 0 0,-4 5 0,-5 5 0,-8 10-1,-8 9 2,-7 8-2,-8 7 0,-6 3-1,-7 11-5,0 0-9,0 0-18,0 0-2,-16 3 1</inkml:trace>
  <inkml:trace contextRef="#ctx0" brushRef="#br0" timeOffset="77421">7267 3538 7,'0'0'9,"0"0"1,0 0 2,-12-1 1,2-6 0,-6-8 1,-6-7-1,-8-12-3,-5-8-2,-13-15-2,-4-12-1,-11-17 0,-6-10-1,-9-12-1,-4-9 0,-8-4-1,-2-2 0,0-5 0,2 9-1,3 6 1,6 10-1,6 13 0,11 17 0,9 11 0,11 13 0,8 15-1,8 10-1,8 10-2,5 4-2,15 10-4,-9 2-8,9-2-18,15 29 2,-2-6-1</inkml:trace>
  <inkml:trace contextRef="#ctx0" brushRef="#br0" timeOffset="78162">7047 3580 29,'-29'-15'20,"-3"-2"-1,-2-5-2,-7 0-4,4 0-4,-10-4-2,2 1-2,-2-3 1,3 6-2,0-2 0,5 5-1,4 0 0,6 3 0,9 4-1,3 2-1,7 3-2,10 7-1,0 0 1,0 0-1,15-2 1,6 7-1,10 6 0,5 2 0,8 4 1,4 1-1,5 4 1,3 0 0,1 1-1,0 1 1,-4 0 0,-3-3 1,-1-2 0,-6-1 0,-6-2 0,-5-2 0,-6-5 1,-6-2 0,-8-3 2,-1 0 0,-11-4 0,0 0 0,1-11 0,-1 11 1,-8-22 0,4 4-2,-1-9 0,1-5-1,0-7 0,1-4 0,-2-5 0,2-5 0,-1-1-1,-1 3 1,0 1 0,0 5 0,-1 5-1,1 5 1,0 6-1,3 6 0,0 8-1,0 2-1,2 13-2,-2-13-5,2 13-14,0 0-12,-9 5-1,-4-2 0</inkml:trace>
  <inkml:trace contextRef="#ctx0" brushRef="#br0" timeOffset="79464">5555 111 13,'-27'-15'9,"-10"3"1,-7 2 0,-9 4 0,-9 4-1,-9 2-1,-10 8-2,-7 2-1,-5 4 0,-4 2-3,-5 5 0,-3 0-1,2 3 1,3 4-1,5 2 0,0 1-1,9 3 1,4 1 0,6 5-1,9 0 1,5 4-1,6 4 0,6 3 0,8 3 0,5 4 0,7 2 0,5 2 0,9 4 0,4 1 0,8-2 0,7 2 0,9 0 0,5 0 0,8 2 1,8 1-1,6-1 1,9 0 1,10 1 0,7-3 1,9-5 0,14-3 0,9-7 0,10-2-1,9-6 1,12 0-1,8-7 0,4-2-1,8-3 1,4-4-1,5-5 0,6-4 1,0-9-1,4-7 1,-1-9-1,5-12 0,-7-10 1,-2-8-2,-5-12 1,-6-10 0,-10-13-1,-9-6 1,-16-11 0,-11-3 0,-16-5-1,-18-4 2,-18-3-1,-19 1-1,-18-1 1,-21-1-1,-19 3 1,-19 1-1,-18 1 0,-16 6 0,-18 4 0,-13 6-1,-15 7 1,-14 10 0,-11 9-1,-9 11 1,-8 9-1,-8 11 1,0 6-1,1 8 1,2 11-1,5 4 1,6 10-4,6 6-6,10 8-18,10 13-7,-2 1 2,9 7 0</inkml:trace>
  <inkml:trace contextRef="#ctx0" brushRef="#br0" timeOffset="80596">4456 962 22,'8'41'13,"1"9"-1,0 4-2,-1 5-3,0 3-2,-2-4-3,0-4 0,-2-9-1,1-9-2,-2-11-4,2-7-16,-5-18-4</inkml:trace>
  <inkml:trace contextRef="#ctx0" brushRef="#br0" timeOffset="80816">3978 891 20,'-14'0'19,"14"0"-3,13 0-2,7-4-2,17 1 1,6-6-2,16 3-1,8-7-2,11 3-3,2-3-2,1 2 0,-5-2-2,-4 2 0,-9 1 0,-8 2-1,-11 1 0,-8 1-1,-7 4-3,-8-3-5,-2 4-17,-2 7-7,-17-6 0</inkml:trace>
  <inkml:trace contextRef="#ctx0" brushRef="#br0" timeOffset="81287">4786 1097 10,'21'8'9,"4"5"1,-1-1-1,2 7-2,-2-1 0,0 1-2,-2 5-2,-3 1 0,-1 0-2,-5 1 1,0 1 1,-7-1 1,0 2 0,-8-4 2,-2-2 0,-7-2 0,-3-1 0,-7-6 0,-1 2 0,-5-6-2,2-3 0,-1-4-1,5 0 0,-1-6 0,7-2-1,3-4 0,6-3 0,6-6-2,6-2 1,6-5-1,5-3 0,6-3-1,4 0 0,3 0 1,0-1 1,1 4-2,-5 2 2,-2 7-1,-3 3 0,-5 4 0,-4 3 0,-1 5-1,-11 5 1,13-3-1,-13 3 1,8 11 1,-4-1-1,-1 1 1,2 4 0,-2 0 0,3 4 0,-2-3 1,1-1-1,0-2 0,2-3 0,-7-10 0,19 9 0,-7-11 1,4-3-1,-2-5 0,4-1 1,-4-1 0,2 0-1,-6 0 1,0 4-1,-10 8 0,8-10-1,-8 10 1,0 0-1,0 0 0,-1 14-1,1-14 1,2 17-1,0-8 1,-2-9 0,11 15 1,2-12-1,4-5 1,3-4 0,3-4-1,-1 0 1,1-3 0,-2 1-1,-1 2 0,-8 2 0,-3 7 0,-9 1 0,5 17-1,-6-1 1,-2 4 0,2 1-1,2 5 0,2-4-2,7 2-7,-4-13-9,7-5-12,6-7-5,0-11 1</inkml:trace>
  <inkml:trace contextRef="#ctx0" brushRef="#br0" timeOffset="82118">5673 1034 9,'-5'14'15,"1"-1"-1,-1 4-1,0 7 1,-1 2-1,2 6 0,0 4-3,2 9-1,-1 0-3,3 7-2,2 1-2,2-2 0,1-1 0,0-3-1,0-7 0,0-6 0,-1-9 0,3-5 1,-5-9 0,-2-11 0,0 0 0,0 0 0,-10-21 0,2-3-1,-1-9 1,-2-7-2,2-7 1,0-3-2,4-3 2,4 1-2,4 4 1,5 4 0,4 8 0,3 3 0,2 6-1,3 6 1,0 5-1,0 6 1,0 8-1,-2 4 0,-2 4 1,-1 8 0,-4 5 0,-1 2-1,-2 4 2,-3 2-2,-4-2 2,-2 0-1,-2 0 0,-5-3 0,-1 1 1,-2-3 0,-6-5-1,-1-1 2,-1-5-1,-2-1 0,0-2 0,3-2 0,0-4 0,6-1 0,3 2-1,9-1 0,0 0 0,2-16-1,11 6 1,5-3-1,6-2 0,4-2 0,5-3 0,3-2 0,4 1-1,-1-2 1,3-2-1,-2-2 1,-3 0-1,-4 1 1,-5 3 0,-5 2 0,-5 3 1,-6 3 0,-7 3-1,-5 12-1,-6-9 1,-3 7-1,-2 3 1,-5 4 0,-1 5 0,-3 5 0,0 2 2,-1 4 0,1 1 1,1 3-1,1-2 1,6 1-1,4-2 0,6-4 1,7-3-2,5-6 1,12-5-2,5-6 1,5-6-1,2-4 0,2-7 1,-1-1-1,-3 0 0,-3 0 1,-7 4 0,-5 2 0,-5 4 0,-12 10 0,17-7-1,-17 7 0,13 10 0,-7 3 0,2 2 0,1 2 0,-1 1 1,0 1 0,0-1 0,-3-1 1,-2-6 1,-3-11 0,-1 13 1,1-13 0,0 0 0,-14-5 0,6-7-1,1-5 0,1-4-1,1-6 0,7-2-1,1 0-1,5 1 0,3 1 0,6 4-1,0 5 1,2 5 0,1 5-1,-2 4 1,0 3 0,0 3 0,-1 1 0,-3 3 1,0 3 0,-2 1 0,-2 3 0,-3 3 1,-1 3-2,-3 3 2,-3 2-1,-1 2 1,0-1-1,-1-4 0,0-2 0,2-4 1,1-5-1,-1-10 1,11-1-1,0-10-2,1-5-1,5-3-2,-1-6 1,7 0-1,-4-4 0,4 3-1,-2 1 1,0 5 2,-4 3 2,-1 3 0,-4 6 0,-12 8 1,16-7-1,-16 7 1,0 0 0,0 0 1,0 0-1,0 0 1,0 0 0,1 9 1,-1-9-1,0 0 1,0 0 0,0 0 0,0 0-1,0 0 1,0 0 0,0 0-1,0 0 1,0 0-1,9 4 0,-9-4-1,0 0 0,0 0 0,0 0 0,0 0 1,0 0 0,0 0 1,0 0-1,0 0 1,0 0 0,0 0 0,9 7 0,-9-7 0,0 0 0,0 0-1,0 0 0,0 0 0,0 0 0,8 11 0,-8-11 0,0 0 0,4 15-1,-3-5 2,-1-10-1,3 16 1,0-2-1,-1-1 1,1 2-1,1-2 1,1-1-1,2-2 0,2 2 0,3-7 0,3-2-1,1-6 1,4-2-1,1-8 0,0 0 1,-1-3-1,-1-2 0,-3 1 0,-2 0 1,-4 3-1,-2 0 0,-8 14 1,9-12-2,-9 12 1,0 0 0,0 0-1,0 0 1,-2 9-1,-2 4-1,1 2 1,0 0-6,6 6-1,-2-5-3,13 1 0,-4-9-2,12 4 1,-1-18-1,6 4 2,-1-10 4,0 1 3,0-4 1,-5 4 2,-1 1 1,-2 2 0,-3 6-1,2 0 1,-4 1 0,1-4 1,-2 3 2,-2-6 2,-10 8 1,7-22 2,-7 9 1,-10-7-1,-1 3 0,-5 2 0,-1 0-2,-3 4-3,2 3-1,0 4-2,3 4 0,2 4 0,3 2 0,3 3-1,3 3 1,4 1-1,2 4 1,1 3 0,4 4 0,0 3 0,2 4 0,-1 5 0,0 5 0,-2 6 0,-2 4 0,0-1 0,-2 0 0,-2 1 0,0-3 1,-1-3-1,-2-6 1,2-5-1,0-6 2,-1-4 0,0-4 1,-4-4 1,1-3 0,-4-3 0,9-10 0,-19 6-1,8-8 1,-5-8-2,1-4 0,-1-9-1,4-8 0,3-9-1,6-9 0,6-3 0,8-4-2,9-1-1,6-2-6,10-1-18,5 10-9,-5 0 2,2 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7:57.4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6181 46 14,'-10'8'30,"10"-8"1,0 0 0,0 0-23,-10 0-2,10 0 0,0 0 0,0 0 0,0 0-2,0 0 0,0 0 0,0 0-2,0 0 0,0 0-1,0 0 0,0 0-1,0 0 0,0 0 0,0 0 1,0 0-1,0 0 0,0 0 1,0 0-1,0 0 0,0 0 1,0 0-1,0 0 0,0 0-1,0 0-2,0 0-4,9 4-8,-9-4-8,20-9-8,-2 4-4,3-5 2</inkml:trace>
  <inkml:trace contextRef="#ctx0" brushRef="#br0" timeOffset="381">6669 0 7,'21'13'29,"-3"-4"-6,-3 0-4,3 2-2,-5-5-4,0 3-4,-13-9-3,10 11-3,-10-11-6,9 6-16,-9-6-12,20-11 0,-7-4 0</inkml:trace>
  <inkml:trace contextRef="#ctx0" brushRef="#br0" timeOffset="601">7309 0 15,'21'23'16,"0"-3"-3,3 1-1,0-5-2,2 0 1,-1-5-1,-1-4-3,-1-7-20,3 1-12,-6-11-1,7-3-2</inkml:trace>
  <inkml:trace contextRef="#ctx0" brushRef="#br0" timeOffset="64974">138 2957 6,'0'0'13,"36"-43"-2,-36 43-4,0 0-5,0 0-2,0 0 0,0 0-2,0 0 1,0 0-1,0 0 2,0 0 0,0 0 2,0 0 1,0 0 0,49 6 1,-49-6 0,0 0 0,50 6 1,-50-6-1,43 4-1,-43-4 1,56 7-1,-56-7 0,64 9 0,-64-9 1,76 7-1,-31-5-1,10 0 0,-3 0-1,10 0 1,3 0-1,1-1 0,8-1-1,-3 1 1,0-1 0,-1 1 1,4-1-2,-6 0 1,10 0-1,-4 0 1,2 1 1,1-1-1,0-1 1,2 1-1,1-3 2,1 1-2,-4-2 1,7 0-1,-2 1 0,-3 1-1,3 2 1,-2 2-1,1 2 0,0 2-1,-1 3 1,-1 0 0,2-2 1,5 0-1,0-4 2,1-1 0,-1-4 0,4-1 1,0-3 0,2 1-1,-5-1 1,0 1-1,-3 3 0,1 2-2,-1 2 1,-1 2-1,1-1 1,0-2-1,1 0 0,0-3 0,-1-3 0,0 0 0,-2-1 0,0 0 1,-2 1-1,1 3 0,-1 3 0,2 2 0,-1 3 0,0 2 0,0 0 0,-2-1 0,-1-3 0,-1 0 1,-3-4-1,2-3 1,-2-2 0,2-1-1,-5-1 1,2 3 0,-5-1 0,-3-1-1,-5 2 1,-5 1-1,-5 0 0,-3-2 0,-3 2 1,-2-1-1,0 0 0,0 2 0,1 1 0,1 0 0,-1 1 0,1-1 0,-2 0 0,-1 0 0,-1 0 0,-3 0 0,-3-1 0,-3 1 0,-1 0 0,-2 0 0,-3 2 0,-2 0 0,-4 0 0,-2 0 0,-2-1 0,-1 1 0,-3 0 0,1-1 0,0 1 1,0 0-1,1-2 0,-1 1 0,0 0 1,0-2-1,-2 0 1,1-3 0,-2 1-1,0 0 1,1-1-1,-10 5 0,15-9 1,-15 9 0,12-12 0,-12 12 0,8-16-1,-3 2 1,-1-1-1,3-5 0,3-3-1,1-3 1,2-4-1,1-6 0,2-3 0,-1-1 1,1-4-1,-3 0 1,-2-2 0,0 0 0,-5 0 0,-1 4 0,-3 2 0,-3 3 0,-2 3 0,0 3 0,-2 3-1,-1 5 1,0 4-1,2 2 1,0 3-1,1 3 0,0 0 1,3 11-1,-7-13 1,7 13-1,-13-15 1,4 9 0,-3 1 0,-4 0 0,-4 1 0,-3-1-1,-4 2 1,-5 0 0,-6 1 0,-2-1 0,-5 1 0,-7-1 0,-4 0 1,-7-1-1,-5-1 0,-9-2 0,-5-2 0,-5-2 0,-8-3 0,-3-2 0,-9-2 0,-5-3 0,-6 1 0,-6-2-1,-3 3 1,-8 2 0,-3 2 0,-4 4 0,2 1 0,-2 2 0,0 2 0,1 0 0,2-3 0,2-3 0,1-2 1,-1-2-1,0-1 1,0-2-1,2 0 1,1 3-1,-1 1 0,3 4 0,3 2 0,1 4 0,3 0 1,2 4-1,-1 1 0,3 0 0,0 3 1,3-2-1,-3 0 1,2-1-1,-1-1 0,-5 1 1,12-1 0,1 1-1,5-2 0,-2 2 0,10 0 0,-4 2 0,7-1 0,12 1 0,-11 1 1,6 0-1,1 1 0,10 0 1,4-3 0,10 3 0,1 1 0,10 2-1,0-1 0,11 0-1,42-6 1,-73 16-1,73-16 0,-69 19 1,69-19 0,-57 16-1,57-16 1,0 0 0,-50 17-1,50-17 1,0 0-1,0 0 0,0 0-1,0 0 1,0 0 0,0 0 0,0 43 0,0-43 0,0 0 0,16 49 1,-16-49 0,14 46 0,-14-46 0,15 57 0,-15-57 0,12 63 1,-12-63-1,0 74 0,-3-31 1,-10 2-1,2 4 0,-1 3 0,-10 3 0,-4 3 0,6 1 0,-3-1 0,6-2-1,15-3 1,-4-6 0,9 1 0,10-3 0,-13-45 0,31 76 1,-31-76-1,42 59 0,-42-59 0,35 46 1,-35-46-1,0 0 0,48 32 0,-48-32 1,0 0-1,60 4 1,-60-4-1,57-9-2,-57 9-5,87-17-10,-23 6-14,16-5-3,-1-4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31.0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1885 0 16,'-2'12'9,"2"7"-6,0 7 1,-1 8 4,1 12 3,-3 5 1,3 11 2,-5 7 2,5 10-3,-7 0-1,5 6-3,-2-5-3,1-3-4,2-4-9,-3-9-15,-2-15-11,3-6 1,-10-20-1</inkml:trace>
  <inkml:trace contextRef="#ctx0" brushRef="#br0" timeOffset="280">1465 904 47,'18'25'31,"-4"-4"-2,10 4-15,-1 6-16,6 7-1,4 4 2,1-1 1,0 0-1,-2-4 3,2-2 3,-4-8 0,2-3 0,-3-8 1,-1-5-2,-3-12 0,0-7 0,-6-11 0,3-5 0,-5-10-1,0-1 0,-1-7 0,0-1 1,-1-4-3,0 7 0,-2 1 0,-2 4-1,1 5 0,-5 3-3,0 11-4,-5 5-22,-1 0-8,-1 11 0,-2-13-1</inkml:trace>
  <inkml:trace contextRef="#ctx0" brushRef="#br0" timeOffset="961">1752 1546 15,'-7'-14'25,"7"14"1,-22-15-11,4 5-13,-7 1-2,-6 3 3,-5 2 0,-11 1 0,-6 5 2,-11 2 0,-7 6 0,-8 1 0,-5 5-1,-6 3 0,-3 5-1,-3 1-1,2 7 0,-1 1 0,2 7 0,2 2 0,4 6-1,4 3 0,4 6-1,5 7 0,8 5 1,9 3-1,11 3 1,10 3-1,11 2 1,12-1-1,15 1 1,11 0 0,12-1 0,12-2 0,14 1 0,11-6 2,14 0 0,7-5 0,13-4 1,11-11-1,12-4 0,9-10 0,11-3-1,8-11 1,12-3-2,6-11 0,7-7 0,3-8 0,7-9 1,1-9-1,0-9 1,-2-8-2,-5-9 2,-5-8-2,-9-7 1,-9-8 0,-11-3-1,-8-3 0,-11-4 1,-13-2-1,-12-1 0,-15-2 0,-12 0 1,-16 1-1,-20-2 0,-21 0 0,-17 1 0,-18-1 0,-18 1 0,-18 5 0,-14 6-1,-14 5 1,-15 8-1,-13 12 1,-14 8-1,-9 13 0,-11 13 0,-10 14 0,-11 12-2,-7 18-1,-8 8-3,2 18-8,-3 8-16,0 8-8,2 6 2,2 0 1</inkml:trace>
  <inkml:trace contextRef="#ctx0" brushRef="#br0" timeOffset="1982">401 2230 2,'9'29'8,"0"8"-2,2 8 4,0 6 2,-3 2 2,2 6 1,-5-5 0,0 1 2,-6-9-5,2-1-1,-5-13-2,3-6-3,-4-9 0,5-17-2,-11 4 0,4-15-2,-3-13 1,0-5-1,0-10-1,-1-5 0,0-5-1,3-4 0,3 0 0,5 1-1,5 1 1,3 3-1,4 5 1,3 5 0,4 5 0,1 6-1,3 6 2,2 7-1,0 6-1,2 5 1,-1 7 0,0 4-1,1 2 0,-1 3 1,-3 3-1,-1-1 1,-2 2-1,-4-2 1,-4 0 0,-3-1 1,-8 2-1,-5-1 1,-5-1 0,-4 1 0,-4-2 1,-2-1-1,-2-2 1,1-1-1,1-5 0,3 0 1,3-3-1,4 0 0,9-1 1,-13-2-1,13 2-1,0 0 1,0 0-1,0 0 0,0 0 1,-1 12-1,5-2 0,3 3 0,4 3 1,1 2 0,3 4 0,3 3 1,2-1-1,1-1 0,0 0-1,0-3-1,3-2-3,-5-9-12,3-4-21,2-4 0,-2-8-2,3-4 2</inkml:trace>
  <inkml:trace contextRef="#ctx0" brushRef="#br0" timeOffset="2683">1050 2432 37,'7'16'33,"-7"-16"-1,13 11-1,3-9-24,0 0-9,1-4-1,4 1 1,1-4 0,-2 0 2,-2-1 0,-3-2 3,-3 2-1,-8-4 1,-4 10 0,-4-14 0,4 14 0,-20-13-1,8 9 0,-5-1 0,0 3-1,0 1 0,1 3-1,-1 2 1,0 4-1,0 3 1,0 2 0,1 3 0,2 1 1,1 4-1,5 3 2,2-3-1,7 2 0,7-1-1,4-2-2,10-2-2,4-6-3,11-3-6,-3-11-9,8-2-8,-1-9-3,1-4 2,-4-4 3</inkml:trace>
  <inkml:trace contextRef="#ctx0" brushRef="#br0" timeOffset="3034">1406 2487 9,'11'-12'25,"-5"3"2,-6 9 2,0 0-5,0 0-9,0 0-6,6 11-5,-3 6-2,-2 2-1,2 6-1,-1 4 2,3 6 0,-2 0 0,0 3 1,0-4 0,0-1-1,-1-3 1,2-2-1,-1-7-1,0-2 0,1-6-1,-1-3 0,-3-10 0,0 0-1,0 0 1,4-19 1,-6-5-1,-2-7 0,-2-7 1,2-7 0,0-7-1,4-1 0,2 0-1,3 3 1,7 3-1,3 5 0,6 5 1,3 7-2,3 7 2,0 6-1,1 10 1,-2 7 0,-2 8-1,-3 8 1,-4 6 0,-5 4 1,-6 0-1,-2 4 2,-7-3 0,-1-1 0,-7-3 2,0-4-1,-7-5 0,1-3 0,-4-7-1,1-3 0,0-4-2,0-4-3,7-2-8,1-3-26,6-9-2,12-2-1,4-6 2</inkml:trace>
  <inkml:trace contextRef="#ctx0" brushRef="#br0" timeOffset="3635">1958 2468 32,'0'0'14,"0"0"-5,0 0 1,12-23-19,-4 2 2,7 2 4,-1-3 4,1-1 6,2 9 14,-4 1 6,-1 8-3,-12 5-8,16 2-8,-16-2-3,8 24-2,-8-8 0,-1 4 0,-2 0 1,0 2 0,-2-3-1,-3-1 1,-1-4-1,1-1 0,-3-5 0,11-8-1,-19 9-1,8-8 0,0-2 0,1-2-1,-1-3 0,1-3-2,2-1-1,-3-6-4,12 2-11,-1-3-19,8-7-2,8-2-2,4-3 3</inkml:trace>
  <inkml:trace contextRef="#ctx0" brushRef="#br0" timeOffset="4015">2290 2288 0,'0'0'25,"9"22"0,-10-9-4,2-4-11,3 6 1,-5-4-1,6 7 0,-5-4 0,4 5 0,-3-5 0,4 5-3,-2-6-3,2 2 0,-3-5 0,3 0 0,-5-10 1,3 9 0,-3-9 0,0 0 0,-10-12-2,6 1 0,-2-5-1,2-6-1,1-4-1,2-6-1,6-3-1,2-2-2,9 1 0,0-3-2,10 7-3,-3-3-1,10 9-5,-8-5-5,4 6-11,2 6-6,-4-5 2</inkml:trace>
  <inkml:trace contextRef="#ctx0" brushRef="#br0" timeOffset="4366">2771 1899 49,'0'0'34,"3"10"2,-6 2-3,-2 1-26,3 8-6,-4 5 2,1 10-1,-6 4 3,1 9-1,-1-1 0,5 1 0,0-3 0,8-2-1,4-8-2,10-7 0,13-8-3,8-11-2,11-5-2,0-13-7,12 1-7,-6-11-13,0-8-6,-7-2 0</inkml:trace>
  <inkml:trace contextRef="#ctx0" brushRef="#br0" timeOffset="4706">2644 2039 49,'-1'9'37,"1"-9"-1,28 3-1,6-6-30,10-2-5,9 0 1,11-5 0,7 2 1,2-2-1,0 0-1,-1 2-5,-5 0-30,-11-4-1,-5-2-2,-20-12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26.2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2902 149 21,'0'0'12,"-6"-13"1,6 13 0,-18-15-1,7 6-3,-7-2-2,-2 1-3,-7-1-3,-8 1 1,-7-1-1,-8 2 1,-9 0-1,-6 1 1,-8 0-1,-5 2 1,-8 0 0,-6 4 0,-7 2-1,-4 2 0,-6 4 0,-3 1 0,-7 6 0,-4 6-1,-3 1 1,1 4-1,0 5 0,3 4 0,0 4 1,4 10-1,5 3-1,5 8 2,5 3-2,7 6 2,7 6-1,7 3 0,11 3 1,12 3-1,12 2 1,14-1 0,16 1 1,14-2 0,15-3 1,16 0 0,9-6 0,18 1 0,13-7 0,14 0 0,13-2-1,12-4 0,13-4-1,14-2 1,18-7-1,9-5 0,13-6 0,9-12 1,9-8-1,8-11-1,6-12 1,3-12 0,-3-12 0,-1-13-1,-7-11 0,-9-10 0,-11-6 1,-10-8 0,-19-3 0,-13-4 0,-18-3 0,-18-1 0,-19 0 0,-15 0 0,-20-1-1,-16 3 1,-19 1-1,-17-1 0,-19 5-1,-18 2 0,-19 6 0,-16 3 0,-18 9 0,-18 7 0,-12 8 0,-14 11-2,-9 13-1,-16 9-4,-3 17-12,-8 15-14,-13 8-2,4 12 2</inkml:trace>
  <inkml:trace contextRef="#ctx0" brushRef="#br0" timeOffset="1061">623 666 10,'0'0'12,"10"11"0,-9-1 1,-2 5-2,-2 4 0,-3 6-2,-5 9 1,-4 8-3,-3 7-2,-4 2 0,2 4 0,-4-1-1,5 0 1,2-7-1,6-3 0,4-9-1,8-7-1,5-8 0,5-5-1,3-4 0,4-4 0,0-3 0,4-3 1,0-2 0,0 0 0,0-1 1,4 0-1,1-1 0,2 1 0,1 0-2,3-1-1,2 2-6,-4-5-15,4-2-12,4 0-2,-6-8 1</inkml:trace>
  <inkml:trace contextRef="#ctx0" brushRef="#br0" timeOffset="1572">1030 1127 17,'17'4'5,"0"-2"2,4-1 1,2-3 1,3-2 1,1-3 0,2-3 0,-1-3 0,1-1-2,-3-3-3,-3 2-1,-2-3-1,-4 3 1,-7-4 0,-5 5-1,-7-2 1,-5 1-1,-7 3-1,-6 0 0,-6 2 0,-3 4-1,-5 3-1,-2 5 1,-2 6-1,0 7 1,-2 3 0,4 8 0,3 4 1,4 4-1,4 0 1,6 3 0,8-3-1,10-1 1,10-3-1,10-4-1,7-5-1,6-5-1,8-3-1,1-9-3,5-1-3,-3-8-3,0-1-4,-6-6-10,-5-5-6,4 4 1</inkml:trace>
  <inkml:trace contextRef="#ctx0" brushRef="#br0" timeOffset="2023">1497 1035 25,'0'0'29,"10"13"-1,-10-13 0,13 3-27,1-1-5,5 5 1,2 1 2,1 3-1,1 0 2,0 1 0,-1 4 1,-1-2 0,-2 4 0,-6-1 0,-1 3 0,-6 0 0,-3 1 0,-5-1 2,-3 0 0,-8-3 1,-2 0 1,-8-5 0,1 0 0,-7-8 0,2-1 0,-3-5-1,2-3 0,1-5-1,7-1-1,2-2-1,4-1-1,6-2 0,5 2-1,6-1-1,3 1 1,5 1-1,1-1-1,6 4-1,-2-3-2,7 6-5,-4-4-8,2-1-15,3 6 0,-2-5 1</inkml:trace>
  <inkml:trace contextRef="#ctx0" brushRef="#br0" timeOffset="2413">1754 1090 3,'0'0'28,"0"0"-1,4 10 2,-4-10-17,12 18-9,-5-6-2,3 4 0,0-3 1,3 6 1,-2-3 0,1 3 0,-1-4 0,0 2 0,0-6 0,-1 1-1,-10-12 0,15 17 1,-15-17 1,10 5 0,-10-5 0,8-16 0,-4 1 0,3-3-1,-1-4-1,2-3-1,1-3-2,1-1-3,3 4-1,-5-1-1,5 7 0,-6 1-1,6 8-1,-4-2-1,4 10 0,-2 0 1,1 8 1,-1-1 0,0 6 1,0-3 2,1 4 2,-3 2 2,-2-2 2,2 2 2,-5 0 2,2 1 2,-3-1 0,3 3 0,-4-2 0,5 3 0,-4-2-1,3 3 0,-2-4-1,3 1-1,-2-4-1,5 0-2,0-4-4,1-10-10,0-6-22,10-4-1,-5-10 0</inkml:trace>
  <inkml:trace contextRef="#ctx0" brushRef="#br0" timeOffset="3064">2411 1064 16,'0'0'26,"0"0"0,5 13-6,-5-13-15,0 0 0,7 12 1,-2-3 1,-5-9 1,6 18 0,-6-18 1,8 21-2,-3-9-2,3 1-1,1 0-1,4 0 0,2-2-1,3 0 1,2-4-1,4-1 0,-1-3-1,0-2 2,-1-4-2,0 0 1,-4-4-1,-3-1 1,-3-2-1,-2 1 1,-4-2 0,1 1 0,-3 0 1,-4 10-2,6-14 1,-6 14-1,0 0 0,0 0-1,0 0 0,0 0 0,2 16-1,-1-2-1,7 5-2,-1-4-3,11 8-14,0-5-14,6-10-5,6-4 2,1-8 0</inkml:trace>
  <inkml:trace contextRef="#ctx0" brushRef="#br0" timeOffset="3475">3066 1160 0,'0'0'28,"13"-1"0,-13 1 1,0 0-17,11 9-6,-11-9 0,10 2-1,-10-2-1,16-14 1,-10-1 0,2-3 1,-4-6 0,3 2 0,-5-3-2,1 4 0,-4 2 0,0 4-1,-3 5-1,4 10-1,-11-8-1,11 8 0,-12 8-1,12-8 0,-13 14 0,6-3 0,1 2 1,1 2 0,0 0 0,2 4 0,2 3 0,2 4 0,3 4 0,2 4 0,3 5 1,1 3-2,5 5 1,-1-1 0,2 0 0,-2 2 0,1-4 0,-4-4 0,0-7 0,-6-5 0,-3-5 1,-4-6 0,-7-7-1,-4-5 2,-7-5-1,0-4 1,-6-6-1,0-1 3,-2-8-2,3-5-1,2-4 1,8-5-1,6-9 0,12-1-1,12-5-1,9-5 0,14 0-3,8-3-2,15 5-10,4 0-22,0-1 0,1 4 1,-9-4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1:02.1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55 200 12,'35'4'11,"10"3"-1,4-4 1,14-1-2,9-1-2,13-1-1,11 0-1,11-2-2,2-1 0,10 0-1,4-2-1,7-1 2,3-6-1,-1 4-1,-3-3 1,-4-5 0,3 4 0,-6-2 1,-2 0 1,-14 1-1,-1 7 0,-7-7 0,-2 5 0,-7 2-1,-7-1 0,-8-1 0,-7 1 0,-4-1 0,-11 2 1,-12-1 0,-6 2 0,-10-1 1,-5 3 0,-9-2 0,-1 4 0,-9 1-1,0 0-1,0 0 0,0 0-1,0 0 0,0 0-1,0 0-4,0 0-5,0 0-7,8 9-14,-5 2-5,3 8 1</inkml:trace>
  <inkml:trace contextRef="#ctx0" brushRef="#br0" timeOffset="20309">5220 1148 6,'16'-3'10,"8"1"-2,-2 0 0,8 1-1,4 0 0,6-1 0,3 1 0,4 0 0,7 0-1,2-1 0,9 3 0,2-2-1,5 4-1,5-1 0,4 3-1,3-2 1,3 2-1,2-4 1,4 1 0,3-4 0,5 0-1,-1-3 1,4 1-1,0-2 0,5 1-1,-2 1 0,3 3 0,-1-1-1,-2 4 1,0 0-1,1 2 0,-3 1-1,-1-1 1,-2-1 0,-6 0 0,-4-2 0,-7-1 1,-5-3-1,-3 0 0,-6-2 1,-1 0-1,-7 1 0,-3 1 0,-4 1 0,-4 0 0,-6 0-1,-7 2 1,-6-1 0,-6 0 0,-6-1 0,-5 1 0,-3 0 0,-2 1-1,-11 0 0,16-1 0,-16 1 0,11 2 0,-11-2 0,0 0 0,9 2 0,-9-2 0,0 0 1,0 0-1,0 0 0,0 0 1,0 0-1,0 0 1,0 0-1,0 0-1,0 0-3,0 0-13,-9 1-19,-11 1-1,-16-8 0</inkml:trace>
  <inkml:trace contextRef="#ctx0" brushRef="#br0" timeOffset="21661">0 3031 5,'31'-4'8,"-5"2"2,-3-2 0,2 1 0,-5 1-1,3-1 0,0 1-1,1-1 0,-2 3 0,6-1-3,1 2-1,3 2 0,1 0-1,10 0 0,5 0-1,7 0 1,7 0 0,12-2-1,2 2 1,7-2 0,0 1-1,5-1 1,2 1 0,0-3-1,5 1 1,-3-3 0,5 1-1,6-2 0,10 1 0,-3 0 0,7 1-1,2 2 0,2 2 0,2 1-1,3 0 1,1-2 0,1 1 0,-3-2 0,-3-1 0,-3-2 0,1 0 0,-4-1 0,0 1 0,-5 1 0,-3 1-1,-3 2 1,0 2-1,0 0 0,-3 3 1,-3-1-1,0 0 0,-5 1 0,2-1 1,-3-3 0,2-1 0,-3-1-1,0 1 1,-2-1 0,-1 0 0,-2 1 0,0 1 0,-4 0-1,0 1 1,-5-1-1,0 1 2,-4-2-2,0 0 1,-3-1-1,0 1 1,-1-1-1,-2 1 0,-3-1 1,3 0-1,-1-1 1,-1 1-1,-1 0 0,0-2 1,0 0-1,-4 2 0,-1 0 0,-6 1 1,-2 1-1,-3-1 0,-6 0 0,-6 1 0,-7 1 1,-5-3-1,-5 0 1,-5 0-1,-4-1 1,-11 1-1,11-2 0,-11 2 1,0 0-1,0 0 0,0 0 1,0 0-1,0 0 1,0 0-1,0 0 1,0 0 0,0 0-1,0 0 0,0 0 1,0 0-1,0 0 0,0 0 0,9 4 0,-9-4 0,0 0 0,0 0 0,0 0 0,0 0 0,0 0 0,0 0 0,0 0 0,0 0 0,0 0 0,0 0 0,0 0-2,0 0-1,10-4-5,-10 4-17,0 0-12,0 0-2,-11-8 1</inkml:trace>
  <inkml:trace contextRef="#ctx0" brushRef="#br0" timeOffset="52786">80 6018 19,'-5'-9'14,"5"9"-2,-8-12-2,8 12-3,0 0-2,-4-12-2,4 12-2,0 0 0,0 0-2,0 0 1,13-2-1,-13 2 0,12 0 1,-1 1 0,1-1 1,6 0 1,1-1 0,10-1 1,1-1 1,10-2 1,0-1-1,12-3-1,4 0 0,10-2-1,1 0-1,8 0 1,3 0-2,4 1 1,0 3-1,0-1 1,0 0 0,0-1 1,-1 0 0,0 0 0,-1-1-1,-3-1 1,1 0-1,-11 0 1,-4 1 0,-2 2-2,-7 1 1,-9 1-1,-5 1 2,-8 0-1,-6 2 2,-4-1 0,-2 3 0,-20 1 2,18-4-1,-18 4 1,0 0-1,0 0 0,0 0-2,0 0 0,0 0 0,0 0-2,0 0-2,0 0-3,0 0-5,1 16-13,1 1-13,-5-4 1,-1 1-1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2:47.2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3404 3880 1,'25'-12'5,"2"7"-7</inkml:trace>
  <inkml:trace contextRef="#ctx0" brushRef="#br0" timeOffset="581">4164 4189 31,'0'0'13,"24"20"-9,-9-8 0,5 4-27</inkml:trace>
  <inkml:trace contextRef="#ctx0" brushRef="#br0" timeOffset="12578">0 0 1,'0'0'8,"0"0"-1,0 0 0,0 0-1,4 13 0,-4-13 0,12 11 0,-12-11 2,18 17-1,-6-7 0,5 4-1,-2 1-2,4 6 0,3 7-1,2 6-1,3 4-1,2 11 0,2 7 0,1 6-1,2 6 1,2 3 0,4 4 0,0 1-1,-1 3 1,3-8 0,2 0-1,1-4 1,-4-6-1,-2-3 1,-5-6 0,-4-5 0,-2-1-1,-6-5 1,-4-5-1,-5-4 1,-1-5 0,-4-4 0,-2-8 0,-2-3 1,-4-12-1,5 11 0,-5-11 0,0 0-2,0 0-6,0 0-9,-13-10-14,13 10 1</inkml:trace>
  <inkml:trace contextRef="#ctx0" brushRef="#br0" timeOffset="13980">1018 1541 0,'0'0'20,"0"0"-2,-4-21-4,11 0-6,1-5-4,1-9-2,5-6 0,-1-9 0,4-5 0,-4-2 2,2 6 1,-7 2 2,1 10-1,-6 4 0,0 11-1,-5 7-2,2 17-1,-14-8-2,0 14-1,0 7-1,-6 5-1,1 6 0,-4 4 0,0 6 0,1 4 1,3 2 1,-1-3 0,2-2 1,3-4-1,-1-1 1,1-6 0,-2-2 1,0-6-1,-3-6 0,-1-3 1,-5-5 0,-5-2 1,-6-10 0,-2 1 2,-7-5-1,0 0 2,-4-1-1,0 3 0,3 2-1,5 4 0,6 5-1,6 3-1,6 0-1,7 3 1,6 1-1,11-6 0,-2 15-1,2-15 2,20 15-2,-1-11-3,7 8-7,7-1-13,1-5-8,10 7 1</inkml:trace>
  <inkml:trace contextRef="#ctx0" brushRef="#br0" timeOffset="14711">1546 1623 33,'-47'-8'20,"-8"1"-1,-10 0-3,-2 8-4,-13 2-3,-1 8-2,-8 4-2,-1 10 1,-4 3-1,3 8-2,0 5 1,4 9-1,5 5-2,6 5 1,8 3-1,11 3 0,7 1-1,11 6 0,11 2 0,13 2 0,12 5 1,12 1-1,13 3 0,11 1 1,12 5 0,12-4 0,15 0-1,9-3 0,18-3 0,13-4 0,13-2 0,13-5 0,18-5-1,10-5 1,13-7 0,12-10 0,5-9-1,4-11 1,11-11-1,2-13-1,-1-12 1,-1-13-2,-5-13 1,-13-12 0,-7-13 0,-15-7 0,-24-7 1,-17-6 1,-25-6 1,-21-1 1,-28 0-1,-19 1 1,-23-1 0,-21-1-1,-21-1 1,-19-2-1,-19-2 0,-16 0-1,-14 2 1,-16 3-1,-14 5 1,-14 6-1,-14 6 0,-11 11 1,-11 12-1,-8 9 0,-3 10-1,-4 9 2,1 9-2,2 10 0,10 13-5,4 8-15,8 9-12,14 8-1,5 3 0</inkml:trace>
  <inkml:trace contextRef="#ctx0" brushRef="#br0" timeOffset="15543">999 2282 0,'6'-13'24,"-6"13"0,0 0-13,0-13-2,0 13 1,-13-3 1,1 6 0,-8-2 0,-2 8-1,-9-1-2,0 5-1,-6 0-1,3 4-2,0 0 0,6 1-2,3 0 0,8-1-2,6 2 1,9-1-2,9-1 1,6 1-1,10-1 0,4 0-1,5 1 1,0-2-1,1 0 1,-6-1 0,-2 0 1,-9 1 0,-6-2 0,-7 3 2,-10-1 0,-4 1 0,-5-3 0,-4 1 0,-7-5 0,0 1 0,-4-6-1,1-4 0,1-4-2,2-4-1,6-2-3,3-7-4,14 1-7,3-7-6,10 0-11,10-1-1,4-3 0</inkml:trace>
  <inkml:trace contextRef="#ctx0" brushRef="#br0" timeOffset="16033">1144 2456 23,'3'12'24,"-3"-3"0,-1 2-3,-3 0-5,3 6-4,-3-2-2,4 6-2,-4-4-2,6 3 0,1-5-1,9 0-1,5-9-2,11-5 0,5-6-1,5-4 0,3-7 0,4-1-1,-4-3 1,-5 1-1,-7 5 1,-7 3-1,-8 3 2,-14 8-2,9 4 1,-11 6-1,-1 2 1,1 3-1,2 1 0,4 1 0,4 0 0,6-3 0,6-5 1,7-5-1,3-4 0,2-3 1,-1-4-1,-1-2 1,-5 0 0,-3 2-1,-7 1 0,-5 2 0,-10 4 0,6 11 0,-7 5 0,-1 2 0,3 5-1,0 1-1,8 7-6,0-4-19,8-8-9,10-8-2,3-16 1</inkml:trace>
  <inkml:trace contextRef="#ctx0" brushRef="#br0" timeOffset="16594">2068 2710 31,'-12'-14'29,"9"-2"2,4-7-16,3-5-9,7 1-2,6-2-1,3 4-1,6 1 0,3 8 0,0 5 1,0 7-1,-3 5 1,-3 6-1,-6 5 1,-4 6 1,-10 4-1,-4 4 1,-8-2-1,-4 3 1,-3-4 0,-2 0-1,-4-7 0,3-2-1,-1-9 1,3-4-3,4-6-1,2-8-4,6 1-9,2-7-22,4-8-1,8-2 1,3-6 0</inkml:trace>
  <inkml:trace contextRef="#ctx0" brushRef="#br0" timeOffset="16965">2637 2244 8,'2'19'24,"-3"1"-12,-7 6-2,3 8 3,-8 1 2,6 11 2,-8 2-2,5 6-2,-3-4-3,5 2-4,-2-7-1,4-4-2,0-6-1,3-8-1,0-11 0,2-5-1,1-11 0,0 0-1,2-24 0,-1-3-1,3-9 1,3-8 0,6-9 0,2-5 1,8-2-1,5 2 1,5 1 0,3 7 0,1 6 0,0 9 0,-5 6 1,-5 10-1,-8 6 0,-4 6-1,-5 8-3,-10-1-9,0 0-15,-14 19-7,-5-7 2,-1 6 0</inkml:trace>
  <inkml:trace contextRef="#ctx0" brushRef="#br0" timeOffset="17365">2569 2513 5,'19'32'26,"-2"-2"-9,5 2-2,5 0-1,-2-3 1,4-1-2,-4-7-2,3-4-6,3-7-14,4-5-18,-7-15-4,8-4 0</inkml:trace>
  <inkml:trace contextRef="#ctx0" brushRef="#br0" timeOffset="17535">3135 2557 16,'19'15'26,"-13"-3"-1,4 3-11,5 4-10,3-1-2,6 2 1,2-6 1,6 0 2,-1-9 1,1-3 2,-3-10 0,2 0 1,-8-10 0,-1 2-1,-12-8-2,0 2-1,-10-2-1,-2 4-3,-7 2 0,-1 4-2,-6 2 0,-2 6-1,0 4 0,-3 4 0,1 4 1,-4 4-1,-1 1 1,0 3 0,0 2 0,2 1 0,-1 2 0,2 2 1,2 0-1,6 2 1,3 0 0,4 1 0,5 0 0,7 2 0,8-1 0,9-2 0,6-1 0,7-2 0,5-3 0,5-4 0,-1-2-1,0-1 0,-5-4 1,-5-1-2,-8-1 0,-7-2-2,-3 4-5,-16-6-20,0 0-9,0 0-2,-22 0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2:32.0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0 169 5,'27'-1'9,"2"-3"-2,7-1-1,3-1-1,6 0-1,3-1-1,3 0 1,1 1 0,8 1 0,-1 1-1,4 0 2,1 3-1,7-4 1,2 0-2,6-4 1,4 2-1,4-4 1,4 2 0,1-4-1,4 3-1,-4-1 0,3 3 0,-1 1 0,1 1 0,-4 2-1,1 1 0,0 1 0,1 0-1,-1 1 0,1 1 0,-1 1 0,0 1 0,-1 1 0,-2 1-1,1 2 1,0 1 0,0-1 0,-1 1 0,2 0 1,0-1-1,0 1 1,3 0-1,-4 0 0,1 0 1,-2 1-1,-2-1 2,-6 1 0,-3-1 0,-3-2 1,-2 1-1,1 0 1,-1 0 0,-3-1-1,4 2-1,0-1 0,1 2-1,-3 1 0,-3 0 1,-1 1-1,-4-2 0,0 0 0,-3-1 0,-3-1 0,-1-3 0,-1-2 0,1-2 0,-2-1 0,3-1-1,1 1-1,1-2-2,6 3-1,-1-2 0,0 5 0,-3-4 1,-3 4 1,-7-1 2,-6-1 1,-5 2 3,-9-2 0,-3 3 0,-5-3-1,0 1 0,1 0-2,0 0-1,0 0 0,-3-1-1,0 1 1,-4-2 0,-2 2 0,-2-1 0,-4 1 1,-10-1-1,12 3 1,-12-3-2,0 0-1,0 0-1,10 12-4,-10-12-4,0 0-9,4 12-6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19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173 314 26,'0'0'11,"-14"-11"1,14 11-1,0 0-2,-10-7-2,10 7-2,0 0 0,0 0-3,-11-1 1,11 1-2,0 0 0,0 0 0,-7 10 0,7-10 1,-1 12-2,1-12 1,3 20 0,0-5 0,1 4 0,2 2 0,1 4 0,0 4 0,2 2 0,1 5 0,-1 1 0,0 1 0,-1 2-1,0-2 1,-3-2-1,0-3 1,-2-4 0,2-4-1,-4-7 1,0-2 0,-1-7 0,0-9-1,0 11 1,0-11 0,0 0 0,0 0 0,0 0-3,0 0-4,0 0-8,0 0-16,-2-16 1,2 16-1</inkml:trace>
  <inkml:trace contextRef="#ctx0" brushRef="#br0" timeOffset="531">-1 394 4,'0'0'21,"-2"-11"-8,2 11-5,2-16-2,0 5 1,-2 11-1,10-15 1,-1 5 0,1-1 1,4 1-1,3-5-2,2 5 0,4 0-3,3-1 0,1 1 0,1 3-1,2 2-1,-2 3 0,-1 2 0,-2 4 0,-2 2 0,0 4 0,-2 2 1,0 1-1,-6 4 1,1 1 0,-5 1 0,0-1 1,-3 1-1,-3-2 1,-3 2 0,-2-2 0,-4-2 0,-1 0 1,-5-2-1,0-1 1,-6-3 0,0 2 0,-5-5 0,-2 0-1,-1-2 0,1 0 0,0-2-1,1 0 0,2 1-1,1-2 1,3 0-2,4 0 1,3 1-2,-2-2-3,11 0-7,-10 4-10,10-4-12,0 0 0,0 0 1</inkml:trace>
  <inkml:trace contextRef="#ctx0" brushRef="#br0" timeOffset="1212">780 194 3,'-18'5'20,"18"-5"-11,-12 3-1,12-3 1,-17 6 0,7-3 0,1 4 0,-6 0 2,4 5-2,-5 0 0,1 3-2,-4 6-2,2 4-1,-3 3-1,0 5-1,2 4 0,0 4-1,2 3-1,4 5 1,2-1-1,3 1 1,5-2-1,3-2 0,2-3 1,4-6-1,4-3 0,1-4 1,2-6-1,3-4 0,-2-3-1,2-4 1,-1-1-1,0-3 0,-2 0-1,1-4-5,1 6-3,-1-5-10,-2-4-11,8 4 0</inkml:trace>
  <inkml:trace contextRef="#ctx0" brushRef="#br0" timeOffset="1743">757 867 2,'0'0'23,"0"0"-9,-3-12-2,4-1 0,2-2-1,-1-8 0,5-1-3,-3-5-1,3-1-1,-1-3 0,4 1-1,-3-2-1,3 6-1,-1-1 0,1 4-2,-2 1 1,1 6 0,0 1-1,-3 6 0,1 1 1,-7 10-1,7-11 1,-7 11-1,0 0 0,0 0 0,0 0 0,0 0-1,0 0 0,0 0 1,0 0-1,10 10 0,-10-10 0,10 21 1,-3-6 0,3 5 0,0 4 0,2 3 0,0 1 0,0 0 0,-1 2 0,1-3 0,-1-1-1,1-3 0,-3-4 0,0-2 0,0-4-1,-2-2 0,-1-2 0,-6-9-2,9 11-1,-9-11-2,0 0-3,0 0-2,0 0-3,0 0-4,-12-10-1,-2 2-1,-1-1 3,-4-1 0</inkml:trace>
  <inkml:trace contextRef="#ctx0" brushRef="#br0" timeOffset="2254">783 697 20,'-11'-3'12,"11"3"-1,-14-1 1,14 1-2,0 0 0,0 0-2,16 0 1,-5-1-3,8 1 0,2-1 0,4 2-1,3-1-1,2 1-2,0-1-1,-2 1-2,0 2-6,-4-2-11,-5-5-13,2 5 1,-9-10-1</inkml:trace>
  <inkml:trace contextRef="#ctx0" brushRef="#br0" timeOffset="2634">1268 226 13,'0'0'26,"0"0"1,0 0-13,0 0-8,0 0-1,0 0-1,-9 10 0,8 0 0,-3 0 0,3 4 0,-3 4 1,3 4-1,-1 2-1,1 7 0,1 6 0,3 4-1,0 9-1,2 5-1,-2 5 1,2 2 0,-1 1-1,2-4 1,-1-5-1,0-3 0,-1-8 0,1-6-2,2-8-1,-3-7-3,2-3-8,-3-5-13,-3-14-4,6 11 0</inkml:trace>
  <inkml:trace contextRef="#ctx0" brushRef="#br0" timeOffset="3095">1574 456 15,'0'0'25,"0"0"0,6 15-12,-6-15-10,-1 20-1,0-4 2,2 2 0,0 6-1,2 3 1,0 2-1,1 2 1,1 1-1,-1-1 0,-1-2-1,-1-1-1,1-7-1,-2-3 0,-1-4-2,0-14-5,-2 13-9,2-13-10,-9-7-2,9 7-1</inkml:trace>
  <inkml:trace contextRef="#ctx0" brushRef="#br0" timeOffset="3405">1327 486 12,'0'0'20,"0"0"-3,0 0-1,17-7-3,-2 1 0,7 1-3,6-6-2,8 3-2,2-3-1,6 2-1,1-1-1,0-1-1,-1 2-1,-5 4-1,-5 0 0,-4-2 0,-6 7-2,-5-5-4,-3 8-6,-3 5-11,-13-8-9,16 9 2</inkml:trace>
  <inkml:trace contextRef="#ctx0" brushRef="#br0" timeOffset="3796">1879 745 8,'-3'17'15,"-2"3"-7,0 4 0,-1 3 1,-1 1-2,2 0-1,1 1-2,2-2-1,1 0-3,0-2-5,0-7-11,7 3-7</inkml:trace>
  <inkml:trace contextRef="#ctx0" brushRef="#br0" timeOffset="4156">2003 395 6,'9'20'20,"-5"-5"-14,2 1 0,0 7 0,0-2 2,0 2-2,0 4 1,-1 0-1,0-2 0,-1 3-1,-1-4-1,-1-2-1,1-4-2,-2-3 1,-1-5-2,0-10 1,1 11-2,-1-11-2,0 0-4,0 0-3,0-14-3,0 5-6,-3-8-1,0 2 1</inkml:trace>
  <inkml:trace contextRef="#ctx0" brushRef="#br0" timeOffset="4417">1991 462 16,'0'0'14,"-1"-12"-2,1 12 0,8-12-2,-8 12 1,24-19 0,-6 9-3,9-1 1,4-3-2,6 3 0,3-3-2,4 3-1,-2-2-2,-1 5-1,-4-2 0,-5 3 0,-7 0-1,-7 3-1,-4 0 0,-14 4-2,10 0-3,-10 0-7,-15 4-15,3 6-3,-11-2 0</inkml:trace>
  <inkml:trace contextRef="#ctx0" brushRef="#br0" timeOffset="4727">2002 544 2,'0'0'26,"21"7"1,-2-6-8,3-5-8,7 3-1,1-4-1,4 2-2,-1-4-1,0 2-1,-5-1-1,1 2 0,-8-1-2,-1 2-1,-2 0-2,-6-1-6,1 2-14,-2 2-11,-11 0 0,12-7 1</inkml:trace>
  <inkml:trace contextRef="#ctx0" brushRef="#br0" timeOffset="5348">2169 0 8,'0'0'19,"10"8"-13,2-3 0,1 7 1,3 1 1,2 5 0,6 2 0,-1 5-1,5 5 1,-1 2-3,3 7 0,-2 2-1,1 5-2,0 3 0,-2 0-1,-1 4-1,1 2 1,-2 1-1,-3 1 0,-1 1 0,-4 0 0,-5-3 0,-3 2 0,-6-1 0,-5-5 0,-5 1 0,-7-4-3,-4-2-10,-4 0-16,-13-11 1,3 2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25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124 388 1,'0'15'10,"2"9"2,0 3 0,-1 6-1,1 5 0,-1 5-1,6 5-1,-7-1-2,1 2 0,-3-1-2,-3 1-3,2-7 0,-1-2-1,1-9-2,-2-7-4,2-7-15,3-2-7,0-15-1</inkml:trace>
  <inkml:trace contextRef="#ctx0" brushRef="#br0" timeOffset="300">0 335 12,'0'0'24,"0"0"-9,4-13-4,9 8-2,6 1-1,4-2-1,6 1-1,3-1 0,4 2-1,0 2 0,4 3-2,-4 3-1,-2 3 0,-3 5-2,-4 4 0,-3 2 0,-3 4 0,-2 4 0,-5 1 0,-2 1-1,-3-2 2,-3 1-1,-3-3 0,-4-1 1,-3 0 0,-8-2 0,-5-2 1,-8-1-1,-3-1 1,-5-3 0,1-2 0,-3-2-1,3-3 0,4-4-1,3-4-2,7-1-6,2-7-8,6-6-16,12 1 0,2-10 1</inkml:trace>
  <inkml:trace contextRef="#ctx0" brushRef="#br0" timeOffset="801">1101 30 17,'0'0'21,"-15"-4"-17,4 9-2,-4 3 1,-3 2 2,-3 5 0,-4 1 1,0 7 2,-3 3-1,0 8 2,-6 2-1,0 9-1,-3 6-2,1 5-1,-2 7-1,2 3 0,0 1-2,3 0 1,5 1-1,7-3 0,6-6 1,9-1 0,8-7 0,10-4 0,7-2 0,9-5-1,7-6 0,5-6 1,0-5-2,-1-8 0,0-3-2,-4-11-5,1-1-6,-6-5-14,-6-10-6,2 3 1</inkml:trace>
  <inkml:trace contextRef="#ctx0" brushRef="#br0" timeOffset="1312">1279 389 22,'-12'0'24,"12"0"-5,-25 4-16,4 5 0,-7 4 1,-4 1 0,-4 4 2,0-2-1,1 4-1,1-1 0,6-1 0,4-1-2,8 0-1,6-2 0,8-2 0,9 0 0,9-3-1,9-1 1,8 1-1,6-3 0,4 1 0,3-1 0,0 3 0,-5-1-1,-5 0 1,-8 3-1,-6 0 1,-9 3-1,-6-1 1,-7 2 0,-6 0 1,-5-1 1,-5 2 0,-5-3 1,-3 1 0,-5 0 1,0-4 0,-3 1-1,2-6 1,-3 1-2,4-4-1,1 2-1,4-7-4,9-4-6,-1 0-14,7-12-9,11 4 1,4-14 0</inkml:trace>
  <inkml:trace contextRef="#ctx0" brushRef="#br0" timeOffset="1862">1549 236 4,'0'0'21,"0"0"1,0 0-18,1 20-1,0-8 1,1 8 1,1 1 1,2 12 0,-1 2 2,1 9 0,0 7-3,4 7 1,-1 3-2,1 5-1,0 1-1,1 1-1,-1-3 0,1-6 0,-3-9 0,0-5-1,-2-8 1,-2-8-1,-2-5 0,0-10-2,0-1-5,-2-3-20,1-10-2,-1-13-1</inkml:trace>
  <inkml:trace contextRef="#ctx0" brushRef="#br0" timeOffset="2603">1933 385 22,'3'23'12,"1"9"1,1 8 0,3 6-2,-1 5-3,4 3 1,-2-4-4,1-2-1,-3-5-1,0-8-1,-3-8 0,0-9 0,-2-5-3,-2-13-6,0 0-10,0 0-3,0-28-3,0 8-3</inkml:trace>
  <inkml:trace contextRef="#ctx0" brushRef="#br0" timeOffset="2834">1912 395 5,'-9'-7'13,"9"7"-1,0 0 0,0-11-1,14 9 0,8-3 0,10 2-1,5-3-3,8 0 0,5-3-2,3 2-1,-3-1-1,-4 3-1,-8-2-2,-5 3 0,-8 2-1,-7 1-2,-8 3-3,-10-2-4,0 0-10,-10 16-9,-11-10 0</inkml:trace>
  <inkml:trace contextRef="#ctx0" brushRef="#br0" timeOffset="3124">2015 581 19,'0'0'17,"20"9"-3,0-6-1,2-4-1,5 1-1,1-5-3,4 3-2,0-4-1,2 1-2,-4-3-1,-2 2-1,0-1-5,-3 1-11,-4-4-14,5 5-1,-9-9 1</inkml:trace>
  <inkml:trace contextRef="#ctx0" brushRef="#br0" timeOffset="3585">2443 0 7,'19'16'10,"9"5"0,-3 4-1,4 7-1,4 6-2,2 5 1,3 9-2,-2 5-1,2 7 0,-4 6-2,2 2 1,-4 1-1,-1 0 0,-5 3-1,-5-3-1,-7-1 1,-4-3 0,-8-4 0,-5-2 3,-9-5-1,-1-1-1,-7-7 1,-1-4 0,-3-4 0,-5-3-2,0-4-6,-7 1-16,-6-7-7,2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30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38 108 18,'0'0'27,"0"-11"-8,0 11-7,0 0 0,0 0 0,0 0-2,0 0-1,0 0-2,5 14 0,-5-2-1,2 6-1,-1 8-1,1 9-1,-1 6 0,1 9-1,-3 3 0,0 4-1,-1 1 0,0-1 0,-1-5-2,0-7-1,3-5-3,-3-13-9,3-7-21,5-5-1,-5-15 0</inkml:trace>
  <inkml:trace contextRef="#ctx0" brushRef="#br0" timeOffset="341">18 161 12,'-3'-9'25,"-7"-8"1,6 3-8,3 2-14,1-2-2,3 1 1,2 1 0,4 1 0,4 0 1,4 3-2,3 0 2,3 4-2,1 2 0,3 4-1,0 2 0,0 5-1,-2 2 0,-3 5 1,0 1-1,-3 3 0,-4 0 0,-3 3 1,-4 1 1,-4 2 1,-7-1 0,-1 2 2,-10-5 1,1 2-1,-8-4 2,4 1-2,-8-8 1,3 1-2,-2-6-1,2-1-1,-1-3-1,2-1-1,5-2-2,-2-4-4,8 4-8,1-2-19,2-9-4,8 0 1,5-9 0</inkml:trace>
  <inkml:trace contextRef="#ctx0" brushRef="#br0" timeOffset="841">887 5 25,'0'0'27,"0"0"2,-14-7-15,14 7-7,-20 0-1,9 5 1,-7 0 0,1 8 0,-7 1-1,0 9 0,-6 3-2,-1 11-1,-3 3 0,-1 8-1,-2 6 0,4 3 0,4 0-1,4 2 0,8-1 1,7-4-1,8-4 0,10-4 0,7-8-1,8-5 0,4-6 1,4-7-1,0-4-1,-1-5 0,1-4-1,-6-5-3,2 0-3,-9-6-13,-1-3-13,1 1-3,-7-8 2</inkml:trace>
  <inkml:trace contextRef="#ctx0" brushRef="#br0" timeOffset="1302">968 319 10,'0'0'28,"-2"25"2,-1-8-9,-1 5-10,4 9-1,-5 3-1,5 6 0,-4 1-2,5 0-2,-2-2-1,2-3-1,0-8-2,0-6-1,0-8-1,-1-14 0,0 0-1,0 0-1,11-25 0,-8-1 0,2-5 1,-1-8-1,4-4 2,2-4-2,2 1 2,2 3 1,3 2 0,3 2 0,2 8-1,2 5 1,0 4 0,0 7 1,-2 3 0,0 5 0,-3 6 0,1 6 0,-4 1 1,-1 7-2,-3 1 1,1 6 0,-5 3 1,-1 3-1,-5-1 1,-1 2 0,-4-1 0,-1 1 1,-4-3-1,0-2 1,-3-5-2,0-2 1,-2-5-1,-2-3-1,0-3 1,-2-4-1,3-4 0,-3 0-1,3-2 0,0-1 0,4 0 1,1-1-1,9 8 0,-11-10 0,11 10 1,0 0-1,0 0 1,0 0 0,0 0-1,0 0 1,0 0-1,0 0 1,2 9-1,-2-9 1,14 16 0,-4-4 1,3 2-1,3 1 0,3 2 1,2 2-1,2-2 1,2 3-1,0-1 0,-1-3 1,-3 0-1,0-3 1,-4-1-1,-3-3 0,-3-3 1,-11-6 0,13 9 0,-13-9-1,0 0 1,0 0-2,0 0-3,0 0-10,-5-13-20,5 13-2,-7-22 2</inkml:trace>
  <inkml:trace contextRef="#ctx0" brushRef="#br0" timeOffset="2484">1715 34 18,'0'0'27,"3"11"-10,-3-11-4,2 19 1,-3-5-1,5 11-1,-4 4 0,4 12-2,-3 5-1,3 12-2,-4 5-1,2 8-2,-2-1 0,1 2 0,-1-7-2,2-5-1,-1-8 0,0-8-1,1-10-2,-2-12-5,6-1-14,0-9-16,-6-12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33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63 240 18,'-7'20'24,"1"8"-10,0 7-4,-2-1 1,3 4 2,-5-2-1,5 6 1,-4-9-2,7 2 0,-3-9-2,7 0-3,-1-5-1,6-3-1,2-3-1,4-3-1,6-3 0,6-2 1,4-3-1,6-3-1,5-2 1,1-1-2,2-3 1,-1 1-1,-2-2 0,-5-2-3,-2 4-5,-11-5-10,-4 0-19,0 3-1,-9-5 1</inkml:trace>
  <inkml:trace contextRef="#ctx0" brushRef="#br0" timeOffset="771">409-2 17,'13'-1'25,"-13"1"-8,17 0-5,-5 6-1,-1-2 2,5 6-2,0-1-1,5 9-1,1-1-1,5 7-2,-2 0-1,4 6-1,0 4-1,2 5-1,-1 2-1,-1 4 1,-2 1-1,-2 3 0,-3 2-1,-5 0 1,-5-2 0,-3 0 0,-8-3 0,-4-3 1,-8-2 0,-2-2 0,-6-5 2,0-1-2,-5-4 0,-1-1-1,-2 0-1,-4-6-6,7 0-23,-5-2-8,-3-8-1,3-6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5:08.1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841 0 22,'0'0'10,"0"0"1,0 0 1,0 0-1,0 0-3,0 0-1,0 0-1,0 0-1,1 10-2,-4 0 0,-3 3-2,-5 6 1,-4 3-1,-6 8 1,-8 4-1,-4 3 1,-9 6-1,-4 3 0,-6 2 1,0-1-2,-2 0 1,4 0-1,4-2 1,5-3-2,7-6-1,4-7-2,9-4-5,4-6-7,5-12-13,12-7 0</inkml:trace>
  <inkml:trace contextRef="#ctx0" brushRef="#br0" timeOffset="410">151 422 13,'-4'19'16,"-8"6"-11,-2 4-1,-4 9 1,-2-2 1,0 0 1,-1 2-1,5-2 0,1-3 1,7-2 0,5-8 0,11-3-1,11-7-1,14-7 0,12-12-1,12-5 1,9-11-1,9-4 1,1-7 0,1 0-1,-8-3 1,-8 7-1,-12 3 0,-10 10 0,-13 1 0,-9 8-1,-6 3-1,-11 4-1,0 0-1,0 0 0,0 0 0,0 0-1,-13 7 0,1-4-5,3 8-12,-5-2-17,-6-8-2,3-1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8:11.4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2,'0'0'22,"12"18"-11,-12-18-2,10 15-3,-10-15-5,12 4-12,6-2-10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4:04.05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0 108 1,'46'6'10,"9"2"-2,7 2-1,7 0-1,2 0 0,9 0-2,4 3 0,8-6-1,5 0 0,9-3 0,-3-1 1,9-3 0,5 1 0,0-3 1,5 2 1,4 0-1,1 2 1,-2 1-2,12 4-1,-3-2 0,5 1 0,1 0-1,4 0-1,4-3 1,4-2-1,2-2 1,3-2-1,6-3 1,-1-1-1,-1-1 0,1-1 0,-4-1 0,0-6 0,-1 3 0,-1-1 0,-2-2-1,-3 4 1,0 5 0,-5-1 0,-6-2-1,-5 10 1,-6-8 0,-5 8 1,-9 0-1,-3 0 1,-6-5-1,-3 5 0,-2 1 0,-2-1 0,-7 0-1,-7-1 1,-5 0-1,-7-4 1,-8 1 0,-8-1-1,-9-2 1,-7 0 0,-8 1 0,-4-1-1,-7 1 1,-4 0-2,-4 4-4,-14 2-11,9-10-16,-9 10-2,-14-15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5:22.8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532 1301 2,'10'7'5,"5"3"1,0-2 1,6 1-1,1-5 2,6 6-2,4-2 2,4-3-2,3 1 0,4-2-2,3 2 0,-2-3-1,3 2 0,-3-7 0,3-6 0,1 2 0,2-2 0,2-6 0,0 1-1,3-4 0,1-1 0,-1-4 0,-2 2 0,2-6 0,1-1-1,-6-1 1,-1-4-1,-1-2 0,-3-1 0,-2-1 0,-2-3 0,-5 2-1,-2 0 1,0-1 0,-3 3-1,-1 0 1,-4 0-1,0-1 0,-2 2 1,-6 1-1,-6-1 0,-7-4 0,-5 1 1,-8-2-1,-6-1 1,-7 0-1,-6 1 0,-6-2 0,-4 2 0,-5-2 1,-2 3-1,-5 0 0,-4 3-1,-3 2 2,-6-1-1,-3 3 0,-7 6 0,-3 3 0,-4 3 0,2 6 0,-3 7-1,2 6 1,4 6 0,2 8-1,3 3 1,5 5-1,2 8 0,2 0 0,3 2 1,5 0-1,3 1 1,6-5-1,3-2 1,4 1 0,4-1 0,3 1 0,0 1 1,0 2-1,0 1 1,-1 5-1,-1 0 1,0 3 0,0 4 0,-1 0 0,2 2 0,2 3 0,1 0 0,3 3 0,4-1 1,6-1-2,4-2 1,7-2 0,8-3 0,6-2-1,7-5 1,5-1 0,5-2 0,3-6 0,2-1-1,3 3 1,0-1 0,3-2-1,-1-2 1,0-3 0,3-1 0,0 0 0,5-4 1,5-10-1,6-1 0,2-6 0,4-1 0,1-4 0,0 0 0,-5-3-1,-4 0 1,-11 1-1,-5 2 0,-11 0 0,-5-4 0,-7 8 1,-5-4-1,-2 5 0,-9 2 0,0 0 0,11-14 0,-11 14 0,0 0 0,0 0-2,0 0-1,0 0-8,1 11-10,-1-11-13,-10 25 2,-3-19-2</inkml:trace>
  <inkml:trace contextRef="#ctx0" brushRef="#br0" timeOffset="27159">2784 909 16,'0'0'11,"-4"-16"0,4 16 0,9-16-1,-2 5-1,2-3-2,3 4-1,2-3 0,1 3-2,1-1-1,-2 4 0,0 1-1,-3 4 0,-2 1 0,-9 1-1,13 8 0,-13-8 0,7 20 0,-5-7 0,0 4 0,-1 4 0,1 1 0,4 3 1,-2 1-1,3 1 1,0-1 0,5 1 0,0-4-1,6-1 0,0-6 0,3-1 0,2-5 0,2-4 0,3-3-1,-2-6-4,6 0-7,-2-6-17,-1-13-3,4-2 0</inkml:trace>
  <inkml:trace contextRef="#ctx0" brushRef="#br0" timeOffset="27960">3927 400 14,'0'0'16,"0"0"0,-4-11-2,4 11-1,-17 3-3,6 4-2,-6 0-3,-1 6 0,-4 2-3,0 5 0,-3 2 0,-1 4-1,0 1 1,-4 1-1,4 8 0,0 1 0,1 2 1,4 0-1,4 2 0,4-1 0,3 1-1,10 1 1,7-8 0,9-4-1,8-2 0,5-4 1,4-8-1,4-3 1,3-6-1,-3-4 1,-6-4 0,-5-2 1,-6-6-1,-7-2 1,-5-2 0,-6-3 0,-8-3 0,0 0 0,-5-2 1,-2 3 0,-3 0 0,-1 4-1,-3 5 1,1 8-1,-4 4-1,2 7-1,-2 6-1,-4 0-2,1 6-3,0-4-10,7 1-18,3-2-2,16-17 2</inkml:trace>
  <inkml:trace contextRef="#ctx0" brushRef="#br0" timeOffset="28932">4225 904 5,'-10'-5'17,"0"-4"-2,-2 0-1,3-6-2,0 0-2,-5-9-2,3-3-1,-1-6-1,2 1-3,2-6 1,5-1-3,4-2 0,6 0 0,6 2-1,5 5 0,6 3 0,4 4 1,0 5 0,2 6-1,-1 5 1,-2 7 0,-3 6 0,-1 7-1,-5 7 1,-3 6-1,-3 4 2,-4 8-2,-2 4 1,-2 3 0,-3 2 0,-2-1-1,-3-1 1,-1-3 0,-4-2-1,-3-1 2,-2-4-1,-8-4 0,-3-2 1,1-2 0,-3-4 1,0 0 0,-5-6-1,-1-2 1,-4-6-2,6-3-1,0-1-3,-6-6-8,4-2-22,8 3-1,2-7 1</inkml:trace>
  <inkml:trace contextRef="#ctx0" brushRef="#br0" timeOffset="30223">2767 864 10,'7'-10'6,"-7"10"0,11-9-1,-11 9-1,0 0-1,0 0-1,0 0 0,8 15 0,-8-4 1,1 2-1,1 3 1,1 4 0,2 2 0,0 4 0,3 0 0,1-1 0,1 2 0,0-2-1,3 0 0,1-5 1,1 1-1,1-8 1,5 1-1,-1-8 1,3-2 1,1-7-1,1-4 0,-2-4 0,2-5-1,-5-5 1,-1-3-1,-5-2 0,0-4 0,-6 1 0,1 1 0,-4 2 0,0 2 0,-2 1-1,0 6 1,-1 4-1,-2 13-1,6-14 1,-6 14-1,0 0-2,0 0-4,10-6-13,-10 6-12,1 9 1,-1-9-1</inkml:trace>
  <inkml:trace contextRef="#ctx0" brushRef="#br0" timeOffset="31175">2502 1098 8,'6'-18'14,"3"-4"-2,4-2-1,5 0-1,2-2 0,5 2-2,-1-2 0,4 6 0,-3 0-3,-1 7 1,-4-2-1,-1 7-1,-6-1-1,1 4 0,-14 5-1,16-5 0,-16 5-1,14 4 0,-14-4 0,9 17 0,-6-2 0,0 2 0,-1 5 0,2 3 0,-1 3-1,0 1 1,1 0 0,1 0 0,0-2 0,2-1 0,1-5 0,3-4 1,4-6 0,6-7 0,1-8 0,5-6 0,-2-6 0,6-6 0,-1-5 0,0-2-1,-4-4 1,-3 2-1,-3-1 0,-2 3 0,-4 2 0,-3 4 0,-2 3 0,-1 5-1,-3 3 1,-5 12-1,6-13 0,-6 13 1,0 0-1,0 0 0,0 0 0,0 0 0,0 0 0,0 0-1,0 0 0,0 0-1,0 0-1,0 0-5,0 0-13,4 10-14,-4-10-1,7 12 1</inkml:trace>
  <inkml:trace contextRef="#ctx0" brushRef="#br0" timeOffset="37564">5487 785 10,'0'0'9,"0"0"1,0 0 0,0-11 0,4-2 0,-4 13-1,17-20-3,-3 14 0,-1-7-1,6 10-2,2 3-1,0 2 0,1 12-1,-3-7 1,-2 10-1,-3-6 0,1 11 0,-8-7 0,-1 2 0,-5 2 0,-4 1 1,-2 3-1,-2 2 0,-5 5 0,-6 0 1,-5 2-2,-2 4 2,-5 0-2,-1 1 1,-2-2 0,1 1 0,2-6 0,6-2 0,2-8 0,5 0 0,6-4 0,5-4 0,6-12 2,4 9-3,7-9 3,11 3-2,2-3 1,15 2 1,9-8-1,5 5-1,3 0-1,-1-3-3,-1 2-5,-8-10-9,1-2-15,-8-6-1,-11-8 1</inkml:trace>
  <inkml:trace contextRef="#ctx0" brushRef="#br0" timeOffset="38335">6237 282 2,'-12'-1'7,"12"1"0,-17 1-1,17-1 0,-19 8-2,7-3 1,2 6-2,-5-1 1,0 5-2,-3 1 0,-1 4 1,-2 2 0,0 1 0,0 3 1,0 0 0,1 2-1,2 0 1,3-1-1,4-5-1,5 2 0,5 0 0,7-9 0,8 4 1,10-11 0,2 6-1,6-11 1,-1 9 0,1-12 0,-5 1 0,-3-1-1,-8-11 1,-4 11-1,-9-14 1,-3 14-1,-11-12 0,-2 10-1,-4-8 1,-2 7-2,-3 3 1,-3 0-1,0 0 1,2 0-1,2 10-1,1-7-3,8 10-6,3 3-15,2-3-5,12 3 0</inkml:trace>
  <inkml:trace contextRef="#ctx0" brushRef="#br0" timeOffset="39216">6430 600 9,'-19'-14'11,"10"2"-2,-1-3-1,2-4-1,2-4-2,0-2 0,1-1-1,3-3-1,6 2 1,0 2-1,6 3-1,4 2 0,5 6 0,3 0 0,4 5-1,2 3 0,-3 1 0,2 3-1,-5 2 1,-3 0 0,-3 5 0,-3 2 0,-6 3 1,-2 5-1,0 2 1,-3 5-1,0 3 0,-1 4 0,-1 1 0,-2 0 1,-2 0 0,-3-2 0,-4 0 0,-3-8 1,-3-1-1,-3 3 1,-1-9 0,-3 3-2,3-11 2,-3 7-1,2-11 0,-1-1-1,3 0 0,0-11 0,3 6-1,-1-13 1,1 6-1,3-13-1,4 7 0,1-3 0,6-5 1,4-1-1,5 0 0,7 1-1,4 0 2,6 3-1,3 0-3,7 2-4,2 6-22,0-1 1,2 3-1</inkml:trace>
  <inkml:trace contextRef="#ctx0" brushRef="#br0" timeOffset="41570">4628 1257 15,'-11'-6'14,"11"6"-3,-4-12 0,5 1-3,4-1-1,3-4-2,5-2-1,4-2-1,4-2 0,3 1-1,4 0 1,-1 3-1,0 1-1,-8 5 0,0 3 0,-5 2-1,-4 4 0,-10 3 0,9 2 0,-9-2-1,3 15 1,-1-6-1,2 5 1,-1 1 0,4 4 0,-5 1 0,5 2 1,1 0-1,-2 1 1,3-1-1,-5 0 1,5-6-1,0 1 2,4-7 0,-3-1 0,2-6 1,3-4 0,2-7 0,5-5-3,2-4-4,2-6-14,1-8-11,7 2-1</inkml:trace>
  <inkml:trace contextRef="#ctx0" brushRef="#br0" timeOffset="46216">6901 1238 19,'35'6'12,"12"3"-2,3 0-1,9-2-4,0 1-1,-3-3-2,-5 0-1,-8-3 1,-7-1-1,-7-2 0,-6-3-8,-13-4-15,5 3 0</inkml:trace>
  <inkml:trace contextRef="#ctx0" brushRef="#br0" timeOffset="46497">6904 963 17,'29'2'8,"8"1"0,14 1 0,6-1-2,13 0-1,-1 1-1,-2-3-2,-2-1-1,-7 0-2,-8-1-2,-10-1-8,-2 9-11,-19-7 0</inkml:trace>
  <inkml:trace contextRef="#ctx0" brushRef="#br0" timeOffset="46948">6813 1553 7,'18'-13'13,"3"0"-2,5 1-2,3 3-1,2 2-3,0 3 0,-1 1-1,-2 3-1,-7 2 0,-4 1 0,-4 1-1,-13-4 1,12 13-1,-10-3 0,-1-1 0,1 2 1,0 3-2,1-1 0,3 2 1,-1 0-1,5 0 0,3-1 1,0-2 0,6-2 0,3-6 0,7-3-2,4-3-8,5-5-12,-3-13-7,8 0 0</inkml:trace>
  <inkml:trace contextRef="#ctx0" brushRef="#br0" timeOffset="48219">7954 856 8,'0'0'14,"-6"-11"-2,6 11-1,0 0-2,-1-10-2,1 10 0,0 0-3,17-10 0,-4 8-2,4 1-1,1 1-1,2 3 0,1 1 0,-2 4 0,-2 1 0,-5 4 0,-3 2 0,-4 2 0,-3 2 1,-5 3-1,-4 0 1,-4 4 0,-3 1 0,-6 5-1,-6 1 2,-4 0-1,-2 3-1,-4-2 1,0 0-1,0-2 1,3-5-1,7-1 0,5-9-1,6 2 1,8-3 0,8-3 1,10-3 1,9-6-1,10-4 0,7 0 1,7-1 0,3-2-1,2-4 0,-3 1-2,0-4-6,-3-3-13,-1 9-7,-14-14 0</inkml:trace>
  <inkml:trace contextRef="#ctx0" brushRef="#br0" timeOffset="48860">8337 514 4,'0'15'10,"-1"3"0,1 2 0,1 4-2,-2-6 1,0 9-3,0-1 0,1 1-2,2-2-2,5-3-8,7 3-15,-2-16-2</inkml:trace>
  <inkml:trace contextRef="#ctx0" brushRef="#br0" timeOffset="49111">8538 711 16,'-7'-18'15,"4"-2"-2,0-5-3,2-2-2,4 7-3,4-7-2,4 4-2,4 6-1,4 0 0,2 4 0,3 4 0,2 5-1,-1 6 0,-1 7 0,-3 2 0,-5 6 0,-5 2 0,-2-1 0,-6 4 1,-4 5 0,-5-11 2,-4 8 0,-2-1 3,-6-4-1,-2-1 1,-3 2 1,-1-4-1,-3-6-2,0 4-8,-4-12-21,9 2 0,-9-10-2</inkml:trace>
  <inkml:trace contextRef="#ctx0" brushRef="#br0" timeOffset="50032">7652 818 2,'-46'83'4,"3"2"0,4-4-1,10-2 0,10-4 1,11-4-2,13-3 1,13-8 0,14-5-1,16-5 0,11-7-4,7-9-8,10 2-9</inkml:trace>
  <inkml:trace contextRef="#ctx0" brushRef="#br0" timeOffset="50703">7654 908 9,'-6'-24'13,"2"-1"-1,2-1 0,3-5-3,5 6-1,7 2-1,3-5-2,8 9-3,4-2 1,6 6-2,6-1 0,4 13-1,1-8-1,1 3-1,-1 4-3,0-6-9,-4-1-11,7 1 0</inkml:trace>
  <inkml:trace contextRef="#ctx0" brushRef="#br0" timeOffset="51164">9026 461 0,'10'41'5,"2"15"0,-1 6 0,0 13-1,-2 8 0,-4 11-1,-3 3-1,-4 9-1,-6 7 1,-4-3-1,-2-2 1,0-4-1,-1-9 1,-2-10 2,-5-7 2,-4-20 0,1-4 1,-3-11 0,-2-13-1,-3-9 2,1-6-2,0-13-3,1-3-4,7-2-7,0-8-12,3-17-6,12 3-1</inkml:trace>
  <inkml:trace contextRef="#ctx0" brushRef="#br0" timeOffset="51694">9512 218 15,'11'-17'13,"-11"17"-2,0 0-2,0 0-4,-13-7 0,13 7-2,-13 13-1,0 1-2,0 3 1,-4 8-1,-3 4 1,-1 7 0,-1 2 0,1 4 0,4-1 1,1 2 0,2-4 0,8-7 0,7-3 0,6 0 1,7-12 2,10 3-2,-1-12 0,-23-8 1,71 5 0,-71-5 0,65 0 0,-65 0-1,47-19 0,-47 19 0,0 0-1,12-44 0,-12 44 0,0 0-1,-26-48 0,10 33-1,-1 5-1,-3 3 1,-2 3-1,-1 8 0,-9 2-1,2 5-3,-5 2-8,0 2-17,2 3 0,-4-4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7.3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 67 20,'0'0'16,"-6"-11"-3,6 11-1,0 0-2,0 0-3,0 0-3,0 0 1,0 0-3,0 0-1,-2 16-1,5-4 0,1 0 0,1 7 0,1 4 1,1 6 0,0 1 0,1 1 0,-2 1 0,1-2 1,-2 2-2,2-5 2,-2-6-2,-1-5 1,-1-2 0,0-4 0,-3-10 1,6 11 1,-6-11 0,0 0 1,0 0 0,0 0 1,5-11-1,-2 1 0,-2-8-1,2-2 0,0-6-1,2-7-1,0-5 0,2 1-1,-1-3 0,4 4 0,0 2 0,1 2-1,-2 5 1,3 7-1,-3 4 0,1 5 1,-10 11-1,12-12 0,-12 12 0,14 3 0,-4 6 0,-1 3 0,0 6 1,2 3 0,1 7 0,3 4 1,-2 2 0,0 4 1,-1-2-1,0 1 0,0-2 0,-1-2 0,1-5-1,-2-3 1,0-3-1,-2-5 1,-2-4-1,0-3 1,-6-10 0,0 0-5,10 5-11,-10-5-17,2-24-2,0 7 1</inkml:trace>
  <inkml:trace contextRef="#ctx0" brushRef="#br0" timeOffset="791">603 396 13,'0'0'20,"0"0"-3,0 0-2,0 0-3,0 0-2,15-7-3,0 2-2,6 1-2,3-2 0,2 2 0,0-4 0,-1 4-1,-2-1-1,-6 2 0,-4 1 0,-13 2-3,0 0-3,0 0-7,-5-10-11,5 10-6,-23-15-1</inkml:trace>
  <inkml:trace contextRef="#ctx0" brushRef="#br0" timeOffset="1111">464 220 15,'0'0'23,"13"-10"-11,1 0-2,7 8 1,2-9-2,8 7-2,-1-7-2,5 6 0,-4-6-1,0 6-1,-6 3 0,-4-2 0,-5 2-2,-5 0 0,-11 2 0,13-1-1,-13 1 0,0 0 0,0 0 0,0 0 0,0 0 0,0 0 0,10 4 0,-10-4 0,0 0 0,0 0-5,11 3-8,-11-3-18,0 0 2,0 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17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487 464 19,'0'0'12,"0"0"-4,0 0 0,0 0-1,0 0 0,-14 12-1,2 0 0,2 9 0,-3 6 0,1 11 0,-4 7-1,7 12 1,-5 1-2,5 3 0,6-1-1,1-4-2,3-6-2,2-12-5,12-9-6,2-15-11,5-18-6,11-6-1</inkml:trace>
  <inkml:trace contextRef="#ctx0" brushRef="#br0" timeOffset="281">831 564 0,'-4'29'24,"-9"-1"-1,3 10-17,3 4 0,0 4 1,6-3-2,1-1-1,11-7 0,7-10 0,9-7 1,1-11 0,9-8-1,-2-12 0,3-7 0,-1-11 0,-7-4-1,-9-8 0,-4 0 0,-12-2 0,-4 3 0,-9 2 1,-7 3-1,-5 1-1,2 11 1,-8 3-2,-2 8 0,-1 8 0,-4 8-1,0 7-3,-2 6-2,4 11-9,0 4-17,4-2-3,11 2 2</inkml:trace>
  <inkml:trace contextRef="#ctx0" brushRef="#br0" timeOffset="741">1417 24 6,'5'-14'23,"-5"14"-14,1-11 0,-1 11 1,0 0 0,-11 7 1,4 5-2,-1 2-2,-4 7-2,1 5-1,0 7 0,-2 3-1,1 4 0,2 1-2,-1 0 0,1-2 1,4-4-1,-1-7 0,3-4-1,3-8-3,3-6-6,-2-10-16,20 1-5,-8-13 0</inkml:trace>
  <inkml:trace contextRef="#ctx0" brushRef="#br0" timeOffset="1072">1702 79 13,'5'10'13,"-14"-4"-5,0 3 1,-3 2-1,1 3-1,-4 2-1,5 2-1,1 3-2,1 0 0,3 0 0,3 5-1,1-1 1,3 3-1,3-2 0,3 3-1,-1 3 0,-5 1 0,2-3 0,-6-1 0,3-5 1,-2-1 0,-4-5 1,-6-2 0,-1-10 1,2-3 0,-7-7 0,3-2 0,-9-13-1,6 2 0,2-6-2,7-2 0,1-3 0,10-1-1,10 0-1,6 0 1,9 7-1,5-5 0,-33 27 1,69-49 0,-69 49 0,77-50 1,-77 50 0,49-48 0,-49 48 1,29-43-1,-29 43 0,0 0-1,0-42 1,-18 36-2,2 6 0,-4 3 0,-5 6 0,-4 3-3,-1 10-8,-6 6-21,-8-2 2,-1 9 0</inkml:trace>
  <inkml:trace contextRef="#ctx0" brushRef="#br0" timeOffset="2304">0 1250 13,'13'9'12,"-3"-6"0,5-1 0,5 1-1,5-1-1,10 1-1,7-1 0,12 2-2,8-2-1,16 1 0,11-2 0,17 2-2,10-3 1,9 0 0,3-3-1,10 0 0,-9-5 0,0 3-1,-7-3 1,-10 2-1,-15-3 0,-14 4-1,-12-1 0,-14 3 0,-13 0 0,-44 3-1,54-2-1,-54 2 0,0 0 1,0 0-1,0 0 0,0 0 0,0 0-1,0 0-3,-43 13-6,43-13-18,-41 12-8,15-8-1,-5-5 0</inkml:trace>
  <inkml:trace contextRef="#ctx0" brushRef="#br0" timeOffset="113554">1222 1688 1,'22'6'3,"6"2"1,2 0 0,5 1-1,-2 4 0,-1-2 0,-3 3-1,-5 3 0,-7 2 1,-3 2-1,-8 3 1,-5 4 1,-8 1 2,-4 5 1,-8 2 1,-10 4 0,-9 1-1,-13 3-1,-1 0 0,3-4-1,7-3-2,6 0-1,14-6 0,15-2-1,18-4-1,17-5 2,13 0-1,2-2 1,-1 3-1,6-1 0,-7-1 0,1 2-1,-11 2 0,-3 1 0,-9 1 0,-1 7 0,-2 3 0,-8 3 0,-6 8 0,-6 1 1,-7 4-1,-6 3 2,-6-2 0,-4 0 0,-6-1 0,7-2 1,-1-7-1,8-3 0,3-7 0,8-3 0,8-5-2,10-6-6,8-11-24,2-3-2,5-13 1</inkml:trace>
  <inkml:trace contextRef="#ctx0" brushRef="#br0" timeOffset="114305">1030 1867 13,'0'0'15,"-1"-17"-2,10 2-1,2-4-4,10-3-2,9-5-2,1-3-2,9-2 0,2 0 0,-1 3 0,-6 5-1,6 0 0,-14 5 0,-5 4 0,-5 5 1,-6 2-1,-11 8-2,15-6-1,-15 6 2,0 0-1,5 11-1,-3 0 1,0 2 1,3 5-1,2 2 1,2 3 0,2 0 0,4 2 0,5 0 0,-3-3 1,4 0-1,-5-6 1,3 1-1,1 0 0,-4-4 1,-1 0-1,-6-4 0,6 1 0,-15-10 0,18 17 0,-7-13 2,-11-4 0,0 0 0,0 0 1,3 10 0,-3-10 0,-20 2 0,9 1 0,-14-2 0,6 0-1,-6 1 0,-4-1-1,-1 1 0,-4 1 0,1 1 0,-4 0 0,3 1 0,0 0-1,2 2 1,3-3 0,2 0-1,5 0 1,1-3 0,4-1 0,3-1 0,1 0 0,3-1 0,-2 0-1,1 1 0,0-1 0,0 2-1,-4 0 0,3 1 0,-4-1 1,4 1-1,12-1 1,-15 0-1,15 0 0,0 0-5,0 0-24,25-3 0,6-4-1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2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4,'0'0'22,"0"0"-3,0 0-13,0 0-2,0 0 2,0 0 0,0 0 1,0 0-1,7 15 3,-7-15-3,1 22 3,-3-5-3,3 7 0,-3 3-1,2 5 2,-2 1-2,2 0 2,-1-2-2,0-1-1,0-5-1,2-4-1,1-7-1,2-5-1,-4-9 0,16 0 0,-4-9 0,5-5 0,3-5 0,0-3 0,1-6 0,1 3 0,0-1 1,-3 4 0,-2 2 0,-2 2 0,-1 5 0,-2 2 0,3 4 0,-1 1 0,-1 2 0,0 1-1,2 2 0,-3 2 0,1 1 0,-3 5 1,-10-7-1,13 22 1,-7-7-1,-3 7 1,-2 0 0,1 3 1,-2 4-1,1 1 0,-1 2 0,1-2 0,0-5 0,0-2 0,1-5-1,0-1 0,3-4-8,-2-2-28,-3-11-1,15-22-2,-10-2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6:53.1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14 475 8,'-10'-2'23,"10"2"-3,-4-10-1,6-3-18,5-3-7,8 3 1,4-6 3,4 3 2,5 0 4,2 2 3,2 5 0,-1 2 0,1 5 0,-4 3-2,-1 7 0,-8 3 0,-3 7 0,-10 3 1,-3 6 0,-9 2 0,-1 5-1,-10 0 1,-2 5-3,-8-1 0,-1 3-1,-3-1 0,1 1 0,-2-4 0,3-1 1,0-5-3,6-2 2,4-6-1,7-4 0,6-5-1,8-3 0,8-6 1,8-1 0,7-2-1,5-2 1,5 0 0,2-2 0,4-1 0,0 0 0,-1-1-1,-4 0-2,-1 3-5,-4-2-11,-1-3-18,1-1-1,-6-8 0</inkml:trace>
  <inkml:trace contextRef="#ctx0" brushRef="#br0" timeOffset="631">579 65 10,'0'0'21,"-5"14"-11,5 1-2,-1 2 1,1 6 2,-1 1 1,1 6 1,-3 0-1,3 7-2,-3-5-2,2 3-2,-1-6-2,2 2-1,-2-7-1,1-3-1,1-5 0,-1-6 0,1-10-1,0 0 1,0 0 0,13-12 0,-2-9 0,3-7-1,2-5 1,4-7 0,2-3 0,3-2 0,-1 1 0,1 4 1,-4 3 0,0 8 0,-3 3 0,1 7 0,-7 4 0,3 4-2,-4 6-1,-1 0-4,2 7-5,-12-2-7,13 1-15,-5 8-4,-8-9 0</inkml:trace>
  <inkml:trace contextRef="#ctx0" brushRef="#br0" timeOffset="1081">669 239 27,'0'0'26,"-6"14"0,6-14-9,0 0-16,2 11 1,-2-11 1,10 15 1,-4-6 2,7 8 1,0-3 0,7 7-1,0-2-1,6 3-1,3-1-2,1 1-1,1-3 0,0-2 0,-1-2 0,-6-1 0,1-4 0,-3-1 0,-5-1 0,-1-3 1,-6 3 0,0-5-1,-10-3 1,13 2 1,-13-2 0,0 0 0,0 0 1,0 0-1,0 0-1,0 0 0,0 0-5,-5-9-35,-4 1 2,-1-3-3,-7-10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25.7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374 15 30,'0'0'20,"-3"-10"-1,3 10 0,0 0-5,0 0-2,-15-5-4,15 5-1,-12 1-2,12-1-2,-19 5-1,8 0-1,-4 6 0,2 3-2,-3 1 1,-1 4-2,-3 4 2,-2 2 0,0 5-1,-1 5 1,1-3-1,-2 6 2,2 0-1,1 2 1,1-2-1,5 1 1,2-4 1,3-1-1,3-3 1,5-5 0,3 1-1,4-5 1,4-5-1,6-2 1,3-5-1,7-5 1,1-5-1,4-4 1,2-6-1,0-3 0,-1-1 0,-1-4 0,-7-1 0,-5-2 0,-3-2 1,-7 5-1,-5-6 0,-5 2 1,-6-2-1,-3 0 0,-6 2-1,-3 0 0,-3 4 0,-4 4 0,-3 7-1,-3 5-2,3 13 0,-3 5-5,7 10-9,1 4-19,-2 5-1,8 1 1</inkml:trace>
  <inkml:trace contextRef="#ctx0" brushRef="#br0" timeOffset="1041">798 510 5,'-12'0'26,"1"-1"-9,0 0-3,-4-2 1,3 2 1,-7-6-1,7 3-1,-7-7-2,7 0-4,-3-5-3,5-2-2,-1-7-1,6-5-1,4-4 0,5-6-1,6-1 1,3 3-2,4-2 3,2 3-2,2 4 2,0 7-1,-3 6 1,0 7 0,-2 4-1,2 9 2,-2 6-3,3 7 0,1 2 0,-2 5-1,2 3 0,1 3 1,-2 1 0,0-2 0,-3 4-1,-1-1 2,-4 1-1,-3 2 2,-5-3-1,-3 0 3,-9-2-2,-1-1 1,-7-5-1,1 1 2,-7-4-2,0-3 1,-1-3-1,-1-2 0,-1-5 0,3-1-1,-1-4 0,2-2 0,3-5-2,3-2-3,6 2-6,-1-3-30,5-6-1,3-4 0,-2-8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7:32.1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1035 16,'0'0'12,"0"0"-1,0 0 0,0 0-1,0 0-1,0 0 0,0 0 1,-9 8-2,9-8 0,0 0 0,0 0-2,0 0 0,0 0-1,0 0-1,0 0 0,3-12-1,11 0-1,5-4-1,8-5-1,4-4-2,6-1 1,2-4-2,0 3 2,-4 3-1,-4 5 1,-8 4-1,-5 5-2,-18 10-5,12-9-13,-12 9-11,0 0 2,-16 6-1</inkml:trace>
  <inkml:trace contextRef="#ctx0" brushRef="#br0" timeOffset="360">106 792 10,'0'0'30,"10"11"0,-10-11 2,0 0-23,0 0-4,6-11 0,-6 11 0,0 0 0,3 12 1,-5-2-3,3 7 2,-2 2-2,3 8 0,1 4-1,3 6 1,-1-2-2,4 1 1,-1-2-1,1-3-1,0-4-2,-2-7-4,2-1-9,-4-7-12,-5-12-10,0 0 2,0 0-1</inkml:trace>
  <inkml:trace contextRef="#ctx0" brushRef="#br0" timeOffset="641">108 1158 4,'0'0'30,"0"0"1,-11 8 1,11-8-20,1-20-3,0 2 0,9-7-1,0-7-2,6-3-2,-1-2 0,4-2-2,-1 3 0,0 5 0,-3 3 0,-2 10 0,-6 5 1,-4 3-4,-3 10-4,0 0-13,0 0-16,-12-6-2,1 5 0</inkml:trace>
  <inkml:trace contextRef="#ctx0" brushRef="#br0" timeOffset="911">19 801 21,'-8'10'31,"9"2"-1,-1-12-11,6 13-8,6-4-1,0-6 0,9 3 0,1-2-2,8 1-2,0-1-1,3 0-2,0 1-2,-2-2 0,-2 3-1,-4 0 1,-3 0-1,-4 0 0,-2 1-1,-4-1-4,4 4-13,-2-4-18,-4-5-2,2-3 2</inkml:trace>
  <inkml:trace contextRef="#ctx0" brushRef="#br0" timeOffset="1422">809 546 26,'29'-11'30,"-9"-6"1,3 0-5,-4 8-21,-2 3-2,0 8 0,-4 5 0,0 5-1,-5 5 1,0 4 0,-4 6-1,-1 4-1,-3-2 1,-1 4-1,-4-4 1,-2 2-1,-4-4-1,-1 3 2,-4-6 0,0 5 1,-5-2-2,-2 2 2,-4 1-3,0-1 3,0 0-1,1-3 0,1-2-1,3-3 1,3-4-1,6-3 0,4-6 0,9-8 1,-9 12-1,9-12 0,12 8 0,3-6 0,7 0 0,6-2 0,8-2 1,7 0-1,4 1-1,2-3 1,-2 1-1,-2 2 0,-7-1 1,-3 1-1,-9 0 0,-5 1 1,-8-1 0,-3 2 0,-10-1-1,9 0 1,-9 0-1,0 0 0,0 0-1,0 0-1,0 0-5,-6 10-18,6-10-13,0 0-2,-13-12 1</inkml:trace>
  <inkml:trace contextRef="#ctx0" brushRef="#br0" timeOffset="2293">951 546 29,'0'0'31,"2"-9"-3,-2 9-10,0 0-5,0 0-3,-10-4-3,10 4-1,0 0 0,-11-3-2,11 3 1,-9-1-2,9 1 0,-9-3-1,9 3 0,-12-2 1,12 2-2,-13-1 0,13 1-1,-15 0 0,5 1 0,1 0 0,-1 1 0,-1 0 0,0 0 0,-1 2 0,2-1-1,-1 0 1,1 2 0,0 1-1,1 0 1,-1 1-2,10-7 2,-15 17 0,7-7-1,1-1 1,2 2 0,1-1 0,1 4 0,1 0-2,1-1 2,0 0-1,3 1 0,-1-3-4,7 6-9,1-6-24,-9-11 2,15 5 0</inkml:trace>
  <inkml:trace contextRef="#ctx0" brushRef="#br0" timeOffset="8522">1383 139 26,'0'0'20,"0"0"-2,0 0-2,0 0-1,0 0-3,0 0-2,0 0-2,-10-6-1,10 6-1,0 0-1,0 0-1,0 0-1,0 0-1,-9 7-1,9-7-1,-8 11 0,8-11 0,-13 17 0,5-5 0,-3 3 0,1 1 0,-1 4 0,-1 1 0,0 2 1,-4 2 0,0-1-1,2 1 1,1-3-1,2-1 1,0-5-1,5 0 0,4-5 1,6-1-1,6-5 0,3-4 0,4-2 0,3-1 1,4-4-1,1-1 1,-1 1-1,-2-2 0,0 3 0,-4 1 0,-2 1 0,-2 2 0,-3 2 0,0 1 0,1 0-1,-12-2-3,20 3-7,-20-3-10,11-4-14,-2 4-1,-9 0 1</inkml:trace>
  <inkml:trace contextRef="#ctx0" brushRef="#br0" timeOffset="9123">1430 231 7,'0'0'29,"0"0"0,0 0-8,0 0-6,0 0-4,0 0-1,0 0-2,0 0-1,3 14-2,-3-14 0,1 14-1,0-4-1,1 8 0,-2 0 1,1 7-1,-2 2-1,2 4 2,-3-1-2,1 4 1,-2-3-2,1 0 1,-1-3 0,1-2-1,1-2 0,-1-3-1,1-6 1,0-1-1,1-4 0,0 2 1,0-12-1,1 13 0,-1-13 1,0 0 0,0 0 0,0 0-1,0 0 2,0 0-2,0 0 1,0 0 0,0 0 0,-2 10-1,2-10 1,0 0-1,0 0 0,0 0 0,0 0 0,0 0 0,0 0 0,2-12 0,-2 12 0,0 0-1,0 0 0,0 0-7,0 0-31,-10-11-1,6-2 0,0-4 0</inkml:trace>
  <inkml:trace contextRef="#ctx0" brushRef="#br0" timeOffset="10555">1220 408 20,'1'-13'15,"-1"4"-4,0-2-1,1-1 0,3-1-1,-2-4 1,4-1-4,-1-2-2,6-1-1,1-4-1,5 1-1,0-4 1,1 2-1,2-1 0,-1 2 3,-1 0 0,-1 6 2,-6 2-1,0 4 2,-3 1-1,-8 12-1,8-16 0,-8 16-2,5-9 0,-5 9-2,0 0-1,4-10 1,-4 10 0,0 0 0,0 0 0,0 0 0,0 0 0,0 0 0,0 0 0,0 0 0,0 0-2,0 0 1,0 0-2,0 0-1,0 0-3,-3 9-8,3-9-21,-3 16-1,3-16 1</inkml:trace>
  <inkml:trace contextRef="#ctx0" brushRef="#br0" timeOffset="15602">1912 1014 3,'-18'0'28,"18"0"0,-18-6-12,4 4 0,2 3-3,-2-2-2,14 1-2,-20 3-3,20-3-1,-15 4-1,15-4-1,0 0 0,0 0-2,11 10 1,4-7-1,5-2-1,4 1 1,2 1 0,2-2 0,0 1-1,-3-2-1,-2 1-1,-6-2-4,0 2-8,-4 0-20,-13-1-2,11-17 1</inkml:trace>
  <inkml:trace contextRef="#ctx0" brushRef="#br0" timeOffset="15933">1820 770 11,'0'0'29,"22"9"0,-10-11 3,5 0-26,8 1-1,0 0 1,4 3-1,-2-3 0,3 4 0,-2-1-2,-2 0-5,-1 4-11,-4-1-15,-5-4-5,3 2-1</inkml:trace>
  <inkml:trace contextRef="#ctx0" brushRef="#br0" timeOffset="16223">2368 529 19,'0'0'26,"0"0"-16,0 0 1,0 0 0,4 23 3,-6-4 0,2 10-1,-8-2 0,6 12-4,-5-1-4,1 7 0,0-1-3,0 4-1,0-8-1,3-1-2,9-3-11,0-6-18,4-17-6,7-9 2</inkml:trace>
  <inkml:trace contextRef="#ctx0" brushRef="#br0" timeOffset="16554">2628 898 12,'0'0'31,"-15"5"-7,15-5-4,-13-3-2,13 3-3,-10-15-2,8 2-5,-2-6-1,3-1-4,2-7 0,1-2-3,4-1 1,2-3-1,6 4 1,0 0-1,5 3 0,2 4 1,1 5-1,3 5 1,1 4-2,-1 6 1,1 5 0,-4 6 0,-2 8-1,-4 3 0,-4 2 1,-4 4-1,-4 1 1,-4 3 1,-7-2 0,0 3 1,-8-6 0,-4 3 3,-8-4 0,1-1 1,-7-4-2,1-1 1,-4-6-1,3-3-1,1-4-1,5-4-2,6-3-3,1-9-3,15-7-30,4-5-5,5-5 1,7-9-2</inkml:trace>
  <inkml:trace contextRef="#ctx0" brushRef="#br0" timeOffset="17245">3063 103 9,'0'0'27,"-5"10"0,5-10-1,0 0-20,0 0-3,0 0 1,9-5 0,-9 5 0,19 1 0,-8-1 0,2 3 0,2 0-1,-1 4-1,1-2 0,-1 4 0,-2 0-1,0 0 1,-1 3-1,-3 1 1,-4 0 0,-1 2 0,-6 0 1,-2 1 0,-8-2 1,2 2-1,-6-3 1,2-1-1,-2-3 0,6 0-1,0-4-2,11-5 0,-10 4-1,10-4 0,0 0 0,12-5 0,-1 4 0,0-1 0,2 3 0,0 2 1,2 3 0,-3 4 0,1 0 1,-1 5-1,-4-2 0,1 2 0,-3-1 1,-1 2-1,-2-2 1,-2 1 1,-5-2 0,-3 1 2,-7-2-1,-1 2 0,-8-5 0,1 2 0,-5-2-1,2-2 1,-1-1-2,2-2 0,5-1-1,4-2-2,4 2-3,0-8-7,11 5-28,0 0 1,-2-11-1,9-1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1:56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1022 20,'0'0'12,"25"-51"-2,-25 51 1,46-62-1,-46 62-1,56-71 0,-56 71 1,60-64-2,-60 64-1,50-50 1,-50 50-2,0 0 0,44-41-2,-44 41 0,0 0-1,0 0-1,0 0 0,0 0 0,0 0-1,0 0 1,37 49 0,-28-26 0,1 3-1,-10-26 2,7 62-2,3-27-1,0-7 1,0 4-1,4-5 1,-3-9-1,-2-6 2,12-4-2,-7-5 2,2-7 0,4-9 0,7-9 0,1-8-1,0 1 2,5-6-3,1-3 2,-2-2-2,-4 1-1,0 8-3,-9 0-6,2 7-25,0 7-1,-7 2-1,0 6 1</inkml:trace>
  <inkml:trace contextRef="#ctx0" brushRef="#br0" timeOffset="691">1433 142 14,'11'-9'18,"-11"9"-1,9-10-1,-9 10 0,0 0-1,-15 0-4,15 0-2,-14 3-2,14-3-1,-20 7-1,10 0-1,-5 0-1,3 3 0,-6 2-2,2 4 1,-6 2-1,2 5-1,-5 8 2,1 3-1,-2 6 0,0 8 1,1 4-1,2 4 0,0 4 0,3 0 0,4-4-1,4-2 1,5-3-1,7-8 1,7-4-1,6-7 1,7-8 0,7-5 0,12-5-1,4-7 1,10-7-1,-1-4-1,0-7 1,-1-4-1,-5-4 0,-5-5 1,-11-4-1,-9-2 1,-11 0-1,-8 1 2,-5 1-1,-8 2 0,-4 3 0,-5 5 0,-9 6 0,-1 7 0,-3 3 0,-1 7-1,-3 6 1,1 4 0,-2 2-1,4 4 1,5 1-1,2-2 0,6 5-5,-1-5-12,9-2-16,6 0-1,4-5 0</inkml:trace>
  <inkml:trace contextRef="#ctx0" brushRef="#br0" timeOffset="1533">1858 812 4,'-24'3'27,"10"-8"-10,3-2-1,-4-10-1,6 0 0,-3-11-4,9-1-2,0-8-3,5-2-1,6-4-2,3-1 0,4-4-1,5 5-1,3 2 1,3 5 0,2 2-1,1 5 0,-3 4-1,1 7 1,-3 8 0,0 2 0,-2 6-2,-2 5 2,-2 5 0,0 9-1,0 7 1,-1 6 0,0 4 0,-2 5 0,-2 5 0,-2 2 1,-3 4-2,-3-2 2,-6-4-1,-3 0 0,-8-5 0,-2-3 2,-9-7-1,-4-6 0,-6-7 0,-3-5 1,-2-7-1,-2-3 0,0-5-1,3-3-1,2-2 0,6-3-2,5 3-3,3-9-5,12 1-26,5-2-2,7-5 2,8 0-1</inkml:trace>
  <inkml:trace contextRef="#ctx0" brushRef="#br0" timeOffset="2414">2680 362 1,'0'0'25,"0"0"-9,7-16-1,-7 16-2,0 0 0,0 0-2,4-14-2,-4 14-3,0 0 0,0 0-3,0 0 1,0 17-1,-1 1 0,2 3 0,-2 6-1,3 3 2,-1 7-2,3 2 2,-3-6-2,4 3 0,-2-4 0,2-3-1,0-5 0,1-5 1,1-4-1,-7-15 1,16 8-1,-3-14 1,0-9-1,3-4 0,0-7 1,4-2-1,-1-4 0,1 1-1,0 2 0,-3 2 1,-2 3-1,-2 4 0,-3 5 0,-2 2 0,3 4 0,-11 9-1,12-13 1,-12 13 0,13 2-1,-13-2 0,18 12 1,-10-1 0,-3 3-1,4 2 1,-2 3 0,-2 1 0,0 0 0,0 1 0,-1 0 0,0-3 0,0-1 0,0-2 0,-1-3 1,-1-3-1,-2-9 0,2 11-2,-2-11-6,0 0-25,0 0-2,0 0-1,7-22 0</inkml:trace>
  <inkml:trace contextRef="#ctx0" brushRef="#br0" timeOffset="3165">3258 641 9,'-13'-9'25,"7"-2"-8,1-2-5,5-5-1,7-2-2,1-5-1,7 2-3,3-5-1,6-2 0,0 4 0,3 3 0,0-2-2,0 8 0,-4 1 0,0 5-2,-5 13 1,-2 12-1,-3 0 0,-1 8 1,-4 6-1,-2 1 2,-3 5-1,0 2 2,-4-8-1,0-1 2,-5-5-1,0 1 2,-7-6-1,1 1 1,-8-5-1,0-1 1,-6-7-2,-1-1 0,-3-4-1,0-2 0,2-3-2,1-4-1,8 0-3,0-7-3,12 5-7,4-2-20,7-4-3,8-1 2,8-3-1</inkml:trace>
  <inkml:trace contextRef="#ctx0" brushRef="#br0" timeOffset="3736">3709 563 4,'-18'-15'25,"12"0"-8,3 0-7,3-3-1,3-7-1,6 3-1,5 0-1,4-4-2,8 5-1,-1-1 0,5 3 0,0 4 0,1 11-1,-1-5 0,-3 9-1,-1 9-1,-3 4 1,-4 2 0,-3 4-1,-5 2 1,-2 2 1,-6 3 0,-2-2 2,-8-3 0,0 1 0,-6-4 1,-2 2 0,-6-5 0,-2 0 0,-5-4-1,2-1-1,-3-6-1,2-3-1,1-2-3,1-8-5,6-1-8,1-4-17,6-8-3,6-4 0</inkml:trace>
  <inkml:trace contextRef="#ctx0" brushRef="#br0" timeOffset="4196">3989 0 18,'0'0'26,"5"12"-8,-5-12-8,-3 18 1,1-5 1,4 4-3,-3 5-1,5 4 0,-4 4-2,7 7 0,-6 6-1,3 4 0,-2 2-1,2 3-1,-3-3 0,3-1-1,-1-1 0,1-6-1,2-8-2,0-6-2,4-3-5,-5-12-10,6-7-16,3-7-1,0-12 0</inkml:trace>
  <inkml:trace contextRef="#ctx0" brushRef="#br0" timeOffset="4557">4294 464 16,'13'2'14,"0"-4"-2,2-6 0,4-1-1,-1-7 0,5 0-1,-3-6-3,5 2-1,-7-1-1,-2 4-1,-7 0 1,-1 4-2,-6 0-1,-2 13 0,-10-15 0,-1 11 0,-4 1-1,-3 3-1,-3 2 1,-3 2 0,-3 3 0,3 2 0,2 6 1,0 2 0,3 1 1,1 2 0,2-1-1,6 2 1,1-1-1,2 2 1,1-6-2,4 2 1,3-1 0,3 0-1,4-1 1,2-1-1,7-1 0,5 0 0,2-2-1,5-1 1,4-2-2,3-5-3,6 4-3,-1-11-8,3 1-20,3-3-1,1-6 1</inkml:trace>
  <inkml:trace contextRef="#ctx0" brushRef="#br0" timeOffset="5128">5051 217 12,'0'0'31,"-1"-11"0,-2 1-4,3 10-16,-18-6-2,6 6-1,-7 0-3,1 3-1,-4 1 0,0 4-2,0 3 0,-1 2 0,0 3 0,3 0-2,2 0 2,1-2-2,4-1 1,4-3-1,9-10 1,-10 14 0,10-14-1,9 14 1,3-8 0,3 1 0,4 0 0,2 0 1,-2 1-2,6 3 1,0-6-1,-2 1 0,-4 2 0,-1 2 0,-1 0 0,-4 2 0,3 1-1,-7-2 1,-2 2 0,-1-2 0,-2 2 0,-1-2 0,-3-1 1,-2 2 0,-3-2 1,-2 2 0,-8-1 2,-1 1-1,-4 0-1,-1 1 1,-5 1-1,0-2 0,-3 0 0,2 0-1,3-2 0,0 0-1,1-3 0,1-2-1,6 3-5,-8-4-25,7-1-7,3-6-2,-2-3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25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67 869 9,'0'0'23,"0"0"-8,0 0-3,-16-44-1,16 44 1,0 0-1,0 0-1,0 0 0,0 0-1,0 0-1,0 0-2,0 0-2,0 0-1,0 0-1,0 0-1,0 0-1,0 0 0,10 49 0,-10-49-1,22 60 1,-22-60 0,27 82 1,-14-32 0,7 3-1,-2 2 1,1 3-1,-4-2 0,-1-3 1,0-5-1,-3-5 0,-11-43 0,20 69 0,-20-69-2,0 0-2,14 55-6,-14-55-10,0 0-14,0 0 1,0 0 0</inkml:trace>
  <inkml:trace contextRef="#ctx0" brushRef="#br0" timeOffset="431">0 1319 24,'0'0'29,"34"-49"-1,-34 49-15,0 0-3,58-48-1,-58 48-3,49-35 0,-49 35-3,57-32-2,-57 32-6,47-28-11,-47 28-14,50-27-1,-50 27 0</inkml:trace>
  <inkml:trace contextRef="#ctx0" brushRef="#br0" timeOffset="681">454 1078 25,'-56'43'30,"56"-43"1,0 0-2,-44-23-24,44 23-3,-9-43-1,9 43-1,7-56-1,-7 56 0,22-50 1,-22 50 0,0 0 0,48-48 0,-48 48 1,0 0-1,50-10 1,-50 10 0,0 0 1,26 30 0,-26-30 3,0 0 0,21 66 1,-21-66 0,-7 53 2,7-53-2,-22 52 2,22-52-3,0 0-1,-54 54-2,54-54 0,0 0-1,-48 24-3,48-24-3,0 0-8,0 0-14,0 0-11,0 0 0,-20-52 0</inkml:trace>
  <inkml:trace contextRef="#ctx0" brushRef="#br0" timeOffset="1112">585 791 22,'0'0'26,"3"10"1,-3-10-7,8 11-20,-8-11-1,11 14 1,-1-1 1,3 0 0,-1 6 0,6 0 0,-6 3 1,2 0 0,-1 1 1,0-3-1,-2 1 1,-1-6 1,-4 1-1,-6-16 2,4 17 0,-4-17 0,0 0 1,0 0 0,-10 9 1,1-16-1,9 7-1,-20-13 0,15 1-1,-4-5-2,4-4-1,-1-2-1,4-4 0,3-2-1,6-2 0,6-1 1,-3 2-1,6 1 1,2 3-1,3 5-1,-2-1-4,7 11-9,1 0-20,-3 0-1,2 5 1,-1-6-1</inkml:trace>
  <inkml:trace contextRef="#ctx0" brushRef="#br0" timeOffset="1933">1196 169 2,'12'14'19,"-20"-2"-3,14 3-12,5 7-1,-1 3 2,8 6 0,-3 5 1,8 4-1,-5 2 1,8 3-1,-5-2 0,-3-2 0,-3-3-2,-3-3-1,-2-6 1,-3-6-2,-3-4-4,-7-6-9,-7-10-9,10-3-5,-28 2 0</inkml:trace>
  <inkml:trace contextRef="#ctx0" brushRef="#br0" timeOffset="2163">1125 626 13,'-12'-4'15,"12"4"-2,-9-1-3,9 1-2,0 0 0,7-11 0,4 3 0,7-4-1,7-1 0,3-5-1,6-2 0,4-3-2,2-1-2,6-5-1,-3 1 0,-2 0-1,-5 0-1,-1 3-3,-7-1-4,-3 1-9,-2 6-13,-18-5 1</inkml:trace>
  <inkml:trace contextRef="#ctx0" brushRef="#br0" timeOffset="2474">1408 59 5,'0'0'23,"-4"10"-1,4-10-14,7 17-2,-4-4 2,4 7 0,1 2 2,3 10-1,-1 0-1,5 10 0,-3 0-2,4 4 0,-3-4-2,1 1-1,-2-7 0,-2-5-2,2-7 0,-2-8 0,-10-16 0,21 7 0,-11-13-1,0-7 1,1-5-1,1-2 1,-2-2-1,-1-1 1,0 0-1,-2 4-1,-1 1 1,3 5-1,-3 2 1,0 2 0,-6 9 0,18-12-1,-18 12 1,18-4 0,-6 4 0,-1 2 0,0 3 0,2 3 1,-4 0 1,1 5-1,-2 0 1,0 2 0,3 0 0,-4 2 0,-5-5-1,2 0 0,5-1-3,-9-11-4,15 5-8,-15-5-18,11-13-3,1 0 0</inkml:trace>
  <inkml:trace contextRef="#ctx0" brushRef="#br0" timeOffset="2975">1976 206 8,'0'0'30,"13"3"0,-13-3 2,0 0-19,4 21-6,-1-9-2,4 7-1,-2-1 0,4 5-1,0-3-2,1-1 0,4-1-4,-6-8-11,-8-10-17,21 6-3,-14-16 2</inkml:trace>
  <inkml:trace contextRef="#ctx0" brushRef="#br0" timeOffset="3355">2375 0 13,'0'0'29,"0"0"-1,0 0 0,0 0-21,0 0-2,-18 4 2,7 4 1,-5-3-1,2 7 0,-6-1 1,3 6-1,-7-1-1,7 3-2,-3 0-2,4 2-1,2-1-1,2-1 0,2-3 0,4-2-1,5-2 1,0-3-1,1-9 0,11 11 0,1-9 1,2-2-1,5-2 1,3 0-1,1-1 1,2 0 0,-1-1 0,-2 2 0,-2 2 1,-2 1-1,-3 2-1,-3 3 2,-3 0-1,-9-6 0,11 16 1,-6-5 0,-5-2 1,-3 3 0,-5 0 2,3 2 0,-8-2 0,0 2-1,-4-2 1,-1 3-1,-2-3-1,-1 1-3,1 4-7,-6-1-31,-2-3 0,-1 3-1,-1-4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8:11.6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2,'11'12'17,"0"1"-2,-1-3-2,-10-10-5,11 16-2,-11-16-2,0 0-9,0 0-17,13 4-2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30.2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203 736 26,'0'0'27,"0"0"1,0 0-16,0 0-7,0 0 1,0 0 1,3 15 0,1 1-1,-1-6 1,8 10-1,2 1-1,4 10 0,0 4-1,-2 6 0,4-4-1,0 1 0,1 2-1,-8-3-1,-3-6 0,-1-6-1,-3-8-6,2-5-8,-7-12-22,0 0 1,1-12-1,0-2 1</inkml:trace>
  <inkml:trace contextRef="#ctx0" brushRef="#br0" timeOffset="761">0 831 0,'0'0'14,"0"0"-2,0 0-2,0 0-2,0 0-1,0 0-3,0 0 1,0 0-2,0 0 1,0 0 0,0 0 0,0 0 0,0 0 0,0 0 0,0 0-1,0 0-1,0 0 0,0 0-1,0 0-1,0 0 1,0 0-1,0 0 1,0 0 1,0 0 0,0 0 1,0 0 0,0 0 0,0 0 0,0 0 0,0 0-1,0 0 0,0 0-1,0 0 0,0 0-1,0 0 1,0 0-1,0 0 1,0 0 0,0 0 0,0 0 0,0 0 0,0 0 0,0 0 0,0 0 0,0 0 0,0 0-1,0 0 1,0 0-1,0 0 0,0 0 0,0 0 1,0 0-1,0 0 0,36-52 0,-36 52 1,0 0-1,0 0 1,58-59-2,-38 45 1,5-9 0,0 9 0,3 2 0,2 0-1,-3 3 1,4 0-1,-3 4 2,1 1-1,-3 2 0,-2 3 1,-7 2-1,-3 3 1,-3 3 1,-4 3 0,-6 0 0,-3 4 0,-5-2 1,-2 3 0,-1 6-1,-3-7 0,-2 2 0,-5 0-1,2-4 0,-1 0-1,4-3 1,-3 1-2,3-10 1,1 6 0,14-8 0,-17 4 0,17-4-1,0 0 0,-12 6-1,12-6 1,0 0-1,0 0 1,16-5 0,-2 4 0,1-2 0,1 2 1,7-1 0,2 1 0,1 0 1,-1 1-1,2 0 0,-1 0 0,2 3 0,-1-1 1,-1 5-1,-2-1 0,-2 5 0,0-2 0,-4 5 0,-4 1 1,-3-1 0,-3 2 0,-5 0 1,-4 1 0,-6-2 1,-3 4 1,-4-4-1,-3 3 2,-5-2-1,0 2-1,-4-3 0,2 0 0,-1-2-1,1-2 0,3-1-2,-5-1 1,4-4-1,-1 0 1,5-2-2,4 1 1,-2-1-3,5-3-4,2 3-8,9-3-16,0 0-7,8-16-1,3 2 1</inkml:trace>
  <inkml:trace contextRef="#ctx0" brushRef="#br0" timeOffset="2513">600 599 17,'0'0'24,"0"0"-8,0 0-5,0 0-2,0 0-1,0 0-2,7 16 0,0 0 0,1 1-1,3 8 0,1 3 0,1 7 0,-1-2 0,2 3-1,-2-4 0,1 0-1,-5-7-1,3-4-1,-5-7 0,0-5-1,-6-9-1,0 0 0,9 3 1,-9-12-1,-1-3 0,-4-1 1,1-4 0,0-4 1,-4-3 0,0-1 0,-2 1 0,-2 1 1,0-1 0,0 0 0,-1 2-1,1 4 1,1 2 0,3 1-1,-1 3 0,3 1-1,2 1 1,0 1-1,4 9-1,2-11 1,-2 11-1,0 0 1,10-10-1,-10 10 1,19 6 0,-3 1 0,1 3 0,4 5 1,3 0-1,2 4 1,3-2-1,2 3-1,0 2 1,0-6-1,1 2 0,-4-8 0,1 3 0,-3-10-1,-4-2 3,-3-4-1,-2-10 1,-5 3 1,-6-9 0,-1 2 1,-7-11-1,-2 4 2,-7-5-2,-3-3 2,-5-4-2,-1-1 0,-10 2 0,4 0 0,-1 3-1,7 4 0,1 4-1,3 3 0,4 8-4,0-1-4,12 14-10,0-14-18,0 14-2,0-12 2,0 12 0</inkml:trace>
  <inkml:trace contextRef="#ctx0" brushRef="#br0" timeOffset="3384">1151 553 5,'0'0'28,"18"-8"2,-18 8-11,15-8-2,-4 4-5,-11 4-4,13-10-2,-10 1 0,8 1-2,-5-5 0,1 1-1,-2-5 0,1-1-1,-5-3 0,0 0-1,-3-1 1,-2 1-1,0 1 1,-1 1-1,-2 3 0,-1 4 1,-1 2 0,9 10-1,-17-8 0,7 9 0,-2 3 0,1 4-1,-1 3 0,5 1-1,-3 4 0,2 2 1,2 4 0,1 0 0,4 2-1,2 2 2,2-1-1,0 0 0,4-1 0,3-1 1,6-5-1,-2-1 1,6-3-1,-4-1 1,1-5 0,1-2 0,2-4 1,-2-2-1,-4-4 0,4-4-2,-6-5 0,2-5-4,3 0-4,-6-13-6,1-1-13,-2-2-8,-6-6 0,3 2 2</inkml:trace>
  <inkml:trace contextRef="#ctx0" brushRef="#br0" timeOffset="3905">1362 4 28,'0'0'30,"0"0"0,0 0-13,0 0-6,0 0-2,0 0-3,-5 15-2,8-1 0,0 0-1,3 10 0,0 0 0,5 8 0,2 3 1,2 6 0,0 1 0,1 4-1,3-2-1,2-2 1,-2-4-1,0-4-2,-3-7 0,0-5 0,1-9-1,1-9-3,-1-4-1,-5-14-8,4-9-20,-2 1-4,-4-10 1,1 0 1</inkml:trace>
  <inkml:trace contextRef="#ctx0" brushRef="#br0" timeOffset="4306">1203 275 14,'12'-7'33,"4"-3"1,0-10 1,3-6-15,11 3-11,-1-6-2,7 5-1,-6-2-4,8 0-5,3 3-15,2 6-17,-6-7-2,3 4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2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362 221 7,'0'0'26,"0"0"-10,0 0-1,0 0-1,0 0-2,0 0-3,0 0-1,0 0-2,0 0-2,0 0 0,0 0-1,0 0-2,0 0 0,0 0-1,0 0-1,0 0 1,0 0-1,0 0 1,33 56-1,-33-56 2,22 49 0,-22-49 1,29 73-1,-14-28 0,1 0 0,-1 0-1,0 5 1,-3-3-1,-3 0 0,-1-3-1,-1-3 1,-4-2 0,-2-5 1,-3-1 0,-5-7 0,0-3 1,-7-4 0,-3-4 1,-6-5 0,-1-3 0,-6-7 0,0-4-1,-3-6 0,-1-4-1,-1-7-1,5-6-2,3-4-2,27 31-5,-43-75-7,25 34-11,8 0-8,10 41 1</inkml:trace>
  <inkml:trace contextRef="#ctx0" brushRef="#br0" timeOffset="581">0 331 17,'0'0'20,"0"0"-8,0 0 0,44-28 0,-44 28 0,83-18-4,-30 3-1,5-2 0,6-3-1,-4 0-1,3 1-1,-8 1-1,-3 2 0,-10 1 0,-42 15-1,66-19-1,-66 19 0,0 0-1,45-4-1,-45 4-1,0 0-5,0 0-10,0 0-16,0 0 0,0 0 1</inkml:trace>
  <inkml:trace contextRef="#ctx0" brushRef="#br0" timeOffset="1012">1010 245 7,'0'0'12,"0"0"-3,0 0 1,0 0-1,0 0-2,0 0-1,0 0 2,30 67-2,-30-67 0,16 69-1,-8-28 0,-1 3-3,3 0 1,0-1-2,0-4 0,-3-2 0,-3-5-1,2-6 0,-3-8-3,0-8-5,-3-10-14,0 0-5,0 0 1</inkml:trace>
  <inkml:trace contextRef="#ctx0" brushRef="#br0" timeOffset="1332">913 272 7,'0'0'26,"0"0"-9,0 0-2,8-53-2,-8 53-3,0 0-3,39-46-2,-39 46-2,53-33 0,-53 33 0,71-25 0,-29 13-1,0 3 0,2 3-1,-1 2 1,-43 4-1,78 1-1,-78-1 0,57 8 0,-57-8 0,0 0-1,43 36 1,-43-36 1,0 0 0,-11 51 0,11-51 2,0 0-1,-59 51 1,59-51 0,-61 25 1,61-25-1,-67 13 0,67-13 0,-69 5-2,69-5 1,-56 1-2,56-1 0,-42-4-1,42 4-4,0 0-6,0 0-17,-42-9-7,42 9 3,0 0-3</inkml:trace>
  <inkml:trace contextRef="#ctx0" brushRef="#br0" timeOffset="1973">1712 95 13,'0'0'8,"0"0"-3,0 0 2,0 0 1,0 0 0,0 0-1,0 0 1,-4 60 0,4-60-1,10 65 1,-3-23-3,0 1 0,4 7-2,-4-1 1,3 1-3,-3-3 1,1-3-1,-8-44-1,10 67 1,-10-67 0,-2 41 0,2-41-5,0 0-7,0 0-16,0 0 1,-6-56-2</inkml:trace>
  <inkml:trace contextRef="#ctx0" brushRef="#br0" timeOffset="2354">1483 0 21,'0'0'10,"0"0"0,0 0 0,42 8-1,-42-8-1,49 10-1,-49-10-1,68 10 2,-24-2-2,-2 0-1,5 5-1,-1-3-2,1 5-1,0-1 0,-2 0 0,-45-14-1,77 33 0,-77-33-1,62 35 1,-62-35 0,48 36 0,-48-36 0,0 0 0,41 57 0,-41-57 0,0 0 1,8 59-1,-8-59 1,0 0 0,-33 61 2,33-61-1,-43 40 1,43-40 0,-59 42 0,59-42 1,-76 41-1,76-41 0,-78 39-1,78-39 0,-78 37-1,78-37-1,-73 33 0,73-33 1,-54 26-1,54-26 0,-43 14 1,43-14-2,0 0-2,0 0-11,0 0-18,0 0 1,0 0-3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2:49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81 168 6,'0'0'5,"0"0"-1,0 0 0,0 0-1,0 0-1,0 0 0,2 9 0,-2-9 0,0 0 0,0 0 2,13 10 0,-4-8 1,2-2 1,4-1-1,3-5 0,0 0-1,2-4 0,0-1 0,-5-2-2,1-1 0,-5 0 0,-2 0 0,-2 2-1,-4 0 0,-5 1 2,-2 1-3,-3-1 1,-2 3-1,-3 0 1,-2 1-2,-1 3 1,-4 2-1,2 2 0,-1 2 1,2 2-2,-1 2 0,0 2 2,3 1-1,-1 1 0,2 2 1,0 2-1,2 0 1,2 5-1,0 0 1,2 2-1,1 3 1,4 1 0,0 1 0,1-1 0,2 0 1,2-2-1,2-1 1,2-3 0,3-1 0,-1-2 0,4-2 0,2-1 0,2-3 1,3-2 0,1-1 0,0-7-1,1 1 0,0-6 0,-2 0-1,1-4 0,-1 0 1,-1-4-1,-3 1-1,1 0 1,-2-3 1,0-1-1,-3 0 1,0 0 1,-1 0 0,-3 0 1,-1 0 0,-3 2 0,0 0 1,-2 2-1,2 2 0,-4 10-1,2-14 0,-2 14-1,0 0 0,0 0 0,1-10-1,-1 10-1,0 0 1,0 0-2,0 0 2,1 13-1,-1-13 0,0 18 0,-2-3 1,0 1 0,1 2 0,1 1 0,-2 0 1,1-2-1,-1-2 0,3-3 1,0-2-1,-1-10 1,0 0 1,14 4-1,0-9 0,-2-7 1,6-1-1,-1-5 0,3-2 1,-2-1-1,0 0-1,-4 1 1,-3 3 0,-3 3 0,-1 3 0,-7 11 0,9-11-1,-9 11 0,0 0-1,0 0 1,-2 11 0,4 2-1,0 1 1,1 4 0,0 2 0,2 2 0,6-1 1,-4 0-1,4-2 0,-3-2-1,3-6-2,3 0-3,-3-9-3,5 2-3,-5-9-7,3-4-10,1 0-3</inkml:trace>
  <inkml:trace contextRef="#ctx0" brushRef="#br0" timeOffset="1172">853 0 0,'0'0'9,"0"0"1,0 0-1,-1 13-1,-4 3-2,4 3 0,0 7 1,0 7-1,1 4 0,2 2-2,4 4-1,-2-2-1,5-1 0,-3-3-1,-1-4 0,-1-6-1,-1-8 1,0-1 0,-3-9 2,0-9 0,0 0-1,-12 0 0,2-6 0,-1-7 0,-3 1 0,-2-6-1,-2 2 0,-1-4 0,1 4 0,2 1 1,1 3 1,3 1-1,2 3 1,10 8 0,-9-10 0,9 10-1,0 0-1,13-12 0,-1 9-1,4-2 0,7-1 1,2-3-1,4 1 0,1 0 0,1-3 1,-2 1-1,-1 1 0,-4 0 0,-7 1 0,0 2-1,-8 2 1,-9 4 0,15-6-1,-15 6 0,0 0 1,0 0-1,10 13 0,-10-13 1,5 18 0,-2-5 0,0 1 0,4 2 0,0 2 0,2-1 1,-1 3-1,2-1 0,-1-1 1,-1-1-1,1 0 0,-4-6 1,-1 3 0,-1-4 0,-3-10 0,3 15 2,-3-15 1,0 0 0,0 0 1,0 0-1,0 0 0,0 0 0,-13-17 0,5 1-1,4 1-2,-1-2 0,2-3-1,2 1 0,3-2-1,3 2 1,1 2-1,6 0 0,-3 3 0,7 4-2,-3-2-3,7 7-6,-1-3-5,4 5-6,-1-1-5,1 1-3,0 2-3</inkml:trace>
  <inkml:trace contextRef="#ctx0" brushRef="#br0" timeOffset="1993">1392 235 13,'-3'19'22,"-3"1"-4,-3 1-4,11 2-3,-8-3-2,6 4-2,1-3-2,1-2-1,4-3-2,1-4-2,-7-12-7,20 10-12,-20-10-9,0 0 0</inkml:trace>
  <inkml:trace contextRef="#ctx0" brushRef="#br0" timeOffset="2183">1533 128 0,'0'0'30,"-6"-49"1,6 49-4,0 0-12,0 0-4,0 0-4,0 0-3,0 0-2,0 0-2,0 0-1,0 0-3,0 0-5,0 0-13,0 0-9,0 0 0</inkml:trace>
  <inkml:trace contextRef="#ctx0" brushRef="#br0" timeOffset="2443">1675 299 14,'0'0'23,"0"0"-15,46-6 1,-46 6 0,0 0-1,53-27 0,-53 27 1,0 0-2,43-40 1,-43 40-1,0 0 0,19-41-1,-19 41-1,0 0-1,0 0-1,0 0-1,-44-33-1,44 33-1,-43 3 0,43-3 0,0 0 1,-54 24-1,54-24 2,0 0-1,-49 45 0,49-45 0,0 0 1,-19 61-1,19-61 1,2 47-1,-2-47 0,22 49 0,-22-49 0,37 45 0,-37-45-1,51 40 0,-51-40-2,63 30-5,-63-30-11,60 10-16,-60-10-2,58-9 1</inkml:trace>
  <inkml:trace contextRef="#ctx0" brushRef="#br0" timeOffset="3265">2161 252 1,'0'0'28,"0"0"-1,0 0-12,0 0-3,0 0 0,0 0-3,0 0-1,0 0-1,0 0-1,0 0 0,0 0-1,0 0 0,-53 8-2,53-8 0,0 0 0,0 0-1,-48 30-1,48-30 0,0 0 0,0 0 0,0 0-1,0 0 1,0 0-1,-34 44 1,34-44 0,0 0-1,0 0 1,47 25-1,-47-25 0,0 0 1,64 24-1,-64-24-1,45 15 1,-45-15-1,45 12 1,-45-12 0,0 0-1,0 0 1,0 0-1,47 39 0,-47-39 1,0 0 0,0 0-1,-8 51 2,8-51-1,0 0 0,-22 42 1,22-42 0,0 0 1,-53 46 0,53-46 0,-45 27 0,45-27 0,-48 21 1,48-21-1,-45 15-1,45-15-1,0 0-2,-46 1-10,46-1-25,0 0 0,-47-20-2,47 20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8:18.2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 1329 15,'0'0'8,"0"0"0,-11 7-1,11-7-1,0 0-1,-9 4-3,9-4-1,0 0-1,0 0 0,0 0 0,0 0 1,0 0 0,0 0 0,0 0 2,0 0 0,0 0 0,3-10 0,-3 10 0,7-15 0,-1 4 0,4-2-1,1-2 1,2-1 1,1-2-1,4-2 1,-1-2-1,3-1 0,0-2 0,1-2-1,3-2-1,-3 0 0,4-1 0,3-1-1,-1 0 1,3 0-1,0 0 1,1 1 1,1-2-1,5 2 2,-2-4-2,2 3 2,4-1-1,1 0 0,2-1-1,3 0 0,2-1 0,3-2 0,1 2-1,-1 1 0,-1 0 1,-1 1-1,0 2 1,0 2-1,3 4 1,-1 1-1,1 0 1,4 1-1,1 2 1,5-1 0,3 2-1,3 2 0,0-1 1,2 3-1,3-1 0,0 1 1,3-2-1,-3 1 1,0 2-1,-2 1 1,-3 1-1,1 2 1,-5 1-1,0 2 1,0 3-1,-1 1 0,0 0 1,2 1-1,1-1 1,0 1-1,0-1 1,1 2 0,0-2 1,0 1-1,-2 0 0,1 2 0,-2-1 0,-2 2 0,-5 1 0,1 0 0,-3 2-1,-1 2 1,0 0-1,-1 2 1,1-3-1,2 4 1,3 1-1,-5 1 1,3 1-1,-2-1 1,-3 0-1,-2 1 1,-2 2 0,-3 1-1,-3-4 0,1 3 1,-5-2-1,-2 4 1,-1 0-1,5 2 0,-6-1 1,0 4 0,-1 1-1,2 2 1,1-1-1,-1 2 1,-1 1-1,2-1 1,-4 1-1,0 0 1,-5-4-1,1 0 1,-2 0-1,-2 2 1,-1-2 1,-1 0-2,-1 1 1,1 0 0,3 2 0,-3 0-1,0 0 2,3 1-2,-1-2 1,1 0-1,-2-3 1,0 0 0,-4-5-1,1-1 1,-4-2 0,-3-2 0,-5-3 0,1 0 0,-10-8 0,12 8 0,-12-8 0,0 0-1,0 0 1,0 0 0,0 0-1,0 0 1,0 0-1,0 0 1,0 0-2,0 0-3,0 0-11,0 0-24,0 0 0,-22-19-1,-7-5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23:00.8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106 204 11,'0'0'12,"-2"-10"0,2 10-1,0 0-1,0 0 1,0 0-3,0 0-1,0 0-1,0 0-3,0 0-2,-4 17 1,5-6-2,-1 3 1,0 7 0,-1 6 0,-1 6 1,-1 6-1,-5 7 1,-2 5 0,-2 3 1,0 3 0,0-4 0,-1 0 0,0-7 0,4-5 0,4-10-1,5-6 1,0-8-1,6-3 0,-6-14 0,21 10 0,-4-11 0,4-1 0,-1-4-1,7-1 1,2-2-1,3 0-1,1-1 1,-1-1-1,1 1 0,-1 1-1,0 0-1,-3-2-3,1 4-8,-4 1-18,-5-8-3,0 4 1</inkml:trace>
  <inkml:trace contextRef="#ctx0" brushRef="#br0" timeOffset="500">303 526 18,'0'0'28,"0"0"-1,0 0-12,0 10-10,0-10 1,5 17-1,-5 0 1,5 7 0,-5 4-1,6 10 1,-7-1 0,6 8 0,-6-3-2,3 1 0,0-4-1,-1 0-1,3-7 0,0-5-1,5-2-1,-3-3-1,4-2-3,-3-6-5,8-2-14,-1-3-13,-3-8 1,1-3 1</inkml:trace>
  <inkml:trace contextRef="#ctx0" brushRef="#br0" timeOffset="931">761 496 14,'0'0'27,"0"0"1,0 0-15,0 0-5,7 13-2,-7-13 0,0 21 1,0-5-1,4 8-1,-2 3 0,5 10 1,-1 2-2,1 5-1,0 0 0,0 0-1,1-3-1,-3-4-1,-1-4 0,-1-10-3,0-1-8,-3-5-17,0-17-6,0 0 0,0 0 1</inkml:trace>
  <inkml:trace contextRef="#ctx0" brushRef="#br0" timeOffset="1241">662 547 11,'0'0'28,"-2"-10"-1,3 0-11,-1 10-8,15-19-3,-3 9 0,2-5-1,5 3 0,-2-3-1,6 4 0,-3 0 1,2 3-1,-1 2-1,-1 4-1,1 3 0,-2 3-1,-2 4 0,-1 1 0,-2 3 0,-1 3 1,-4 0-1,-2 3 2,-4-2 0,-2 4 1,-5-5 0,0 3 1,-6-4 0,-1 2 1,-3-6-1,-2 2 0,-2-3-1,0-1-1,-1-2 0,0 0-1,0-2 0,1-2-2,0 2 0,1-3-2,4 4-5,-4-7-11,4 1-17,13 1-1,-14-6 1</inkml:trace>
  <inkml:trace contextRef="#ctx0" brushRef="#br0" timeOffset="1782">1069 374 1,'0'0'24,"0"0"1,8-11-14,-8 11-5,11-4 2,-11 4-1,10-1 0,-10 1-1,15 5-1,-15-5-1,20 13-1,-11-4-1,2 3-1,1 3 0,1 0-1,0 4 1,0 1-1,-2-1 1,0 0-1,-3 0 1,-1 1 1,-5-2 0,-1-2 1,-4-3 0,-1 1 0,-6-5 1,1 3 0,-5-6-1,3 0 1,-7-4-2,2 1 1,-3-2-1,1-1 1,-1-2-1,0-2-1,-1-1 1,2 2-1,3-2 0,4-1 0,1-1 0,10 7-1,-10-13 0,10 13 0,10-19 0,1 8-1,5 0 0,2-3 0,8 1-2,-2-2-1,5 6-4,-6-2-3,6 6-8,-4 4-16,-6-1 0,-1 3 1</inkml:trace>
  <inkml:trace contextRef="#ctx0" brushRef="#br0" timeOffset="2373">1319 377 13,'6'-9'27,"-6"9"0,0 0-9,0 0-13,0 0-3,0 0 0,0 10 2,0-10-1,3 12 1,-3-12 0,4 22 1,1-7-1,4 5 0,-1 1-1,2 4-1,-2-1-1,2 2 1,-4-3-2,4-2 1,-7-2 0,0-3 1,-2-7 0,0 0 1,-1-9 1,0 0 1,0 0 0,0 0-1,-12-8 1,9-3-1,-2-6 0,3-1-2,-2-3-1,2-3 0,3-1-1,2 3-1,2 1 1,2 1-1,1 5 0,3 1 1,1 3-1,1 2-2,3 2 1,-1 0 0,4 4-2,-4-2-3,8 6-4,-8-5-4,7 4-9,-2 0-8,-5-3-2,2 4 0</inkml:trace>
  <inkml:trace contextRef="#ctx0" brushRef="#br0" timeOffset="2854">1710 399 9,'10'-2'14,"6"0"-2,-1-2-3,2-1 0,1-4 0,-4-1-1,3 0 1,-5 0-1,0 2 1,-7-5-2,-5 13 1,4-17-1,-4 17-1,-4-12-2,4 12-1,-12-8-1,12 8-2,-18-2 1,7 2-1,1 1 0,-2 1-1,0 3 1,1 2 1,0 1 0,0 1-1,1 1 1,0 3-1,2 1 2,1 3-2,1 0 1,1 2 0,2 2-1,1-1 1,5 1-1,0-2 1,2 0 0,1-2-1,1-3 1,2-4 1,3-2 0,2-4 0,1-6-1,3-3 1,1-5-1,2-3 0,1-5 0,0-1-1,0-3 0,-2 1 0,-1 1 0,-2 1 0,-3 3 1,-1 3-2,-5 4 1,-8 9 0,10-11-1,-10 11 1,0 0-1,0 0 1,5 13-1,-5-13 1,3 16 0,1-6 1,-4-10 0,12 16 0,-12-16 0,20 5 0,-4-8 0,1-3 0,5-3 0,0-2-1,-1-2-1,2 1 2,-3 0-2,-5 2 1,-1 5 0,-4 3 0,-1 4-1,-9-2 1,14 17 0,-7-2-1,2 1 2,2 3-2,3 1 1,0-3-1,3 1-5,-4-9-10,3-4-20,2-3 1,-4-9-1</inkml:trace>
  <inkml:trace contextRef="#ctx0" brushRef="#br0" timeOffset="3675">2459 0 13,'0'0'29,"8"12"0,-4-1 2,-3 2-25,-3-1-2,2 11 2,-4-1 0,3 10 0,-4-1 0,3 6 1,-2-1-1,4 4-1,0-2-2,5 1-1,2-4-1,2-3-1,3-3-1,0-7-1,3-3-3,-6-6-2,5-3-4,-14-10-7,11-9-15,-7-2-2,-7-6 1</inkml:trace>
  <inkml:trace contextRef="#ctx0" brushRef="#br0" timeOffset="3945">2320 211 6,'-16'-4'27,"-1"-1"-2,17 5-6,-11 0-4,11 0-5,0 0-1,14 3-2,6 0 0,3-5-2,9 3-1,4-1-3,4-3-8,10-1-19,5 3-8,-1-5 1,5 3-1</inkml:trace>
  <inkml:trace contextRef="#ctx0" brushRef="#br0" timeOffset="4226">3076 111 35,'-12'6'30,"-7"-6"1,0 0-15,-3 5-12,-3 0-1,1 4 1,-4-1 0,2 5 1,-4-2-1,5 5 1,-3-4 0,7 3-1,1-2-1,3 0-2,3 0 0,4-2 0,2-2 0,7 2-1,4-1 1,6 0-1,5 0 1,4-1 0,4 0 0,4 2-1,3-1 1,-1 0-1,1-1 1,-1 0-1,-3 1-1,-3-1 1,-2 3 0,-3-2 0,-4 1 0,-3-1 0,-1 1-1,-4 1 2,-4-2 0,-1 2 0,-5-1 2,-3 2 1,-4-3-1,-4 5 1,-3-5 1,-2 3-1,-5-3-1,1 0 0,-2-1-1,1 0-1,1-1-1,-2-3-3,3 5-6,-2-3-32,-5-3 2,-2-1-3,-5-2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9:05.5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329-6 18,'10'-6'13,"-10"6"1,0 0-1,4 18-1,-6-5-2,0 8 0,-3 2-3,1 8 0,-7 5-2,4 8 0,-5 0-1,2 2-1,-1-4 0,6-2-1,4-6 0,7-8-2,9-11-1,7-14-2,11-8-1,2-12 0,6-8 0,-2-6 0,1-2 1,-5-2 1,-6 1 2,-8 6 3,-6 2 0,-5 9 1,-6 4 0,0 5 1,-4 10-2,0-10-1,0 10 0,0 0-1,6 12-1,-1 1 1,2 2-1,0 7 0,2 6 1,0 7 1,-1 2 1,-1 3-1,-3-3 0,1 1 0,-3-2 0,1-9-1,-2-3-4,-1-10-2,0-14-11,0 0-5,0 0-4,-15-23 3,2 3 0</inkml:trace>
  <inkml:trace contextRef="#ctx0" brushRef="#br0" timeOffset="481">134 285 28,'-45'-1'15,"8"1"3,11-1-2,10 1 0,5-5-5,11 5 0,0 0-3,30-2-1,-3 2-2,12 7-2,12-6-1,11 6 0,10-2 0,8 4-2,3-1 1,0 4-1,-1-5 0,-6-1 1,-5 2-2,-9-5-1,-5 1-3,-11-7-6,-5 1-9,-8-4-13,-14-4 0,-5 2 0</inkml:trace>
  <inkml:trace contextRef="#ctx0" brushRef="#br0" timeOffset="811">83 205 14,'0'0'26,"-11"-6"0,11 6-13,31-8-5,5 5-2,9 2-2,9-1 0,13 2 0,5 1 0,5 2 0,3 1-2,-1 3-2,1 2-10,1 1-20,-11-9 1,2 3-1</inkml:trace>
  <inkml:trace contextRef="#ctx0" brushRef="#br0" timeOffset="1082">1233 153 14,'0'0'23,"-3"18"-1,3-8-17,0 3-2,1 8 1,0 1 3,4 6 2,-1-1 0,5 5 0,1-4 0,4 2-1,0-10-1,4-2-2,3-7 0,4-6-1,1-10-2,1-7 1,0-9-1,3-9 1,-4-6 0,0-2-1,-6-2 1,-3 2-1,-4-1 0,-4 6-1,-2 6-1,-3 4-5,5 9-9,-4 5-17,1-1-6,3 5 1,1 4 0</inkml:trace>
  <inkml:trace contextRef="#ctx0" brushRef="#br0" timeOffset="1442">1873 142 2,'16'2'18,"4"7"-13,3 0 0,0 6 1,-2-1 3,-3 3 0,-2 5 1,-4-3 1,-3 5 1,-6-1-2,-1 2 0,-8-5-2,1 6-2,-7-7 0,-2 0-1,-5-3 0,0-2-1,-3-7 0,2-1 0,-1-7-1,3-4-1,3-3-1,2-5-1,7-2-1,3-3-1,6-2 0,4-6 0,6 2-1,2-4 1,7 3-1,2-3 2,5 3-1,3 1 2,3 4-1,0 3 0,0 5 0,-1 3 0,-1 5 1,-7 2-1,-2 5 1,-4 3-1,-5 3 1,-2 3 0,-2 1-1,-1 2 1,-1 2 0,1 3 1,2 1 0,1 0-1,-2 2 1,3-1 1,-4 1 0,2 0 1,-5-4 0,0-2-1,-4-4 1,0 0 0,-3-13 1,0 10 0,0-10 0,-6-12-1,0-5 1,2-6-1,-3-5-1,4 0 0,2-5-2,3 0 0,8 1-1,4 3 0,9 4 0,5 6 0,8 6-2,2-2-5,10 9-6,-4 3-17,1 0-6,0 4 1,-6-3 0</inkml:trace>
  <inkml:trace contextRef="#ctx0" brushRef="#br0" timeOffset="2183">3200 123 9,'0'0'28,"0"0"2,-16-5-6,-4 0-13,-1 8 0,-11-2 0,-1 5-2,-9 0-2,1 8-1,-4-1-1,6 2-2,1 0-2,6 1-1,6-4 0,9-1 0,6 1 0,10 1 0,10-2 1,7 0-2,7 1 2,5 0-1,3 3 0,1-1 0,-1 0 0,-4 0 0,-3 0-1,-7 1 1,-5 1 0,-5-1 1,-7 0 0,-3 1 1,-6-3 1,-2 2 0,-6-3 2,-2 1-2,-5-4 1,-2 2-2,-2-3-1,-2-2-4,2 4-8,-5-2-26,-4-6-1,0-4 0,-7-9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39 25,'0'0'17,"0"0"1,0 0-1,0 0 0,0 0-5,0 0-3,0 0-1,0 0-2,0 0 0,0 0-1,0 0 0,0 0 0,0 0-1,0 0 0,-15 0-1,15 0-1,-18 5-1,3-1 0,2 1 0,-6 3-1,4 0 1,-5-1-1,1 2 1,0 0-1,-1 1 2,3 1-2,-2 0 1,2 0 0,2 0-1,0 1 0,1-1 1,4 1-1,-1-2 0,1 0 1,3-1-1,7-9 0,-14 16 0,14-16 0,-8 13 1,8-13-1,-4 10 0,4-10 0,-1 9 1,1-9-1,6 10 0,-6-10 1,15 13 0,-4-4-1,3-1 1,5 1-1,3 0 1,0-1 0,3 1-1,1 0 1,1-1-1,-1 1 0,2-1 0,-5 2 0,1-1 0,0 3 0,-2-1 0,-3 2 1,-1 0-2,0 1 2,-2-1-2,0 2 2,-2 0-2,-2-4 2,0 2-1,-4-1 0,0-1 0,-2-1 0,-3 1 0,-3-2 0,1 1 1,-2-1-1,-2 1 0,3-10 0,-12 16 1,3-7-1,-4-1 0,-2 1 1,-2 0 0,-4-2-1,-1 2 1,-2-1 0,-3-2-1,1-2 1,0 2 0,0-4 0,1 0 0,-1-2-1,5-2 1,1 0 0,3-2 0,2 0-1,0 0 1,6-1-1,0 0 0,9 5 0,-14-11 0,14 11-2,-7-10 1,7 10-3,-5-13-4,5 13-21,7-10-10,-3-1-2,4 0 2</inkml:trace>
  <inkml:trace contextRef="#ctx0" brushRef="#br0" timeOffset="1182">734 610 32,'0'0'21,"-14"-2"-1,4-2 1,10 4-2,-16-9-2,16 9-4,-16-10-4,16 10-2,-18-16-2,18 16-1,-15-19 0,7 10-1,-1-2-1,4 1 0,0-2 0,5 0 0,2-2-2,2 0 1,6-1-1,2 0 0,4 2 0,2-1 0,3 2-1,-1 1 1,4 4 0,-1 0 0,1 2 0,0 3-1,-2 1 1,2 2 0,-4 1 0,-1 2 0,-1 3 0,-2-1 0,0 4 0,-2 2-1,-1-1 1,-4 2 0,2 1 0,-3 0 0,-2 2 0,-2 0-1,-2-3 1,-2 2 0,-4 0 0,-2-3 0,-2 2 0,-3-3 1,-1 0 0,-3-1-1,-3 0 1,-2-3 0,-1-1 0,-2 0 0,-1-3 0,-2 0 0,1-4 0,2 0-1,2-2 1,1 0 0,2-2-1,5 0 0,0 0 0,3-2-1,10 7-2,-17-13-5,13 3-30,4 10-1,-16-16-1,11 5 1</inkml:trace>
  <inkml:trace contextRef="#ctx0" brushRef="#br0" timeOffset="2063">1088 316 10,'0'0'28,"0"0"0,0 0-9,0 0-7,0 0-3,0 0-2,0 0 0,0 0-1,5 9-1,-5-9-2,0 0 0,4 11 0,-4-11-1,7 14 0,-2-3-1,0 2 1,2 3 0,-2 0 0,1 3-2,-1 0 2,-1 0-2,-2 0 1,0 1 0,-1-3 0,0-1-1,-1-1 1,1 0-1,-1-3 1,1-2-1,1 0 1,-2-10-1,3 13 1,-3-13-1,0 0 1,9 5 0,-9-5 1,9-7-1,-4-3 1,3 0-1,0-5 1,1-1-1,2-6 0,0-1 0,3-3-1,2 1 0,-1 0 0,2 3 0,-3 3 0,2 3 1,-2 3-1,-1 5 1,-3 1-1,-10 7 1,15-7 0,-15 7-1,0 0 0,11-2 0,-11 2 0,0 0 0,5 13 0,-5-13 0,5 19 0,-1-4 0,1 2 1,-2 2-2,0 2 2,0 0-1,1 0 1,-1-1-2,-1-2 2,-1-3-1,1-1 0,0-4 0,-2-10 0,1 14 1,-1-14-1,0 0 1,10-5 0,-10 5-1,17-21 1,-2 6-1,2-1 0,1-5 1,4-1-2,-2 1 2,-1 3-2,-2 3 2,-3 3-1,-4 3 0,-10 9 0,15-10 0,-15 10 0,0 0 0,0 0 0,10 9 0,-10-9 0,5 18-1,-2-8 2,2 4-1,2 1 1,-1 2-1,-2 2 0,0 2 0,0-2 1,-1 2-1,-1-3 0,-4 1 1,0-2-2,-3-3 1,3-2-1,2-12 0,-4 16-2,4-16-10,-10-4-25,10 4 0,4-23-2,3 2 2</inkml:trace>
  <inkml:trace contextRef="#ctx0" brushRef="#br0" timeOffset="3155">1836 473 23,'0'0'25,"19"13"2,-7-9-20,2-3 0,5 1-1,-2-3 2,3 1-1,-2-4 1,3 0 0,-4-3 0,0 1-2,-4-4-3,-4 3 1,-1-3-2,-8 10 2,8-18-2,-8 18 1,-2-19-1,2 19 0,-9-18 0,9 18-1,-15-16 0,6 10-1,-2 1 1,11 5-1,-20-4 0,6 7 0,0 1 1,-1 2 1,0 3-2,-2 2 1,1 4 0,-3 2 0,3-1 0,1 3 0,3 1 1,1 1-2,0 2 2,2-2-1,-1 1 0,6 0 1,-1-1-1,4-1 1,0-1-1,4-3 1,5-1-1,6-2 0,3-5 0,8-1-1,2-1 0,3-2 1,1-3-1,2-2 0,-3-2 0,-4-1-1,-6 1 1,-7-2-1,-2 2-4,-9-7-19,-2 10-15,-1-14-1,-2 0 1,1-1 0</inkml:trace>
  <inkml:trace contextRef="#ctx0" brushRef="#br0" timeOffset="4036">2311 722 23,'0'0'32,"5"-10"1,-3-3-12,6 2-7,-5-9-2,7 0-3,-6-10-2,8 2 0,-6-12-1,5 4 0,-1-9-2,1 1-1,-1-4-1,3 3 1,-1-1-1,2 4 0,-4 4 0,2 7-1,0 2 1,-1 7 0,-2 5-1,1 2 0,-4 3-1,1 3 1,4 2-1,-11 7 0,10-13 0,-10 13 0,0 0 1,9-11-1,-9 11 0,0 0 0,0 0 0,0 0 0,0 0 0,0 0-1,0 0 1,16 1-1,-16-1 1,0 0 0,5 11-1,-5-11 1,6 15 0,-6-15 0,9 19 0,-8-6 0,6 4 0,-2 3 0,3 3 0,1 4 0,0 4 1,0 6-1,1 4 0,1 1 0,-1 1 0,2 0 0,-1 0 0,-1-2 0,1-2 1,-1-1-2,-3-6 2,0-1-1,-1-5 0,0-4 0,-3-3 0,-1-6-1,0-2 1,-2-11 0,2 12-1,-2-12 0,0 0 0,0 0-3,0 0-3,-12-15-14,4 2-18,0-3-1,-7-6 1,2-3 1</inkml:trace>
  <inkml:trace contextRef="#ctx0" brushRef="#br0" timeOffset="4747">2331 448 22,'10'7'30,"-10"-7"3,14-7-9,3 9-12,-6-6-2,12 8-2,-9-5 2,8 7-3,-6-4 1,7 4-4,-1-1 1,5 0-4,-2 0 0,2-2 0,0 1-2,0-4-2,7 5-16,-4-4-18,-6-7-1,-1-2 2,-8-8-2</inkml:trace>
  <inkml:trace contextRef="#ctx0" brushRef="#br0" timeOffset="5178">3002 346 25,'0'0'33,"10"-4"1,-10 4-8,0 0-14,0 0-4,0 0-1,0 0-2,-3 10-1,3-10-1,3 15 0,0 0-1,1 2 1,2 6-1,-5 3 1,3 7-2,-1 6 1,1 6-1,0 5 0,-1 4 0,-2 1-1,4 1 1,-1 0-1,-1-5 1,1-4-1,0-8 0,-2-6 0,0-8-1,0-6 1,0-7-1,-2-12-1,2 12-1,-2-12-5,0 0-9,-3-17-17,4 5-4,-5-9 1,4-3 1</inkml:trace>
  <inkml:trace contextRef="#ctx0" brushRef="#br0" timeOffset="5578">2935 388 19,'0'0'30,"0"0"0,2-10 2,-2 10-23,16-12-3,-3 6 1,6 3 0,0-2-1,5 8 0,-1-3-1,5 5-1,-1 0-2,0 4 0,2 3-1,-3 3-1,0 1 1,-2 3-1,-3 1 0,-2 0 0,-7 1 1,-1 1-1,-9-3 2,-1 3 0,-6-3-1,-8 2 1,-5-6 1,-3 3 0,-6-4 0,0-2 0,-4-3-1,1-3 0,-1-4 0,7-2 0,1-3-1,4-3-1,3-1-3,0-5-3,14 2-18,-2-3-15,3-4-2,4-2 1,6-3 1</inkml:trace>
  <inkml:trace contextRef="#ctx0" brushRef="#br0" timeOffset="6079">3403 370 21,'0'0'30,"8"18"-1,-8-18 3,-3 11-23,6 0-7,0 3 1,3 3 0,-3 3 2,4 8-1,-3-1 2,9 6-2,-7 5 0,2 6-1,1 4-1,0 2-1,-2 2 0,2 0 0,-4-2 0,-4-4-1,3-6 0,1-5 0,0-7-2,-5-10-2,2-2-11,-2-16-20,0 0 0,-4-13-1</inkml:trace>
  <inkml:trace contextRef="#ctx0" brushRef="#br0" timeOffset="6430">3314 489 27,'13'-13'29,"-1"-3"-8,4-2-4,5 8-3,1-5 0,7 10-3,-4-4-1,8 7-2,-2-3-1,3 6-3,-3 1-1,1 2-1,-4 2 1,-2 3-2,-2 1 0,-5 2 0,-1 2 0,-4 2 0,-2 0 0,-5 4-1,-2-2 0,-2 1 1,-4 1 0,-2 0 0,-9-2 1,1 0 0,-6-4 1,0 0 0,-9-5 0,0-2 0,-5-5 0,2 1-1,-1-6 0,2-1 0,0-1-2,2-2 0,8-1-1,2-2-2,16 10-2,-19-23-19,15 8-18,4-3 2,5-5-1,3-4 1</inkml:trace>
  <inkml:trace contextRef="#ctx0" brushRef="#br0" timeOffset="7030">3883-9 3,'0'0'30,"0"0"-1,12 3 3,-12-3-17,0 0-7,0 0-2,0 0 0,0 0-1,0 0-1,0 0 0,0 0 1,0 0-2,0 0 1,5 11-1,-5-11 0,-2 13-1,5-3 2,0 4 0,-4 2-1,8 7 0,-6 4-1,3 5 0,-1 4 0,1 3 0,-7 3-2,6 4 1,-4 1 0,1 0-1,0-2 0,1 1 0,-1-5 1,2-3-1,1-3 0,-2-6 1,1-4-1,-2-5-1,4-4 1,-4-16-2,5 14-2,-5-14-11,-6-19-23,11 3 0,-2-9-1,5-5 1</inkml:trace>
  <inkml:trace contextRef="#ctx0" brushRef="#br0" timeOffset="7531">4122 348 11,'18'-2'31,"-18"2"2,14-2-3,-14 2-12,9 8-6,-5 2-2,-4-10-3,0 24-1,-1-7-1,5 7-2,-6 0 1,3 6-1,-1 1-1,4 0-1,-2 1 1,6-1-1,-1-3-1,-6-3 0,3-1-1,2-6-2,5 2-9,-3-2-24,-8-18-2,16-3 0,-12-14 0</inkml:trace>
  <inkml:trace contextRef="#ctx0" brushRef="#br0" timeOffset="7862">4224 3 16,'0'0'32,"4"10"2,-4-10 0,0 0-17,0 0-11,10 4-1,-10-4-1,0 0-2,6 12-3,-1-2-8,4-1-25,-9-9-1,15 8 1,-15-8 0</inkml:trace>
  <inkml:trace contextRef="#ctx0" brushRef="#br0" timeOffset="8212">4611 441 11,'13'-11'15,"-13"11"4,6-11 5,-6 11 1,1-12-5,-1 12-6,-6-10-6,6 10-3,-19-5-2,5 4 0,-2 0-2,-2 3 1,-2 0 0,-2 5-1,0 2 1,2 4 0,-1-1 0,4 4-1,-2 2 1,4 3 0,-2 1 1,7 1 0,2 0 0,3 2 0,4 0-1,9 2 1,0-1-1,11-1 0,4-4 0,4 0-1,0-6-1,7-4 1,-3-2-2,-1-5 0,-2-3-2,-7-7-4,3 6-17,-6-7-14,-3-2-1,-5-1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446 15,'-11'-1'13,"11"1"1,0 0 0,0 0-1,0 0 0,-11-6 0,11 6-3,0 0-1,0 0-2,0 0-1,0 0-2,0 0-1,0 0 0,0 0 0,0 0-1,2-12 0,-2 12-1,0 0 0,0 0 0,0 0 0,0 0-1,0 0 0,0 0 0,10 3 0,-10-3 0,0 0 0,11 5 0,-2-2 0,-9-3 0,17 14 1,-6-8-2,-1-2 2,2 3-2,-1-2 1,0 1 0,-11-6 0,14 8-1,-14-8 1,10 6 0,-10-6-1,0 0 1,0 0 0,10 10 1,-10-10-1,0 0 0,14 13 0,-14-13 0,9 8 1,-9-8-1,5 10 1,-5-10 0,0 0-1,10 11 1,-10-11 0,0 0-1,1 14 1,-1-14-1,5 10 1,-5-10-1,4 13 0,-4-13 1,6 17-1,-6-17 0,8 18 1,-5-8-1,-2 0 1,5 0-1,-6 0 1,-3 0-1,2-1 1,1-9-1,-3 16 0,3-16 1,-2 12-1,2-12 0,-6 12 0,6-12 0,0 12 0,0-12 0,2 13 0,-2-13 1,-3 16-1,3-16 0,-2 16 0,2-16 1,-4 17-1,3-8 0,-2 1 1,1-1-1,1 2 0,0-2 0,0 1 0,0-1 0,1 0 0,1 1 0,-1-10 0,4 17 0,-4-17 0,12 16 0,-12-16 0,17 14 0,-17-14 0,20 11 0,-8-7 0,3-1 0,-3-3 0,-1 0 1,2-1-1,3-1 0,-1-2 0,-2 1 0,-3 0 0,-10 3 0,13-4 0,-13 4 1,10-2-1,-10 2 0,0 0 0,0 0 1,0 0 0,0 0-1,0 0 1,0 0-1,0 0 2,0 0-2,0 0 0,0 0 0,0 0 0,-11 4 0,11-4 0,-15 4 0,4-1 0,-1 1 0,-1-2 0,-3 1 0,2-1 1,-4-1-1,1-1 0,-2 1 1,-1-1-1,1-1 0,2 1 0,1-1 0,0-1 1,0 0-1,1-1 1,2-1-1,3-1 1,-2 0-1,-2-2 1,-1-1-1,1 0 1,3 0-1,-3-1 1,4 2-1,-1 0 1,2-2-1,9 9 0,-13-16 1,13 16-1,-9-18 0,6 8 0,1 1 0,2-2 1,-2 2-1,2 9 0,1-17 0,-1 17 0,1-16 0,-1 16 0,6-16-1,-2 5 1,6 0 0,2 0-1,-1 0 1,1 0 0,2 1 0,0 1-1,-1 2 1,3 3 0,-5 1 0,-11 3-1,20-2 1,-8 3-1,-3 1 0,5 2 0,-4 0-1,3 6-3,-4-7-9,4 2-23,2 3 0,-3-8-1,5-1 1</inkml:trace>
  <inkml:trace contextRef="#ctx0" brushRef="#br0" timeOffset="24926">5432 94 9,'0'0'14,"0"0"-1,0 0 1,0 0 0,-2-9 1,2 9 0,0 0-2,0 0-1,0 0-2,0 0-2,0 0-2,0 0-2,0 0-2,0 0-1,-9 8 0,9-8 0,0 0-1,-2 11 1,1-1-1,0 1 1,-2 3 0,2 4-1,0 2 0,-3 3 1,1 2-1,0 2 0,-2 0 0,1 1 1,1 4-1,-2 0 0,2 0 1,1-1-1,0 1 0,-3 0 0,3-1 1,1-1-1,-3-2 0,3-2 0,2 1 0,0-2 1,-1-2-1,1-1 0,2-1 0,2-1 1,2-1-1,-2-1 1,1-2-1,1-2 1,3 1-1,-2 0 1,1-3-1,3 0 1,3-2-1,4 0 0,1-3 0,7-3-1,6-1-2,0-7-6,7-4-21,-2 2-7,-4-7 0,3-1 1</inkml:trace>
  <inkml:trace contextRef="#ctx0" brushRef="#br0" timeOffset="25587">5147 459 12,'0'0'24,"14"-10"-5,-14 10-10,17 0 0,-3 1 1,1 0 2,7 5 0,-1-5-1,9 7-1,-2-7-2,9 5-2,-1-5-2,4 6-1,-6-5-2,1 0 0,-3 2-1,-5-2-1,-2 1 0,-5-1-3,-3 4-10,-3 0-19,-14-6-2,14 7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4-8 49,'0'0'34,"11"12"1,-16-24-6,5 12-27,-8 12-2,8-12-1,-9 13-2,9-13-7,0 0-23,0 12-2,0-12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1-1,0-1 2,-2 3-1,-4-3 3,0 3-2,-4-1 0,-2 4 0,-9-3 0,16 0-2,-16 0 0,16 0-1,-16 0 0,16 0 0,-16 0 0,14-2 0,-14 2 0,9-2 0,-9 2-2,0 0-1,10 5-10,-10-5-18,0 0 0,-9 13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1:55.22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196 1163 4,'0'0'3,"-4"11"-1,4-11 0,0 0 0,0 0-2,0 0 0,0 0-1,0 0 0,0 0 0,0 0 1,0 0 0,0 0 0,0 0 0,13 10 1,-13-10 0,11 12 0,-11-12 0,20 9 1,-10-3-1,3-1 2,-3-5 0,6 4 0,1 3 2,2-5-1,1 6 1,-1-7 1,4 1-1,-1-2 0,7 7-1,-5-7 0,3 0 0,0-1-1,2-5 0,4 5 1,0-6-2,2 3 1,3-2 1,0 2-2,0-2 0,-1 3 0,2 3-1,0-4 0,0 5 1,0-4-1,0 3 1,0-9 0,4 8 1,0-6-1,3 6 1,0-6 0,3 5-1,-2-5 0,3 4-1,-2 3 0,0-3 0,2 3-1,-3-3 1,-3 2-1,1-1 0,-4 0 0,2 1 1,-4-1-1,0 1 1,-3 0-1,-2 0 1,0 1 0,-2 0 0,-1 0-1,-1 0 1,-3 0 0,1 1 0,-3-1 0,-3 1-1,-2-1 1,-2 1 0,-3 0-1,-1-1 1,-3 1-1,0 0 0,0 0 1,0 1-1,-2-1 0,2-1 0,5 0 1,3 1-1,3-1 0,0 0 1,3 0-1,2 0 1,5 0-1,2 2 0,-5-2 0,0 3 0,-1-2 0,-1 1 0,2-2 0,-1 3 0,0-3 1,-1 1-1,2 7 0,0-8 0,-2 8 0,3-2 0,-1 3 0,-1-3 0,0 4 1,0-2-2,0-5 2,1 6-1,0-6 0,2-1 0,0 1 1,3-1-1,0 0 0,2 0 0,3-1 0,-2 1 0,2 0 0,2 1 0,-2 0 0,0 0 0,0 0 0,2 0 0,-3 0 0,2-1 0,1 0 1,-1 0-1,1-1 0,1-1 0,1 0 0,0 0 0,2 0 0,1-1 0,2 1 0,-1-2 0,1 1 0,1 0 1,0 0-1,1 0 0,-2 1 0,0-1 0,0-1 0,3 2 0,0-1 0,4 1 0,2-1 0,1-1 0,1 0 0,0 0 0,2 0 0,-2-1 0,0 0 0,-2 0 0,-2 1 0,0 0 0,-1-1 0,1 1 0,-2 0 0,-2 0 0,2 1 0,-2 0 0,-3 0 0,1 1 0,1-1 0,-2 2 0,2-1 0,-3 0 0,2 0 1,-1 0-1,1-1 0,-1-5 0,-2 5 0,0 1 0,-2 1 0,0-1 0,-3 1 0,1-1 0,-3 1 0,-1 6 0,-1-6 0,0-1 0,-2 0 0,1 0 0,1 0 0,1 0 0,2 0 0,0 0 0,1 0 0,2 0 0,0 1 0,1 1 0,-3-1 0,-1 0 0,-2 0 0,0 0 0,-2 0 0,1 0 0,-1-1 0,2 0 0,0 0 0,2 0 0,3-1 0,-3 2 0,2-2 0,2 1 0,-1 0 0,0 0 0,-1-1 0,-2 0 0,1 0 0,-3 0 0,0 0 0,-1 1 0,0-1 0,-1 1 0,0 0 0,-1 0 0,-1-1 1,3 1-1,-6 0 0,-2-1 0,-1 0 0,-4 1 0,-1 0 0,-2-1 0,-5 2 0,0-1 0,-4 1 0,0-1 0,-3 0 0,1 0 0,-10 0 1,17 0-1,-17 0 0,13-1 0,-13 1 0,12-2 0,-12 2 0,10-1 0,-10 1 1,10-8-1,-10 8-1,0 0 2,13-8-2,-13 8 1,0 0 0,8-12 0,-8 12 0,0 0 0,0 0 0,0 0 0,0 0 0,0 0 0,0 0 0,0 0 0,0 0 0,11-2 0,-11 2 0,10-8 1,-10 8-1,11-7 0,-11 7 0,9-8 1,-9 8-1,10-8 0,-10 8 0,0 0-1,14-3 1,-14 3-1,21-1 1,-7-1 0,7 2-1,3-1 1,2 0 0,0 0 1,0 0-1,0 0 0,-4-1 0,-2 2 1,-7-1-1,-4 0 0,-9 1 1,13 0 0,-13 0 0,0 0 1,0 0 0,0 0-1,0 0 1,0 0 0,0 0-1,0 0 0,0 0 0,0 0 0,0 0 0,0 0-1,0 0 1,0 0 0,0 0-1,-1-10 1,1 10-1,-6-17 0,5 5 0,-1-4 0,2-1 0,0-2-1,0-2 1,2 1 0,1-1-1,-1-2 1,0 1 0,1 0 0,-1 0 0,1-1-1,-2-1 1,1 1 0,-1 1 0,-1-1 0,0 2 0,0-1 0,0 3 0,-2 2 0,2 1 0,-2 0 0,3 2 0,-2 0 0,1 0 0,-2-1 0,1-6 0,-1 3 0,1 0 0,-1 0 0,0-1-1,0-1 1,-2 1 0,2 0 0,1 4 0,-1-2-1,0-1 1,0-1 0,0-1 0,0 0 0,0 0-1,0-2 1,0-2 0,1 1-1,0 1 1,1 1 0,-1-1 0,0 1-1,1 3 1,0 0 0,0 4-1,1 2 1,-2 1 0,1 1 0,0 10-1,-1-16 1,1 16-1,-4-11 0,4 11 1,0 0-1,-4-10 0,4 10 0,0 0 1,0 0 0,0 0-1,-9-9 0,9 9 1,0 0-1,-10-5 0,10 5 0,-13-3-1,0 1 1,-2 0 0,1-1 1,-3 2-1,-2 0 1,-3 0 0,-3 1-1,-3 1 1,1 1 0,-5 2-1,-6-1 1,-2 1 0,-5 1 0,0-1 0,-4 1 0,2 0 0,-2-1 0,-2 0 0,5 0-1,-2 0 1,3-1 0,-1 2 0,1-2 0,-1 0 0,-2 2 0,4-3 0,-4 1 0,-1-1 0,-1-1 0,2 0 0,-2-1 0,-1-1 0,0 0 0,-2 1 1,1-1-1,-4 3 0,-2-1 0,-2 1 0,-1 0 0,1 1 0,3-1 1,-1 0-1,2 0 0,3-2-1,4 0 1,3 0 0,2-1 0,3 0 0,1 1 0,-1-1 0,0 1 0,0 0 0,-2 2 0,-1-2 0,-2 2 0,-1-1 0,-2 0 0,1 1 0,-1-1 0,0-1 0,1 0 0,2-2 0,3-1 0,-2 0 0,1-2 0,-1-2 0,2 1 0,0-2 0,-2 1 0,-1 1 0,-1 0 0,-1 1 0,0 0 0,-2 2 0,-2-1 0,0 1 0,-1 0 0,-3 0 0,1 1 0,1 0 0,0-1 0,0 1 0,2 1 0,2-2 0,-3 5-1,4-2 1,4 0 0,-2 1 0,5 1-1,-2-1 1,2 0 0,-1 0 0,2-1 0,-1 0 0,-3 2 0,2-1 0,-3-1 0,2 1 0,-2 0 0,3 0 0,1 0 0,-4 0 0,2-1-1,-1 0 1,0 1 0,-2 0 0,0 1 1,-3 0-1,0 1 0,0 0 0,-1 0 0,0 0 0,2-1 0,0 1 0,1-1-1,1-1 1,2 0 0,2-1 0,0 1 0,-1-1 1,0 1-2,-1 0 1,0 0 0,-2 1 0,0 0 0,-3 1 0,0-1 0,-5 1 0,5 0 0,-2 0 0,1 0 0,-1 0 0,-3-2 0,-1 1-1,-3-1 1,6-1 0,-6 0 0,1 0 0,1 0 0,-6 0 0,10 0 0,-2 0 0,3 0 0,-1 1 0,1-1 0,-1-1 0,1 0 0,2 0 0,-4-1 0,1 0 0,0 0 0,3-1 0,-1-1 0,0 0 0,2-2 0,2 1 0,1 0 0,1-1 0,4 0 0,-3 0 0,4-1 0,2 1 0,-1 1 0,1-2 0,3 1 0,1 1 0,2 1 0,2 0 0,1 2 0,2-1 0,2 0 0,3 1 0,-3 0 0,1 1 0,1-1 0,0 1 0,3 0 1,-1-1-1,1 1 0,1 1 0,5-1 0,1 0 0,0 2-1,3-1 1,10 0-1,-14 3 1,14-3-1,-11 4 0,11-4 0,0 0 0,-9 9 0,9-9 0,-5 12 0,2-3 0,1 2 0,-2 2 0,1 1 1,0 4 0,-1 4-1,-1 1 1,0 3 0,-1 2 0,-4 2 0,2 3-1,-1 2 1,-1 1 0,1 1 0,0 4 0,1-1 0,1 2 0,3 1 0,1 0 0,1 1 0,2 2 0,-2 0 1,2 2-2,-1-1 1,0 2 0,0-2 0,1 0-1,-1-2 2,1-7-2,0 0 2,-1-5-1,-1-2 0,0-7 0,-1-1 0,-1-1 0,1-5-3,3 5-8,1 0-19,-5-6-1,4 2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0.7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354 2100 3,'23'2'10,"-11"-1"-1,4 4-1,-2-2-1,6 3-2,-1 0 0,4 2-1,0-1 0,2 0 1,2 1-1,3-3 1,4 3 1,0-2-1,6-1 2,-2-2-1,6 1-1,-2-1-1,3 1-1,1-1-1,3 2-1,-2-3 0,2 2-1,-1-1 0,-1 1 0,3-1 0,2-1 0,-3 1 1,0-1 0,4 1-1,0-2 1,2 3 0,1-4 0,-1 2-1,-1-2 1,3 0-1,2 0 0,-4-1 0,0 0 0,-2-3 1,3 3-2,-1-4 2,2 2-1,-4-2 0,1 0 0,1 1 1,-4 0-1,-1 2 0,-1-2 0,-1 3 0,-3 0 0,0 1 0,-2 0 0,-1 0 0,0-1 0,-1 1 0,0 0 0,1 0 0,3 1-1,-2-2 2,0 3-1,1-2 0,2 3 1,2-4-1,-1 4 1,4-2-1,-3-1 1,1 2-1,2-2 1,2 0-1,1-1 0,-3 2 1,2-2-1,1 0 0,0 2 0,0-1 1,3 2-1,-2-2 1,1 2-1,0 0 1,0 1 0,0-1-1,1 1 1,-4-2 0,-1 1 0,-2 0-1,2 0 1,-5 0 0,2 0 0,-1 0-1,-1 2 1,0-1-1,1 0 1,2 1-1,-3 0 0,5 1 1,-1 0-1,2 1 0,-2 0 1,0 0-1,2 1 1,-1-2 0,2 2-1,-2 0 1,1-2-1,-1-1 1,1 1-1,1-1 0,-1 0 1,-1 0-1,3-1 1,3 0-1,-1 0 1,2-1-1,1 1 1,-4-1-1,8 0 1,-2 0-1,1 1 0,-1 0 1,4-2-1,-2-1 1,2 0-1,4 0 1,-2-1-1,-4-2 1,0 1 0,-3-1-1,-1 1 1,-1-1 0,-2 1-1,-3-1 0,-2 0 1,-1 1-1,-1-3 0,-2 1 1,1 1-1,-4-2 0,2 1 0,0 0 1,-1-1-1,1 0 0,0 1 0,0 0 0,-4 0 0,2 1 0,-5-1 0,-1 0 0,-4 0 0,1-2 0,-2 2 0,-2-1 0,-2-1 1,-2 1-1,-1 0 0,-2 0 0,0 2 0,-5-2 0,-3 2 0,-3 0 1,3 3-1,1-3 0,-2 1 0,4 1 0,-2-4 0,3 2 0,2-1 0,-1-1 0,-1-1 0,0 2 0,-4 0 0,2 0 0,-1 0 0,1 1 0,-2-2 0,3 3 0,-2 0 0,1-1 0,2 1 0,-7 0 0,0-1 0,-14 3 0,20-3 1,-20 3-1,14-2 0,-14 2 1,0 0-1,0 0 1,0 0 0,8-9 0,-8 9 0,5-16-1,1 4 1,0-4 0,2-1-1,2-4 0,0-1 1,1-1-2,0-4 1,-3 0 0,-1 0 0,1-1-1,-1 0 1,-1 0-1,-2-2 1,1 0 0,-1 1 0,-1-1 0,-3 1 0,0-1 0,-1 1 0,-1 1 0,2 0 0,-4 0 0,1 0 0,0 0 0,0 1 0,2-1 0,0-1 0,-2 2 0,-2-2 0,2-1 0,2 0 0,-4 1 0,1 0 0,-3-2 0,-1 1 0,2 1 0,-1-2 0,1 4 0,1-2 0,-2 0 0,3-2 0,2 3-1,0-1 1,2 0 0,0 1 0,2 2 0,-2-2 0,2 3 0,2 0 0,-3 0 0,1 2 0,0-1 0,1 0 0,0-3 0,2 3 0,-1-1-1,0 1 1,1 0 0,-1 2 0,0 0 0,-2 3 0,1 2 0,-3 1 0,1-1 0,-2-1 0,0 2 1,-1-1-2,1 0 2,0-1-1,-2 1 0,0 0 0,-2 2 0,3 0 0,-4 2 0,0 1 1,-2 1-1,8 11 0,-16-15-1,16 15 1,-22-15 0,9 9 0,-1-1 0,-3 1 0,-2-1 0,-2-1-1,-2 1 1,-1 0 0,-3 0 0,-3 1 0,-4 0-1,0 1 1,-4 1 0,-1 0-1,-2 2 1,-3-1-1,-3 1 1,0 0 0,0-1 0,-2 1 0,0-2 0,-1 1 0,-3-1 0,-2 1 0,1 0 0,-2-1 0,-1 2 0,-1-1 0,1 1-1,-2 0 1,3 1 0,-2-1 0,1 0 0,3 0 0,-2 1 0,1-1 0,-2-1 0,-1 0 0,-1-2 0,1 1 0,-3-1 0,0 0 0,0-1 0,-1 1 0,-7-1 0,8 1 0,-1 1 0,2-2 0,1 1 0,0 0 0,-2 0 0,0 1 0,7 0 0,-7 0 0,0 1 0,-1 0 0,3 0 0,-1 1 0,5 1-1,-1 1 1,2 0 0,3 0 0,-1 0 0,3 0 0,-2 1 0,1-1 0,-1 0 0,-1 1-1,1 0 1,-1 1 0,-2 0 0,2 1 0,-1 1 0,1-1 0,3 2 0,1 0 0,-2-1 0,2 0-1,1 1 1,2-2 0,0 0 0,3-1 0,-2 1 0,1-2 0,2 0 0,1 0 0,-1 1 0,2-1 0,-1 2 0,-2-1 0,1 2 0,0-1 0,-3 3 0,4-1 0,-1 0 0,0 0 0,-5-1 0,3 1 0,1 0 1,-3 0-1,4 0 0,-5 0 0,0-1 0,-1 1 0,1 0 0,-1-1 0,-1 0 0,0-2 0,-6 0 0,2-2 0,1 1 0,-1 0 0,2-1 0,-3 2 0,-1 0 0,-1 0 1,0 1-1,-1 0 0,-3-1 0,-3 1 0,-1 2 0,-1-3 0,1-1 0,-1 1 0,1 0 0,2-1 0,2 1 0,0-1 1,-1 0-1,5 1 0,-1-2 0,1 1 0,-1-1 1,0-2-1,-3 1 0,3-2 0,1-1 0,-2 1 0,2-2 0,0 2 0,-3 0 0,5 3-1,-1-1 2,-2 2-1,1 0 0,1 1 0,-1 0 0,-2 0 1,4-2-1,-2-1 0,3-1 0,2-1 0,2 1 0,2-1 0,2-1 0,3 1 0,2 1-1,5 0 1,3 0 0,2 1 0,0-1 0,5 1 0,0 0 0,-4 0 0,2 1 1,4 1-1,2 0 0,5 1 0,0 2-1,3 0 1,12-4-1,-9 14 0,9-3 0,0 0 0,-1 1 0,1 3 0,0 3 1,0 3 0,9 2-1,-9 4 1,12 1-1,-6 3 0,5 6 1,-11-2 0,12 6 0,-12 3 0,1 4 0,0 3 0,-11 3 1,2 5-1,9 2 0,1 4 0,-2-5 0,0 1 0,-3 1 0,2-1 1,-1-1-1,0-2 0,-13 0 1,8 0-1,-12 4 1,7 0-1,-8 1 1,4 0-1,2-1 0,-3 1 0,2-4 0,3 0 1,2-2-1,2-3 0,5-3 1,2 1-1,1-4 1,3-3-1,1-1 0,2-6 0,1-3-1,-1-5 1,0-4 0,0-6 0,-2-4-1,3-4 0,2-1-1,-9-11-5,25 7-15,1-6-11,1-11-2,8-4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25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10,'0'0'18,"-3"-10"-1,3 10-3,0 0-3,0 0-4,0 0-3,0 0-2,0 0 1,0 0-3,0 0 1,0 0-1,9 5 1,-9-5 1,20 5 0,-6-2 0,5 1 0,1 1 1,5-1-1,0-3 0,1 4-1,-1-2-1,2 1 0,-1 1 1,1 0-1,0 0 0,-1 0-2,3 5-2,0-4-7,-1-6-17,10 9-1,-8-12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9:43.0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161 480 3,'0'0'24,"0"0"0,0 0-13,0 0-2,-10 5-2,10-5 1,-4 11-2,5-1 0,-3 1 0,3 6 1,-3 5-1,4 9 0,-3 5-1,3 11 0,-2 8-1,2 11 0,-6 3 1,4 5-1,-5-5-1,3 0 0,-1-7-1,0-9 0,2-10-1,1-12-2,3-8-2,-2-13-7,-1-10-19,15-4-7,-13-14 0,3-4 1</inkml:trace>
  <inkml:trace contextRef="#ctx0" brushRef="#br0" timeOffset="371">10 622 24,'-6'-17'29,"6"6"0,-1-2-15,-2-5-7,6 2-3,1-3-1,7-4 0,7-3-1,8-4-1,7-2 1,9 0 1,6 0 1,4 2-1,2 2 1,2 6-1,-3 4 0,-3 10-1,-7 5 0,-5 8 0,-8 8-1,-5 6 0,-7 6 0,-5 4 1,-9 0 0,-4 3 1,-10-2 0,-3 3 1,-7-7 0,-7 0 1,-8-5-1,-5 0-1,-8-5 1,-1-2-2,1-3 0,-1-3-1,2-4 0,7 0-2,7-3-1,4-2-3,14 5-8,-1-6-13,16 2-12,0 0-2,13-17 3</inkml:trace>
  <inkml:trace contextRef="#ctx0" brushRef="#br0" timeOffset="901">1212 109 16,'0'0'28,"2"-11"-9,-2 11-4,-10-5-1,1 3 0,9 2-4,-20 3-1,9 5-2,-9-2-2,2 6-1,-7 3-2,-3 6-1,-5 6 0,-4 7 0,-5 8 1,-2 8 0,-1 5-1,3 7 2,1 3-1,5 4 1,7 0-1,8-1 1,8-4-2,12-2 1,9-3-1,9-5 1,8-4-1,8-4-1,6-4 1,4-5-1,1-1 1,0-7-1,-4-5 0,-3-2 1,-4-6-1,-6-3 0,-6-1 0,-7-5 1,-3-4-2,-11-3 0,11 6-9,-11-6-24,0 0-2,-12-11-2,3-9 1</inkml:trace>
  <inkml:trace contextRef="#ctx0" brushRef="#br0" timeOffset="1562">1312 509 10,'-7'-15'29,"7"15"-1,0 0-7,0 0-9,4 12-2,1 0-3,7 8-1,3 3-2,8 10 1,4 2 1,9 9-1,4 3-1,9 4-1,-2 1-1,4 3 0,-2-6-1,-6-4 0,-4-4-1,-8-9-1,-7-6-1,-9-10-2,-4-2-6,-11-14-10,0 0-10,-21-15-2,2 0 5</inkml:trace>
  <inkml:trace contextRef="#ctx0" brushRef="#br0" timeOffset="1823">1445 962 17,'-39'2'18,"6"3"0,7 2 0,4-2 0,11 0-4,2-9-2,9 4-2,8-25 0,11 1-3,5-13-2,11-3-2,8-12-1,8-2 0,1-2-1,3 2 1,-2 4-1,-6 8 0,-11 10 0,-6 7 0,-11 8-1,-6 6-1,-13 11-4,0 0-12,0 0-18,3 9-1,-3-9 0</inkml:trace>
  <inkml:trace contextRef="#ctx0" brushRef="#br0" timeOffset="2243">2246 181 40,'0'0'32,"0"0"2,0 0-2,0 0-29,0 0-3,3 12 0,-2-2 1,-1 4 1,2 7 0,-2 8 0,3 10 2,-2 11-1,2 13 1,-2 10-1,2 13 1,-2 3 0,4 7 0,-3-4 0,3-2-1,-2-11 0,1-8-1,-1-14 0,1-10-1,-2-10 0,0-11-2,1-8 0,-3-18-3,1 14-12,-1-14-23,-7-22 1,4-4-2,-2-12 1</inkml:trace>
  <inkml:trace contextRef="#ctx0" brushRef="#br0" timeOffset="2654">2603 452 29,'0'0'33,"0"0"1,0 0-1,0 0-23,0 16-5,2 1-2,1 2 0,4 8 0,2 1 0,6 5 0,1-2 0,9-2-1,5-8 0,7-5-2,7-6 0,2-11-2,4-4 0,-2-9 0,0-4-1,-4-4 0,-4-1 0,-6 1 1,-2 1 1,-4 1 1,-3 2-1,0 4 1,-4 1 0,2 3 1,-2 2-1,-4 1 0,-3 1 0,-3 2 0,-11 4 1,12-3-1,-12 3 0,0 0 1,-21 10 0,2 0-1,-5 1 1,-5 5 0,-7 0 0,-3 2 0,-1 5 0,-1 0 0,3-3 0,5 0 0,4-4 0,3-4-1,9-3 0,2 0 0,15-9 0,-15 2 0,15-2 0,0 0 0,-12-3 0,12 3 0,0 0 0,0 0 0,-10-3 0,10 3 0,0 0 0,0 0-1,0 0 1,-9 15 0,5-5 0,1 2 0,-1 6 1,2 4-1,-2 8 2,2 6 0,-1 6-1,4 7 1,-1 2 1,1 2-1,-1-2 0,1-3 0,0-7 0,0-5 0,-1-10 0,1-7-1,-2-8 1,1-11-1,-1 13-1,1-13 0,0 0-1,0 0-4,0 0-11,7-19-22,-6 1 0,1-3-2,-1-15 1</inkml:trace>
  <inkml:trace contextRef="#ctx0" brushRef="#br0" timeOffset="3806">3319 0 18,'0'0'26,"0"0"0,0 0-16,0 0-4,0 0-1,-2 14 1,2-14 1,11 13 0,-11-13 0,23 23 1,-5-9 0,7 7-2,2 3-1,7 6 0,2 4-2,5 8 0,0 5 0,-1 5-1,-4 6-1,-1 4 0,-6 2 1,-5 5 0,-7 0-1,-6 3 2,-6-4 0,-2 2-1,-5-5 1,-2-2 0,-5-5 0,0-3 1,-6-9 0,0-2-1,-4-7 0,-2-4 0,-3-5-1,1-5 0,-1-4 0,1-3-2,2-3 1,4-4-1,1-2 0,3-2 0,13-5-1,-15 6 0,15-6-2,-9 1-4,9-1-33,0-12-1,-5 0-1,0-4 0</inkml:trace>
  <inkml:trace contextRef="#ctx0" brushRef="#br0" timeOffset="13479">4227 1077 12,'0'0'9,"-9"-6"0,9 6 1,0 0-1,0 0 0,-10 0-1,10 0 2,0 0 0,0 0-1,0 0-2,0 0-1,0 0 0,0 0-2,0 0-1,0 0-1,0 0 0,0 0 0,17 7 0,-3-6 0,0 0-1,6 1 1,0-1 0,4 0-1,2-1 1,1 0-1,0-1 0,1 1 1,-1 1-1,-1 0 0,-4 0 0,-2 1 0,-4 0 0,-4 2 0,-3-2 0,-9-2 0,11 3 1,-11-3-1,0 0 0,0 0-1,0 0-1,0 0-7,0 0-11,0 0-15,-18-10-2,18 10 2</inkml:trace>
  <inkml:trace contextRef="#ctx0" brushRef="#br0" timeOffset="14040">4142 810 19,'-12'2'24,"12"-2"-8,0 0-3,0 0 0,0 0-3,0 0-2,0 0-1,0 0-2,11-6-2,0 6-2,5 0 0,3 0-1,6 0 1,3-1 0,4 1 1,2-2 0,3 1 1,3-2-1,1 2 1,-3-3 0,1 3-1,-3-3 1,-4 3 0,-6-2-1,-5 2 1,-8 0 0,-3 2-1,-10-1 1,0 0-1,0 0 0,0 0-1,0 0 1,0 0-1,0 0-1,0 0 1,0 0-1,0 0 0,0 0-4,0 0-16,0 0-16,0 0-1,-17 2 0</inkml:trace>
  <inkml:trace contextRef="#ctx0" brushRef="#br0" timeOffset="17475">5194 448 12,'12'-5'23,"-12"5"-12,0 0-3,12-8 1,-12 8 0,0 0 0,5 15 2,3 1-4,-7 3-1,3 5-2,-1 11-1,3 9 0,-1 6 0,3 9-1,0 5 1,-1 3 0,-2-1-1,1 3 1,-3-12-1,1-5 0,-3-10-1,-1-9-4,2-9-4,-4-11-15,2-13-11,2-14 1,-5-16-1</inkml:trace>
  <inkml:trace contextRef="#ctx0" brushRef="#br0" timeOffset="17816">5083 488 12,'-5'-25'23,"9"2"-13,8-2-1,7-4 0,9 2 1,4-1 0,10 5 2,3-3-2,7 9-1,0 0-3,3 8-2,-7 5 0,-1 6-1,-6 6-1,-3 6 0,-10 7-1,-5 4-1,-9 3 1,-6 2 1,-10 0-1,-5 1 2,-13-3 0,-4 0 0,-12-5 0,-3 0 1,-9-4-1,0-1 0,-3-5 0,0-1-1,5-3-2,5-2-1,10 1-6,5-9-7,26 1-11,0 0-12,8-17 1,21 2 0</inkml:trace>
  <inkml:trace contextRef="#ctx0" brushRef="#br0" timeOffset="18246">6293 109 22,'0'0'28,"-16"1"-4,0-1-13,-1 5-2,-9 0 0,-2 8 0,-7 1-2,0 9-1,-7 5-1,0 9 0,-4 3-3,1 9 0,1 5-1,1 8 0,3 5 1,5 5-1,5 1 1,9 0-1,11 2 2,9-1-1,9-6 0,12-3 1,10-6-1,9-7 0,5-8-1,7-3 1,1-10-1,1-4 0,0-7-1,-5-6-2,-2-2-5,-8-11-9,-5-1-19,2-5-2,-7-10 0</inkml:trace>
  <inkml:trace contextRef="#ctx0" brushRef="#br0" timeOffset="18937">6308 474 17,'0'0'20,"0"0"-2,0 0-4,0 0-2,0 0-2,10 11-1,-10-11-2,15 14 0,-5-5 0,7 7-2,2 3 0,6 7-2,3 2 1,7 7-2,3 1 1,5 5-2,3-1 1,3 3-1,1-4 0,-1-2 0,-2 0-1,-3-6-1,-5-1-1,-7-8-3,-3 0-3,-14-10-7,-3-5-18,-5 3-2,-7-10 1</inkml:trace>
  <inkml:trace contextRef="#ctx0" brushRef="#br0" timeOffset="19278">6417 1014 25,'-14'0'29,"14"0"-11,-2-12-5,7-7-1,14-1 0,2-14 0,11-2-3,4-10-4,8-2-1,5-3-1,2 4-1,-2 4-1,-3 6 0,-6 5-1,-7 9 0,-5 8-8,-10 11-24,-9-4-2,-9 8 0,0 0 0</inkml:trace>
  <inkml:trace contextRef="#ctx0" brushRef="#br0" timeOffset="20620">7036 127 7,'2'-10'24,"-2"10"1,0 0-15,0 0-5,0 0 1,0 0 0,9 15 2,-9-15-1,10 12 1,-10-12-1,14 20 0,-4-8-2,4 7 0,3 1-2,2 7 0,3 2-2,3 7 1,1 3-1,3 3 0,1 3-1,1 1 1,-2 3-1,-2 1 1,-3 2 0,-1 2 0,-6 2 0,-4 6 0,-7 0 1,-4 3 0,-7-4 1,-2 1 0,-6-6-1,-2-2 1,-3-7 1,0-7 0,-2-8-1,3-4 0,-1-6 0,3-3-1,-1-6 1,5-2-1,-1-5-1,12-6 0,-14 8 0,14-8 0,-9 4-1,9-4 0,0 0 0,0 0 0,0 0-3,0 0-4,0 0-33,0 0 2,-1-26-2,7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79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18,'14'3'10,"-14"-3"1,14 2 0,-4-2-1,1 1 0,1 0-3,3 1-1,1 0 0,2 1-3,2-2 0,2 3-1,0-2 0,2 2-1,-4-2 0,1 1 0,1 0-1,0 0 0,1 1-2,0-2-3,2 1-7,3 3-10,-4-9-5,10 7-1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1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0,'0'0'20,"22"12"1,-10-7-18,1 0-2,1 2 4,1-5 1,0 4 1,-1-5 0,1 1 1,-1-2 1,3 2-1,-1-2-1,3 2-2,0 0-2,2 0 0,2-1-1,1 2 0,0 0 0,-2 0-1,0-1 0,0 1 0,0 0-1,-2-2-1,2 2-2,-3-4-4,4 2-9,3 3-12,-7-10-2,8 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58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2,'19'8'20,"-10"-9"0,6 4-19,0 1 0,0-1 2,2 1 2,-3-3 2,3 0 2,-1-3 0,2 3 1,0-3-1,1 4-1,1-3-3,0 2-2,-1-2-1,2 2 0,-4 0-1,3 0-1,-4-1 1,2 1-1,-3-1 0,2 0 0,-1 0 0,1 1-1,0-1-3,0-3-2,3 3-6,1-1-9,0-7-8,8 6-1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99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10,'0'0'21,"23"12"-1,-10-9-17,3 2-5,3-2 2,0-2 1,0-1 2,0-3 2,3 1 2,0-3 0,4 1 0,-1 0 1,2 3-3,0-1-1,0 2-2,1 0-1,1 1 0,-1 1-1,0 1 0,0-1 0,0 0 0,-3 0 0,3 1 0,-2-2 0,1 0-1,1 2-4,-2-3-4,2-2-12,6 6-6,-6-10-1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7.4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11,'9'-1'13,"4"3"-2,-2-3 0,3 2-3,-1 1-3,-4-2-2,5 1-1,-1-1-1,1 0 0,2 0 0,-2-1 0,3 0 1,0-1-1,3 0 1,-2 1-1,1 0 1,-3 1-1,-1 0-1,-3 0-2,0 1-3,-12-1-10,0 0-9,13-6-2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0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0 527 2,'0'0'6,"2"-9"0,-2 9 2,5-15 2,-2 6 0,1-2 1,0 1 1,-2-2-2,3 0 0,-2-2-4,2-2-1,-1-2-1,1 0-1,1-3 0,0 0 0,-2-3 0,2 1-1,-3-3 2,3 5-1,-1-4 0,0 1-1,-3 0-1,1 1 0,0 2-1,-2 1 0,4 1-2,-3-2-4,1 5-8,4 0-14,-3-6-3,5 5-1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66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-1 339 8,'0'0'-2,"15"-8"0,-6 3 2,2-1 3,-2-1 2,-9 7 3,13-13 2,-13 13 1,8-15 0,-6 6 0,-2 9-4,3-14 1,-3 14-3,1-17 3,-2 7-4,4-1 0,-2-1 0,-1 12-1,5-23 0,-2 10 0,-1-2-2,1 1-1,0-2 1,-2 1-2,2-1-1,-1-2-2,4 2-6,-3-2-12,-2-6-8,7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33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 33 6,'-23'-4'11,"0"2"-2,-5 0-3,0 1-1,-1-1-1,0 1 0,1-1 0,-1 1 0,2 0-1,-2 0 1,5 1-1,-2 0 0,0 0-2,2-1 0,0 1-1,1-1 0,0 0-3,0-1-3,0-2-3,-2-3-9,6 6-6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86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593 0 13,'0'0'7,"-20"-1"0,7 2-1,-3 0-2,0 0-2,-6 1 0,0 0-1,-2 1 0,-2 0 0,-2-1 0,-1 0-1,-1 0 1,-1-2 0,4 2 0,-2-2-1,3 0 1,-2 1-1,3-1 0,1 1 0,0 0 0,1 1-1,-3 0-1,0 1-2,-1 1-5,-5-5-12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44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 0 3,'-12'1'5,"-2"-1"0,2 2-1,-4-1-1,3-1 0,-3 0-1,1 0 0,-3 1-1,-1-1-1,-2 1 1,-2-1-1,2 0 0,-4 2 0,-1 1-2,-3 0-2,1 4-8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0:06.4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167 485 17,'0'0'18,"0"0"-2,0 0-3,0 0-1,0 0-3,0 0-3,2 13-2,1-3-2,0 5-1,1 6 1,0 7 0,3 9 1,-3 4 1,3 10 0,-4 4 0,4 5 0,-2 1 0,3 1-1,-1-5-1,1-4 0,-1-6 0,2-5-2,-4-9 1,1-6-1,-1-8-3,-4-7-3,3-3-9,-4-9-18,6-9 1,-3-7 0</inkml:trace>
  <inkml:trace contextRef="#ctx0" brushRef="#br0" timeOffset="400">13 610 4,'-10'-19'27,"8"5"-8,4-1-3,1-2-3,5 3 2,2-5-4,10 3-2,5-3-3,8 3-1,5 0-2,8 3 0,4 2-1,4 4-1,1 5 1,-2 5-2,-3 3 1,-5 5-1,-5 2 0,-7 4 0,-6-2 0,-7 3 1,-7-2 0,-6 2 0,-8-3 1,-4 3 0,-10-3 1,-5 1 0,-7-1 0,-2 0 0,-7-2 0,-3-1-1,-3 0 0,-1-2 0,-2-1-1,5-4-2,2 2-3,-1-6-11,6-1-20,12 0-2,4-9 0,17 9 1</inkml:trace>
  <inkml:trace contextRef="#ctx0" brushRef="#br0" timeOffset="911">1331 192 9,'12'-9'30,"3"7"0,-15 2 1,3-14-16,-3 14-12,0 0-1,-9 6 1,-4 0 0,1 4 0,-7 2 1,-1 4 0,-7 2 0,-2 5 0,-7 2-1,2 2 0,-6 6-1,0 3 0,-5 4 1,1 5-1,-1 2 0,4 7-1,2 1 1,4 3-1,5 3 1,7 3 0,7 2 0,10 3-1,8-4 0,9 0 0,8-2 0,9-2 0,7-7 0,7-5 0,2-9 0,7-8-1,-1-5 1,1-7 0,-4-6-1,-6-4 1,-6-5 0,-7-2-1,-5-2 1,-10 0-1,-4-1 0,-9 0-2,0 0-2,0 0-10,0 0-25,-9-1 2,0-6-3,0-7 2</inkml:trace>
  <inkml:trace contextRef="#ctx0" brushRef="#br0" timeOffset="1702">1384 623 14,'0'0'25,"15"-9"2,-1 6-17,-4 1-3,5 6 3,0 1-1,6 11 1,-4 4 0,7 11 0,1 4-3,5 12-2,4 4-2,5 6-1,2 5 0,3-3-1,0-1-5,-4-9-5,0-1-5,-7-10-12,-9-13-10,-5-5 2</inkml:trace>
  <inkml:trace contextRef="#ctx0" brushRef="#br0" timeOffset="1973">1385 1094 13,'-29'0'30,"14"-1"0,5-15 2,11-9-19,19-4-7,7-12-1,15-3 0,7-11-1,10 2 1,6-3-1,6 7 0,-4 3-2,-4 8-1,-8 7-2,-10 4-4,-4 13-13,-6 7-17,-18 0 0,-2 6 0</inkml:trace>
  <inkml:trace contextRef="#ctx0" brushRef="#br0" timeOffset="3044">2294 376 5,'0'0'30,"9"-15"0,-9 15 2,10-6-18,-10 6-8,0 0 0,0 0-1,9 8 0,-8 4-1,2 6-1,-3 6 0,3 7 0,-1 8-1,1 11-1,-1 9 0,0 13 1,1 9-1,2 8 0,0 6-1,3-1 1,1-1 0,0-5 0,0-10 0,1-13-1,-2-11-2,-4-17-8,-1-12-24,4-9-2,-7-16 1,12-17 0</inkml:trace>
  <inkml:trace contextRef="#ctx0" brushRef="#br0" timeOffset="3745">2679 519 12,'0'0'20,"0"0"-7,0 0-3,-3-10-2,3 10-1,0 0-1,0 0 0,0 0-1,0 0-2,0 0-2,0 0 0,0 0-1,0 0 0,0 0 1,0 0 1,0 0 0,0 0 1,0 0-1,0 0 0,0 0 0,0 0 0,0 0-1,0 0-1,0 0 0,0 0 0,4 14 1,-4-14 0,3 18 0,1-3 2,-1 0 0,4 5 1,3 2 0,6 3 1,3-3-1,8 1-2,6-4 1,5-3-2,2-4 1,3-4-1,-3-6-1,-2-3 1,-1-3-2,-9-4 1,-5 2-3,-6-2 0,-3 5-3,-14 3 0,16-7-3,-16 7-4,0 0-9,0 0-10,-2-15 1</inkml:trace>
  <inkml:trace contextRef="#ctx0" brushRef="#br0" timeOffset="4296">3289 520 6,'9'-2'7,"-9"2"4,0 0 2,0 0 2,0 0 0,0 0-2,0 0-3,0 0-4,0 0-2,0 0 1,0 0-1,0 0 0,0 0-1,0 0-2,0 0 0,-10 4-1,10-4 0,-11 3 0,2 1 0,-3 2 0,-6 4 0,-5 6 2,-8 5-1,-3 6 2,-6 3 0,-1 3 0,-1-1 0,4 1 0,3-5 0,6-3-1,8-8-1,6-4 0,15-13-1,-12 11 0,12-11 0,0 0 0,0 0 0,0 0 0,11-9 1,-11 9-1,0 0 1,0 0-1,0 0 0,0 0 0,0 0 0,9 4-1,-9-4 1,5 11 0,-1-1-1,1 2 2,1 6-1,1 2 1,-2 6 0,2 5 1,-2 4-1,3 3 1,-2 2-1,0 2 1,0-3-1,1-1 0,-1-2 0,0-2-1,0-4 1,0-5-1,-1-3 1,0-4-1,-2-6 1,-3-12-1,4 11-5,-4-11-17,-4-24-12,7 2-3,-3-15 2</inkml:trace>
  <inkml:trace contextRef="#ctx0" brushRef="#br0" timeOffset="5347">3709 540 5,'0'0'27,"0"0"2,11 5-15,5-6-2,10 5-2,4-3-1,10 3-2,5 0-2,5 3-1,-3-1-1,-2 5 0,-6-2-1,-6 5 1,-10 4 0,-10 5 0,-13 2 0,-8 7-1,-14 4 1,-7 7-2,-10 2 2,-4 4-1,-4-3-1,2 1 1,-1-4-1,8-4 1,8-8-2,8-3 1,10-6 0,10-3 0,9-6-1,14-3 1,9-4 0,12-1 0,9-2 0,5-2-1,8-1 0,-2-1 0,-1 1-1,-7-4-3,-2 4-8,-12-1-22,-10-9-3,-5-2 1,-16-9 0</inkml:trace>
  <inkml:trace contextRef="#ctx0" brushRef="#br0" timeOffset="5808">3653 951 9,'0'13'29,"0"-13"4,26 1-18,10 3-3,6-7 1,17 5 1,4-7-1,12 4-3,-1-6-5,1 2-4,-1 1-7,-9-2-13,-2-1-16,-3 1-1,-15-7 0</inkml:trace>
  <inkml:trace contextRef="#ctx0" brushRef="#br0" timeOffset="6649">4226-3 15,'0'0'19,"13"2"0,-13-2-2,17 6 0,-5-1-3,4 1-2,3 3-2,6 4-2,2 2-3,5 4-1,4 5 0,6 6-1,5 4-1,6 12-1,0 3 1,6 6 0,-1 9-1,0 5-1,-4 8 1,-5 2 0,-9 3-1,-9 5 0,-11 2 1,-8 1 0,-11-1 0,-9-1 0,-10-6 2,-5-3 0,-5-8 2,-4-5-1,-3-9 1,-1-4-1,-3-10 0,0-3 0,0-8-1,0-4-1,3-5-1,4-5 0,2-5 0,6-3-1,4-4 1,5-3-1,4-2 0,11-1 0,-9 1-2,9-1 0,0 0-5,0 0-30,0 0-4,-4-14 0,2-10 0</inkml:trace>
  <inkml:trace contextRef="#ctx0" brushRef="#br0" timeOffset="14601">5304 1124 13,'-11'1'24,"11"-1"-3,0 0-4,11 2-3,-11-2-4,13 2-3,0 2 0,0-3-1,8 4 0,0-4 0,8 3-1,1-3-1,6 2-1,2-2 0,2 1-1,-2 0 0,0-1 0,-4 0-1,-1 0 1,-9-1-1,-1 1 1,-6-1-1,-6 1 0,-11-1-1,15 0 1,-15 0-1,0 0-1,0 0-3,-16-8-7,16 8-18,-14-12-8,1-1 2,2 0-1</inkml:trace>
  <inkml:trace contextRef="#ctx0" brushRef="#br0" timeOffset="15112">5312 902 3,'0'0'16,"0"0"0,-11-7-1,11 7-2,0 0-1,0 0 1,0 0-3,0 0-1,-10-3-3,10 3 0,0 0-2,0 0 1,0 0-2,17 6 1,-4-5-2,9 2 0,5-3 0,7 0 0,5-3 0,6 0 0,1-2-1,4 0 1,-4-1 1,-1 2-1,-7-3 1,-5 4-1,-7-1 1,-4 3-2,-7-1 1,-3 2-1,-12 0-1,0 0 0,0 0 0,0 0-1,9 1 0,-9-1-3,0 0-9,0 0-23,0 0-1,-9 4 1,-4-18-1</inkml:trace>
  <inkml:trace contextRef="#ctx0" brushRef="#br0" timeOffset="16794">6303 504 9,'5'9'7,"-5"-9"1,0 0 1,2 11 0,-2-11 0,2 13 0,1-4 0,0 3-1,1 0 0,1 7-1,0 3-1,1 8-1,0 5 0,2 9-2,-3 7 1,1 10-1,-3 4 1,0 6-1,0-4-1,0-2 1,-1-5-1,-1-7 0,-1-8 0,1-11 0,0-8-1,1-9 1,0-5-2,-2-12-6,0 0-16,7-14-12,-7-11 2,7-3-2</inkml:trace>
  <inkml:trace contextRef="#ctx0" brushRef="#br0" timeOffset="17245">6272 597 21,'0'0'26,"0"0"1,0 0-11,-3-10-10,3 10-1,0 0 0,-2-9 0,2 9 0,0 0 0,6-14-1,-6 14-1,18-19-1,-5 7-1,6-1 0,4-4 1,6 1-1,1 1 1,3 2 0,-1 1-1,1 5 1,-1 2-1,-2 5 0,-1 2 0,-3 3-1,1 3 0,-4 3 1,0-1-1,-1 2 0,-3 0 0,-1 1 0,-3 0 1,-2 0-1,-4-1 0,-4 2 1,0 0-1,-4 1 1,-5-2 0,1 3 1,-5-4-1,-4 5 1,-8-1 1,-2 1-2,-6-1 2,-3-1-1,-5-4 1,-1 2-2,-5-2 2,2-3-2,1-3 0,4-1-1,2-2 1,5 1-1,4-1 0,6-1 0,4 0 0,5-1 0,9 0-3,0 0-4,1-10-23,11 5-6,1-9-2,4-1 1</inkml:trace>
  <inkml:trace contextRef="#ctx0" brushRef="#br0" timeOffset="18536">7392 191 12,'0'0'22,"0"0"-3,0 0-12,0 0-3,0 0 1,0 0 1,-13 3 1,0 1 1,1 3 0,-6 0-2,3 6 1,-6-2-1,2 6 0,-3 2-1,1 8 1,-5 3-2,0 9 1,-5 5-2,2 9 1,-3 6-2,3 7 1,-1 4-2,3 6 1,3 3-1,5 2-1,3 1 1,4 2 0,4 0 0,3-2 0,3-4 0,4-3 0,2-6 0,4-3 0,4-4 0,6-7-1,3-6 2,5-6-2,0-7 1,1-7-1,-1-5 1,0-6 0,-4-4 0,-3-6-1,-5-3 1,-4-2 0,-10-3-1,12 0-1,-12 0-4,4-12-14,-3-5-17,4-6-2,-1-15 1,2-7 0</inkml:trace>
  <inkml:trace contextRef="#ctx0" brushRef="#br0" timeOffset="19097">7413 808 32,'0'0'33,"-13"-5"1,13 5-10,0 0-12,0 0-4,0 0-3,0 0-1,19 24-1,-2-4-1,7 9 0,4 6-1,9 7 1,4 8-2,5 4 1,3 2 0,-2-2-1,-2-3 0,-6-5-1,-4-6 0,-11-10-4,0-4-6,-11-7-24,-13-19-1,0 0 0,-15-21 1</inkml:trace>
  <inkml:trace contextRef="#ctx0" brushRef="#br0" timeOffset="19398">7307 1132 12,'-30'7'26,"15"1"3,15-8-17,-14 4 0,14-4-1,20-8 0,5 1 2,2-11 0,12 0-3,4-8-4,9-2-1,2-6-2,2 0 0,-5-1 1,-1 3-1,-8 2-1,-6 3 0,-5 5-2,-7 4-1,-2 5-5,-8 1-22,0-3-9,2-1-1,-3-4 1</inkml:trace>
  <inkml:trace contextRef="#ctx0" brushRef="#br0" timeOffset="19938">8224 327 12,'0'0'22,"0"0"-8,0 0-5,0 0-2,9 3-1,-9-3 1,0 0 1,7 13-1,-7-13 1,7 15 0,-4-4-1,4 8 0,-2 4-2,3 8 0,-3 7-2,3 11 0,-2 9-1,1 10 1,2 9-1,-3 6 0,0 5 0,0 2 0,0 1 0,-1-1-1,-2-5 0,0-6 0,-2-7-1,-1-7 1,1-10-1,-1-6 1,-2-10-1,2-7 1,-1-5-1,-1-5 1,1-7-1,1-4 1,-3-2-1,3-9 1,0 9 0,0-9 1,0 0-1,0 0 1,0 0-2,0 0-1,4-14-12,0-1-22,-5-8-2,5-4 0,-4-11 0</inkml:trace>
  <inkml:trace contextRef="#ctx0" brushRef="#br0" timeOffset="20980">8756 689 13,'0'0'23,"0"0"-3,0 0-3,0 0-1,19 8-4,-8-9-3,9 2-1,3-7-3,7 4 0,6-4-1,7 1-1,3-4 0,5 2-1,-1-1 1,3 3-1,-2 2 1,-2 1 0,-6 1-1,-3 3-1,-6 1 1,-6 2-2,-4-1 1,-7 2-1,-4 5 0,-5-1 0,-3 1 0,-2-1 0,-5 0 0,0 2 1,-4 0-1,0 1 0,-5 0 1,-3 2-1,-4 5 0,-4 5 0,-7 6 0,-8 5 1,-2 7-1,-6 2 1,-2 2-1,4-2 1,2 0 0,3-4 0,8-7 0,6-2-1,8-10 1,7-3 0,5-4 0,6-2-1,3-4 2,9 0-1,6-2 1,10-2-1,5-2 0,8 0 0,11-1-1,5-2-1,5-1 0,-1-4-2,2 2-3,-5-8-4,1 4-9,-5-2-17,-14-7 0,-3 2 0</inkml:trace>
  <inkml:trace contextRef="#ctx0" brushRef="#br0" timeOffset="21651">8936 989 29,'0'0'30,"8"9"3,6-6-15,2-3-7,9 2-3,4-1-2,9 1-1,2-3 0,6 3-2,3-1-1,3 1 0,-3-1-2,-1 0 0,-5 0-1,-8-1 1,-1 0-3,-11-5-5,-2 3-14,-6-2-13,-7-5 1,1-3 0</inkml:trace>
  <inkml:trace contextRef="#ctx0" brushRef="#br0" timeOffset="22011">9754 250 11,'0'0'30,"-11"-11"0,11 11 2,-1-9-19,1 9-7,0 0-2,0 0 0,0 13 0,5 1-1,6 6 1,2 6-2,1 8 0,5 6 0,9 6 1,-2 5 0,14 8-1,-8 7 1,5 10-1,-4 6 0,3 9-1,-8 5 0,-6 5-1,-7 4 1,-4-3 0,-7 0-1,-9-4 1,-4-4-1,-1-8 1,-3-7-1,-1-9 4,-2-3-2,-4-4 0,-2-10 1,1-5 0,-2-8 0,-1-4 0,0-8 0,5-3-1,0-9 0,5-3-1,4-6 0,10-7-1,0 0-2,-9-7-11,9 7-27,6-19 1,-3-4-1,2-4-1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9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656 33 1,'-23'-2'3,"1"2"0,-3-1-1,-2 3 0,-1-2 0,2 2 0,0-2 0,-1-1 1,2 0-1,2-1 1,-2-2 0,1 1 0,3 0-1,-4-2 0,-3 3 0,0-2-1,-2 2 0,0-1-1,-1 2 0,0 0 0,1 0-1,2 1 0,2 1-3,0-1-5,5 5-7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54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 0 8,'-14'-1'6,"1"2"-1,1-1 0,2 0-1,10 0 0,-12 1-2,12-1-1,0 0 0,-9 1-1,9-1 0,0 0-1,0 0 1,0 0-1,0 0 0,0 0 1,2 9 0,-2-9-1,4 10 1,-4-10-1,4 15-2,-1-4-3,-3-11-4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96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6,'0'0'3,"2"17"-5,-1-8 2,-1-9 0,2 13 1,-2-13 0,2 13 1,-2-13 0,2 15 0,1-5 0,-1 2 0,0 4 0,0 2 0,-1 1-1,1 4 0,-1-3 0,-1 3 0,0 1 0,-1-3 1,1-1 0,-2-4 0,2 4 0,0-3 0,0 0 1,0 0 0,0-4-1,1 3 0,-1-3-1,1 1 0,0-2 0,-1-3 0,0-9-1,-1 16 0,1-16 0,0 11-3,0-11-5,4 11-8,-4-11-6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13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0,'18'-1'7,"4"-1"-3,1 0 1,4-3 2,0 2 0,0 0 0,0-1 1,3 0-1,-1 1 0,3 1-3,1 1-1,5-1-3,4 1-3,4 0-4,2-1-5,7 4-6,-3-7-5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55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7,'22'5'9,"2"-4"0,2 0 0,-1-1-1,0-1 1,1 1-1,1-1-1,1 1-2,2 0-2,0 0-2,4 1-3,2-1-4,-1 0-5,7 4-9,-8-9-5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94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19,'16'3'20,"-1"-3"-4,-2 0-4,2 1-5,-2 1-3,3-1-1,-1 1 1,2 0-2,0-2 0,3 2 0,1-1 0,2-1-1,3-1-2,1 0-2,4 0-12,6 5-11,-3-9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31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16,'18'3'6,"0"-1"2,-1 0 1,1-1 1,-2 1 0,3-2 1,0 0 0,1 0-2,0 3-3,-1-3-3,2 2-1,-1-2-2,1 1 0,1-1-2,-2-1 0,2 1-2,-2-2-4,5-1-10,5 6-9,-6-10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63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30,'16'10'28,"-16"-10"0,18-1-11,-18 1-17,17 5 0,-6-3 1,-11-2 2,14 4 1,-14-4 0,18 0 0,-18 0 0,22-2 0,-8 0-1,2 2-2,3-1-1,2 1-1,3 0 0,-1-2-2,7 2 0,-4-3-5,4 1-13,4 1-11,-5-6 1,7 1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97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5,'0'0'25,"27"12"-1,-16-12 0,7 4-22,0-1-3,4 3 1,-2-2 0,-1-1 2,0 0 0,-1-2 2,-1 0-1,-2 0 0,0 0 0,-3-1-1,1 0-1,-2-1 0,0 1-1,-11 0 0,17-1 0,-7 0 0,-1 1-1,1 0-1,3 0-1,1 2-4,2 2-13,-2-8-7,9 9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3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2,'9'20'2,"-1"1"-3,2 0 1,-3 0 3,0-1 1,-2-3 2,-2 1 1,1-1 0,-2 1 1,-2 2-1,0-1-2,-1 4-2,-1-2-1,0 3-2,-1-1 0,0-1-5,1 2-8,-7-8-9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18.87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661 164 35,'12'-6'32,"-12"6"0,-18-9-11,4 7-14,-8 0-3,-2 2-3,-6 2-1,-4 2-1,-5 2 1,-8 5 0,-2 4 0,-4 5 0,-1 5 1,-1 5 0,1 3 0,4 3 0,6 2 0,9 3 1,7 0-1,11 1 2,10-6 0,12 4 1,7-3-1,13 0 0,5-6 0,11 0-1,6-9 1,9-4-4,8-6-3,0-9-19,6-11-13,5-4 1,-10-10-2</inkml:trace>
  <inkml:trace contextRef="#ctx0" brushRef="#br0" timeOffset="410">865 208 37,'0'0'35,"0"17"0,0-17-1,6 16-20,-3 0-14,2 10-2,-2 7 1,-1 9 2,-2 9 2,-6 1 1,-2 8 0,-1-6 0,3 1 1,-1-9-3,2-10-4,10-6-11,2-20-25,-7-10-1,18-19 1,-10-9 1</inkml:trace>
  <inkml:trace contextRef="#ctx0" brushRef="#br0" timeOffset="621">830 449 77,'-9'-9'39,"9"9"-2,-14 2-13,14-2-20,0 0-2,21 9-2,-5-2-1,7 0 1,4 3-1,5-1-1,2-5-2,8 3-8,-5-12-12,2-3-13,6-5-1,-7-7 0</inkml:trace>
  <inkml:trace contextRef="#ctx0" brushRef="#br0" timeOffset="791">1325 302 49,'5'-19'38,"1"7"0,-6 12-6,-6-18-16,6 18-10,0 0-3,0 0-3,0 0-1,-6 22 1,3-1-1,-1 6 1,-1 8 0,-2 7 0,-1 7 1,0 3 1,-1 0-1,2 0-1,1-5 1,4-6-3,10-5-5,8-13-33,5-18 2,6-10-1,2-13 0</inkml:trace>
  <inkml:trace contextRef="#ctx0" brushRef="#br0" timeOffset="1071">1540 693 59,'3'21'38,"-3"-21"-2,0 0-1,14-1-33,-2-16-5,2-8 2,4-4-2,3-8 2,4-5 0,1-4 1,4 0 1,1 1 0,-4 2 1,-2 5 0,-3 3 2,0 9-2,-7 6 1,-1 9-1,-3 8-1,0 9 1,-1 7-1,2 9 0,3 8-1,1 7 1,3 7-1,2 6 1,-2 1-1,-1 2 1,-1-5-1,-1-4 0,-2-7 0,-3-7-2,-2-8 0,-4-10-3,-5-12-7,0 0-6,-9-13 2,-14-11 2,-1 2 3,-12-9 5,-1 1 3,-4-1 4,-4-1 8,9 10 7,-3-2 0,15 12-1,0-3-5,13 10-1,11 5-4,0 0-2,2-9-1,14 10-2,8 0 0,8 0 0,7-1-1,6 0 0,8 2-4,-4-9-12,4 0-20,2-1 0,-4-2-2,-4-1 2</inkml:trace>
  <inkml:trace contextRef="#ctx0" brushRef="#br0" timeOffset="1602">2492 272 37,'27'-18'35,"-6"7"-4,-9-4-7,2 14-6,-14 1-5,0 0-1,0 0-3,-5 28-3,-4-6-2,1 8-2,-1 7 0,2 5-1,-1 3 0,0 2 0,2-2-1,0-4 0,5 1-5,-4-16-13,7-8-22,6-9 0,-8-9 0,22-16 0</inkml:trace>
  <inkml:trace contextRef="#ctx0" brushRef="#br0" timeOffset="1903">2947 255 69,'4'12'37,"-2"7"-2,-8 11-4,-2-3-31,-3 10-1,-4 3 2,-3 8 1,-5 6 1,3-1 0,-3-9 1,6-5-2,4-9 0,6-16-5,7-14-5,9-12-9,12-14-4,-8-16 2,12 2 6,-9-7 9,0-2 3,0 7 5,-9 0 5,1 15 8,-13-1 3,8 18 1,-6-3-10,3 13-5,18-1-4,-3 10-3,9 6-1,5 7-1,6 6 1,5 1 0,-1 5 1,3 1 1,-4 1-1,-1-5 2,-3-4 0,-4-5 0,-3-7 0,-4-4 1,-2-9-1,-3-10 1,-1-13-1,-4-9 0,-2-12 1,-3-10-2,-1-5 1,0-6-1,0 2-2,-2-3-2,6 10-7,-2 2-29,8 4 1,5 4-1,1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74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42-1 9,'5'17'13,"-5"1"-4,1-1-1,0 0 1,0-3 0,1-1 0,-3 1-1,2-5 1,-2 1-1,2-1-2,-1-9-3,-3 14-2,3-14-2,-8 17-1,8-17-3,-16 21-13,2-18-9,3 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07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700 34 14,'-31'-2'16,"2"3"-18,1 0 1,-3-2 1,-1-1 4,-2-2 1,-2 1 3,3 0 0,-5 0 1,0 0-2,-3 1-3,-3 1-2,4 1-2,-2 0-1,-1 0 0,1-1-2,1-1-4,-1-6-12,7 7-5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40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356 36 1,'-23'-1'17,"9"5"-1,-4-6-13,-2 1-6,-1-3 2,-1 2 1,-2-2 2,0 0 2,-2 1 1,1 0-2,-3-2-3,-5 3-6,-1 2-4,-10-10-9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72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224 12 1,'-14'-1'18,"14"1"1,0 0-16,0 0-3,0 0 2,-9 11 1,9-11 2,0 0 1,-10-3 0,10 3 0,-20-4-2,4 2-4,-6 0-3,-2 0-3,-8 2-5,-9-8-13,5 12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07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35 19,'0'0'22,"-12"2"-1,12-2-19,-16-2-3,7 1 0,-3 1 2,-1-2 2,-2-1 1,-3 1 0,-1 0 0,-4-1-1,-2 2-3,-3-1 0,-1-3-3,-4 3-3,-2-3-4,-3-2-10,2 8-5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42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528 0 9,'-22'3'24,"22"-3"-4,-19 1-11,7-1-1,2 3 0,-3-2 2,0 2-1,-2-2-1,1 2-2,-5-2-1,0 1-2,-2-1 0,-7 0-2,-2 0-2,-3-1-1,-2 3-2,-5-4-2,-2 3-3,-4-1-9,-7-3-12,9 8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77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51 0,'0'0'19,"0"0"1,0 0-16,0 0-4,0 0 1,-11 5 3,11-5 1,0 0 1,0 0-1,-12-7 1,12 7-2,-17-5-1,6 3-2,-2-2-1,-4 1 0,-4 0 0,0 0-1,-3-1 1,-4-1-1,0 1-1,-2 1 0,-1-1-1,-1 2-2,2 3-13,-5-9-7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8.2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18 414 14,'0'0'15,"8"-18"-5,-6 8-1,0-1 0,-3-2 2,3 2 0,-4-4 2,1 4-1,-3-5-2,2 5-2,-2-4-2,3 5-2,-2-3-1,2 1-1,-1-1-1,2 0 0,0-2-1,1-1 0,-1-1-1,0-3-1,1 1-1,-4-3-3,3 3-4,-3-1-11,-1-8-11,5 7 0,-5-4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3.6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78 947 8,'0'0'11,"-10"5"-4,10-5-3,0 0-2,-11 5 0,11-5 0,0 0 3,-11 5 1,11-5 0,0 0 2,0 0 0,-10 3 2,10-3 0,0 0-1,0 0-1,0 0 0,0 0-1,-11-13-1,11 13 0,-5-16-2,4 3 1,-2-3-3,1-3 1,-1-4-3,2-2 1,0-3-1,-1-2 1,2-3-1,-1 1 0,0-3 0,0-2-1,0 0 2,0-2-1,0 0 0,0-1 0,0-1 0,2 0-1,1 1 1,0 1-1,3 1 1,0 2-1,1 2 1,-2 2-1,1 3 1,-2 4 0,0 2-1,-3 3 1,-1 3 0,-3 2-3,4 15-6,-4-13-23,-2-2-2,5 4 1,-6-10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21.48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9 119 52,'9'8'33,"6"12"-3,-10-4 0,3 13-31,-4 8-1,-2 9 3,-2 9 1,-8 1 2,2 3 4,-5-7 0,3-1 2,-2-14-3,6-7-3,-1-11-2,5-19-1,0 0-1,-3-14 0,5-13 0,-1-10-1,1-7 0,0-8 1,4-5-1,1-2 0,5 3 1,1 4 0,6 4 0,1 5 0,6 7 0,1 8 1,1 6-1,2 7 1,1 8-1,-2 7 1,-5 7-1,-1 6-1,-4 3 1,-4 5 0,-3 2 0,-7 2 0,-7-2 1,-4 0-1,-6-2 1,-2-3 0,-5-3-1,-3-5-1,-1-4 1,-3-4-2,0-2 1,1-2-1,1-1 1,0-1 0,4 2 0,4 0 1,2 2 0,14 0 0,-12 8 1,13 3 0,3 2 0,6 6 1,5 1-1,5 5 1,1 3 0,4 3-1,0 1 0,2 0 0,1 0-2,-2-2-2,2 5-5,-9-11-16,5-1-15,2-8-2,-3-11 2</inkml:trace>
  <inkml:trace contextRef="#ctx0" brushRef="#br0" timeOffset="641">585 80 73,'-5'-11'36,"2"23"-2,-7 12-9,5 3-27,-2 4-2,5 10 2,-1 4 2,-1 4 2,6 0 2,-1-4 1,7-1 1,1-11-1,7-4-1,3-9-2,6-10-1,4-9-2,2-9 0,4-9-1,-1-7 1,-2-5 0,-3-3 1,-9-5 1,-3 4 1,-8-2 1,-3 4 0,-7 0 0,-3 4 0,-2 0-1,-1 5 0,0 1-3,-3 2-2,5 10-8,-4 2-24,9 7-5,0 0-1,0 0 1</inkml:trace>
  <inkml:trace contextRef="#ctx0" brushRef="#br0" timeOffset="1071">1297 25 33,'0'0'31,"0"0"2,0 0-3,0 0-23,0 0-2,0 0 0,-2 15 1,-2-4 1,4 8-1,-4 0-1,4 7 1,-5 3-2,4 6-2,-4 2 1,2 6-1,-3 2 0,1 2 1,-4-2-1,3 0 0,-1-5 0,2-6-1,-1-6 0,3-8 0,0-5 0,2-6 0,1-9-1,0 0 1,-1 10-1,1-10 0,0 0 1,0 0-1,0 0 1,0 0-1,0 0 0,0 0 1,0 0-1,0 0 0,0 0 0,0 0 0,0 0 0,0 0 0,0 0-1,0 0 1,0 0 0,0 0 0,8 10 0,3-6 0,4-1 1,7 1-1,6-1 0,5-1 0,5-2 0,-1-1 0,-1-2 0,-2-1 0,-5 1-3,-11-2-3,3 7-13,-9-4-23,-12 2 1,14-16 0,-8-1 0</inkml:trace>
  <inkml:trace contextRef="#ctx0" brushRef="#br0" timeOffset="1672">2020 117 48,'9'22'24,"-12"-11"2,11 3 5,-5 0-30,-2 5-1,3 7 2,-9 2 3,4 9 7,-12-2 3,7 11 1,-11-5-7,3 5-4,-2-5-3,2-3 0,5-3-2,3-7 1,6-5 0,5-5 0,11-6-1,9-5 0,8-6-1,9-4 1,8-2-1,4-3 0,3-1 1,0-4-1,-4 3 0,-5-3 1,-5 4-1,-9-1-2,-2 4-8,-10-7-29,-6-2 0,-6-4-1,-10-4 1</inkml:trace>
  <inkml:trace contextRef="#ctx0" brushRef="#br0" timeOffset="2043">2027 303 62,'-15'16'37,"3"-6"-1,12-10 2,0 0-36,0 0-1,24 7 0,-3-7 1,6 2 1,1-5 1,10 4 0,3-4-2,0-3-4,8 4-9,-5-6-29,0-5 1,-5-2-2,-8-4 0</inkml:trace>
  <inkml:trace contextRef="#ctx0" brushRef="#br0" timeOffset="2293">1922 71 0,'-17'10'32,"2"-7"3,15-3 3,0 0-17,16-4-6,13 4 0,-3-10-1,15 9-2,2-9-3,15 4-4,3-2-2,4 1-4,5 7-10,-2-3-30,-6-4 1,-5-4-2,-7-6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7.44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85 890 9,'1'-9'16,"-4"-3"-1,2 3-3,1 9-1,-6-17-2,6 17 0,-7-17 1,11 8-3,-7-1-2,0-1-1,2 1-1,4-3-1,-4 1 0,1 0-1,-1-2 1,-2 0 1,3-1 0,-1 2 0,0-3 0,1 3 1,-1-2-1,3 0 0,-2-1-1,-1 0 0,-1-3-1,1 0 0,-2-3 0,-1-1-1,1 0 1,-1-2-1,2 0 0,0 0 1,-3-1-1,6 1 0,-4-1 0,2 1 0,-1 0 0,1 3 0,-2 0 0,1 1 0,2 0 0,-3 1 0,2 1 0,-3 2 0,3 0 0,-3 1-1,0-1 1,2 0-1,0 2 0,0 1 0,1 1 0,0 1 0,1 2-1,0 0 0,0 10 1,0-10-2,0 10-1,0 0 0,0 0 0,0 0-1,14 1 0,-14-1 1,20 3 1,-2-2 0,3 2 1,3-1 1,5 1 0,1 0 1,2-1 0,5 1-1,0 0 0,-2 1 1,3 1-1,1 1 0,2 3 1,-1-1-1,0-1 0,0 2 1,2-1 0,2-1-1,-3 0 0,4-2 1,-2-1 0,1 0 0,5-1 0,-2-1 0,0-1-1,-1-1 2,4 0-1,-3 1 0,2-1 0,-2 1 0,-1 2 0,0 0 0,-1 1 1,1 1-1,-2 0 1,-1 2-1,3-2 1,1 0 0,0-3 0,-1 0 1,2-1-1,-1-1 0,3-2 0,-2 1-1,-2-1 1,-3 0 0,1 0-1,-2 1 0,-1 0 1,-1 0-1,-1 0 0,1 1 0,0-1 0,1 0 0,-2 1 0,3-2 0,1 1 0,0 0 0,0 1 0,-1-1 0,2 1 0,1 0 0,2-1 0,-1 1 0,1-2 0,0 1 0,4-2 0,0 0 0,1-1 0,1 0 0,0 0 0,-2-1 0,3-1 0,0 2 0,-2-1 0,-1 1 0,0 0 0,-4-1 0,2 2 0,-1-3 0,-2 3 0,0 0 0,2-1 0,0 1 0,0-1 0,2 0 1,1 0 0,-4-2 0,4 0 1,2 1-1,-4 0 1,2 0 0,0 0 0,1 0-1,1 1 0,3 1 0,-2 1 0,0 1-1,4 0 0,-4 1 0,3 2 0,3-1 1,-1 1-1,-1 0 0,3 1 0,0-1 0,0 2 0,5-1 0,-4 0 0,-2 0 0,3 0 0,0 0 0,-1 0 0,1 0 1,-1 0-1,2-1 0,0 0 0,2-2 0,-1 0 0,-1-1 0,0-1 1,1 1-1,-3-1 0,-1 0 0,-1 1 0,-2 1 0,-2 1 0,0 1 0,0 0 0,-3 1 1,1 1-1,-1-1 1,-2-1-1,-3 0 1,-1-2 0,0 0 0,-3-1 0,0 0 0,-2-1-1,2 0 1,-2-1-1,0 0 0,1 0 0,-2 1 0,2 0 0,-2 1 0,-1-1-1,1 0 1,0 1 0,1 1-1,-1 0 1,-2 0-1,0 0 1,-1-1-1,0 1 1,-2 0-1,-1-2 1,-4 1-1,-1 0 1,-2-1-1,-2 1 1,1 1 0,0-1-1,-4 0 0,1 2 1,0-2-1,1 1 0,-1-1 0,0 2 1,-2-1-1,-4 1 1,-2 0-1,0 0 1,-5 1 0,-1 0-1,-10-2 0,15 4-1,-15-4 0,0 0-2,12 8-1,-12-8-2,7 12-1,3-5-4,-3 2-5,-7-9-10,21 18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0.21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2019 67 1,'-27'1'4,"-2"-3"0,0 3 1,-1-2-1,-1 2 1,-3-1 0,1 0 0,-1-1-1,-3 0 0,1 1-2,0 0 0,0-1-1,0 0-1,1 0 1,-1 0 0,2-1 1,2 1 0,-2 0 0,1 0 0,-1 2 0,-1-1 1,-2 1-1,1 0-1,0 1 0,0-1-1,0 1 1,0-1 0,-2-1 0,2 2 0,1-2 1,-1 0 0,-1 0 1,-1 1-1,2-1 0,1 1 0,2 1 1,-1-2-1,0 4-1,0-3 0,2 0 1,0-1 0,1 1 0,-1-4 1,0 1 0,1-1 0,1 0 0,0 0 0,0-1-1,0 1 0,1-3-2,0 4 0,1-2 0,0 2 0,1-1 0,1 0 1,2 1-1,2-3-1,1 3 1,3 0 0,2-1 0,2 1 0,2-1 0,2 1-1,10 2 1,-16-3 0,16 3-1,-12-4 1,12 4 0,-11-1-1,11 1 1,-9 0 0,9 0 0,0 0-1,-9 1 1,9-1-1,0 0-1,0 0-1,0 0-2,0 0-4,0 0-17,-4-9-2,4 9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1.60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 2995 10,'-10'-8'16,"10"8"-5,0 0-3,0 0-2,0 0-1,0 0-1,0 0 0,0 0-1,0 0 0,0 0-1,0 0 0,0 0-2,0 0-1,0 0 0,9-2 0,-9 2-1,18 1 0,-5 2 1,3-1 0,5 2 0,1 0 1,6 3 0,0-1-1,2 2 1,3-1 0,4 1 0,0-1 0,2 1 0,3-3-1,0 1 1,2 0-1,1-1 1,0-1 0,0-1 0,1 1 0,1 0 0,-1 1 1,3-2 0,0 1 0,-1-1 0,3 1 0,2-2-1,1-1 1,-2 0 0,2-2 0,1 0-1,1-2 1,3 0-1,2-2 1,-3 2-1,2 0 1,-1-2-1,0 2 1,-2-1-1,0 1 0,-3 1 0,-2-1 1,1-2 0,-3 2 0,4-2 0,0 0 0,-1 1 0,1-2 0,1 0 0,0 2 0,-1-1 0,0 1-1,-4 0 3,1 0-2,-1 0 0,-1 1 1,4-2-1,1 3 0,0-1 1,-1 2-2,3 1 1,-1 0 0,-1-1-1,0 0 0,-5 1 0,2-1 1,-4-1-1,0-1 0,3 0 1,-1-1-1,1 1 1,2-1 0,0 0-1,-1 0 1,2 1-1,0-1 0,-4 1 0,2 0 1,-2 1-1,-1 0 0,-1 0 1,2 1-1,-2-2 1,3 2 0,0 0-1,0-1 1,2 1-1,0-1 1,2 0-1,0 1 0,-2-1 0,0 0-1,-7-1 1,0 0 0,-3 1 0,-3-2 0,-1 2 0,-5 0 0,0 1 0,-2 0 0,1 1 0,-1-1 0,0 1 0,-1 0 0,-1 0 0,-3 0 0,0 0 0,-4 1 0,1-1 0,-1 2 0,-3 0 0,0 2 0,-1 0 0,-1-1 0,2 2 0,-6-1 0,3 1 0,-4 0 0,0-1 0,-1-1 0,-11-3 0,17 5 0,-17-5 0,14 1 0,-14-1 0,0 0 0,11-1 1,-11 1-1,0 0 1,0 0 1,0 0-1,2-13 0,-2 13 0,-3-17 1,0 3-2,0-3 1,-2-1 0,0-5 0,-1-3-1,0 1 2,0-4-1,-1-1-1,0-1 1,-2-1 0,0-3 0,0 0-1,-3 0 1,1-3-1,-2-1 0,0 0 1,0-1-1,-2 2 0,3-1 1,1 1-1,0-1 0,1 0 1,2 0-2,0 0 1,4-1-1,2-1 1,1 0 0,-1-2-1,0 0 1,3 2-1,1 2 2,-1-2-1,1 0 0,-3 2 0,1 0 1,-1 2 0,3 0-1,-3-1 1,0 0-2,2 0 2,-2 1-2,1 0 1,1-2 0,0-2-1,1 0 1,2-2-1,2 0 1,0-1-1,1-1 1,2-2-1,0 3 1,-1 1 1,-1 1-1,-2 2 1,-1 0-1,1 1 0,-3 1 0,0-2 0,2 1-1,-1-2 0,1 0 1,-1 1-1,1 1 0,1 0 1,0 1-1,-2 3 1,1 2 0,-2 2 0,2 2 0,0 3-1,-1 1 1,-1 4 0,1 2 0,-2 1 1,-1 1-1,0 2 0,0 3 0,-1-2 0,2 1-2,-2 1 1,-1 0 0,2 12-1,1-17 1,-1 17 0,-4-13 1,4 13-1,-9-9 1,9 9 0,-11-5 0,11 5 0,-20-2-1,10 0 1,-4 0 0,1 1 0,-3 0 0,-1-1 0,-3 0 0,-3 0 0,-3 1 1,-2-1-1,-1 0 0,-4 1 0,-2 0 0,-1 2 0,0-1 0,1 1 0,-3 0 0,4 1 1,-3 0-1,2 1 0,-1-1 0,1 0 1,-1 0-1,0 0 0,0-1 1,0 1-1,-1-1 0,3-1 1,0 0-1,1 0 0,-1 0 0,0-2 0,0 1 1,-1-1-1,-2 1 0,1 0 0,-2 2 0,-4 0 0,1 1 0,0 2 0,-4 0 0,3 1 0,-2-1 0,0-1 0,1 0 0,3-1 1,1-2 0,2 0 0,-1-2 0,2 1 0,1-1 0,0 0 0,0 1 0,-3 0-1,-2 1 0,-1 1 0,-3 1 0,-1 0 0,-3 0 0,-4 2 0,-3 2 0,2-2 0,-1 3 1,0-3-1,0 3 1,5-3-1,-6 2 0,8-3 1,1 0-1,1-2 0,1 1 0,-2-2 0,1 1 0,-3 0 0,4-1 0,-5 0 0,1-1 0,-2 1 0,1-3-1,-3 3 1,1-2 0,0-1 0,3 1 0,-3 0 0,0-3 0,-1 2-1,0-3 1,2 2 0,-1-1 0,0 1-1,2-2 1,2 1 0,2 1 0,0-1 0,1-2 1,6 0-1,3 0 0,-2-1 1,3 1-1,0 0 0,1-1 1,2 2-1,1 0 0,-5 0 0,-1 1 0,-2 1 0,1-1 0,-1 0 0,1 0 0,-3 1-1,0 1 1,-2 0 1,3 0-2,3 2 2,-1 0-1,0 1 0,1 0 1,0 1-1,4 0 1,4 0-1,-4 0 1,1 0-1,1 0 0,4-1 0,-3 1 0,4-1 0,1 1 0,3-1 0,4 1 0,4 0 0,3-1 0,10 0 0,-13 2 0,13-2-1,0 0 1,0 0-1,0 0 0,0 0 0,0 0 0,-7 14 0,7-14 0,-5 17 0,0-5 1,0 5-1,-3 3 1,-2 4 0,1 1 0,-3 4 0,1 3 0,1 1-1,-1 5 2,-1-1-2,-1 4 1,3 3 0,-2 6-1,0 2 1,2 3-1,2 2 1,-2 5 0,-5 2 1,9 3-2,0 1 1,4 0 0,-9 2 1,10 2-1,-9 0 1,7-1-2,2 2 1,-2-2 1,-5 2-1,4 1 1,10 0-2,-9 1 1,2 0 0,-1-1 0,2-2 1,-1-1-1,1-1 0,0-5 0,1 0 0,1-3 1,6 0-2,-5 0 1,8 0 0,-8-4 0,7 0-1,-6-3 1,0 1 0,1-5 1,-1 1-1,1-4 1,1-2-1,2 1 0,1-1 0,-1 0 1,0-5-1,2-2 0,-2-5 0,-3-4 1,-1-6-1,-2-5 1,1-4-1,-3-15 0,0 13-2,0-13-11,10 9-18,-12-19 1,1-8-1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5.77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2045 1,'0'-42'9,"0"42"-2,0 0-3,0 0-1,0 0-3,0 0 0,0 0-1,0 0 2,0 0 0,0 0 1,0 0 0,0 0 0,62 33 1,-62-33 0,55 6 1,-55-6-1,65 6 0,-65-6 1,77 10 0,-36-1 0,-41-9 0,68 13-1,-68-13 0,80 12 0,-80-12 0,63 13-1,-63-13 0,76 9 0,-31-6 0,1 1 1,-3-1-1,10 1 1,-2-3-1,6 2 1,1-1-1,1 1 0,0-2 0,5 0-1,1 0 1,-6 0-1,10-2 0,-7 1 0,5-1 0,-6 0 0,3 1 0,-5 0-1,0 0 1,-4 1-1,2 0 1,-5 1-1,0 0 1,-1 1-1,-1-1 2,2 0-1,-5-1 0,0 0 1,-2-1 0,-1 0 0,-4-2 0,-4 1 0,2-1-1,-1 1 0,1 0 0,2 0 0,-2 2-1,3 0 0,-2 2 1,5-1-2,-4 2 1,-2 2 1,2-1-1,-1 1 0,1 0 0,0 0 1,-2 2-1,2-1 0,0-1 0,4 0 1,2 0-1,3-1 0,0-1 0,2-1 0,3-1 0,4-1 1,-1-1-1,0-1 1,0 0-1,-3 0 0,2-1 1,1 1-1,-3 0 0,1 1 1,2-1-1,-5 0 0,2 0 0,1 0 0,-4-1 0,0-1 0,0 0 0,-3 0 0,-3 0 0,4 1 0,-4 0 0,2 1 0,-2 0 0,1 0-1,0 1 1,1-1 0,-1 0 0,0 0 0,1 0 0,0 0 0,-1-1 1,1 1-1,-4 0 0,3 0-1,-4 0 1,1 2 0,-2-2 0,-1 1 0,3 0 0,-1 0 0,6-1 0,-3 1 1,5-2-1,-1 0 0,2 1 0,1-1 0,3 0 0,-1 0-1,-3-1 1,0 1 0,-2-1 0,-2 2 0,0-2 0,-4 2 0,-3 0 0,-1 0 0,-1 1 0,-1-2 0,-3 2-1,-2-4 1,-6 3 0,-3-1 1,-4 0-1,-6 0 0,-3 0 1,-10 2-1,12-3 0,-12 3 1,0 0-1,0 0 0,0 0 1,0 0-1,0 0 0,7-9 1,-7 9-1,0 0 1,1-15-1,-1 15 1,4-19-1,-2 5 0,3-2 0,1-3 0,1-2-1,-1-1 1,1-2 0,0-2 0,0 0 0,-1-2 0,-1-1 0,0 0 0,-1-3-1,-1-1 1,1 0-2,0-2 1,-1 1-1,-1-2 2,1 1-2,-1-1 2,-2 0 0,-2 0 0,0 0 0,-1-2 0,-2-1 0,3 1 0,-2 0 0,0 1 0,1-2 0,1 3 0,0-2 0,-1 2 0,1 0 1,-4-2-1,3 2 0,-2-1 1,1 0-1,-1-3 0,2 2 0,-2 0 0,2 0 0,-1-2-1,1 1 1,-1 2 0,2 1 0,1 2 0,-1 0 0,1 1 0,1 2 0,1 2 0,-2-3 1,3 4-1,-3-2 1,-1 1-1,0 1 0,0-1 1,-1 2-1,0 2 1,-1 2-1,0 2 0,0 1 0,1 1 0,-1 3 1,1 1-1,-1 3 0,-2 1 0,1 0 0,5 11 0,-12-14 0,12 14 0,-12-13 0,3 8 0,-1 1-1,1-1 1,-2 2 0,-1 0 0,-2-1 0,-4 2-1,2 0 1,-2 1-1,-5-2 1,0 5 0,-3-3-1,-5 0 1,-2 2 0,-4 0 0,-4 2-1,-3 1 1,-2 3 0,-6-3 0,1 3-1,-4-1 1,-3 2 0,0-2 0,-1-2 0,-2 1 0,2-3 0,0 1 0,1-2 0,2 0 0,3 0 1,-1 0-1,1 0 0,1 0 0,3-1 1,-1 2-1,2-2 0,-1 1 0,0-1 0,3-1 0,-3-1 0,3-1 0,-2 1 0,2-1 0,1-1 0,-2 0 0,-1 1 1,0-1-2,2 1 1,-3 0 0,1-1 0,0 1 0,-1-1 0,5-1 0,-1-2 0,2 2 0,2-3 0,-1 0 0,2 1 1,0-1-1,0 2 0,-2 2 0,1 2 0,-1-1-1,3 2 1,-1 0 0,-2 1 0,1 1 0,2-1-1,1 0 1,2 0 0,-2-1 1,0 2-1,1 1 0,2 0 0,2 1 1,-2-2-1,-1 3 0,2-2 1,-2 1-2,2-3 1,1 2 0,-1-3 0,-1 2 0,1 0 0,-1-1 0,0 1 0,4-1 0,-4 1 0,-7 0 0,7 1 0,0-1 0,-5 1 0,2 0 1,-3 1-1,0-3 0,0 3 1,6-3-1,-10 2 0,2-2 0,2 2 0,1-2-1,0 1 1,-1 1 0,0-2 0,-6 2 1,2-1-1,9-1 1,1 1-1,-1-1 1,-3 0-1,5 0 1,-2 1-1,10-1 0,-1 0 0,-7 0 0,-3 0-1,2 1 1,1 1 0,2 1-1,-1-1 1,-7 1 0,7 0 0,-5 1-1,2-2 1,7 1 0,-4-2 0,33-1 0,-64 1 1,64-1 0,-59-1-1,59 1 1,-55-1 0,55 1-1,-69-1 1,69 1-2,-71 2 1,71-2-1,-61 4 1,61-4 0,-62 5 0,62-5-1,-51 5 1,51-5 0,-53 5-1,53-5 1,-56 1 0,56-1 0,-51 0 0,51 0 0,-51-5 0,51 5 0,-52-10 0,52 10 0,-43-8 0,43 8 0,-44-9 0,44 9 0,-42-7 0,42 7-1,-47-3 1,47 3 0,-51-5 0,51 5 0,0 0-1,-42 0 1,42 0-1,0 0 1,0 0 0,0 0-1,0 0 0,0 0 1,-41 7-1,41-7 1,0 0-1,0 0 0,0 0 0,0 0 1,0 0-2,0 0-5,-41 46-15,41-46-9,0 0-1,0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0.2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11,'0'0'12,"0"0"-2,0 0-2,12 0-4,-12 0 0,12 0-2,-12 0 0,20 2 0,-7-2 1,5 1 0,1-1 0,3 0 0,4 1-1,2-1 1,3 0-2,4 1 1,3 0-1,1-1-1,5 0 1,-1 2 0,2-1 0,1 0 1,2-1-1,-3 1 2,2 1-1,-1-1-1,2 1 1,-2-1 0,3 2 0,-2-3 1,2 2-1,1-2 1,1 3 0,-1-5 0,2 2-1,-4-1 1,4 1-1,-6 0 0,2 0 0,-2-1-1,-1 2 0,-3-1 0,-1 1 1,2-2-1,-1 4 0,2-3 1,0 0-1,1 0 1,1 0 0,0-2-1,0 2 0,1 0 0,-2-1 0,-2 1-1,3 0 1,-5 0-1,2 1 1,-2-1-1,0 2 0,2-2 0,0 1 0,4-1 1,-1 0-1,4 0 1,-1-1-1,0-1 1,0 1-1,1-1 1,0 2-1,-4-1 1,1-1 0,-2 0-1,-2 1 0,1-2 0,0 1 1,2-2-1,-2 1 0,2-1 0,-2 2-1,2 0 1,-1 0-2,2 4-1,-1-2-4,3 5-8,0 1-18,-2-7-1,5 2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4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85-1 8,'0'0'14,"-2"10"-5,2-10-4,0 0-3,0 0-1,0 0 1,0 0-1,-6 12 1,6-12 1,-2 11 1,1 0 0,-3 1 0,5 5 1,-3 1 0,3 6-1,-2 2-1,1 6 1,0-1-2,0 2 2,1 2-2,0 2 0,-1 1-1,2 1 1,-3 1 0,2 1 0,-2 1-1,-1 4 0,0-4 1,0 3-2,1-1 2,-2 0-2,1 0 1,-2 1-1,4-4 0,-1-2 1,2 1-1,-2-1 1,-1-2-1,0 0 1,2-3 0,-2 0-1,-2-3 1,0 2-1,0-3 1,0-1-1,1-3 1,-1 1-1,0-3 1,2-1-1,0-1 1,0-1-1,1-1 1,0-1-1,1 1 1,0-1-1,0 2 1,0 0 0,0-1 0,1 2-1,-1-1 1,0 0-1,1-1 1,0-2-1,0 0 0,-1-2 0,2-2 1,1-1-1,-1 0 0,2-3 0,-1-1 1,2 2-1,-1-2 1,4 0-1,-2 0 1,2 2-1,-1-2 1,1 1 0,1 0-1,1-2 1,-1-1 0,-9-7 0,18 11 0,-9-5 0,2-3 0,2 1 0,0-3 0,5 2 1,0-2-2,2 0 1,1 0 0,3-1-1,2-1 1,0 1-1,2-1 1,1 0-1,1-1 0,2 0 1,2 0-1,-2-1 0,2 0 0,1-2 1,-3 2-1,1-1 0,-3 1 0,2-1 0,-2 1 0,1 0 0,0 1 1,1 0-1,-1 0 0,-1 0 0,1 1 0,0 0 0,1-1 0,-1 1 0,1 0 1,-1-1-1,1 1 0,1-1 0,0 0 0,1 1 0,2-1 1,1 0-1,-2 0 0,2 1 0,0-1-1,3-1 1,2 1 0,-3 0 0,1-1 0,0 1 0,2-1 0,0 1 0,1 0 0,1 1 0,-1 0 0,2 0 0,-1 1 0,-1-1 1,1 0-1,-1 0 0,0 0 0,-1-1 0,-2 1 0,1 1 0,-1-1 0,1 1 1,1 0-1,-2 2 0,2-1 0,-3 1 0,1-1 0,-1 0 0,1 0 0,0 0 0,-2-1 0,0-1 1,-2 1-1,4-1 0,-2 0 0,0 0 0,-1 0 1,0-1-1,1 1 0,1-1 1,0 1-1,-1 0 0,1 0 0,1 1 0,0-1 0,0 1 0,1 2 0,2-2 0,-1 1 0,1 0 0,2 0 0,2 0 0,2 0 0,0 0 0,3-1 0,1 0 0,0-1 1,3 1-1,-1-1 0,-1 0 0,-1 0 0,-1 1 0,0 1 0,3-1 0,-2 1 0,-1 1 0,1-1 0,1 1 0,0-1 0,2 0 1,-4 0-1,-3 0 0,-1-1 0,-3 0 1,-2 0-1,-5 0 1,-2 0 0,-1 0-1,-2 1 1,-1 0-1,1 0 1,-1 0-1,1 0 1,3 0-1,1 1 0,-2-2 0,4 0 1,1-2-1,0 2 0,2-1 0,-1 0 1,-1 0-1,-3 1 0,7-2 0,-7 1 1,1 1-1,0-2 1,1 1-1,2-1 1,0 1-1,4-1 0,-3 1 0,3 0 0,2 1 0,-1 0 0,0 1 0,0 0 1,-1 1-1,0-1 1,3 2 0,-2-1 0,-1-1-1,1 1 1,4-1 0,-2 0-1,2-1 2,-5-1-2,1 0-2,1-1 2,1 0 0,-2-1-1,-1 0 1,-5-1 0,-40 4 0,79-7 1,-79 7-1,78-8 2,-78 8-2,69-5 0,-69 5 1,72-5-1,-72 5 0,70-6 0,-70 6 0,64-8 0,-64 8-1,68-9 1,-68 9 0,64-7 0,-64 7 0,67-5 0,-67 5 0,69-2-2,-69 2 2,82 1-1,-82-1 0,78 5 0,-36-3-3,3 7-5,-45-9-26,69 7-3,-69-7 2,0 0-2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7.74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2710 56 2,'15'3'7,"1"-2"-1,0 0 1,-2 0 0,1-1 1,-2 0 0,4 0 0,0 1-1,1 0-2,1 1 0,0-1-1,2 3 1,0-3 1,2 2-1,-1 0 0,2 1 0,2-2 0,0 3-1,2-3 0,2 2-1,0-2 0,3 1-1,0-1 0,1-1 1,-1-1-1,4 0 0,-4-3 1,2 3-2,-1-2 1,3 2-1,-2-1 0,1 1 0,0-1-1,2 2 1,-1 0-1,4-1 1,-2 1-1,-2 0 1,1-1 0,2 0 1,-3-1-1,2 0 1,-2-1-1,-1 1 0,0-1 0,-1 1 0,2 0-1,-1 0 1,-1 0-1,0-1 0,-1 1 0,1-1 0,-2 0 0,4-1 0,-5 1 1,1 0-1,-3 0 0,2 1 0,-5 0 0,-4-1 0,-3 2 0,-2 0 0,-5 0 0,-3 2 0,0-2 0,-10 0 0,13-2 0,-13 2 0,19-1 0,-10-1 0,2 0 0,2-1 0,2 1-1,-1-1 1,0 1 0,-1 0 0,0 1 0,1 0-1,-1 1 0,3-1 0,-1 0 0,3 0 0,1-2-1,0 0 1,1-3 0,0 1 0,-3 1 0,-2-1 1,-2 1 0,1 1 0,-2 1-1,-2 0 1,0 2 0,-10 0-1,17-1 1,-17 1 0,17 0 0,-17 0 0,13 0 0,-13 0 0,17-1 0,-17 1 0,21-3 0,-12 2 0,4 0-1,-4 0 1,0 0 0,-9 1 0,11-1 0,-11 1 0,0 0 0,9 2 0,-9-2 0,0 0 0,0 0 0,5 13 0,-5-13 0,8 12 0,-8-12 0,8 16 0,-8-16 0,9 16 0,-3-6 0,0 1 0,-2 0 0,1 4 1,0 0-1,-2 4 0,0 0 0,-1 3 1,2 0-1,-1-1 0,1 1 0,0-2 0,-1-1 1,-2 2-1,-1-2 0,-1 0 1,-3 1-1,0 1 1,-4 2 0,3 1-1,-2 2 1,0 0-1,0 1 0,-2-1 0,3 2 0,-2 1 0,2-2 1,-1 0-1,1 1-1,-1-2 1,1 1 0,2-3 1,-1 1-2,1 0 2,1 1-1,-1 0 0,-2-2 0,4 2 0,1 2-1,1 0 1,2 1 0,2-1 0,-1-1 0,0-1 0,5 0 1,-3 1-1,1-3 0,1 0 0,-1-2 0,0 2 0,2 1 0,2-1 0,-1-1 0,0-1 0,1 3 0,0-1 0,0-1 0,1 0 0,-1 1 0,0-1 0,1 0 0,-2-1 0,1 3 0,0 1 1,-2 1-1,-1 0 0,-1 1 0,-3 0 1,0 4-1,0 2 0,0-3 0,-1 1 1,-1-1-1,3-2 0,-2 0 1,1 1-1,-1-3 1,1 0 0,-6-1 0,1 1 1,1 0-1,-3-1 0,0 2 0,0 0 0,1 1-1,1 0 1,1 0-1,-1-1 0,0 0 0,2 0 0,-1-1 0,3 0 1,0 2-1,-1 0 0,0-2 1,0-1-1,-1 0 0,-1 1 0,-2-4 1,2 0-2,-1-3 1,-1-1 1,1-1-1,0 1 0,2-1-1,-2-2 1,5-1 0,1 0 0,-2-1 0,2 0 0,-1 0 0,2 0 0,-1-2 0,2 0 0,-2 1 0,0-1 0,-1 0 0,0-1 0,-3-11 0,7 15 0,-7-15 1,3 13-1,-3-13 0,-1 9 1,1-9-1,0 0 0,-7 11 1,7-11-1,-4 11 0,4-11 0,-9 15 1,9-15-1,-12 18 1,5-9 1,-3-1-1,-3 2 0,-7-2 0,2-2 0,-3-2 0,-4-1-1,0-1 1,-4 0-1,-3-1 0,0-1 0,2 0 0,-3-1 0,-1-1-1,-1-1 1,1-1 0,0-2-1,0 0 1,1-2-1,-3 1 1,0-1 0,0 1 0,-3-2-1,2 3 1,-3 0-1,1 1 1,-5 1 0,3 2-1,-2 0 1,3 1 0,-3 1 0,-1 1-2,3 1 2,3-1 0,-1 1 0,2-1 0,0-1 0,1 0 0,1 0 0,1-1 0,-3-1 2,2 1-2,-1-1 0,-1 1 0,1 0 0,-1 1-2,1 0 2,-2 0 0,3 2 0,-1 0 0,1 0 0,-1 0 0,2-1 0,2 0 0,0-2 0,3 0 0,-2-1 0,2-1 0,-1-1 0,2-1 0,-1 1 0,-2 1 0,0 1 0,-1-1 0,-1 1 0,1 1 0,0 0 0,-3 0 0,1 0 0,2 1 0,-3-2 0,0 1 0,0 1 0,0-1 0,-1 0-1,1 1 2,-1 0-2,-4 0 1,1 0 0,1 0 0,-3 0 0,-3 1 0,2-1 0,-3 1 0,2-1 0,0 0 0,1 0 0,-1 0 0,5 0 0,1-2 0,1 0 0,0 0 0,2-3 0,0 2 0,4-1 0,-1 0 0,-2 0 0,2 1 0,-1 0 0,-1 2 0,-3 1 0,1 0-1,-2 0 1,2 0 0,0 0 0,0 1 0,2-2 0,-1-1-1,5 0 1,0-1 0,1 1 0,-1 1-1,0 0 1,0 0 0,1 2 0,-2 0 0,-1 0 0,0 1 0,0 2 0,0 0 0,-1-1 0,1 0 0,2-1-1,1 1 1,1-1 0,1 1 0,0-3 0,2 1 0,2-1 0,1 1 0,-1-1 0,-2 0 0,4 0 0,-2-1 0,2 0 0,-2 0 0,2 0 0,0 0 0,-1-1 0,5 1 0,-1-1 0,1 0 0,0 0 0,0 0 0,1 0 0,-1 0 0,2 0 0,1-1 0,0 1 0,3 2 0,-3-1 0,4 1 0,-2 1-1,11-1 1,-16 1 0,16-1 0,-18 3 0,18-3-1,-12 2 1,12-2 0,-11 1 0,11-1 0,0 0 0,-11 1-1,11-1 1,0 0-1,-12 2 1,12-2-1,-13 3 1,13-3-1,-15 3 1,15-3-1,-18 3 1,7-1 0,-1 0 0,3-1 0,-1 0 0,0 0 0,10-1-1,-18 2 1,8-1 0,10-1 0,-15 3 0,15-3 0,-15 3 0,15-3 0,-12 1-1,12-1 1,-12 1-1,12-1 1,-10 1-2,10-1 1,-12 2 0,12-2 0,-15 3 0,6-1 0,0 0 1,-1-1 0,-2 1-1,-3-1 2,4 1-2,-1-2 2,2 1-1,0 0 0,10-1 0,-17 1 0,17-1 0,0 0 0,-10 1 0,10-1-1,0 0 1,0 0 0,0 0-1,0 0 1,0 0 0,0 0-1,0 0 1,0 0 0,-10-8 0,10 8 0,0 0-1,-14-12 1,14 12-1,-9-16 0,9 16 0,-11-15 0,5 5 0,2 1 0,1-1 1,0-1 1,-1 0-1,-1-1 1,2-3 0,-1-2 0,3-1 0,-3-4-1,1 1 1,-1-4-1,2-1 0,0-3 1,0-2 0,-2-3 0,3 0 1,-1-2-2,3-1 2,-2-3-1,3 0 0,-2-4 0,5 1 0,-2-2 0,1-1-1,0 0 1,-1-1-1,2-1 1,0-1 0,1 2 0,-2 1-1,1-1 1,-1 1 0,1-1-1,0 0 1,0 0-1,-1 1 0,0 1 1,1 0-1,-1 2 1,0 2 0,-2-1 0,0 4 0,-2-1 0,-1 0 2,-2-2-2,-1 0 0,-2 0-1,0-4 0,0-1 0,-2-2-1,3 3 1,-1-1-1,3 3 1,-1 0 0,2 2 0,-3 4 0,1 2 0,0 3-2,-2 0 2,2 3 2,-3-2-4,-2 1 2,0 2-1,2 0 1,-2 2-1,3 1 1,2 2-1,-1 0 0,5 2 0,-1 2 0,3 1 1,2 0-1,-1 1 1,1 0-1,0 1 1,0 0 0,0 1 0,-2 1 0,0-1 0,-3 1 0,3 0 0,-1 0 0,0 0-1,1 1 1,0 2-1,0-2 0,2 2 0,2-1 0,4 2 0,-1 1 0,5-1 1,-1 0-1,5 2 0,1 0 1,3 1-1,2 2 1,0 1-1,1 2 1,4 1 0,1 0 0,1 0 0,3 1 0,1 0 0,0 1 0,5-1 0,0 2 1,-2-1-1,4 2 1,-2 0-1,1 1 1,2 0-1,1 0 1,-2-1 0,0 0 0,3-1-1,1 1 1,-2-3-1,3 1 1,1 0 0,-1-1-1,2-1 1,3 1-1,-3-2 1,2 0-1,2-1 1,1 0-1,-1 0 1,0-1-1,1 0 0,-1 0 0,0 1 1,1 0-1,-1 2 0,-1-1 0,-1 1 0,-1 1 0,-3 0 0,-4 0 1,-2 1-1,-1 0 0,-5 0 1,-1 1-1,-4 0 0,0 1 0,-1 1-2,-1 1 0,2 4-5,-9-2-16,5 1-13,2 0-1,-6-6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23:08:24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465 15 4,'0'0'5,"-8"-11"-1,8 11 2,0 0 1,0 0 1,0 0 2,0 0-1,-9-6 1,9 6-1,0 0-2,0 0 0,0 0-2,0 0-2,0 0-1,0 0 0,0 0 0,0 0 0,0 0-1,0 0 1,-9 11-2,9-11 0,-2 10 0,2-10 0,0 14 0,0-3 0,0 5-1,-1 4 1,0 6 1,-1 7-1,-1 8 1,-3 9-1,-2 7 1,-3 8 0,-3 9 0,0 5 0,-1 7 0,-3 2 0,1-1 0,1-3 0,1-7-1,1-10 1,5-7 0,0-11-1,3-10 0,1-10 0,2-8-1,1-4-4,-4-7-9,6-10-16,0 0 1,-12 0-1</inkml:trace>
  <inkml:trace contextRef="#ctx0" brushRef="#br0" timeOffset="661">12 1020 23,'0'0'19,"-5"-16"-4,5 16-1,0 0 0,-3-14-3,3 14-1,0 0-1,0 0 0,0 0 0,0 0 0,-5-10-2,5 10-2,0 0-1,0 0-2,0 0-1,0 0 0,0 0-1,0 0-1,9 11 1,-5-1 0,0 7 0,2 6 0,2 7 0,3 8 0,0 9 1,3 6-1,1 2 0,2 1 0,-1-3 1,1-2-1,3-5 0,-2-7 0,3-11-1,0-9 1,5-14 1,3-13-1,6-17 1,9-15 0,-2-15 0,7-10 1,0-7 1,0-3-1,-5 0-1,-2 7 1,-9 6-1,-5 10 0,-7 11 1,-6 10-1,-3 8 0,-4 7 0,-3 7 0,-5 9 0,0 0 0,0 0-1,0 0 0,0 0 0,0 0 0,-3 11-1,3-11-2,-4 9-3,8 2-16,-4-11-15,0 0-2,0 0 0,1-26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4:39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146 326 11,'-12'-3'14,"12"3"-2,0 0-1,-9-4-3,9 4-1,0 0-2,0 0 0,0 0 0,0 0 0,0 0 0,2-10 0,7 3-1,11-2 0,7-5 0,12-2 0,11-5 0,16-2-1,9-3 1,11 1 0,-2-3 0,1 6-1,-9 1 0,-8 5-1,-13 1-1,-12 7 0,-15 1-2,-11 3-1,-6 4-2,-11 0-5,0 0-10,0 0-10,-21-4 0,5 4 0</inkml:trace>
  <inkml:trace contextRef="#ctx0" brushRef="#br0" timeOffset="540">331 18 1,'-5'-12'14,"5"12"-2,0 0-1,-9-6-1,9 6-2,0 0 0,0 0-2,-11-3 0,11 3-2,0 0-1,0 0 0,-12 3-1,12-3-1,-16 8 0,6 2 0,-7 2 0,-4 5 1,-2 5 0,-4 7 1,-3 4 0,1 4 1,-4 1-1,6 2 2,3-1 0,6 1-1,5-8 1,8 0-1,6-8 1,16-3-1,10-6-1,13-2 1,9-6-1,11-1-1,0 0 1,6-2-1,-3 0 0,-5 1-1,-9 2 1,-9 0-1,-9 0 0,-8 1 0,-6-2 0,-6-1-1,-11-5 1,13 7 1,-13-7-2,0 0 1,0 0 0,0 0-1,0 0 0,0 0 0,0 0-2,0 0-3,0 0-5,0 0-13,11 0-10,-11 0-1,10-8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24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 0 22,'0'0'26,"0"0"0,-10 6-18,11 12-3,-2 9 0,4 12 2,-3 8 0,5 12 1,-4 5 1,7 10-2,-3 0 0,6 3-2,-5-5 0,3-1 0,-3-9-2,3-5 0,-3-10 0,0-6-1,-2-9 0,-2-7 0,0-7-1,1-6 1,-3-12-1,1 9 1,-1-9-1,0 0 1,0-14-1,1 1 1,-1 0-1,0-2-1,1-4-3,-7-9-19,3-5-16,1 0-1,-3-6 2,3-3-2</inkml:trace>
  <inkml:trace contextRef="#ctx0" brushRef="#br0" timeOffset="561">27 1271 19,'0'0'30,"0"0"2,0 0-1,25-24-22,1 3-10,6-7-2,9 3-2,3-2 1,3 2 2,1 5 3,-5 7 1,-8 10 3,-12 8 2,-3 13 2,-17-3 1,0 10-1,-13-4 0,3 4-1,-5-5-2,2 2-1,-4-10 0,5-1 0,-2-7-2,-1-2 0,-1-3-1,-1-2-2,-4-3 3,0 0-3,-5 0 0,0-1 0,3 0 0,1 0-1,5-2 0,1 2 0,13 7-1,-4-16 1,12 5-1,2 6 2,4-5-1,1 6 2,-2 2 0,1 2-1,0 3 1,-4 3 0,-4 7-1,0 0-1,-4 6 0,0-2 0,2 0-1,-5 0 3,0-2-2,-3-2 2,-3-3-1,-2-5 2,-4-4-1,-4-6 0,-2-1 1,-2-4-2,-2-4 2,2-1-3,3-3 1,4 1-1,5 2 2,3 3-2,6-3 1,0 15 1,11-16-1,-11 16 1,15-4-1,-6 4 0,1 2 1,-10-2-1,15 14-1,-10-5 0,-3 7 0,-1-1 0,-5 3 0,-2 3 2,-4-1-2,-5 1 2,-2-3 0,-1-3 1,-1-5 0,1-4 0,2-8 0,-1-6 0,6-6-2,6-8-1,8-1 0,3-2-3,9-2 2,-4 6-1,4-1 1,1 9 0,-2 6 0,-4 4 1,-10 3 0,13 7 0,-10 8-3,-1-5-7,10 9-20,5-3-8,1-3-2,7 0 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07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0 1389 2</inkml:trace>
  <inkml:trace contextRef="#ctx0" brushRef="#br0" timeOffset="80">1 1376 4,'14'-13'11,"-14"13"-2,12-9-4,-1 7-2,0 0-1,1 3-2,0 0 0,-2 1 1,-10-2 1,19 5 2,-8-3 1,-11-2 1,19 3 1,-5-3 0,3 0 1,3-1-2,3-1 0,-3 0-1,5 0-2,5-1 1,3 0-2,-2 0 1,0 1 0,3-1 0,0 1 0,-1 0-1,0 2 1,3-2-2,-1 5 0,2-2 1,2 1-1,4-1 0,-1 1 1,7-1-1,2 1 0,1-2 1,0 2-1,2 1 1,-1 0-1,-5 2 0,7 0 0,-6-1 1,1 0 0,-1-2-1,-2-1 1,2-1 0,0-1 0,6-1-1,-1 2 1,-1 1-1,0 1 0,0 2 0,0 1-1,3 2 0,-1 0 1,-3-2-1,0 0 1,1-2 0,0 0 0,2-2 0,5 2 0,-2-1 0,0 2 0,0-2 0,4 3-1,-3-3 0,2 3-1,0-3 2,0 2-1,0-4 0,3 0 0,3 0 0,-3 0 0,3 0 0,1 0 0,-3 7 0,-1-1-1,1 3 2,-4 1-2,1 1 1,3-1 0,-2 2 0,1-3 0,-2-5 1,1 0-1,-1-2 1,1 0 0,-2 1 0,-3 0-1,0 0 0,3 2 1,2 0-1,0 0 0,0 0 0,0-2 0,-3-1 1,6 0-1,1-2 1,-1 0-1,-1-1 1,2 1-1,4 1 2,1 1-2,5 0 1,-1 1-1,0-1 0,1-1 0,4-1 1,-1-2-1,2-2 0,0-1 0,-1 0 1,-2 0-1,1 0 0,0 2 0,-3 1 0,2 2 0,-2 1 0,0 1 0,1-1 0,-1 2 0,0-3 0,0 0 0,-2-2 0,-3 0 1,3-2-1,-3 0 0,-2 0 0,3 0 1,-4 1 0,-4 0-1,-1 0 1,-2 3-1,-3 0 1,0 2 0,0-1-1,-2 0 0,0 1 0,2-1 1,-1-1-1,-1 0 1,0 0-1,-4 0 1,-3 0-1,-2 1 0,-5 1 1,-5-1-1,-4 1 0,-1 1 0,-5 0 0,-3 0 0,-5-1 1,-2 0-1,-4-1 0,0 1 0,-5 0 0,-9-2 1,13 1-1,-13-1 1,0 0 0,0 0 0,0 0 0,0 0 0,0 0 0,0 0 0,0 0 0,-12-6-1,12 6 1,0 0-1,0 0 0,0 0 0,-9-8-1,9 8 1,0 0-1,0 0-1,0 0-1,0 0-3,0 0-16,-4-9-13,-6-3-1,-5-4-1,-7-9 1</inkml:trace>
  <inkml:trace contextRef="#ctx0" brushRef="#br0" timeOffset="5849">10434 102 0,'10'-5'1,"-10"5"-1,15-7 0,-15 7 0,11-9 0,-11 9 1,6-10 1,-6 10 0,5-10 0,-5 10 0,11-5 1,0 5 1,0 1 0,8 1 0,2 0 1,5 1 0,4 1 2,5-1-1,7 1 0,3-3 0,8 1-1,1-1 0,5 1-1,7-2 0,6 1 0,3-3 0,6 2 0,3-3 0,5 2 0,1-2 0,3 2-1,0-2 1,3 5-1,0-2 0,0 3-1,1 0 1,2 2-1,0-2 0,5 0 1,2-2-1,1-1 1,3-2 0,2 0 0,-1-2 0,2 1-1,-2-1 1,2 2-2,-2-2 1,0 3-1,-2 0-1,0-1 1,-3 1 0,1-1-1,-1 0 1,-4 1 0,0 0 0,-3 0-1,0 2 1,2 1 0,0 1 0,1 2 0,-1 1 0,1-1-1,-2-1 1,6 0 0,-5-1-1,3-1 1,-1-2 0,0 0 0,-4-3 0,2 1 0,-7-2 0,-1 2 1,-5-1-1,-10 1-1,-2-1 1,-7-1-1,-5 2 0,-5 0 1,-5-1-1,-8-1 1,-7 0 0,-6 2 0,-11-2 1,-3 3-1,-10-3 0,-9 4-1,11-1 1,-11 1-1,0 0 0,0 0 0,0 0-2,-13-1-3,13 1-26,-20-2-4,-3-11-1,-6-12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16.3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1767 2,'0'0'10,"0"0"-3,-8-9-2,8 9 0,0 0 0,0 0 0,-13-12 1,13 12 1,0 0 0,-8-13 0,8 13 0,-7-10-1,7 10 1,-6-17-3,11 3 0,-3-8 0,7-7 0,0-8 0,6-9 0,3-11 1,7-9-1,1-5-1,3 2 1,3-1-2,1 4 0,-1 0-1,2 10 1,-4 3-1,-1 10 1,-3 3-1,-3 5 0,-3 3 0,-1 4-1,-7 4 1,-2 5-1,-2 5-2,-3 2-2,-5 12-4,5-11-8,-5 11-14,0 0 1,0 0-1</inkml:trace>
  <inkml:trace contextRef="#ctx0" brushRef="#br0" timeOffset="1072">748 278 16,'0'0'13,"0"0"-2,0 0-1,0 0-3,0 0 0,1 11-2,1 5 0,-1 1-1,0 9 0,-1 5 2,1 5-2,-3 3 0,0 1-1,-2-1-1,0-1 1,-4-5 0,4-5-1,-1-7 0,2-4 2,3-17-1,-7 9 0,7-9-1,0-22 0,2-1-1,-1-7 1,1-7-2,-2-7 0,1-5 0,-3-6 0,-1-1-1,2 0 1,0 1-1,3 4 1,1 6-1,3 3 0,4 7 0,6 7 0,5 8 1,0 4 0,5 6-1,3 7 1,0 4 0,-1 6 0,-1 5 0,-3 6 0,-4 5 0,-5 1 0,-3 3 1,-6 2 0,-5 0 0,-2 1 1,-10-2 0,-1 1 1,-7-3-1,-1 1 1,-5-4-1,0-3-1,3-4 0,1-3-1,7-4 0,14-9-1,0 0 0,18 7 0,11-9 1,7 0-1,4 1 0,6 1 1,4 3-1,-4 1 0,-10 4 0,-7 3 0,-12 6 0,-8 3 0,-11 4 0,-13 3 0,-6 2 1,-7 2 1,-4 1 0,-5-1 1,-6-5 0,0-2 1,-3-5-1,2-4 0,0-6 0,-4-3 0,3-4-2,2-5 0,7-2-3,4-4-4,11 1-5,4-6-14,9-3-5,15 0 2,9-6-1</inkml:trace>
  <inkml:trace contextRef="#ctx0" brushRef="#br0" timeOffset="2133">1336 551 2,'0'0'19,"-9"8"0,9-8-3,0 0-4,12 8-3,3-7-1,0-3-3,9 0 0,2-5-2,8-2-1,-1-7 0,1 2 0,-5-2 0,0 1 0,-8-1 0,-8 3 0,-4-1-1,-11 5 0,2 9 0,-20-10 0,3 6 0,-4 3 0,-3 2 0,-2 5 1,-4 3 0,2-1-1,-4 8 2,-1 2-1,0 3 0,0 2 0,3 0-1,4 0 0,5-2 0,9 3 0,7-7 0,10-1-1,13-5 0,11-4-2,15 0-2,4-9-3,10 1-6,-1-7-11,1-4-6,-1-3 1</inkml:trace>
  <inkml:trace contextRef="#ctx0" brushRef="#br0" timeOffset="3045">1895 40 15,'1'15'21,"3"9"-11,1 9 1,-2 7 1,1 9 0,-5 1-1,1 10-2,-5-3-2,1 1-2,-2-9-1,2-3-3,3-8-4,0-12-3,10-6-8,5-13-9,7-12-4,6-10 0</inkml:trace>
  <inkml:trace contextRef="#ctx0" brushRef="#br0" timeOffset="3285">2161 337 18,'-2'15'26,"-1"4"-6,-3 5-2,4 7-1,-3-2-5,3 6-3,-2-3-2,4 0-5,-2-2-5,1-7-5,8-8-14,3-6-8,6-12 1,4-8 0</inkml:trace>
  <inkml:trace contextRef="#ctx0" brushRef="#br0" timeOffset="3525">2470 472 21,'13'13'21,"-1"-12"1,4-1-15,5-6-3,1-5-1,2-3 0,-3-7 2,0 1 0,-7-4 1,-3 5-1,-11 1 0,-2 7 0,-13 4-1,-3 8 0,-7 5-2,-2 9 1,-3 3-1,3 10 1,4 3 1,4 4 0,3-2 0,9 2-1,5-4 1,9-2-2,7-4 0,6-8-3,11-7-3,4-10-3,10-4-5,-1-13-10,9-10-10,3-8 1,-1-10 0</inkml:trace>
  <inkml:trace contextRef="#ctx0" brushRef="#br0" timeOffset="3876">3074 0 3,'1'9'25,"1"11"1,-6 0 0,-3 11-13,2 14-4,-6 5 0,3 11-2,-3 10-1,1 7-1,2 2 0,5 6-1,1-6 0,3-1-1,0-9 0,2-4-2,0-14 0,-1-10 0,1-11-1,-3-12-1,0-19-3,-10-2-1,5-20-2,-8-17-1,4-9 0,-5-13-1,3-2 0,-4-5 2,1 3 4,3 8 4,-2 9 0,6 13 4,0 10-1,3 10 2,-3 6 0,7 9 1,10 0-2,10 5 0,12-2-2,12 5 1,12 1 0,16 3-1,11-1-2,6 0-4,4 3-12,-6 0-15,-14-5-2,-11-2 0,-23-8-1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34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473 0 12,'0'0'12,"0"0"1,0 0-2,0 0-1,0 0-1,0 0 0,-5 10-4,1 5 1,0 3-2,-2 8-1,1 8-1,0 7 1,0 4-1,4 6 1,1 5 0,4 4 0,0 3-1,4-3 0,0-4-1,1-6 0,-1-6-2,-2-10-3,0-7-4,-5-8-13,-1-19-5,0 0-2,-10-11 1</inkml:trace>
  <inkml:trace contextRef="#ctx0" brushRef="#br0" timeOffset="321">183 324 9,'-21'2'20,"7"1"-8,14-3-1,-10 9 3,10-9 0,21-2 0,15-2-1,16-7-1,21 2-1,13-7-2,13 3-4,3-4-2,-1 5-2,-8 2-2,-17 0-2,-18 10-7,-24 5-16,-19 2-6,-13 3 1,-11 1-1</inkml:trace>
  <inkml:trace contextRef="#ctx0" brushRef="#br0" timeOffset="681">880 467 0,'0'0'26,"0"0"1,0 0 1,0 0-14,3 29-2,-9-4-2,4 9-3,-4 2-3,2 5 0,1 0-1,0-4-3,8-2-8,-1-9-18,4-17-4,8-10-1,-1-17 1</inkml:trace>
  <inkml:trace contextRef="#ctx0" brushRef="#br0" timeOffset="1152">1126 498 16,'10'2'16,"2"1"-2,-1 0 0,-11-3-2,16 12-1,-16-12 0,9 19-1,-9-19-2,14 19 0,0-14-2,10 0-1,5-6-2,9-3 0,5-6 0,1-1-1,-3-1 1,-3 2 0,-10 3 1,-7 9-1,-21-2 1,2 24-1,-15-5 0,3 3-1,0 2 1,2 0-3,7-3 1,10-6 0,10-4-1,10-6 0,7-4 1,1-2-1,-2-2 1,-3-1-1,-6 2 1,-8 2-1,-9 4 0,-9-4 0,0 14 0,-5-5-1,2 3-1,0-1-3,9 5-1,1-7-9,10 4-19,8-2-1,4-6 1,4-3 0</inkml:trace>
  <inkml:trace contextRef="#ctx0" brushRef="#br0" timeOffset="1763">2031 649 18,'0'0'14,"6"14"-2,-6-14-2,12 7-1,-2-6 0,4 1 0,2-6 1,5 2-2,-2-6-1,9 1 0,-3-6-1,3 1 0,-1-7 0,0 3-1,-6-6 0,-2 4-2,-7-4 0,-3 2 0,-8 2-1,0 0-1,-8 3 0,-2 3 0,-5 4 0,-3 5 0,-8 6-1,-3 4 1,-2 8-1,-7 3 1,1 7 0,1 2 0,3 3 0,5 1 0,7 0 0,12 1 1,12-3-1,17 0 0,14-4 1,16-4-2,15 3-2,10-9-3,10 1-18,-3-3-11,-1-10 0,-7-3-1</inkml:trace>
  <inkml:trace contextRef="#ctx0" brushRef="#br0" timeOffset="2494">0 1045 13,'18'8'27,"12"5"2,8-2 1,15-2-18,25 5-3,15-4-1,22 2-1,20-6-1,23 2 0,22-6-1,23 1-1,13-5 0,14 1 0,7-2-1,6 1 1,-5-3-2,-4 1 0,-20 0 0,-19 2 0,-26 0-1,-26 2 1,-28-1-1,-23 2 0,-27 0-1,-21 2 0,-15 0-1,-11 0-1,-18-3-2,0 0-6,-13 11-21,-10-8-4,-11-6-2,-8-4 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5:22.5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381 478 15,'91'-27'13,"7"-1"0,2-1 0,-5 1 0,-2 4-1,-10-3-1,-3 8-2,-16 0-2,-8 7-1,-17 1-2,-5 7 1,-11-1-1,-6 3 0,-17 2-1,13-1 1,-13 1-1,0 0 0,0 0-2,-10-10-2,10 10-5,-22-11-8,4 4-16,-3 4-3,-12-2 0</inkml:trace>
  <inkml:trace contextRef="#ctx0" brushRef="#br0" timeOffset="530">342 56 8,'0'0'14,"14"-18"-2,-5 11-1,-9 7-2,17-11-2,-17 11 0,14-11-2,-14 11 1,12-6 0,-12 6-1,0 0 0,11-4 0,-11 4 0,0 0-2,0 0 0,0 0 0,0 0-1,0 0-1,0 0 1,0 0-1,0 0 1,0 0-1,-3 9 0,3-9 0,-9 14-1,2-4 1,-4 5-1,-4 2 1,-2 4-1,-6 3 0,-4 1 0,-3 2 0,-3 4 1,-3 2 0,1 1-1,0 1 1,1-2 0,5 1 0,4-1 0,4-1 0,5-3-1,7-3 0,4-4 0,6 0 1,8 0-1,3-3 1,6-1 0,4 1 0,3-4 1,4 3-1,1-2 0,1 2 1,-1-5-1,1 2-1,-2-2 2,3 2-1,2-3 0,5-1 1,4-1 0,5-3 0,3-2 0,5 0 0,0-3-1,1 2 1,-5-1-1,-6 1 0,-5-1 0,-9 2-1,-9-1 1,-5 1 0,-7-2 0,-11-3-1,13 5 2,-13-5-1,0 0 1,0 0-1,0 0 0,0 0 0,0 0 0,0 0-1,0 0 1,0 0-1,0 0 0,0 0 0,0 0 0,0 0 0,4 10 0,-4-10 1,0 0-1,0 0 1,0 0 0,0 0 0,0 0 0,0 0 0,0 0 0,-2-9-1,2 9 0,0-13 0,0 13-3,-3-13-1,3 13-10,-2-12-24,-10 3 0,-4-4-1,-9-8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5:25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163 2450 6,'11'-11'8,"5"-4"1,2 0-1,5-3 0,4-1-2,8-4 0,2 1-2,3-7 1,8-2 0,1-1-1,5-4 1,0-4-1,3-3 0,2-3 1,4-1-2,2-2 1,3-1-1,0-1 0,0 2-1,4-2 0,-1 4 0,2-2-1,0-1 1,0 0-1,4 1-1,3-3 1,2 2-1,-1-1 1,1 2-1,-3 0 0,0 0 1,-5 3-1,-2 1 0,-4 0 1,0-1-1,-5 0 0,1-3 0,-2-1 0,0-1 1,1 0-1,1 0 0,-1-1 0,1 1 1,1 3-1,-3 0 1,-3 1-1,-2 2 0,-3 2 0,-6 2 1,-10 3-1,3 1 0,-7 3 0,-2 2 0,-2 5 0,-3-1 0,0 3 0,-2 2 0,4 2 0,-8 0 0,-1 2 0,-5 2-2,1 2-5,-9 2-7,-10 1-16,3 12 1,-24-11-1</inkml:trace>
  <inkml:trace contextRef="#ctx0" brushRef="#br0" timeOffset="1282">316 1932 5,'0'0'8,"0"0"0,0 0-2,0 0 0,0 0-2,0 0 1,-9 8-1,9-8 0,-11 4 0,11-4-1,-11 7 0,11-7-1,-15 18 0,4-4 0,1 7 0,-2 6-2,-2 6 1,-4 5 1,-1 6 0,-4 1 0,-1 2 1,1 4-1,0-1 1,0-6 0,3-4 0,2-3-2,5-6 0,3-4 0,4-4-1,3-8 1,3-6 1,0-9 0,6 13 0,-6-13 0,13 8 1,-13-8 1,14 2 0,-2-4 0,3 0-1,7-5 0,7 1 0,7-4-1,8-3 0,4 0 1,7-1-2,2-3 1,6 0 1,0-4-2,4 0 2,-5-1-2,2 2 1,-3-2 0,-4 2-1,-7 2 0,-6 2 0,-7 7-1,-8 1 1,-7 2-1,-6 2 1,-5 2-1,-11 2 1,12-2-1,-12 2 1,0 0 0,0 0 0,0 0 0,0 0 0,0 0 1,0 0-1,0 0 0,0 0 0,0 0-1,0 0 0,0 0-1,0 0-2,0 0-13,12-2-20,-12 2 0,2-13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32.6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0 872 3,'11'-3'7,"-1"-3"0,5-1 1,-2-5 0,6-2-1,0-3 0,8-4 0,4-7-2,5-5 0,10-3 0,4-5-2,8-2 0,2-4 0,4-3 0,-1 1-1,1 1 1,0 3-1,-5 1 0,-4 4 0,-5 6 0,-10 5 0,-5 8-1,-11 6 1,-3 5 1,-11 2-1,-10 8 0,0 0 1,0 0-1,0 0 0,0 0 1,-9 10-3,-1-5-1,-3 2-4,-3 0-5,-1 2-4,-4 0-4,-2-2-2,2-1-1,-3-3-2</inkml:trace>
  <inkml:trace contextRef="#ctx0" brushRef="#br0" timeOffset="481">480 259 13,'0'0'10,"0"0"-2,3-15-1,10 6-2,0-3-1,12-3-1,2-4-1,10-1 1,4-3 1,2 1 2,3-3 0,-1 3 0,0 2 0,-5 4 0,-4 2-2,-4 3 0,-7 4-2,-4 1 0,-5 4-1,-3 2 0,-13 0 0,16 4 0,-16-4 1,5 10 0,-5-10 1,-2 21-1,-1-8 0,0 5 0,0 3 0,2 3 0,-3 2-1,3 2 0,0 2-1,1 0 1,-1 0-1,2-1 1,1-1-1,0 0 1,1-4-1,0-4 1,0-2 0,0-4 0,0-3 0,-3-11 0,3 12 1,-3-12 0,0 0 1,0 0 0,0 0 0,0 0 1,0 0-1,0 0 0,0 0-1,0 0 0,0 0 0,0 0-2,0 0-3,0 0-6,-2-13-25,2 13-1,-6-17 1,-1 6-1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09.6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 0 8,'0'0'9,"0"0"-2,0 0-2,0 0-1,0 0 0,0 0 0,0 0-1,0 0 1,0 0 1,0 0-1,0 0 1,0 0 0,0 0 0,0 0-1,0 0 0,0 0-1,0 0 0,0 0-1,-11 5-1,11-5 0,0 0 0,0 0 0,-11 9-1,11-9 1,-7 15-1,7-15 0,-9 22 0,4-10 0,0 7 0,-1-4 1,-2 3 0,0 1-1,0 1 1,-5 2 0,4 1 0,0 1 0,-2-1 0,3 0-1,2 0 1,2-3-1,2-1 0,3-3 0,-1-2 0,2-1 0,0-1 0,-2-12 1,6 16-1,-6-16 1,2 12-1,-2-12 1,0 0 1,0 0-1,0 0 1,14 7 0,-14-7 0,19-1-1,-4 1 1,5-2 0,5 1 0,5-1 0,6-3 0,4-5 0,7 0 0,4-5 1,1 1 0,3-3-1,0-1 0,-1-4 0,1 3 0,-4-2-1,-4 5 1,-3-1-1,-4 2 0,-7 0 0,-4 3 0,-6 3 0,-4 4 1,-7 1-1,-2 2 1,-10 2 0,0 0 1,0 0-1,0 0 1,0 0-1,0 0 1,0 0-1,0 0-1,0 0 0,0 0 0,0 0-1,0 0 0,0 0 0,0 0 0,0 0 0,0 0 0,0 0-1,0 0 0,0 0 0,0 0-4,0 0-7,10 1-24,-10-1-1,-4-18 1,-9-3-1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20.0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 1551 20,'0'0'22,"0"0"-6,-5-9-5,5 9-1,0 0-3,0 0-1,-4-11-2,4 11 0,0 0-1,-6-10 0,6 10-1,0 0-1,0 0 0,0 0 1,0 0-1,0 0-1,0 0 2,0 0-1,15-10 1,-5 6 0,5 1 0,-1-1 0,5 1-1,5-1 1,2 3-1,2 1 0,6 0-1,3-2 1,4 0 0,8 0-1,2 0 1,1-1 0,3 0 0,-4 0 0,2 1 1,-6 1 0,-3 2 1,-9-1 0,-2 3 0,-8-3 0,-3 3 0,-4-4 0,-5 2 0,-13-1 0,14 0 0,-14 0-1,0 0 1,0 0-1,0 0-1,0 0 1,0 0-2,0 0 0,0 0 0,0 0 0,0 0 0,0 0 0,0 0-1,0 0 1,0 0 0,0 0 0,0 0 0,9-9 0,-9 9-1,1-11 1,-1 11-1,0-17 0,1 2 0,-3-1 1,1-6 0,-2-3-1,2-6 1,1-3-2,1-5 1,2-5 0,0-8-1,2-2 1,-2-6-1,2-4 1,0-2-1,-2 0 2,-1-1 0,-5 1 0,1 2 0,-3 1 0,2 3 0,0 5 0,-1 1 0,2 6 0,0 2-1,1 5 1,1 3-1,2 5 1,0 4 0,-3 4 0,0 3 0,-2 4 0,0 3 0,2 2 1,-2 3-1,3 10 1,-6-11-1,6 11 0,0 0 0,0 0 0,0 0 0,0 0 0,0 0 1,0 0-1,-9-8 0,9 8 0,0 0 0,0 0 0,0 0 0,-11-5 0,11 5 0,-10-4 0,-2 2 0,12 2 0,-20-4 0,5 2 0,-2 0 1,-3-1-1,-4 0 1,-4-2 0,2 1 0,-10 0-1,-1 0 1,-7 1-1,-6 2 0,-4 0 0,1 2 0,1 0 0,-1 0 1,0 0-1,6-1 1,4-1 0,9-1 0,5 0-1,4 0 2,3-1-1,6 2-1,5-1 0,11 2 0,-15-2 1,15 2-1,0 0 0,0 0 1,0 0-1,0 0 1,0 0-1,0 0 1,0 0-1,0 0 1,-9 0-1,9 0 1,0 0-1,0 0 0,0 0 0,0 0-1,0 0 1,0 0-1,0 0-1,0 0 0,0 0-3,0 0-5,0 0-18,0 0-8,0 0-2,-8-10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55.6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656-5 8,'0'0'10,"-14"0"0,14 0-2,0 0 0,-11-1-1,11 1-1,0 0-1,0 0 0,0 0-1,0 0-1,0 0 0,0 0-1,0 0 0,0 0-1,0 0 0,0 0-1,0 0 0,0 0 0,0 0-1,0 0 1,-9 7 1,9-7 1,-13 19 0,3-2 0,-6 2 0,-3 9 1,-8 6 0,-2 7-1,-6 6 1,-1 6-1,-5 5 0,1 5-1,0 1 1,1 0-1,4-6-1,6-4 1,2-7-1,3-8-1,8-8-1,2-9-2,6-6-3,8-16-5,0 0-12,0 0-5,1-31 0</inkml:trace>
  <inkml:trace contextRef="#ctx0" brushRef="#br0" timeOffset="521">89 472 14,'-3'20'14,"-1"4"-1,-2 4-1,-2 4-1,0 6-2,-4-1-1,0 6 0,-1-5-3,4 1 0,1-5-2,3-4 0,4-6 0,4-3 0,8-13-1,7-4 0,6-9 0,10-8 0,6-11 1,9-5-1,2-9 0,7-3-1,-5 1 2,0-1 0,-6 4 1,-9 7 0,-8 4 0,-5 7 1,-10 5-1,-4 6-1,-11 8 0,0 0 0,6-9-2,-6 9 0,0 0 0,0 0 0,0 0 0,0 0 1,0 0-2,0 0 1,0 0-2,0 0-2,0 0-2,0 0-4,0 0-11,0 0-16,0 0-2,0 0 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7:05.73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638 0 8,'0'0'10,"0"0"-3,-10 6-1,10-6-2,0 0 0,0 0-1,0 0 0,0 0-2,-6 11 1,6-11 0,0 10 0,0-10 0,0 16 0,-2-5 1,-1 2-1,-2 2 1,-1 3 0,-6 3 0,-1 5 0,-5 3 0,-5 6-1,-4 2 1,-2 5 1,-5 2-2,0 3 1,-2 1-1,2 0-1,3-1 1,2-6-1,3-3 0,5-6 0,6-5-1,2-5 1,5-8-2,1-3 1,7-11-4,-6 10-8,6-10-14,0 0-1,-5-17 0</inkml:trace>
  <inkml:trace contextRef="#ctx0" brushRef="#br0" timeOffset="501">85 354 7,'0'0'12,"0"0"1,0 0-2,0 0-1,-2 12 1,0-2-1,-4 0-1,1 6-1,-5 5-2,1 3-1,-4 4-1,3 5-2,-2 2-1,4 3 1,2 0-2,4-1 0,2-2 1,4-3-1,5-2 1,2-4 0,6-4-1,2-4 2,5-6-1,3-3 1,3-5 1,5-2 0,-2-7 0,2 0 0,-5-8 1,4 1 0,-9-3 0,-1 1-1,-8 1 0,-2 0-1,-4 4-1,-10 9 0,10-13 0,-10 13-1,0 0 0,0 0 0,6-10 0,-6 10 0,0 0-1,0 0 1,0 0 0,0 0 0,0 0 0,10-5 0,-10 5-1,0 0 0,0 0-2,11-11-2,-11 11-5,12-7-12,-12 7-12,20-10 0,-13-1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9:26.7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71 40 8,'-9'3'8,"9"-3"-2,0 0-2,0 0 0,0 0 1,-11-4-1,11 4 1,0 0-1,0 0-2,0 0 1,0 0-2,0 0 1,0 0 1,0 0-2,0 0 1,0 0 0,0 0 0,0 0-1,0 0 2,0 0-2,-5 9 1,5-9-1,-2 17 0,0-9 0,1 2-1,-1 1 2,2 3-2,-1-2 1,1 4 0,-2-2 0,3 2-1,-1 0 1,0 1 0,-1 1 1,1 0-1,-3 1 0,1 0-1,-2 2 1,0-3 0,-1 0-1,1-1 1,1-1 0,1-1 0,1-1 0,2-4 0,1-1 0,2 1 0,-4-10-1,8 15 1,-8-15-1,8 12 1,-8-12-1,9 7 1,-9-7 0,9 9-1,-9-9 1,12 6 0,-12-6 0,17 6 0,-6-3 0,2-1-1,4 1 1,0 0-1,4-1 1,1 0-1,3-1 1,2 0 0,4-1 0,1-1 0,2-1 0,3 0 0,2 0 0,7 0 0,1-1 0,6 1-1,3 0 1,4-1-1,2 1 1,1-1-1,5 1 0,0-2 1,1 2-1,2-1 1,-1 0 0,4 3 0,1-2 0,2 1 0,0 1 1,2 1-1,2 0 0,2 0 1,0-1-1,2 1 0,-1 0 0,1 0 0,0-1 0,-1 2 0,0-2 0,0 2 0,-1-2 0,1 1 0,-4-1-1,1 2 1,-3 0 0,0-1 1,-4-1-1,-2 2 0,-1-2 1,0 2-1,-1 0 1,3 1-1,0 0 0,2-1 0,2 1-1,2 1 1,1 1-1,1-2 1,2 0-1,-2 3 0,2-2 1,-2 2-1,1-2 0,-1 1 1,0 1-1,0-1 1,1-1-1,2 1 1,-1-1-1,1-1 1,-1 0-1,3-1 1,-1-1-1,2 1 1,-2-2-1,1 1 1,0 0-1,0-1 1,1-1-1,0 0 1,-2 0 0,2 0-1,-1 0 1,-2 0-1,1 0 0,-3 0 2,-3 1-2,0 0 1,-2 0-1,-4 1 1,0 0-1,-1 0 1,-3-1 0,0 2-1,0-1 1,0 0-1,-4-1 1,0 1-1,-2-1 0,-1 1 1,2-1-1,-3 1 0,2-1 0,-1 0 1,0 1-1,1 0 0,-1 1 0,0-2 0,-2 1 1,-1 0-1,-1-1 0,-2 0 0,3 1 0,-2-1 0,-1 0 1,0 0-1,0 0 0,0 0 0,-2 0 0,-2 0 0,-1-1 0,-1 1 0,-3 0 0,-1 0 0,-3 0 0,-2-1 0,-2 1 0,1-1 0,-3-1 0,-2 1 0,1 0 0,-3 1 0,1 0 1,2-1-1,-2 1 0,0 0 0,0 0 0,-4 1 0,-1-1 0,-2 0 0,-3 0 1,-6 0-1,0-1 0,-1 0 0,-1 0 1,5 0-1,3 0 0,1 0 0,3 0 0,2 0 0,-1 1 0,0-1 0,-4 0 0,-5 0 1,-7-1 0,-3 1-1,-10 1 1,12-2 0,-12 2-1,0 0 1,0 0-1,13-5 0,-13 5 0,10-4-1,-10 4 1,10-2 0,-10 2 1,10-3-1,-10 3 1,0 0 0,0 0-1,4-10 1,-4 10-1,3-8 1,-3 8-1,3-11 0,-3 11 0,6-12 0,-6 12 0,9-16 0,-6 8 0,1-1 0,0-2 0,-2-1 0,0-1 0,0-1 0,1 0 0,-1-3 0,-2 1 0,2 0 0,-1 0 0,0 0 0,0 0 0,0 0 0,-3 0 0,1 1 0,0 0 0,0 0 0,0 1 0,0 0 0,1 0 0,0 2 0,2 0 0,1 1 0,-1 0 0,-1 2 0,1 0 0,-2 9 0,1-15 0,-1 15 0,-1-14 0,1 14 0,-2-11-1,2 11 2,0 0-1,2-10 0,-2 10 0,0 0 0,0 0 0,6-11 0,-6 11 1,0 0-1,0 0 0,0 0 1,0-9-1,0 9 0,0 0 0,-1-11 1,1 11-1,1-10 0,-1 10 0,1-12 0,-1 12 0,1-10 0,-1 10-1,0 0 1,2-10 0,-2 10 0,0 0-1,0 0 1,0 0-1,0 0 0,0 0-2,0 0-3,0 0-9,-2 11-24,2-11 0,-15 2-2,3-12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35.1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3394 0 1,'-26'-3'3,"-4"4"-1,-1 2 0,-5 3-1,-3 4 1,-5 3-2,-1 1 1,-4 4-1,-1-1 2,-2 3 1,-5 1 1,-1 3 0,-4 0 2,-1 2 1,-5 3-1,-3 3 1,-4 6-1,-5 4-1,-3 4-1,-4 6 0,-2 4-2,-2 5 0,-1 3 0,0 4 0,-1 4-1,2-2 1,1 4 0,1-2 1,4 2 0,3 3-1,-1 3 0,4-1 1,3 5 1,-1 4-1,2 6 1,1 5 0,4 6-1,-3 2 1,7 4-2,0 0 1,4-1-1,1-1 0,10-4 0,2-6-1,4-2 0,2-2 1,5 1-1,2 3 1,4 7 0,5 3-1,0 7 0,3 6 1,4 6-1,-1 3 0,2-1 0,-1-1 0,3 0 0,1-4 0,2 1 1,2-2 0,-1-1 0,7 1 0,3 6 0,6 0-1,2 2 1,6 1-1,1-1 0,7 1 0,2 0-1,2-6 0,3-7 0,2-4-1,1-6 1,-1-3 0,4-4 1,-4-4-1,4-4 1,0-2 1,1 2-1,0-7 2,0 1-2,-1-4-1,0-6 1,-1-5-1,-2-6 0,-4-10 0,-4-8 1,-1-8-1,-5-9 0,-4-10 1,-3-6-1,-3-6 1,-5-11 0,3 10-1,-3-10 1,0 0-2,0 0-2,0 0-15,4-37-19,-5-19-2,4-25 1,-6-41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06:36.5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0 551 0,'18'-12'3,"4"-1"-2,5 2-1,5-1 0,6 0 0,5 0 0,5-1 1,5-3 2,6 0 0,6 0 1,9-2 0,4 0 0,7-1 1,4 1 0,10-2-1,5 2-1,7-2 1,3-1-1,2-5 0,3 4 1,4 1 0,4-2 0,-1 0 0,6 1-1,-2 0 1,5 3-2,4 4 0,0 0 0,2 0-1,-1 3 0,1 1 0,1 3 0,0 1 1,-2 2-1,-3 3 0,4 1-1,-3 2 1,2 4 0,-1-1 0,-2 2 1,0 1 0,-1 2 0,-5-1 1,-4 4 0,0 0-1,-3 3 1,-2-2-1,0 5 0,-2 5-1,0 3-1,4 0 1,1 2 0,-1 1 0,-2 2-1,-2 2 1,3 2-1,-3-2 1,0 2 1,-3 4-1,0 1 0,-1 3 0,1 2 1,1 1-2,-3-1 1,-1 1 0,-1-2-1,-3-1 1,0 1-1,0-2 0,-2 2 0,-4 1 1,-1 4-1,-3 3 1,0 1-1,1 3 0,-2 2 1,-1 3-1,-3 2 0,0-1 1,1 4-1,-1 0 1,1 2 0,-5 3 0,-1 4 0,-2-1 0,0 1 1,-7 4-1,-1 1 0,-4 0 1,-2 1-1,-4 0 0,-2 0 0,-1 1-1,-5 1 1,1-4-1,-6 0 1,-5-3 0,-3 0 0,-6-2 1,-2 0-1,-6-2 1,0 1 0,-5-4 0,2-3 0,-3 0 0,-1-3 0,-2-6-1,-1-1 1,1-2-1,-2-3 1,-3-2-1,0 1 0,-3-6 0,-1-3-1,-1-3 1,-5-6-1,1-4 1,-5-4 0,1-5-1,-3-3 1,-1-6-1,-4-10 1,3 14 0,-3-14 0,0 0 0,0 0 0,0 0-1,0 0 1,0 0 0,0 0 0,0 0-1,0 0 0,0 0 0,0 0 0,0 0-1,0 0-2,0 0-8,0 0-28,-4-21 1,-4 1-2,-3-14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7:45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176 239 22,'0'0'17,"0"0"-4,0 0-2,0 0-4,0 0-3,10-2-2,-10 2-1,0 0-1,-1 12 0,1-12 1,2 18 0,0-4 0,1 1 1,1 5-1,0 1 2,1 5 0,0-1-1,2 4 1,-1 5-1,0 1 1,-2 1-1,2 3 1,-3-1 0,3-2-1,-1 1-1,-2 0 1,2-7-1,1-4 0,-2-3 0,1-4-1,0-6-3,-5-13-4,0 0-19,14 2-3,-13-18-1</inkml:trace>
  <inkml:trace contextRef="#ctx0" brushRef="#br0" timeOffset="470">7 200 1,'-9'1'22,"9"-1"-9,0 0-1,0 0-2,0 0-2,-7-11 1,7 11-2,0 0 1,15-9-3,0 5-2,-1 2 0,6 1 0,-8 3 0,16 0-1,-1 1-1,5 3 0,1 3-1,0 4 1,1 0-1,-2 4 1,9 1-2,-7 4 2,1 3-1,0 0 1,-2 1-1,0 1 0,-1 1 0,1 2 0,-7 0 0,-4-1-1,-4 0 1,-7 2-1,-3-2 0,-6 0 1,-4-3 0,-7-1 0,0-2 1,-7 1 0,-3-3 0,-8-1 0,-3 0 1,-2-3-1,-4 1 1,0-5-1,1 0 0,-2-7 1,5 0-1,0-6 2,7-3-1,0-2 1,5-2-1,0-3 0,7 0 0,0 0-1,-4-1 0,17 11-3,-17-17-1,17 17-5,-8-15-5,8 15-14,11-5-6,-11 5 0</inkml:trace>
  <inkml:trace contextRef="#ctx0" brushRef="#br0" timeOffset="1181">885 420 14,'0'0'10,"-14"-9"-2,14 9 2,0 0-1,0 0 0,-9-5 0,9 5-2,0 0 0,0 0-1,-2 11-3,2-11-1,1 14 0,0-2-1,3 2-1,-2 2 1,1 3-1,0 4 2,1 1-1,-1 2 0,-1 1 1,-1 1-1,-2-3 1,2 3-1,0-4 1,0-3-1,0-3 0,2-2-1,-4-4 1,4-2-1,-3-10 1,2 12-1,-2-12-3,0 0-5,0 0-22,0 0 1,2-16 0</inkml:trace>
  <inkml:trace contextRef="#ctx0" brushRef="#br0" timeOffset="1752">1065 431 4,'8'-10'7,"-8"10"2,19-8 0,-6 5 1,-1 0-1,3 2 0,3 1 0,1 3-1,0 2-2,3 0 0,1 3-3,0 2-1,1 2 0,-1 3-2,1 0 0,-6 1 0,3 3 0,-3 0-1,-3-1 1,-2 1 0,-3 0-1,-1-3 2,-5 1-1,3-3 1,-7-1 0,-7-3 1,1 1-1,-8 0 2,2-2-1,-8-2 0,1 1 1,-6-1-1,-1 0-1,1-2 1,-2 0-1,0-2 0,1-1 0,2-2 0,4 0 0,4-2 1,3 0 1,3-3-2,10 5 1,-5-13-1,5 13 0,14-19-1,-1 9 0,4-1 0,5 2-1,4 1 0,1 0-1,4 4-2,-2 1-8,1-2-19,8 9 1,-11-5-1</inkml:trace>
  <inkml:trace contextRef="#ctx0" brushRef="#br0" timeOffset="2403">1751 596 16,'12'0'6,"-2"-3"-3,1-5 0,6 2 0,-2-4 0,4-5 2,0 1 0,-1-1 2,1-1-1,-7-1 1,-1 4-1,-8-3-1,-2 3 0,-9 2 1,-6 0-3,-7 2-1,-2 2-1,-6 2-1,-3 4 0,-1 4 0,1 1 0,3 3 0,5 1 0,4 1 0,3 3 0,7-4-1,4 5 1,6 3 0,8 3-1,4 0 1,5 5-1,3 2 1,5 6-1,3 6 2,3 2-2,-1 2 1,0 3 0,0 3-1,-3 0 1,-3 0 0,-2-2-1,-5-4 1,-4-3 0,-3-4-1,-2-6 1,-6-5 0,-3-4 0,-5-3 1,-2-5 0,-5-4 1,-4-3 0,-5-9 1,-3-3 1,-5-6-1,-1-4 1,2-6 0,2-4-1,5-5-1,6-5-1,7-1 0,11-2-1,10-2-1,7 0-2,8 0 0,4-1-5,5 4-5,2 4-9,-4-10-7,4 11 2</inkml:trace>
  <inkml:trace contextRef="#ctx0" brushRef="#br0" timeOffset="3054">2105 384 10,'0'0'16,"0"0"-6,0 0-3,-1 12 1,1-12-1,0 15 0,-1-6 0,1 5 1,2 3-1,-2 1-1,2 3-2,5 4-1,-4-1 0,4 0-2,-2-3 1,5 0-1,-4-7 1,8-1-1,-2-11 1,4-4 0,2-6 0,3-7 0,2 0 0,0-5 0,-1-1 0,-2 2 0,-2 0 0,-2 5 0,-6 1-1,0 6 0,-10 7-1,14-10 0,-14 10 0,17 4-1,-8 4 0,0-1 0,3 9 1,-1 3-1,2 3 1,-2 3 0,-1 2 0,2 0 0,-2-2-3,0-2-7,-1-9-22,10-2 2,-4-12-2</inkml:trace>
  <inkml:trace contextRef="#ctx0" brushRef="#br0" timeOffset="3555">2707 726 3,'0'0'23,"-13"-5"-1,8-6-15,6-5-3,5-4-1,2-5-1,6-1 0,3-1 1,3-2 1,3 4 1,0 2-1,1 7 2,-5 1-2,3 9-1,-4 0-1,-2 9 0,1 9-2,-5 5-1,-3 4 1,-2 2 0,-4 5 0,-3 2 1,-7 2 2,-1-3-1,-6-6 2,0-1 0,-3-5 1,0-2-1,-4-8 1,1-4-3,2-6-1,-2-6-4,4-4-5,-1-4-13,5-7-11,10 3 0,-6-6 0</inkml:trace>
  <inkml:trace contextRef="#ctx0" brushRef="#br0" timeOffset="4005">3425 441 8,'0'0'26,"-12"-2"0,2-1-5,-8 3-14,-3 1-4,1 3-1,-5 0 0,1 2 0,1 0 0,0 3 1,4-3-2,1 2 1,2 2-1,6 0-1,3 0 0,7-10 0,-1 18-1,7-8 1,5 3 0,5-1-1,3-1 2,2 5-1,4-1 0,1 5-2,3-1 0,-6 1 0,3 3 0,-3-3 1,-5 3-1,-3-2 1,-5-1 1,-7-3 2,-10-2 2,1-2 0,-13-6 1,-2 2-1,-7-7 1,-1-2-1,-4-3-2,1-4-2,4-3-4,-2-5-2,9-4-10,9-1-16,3-10 2,13 1-1</inkml:trace>
  <inkml:trace contextRef="#ctx0" brushRef="#br0" timeOffset="4506">3688 0 2,'12'16'23,"-13"-5"0,1 10-16,-1 5-2,-1 7 0,1 8 1,-3 6 0,1 6 0,-4 5 0,4 3 0,-3-4-2,3 2 0,0-3 0,0-3-2,0-7-1,1-5-1,-1-10 1,1-7-1,1-3 0,-1-8 0,2-13 0,0 0 0,-13-3 1,5-10-1,-4-6 1,2-2-1,-4-4 1,0 1-1,0 0 0,3 4 0,1 1 0,2-1 0,4 9 0,1 1 0,3 10-1,8-16 1,4 6-1,3 0 1,9 1 0,4 4 0,6-4 0,4 2 0,2-1 0,0 1 1,1 4-1,-1-1 0,-3 0 0,-5 1 0,-3 2 0,-4 1 0,-5 3 0,-1 5 0,-4 4 0,-2 5 0,-7 4 1,3 4-1,1 3 1,-4 4 0,1 0 0,1-1 0,-2-5-1,0-4-2,3-3-8,1-7-20,-10-12 0,11-10 0</inkml:trace>
  <inkml:trace contextRef="#ctx0" brushRef="#br0" timeOffset="5347">4547 368 28,'-21'5'15,"-1"3"1,-4 0-2,-1 0 0,-1 4-4,-1-3-2,3 5-2,0-2 0,7 5-2,-2 1 0,7 4-2,1-2 0,7 4 0,4 1-1,6 2 0,6-1 0,7-2-1,7-4 2,7-1-1,5-4 0,6-2 1,2-7-1,3-3 0,-3-4 0,1-3 0,-6-3 1,-3 0-1,-8-1 0,-5 1 1,-6 1-1,-6 2 1,-11 4-2,13-4 1,-13 4-1,0 0 0,0 0 0,0 0-1,-6 14-3,6-14-5,-13 8-26,13-8 0,-15 10 0,15-10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7:52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13,'-4'15'12,"4"-1"-3,-1 5 1,1 3-1,-2 4 0,1 5-1,-2 3-1,0 4-1,0 0-2,1 1-1,1-3-2,-1-1-3,1-1-9,3 0-16,-5-13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7:52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89 110 6,'6'-12'19,"-6"12"-7,0 0-10,5 10-2,-5 2 0,-2 4 2,1 9 2,0 8 1,0 7 1,-1 9 0,1 5 1,0 4-1,2 5-1,1 1 0,0-4-3,0-6-3,0-6-6,1-10-8,5-3-12,-9-18 1</inkml:trace>
  <inkml:trace contextRef="#ctx0" brushRef="#br0" timeOffset="321">0 75 17,'10'-3'23,"-5"-7"1,5 1-19,7 2-4,5-2 1,6 1 0,2-1 2,5 2 1,2 0 1,6 3-2,-1 2 1,4 4 0,-4 3-1,1 4-2,-2 4-1,-4 2-1,-3 3 1,-5 1-1,-5 4 0,-7 0 0,-7 1 0,-8 0 1,-7 1 0,-9 1 1,-6-2 0,-6 1 0,-7-5 1,-3 0 1,-6-6-1,3-1 0,-4-5-1,3-1 1,1-4-1,4 0-1,5-3 0,3 1-1,6-2 0,3 1 0,7 0-3,2-3-1,9 3-4,0 0-6,0 0-16,0 0-2,11-6 0</inkml:trace>
  <inkml:trace contextRef="#ctx0" brushRef="#br0" timeOffset="882">665 445 14,'0'0'5,"0"0"-2,0 0 2,1 10 1,2-1 1,1 4 1,2 6-1,3 1 1,0 6 0,2 6-2,-1 3-2,1 2 0,-3 0-2,1 0 0,-5-3-1,-1 1 1,-4-8 1,0-4 0,-3-6 1,1-5 0,3-12 1,-14 2 0,5-14 0,2-4 0,-4-11-1,4-2 0,0-5-2,2-4-1,4-2 0,2 1 0,5 3-1,3 2 0,4 6-1,2 3 1,3 5 0,1 4-1,4 7 0,1 2 1,1 5-1,1 4 1,-1 2-1,0 4 1,1 0-1,-2 3 0,-1 0-4,-5-3-6,-1-1-20,2 2-1,-7-7 1</inkml:trace>
  <inkml:trace contextRef="#ctx0" brushRef="#br0" timeOffset="1412">1166 643 16,'24'4'9,"5"-4"-1,1-6-1,1-2 2,0-2 0,-3-4 1,1-1 1,-7-2-1,1 1-1,-9-3-2,2 6-2,-9-4-2,-1 5-2,-5 0 0,-3 0-2,2 12 1,-17-15-1,3 10 0,-3 1 0,-4 6 1,-3 1-1,-1 2 1,-2 4 0,2 0 0,0 6 2,-3-3 0,5 4 0,0 2 1,5 3 0,-1-1 0,6 3 0,0 1 0,7 3 0,5 0-1,4 0 0,2-1-1,9 0 1,4-1-1,7-1 1,6-1-3,3-7-2,7 0-5,1-5-19,6-11-7,5-4 1,-3-10-1</inkml:trace>
  <inkml:trace contextRef="#ctx0" brushRef="#br0" timeOffset="1963">1685 753 3,'-18'-10'15,"4"-3"-3,2-2-1,5-1 0,4-3 0,5 0-2,4 2-2,4 0-1,2-1-4,3 4 0,3 1-1,2 4 0,0 7-1,-1 3 0,1 6-1,-2 3 1,-1 6 0,-3 3-1,-3 4 1,-3 1-1,-4-2 4,-2 4 0,-7-3 1,-2 1 0,-7-3 0,2-1 1,-7-3 1,2-3-1,-3-6-1,2-2-1,-1-8-1,2-5-2,3-4-5,-2-9-10,2-7-18,8 0 1,-3-12 0</inkml:trace>
  <inkml:trace contextRef="#ctx0" brushRef="#br0" timeOffset="2384">1812 172 16,'0'0'9,"9"15"-3,-9-15 2,6 19 1,-4-5 1,2 3 2,-3 3 1,5 9 2,-4 0-4,6 8-1,-3 1-3,4 5 0,-2 0-3,6 2-1,-2-7 0,5-2-2,1-6 0,2-6-1,1-8 0,4-5 0,0-8 0,0-5 1,-3-4-1,-1-8 0,-2 3 1,-4-3-1,-5 0 2,0 3-1,-5 0 0,-4 11 0,6-15-1,-6 15 0,0 0-1,0 0-1,9 23 1,-2-5 0,1 6 0,0 2 0,2 4 1,2 0 0,1-3-1,0-3-2,1-3-10,2-9-20,-3-15-2,6-8 2</inkml:trace>
  <inkml:trace contextRef="#ctx0" brushRef="#br0" timeOffset="2874">2220 125 43,'1'18'35,"-3"-4"-1,6-1-4,-4-13-32,9 19-7,-9-19-3,9 17-1,-9-17-7,12 4-10,0 2-2</inkml:trace>
  <inkml:trace contextRef="#ctx0" brushRef="#br0" timeOffset="3115">2765 493 9,'0'0'30,"0"0"0,-13-3 2,13 3-20,-14-8-5,2 3-1,0 3-1,-4-1-1,-1 4-1,-3 1-1,0 4 1,-5 4-2,1 2 1,-2 8-2,0 3 1,-1 1-1,4 4 1,0 0-1,5 2 1,4-1-1,6-1 1,4-3-1,10-2 1,6-3 0,9-2-1,9-5 0,6-5-3,8-2-1,2-9-3,9-3-3,-6-9-4,5-4-10,-2-3-11,-11-13 3</inkml:trace>
  <inkml:trace contextRef="#ctx0" brushRef="#br0" timeOffset="3495">3031 14 3,'0'0'24,"0"0"1,-2 16-1,2 2-21,1 7-3,2 7 1,0 7 2,1 8 1,2 4 0,1 3 1,2 4-1,-2 2 0,0 2-1,-3-2-1,0-2-1,-3-6-1,-2-6 0,-3-6 0,0-7-1,-3-9 0,-1-7 1,-2-10-1,-1-9 0,-1-5 0,-2-9 0,0-6 1,0-7 1,0-2 0,2-1 1,2-1 0,4 4 0,2 2 0,4 4 0,3 4-1,4 7-1,3 0 1,5 2-2,5 3 1,4 0-1,6 2 0,4 0 1,4 0 0,2 0 0,0 0-1,2 2 1,-4 0 0,-3 0 0,-4 1 0,-3 1 0,-4 2 0,-4 2 0,-3 1 0,0 3-1,-4 1 1,0 5 0,-3-2 0,1 7 1,-2 2-1,-1 5 0,-2 1 1,-1 2 0,0-2 0,-1-1-1,0-1 1,-2-4-2,0-5 0,-2-15-5,0 0-23,0 0 0,8-27-1</inkml:trace>
  <inkml:trace contextRef="#ctx0" brushRef="#br0" timeOffset="4156">3555 210 9,'7'19'20,"-8"-6"-8,1-13-19,11 24-16</inkml:trace>
  <inkml:trace contextRef="#ctx0" brushRef="#br0" timeOffset="4296">3735 452 12,'11'26'9,"3"5"0,-2 3 0,3 0-2,-1 0-1,2-3 1,-2-1 1,0-3 0,1-5 0,-3-7 2,1-2 0,-13-13 0,18 14 0,-18-14 0,10-7-2,-9-5-2,3-1-2,-3-7-1,1-6-2,2-2-1,1-4-1,3 1-1,0 0 0,4 4-2,2 1 1,2 7-2,0 2 1,3 6 0,-5 2 0,4 4 0,-5 4 1,3 4 1,-2 4 0,4 3 1,1 3 1,4 2 0,4 2-1,4-4 1,4 2 0,2-1 0,2-6-1,0-4 2,-3-6-1,-1-3 0,-5-6-1,-4-2 1,-6-5-1,-7-5 1,-4 0 0,-7 1 0,-6 0 0,-8 1-1,-2 4 1,-7 4 0,-3 6 0,-3 5 0,-2 5-1,-2 5 0,0 8 1,0 4 0,1 5 1,2 0 0,5 3 0,3 6 1,5 2 1,6-2 0,8 3 0,5-2 0,10 1 0,5 1 1,8-2-1,6-8-1,8-3 0,3-6-2,4-5-3,6-2-5,-2-4-24,-2-15-3,3-1 2</inkml:trace>
  <inkml:trace contextRef="#ctx0" brushRef="#br0" timeOffset="5408">5115 765 2,'9'10'23,"-9"-10"-6,-3 9-7,4 2 0,-3 1 0,1 9 3,-3 1-1,2 11-1,-4 3-2,2 8-2,-7 2-1,2 3-2,-5 3-2,0-3-5,0-1-13,2-4-18,-9-14 1,7-7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8:07.8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411 191 3,'0'0'7,"-3"10"-2,3-10-2,0 0 1,-2 10-1,2-10 0,0 0 0,0 16 0,0-4-1,2 3 0,-1 5-1,2 7 0,-2 4 0,2 8 0,-1 5-1,1 2 0,-2 3 1,0-3-2,-1 2 2,-1-1-1,0-5 0,-2-5-1,1-5 1,0-5-1,1-4-3,-2-4-4,3-1-8</inkml:trace>
  <inkml:trace contextRef="#ctx0" brushRef="#br0" timeOffset="431">66 987 10,'24'-7'9,"5"-3"0,9 1-1,4-1 0,4-2-1,3 3-1,5-1-1,3 1-1,2 1 0,1 1-1,-4-1-1,0 1 0,-6 0-1,-4 1 0,-9 0-1,-5 2 0,-8-1-2,-6 1-5,-7-1-9,2 6-9,-13-1 0</inkml:trace>
  <inkml:trace contextRef="#ctx0" brushRef="#br0" timeOffset="812">0 307 10,'0'0'8,"0"0"0,0 0 2,0 0-1,11-2 0,-2 1-1,3-1 0,7 1-3,5-4 1,9-1 0,7-2-2,11 1-1,6-4 0,6-2-1,4 0-1,3-2 0,-1 1 1,-1-1 0,-8 2-1,-5 1 1,-10 1 0,-7 2 0,-10 1 0,-6 4-1,-10 0 1,-3 2-2,-9 2-2,0 0-2,0 0-5,5 10-14,-5-10-7,-8 15 1</inkml:trace>
  <inkml:trace contextRef="#ctx0" brushRef="#br0" timeOffset="1382">992 611 8,'0'0'18,"0"0"0,5-10-3,-5 10-3,0 0-2,0 0-3,0 0-3,0 0-1,0 0-1,0 0 0,0 0-1,0 0 1,4 11-1,-4-11 1,4 20-1,-2-8 0,2 5 1,1 5-1,-1 0 0,0 2-1,0 0 1,0-2-1,-1-3 1,1-2 0,2-3 0,-6-14 1,16 9 0,-1-16 0,4-4 0,6-6-1,1-4 1,2-3 0,0-1-1,-2 0 1,-4 4 0,-6 2-1,-4 8 1,-12 11 0,11-13-1,-11 13 0,0 0-1,0 0 0,1 12 0,0-2-1,0 3 1,1 7-1,-1 2 1,0 3 0,3 0 0,0 1-1,3-2-1,1 0-4,-2-7-6,3-10-19,5 0-2,-4-12 1</inkml:trace>
  <inkml:trace contextRef="#ctx0" brushRef="#br0" timeOffset="1963">1487 157 20,'5'9'24,"-5"-9"-1,-5 12-17,6-2-6,2 6 1,-1 3 2,1 8 0,3 6 2,-2 4-1,4 10 1,-1 4 1,3 5-1,-4 4-2,1 2-1,-1-4 1,-1-1-2,-2-7-1,-1-6 1,-1-9-3,-1-8-1,3-9-4,-3-18-6,0 0-8,0-17-3,-4-11 1,1-4 1</inkml:trace>
  <inkml:trace contextRef="#ctx0" brushRef="#br0" timeOffset="2244">1408 469 8,'-13'1'11,"4"6"0,9-7-1,-13 14 1,13-14 2,-1 14 0,10-8 2,2-4-4,11 2-1,2-4-1,11 3-3,3-4-1,7 2-3,2-1-4,-1-2-5,4 1-12,-3 2-14,-9-6 1,-1 3 0</inkml:trace>
  <inkml:trace contextRef="#ctx0" brushRef="#br0" timeOffset="2554">1855 642 1,'17'1'22,"11"4"0,-3-8-12,4-3-8,2-2 0,-2-2 1,-1-2 0,-4-1 0,-1 0 1,-6 0 0,-1 0 1,-7 1-1,-3 1-1,-5-1 0,-5 1-2,-3-1-1,-5 2 0,-4 2-1,-5 1 0,-1 3 0,-5 3 1,-1 5 0,-2 2-1,0 5 1,0 5 1,1 0-1,3 5 1,1 2 1,4 2 0,4-1 0,4 4 0,5-1 0,5 1 1,4-2-1,7 0 0,7-4 0,6-3 0,7-4 0,8-5-2,1-8 1,6-6 0,0-7-1,0-3 0,-1-4 1,-4-4-1,-3-1 0,-6-1 0,-2 3 0,-3 1 0,-5 4 1,-2 1-1,-3 3 0,-3 4-1,-11 8 1,14-7-1,-14 7 0,5 10 1,-3 1-1,-1 3 0,0 2 1,0 3-1,0 5 1,0 0-1,0 1 1,0 1 0,1-3-1,-2-1 1,1-1 0,0-5 0,0-4 0,0-3 2,-1-9 1,0 0 1,0 0-1,0 0 1,-9-9 1,6-3-1,-2-8 0,3 1-1,0-5-1,1 2-1,3-3 0,5 1-1,3 1 1,3 1-1,6 7 0,3-2-1,5 4 0,1-2-3,7 8-5,-3-2-14,2 1-10,3 3 1,-3-1-1</inkml:trace>
  <inkml:trace contextRef="#ctx0" brushRef="#br0" timeOffset="3445">2986 551 5,'0'0'24,"-24"-8"1,8 4-15,-3 4-3,-3 1 0,-1 5 1,-1 2-2,0 7 0,-3 0 0,2 7 1,0 0-1,3 3 0,1 0-2,4 3 0,3-3-1,5 1 1,5-3-2,7-1 1,5-4-2,7 0 0,7-6-2,4-4-1,9 0-7,-1-9-8,2-3-17,7-1 1,-7-7-1</inkml:trace>
  <inkml:trace contextRef="#ctx0" brushRef="#br0" timeOffset="3916">3034 620 22,'0'0'25,"-8"-11"-13,8 11-3,0 0-2,0 0 1,0 0 0,0 0-1,15-2-2,-3 5 0,3 1-2,3 3-1,6 2-1,3 1 0,3 4-1,1 1 0,1 4 0,-1-3 0,-1 5-1,-3-1 0,-4 0 0,-6-1-1,-4-1 2,-6-2-1,-7-2 2,-6 0 0,-8-5 1,-4 0 0,-7-5 0,-2 0 1,-4-4-1,1 0 0,-2-3-1,5 0 0,1-1 0,8 0 0,1-2 0,7 2 0,10 4-1,-11-8 0,11 8-1,6-10 1,5 4-1,1 0 0,7 0-1,2-4-1,7 1-2,-2-5-3,9 2-1,-4-4-3,2-1-3,-2-1-2,-2-2-1,-2 1 0,-5-1 3</inkml:trace>
  <inkml:trace contextRef="#ctx0" brushRef="#br0" timeOffset="4387">3511 556 15,'6'-9'11,"-6"9"1,0 0-1,0 0-2,-4 9-1,4-9 0,-7 17 1,1-6 1,3 6-1,-3-2-1,4 6-1,-3-2-2,5 2-1,-1 1-1,4 2 0,2-5-2,4-3 1,7-3-2,2-9 0,5-5 1,2-6-1,2-6 0,0-6 0,0-2 0,-2-3 0,-5-1 0,-2 4 1,-5 4 1,-2 2-1,-5 4 1,-6 11-1,6-13-1,-6 13 1,0 0-1,0 0 0,1 14 0,0-4 0,0 5-1,1 2 1,3 5-2,0-2-2,5 5-8,-2-5-11,2-5-11,7-1 1,-2-11 1</inkml:trace>
  <inkml:trace contextRef="#ctx0" brushRef="#br0" timeOffset="4877">4205 470 5,'9'4'26,"-9"-4"0,0 0 2,-13 3-20,0-1-4,-2 3-1,-5-1 2,0 4 1,-7-1 0,3 5 1,0-2-1,3 4-1,3-4-1,4 3-2,5-2-1,5-1-1,8 2 0,5-2-1,6-1 1,4 1-1,4 0 0,2-1 1,1 2-1,-2-2 1,-1 1-1,-4 2 1,-2 0-1,-6-1 0,-3 2 1,-4 1-1,-5-1 2,-3 0 0,-6-1 1,0 0 1,-8-4 0,0 3 0,-3-5 1,0 1-2,-2-3 0,4-1-2,2 0-3,-2-6-6,8 1-16,11 2-11,-16-15 1,17 3 1</inkml:trace>
  <inkml:trace contextRef="#ctx0" brushRef="#br0" timeOffset="6239">4371 523 4,'0'0'16,"0"0"-2,0 0-2,0 0 0,0 0-2,0 0-1,9-7-1,0 9-2,5-1-2,1 2-3,5 0 0,2 3 0,2 1 0,1 4-1,1 1 0,-1 2 0,-1 3 0,-3 0 0,-3 1 0,-3 1 0,-5-2 0,-4 0 0,-4 0 0,-5-1 1,-3-3 1,-6-2 1,-2 0 0,-6-1 0,-4-3 1,1 2-1,-4-7 1,4 2-1,0-4-1,5 0 0,1-2 0,5-2-1,12 4 0,-12-7-1,12 7 0,0 0-1,0 0 0,0 0-2,17-11 0,-7 7-1,8-2 0,-2-3-3,7 0-6,4 2-15,-3-12-2,9 4 1</inkml:trace>
  <inkml:trace contextRef="#ctx0" brushRef="#br0" timeOffset="6800">4829 0 11,'0'0'23,"-1"9"-15,1-9 0,0 21 1,2-3 1,1 3 0,2 9 1,1 3-3,4 10-2,-2 5-1,2 11-1,-1 3-1,-2 6-1,-3 0 0,-1 1 0,-6-3 0,1-4 0,-2-7 0,1-9-1,-1-10-1,2-10-3,3-4-6,3-8-22,-4-14-2,14-6 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8:15.2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0 5,'0'0'24,"4"22"1,-1-6-16,-2 0-2,2 8 2,-4 3 1,3 6 0,-4 3 0,3 7-1,-4 3-1,3 5-1,-6 2-2,4 2-1,-4-1-3,-1-1-4,3-2-8,-1-5-22,-1-14-1,4-3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1:28:16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-1 953 3,'1'9'15,"-1"-9"-1,9 13-3,-9-13-1,0 0-2,0 0 0,12-5-1,-10-6-1,7-4 2,-5-9-1,5-5-2,-4-11 0,2-10-2,-2-9-2,-3-4 0,-2-10 0,-1-4-1,-3-2 0,0 1 1,1 4-1,-1 8 0,2 7 1,0 9 0,2 10-1,0 10 0,2 8 1,-1 5-2,-1 17 0,1-14 0,-1 14 0,0 9 0,-2 4 0,-2 3 0,2 5 0,1 6 2,0 4 0,3 4 0,3-3 1,2 0 0,5-3-1,4-2 0,4-5 1,3-5-2,7-10 0,1-5 0,4-7 0,2-6-1,0-8 1,-1-3 1,-3-5-1,-3-3 0,-7 0 1,-4 1 1,-4 4-2,-4 4 1,-3 6-1,-1 2-1,-7 13 0,10-6 0,-10 6-1,6 19 0,-4 1 1,-2 9-1,2 10 1,-1 6 1,-1 13 1,1 6-1,-1 6 2,3 2-1,-1-2 1,2-4 0,2-5-1,2-7-1,5-8-6,3-8-16,2-18-9,10-1 1,-7-16 0</inkml:trace>
  <inkml:trace contextRef="#ctx0" brushRef="#br0" timeOffset="761">893 466 9,'7'15'24,"-7"-15"-5,1 18-8,4-1-2,1 5 0,2 6 1,1 3 0,2 8-2,-2-1-2,4 3-2,0-3-6,-1-3-7,1-9-14,4-1-8,-5-11 1</inkml:trace>
  <inkml:trace contextRef="#ctx0" brushRef="#br0" timeOffset="1031">1153 486 1,'0'0'25,"-4"12"-10,7 1 0,4 1 0,6 6 1,2 0-3,8 5-3,3-2-1,8 4-3,0-3-3,6 0-3,1-1-3,-2-5-4,3-2-8,-5 0-15,-9-8-1,-2 2 0</inkml:trace>
  <inkml:trace contextRef="#ctx0" brushRef="#br0" timeOffset="1291">1184 884 13,'-9'-2'28,"9"2"1,14-19-13,-4-3-6,7 0 1,1-11-2,6-1 0,1-6-1,3 3-4,1-2-1,2 0-3,3 6-5,-4-1-8,1 4-16,1 11-4,-8-2 0</inkml:trace>
  <inkml:trace contextRef="#ctx0" brushRef="#br0" timeOffset="1612">1776 645 21,'25'4'23,"-2"-8"-10,6-1-9,3-2-3,0-3 1,1 1 1,-5-4 0,-1-1 1,-6-2 1,-3 0 1,-8-3-1,-2 4 1,-7-2-1,-2 3-1,-4 2-2,-6 2 0,-2 3-1,-4 5-1,-2 4 0,-3 3 0,-2 3 0,-1 6 1,-1 0 0,2 4 1,-1 1 0,1 3 2,0 2-1,3 4 1,2-3-1,2 3 0,3-1 0,7 0 0,5-2-2,9-2 1,4-4-2,10-3 1,6-4-2,5-6 0,7-4 0,1-3 0,2-3-1,0-4 0,-1 1 0,-4-1 1,-4 1 0,-4 2 0,-5 1 0,-6 4 0,1 5 0,-5 2 1,1 4-1,-3 1 1,4 0-1,4 2 1,1 2-1,3-4 1,3-5 0,3-2 0,-1-6 1,2-3-1,-2-4 1,-2-5-1,-3-7 2,-3-2-1,-8 2 0,-4-5 1,-4-1 0,-4 2 0,-8 2 0,-4 2-1,-7 2 0,-5 6-1,-5 6 0,-7 3 0,-3 7-1,-6 3-1,-1 7-1,-4-1-4,7 7-6,0-4-8,2-1-12,12 3 1</inkml:trace>
  <inkml:trace contextRef="#ctx0" brushRef="#br0" timeOffset="2393">2511 232 19,'6'-44'29,"3"10"1,-4 3-12,-4 4-7,4 8-4,-6 4 0,3 6-3,-2 9-1,0-10-2,0 10 0,0 0 0,0 0-1,1 16 0,0-4 0,1 5 0,0 2 0,1 10 1,-2 8 1,-1 9 0,-2 9 0,0 7 0,-3 6 0,2 7 0,0 3 1,2-2-2,4 0-1,2-7-3,11-2-10,3-11-20,-5-16-2,7-10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9:19.67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59 8,'1'-9'9,"-1"9"-2,4-10 0,-4 10-1,6-11-2,-6 11 1,8-11-2,-8 11 0,15-9-1,-6 7 0,5 0-1,4 1-1,5 1 2,6 0-1,7 2 1,6 0-1,5 3 1,9-1 0,3 3-1,6-1 1,4 2-1,-2 1 0,1 1 0,-2 0 1,0 4 0,-8 1 0,-2 2 0,-8 2 2,-4 5-1,-7 1 0,-6 6 0,-7 3 1,-8 7 0,-9 2 0,-10 7 0,-11 5 0,-8 6 0,-11 4 0,-5 7-1,-9-2 0,-2 0-1,-4 2 1,2 0-1,0-7 0,6-2-1,4-6 1,5-7-2,9-4 1,8-3 0,9-7-1,9 0 1,11-4-1,11-3 1,10-2 0,11 1 0,7-2 0,11 0 0,6-1 0,5 0 0,4-1-1,2 2 0,1 2 1,-1 1-1,-6 0 0,-5 1 0,-6 3 1,-8 1-1,-11 1 2,-10 6-2,-13 1 1,-7 6 1,-14 4-1,-11 5 1,-15 3-1,-10 7 1,-10 1-1,-6 2 1,-5-1-1,0-2 0,2-4 1,7-5-1,9-4-1,13-8 0,9-6 0,11-4 0,8-5 0,8-2 0,11-5 0,5 1 0,10 1 0,5 1 1,8 3-1,4 1 1,5 2-1,2 1 0,0 3 1,1 1 0,-5 3 0,1 1-1,-7 0 0,0 1 1,-3 1-1,-2 0 0,-6 1 0,-7 0 0,-3-2 0,-8 2 1,-7 2 0,-10 4 0,-14 3 0,-10 7 1,-11 7 0,-8 6-1,-14 4 1,-7 5-1,-8 0 0,-3-3 0,5-3 0,5-5-1,7-10 0,8-7 0,14-7 0,12-9 0,14-5-1,10-4 1,9-1 0,9 0 0,8 1-1,5 1 1,6 5 0,4 3 0,5 7-1,0 3 1,-3 5-1,-3 3 1,-6 4-1,-7 6 1,-10 4 0,-9 5 0,-15-4 0,-9 8 0,-12 0 1,-7 3-1,-9-1 1,-3-1-1,-4-5 0,0-7-2,11 1-10,2-16-27,-1-22 0,2-23-2,-3-34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00.98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510 1935 1,'0'0'3,"21"7"2,-4-3 0,6 1 1,10 0 1,9 0 0,10-2 0,14 0-1,9-1-1,13-2 0,10 1-1,12 0-2,12 1 0,7 3 0,9 2 0,6 1-1,8 4 0,5 0 0,5 2-1,3-2 1,3-2 0,2-2 0,0 0-1,0-4 1,-6 0 0,-4-2-1,-6-1 1,-14 0-1,-8 1 1,-13 1-1,-8 2 0,-14 2 0,-10 1 1,-13 1-1,-8 3 0,-7 0 0,-10 1 0,-9 0 0,-6-3 0,-7-2 0,-5-1 0,-3 0 0,-5-3-2,-4-1-1,0-2 0,-10-1 0,10 3 3,-10-3 1,0 0 0,0 0 1,0 0 0,-18-6 2,6 2 2,0-6-3,-4 0-2,2-7-2,0-6 0,0-7-1,1-9 0,1-10 1,1-7-1,-1-5 2,2-6 0,3-7-1,2-2 1,3-5 0,4-3 0,2-6-1,5-2 0,5-3-1,-1-5 1,3 1-1,0-5 0,-1 3 1,-1 2-1,-3 6 1,-2 7 0,-2 6 1,0 6-1,-3 9 1,0 10 0,-1 5 0,-1 10 0,-1 5 0,1 5 0,-2 5-1,-1 7 1,-1 3-1,-1 4 0,3 11-1,-10-14 1,10 14-1,-11-7 1,11 7 1,-16-6 0,4 2 1,1 0 0,-1-3 0,2 1 0,-6 1 0,-2 1-2,-8 2 0,-6 2-1,-4 3 0,-11 2-1,-8 0 1,-8 3-1,-6-1 1,-9 0 0,-5-1 1,-10-1 0,-4-1 0,-8 1 1,-7-1 0,-6 1 0,-9 2 0,-4 1 0,-4 3 0,-3 2 1,-3 2-1,-3 0 0,2-3 1,1 4 0,7-2 0,2-2 1,3-2-1,6-5 1,4-5 0,6 1 0,4-1-1,2-1 1,-1-5-1,6 4 0,3-4 0,7 4 0,5 3-1,6-4 0,7 3 1,9-4-1,8 4 1,6-4-1,6 1 1,1-4 0,2 1 0,1-2 0,4 1 0,-4-2-1,3 2 1,2-1-1,2 2 1,7 1-1,5 2 0,6 0-1,3 2 0,13 1 1,-10 2-1,10-2 0,0 0 1,3 12-1,0-3 0,1 2 1,0 7 0,-1 5 0,1 8 0,-2 11 0,-2 13 0,-2 15 0,-3 12 0,-2 15 0,-1 12 0,-2 11 0,-1 9 0,2 1 0,3-4 0,1-6-1,3-8 1,1-8 1,3-9-1,3-8 0,1-10 1,2-5-1,1-8 1,0-7-1,3-5 0,3-9 0,9-11-1,8-9-7,13-15-14,24 6-1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49:22.8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2872 403 7,'0'0'10,"-11"-4"-1,11 4 2,0 0-2,0 0 0,0 0-2,0 0 0,0 0-2,0 0 0,0 0-1,0 0 0,0 0-1,0 0-1,20-7 1,-4 5-1,7 1 0,7-1 0,12-1 0,7-3 0,11-3 1,6 3-1,5-3 1,8-5-1,4 5 1,-2-4 0,0 4 1,-10-1-1,-1 7 0,-10-5 0,-2 5-1,-15 2 0,-6-1 0,-9 1-1,-4 0 0,-7 0-1,-6 0 1,-11 1 0,12-1-1,-12 1 0,0 0-1,0 0-4,0 0-6,0 0-8,-17-11-9,1 4-4,-2 4-1</inkml:trace>
  <inkml:trace contextRef="#ctx0" brushRef="#br0" timeOffset="621">2874 283 7,'-16'5'6,"0"4"-1,4-5 3,12-4 2,0 0 1,0 0 0,21-6 0,8-8-1,8-1 1,11-8-2,7 0-2,3 0-3,5-6-2,-6 0 0,-3 1 0,-7 2 0,-5 2 1,-12 2 0,-4 5-1,-9 3 1,-5 5-1,-12 9 1,12-12-2,-12 12 0,0 0-1,0 0 1,0 0-1,0 0 0,0 0 1,-16 13-1,6-4 1,-2 1-1,-3 3 0,-5-1 0,-2 5 1,-5-1-1,-3 5 0,-6 2 0,-3 2 0,-5 0 0,-2 2 1,-1-3-1,-5 5 0,4 0 0,4-2 0,3-1 0,7-2 0,5-4 0,4 0 0,5 3-1,9-8 2,2-2-2,2-1 1,3-2 0,4 0 0,2 0 0,3-1 1,4 3-1,3 0 1,8 3-1,7 0 1,5 3 0,8 1 0,2 2 0,5 2-1,4 0 1,2-2-1,-5 1 0,-5-3 1,-6-2 0,-6-1 0,-6-6 1,-5 1-1,-8-6 0,-12-5 1,11 6 0,-11-6 0,0 0-1,0 0 1,0 0-1,0 0 0,0 0 0,0 0 0,0 0 0,0 0-1,0 0 0,0 0-2,0 0-2,0 0-11,0-10-21,0 10-1,2-22 0,-1 6 0</inkml:trace>
  <inkml:trace contextRef="#ctx0" brushRef="#br0" timeOffset="18767">-11 2414 12,'-10'-2'9,"10"2"0,0 0 0,0 0 0,0 0-2,0 0 0,0 0-3,0 0 1,0 0-2,0 0 1,0 0-2,0 0 1,0 0 1,0 0-1,0 0 0,0 0 0,0 0 1,0 0-2,0 0 1,12-3-1,-12 3 1,18-1-2,-4 1 0,1-1 0,3 2-1,4-1 1,1 1 0,1 0-1,6 0 1,2 0 1,7-1-1,3-2 0,8 0 1,3-1 1,5 0-1,-1-2 0,2 1 1,3-2-1,-1 1 1,-4 1-1,3-1 0,0 0 0,4 2 0,1-1 0,3 1-1,-4 0 0,6-2 1,4 2-1,0 1-1,-4 0 1,3-1 0,2 0-1,1 0 1,1 0 0,-1 1-1,0-1 1,0-1-1,0 1 1,0 1 0,1-1-1,0 0 1,1 0-1,3-2 1,3 1 0,1 1 0,1-1-1,3 1 1,0 3-1,4-2 1,-1 3-1,-1 2 0,1-1 1,-1 2-1,0-1 0,0 0 1,-1-3-1,-1 1 1,-3-2 1,2-2-2,-5 0 1,-1-1-1,-2 1 0,-2 0 1,-1 1-1,-5-1 0,2 1 0,-4 3 1,-3-2-1,-3 1 0,-4 0 0,-5-1 0,-10 1 0,-2 0 0,-8 0 1,-2 0-1,-5 0 0,2-1 1,-2 1-1,1-1 0,2 1 0,-2-2 0,-1 0 0,-3-1 1,-6 2 0,-4 0 0,-4-2 0,-11 3 0,15-4 0,-15 4-1,0 0 1,0 0 0,0 0-1,0 0 0,0 0 0,0 0 1,0 0-1,0 0 1,0 0-1,0 0 1,0 0 0,0 0 0,0 0 0,9 0 0,-9 0 0,0 0 0,0 0-1,0 0 1,0 0-1,0 0 0,0 0 0,0 0 0,0 0 0,0 0 0,0 0 0,0 0 0,0 0 1,0 0-1,0 0 0,0 0 0,0 0-2,0 0-2,0 0-6,0 0-16,-10 16-13,-10 3-1,-13-12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02.9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2074 3,'0'0'14,"0"0"-8,19 9-1,4-4 0,11 1-1,14 0 0,14 1 0,17 0 1,17-3 0,13-2 0,17-1 0,14-1 0,11-1-1,11 0 0,10 0 0,10 2 1,6 1-1,7 3-2,5 2 1,1 3-2,2 1 0,3 2-1,-3-1 0,-6 0 0,-2-1 0,-4-4 0,-10-3-1,-6-3 2,-12-2-1,-8-2 1,-10-3 1,-6 1-1,-14-1 0,-7 3 0,-11 0 0,-4 2 0,-8 0-1,-8 0 1,-12-1-1,-8-1 0,-12-2 0,-8 0 1,-9-3-1,-9 1 1,-7 0-2,-8 0-2,-2 0-2,-12 7-2,14-9 0,-14 9-2,11-8 2,-11 8 3,0 0 3,12-7 5,-12 7 4,0 0 4,0 0-1,6-13-1,-7 4-3,3-7-5,2-2-6,1-8-5,8-5-5,-2-11-3,7-5 2,-2-13 4,5-3 4,-2-7 6,-3-15 4,0-6 3,-3-10 2,-2-4 1,-2-6-2,0-5-6,-4 1-4,2-2-3,-3 10 0,-2 6-1,-1 13 0,-3 9 2,-2 9 2,-4 17 3,3 10 2,-2 10-1,2 7 1,0 5-2,2 4 0,1 0-3,0 3-1,2-3 0,-2-2 0,-1-1 1,-4-1 1,0-3 2,-3 3 1,-2 0 1,-5 3 0,-2 2 0,-6 7 0,-4 2 0,-6 6-2,-8 2 0,-8 2-1,-6 1 0,-9 0 0,-8 1 0,-13-4-1,-10 0 0,-13-2 0,-9 0-1,-10 0 0,-15 2 0,-12 0-1,-7 4-1,-9-2 2,-5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1:03.8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2665 8 4,'-189'-7'3,"0"0"0,5 4-1,5 2 0,6 6-1,7 3-1,10 3 1,11 4-2,9 0 1,8 1 0,8-2 1,10-2 0,11-2 1,9-2 0,7-3 1,9-1 1,9 1-1,9-2 1,7 0-1,7 1 0,7 0-1,4 2 0,6 1-1,3 2 0,2-1-1,3 4 1,2 0-1,3 1 0,0 3 1,3-2 0,1 3-1,2 0 1,1 0 0,2 4 0,0 2 0,1 5 0,2 6 0,-1 7 1,2 9 1,2 8-1,0 6 2,2 8 0,1 8 1,2 5 0,0 6 2,3 6-2,-2 1 0,3 2 0,0-3 0,1 2-2,-3-6 1,3-5-2,-4-11 1,1-8-2,-2-13 1,-2-7-1,-1-7-1,-2-7 1,0-4 0,-1-3 0,0-7 0,1 0 0,-1-4 0,0-1 0,1-7 2,0 0 2,-3-9-1,0 0 0,0 0 1,0 0-1,0 0-1,0 0 0,0 0-3,0 0-3,0 0-3,0 0-8,0 0-20,0 0-3,-16-1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17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0 168 10,'0'0'10,"1"10"-1,-1-10-1,2 14-1,-2-14-2,3 17-1,-2-5 0,0 2-2,1 1 0,-1 2 0,0 2-1,0 2 0,1-1 0,-1 1 1,0-1-2,-1-3 1,1 0 0,-1-2 0,1-2 0,-1-2 0,-1-1 0,1 0 0,-1-1 0,1 0-1,-1 1 1,0 0-1,1-10 1,-3 17-1,3-17 1,-1 14 0,1-14 0,0 0 3,0 0-1,0 0 0,0 0 1,0 0-1,0 0 1,0 0 0,0 0-2,0 0 1,-4-11-1,4 11-1,-1-11 0,1 11 0,0-12 0,0 12 0,3-17 0,-1 8-1,2-3 1,-1-1-1,0-1 0,1-2 1,0 0-1,0-2 0,1 2 0,0-1 0,1 1 0,0 2 0,0 0 0,0 2 0,0 2 0,-6 10-1,16-14 1,-7 8-1,2 1 1,0 2 0,1 0-1,3 0 1,0 2 0,1-1 0,0 2 0,0 1-1,-3 0 1,0 1 0,-1 0 0,-12-2-1,15 5 1,-15-5 0,9 3 0,-9-3 0,0 0 0,0 0 0,0 0 0,0 0 0,0 0 0,0 0 0,0 0-1,0 0-3,0 0-6,0 0-10,0 0-9,0 0 0</inkml:trace>
  <inkml:trace contextRef="#ctx0" brushRef="#br0" timeOffset="1041">356 246 12,'0'0'8,"11"3"0,-11-3 0,13 4-1,-13-4-1,16 5-2,-16-5 0,15 7-2,-15-7 0,16 10-1,-16-10 0,13 14 0,-7-5 0,1 2-1,-2 0 1,1 3-1,-1 0 1,-1 1-1,-1 2 1,2 1-1,-2-2 0,-1 3 0,0-3 0,-1 2 0,0-1 0,1 0 1,-2-3-1,0 0 0,0-2 0,0 0 0,-1-2 1,-1-1-1,2-9 1,-7 15-1,7-15 1,-11 11 0,11-11 0,-17 8 0,5-4 0,0-2 0,-2-2 0,1 1 0,-2-2 0,0 0 0,0-2 0,0 1-1,3 0 1,0-1 1,2-1-1,10 4-1,-14-9 1,14 9 0,-5-14-1,5 14 1,8-16-1,-1 7 0,2 0 0,3 0-1,0 1 1,1 0 0,2 2 0,-1 1-1,-1 1 1,-2 1 0,-1 1-1,-10 2 1,14 1-1,-14-1-1,0 0-2,10 8-3,-10-8-7,5 14-11,-5-14 0</inkml:trace>
  <inkml:trace contextRef="#ctx0" brushRef="#br0" timeOffset="3835">680 294 1,'0'0'7,"0"0"0,0 0-2,0 0-1,0 0 1,0 0 1,0 0-1,0 0 0,0 0-1,0 0 0,0 0 0,0 0-1,0 0-2,0 0-1,0 0 0,0 0 0,0 0 0,0 0 0,9 4 0,-9-4 1,0 0-1,5 15 0,-5-15 0,4 13 1,-3-2-1,-1-1 1,0 4 0,-1 2 0,-1 4 0,-1 1 0,0 2 1,0 3-1,-1 0 0,1 0 0,0-4-1,1-1 1,1-6 0,1 0 0,-1-6 1,1-9 1,1 10 2,-1-10-2,0 0 1,0 0-1,7-12 0,-7 12 0,10-19-2,-1 3 0,2-3 0,1-3-1,3-2 0,-2-2 0,4 1 0,-1-2 0,1 4 0,-1 1 0,0 2 0,-3 4 0,0 2-1,-2 5 0,-11 9 0,15-8 1,-15 8-1,0 0 0,7 19 0,-9-5 1,0 3-1,0 3 1,1 2 0,-1 0 1,-1 2-1,3-1 0,0-1 0,0 1 0,2-2 0,0-1 0,-1-3 0,1-2 1,-1-3-1,1-1 0,-2-11 1,-1 11-1,1-11 0,0 0 1,0 0-1,0 0-2,0 0-10,0 0-17,0 0 3,1-9-2</inkml:trace>
  <inkml:trace contextRef="#ctx0" brushRef="#br0" timeOffset="4837">1043 499 0,'-1'-18'2,"3"-3"-1,4-2 0,3 0 0,4 0 1,2 1 0,5 2 2,0 0 0,3 4 1,0 2 1,0 5-1,-2 3 1,-2 3-2,0 5 0,-7 3-2,0 5 0,-3 5-1,-4 2 0,-2 5 0,-2 2 0,-1 1 0,-1 3 1,-3-3 0,0 3 0,-4-3 0,-4 0 1,2-3 0,-5-1 1,-2-6 0,-3 1 1,-3 0 1,1-4-2,-4-1 1,5-4-1,-5-7-1,3 0 0,3 0-3,0-7-4,7-7-5,0-2-10,3-13-9,11 2 0</inkml:trace>
  <inkml:trace contextRef="#ctx0" brushRef="#br0" timeOffset="5358">1275 0 2,'0'0'18,"0"0"-13,0 0 0,-4 9 1,4-9 0,0 0 0,0 16-1,0-6 1,2 3-1,-1 1 0,3 7 0,-2 3 0,2 10-1,-2 3 0,0 6-1,-2 5-2,0 4 1,-2 1-1,-2 1 1,-1-5-2,0-1 1,-2-7-1,1-9 1,-2-3-1,2-5 1,1-7-1,1-2 1,1-5-1,3-10 0,0 10-3,0-10-6,9-12-14,3 3-4,-3-8 0</inkml:trace>
  <inkml:trace contextRef="#ctx0" brushRef="#br0" timeOffset="5888">1575 552 10,'-8'-11'9,"0"-3"-1,4-1-1,3-2-1,4-2-1,7-3-2,3 1-1,6-1 0,0-1 0,6 3-1,1 1 1,1 4-1,-2 2 1,-2 5 0,0 5-1,-3 4 0,-4 5 0,-2 5 0,-3 8-1,-5 3 1,-2 4-1,-4 3 1,-4 1 0,-1 1 0,-4-2 1,0 0 0,-5-7 1,1 1 1,-7-10 1,2 3-1,-4-4 0,0-1 0,-4-10 0,-1 4 0,0-5-2,2-2-1,0 1 0,1-8 0,2-2 0,3-1-1,4 1-3,1-5-4,8 1-8,6 0-15,0-6 2,10 4-1</inkml:trace>
  <inkml:trace contextRef="#ctx0" brushRef="#br0" timeOffset="6519">1997 326 9,'0'0'9,"0"0"0,0 0-1,0 0-1,0 0-2,4 14 0,-4-14 0,-1 17 0,2-3 0,-1 1-1,0 4 0,-1 2-1,1 3 0,-2 0 1,0 3-1,-3-2-1,2 1 0,-1-7-1,1 2 1,1-8-1,1 0 1,1-13 0,5 11 0,-5-11-1,21-8 1,-6-2 0,5-5 0,1-2-1,1-6 0,1 0 0,-1-1-1,-3 0 1,-1 1-1,-3 1 1,-1 2-1,-2 3 0,0 1 0,-2 4 0,-2 0 0,-8 12 0,14-14 0,-14 14 0,0 0 0,0 0 0,9 3 0,-9-3 0,0 20 0,-1-6 1,0 3-1,0 2 0,0 3 0,0 0 1,0-1-1,1-3 0,1 0 0,1-4 0,2 0 1,2-4-1,-6-10 1,19 14 0,-8-8 0,2-3-1,1-1 1,1-4 0,1-1 0,-1-4 0,0-1-1,-1-3 1,2-2 0,-1-3-1,0 0 1,0-1-1,2 1 0,-2 1 0,-1 2 0,-3 2 0,0 3 0,-11 8 0,15-10 0,-15 10 0,0 0 0,0 0 0,10 14 0,-9-4 0,1 5 0,-2 2 0,0 6 0,-3 2 1,1 2-1,-3 4 1,2 0-1,0-2 1,1-3-1,3-2 0,0-6-3,7-4-17,4-2-11,-1-15-1,8-6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25.0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34 3,'0'0'10,"0"0"0,0 0-1,0 0-1,0 10-1,4 0-1,2 3 0,3 3 0,1 3-1,2 4 0,1 2 0,0 4 0,-1-1-2,3 3 1,-3 0-2,0 1 0,0-2 0,0-2-1,-1-4 0,-2-3 0,1-4 0,-3-3 1,-7-14 2,11 12 0,-11-12 0,12-12 0,-8-3 0,3-2 1,-2-5-2,3-6 1,0-6-3,1-2 0,0-2 0,0 3-1,1-1 1,0 1-1,2 2 0,-2 5 0,1 4 0,-3 5 0,-1 4 0,0 5 0,-7 10-1,8-14 0,-8 14-1,0 0-2,0 0-4,0 0-9,0 0-15,-6 15 0,6-15 1</inkml:trace>
  <inkml:trace contextRef="#ctx0" brushRef="#br0" timeOffset="581">508 68 18,'0'0'21,"0"0"-12,0 0-2,0 0 1,0 0-3,0 0-1,12 4 0,-3 3-1,2 2-1,3 3-1,2 2 0,3 5 1,2 1-1,-1 2 0,0 1-1,-2 3 1,-4-3-1,-3 2 0,-4 1 1,-6 1-1,-4-5 0,-5 0 1,-4-2-1,-3-4 1,-4 0 0,-1-6 0,-5-4 1,0-4 0,-2-4-1,-1-8 1,0 1 0,2-4-1,1-2 1,4-2-1,6 0 0,4-2 0,8 0-1,6 4 0,9-4-1,5 1 1,7 1 0,3-3-1,5 3 0,3-3 0,4 1 0,-1 1 0,-2 1 0,-1 1 0,0 1 0,-4 2 1,-2 1-1,-4 2 0,-6 2 1,-3 1-1,-3 2 1,-13 5 0,15-5-1,-15 5 0,0 0 1,0 0-1,0 0 0,-1 11 1,1-11-1,-5 14 1,2-4 0,3 3 1,0 0-1,3 5 1,0 0-1,2 5 1,1 1-1,1 3 1,1-3-1,-1 3 1,-1 0-1,-1-1 0,-1-4 1,-2-1-1,-1-3 1,-3-4-1,0 0 1,-1-4 0,3-10 1,-7 9 1,7-9 0,-11-2 0,1-5 1,2-3-1,-5-6 0,3-2 0,-4-4-1,3-2 0,0-3-1,3 0 0,1 0-1,3 2 1,5 3-1,4 2-1,6 2 1,2 3-1,8 4 1,4 2-1,6 3 1,2 0-1,4 3 1,1 1 0,-2 0-1,-2 1 1,-4 1 0,-6-1 0,-6 1 0,-3 0 0,-15 0-1,14 0 1,-14 0-1,0 0 0,0 0-2,0 0-1,0 0-5,0 0-10,0 0-12,0 0 1</inkml:trace>
  <inkml:trace contextRef="#ctx0" brushRef="#br0" timeOffset="1722">1776 30 6,'0'0'11,"-19"-3"-3,3 2 1,-6 2 0,-1 2-1,-4 5 1,-3-1-2,0 4-1,-1 1-1,-1 0-1,6 1 1,2 0-2,5-1-1,4 0 0,7-1 0,5 1 0,6-2-1,9 1 0,6 0 0,8 0 0,1 0 0,6 0 0,-3-1-1,2 0 0,-1-1 0,-5 0 0,-5 2 0,-6 0 0,-2-1-1,-7 3 1,-1 1 0,-4-1 0,-6 3 0,-3 2 0,-4-3 1,-1 2 1,-8-1 1,-2 0 0,-7-4 2,0 4 0,-4-8 0,2 2-1,-4-4 1,2 0-2,3-3 0,0-2-2,5-2 0,1-2-3,7 2-8,-1-2-22,-1-6-2,0-1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28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56 10,'22'19'7,"5"5"-1,1 1 2,5 4-1,4 8-1,8 1-1,-1 3-1,3 6-1,0 0-1,1 1-1,-3-4 0,-5-3 0,-3-7 0,-9-6-1,-6-7 1,-6-6 0,-7-5 0,-9-10-1,0 0-6,0 0-7,0 0-9,-13-8 0</inkml:trace>
  <inkml:trace contextRef="#ctx0" brushRef="#br0" timeOffset="341">0 574 15,'18'-15'11,"8"-10"-1,7-7-2,6-6 1,14-7-2,11-2 1,3-5-1,5 1-1,-1 1 2,0 5-3,-5 2-1,-2 9 0,-17 4 0,-6 7 1,-14 4-2,-5 7 0,-9 3-2,-13 9 0,12-5 0,-12 5-3,0 0-2,0 0-4,-3 10-8,1 2-14,-4-3 1,5 8-1</inkml:trace>
  <inkml:trace contextRef="#ctx0" brushRef="#br0" timeOffset="741">1031 637 4,'9'-9'19,"4"-2"-8,1-6-2,5-3-2,1-3 0,4-3-2,3-2 0,2-1-1,0 2 1,-1 2-1,0 6 1,-7 1-2,-3 9 0,-5 0-2,-2 8 0,-11 1-1,6 14 0,-8 0-1,-1 4 1,-1 4 0,0 0 1,-2 5-1,0 2 0,1 0 0,2 0 1,-2 1-1,-2 0 0,0-2 1,-1-1-1,-4-3 2,0-2-2,-5-3 1,1-3 0,-2-4 0,2-4 0,-2-3 0,2-1 0,0-2 0,3-1 1,3-1-1,10 0 1,-13-2 0,13 2-1,0 0 0,0 0 0,14-9 0,2 5-1,4-1 0,4 0 0,4 1 0,2-1 0,6 1 1,-1 2-1,-1 1 0,2 1 1,-4 1-1,-1 0 0,-3 1 1,-3 0-1,-5-1 0,-4 0 0,-4 1 1,-12-2-1,13 3 0,-13-3 0,0 0-1,0 0-5,0 0-13,0 0-11,-13-1 1,13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29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 8,'0'0'27,"11"3"-1,-11-3 2,14 3-24,-14-3-3,16 3 1,-16-3-1,13 1 1,-13-1 0,16 1-2,-7 1-3,-9-2-14,15-1-11,0 2 1</inkml:trace>
  <inkml:trace contextRef="#ctx0" brushRef="#br0" timeOffset="260">608 572 2,'14'-1'29,"5"2"0,-8-6 1,-1-1-18,1 4-6,-11 2-2,13-4-2,-13 4 0,0 0-2,0 0 1,0 0-1,0 0 0,0 0 0,0 0-3,0 0-9,10 0-16,-10 0-2,11-2 1</inkml:trace>
  <inkml:trace contextRef="#ctx0" brushRef="#br0" timeOffset="551">1093 531 22,'0'0'22,"18"-1"-14,-7 2-3,-2 0-3,-9-1-3,12 0-5,-12 0-11,0 0-5</inkml:trace>
  <inkml:trace contextRef="#ctx0" brushRef="#br0" timeOffset="751">1485 544 3,'13'7'24,"-13"-7"-1,11-2-12,-11 2-3,9 1-4,-9-1-2,0 0 0,0 0-5,0 0-13,0 0-7,0 0-1</inkml:trace>
  <inkml:trace contextRef="#ctx0" brushRef="#br0" timeOffset="1131">2129 0 11,'0'0'9,"0"0"-1,6 12 2,-6-12 0,9 13 1,-3-2-1,4 1 0,2-2 1,5 6-3,3-1 0,7 8-2,1-1-2,7 9-1,2 1 0,4 4-2,2 4 0,-1 3 0,1 2-1,-1 0 1,-2-4-1,-2 0 1,-5-5-1,-2-4 0,-4-6 0,-5-5 1,-4-6-1,-4-4 0,-3-2 0,-11-9-2,11 4-4,-11-4-5,-5-14-8,5 14-13,-21-25 2</inkml:trace>
  <inkml:trace contextRef="#ctx0" brushRef="#br0" timeOffset="1602">2004 554 16,'0'0'12,"0"0"-6,11-2 0,-1-5 2,1-2 0,4-5 1,4-4 0,3-7 0,8-4 0,3-5-3,7-2-2,4-3 0,8-2-2,1-2 0,5 2 0,0 1-1,-1 4 0,-3 0 0,-3 7-1,-8 5 1,-7 4-1,-8 5 0,-6 5 0,-8 3 0,-3 7-1,-11 0 0,2 11-2,-4 2-5,-6 1-9,-5 1-12,5 6 0</inkml:trace>
  <inkml:trace contextRef="#ctx0" brushRef="#br0" timeOffset="2143">3092 429 1,'0'0'20,"4"15"-10,-3-1-5,-1 3 1,-1 2 1,1 7 0,-2-2 1,2 3-1,-1-5-1,2 2 2,-1-8-3,3 0 1,-3-16-1,12 15-1,-12-15 0,22-8-1,-6-3 0,5-4 0,-1-1-1,4-4-1,0 0-1,0-1 1,-3 3-1,-2 4-1,-1 3 1,-2 4 0,1 4-1,-4 4 1,2 5-1,-2 2 1,0 6-1,-1 3 1,-3 3 0,-1 5 1,-5 5 1,0 3-1,-6 2 1,-3 0 0,-3-3 0,1-2 0,-1-3 0,1-6-1,1-8 0,2-4 1,5-9-1,0 0 1,0 0-3,0 0-2,0 0-16,0-15-12,0-1-3,1 0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33.5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249 33 7,'0'0'6,"0"0"0,0 0-1,0 0-1,15 18 0,-6-6-2,4 5 0,2 4 0,5 7-1,0 4 0,2 7-1,2 3 0,-3 2 1,-2 1-1,-2 0 1,-4-2-1,-3-2 0,-4-3 0,-6-5 1,-3-2-1,-6-4 1,-2-3 1,-5-3-1,-3-4 1,-4-4 0,-3-2 1,-4-7 0,-1-4 0,0-5 0,-1-6 0,1-7 0,4 1-2,2-4-1,4-2-5,2-4-11,9 6-8,-6-8 0</inkml:trace>
  <inkml:trace contextRef="#ctx0" brushRef="#br0" timeOffset="461">0 100 5,'11'-1'21,"-11"1"0,20-9-18,-2 5 0,5-2 0,6-1 0,7-1 1,3 0-1,3-1 1,5 1-2,-2 1 0,1 2 0,-3 1-1,-2 2-2,-4 1-2,-6 3-7,-5-4-14,2 9 0</inkml:trace>
  <inkml:trace contextRef="#ctx0" brushRef="#br0" timeOffset="801">743 86 7,'-4'16'20,"3"-6"-13,1 4-2,0 6-1,1 5 1,1 7 0,-1 7-2,2 3 0,-1 0 0,1 2 0,0-6 0,-1-3-1,0-6 1,0-6 0,-2-10 0,2-4 1,-2-9 0,0 0-1,0 0 0,0 0 0,-14-19-1,7 3 0,-2-6-1,0-4-1,-1-7 0,0-4 0,2-1 0,1-4-1,1 0 1,2 0-1,0 5 1,4 3-1,3 4 0,2 4 0,4 6 0,3 2 0,5 5 0,3 2 0,4 4 0,2 4 0,2 3 0,-1 3 0,1 4 0,-2 4 1,0 3-1,-6 2 1,-2 2 0,-5 1-1,-2 1 1,-5-1 1,-6 0 0,-3-3 1,-7 0 0,-3-3 1,-6-3 0,-3 0 0,-6-6 1,-1-2-2,-4-1 0,2-2 0,-1-2-1,3-1-1,2 0-1,3-1-3,6 4-6,5 3-13,0-4-6,13 2 1</inkml:trace>
  <inkml:trace contextRef="#ctx0" brushRef="#br0" timeOffset="1602">1228 153 17,'-3'29'13,"-1"7"-1,2 5-1,-2 5-2,4 2-3,1-4-1,2 4-2,3-6-1,-2-7-1,2-5-1,-1-10-4,1-8-9,5-4-12,-11-8 0</inkml:trace>
  <inkml:trace contextRef="#ctx0" brushRef="#br0" timeOffset="1893">1129 8 7,'9'0'20,"10"7"-13,0 0-2,8 1 1,5 3 0,2 2 0,6 0-2,2 4 0,1-1-1,1 4 0,2 1-1,-4 2 0,-4 1-1,-3 3 1,-5 2-1,-5 1 0,-6 1 0,-6-1 0,-5-1 0,-5 0 1,-5-1-1,-7-4 0,-5-1 1,-7-5 0,-4 1 2,-6-6-1,-3 3 2,-6-3-1,0-1 1,-3-2-1,1-2 0,0-7-1,6 3 0,2-4-1,5 1-1,4-6-1,4 4 0,6-5-2,3 3-2,12 3-10,0 0-18,-10-2 1,10 2-1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36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 9 7,'0'0'12,"0"0"-6,13 18 1,-9-1 0,-1 8 0,0 8 0,-1 10 0,-2 12-1,1 12 0,-3 7-1,2 7-1,-2 0 1,2-2-3,-1-4 0,2-10-1,0-12-1,1-13-3,1-11-6,2-7-17,-5-22-1,0 0 1</inkml:trace>
  <inkml:trace contextRef="#ctx0" brushRef="#br0" timeOffset="350">0 68 20,'0'0'22,"12"-13"-15,-2 6-2,7-1 1,5-1 0,8 2 0,3-2 0,9 4 1,6 1-2,6 4-2,3 2 0,5 5-1,-4 3-1,0 4 0,-3 6-1,-5 2 0,-9 3 0,-5 1 0,-8 0 0,-7-1-1,-10 2 2,-4-2-1,-10-3 1,-6-3 0,-6 0 1,-8-2 1,-11-2 1,-4-2 0,-10-3 0,-4 1 0,-6-4 0,0-1 0,2-1-2,-1-2-1,5 0 0,9-1-1,7-1-2,8-2-1,12 2-7,2-6-8,14 5-14,5-12 0,6 1 1</inkml:trace>
  <inkml:trace contextRef="#ctx0" brushRef="#br0" timeOffset="951">1411 1 6,'-28'7'13,"2"4"0,-4-2 0,-4 5-3,0 1-1,-5 3-1,-1 7-2,-4 1 1,0 6-3,-3 4 0,2 8 0,-2 1-1,2 9 0,4 1-1,5 0 0,5 2 0,7-1-1,9-1 0,6-3 0,9-4 0,8-3 0,7-6 0,7-2 1,4-4-1,7-4 0,2-7 1,6-2-1,1-5 1,2-2 0,2-6 0,-1-3 0,0-2 0,-3 0-1,-3-3 1,-4 1-1,-5-3-1,-6 1 1,-5 0 1,-5 2-1,-5-2 0,-9 2 0,0 0 0,0 0-1,0 0-1,0 0-1,0 0-7,-10-2-19,10 2-7,-15-11 3,5-3-2</inkml:trace>
  <inkml:trace contextRef="#ctx0" brushRef="#br0" timeOffset="1752">1310 282 1,'22'16'23,"-10"-7"-7,6 7-6,2 2-1,3 4 0,4 4-1,2 3-2,4 4 0,3 4-1,4 1-2,-1-1-1,4 0 0,2-3-1,-4-1 0,-3-2-1,-5-8 0,-5-1-2,-7-8-2,-5-1-5,-16-13-10,2 11-8,-2-11-1</inkml:trace>
  <inkml:trace contextRef="#ctx0" brushRef="#br0" timeOffset="2073">1236 766 7,'14'-15'24,"6"-4"-6,11-11-6,9-5-3,7-8-1,9-3 0,5-2-2,5-1-1,-3 0 0,1 5 0,-6 2 0,-6 10-1,-7 5 0,-7 7-1,-10 3-1,-4 8-1,-8 3-1,-4 3-1,-12 3 0,11 4-2,-11-4-2,-1 13-3,0-1-7,-1 5-16,-5-3 2,6 5-1</inkml:trace>
  <inkml:trace contextRef="#ctx0" brushRef="#br0" timeOffset="2483">2049 716 14,'12'-10'15,"6"-3"-11,6-5-1,3 1 1,2-4 2,-1 0 0,0 4 1,-6 1-1,-4 4 1,-4 2-1,-4 5-2,-10 5 0,9-6-3,-9 6 0,0 0-1,1 11 0,0-2 0,0 2-1,1 5 1,1 1 1,1 4-1,-1 0 0,0 1 1,0 3-1,-1-4 1,-1 1-1,-2 0 0,-2-3 0,-3-1 1,0-3 0,-3-1-1,0-6 1,-1 3-1,-4-4 1,2-3 0,-2-1 0,1-1 0,0 0 0,2 0-1,1-1 1,10-1 1,-13 2-1,13-2 1,0 0-1,0 0 1,17-2 0,-1 0-1,4 0 1,5 1-1,4-1 0,3 1-1,1 1 0,-3 0 0,-1 1 1,-3 1-1,-4 0 0,-6 0 1,-5-1-1,-11-1 1,15 3-1,-15-3 1,0 0-1,0 0 0,0 0-2,0 0-7,-10-4-21,10 4 0,0 0 0</inkml:trace>
  <inkml:trace contextRef="#ctx0" brushRef="#br0" timeOffset="3295">2793 698 23,'-1'10'29,"1"-10"0,0 0-18,0 0-3,0 0 0,0 0 1,0 0-2,0 0-1,0 0-2,0 0 0,0 0-2,0 0-1,9 0-1,-9 0-3,0 0-5,11 0-12,-11 0-13,21-5 0,-6-4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39.8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 13,'0'0'27,"0"0"-10,0 0-3,0 0 2,0 0-3,0 9-3,0-9-3,0 0-3,0 0 0,0 0-2,0 0-1,0 0 1,0 0-1,0 0 1,0 0-1,0 0-2,11 0-2,-11 0-8,14-8-17,-1 6-5,-2-6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4:40.5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139 188 12,'-3'13'12,"3"-13"-1,2 15 0,1-2-1,5-1 0,6 7 0,5 1-1,9 8-1,4 1-2,7 10 0,5-1-2,6 7-1,-1 1-1,5 3 0,-5 0-1,-3-1-1,-4-4 0,-5-3-1,-4-8 1,-7-4-2,-4-4-1,-8-10-3,-1 0-8,-6-6-16,-7-9 1,0 0-1</inkml:trace>
  <inkml:trace contextRef="#ctx0" brushRef="#br0" timeOffset="391">0 793 12,'18'-14'24,"-4"-8"-15,6-3-2,2-6 1,5-5 1,2-2-1,4-5-2,6-1-1,3-3-1,6 4-1,1 1-1,7 6-1,-4 3 0,1 2-1,-8 8 1,-2 2-1,-8 10 0,-5-1-2,-8 9-1,-11 2-2,-11 1-7,9 15-5,-9-15-10,-12 20-1</inkml:trace>
  <inkml:trace contextRef="#ctx0" brushRef="#br0" timeOffset="1142">1040 751 14,'0'0'14,"9"11"-2,-9-11-2,7 14-1,-6-5-3,1 5 0,-2 1-2,1 2 0,-2 2 0,1 2 0,-1-2-1,2 0-1,-1-4 2,3 0-1,-3-15 1,9 15 0,-9-15 0,20-8 0,-9 1-1,4-5 0,0-2-1,2-2-1,-1-1 0,-1 1 0,-1 1-1,-1 5 0,-1 0 0,-2 3 0,-10 7-1,17-9 0,-17 9 1,16-1-1,-16 1 1,16 6-1,-16-6 1,15 13 0,-8-2 1,0 3-1,-1 1 1,0 4-1,-2 1 1,-2 0-1,0 3 1,-2-1-1,-1-2 1,-1-3-1,-1 0 0,2-4 1,0-1-1,1-12 0,-1 15 0,1-15 0,0 0-2,0 0-3,5 11-11,-5-11-16,0 0 1,13-15-1</inkml:trace>
  <inkml:trace contextRef="#ctx0" brushRef="#br0" timeOffset="2143">1408 0 2,'0'0'11,"0"0"0,13 7-2,-3-4 0,5 3-1,1 4-1,6 1-1,4 5 0,5 2-2,4 6 0,1 5-2,3 5-1,-2 5 1,0 3-2,-2 4 1,-2 1-1,-3 3 0,-5 2 0,-5-1-1,-5 0 2,-5-1-1,-6 1 0,-7 1 0,-3-5 2,-8-1-2,0 0 0,-5-4 1,-2-1-1,-3-2 1,-1-1-1,-1-3 2,-1 1-1,0-6 2,1-1-1,-1-4 1,4-3 0,4-6 0,3-4-2,6-10-16,10-2-14,-12-12 0,15-2-1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43.5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 0,'0'0'2,"12"0"0,-12 0 0,17 0 1,-6-1 0,6 1 1,0-2 0,2 1 0,4-1 0,2 2 0,3 0 0,1 2 0,2 0-1,3 1 0,4 0-1,0 1 1,3-1-1,1 0 0,1 1 1,1-3 0,2 1-1,0-1 1,-1 0-1,1-1 1,0 1-1,-1-1 0,-1 0 0,2 2 0,-1 1 0,0-1-1,2 2 2,-1 1-2,2 1 1,1 0-1,1 0 1,0-1-1,2 1 0,-2-4 0,1 0 0,-1-2 1,-3-1-1,1-1 1,0-1-1,0-1 1,-1 2 0,3 0-1,1-1 1,1 0 0,3 1-1,-2-1 0,0 0 1,-3 0-1,-1 0 0,-6-1 0,-3 2 0,-10-1 0,-3 1 0,1-3-1,-3 2 1,-2 0 0,-1-1-1,-3 1 1,0 0-1,2-2 1,-4 3-1,-5-1 1,-2 2-1,-10 1 0,14-3 0,-14 3 0,13 0 0,-13 0 0,10 0 0,-10 0 0,12 1 0,-12-1 0,10 2 0,-10-2 0,9 1 0,-9-1 0,9 0 0,-9 0 0,18 2-1,1 3-10,10 2-20,1-9 0,8-3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46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78 104 15,'0'0'8,"0"0"1,8 13 0,-8-13 0,5 16-1,-2-7-2,2 4 0,-2-1-1,2 7 0,-2-4 0,1 7-1,-2 6-1,3 3 0,-3 3-1,0 5 0,-2 1 0,1 5 0,-4-2 0,1 2 0,-1-5 1,-1-4-1,0-4 0,1-6 0,1-6-1,0-6-1,2-3-4,0-11-19,-2-10-8,6-6 2</inkml:trace>
  <inkml:trace contextRef="#ctx0" brushRef="#br0" timeOffset="531">-4 131 17,'0'0'14,"0"-11"0,0 11-1,3-15-3,3 5-1,4-4-1,6 0-2,3-1-1,9 2-1,3-2 0,6 5-1,2 3-2,0 2 1,0 3-2,-4 4 0,-3 2 0,-4 3 0,-5 1 0,-4 4 0,-5 0 0,-3 1 0,-2 1 0,-2 0 1,-3 1-1,-1 0 1,-5 0 0,-4-1 1,-3 1 0,-3 1-1,-4 1 1,-5-1 0,-3-1 0,-2 0 0,-2-3-1,1 0 0,-1-4 0,1 1 0,4-6 0,5 2 0,4-5-1,4 2 1,10-2-1,0 0 0,0 0 1,20-2-1,-3 2 0,3 0 0,4 0 0,2 2 0,2 6 0,0 3-1,1 2 1,-2 0 0,0 4 0,-2-1-1,-3 4 1,0 0-1,-3-4 1,-3 1 0,-1 0 0,0 1 0,-2 0 0,-1 0 0,-3 1 0,-2-2 1,-4 1-1,-3-1 1,-4-3 0,-5-2 1,-5 2-1,-2-3 2,-7-2-1,-2 2 1,-5-7 0,-2 1 0,-4-2 0,2 1-1,-3-3 1,4 1-2,0-2 1,3 2-1,4-2 0,5 1 1,6-1-1,1 0 0,3-3 2,11 3-2,-10-3 0,10 3 0,0 0-1,0 0 0,-3-9 0,3 9-1,0 0-4,3-10-2,-3 10-8,0 0-21,0 0-1,0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53.0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54 6,'0'0'9,"0"0"-2,0 0-2,0 0-1,0 0 0,0 0-1,0 0 0,17 1 1,-2-1 1,6 1 0,7-1-1,6 1 0,8 0 0,5-1-1,7 0-1,5 1 0,7 0 0,3 0 0,4-1-1,2 0 1,1-1 0,0 0 1,-1-2 0,-1 0-1,-9-2 1,-3 1 0,-6-2-1,-5 3 1,-10-1-2,-5 1 1,-8 0-1,-6 1 0,-5 1 0,-5 0 1,-12 1-1,11-1 1,-11 1-1,0 0 1,0 0 0,0 0-1,0 0 0,0 0 0,0 0-1,0 0-1,0 0-3,0 0-6,9-7-20,4 8 0,-2-15-1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2:54.9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183 742 14,'0'0'4,"0"0"2,0 0 2,0 0 2,0 0 1,0 0 1,0 0 0,0 0 1,3-16-3,1 5-2,0-6-3,6-8-1,1-10-1,5-9 0,7-9-1,5-3-1,1-5 1,4 1 0,-2-6 0,0 10 0,-1 7 0,-2 8 1,-6 7-2,-2 6 2,-3 4-2,-1 5 0,0 8 0,-1 0 0,-3 2-1,-2 2 1,0 2 0,-10 5-1,12-4 1,-12 4-1,0 0 0,13 16 1,-7-4-1,2 7 0,4 7 0,2 7 1,3 3-1,2 7 0,2 6 1,-1 2-1,2 5 0,0-2 0,-1 1 0,0-2 0,-1-2 0,-2-4 1,0-6-1,-1-4 1,-4-10-1,-1-3 0,-4-9 1,-1-3-1,-3-1 1,-4-11 0,0 0 1,0 0-1,0 0 0,0 0-1,0 0-1,-8-12-5,5-1-9,-6 3-19,-3-6-3,1-1 1</inkml:trace>
  <inkml:trace contextRef="#ctx0" brushRef="#br0" timeOffset="691">249 623 5,'0'0'20,"9"-6"-13,1 3-1,6-1-1,5-1 0,5 0 0,8 2 2,3 0-1,8 3 1,2 1-1,7 2 1,-3-1 0,2 3-1,-4-1 1,0 1-1,-9-3 0,-2 2 0,-10-3-1,-3 1 0,-10-2-1,1 1 0,-16-1-1,15 0-1,-15 0 1,0 0-1,0 0 0,0 0 0,0 0-1,0 0 0,0 0-3,0 0-10,0 0-23,0 0-1,-19-6 0,2-2 0</inkml:trace>
  <inkml:trace contextRef="#ctx0" brushRef="#br0" timeOffset="2524">122 553 0,'5'13'3,"-5"-13"2,-2 11 0,2-11 0,-2 12 0,2-12 1,-1 13 0,1-13 0,-2 17-1,0-5 0,-2 2 0,0 2-1,-4 6 0,-1-1 0,-3 6-1,-2 3-1,0 0 0,1 1-1,0-2 0,3-1 0,2-6-1,3-1 1,1-8 0,2-3 1,2-10 1,0 0-2,0 0-8,0 0-17,10-7-1,2 0 0</inkml:trace>
  <inkml:trace contextRef="#ctx0" brushRef="#br0" timeOffset="3255">885 644 11,'0'0'1,"0"15"0,1-3 3,2-1 2,0 2 0,3 0 1,2 3 0,2-1 2,2 1-1,3 0 0,-1 1-1,1 1-2,0-3 2,-1 3-3,0-6 1,-3 4-2,-2-4 0,-2 1 0,-2-4-1,-5-9 0,9 16 0,-9-16-1,4 9 0,-4-9 1,0 0 1,0 0-1,0 0 1,0 0-1,0 0 1,0 0-2,0 0-2,0 0-11,0 0-19,0 0-1,-5-15-1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08.0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7 752 3,'0'0'5,"-3"9"-1,3-9 1,0 0 0,-5 11 2,5-11-1,0 0 1,0 0 0,0 0 1,0 0 1,0 0 0,10-18 1,-2 3-2,-1-8-1,5-6 0,1-10-2,2-4-1,1-8-2,0-4 0,-2-2 1,0 1-1,-4 2 1,-1 6-1,-2 5 1,-1 7-1,-3 5 0,1 9 1,-2 4-2,0 8 0,-2 10-1,2-11 0,-2 11 0,1 12 1,0 2-2,0 3 1,2 3-1,0 1 1,0 3 0,3-2 1,9-7-1,7-4 1,10-12 0,9-9-1,9-7 0,5-8 0,4-7 0,0-2-1,-7-2 1,-6 2 0,-10 6 1,-10 5 0,-9 5 0,-7 7 0,-10 11 0,0 0-1,0 0 1,7 15-1,-9 3 0,-1 7 0,1 6 0,-1 7 1,0 7 0,0 4 0,-1 5 1,2 6-1,-3-1 0,3-1 0,0-3 0,0-5-1,1-7 0,2-7 0,-1-8 0,1-9 1,-1-6-1,2-4 1,-2-9 0,0 0 0,3 9 0,-3-9 1,0 0-1,0 0-1,0 0-5,0 0-27,0 0-4,-13 0-1,-3-8-1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10.6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448 193 9,'0'0'19,"0"0"-13,2 9-4,-2-9 2,3 15 1,0-4 1,0 4 2,1 4 0,1 3 0,3 10 0,-2 5 0,1 10-1,-1 4-2,1 10 0,-2 2-1,0 5 1,-7-2 0,3-1 0,-6-12 0,4-5 2,-8-11-1,4-7 1,-7-10-1,2-5 0,-4-10 0,-3 0-3,-3-11 0,-2-2-1,-5-5-1,-2-6-2,0-6-2,-4-8-2,7 0-8,-6-10-9,4-4-16,5-4-1,2-5 3</inkml:trace>
  <inkml:trace contextRef="#ctx0" brushRef="#br0" timeOffset="440">0 147 9,'0'0'26,"0"0"2,0 0-9,4-12-8,-4 12-2,16-6-2,-3 6 0,3-4 0,5 3-1,4-1-1,7 1-2,5-2 1,10 2-2,5-2 1,10-1-1,5-2 0,5 1 0,3-2 0,0 2 0,-5-5 1,0 3 0,-10-1-1,-4 3 1,-9-3 1,-4 4-2,-9-1 0,-3 2 0,-7 1 0,-4 1-1,-5 0-1,-2 1 1,-13 0 0,13 1 0,-13-1 0,0 0 0,0 0 0,0 0 0,0 0 0,0 0 0,0 0-1,0 0 1,0 0-1,0 0 0,0 0 0,0 0-3,0 0-6,0 0-30,0 0 1,5-11-2,-18-12-1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22.0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239 75 5,'0'0'7,"0"0"-1,0 0 0,0 0-1,-5 9-1,5-9-1,0 0 0,0 0 0,0 0-1,0 0 1,0 0 0,-1 10 0,1-10-1,0 0 1,0 9-1,0-9 1,-1 11-1,1-11 1,-3 14 0,3-14 0,-3 16-1,0-5 0,0 2 0,-1 1-1,-1 3 0,-2 2 2,1 4-3,-2 4 2,0 8 0,-4 1 0,2 4 1,-3 3 0,0 4 1,-2-1-1,1 1 1,-2-3 0,2-1-1,-2-4 0,4-2 0,-2-6-1,6-3-1,-1-5 1,3-2-1,0-4 0,3-2 0,2-6 0,1-9 1,3 13 0,-3-13 1,17 7 1,1-5-1,2-3 1,8 0-1,4-2 0,7 1 0,3-4-1,4 2-1,-1-1 0,1 1-1,-1 1 1,-3 0-1,-4 0 1,-2 2-1,-6 0 0,-2 0 0,-5 0 1,-6 2-1,-2-1 0,-5 1 1,-10-1 0,11 1 0,-11-1 0,0 0-3,0 0-7,0 0-25,-9-12-2,2 1-1,-7-11 0</inkml:trace>
  <inkml:trace contextRef="#ctx0" brushRef="#br0" timeOffset="901">149 531 18,'0'0'11,"0"0"2,-9 1 0,9-1 0,0 0 0,0 0-1,0 0-1,0 0-2,0 0 0,-3-11-2,3 11-1,0 0-2,0 0 0,0 0-2,0 0 0,0 0 0,0 0-1,0 0-1,0 0 1,0 0-1,0 0 0,0 0 0,0 0 0,11-1 1,0 0-1,3 0 1,6 0 0,6-2 0,6 2 0,6-2 0,6 1-1,3 0 1,0 1-1,-1-1 1,-4 2 0,-3 0 0,-5 0 0,-8 0 0,-5 1 0,-7-1 1,-3 1-1,-11-1 0,11 1 2,-11-1-2,0 0 0,0 0 0,0 0 0,0 0-3,0 0-4,0 0-11,-11-5-19,0-6-2,-1-3 1,-7-8-1</inkml:trace>
  <inkml:trace contextRef="#ctx0" brushRef="#br0" timeOffset="1532">121 58 20,'0'0'26,"0"0"1,0 0-15,0 0-7,0 0-1,0 0-1,0 0-1,0 0 0,0 0 2,0 0 0,12 4 1,2-1-1,8 1 2,6-3 0,9 3 0,6-5-1,9 0 1,1-5-2,4 2 1,-2-5-1,-1 2-1,-9-1 1,-1 1 0,-11 0-1,-5 3-1,-10 0 1,-2 2-1,-16 2-1,15 0 1,-15 0-1,0 0 0,0 0 0,0 0 0,0 0 0,0 0 0,0 0 0,0 0-2,0 0-1,0 0-5,0 0-14,-4 9-18,4-9 0,-11-8-1,-7-8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30.0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 53 8,'0'0'12,"0"0"-4,8 19-4,-5 1-1,0 6 2,1 12 1,1 5 2,0 11 3,0 0 0,0 6 2,-4-4-2,6 0-1,-5-12-3,2-5 0,-3-11-3,2-5-1,-2-11-2,-1-12-1,0 0-1,-8-15 0,1-7-1,-4-8 0,1-5 0,-3-7-1,-1-4 1,0-5 0,0 4 3,3 0-1,2 3 1,6 4 0,5 2-1,9 2 1,10 4-2,9 4 1,9 3 0,9 3 0,5 6-1,2 7 2,-2 8-1,-5 10 0,-2 6 1,-9 8 0,-11 3 3,-9 5 0,-12 0 2,-5 5 0,-11-9 0,2 0 1,-12-9-1,1-1-1,-5-8-3,4-5 0,0-2-2,-1-3-3,3 0 2,3-3-2,4 3-1,2-1 0,10 2 0,0 0 1,9 9 1,6-3-1,2 3 1,7 2 0,6 3 2,4 5 0,2 1 0,2 3-1,-3 3 1,-3 1-1,-4 1 1,-7 2 2,-10 0 0,-9 1 2,-12-3 0,-9 2 2,-12-6-1,-4 2 0,-12-7 2,1 0-3,-7-5-1,0-2-1,4-3-1,3-5-1,5-2-1,4-5-1,14-1-4,2-8-4,20 0-12,7-4-16,10-6-1,10-3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31.0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0 831 15,'9'-11'29,"0"-18"-2,19-8 0,5-14-22,9-13-8,7-12 1,6-6 0,2 0 2,-1-1 1,1 8 2,-6 6 3,-1 11 2,-15 6-1,-2 19 1,-12 9-1,0 17-2,-6 9 0,-2 16-2,-6 13-1,-2 15-2,1 14 1,1 9 0,2 5-1,-1 6 2,2-1-1,0-4 0,2-6 0,1-9 0,1-12 0,-1-9-1,-2-10 0,-3-9-1,0-6-2,-8-14-5,0 0-1,-27-18-1,4 2 0,-13-11 1,-4-2 0,-12-6 1,0 0 4,-3 4 6,2 1 3,4 5 3,5 1 1,11 8 1,8 0-1,12 7 0,8-5-2,19 2-1,9-2-2,16 0-1,11 0-3,12-1 0,10 5-2,6-1-4,6-1-28,0 13-3,-8-2 2,-1 5-1</inkml:trace>
  <inkml:trace contextRef="#ctx0" brushRef="#br0" timeOffset="651">1398 921 19,'-23'-16'31,"18"2"0,0-8-9,0-10-11,8-3-2,-3-13-1,7-1-1,0-9-2,5-2-1,0-3-2,2 2 0,0 2-2,2 5 0,0 5 0,1 6 1,-3 6 1,2 8 0,-4 7 0,-1 4 0,-3 6 0,-8 12 0,12 3 0,-6 15 0,-1 10-2,2 10 2,1 3-2,4 4 1,7 1-1,5-3 2,5-11-1,9-14 0,8-14-1,8-17 0,5-11-1,1-10 0,2-7 0,-4-5 0,-5 1 0,-8 5 1,-11 7 0,-9 9 0,-7 12 1,-8 13-1,-8 12 1,-3 14 0,-3 13-1,0 9 0,-1 11 1,0 9 0,0 1 0,3-1-1,3-4 1,0-6-2,5-6-5,-3-12-20,3-15-11,4-11-2,-10-15 1</inkml:trace>
  <inkml:trace contextRef="#ctx0" brushRef="#br0" timeOffset="1362">2948 130 15,'9'-2'29,"10"9"0,-8-1 1,2 8-23,4 9-6,-1 7 0,2 10 1,-4 9 1,0 7 1,-4 5 1,-1 6 0,-6-4 2,0 1 0,-7-9 1,0-2-2,-6-12 0,0-2 1,-10-12-2,-2-6-1,-6-12-3,-6-11-2,-1-8-5,-9-20-9,2-7-15,-2-10-8,-1-8-2,3-5 2</inkml:trace>
  <inkml:trace contextRef="#ctx0" brushRef="#br0" timeOffset="1632">2537 212 30,'5'-26'34,"0"-1"1,6 6-8,12 7-12,5-3-7,16 7-3,13 0-4,10 1 1,12 2-2,7 2 0,9 3-4,-3-3-9,1 2-22,1 3-1,-11-5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32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166 175 25,'4'-10'32,"-4"10"1,-9 12-2,-1 0-22,2 11-3,-7 8 0,2 11 0,-4 6-1,1 11 1,-1 0 0,3 6 0,2-6-1,6 0-2,5-8-1,9-6 0,8-8-1,13-6 0,11-10 0,9-6 0,6-8 0,7-3 0,1-8-1,-1-2 1,-2-3-1,-9-2-1,-8-1-1,-11-4-6,-3-1-26,-12-1-5,-11-2-1,-8-2 1</inkml:trace>
  <inkml:trace contextRef="#ctx0" brushRef="#br0" timeOffset="370">24 494 35,'-14'6'35,"14"-6"0,-11 6 1,11-6-25,18-4-7,3-1-1,10 4 1,6-3 0,8 2 1,5-3-1,4 3-1,-1-3-1,-1 2-1,-2 0-1,-5-3-1,-3 4-4,-8-6-6,-1 6-8,-7-3-19,-12-6-1,-3 1 1</inkml:trace>
  <inkml:trace contextRef="#ctx0" brushRef="#br0" timeOffset="671">42 85 15,'0'0'34,"0"0"0,0 0 2,28 7-16,-4-13-12,14 2-1,6-4 0,10 1-1,4-2 1,8 3-2,-2-2-2,1 2 1,-4 0-2,-4 2 0,-7 0-1,-6 2 1,-8 1-1,-8 0 0,-6 0 0,-7 1 0,-3 0-1,-12 0 0,0 0-1,0 0-6,-12 0-34,-10 1 1,-13-10-1,-10-3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3:46.0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7 647 12,'0'0'10,"0"0"-1,-7-12-2,7 12-1,0 0-3,0 0 0,2-10-2,-2 10-1,0 0 1,0 0-1,0 0 1,13-8 0,-13 8 0,11-4 1,-11 4 0,15-4 0,-5 1 1,0 1-1,0-1 1,1 1-1,-11 2 1,13-3 1,-13 3-1,0 0 2,9-2-2,-9 2 0,0 0 0,0 0-1,0 0 0,0 0-1,0 0-1,0 0 1,0 0-1,0 0 0,0 0 0,10 1 1,-10-1-1,10-1 1,-10 1 0,19-3-1,-6 2 1,1 0-1,3-1 1,-1 0 0,3 1 0,0 1 0,-1 1 1,-1 1-1,-1 0 1,1 0-1,-4 2 1,-2 0 0,-11-4 0,15 13-1,-15-13 2,4 19-1,-7-6 0,-3 3 1,-5 1-1,-1 4 1,-7 3-2,-1 3 1,-6 2-1,0 4 0,-4-2 0,0 5 0,-2-2-1,4-2 1,1 1-2,3-1 1,3-7 0,5-1-1,3-4 1,6-3-2,6-2 2,3-1 0,8-3 1,5-2-1,3 0 1,5 1 1,3-2-1,5 0 1,-1-1-1,3 0 0,-2-1-1,0 0 2,-1-1-2,-3 1 1,-1-1-2,-2-5-3,5 3-9,1-6-22,-6-8 0,4-4-1</inkml:trace>
  <inkml:trace contextRef="#ctx0" brushRef="#br0" timeOffset="1071">994 33 13,'0'0'22,"-18"-14"1,6 6-17,-1 4-3,-3-1 1,-1 4 0,-4 0 1,-1 3 1,-4 2-1,1 2-1,-4 2-2,2 0-1,1 1-1,2 0 1,4-2-1,2 0 0,5-3 0,13-4 0,-13 5 0,13-5 0,0 0-1,0 0 0,0 0 1,-2 16 0,3-6 0,-1 5 0,-2 2 2,0 5 0,-2 0 0,1 3 1,-1-3-1,1-2 1,1-3-2,3-2 1,-1-15-1,16 14 0,2-14-1,2-2 0,3-1 0,2-1 0,0-1 0,-3 2 0,-2 2 2,-3 2 1,-5 2 0,-1 6 0,-1-2 1,2 4-1,-1 0 1,4 3-1,-1 2-1,1 0-1,-1 4 0,-2 1 0,-2-2 0,-5 3 0,-4-3 1,-3 1 1,-8-5 1,2 2-1,-6-9 2,0 2 0,-4-4-1,0-1 1,-1-5-2,0 1 0,1-2-1,-4-1-1,0-1 1,8-1-1,-2 1-1,3 0 0,2 0 1,2 0-2,9 3 0,-9-5-2,9 5-5,0 0-11,0 0-19,11-13-2,2 4 2,6-6-1</inkml:trace>
  <inkml:trace contextRef="#ctx0" brushRef="#br0" timeOffset="2323">1196 961 8,'0'0'17,"0"0"0,0 0-2,0 0-2,0 0-2,13 10 0,-1-10-2,8 2-2,3-3 1,9 5-1,0-6-1,6 4-1,-4-4-1,1 3 0,-7-2-1,-1 4 1,-11-4 0,-2 3 0,-14-2-1,13 2 1,-13-2-1,0 0 1,0 0-1,0 0-1,0 0 0,0 0-1,0 0-1,0 0-2,0 0-10,0 0-25,0 0 0,4-14-2,2-3 1</inkml:trace>
  <inkml:trace contextRef="#ctx0" brushRef="#br0" timeOffset="2814">1927 935 3,'0'0'20,"9"-16"-7,0 8-10,4-4 0,4-3 3,1-3 2,3-1 1,0-3 0,0 1 0,-3-2 1,1 5-2,-5-4 1,0 7 1,-7 0-1,-7 15 1,9-16-2,-9 16-2,0 0-2,7-9-3,-7 9 0,0 0-1,0 0 0,0 0 0,0 0-1,0 0 1,0 0-1,0 0 0,0 0 1,0 0-1,0 0 0,-3 9 1,3-9-1,2 13 1,-2-13-1,1 22 1,0-5 0,1 4 0,-1 3 0,-1 5 0,-1 3 0,0 2 0,-1 0 0,1 1 1,-1-2-1,2-2-1,-1-4 1,1-4-1,2-4 2,-1 0-2,1-6 1,0 1 0,-1-5 0,-1 0 1,0-9-1,-1 12 1,1-12 0,0 0 0,-7 11 0,7-11 0,-13 4 0,3-1 0,-2 0 0,-4 0-1,-2-1 0,-3 2 1,-1 0-2,0-1 1,0 1-1,0 1 2,4 1-2,2-2 1,4 0 0,3-2 0,9-2-1,-10 4 0,10-4 0,0 0 1,17 0-1,1-1 0,6 0 1,6 0 0,5 0 1,4 2 0,3-1 0,-1 0 1,-3 1 0,-1 0 0,-7 0 1,-3 1 1,-5-1-2,-4 0 0,-4-1 0,-3 0 0,-11 0-2,15 1 1,-15-1 0,0 0 0,0 0-1,0 0 1,0 0 0,0 0 0,0 0-1,0 0 1,0 0-1,0 0 0,0 0-1,0 0 1,0 0 0,0 0-1,0 0 0,0 0-1,0 0 0,0 0-1,10 9 0,-10-9-3,10 6 1,-10-6-1,22 5-3,-13-6-14,6-3-14,1-5 0,-9-7 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5:26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-1 250 17,'0'-10'15,"0"10"1,0-12-1,0 12-1,0 0 0,2-9-3,-2 9-3,0 0-2,0 0-2,0 0-1,0 0-1,0 0-2,0 0 1,0 0-1,0 0 0,10 13 0,-10-13 0,12 20 0,-4-4 0,4 3 1,-1 5 0,3 2-1,-4 3 1,3 3-1,-2 1 1,-1 1-1,-3-2 1,0-1 0,-1-4 0,-3-3 1,0-4-1,-1-6 1,0-5 0,-2-9 1,0 0-1,17-3 1,-7-12-1,6-4 0,-2-6 0,3-2 0,0-7-1,4 1 0,-3 0-1,0 2 0,-2 2 0,0 4 0,-2 4 0,0 4 0,-3 3 0,-1 3 0,0 4 0,-10 7-1,12-5 1,-12 5 0,0 0 1,11 9-1,-7 2 1,-1 1-1,-1 5 1,1 2 0,3 5 0,-2 3 0,0 2 0,3 2 0,-1 1-1,0 1 1,1-2 0,1 0-1,-3-3 1,3-2-1,-3-4 0,0-4 0,1-3 2,-1-5-2,-5-10 0,4 13 0,-4-13-2,0 0-1,0 0-4,0 0-15,-1-15-14,4 5 0,-1-7 0</inkml:trace>
  <inkml:trace contextRef="#ctx0" brushRef="#br0" timeOffset="771">678 611 18,'4'11'27,"-4"-11"2,0 0-14,0 0-6,0 0 0,0 0 2,11-7-1,0 8 0,-11-1-2,26-1-2,-6-1-2,6 4 0,0-3-1,8 1-1,-1 0-1,1 0 1,0 0-2,-2-2 2,-1 2-2,-7-2 1,-3 1-1,-4 1 0,-2-1-3,-15 1 1,14 0-5,-14 0-7,-9-10-11,9 10-12,-17-16 2,3 9-1</inkml:trace>
  <inkml:trace contextRef="#ctx0" brushRef="#br0" timeOffset="1132">696 473 2,'0'0'26,"0"0"2,9 3-8,0-8-7,8 2-3,1-4-1,9 3-1,-1-3-1,9 3-1,-3-3-1,5 4 0,-4-1-1,-1 2-1,-5 0-1,-3 2 0,-6-1-1,-2 1 0,-6 1-1,-10-1 0,12 1-1,-12-1-3,0 0-5,0 0-9,0 0-15,12-1-2,-12 1 2</inkml:trace>
  <inkml:trace contextRef="#ctx0" brushRef="#br0" timeOffset="1552">2147 32 18,'-11'-11'24,"11"11"0,-18-5-16,4 1-7,-2 0 1,-1 0 1,0 2 2,-1 0-1,0 2 0,-1-1 1,1 3 0,-4-1-1,2 2 0,-3 0-1,1 0 0,-3 0-1,1 2 0,-1-1-1,3 0 1,2 0-1,1 0 1,3-1-1,2 1 1,3-1-1,11-3 0,-15 5 0,15-5 0,0 0 1,0 0-1,0 0 0,0 0 0,0 0 0,0 0-1,0 0 1,-7 10 0,7-10-1,0 0 0,-3 14 0,1-4 1,-1 2-1,-1 2 0,0 3 0,0 2 0,-2 2 1,1 1-1,0 1 0,-1-1 1,2-2-1,0-2 0,3-3 0,2-2 0,1-3-1,-2-10 1,8 13-1,-8-13 0,16 5 1,-6-5-1,4 0 0,-1-1 1,6 1 0,3-1-1,2 1 1,3 1 0,1 1 0,3 2 0,1 1-1,2 2 1,0 2 0,0 1 0,0 0 0,-4 2 0,-1 0 0,-2 2 0,-5-2 0,-2 0 1,-4 0-1,-5-1 1,-4-1 0,-2 1 1,-4-2 0,-2 0 0,1-9 1,-14 18 0,0-11 0,-1 3 0,-6-4 0,-1 1 1,-6-1 0,-2 0-1,-4 0-1,-1 0 0,-2-1 0,-1 0 0,1-1 0,1 0-1,5-1 1,3 1-1,5-2 0,4 0-1,6-1 1,3-2-2,10 1-1,0 0-4,0 0-17,0 0-16,2-14 0,2 5 0,-5-9 1</inkml:trace>
  <inkml:trace contextRef="#ctx0" brushRef="#br0" timeOffset="4407">848 1879 11,'6'-9'16,"-6"9"-5,11-9-2,-11 9 1,18-7-2,-5 5 1,2 0-3,5 2 1,0 0-3,2 2 0,2 1-2,-1 4 0,1 3-2,1-1 1,-4 4-1,-2-1 1,-2 3 0,-4 3 0,-4 0 1,-2 0-1,-7 1 1,-6 2 0,-3 0 1,-6 4-1,-5 0 1,-4 2-2,-2 2 1,-3 0-1,-1 2 1,1 0 0,-2-3-1,4 1 1,2-7 0,5 0 0,2-6 0,6-3 0,2-4 0,10-9 0,-1 14-1,11-9 1,5-2 0,9-1-1,5-1 1,7 0-1,7-2 0,3-1 0,4 0 0,1-1-1,1 0 0,-3 1 0,-2 0 0,-4 0-2,-4 2-2,-8-5-4,1 5-9,-2 0-17,-10-8 0,-1 2 0</inkml:trace>
  <inkml:trace contextRef="#ctx0" brushRef="#br0" timeOffset="5098">1339 1537 4,'-5'-11'23,"5"11"1,0 0-13,0 0-5,0 0 0,-11-10 2,11 10 1,0 0 0,0 0 0,0 0 0,0 0-2,0 0-2,0 0 0,0 0-3,0 0 0,0 0-1,0 0-1,6 13 0,-5-3 0,1 2 0,1 6 0,1 2 0,-1 7 1,0 2-1,-1 3 1,-2 0 0,1 1 0,-3-3 1,1-2-1,-3-4 0,2-5 1,2-6-1,0-13 0,10 11 0,2-17-1,4-5 0,2-6 0,4-4-1,2-5 1,2-4-1,0-3 1,-2 1 0,-4 0 0,-1 2 0,-1 2 1,-4 5-1,1 3 1,-5 6-1,-1 3 1,-9 11-1,13-12 0,-13 12 0,0 0 1,0 0-1,9 8 1,-9-8-1,2 20 1,0-6 0,-1 3-1,1 3 1,1 1 0,-1 4 0,2 1 0,-3 1 0,1 0 0,-2-1-1,1-2 1,-1-2 0,1-1-1,-1-2 1,-1-2-1,0 0 0,0-2-1,0 1-1,-1-2-4,3 4-10,1-1-19,-4-5-2,4-1 2,-2-11 0</inkml:trace>
  <inkml:trace contextRef="#ctx0" brushRef="#br0" timeOffset="6049">1859 2241 10,'0'0'27,"28"2"0,-10-5-9,6-1-8,6 3-2,0-3-1,5 4 0,0-4-1,0 7 0,-6-6 0,1 7-1,-9-2-1,-2 1-1,-6-2 0,-4 1-1,-9-2 0,11 4 0,-11-4-1,0 0 0,0 0-1,0 0-1,0 0-5,0 0-12,-15-5-16,15 5-2,-4-12 2</inkml:trace>
  <inkml:trace contextRef="#ctx0" brushRef="#br0" timeOffset="6640">2464 2103 17,'8'-9'28,"-1"-1"-9,5-4-5,2-2-2,4-7-5,6-1 0,2-4-3,4 0-1,0-2 1,3 2 0,-2-1 0,2 7 1,-7-2 0,0 7-1,-7 2 0,-3 5-1,-5 1 0,-2 4-1,-9 5 0,0 0-2,0 0 0,0 0 0,0 0 0,0 0 0,0 0 0,6 15 0,-6-15 0,3 17 0,-1-4 0,3 1 1,-1 6-1,0 5 0,1 2 1,1 7-2,0 4 2,0 2-2,-1 4 2,-1 1-2,0-3 2,0-1-2,-2-4 1,0-4 0,-1-7 0,-1-3 0,-1-6 0,-1-3-1,-1-5 1,3-9 0,-6 12 0,6-12 0,-12 7 0,12-7 0,-17 2 0,6-3 1,-3-1-1,0 1 0,-2 0 0,-2-1 0,1 0 0,-2 2 0,4 0 0,0 2 0,2-1-1,1 1 2,12-2-1,-13 3 1,13-3 0,0 0 1,0 0-1,0 0 1,12-2-1,4-1 1,6-1-1,6 1 0,6-1-1,4-1 1,5 1-1,1-1 0,4 1 0,-4 1 1,-3-2 0,-3 3 0,-7 0 1,-3 2-1,-7-2 0,-5 1 1,-7 1-2,-9 0 1,0 0-1,9 2 0,-9-2 0,0 0 0,0 0 0,0 0-2,0 0-3,-9-2-8,9 2-24,0 0-1,-15-11 1,8-2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06.6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135 365 12,'0'0'16,"0"0"-1,0 0-4,0 0-3,0 0-3,0 0-1,0 0-2,0 0 0,0 0 0,0 0 0,-3 12 0,3-12 2,2 10-1,-2-10 2,3 13-1,-1-2 1,-1 2-1,1 7 0,0 3 1,1 7-2,-3 6 1,1 9-2,-3 9 1,1 8 0,-2 5-2,0 2 2,-1-2-2,1-1 1,1-5-1,1-7-1,1-10 1,1-11-1,1-10 0,0-8 0,0-3-2,-2-12-5,0 0-9,-2-11-15,-4-7 0,4-3-1</inkml:trace>
  <inkml:trace contextRef="#ctx0" brushRef="#br0" timeOffset="651">9 376 13,'-11'-5'19,"11"5"0,0 0-2,0 0-2,-6-12-2,6 12-4,3-11-2,-3 11-2,18-16-2,2 5-1,4 0 0,6-1-2,6-1 1,5 3 0,8 1-1,-1 5 1,-4 4 0,-1 3 0,-2 5-1,-5 2 1,-4 5-1,-3 0 1,-4 2-1,-4 0 1,-3 0-1,-6 1 1,-4-2 1,-5 3-1,-8-1 1,-5 3 0,-9-1 1,-10 3-1,-9 0 0,-5 1 1,-9-3-1,0 1 0,-4-7 0,-1-2 0,4-4-1,9-3 0,5-3-1,10-4-3,10 1-6,3-5-11,7-2-14,18 1-2,4-8 1</inkml:trace>
  <inkml:trace contextRef="#ctx0" brushRef="#br0" timeOffset="1412">1263 141 20,'0'0'19,"0"0"0,-9-8-3,9 8-3,-16-5-5,3 3-1,-2 4-3,-5 0 0,-3 3-1,-6 5 0,-1 4-1,-4 5 0,-4 5 0,0 4-1,-1 7 1,-1 4-2,2 8 0,2 2 0,0 7 1,1 4-1,8 3 0,1 2 0,8 0 1,9 4-1,6-5 1,7-2-1,7-1 1,10-3-1,1-3 0,7-4 0,2-3 0,1-7 1,3-3 0,0-5 0,1-5-1,1-8 2,-3-6-1,-3-2 1,-2-4-1,-8-3 1,-2-2-1,-7-2 0,-2 0 0,-10-1-1,0 0-3,0 0-17,10-2-12,-13-10-2,5-1 0</inkml:trace>
  <inkml:trace contextRef="#ctx0" brushRef="#br0" timeOffset="2123">1556 503 12,'-7'10'24,"6"3"-5,1 8-9,-3 4-1,5 13 2,-6 5-1,6 14-1,-6 1-1,3 5-1,-2-3 0,2 0-2,-4-9-2,2-7-1,1-11-3,-3-13-7,5-20-10,0 0-5,-1-17-2,2-14-1</inkml:trace>
  <inkml:trace contextRef="#ctx0" brushRef="#br0" timeOffset="2344">1484 523 18,'-8'-22'16,"3"6"-2,2 0-1,4 0-1,8 4 0,3-4-2,10 5-1,3 0-1,8 1 0,2 1 0,6 4-2,-2 0-2,0 7 0,-6 2-2,-1 3 1,-6 4-1,-4 3-1,-8 4 1,-3 2 0,-8 2 0,-3 3 0,-6-1 0,-5 1 0,-5-3 0,-5 1-1,-3-6 1,1 0 1,-3-5-2,2-1 0,3-4 0,5-2-1,3-2 0,13-3 0,0 0-1,0 0 0,0 0 0,23 9-1,-4-4 2,1 3-1,4 3 1,0 3-1,1 5 1,-1 5 0,-1 4 0,-2 3 0,-1 0-1,-3 0 1,-3 0 0,-3-3 0,-4-2 1,-3-3 0,-7-5-1,-5-2 3,-6-3-2,-5 1 1,-9-5 0,-5 2 0,-7-3 0,-4-3 0,-3-1-1,0-2 1,1-4-1,5-1 0,5-1-1,7-4-2,8 2-1,5-6-5,16 12-13,1-20-17,8 5 0,9 2-1,5-4 2</inkml:trace>
  <inkml:trace contextRef="#ctx0" brushRef="#br0" timeOffset="3315">2421 847 27,'0'12'14,"-2"3"0,-2 8 1,-1 7-2,-5 3 0,1 16-2,-9 0-3,2 7 0,-5-5-2,2 2-1,-4-7-1,5-5-2,-1-4-2,1-15-7,5-12-24,13-10-3,-12 2 1,14-13-1</inkml:trace>
  <inkml:trace contextRef="#ctx0" brushRef="#br0" timeOffset="3666">2872 294 8,'0'0'22,"0"0"-1,0 0-17,0 0-2,-11 9 1,11 2 2,-1 3 1,0 3 1,-2 3 1,2 6 2,-5 6-1,2 11-1,-7-2 0,3 10 0,-7 0-1,2 4-2,-3-3 0,4 3-1,1-9-2,5-4 0,5-7 0,7-5-1,8-8 0,12-3 0,11-8 0,9-5 0,7-5 0,2-3 0,5-4 0,-1 0 0,-3-3-1,-8 0-1,-7 3 0,-13-3-3,-1 4-4,-11-5-10,-6-1-17,-2 1-1,-10-6 1</inkml:trace>
  <inkml:trace contextRef="#ctx0" brushRef="#br0" timeOffset="4106">2749 577 7,'0'0'27,"-13"8"0,13-8-2,21 1-18,0 5-2,9-1 0,9-1-1,8 1 1,6-4-2,3 1 0,1-3-4,-5-3-5,-5-3-13,-4 2-11,-19-9 0,-4 0 0</inkml:trace>
  <inkml:trace contextRef="#ctx0" brushRef="#br0" timeOffset="4357">2718 339 16,'0'0'30,"0"0"0,15 3 1,6-10-20,12 0-9,7-3 0,12 2-1,3-1 0,5-2-2,4 6-6,2 3-17,-2-3-7,5 8 0,-11-3 1</inkml:trace>
  <inkml:trace contextRef="#ctx0" brushRef="#br0" timeOffset="4647">3648 813 17,'8'16'30,"-13"-7"0,2 12 2,-1 5-20,-5 6-9,0 9 0,-4 8-1,1 9 2,-4 1-1,3-2-1,0-4-4,1-9-15,3-12-16,9-11-1,0-21 1</inkml:trace>
  <inkml:trace contextRef="#ctx0" brushRef="#br0" timeOffset="4937">4032 1019 44,'0'0'32,"0"0"2,0 0-15,21-27-14,2-2-3,-1-12 1,7-7-1,6-10 0,1-9-1,2 0 0,-2 2 0,-2 3 0,-2 6 0,0 4-1,-2 6 2,-3 8-2,0 8 1,-2 3 0,-1 7-1,-3 8 0,-2 10 1,-3 11 1,-3 12-1,-5 11 1,-2 13 0,-3 7 0,0 10-1,-1 3 1,1 3-1,1 0 0,1-2-1,2-7 1,0-6-1,3-8-1,-3-10 0,3-7-3,-8-12-7,-2-16-24,0 0-2,-12-5 2,0-13-1</inkml:trace>
  <inkml:trace contextRef="#ctx0" brushRef="#br0" timeOffset="5348">4215 702 13,'-20'-3'29,"20"3"3,0 0 1,0 0-20,36 9-6,3-5-1,14 4 0,4-2-1,14 1 0,5-1-3,4 0-1,5 5-10,-4 1-24,-4-8-2,-4 4 1,-9-7-1</inkml:trace>
  <inkml:trace contextRef="#ctx0" brushRef="#br0" timeOffset="5588">5230 997 35,'4'19'32,"-7"-9"2,3 4-2,-2 1-28,-5 6-2,0 6-1,-6 3 2,-1 8-1,-3 1 1,1 0-2,0 0-1,0-8-10,1-5-24,11-5-1,4-21 0,0 0 0</inkml:trace>
  <inkml:trace contextRef="#ctx0" brushRef="#br0" timeOffset="5909">5639 1004 13,'-2'19'29,"2"-19"0,-4 20 1,4-20-19,9 7-7,-9-7 1,18-4 0,-3-7 0,0-11 1,3-5-1,-1-9 1,3-5-2,-2-10-2,1-4-1,-3-1 0,0 1-1,-4 1 2,1 7-1,-3 4 0,-1 8 0,-1 6 0,1 7 0,-3 5-1,-1 6 0,-5 11 0,0 0 0,11-4-1,-11 4 2,4 21-1,-5-1 1,0 4 0,1 5 0,-2 2 0,4 3 0,0 0 2,4-1-3,4-8 1,7-5 1,3-9-2,6-7 1,4-10-1,4-8 1,5-9-1,0-11 0,0-1 0,0 0-1,-2-2 1,-4 4 0,-4 6 0,-4 4 0,-5 8-1,-2 7 1,-5 7 0,1 6-1,-5 9 1,-1 8-1,0 7 0,-4 6 1,-2 9 1,-4 7-1,-3 5 1,-3 4 0,0-4-1,0-1 2,1-4-2,1-6-1,7-6-6,-1-5-25,7-19-5,6-9-1,1-21 0</inkml:trace>
  <inkml:trace contextRef="#ctx0" brushRef="#br0" timeOffset="7020">6774 859 20,'0'14'27,"6"9"1,-3 0-18,-2 3-2,3 10 2,-5-7 0,3 13 0,-5-4-1,3 7-1,-4-4-2,2 0-2,-1-5-2,-1-3-4,4 1-9,-2-9-21,2-25-3,0 0 0,7-9 0</inkml:trace>
  <inkml:trace contextRef="#ctx0" brushRef="#br0" timeOffset="7351">7663 454 22,'17'0'29,"-17"0"2,0 0-1,8 16-23,-9-2-6,1 6 0,0 7 1,2 9 0,-2 6 1,2 12 0,-2 3 0,0 7 2,-5 1-1,1 1 1,-5-8 0,-1 1 0,-6-10 0,-1-6-1,-3-14 1,-1-8-3,-4-15-1,-1-8-1,-1-9-3,-3-16-1,4-7-2,-4-16-3,8-3-2,-6-12 0,10 6 0,-5-5-1,9 7 2,-3 0 1,7 9 2,-1 3 4,2 11 2,3 5 2,1 3 2,3 6 2,2 4-1,4 3 1,5 2-1,9 4 1,4-2-1,11 3 1,7-1 0,13 1-1,9-1 2,9 4-1,2-2 0,4 4 0,-2-1 0,-4 3-1,-11 1-1,-7 2 0,-14-2-1,-10 2 0,-9-2-1,-9 1 0,-11-3-1,0 0-2,0 0-8,-4 14-23,-7-14-2,-1-1-2,-5-5 1</inkml:trace>
  <inkml:trace contextRef="#ctx0" brushRef="#br0" timeOffset="8853">8103 0 0,'0'0'23,"0"0"0,0 0-12,0 0-2,12 13 0,-12-13 1,15 17-1,-6-7-1,6 9 0,-1 0 0,6 8-2,-1 2-1,4 7 0,1 3-2,5 7 0,-1 6 0,4 5-1,-1 3 0,1 6 0,-1 2-1,-2 5 0,-5 1 0,-1 0 0,-6-4-1,-4-4 2,-5-8-1,-3 1 1,-7-8 0,-2-3 1,-6-9 0,-4 1 1,-4-9-2,-3 0 1,-3-2 0,1-6-1,0-4-1,1-5 0,4-1-1,5-5 1,1-2-1,12-6 0,-12 7 1,12-7-2,0 0-1,0 0-3,0 0-9,0 0-24,2-11-1,-4-1-1,-6-10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2:08.9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0 118 0,'60'-12'11,"10"3"-2,3-2-2,2 2-3,2-1 0,-1 1 0,-1 1 0,-4 2 1,-3 1 0,-3 1 0,-4 0 0,-5 0 0,-5 1 0,-3 0-1,-4 0-2,-5 0 0,-5 0 0,-5 0 0,-3 1-1,-7 0 0,1 1 0,-6 0 0,-1-1-1,0 2 0,0 0 1,0-1-1,1 1 0,0 0 0,1 0-2,1 3-6,3 1-10,-4-7-9,11 5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36:09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0 101 6,'0'0'8,"0"0"-1,0 0-1,10 8-1,-10-8-1,14 3 0,-5-1 2,2-1-1,2 0 1,0-1 0,3 1-1,1-2 0,1 1 0,0 1-2,3 0-1,3-1 0,2 2-1,2-2-1,4 1 1,0 0 1,3-1 1,0-1 0,3 0 2,2-2 0,2 2 0,-2-3 1,7 2 0,-2-3-1,6 4-1,1-2-1,4 1 0,-1 0-1,2 2 0,0-1 0,-1 1-1,1-1 0,0 1 1,-3-1-1,2 1 0,0-1 1,3 1 0,1-1-1,4 0 1,-2 0 0,2 2 0,3-2 0,0 1 0,-1 0-1,0 0 0,1-1 0,0 2 0,0-1 1,4 0-2,-3 0 0,0-1 1,0 1-1,2-2 1,-2 1-1,0-1 1,2 0-1,4 0 0,1 0 0,2 0 1,0 0-1,2 1 0,0-1 0,3 1 0,-4 0 0,-1 1 0,2 0 0,-1 1 0,2 0 0,-2 2 0,-2-1 0,-1 1 1,1 0-1,-3-1 0,-1-1 0,-2 0 0,-2 0 0,-1-1-1,2 0 1,-1 0 0,-3-2 0,1 1 0,-4-1 1,3 1-1,-8-2 0,-1-1 0,-2 1 0,-9-6 0,2 1-1,-47 8 1,77-17 0,-77 17 0,59-15-1,-59 15 1,68-13 0,-68 13-1,70 0 1,-70 0 0,66 0-1,-66 0 1,55-2 0,-55 2 1,0 0-1,0 0 1,50-7 1,-50 7-1,0 0 0,0 0 1,0 0-1,0 0-1,0 0 0,0 0 0,0 0 0,0 0 0,0 0 0,0 0 0,0 0 0,0 0 0,0 0 0,0 0 0,0 0 1,0 0-1,0 0-1,0 0 1,0 0 0,0 0 0,0 0 0,0 0 0,0 0 0,0 0-1,0 0 1,0 0 0,0 0-1,0 0 0,0 0 0,0 0-1,0 0-6,0 0-5,0 0-23,0 0-2,0 0 1,0 0-1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35.4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279 265 12,'0'0'20,"0"0"-12,0 0-4,3 10 1,-3-10-1,3 16 2,-2-3 0,0 0 0,0 6 1,-3 0 2,2 11-2,-4 4 0,2 10-1,-4 4 0,2 10 0,-4 3-1,2 3-1,-2 1 0,2-7-1,0-5-1,3-8-1,1-9-4,0-13-7,2-14-22,0-9-2,7-13 2</inkml:trace>
  <inkml:trace contextRef="#ctx0" brushRef="#br0" timeOffset="380">171 308 15,'-5'-20'26,"11"3"-7,5-3-4,4-5-2,8 2-3,3-5-1,8 5-1,2-5-1,7 6 0,-5 0-2,1 6-1,-2 4-1,-3 6-1,-3 4-1,-3 7 0,-6 6-1,0 5 1,-4 5-1,-3 3 1,-4 2-1,-3-1 1,-3 0 1,-5-1 0,-7-2 0,-4-2 0,-9-2 1,-2 1 0,-10-4 0,-6 4-1,-5-4 1,-4 3-2,-2-5 0,1 0 0,0-2-1,6-3 0,5-2-1,6-1 0,8-1-4,4-6-4,10 5-5,9-3-10,0-10-13,15 3 0,6-7 2</inkml:trace>
  <inkml:trace contextRef="#ctx0" brushRef="#br0" timeOffset="901">1348 47 14,'12'-11'30,"-9"0"-5,-4-3-7,1 14-3,-8-12-3,-2 13-3,-7 0-2,-2 5-3,-6 2-1,-2 5-1,-4 4-1,-3 3 0,-2 6 0,0 4 0,-3 3-1,2 4 1,0 4-1,3 3 1,-4 3 1,7 6-1,2-1 1,4 3-1,5 0 1,6 2-1,3-1 1,13 1 0,11-3-2,6-4 1,9-2 0,6-5-1,7-5 1,3-3 0,7-7-1,-4-5 1,-2-5-1,-4-4 1,-4-2-1,-5-4 1,-8-3 0,-5-1 0,-7-3 0,-12-1-1,12 2-3,-12-2-11,-7-13-21,7 13-3,-2-21 2,3 3-1</inkml:trace>
  <inkml:trace contextRef="#ctx0" brushRef="#br0" timeOffset="1432">1547 373 5,'0'0'24,"-2"13"0,2 1-15,-2 3-1,2 9 1,-3 0 3,4 9-1,-4-2 1,4 5-1,-4-6-2,4 1-1,-3-6-2,2-4-2,-2-5-1,1-4 0,1-14-1,-4 11 0,4-11 0,-4-24-1,0-4 1,2-8-1,-1-7 1,2-6-2,1-4-2,2-2 2,3 4-1,1 4 1,4 7-1,0 7 0,3 8 0,1 5 0,2 10 1,0 7-1,2 8 0,-1 5 1,1 8-1,-2 4 1,-1 2 0,-4 4 1,-2-2-1,-5-2 1,-3-2 0,-2-4 0,-2-3 0,-3-4 0,6-11 0,-12 15 0,12-15 1,-16 7-2,16-7 0,-12 3-2,12-3 1,-9 1 0,9-1 0,0 0 0,0 0 0,12 10 0,2-1 0,2-1 0,5 3 1,5 2 0,4 3 0,1 2 0,-1-2 0,-2 1 0,-4 1 0,-7 1 1,-7 0 1,-7 0 0,-12-1 0,-5 0 1,-11-2 0,-5 0 0,-8-2-1,-4-2 1,-3-4-1,0-2 0,-1-5-1,0-1 0,6-3-1,5-4 0,6 3-4,2-7-9,8 2-26,11-3 0,6-4-1,10-3 2</inkml:trace>
  <inkml:trace contextRef="#ctx0" brushRef="#br0" timeOffset="2473">2031 10 6,'6'-14'25,"-6"14"0,11 2-10,-11-2-9,14 7-1,-4 2 1,2 6 0,3 1-1,4 9 1,1 3 1,4 9-1,-1 3-2,4 8 0,-1 4-1,-1 6-2,-4 1 1,-4 3 1,-5-2 1,-5 1 0,-9-6 2,-2 3-1,-11-7 1,-1 1-1,-11-8 1,1 0-1,-4-5-2,-1-4-1,0-4-2,2-6 1,2-6-1,4-5-2,11-2-7,-3-4-29,15-8 1,0-14-2,11-7 0</inkml:trace>
  <inkml:trace contextRef="#ctx0" brushRef="#br0" timeOffset="50693">2 1587 8,'0'9'18,"0"-9"-7,0 0-12,-6 10-3,6-10 2,6 11 3,-6-11 1,14 8 3,-1-6 2,5 1 1,8-2 2,10 2 1,8-4 0,15 1-2,12-2-2,14 2-1,10-3-1,10 3-1,7-2-1,8 2 0,4-1-1,2 2 0,-1-3 0,-1 2 1,-8-4 0,-4 1 0,-9-3 1,-9 3 0,-15-2 0,-8 3-1,-16-2-1,-10 3 1,-11-1-2,-11 3 1,-8-1-1,-5 0 0,-10 0 0,0 0 0,0 0 0,0 0 1,0 0-1,0 0 1,0 0-2,0 0 0,0 0-4,0 0-5,5-13-27,-5 13-2,2-12 1,-1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38.7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139 539 12,'0'9'28,"0"-9"0,-2 12 1,3 0-22,0 6-2,2 9-1,-2 6 2,3 14 0,-2 5 1,3 13 0,-3 1 0,2 4-1,-3-3-2,2-1-1,-2-10 0,1-8-1,-2-12-2,0-15-5,0-21-23,0 0-7,2-20-2,-3-9 1</inkml:trace>
  <inkml:trace contextRef="#ctx0" brushRef="#br0" timeOffset="260">8 642 9,'-10'-21'24,"16"9"0,-4-2-9,12-5-13,8 2-1,4-1 2,7 3 2,2 0 2,6 6 0,2 2 1,2 8-1,-7 1 1,1 8-2,-5 2-2,-4 7 0,-6 3-2,-7 4 1,-9 0 0,-7 3 1,-8 0-2,-5 3 2,-12-5-1,-3 0 0,-8-4 0,-2-4 0,-4-3-1,0-3 0,2-6-2,5-5-1,6 0-5,2-9-8,9-1-14,17 8-9,-7-21 1,19 5 0</inkml:trace>
  <inkml:trace contextRef="#ctx0" brushRef="#br0" timeOffset="761">1087 383 2,'0'0'20,"1"-10"-5,-1 10-12,-9 1 2,-2 4 0,-3 1 2,-4 2 1,-3 3-1,-4 3 1,-4 2 0,-1 6-1,-6 4 0,0 9 0,-8 5 1,3 10 0,-6 4-1,5 10 0,-2 3-2,7 6-2,6 0 0,10 2-1,7-1 0,10-2-1,10-6 1,9-2-1,5-7 1,8-2 0,4-10-1,4-4 0,3-10 0,-2-8-1,0-6-1,-5-11-6,1-10-20,-3-4-9,-9-16-1,0-7 0</inkml:trace>
  <inkml:trace contextRef="#ctx0" brushRef="#br0" timeOffset="1221">1179 721 36,'0'0'34,"-3"10"1,3 1-1,1 7-20,-5 3-11,2 7-2,-1 6 1,1 9 1,-1 3 0,3 5 0,1-1 2,4 1-2,1-5-1,4-5 0,3-4-1,3-7 1,4-7-1,5-6 0,2-9 0,4-4 0,1-6 0,2-4 0,0-4 0,-2-1-1,-2-2-1,-5 1-1,-4 3-2,-8-4-5,-1 4-24,-12 9-6,3-20 0,-10 7 0</inkml:trace>
  <inkml:trace contextRef="#ctx0" brushRef="#br0" timeOffset="1562">1094 1015 37,'-6'12'33,"6"-12"0,14 9 0,10-8-30,7-1-2,8 1-1,5-2 2,5-1-1,0-2 0,-2-4-3,-5 3-6,-7-2-19,-9-10-7,-4 2 1,-17-10 0</inkml:trace>
  <inkml:trace contextRef="#ctx0" brushRef="#br0" timeOffset="1782">1069 774 26,'0'0'32,"7"11"0,11-16 0,14-4-24,13 1-6,12-5 1,10 2 0,6-5-1,6-1-8,-1 0-25,9 6-1,-7-9-1,3 6-1</inkml:trace>
  <inkml:trace contextRef="#ctx0" brushRef="#br0" timeOffset="2323">2025 420 6,'-3'30'24,"5"14"-11,5 10 0,-4 6 2,6 12 2,-2-1 0,3 14 0,-5-4-2,6 7-3,-5-6-4,-2 1-3,-3-10-1,0-3 0,-4-9-2,2-7-1,-3-11-7,-4-8-23,3-23-7,5-12-2,10-16 0</inkml:trace>
  <inkml:trace contextRef="#ctx0" brushRef="#br0" timeOffset="3004">2538 769 47,'0'0'34,"6"18"0,-6-9 0,4 13-33,1 8-1,0 9 1,0 10 2,-2 7 0,2 8 0,-5-3 1,1 1 0,-3-13 0,2-7-1,-4-10-1,3-12 0,1-20-1,0 0-1,-4-31 0,2-5 0,-1-8-1,-1-9-1,0-5 1,-3-4-1,1 0 1,1 7 1,0 6-1,3 7 1,3 6 0,3 7 0,6 4-1,4 6 1,6 7-1,4 4 1,10 5-2,0 6 2,4 6 0,-1 4 2,-3 4-1,-3 5 0,-7 3 1,-5 3 0,-12-2 0,-5 0 1,-7-4 0,-3-2-2,-4-6 1,-1-2-1,-2-7-1,0-5-1,3-1-1,0-4 0,2 1-1,0-4 1,10 8-1,-12-8 0,12 8 1,0 0-1,0 0 2,11 16 0,3-3 1,2 3-1,5 4 1,3 4 0,2 1 0,3 2 0,-4 2 0,-2-2 1,-3 2-1,-5 0 1,-8-2 1,-4 1 2,-12-3-1,-4 0 1,-10-4-1,-5 1 1,-9-5 0,-3-4-1,-7-4-2,1-4 0,-2-4-3,0-7-4,11 2-16,4-10-17,5-8-1,10-7-1,8-10 1</inkml:trace>
  <inkml:trace contextRef="#ctx0" brushRef="#br0" timeOffset="3885">2999 396 0,'9'-10'26,"1"14"-1,-10-4 1,13 7-18,1 5-7,4 4 1,6 6 0,0 6 1,6 6 0,2 4 1,1 6 1,1 3 0,1 8 0,-8 5 0,0 5-1,-6 5 1,-4 8 1,-10-2 0,-1 3 0,-11-5 0,-1 0 0,-10-10-1,-1-3 1,-11-12-1,0-5-1,-3-11-1,-2-4-2,0-6 0,-2-7-5,6-1-6,-3-6-27,5-11-1,6-7-1,4-10 0</inkml:trace>
  <inkml:trace contextRef="#ctx0" brushRef="#br0" timeOffset="4586">3827 667 26,'11'8'17,"-5"2"1,-3 2-1,5 9 1,-6 3-4,4 12-3,-5 2-1,4 14-1,-5 2-2,2 10-1,-4-4 0,2 3-2,-3-8-1,2-6 1,-1-8-3,-1-11-2,3-9-6,0-21-16,-14-9-13,10-12-2,-3-14 1</inkml:trace>
  <inkml:trace contextRef="#ctx0" brushRef="#br0" timeOffset="4806">3762 807 19,'-5'-20'30,"-5"-2"0,4 8-11,5 4-10,3 0-4,6-1-3,8 1-2,6-2 1,7 0-1,7-1 2,5 0 1,4 3 1,-1 1 1,0 6 0,-8 0 1,-2 10 0,-11 1 0,-3 9-1,-14 3-1,-6 5 1,-12 2-1,-4 4 0,-9-2-1,-2 1-1,-7-6 1,-1-4-2,-2-6-1,-1-5-1,7-4-3,-4-11-14,9-2-20,9-5-1,7-5 0,11-3 1</inkml:trace>
  <inkml:trace contextRef="#ctx0" brushRef="#br0" timeOffset="5367">4870 302 26,'-7'10'28,"-8"-6"1,0 4-11,-3 6-12,-9 5-1,-1 9 2,-9 7-1,-1 13 2,-9 8-1,0 13 0,-6 6-1,4 12-1,1 3 0,5 7-2,6-2-1,11-1 2,10-7-2,12-3 0,10-9 1,11-8-2,8-9 1,8-9-1,5-9 0,1-8-3,3-4-2,-5-17-13,2-7-21,1-8 0,-5-14-1,-1-8 0</inkml:trace>
  <inkml:trace contextRef="#ctx0" brushRef="#br0" timeOffset="5808">4729 1279 38,'-4'9'34,"4"-9"1,0 0-1,9-18-30,4-6-3,3-11 0,4-10 0,3-11 0,6-10-1,4-3-1,2 1 1,1 0 0,-1 8 2,-3 5-1,-2 13 2,-6 9 0,-5 13 0,-6 8 1,-1 14-1,-6 13 0,-1 11-2,-3 11 0,-1 9 0,0 8-1,2 9 1,-2 2 1,2 1-1,0-2 0,3-5 0,0-7 0,1-8 0,0-8-2,-2-9 0,2-7-1,-7-20-2,4 14-10,-14-26-8,1 1-5,-11-10-2,-1 0 1,-13-7 4</inkml:trace>
  <inkml:trace contextRef="#ctx0" brushRef="#br0" timeOffset="6168">4843 1082 39,'-26'-12'22,"9"6"-2,6-1-2,11 7-4,0 0-4,27-9-2,-2 3-1,11 3-3,8-3-2,8 1 1,7 0-5,-3 1-20,1-3-11,1 2-2,-13-8 0</inkml:trace>
  <inkml:trace contextRef="#ctx0" brushRef="#br0" timeOffset="7340">5588 394 5,'0'0'26,"0"0"-1,0 0-15,0 0-4,0 0 2,1 19 0,-3 1-1,4 11-1,-2 6 0,5 13 1,-3 5-1,5 13 1,-5 3-1,3 13 0,-5 1 0,2 8 0,-7-2-1,1 0-2,-5-5 1,0-7-1,0-11-2,0-11 0,1-14-3,-1-16-6,8-16-20,1-11-9,2-18 0,5-11 0</inkml:trace>
  <inkml:trace contextRef="#ctx0" brushRef="#br0" timeOffset="7921">6069 699 10,'0'0'22,"-2"15"-5,1-1-2,-2 2-2,1 12-1,-5 6-1,4 10-1,-7 6-2,6 10-1,-5 0-2,3 1-1,-3-4 0,4-7 0,1-8-4,0-12-1,4-9-4,0-21-3,0 0-3,3-31-1,1 1 1,-6-13 0,3-4 4,-4-11 2,-1-1 4,0 2 4,-7 0 3,3 9 3,0 4-2,3 6-1,1 6-3,5 6-1,5 3-1,3 3 0,9 3-1,3 1 0,5 2 0,2 3 2,3 2 0,1 5 1,-3 3 0,0 8 1,-7 1 1,-5 10 0,-5 2-1,-6 9 1,-10-1 0,-3 5 0,-9 0 0,-2 3-1,-4-6 0,0-2-1,1-6-2,3-5-2,4-4-2,4-6-1,10-7 0,0 0 0,0 0 0,0 0 0,19 1 2,-6 2 1,0 0 2,3 6 1,-1 3 0,1 6 0,-1 5 0,2 5 0,-3 3 0,2 3-1,-2 0 0,0 1 1,-6-5 0,-1-1 1,-8-6 0,-4-2 1,-10-8 0,-4-1 0,-9-8 0,-1 0-2,-6-3 0,1-3-1,1-1-2,1-5-3,9 6-11,3-9-24,7-2 1,7-5-2,8-7 1</inkml:trace>
  <inkml:trace contextRef="#ctx0" brushRef="#br0" timeOffset="9073">6698 664 1,'0'0'24,"5"11"1,-5-11-9,0 0-9,3 10 1,-3-10 1,0 12-1,0-12 0,0 21-1,-4-6-1,3 3 0,-5 4-2,1 6 0,-5 3 1,3 5-1,-8 2 1,3 6 0,-3 3-1,1 3 0,-1-3-2,2 0 1,2-3-2,3-2 0,2-7 0,6-3 1,3-6-1,7-2 0,2-6 0,6-2 0,4-5 1,5-2-1,1-5 1,4-1-1,0-6 1,0-3-1,-1 0 0,-3-1 0,-4 0 0,-3-1 0,-5 2-1,-2 2 0,-4 1-1,-10 3-1,9-3-3,-9 3-9,3-11-16,-3 11-9,-5-11 0,1 0 1</inkml:trace>
  <inkml:trace contextRef="#ctx0" brushRef="#br0" timeOffset="9804">6612 985 24,'0'0'29,"0"0"1,0 0-14,12 2-6,-12-2 0,29-4-2,-7-1 0,10 2-1,2-2-2,6 2-2,2-1-2,-2 0 0,-1 1-1,-7 1 1,-5-1-1,-5 0 0,-7 4-5,-15-1-14,0 0-15,5-12-1,-14-1 1</inkml:trace>
  <inkml:trace contextRef="#ctx0" brushRef="#br0" timeOffset="10114">6655 698 17,'12'-6'29,"6"2"-11,9 1 0,1-6-1,10 6-1,1-4-5,8 5-3,-5-2-2,1 3-3,-4 0-2,-5-3-7,-8 1-27,1 5-2,-16-12 2,0 1-1</inkml:trace>
  <inkml:trace contextRef="#ctx0" brushRef="#br0" timeOffset="10575">6439 1192 27,'14'11'33,"-15"-2"2,-6 7-18,3 14-6,-9 4 0,0 15-1,-10 5-1,1 9-4,-5 1-5,1-6-10,1-5-25,13-8-1,0-22 0,12-23 1</inkml:trace>
  <inkml:trace contextRef="#ctx0" brushRef="#br0" timeOffset="11005">6867 312 18,'0'0'27,"18"0"-6,-4 5-6,1-2-2,7 6-2,-4-3-1,6 5-1,0 2-1,5 4-1,0 3-2,5 7 0,-1 5-2,2 6-1,2 5 0,2 6 0,-1 4 0,0 6-1,-4 5 1,-1 1-1,-5 4 0,-5 2 0,-7 1 0,-4 2 0,-9 1 2,-7-2-1,-9-2 0,-3-3 1,-7-2-1,-2-3 0,-3-8 0,-1-2 0,-2-8 0,1-5-1,4-6 0,0-7-2,5-3-2,-2-11-3,10 1-13,-1-12-20,3-9-1,3-7 2,-3-9-2</inkml:trace>
  <inkml:trace contextRef="#ctx0" brushRef="#br0" timeOffset="11817">7835 775 16,'0'0'29,"0"0"0,0 0-9,0 0-8,0 0-4,0 0-1,0 0-1,0 0 0,6 16-2,-5 1 1,2 10-2,1 5 0,2 13 0,-1 10 0,2 9-1,-3 4 0,-1 2-1,0-7 0,-2-6 0,1-7-5,-5-16-6,2-17-22,1-17-4,0 0 0,1-27 1</inkml:trace>
  <inkml:trace contextRef="#ctx0" brushRef="#br0" timeOffset="12097">7785 783 23,'-4'-20'29,"-6"-3"1,9 8 0,3-2-25,1 0-5,6-2 0,4 2 0,4 0 1,5-1 1,5 4 1,0 1 0,5 7 1,0 4-1,2 8 1,-5 6-1,-1 7 0,-9 5 0,-2 8 0,-9 0-1,-8 6 2,-10-2 0,-7 0 0,-7-5 0,-4-1 0,-5-8 0,-3-5-2,1-7-1,3-14-5,8 2-10,1-11-13,8-6-11,13-3-1,6-6 2</inkml:trace>
  <inkml:trace contextRef="#ctx0" brushRef="#br0" timeOffset="12508">8690 304 5,'0'0'30,"1"9"1,-10-10 2,-5 5-21,3 9-3,-11 3-1,0 12-1,-9 10-2,-2 12 0,-6 9-1,0 11-1,-4 8 0,2 9-1,1 3 0,4 6 0,3-2 0,10-2 0,6-4 0,11-3 1,8-4-1,11-7-1,8-9 1,7-5-1,6-7 0,3-6-1,2-6 1,-3-6 0,-3-8-1,-3-5-1,-4-5-1,-6-8-3,3-2-18,-4-8-14,-5-11-1,4-4 0</inkml:trace>
  <inkml:trace contextRef="#ctx0" brushRef="#br0" timeOffset="13048">8698 1244 24,'-4'12'27,"4"-12"-7,0 0-9,-3 14 2,3-14-1,0 0 0,-4-22-2,7 4-1,-3-15-2,3-3-1,-1-11-3,3-5-2,0-3-1,1 4 2,-4 1-1,1 9 1,-3 7 0,4 9 0,-4 7-1,0 9 0,0 9 0,0 0-1,0 0 0,-1 24 0,1-4 0,1 5-1,1 2 2,1 5 0,2-2 2,5-2-2,-1-5 1,7-5-1,6-10 0,6-8-1,5-7 0,2-8 0,4-8-1,-2-4 1,0-4 0,-3 1 0,-5-1 0,-6 5 2,-8 3-1,-1 6 0,-6 4 0,-8 13 0,10-13-1,-10 13 0,0 0-1,0 0 0,0 0 1,7 16-1,-6-2 1,0 6 0,-1 7 1,2 6 0,-3 8 1,1 10-1,-2 4 1,-1 7-2,0 2 1,-1-5-2,7 4-13,-1-9-25,4-13 1,2-12-2,2-18 1</inkml:trace>
  <inkml:trace contextRef="#ctx0" brushRef="#br0" timeOffset="13940">9401 376 6,'0'0'23,"0"0"1,0 0-8,0 0-11,-2 13-2,2-13 0,-1 19 3,0-8 1,2 7 0,0 2 1,3 8-1,0 2-2,4 10 0,-1 3-1,5 10-1,-1 8 1,2 10 0,-3 7-1,1 9 1,-5 5 0,-1 5 0,-4 0 0,-2 1-1,-4-9 1,1-1 0,-2-9-1,0-6-1,0-10 0,2-4-1,0-9 0,1-6 0,0-7-1,1-7 0,1-7 0,0-8-1,2-4-2,-1-11-10,-3-15-24,9-7-1,-2-16 0,4-9 0</inkml:trace>
  <inkml:trace contextRef="#ctx0" brushRef="#br0" timeOffset="15001">9803 1424 1,'-7'15'24,"7"-15"4,-9-2-13,9 2-2,0 0 1,5-15-1,-6-5 1,8-4-1,-3-14-2,8-6-5,-2-11-2,2-5-4,4-4 0,2-1 0,0 2 0,1 7 0,-2 6 0,1 8 1,-1 9 0,-3 8 1,-2 5-1,-2 7 0,-3 4 1,-7 9-1,11-10-1,-11 10 1,0 0-1,10-2 1,-10 2-1,6 13 1,-3 1 1,4 6-1,-1 7 0,3 7 0,1 7 0,3 11 1,2 6-1,2 7 0,-1 3 0,1 0 0,-1-1-1,-1-4 1,-2-5 0,-3-13-1,-1-6-1,-5-12-1,0-6-1,-4-21-3,-3 9-11,-9-20-9,0-8-3,-9-8-3,-2-6 5</inkml:trace>
  <inkml:trace contextRef="#ctx0" brushRef="#br0" timeOffset="15452">9937 1208 21,'-27'-20'20,"8"10"0,8 4-2,11 6-2,0 0-5,11 5-2,9 1-2,5-4-2,8 3 0,2-4 0,7 0-4,6 0-15,2-1-18,-7-9-1,2-1 0</inkml:trace>
  <inkml:trace contextRef="#ctx0" brushRef="#br0" timeOffset="15902">10522 818 22,'0'0'31,"0"0"-7,11-7-8,-11 7-4,0 0 0,4 12-2,-3 5-2,-5 1-2,2 9-2,-5 4 0,0 10-1,-3 4 1,3 6-1,-2 0 1,3 2 0,0-3 0,4 1 0,2-5-2,7-4 1,2-6-2,5-4 1,5-5-1,6-6 0,4-5 0,3-7 0,3-6-1,1-5 1,0-5-2,-1-4 1,-1-2-2,-6-3-1,-3 3-2,-7-6-6,3 7-15,-9 0-12,-7-1-2,-4 2 3</inkml:trace>
  <inkml:trace contextRef="#ctx0" brushRef="#br0" timeOffset="16323">10464 1159 9,'0'0'31,"14"0"-7,4 4-6,0-6 0,7 5-2,1-6-3,7 3-4,-2-4-5,5 0-2,-4-1-6,-6-4-5,3 1-14,-3-1-11,-10-8 0,-1 2 1</inkml:trace>
  <inkml:trace contextRef="#ctx0" brushRef="#br0" timeOffset="16553">10581 856 26,'0'0'32,"0"0"1,0 0 2,18 4-27,4-2-2,0-5 0,9 5 1,1-6 0,7 5-1,2-4-1,1 2-4,-2 5-5,-3-7-6,5 2-20,-6 5-7,-6-5-1,-1 1 1</inkml:trace>
  <inkml:trace contextRef="#ctx0" brushRef="#br0" timeOffset="17034">11331 876 27,'0'0'31,"0"0"1,0 0 0,0 0-23,8 11-7,-9 5 0,1 9 0,-5 7 0,3 13 1,-4 8 0,2 7 0,-4 6-1,1 3 1,-2-1 0,4-3-1,-2-9 0,2-8 0,1-12 0,0-9-1,2-10 1,1-7-1,1-10-1,-4-17 2,2-5-4,-1-10 4,-1-11-4,0-11 2,0-9-1,-2-4 1,3-2-1,0 1 1,2 4-1,3 3 2,2 9-1,4 8 0,1 8 0,2 7 1,5 5-1,2 5 1,1 6-1,3 3 0,1 5 0,0 2 0,1 4 0,1 3-1,-1 3 1,-4 5 0,0 3 0,-7 5 0,-2 3 0,-8 4 1,-7 0 1,-7 2 0,-6 0 0,-2-2 0,-4-5 0,3-3 0,-1-5-1,6-5-1,5-4-2,10-5 0,0 0-1,20-10 0,2 5-1,2 0 1,9 3 1,-1 2 0,2 5 2,-3 6 1,-3 7 0,-6 6 0,-3 5 0,-6 6 1,-7 3-1,-3 4 2,-5-1-2,-5 2 0,-3-3 0,-4-2 1,-6-8 0,-3 1 0,-6-6 1,-4-4 0,-6-4 1,-1-3-2,-5-5 1,3-2-2,0-1 0,2-12-2,10 6-13,4-10-26,5-8 0,6-3-1,6-9 0</inkml:trace>
  <inkml:trace contextRef="#ctx0" brushRef="#br0" timeOffset="18146">11625 223 21,'0'0'29,"8"-9"-1,3 12 2,-1 7-26,2 5-3,5 7 0,3 6 0,5 12 2,4 8 0,3 13 1,1 5 0,5 12 0,-5 9-1,0 12 1,-6 8-1,-7 5 0,-8 2 1,-6 1-1,-11-5 2,-3-6 0,-12-11-1,-3-8 2,-5-14-2,0-8-1,-3-12 0,0-8-1,1-9 0,2-5-2,3-9-1,1-12-4,9-5-17,5-17-17,5-16 0,11-12 0,4-17 0</inkml:trace>
  <inkml:trace contextRef="#ctx0" brushRef="#br0" timeOffset="18616">12280 665 29,'-1'-17'34,"1"17"0,-1-9-2,1 9-23,0 0-6,0 0-3,0 18 0,3-3 0,2 6 0,0 6 2,2 10-1,-1 5 2,3 10-1,-2 7 0,1 6 0,-1 6 1,2 1-2,-5-3 1,0-6-1,0-7 0,-3-10-1,1-11-1,-4-11-2,0-12-5,-8-19-8,2-11-13,2-9-8,-6-17 2</inkml:trace>
  <inkml:trace contextRef="#ctx0" brushRef="#br0" timeOffset="18897">12259 791 36,'2'-34'32,"-7"-3"0,6 6-14,6 4-10,2 1-5,5 1-3,6 3-1,5 2 1,5 5 0,4 3 1,1 5 1,3 7 0,-4 2 2,1 7-1,-6 4 1,-3 5-1,-5 3 1,-3 5-2,-9 1 1,-1 5-1,-7-1-1,-4 2 1,-6-1 0,-2 0 1,-10-4 1,-2-1-1,-6-5 0,-3-2 0,-5-7 1,1 0-2,-3-7 0,3-3 0,2-3-2,4-4-3,12 2-12,4-6-24,5-9 0,9-3-1,4-9 0</inkml:trace>
  <inkml:trace contextRef="#ctx0" brushRef="#br0" timeOffset="19798">13327 138 15,'0'0'28,"0"0"0,0 0-6,0 0-13,-15 3-4,5 6 0,-6 5-1,0 7 1,-7 2 1,1 10 0,-7 3 0,2 12-1,-9 8 1,3 9-1,-3 2-1,3 10 1,1 4-2,4 6 1,3 3-2,8 2-1,3-2 1,9-2 0,5-3 0,6-5-1,8-3 1,6-5 0,4-9 0,9-3-1,2-7 0,5-6 0,-1-9-1,0-5 0,-2-11-1,-4-8-2,1-2-8,-4-12-28,-7-10 0,-2-7 0,-6-9 0</inkml:trace>
  <inkml:trace contextRef="#ctx0" brushRef="#br0" timeOffset="20629">13481 694 29,'0'0'31,"-5"-11"1,5 11-1,11 13-24,-7 0-5,3 7-2,2 7 1,2 7 0,2 9 1,5 8 0,0 6 1,0 6-1,1 1 0,-1 3 0,-4-7 1,-3 0 0,-5-7 0,-4-5 1,-7-10 0,-5-3 0,-8-11 1,-1-5-2,-7-8 0,-1-5-2,-3-10 0,-2-10-3,4-9-3,-1-17-6,11-3-6,-3-14-4,11 3 1,-1-9 1,11 7 3,-2-1 5,6 8 6,-1 7 7,-2 3 9,4 11 4,-7 0 2,5 7-1,-7 0-2,5 8-3,-6-2-3,5 15-3,-3-13-1,3 13-1,0 0-1,3-11-1,-3 11 1,22-9 0,-1 1-1,9-2 1,7-2-1,9-1 0,8-1-1,3 0-1,4 3 0,-5-3-6,1 7-16,-9 2-13,-13-4-1,-6 4 0</inkml:trace>
  <inkml:trace contextRef="#ctx0" brushRef="#br0" timeOffset="21971">14203 262 23,'0'9'30,"2"5"-9,7 10-2,-5-2-4,6 10-1,0 5-3,4 14-1,-5 7-4,5 14 0,-2 6-2,2 13 0,-4 8 0,-1 6 1,-4-1-2,1 0 1,-2-5 0,1-5-2,-4-10 0,0-10-1,-2-15 1,2-9-1,-3-10 0,2-9 0,-1-11-1,-2-5-1,3-5-2,0-10-6,0 0-31,11-18 1,-2-9-1,6-8 1</inkml:trace>
  <inkml:trace contextRef="#ctx0" brushRef="#br0" timeOffset="26087">14574 1434 21,'-4'-11'25,"-2"-7"1,4-3-16,3-4-3,-3-10-2,4 1 2,-4-9 2,5 3 0,-5-8 0,5 3-2,-4-5 0,5 2-3,-2-2 0,3 2-2,-2 1 0,3 7 0,-1 1 0,0 9 1,-1 4-1,0 9 1,-1 5 1,-3 12-2,2-10 1,-2 10-2,0 0 0,0 0-2,0 0 1,0 0-1,1 14 0,-1-2 0,2 5 1,0 3 0,0 6 0,0 2 0,3 2 1,1-1 0,0-3 0,3-2 0,-2-6 0,2-5-1,5-8 0,0-7-1,4-6-1,0-8 1,3-5-2,1-5 0,2-3 1,-2-2 1,1 2 0,-3 2 2,-6 5 0,-2 7-1,-3 3 1,-9 12 0,9-2-1,-9 2 0,1 23-1,-3-4 1,-2 7-1,0 3 1,-1 5 0,0 3 1,-2 1 0,0 3 1,0 2 0,0 1 0,-1 0 0,2 4 0,0 0-1,0 1 0,4-1-1,-1-4 0,1-6 0,0-5 0,1-9 0,2-8-1,-1-4-1,0-12-3,0 0-23,5-13-9,-4-7-1,4-3 1</inkml:trace>
  <inkml:trace contextRef="#ctx0" brushRef="#br0" timeOffset="27058">15054 1380 16,'-9'4'24,"9"-4"-3,0 0-3,0 0 1,6-17-2,-6 17-4,15-23-3,-4 8-4,-2-7-3,3-2-2,1-5 1,1-5-1,-2-4 1,2-3-1,-2-5 2,-1-2-1,0-3-1,-2 2 1,1 1-1,1 6 0,-3 3 0,1 6 0,-2 5-1,4 8 0,-2 4 0,0 6 1,-9 10-1,13-13 1,-13 13 1,10-4-2,-10 4 1,0 0-1,0 0 0,0 0 0,9 11 1,-6-2-1,-1 6 0,3 3 1,1 9 0,2 7 0,3 4 0,5 8 0,1 6 0,0 6 0,5 3-1,1 3 0,-1-2 0,1-3 0,-2-2-1,-4-8 0,-1-7-1,-7-7-2,-1-7-2,-5-10 1,3-5-1,-6-13-3,0 0-3,0 0-11,-20-18-12,10 1 3,-11-14-1</inkml:trace>
  <inkml:trace contextRef="#ctx0" brushRef="#br0" timeOffset="27619">15118 1188 9,'0'0'29,"16"7"2,-1-7 2,7-2-23,10 4-2,1-4 0,10 4-2,-5-3 0,3 3-3,1-1-4,-7-1-13,-2-1-18,3 2-3,-11-8 2</inkml:trace>
  <inkml:trace contextRef="#ctx0" brushRef="#br0" timeOffset="28100">15805 749 14,'0'0'25,"0"0"2,9 8-12,-9-8-7,4 9 0,1 1 0,-5-10 0,4 24 1,-5-7-1,3 10 0,-6 1-1,4 11-2,-3 4-1,2 7-1,-1 1 1,3 6 0,-1-4 1,2 2-1,-1-6-1,3-5 1,-2-9-1,0-4 0,-3-8-1,3-7-1,0-4 0,-2-12 0,6 11 0,-6-11-1,19 2 0,-2-2 0,6-1 0,7-1 0,3-1-1,3-2 0,4-3 0,0 0-1,0-1-1,-7-8-8,-2-2-26,-6 2-1,-8-6-1,-5-2 1</inkml:trace>
  <inkml:trace contextRef="#ctx0" brushRef="#br0" timeOffset="28551">15767 1109 25,'7'9'31,"4"-4"1,8-6-22,8 4-1,2-5 1,10 3 0,-3-4-4,5 0-6,2 0-5,-5-5-7,-2-1-13,-3 2-9,-14-6 1</inkml:trace>
  <inkml:trace contextRef="#ctx0" brushRef="#br0" timeOffset="28791">15676 784 23,'12'9'32,"7"-10"3,1-1-17,11 6-3,4-6 0,8 6-2,-6-4-3,5 5-3,-4-2-2,-1 1-3,-3 1-2,-6-3-4,-6 4-13,-5-1-20,-17-5 0,11-5 0,-16-7 0</inkml:trace>
  <inkml:trace contextRef="#ctx0" brushRef="#br0" timeOffset="29542">16493 804 21,'10'-7'25,"-10"7"1,-1-9-17,1 9-5,0 0 0,0 0 0,-8 10-1,6 4 2,3 6 0,-4 9 0,0 6 1,4 10-2,-1 6 1,0 9-2,-1 2 1,1 2-1,-4-7-1,5-4 0,0-6-1,-1-9 0,-1-8 1,-2-9-1,0-10 1,-7-6 0,10-5 0,-19-21 0,7-3 0,-1-5 0,-1-10 0,1-8-2,1-5 1,8-4 0,0 1-1,5 2 1,1 0 0,4 5-1,9 4 0,0 7 1,7 4-2,2 6 2,-24 27-1,52-40 0,-52 40 0,61-22 1,-61 22-1,66-7 0,-66 7 1,55 6-1,-55-6 0,44 14 0,-44-14 0,0 0 0,44 44 1,-44-44 0,-10 43 2,10-43-1,-27 43 0,6-22-1,-4-3 1,-1-1-1,2-8-1,7-2-1,1-1-1,16-6-1,0 0-2,0 0 2,42 9-1,-42-9 1,58 9-1,-58-9 2,71 19 1,-71-19 1,59 30 0,-59-30 1,33 44 0,-33-44 0,20 61 0,-20-61 1,-18 71-2,18-71 1,-33 76-1,33-76 2,-48 68 0,48-68 1,-65 49 0,30-33 0,3-9 0,-4-3-1,5-7 0,3-5-3,5-1-6,2-3-27,1-10-3,10-2-2,-6-7 2</inkml:trace>
  <inkml:trace contextRef="#ctx0" brushRef="#br0" timeOffset="30704">16696-3 15,'0'0'26,"0"0"0,0 0-11,0 0-9,0 0-2,0 0-1,0 0 0,0 0 2,0 0-1,0 0 2,51-11 0,-51 11 1,0 0-1,35 49-1,-35-49 0,45 67 0,-16-19-1,4 10-1,-4 11 0,3 14-2,2 8 1,-5 13-1,-7 5 0,-11 1-2,-5 2 1,-15-3 0,-2-7 0,-8-7-1,-11-7 1,-2-7 1,0-7-1,1-8 1,-2-5 0,2-6 0,-1-7 0,-3-6-1,3-9-3,0-5-12,-7-10-20,-6-15-2,-1-9 1,-5-19-1</inkml:trace>
  <inkml:trace contextRef="#ctx0" brushRef="#br0" timeOffset="31555">13112 830 14,'0'0'24,"0"0"2,13-6-16,6 2-5,3-3 1,12-1-1,3-4-1,9 0 2,2-5 0,5 3 0,-5-3 1,1 4 0,-8-2 1,-3 5 0,-11-1 0,-2 7-1,-9-3-1,-2 6-3,-14 1-1,17 2 0,-17-2-4,10 8 1,-10-8 0,3 10 0,-3-10 0,0 9 1,0-9-1,0 0 1,-1 10-3,1-10-6,0 0-26,0 0-1,-1-22 0,5 5 0</inkml:trace>
  <inkml:trace contextRef="#ctx0" brushRef="#br0" timeOffset="48569">236 2078 1,'0'0'4,"0"0"2,0 10 2,0-10 0,16 6 2,-2-2 1,7 2 0,8-2-1,8 2-1,6-2-1,11 4-1,6-4 0,12 2 1,1-2-2,10 0 1,2-2-1,8 2 0,3-7-1,6 4 0,-1-3-1,6 1-1,0 0-1,4 1 0,-5-1 0,2 1 0,-2-1 0,2 1 0,-1-3-1,2 1 1,-4-2-1,0 0 0,-4 0-1,-5-1 1,-5 1-1,-4 0 2,-9 0-2,-5 1 1,-6 0 0,-6-1-1,-7 2 1,-4 0-1,-9 0 1,-4 1-1,-7 0 0,-7 0 0,-4 1 1,-5 0-1,-3 0 0,-1 0 0,-10 0 0,11 0 1,-11 0-1,0 0 1,0 0-1,0 0 1,0 0-1,0 0 1,0 0-1,0 0 0,0 0 0,0 0 0,0 0 0,0 0-1,0 0 1,0 0-5,0 0-33,0 0 1,-13-12-2,-12-4 0</inkml:trace>
  <inkml:trace contextRef="#ctx0" brushRef="#br0" timeOffset="76449">1977 1773 0,'-18'11'7,"8"-4"0,0-3-2,10-4 0,-16 11-2,16-11 0,-9 8-1,9-8-1,0 0 0,0 0 0,-7 9 1,7-9 1,0 0 0,0 0 1,-2 12 0,2-12 0,0 9 0,0-9-1,0 0 0,9 13-1,-9-13 0,9 5 1,-9-5 0,10 3 2,-10-3 1,9-2 0,-9 2 1,11-8 0,0-1 0,-1-8 0,9-5-1,4-13 0,14-5-1,6-15-1,18-10-1,14-16 0,12-11-1,14-13 0,11-9 0,10-8-1,6-6-1,0-3 1,-4 2-1,-7 4 0,-5 9-2,-3 12-12,-7 7-22,-15 1 0,-8 12 1</inkml:trace>
  <inkml:trace contextRef="#ctx0" brushRef="#br0" timeOffset="108415">4944 1708 11,'0'0'11,"0"0"-1,0 0 0,0 0-2,0 0-1,0 0-2,-7 9 1,7-9-1,0 0 0,-1 11 2,1-11-1,-3 13 0,-2-3-1,4 2 0,-3 2-1,1 3-1,-2 4-1,1 3 0,0 4 0,1 5 1,-2 1-1,1 3 1,-3-1-1,2 1 1,-2 0 0,2-1 0,-3-5 0,0 0-1,1-5 1,1-1-2,1-4 1,1-2-1,0-4 1,1-3-1,2-1 0,1-11-1,-1 12 1,1-12-1,0 0 1,0 0-1,0 0-2,0 0-1,0 0-8,0 0-24,10-10-1,-5-3 2,-5-9-1</inkml:trace>
  <inkml:trace contextRef="#ctx0" brushRef="#br0" timeOffset="109417">4641 1863 2,'0'0'16,"0"0"-2,0 0-1,0 0-1,0 0-1,0 0-1,0 0-1,0 0-3,0 0-2,0 0 0,0 0-1,13-7 0,-13 7-1,17-18 0,-5 5 0,3-4 0,4-2-1,1-3-1,1-1 1,1-1-1,2 2 1,-2 1 0,0 3 0,-2 1 0,-2 4 1,-1 0 0,-2 4-1,-2 0 1,-3 3 0,-10 6 0,15-9-1,-15 9 1,9-6 0,-9 6 0,0 0-1,0 0 1,0 0-1,0 0 0,0 0 0,0 0-1,0 0 0,0 0 0,0 0 1,0 0-2,0 0 1,0 0 0,10 2 0,-10-2 1,0 0-1,0 0 0,12 10 0,-12-10 0,10 12 0,-10-12 0,16 15 0,-16-15 1,17 19-1,-7-8 0,3 3 0,-1 0 1,2 2-1,-1 2 0,3 1 1,-1 1 0,0 0 0,-3-1 0,1 0 1,-3-4-1,-2 1 1,-2-5 0,-1 0 0,-5-11 0,5 13 0,-5-13-1,0 0 0,4 10 0,-4-10 1,0 0-1,0 0 0,0 0 0,0 0 0,0 0 0,0 0 0,0 0 0,0 0 0,0 0-1,0 0 0,0 0 0,0 0-2,0 0-7,0 0-29,0 0 1,0 0-2,5-21 1</inkml:trace>
  <inkml:trace contextRef="#ctx0" brushRef="#br0" timeOffset="115966">5888 2112 7,'-9'-8'14,"9"8"0,0 0-2,0 0-3,0 0-1,0 0-2,0 0 1,0 0-1,0 0 0,0 0-1,0 0-1,0 0 0,5-13 0,-5 13 0,3-11-1,-2 1 0,-1 10 0,4-20 0,2 6-1,-2-4 0,3-3 0,-1-4-1,2-2 0,3-2-1,-1-1-1,2 0 0,-1 0-4,4 4-6,-2 5-14,-3-4-7,5 7 1</inkml:trace>
  <inkml:trace contextRef="#ctx0" brushRef="#br0" timeOffset="116417">5819 1782 15,'0'0'30,"19"-11"1,-11 2-9,-2-6-14,6 2-1,-1-7 0,5 2 0,-4-5-1,5 3-2,-2-3-1,2 0 0,-1 0-1,0 2 0,0 1 0,-3 7 1,-1-2-1,-1 5 1,-3 0-1,-8 10 0,13-8 0,-13 8 0,0 0 0,0 0-1,0 0 1,0 0-1,0 0-1,5 10 0,-5-10 1,8 18-1,-1-5 1,2 3 0,2 2 0,2 4-1,1 1 1,1 2-1,0 0 1,0 0-1,-1 0 0,-2-1 0,-2-1 0,-2-4 1,-1-2-1,-2-2 0,-1-5 1,-1 0-1,-3-10 1,4 10-1,-4-10 1,0 0 0,0 0 0,0 0-1,0 0 0,0 0-3,0 0-27,0 0-8,-12-14-1,3 3 1</inkml:trace>
  <inkml:trace contextRef="#ctx0" brushRef="#br0" timeOffset="135925">6021 1679 11,'0'0'10,"0"0"-1,0 0-1,-8 9-1,8-9-1,0 0-2,0 0-1,-6 10 0,6-10-1,-7 15 1,3-4-2,-2 6 1,0 4 0,0 5-1,0 4 0,0 5 0,1 1 2,-2 1-1,2 0 2,-1-4 1,0 1-1,0-6 0,0-2 1,-1-5-1,1-1 0,0-4-1,0 0 0,-2-4 0,3 0-1,-1-3 0,1 1-1,5-10 0,-8 11 0,8-11-1,0 0-1,0 0-3,-10 4-8,9-14-14,5 0-4,-6-9-1</inkml:trace>
  <inkml:trace contextRef="#ctx0" brushRef="#br0" timeOffset="136486">5753 1836 14,'0'0'19,"3"-9"-1,-3 9-3,16-21-5,-4 4-3,4-4-2,1-3-2,4-2-2,-1-3 1,3-2 0,-2 3 1,0 3 0,-3 2 0,1 4 1,-7 1 0,1 6 0,-2 0-1,-2 8-1,-9 4 0,13-11 0,-13 11-1,12-9 0,-12 9 0,0 0 0,10-5 0,-10 5 0,0 0 0,0 0-1,10 1 1,-10-1-1,7 12 0,-2-3 0,2 4 0,1 2 0,2 4 1,1 3 0,3 2 0,-1 1-1,0 0 1,2 0 0,0-1-1,-1-2 1,0-2-2,-2-4-8,-7-1-23,6 1-1,-11-16 0</inkml:trace>
  <inkml:trace contextRef="#ctx0" brushRef="#br0" timeOffset="168251">8752 1795 0,'0'0'14,"-4"23"-2,1-6-2,1 5 0,-4 5-2,2 5 0,-3 9-1,-1 5-1,1 7 0,-4 4 0,1 6-1,-1 0-1,1 1 0,1-4-1,2-4-1,-1-6 0,4-8-1,1-8 1,1-9-1,1-7 1,0-6-2,1-12-8,0 0-20,-4-21-1,7-2 0</inkml:trace>
  <inkml:trace contextRef="#ctx0" brushRef="#br0" timeOffset="168702">8503 2058 2,'0'0'28,"0"-12"-7,0 12-6,9-17-2,-1 2-1,3-8-1,5-3-2,-1-8-2,7-3-2,1-4 0,6 1 0,-3-3 0,3 7 0,-3-1 1,1 9-2,-6 3 0,2 7-1,-7 2-1,-2 4 0,-4 4-1,0 4 0,-10 4 0,11-2-1,-11 2 1,7 11-1,-4 1 0,3 4 2,-1 4-2,3 5 0,1 6 0,3 4 1,0 2-1,1 4 1,-1 1 0,1-1 0,-1 0-1,-2-4 1,-3-3 0,1-5 0,-4-7 0,0-3 0,-2-7 1,0-3-1,-2-9 1,0 0 0,0 0-2,0 0-2,0 0-37,6-11 1,-3-20-2,4-12 1</inkml:trace>
  <inkml:trace contextRef="#ctx0" brushRef="#br0" timeOffset="173970">9916 1807 2,'0'0'4,"0"0"1,0 0 2,0 0 1,9 4 3,-9-4 0,0 0 1,0 0 1,0 0-1,0 0-2,0 0-3,0 0-2,0 0-2,0 0 0,0 0 0,0 0-1,1 9 0,-1-9 0,1 12 1,-1-2-1,1 7 1,-2 4 0,1 7 0,-2 3 0,0 10 0,-2 5 0,1 5 0,-1 1-1,0 2 0,0-1-1,0-2 0,-1-3 0,2-4-1,0-9 0,1-6 1,0-5-1,1-6 0,0-7 0,1-11 0,0 10-1,-3-21-6,4-1-11,1-8-17,-5-10-1,4-3 2</inkml:trace>
  <inkml:trace contextRef="#ctx0" brushRef="#br0" timeOffset="174500">9710 2023 8,'0'0'28,"0"0"-9,0 0-2,0 0-1,0 0-1,0 0-1,0 0-2,0 0-3,0 0-2,6-18-2,5 1-2,3-5-1,7-4 0,0-5-2,1-1 1,1-2 0,0 4 1,-5 2 0,-2 5-1,-5 3 1,-1 7 0,-3 1 1,-7 12-2,8-12 0,-8 12-1,0 0 0,0 0 0,0 0-1,0 0 1,0 0-1,0 0 1,7 9-1,-2 1 1,1 6 0,2 4 0,2 3 0,3 4 0,0 3 0,2 2 0,-2 2 0,2-2 0,-3-1 0,0-4 0,-1-2 1,-3-4-1,-2-4 0,-1-5 0,-5-12 0,7 14 1,-7-14-1,0 0 1,0 0 0,0 0 0,0 0-2,0 0-2,0 0-18,3-15-16,-4-1-1,4-3 0,-2-11 1</inkml:trace>
  <inkml:trace contextRef="#ctx0" brushRef="#br0" timeOffset="178026">10475 1745 13,'0'0'12,"0"0"-1,11 7-2,-11-7-1,0 0 0,0 0-2,11 5 0,-11-5 0,0 0 2,0 0-1,0 0 0,14 3 1,-14-3-1,0 0 0,10-2-1,-10 2-1,15 0-1,-2 2-1,-2-2 0,6 2 0,2-1-1,5 2 0,1-2 0,5 1 0,1-2 0,5 1 0,4-2 0,4 0 0,-1-2 0,4 1-1,1-3 1,2 1 1,0-1-2,-1 1 0,-1 0 0,-1 1 0,1 1 0,-4 0 0,-1 1 0,-3 1 0,-3-1 0,-4 2 1,-4-1-1,-5 1 1,-6 0-1,-3 0 0,-5-1 0,-10 0 0,12 2-1,-12-2 0,0 0 1,0 0-1,0 0 0,0 0 1,0 0-1,0 0 1,0 0-1,0 0 1,0 0-1,0 0-1,0 0 0,0 0-4,6-12-35,-6 12 1,-13-13-2,-2-1 1</inkml:trace>
  <inkml:trace contextRef="#ctx0" brushRef="#br0" timeOffset="207478">10349 1970 13,'0'0'15,"0"0"-1,0 0-2,0 0-4,0 0-2,0 0-3,0 0-1,0 0 1,0 0 1,0 0 3,0 0 1,0 0 0,0 0 1,0 0 0,0 0 1,7-11-1,-7 11-2,9-16-1,-2 6-2,0-5 0,6 1 0,-1-7-1,6-2 1,-1-5-1,5-1-1,2-5 1,3-1-1,0-8-1,7 3 1,0-5-1,3 1 0,3-1 0,2-1 0,0 1 0,3-1 0,-1 1 0,-1 0-1,0-1 1,-1 0 0,-3 1 0,1 0-1,-3 1 1,-1 1 0,-1 0-1,-1 1 0,-3 1 0,1 3 0,-2 0 0,-1 2 0,-1 0 0,-2 2 0,-1 2 0,-1-1 0,-1 3 1,-2 1-2,0-1 2,-1 2-1,0 1 0,1 2 0,-2 0 0,0 3 0,0 0 0,-1 1 0,-2 3 0,0 2 0,-2-1 0,-2 2 0,1 3 0,-3 0 0,-10 12 0,15-15 0,-15 15 0,11-11 0,-11 11 0,0 0 0,0 0 0,0 0 0,0 0 1,0 0-1,0 0 0,0 0 0,0 0 0,0 0 0,0 0 0,0 0 0,0 0 0,0 0-1,0 0 0,0 0-2,0 0-2,0 0-11,-13 11-25,0 1 1,-14-3-2,-9 1 2</inkml:trace>
  <inkml:trace contextRef="#ctx0" brushRef="#br0" timeOffset="222770">15653 1636 10,'12'-4'24,"-12"4"-7,2-12-7,-2 12-1,1-15-1,1 5 2,-2-1-2,5-2 0,-4-4-1,3 1 0,-1-7-2,7 0 2,-3-7-2,6 0-1,-3-9 0,6 2 0,-3-5 0,9 0-1,-5-1 1,5 1-2,-2-1 0,1 4 0,2-1-1,2 2 2,-2-3 0,1 3-1,-3 1-1,2 0 1,-1 3 0,0 3 0,-3 1-1,-2 2-1,-1 6 1,-2 1 0,-3 3-1,-2 2 1,-4 4-1,-1 3 0,-4 9 0,5-12 0,-5 12-2,0 0 0,0 0-3,-12 4-4,10 9-7,-3 0-21,-3 1-1,0 4 1,-3-3 0</inkml:trace>
  <inkml:trace contextRef="#ctx0" brushRef="#br0" timeOffset="224743">16181 1646 10,'14'-7'19,"-14"7"-2,10-9-1,-10 9-3,10-14 1,-10 14-2,11-20-1,-2 7-1,-2-9-2,6 1-1,-1-6-1,7-2 0,-1-6-2,8 1 1,1-5-1,5 2 0,-2-2 1,5 3-2,1-5 0,-36 41-1,80-79 0,-80 79 0,81-80 0,-47 37 0,1 2-1,-35 41 0,69-80 1,-69 80-1,61-68-1,-61 68 2,49-59-2,-49 59 1,52-43-1,-52 43 1,0 0-1,52-55 0,-52 55 0,0 0 0,52-46 0,-52 46 0,0 0 0,0 0 1,49-41-1,-49 41 0,0 0 0,0 0 0,0 0 0,0 0 1,0 0-2,0 0 1,0 0 0,0 0-1,0 0 0,0 0-1,0 0-4,0 0-21,0 0-13,0 0-1,0 0 1</inkml:trace>
  <inkml:trace contextRef="#ctx0" brushRef="#br0" timeOffset="227927">14280 1593 10,'0'0'13,"0"0"-3,0 0-4,0 0-2,0 0 1,10-3-1,-10 3 1,0 0 0,10-5-1,-10 5 0,14-11-2,-14 11-1,21-15 1,-11 4 0,2-1 0,1-3 1,1-1 0,1-2 0,0-5 0,4-1 1,-3-5 0,6-2 1,-2-6 2,6 2 0,-5-6 1,8 4-1,-4-6 1,5 6 0,-3-3-2,3 3-1,-2-1-1,1-2-1,-1-2 1,-1 0-1,-4-3-1,3 1 1,-3-2-1,1 3 0,-1-1-1,-1 5 0,0 4 0,-4 4 0,1 3 0,0 4-1,-3 2 1,0 3-1,-4 3 1,-1 4 0,-3-1-1,2 2 1,-6 1 0,0 0-1,-4 10 1,6-14-1,-6 14 1,4-12-1,-4 12 0,0 0 0,4-10 0,-4 10 0,0 0 0,0 0 0,0 0 0,0 0 0,0 0 0,0 0 0,0 0 0,0 0 0,0 0-1,0 0 1,0 0 0,0 0 0,0 0 0,0 0 0,0 0 0,0 0-1,0 0 1,0 0-1,0 0 1,0 0-1,-5 11 0,5-11-3,-1 14-6,-7 2-28,4-5-1,-2 2 0,-4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0.94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14,'0'0'8,"0"0"0,0 0 1,0 0 0,0 0-2,0 0 0,3 10-1,-2 1 0,-1 3-2,3 5 0,0 4 0,2 6-1,1 4-1,1 5 0,1 2 0,1 4 0,-2 0 1,0 2 0,-1-5 0,-1 0-1,-2-5 0,0-4-1,-2-7 0,-1-7-2,1-3-5,-1-15-16,0 0-8,0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1.4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 12,'12'-8'15,"1"-2"0,5 0-1,5 1-2,3 1-1,6 3-2,4 0-2,3 5-2,0 1-2,0 3-1,-1 2 0,-5 2-2,-5 1 2,-6 1-1,-7 0 1,-4 5 0,-7-1 0,-5 4 0,-5 0 0,-4 2 1,-6 1-1,-4 1 1,-5-3-2,-4 0 1,-3-4 0,0-2-1,0-2 0,3-3 1,3-3-1,6-1 0,5-3-1,6 1 1,9-2-1,0 0-1,0 0 1,9 5-1,6 0 1,6 4-1,4 1 1,4 0-1,3 2 1,0 3 0,-1-3 0,-3 1 0,-5 6 1,-6-2-2,-3 1 1,-7-1 0,-3 0 0,-3-1 0,-5 2 1,-2-1-1,-4-7 1,-3 3 1,-5-3-1,-4 1 1,-4-2 0,-3 1 0,-3-3 0,1-1 0,0-3-1,5-1 1,1-3-1,6-1-1,6 0-2,1-4-5,12 6-15,0 0-13,-4-14-1,4 14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4.2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0 660 15,'9'-20'17,"-1"2"-4,2-8-4,7-8-3,4-7-3,0-6 1,7-3 1,-2-5 0,2 3 1,-3-1 0,2 8 0,-7 4-2,0 4 1,-2 5-2,-2 7 0,1 4-1,0 4 0,-3 2-1,1 3 0,-3 2 1,-1 4-1,0 2 0,-11 4 0,13 2 1,-13-2-1,10 12 0,-5-2 0,-3 0 0,3 3 1,-3 0-1,2 4 0,0 1 0,0 4 0,2 6 0,-2 3 0,4 6 0,1 4 0,3 4 0,0 4 0,4 1 0,0-2-1,1-3 1,-2-3-1,-1-6 1,-3-6-1,-1-7 1,-4-6-1,-2-6 1,-4-11 0,3 10 0,-3-10-2,0 0-2,-4-17-3,4 3-6,-7-8-9,-3-4-13,3 3 1,-8-4-1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4.7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95 6,'0'0'27,"26"7"1,-2-9-14,6-5-3,10 3-3,4-6 1,8 5-1,-2-5-1,4 5 0,-5-2-1,0 2-1,-7-1-1,-3 3-1,-10-2 0,-4 4-1,-8-2 1,-3 3-1,-14 0 0,15-2 0,-15 2 0,0 0-2,0 0-2,-13-2-5,13 2-22,-10-5-6,-4-3-2,1-4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7.0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0 13,'0'0'15,"0"0"-2,0 0-2,0 0-4,0 0-3,0 0-1,0 0-1,0 0 1,1 14-1,0-3-1,0 1 2,-1 6-1,-3 5 0,-1 7 0,-7 4 1,-2 5-1,-5 2-1,-4 3 0,0-1 0,-2 1 0,2-6 1,3-3-1,6-5 0,6-3 0,8-4 1,11-4 0,7-6 0,10-2 0,6-5 0,10-2-1,6-5 1,2-2-1,-1-3 1,-2-1-2,-5-2 1,-5 2 0,-6 1 0,-8 1-1,-10 0 1,-4 1-1,-12 4-2,10-6-6,-10 6-16,0 0-5,-12-24-1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7.6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0 100 0,'12'-7'23,"10"3"-8,4 1-6,4-1 0,8 2 1,-1-4-1,6 3-1,-2-4 1,0 3-2,-7-3-2,-3 1-1,-8 0-4,-8-3-4,-4 1-11,-11 8-15,-4-16 2,-7 8-2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7.86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0,'19'13'24,"10"-13"2,16 3-15,12 3-4,6-1-1,6 2 1,0-1 0,-1 1-2,-8-3-2,-7 0-4,-8 1-9,-4 1-18,-15-7 1,-1 3-1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8.4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22,'0'0'19,"0"0"-3,13 10-3,-2-6-4,7 6-1,5 3-3,7 0 0,5 8-1,3 4-1,1 2-1,0 5 0,1 4-1,-3 1 0,-2 2 0,1 4-1,-2-1 1,1-2 0,2-1-1,0-3 1,1-4 0,-2-5 0,-5-5-1,-4-5 2,-5-7 0,-5-2 0,-7-5 0,-10-3-2,0 0-3,1-14-5,-7 0-22,6 14-1,-12-24-1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49.3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722 0 12,'0'0'12,"0"0"-2,-10 4-1,10-4-2,0 0 0,0 0-1,-11 6 0,11-6-2,0 0 0,-10 3-1,10-3 0,-11 8 0,11-8-1,-19 13 1,6-4-1,-3 1 0,0 4-1,-5 0 1,-3 2-1,-2 3 1,-3 4-1,-3 6 1,-1 2 0,-5 2-1,1 2 2,-2 1-1,3-1 0,0-2 0,4-2 0,2-4-1,6-4 1,3-6 0,3-2 0,1-3-1,4-3 1,0-2-1,0 0 0,0-2 1,-1 1-1,2-1 0,1 0-1,1 0 1,10-5-1,-13 6 1,13-6-1,0 0 1,0 0 0,0 0 0,0 0 0,0 0-1,0 0 1,0 0-1,0 0 1,0 0-1,0 0 0,0 0-1,0 0-3,0 0-17,0 0-14,-13-3 2,13 3-2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57.2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521 0 9,'0'0'11,"0"0"0,-8 10-2,8-10 0,-16 16-1,4-2-1,-4 5-1,-4 6 1,-5 6-1,-5 6 0,-4 7-2,-5 5 0,-2 5 1,-2 2-2,2 0-1,2-2 0,4-4 0,3-7 0,5-4-1,7-8 0,4-4 0,5-9 0,2-3 0,5-5-1,4-10-1,-3 15-4,3-15-5,0 0-21,17-12 1,-6-3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57.9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7,'0'0'13,"0"0"-1,10 6 1,0 3-2,0 0 2,7 5-1,4 1-1,7 6-3,4 2-2,7 4-1,3 6-1,7 2-1,7 5 0,5 2-1,2 1 0,4 4-1,0-2 1,2 5-1,1-6 1,-1-1 0,-6-1 0,-1-3 0,-5 1 0,-4-5 1,-7-5-1,-6-2 0,-7-3 0,-6-3 0,-7-5 0,-4-3 0,-16-14 0,14 15 0,-14-15 0,0 0-2,0 0-7,4 9-26,-10-18-2,1-3-2,-6-4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2982 16,'-14'0'11,"4"-1"2,1 0 0,9 1 0,-15-3-2,15 3-1,0 0-4,-9-3-3,9 3-3,0 0-1,0 0-2,0 0 0,13 10 0,-3-7 0,3-1 2,5 0 5,8 1-1,2-3 2,14 3 1,2-4 1,11 4 0,9-2 0,14 4-1,6 2-2,12 3-1,8 1 0,7 3-2,7-1 1,6 1-1,6-3 0,6-3 1,5-4 0,0-3 0,4-4 0,3-3 1,-3-4 0,0 0 0,-7-4 1,-2 3-1,-6-4-1,-3 3 2,-13-1-2,-7 3-1,-14 1 1,-10 2-1,-14 0 1,-18 3-1,-11 2-1,-11 1 1,-9 0 0,-8 1-1,-12 0 1,16 1-1,-16-1 1,9 1 0,-9-1 0,0 0-1,0 0-2,-20-9-4,2 7-34,-9 2 2,-15-2-3,-6 1 2</inkml:trace>
  <inkml:trace contextRef="#ctx0" brushRef="#br0" timeOffset="1032">91 7526 12,'-25'-8'20,"0"-3"-2,6 6-4,6-1-5,4 3-4,9 3-2,0 0-2,0 0-1,23-7 0,-1 6 0,9-3 3,9 1 1,9-6 0,14 4 2,8-5 1,16 5 0,11-4 0,10 7 0,13-2-1,15 6-1,7 3 0,5 4-1,3 0 0,2 2-2,-2-3 1,4 3-1,-11-2 1,-4-1-1,-11-3 1,-2 0 1,-8-1-1,-3 1 0,-12-3 0,-1 0-1,-9 0 1,-4-1-2,-7-2 1,-6 0-1,-10 0 0,-12-1-1,-11 1 1,-12 0 1,-11 0 0,-5 1 0,-16 0 0,9-1 1,-9 1-1,0 0 1,0 0-2,0 0 0,0 0-3,0 0-4,0 0-22,2-14-13,-5 4-1,-2-4-1</inkml:trace>
  <inkml:trace contextRef="#ctx0" brushRef="#br0" timeOffset="26348">4888-2 4,'0'0'11,"0"0"-3,0 0-1,0 0-1,0 0-2,0 0-1,0 0-1,0 0 0,-9-7 0,9 7 0,0 0 1,0 0 0,0 0-1,0 0 1,-9 4 0,9-4-1,0 0 1,-12 7-1,12-7-1,-11 10 1,11-10 0,-15 16 1,5-5-1,0 3 1,-2 1-1,0 1 0,1 1 0,-2 1-1,-1 1 1,0-2-1,2 1 1,2 1-1,-4-3 1,4 2-1,-2-2 1,3 2-2,1-3 2,2 3-2,-1-2 1,3 2-1,0-2 1,2 4-1,0 2 1,-1 0 0,1 2 0,-2 2 1,-1 2-1,-2 3 1,-1-1 0,-1 2 0,-3-1 0,1 2 1,-3 0-2,1 1 2,-1-4-2,-1 0 1,2 5 0,-2 0-1,3-2-1,-1 1 1,2-2 0,1-1-1,-1 2 1,3 0 0,0-4-1,1-1 1,0 0-1,-5 0 1,3 1-1,-1 2 1,-3 0 0,1 2-1,1-2 1,0 0 0,-1 1-1,6-2 0,-3 1 0,3 0 0,1-2 0,0 1 1,-1-1-1,1 3-1,0 0 2,0 1-1,-1 1 0,1-1 0,0 1 0,2 1 0,0 1 0,1 0 0,0 3 0,1-1 0,-1 0 0,4 1 0,-4 3 0,2 1-1,0-1 1,0 1-1,0 1 1,-1 0 0,-2 3 0,-1-2-1,0 2 1,-2 0 1,-2 3-1,-4-1 1,0 1-1,-2-2 1,1 2-1,-1-1 0,0-1 1,1 0-1,0-1 0,1 1 0,-3 2 1,3 2 0,-5 0 0,3 4 1,-5 0-1,1-1 0,-5 2 0,2-2 0,-1-3 1,1-1-2,2-4 2,-1-1-2,4 0 1,-1 2-1,4-2 1,1 3 0,0 0-1,1 3 0,0 2 0,2-2 0,-1 2 0,1-1 1,0-4-1,1 1 0,0-1 0,-4 1 0,5-3 0,-3 1 0,4-1 0,-1 1 1,-1 0-1,2 2 0,4-2 0,2 0 0,-1 1 0,1 0 0,-4-3 0,4 1 0,0-2 0,0 1 0,-5 0 0,5 1 0,0 0 0,1 3 0,-1-2 0,0 2 0,6-1 0,-6 0 0,7-1 0,-2-1 0,-2-4 0,5 0 0,1 0 1,-1-1-2,-2 0 2,4 3-1,-3-2 0,-2 4 0,1-1 0,-1 3 0,4-1 0,-2 2 1,-1-2-1,2 2 0,2-2 1,0 0-1,0-2 0,3 3 1,0-2-1,1 3 2,0-1-2,2 1 1,-2-3-1,3 1 1,1-4-1,-2-3 1,0-2-1,0-4 1,-2-3-1,0-2 0,-1-4 1,-1-1-1,-1-2 1,-1-1-1,0-3 0,0 0 0,-1-3 0,3 0 0,-3-3 0,1 0 0,-1-2 0,1-2 0,0 0 0,0-1 0,-10-8 0,17 12 0,-17-12 0,17 14 1,-17-14-1,18 15 0,-7-6 0,0 1 0,0-1 0,0 1 0,0 0 0,3-2 0,-3 0 1,-2-1-1,4 1 0,-2 0 0,1-4 0,1 1 0,0 1 0,0 0 0,1 1 0,3 0 0,-3-1 0,2 0 0,-1 3 0,1-2 0,0-1 0,1 0 0,1-1 1,-1-1-1,1 0 0,1 0 0,1-1 0,1-1 0,-1 0 0,3-2 0,0-1 0,2-2 0,1 0 1,-2-1-1,2-1 0,-1 0 0,1 1 0,-1 2 0,-1 0 0,-2 1 0,2 1 0,0 0 0,1 0 0,0-1 1,-3 0-1,2-1 0,-1 0 0,0-1 0,-4 1 0,1-2 0,-1 2 0,0-1 0,2 1 0,0 0 0,-1 0 0,2 0 0,2-1 0,1-1 0,0 0 0,1 1 0,0 0 0,2-2 0,0 0 0,1 1 0,-2 0 0,1 1 0,0-1 0,-2-2 0,2-1 1,0 0-1,0-1 0,4-2 0,-2-2 0,3 0 0,1-3 0,3 2 0,-1 0 0,2 0 0,0 1 0,0-1 0,1 3 0,0 0 0,0 0 1,-1 1-2,-1-1 1,-1-1 0,2 1 0,-1 0 0,0 0 0,2-1 0,0 2 0,1 0 1,2-1-2,2 1 2,1-1-1,2-1 0,2 1-1,0 0 2,1-1-2,0-1 1,4 1 0,-1-1 0,0 1 0,0 0-1,2-3 1,1 1 0,1-3 0,4 0 0,1-3 0,-1 2 0,0-2 0,0 0 0,-2 1 0,-1-2 1,-2 3-2,0-1 2,-1 0-1,3-1 0,1-2 0,0 1 0,1-2 0,1-1 0,1-1 1,0-2-1,0 0 0,-2 0 0,0 0 1,0 1 0,2-1-1,1 2 0,-3 0-1,-1 4 2,-3 0-2,-3 1 1,-2 2 0,-4 1 0,-4 1 0,-3 1 0,-2 0 1,-3 1-1,-2 0 0,-1 2 0,-9 2 1,-3 0-1,-4 4 0,-5 1 0,-11 4 0,12-4 0,-12 4 0,0 0 0,12-4 0,-12 4 0,0 0 0,12-4 0,-12 4 0,0 0 0,11-3 0,-11 3 0,0 0 0,0 0 0,0 0 0,10-3 0,-10 3 0,11-5 0,-2-2 0,9-1 0,4-4 0,5 0 0,6-2 0,3-2 0,1 1 0,1 0 0,1 4 0,-7 2 0,-6 0 0,1 3 0,-5 2 0,-4 1 0,-3 1 0,-3 1-1,-3 0 1,0 0 0,1 0 0,-10 1-1,0 0 1,0 0 0,0 0-2,0 0-4,0 0-27,11-11-5,-11-1-2,2-5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4:58.8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-2 579 6,'0'12'10,"3"-2"2,-3-10 2,0 0 1,0 0 0,0 0 2,10-3-4,-1-8-1,-1-10-5,5-5-2,-1-9-2,7-6-2,0-7 0,4-2-1,-2-3 2,0 1-1,0 1 0,-2 5 0,-1 7 1,-2 6-1,-3 3 1,-2 8 0,-4 4-1,-1 7 1,-6 11-1,5-11-1,-5 11 0,0 0 0,-5 16 0,2-1 0,-1 4 1,2 5-1,1 1 2,2 2-2,3-2 2,5-3-1,4-2 1,5-3 0,5-9-1,5-3 1,1-5-1,2-3 1,0-4-1,-1-4 0,-2-2 0,-4-4 0,-4 1-1,-4 0 1,-4 1-1,-1 1 0,-4 4 0,-7 10-1,10-14 0,-10 14 1,0 0-1,10 4 0,-6 5 1,0 5-1,2 4 1,0 5 0,-2 7 1,1 5-1,2 7 1,-3 3 0,3 3-1,-6 0 0,5-2 1,-1-2-1,2-8 0,1-4 0,-2-8 0,2-9-3,4-4-7,3-9-25,-2-15-2,4-3 1,1-13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00.3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264 0 7,'0'0'15,"0"0"-1,-5 9-3,5-9-2,0 0-2,0 0 0,4 12-2,-4-12 1,5 10 1,-5-10-2,7 15-1,-2-3 0,-1-1 0,3 3-2,0 4 1,2 4-1,1 2-1,2 5 1,-1 1-1,3 3 0,-3 2 0,0 1 0,-1-1 0,-2 1 2,-4-5-1,-1 0 2,-6-5 1,-2 0-1,-7-5 2,-2 0-1,-5-7 0,-2 1 0,-5-5-2,0-2 0,-3-4 0,2-2 0,-1-4-2,3-2 1,0-3-1,1-3-1,4-1 0,0-2-1,6-2-3,-3-4-3,8 2-5,-5-4-10,2-2-14,7 0-2,-1-3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15:01.0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48 12,'0'0'11,"0"0"0,0 0 0,0 0 0,0 0-2,0 0 0,0 0-1,13 6 0,-13-6 0,18 2 0,-3-3-1,10 3 0,5-4-2,11 3 1,6-6-1,8 3-1,5-4 0,6 2 0,1-4 0,2 3 0,-7-2 0,-2 2 0,-9-1-1,-4 3 1,-13 0-1,-7 2-1,-9 0 1,-5 1-1,-13 0-1,11 1 1,-11-1-1,0 0 1,0 0-1,0 0 0,0 0 0,0 0-1,0 0 1,0 0-1,0 0 0,0 0 1,0 0-1,0 0-1,0 0-1,0 0-2,0 0-4,0 0-17,-18 4-14,4-3 0,-7-3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05.7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1340 14,'2'-9'12,"-2"9"-1,0 0 1,0 0-1,0 0-2,0 0 0,0 0-1,0 0-3,0 0 0,0 0-1,0 0-1,0 0-1,0 0 0,0 0-1,0 0 0,0 0-1,0 0 0,0 0 0,0 0 1,0 0-1,0 0 0,0 0 0,11 10 1,-11-10 0,15 14-1,-7-5 1,1 0 0,0 3 0,2-1 0,-1 1 0,1-1 0,-1 0 0,-1-1 0,1-2 0,-1-2 0,-9-6 0,13 8 1,-13-8 0,10 3 0,-10-3 1,0 0 0,6-10 1,-6 10-1,4-13 0,-1 2-1,-1-3 0,1-3-1,1-2 0,0-2 0,-1-2-1,0-1 1,1 1 0,-1 2-1,2 0 1,-1 5 0,0 2 0,0 2-1,-4 12 1,6-13-1,-6 13 0,0 0 0,0 0 0,0 0 0,0 0 1,9-4-1,-9 4 0,0 0 0,13 14 0,-13-14 0,12 16 0,-5-7 1,2 2-1,-3 0 0,1-1 0,-1 0 0,-6-10 1,11 13-1,-11-13 0,0 0 0,12 9 0,-12-9 0,0 0 1,12-9-1,-7 0 1,1-4-1,0-1 1,1-4-1,2-2 1,-2 0-1,1-2 0,0 2 0,2 1 0,-2 4 0,0 1 0,0 3 0,-8 11 0,10-12 0,-10 12 0,10-4 0,-10 4-1,0 0 1,12 15 0,-7-5 0,2 3 0,1 1 1,1 1-1,0 2 0,-1 0 0,1-1 0,-2-3 0,-1-2-1,0-2 0,-6-9-3,8 12-5,-8-12-16,0 0-10,0 0-2,-6-19 2</inkml:trace>
  <inkml:trace contextRef="#ctx0" brushRef="#br0" timeOffset="1151">497 949 11,'0'0'13,"2"-11"0,-2 11-2,0 0 0,11-13-1,-11 13 1,15-10 0,-3 4-2,-2-2-2,3 2 0,-3 0-3,3 2 0,-2 1-1,2 2-1,-1 2 0,-1 4-2,1 0 2,-1 3-2,3 1 2,-2 2-2,0-1 1,0 2-1,-3-1 1,2 2-1,-3-1 1,0 1-1,-2-2 1,1 0 0,-3 1 0,-1-2 0,-2-1 1,-2 2 0,1-11 1,-8 16 0,-4-9 0,2 1-1,-7-2 1,2 1-1,-4 0 0,1-2-1,0-1 0,0 0 0,2-1-1,2-1 1,2-1-1,1-1 1,11 0-1,-15-3 1,15 3-1,0 0-1,-8-14 1,8 14 0,5-17 0,1 7-1,4-1 0,4 1 1,-1 0-1,4 0 1,0 2-1,0 2 1,0 2 0,-3 1-1,-3 1 0,0 2 0,-2 2-2,-9-2-4,13 3-10,-13-3-18,0 0-1,11 0 1</inkml:trace>
  <inkml:trace contextRef="#ctx0" brushRef="#br0" timeOffset="1952">847 750 17,'10'-2'26,"-10"2"-11,0 0-6,0 0 0,0 0 0,0 0-2,-9 10-2,9-10 1,0 0-1,2 14-1,-2-14 1,11 13-2,-11-13 1,18 19-2,-8-8 0,3 2 0,-3 0 0,3 2-1,-3-2 0,0 2-1,-1-4 2,-3 1-2,-6-12 2,9 15-2,-9-15 2,0 0 0,0 0 0,5 9 1,-5-9 0,0 0-1,-9-10 1,9 10 0,-13-18-2,6 7 0,-2-3-1,1 1 1,-1-2-1,2 1 0,2 0-1,2 3 1,3 1-1,2-2 1,3 1-1,2-1 1,4 2-1,0-1 1,3 1-1,0 1 0,1 3-1,-2-1-3,6 7-6,-8-3-9,-2 3-15,7 4 0,-5-3 1</inkml:trace>
  <inkml:trace contextRef="#ctx0" brushRef="#br0" timeOffset="2533">1215 700 5,'0'0'25,"11"6"-1,-11-6-14,1 11-2,1-2 1,-2-9 1,5 16-2,-5-16-1,11 12 0,-11-12-2,21-1-1,-6-6-1,1-3-1,2-3-1,-1-4 0,-2-1 0,0-3 0,-4 0-1,-3 1 1,-5 2 0,-3-1 0,-4 1 0,-3 4-1,-1 1 1,-6 5 0,1 1 0,-3 5-1,-1 3 0,0 4 1,-1 4-1,3 3 0,-1 1 0,4 1 0,0-1-1,4 1 1,2-2 0,2 0 0,3-3-1,3 0 1,2 1 0,2 0-1,5 1 1,1 2 0,4 1 0,1 4-1,5 2 0,-1 0 0,0 6 0,0 1-1,3 3 1,-2 2-1,0 0 1,-3-1 0,0-2 1,-2-1-1,-2-4 1,-2-5 0,-6-2 0,-2-2 1,-6-5 0,-3-1 1,4-9-1,-20 14 1,3-9-1,2 0 0,-3-1 0,1-1 0,0-2 0,0-1 0,2-2 1,3-2-1,12 4 0,-17-18 1,13 3-2,3-3 1,5-3-1,4-4-1,4-1-2,2-6 0,6 2-3,0-6 0,4 4-3,-3-4-1,3 5-3,-7-5-2,3 6-2,-4 0-2,-4 3-1</inkml:trace>
  <inkml:trace contextRef="#ctx0" brushRef="#br0" timeOffset="3304">1591 502 25,'0'0'20,"0"0"-4,0 0-1,0 0-2,2 10-3,-4 0-2,4 5-1,-1 2-2,4 6 1,-1-4-2,2 5 0,1-2-2,1-1 0,0-6-2,-1-2-2,2-4-8,-9-9-22,10-4-2,-4-6 2</inkml:trace>
  <inkml:trace contextRef="#ctx0" brushRef="#br0" timeOffset="3585">1524 215 25,'2'19'31,"-2"-19"0,4 15-3,-4-15-29,0 0-10,13 15-13,-13-15-7,0 0 0</inkml:trace>
  <inkml:trace contextRef="#ctx0" brushRef="#br0" timeOffset="3925">1730 397 3,'0'0'19,"0"0"-15,1 10 0,-1-10 2,3 15 2,-2-5 1,1 3 1,-1-1 1,5 5 1,-5-1-1,4 2-1,-3-2-3,5 2 0,-4-4-3,5-1 0,-8-13 0,16 10-2,-5-14 0,5-7-1,-2-4 0,2-5 0,0-5-1,2 0 1,-1-1-1,-4 4 1,0 4 0,-4 3-1,-3 4 0,-6 11 1,14-10-1,-14 10 0,13 7 0,-13-7 1,16 19 0,-7-4 0,1 3 0,1 0 0,-1 2 0,-2 0 0,-2-1-3,-1-4-3,2 3-11,-2-5-18,-5-13-2,0 0 2</inkml:trace>
  <inkml:trace contextRef="#ctx0" brushRef="#br0" timeOffset="4456">2139 339 11,'11'-6'24,"-11"6"-9,13-7-8,-13 7-1,16-2 1,-4 3 0,-3-1-2,4 4 0,0 1-2,2 2 0,-1 0-1,2 4 0,-1 1-1,2 2 0,-4 1 0,2 2 0,-5 1 0,0-2 0,-3 0 1,-1 0 1,-5-3 1,-2 0-1,-2-2 2,-3 0-1,6-11 1,-18 15-1,3-10 0,2-2-1,-4-2 0,2-1-1,-1-2-1,2 1 0,1-4 0,13 5 1,-14-9-2,14 9 1,-4-10-1,4 10 0,8-15 0,0 5 0,3-1-2,-1-4 0,5 4-3,-1-6-6,4 3-15,0 1-9,-4-2 1,0 3 1</inkml:trace>
  <inkml:trace contextRef="#ctx0" brushRef="#br0" timeOffset="5007">2312 11 2,'0'-14'25,"0"14"0,0 0-11,10-2-8,-10 2 1,0 0 1,15 13 0,-15-13-1,14 23-1,-3-7 0,3 6 0,-1 3-2,3 7 0,-1 3-1,1 2-1,1 1-1,-1 5 0,-3-3 0,-1 0-1,0-3 0,-3-6-3,2-1-6,1-4-23,-7-14-1,4-5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11.4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0 573 24,'0'0'15,"0"0"0,0 0-1,0 0-1,0 0-2,0 0-3,0 0-1,10-2 0,-10 2-3,10 14 0,-3 1-1,1 5-2,1 3 1,2 4-1,-1 1 0,0 1-1,1-2-2,-5-6-8,3-8-14,2-4-8,-11-9 0</inkml:trace>
  <inkml:trace contextRef="#ctx0" brushRef="#br0" timeOffset="310">167 512 7,'0'0'23,"0"0"1,5 9-11,-5-9-10,6 13 2,-5-2 1,2 2 2,-2 1-1,2 3 1,-3 0-1,5 0 0,-4-4-2,4 0-1,-5-13-2,16 1-1,-2-9-2,4-5 0,0-5 0,2-4 1,2-1-1,-1-1 1,0 3 0,-4 3 0,-5 5 1,-3 6 0,-9 7 0,15 0 1,-15 0-1,10 20 0,-5-5-1,3 2 1,1 2 0,0-2-4,7-1-10,3-1-19,-3-10-1,7-2 1</inkml:trace>
  <inkml:trace contextRef="#ctx0" brushRef="#br0" timeOffset="761">594 582 22,'-11'-3'23,"-2"-9"-13,6-4-6,4-2-1,6-3 0,6-2 1,5-1-1,6 1 1,-1 0 0,5 4 1,0 1-2,2 4 1,-4 6-1,1 4-1,-2 5-1,-2 4 0,-1 5 0,-4 4 1,-3 3 1,0 3 1,-6-1 0,-1 4 2,-6-3-1,1 0 1,-7-3-1,1 1-1,-7-6-1,0-1 0,-5-3-1,2-3-1,-3-3-1,-3-6-4,7 0-8,-4-5-16,4-8-7,4-3 1,0-11 1</inkml:trace>
  <inkml:trace contextRef="#ctx0" brushRef="#br0" timeOffset="1202">772 0 18,'1'11'28,"-3"-1"2,1 1-13,5 9-9,-2 2 1,5 10 0,-4 3 0,10 12-2,-5 0-2,5 1-1,-1-1-1,1-2-2,3-5-4,-4-10-10,3-9-20,2-7-2,-2-15 1</inkml:trace>
  <inkml:trace contextRef="#ctx0" brushRef="#br0" timeOffset="1472">1074 332 1,'10'4'26,"10"2"-1,-9-13-1,5 0-22,-1-7-3,4-2 0,-5-4 1,-1-2 1,-4-1 0,-4 1 2,-3 2 3,-7-1 0,1 8-2,-9 1 0,0 8-1,-6 4-1,0 5 0,-3 7-1,2 4 1,0 5-1,0 3 2,3 1 0,5 2 1,2-1 0,6 1 0,0-3 0,7 0-1,1-6 0,5-1-1,2-3 0,5-3-2,3-4 0,0-5-1,6-1-2,-2-6-1,5 0-5,-6-10-8,0-1-17,2-2 1,-8-9 1</inkml:trace>
  <inkml:trace contextRef="#ctx0" brushRef="#br0" timeOffset="1883">1349 130 11,'-1'23'25,"-1"-8"-7,3 5-7,3 6-2,-1 3 2,5 4-2,-1 3-2,5 6-1,-2-3 0,4 3-2,-4-4-1,1 0 0,0-6-1,-3-1 0,-2-4-1,-1-7 0,-3-1 0,0-1 0,-1-5 0,-1-1 0,0-12 2,-6 15-1,6-15 1,0 0 0,-15-8-1,9-1 2,-5-7-2,1-4 0,-4-4-1,1-8 0,-1-2-1,-1-3 0,2-5-1,1-1 1,6 0-1,2 1-1,6 0 1,3 3 0,8 3-1,2 3 0,6 5 0,0 0 0,5 4 0,1 3 0,0 3 1,-2-2 0,0 9 0,-5 2 0,0 4 0,-3 4 1,-5 4 0,-12-3 1,14 19-1,-9 0 2,-5-5 0,0 5 1,-5-1 1,1 2 0,-4-2 0,1 2-1,-5-3 0,1 1 0,-2-1-5,-8-6-15,0-2-19,1-1 0,-7-16-1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32.3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 29,'0'0'19,"0"0"1,0 0 0,0 0-4,0 0-2,0 0-3,0 0-2,0 0-2,11-8-2,-11 8 0,0 0-2,14-5 0,-14 5 0,16-5-1,-7 5-1,-9 0 0,18-3-1,-9 5-3,-9-2-8,18-3-25,-3 4-1,-6-9 0,-1-4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16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1318 8,'0'0'12,"0"0"-1,0 0-3,0 0 0,0 0-1,-7-10 0,7 10 1,5-9-1,-2-3-1,4 1 1,2-9-1,4-1-1,4-11 0,5-4-1,3-7-1,4-4-1,7-6 0,4-4 0,4-4 0,4-1-1,3-3 0,2 1 0,2-1 0,4 1 0,-6-1 1,0 4 0,1 1 0,-6 6 1,0 1-1,-3 9 0,-5 0 0,-1 8-1,-3 3 0,-3 5-1,-3 3 0,-1 5 0,-4 0 0,-6 6 0,-2 1 0,-4 4 0,-3 3-2,-10 6 0,11-5-2,-11 5-5,0 0-10,-3 12-15,3-12 2,-8 12-1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18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0 924 6,'0'0'5,"0"0"1,0 0 0,0 0 1,0 0-1,0 0 1,0 0 0,2-11-1,5 0 1,1-8-2,6-9-1,6-6-1,4-8-2,6-8 1,6-5-1,3-6-1,6-2 1,2-3-1,-1 4 0,-1 0 2,-4 4-1,-2 3 3,-5 4-1,-5 5 1,-4 9-1,-6 3 1,-3 6 0,-4 6-2,-3 7-2,-3 3-3,-6 12-4,0 0-5,12-5-17,-12 5 1</inkml:trace>
  <inkml:trace contextRef="#ctx0" brushRef="#br0" timeOffset="881">1216 1055 13,'0'0'15,"-9"5"0,9-5-1,0 0-2,8-17-2,-3 4-1,0-8-4,6-7-2,0-6-1,5-8 0,-1-7-1,4-2 0,3-7 0,2-1 0,4-1 1,3-3 1,-1 0-1,3 1 1,-3 2-1,2 4 1,-5 1 0,4 5 0,-9 3-1,0 11-1,-6 4 1,-4 7-1,-1 7 0,-4 3-2,-7 15-1,9-12-1,-9 12-4,0 0-5,1 15-10,1 2-10,-7-3 2</inkml:trace>
  <inkml:trace contextRef="#ctx0" brushRef="#br0" timeOffset="1682">1792 969 21,'12'-15'15,"5"-6"0,-1-4-1,6-8 1,5-2-3,2-6-3,8-4-3,0-4-2,9 0 0,-1-5-1,7 3-1,-7-1 1,4 4 0,2-1-1,-4 7 1,2 1 1,-7 8-1,-1 1-1,-41 32 1,70-47 0,-70 47-1,44-25 1,-44 25-1,0 0 0,0 0-1,42-16-1,-42 16-3,0 0-7,0 0-20,0 0-6,-53 14 2,53-14-1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22.6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1742 23,'0'0'15,"1"-10"-1,-1 10-1,0 0-3,-5-9 0,5 9-4,0 0-1,-9-3-2,9 3 0,-11 1-1,11-1-1,-16 4-1,7 0 0,9-4 0,-18 10 0,18-10 0,-16 14 0,6-5 0,0 0 0,1 2 1,1 1-1,-3 2 1,1 0 0,0 2 1,0-1-1,3 2 1,0-2-1,3 2 1,0-1 0,4-1-1,4-1 1,1 1-1,4-4 1,5 1 0,0-3 0,4-2-1,1-4 1,3-2-2,-2-3 1,1-4-2,1-1-2,-3-5-3,2 3-6,-3-6-6,-2-1-10,6 4-4,-7-5 1</inkml:trace>
  <inkml:trace contextRef="#ctx0" brushRef="#br0" timeOffset="531">357 1860 8,'0'0'23,"-15"-8"-6,8-1-8,2-4-1,2-2-1,2-1 0,0-2-1,6-1-1,0-1-1,7 2 0,0-1-2,5 2 0,-1 0-1,3 4-1,-2 0 0,1 6 0,-2 1 0,-2 5-1,-3 3 1,-1 2 0,-3 5 0,0 3 1,-3 2 0,-1 2 0,-3 0 1,0 2 1,-3-2 0,-2 2 1,-3-5 0,0 3 1,-4-7 0,0 1-1,-3-3 0,2-1 0,-3-4-1,3 0-1,1-2-1,-2-1 0,5 0-3,9 1-3,-14-7-6,14 7-8,-11-18-14,11 18-1,0-22 0</inkml:trace>
  <inkml:trace contextRef="#ctx0" brushRef="#br0" timeOffset="1051">518 1473 20,'0'0'22,"0"0"-15,0 0-3,10 0 1,-10 0 1,0 0 0,10 3 0,-10-3 1,8 9 0,-8-9-1,7 19-2,0-8-1,0 3 0,-1 0-1,1 0-1,1 0 1,-2-2-1,1-1 0,-1-2 0,-6-9 0,11 8 0,-11-8 1,10-3-1,-10 3 1,12-14-1,-6 1 1,2 0-1,0-4 0,0 0 0,2-1 1,-3 2-1,1-2 0,-2 4 0,0 2 0,2 3 0,-8 9 0,9-13-1,-9 13 0,0 0 1,0 0-1,10 1 0,-10-1 0,2 16 0,0-5 0,1 2 1,1 2-1,0 0 0,2-1 0,0 0 0,2-2-1,-8-12-1,21 14-5,-12-15-6,4-4-14,2 2-6,-3-9 1</inkml:trace>
  <inkml:trace contextRef="#ctx0" brushRef="#br0" timeOffset="1622">943 1401 2,'0'0'7,"-2"14"-1,2-14 0,2 12 1,-2-12 0,9 9 0,-9-9 0,16 5 1,-6-4-3,2-3 0,3-2-2,0-1 0,1-2-2,-2-2 0,0-5-1,-3 3 1,-3-1 1,-2-1 0,-3 1 0,-4-2 2,-3 3-1,-4 1 0,8 10 0,-21-14-1,9 10 0,-3 3-1,0 2-1,-1 4 0,0-1 0,1 5 0,-1-4-1,4 3 1,-2 0-1,4 0-1,1-2-3,9-6-4,-14 16-4,14-16-7,-2 21-8</inkml:trace>
  <inkml:trace contextRef="#ctx0" brushRef="#br0" timeOffset="2163">904 959 16,'0'0'13,"5"-10"1,-5 10-2,0 0 0,0 0-1,0 0-1,0 0-2,9 2-2,-9-2-2,5 11-1,-5-11 1,12 19-1,-4-5 0,2 3-1,4 4 0,0 5-1,3 3 1,-1 2-1,3 2 0,-2-2-1,2-1 1,-2-1-1,-1-4 0,0-2 1,-3-9-1,0 0 1,0-6-1,-1-7 1,2-4 0,-3-8-1,2-1 1,-1-7 0,0 2-1,-1-7 1,-1 1-1,-2 3 1,-1-1-1,-1 3 1,-2 4 0,-1 3 0,-3 11 0,3-15-1,-3 15 1,0 0-1,0 0 0,0 0 0,4 9 0,-1 1 0,1 1 0,2 2 0,2 2 1,3 0-1,-2 1 0,4-3 0,1-1 0,0-3-2,-3-5-4,4-4-12,0-4-16,-8-12 2,2-4-1</inkml:trace>
  <inkml:trace contextRef="#ctx0" brushRef="#br0" timeOffset="2734">1199 673 7,'-12'0'29,"12"0"-2,-12 8 1,12-8-20,0 0-9,0 0-4,0 0-2,11 10-5,-11-10-3,9 6-5,0 3-4</inkml:trace>
  <inkml:trace contextRef="#ctx0" brushRef="#br0" timeOffset="2954">1373 669 6,'11'10'23,"-11"-10"0,0 0-14,4 16-5,1-2-1,5 4 0,0 6 1,3 7-2,2 3 2,3 7 1,-1-3 0,3 2-1,-2-3 1,0 1-1,-2-5 0,1-3-1,-3-7 0,-1-2-1,-3-4-1,-3-6-1,-1-2 0,-6-9 0,0 0 0,0 0-1,-11 4 0,-1-11-1,-5 0 0,-3-3 1,-3-1-1,-2 0 1,-1 2-1,0-1 2,3 2-1,2 2 2,4 2 0,4 1 0,4-1 1,9 4 1,-6-9-1,6 9 1,16-17 0,2 5 0,1-3 0,10-4-2,3-3 1,7 2-1,3-3 0,0 2-1,3 1 0,-3 1 0,-1 1 0,-5 4 0,-5 2 0,-5 2 0,-5 4 0,-6 1 0,-4 2 0,-11 3 0,11-3 0,-11 3 0,0 0 0,0 0 1,0 0-1,4 12 0,-4-12 0,1 18 1,1-6-1,2 3 0,2 0 1,0 3-1,0-1 1,2 0-1,3-3 1,-2 0-1,-2-4-2,-7-10-5,14 3-18,-14-3-8,10-19 1,-7 2 0</inkml:trace>
  <inkml:trace contextRef="#ctx0" brushRef="#br0" timeOffset="3685">1787 473 8,'0'10'26,"0"-10"-3,-1 10-4,1-10-29,0 0-14,20 15-1</inkml:trace>
  <inkml:trace contextRef="#ctx0" brushRef="#br0" timeOffset="3916">2081 890 9,'0'0'25,"-17"-14"0,10 1-15,-1 0-3,1-4 2,4 2-2,0-3-1,5 2 0,1 0-1,5 2 0,2 0-1,5-1-2,2 5-1,3-1 0,1 2-2,1 1 2,1 5-2,-2-2 1,-1 7-1,-3 6 1,-1 0-1,-7 5 1,-2 1 0,-6 5 0,-3-2 1,-3 6 0,-4-4 1,-1-2 0,-6 0 1,4-2 0,-6-3 0,4-2 1,-5-5-1,3 0 0,-3-5-1,1 0 0,1-4-1,-1 0-1,4-2-3,-1-4-6,8-1-15,3 1-11,1-8 1,9 3 1</inkml:trace>
  <inkml:trace contextRef="#ctx0" brushRef="#br0" timeOffset="4436">2323 542 4,'1'11'25,"-1"-11"-1,0 0 0,0 0-21,0 0-1,0 0 3,0 0-1,0 0 1,5 10 1,0 0 0,-4 0 1,4 5-1,-4 3-2,6 2-1,-3 0-1,2 1-1,0-2 0,1-1-1,1-3 0,0-1 1,3-8-1,1-3 1,0-3 0,3-5 0,0-3 1,2-7-1,-2-2 0,4-5 0,-2-1 0,-4-2 0,-1 1 0,1 1 0,-3 1-1,-3 6 1,0 2-1,-3 4 1,-4 10-1,5-11 0,-5 11 1,0 0-1,0 0 0,1 15 0,-1-5 0,-1 3 1,2 0-1,0 3 0,1-2 0,1 1 1,0-5-2,1 0 1,3 1-4,-7-11-5,14 4-11,-3-2-14,-11-2 1,22-7 0</inkml:trace>
  <inkml:trace contextRef="#ctx0" brushRef="#br0" timeOffset="5027">2715 342 15,'0'0'25,"0"0"-1,0 0-15,9-1-6,-9 1-1,18 1 1,-5 3 1,4 0-1,0 1 0,4 1 1,1 2-1,1 1 0,2 1 0,-1 2-2,-1-1 0,-1 2 0,-2 1-1,-1 0 0,-3 1 0,-1-1 0,-4 2 0,-2-3 0,-2 1 0,-3-2 0,-1-2 0,-4 1 1,1-11 0,-14 15 0,2-11 1,-3 0 1,-3-2 0,-1-1 0,-3-2 1,3-1-1,-1-2 0,4 1 0,0-2-1,6 1 0,10 4 0,-14-8 0,14 8-1,0 0-1,-9-10 0,9 10 0,0 0 0,6-10-1,-6 10-1,17-10-1,-1 2-2,-1-3-4,7 2-5,-1-5-12,0-5-6,5 0 1</inkml:trace>
  <inkml:trace contextRef="#ctx0" brushRef="#br0" timeOffset="5598">3032 0 9,'14'16'22,"-14"-16"0,0 0-16,11 7 0,-11-7 0,12 15 1,-6-6 2,5 8-2,-5-1 1,6 10 0,-1 0-1,1 6-1,0 2-2,4 2 0,-3 0-2,4 1 0,0-2-1,0-2 0,-2-4-1,3-2-2,1-4-7,-3 1-22,-7-8-1,1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28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0 706 3,'0'0'25,"14"-9"1,-14 9-3,0 0-17,9-9 0,-9 9 0,0 0 0,11-6 0,-11 6 1,9 7-1,-3 3-1,-3 0 0,2 6-2,-1 1-1,3 4 0,-1 1-1,0 0 0,-1 1 0,1-5-1,2 1-1,-4-6-3,4 0-7,-4-3-12,-4-10-10,0 0 0,10-8 0</inkml:trace>
  <inkml:trace contextRef="#ctx0" brushRef="#br0" timeOffset="330">187 521 21,'0'0'26,"0"0"0,0 0-17,0 0-4,8 17-3,-5-8 1,1 3 0,0 2 1,2 3 0,0-3 0,2 3 0,0-6 0,5-1 0,-1-6-1,4-3-1,-1-6-1,3-5-1,1-3 1,-3-4-1,2-1 0,-4 1 1,-4-1 0,0 6 1,-4-1 0,-6 13 0,7-13-1,-7 13 1,0 0-1,0 0 0,0 0-1,10 15 0,-4 0 0,3 2 0,-1 2 0,3 2 0,2 1-2,-2-5-7,3-4-20,4 3-4,-6-14 0,6 0 0</inkml:trace>
  <inkml:trace contextRef="#ctx0" brushRef="#br0" timeOffset="871">612 589 0,'-12'-11'24,"12"11"0,3-19-14,1 3-4,4 0-1,2-4 1,4 2-1,0-3 0,5 4-1,-4 0 0,3 5-1,-3 2 0,0 5 0,-4 3-2,0 4 0,-2 5 0,-2 4-1,-1 5 1,-1 3 0,-4 0 2,-1 4 0,-3-1 0,2 1 1,-6-4 0,0-1-1,-4-4 0,-2-3 0,0-2-1,-2-5-1,1-4-3,-4-7-4,6-4-10,3-2-17,-5-13 1,8 0 0</inkml:trace>
  <inkml:trace contextRef="#ctx0" brushRef="#br0" timeOffset="1272">714 158 27,'0'0'29,"14"7"0,-14-7-11,12 16-12,-4 1-1,-3-2 1,4 8-1,-5 2 0,3 5 0,-1-1-1,4 3-1,-1-4-2,0-7-4,8 2-8,-4-9-10,5-8-13,4-2 1,-2-10-1</inkml:trace>
  <inkml:trace contextRef="#ctx0" brushRef="#br0" timeOffset="1502">1065 379 9,'15'5'11,"-2"-4"-4,0-2 0,1-3 1,-1-4 1,2 0 1,-3-5 2,0 0 0,-5-4-1,1 2-2,-5-2-2,0 4-1,-9 0-2,0 2-1,-3-1-1,-1 5-1,-2 3-1,-1 4 0,-1 1 0,-1 0 0,2 3 0,0 2 0,0 4 1,2-1 0,-2-2 1,4 4 0,0-2 0,3 6 0,-2-2 1,5 5 0,1 1 0,3 2-1,1 2 0,4 1 0,2-1-1,2-1 0,2-4-1,4-4 1,1-5-1,5-5-1,1-7-2,-1-6-2,7-1-3,-4-10-6,6-1-6,-6-4-6,-1-2-3,-3 0 2</inkml:trace>
  <inkml:trace contextRef="#ctx0" brushRef="#br0" timeOffset="1933">1369 189 8,'-1'-15'16,"1"15"-1,0 0-1,0 0-1,0 0-1,0 0-1,0 0-1,0 0-3,0 0-1,0 0-1,-3 11-2,4 3 0,1 4-1,0 5-1,1 7 0,1 6 0,2 2 0,1 4-1,0 2 0,1-3 0,1 0 0,1-3 0,-1-4 1,-2-4-1,2-4 0,-4-6 0,0-4 0,-1-5 1,-4-11 0,5 11 0,-5-11 0,0-12 0,-3-1 1,-4-8 0,1-4-1,-6-8 1,1-6-1,-1-5 0,-3-3 0,2-5 0,2 1 0,4 0-1,2 3 1,5 2-1,3 5 0,4 4 0,6 5 0,1 7 0,4 1 0,3 7-1,2 2 1,0 4 0,-1 2-1,0 5 1,-2 4 0,-3 5-1,-1 5 1,-4 3-1,-3 3 1,0 3 0,-3 2 0,-2 0 0,-3 1 0,-2-1 1,-2-1 0,-4 0 0,-2 0 0,-2-2 1,-2-1-2,-3-2 2,-1-2-2,0-2 1,2-2-1,1-3-1,1-6-3,13 0-10,-13 3-20,13-3-1,9-17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3T20:16:31.6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50 54,'0'0'38,"10"14"-2,-10-14 1,0 0-34,0 0 0,0 0 0,0 0 0,0 0 0,0 0 0,-7-10-1,7 10 1,0 0-1,0 0-1,0 0-3,-6-13-6,4 3-29,-8 5-2,-8-7-1,-7-2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1:54.3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121 364 7,'0'0'9,"0"0"0,0 0 0,0 0-1,0 0 0,0 0-2,-2 9 0,2-9-1,3 12 0,-3-12-1,3 16 0,0-5 1,1 1-2,0 2 0,-9 1 1,6 4-1,4 0-1,-3 3 1,3 3-1,-3 3 1,-2 1-1,1 3 0,6 1 0,-5 3 0,-7 0 0,6 3 0,-7-5 0,7 0-1,4 4 1,-5 1-1,3-4 1,-2 1-1,8-4 0,-9 1 0,10 0 0,-10-1 1,0-7-2,0-2 1,1-3 0,7-4-2,-6 0 1,4-5-1,-4-2 0,-2-9-1,8 11 0,-8-11-3,12 3-5,-12-3-17,0 0-3,3-17 2,-7 0 0</inkml:trace>
  <inkml:trace contextRef="#ctx0" brushRef="#br0" timeOffset="681">-3 394 11,'-1'-13'14,"1"13"-2,6-22-4,-6 22-1,11-20 0,-4 10-2,5-2 0,2-4 0,5 2-2,1-1 1,5 7-2,3-8 2,4 5-2,3-3-1,2 4 0,0 4 0,3 0 0,-3 3 0,0 3 0,0 2 0,-2 4-1,0 1 2,-2 2-2,-1 0 1,-3 3-1,-1 4 1,-1-6 0,-5 4 0,-2 3 1,-5-1 0,-2 1 0,-3 3 0,-3-3 1,-4-1-1,-2 6 0,-5-6 0,-1 2 1,-7-1-2,-2 4 1,-6-1 0,-3 1 0,-4-2-1,-3 3 0,-1-5 0,-2 1 0,-2-4 0,1 0 0,0-4 0,1-2 0,0-1 0,4-4 0,0 0 0,2-2-1,3-2 1,5-1-1,1-1-1,6-1 0,1 0-1,11 4-2,-12-6-3,12 6-7,-7-14-15,7 14 0,11-16-1</inkml:trace>
  <inkml:trace contextRef="#ctx0" brushRef="#br0" timeOffset="1792">1343 237 14,'0'0'13,"0"0"-1,0 0-1,0 0-2,-4-9-2,4 9-1,-12 1-2,12-1-1,-19 4-1,7 2-1,-3 4 0,-2-1 2,-2 6-3,-3 6 1,-2 1 0,0 4 1,-5 7-1,1 1 1,-1 3-1,1 10 1,-2-1 0,2 5 0,1-1-1,4 3 2,0-1-2,5-1 2,1 0-1,2-1 0,4-6-1,7 1 1,2-5 0,4 0 0,5-2 0,4 0 0,1-7-1,11-3 1,-2 0 0,3-3-1,2-2 0,4-3 1,0-1-2,4-5 1,1 1 0,0-3-1,-1-2 0,1-2 1,-3-1-1,0-2 1,-3-2-1,-3 0 0,-6 0 1,-3-1-1,-3-2 2,-3 0-1,-11 0 0,10 0-1,-10 0-1,0 0-1,0 0-2,-14-9-7,14 9-17,-11-13-3,2-1 1,4 1 0</inkml:trace>
  <inkml:trace contextRef="#ctx0" brushRef="#br0" timeOffset="4176">1644 556 4,'0'0'10,"0"0"-1,0 0-1,0 0-1,0 0 0,0 0-1,0 0-1,0 0 1,-2 11-2,2-11 0,0 16 1,1-2-1,-1 1 0,0 8 1,0 2-2,0 5 1,0 3-2,0 4 0,1 4 0,-2 3-1,1 0 1,-1 1-1,0 0 0,0-2 0,0-2 0,1-3-1,-2-6 0,2-7-1,0-3-2,0-9-4,0-13-14,0 0-5,6-19 1</inkml:trace>
  <inkml:trace contextRef="#ctx0" brushRef="#br0" timeOffset="4636">1572 515 3,'0'0'16,"5"-10"-12,-5 10 1,12-12 3,-2 7 0,0-4 1,2 3 0,3-4 0,2 4-2,2-1 0,4 3-3,4 1-2,1 2 0,3 1-1,2 1 0,0 2 0,1 0 0,-3 2-1,0 0 1,-4 2 0,-2-1-1,-5 2 1,-3 1-1,-4 1 2,-3 1 0,-4 1 0,-4 2 1,-6 0-1,-4 2 1,-6-1 0,-2 4-1,-7 0 0,-2-2-1,-5 2-1,-1-1 1,0 0-1,-1 0 0,1-3 0,2 0 0,3-4 0,2-1 0,6-1 0,2-4 0,4 0-1,12-5 1,0 0 0,-6 10 0,6-10-1,20 10 1,-3-4 0,3 1 0,4 1 1,3 2-1,2 1 0,0 0 0,-2 1 0,0 1 0,-2 5 0,-1 0 0,-5 1 1,0 2-2,-5-2 2,-2 2-1,-3 2 0,-2 0 1,-5-4-1,-1 0 1,-3 1 1,-4-1-1,-3 1 0,-4-1 1,-4-1 0,-4 0-1,-4-2 0,-5 1 1,-2-4-2,-2 0 1,-2-4 0,0-1 0,1-4-1,1 1 1,3-4-2,7-3 0,1-3-1,3-1-2,8 1-4,0-8-4,9-1-12,5-2-6,2-6 0,7 0 2</inkml:trace>
  <inkml:trace contextRef="#ctx0" brushRef="#br0" timeOffset="5718">2160 167 18,'14'10'11,"3"1"-1,4 0 1,5 6-2,1 5-2,7 6 0,2 0-2,1 5-1,4 2 0,-1 2-1,1 7-1,-4-1 0,-2 0 0,-4 1 1,-6 4-1,-6-1 0,-5 0 1,-5 0 0,-6 3-1,-2 1 0,-6-6 1,-2 1-1,-4-4 0,-1 0 0,-3-4 0,-3 0 0,-2-6 0,0-2 0,-2-3 0,-1-2 0,-2-2-1,1-4 0,-2-1-1,1-3 1,1-3 0,1-2-1,2-2 1,2-1-1,2-3 0,5-2-1,3-1-2,9-1-1,-10-3-6,10 3-11,6-19-9,6 7 0,1-8 1</inkml:trace>
  <inkml:trace contextRef="#ctx0" brushRef="#br0" timeOffset="7330">3028 958 20,'0'0'12,"0"0"-1,16-8-1,-5 1-2,4-2-2,2-1-2,3-4-1,4 1 0,-2-4-1,3 2-1,-3 1 1,-1-1-1,-4 0 1,-1 2-1,-7 0-2,-2 0-1,-2 1-1,-4-1 0,-2 3-1,-4-4 0,1 3 0,-3-1 0,0 1 0,-2 0 1,9 11 0,-16-18 0,16 18 1,-17-12-1,17 12 1,-16-5 1,16 5 1,-14 0 0,14 0 1,-10 5 0,10-5 0,0 0 1,-10 12 0,10-12 1,-4 16 0,3-4 0,1 2 0,0 4 1,1 4 0,0 3 0,0 1 0,0 6 0,1 1-1,1 1 1,-1-2-2,0-1 0,-1-4-1,1-2 0,0-3 0,-1-6 0,-1-5 0,0-11 0,3 12 0,-3-12-1,0 0 0,-4-9-1,0-1-1,-1-5 0,-2 0-1,-4-2-1,1-5 0,-1 3 2,-2 2-1,0 0 1,0 5 0,2 5 1,2-2 1,9 9-1,-15-5 1,15 5 1,0 0-1,0 0 1,0 0 0,15-9 0,-1 6 1,5-1-1,2-2 0,6 2 1,2 0-1,1 1 0,0 1 0,-2 1-1,-3 3-2,-3-1-2,-6 3-2,-2-1-6,-14-3-9,19 7-2</inkml:trace>
  <inkml:trace contextRef="#ctx0" brushRef="#br0" timeOffset="8342">3795 378 10,'0'0'7,"3"11"2,-3-11 1,5 12-1,-5-12-1,5 17-1,-2-7 0,-1 3-1,0 2-1,1 4-1,-2 4 1,0 5-2,-2 5 0,0 7 0,-2 3 0,0 5-1,-2 1-1,2 1 1,-1 2-1,1-2 0,0-5 0,2-2 0,0-6-1,1-5 0,0-4 0,1-6-2,0-7-3,-2-6-10,1-9-11,0 0 0,-3-18 0</inkml:trace>
  <inkml:trace contextRef="#ctx0" brushRef="#br0" timeOffset="8853">3592 339 9,'10'-19'11,"2"-2"-1,3 2-1,2 1-1,4 1-1,1 4-1,5-3-1,2 5-2,4 1 0,2 1 0,2 2-1,-1 2 0,0 2 0,0 2-1,-4 3 0,0 2 0,-3 4 1,-1 3-1,-3-1 0,-2 4 0,-6 4 0,0-4 1,-5 7 0,-2 1 0,-5 1 0,-3-1 0,-3 3-1,-2-1 1,-3-2-1,-5 4 0,-3-7 0,-4 1 0,-5-3 1,-2 1 0,-6-2 0,-4-3 0,-4 0 0,0-1 0,-3-4 0,1-1-1,4-1 0,2-3-1,4-2 0,6-2-3,7 0-3,3-6-6,7-3-14,8 10-1,6-25 0</inkml:trace>
  <inkml:trace contextRef="#ctx0" brushRef="#br0" timeOffset="9564">4891 127 15,'0'0'14,"1"-9"-1,-1 9 0,0 0-2,0 0-3,-13-3-2,13 3 0,-14 3-3,3 1-1,-1 0 1,-4 3-1,-2 2 1,-1 2 0,-4 2-1,-1 2 0,-1 0 1,-1 4-2,-4 6 1,1 4 1,-3 2-1,1 5 0,-1 3 0,1 5 0,1 5-1,1 3 1,4-1-1,3 1 0,3 0-1,5-3 1,4-2 0,4-3 0,4 1 0,5-3 0,4-3 0,2 1 0,3-3 0,4-1 0,2 0-1,5 1 0,2-7 1,3-2-1,2-4 0,3-1 0,2-3 0,0-2 1,1 0-1,-1-4 0,-3-1 0,-2-3 0,-3 0 0,-6-3-1,-2-1 1,-3-3 1,-6-1-1,-10-2-1,10 2 1,-10-2-2,0 0 1,0 0-2,0 0-3,0 0-5,-11-2-16,11 2-4,-13-8 2,7-1 1</inkml:trace>
  <inkml:trace contextRef="#ctx0" brushRef="#br0" timeOffset="10785">5111 365 2,'0'0'3,"0"0"3,8 12 0,-8-12 2,1 9-1,-1-9 1,0 14-1,-1-4 0,1 2-1,-3 2-1,1 1 0,-2 4-2,1 2 1,-3 1-1,0 3 0,-1 3 0,-1 2 0,-2 1-1,1 2-1,0-2 1,-1 0 0,1 0-1,3-1 1,-1-3-1,4-2 0,0-4 0,3-1 1,3 0 1,2-4-1,3 0 1,5-1-1,3-1 1,5-1-1,3 0 1,6-3-2,3-3 0,3 2 0,-1-6 0,3-2 0,-1-3 0,1-6-1,-2 4 1,-2-5-1,-1 2 0,-3-3 0,-2 0-1,-3 1 1,-4 0-2,-6 6 1,-2-4-2,-13 7-2,16-4-6,-16 4-8,0 0-8,0 0-1,-18-7 1</inkml:trace>
  <inkml:trace contextRef="#ctx0" brushRef="#br0" timeOffset="11456">5051 732 9,'0'0'11,"0"0"-2,14-7 1,-2 3-1,3 0-2,5-1-1,3 0 0,5-1-1,2 1-1,5 2-1,1 0-1,0 1-1,1 0 0,1 1 1,-1 1-1,-3-1-1,-2 1-3,-3-3 0,-1 1-5,-3-2-9,-9-8-5,4 6-1</inkml:trace>
  <inkml:trace contextRef="#ctx0" brushRef="#br0" timeOffset="11897">5053 317 11,'15'0'6,"6"-4"1,3 4 0,2-2 0,4 2 0,3-2 0,2 2-1,1-3 0,3 3-2,0-3-1,-1 2 0,-3-2 0,-2 0-2,-6 1 1,-2 0-2,-5 0-1,-5 0-4,-5-6-9,0 9-9,-10-1 1</inkml:trace>
  <inkml:trace contextRef="#ctx0" brushRef="#br0" timeOffset="12568">5709 0 11,'12'13'10,"5"4"1,1 4-1,3 3-1,5 3-2,2 1 0,4 7-2,1 0-1,3 3 0,0-1-1,4 5 2,-3 0-2,-1 1 0,-2 3-2,-2-1 2,-3 1-2,-2 2 0,-4 0 0,-4 1 1,-2-2-2,-4 2 2,0 0-1,-5-2 2,-4-2-1,-2-1 1,-5-2-1,-3-1 1,-4-1 0,-4 0-1,-3-5 0,-3-2-1,-4-2 1,-3-2-1,-4-5 1,-1-3-1,-1-4 1,0-5-1,-2-2 0,2-3 0,2-2 0,3-2-1,5-1-1,2-2 0,6 2-2,0-5-4,15 3-9,0 0-14,-6-9 1,14-1-1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2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28 976 16,'0'0'11,"0"0"-1,0 0-2,0 0-1,20-15-1,-2 1-2,7-1 0,6-5-1,7-3-1,3-3 1,3 2-1,-2-1 1,-3 2-1,-4 2 2,-7 5-2,-6 2-2,-7 5-1,-7 0-4,-8 9-1,-4-12-1,-7 9-4,-3 2-5,-9-6-7</inkml:trace>
  <inkml:trace contextRef="#ctx0" brushRef="#br0" timeOffset="311">23 650 10,'0'0'14,"0"0"-3,0 0-1,8 11-1,4-3-1,-12-8 0,20 19 0,-9-7-1,3 5-1,0 3-1,1 3-1,1 0-1,-1 4 0,3-2-1,-2 4 0,1-3-1,-1 0-1,-2-4 1,1 0-1,-4-1 0,-2-6-2,0 0-1,-9-15-3,9 17-1,-9-17-8,0 0-3,0 0 0,-17 3 1,17-3 0</inkml:trace>
  <inkml:trace contextRef="#ctx0" brushRef="#br0" timeOffset="621">127 1003 14,'0'0'13,"0"0"-1,5-10 0,6 3-3,4-5-2,3-4-2,6-3 0,1 0-2,2-1 2,-1-1-2,-3 1-1,-3 3 0,-3 1-1,-6 4-2,-5 1-2,-6 11-3,4-14-3,-4 14-3,-11-11-2,0 6-2,-4 3-2</inkml:trace>
  <inkml:trace contextRef="#ctx0" brushRef="#br0" timeOffset="892">0 818 17,'0'0'17,"2"15"-2,9-5 0,1-4-4,9 2 0,1-2-3,7 2-1,2-3-2,3 1 0,2-3-1,1 2-1,0-2-1,-3 2 1,-4-3-2,-2 0 1,-8 0-1,-2 0 0,-6-1-1,-2 0 0,-10-1 0,0 0-1,11 2-2,-11-2-4,0 0-12,0 0-10,4-13 1,-4 13 0</inkml:trace>
  <inkml:trace contextRef="#ctx0" brushRef="#br0" timeOffset="1623">960 237 14,'2'19'12,"3"8"0,1 4-1,0 4-1,2 5-1,-2 6-1,2 7 1,-4 6-3,1 8 0,-3-1-3,-1 1 0,-2 3 0,2-3-2,-2-6 1,-1-6-1,1-9 0,1-8-1,-1-9 2,1-4-2,0-8 0,-2-7 0,2-10-2,-2 9-4,2-9-12,4-11-9,-8-12 1,5-1 0</inkml:trace>
  <inkml:trace contextRef="#ctx0" brushRef="#br0" timeOffset="2023">871 326 9,'4'-15'8,"5"0"0,-1 0 2,4 4-1,4-1 0,5 1-2,3 2 0,2-1-2,5 4-1,1 0-1,2 3 0,1 1 0,0 2-1,-2 3 0,-3 3 0,0 1 0,-1 4-1,-3 0 1,-3 4 0,-3-2 0,-1 6 0,-6 0 0,3 2 0,-9 1 0,-1 0 0,-5-3 0,-1 2 0,-6 0 1,-2-3-1,-7-3 1,-5-1-1,-5-1 0,-2 0 1,-6-2-1,0 0 0,-4-2-1,1-1 0,-1-2 0,3-1 0,2-3-1,2-1 0,4-1-1,2-4-3,8 2-4,1-7-8,7-4-14,11 1 1,3-7 0</inkml:trace>
  <inkml:trace contextRef="#ctx0" brushRef="#br0" timeOffset="2664">2047 114 18,'-18'8'12,"7"-4"0,-2 0-1,-4 0-2,2 2-2,-3 1-1,0 2 0,-1 0 0,1 5-1,-5-1-1,4 8 0,-3 0-1,0 5 0,-1 5-1,0 5 0,0 1 0,0 6 0,2 2 0,0 4 0,1 4 0,3 3 0,0-2-1,3 4 1,0-2-1,5 3 1,3-3-1,4 0 0,5-3 1,5-3-2,4-4 2,7-4-2,3-2 1,6-3-1,2-8 1,4-3 0,-1-6 0,3-3 0,1-6-1,1-2 1,-3-5-1,-3-3 1,-4-1-1,-3-2 1,-6 0-1,-3 0 0,-6 0 0,-10 2-1,10-2-1,-10 2-1,0 0-2,0 0-6,0 0-18,-9-9-2,4-2 1,2-1 0</inkml:trace>
  <inkml:trace contextRef="#ctx0" brushRef="#br0" timeOffset="3425">2013 1071 18,'7'-18'18,"0"6"-1,3-3-4,0-7-3,5 2 0,0-10-4,6-4 0,-2-7-1,5 0-1,1-6-1,1-1 0,0 0 0,1 1 0,-3-1-1,3 6 0,-4 1 1,1 4-2,-2 2 1,-2 5-2,-1 3 1,-1 3-1,-2 4 0,-2 4 0,-1 2 0,-2 5 0,0 3 0,-1 3 0,-10 3 0,16 1 0,-16-1 1,14 11-1,-7 2 1,0 2 1,1 4-1,0 5 1,-1 3-1,2 5 1,3 5-1,1 4 1,2 4-1,0 4 0,1 3-1,0 1 1,1 2 0,-1-2-1,-1-6 1,-2-4-1,0-3 1,-3-5-1,-2-7 1,0-5-1,-3-6 1,-2-4-2,0-2 2,-3-11-2,-1 9-1,1-9-2,-9-13-3,-2-5-5,1 1-9,-5-5-9,-6-7-1,-1 0 1</inkml:trace>
  <inkml:trace contextRef="#ctx0" brushRef="#br0" timeOffset="4036">2199 780 13,'-16'3'23,"16"-3"-8,0 0-4,12-1 0,1 2 1,3-4-2,6 4-3,1-2-1,9 3-1,2-2-2,2 3 0,0-1-1,2 2-1,0 1-2,-2-2-3,-2 1-5,-3-1-17,-7-8-2,-1 0 1</inkml:trace>
  <inkml:trace contextRef="#ctx0" brushRef="#br0" timeOffset="4547">2915 87 10,'0'0'15,"0"0"-2,0 0-2,0 0-2,0 0-2,0 0-2,0 0-1,0 0 0,2 12 0,-2-12 1,1 17-1,0-3 0,3 5 1,-2 0-1,3 9 0,-3 2-1,4 9 1,0-1-1,-1 9 0,-2 3-1,0 8 0,0 7 0,-1 3 0,0 2-1,-2 0 0,2 2-1,-1-2 1,2-6-1,1-5 1,0-7-1,0-6 0,0-3 1,1-4-1,0-6 0,0-2 1,-1-5-1,0-2 0,0-4 0,-1-4 0,-1-5 0,-2-11-1,3 13 0,-3-13-1,0 0-5,0 0-5,-3-11-14,3 11-5,-5-26 2</inkml:trace>
  <inkml:trace contextRef="#ctx0" brushRef="#br0" timeOffset="5438">3473 382 14,'1'9'6,"-1"-9"1,1 13 2,-1-13 2,2 22-1,-1-7 0,2 8-1,-2-1 0,2 8-3,-3 5 0,2 6-1,-4 5-1,1 3-1,-1 0-1,1 3 0,0-5-1,0-1 1,0-6-2,1-7-1,2-6-2,-2-11-4,2-7-10,-2-9-11,0 0 2,10-12-2</inkml:trace>
  <inkml:trace contextRef="#ctx0" brushRef="#br0" timeOffset="5819">3350 365 12,'8'-11'10,"2"2"0,4-2 2,2 2-1,4-3-1,5 6-2,2 1-1,4 0 1,3 1-3,3 2-1,1-2 0,0 4-1,-2 1-1,0 2 0,-4 0 0,-2 2 0,-5 0-1,-2 3-1,-5 3 1,-1-1 0,-4 2 1,-1 4-1,-4-1 1,-2 3-1,-3 0 1,-4 1 0,-4-2 0,-4 4 0,-5-5-1,-4 0 0,-3-1 0,-3-1 0,1-3 0,-2 0-1,3-3 1,2-2-1,6-1 0,2-2 0,12-3 0,-12 5 0,12-5 0,0 0 0,13 1 0,-3 0 0,3 0-1,4 2 1,3 1 0,2 2 0,2 2 0,2 3 0,2 1 0,1 5 0,-1 1 0,1 2 0,-2 2-1,-3 1 1,-1 2 0,-3-1 0,-5 2 0,-4-2 0,-4-1 0,-4 0 0,-3-2 0,-5 0 1,-5 0-1,-2-1 1,-6-2 0,-4-1 1,-5-1-1,-3 1 0,-6-4 1,-5 2 0,-3-6 0,-5 2-1,-2-5 1,-1 3-1,0-5 0,1-2-1,4-1 0,5-1 1,5-2-2,6-1 0,9 1-4,3-8-6,10-1-12,7 1-9,4-5 1,8-1 0</inkml:trace>
  <inkml:trace contextRef="#ctx0" brushRef="#br0" timeOffset="7061">4265 935 17,'5'10'13,"-5"-10"0,7 14 0,-3-4-1,-3 2-1,1 1 0,-4 4-2,2 5-1,-5 1-1,1 6-2,-3 2 0,0 2-2,-3 1-1,0 2-1,1-6 0,1-2-1,1-3-1,-1-6-2,5-2-6,-1-8-6,4-9-15,0 0 1,6-15 1</inkml:trace>
  <inkml:trace contextRef="#ctx0" brushRef="#br0" timeOffset="8993">4695 274 18,'0'0'13,"0"0"-2,0 0-1,0 0-4,0 0 0,0 0-2,0 0 0,0 0-1,0 0 0,0 0 0,0 0-1,2 9 2,-2-9-2,0 0-1,5 14 1,-5-14-1,1 15 0,-1 0 0,-1 2 1,0 4-1,-2 3 1,-1 4-1,0 4 1,-1 5-2,0 1 2,-2 0-2,-1 1 1,1 3-1,-1-1 0,1 0 0,-2-2 0,3-2 0,-1-1 0,2-4 1,0-1-1,1-7 0,2-2 1,1-5 0,3-1 0,2-1 1,3-4 0,3 1 0,7-6 0,3 0 1,8-4-2,5-2 0,8-1 0,1-5-1,5 1 0,0-1 0,0-1 0,-3 1-1,-4 2 1,-6 3-1,-5-1 0,-6 1-1,-4 0 0,-4 1-2,-4-2-2,-1 3-2,-10-1-10,0 0-8,15-9-1,-16-2 2</inkml:trace>
  <inkml:trace contextRef="#ctx0" brushRef="#br0" timeOffset="9704">4626 724 8,'0'0'18,"20"-2"2,-8 2-16,2-2 0,3 2 3,2-2-1,4 3 1,2-2-1,6 1 2,3-2-3,2 1-1,2-2-1,2 0-1,-1 0-1,-2-1 0,-4-1-1,-4 1 0,-5 0 0,-6 0-4,-3 0-6,-6 0-8,-9 4-7,5-14 0</inkml:trace>
  <inkml:trace contextRef="#ctx0" brushRef="#br0" timeOffset="10135">4620 327 9,'23'-5'8,"-6"4"0,5 1 1,5-3-1,5 2-1,4-1 0,5 0-1,4-1 0,0 0-2,3 0 0,-4 0-1,0 0-1,-8 0 0,-5 0 0,-5 0-2,-7 1-3,-5 1-5,-5 3-10,-9-2-5,0 0 0</inkml:trace>
  <inkml:trace contextRef="#ctx0" brushRef="#br0" timeOffset="10926">5216 0 3,'0'0'10,"0"0"0,0 0-3,0 0-1,0 0 0,15 6 0,-6 1-1,3 3-1,3 4 1,2 2 0,5 6-1,-1 2 0,6 5 0,1 3-1,4 4 2,-1 4-3,3 6 1,-2-1-1,0 3 1,-2 3-2,-3 2 2,-2 0-2,-4 1 1,-3-2-1,-3-4 0,-4 1-1,-3-2 1,-3-3 0,-4-2-1,-4-2 1,-4-1 0,-4-3 0,-5 1 0,-2-2 0,-5 0 0,-3 0 1,-2-1-1,-3-3 0,1-1 1,-2-1 0,2-2 0,-2-7 0,5 2 0,-1-6 0,4-2-1,0-4 0,3 0 1,4-5-2,1 0 1,4-1 0,12-4-1,-16 4-1,16-4 0,0 0-5,0 0-8,-2-13-15,11 6-1,-2-9 0</inkml:trace>
  <inkml:trace contextRef="#ctx0" brushRef="#br0" timeOffset="15973">6132 1001 17,'0'0'12,"0"0"-1,0 0-1,0 0-2,0 0-1,0 0-2,0 0 0,0-9 0,0 9 1,10-14-2,-3 5-1,3-3-1,1-3 0,3 0-1,4-3 1,2 0-1,2 0 0,3-3-1,1 1 1,0 3-1,0-1 1,-1 3-1,-3 1 0,-1 3 1,-3-1-1,-4 3 0,-1 3 0,-4 0 0,-9 6 0,11-7-1,-11 7-1,0 0-2,0 0-4,0 0-8,0 0-9,-8-9 0</inkml:trace>
  <inkml:trace contextRef="#ctx0" brushRef="#br0" timeOffset="16474">6143 698 19,'0'0'14,"0"0"0,0 0-3,0 0-3,0 0-2,0 0-1,0 0-1,12 10 0,-12-10-2,13 11 0,-4-2-1,1 0 0,1 5 0,0 2 0,3 2 0,-1 1 0,2 4-1,0 0 1,1 1-1,0-1 0,0-1 1,-1-1-1,-1-1 0,-2-4 0,-1 0 0,-1-3-1,-3-2 0,0-2 0,-7-9-2,8 11-1,-8-11-5,0 0-6,0 0-10,0 0 2</inkml:trace>
  <inkml:trace contextRef="#ctx0" brushRef="#br0" timeOffset="16915">6261 1052 6,'0'0'10,"0"0"1,0 0 1,0 0 1,0 0-1,0 0 0,0 0-2,-4-12-3,8 0-3,2-1-1,2-5-1,4-3-1,-1-5 0,4-2 0,-1-2 0,2-2-2,-2 1 0,1-1-1,0 2-2,-1 1-2,0 4-6,-3 4-6,-2 0-7,4 7-1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2:26.9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40 250 14,'0'0'9,"0"0"-2,0 0 0,0 0-1,0 0-1,0 0-1,0 0-1,0 0 0,0 0-1,7 13 1,-7-13 0,7 14 0,-4-4-1,1 1 1,1 3 0,-1 6-1,-1 3 1,0 2 1,0 7-2,-1 3 0,1 4 0,-1 3-1,0 5 0,-1 2 0,1 0-1,0 1 0,0-2 1,0-4-1,0-4 0,1-2 0,1-7 1,0-7-1,-1-4 0,0-5 1,0-4-1,-3-11 0,4 12 0,-4-12 0,0 0-1,0 0-1,0 0-1,0 0-1,0 0-6,0 0-3,0 0-8,0 0-3</inkml:trace>
  <inkml:trace contextRef="#ctx0" brushRef="#br0" timeOffset="661">2 204 15,'11'-18'11,"-2"11"-1,3-3 0,7 2-2,5-1-1,4-1 0,6 1-1,2 0 0,4 1 0,0-2-2,4 5 0,-5 0 0,1 3-1,-4 2 0,-2 5-1,-3 0-1,-2 5 0,-5 1 0,-3 2-1,-4 2 1,-2 0-1,-4 2 0,-2 2 1,-4-1-1,-2 2 1,-3-1-1,-3 1 0,-2-2 1,-3 1-1,-2 2 1,-2-5-1,-1 3 1,-3 0 0,-2-2 1,-3 0-1,-4 0 0,-3-3 2,-4-4-2,-2 4 1,-3-8-1,-1-1 0,-1-3 0,0-1 0,-1-3 0,6 0 0,0-2-1,5 1 1,3-1-2,3 1 1,5 0-2,4-2-1,5 4-3,-1-5-5,10 6-10,4-14-8,1-1 1,11 2-1</inkml:trace>
  <inkml:trace contextRef="#ctx0" brushRef="#br0" timeOffset="1502">1273 0 1,'0'0'7,"0"0"-2,-16 7 2,16-7 1,-18 7 1,3-1-1,0 3 1,-5 0-2,1 2 0,-3 4-1,-1 2-1,-1 2 1,-1 5-2,-2-1 0,2 4 0,-3 0 0,2 8 0,1-1 0,2 7 0,-2 1 0,1 4 0,1 3-1,1 2 0,0 4 0,2 3-1,-1-1 0,4 0 0,-1-2-1,7-1 2,0-6-2,6 2 1,5-3 0,5-4-1,6-4 1,5-1-1,5-5 1,4-3-1,3 1-1,3-6 1,0-5 0,0-1-1,1-5 0,-1-2 0,-2-2 0,-2-2 0,-4-2 0,-2-2 0,-5-2 0,-2 0 0,-5 0 0,-9-2 1,9 1-2,-9-1 1,0 0-1,0 0 0,0 0-2,0 0-4,0 0-6,0 0-15,-11-7-4,11 7 0,-4-26 1</inkml:trace>
  <inkml:trace contextRef="#ctx0" brushRef="#br0" timeOffset="3325">1388 971 4,'0'0'11,"0"0"-1,0 0-1,-5 10-1,5-10 0,0 0-2,0 0 1,0 0 0,-2 9 0,2-9 1,0 0-1,0 0 0,0 0-1,0 0-1,0 0 0,4-15-2,-4 15-1,5-20 0,-1 3-2,1-5 0,1-3 0,0-4 0,-2-6 0,2-3-1,-2-3 0,0-3 1,0 0-1,0-1 1,-2 4 0,0 0 0,0 3-1,0 2 1,1 2 0,-1 5-1,-1 0 1,1 5 0,-1 1-1,-1 4 1,2 2 0,-1 3 1,1 2-1,0 2 1,-2 10 0,3-13-1,-3 13 1,0 0 0,3-11-1,-3 11 1,0 0-1,0 0 0,0 0 1,0 0-1,4 13 0,-4-13 0,6 18 0,-1-5 1,3 2-1,0 1 1,2 2-1,2 4 0,0 2 2,4-1-2,-1-1 2,2-1-2,0-1 2,1-3-2,1-3 2,1-7-1,2-4-1,0-4 0,0-4 0,-1-4 0,2-6 0,-1-2-1,-2-5 0,-3-2 0,-1-2 0,-4 1 0,0-1 0,-3 3 0,-3 2 0,-1 3 0,-2 3 1,0 3 0,-1 2 0,-2 10 1,2-12-1,-2 12 1,0 0 0,0 0 0,0 0-1,0 0 0,0 0 0,0 0 0,0 0 0,0 0 0,0 0-1,-2 16 1,3-2 1,0 4 0,2 5-1,0 5 1,1 5 0,0 4 0,1 5 1,1 2-1,0 3 0,-1 3 0,1-1 1,-1 0-1,2-1 0,-2-2-1,1-3 1,-1-5-1,0-3 1,-1-5-1,0-4 0,-2-7 1,0-4-1,-1-5 0,-1-10 1,2 13-1,-2-13 0,0 0 0,0 0-2,0 0-1,0 0-3,0 0-7,3-10-15,-2-2-3,2-2 0,-1-8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6:32:31.7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13 352 16,'0'0'12,"0"0"-1,0 0-1,0 0-2,0 0-1,0 0-1,1 19 1,-1-7-1,1 7 1,-1 1-2,2 4 1,-2 2-2,2 3 1,0 2-2,-1 4 1,-1 1-1,2 1 0,-1 2-1,0 3 0,-1 0 0,1 3 0,-1 1-1,1 4 1,-1-1-2,0 1 1,0 0-1,0-2 1,1-1-1,0-4 0,0-2 0,0-3 1,-1-2-1,0-3 0,-1-2 1,-1-2-1,-1-2 0,0-2 0,-2-2 1,1-2-1,0-6 0,1-4 0,0 0 0,3-11 1,-4 13-2,4-13 1,0 0-1,0 0 0,-1 10-2,1-10-1,0 0-4,0 0-15,0 0-8,3-16 1,-4 2 0</inkml:trace>
  <inkml:trace contextRef="#ctx0" brushRef="#br0" timeOffset="1181">364 1312 5,'0'0'13,"0"0"-1,0 0-1,0 0-2,7-14 0,-3 5-1,1-4-2,2-5-2,2-5-1,2-4-1,2-6-1,0-4 1,4-6-1,1-1 0,3-3 0,0 0 1,1-4 0,1 4-1,1 3 1,-2 3 0,-1 5 1,-2 4-2,-2 6 2,-3 4-1,-2 7 1,-3 2-1,-9 13 1,11-13 0,-11 13 0,0 0 0,0 0-2,0 0 1,0 0-2,0 0 1,4 9-1,-4 1 0,1 3-1,1 4 1,1 5 0,2 2 1,2 4-1,1 3 1,1 1-1,4 6 0,0 2 1,2 2-1,0 2 1,0 1-1,-1 2 1,1 1-2,-1-2 2,-2-5-1,0-3 0,-3-4 0,-2-6 1,1-6-1,-3-5 0,-2 0-1,-1-7 0,0-1-1,-2-9-1,-1 9-1,1-9-3,0 0-5,-14-10-8,4-7-7,1 4 0,-8-12 0</inkml:trace>
  <inkml:trace contextRef="#ctx0" brushRef="#br0" timeOffset="1822">488 1065 7,'0'0'21,"0"0"-6,12 5-3,3-4-1,2-3 0,8 2-2,3-4-1,8 1-2,1-3-1,7 3-2,-3-4-1,0 2-3,-2 1-4,-7-2-4,-2 0-11,-4 2-7,-13-6 0</inkml:trace>
  <inkml:trace contextRef="#ctx0" brushRef="#br0" timeOffset="2193">937 357 13,'0'0'20,"0"0"-11,12-5 1,-12 5 0,11 3-1,-11-3-2,13 8 2,-13-8-3,16 14 0,-6-2-1,3 3-1,1 3-1,1 4 0,2 3-1,1 4 0,0 4-1,2 4 1,1 4-1,0 4 0,-4 5-1,0 6 0,-4 5 0,-2 7 0,-3 3 0,-4 2 0,-3-2 0,-3-3 0,-1 1-1,0-6 1,-1-6 0,-2-5 0,0-5 0,-1-4 0,-2-5 0,0-2-1,-3-8 2,-1-1-1,-2-5 0,1-1 0,-1-7-1,1-1 1,0-4-1,2-2-1,3 0-1,-1-7-4,10 0-8,0 0-14,-5-16 2,12 2-1</inkml:trace>
  <inkml:trace contextRef="#ctx0" brushRef="#br0" timeOffset="2834">1517 1184 12,'0'0'10,"11"-8"0,-11 8 2,18-19-1,-7 4-2,3-4-1,2-5-1,4-3-1,-2-3-1,5 1-1,-2-3 0,0 4-1,-2-1 0,1 6-1,-4-1-1,-1 6 0,-2 2 0,0 2-1,-2 4-1,-11 10 0,15-15-1,-15 15-2,10-10-3,-10 10-9,-5-10-7,5 10-2,-21-4 0</inkml:trace>
  <inkml:trace contextRef="#ctx0" brushRef="#br0" timeOffset="3174">1631 759 12,'0'0'20,"10"11"-10,-1-1-1,0-2 1,5 5 0,-5-4-1,4 5 1,-3-1-1,3 4-3,-2 3 0,3 7-1,-4 1-2,4 6 1,-4 1-2,2 4-1,-1 0 1,-1-2-1,1-2-1,-4-6 1,1-3-1,-2-5 0,0-7-1,-3-3-2,-3-11-2,0 0-4,0 0-6,0 0-7,-6-18-6,3 5 0</inkml:trace>
  <inkml:trace contextRef="#ctx0" brushRef="#br0" timeOffset="3565">1499 990 13,'0'0'12,"0"0"2,14 5-1,-4-6-1,6 2-3,3-3-1,7 3 0,2-2-2,5 3-1,-1-2-1,3 3-1,-1-2 0,-1 3 0,-5-2-1,0 1 0,-6-1-1,0 0 0,-6-1 0,0 0 0,-4 0-1,-12-1 0,17 2-1,-17-2-2,0 0-4,9-1-4,-9 1-16,0 0-1,-10-9 1</inkml:trace>
  <inkml:trace contextRef="#ctx0" brushRef="#br0" timeOffset="4236">2282 310 7,'0'0'15,"0"0"-3,0 0-2,0 0-1,0 0-2,2 11-1,-2-11-1,-1 19-1,-1-5 0,3 8 2,-2 4-2,2 8 0,-2 3-2,3 8 1,-1 6-1,0 4-1,2 2 0,-1 7 0,0-1 0,2 5-1,0 2 0,1-3 1,-1-2-1,1-4 0,-1-7 0,-1-4 0,-1-6-1,0-10-1,-1-8 0,0-7-1,-1-4-2,0-15-8,0 0-9,0 0-4,-11-17 1</inkml:trace>
  <inkml:trace contextRef="#ctx0" brushRef="#br0" timeOffset="4827">2142 413 2,'0'0'10,"10"-10"1,-1 3-3,2-1-2,7-3 0,4 2-1,3-2 1,7 2 0,1 2-1,4 1-1,2 4-1,2 2 1,-2 1-2,0 6 1,-4 0-2,-1 4 2,-5 1-2,-3 0 1,-4 3-1,-5 2 0,-3 3 1,-5-3-1,-4 4 0,-3 1 0,-2 0 0,-2 2 1,-3-1-1,-1 1 0,-6-2 1,1 0 0,-4-1 0,-6-2 0,-3-1 1,-2 0 0,-4-4-1,-3-1 1,-3-3 0,0-2-1,-4-4-1,7 1 1,1-6-1,3-4-2,9 3-4,1-8-3,13-2-11,10-1-11,3-7 2,11-1-1</inkml:trace>
  <inkml:trace contextRef="#ctx0" brushRef="#br0" timeOffset="5487">3290 180 9,'0'0'10,"0"0"0,0 0-2,0 0 0,-12-4-1,12 4-1,-16 6 1,16-6-1,-18 12-1,10-1 0,-3-1 0,0 5-1,-2 2 0,0 2-1,-5 4 0,0 5-1,-1 3 0,-5 5-1,-2 5 0,-2 2 1,-3 2-1,-2 2 0,1 3 0,-1 2 1,1-1 0,2 3 0,2-3 0,3 2 0,4 2-1,5 3 2,2-4-1,4 1 0,4 0-1,5-4 0,5 0 0,6-1 0,4-6 0,5-1-1,1-6 0,5 0 0,2-6 1,1-3-2,1-4 1,0-3 0,0-1 0,1-4 0,-1-3-1,-2-1 1,-2-3 0,-1-2-1,-3 0 1,-3-3 0,-2-1 0,-6-1-1,-10-2-2,13 2-3,-13-2-3,0 0-10,0 0-11,1-9 1,-6-7 0</inkml:trace>
  <inkml:trace contextRef="#ctx0" brushRef="#br0" timeOffset="6229">3463 614 3,'0'0'18,"0"0"-11,0 0-1,0 0 2,8 9-1,-8-9-1,0 13 0,0-1 0,0 3 0,1 6-1,-2 0-1,5 7 0,0 2-1,0 5-1,3 2-1,1 5 0,0 1 0,2 0-1,1 1 0,-3-2 1,-1 0-1,1-3 0,-4-4 0,-3-2 1,-2-5 0,-3-2-1,-7-5 1,-1-1 1,-7-5 0,1 0 0,-6-7 0,1 2 1,-3-3-1,0-2 0,-1-4 1,1-2-1,0-2-1,-1-3 0,3-1-1,0-3-1,3-3-2,-1-5-5,5 0-11,8-1-10,-1-9 2,10-1-1</inkml:trace>
  <inkml:trace contextRef="#ctx0" brushRef="#br0" timeOffset="6819">3246 557 24,'0'0'14,"9"0"-1,-9 0 0,16-1-3,-1 1-3,4-2 1,6 1-3,4-4 0,5 3-1,6-1-1,0 1 0,-2-1-1,1 2 0,-6-1-1,-4 1 1,-6 0-1,-4 1 1,-9-1-1,-10 1 0,13 0-1,-13 0 0,0 0-2,0 0-1,0 0-3,0 0-6,0 0-14,0 0-2,0 0 1</inkml:trace>
  <inkml:trace contextRef="#ctx0" brushRef="#br0" timeOffset="7330">4063 297 8,'2'15'10,"1"-2"2,-1 2 0,0 3-2,2 5-1,0 3 0,5 7-1,-7 0 0,6 10-1,-5 4-2,0 8 0,-3 3-1,-3 8-2,-4 5 1,1 5-1,1 2-1,-1 1 0,1-1 0,7-3 0,0-3 0,8-5 1,2-8-1,2-4 0,2-4 1,0-5-1,1-9 0,-6 0 0,0-6 0,-3-5 0,-5-6-1,0-3 1,-2-6-1,-1-11-1,0 15 0,0-15-3,0 0-9,0 0-17,1-19 1,1 2 0</inkml:trace>
  <inkml:trace contextRef="#ctx0" brushRef="#br0" timeOffset="7971">4334 1279 16,'0'0'16,"0"0"-1,0 0-1,5-9-1,-5 9-4,8-19-1,-4 2-3,3-2 0,0-8-1,4-3-1,-2-5 0,3-5-1,3-2 0,1-1 0,1 1 0,1 0 0,-2 2 0,2 3 0,-3 0 0,3 7 1,-3-1-1,2 5 1,-6 2-2,5 3 1,-4 3-1,0 4 1,0 3-1,-2 3 0,-10 8 0,15-12-1,-15 12 1,9-7-1,-9 7 0,0 0 0,9-3 0,-9 3-1,0 0 1,0 0 0,0 0 0,0 0 0,9 13 0,-9-13 1,7 16-1,-2-5 1,3 2-1,3 6 0,-3 3 0,2 7 0,2 0 1,0 5-1,1 2 1,1 3-1,-4 7 0,1-2 2,2-1-2,-2 1 1,0-1-1,-1-3 0,0-2 0,-3-6 0,2-4 0,-1-6 0,-2-5 0,-2-5 0,-4-12-1,6 12 0,-6-12 0,0 0-1,0 0-2,-5-10-3,5 10-4,-12-24-8,0 3-12,-3-4 0,-7-7 2</inkml:trace>
  <inkml:trace contextRef="#ctx0" brushRef="#br0" timeOffset="8682">4363 945 19,'0'0'20,"20"13"-8,-3-8 1,4-2 0,5 2-1,0-5-4,6 3-1,-4-3-1,5 2-2,0-1-2,1 2-1,2 0-3,0-1-2,0 4-4,-1-4-5,-2-2-15,1 2 1,-7-8 0</inkml:trace>
  <inkml:trace contextRef="#ctx0" brushRef="#br0" timeOffset="9403">4790-2 8,'0'0'11,"0"0"-2,0 0 0,0 0-1,11-2 0,-11 2 0,9 3 0,-9-3-1,15 5 0,-4-2 0,4 4-1,5 5-2,0 6 1,1 3-1,9 4-1,0 4-1,5 4 1,-35-33-1,72 82 0,-42-40-1,9 4 0,-8 6 0,1 3 0,4 0 0,-6 6-1,-8 2-1,-1 1 1,1 1 0,-5 1-1,-3 0 1,-2 0-1,-10 0 1,5-2 1,-2-1-1,-3-5 0,-2 0 0,-7-3 0,2-6 0,-4-3-1,-1-2 2,10-44-2,-30 75 2,30-75-1,-29 62 0,29-62 1,-30 49 0,30-49 0,0 0 0,-47 52 0,47-52 0,0 0 0,-44 31 0,44-31-1,0 0 1,-28 23-2,16-16 1,12-7-1,-13 13 0,13-13 0,0 0-2,-13 14-3,13-14-3,-5 12-20,5-12 0,-12-6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04.0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1067 516 20,'0'0'27,"-5"-12"-6,5 12-4,-12-11-5,12 11-3,-23-13-2,6 6-1,-7-6-1,-4 1-1,-12-5 0,-1 2 0,-16-4 0,2 0 0,-9-2-1,0 0-1,-7-3 0,1 2 0,-4 0 0,2 1-1,7 0-1,-1 3 0,11 2 0,7 5 0,10 1 0,3 4-1,15 1 1,7 3-1,13 2-1,-12-3 0,12 3 0,0 0-2,0 0-3,0 0-6,17 9-13,3-3-7,8-5 0,10 2 2</inkml:trace>
  <inkml:trace contextRef="#ctx0" brushRef="#br0" timeOffset="451">871 21 26,'-17'-10'21,"2"8"-4,2-6-5,13 8-5,-16-1-1,16 1-3,0 11-2,7-1 1,6 9-2,5 1 2,7 7 0,7 1 0,7 12 0,6 1 1,0 1-1,4 1-1,1 2 0,-1-3 0,-7-2-1,-5-2 1,-9-6 1,-7-3 2,-12-4 0,-9-1 2,-17-5-1,-6 2 2,-11-7-1,-9 4-1,-11 0 0,0 3-1,-5-2-1,2 0-1,4-1-1,5 0 1,3-1 0,10 2-2,8-8 1,4 0-1,6-3 0,6-2 0,2-1 0,9-5 0,-11 6 0,11-6 0,0 0 0,-9 6 0,9-6 0,0 0-1,0 0-2,0 0-1,0 0-9,0 0-22,-4 9-2,4-9 1,-9-3-1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19.4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94 676 15,'0'0'24,"0"0"1,4 17-17,4-1-2,-4 2 2,7 11 1,-2 1 0,4 9 1,-3 2-1,2 6-2,-4-4-2,3 0 0,-5-5-3,0-3 0,-3-8-1,-1-5-1,0-6-1,-2-16-4,0 0-5,0 0-4,-7-20-8,2 1-12,-6-10 1</inkml:trace>
  <inkml:trace contextRef="#ctx0" brushRef="#br0" timeOffset="251">6 738 23,'-3'-17'22,"-2"-2"-5,8 1-4,8 0-2,6-5-2,12 4-2,5-4-1,8 5-1,1-1 0,5 4 1,-4 3-2,0 4 1,-9 4-3,-5 6 0,-6 3 0,-6 6-1,-4 1 0,-2 4 0,-2 3 0,-4-1 0,-2-1-1,-1 1 2,-2-4-1,0-2 1,-1-12 0,-2 17 0,2-17 0,-10 12 1,10-12-2,-15 16 1,5-7-1,-2 2 0,-1 0-1,0 2 1,-3-1-1,1 2 1,-2-3 0,1 1 0,0-3 2,1-1-2,2-1 1,3-2-1,-1-3 1,11-2 0,-12 4-2,12-4 0,0 0-2,-14-5-3,14 5-9,0 0-22,0 0-2,-7-12 1,10-5-1</inkml:trace>
  <inkml:trace contextRef="#ctx0" brushRef="#br0" timeOffset="812">904 403 19,'-5'-20'31,"5"20"1,-5-11-5,5 11-14,0 0-5,-7-10-2,7 10-1,-12 8-2,12-8-1,-19 18 0,6-2-1,-4 3 1,-5 8-1,-5 7 1,-2 5 1,-5 8-1,1 6 1,-3 3-1,-1 4 1,2-3 0,7-1-1,9 0 0,10-3-1,10-5 0,11-3 0,13-3-1,15-4 0,11-4-2,5-6-3,8-5-9,1-10-23,-5-14-2,-2-10 2,-11-17-1</inkml:trace>
  <inkml:trace contextRef="#ctx0" brushRef="#br0" timeOffset="1392">1081 612 44,'7'9'31,"-7"-9"0,-1 13-12,0 4-17,-4 7 0,-1 5 1,-4 4 0,0 5 2,-3 0 0,4 4 0,-1-6-1,7-2 1,3-1-2,7-1-1,10-6 1,9-2 0,8-7-1,9-5 0,5-6 0,4-6-1,-1-7 0,0-5 0,-8-5-2,-7-2 0,-10-2-2,-9-2-3,-5 6-6,-11-1-15,-3 0-9,-3 3-2,-6-3 1</inkml:trace>
  <inkml:trace contextRef="#ctx0" brushRef="#br0" timeOffset="1733">1077 867 24,'-14'3'28,"14"-3"2,5 10-16,4-13-5,14 2 0,3-8 0,12 1 0,5-7 0,11 0-3,0-2-4,-1-2-2,-4 1-2,-6 0-1,-7 4-3,-13-2-8,-12 3-19,-11 13-2,2-19 3</inkml:trace>
  <inkml:trace contextRef="#ctx0" brushRef="#br0" timeOffset="1983">1111 641 12,'-11'-2'28,"11"2"0,20-9 2,8-1-19,17 1-6,7-6 2,14 5 0,3-5 1,5 6-1,-6-3 0,-4 6-2,-13 0-2,-9 4-3,-13 4-5,-19 2-19,-10-4-11,-12 8-1,-13-10 0</inkml:trace>
  <inkml:trace contextRef="#ctx0" brushRef="#br0" timeOffset="61068">1851 219 9,'0'0'18,"-8"-10"-4,8 10-3,0 0-4,-9-6-1,9 6-1,0 0-1,0 0-1,0 0-1,0 0 1,0 0 0,0 0-1,0 0 0,11 14 0,-1-6 0,1 0 0,4 5 0,-2 0 1,6 3-1,-5 2 0,4-3-1,-3 6 1,3 2-2,-2 1 2,2 4-2,1 4 1,-3 4 0,1 3 0,-6 9 0,-2 1 0,-4 2 0,-5 2 0,-3-1 0,-5 0 0,-1-1 0,-5-2 0,2-1 1,-4-7 0,3 0 1,-5-2 0,2-1 1,-4-1-1,2-1 0,-4-3-1,0-3 0,4-1 0,-1-3-1,1-3-1,5-4 0,2-5 0,3-3 1,8-11-1,-7 13 1,7-13 0,0 0-1,0 0 1,0 0 0,0 0 0,0 0 0,0 0-1,0 0 0,0 0 0,0 0-2,0 0-5,0 0-27,0 0-1,-1-12 0,-8-8 0</inkml:trace>
  <inkml:trace contextRef="#ctx0" brushRef="#br0" timeOffset="86415">2910 9 8,'0'0'14,"14"-10"-2,-14 10-3,0 0-1,0 0-1,0 0-3,-11 8-1,-2 3-3,-4 2-1,-6 7 1,-9 5 0,-7 7 1,-7 6 1,-12 5-1,-2 3 1,-1-1-1,3 0 1,4-5-1,9-5-4,8-9-6,12-3-8,9-19-7</inkml:trace>
  <inkml:trace contextRef="#ctx0" brushRef="#br0" timeOffset="86685">2384 153 5,'-11'2'19,"11"-2"-11,-12 17-6,6-7-3,-3 3 1,-1 1 1,-3 1 0,0 0 2,-1-1 0,-1 4 1,-1 1 0,2-1 2,1 4 1,2-2-1,3 2 1,4-1-1,7 3 1,8-6-2,9 2 1,8-3-2,7-2-1,6-3 0,7-4-1,-1-3 0,-1-4 0,-7-3 1,-5-2 0,-7-3 0,-5 1 0,-11 0 0,-11 6-1,11-7-1,-11 7-1,0 0-1,0 0-1,0 0-2,0 0-3,0 0-6,1 11-18,-1-11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22.9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63 1518 0,'-6'11'23,"6"-11"-2,0 0-12,0 0-3,0 0 2,-5 11 0,5-11 0,5 17 1,0-2-3,2 8-1,3 4 0,3 10-1,0 6 1,3 8-1,0 1 2,2 5-2,-3-6 1,2 1 0,-5-8-1,1-6-1,-4-10-2,0-7 0,-2-7-2,-7-14-1,9 3-8,-11-15-15,-4-13-10,0-3 1,-8-11 0</inkml:trace>
  <inkml:trace contextRef="#ctx0" brushRef="#br0" timeOffset="320">4 1564 3,'-4'-19'28,"12"7"0,-5-10 2,3 1-16,10 1-9,4-5-1,7 3 2,1-3 1,8 4 0,-1-2 1,8 9-1,-3-2-1,4 9-2,-4 4-1,-1 7-1,-4 4 0,-2 8 0,-6 2-1,-2 1 0,-5 4 1,-4 1-2,-7-2 1,-3 1 1,-5-2 0,-3-2 0,-6-1 0,-3 1 1,-6-5 0,-5 4-1,-5-3 1,-2 2 0,-6-1-1,1-3-1,-2-1 0,2 0 0,2-3-1,4-3 0,6-1-3,2-7-3,20 2-11,-15-12-24,17-5 2,7-2-2,5-8 1</inkml:trace>
  <inkml:trace contextRef="#ctx0" brushRef="#br0" timeOffset="1081">962 1131 20,'0'0'31,"0"0"4,0 0-13,0-10-10,0 10-3,0 0-1,-11 6-1,0-1-3,-3 5-1,-5 3-2,-4 8 0,-5 6 0,-3 9 1,-3 8-1,0 8 1,-1 7 1,4 5-1,4 2 1,7 2 0,7-1-1,11-2 0,11-6 0,12-3 0,10-8-2,8-4 1,7-8-1,2-8-1,5-6-3,-6-14-8,5-7-22,-3-2-3,-7-11-2,-2-5 1</inkml:trace>
  <inkml:trace contextRef="#ctx0" brushRef="#br0" timeOffset="1472">1184 1816 0,'0'0'31,"0"0"3,0 0 3,-4-15-16,12 3-10,-3-12 0,7-2 0,-4-13-2,6-2-1,-1-11-5,2-4-2,2-3-1,0-1 0,1 2 0,-1 7 0,-2 8 1,-1 7 0,-3 10 0,-2 10 0,-4 5-1,-5 11 1,10 4-1,-6 10 0,3 8-1,0 6 1,5 7-1,3 6 1,4 5 0,2 3 1,5 0 0,2 0-1,1-5 1,1-3 0,-1-5-1,-2-6 0,-4-5-2,-5-5 0,-2-6-1,-16-14-3,0 0-7,-8-12-2,-9 0-2,-18-13 0,-1 4 2,-13-8 1,1 5 4,-5-1 4,2 4 8,8 9 6,5-1 5,14 9 0,4-2-1,20 6-1,0 0-2,21-8-2,9 3-3,10-1-1,7-2-2,7 1 0,5-3-1,-5-2-9,-3-3-25,-1 2-1,-15-10 2,-5 1-2</inkml:trace>
  <inkml:trace contextRef="#ctx0" brushRef="#br0" timeOffset="2093">1792 1006 53,'19'19'34,"-19"-19"1,18 3-10,-6 14-20,1 4-1,2 11 1,-3 9 0,3 13 1,-2 5-1,4 9-1,-1 5-1,1 3-1,1-4-1,1-2 0,-2-9 0,0-7-1,-1-8-3,-6-16-8,-2-8-28,3-10 0,-11-12-1,13-21 1</inkml:trace>
  <inkml:trace contextRef="#ctx0" brushRef="#br0" timeOffset="2463">2308 1048 41,'0'0'34,"-8"13"0,8-13 0,7 20-28,-4-4-5,2 8 1,0 6 0,2 8 0,0 5 0,4 5 1,0-1-1,3 1 0,-3-4-1,1-6 1,-1-8 0,-1-6-1,-4-8 0,-1-6 1,-5-10-1,0 0-1,-10-12 1,0-8-2,-3-9 1,-2-11-1,1-6-1,0-8 0,3-2-1,3-1 1,7 3 0,5 3 1,8 8-1,5 7 2,5 8-1,6 6 2,5 5-1,3 8 0,3 6 1,2 6 0,-3 4 0,-4 6 0,-4 4 0,-4 4 1,-8 3 2,-8 3-1,-11-3 0,-6 2 0,-10-1 0,-1-1 0,-7-4 0,0-2-1,-1-4 0,3-4-2,7-3-1,1-4-1,15-3-1,0 0 1,0 0-1,0 0 0,25-6 1,-6 7 0,4 4 0,1 4 2,1 3 0,0 7 0,-1 4 0,-3 3 1,-2 3-1,-6 3 1,-4-1 1,-5 2 0,-4-4 0,-4 0 1,-10-6 0,-3-1 0,-9-5 0,-2-5-1,-2-4 0,-3-2-2,2-2-2,-3-7-2,10 3-13,2-9-24,6-6 1,6-4-1,6-7 1</inkml:trace>
  <inkml:trace contextRef="#ctx0" brushRef="#br0" timeOffset="3364">2968 1364 24,'14'11'31,"-14"-11"2,0 0-1,5 14-21,-5-14-7,0 18-1,-2 0 1,3 9 1,-6 6 1,3 13 0,-6 1 1,3 6-1,-2-5-1,3 0-3,1-7-1,0-13-10,4-15-29,-1-13 0,17-17-1,-3-15 1</inkml:trace>
  <inkml:trace contextRef="#ctx0" brushRef="#br0" timeOffset="3705">3176 804 39,'0'0'33,"0"0"2,0 0-2,-6 11-25,6-11-7,2 19-1,-1-2 2,-2 5 0,2 7 0,-2 3 1,2 7 0,-3 2 1,3 5 1,-2-2-2,3 1 0,-1-6 0,4 1 1,1-6-2,7-2 0,5-7 0,8-4-1,7-5-1,8-6 0,5-6 0,6-6 0,0-7 0,0-5 0,-3-4 0,-4 0 0,-9-2 1,-8 2-1,-7 3-1,-7 1 0,-3 8-3,-12-4-8,1 10-20,-15-3-7,-4 0-1,-7 0 1</inkml:trace>
  <inkml:trace contextRef="#ctx0" brushRef="#br0" timeOffset="4095">3109 1119 33,'-12'6'31,"16"3"3,9-3-14,7-7-11,13 1-2,3-8 1,11 3 0,1-7 0,5 1-3,-6-3-1,-1 1-1,-9 2-2,-5 0-1,-8 4-4,-11-2-3,-2 5-16,-11 4-13,-9-11-2,-7 4 2</inkml:trace>
  <inkml:trace contextRef="#ctx0" brushRef="#br0" timeOffset="4336">3157 833 18,'-12'11'32,"12"-11"1,15 6 2,3-8-24,12 3-4,1-4-1,9 4 1,1-6-2,2 3-2,-1-1-5,-6-5-10,-9 2-23,-2 1-2,-9-9 2</inkml:trace>
  <inkml:trace contextRef="#ctx0" brushRef="#br0" timeOffset="4746">3523 429 31,'26'11'33,"-12"-8"0,9 6 0,6 2-25,3 3-6,9 7 1,3 5 0,7 7 0,1 5 0,4 6 1,0 3 0,0 4-2,-5 1 0,-4 3 0,-6-1 0,-6 0 1,-7 0-2,-6 2 1,-8-2 0,-7 5 0,-8-3 1,-4 0 0,-11-3 0,-2-2 0,-9-4 1,0-6-1,-3-5-1,0-4 0,0-7-2,0-6-4,6-11-31,-6 5-6,-2-11 0,-1-5-1</inkml:trace>
  <inkml:trace contextRef="#ctx0" brushRef="#br0" timeOffset="81957">4887-8 18,'10'-3'18,"-10"3"-4,0 0-3,0 0-2,0 0-2,0 0-1,-2 15-1,-6-1-3,-5 7-1,-5 9-1,-6 7 1,-6 7 0,-4 4 0,-2 2 0,1-1 0,3-3-3,4-3-10,12-6-14,-1-18-1,15-5 0</inkml:trace>
  <inkml:trace contextRef="#ctx0" brushRef="#br0" timeOffset="82288">4604 331 12,'-3'14'11,"-5"6"0,-3 7 0,-7 7 1,0 7 1,-5-1 2,4 3-3,0-4-3,8 1 1,1-8-2,11-3-1,6-15 0,14-5-1,8-13-2,11-6-1,7-7 0,3-4-1,2-5-1,0-1-1,-5 1 0,-7 0-3,-5 8-9,-8 2-22,-6-8-2,7 1 1,-3-11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25.6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5305 2564 22,'13'-6'22,"7"-13"-16,11-9 1,8-12 2,11-10 3,7-14 0,10-8-1,8-11-3,6-2-2,3-8 0,4 1-2,0-4 0,3 3-1,-2 2-1,-2 6 0,-7 9-2,-8 7 0,-8 12-3,-13 9-2,-9 16-7,-15 8-8,-9 8-15,-3 12 2</inkml:trace>
  <inkml:trace contextRef="#ctx0" brushRef="#br0" timeOffset="401">6993 1157 29,'-43'14'35,"-8"-8"1,1-1-2,-1-7-21,-6-9-11,-1-6-2,0-6 0,0-5-1,-1-7 1,1-4 0,0-4 1,3-4-1,6-2 1,9-4-1,9-3 0,8-3-1,16-1 0,12-3 1,16 0-2,12 0 1,16 1 0,13 4 0,17 4 1,13 2 0,14 5 0,9 5 0,9 4 0,10 4 1,4 4-1,3 7 1,-3 5-1,-3 5 0,-8 13 0,-4 9-1,-6 7 1,-11 9 0,-11 11-1,-11 5-1,-15 11 1,-12 4 0,-14 5 0,-20 0 0,-16 7 1,-21 1-1,-18 2 1,-18 2 0,-18-1 2,-18 2 1,-18-3 0,-14 1 1,-15-10 2,-4-1 0,-7-11-1,2-3 1,-3-15-2,11-6 0,9-14-2,16-9-2,16-3-10,16-11-29,7-13 0,17-8-1,12-17 0</inkml:trace>
  <inkml:trace contextRef="#ctx0" brushRef="#br0" timeOffset="1933">7029 368 23,'0'0'26,"-1"-11"-10,1 11-5,0 0-1,0 0-1,0 0-2,0 0 0,0 0 0,0 0-2,-2 12 0,1-1-1,-3 2 0,1 8-2,-2 2 0,-1 6 0,-4 3-1,1 6 1,-1 0 0,-1 1-1,2-4 1,1 0-1,2-7 0,4-2 0,3-6 1,8-4-1,5-7 0,10-3 1,5-5-1,10-3 0,6-3 0,6-3 0,-1-1 0,1-2-1,-7 2 0,-7 1-2,-2 4-3,-18-4-11,-17 8-20,14-5 0,-14 5 0</inkml:trace>
  <inkml:trace contextRef="#ctx0" brushRef="#br0" timeOffset="2363">6992 589 14,'0'0'28,"0"0"1,0 0-18,17-5-1,4 1 0,3-4 2,12 1-1,2-4-1,9 3-3,2-3-3,1 2-1,0 0-2,-4 0-2,-5 2-3,-11-3-8,-5-2-21,-5 5-2,-11-7 1</inkml:trace>
  <inkml:trace contextRef="#ctx0" brushRef="#br0" timeOffset="2654">6979 314 20,'19'-3'28,"19"2"2,5-4-14,5-5-8,11 4 1,-4-6-1,6 7 0,-7-3-1,-1 3-2,-10 1-5,-8 0-9,-8 3-24,-3 8-1,-24-7 1</inkml:trace>
  <inkml:trace contextRef="#ctx0" brushRef="#br0" timeOffset="4637">3838 4101 11,'0'0'23,"0"0"-7,0 0-5,0 0-5,0 0-2,-11 5-2,11-5 2,0 0-1,-12 3 3,12-3-2,-15 6 0,6 0 1,-5 1-2,1 1 0,-6 4-1,-1 3-1,-3 4 0,-5 6-1,-4 7 1,-8 7 0,-6 7 0,-6 7 1,-10 5 1,-3 9 0,-7 1 1,-4 6-1,-5 2 0,0 1 1,-4-1-2,2 1 1,1-2-2,-2 0 1,0-5-1,5-2 0,1-5 0,7-2 0,6-5 0,5-6-1,8-4 1,8-6-1,8-5-1,8-5-1,9-2-5,4-6-16,8-11-11,7-11 0,19-6 0</inkml:trace>
  <inkml:trace contextRef="#ctx0" brushRef="#br0" timeOffset="5598">5077 3952 7,'-10'-6'27,"10"6"0,1 12-3,-1-12-15,18 18-5,-2-5-1,9 8 0,4 2 2,8 10 0,6 3 0,9 10 1,3 6 0,13 8-1,4 4-2,10 6 0,8 5-1,10 4 0,8 3-1,6 1 0,4 2 0,-1 1 0,-3-3-1,-4-1 0,-9-5 1,-9-5-1,-13-9-1,-14-12-5,-16-9-28,-10-4-1,-27-19 1,-16-10 0</inkml:trace>
  <inkml:trace contextRef="#ctx0" brushRef="#br0" timeOffset="6560">1871 5614 35,'0'0'34,"0"0"-1,-14-12-4,-4-4-22,-7 0-11,-1-1-1,-12-3 1,-7 4 1,-9-3 1,-10 3 2,-9 4 4,-9 2 0,-6 6 0,-10 2 0,1 6-2,-3 5-1,2 7 0,1 5-1,3 7-1,3 10 0,2 3 0,5 9-1,1 6 0,4 8 1,3 6-1,7 6 1,7 3 0,9 5 0,14 3 0,13 3 1,17 0-1,16-3 1,18 1 0,19-3 0,18-7 0,20-5 1,17-10 1,21-13 0,18-8-1,17-14 1,12-13 0,11-16 0,7-11-1,4-13 1,6-9-2,-4-9 1,-5-7 0,-7-10 1,-12-2 0,-14-8 1,-13 0 1,-26-7 0,-18 2 1,-29-6 0,-22 4 1,-32-6-2,-25 4-2,-29 2 0,-24 6-2,-24 5 0,-21 6-1,-16 9-1,-16 9-1,-7 14-1,-14 5-9,-1 14-18,-3 14-5,-6 9-2,1 13 1</inkml:trace>
  <inkml:trace contextRef="#ctx0" brushRef="#br0" timeOffset="7291">1180 6000 12,'22'12'26,"-11"-8"-3,5 11 1,-8 1-21,-1 8-9,-2 4 4,-4 14 2,-3 6 2,-7 7 4,0 7 3,-7-2 2,2 5 0,-7-7-1,6 0 0,-11-13-1,4-2-1,-8-13 0,-1-3-1,-7-14-1,0-6-1,-7-12-1,1-10-1,-1-8-2,2-11-2,6-4-3,3-12-6,12 2-12,5-6-14,9-3-3,9 2 0,4 1 1</inkml:trace>
  <inkml:trace contextRef="#ctx0" brushRef="#br0" timeOffset="7591">822 6057 2,'13'-11'22,"10"6"-4,1-2-9,7 0-1,8 2 1,7-3-1,13 3 3,6-3-1,11 5 0,5-2 0,11 5-2,1-1-2,3 1-8,7-5-23,11 9-8,-2-9 1,12 3-1</inkml:trace>
  <inkml:trace contextRef="#ctx0" brushRef="#br0" timeOffset="32837">3644 2629 11,'-2'-25'27,"2"25"0,-11-20-7,0 4-12,5 3-2,-3-5 1,2 3 0,-2-6 1,3 3 1,-6-4-1,7 4 0,-5-4-2,3 5-2,-5-1-1,5 4-1,-1 2 0,3 3-2,5 9 0,-9-11-1,9 11 0,0 0 0,0 0 0,0 0 0,11 4-1,-11-4 1,11 12 1,-6-1-1,3 3 0,-1 6 0,1 5 0,-2 2-1,2 9 0,-1 0 0,1 4 0,-2-1 0,0-1 1,-3-3-1,1-4 1,-3-5 0,0-6 2,-1-5 0,-3-4 0,3-11 1,-14 10-1,4-7 1,-8-3-1,-5 0 1,-8-1 0,-6 1 1,-7-1-1,-4 2 2,-5-3-1,1 3 0,-3-2 1,4 2 0,5-2-2,3 2-1,8 0 0,7-1-1,8 1-1,3-1 1,17 0-1,-10 5 0,10-5-1,19 8-3,8-2-16,7-3-16,6-9-1,11-5 2</inkml:trace>
  <inkml:trace contextRef="#ctx0" brushRef="#br0" timeOffset="33959">5266 2097 4,'12'5'9,"-12"-5"-1,7 12-1,-7-12 0,5 17 0,-2-7 0,-2 3 0,1 1 0,-3 4 0,0 6 0,-7 3 1,-2 7-1,-4 1 1,-2 6-1,-3-1 0,1 4-2,-1-6 0,6 0 0,6-9-2,10-3 1,7-10-1,14-6 0,11-13-2,11-8 0,7-8 1,7-6-1,2-6 2,3-4 0,-2-3 0,1 2 1,-6 2-1,-1 5 1,-7 3 0,-1 5-1,-8 2-2,-3 7 0,-8 3 0,-5 1 0,-10 4-1,-4 3 0,-11 1 1,9-2-2,-9 2-2,0 0-13,-20 6-21,4 0-2,-15-14 0,-6-3 0</inkml:trace>
  <inkml:trace contextRef="#ctx0" brushRef="#br0" timeOffset="44895">2160 5144 0,'0'0'27,"0"0"0,0 0-1,0 0-15,0 0-8,0 0-3,0 0 0,0 0 0,0 0 1,12 14 0,-11-2 0,1 2 0,0 6 1,0 6-1,-3 3 2,0 3 0,-5 3 1,1 3 0,-4 1 1,4 2 0,-2-5-1,6 0 0,4-4 0,9-4-2,12-8 0,13-7-1,14-13 0,14-9-1,10-12 1,7-6 0,5-8 0,3 1 2,-9-3 0,-6 5 0,-15 4 1,-7 9 0,-11 4 0,-7 7 1,-8 2-2,-3 4-1,-6 2-1,-2 1 0,-2 0 0,-4 1 0,-10-2 1,13 3 0,-13-3 0,0 0 1,0 0-1,0 0-1,0 0-3,0 0-17,0 0-21,0 0 0,-14-18-2,1 2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34.0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186 776 8,'0'0'30,"0"0"-4,8 19-3,-4-9-7,4 10-2,-4-1-1,7 11-3,-5 1-1,6 11-2,-4-2 0,3 7-3,-4-2 0,1 1-1,-3-5-2,1-5-1,-2-4-2,-4-12-8,5-8-20,-5-12-7,0 0-2,-2-13 2</inkml:trace>
  <inkml:trace contextRef="#ctx0" brushRef="#br0" timeOffset="331">-3 676 40,'-5'-16'33,"5"16"2,14-9-14,-4-2-12,11 4-4,4-5-1,8 4-1,7-2-1,7 3 0,1 2 0,-1 3-1,-1 3 0,-4 3-1,-7 4 0,-5 2 1,-8 4-1,-6 2 0,-4 0 0,-3 4 1,-5 2 1,-1 5 0,-6-2 1,-4 6 2,-7-1-2,-2 4 2,-9-3 0,-1 1-1,-5-7 0,0-2-1,1-5-1,3-6-2,6-4-3,-1-10-6,22 2-24,-12-18-8,13-2 0,7-6 1</inkml:trace>
  <inkml:trace contextRef="#ctx0" brushRef="#br0" timeOffset="782">1134 342 30,'0'0'37,"0"0"0,-1-9-1,1 9-19,-10 1-11,10-1-3,-16 12-1,5 1 0,-4 2-2,-2 5 1,-2 5 0,-7 6 0,-1 5 1,-1 6 1,0 7-1,-2 1 1,2 8 0,2 3-1,6 2 1,7 1-1,7 2 0,8-3-1,9-2 0,11-4 0,7-4 0,9-6-1,5-6 0,3-8-1,5-7 1,1-7-3,-6-11-1,-1-1-7,-8-13-29,-4-8 0,-7-4-1,-10-9 1</inkml:trace>
  <inkml:trace contextRef="#ctx0" brushRef="#br0" timeOffset="1813">1406 995 28,'0'0'33,"-14"7"-13,14-7-1,0 0 0,0 0-1,-3-12-2,6 0-5,-4-12-3,3-3-5,-3-8-1,-1-3-2,0-2 0,-1 2 0,0 2 0,-1 4 1,-2 4 0,2 8 0,0 6 0,1 5-1,3 9 1,0 0-1,0 0 0,0 0 0,-3 21 0,6-4-1,4 3 1,6-1 0,5 1 1,8-4-1,6-6 0,7-8-1,6-5-1,2-8 1,0-3-1,-5-3 1,-6 2 0,-5 0 0,-11 4 2,-5 3 0,-15 8 0,10-5 0,-10 5 1,1 11-1,-3 0-1,2 3 1,2 2-1,1 5 1,0 2 0,2 2 0,-1 1 0,2 1 0,0 0 0,1 0-2,3 1-1,-6-5-6,6-5-28,-1 3-3,-6-8-1,-3-13 1</inkml:trace>
  <inkml:trace contextRef="#ctx0" brushRef="#br0" timeOffset="2384">1952 319 26,'-3'-10'34,"3"10"1,0-9-1,0 9-15,0 0-15,0 0 0,0 14 1,-1 9 0,2 11 1,-1 6 0,5 13-1,-1 8-1,6 10-2,-2 4 0,2 3 0,3-1-1,0-2-2,3 0-3,-8-13-17,4-4-18,-1-9-1,-6-14 0,0-10 0</inkml:trace>
  <inkml:trace contextRef="#ctx0" brushRef="#br0" timeOffset="2784">2265 903 40,'3'14'32,"-3"-14"2,14-12-2,-3-4-27,0-9-5,2-4 2,-3-9 1,4-3 1,-4-8 1,3 2-1,-5-2 1,2 5 0,-1 1-2,0 6 0,-1 5-1,0 7 0,-1 5-1,0 8 1,-3 2-1,-4 10 0,0 0-1,9 3 0,-4 10 0,1 7-1,2 6 2,3 6-2,6 7 2,2 5-1,4 5 0,4 1 1,3-3-1,0 1 0,2-5 0,-3-5 0,-2-6-2,-5-7-1,-1-3-2,-10-15-4,-2 0-10,-9-7-19,-12-20-1,-7-1 1</inkml:trace>
  <inkml:trace contextRef="#ctx0" brushRef="#br0" timeOffset="3195">2329 646 43,'0'0'36,"28"10"0,-2-10-1,6-3-27,10 1-7,2-1 0,0-3-3,1 5-8,-7-2-25,-10-7-1,-5 4 1,-13-7-1</inkml:trace>
  <inkml:trace contextRef="#ctx0" brushRef="#br0" timeOffset="3536">2639 0 25,'21'20'27,"-12"-16"2,3-1-14,5 9-7,1-3 1,7 10 1,-4-1 0,7 10-1,-4-1 0,7 12-2,-2 2-4,2 8 0,-3 4-1,-1 7 0,-4 4 1,-4 8-1,-7 2 0,-4 4 0,-7-2 0,-2 1 0,-7-4-1,-3-5 0,-2-5 1,-4-6-1,-1-7 0,-1-6-1,-1-4-1,-4-9-3,4-1-17,-10-11-17,-9-13-2,-4-7 1,-10-13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16.6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5009 2442 5,'0'0'17,"0"0"-3,0 0-3,-12-4-3,12 4-2,-17-4-2,6 0-3,-5 1 1,0 1 0,-4-2 1,-1 2 1,-4-2 1,-1 3 2,-5-2-2,1 2 0,-6-1 0,-1 3-1,-5 1-1,-2 2-1,-2 0-2,-2 1 1,-1 2-1,-1 2 1,-1 2-1,0 1 1,-1 3-1,2 1 1,-3 3 1,2 4-1,1 2 0,0 3 0,-1 3 1,2 8-2,-1 1 1,4 4 1,2 4-2,1 2 1,3 2-1,6 2 1,2-1 0,5 1 0,4 1 1,8 1-1,3 0 1,7 4 0,5 1-1,8 2 2,9-3-2,9-1 1,9-3 0,8-2-1,10-5 0,8-2 0,9-7 1,6-4-2,6-5 1,7-4 0,6-4 0,3-7 0,6-9 0,2-7 0,2-7 0,4-7 0,3-10 0,-1-5 0,0-9-1,0-7 1,-4-5 0,-2-5 0,-7-5 0,-6 0 0,-13-2 2,-10 0 0,-14-3-1,-9 2 0,-15-1 0,-10-1 0,-11-1-1,-9 0-1,-9 0-1,-11-1 0,-6 5 0,-15 1 0,-10 0-1,-11 6 1,-12 7 0,-12 4 0,-14 6 0,-11 6 1,-10 7-2,-9 8-1,-5 16-3,-17 2-9,-3 17-22,-4 15-1,-6 10 1</inkml:trace>
  <inkml:trace contextRef="#ctx0" brushRef="#br0" timeOffset="3585">4285 3456 17,'-12'3'21,"12"-3"-9,0 0 0,-9-2 2,9 2 1,1-10-1,-1 10-1,9-28-2,4 6-4,1-9-3,9-7-2,5-9-2,6-4 0,4-5-1,4-1 1,-1 1 0,-2 4 0,-3 2 1,-4 9 0,-9 7 1,-2 8 0,-6 5 1,-3 7-1,-4 3 0,-8 11 0,13-8-1,-13 8-1,10 13 0,-5 1 0,0 7 0,1 5 0,-1 4 0,1 5 1,-2 2-1,2 3 1,1 2-1,-4 2 1,2 0-1,-3 1 1,3 0-1,0 0 1,0-3-1,0-4 0,-3-7 1,2-6-1,-3-7 0,3-3 1,-4-15-1,0 0-2,0 0-7,-17-14-8,5-5-14,1-1-6,-8-7 1</inkml:trace>
  <inkml:trace contextRef="#ctx0" brushRef="#br0" timeOffset="4096">4365 3274 19,'-12'0'32,"12"0"3,0 0-1,-9-9-21,9 9-6,14-9-1,1 4 0,4-2-2,10 2 0,6-1-2,8 2 0,1-1 0,6 0 0,-1 2 0,-1 1 0,-6 0-1,-7 2 1,-9-1 0,-6 1 0,-5-1 0,-5 1-1,-10 0 1,0 0-1,0 0-1,0 0-1,0 0-1,0 0-3,0 0-26,0 0-7,-17-3-1,1-4 0</inkml:trace>
  <inkml:trace contextRef="#ctx0" brushRef="#br0" timeOffset="5017">3733 2586 17,'0'0'23,"-13"-5"-1,6-7-16,1-3 3,-8-9 1,0-3 1,-16-15 0,-3-5 1,-20-16-1,-6-2-1,-18-15-4,-10-2-4,-11-7 0,-8-2-1,-3-2 0,-1 3 0,1 4 0,7 5 0,7 6 0,10 7 0,7 6-1,10 6 1,9 9-2,5 8 0,17 9-3,4 4-7,6 8-24,13 7-1,3 3 0,11 8 0</inkml:trace>
  <inkml:trace contextRef="#ctx0" brushRef="#br0" timeOffset="6029">2133 1187 6,'10'6'27,"-10"-6"1,15-6 0,-2-1-22,0-7-6,6-1 0,0-9 2,6-4 0,0-8 0,3-6 0,2-9 2,1-2-1,-2-8 1,0-5 0,-7-3 0,-5 1 0,-8-3 0,-8 1 0,-15-3-1,-6 6 1,-16 3-2,-10 5-1,-10 4 0,-7 4 0,-13 8-1,-8 8 0,-10 9 0,-10 6-1,-6 8 1,-1 7 0,-12 7 0,-4 7 0,-1 7-1,-1 9 1,-1 8 0,3 8-1,0 7 1,4 8 0,9 6-1,8 5 1,10 1 0,11 2-1,13 1 0,14-4 1,13 0-1,12-3 1,11-4 0,12-2 1,8-5-1,9 2 2,8-3 0,9 0 0,6-3 0,10 1-1,9 1 1,10 1-1,12-1 1,10 1-1,11-4-1,8-3 1,14-6-1,10-6 1,7-8-1,7-10 0,1-10 1,2-14-1,1-11 1,-4-12 0,-7-10 0,-10-7 0,-12-9-1,-14-4 1,-15-2 0,-17 2 0,-20 1 0,-15 4-1,-21 5 0,-15 3 1,-19 8-2,-13 4 0,-11 10-5,-21 3-15,-12 11-15,-10 12-2,-16 2 2</inkml:trace>
  <inkml:trace contextRef="#ctx0" brushRef="#br0" timeOffset="7050">892 543 8,'3'22'23,"-3"-22"1,-8 23-17,4-1-5,0 5 2,-1 10 1,0 1 0,0 10 0,-2 3 2,-1 6-2,0-3 0,1-2 0,2-5-1,-2-7-2,4-11 1,2-7-1,1-22 0,0 0 0,4-14-1,-1-13 0,-5-9 0,1-8 0,-7-8 0,0-3-1,-2 0 2,-1 1-1,0 2 2,4 5-1,0 3-1,6 4 1,7 4-1,4 3 0,7 2-2,3 2 1,6 3 0,3 6 0,5 3 0,4 4 0,-1 5 0,-2 3 0,1 6 0,-3 5 0,-2 4 1,-3 3-1,-7 3 0,-3 1 0,-9 5 1,-4 2 0,-7-2 1,-4 1-1,-9-1 2,-1 0-2,-5-5 1,1 1-1,1-6 1,3-4-2,2 0 0,4-4-1,10-4 0,0 0 0,0 0 0,15 10 0,-4-4 0,2 4 0,2 2 1,1 3 0,0 6 0,2 5 0,2 4 0,0 3 0,2 1-1,2 2 2,-5-1-1,1-1 0,-4-2 0,-5 0 1,-8-4 1,-6 0 1,-13-5 1,-7 0 1,-13-7-1,-3 5 2,-9-8-2,-4-4 0,-3-4-1,3-2-1,2-3-1,6-4-3,14 4-13,5-12-24,9-5 1,11-4-3,8-15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33.7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1321 1038 9,'19'3'30,"-19"-3"0,3-15-3,-3 15-14,-16-15-7,1 6-3,-4 0-1,-9 0-2,-8 1 1,-6 5 1,-10 3 0,-7 5 1,-9 5 1,-7 6-1,-7 5 0,-4 8 0,-4 5 0,0 8 0,-3 3 0,5 7-1,5 5 0,5 5-1,7 1 1,9 5-1,13 1 0,12 3 0,14 1 0,18 2 1,18-2-1,20-1 1,19-2-1,17-2 2,16-4-2,17-1 1,13-3 0,11-2-1,9-5 1,7-7-1,7-7 0,7-9 0,5-15 0,3-12 0,2-14 0,1-16-1,-1-13 1,-4-13 0,-8-9-1,-5-10 1,-15-6 1,-14-3-1,-21-7 1,-17-2-1,-23-4 1,-20 2-1,-24-2 0,-24 4 0,-23 4 0,-19 7-1,-19 5 1,-18 11-1,-20 11 0,-18 10-1,-19 12 1,-17 10-2,-13 14 1,-7 10-2,-1 15-3,-7 1-11,8 13-23,13 8 0,15 2 0,18 5 1</inkml:trace>
  <inkml:trace contextRef="#ctx0" brushRef="#br0" timeOffset="861">920 2079 23,'7'15'26,"-7"-15"2,0 0-10,11-6-12,-11 6 0,13-11 2,-8-2 0,7 0 1,-7-12-1,5 0 1,-5-11-3,4-4-1,-5-3-3,1-3 0,-2 1 0,0-1 0,-2 1 1,1 6-1,-1 1 0,1 7 0,-1 3 0,2 2-1,0 5 0,-1 3 0,0 5-1,0 2 0,-2 11 0,4-11 0,-4 11 0,0 0 0,9 15 1,-3-1-1,2 3 0,1 7 0,2 6 1,5 6-1,0 3 1,4 2 0,0 2 0,3-2 0,2-5-1,5-6 1,6-9 0,3-11-1,4-11-1,3-11 1,0-9-1,-2-7 0,-1-5 1,-5-2 0,-7 0 1,-6 4 0,-8 1 1,-2 5 0,-6 4 0,-2 6 0,-3 1-1,-4 14 0,7-15-1,-7 15 0,0 0 0,0 0-1,0 0 1,4 17-1,-4 0 1,1 7 0,0 6-1,1 9 2,0 10-1,1 5 1,-1 4-1,0 4 1,0 3 1,1-3-1,1-4 0,-2-4 0,-1-8 0,1-6 0,-2-6 0,0-9-2,1-6-1,-1-19-7,-10 8-33,1-18 1,-7-15-1,-4-12 0</inkml:trace>
  <inkml:trace contextRef="#ctx0" brushRef="#br0" timeOffset="30534">692 942 44,'-6'10'31,"6"-10"2,-9-4-14,9 4-12,0 0-2,0 0 0,0 0 1,0 0 1,0 0-1,-12-7 2,0 0-4,-4 0 0,-5-4-2,-7 0 0,-6-3 0,-5 1-1,-3-1 0,-3-2 1,-2 1-2,1-1 1,1 1 0,2 1-1,3 1 0,1 0 1,6 3-1,4 0 0,8 3-1,4 2 1,5 1-1,12 4 0,0 0-1,0 0 1,13-4-1,5 3-2,10 4-1,2-3-3,13 8-5,0-5-8,12 9-6,2 0-7,1 1 1,3 4 3</inkml:trace>
  <inkml:trace contextRef="#ctx0" brushRef="#br0" timeOffset="30894">768 897 22,'34'18'25,"-11"-5"-2,-5-1-3,-3 1-7,-15-13-2,15 13-2,-15-13 0,0 0-1,0 0 1,11-6-1,-13-9-1,5 1 1,-4-12-3,2-2 0,-4-9-1,-1-6-1,-3-7-1,1-6 1,-3-4-1,-1-3 0,2-2-1,0 2 0,2 2-1,1 0 1,0 5-1,4 4 0,1 8 1,1 5-1,-1 4 1,0 7-1,2 3 0,-2 8 0,1 4 0,-1 13 0,0-14 0,0 14 0,0 0-1,0 0 0,0 0-1,-2 15 0,4-1-3,-4-4-10,1 8-25,-2 2 0,-10-7-1,-5-3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0:54.62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1779 9,'16'1'10,"-1"-2"-1,7 0-2,3 0-1,4 0-1,4 0-1,2 1 1,3 0-1,4 1 0,6 2-2,1-1 1,6 2-1,4-2 0,6 2 1,7-3-1,6 3 1,5-4 2,8 0-2,3-2 1,9-1 0,2 2 0,6 0-1,1 0 0,6 2 0,0-1 0,8 2 0,4 1-1,4 0 1,4-3-1,7 1 1,2-4 0,3-1 0,-1-2 0,0 0 0,-3-2 1,-1 1-1,-6-2 0,-5 3-1,-9-1 1,-3 2-1,-7 0 0,-5 0-1,-13 1 0,-9 1 0,-13 0-1,-6-1 1,-12 1-1,-8 0 1,-12 1-1,-6 0 0,-9 0 0,-4 2 1,-3-1-1,-5 1 0,-10 0 0,12 0 1,-12 0-1,0 0 1,0 0 0,0 0-1,0 0 0,0 0-2,0 0-3,0 0-9,-21 1-21,8 0-2,-6-10 2,-3-2-2</inkml:trace>
  <inkml:trace contextRef="#ctx0" brushRef="#br0" timeOffset="1071">2501 1483 17,'0'0'10,"-11"-8"0,2 2-2,1-3-3,-5-5-1,-2-3-1,-1-6 0,-2-5 1,1-7-2,-1-8 1,3-4 0,-2-6-2,2-8 0,2-6 0,1-4-1,2-2 1,3 2 0,3 0-1,0-1 1,3 4-1,0 7 0,2 5 0,0 3 0,-2 3 0,0 2-1,-1 4 2,-1 4-2,-1 4 1,1 1 0,0 5 0,-1 1 0,1 4 0,0 4 0,0 2 0,0 2-1,1 4 1,0 2 0,2 11 0,-3-15-1,3 15 0,0 0 0,0 0 0,10-6 0,2 6 0,5 0 1,11 0-1,9 0 1,9 1 0,11 1 0,12-1 0,12 2 0,10 0 0,8 0 0,5 3 0,6-3 0,5 0 1,-1-1-1,-2-3 0,-6-2 0,-3-2 1,-6-2-1,-5-1 0,-7 1 1,-8-1-1,-5-1 0,-7 3 1,-6 2-1,-7 2 0,-7 2 0,-7 1 0,-5 2 0,-6 2-1,-3 1 1,-4 4 0,-1 1-1,-3 3 1,-3 0 0,-1 4-1,-3 0 1,-1 4 0,0 1-1,-4 1 1,1 2 0,-1 0 0,1 3 0,0 2-1,1 1 1,0 0 1,1 3-2,0 10 1,0 6 2,-1 7-2,-2 5 2,-2 7-1,-2 4 0,-4 5 0,-4 1 2,-2-4-1,-2-1-1,-2-6 0,0 1 0,-1-7 1,1-1-2,0 0 1,3-4-1,-2-4 0,2-5 1,-1-7 0,-1-5 0,-3-7 1,-5-5 0,-6-10-1,-6-2 1,-8-5 0,-9-2 0,-9-5-1,-9-1 0,-11-4 0,-8-1 1,-10-3 0,-7-3-1,-4-1 1,-2 2 0,-2-1-1,6 3 0,5 3-1,8 2-5,10 3-21,15 12-3,2-7-1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02.5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 7,'45'2'6,"10"0"0,9-1 0,6-2 0,1-1-1,-3 1 0,-9-2 0,-10 2 2,-14-2 2,-7 2-1,-12-2-1,-16 3 1,9-2-2,-9 2-3,0 0-3,0 0-4,-8 11-9,8-11-8,0 0-6,22 11-1</inkml:trace>
  <inkml:trace contextRef="#ctx0" brushRef="#br0" timeOffset="441">1530 151 8,'26'-2'8,"7"-1"1,13 1-2,8-1-1,13-3-1,5 3 1,4-1-1,-1 2 0,-6 0 0,-6 2 0,-9 1-1,-9 0 0,-12 1-1,-8 1-2,-9 0 0,-7 0 0,-9-3 1,0 0-1,0 0-1,0 0 1,-8 11-5,8-11-5,-24 7-16,8 2-1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15.8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81 320 10,'0'0'14,"-4"13"-2,3-4-2,1-9-2,3 21 0,-1-8-1,5 11 1,0 2 1,4 10-1,-2 7-1,3 12-1,-1 8-1,0 5 0,-3 4-1,-1 1-1,-1-7-1,-1-4 0,-3-12-1,-1-10-1,1-11-1,-3-10-4,1-19-5,0 0-5,-5-10-5,0-15-4,-5-14-5</inkml:trace>
  <inkml:trace contextRef="#ctx0" brushRef="#br0" timeOffset="291">140 349 29,'4'-31'14,"2"0"-1,2 1 0,8 0-1,1-1-2,11 6-2,4 2-3,14 4 0,0 4-1,6 7-1,-1 6-1,-1 6 0,-4 7 0,-6 7 0,-10 4 1,-9 4-1,-13 3 1,-6 6 0,-11-3 0,-7 3 1,-10-3 0,-6 2 0,-9-5 0,-4 1 0,-7-7 0,-3 1 0,-5-5 0,0-1-1,1-3-2,7-2 0,7-1-1,5-5-3,14 2-6,3-9-7,13-1-21,10 1-1,23-20 1</inkml:trace>
  <inkml:trace contextRef="#ctx0" brushRef="#br0" timeOffset="842">1058 118 19,'0'0'30,"0"0"0,0 0-13,0 0-7,-9-1-1,-1 5-2,0 7-1,-4-2-3,-1 6 0,-3 4 0,-1 5 1,-1 7-2,-2 6 0,-1 6 0,0 9 0,1 6-1,3 6 1,1 1-1,6 3 1,6-7 0,7 1 0,8-10 0,9-5 0,9-12 0,6-8 0,11-9-1,6-6 1,2-7-1,3-4 0,-2-5 0,-1-1-1,-9 0-1,-8-2-1,-6 5-4,-15-6-17,-4 2-13,-10 6-2,0-20 1</inkml:trace>
  <inkml:trace contextRef="#ctx0" brushRef="#br0" timeOffset="1362">1278 271 17,'0'0'25,"2"-10"2,-2 10-16,-2 11-3,0 3-3,3 7 0,-2 1 1,3 8 0,-1 4 0,5 4 0,0-3-1,0 7 0,0-12 0,2 0-1,-4-10-1,3 0 2,-5-11 0,2 1 0,-4-10-1,1-15 0,-3-3 1,2-5-2,-2-6-1,2-3 0,-1-4-1,3-6-2,2 4 2,3 2-1,4 5 0,2 3 0,1 5 0,3 1 0,2 3 0,-1 9 0,2 2-1,-1 3 0,0 5 1,0 4 0,0 2-1,0 3 1,-3 1-1,-2 2 1,-4 4-1,-4 3 1,-6 1 0,-4 1 0,-6 2 0,-5 2 0,-4 0 1,-2 2 0,-2-8-1,3-2 1,2-4-2,6-5 1,12-8 0,0 0-1,9 2 0,10-8 0,4-1 1,6 0-1,0 1 1,0 2-1,-3 3 1,-3 4 0,-7 4-1,-3 5 1,-5 3 0,-5 4 1,-4 2-1,-2 3 1,-4 1 0,-5 1 1,-4-2 0,-3 0 0,-5-6 0,0 0 0,-4-6-1,0-4 0,2-4-3,-2-11-4,12 0-16,0-9-17,5-10 0,6-7 0,8-8 0</inkml:trace>
  <inkml:trace contextRef="#ctx0" brushRef="#br0" timeOffset="2183">1708 44 31,'-5'-17'30,"5"17"1,-2-16-13,2 16-12,1-11-2,-1 11 0,0 0 0,0 0 0,16 13 1,-16-13 0,24 17 0,-9-5 0,5 4-1,1-1 0,4 4-2,0 1 1,1 3-1,1 1-1,0 2 2,0 7-2,-1 1-1,-1 4 1,-4 1-1,-3 2 1,-6 2-1,-5 1 1,-5 0-1,-6 0 1,-5-1 1,-5-1-2,-4-1 2,-3 0 0,-1-3 0,-3-4 0,-1 0 0,-3-7 0,-2 0 1,-2-4-1,-1-1 0,0-5-1,1-2-1,2-2 0,1-4-3,10 3-13,2-12-25,4-6 1,7-8-3,4-14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22:21:29.1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77 992 13,'0'0'26,"-15"6"-1,15-6-3,0 0-20,0 11-2,2 1 1,2 2 1,3 8 2,-1 3 2,4 8 0,1 1 1,4 10 0,-3 1-1,4 7 0,0-2-2,2 2 0,-3-3-2,-1-4-1,0-2-3,-10-14-10,-1-7-20,3-7-2,-6-15 1</inkml:trace>
  <inkml:trace contextRef="#ctx0" brushRef="#br0" timeOffset="311">-1 1109 34,'0'0'34,"5"-10"0,-4-3-2,-3-4-21,7 1-11,2 0-2,1-1 1,2 0 0,2-1 1,2 3 0,5 0 1,2 4 1,6 3-2,2-1 1,5 4 0,1 3 0,1 3-1,-1 2 1,-2 3-1,-4 1 0,-5 2 0,-4 1 1,-6 3 0,-5 2 0,-7 5 2,-8 0 0,-4 5 0,-7-2 2,-3 3 0,-7-1 0,-2 0 0,-4-5 0,3-1-1,-1-7-2,3-1 0,4-3-3,1-4-2,8 1-5,0-8-10,15 3-16,0 0-6,-3-16 0,12 3 1</inkml:trace>
  <inkml:trace contextRef="#ctx0" brushRef="#br0" timeOffset="782">819 552 55,'0'0'38,"8"14"-6,-8-14-1,-15 10-30,2-3-6,-3 10 1,-5 2 1,-3 7 3,-5 7 1,-8 7 5,3 12 0,-5 2 1,6 11 0,-2 1-2,7 5-2,5 2-2,7 1 0,9-4 0,10-7 0,9-7 0,10-8 0,8-10-1,9-6 1,1-10 0,4-7-1,0-5 0,-4-5 1,-3-4-1,-5-2-1,-5-2 0,-7-2-2,0 3-8,-2-7-27,-9-3-1,-1-4 0,-3-10 0</inkml:trace>
  <inkml:trace contextRef="#ctx0" brushRef="#br0" timeOffset="1342">1045 856 21,'0'0'23,"10"5"-9,-1 2-7,-1 3 1,6 5 1,-3 2 3,5 7-2,-4-1 2,6 11-2,-2-3-2,4 6-2,-3-2-3,2 3 0,-3-4-1,-2 1 2,-6-5-1,-3 2 2,-12-5-1,-1 0 2,-13-5-1,-3-1-1,-10-7 0,-2-2-2,-3-9-2,-3-12-1,6-4-6,-6-13-11,7-4-20,7-2-1,4-5 1,5-2-1</inkml:trace>
  <inkml:trace contextRef="#ctx0" brushRef="#br0" timeOffset="1653">833 983 34,'0'0'28,"0"-9"2,0 9-16,5-11-9,4-1-3,9-1 1,4-9 0,9-2 1,8-9 2,9 0 0,-1-8-1,9 6 1,-5-2-1,1 8 1,-12 2-2,-2 8 1,-14 3-1,-5 8-1,-8 4-1,-11 4-1,0 0-4,0 0-9,-9 16-24,3-7-2,-5-3 0,-1 2 0</inkml:trace>
  <inkml:trace contextRef="#ctx0" brushRef="#br0" timeOffset="2013">1412 309 37,'0'0'34,"0"0"0,4 12-1,-7-1-24,6 9-8,3 9-1,2 9 1,2 6 1,2 14 0,4 4 2,3 10-1,-3-3 1,4 2 2,-4-7-2,3-3-1,-4-8 0,-1-8-1,-4-12-1,-2-9 0,-1-7-3,-7-17-8,0 10-29,0-10 1,-2-16-1,0-1 0</inkml:trace>
  <inkml:trace contextRef="#ctx0" brushRef="#br0" timeOffset="2374">1779 931 4,'11'23'28,"-11"-23"-1,0 0 2,0 0-16,0 0-7,11-2 1,-11-12 1,9-1 0,-3-13 1,7-1-1,1-13-1,6-2-2,-2-6-3,2-1-1,0 2-1,-2 0 1,-2 2-2,0 5 1,-5 5 1,0 5 0,-2 4-1,1 4 1,-3 6-1,1 4 1,-8 14-1,17-5 1,-17 5-1,16 24 1,-7-3-1,1 6 2,1 4-2,2 3 1,1 2-1,1 3 0,4-1 1,-1-1-1,2-2 1,0-5-1,-4-3 0,0-7-1,-4-1-1,-5-10-6,-7-9-19,0 0-9,-11 2-1,-3-7 1</inkml:trace>
  <inkml:trace contextRef="#ctx0" brushRef="#br0" timeOffset="2804">1879 696 34,'0'0'32,"-19"8"2,19-8-14,13-3-6,3-4-5,10 3-4,1-7-2,7 3-1,2-5-1,0-5-8,1-4-25,-2 10-4,-10-6 2,-1 4-2</inkml:trace>
  <inkml:trace contextRef="#ctx0" brushRef="#br0" timeOffset="3245">2136-6 1,'10'1'27,"-10"-1"2,10 4 1,-2 8-18,3-2-4,8 8-1,-1 0 1,8 8-2,-1 1 1,7 7-3,-2 3 0,5 3-1,-5 4-1,-2 4-1,-3 5 0,-6 4 0,-5 6 1,-9 4-1,-10 1 2,-6 9-1,-9 0 2,-3 5-1,-9-2 2,-1-2-1,-8-6-2,1-9-4,-4-5-34,3-9 0,-6-18-3,3-10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7T23:15:49.24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33,'2'24'29,"7"3"-2,-5-10-9,0 2-46,3 7-2,-13-12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6:36.0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3015 9 3,'-11'1'4,"-1"-1"0,-1 1 0,-2 0 0,0 0-1,-3 0 0,-1 1 0,-2 0 0,-1 0 0,-3-1 0,1 2 0,-4-1 0,0 0 0,-4 0-1,2 1 1,-3 0-1,2-1 0,-2 1 0,-1-1 0,1 0 0,1 2 0,3-1 0,-2-1 0,3 1 0,-2-1 0,2 1 0,-2 0 0,0 1 0,-1-1-1,0 2 1,-3 1-1,0-1 1,-2 1 1,0 0-1,-1 1-1,-1 2 1,-1 0-1,0 0 1,-2 2-1,0-1 0,1 1 0,2 1 0,-2 0 0,1-1 0,-1 1 0,1 0 0,0 1 0,2-1-1,0 1 1,0 1 0,-1 0 0,2 3-1,1 0 1,0 0 0,1 2 0,-1-1 0,1 1 0,1-1 0,-1 1 0,4 0 0,-1-2 0,2 2 0,0-2 1,1 1-1,-1-6 0,2 4 0,-1 0 1,2 1-1,0-1 0,2 1-1,1-2 1,2 2-1,1 3 1,2-2-1,0-2 0,3-1 1,0 2-1,2-1 0,1 1 1,0-1-1,2 2 1,-1-2-1,2 2 0,-1 1 1,-1-1-1,1 0 0,0 1 1,0 2-1,0 0 0,2-1 1,-1 1-1,2 0 1,1-1-1,1 2 1,1-2-1,-1 0 1,2 2-1,1-1 1,1-1 0,1 0-1,0 2 1,2-1-1,0-1 1,1 1-1,0-1 1,2 0-1,0 0 0,0 0 0,2-1 0,3 0 0,-1 0 0,2 2 0,2-1 0,-1-1 0,2 3 0,2 0 0,0-2 1,0 1-1,3 0 0,-1-2 0,1 1 1,1-1-1,0 0 0,2 0 1,-2 0-1,5 0 0,-2 1 0,4-2 1,0 1-1,0-2 0,1 1 1,0-2-1,3 0 0,-2-1 1,1-1 0,1-1-1,2 4 1,2-1-1,0 1 1,3 0 0,1 0-1,0 1 1,-1-1-1,-1 0 1,3-4-1,-2 2 0,-2-3 1,1 1-1,-2 0 1,3-2-1,-3 1 0,2 0 1,-1-1-1,2 1 0,3-2 0,0 1 1,3 0-1,-1-2 0,2 0 1,2 1-1,2-1 0,-2-1 0,3-1 0,-2 2 1,1-3-1,2 1 0,0-2 0,2 0 0,0 1 0,0-3 1,1 2-1,0-2 0,1 0 0,0 0 0,-2 0 0,1-1 0,0-1 0,-2 1 0,3-2 0,1 0 0,-2-1 1,1 0-1,-2-1 0,1-1 0,-2-2 0,1 1 0,-3-1 1,0-3-1,-2 0 0,0-1 0,0-1 1,0-1-1,2 0 0,-4-4 0,2 2 0,-2-1 0,2-2 0,-3 2 0,-2-2 0,-2-2 0,0 3 0,0-2 0,-5 1 0,-1-3 0,-4-3 0,0 0 0,-3-1-1,0 0 1,-4 0 0,-1-2 0,-1-1-1,0 0 1,0 3 0,-1-2 0,1-1 0,-2-2 0,-1 0 0,1 0-1,-1 0 2,-3-2-1,2-2 0,-3 0-1,-1 1 1,-2-2 0,-2 0 0,1-1 0,-5-4-1,1 3 1,-3-2-1,0 2 1,1-1-1,-4 0 1,0-1 0,-2-1 0,0 2-1,-2-1 1,-4-2 0,0-1-1,-3-1 1,-2-1-1,-3 1 1,-4 1 0,0 1 0,-5-2 0,-1 1 0,-3 3 0,-1 1-1,-1 1 1,-1 0 0,0-1 0,-2 1-1,-2 3 1,-3-1 0,-1 0 0,-1 3 0,-2-1-1,-2 2 1,-3 0 0,-2 3 0,0 0 0,-3 2 0,-3 2 0,0 1 0,-2 0-1,-3 3 1,-1 3 0,-2-1 0,-2 4 0,-5 1 0,-1 0 0,-5 2 0,-1 2 0,-2 2 0,1 0-1,-1 2 1,-1 1 0,1 0 0,0 2 0,2 0 0,-1 1 0,5 0 0,-1-1-1,7 2-1,3 0-2,8 5-5,0-3-10,4 3-12,4 1 0,-2-2 0</inkml:trace>
  <inkml:trace contextRef="#ctx0" brushRef="#br0" timeOffset="3916">1085 751 1,'0'0'12,"0"0"-2,0 0-2,0 0-1,0 0 0,0 0-2,0 0 0,0 0 0,0 0-1,0 0-1,0 0 1,-3 13 0,3-13 0,0 13-1,-1-3 1,2 4-1,0 2 0,0 3-1,0 5 0,1 5 1,0 2-2,1 6 1,1 0 0,0 4 1,-1 0-2,3 1 2,-2-1-1,1 1 0,0-6 0,0 0-1,-1-5 1,3-1-1,-2-5 0,0-1-1,-1-7 0,-1-2 1,0-3-2,-3-12-2,5 13-5,-5-13-10,0 0-10,-2-14 1,-1-7-1</inkml:trace>
  <inkml:trace contextRef="#ctx0" brushRef="#br0" timeOffset="4577">1018 795 7,'0'0'12,"0"0"-1,-4-10-2,4 10-1,0 0-2,0 0-1,13-10 0,-13 10 0,18-9-1,-7 3 1,4 2-1,3-1 1,3 2-1,0-1-1,4 2 0,1 0-1,1 1 0,0 1-1,-1 1 0,-1 1 0,-1 1 0,-1 0 0,-1 1 0,-3 1 0,2 1 0,-3 0 0,-1 0 0,-1-1 0,-1 1 0,-2-1 0,-2 3 0,-1-2-1,-10-6 1,14 14 1,-11-4-1,-2-1 0,-2 3 0,-3 0 1,-1 3 0,-5 0 0,0 1-1,-5 1 1,1-1 0,-4 0-1,0-1 1,-3 1 0,0-3 0,0 0-1,-1-2 1,0-2-1,4 0 0,-2-2 0,4-2 0,0-1 0,5-1 0,1-1 0,10-2-1,-10 2 1,10-2 0,0 0-1,0 0 1,0 0-1,0 0 0,0 0 0,0 0 0,12-3-1,-1 3 1,2 1 0,5 0-1,4 2 1,3 3 0,1 0 0,3 1 0,1 1 0,0 2 0,-1-1 0,-2 0 0,0 2-1,-7-1 1,2 1 0,-4 1 0,-3 0-1,-1 1 1,-4-2-1,-1 1 1,-2 6 0,-2-2 0,-4 3 0,-5-2 0,0 1 0,-2 1 0,-2 1 1,-4 0-1,-4-4 1,-1 0-1,-5-1 1,1 1-1,-6-3 1,-3 2 0,-3-3 0,-2 0 0,-1-3 0,-2-1 0,-1-3 0,2-2 0,0-2 0,4-2 0,2-4 0,6 0 0,2-3 0,6 0 0,2-2-1,6-1 1,3 0-2,2-2 1,4 2-2,-1-2-1,5 3-2,-2-5-4,8 5-8,1-1-15,3-3-1,3-2 1</inkml:trace>
  <inkml:trace contextRef="#ctx0" brushRef="#br0" timeOffset="5888">1724 1119 15,'0'0'10,"0"0"-1,0 0-1,0 0-1,0 0-2,0 0 0,0 0-2,0 0-1,0 0-1,0 0 1,0 0-1,0 0 2,0 0-1,-9 11 1,9-11 1,-2 19 1,1-6-1,-1-1-1,1 6 2,0 2-2,2 4 1,0-2-1,2 1 0,2-1 0,2 1-1,0-2 0,4-2 0,2-6-1,2 0 1,2-4-1,0-2 1,2-2 0,1-2-1,-4-2 1,1-1-1,-3-2 1,1 0-1,-5-3 1,0 0-1,-10 5 1,15-15-1,-8 4 0,1-1 0,-4-2 0,2-4 1,-2-2-2,-2 1 1,0-4 0,0 1 0,-2 2 0,-1 0 0,0 1-1,0 4 1,0 0-1,0 5 1,0 1-1,1 9-1,0-11-1,0 11-4,0 0-5,0 0-10,0 0-10,0 0 0,-4-10 0</inkml:trace>
  <inkml:trace contextRef="#ctx0" brushRef="#br0" timeOffset="6619">2187 676 8,'0'0'19,"1"-11"-9,-1 11-1,0 0 2,0 0-1,0 0-1,0 0 0,0 0-3,0 0-1,0 0-1,0 0-2,0 0-1,0 0 0,0 0 0,3 15 0,-1-5 0,0 3 1,1 2 0,0 6 0,1 3 0,-1 3 0,1 7-1,-3 3 1,0 4-1,-2 4-1,0 0 1,-3 0 0,-1 1 0,0-7-1,-2-1 1,1-1 0,-1-4-1,-1-3 1,2-5 0,-1-3-1,3-2 0,-1-1 1,1-4-1,4-15 0,-4 14 0,4-14-2,0 0-2,0 0-5,0 0-11,13-7-9,-3-8 1,-1-5 0</inkml:trace>
  <inkml:trace contextRef="#ctx0" brushRef="#br0" timeOffset="7330">2567 1133 8,'0'0'8,"0"0"-1,0 0-2,0 0 0,-10-2-1,10 2 0,0 0 0,-10 5 1,10-5 0,-15 8 0,6-1-1,-4 2 2,-1 2-1,0 3 1,-3 2 0,-1 9-8,1 0-1,3 1 0,3 0 0,5-1 0,4 0-1,5-4-1,7-2 0,8-10 7,6-4-1,2-2-1,5-4 1,1-2-1,2-4 0,-3-1 1,-4-4-1,-2 0 1,-5-1 0,-4-4 0,-6-4 0,-3 2 0,-6-2-1,-2 0 1,-4 0 0,-2 1 1,-5 2-1,-2 3 0,-2 6 0,0 2 0,-4 1-1,-1 6 0,0 3-1,-3 4 0,-1 1-3,-1 3-3,1 7-5,1-5-7,-1 3-6</inkml:trace>
  <inkml:trace contextRef="#ctx0" brushRef="#br0" timeOffset="9544">2723 1197 1,'0'0'11,"0"0"-1,0 0-1,0 0-1,0 0-1,-3 14 0,3-14 0,1 19 1,-1-7-2,2 3-1,-2 0 1,2 3-1,1 1-1,0 2 0,-1-4-1,1 6-1,-1-2 1,7 12-9,-13-11 0,12 13 0,-13-13-1,12 16 0,-12-12 0,11 12 0,-11-12-1,4 0 10,-1 0-2,0-2 0,0-1 0,-1-5 1,-2 1 0,-1-5 0,-2 0 1,-2-3 0,-3 0 1,-3-4 0,-2 0 0,-5-2 0,-2 0 0,-3-1-1,-2-1 0,-3-3 0,1 0 1,-2-2-1,1-1 0,1-2 0,4 1 0,-1-2 0,5 1 0,2-1-1,5 0 1,1 2-1,4 0 0,2 1 0,10 3 0,-11-4-1,11 4 0,0 0 0,0 0-1,0 0-3,0 0-4,0 0-10,10-9-11,-5-2 0</inkml:trace>
  <inkml:trace contextRef="#ctx0" brushRef="#br0" timeOffset="10415">2869 552 17,'0'0'11,"0"0"0,0 0-1,0 0 0,0 0-2,0 0-2,0 0-1,0 0 0,0 0 0,0 0-2,6 13 1,-6-13-1,7 22 1,-4-5-1,1 3 1,0 4-1,-2 3 0,1 2 0,2 3-1,-2 8 0,3 13-9,1 0 2,-2 6-1,1 0 0,0 3 0,1-6-1,-1 4 0,-1-4 0,-2-18 8,-1-2 0,0-5-1,0-4 0,-1-7 1,0-1-1,0-7 1,-1-12 0,1 12 0,-1-12 1,0 0 0,0 0-1,0 0 0,-2-10-2,0-78-4,2-6-17,-4 74-2,4 0 1</inkml:trace>
  <inkml:trace contextRef="#ctx0" brushRef="#br0" timeOffset="11366">3065 982 9,'16'-7'11,"-6"4"1,4 1 0,0 1-1,3 0-2,5 1-1,-4 1-1,6 4-1,-2 0-1,1 2-1,0 1-2,-1 3 1,0 1-2,-2 2 0,-1 0 0,-2 1 0,-1-1-1,0 2 1,-3-1 0,-2 0 0,-2 1 0,-2-1 0,-4 2 0,-1-1 1,-2-3-1,-2 3 1,-2 2-1,-1-1 0,-4 0 1,2-1-1,-1-2 2,-1 0-2,-9 2-6,-3-5 1,-1-4-1,-3-3 1,-1 0 0,-3-4-1,1-3 0,-2-8 0,9 2 8,3-4-1,2-2-2,4-1 2,5 0-2,2-1 0,5 3-1,7 4 1,1-4-1,4 4 0,3 4 0,0-1-1,6 5 1,0 1 0,2 5-2,1 1 1,2 1-3,0 0-1,5 4-4,-6-2-3,1-5-8</inkml:trace>
  <inkml:trace contextRef="#ctx0" brushRef="#br0" timeOffset="12208">3617 880 7,'0'0'15,"0"0"-3,0 0-2,0 0-2,0 0-2,0 0-9,0 0 1,0 0 0,1 20 0,-1-20-1,2 26 1,-6-15 0,14 19 0,-5-4 8,-1 0-3,2 4 1,2-2-2,-1 1 0,0-2 0,-1-4-1,1-3 0,-2-3 0,-1-4 0,0-2 0,-4-11 1,2 11 1,-2-11 0,0 0 0,0 0-1,-9-9 1,9 9 0,-15-18 0,7 4-1,1-3-1,-2-4 0,3 0-1,1-1 1,2-1 0,2 2 0,3 1-1,1 2 1,3 3-1,3 3 0,1 2 0,2 3 0,4 1-1,1 3 1,4 2-1,4 2-1,0-1 0,6 3-4,-5-2 0,8 4-4,-6-5-4,1-4-12</inkml:trace>
  <inkml:trace contextRef="#ctx0" brushRef="#br0" timeOffset="12929">4055 921 15,'0'0'8,"0"0"-3,-4 12 2,4-12 1,0 0 2,-6 14-1,9 3-7,-17-13 1,14 19-2,-16-12-2,14 16 0,-16-11-2,15 16 0,-15-13-1,10 3 7,2 0-1,1-4-1,2 0 0,1-6 0,2 0 1,0-12 0,8 12 0,-8-12 0,19 0-1,-4-4 0,2-2 0,0-3 0,3-1-1,-1-2-1,1-2 0,0 0 1,-3-3 0,0 1-1,-2-2 1,4 1 0,-5-2 0,1 3 0,-5-1 0,3 1 1,-2 2-1,-2 2 1,0 1 0,-6 1 1,-3 10-1,7-13 0,-7 13 1,0 0-1,0 0 1,0-10-1,0 23-1,0-13 7,0 0 0,0 0 0,-9 5 0,9-5 1,2 13-1,-4-3 0,2-10 1,-8 18-7,8 3-1,-2 4 0,2 2 0,0 6 0,-4 3 0,-2 5 1,0 17-9,-3 6 1,-2-1 0,1 5 0,1-4 0,-2 0 0,2-7 0,4-2-1,0-22 10,1-7-2,2-8 1,0-5 0,1-4-1,1-9 1,0 0-1,0 0-1,0 0 0,0 0-4,0 0-8,0 0-15,0-11 0</inkml:trace>
  <inkml:trace contextRef="#ctx0" brushRef="#br0" timeOffset="18557">6957 621 7,'0'0'11,"0"0"-3,0 0-2,0 0-2,0 0-1,0 0-1,0 0 1,0 0 1,0 0 0,0 0 1,1 14-1,-1-14 1,1 20-1,0-6 1,0 5-1,-1 0 0,2 10 0,-1-2 0,1 3-1,-2 3 0,1 0 1,-1 3-1,1 1 0,-2-2 0,1 1-1,0-4 1,0 1-1,0-5 0,1 1 0,0-4 0,0-2 0,1-6-1,1 2 0,0-1 1,3-1 0,-1-2 1,3-1-1,2-3 0,6 1 0,1-1 0,6-2 0,2-5-1,4-1 0,4-2 0,2-2 0,-1-2-1,1-1 1,-2 1-1,-5-5-1,-1 4-2,-5-4-2,-1 5-4,-10-7-5,3 2-12,-5 1-6,-7-5 1</inkml:trace>
  <inkml:trace contextRef="#ctx0" brushRef="#br0" timeOffset="19198">6913 1048 24,'0'0'11,"0"0"1,15-3 0,-4 5-1,5-2-2,8 4 0,2-4-2,5 3-1,4-3-2,4 2 0,0-3-2,0-1-1,-3-1-1,-2-3-2,-4 0-3,-7-4-4,-3 1-7,-5 0-10,-8-8 0,-1 5-1</inkml:trace>
  <inkml:trace contextRef="#ctx0" brushRef="#br0" timeOffset="19518">6849 667 20,'14'-10'24,"6"6"-12,9-3-1,4 4 0,7 3 1,1-2-4,4 3-2,2-1-1,1 6-2,-2-5-2,-1 5-3,-3-5-3,-5-1-7,-6-3-16,2 4 2,-11-4-1</inkml:trace>
  <inkml:trace contextRef="#ctx0" brushRef="#br0" timeOffset="19989">7510 978 23,'0'0'13,"15"-12"1,-3 7-2,2 3-2,-1-2-2,4 4-1,0 1-1,4 4-2,-1 1-1,4 5-1,-2 0 0,-2 4-1,2 2-1,-5 3 1,2-1-1,-5 3 0,-2 1 0,-4-1 0,-2 0 0,-2 1 1,-6 1-1,1-5 0,-3 2 1,0-2-1,-3-3 1,-1-3 0,-3-1 1,0-3-1,-4-5 1,2 2-1,-5-7 1,1-5 0,-2 1-1,2-4 0,-2-4 0,-2-1 0,5-2 0,2 2 0,4-4 0,4 6-1,4-4 0,4 3-1,7 1 1,10 0-1,3 3 0,2-1 0,6 2-2,1 0-1,3 4-4,-6-1-5,-1 3-10,-2 4-4,-10-3 0</inkml:trace>
  <inkml:trace contextRef="#ctx0" brushRef="#br0" timeOffset="20590">7907 1052 22,'0'0'23,"0"0"-11,0 0-2,0 0 0,0 0-1,0 0-4,14 1-1,-14-1-1,21 14 1,-9-3-2,3 1 1,-1 3-1,2 1 0,-2 1-1,1 0 0,-3 0-1,-2 2 1,0 3-1,-2 0 0,-2-3 1,-1 2-1,-3-3 1,1-2 0,-2 0 1,-1-4 0,0-12 1,-2 9 0,2-9 0,0 0 1,-14-8-1,8-3 0,-3-4-2,-1-3 1,1-4-2,0-3 1,1-2-1,3-2 1,3 0-1,4 5-1,6 0 1,4 2 0,4 4-1,5 0 0,5 6-1,2-2-2,4 6-1,-2-3-4,4 5-5,-5-2-9,-3-1-8,-1 1 2</inkml:trace>
  <inkml:trace contextRef="#ctx0" brushRef="#br0" timeOffset="21180">8399 561 20,'1'-11'12,"-1"11"-1,0 0 2,0 0-3,0 0-1,-9 19-2,8-2-1,-4 1-1,4 8 0,-2 3-1,1 6 0,-1 8 0,0 1-1,0 2 0,2 2 1,-2 4-2,2 2 1,0-3-1,2-1 0,0-3 0,3-1-1,0-6 0,1-3 0,0-5 0,3-5-1,-1-3 1,1-2 0,1-8-1,2-3 1,3-5-1,1-5-2,2-3-2,1-8-2,4-1-4,-5-11-6,-1-5-14,1 0 0,-6-11 1</inkml:trace>
  <inkml:trace contextRef="#ctx0" brushRef="#br0" timeOffset="21631">8133 869 0,'11'2'21,"10"4"2,4-3-12,1 0-2,5 4 1,-2-5-1,6 4 1,-3-2-3,3 4-1,-2-4-3,-1 2-1,-2-4-2,-3-2-1,-1-1-3,-8-6-7,-2-2-12,-2-1-3,-5-8 0</inkml:trace>
  <inkml:trace contextRef="#ctx0" brushRef="#br0" timeOffset="21921">8595 555 15,'0'0'19,"16"-2"-11,-16 2-1,13 2 1,-13-2 1,13 6-1,-13-6-2,13 22 2,-7-8-2,3 7 0,-3 1-2,2 5 0,0 6-1,3 4 0,-4-1-1,1 6 1,-2 3 0,2 3 0,-3 2-1,0 1 1,-2-3-1,0-1 1,-1-1-2,0-4 0,0-7 0,0-4 0,-1-8 0,1-4-1,0-6 2,2-3-1,-4-10 1,10-7-1,-1-6 0,1-5 0,3-4 0,3-4-1,1-5 0,2-1 0,-1 0-1,0 1 1,-2 3 0,1 1 0,-3 4 0,-1 4 0,-3 3 1,0 4-2,-10 12 1,11-15 0,-11 15-1,0 0 0,0 0 1,10 14 0,-9 0 0,1 7 0,0 3 1,1 6-1,0 3 1,0 0 0,2 3-1,0-1-1,2-2-2,-2-6-4,8-1-7,-3-6-17,0-9 0,6-6-1,-4-14 2</inkml:trace>
  <inkml:trace contextRef="#ctx0" brushRef="#br0" timeOffset="22693">9401 1055 0,'0'0'18,"-17"7"-9,8-5-3,-1 2 3,0-1 1,10-3 1,-18 10-1,10-1-1,8-9 1,-14 22-3,8-10-2,4 5 0,-2-1-1,4 3-1,5-6 0,3 5 0,2-2-1,5-3 1,1-1-1,4-5-1,1 0 0,1-5 0,2-2-1,-2-5 0,-1-6 0,-1 1 0,-3-7 0,-3 0 1,-3-5-1,-2-1 0,-7 1 0,-2-2 1,-4 0-1,-3 2 1,-3 3-1,-2 0 0,-1 6 0,0 1-1,-3 7 0,-1 2 0,-2 5 0,0 2-1,1 7-2,-3-1-2,5 7-4,-2-3-3,9 4-5,3-1-6,3-3-3,10 2 0</inkml:trace>
  <inkml:trace contextRef="#ctx0" brushRef="#br0" timeOffset="23193">9546 1105 11,'0'0'20,"0"0"-7,0 0-5,0 0 0,0 0 1,-9 1-1,9-1 0,-2 16-1,1-3-1,3 5 0,-2 8-1,0 7 0,-2 5-1,1 9-2,-5 4 0,1 7 0,-5 3 0,2 4-1,-2-3 0,2-1 0,2-4 0,2-5 1,2-6-1,2-9-1,2-6 1,0-10-2,1-3 0,-3-18-6,12 4-8,-4-14-10,-1-15-5,4-5 1</inkml:trace>
  <inkml:trace contextRef="#ctx0" brushRef="#br0" timeOffset="23644">9738 927 7,'0'0'18,"1"15"-11,-1-5 1,-1 2 2,0 2 0,2 3 0,-3 1 0,2 5 0,-3 0-3,5 5 0,-5-1-2,4 3-1,-1 0 1,2 1-3,-1-3 2,1-1-2,-1-5 0,2 0 0,0-6 0,3-3 0,-6-13 0,19 6 0,-8-11-1,4-5 1,1-7-1,4-2 0,-1-5-1,1-2 1,-2-1-2,-4 1 2,-1 1-1,0 4 1,-5 3-1,-2 5 1,-3 2 0,-3 11-1,5-13 1,-5 13 0,0 0-1,0 0 0,0 0 0,0 0 0,0 0 0,3 10 0,-2 0-1,1 2 1,1 2 1,1 5-1,0-1 0,1 1 1,-1 7 0,3 0-2,0-1 2,0-2-1,-1-1 0,1-3 0,-1-3 1,0-1-2,-6-15 0,13 4-1,-13-4-3,15-19-4,-4 3-5,-4-8-6,4-4-12,2-1 1,-1-6 0</inkml:trace>
  <inkml:trace contextRef="#ctx0" brushRef="#br0" timeOffset="24375">10172 995 5,'0'0'20,"10"3"-10,-10-3 0,14 8 2,-14-8 0,18 12-1,-7-6 1,5 4-3,-2 0-2,4 4-2,0-1-1,-1 3-2,0 0 0,-1 1-1,0 1 0,-3 0 0,-1 0-1,-3 0 1,-1 3-1,-2-1 0,-1-3 1,-4 0 0,-2-3 1,-3-1-1,-3-3 1,-3-2-1,-5-7 2,-1-6-1,-6 3 0,0-4 0,0-5-2,-4 2 1,5-1 0,2 0 0,3-1-1,7 5 0,3-5-1,6 11 1,4-16-1,5 6-1,4 2-1,3-6-3,6 5-4,-4-7-4,8 4-3,-4-7-3,4 0-3,-3-2-6</inkml:trace>
  <inkml:trace contextRef="#ctx0" brushRef="#br0" timeOffset="24866">10556 617 11,'5'-15'20,"-3"4"-10,-2 1-1,0 10 1,0 0-1,0 0 0,0 0 0,0 13-2,-2 6-3,2 7 0,-2 4 0,5 7 0,-3 3 0,5 9 0,-4 2 0,5 5-1,-3 0-1,2 1 0,-1-5-1,-1-2 0,1-6 0,-2-9 0,-1-8 0,1-8 1,-2-6 0,0-13 0,0 0 0,0 0 1,-1-13-2,2-3 1,0-12-1,1-4 0,3-11-1,4-3 0,4-4 0,4-2-1,4 1 2,5 0-2,4 6 1,4 2 0,0 6 1,0 5-1,-1 4 0,-2 3 0,-3 3 0,-5 5 1,-6 3-2,-4 2-1,-4 4-3,-9 8-3,0 0-5,-11-4-8,-5 12-11,-2 5 1,-9 0 1</inkml:trace>
  <inkml:trace contextRef="#ctx0" brushRef="#br0" timeOffset="25406">10497 994 14,'21'21'22,"-5"-9"1,5 3-17,4 2 1,-2-4 1,0 0 2,-7-4-1,5 4-1,-6-3 0,3 2-3,-6 0 0,1 1-3,-3 1-1,0-1-2,1-1-1,-3 1-2,4 2-4,-12-15-7,20 14-14,-2-9 0,-4-9 1</inkml:trace>
  <inkml:trace contextRef="#ctx0" brushRef="#br0" timeOffset="25787">11002 1019 5,'27'14'20,"-11"-6"-4,9-2-10,6 0 2,2-3 0,2 1 1,0-4-1,2 1 2,-6-5-3,1 1 1,-9-5-2,-2 2 0,-8-5-2,-2 1 0,-6-3-1,-3 0-2,-4 1 0,-3 0 0,-3 1-2,-2 2 1,-3 0 0,-2 3 0,-5 3 1,-2 2-1,-2 3 0,-1 1 1,0 4 0,-3 3 0,1 2 0,2 4 1,1 1 0,5 4 0,0 2 1,7 3 0,-1 1-1,8 3 1,2 3-1,4 2 0,4-1 1,7 1-2,3-2 1,5-1-1,5-2 1,5-1-1,3-8-1,5-2 1,1-3-3,-1-5-1,5-1-5,-10-7-16,-1-4-10,-6-8-1,-13-10 1</inkml:trace>
  <inkml:trace contextRef="#ctx0" brushRef="#br0" timeOffset="70311">1510 2006 9,'0'0'8,"0"0"-3,0 0-1,0 0-3,0 0 0,-11 5-2,11-5 1,-6 11-1,6-11 1,-9 21 1,2-8 0,-1 6 0,-2 2 1,0 3-1,-2 5 1,1 3 0,-3 2 1,-1 6-1,0 1 2,-2 2-1,-1 3 0,0 3 0,-4 0 0,-2 3 0,0 4-1,-5 3 0,1 3 0,-6 5 0,-1 3 1,-2-1 1,1 4-1,-4-1 1,0 2 1,-1 0-1,0 1 0,-4-2 0,3 3-1,-2-2 0,2 1-1,1-1 1,-1-1-1,3-2 1,0-1-1,2-4 1,1 0-1,1-2 1,2 1 0,-1-5-1,1-1 1,0-2-1,4-3 0,1-4-1,2-2 0,4-7 1,2-2-1,3-7 0,4-3 0,4-6 0,0-2 0,3-6 0,2-1-1,0-5 1,4-9-1,-4 14 0,4-14 0,-2 10-1,2-10 1,0 0-2,-4 9 0,4-9-3,0 0-7,0 0-14,1-9-5,-4-1 0,3 0 2</inkml:trace>
  <inkml:trace contextRef="#ctx0" brushRef="#br0" timeOffset="71052">0 4418 29,'0'0'20,"0"0"0,4 15-11,-4-15-14,3 12 0,-3-12 2,1 15 3,-1-15 3,1 12 2,-1-12 1,0 0 2,1 13-2,-1-13 0,6 12-2,-6-12-2,11 20 1,-3-10-2,-1 5 0,1 0 0,-1 2 1,2 1-1,-2 2 1,1-1 0,-3-1 1,1 2-1,0-3 0,-2 0 1,0-2 0,0 2-1,-2-4 0,2 2-1,-1-1 1,4 0 0,-2-4 0,4 0 0,0-4 1,6-1-1,-2-10 1,9-4 0,2-7 0,6-6-1,3-6 0,3-3 0,2-7-2,6-2 0,2-2 0,0 2 0,1-1-1,0 2 1,-3 2 0,-1 2 0,-4 5 0,-3 2 0,-5 5 0,-6 4-1,-5 3 1,-4 3-1,-5 5-1,-1-1-3,-10 9-6,12-10-11,-12 10-11,20-20 0,-3 0 0</inkml:trace>
  <inkml:trace contextRef="#ctx0" brushRef="#br0" timeOffset="72334">6968 1795 7,'-11'6'6,"11"-6"0,0 0 0,-11 6 0,11-6 0,-16 8-1,4-4-1,0 0 0,-4 1-1,-2 0 0,-4 1 0,-3 1-1,1 0 1,-6-1-1,-4 3-1,-6 3 1,-2-1-1,-5 5 0,-4 1-1,-5 2 1,-6 2-1,-5 3 0,-3 0 0,-4 3 0,-8 2 0,-4 1 0,-5 3 0,-4 4-1,-4 2 1,-5 4 0,-7 1-1,-5 3 1,0 0 0,-2 3-1,-4 0 1,-1-1 0,-2 2 0,2-1 0,1 2 0,0 3-1,0-1 2,1 3-1,1 1 0,1 1 1,1 2 0,1 0-1,0 2 0,-1 0 1,4 1-1,-2 1 0,1 2 0,-1 3 0,1 0 0,-1-2 1,3 4-1,5-1 1,1 0-1,4-3 1,2-2 0,5-2-1,4-1 1,3-3 0,6-4 0,1-2 1,3-3 2,3-6-2,5-2 1,1-4 0,4-2 0,4-5 0,5-2 0,2-3-1,4-4 0,5 0 0,6-1-1,4-6 0,5 0-1,4-1 1,4-2-1,4-4 0,6 0 1,2-1-1,11-8 1,-15 9 0,15-9 0,0 0 1,0 0-1,0 0 0,0 0 0,0 0 0,0 0 0,0 0-1,0 0 0,0 0 0,0 0-1,0 0 0,0 0-1,0 0-2,-9 1-2,9-1-3,0 0-3,-7-14-5,7 14-3,-5-22-3,7 11-2</inkml:trace>
  <inkml:trace contextRef="#ctx0" brushRef="#br0" timeOffset="73245">1100 4389 1,'0'0'12,"8"-16"0,-8 16-2,4-11 0,-4 11-1,0 0 0,0 0-2,0 0 0,0 0-2,0 0 0,-10-7-2,10 7 0,0 0-1,0 0 0,-10 9 0,10-9 0,0 0 0,-9 14-1,9-14 1,-12 15-1,12-15 1,-13 18 0,3-7-1,0 2 1,-2 0 0,2 1 0,-3 2 0,-2 0 0,2 3 0,-1 0-1,-1 2 1,3 1-2,0 0 2,0 1-2,2 1 1,3 0 0,-1-2-1,4 0 0,2 0 0,2-2 1,0 1-1,1 0 1,2-4-1,1 1 1,2 1 0,-1-2 0,0-1 1,1 1-1,1-1 0,1-2 0,0 1 1,0-4-1,-8-11 1,16 16 0,-16-16 0,20 6 1,-8-9-1,3-3-1,2-4 0,4 0 0,4-5 0,3-1-1,3-4 0,4-2 0,6 0 0,0-2 0,4-1-1,0-2 0,1 2-1,-3 0-1,1 6-7,-10 1-18,-4-1-5,-5 3 1,-12-5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06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3112 201 15,'0'0'9,"-14"-14"0,5 5 0,-2 1 0,0 0-1,-4 1-3,1 0 0,-4-3-1,-1 4-1,-2-4 0,0 3-1,-6-4 2,-2 3-2,-4-1 0,-2 0 0,-5 0 0,-2 1 0,-3 0 0,-6 0 0,2 2-1,-5 0 1,-3 0-1,-1 2 0,-4-1 0,-4 3 0,-5 1 0,2 1 0,-6 0 1,0 3 0,-5 2 0,3 0 0,-4 2 1,4 2-1,-3-1 1,0 3-2,1 0 1,0 3 0,3-1-1,2 3 0,2-2 0,1 3 0,4 0 0,2 1 0,2-1-1,3 2 1,2-2 0,1 3-1,2-1 1,3 0 0,0 0-1,5 1 1,0 1-1,5 1 1,1 0 0,2 0-1,1 1 1,2 1-2,3-1 1,2 1 0,3-2 0,1 0 0,2-1 0,4 1 0,3 0 0,3 0 0,2-1 1,1 1-1,2 1 0,2 1 1,2 0-1,1 3 0,-1 0 1,2 0-1,2 1 1,1 1-1,1-1 1,1-1-1,1 3 1,2-5 0,1 2 0,2 3-1,1-3 1,1 2 0,3-1 0,2 0 0,3-4 0,1 4-1,5-3 2,2-2-2,-2 1 1,5-3 0,-1-2 0,2 2 0,1-2-1,0 1 1,0 1-1,3-2 1,0 2-1,2-2 0,2 3 0,1-1 0,3-1 0,4 0 0,0-2 1,3-1-1,2 1 1,4-2-1,2 0 1,-1-2-1,6 1 1,1-2-1,2-4 0,4 7 0,2-3-1,4 2 1,2-3 0,5 0-1,1-2 1,0 0-1,4 2 1,0-6 0,3-1 0,1-1 1,2 1-2,0-2 2,0 1-1,2-1 0,-1-3 0,2 0 1,-1-3-1,0-3 0,0-1 0,1-5 1,-2-2-1,0-1 1,3-3 1,-2-1-2,-1-3 1,2-1 0,-2-3-1,0 3 0,-1-4 0,1-3 0,-3-2 0,-2-2 0,-5-3 0,-3-1-1,-6-3 1,-5-2 0,-5-2-1,-5 0 1,-6-3-2,-5-1 2,-5-3-1,-5 1 1,-3-1-1,-7-2 1,-3 0 0,-6-1 0,-7 2 1,-7-2-2,-5 2 1,-6-1 0,-6 2-1,-8 0 1,-6 2 0,-8 3-1,-4 1 0,-9 4 1,-6 3 0,-8 0-1,-7 4 0,-9 2 1,-10 3-1,-8 2 0,-10 2 1,-8 2-1,-9 5 1,-11 5 0,-7 5-1,-7 2-1,-7 8-1,-7 0-5,0 11-12,-8 3-11,-4 1-2,-3 2 1</inkml:trace>
  <inkml:trace contextRef="#ctx0" brushRef="#br0" timeOffset="2124">567 1158 3,'0'0'6,"0"0"1,0 0 1,0 0 2,0 0 1,2-15 0,0 5 2,2-2-2,1-5-1,1-1-4,0-4 0,4-3-2,1-3-1,2 0-1,1-4-1,3-1 1,2-2-1,0 0 1,-2-1 0,2 1 0,0-1 0,-1 2 0,1-1 0,-2 7-1,-1 1 0,-1 3 0,1 3-1,-4 5 0,1 1 0,-1 4 0,-3 2-1,1 2 1,-10 7 0,14-9-1,-14 9 1,9-3 0,-9 3-1,0 0 1,7 10 0,-7-10-1,2 19 1,0-5 0,1 5 0,0 2 0,1 6 1,2 1-1,1 4 0,2 5 1,0 2-1,1 1 1,0 4 0,0-1-1,-1-2 0,0 1 1,0 0-1,-1-1 0,-2-2 0,-1-4 0,-1-2 0,-2-4 0,1-2-1,-5-5-3,4-4 0,-8-9-6,6-9-12,-10 3-7,-2-14 1,0-1 0</inkml:trace>
  <inkml:trace contextRef="#ctx0" brushRef="#br0" timeOffset="2774">600 895 25,'0'0'26,"0"0"0,15 14 0,-2-10-21,6-1-3,3 2-1,6-1 1,5 0 1,3-2 0,7 0 1,-1-2-1,2 0 0,-1 0-1,-2-2-3,1 3-6,-9-4-7,-2-1-14,1 5-1,-8-7 1</inkml:trace>
  <inkml:trace contextRef="#ctx0" brushRef="#br0" timeOffset="3165">1274 579 13,'0'0'12,"8"-9"-7,-8 9 2,0 0 1,0 0 2,0 0 1,1 11-1,-1-2 1,0 2-2,1 6-1,-1 1-3,1 8-1,-1 1-2,1 5 0,-2 3 0,1 4 0,-1 2-1,-1 2 0,1-3 1,-1 3 0,1-1-1,0-3-1,-1-3 1,2-7-1,0-3 1,0-5-2,1-1-2,-1-11-4,0-9-5,5 14-16,-5-14-1,2-11 2</inkml:trace>
  <inkml:trace contextRef="#ctx0" brushRef="#br0" timeOffset="3606">1402 952 6,'0'0'14,"0"0"0,0 0-13,0 0 0,9-8 2,-9 8 4,0 0 2,12-11 2,-2 8 0,1-1 0,6-1-2,-1 1-3,6 1-3,0-1-1,4 3-1,-1 0 0,1 3 1,-2 0-1,-1 2 0,-1 2 0,-1 3-1,-1 1 1,-1 1-1,-1 1 0,-4 1 0,1 2 0,-1-1-1,-4 4 1,-1-3-1,-4 4 1,0-2 0,-5 2 0,0-1 0,-5-1 0,-2 0 1,-2-5 1,-4 3-1,-1-6 1,-1-1 1,-4-2-1,0-1 0,-2-2 1,0-2-1,-2-5 0,2 0 0,-2-2 0,0-2-1,2-3 1,2-1 0,3 0 0,3-3-1,4 0 0,6-1-1,7 3 0,7-2 0,6 3-1,5 0 0,3 1-1,4 3 0,2 4-1,-1 0-1,1 4-2,-7-1-4,3 6-5,-5 0-10,-5-2-4,1 4 0</inkml:trace>
  <inkml:trace contextRef="#ctx0" brushRef="#br0" timeOffset="4277">1896 868 24,'0'0'23,"4"-13"-2,-4 13 0,0 0-21,0 0-4,0 0 0,0 0 3,0 0 2,8 12 4,-8-12 1,7 16 1,-2-2 1,0-2-3,2 5 0,1 0-3,2 3 0,0-1-2,0 2 1,1 2-1,-1 0 0,0-2 0,-1 0 0,0-2 1,-4-3-1,-1 0 1,-1-4 0,-3-12 1,0 13 0,0-13 1,0 0-1,-16 0 1,16 0-1,-21-11 0,9 1 0,-2-5-1,1-1 1,-2-2-1,3 1 0,1-3 1,2 3-1,2 0 0,4 2 0,2 2-1,4 1 0,2 1 0,5 1 0,4 1-1,2-2 0,6 3 1,2 0-1,4 3 0,0-1-2,5 4 0,-4-1-3,4 5-3,-6-4-5,0 1-15,0 6-2,-7-6 1</inkml:trace>
  <inkml:trace contextRef="#ctx0" brushRef="#br0" timeOffset="4968">2346 815 11,'-2'-10'10,"2"10"-1,0 0 1,0 0 0,0 0 1,0 0 0,0 0-1,0 0 1,9 13-3,-9-13-2,0 0-1,1 14 0,0-5-1,-1 1-1,1 4-1,-1 0 0,1 4-1,1-1 0,1 3 0,0-1 0,0 2-1,2-2 1,-2-1-1,1-4 1,0-1-1,0 0 1,-4-13 0,7 12 0,-7-12 0,15-2 1,-4-5-1,0-5 1,4-1-1,0-9 0,2 2 0,-1-5 0,3 0 0,-3-1 0,2 2 0,-1 1 0,2 1 0,1 3 0,-1 2 0,2 2 0,0 3-1,0 5 1,0-1-1,-2 6 0,2 2-1,-3 4 1,0 4 0,-3 1 0,0 4 0,-2 3 0,1 3 0,-2-1 0,-1 4 0,-1-1 1,0 0-1,0 0 0,0-3 1,0 0-1,-1-4 1,0-1-1,-1-3 1,-8-10 0,15 14 0,-15-14-1,18 3 1,-18-3 0,17-7 0,-6-3 0,2-1 0,1-4-1,2-3 1,3-3-1,0-3 0,2 0 0,0-3 0,0 2 0,0 2 0,1 3 1,-4 3-2,-1 4 1,-2 1 0,0 6 0,-3 2 0,-1 3-1,-1 0 1,-1 4-1,-9-3 1,14 16 0,-8-2 0,-1 3 0,-2 3 1,0 3-1,-2 2 1,-2 1-1,1 1 0,-3-1 0,2-2 1,-1-1-1,0-3 0,-1-2 2,1-4-1,1-3-1,1-11 2,-3 12-1,3-12 0,0 0 0,0 0 0,0 0 0,0 0 0,0 0-1,0 0-2,14-3-5,-14 3-16,3-11-11,-3 11-2,-1-24 1,-5 4-1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17:17:52.3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587 0 6,'0'0'12,"0"0"-1,0 0-3,0 0-2,0 0-1,0 0 0,0 0-2,0 0 0,0 0-1,0 0 1,0 0-1,0 0 0,0 0-1,0 0 0,0 0-1,-3 12 1,3-12-1,-1 19 0,1-5 1,-2 6-1,2 4 1,-3 8 0,0 5 1,-6 7 0,2 5 1,-3 4-1,1 8 2,-5 5-1,0 7 0,-3 1 0,0 7 0,3 3 0,-6 3-1,2 5 1,-2 2-1,1-1 0,2 2 0,-1-1-1,1-2 1,2-5 0,2-5 0,-1-8 1,3-6 0,0-9 0,4-6 0,0-13 1,1-6-2,2-9 0,2-5-1,2-5 0,0-4-1,0-11 0,2 10 0,-2-10-3,0 0-2,0 0-7,0 0-17,0 0-2,0 0 1,-17-21 0</inkml:trace>
  <inkml:trace contextRef="#ctx0" brushRef="#br0" timeOffset="621">0 1660 25,'0'0'23,"15"3"-1,-15-3-1,0 0-22,0 0 0,0 0 2,11 10 2,-11-10 1,7 19 2,-4-7 0,3 8 0,0-1-1,4 7 0,0 3-3,2 3 0,4 0-1,2 0 0,0-2 1,3-1-1,-4-5 2,2-1-1,-1-10 2,1-1 0,-2-8 0,4-4-1,-2-12 1,5-6-1,2-9 0,2-4-1,1-8-1,0-3 0,-1-3-1,-1-1 0,-1 3 0,-2 3 0,-3 4-1,-1 2 0,-2 8-4,-4-4-6,2 3-21,1 6-1,-6-5-1,0-1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DC40D48-4428-4996-8778-1A941CBC4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DF080-0C5A-4F52-873E-C7B94740615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96820-9882-483B-B35A-AC8786566A8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96820-9882-483B-B35A-AC8786566A8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AA827-3710-4E41-B72B-AE72EAE6700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original probabilities</a:t>
            </a:r>
          </a:p>
          <a:p>
            <a:pPr eaLnBrk="1" hangingPunct="1"/>
            <a:r>
              <a:rPr lang="en-US" smtClean="0"/>
              <a:t>mixed: you know a cause and an effect</a:t>
            </a:r>
          </a:p>
          <a:p>
            <a:pPr eaLnBrk="1" hangingPunct="1"/>
            <a:r>
              <a:rPr lang="en-US" smtClean="0"/>
              <a:t>introduce probability propagation here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DF542-D73D-473F-8AD4-A800103FBA9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F0A9-3984-4A05-B5B8-49240A0506C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6E38E-D5ED-4209-8402-8459CFBB499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B2BD4-1E50-4FA1-B331-CA6FE9CF54F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8E99D-2C6B-40E8-A8DF-B52EAAFC5D0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319B4-50AE-4B78-B297-41FAD7E25D0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38747-CA46-4DC3-85BD-8D08E233156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E320FCFF-767F-4E61-A813-FCCFFB237589}" type="slidenum">
              <a:rPr lang="en-US" smtClean="0"/>
              <a:pPr defTabSz="928688"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r>
              <a:rPr lang="en-US" smtClean="0"/>
              <a:t>R&amp;R Sys  Representation and reasoning Systems</a:t>
            </a:r>
          </a:p>
          <a:p>
            <a:pPr marL="227013" indent="-227013" eaLnBrk="1" hangingPunct="1"/>
            <a:r>
              <a:rPr lang="en-US" smtClean="0"/>
              <a:t>Each cell is a R&amp;R system</a:t>
            </a:r>
          </a:p>
          <a:p>
            <a:pPr marL="227013" indent="-227013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D8D7-002B-4348-83CE-9B031DF92C8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83880DB-80D0-4E89-90D8-941997BE506E}" type="slidenum">
              <a:rPr lang="en-US" smtClean="0"/>
              <a:pPr defTabSz="928688"/>
              <a:t>23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B4FBAC48-E5FE-4E24-8972-69484125C13D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70ADB-06D0-4B9D-BBCD-6A79B288CA7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E1C57-788D-46E6-ACA2-D1BD6C03CB9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5B7B7-7EB1-4F8B-A49D-4E424DEED2D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“Representation, reasoning and learning” are “exponential”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114D1-0C6F-43D4-AAE2-F73F0A615EB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EB6DA-15AF-41ED-BF8F-584A57977DE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D09C5-E352-4CB6-B38F-49DA2AC4B03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A951-BD98-400E-994B-72F500DA202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E793E-0134-477D-86DA-1B20EF097EC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B4CBF-05DF-46B7-987A-401A8B0C3F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0F3720-23E4-4E88-AC9F-48A219FB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197914-309E-4658-8BBF-894A07D1B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68D0843-C433-4767-BA93-2F14674E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0481D8-BDE0-4F6C-A1D8-02EEA3FA9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0F39FB-92C3-4CA4-90D3-8636E7446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A5096B-6850-4F4A-BF23-32B38DF74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ECCF25-224B-4B0A-9551-AAAE0D193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E9580E-7444-45F1-AE8A-8A95C4DA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922945F-F66C-404B-80FB-C18422A6A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0E1CB7-B01B-4CA7-8AC7-09F331034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CD988A-E781-4006-9375-2088B6D3C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7DE3A1-F69A-497E-A77E-1C37F5A0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6B4D2D-C235-41A7-B5D2-B553A1A6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A6ECC43-DBB7-473B-9ECE-9405535D7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3" Type="http://schemas.openxmlformats.org/officeDocument/2006/relationships/image" Target="../media/image1.png"/><Relationship Id="rId7" Type="http://schemas.openxmlformats.org/officeDocument/2006/relationships/customXml" Target="../ink/ink124.xml"/><Relationship Id="rId12" Type="http://schemas.openxmlformats.org/officeDocument/2006/relationships/image" Target="../media/image19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emf"/><Relationship Id="rId11" Type="http://schemas.openxmlformats.org/officeDocument/2006/relationships/customXml" Target="../ink/ink126.xml"/><Relationship Id="rId5" Type="http://schemas.openxmlformats.org/officeDocument/2006/relationships/customXml" Target="../ink/ink123.xml"/><Relationship Id="rId10" Type="http://schemas.openxmlformats.org/officeDocument/2006/relationships/image" Target="../media/image194.emf"/><Relationship Id="rId4" Type="http://schemas.openxmlformats.org/officeDocument/2006/relationships/image" Target="../media/image2.png"/><Relationship Id="rId9" Type="http://schemas.openxmlformats.org/officeDocument/2006/relationships/customXml" Target="../ink/ink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12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emf"/><Relationship Id="rId3" Type="http://schemas.openxmlformats.org/officeDocument/2006/relationships/customXml" Target="../ink/ink128.xml"/><Relationship Id="rId7" Type="http://schemas.openxmlformats.org/officeDocument/2006/relationships/customXml" Target="../ink/ink1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emf"/><Relationship Id="rId5" Type="http://schemas.openxmlformats.org/officeDocument/2006/relationships/customXml" Target="../ink/ink129.xml"/><Relationship Id="rId10" Type="http://schemas.openxmlformats.org/officeDocument/2006/relationships/image" Target="../media/image199.emf"/><Relationship Id="rId4" Type="http://schemas.openxmlformats.org/officeDocument/2006/relationships/image" Target="../media/image196.emf"/><Relationship Id="rId9" Type="http://schemas.openxmlformats.org/officeDocument/2006/relationships/customXml" Target="../ink/ink13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7.xml"/><Relationship Id="rId18" Type="http://schemas.openxmlformats.org/officeDocument/2006/relationships/image" Target="../media/image170.emf"/><Relationship Id="rId26" Type="http://schemas.openxmlformats.org/officeDocument/2006/relationships/image" Target="../media/image203.emf"/><Relationship Id="rId39" Type="http://schemas.openxmlformats.org/officeDocument/2006/relationships/customXml" Target="../ink/ink150.xml"/><Relationship Id="rId21" Type="http://schemas.openxmlformats.org/officeDocument/2006/relationships/customXml" Target="../ink/ink141.xml"/><Relationship Id="rId34" Type="http://schemas.openxmlformats.org/officeDocument/2006/relationships/image" Target="../media/image207.emf"/><Relationship Id="rId42" Type="http://schemas.openxmlformats.org/officeDocument/2006/relationships/image" Target="../media/image211.emf"/><Relationship Id="rId47" Type="http://schemas.openxmlformats.org/officeDocument/2006/relationships/customXml" Target="../ink/ink154.xml"/><Relationship Id="rId50" Type="http://schemas.openxmlformats.org/officeDocument/2006/relationships/image" Target="../media/image215.emf"/><Relationship Id="rId7" Type="http://schemas.openxmlformats.org/officeDocument/2006/relationships/customXml" Target="../ink/ink13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9.emf"/><Relationship Id="rId29" Type="http://schemas.openxmlformats.org/officeDocument/2006/relationships/customXml" Target="../ink/ink145.xml"/><Relationship Id="rId11" Type="http://schemas.openxmlformats.org/officeDocument/2006/relationships/customXml" Target="../ink/ink136.xml"/><Relationship Id="rId24" Type="http://schemas.openxmlformats.org/officeDocument/2006/relationships/image" Target="../media/image202.emf"/><Relationship Id="rId32" Type="http://schemas.openxmlformats.org/officeDocument/2006/relationships/image" Target="../media/image206.emf"/><Relationship Id="rId37" Type="http://schemas.openxmlformats.org/officeDocument/2006/relationships/customXml" Target="../ink/ink149.xml"/><Relationship Id="rId40" Type="http://schemas.openxmlformats.org/officeDocument/2006/relationships/image" Target="../media/image210.emf"/><Relationship Id="rId45" Type="http://schemas.openxmlformats.org/officeDocument/2006/relationships/customXml" Target="../ink/ink153.xml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204.emf"/><Relationship Id="rId36" Type="http://schemas.openxmlformats.org/officeDocument/2006/relationships/image" Target="../media/image208.emf"/><Relationship Id="rId49" Type="http://schemas.openxmlformats.org/officeDocument/2006/relationships/customXml" Target="../ink/ink155.xml"/><Relationship Id="rId10" Type="http://schemas.openxmlformats.org/officeDocument/2006/relationships/image" Target="../media/image200.emf"/><Relationship Id="rId19" Type="http://schemas.openxmlformats.org/officeDocument/2006/relationships/customXml" Target="../ink/ink140.xml"/><Relationship Id="rId31" Type="http://schemas.openxmlformats.org/officeDocument/2006/relationships/customXml" Target="../ink/ink146.xml"/><Relationship Id="rId44" Type="http://schemas.openxmlformats.org/officeDocument/2006/relationships/image" Target="../media/image212.emf"/><Relationship Id="rId52" Type="http://schemas.openxmlformats.org/officeDocument/2006/relationships/image" Target="../media/image216.emf"/><Relationship Id="rId4" Type="http://schemas.openxmlformats.org/officeDocument/2006/relationships/image" Target="../media/image163.emf"/><Relationship Id="rId9" Type="http://schemas.openxmlformats.org/officeDocument/2006/relationships/customXml" Target="../ink/ink135.xml"/><Relationship Id="rId14" Type="http://schemas.openxmlformats.org/officeDocument/2006/relationships/image" Target="../media/image168.emf"/><Relationship Id="rId22" Type="http://schemas.openxmlformats.org/officeDocument/2006/relationships/image" Target="../media/image201.emf"/><Relationship Id="rId27" Type="http://schemas.openxmlformats.org/officeDocument/2006/relationships/customXml" Target="../ink/ink144.xml"/><Relationship Id="rId30" Type="http://schemas.openxmlformats.org/officeDocument/2006/relationships/image" Target="../media/image205.emf"/><Relationship Id="rId35" Type="http://schemas.openxmlformats.org/officeDocument/2006/relationships/customXml" Target="../ink/ink148.xml"/><Relationship Id="rId43" Type="http://schemas.openxmlformats.org/officeDocument/2006/relationships/customXml" Target="../ink/ink152.xml"/><Relationship Id="rId48" Type="http://schemas.openxmlformats.org/officeDocument/2006/relationships/image" Target="../media/image214.emf"/><Relationship Id="rId8" Type="http://schemas.openxmlformats.org/officeDocument/2006/relationships/image" Target="../media/image165.emf"/><Relationship Id="rId51" Type="http://schemas.openxmlformats.org/officeDocument/2006/relationships/customXml" Target="../ink/ink156.xml"/><Relationship Id="rId3" Type="http://schemas.openxmlformats.org/officeDocument/2006/relationships/customXml" Target="../ink/ink132.xml"/><Relationship Id="rId12" Type="http://schemas.openxmlformats.org/officeDocument/2006/relationships/image" Target="../media/image167.emf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33" Type="http://schemas.openxmlformats.org/officeDocument/2006/relationships/customXml" Target="../ink/ink147.xml"/><Relationship Id="rId38" Type="http://schemas.openxmlformats.org/officeDocument/2006/relationships/image" Target="../media/image209.emf"/><Relationship Id="rId46" Type="http://schemas.openxmlformats.org/officeDocument/2006/relationships/image" Target="../media/image213.emf"/><Relationship Id="rId20" Type="http://schemas.openxmlformats.org/officeDocument/2006/relationships/image" Target="../media/image171.emf"/><Relationship Id="rId41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13" Type="http://schemas.openxmlformats.org/officeDocument/2006/relationships/customXml" Target="../ink/ink162.xml"/><Relationship Id="rId18" Type="http://schemas.openxmlformats.org/officeDocument/2006/relationships/image" Target="../media/image224.emf"/><Relationship Id="rId26" Type="http://schemas.openxmlformats.org/officeDocument/2006/relationships/image" Target="../media/image228.emf"/><Relationship Id="rId3" Type="http://schemas.openxmlformats.org/officeDocument/2006/relationships/customXml" Target="../ink/ink157.xml"/><Relationship Id="rId21" Type="http://schemas.openxmlformats.org/officeDocument/2006/relationships/customXml" Target="../ink/ink166.xml"/><Relationship Id="rId7" Type="http://schemas.openxmlformats.org/officeDocument/2006/relationships/customXml" Target="../ink/ink159.xml"/><Relationship Id="rId12" Type="http://schemas.openxmlformats.org/officeDocument/2006/relationships/image" Target="../media/image221.emf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3.emf"/><Relationship Id="rId20" Type="http://schemas.openxmlformats.org/officeDocument/2006/relationships/image" Target="../media/image225.emf"/><Relationship Id="rId29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emf"/><Relationship Id="rId11" Type="http://schemas.openxmlformats.org/officeDocument/2006/relationships/customXml" Target="../ink/ink161.xml"/><Relationship Id="rId24" Type="http://schemas.openxmlformats.org/officeDocument/2006/relationships/image" Target="../media/image227.emf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229.emf"/><Relationship Id="rId10" Type="http://schemas.openxmlformats.org/officeDocument/2006/relationships/image" Target="../media/image220.emf"/><Relationship Id="rId19" Type="http://schemas.openxmlformats.org/officeDocument/2006/relationships/customXml" Target="../ink/ink165.xml"/><Relationship Id="rId4" Type="http://schemas.openxmlformats.org/officeDocument/2006/relationships/image" Target="../media/image217.emf"/><Relationship Id="rId9" Type="http://schemas.openxmlformats.org/officeDocument/2006/relationships/customXml" Target="../ink/ink160.xml"/><Relationship Id="rId14" Type="http://schemas.openxmlformats.org/officeDocument/2006/relationships/image" Target="../media/image222.emf"/><Relationship Id="rId22" Type="http://schemas.openxmlformats.org/officeDocument/2006/relationships/image" Target="../media/image226.emf"/><Relationship Id="rId27" Type="http://schemas.openxmlformats.org/officeDocument/2006/relationships/customXml" Target="../ink/ink169.xml"/><Relationship Id="rId30" Type="http://schemas.openxmlformats.org/officeDocument/2006/relationships/image" Target="../media/image2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13" Type="http://schemas.openxmlformats.org/officeDocument/2006/relationships/customXml" Target="../ink/ink176.xml"/><Relationship Id="rId18" Type="http://schemas.openxmlformats.org/officeDocument/2006/relationships/image" Target="../media/image238.emf"/><Relationship Id="rId3" Type="http://schemas.openxmlformats.org/officeDocument/2006/relationships/customXml" Target="../ink/ink171.xml"/><Relationship Id="rId21" Type="http://schemas.openxmlformats.org/officeDocument/2006/relationships/customXml" Target="../ink/ink180.xml"/><Relationship Id="rId7" Type="http://schemas.openxmlformats.org/officeDocument/2006/relationships/customXml" Target="../ink/ink173.xml"/><Relationship Id="rId12" Type="http://schemas.openxmlformats.org/officeDocument/2006/relationships/image" Target="../media/image235.emf"/><Relationship Id="rId17" Type="http://schemas.openxmlformats.org/officeDocument/2006/relationships/customXml" Target="../ink/ink17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37.emf"/><Relationship Id="rId20" Type="http://schemas.openxmlformats.org/officeDocument/2006/relationships/image" Target="../media/image2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emf"/><Relationship Id="rId11" Type="http://schemas.openxmlformats.org/officeDocument/2006/relationships/customXml" Target="../ink/ink175.xml"/><Relationship Id="rId5" Type="http://schemas.openxmlformats.org/officeDocument/2006/relationships/customXml" Target="../ink/ink172.xml"/><Relationship Id="rId15" Type="http://schemas.openxmlformats.org/officeDocument/2006/relationships/customXml" Target="../ink/ink177.xml"/><Relationship Id="rId10" Type="http://schemas.openxmlformats.org/officeDocument/2006/relationships/image" Target="../media/image234.emf"/><Relationship Id="rId19" Type="http://schemas.openxmlformats.org/officeDocument/2006/relationships/customXml" Target="../ink/ink179.xml"/><Relationship Id="rId4" Type="http://schemas.openxmlformats.org/officeDocument/2006/relationships/image" Target="../media/image231.emf"/><Relationship Id="rId9" Type="http://schemas.openxmlformats.org/officeDocument/2006/relationships/customXml" Target="../ink/ink174.xml"/><Relationship Id="rId14" Type="http://schemas.openxmlformats.org/officeDocument/2006/relationships/image" Target="../media/image236.emf"/><Relationship Id="rId22" Type="http://schemas.openxmlformats.org/officeDocument/2006/relationships/image" Target="../media/image240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6.xml"/><Relationship Id="rId18" Type="http://schemas.openxmlformats.org/officeDocument/2006/relationships/image" Target="../media/image248.emf"/><Relationship Id="rId26" Type="http://schemas.openxmlformats.org/officeDocument/2006/relationships/image" Target="../media/image252.emf"/><Relationship Id="rId39" Type="http://schemas.openxmlformats.org/officeDocument/2006/relationships/customXml" Target="../ink/ink199.xml"/><Relationship Id="rId21" Type="http://schemas.openxmlformats.org/officeDocument/2006/relationships/customXml" Target="../ink/ink190.xml"/><Relationship Id="rId34" Type="http://schemas.openxmlformats.org/officeDocument/2006/relationships/image" Target="../media/image256.emf"/><Relationship Id="rId42" Type="http://schemas.openxmlformats.org/officeDocument/2006/relationships/image" Target="../media/image260.emf"/><Relationship Id="rId47" Type="http://schemas.openxmlformats.org/officeDocument/2006/relationships/customXml" Target="../ink/ink203.xml"/><Relationship Id="rId50" Type="http://schemas.openxmlformats.org/officeDocument/2006/relationships/image" Target="../media/image264.emf"/><Relationship Id="rId7" Type="http://schemas.openxmlformats.org/officeDocument/2006/relationships/customXml" Target="../ink/ink183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47.emf"/><Relationship Id="rId29" Type="http://schemas.openxmlformats.org/officeDocument/2006/relationships/customXml" Target="../ink/ink194.xml"/><Relationship Id="rId11" Type="http://schemas.openxmlformats.org/officeDocument/2006/relationships/customXml" Target="../ink/ink185.xml"/><Relationship Id="rId24" Type="http://schemas.openxmlformats.org/officeDocument/2006/relationships/image" Target="../media/image251.emf"/><Relationship Id="rId32" Type="http://schemas.openxmlformats.org/officeDocument/2006/relationships/image" Target="../media/image255.emf"/><Relationship Id="rId37" Type="http://schemas.openxmlformats.org/officeDocument/2006/relationships/customXml" Target="../ink/ink198.xml"/><Relationship Id="rId40" Type="http://schemas.openxmlformats.org/officeDocument/2006/relationships/image" Target="../media/image259.emf"/><Relationship Id="rId45" Type="http://schemas.openxmlformats.org/officeDocument/2006/relationships/customXml" Target="../ink/ink202.xml"/><Relationship Id="rId5" Type="http://schemas.openxmlformats.org/officeDocument/2006/relationships/customXml" Target="../ink/ink182.xml"/><Relationship Id="rId15" Type="http://schemas.openxmlformats.org/officeDocument/2006/relationships/customXml" Target="../ink/ink187.xml"/><Relationship Id="rId23" Type="http://schemas.openxmlformats.org/officeDocument/2006/relationships/customXml" Target="../ink/ink191.xml"/><Relationship Id="rId28" Type="http://schemas.openxmlformats.org/officeDocument/2006/relationships/image" Target="../media/image253.emf"/><Relationship Id="rId36" Type="http://schemas.openxmlformats.org/officeDocument/2006/relationships/image" Target="../media/image257.emf"/><Relationship Id="rId49" Type="http://schemas.openxmlformats.org/officeDocument/2006/relationships/customXml" Target="../ink/ink204.xml"/><Relationship Id="rId10" Type="http://schemas.openxmlformats.org/officeDocument/2006/relationships/image" Target="../media/image244.emf"/><Relationship Id="rId19" Type="http://schemas.openxmlformats.org/officeDocument/2006/relationships/customXml" Target="../ink/ink189.xml"/><Relationship Id="rId31" Type="http://schemas.openxmlformats.org/officeDocument/2006/relationships/customXml" Target="../ink/ink195.xml"/><Relationship Id="rId44" Type="http://schemas.openxmlformats.org/officeDocument/2006/relationships/image" Target="../media/image261.emf"/><Relationship Id="rId4" Type="http://schemas.openxmlformats.org/officeDocument/2006/relationships/image" Target="../media/image241.emf"/><Relationship Id="rId9" Type="http://schemas.openxmlformats.org/officeDocument/2006/relationships/customXml" Target="../ink/ink184.xml"/><Relationship Id="rId14" Type="http://schemas.openxmlformats.org/officeDocument/2006/relationships/image" Target="../media/image246.emf"/><Relationship Id="rId22" Type="http://schemas.openxmlformats.org/officeDocument/2006/relationships/image" Target="../media/image250.emf"/><Relationship Id="rId27" Type="http://schemas.openxmlformats.org/officeDocument/2006/relationships/customXml" Target="../ink/ink193.xml"/><Relationship Id="rId30" Type="http://schemas.openxmlformats.org/officeDocument/2006/relationships/image" Target="../media/image254.emf"/><Relationship Id="rId35" Type="http://schemas.openxmlformats.org/officeDocument/2006/relationships/customXml" Target="../ink/ink197.xml"/><Relationship Id="rId43" Type="http://schemas.openxmlformats.org/officeDocument/2006/relationships/customXml" Target="../ink/ink201.xml"/><Relationship Id="rId48" Type="http://schemas.openxmlformats.org/officeDocument/2006/relationships/image" Target="../media/image263.emf"/><Relationship Id="rId8" Type="http://schemas.openxmlformats.org/officeDocument/2006/relationships/image" Target="../media/image243.emf"/><Relationship Id="rId3" Type="http://schemas.openxmlformats.org/officeDocument/2006/relationships/customXml" Target="../ink/ink181.xml"/><Relationship Id="rId12" Type="http://schemas.openxmlformats.org/officeDocument/2006/relationships/image" Target="../media/image245.emf"/><Relationship Id="rId17" Type="http://schemas.openxmlformats.org/officeDocument/2006/relationships/customXml" Target="../ink/ink188.xml"/><Relationship Id="rId25" Type="http://schemas.openxmlformats.org/officeDocument/2006/relationships/customXml" Target="../ink/ink192.xml"/><Relationship Id="rId33" Type="http://schemas.openxmlformats.org/officeDocument/2006/relationships/customXml" Target="../ink/ink196.xml"/><Relationship Id="rId38" Type="http://schemas.openxmlformats.org/officeDocument/2006/relationships/image" Target="../media/image258.emf"/><Relationship Id="rId46" Type="http://schemas.openxmlformats.org/officeDocument/2006/relationships/image" Target="../media/image262.emf"/><Relationship Id="rId20" Type="http://schemas.openxmlformats.org/officeDocument/2006/relationships/image" Target="../media/image249.emf"/><Relationship Id="rId41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emf"/><Relationship Id="rId13" Type="http://schemas.openxmlformats.org/officeDocument/2006/relationships/customXml" Target="../ink/ink210.xml"/><Relationship Id="rId18" Type="http://schemas.openxmlformats.org/officeDocument/2006/relationships/image" Target="../media/image272.emf"/><Relationship Id="rId26" Type="http://schemas.openxmlformats.org/officeDocument/2006/relationships/image" Target="../media/image276.emf"/><Relationship Id="rId3" Type="http://schemas.openxmlformats.org/officeDocument/2006/relationships/customXml" Target="../ink/ink205.xml"/><Relationship Id="rId21" Type="http://schemas.openxmlformats.org/officeDocument/2006/relationships/customXml" Target="../ink/ink214.xml"/><Relationship Id="rId7" Type="http://schemas.openxmlformats.org/officeDocument/2006/relationships/customXml" Target="../ink/ink207.xml"/><Relationship Id="rId12" Type="http://schemas.openxmlformats.org/officeDocument/2006/relationships/image" Target="../media/image269.emf"/><Relationship Id="rId17" Type="http://schemas.openxmlformats.org/officeDocument/2006/relationships/customXml" Target="../ink/ink212.xml"/><Relationship Id="rId25" Type="http://schemas.openxmlformats.org/officeDocument/2006/relationships/customXml" Target="../ink/ink216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1.emf"/><Relationship Id="rId20" Type="http://schemas.openxmlformats.org/officeDocument/2006/relationships/image" Target="../media/image273.emf"/><Relationship Id="rId29" Type="http://schemas.openxmlformats.org/officeDocument/2006/relationships/customXml" Target="../ink/ink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emf"/><Relationship Id="rId11" Type="http://schemas.openxmlformats.org/officeDocument/2006/relationships/customXml" Target="../ink/ink209.xml"/><Relationship Id="rId24" Type="http://schemas.openxmlformats.org/officeDocument/2006/relationships/image" Target="../media/image275.emf"/><Relationship Id="rId5" Type="http://schemas.openxmlformats.org/officeDocument/2006/relationships/customXml" Target="../ink/ink206.xml"/><Relationship Id="rId15" Type="http://schemas.openxmlformats.org/officeDocument/2006/relationships/customXml" Target="../ink/ink211.xml"/><Relationship Id="rId23" Type="http://schemas.openxmlformats.org/officeDocument/2006/relationships/customXml" Target="../ink/ink215.xml"/><Relationship Id="rId28" Type="http://schemas.openxmlformats.org/officeDocument/2006/relationships/image" Target="../media/image277.emf"/><Relationship Id="rId10" Type="http://schemas.openxmlformats.org/officeDocument/2006/relationships/image" Target="../media/image268.emf"/><Relationship Id="rId19" Type="http://schemas.openxmlformats.org/officeDocument/2006/relationships/customXml" Target="../ink/ink213.xml"/><Relationship Id="rId4" Type="http://schemas.openxmlformats.org/officeDocument/2006/relationships/image" Target="../media/image265.emf"/><Relationship Id="rId9" Type="http://schemas.openxmlformats.org/officeDocument/2006/relationships/customXml" Target="../ink/ink208.xml"/><Relationship Id="rId14" Type="http://schemas.openxmlformats.org/officeDocument/2006/relationships/image" Target="../media/image270.emf"/><Relationship Id="rId22" Type="http://schemas.openxmlformats.org/officeDocument/2006/relationships/image" Target="../media/image274.emf"/><Relationship Id="rId27" Type="http://schemas.openxmlformats.org/officeDocument/2006/relationships/customXml" Target="../ink/ink217.xml"/><Relationship Id="rId30" Type="http://schemas.openxmlformats.org/officeDocument/2006/relationships/image" Target="../media/image27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5" Type="http://schemas.openxmlformats.org/officeDocument/2006/relationships/image" Target="../media/image279.emf"/><Relationship Id="rId4" Type="http://schemas.openxmlformats.org/officeDocument/2006/relationships/customXml" Target="../ink/ink21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8" Type="http://schemas.openxmlformats.org/officeDocument/2006/relationships/image" Target="../media/image4.emf"/><Relationship Id="rId3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3.xml"/><Relationship Id="rId13" Type="http://schemas.openxmlformats.org/officeDocument/2006/relationships/image" Target="../media/image286.emf"/><Relationship Id="rId18" Type="http://schemas.openxmlformats.org/officeDocument/2006/relationships/customXml" Target="../ink/ink228.xml"/><Relationship Id="rId26" Type="http://schemas.openxmlformats.org/officeDocument/2006/relationships/customXml" Target="../ink/ink232.xml"/><Relationship Id="rId3" Type="http://schemas.openxmlformats.org/officeDocument/2006/relationships/image" Target="../media/image4.jpeg"/><Relationship Id="rId21" Type="http://schemas.openxmlformats.org/officeDocument/2006/relationships/image" Target="../media/image290.emf"/><Relationship Id="rId7" Type="http://schemas.openxmlformats.org/officeDocument/2006/relationships/image" Target="../media/image283.emf"/><Relationship Id="rId12" Type="http://schemas.openxmlformats.org/officeDocument/2006/relationships/customXml" Target="../ink/ink225.xml"/><Relationship Id="rId17" Type="http://schemas.openxmlformats.org/officeDocument/2006/relationships/image" Target="../media/image288.emf"/><Relationship Id="rId25" Type="http://schemas.openxmlformats.org/officeDocument/2006/relationships/image" Target="../media/image292.emf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227.xml"/><Relationship Id="rId20" Type="http://schemas.openxmlformats.org/officeDocument/2006/relationships/customXml" Target="../ink/ink2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2.xml"/><Relationship Id="rId11" Type="http://schemas.openxmlformats.org/officeDocument/2006/relationships/image" Target="../media/image285.emf"/><Relationship Id="rId24" Type="http://schemas.openxmlformats.org/officeDocument/2006/relationships/customXml" Target="../ink/ink231.xml"/><Relationship Id="rId5" Type="http://schemas.openxmlformats.org/officeDocument/2006/relationships/image" Target="../media/image282.emf"/><Relationship Id="rId15" Type="http://schemas.openxmlformats.org/officeDocument/2006/relationships/image" Target="../media/image287.emf"/><Relationship Id="rId23" Type="http://schemas.openxmlformats.org/officeDocument/2006/relationships/image" Target="../media/image291.emf"/><Relationship Id="rId10" Type="http://schemas.openxmlformats.org/officeDocument/2006/relationships/customXml" Target="../ink/ink224.xml"/><Relationship Id="rId19" Type="http://schemas.openxmlformats.org/officeDocument/2006/relationships/image" Target="../media/image289.emf"/><Relationship Id="rId4" Type="http://schemas.openxmlformats.org/officeDocument/2006/relationships/customXml" Target="../ink/ink221.xml"/><Relationship Id="rId9" Type="http://schemas.openxmlformats.org/officeDocument/2006/relationships/image" Target="../media/image284.emf"/><Relationship Id="rId14" Type="http://schemas.openxmlformats.org/officeDocument/2006/relationships/customXml" Target="../ink/ink226.xml"/><Relationship Id="rId22" Type="http://schemas.openxmlformats.org/officeDocument/2006/relationships/customXml" Target="../ink/ink230.xml"/><Relationship Id="rId27" Type="http://schemas.openxmlformats.org/officeDocument/2006/relationships/image" Target="../media/image29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4.xml"/><Relationship Id="rId5" Type="http://schemas.openxmlformats.org/officeDocument/2006/relationships/image" Target="../media/image294.emf"/><Relationship Id="rId4" Type="http://schemas.openxmlformats.org/officeDocument/2006/relationships/customXml" Target="../ink/ink2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2.xml"/><Relationship Id="rId21" Type="http://schemas.openxmlformats.org/officeDocument/2006/relationships/customXml" Target="../ink/ink244.xml"/><Relationship Id="rId42" Type="http://schemas.openxmlformats.org/officeDocument/2006/relationships/image" Target="../media/image40.emf"/><Relationship Id="rId63" Type="http://schemas.openxmlformats.org/officeDocument/2006/relationships/customXml" Target="../ink/ink265.xml"/><Relationship Id="rId84" Type="http://schemas.openxmlformats.org/officeDocument/2006/relationships/image" Target="../media/image61.emf"/><Relationship Id="rId16" Type="http://schemas.openxmlformats.org/officeDocument/2006/relationships/image" Target="../media/image27.emf"/><Relationship Id="rId107" Type="http://schemas.openxmlformats.org/officeDocument/2006/relationships/customXml" Target="../ink/ink287.xml"/><Relationship Id="rId11" Type="http://schemas.openxmlformats.org/officeDocument/2006/relationships/customXml" Target="../ink/ink239.xml"/><Relationship Id="rId32" Type="http://schemas.openxmlformats.org/officeDocument/2006/relationships/image" Target="../media/image35.emf"/><Relationship Id="rId37" Type="http://schemas.openxmlformats.org/officeDocument/2006/relationships/customXml" Target="../ink/ink252.xml"/><Relationship Id="rId53" Type="http://schemas.openxmlformats.org/officeDocument/2006/relationships/customXml" Target="../ink/ink260.xml"/><Relationship Id="rId58" Type="http://schemas.openxmlformats.org/officeDocument/2006/relationships/image" Target="../media/image48.emf"/><Relationship Id="rId74" Type="http://schemas.openxmlformats.org/officeDocument/2006/relationships/image" Target="../media/image56.emf"/><Relationship Id="rId79" Type="http://schemas.openxmlformats.org/officeDocument/2006/relationships/customXml" Target="../ink/ink273.xml"/><Relationship Id="rId102" Type="http://schemas.openxmlformats.org/officeDocument/2006/relationships/image" Target="../media/image70.emf"/><Relationship Id="rId123" Type="http://schemas.openxmlformats.org/officeDocument/2006/relationships/customXml" Target="../ink/ink295.xml"/><Relationship Id="rId128" Type="http://schemas.openxmlformats.org/officeDocument/2006/relationships/image" Target="../media/image83.emf"/><Relationship Id="rId5" Type="http://schemas.openxmlformats.org/officeDocument/2006/relationships/customXml" Target="../ink/ink236.xml"/><Relationship Id="rId90" Type="http://schemas.openxmlformats.org/officeDocument/2006/relationships/image" Target="../media/image64.emf"/><Relationship Id="rId95" Type="http://schemas.openxmlformats.org/officeDocument/2006/relationships/customXml" Target="../ink/ink281.xml"/><Relationship Id="rId22" Type="http://schemas.openxmlformats.org/officeDocument/2006/relationships/image" Target="../media/image30.emf"/><Relationship Id="rId27" Type="http://schemas.openxmlformats.org/officeDocument/2006/relationships/customXml" Target="../ink/ink247.xml"/><Relationship Id="rId43" Type="http://schemas.openxmlformats.org/officeDocument/2006/relationships/customXml" Target="../ink/ink255.xml"/><Relationship Id="rId48" Type="http://schemas.openxmlformats.org/officeDocument/2006/relationships/image" Target="../media/image43.emf"/><Relationship Id="rId64" Type="http://schemas.openxmlformats.org/officeDocument/2006/relationships/image" Target="../media/image51.emf"/><Relationship Id="rId69" Type="http://schemas.openxmlformats.org/officeDocument/2006/relationships/customXml" Target="../ink/ink268.xml"/><Relationship Id="rId113" Type="http://schemas.openxmlformats.org/officeDocument/2006/relationships/customXml" Target="../ink/ink290.xml"/><Relationship Id="rId118" Type="http://schemas.openxmlformats.org/officeDocument/2006/relationships/image" Target="../media/image78.emf"/><Relationship Id="rId134" Type="http://schemas.openxmlformats.org/officeDocument/2006/relationships/image" Target="../media/image86.emf"/><Relationship Id="rId80" Type="http://schemas.openxmlformats.org/officeDocument/2006/relationships/image" Target="../media/image59.emf"/><Relationship Id="rId85" Type="http://schemas.openxmlformats.org/officeDocument/2006/relationships/customXml" Target="../ink/ink276.xml"/><Relationship Id="rId12" Type="http://schemas.openxmlformats.org/officeDocument/2006/relationships/image" Target="../media/image25.emf"/><Relationship Id="rId17" Type="http://schemas.openxmlformats.org/officeDocument/2006/relationships/customXml" Target="../ink/ink242.xml"/><Relationship Id="rId33" Type="http://schemas.openxmlformats.org/officeDocument/2006/relationships/customXml" Target="../ink/ink250.xml"/><Relationship Id="rId38" Type="http://schemas.openxmlformats.org/officeDocument/2006/relationships/image" Target="../media/image38.emf"/><Relationship Id="rId59" Type="http://schemas.openxmlformats.org/officeDocument/2006/relationships/customXml" Target="../ink/ink263.xml"/><Relationship Id="rId103" Type="http://schemas.openxmlformats.org/officeDocument/2006/relationships/customXml" Target="../ink/ink285.xml"/><Relationship Id="rId108" Type="http://schemas.openxmlformats.org/officeDocument/2006/relationships/image" Target="../media/image73.emf"/><Relationship Id="rId124" Type="http://schemas.openxmlformats.org/officeDocument/2006/relationships/image" Target="../media/image81.emf"/><Relationship Id="rId129" Type="http://schemas.openxmlformats.org/officeDocument/2006/relationships/customXml" Target="../ink/ink298.xml"/><Relationship Id="rId54" Type="http://schemas.openxmlformats.org/officeDocument/2006/relationships/image" Target="../media/image46.emf"/><Relationship Id="rId70" Type="http://schemas.openxmlformats.org/officeDocument/2006/relationships/image" Target="../media/image54.emf"/><Relationship Id="rId75" Type="http://schemas.openxmlformats.org/officeDocument/2006/relationships/customXml" Target="../ink/ink271.xml"/><Relationship Id="rId91" Type="http://schemas.openxmlformats.org/officeDocument/2006/relationships/customXml" Target="../ink/ink279.xml"/><Relationship Id="rId96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23" Type="http://schemas.openxmlformats.org/officeDocument/2006/relationships/customXml" Target="../ink/ink245.xml"/><Relationship Id="rId28" Type="http://schemas.openxmlformats.org/officeDocument/2006/relationships/image" Target="../media/image33.emf"/><Relationship Id="rId49" Type="http://schemas.openxmlformats.org/officeDocument/2006/relationships/customXml" Target="../ink/ink258.xml"/><Relationship Id="rId114" Type="http://schemas.openxmlformats.org/officeDocument/2006/relationships/image" Target="../media/image76.emf"/><Relationship Id="rId119" Type="http://schemas.openxmlformats.org/officeDocument/2006/relationships/customXml" Target="../ink/ink293.xml"/><Relationship Id="rId44" Type="http://schemas.openxmlformats.org/officeDocument/2006/relationships/image" Target="../media/image41.emf"/><Relationship Id="rId60" Type="http://schemas.openxmlformats.org/officeDocument/2006/relationships/image" Target="../media/image49.emf"/><Relationship Id="rId65" Type="http://schemas.openxmlformats.org/officeDocument/2006/relationships/customXml" Target="../ink/ink266.xml"/><Relationship Id="rId81" Type="http://schemas.openxmlformats.org/officeDocument/2006/relationships/customXml" Target="../ink/ink274.xml"/><Relationship Id="rId86" Type="http://schemas.openxmlformats.org/officeDocument/2006/relationships/image" Target="../media/image62.emf"/><Relationship Id="rId130" Type="http://schemas.openxmlformats.org/officeDocument/2006/relationships/image" Target="../media/image84.emf"/><Relationship Id="rId135" Type="http://schemas.openxmlformats.org/officeDocument/2006/relationships/customXml" Target="../ink/ink301.xml"/><Relationship Id="rId13" Type="http://schemas.openxmlformats.org/officeDocument/2006/relationships/customXml" Target="../ink/ink240.xml"/><Relationship Id="rId18" Type="http://schemas.openxmlformats.org/officeDocument/2006/relationships/image" Target="../media/image28.emf"/><Relationship Id="rId39" Type="http://schemas.openxmlformats.org/officeDocument/2006/relationships/customXml" Target="../ink/ink253.xml"/><Relationship Id="rId109" Type="http://schemas.openxmlformats.org/officeDocument/2006/relationships/customXml" Target="../ink/ink288.xml"/><Relationship Id="rId34" Type="http://schemas.openxmlformats.org/officeDocument/2006/relationships/image" Target="../media/image36.emf"/><Relationship Id="rId50" Type="http://schemas.openxmlformats.org/officeDocument/2006/relationships/image" Target="../media/image44.emf"/><Relationship Id="rId55" Type="http://schemas.openxmlformats.org/officeDocument/2006/relationships/customXml" Target="../ink/ink261.xml"/><Relationship Id="rId76" Type="http://schemas.openxmlformats.org/officeDocument/2006/relationships/image" Target="../media/image57.emf"/><Relationship Id="rId97" Type="http://schemas.openxmlformats.org/officeDocument/2006/relationships/customXml" Target="../ink/ink282.xml"/><Relationship Id="rId104" Type="http://schemas.openxmlformats.org/officeDocument/2006/relationships/image" Target="../media/image71.emf"/><Relationship Id="rId120" Type="http://schemas.openxmlformats.org/officeDocument/2006/relationships/image" Target="../media/image79.emf"/><Relationship Id="rId125" Type="http://schemas.openxmlformats.org/officeDocument/2006/relationships/customXml" Target="../ink/ink296.xml"/><Relationship Id="rId7" Type="http://schemas.openxmlformats.org/officeDocument/2006/relationships/customXml" Target="../ink/ink237.xml"/><Relationship Id="rId71" Type="http://schemas.openxmlformats.org/officeDocument/2006/relationships/customXml" Target="../ink/ink269.xml"/><Relationship Id="rId92" Type="http://schemas.openxmlformats.org/officeDocument/2006/relationships/image" Target="../media/image65.emf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248.xml"/><Relationship Id="rId24" Type="http://schemas.openxmlformats.org/officeDocument/2006/relationships/image" Target="../media/image31.emf"/><Relationship Id="rId40" Type="http://schemas.openxmlformats.org/officeDocument/2006/relationships/image" Target="../media/image39.emf"/><Relationship Id="rId45" Type="http://schemas.openxmlformats.org/officeDocument/2006/relationships/customXml" Target="../ink/ink256.xml"/><Relationship Id="rId66" Type="http://schemas.openxmlformats.org/officeDocument/2006/relationships/image" Target="../media/image52.emf"/><Relationship Id="rId87" Type="http://schemas.openxmlformats.org/officeDocument/2006/relationships/customXml" Target="../ink/ink277.xml"/><Relationship Id="rId110" Type="http://schemas.openxmlformats.org/officeDocument/2006/relationships/image" Target="../media/image74.emf"/><Relationship Id="rId115" Type="http://schemas.openxmlformats.org/officeDocument/2006/relationships/customXml" Target="../ink/ink291.xml"/><Relationship Id="rId131" Type="http://schemas.openxmlformats.org/officeDocument/2006/relationships/customXml" Target="../ink/ink299.xml"/><Relationship Id="rId136" Type="http://schemas.openxmlformats.org/officeDocument/2006/relationships/image" Target="../media/image87.emf"/><Relationship Id="rId61" Type="http://schemas.openxmlformats.org/officeDocument/2006/relationships/customXml" Target="../ink/ink264.xml"/><Relationship Id="rId82" Type="http://schemas.openxmlformats.org/officeDocument/2006/relationships/image" Target="../media/image60.emf"/><Relationship Id="rId19" Type="http://schemas.openxmlformats.org/officeDocument/2006/relationships/customXml" Target="../ink/ink243.xml"/><Relationship Id="rId14" Type="http://schemas.openxmlformats.org/officeDocument/2006/relationships/image" Target="../media/image26.emf"/><Relationship Id="rId30" Type="http://schemas.openxmlformats.org/officeDocument/2006/relationships/image" Target="../media/image34.emf"/><Relationship Id="rId35" Type="http://schemas.openxmlformats.org/officeDocument/2006/relationships/customXml" Target="../ink/ink251.xml"/><Relationship Id="rId56" Type="http://schemas.openxmlformats.org/officeDocument/2006/relationships/image" Target="../media/image47.emf"/><Relationship Id="rId77" Type="http://schemas.openxmlformats.org/officeDocument/2006/relationships/customXml" Target="../ink/ink272.xml"/><Relationship Id="rId100" Type="http://schemas.openxmlformats.org/officeDocument/2006/relationships/image" Target="../media/image69.emf"/><Relationship Id="rId105" Type="http://schemas.openxmlformats.org/officeDocument/2006/relationships/customXml" Target="../ink/ink286.xml"/><Relationship Id="rId126" Type="http://schemas.openxmlformats.org/officeDocument/2006/relationships/image" Target="../media/image82.emf"/><Relationship Id="rId8" Type="http://schemas.openxmlformats.org/officeDocument/2006/relationships/image" Target="../media/image23.emf"/><Relationship Id="rId51" Type="http://schemas.openxmlformats.org/officeDocument/2006/relationships/customXml" Target="../ink/ink259.xml"/><Relationship Id="rId72" Type="http://schemas.openxmlformats.org/officeDocument/2006/relationships/image" Target="../media/image55.emf"/><Relationship Id="rId93" Type="http://schemas.openxmlformats.org/officeDocument/2006/relationships/customXml" Target="../ink/ink280.xml"/><Relationship Id="rId98" Type="http://schemas.openxmlformats.org/officeDocument/2006/relationships/image" Target="../media/image68.emf"/><Relationship Id="rId121" Type="http://schemas.openxmlformats.org/officeDocument/2006/relationships/customXml" Target="../ink/ink294.xml"/><Relationship Id="rId3" Type="http://schemas.openxmlformats.org/officeDocument/2006/relationships/customXml" Target="../ink/ink235.xml"/><Relationship Id="rId25" Type="http://schemas.openxmlformats.org/officeDocument/2006/relationships/customXml" Target="../ink/ink246.xml"/><Relationship Id="rId46" Type="http://schemas.openxmlformats.org/officeDocument/2006/relationships/image" Target="../media/image42.emf"/><Relationship Id="rId67" Type="http://schemas.openxmlformats.org/officeDocument/2006/relationships/customXml" Target="../ink/ink267.xml"/><Relationship Id="rId116" Type="http://schemas.openxmlformats.org/officeDocument/2006/relationships/image" Target="../media/image77.emf"/><Relationship Id="rId20" Type="http://schemas.openxmlformats.org/officeDocument/2006/relationships/image" Target="../media/image29.emf"/><Relationship Id="rId41" Type="http://schemas.openxmlformats.org/officeDocument/2006/relationships/customXml" Target="../ink/ink254.xml"/><Relationship Id="rId62" Type="http://schemas.openxmlformats.org/officeDocument/2006/relationships/image" Target="../media/image50.emf"/><Relationship Id="rId83" Type="http://schemas.openxmlformats.org/officeDocument/2006/relationships/customXml" Target="../ink/ink275.xml"/><Relationship Id="rId88" Type="http://schemas.openxmlformats.org/officeDocument/2006/relationships/image" Target="../media/image63.emf"/><Relationship Id="rId111" Type="http://schemas.openxmlformats.org/officeDocument/2006/relationships/customXml" Target="../ink/ink289.xml"/><Relationship Id="rId132" Type="http://schemas.openxmlformats.org/officeDocument/2006/relationships/image" Target="../media/image85.emf"/><Relationship Id="rId15" Type="http://schemas.openxmlformats.org/officeDocument/2006/relationships/customXml" Target="../ink/ink241.xml"/><Relationship Id="rId36" Type="http://schemas.openxmlformats.org/officeDocument/2006/relationships/image" Target="../media/image37.emf"/><Relationship Id="rId57" Type="http://schemas.openxmlformats.org/officeDocument/2006/relationships/customXml" Target="../ink/ink262.xml"/><Relationship Id="rId106" Type="http://schemas.openxmlformats.org/officeDocument/2006/relationships/image" Target="../media/image72.emf"/><Relationship Id="rId127" Type="http://schemas.openxmlformats.org/officeDocument/2006/relationships/customXml" Target="../ink/ink297.xml"/><Relationship Id="rId10" Type="http://schemas.openxmlformats.org/officeDocument/2006/relationships/image" Target="../media/image24.emf"/><Relationship Id="rId31" Type="http://schemas.openxmlformats.org/officeDocument/2006/relationships/customXml" Target="../ink/ink249.xml"/><Relationship Id="rId52" Type="http://schemas.openxmlformats.org/officeDocument/2006/relationships/image" Target="../media/image45.emf"/><Relationship Id="rId73" Type="http://schemas.openxmlformats.org/officeDocument/2006/relationships/customXml" Target="../ink/ink270.xml"/><Relationship Id="rId78" Type="http://schemas.openxmlformats.org/officeDocument/2006/relationships/image" Target="../media/image58.emf"/><Relationship Id="rId94" Type="http://schemas.openxmlformats.org/officeDocument/2006/relationships/image" Target="../media/image66.emf"/><Relationship Id="rId99" Type="http://schemas.openxmlformats.org/officeDocument/2006/relationships/customXml" Target="../ink/ink283.xml"/><Relationship Id="rId101" Type="http://schemas.openxmlformats.org/officeDocument/2006/relationships/customXml" Target="../ink/ink284.xml"/><Relationship Id="rId122" Type="http://schemas.openxmlformats.org/officeDocument/2006/relationships/image" Target="../media/image80.emf"/><Relationship Id="rId4" Type="http://schemas.openxmlformats.org/officeDocument/2006/relationships/image" Target="../media/image2110.emf"/><Relationship Id="rId9" Type="http://schemas.openxmlformats.org/officeDocument/2006/relationships/customXml" Target="../ink/ink238.xml"/><Relationship Id="rId26" Type="http://schemas.openxmlformats.org/officeDocument/2006/relationships/image" Target="../media/image32.emf"/><Relationship Id="rId47" Type="http://schemas.openxmlformats.org/officeDocument/2006/relationships/customXml" Target="../ink/ink257.xml"/><Relationship Id="rId68" Type="http://schemas.openxmlformats.org/officeDocument/2006/relationships/image" Target="../media/image53.emf"/><Relationship Id="rId89" Type="http://schemas.openxmlformats.org/officeDocument/2006/relationships/customXml" Target="../ink/ink278.xml"/><Relationship Id="rId112" Type="http://schemas.openxmlformats.org/officeDocument/2006/relationships/image" Target="../media/image75.emf"/><Relationship Id="rId133" Type="http://schemas.openxmlformats.org/officeDocument/2006/relationships/customXml" Target="../ink/ink3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emf"/><Relationship Id="rId13" Type="http://schemas.openxmlformats.org/officeDocument/2006/relationships/customXml" Target="../ink/ink307.xml"/><Relationship Id="rId3" Type="http://schemas.openxmlformats.org/officeDocument/2006/relationships/customXml" Target="../ink/ink302.xml"/><Relationship Id="rId7" Type="http://schemas.openxmlformats.org/officeDocument/2006/relationships/customXml" Target="../ink/ink304.xml"/><Relationship Id="rId12" Type="http://schemas.openxmlformats.org/officeDocument/2006/relationships/image" Target="../media/image300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emf"/><Relationship Id="rId11" Type="http://schemas.openxmlformats.org/officeDocument/2006/relationships/customXml" Target="../ink/ink306.xml"/><Relationship Id="rId5" Type="http://schemas.openxmlformats.org/officeDocument/2006/relationships/customXml" Target="../ink/ink303.xml"/><Relationship Id="rId15" Type="http://schemas.openxmlformats.org/officeDocument/2006/relationships/customXml" Target="../ink/ink308.xml"/><Relationship Id="rId10" Type="http://schemas.openxmlformats.org/officeDocument/2006/relationships/image" Target="../media/image299.emf"/><Relationship Id="rId4" Type="http://schemas.openxmlformats.org/officeDocument/2006/relationships/image" Target="../media/image296.emf"/><Relationship Id="rId9" Type="http://schemas.openxmlformats.org/officeDocument/2006/relationships/customXml" Target="../ink/ink305.xml"/><Relationship Id="rId14" Type="http://schemas.openxmlformats.org/officeDocument/2006/relationships/image" Target="../media/image30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emf"/><Relationship Id="rId5" Type="http://schemas.openxmlformats.org/officeDocument/2006/relationships/customXml" Target="../ink/ink310.xml"/><Relationship Id="rId4" Type="http://schemas.openxmlformats.org/officeDocument/2006/relationships/image" Target="../media/image30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.xml"/><Relationship Id="rId18" Type="http://schemas.openxmlformats.org/officeDocument/2006/relationships/image" Target="../media/image95.emf"/><Relationship Id="rId26" Type="http://schemas.openxmlformats.org/officeDocument/2006/relationships/image" Target="../media/image99.emf"/><Relationship Id="rId39" Type="http://schemas.openxmlformats.org/officeDocument/2006/relationships/customXml" Target="../ink/ink39.xml"/><Relationship Id="rId21" Type="http://schemas.openxmlformats.org/officeDocument/2006/relationships/customXml" Target="../ink/ink30.xml"/><Relationship Id="rId34" Type="http://schemas.openxmlformats.org/officeDocument/2006/relationships/image" Target="../media/image103.emf"/><Relationship Id="rId42" Type="http://schemas.openxmlformats.org/officeDocument/2006/relationships/image" Target="../media/image107.emf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4.emf"/><Relationship Id="rId20" Type="http://schemas.openxmlformats.org/officeDocument/2006/relationships/image" Target="../media/image96.emf"/><Relationship Id="rId29" Type="http://schemas.openxmlformats.org/officeDocument/2006/relationships/customXml" Target="../ink/ink34.xml"/><Relationship Id="rId41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11" Type="http://schemas.openxmlformats.org/officeDocument/2006/relationships/customXml" Target="../ink/ink25.xml"/><Relationship Id="rId24" Type="http://schemas.openxmlformats.org/officeDocument/2006/relationships/image" Target="../media/image98.emf"/><Relationship Id="rId32" Type="http://schemas.openxmlformats.org/officeDocument/2006/relationships/image" Target="../media/image102.emf"/><Relationship Id="rId37" Type="http://schemas.openxmlformats.org/officeDocument/2006/relationships/customXml" Target="../ink/ink38.xml"/><Relationship Id="rId40" Type="http://schemas.openxmlformats.org/officeDocument/2006/relationships/image" Target="../media/image106.emf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28" Type="http://schemas.openxmlformats.org/officeDocument/2006/relationships/image" Target="../media/image100.emf"/><Relationship Id="rId36" Type="http://schemas.openxmlformats.org/officeDocument/2006/relationships/image" Target="../media/image104.emf"/><Relationship Id="rId10" Type="http://schemas.openxmlformats.org/officeDocument/2006/relationships/image" Target="../media/image91.emf"/><Relationship Id="rId19" Type="http://schemas.openxmlformats.org/officeDocument/2006/relationships/customXml" Target="../ink/ink29.xml"/><Relationship Id="rId31" Type="http://schemas.openxmlformats.org/officeDocument/2006/relationships/customXml" Target="../ink/ink35.xml"/><Relationship Id="rId44" Type="http://schemas.openxmlformats.org/officeDocument/2006/relationships/image" Target="../media/image108.emf"/><Relationship Id="rId4" Type="http://schemas.openxmlformats.org/officeDocument/2006/relationships/image" Target="../media/image88.emf"/><Relationship Id="rId9" Type="http://schemas.openxmlformats.org/officeDocument/2006/relationships/customXml" Target="../ink/ink24.xml"/><Relationship Id="rId14" Type="http://schemas.openxmlformats.org/officeDocument/2006/relationships/image" Target="../media/image93.emf"/><Relationship Id="rId22" Type="http://schemas.openxmlformats.org/officeDocument/2006/relationships/image" Target="../media/image97.emf"/><Relationship Id="rId27" Type="http://schemas.openxmlformats.org/officeDocument/2006/relationships/customXml" Target="../ink/ink33.xml"/><Relationship Id="rId30" Type="http://schemas.openxmlformats.org/officeDocument/2006/relationships/image" Target="../media/image101.emf"/><Relationship Id="rId35" Type="http://schemas.openxmlformats.org/officeDocument/2006/relationships/customXml" Target="../ink/ink37.xml"/><Relationship Id="rId43" Type="http://schemas.openxmlformats.org/officeDocument/2006/relationships/customXml" Target="../ink/ink41.xml"/><Relationship Id="rId8" Type="http://schemas.openxmlformats.org/officeDocument/2006/relationships/image" Target="../media/image90.emf"/><Relationship Id="rId3" Type="http://schemas.openxmlformats.org/officeDocument/2006/relationships/customXml" Target="../ink/ink21.xml"/><Relationship Id="rId12" Type="http://schemas.openxmlformats.org/officeDocument/2006/relationships/image" Target="../media/image92.emf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33" Type="http://schemas.openxmlformats.org/officeDocument/2006/relationships/customXml" Target="../ink/ink36.xml"/><Relationship Id="rId38" Type="http://schemas.openxmlformats.org/officeDocument/2006/relationships/image" Target="../media/image10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13" Type="http://schemas.openxmlformats.org/officeDocument/2006/relationships/customXml" Target="../ink/ink47.xml"/><Relationship Id="rId18" Type="http://schemas.openxmlformats.org/officeDocument/2006/relationships/image" Target="../media/image116.emf"/><Relationship Id="rId26" Type="http://schemas.openxmlformats.org/officeDocument/2006/relationships/image" Target="../media/image120.emf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7" Type="http://schemas.openxmlformats.org/officeDocument/2006/relationships/customXml" Target="../ink/ink44.xml"/><Relationship Id="rId12" Type="http://schemas.openxmlformats.org/officeDocument/2006/relationships/image" Target="../media/image113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5.emf"/><Relationship Id="rId20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11" Type="http://schemas.openxmlformats.org/officeDocument/2006/relationships/customXml" Target="../ink/ink46.xml"/><Relationship Id="rId24" Type="http://schemas.openxmlformats.org/officeDocument/2006/relationships/image" Target="../media/image119.emf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10" Type="http://schemas.openxmlformats.org/officeDocument/2006/relationships/image" Target="../media/image112.emf"/><Relationship Id="rId19" Type="http://schemas.openxmlformats.org/officeDocument/2006/relationships/customXml" Target="../ink/ink50.xml"/><Relationship Id="rId4" Type="http://schemas.openxmlformats.org/officeDocument/2006/relationships/image" Target="../media/image109.emf"/><Relationship Id="rId9" Type="http://schemas.openxmlformats.org/officeDocument/2006/relationships/customXml" Target="../ink/ink45.xml"/><Relationship Id="rId14" Type="http://schemas.openxmlformats.org/officeDocument/2006/relationships/image" Target="../media/image114.emf"/><Relationship Id="rId22" Type="http://schemas.openxmlformats.org/officeDocument/2006/relationships/image" Target="../media/image118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.xml"/><Relationship Id="rId18" Type="http://schemas.openxmlformats.org/officeDocument/2006/relationships/image" Target="../media/image128.emf"/><Relationship Id="rId26" Type="http://schemas.openxmlformats.org/officeDocument/2006/relationships/image" Target="../media/image132.emf"/><Relationship Id="rId39" Type="http://schemas.openxmlformats.org/officeDocument/2006/relationships/customXml" Target="../ink/ink72.xml"/><Relationship Id="rId21" Type="http://schemas.openxmlformats.org/officeDocument/2006/relationships/customXml" Target="../ink/ink63.xml"/><Relationship Id="rId34" Type="http://schemas.openxmlformats.org/officeDocument/2006/relationships/image" Target="../media/image136.emf"/><Relationship Id="rId42" Type="http://schemas.openxmlformats.org/officeDocument/2006/relationships/image" Target="../media/image140.emf"/><Relationship Id="rId47" Type="http://schemas.openxmlformats.org/officeDocument/2006/relationships/customXml" Target="../ink/ink76.xml"/><Relationship Id="rId50" Type="http://schemas.openxmlformats.org/officeDocument/2006/relationships/image" Target="../media/image144.emf"/><Relationship Id="rId55" Type="http://schemas.openxmlformats.org/officeDocument/2006/relationships/customXml" Target="../ink/ink80.xml"/><Relationship Id="rId7" Type="http://schemas.openxmlformats.org/officeDocument/2006/relationships/customXml" Target="../ink/ink56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7.emf"/><Relationship Id="rId29" Type="http://schemas.openxmlformats.org/officeDocument/2006/relationships/customXml" Target="../ink/ink67.xml"/><Relationship Id="rId11" Type="http://schemas.openxmlformats.org/officeDocument/2006/relationships/customXml" Target="../ink/ink58.xml"/><Relationship Id="rId24" Type="http://schemas.openxmlformats.org/officeDocument/2006/relationships/image" Target="../media/image131.emf"/><Relationship Id="rId32" Type="http://schemas.openxmlformats.org/officeDocument/2006/relationships/image" Target="../media/image135.emf"/><Relationship Id="rId37" Type="http://schemas.openxmlformats.org/officeDocument/2006/relationships/customXml" Target="../ink/ink71.xml"/><Relationship Id="rId40" Type="http://schemas.openxmlformats.org/officeDocument/2006/relationships/image" Target="../media/image139.emf"/><Relationship Id="rId45" Type="http://schemas.openxmlformats.org/officeDocument/2006/relationships/customXml" Target="../ink/ink75.xml"/><Relationship Id="rId53" Type="http://schemas.openxmlformats.org/officeDocument/2006/relationships/customXml" Target="../ink/ink79.xml"/><Relationship Id="rId5" Type="http://schemas.openxmlformats.org/officeDocument/2006/relationships/customXml" Target="../ink/ink55.xml"/><Relationship Id="rId10" Type="http://schemas.openxmlformats.org/officeDocument/2006/relationships/image" Target="../media/image124.emf"/><Relationship Id="rId19" Type="http://schemas.openxmlformats.org/officeDocument/2006/relationships/customXml" Target="../ink/ink62.xml"/><Relationship Id="rId31" Type="http://schemas.openxmlformats.org/officeDocument/2006/relationships/customXml" Target="../ink/ink68.xml"/><Relationship Id="rId44" Type="http://schemas.openxmlformats.org/officeDocument/2006/relationships/image" Target="../media/image141.emf"/><Relationship Id="rId52" Type="http://schemas.openxmlformats.org/officeDocument/2006/relationships/image" Target="../media/image145.emf"/><Relationship Id="rId4" Type="http://schemas.openxmlformats.org/officeDocument/2006/relationships/image" Target="../media/image121.emf"/><Relationship Id="rId9" Type="http://schemas.openxmlformats.org/officeDocument/2006/relationships/customXml" Target="../ink/ink57.xml"/><Relationship Id="rId14" Type="http://schemas.openxmlformats.org/officeDocument/2006/relationships/image" Target="../media/image126.emf"/><Relationship Id="rId22" Type="http://schemas.openxmlformats.org/officeDocument/2006/relationships/image" Target="../media/image130.emf"/><Relationship Id="rId27" Type="http://schemas.openxmlformats.org/officeDocument/2006/relationships/customXml" Target="../ink/ink66.xml"/><Relationship Id="rId30" Type="http://schemas.openxmlformats.org/officeDocument/2006/relationships/image" Target="../media/image134.emf"/><Relationship Id="rId35" Type="http://schemas.openxmlformats.org/officeDocument/2006/relationships/customXml" Target="../ink/ink70.xml"/><Relationship Id="rId43" Type="http://schemas.openxmlformats.org/officeDocument/2006/relationships/customXml" Target="../ink/ink74.xml"/><Relationship Id="rId48" Type="http://schemas.openxmlformats.org/officeDocument/2006/relationships/image" Target="../media/image143.emf"/><Relationship Id="rId56" Type="http://schemas.openxmlformats.org/officeDocument/2006/relationships/image" Target="../media/image147.emf"/><Relationship Id="rId8" Type="http://schemas.openxmlformats.org/officeDocument/2006/relationships/image" Target="../media/image123.emf"/><Relationship Id="rId51" Type="http://schemas.openxmlformats.org/officeDocument/2006/relationships/customXml" Target="../ink/ink78.xml"/><Relationship Id="rId3" Type="http://schemas.openxmlformats.org/officeDocument/2006/relationships/customXml" Target="../ink/ink54.xml"/><Relationship Id="rId12" Type="http://schemas.openxmlformats.org/officeDocument/2006/relationships/image" Target="../media/image125.emf"/><Relationship Id="rId17" Type="http://schemas.openxmlformats.org/officeDocument/2006/relationships/customXml" Target="../ink/ink61.xml"/><Relationship Id="rId25" Type="http://schemas.openxmlformats.org/officeDocument/2006/relationships/customXml" Target="../ink/ink65.xml"/><Relationship Id="rId33" Type="http://schemas.openxmlformats.org/officeDocument/2006/relationships/customXml" Target="../ink/ink69.xml"/><Relationship Id="rId38" Type="http://schemas.openxmlformats.org/officeDocument/2006/relationships/image" Target="../media/image138.emf"/><Relationship Id="rId46" Type="http://schemas.openxmlformats.org/officeDocument/2006/relationships/image" Target="../media/image142.emf"/><Relationship Id="rId20" Type="http://schemas.openxmlformats.org/officeDocument/2006/relationships/image" Target="../media/image129.emf"/><Relationship Id="rId41" Type="http://schemas.openxmlformats.org/officeDocument/2006/relationships/customXml" Target="../ink/ink73.xml"/><Relationship Id="rId54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emf"/><Relationship Id="rId15" Type="http://schemas.openxmlformats.org/officeDocument/2006/relationships/customXml" Target="../ink/ink60.xml"/><Relationship Id="rId23" Type="http://schemas.openxmlformats.org/officeDocument/2006/relationships/customXml" Target="../ink/ink64.xml"/><Relationship Id="rId28" Type="http://schemas.openxmlformats.org/officeDocument/2006/relationships/image" Target="../media/image133.emf"/><Relationship Id="rId36" Type="http://schemas.openxmlformats.org/officeDocument/2006/relationships/image" Target="../media/image137.emf"/><Relationship Id="rId49" Type="http://schemas.openxmlformats.org/officeDocument/2006/relationships/customXml" Target="../ink/ink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customXml" Target="../ink/ink86.xml"/><Relationship Id="rId18" Type="http://schemas.openxmlformats.org/officeDocument/2006/relationships/image" Target="../media/image155.emf"/><Relationship Id="rId26" Type="http://schemas.openxmlformats.org/officeDocument/2006/relationships/image" Target="../media/image159.emf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7" Type="http://schemas.openxmlformats.org/officeDocument/2006/relationships/customXml" Target="../ink/ink83.xml"/><Relationship Id="rId12" Type="http://schemas.openxmlformats.org/officeDocument/2006/relationships/image" Target="../media/image152.emf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4.emf"/><Relationship Id="rId20" Type="http://schemas.openxmlformats.org/officeDocument/2006/relationships/image" Target="../media/image156.emf"/><Relationship Id="rId29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11" Type="http://schemas.openxmlformats.org/officeDocument/2006/relationships/customXml" Target="../ink/ink85.xml"/><Relationship Id="rId24" Type="http://schemas.openxmlformats.org/officeDocument/2006/relationships/image" Target="../media/image158.emf"/><Relationship Id="rId32" Type="http://schemas.openxmlformats.org/officeDocument/2006/relationships/image" Target="../media/image162.emf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60.emf"/><Relationship Id="rId10" Type="http://schemas.openxmlformats.org/officeDocument/2006/relationships/image" Target="../media/image151.emf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" Type="http://schemas.openxmlformats.org/officeDocument/2006/relationships/image" Target="../media/image148.emf"/><Relationship Id="rId9" Type="http://schemas.openxmlformats.org/officeDocument/2006/relationships/customXml" Target="../ink/ink84.xml"/><Relationship Id="rId14" Type="http://schemas.openxmlformats.org/officeDocument/2006/relationships/image" Target="../media/image153.emf"/><Relationship Id="rId22" Type="http://schemas.openxmlformats.org/officeDocument/2006/relationships/image" Target="../media/image157.emf"/><Relationship Id="rId27" Type="http://schemas.openxmlformats.org/officeDocument/2006/relationships/customXml" Target="../ink/ink93.xml"/><Relationship Id="rId30" Type="http://schemas.openxmlformats.org/officeDocument/2006/relationships/image" Target="../media/image161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1.xml"/><Relationship Id="rId18" Type="http://schemas.openxmlformats.org/officeDocument/2006/relationships/image" Target="../media/image170.emf"/><Relationship Id="rId26" Type="http://schemas.openxmlformats.org/officeDocument/2006/relationships/image" Target="../media/image174.emf"/><Relationship Id="rId39" Type="http://schemas.openxmlformats.org/officeDocument/2006/relationships/customXml" Target="../ink/ink114.xml"/><Relationship Id="rId21" Type="http://schemas.openxmlformats.org/officeDocument/2006/relationships/customXml" Target="../ink/ink105.xml"/><Relationship Id="rId34" Type="http://schemas.openxmlformats.org/officeDocument/2006/relationships/image" Target="../media/image178.emf"/><Relationship Id="rId42" Type="http://schemas.openxmlformats.org/officeDocument/2006/relationships/image" Target="../media/image182.emf"/><Relationship Id="rId47" Type="http://schemas.openxmlformats.org/officeDocument/2006/relationships/customXml" Target="../ink/ink118.xml"/><Relationship Id="rId50" Type="http://schemas.openxmlformats.org/officeDocument/2006/relationships/image" Target="../media/image186.emf"/><Relationship Id="rId55" Type="http://schemas.openxmlformats.org/officeDocument/2006/relationships/customXml" Target="../ink/ink122.xml"/><Relationship Id="rId7" Type="http://schemas.openxmlformats.org/officeDocument/2006/relationships/customXml" Target="../ink/ink9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9.emf"/><Relationship Id="rId29" Type="http://schemas.openxmlformats.org/officeDocument/2006/relationships/customXml" Target="../ink/ink109.xml"/><Relationship Id="rId11" Type="http://schemas.openxmlformats.org/officeDocument/2006/relationships/customXml" Target="../ink/ink100.xml"/><Relationship Id="rId24" Type="http://schemas.openxmlformats.org/officeDocument/2006/relationships/image" Target="../media/image173.emf"/><Relationship Id="rId32" Type="http://schemas.openxmlformats.org/officeDocument/2006/relationships/image" Target="../media/image177.emf"/><Relationship Id="rId37" Type="http://schemas.openxmlformats.org/officeDocument/2006/relationships/customXml" Target="../ink/ink113.xml"/><Relationship Id="rId40" Type="http://schemas.openxmlformats.org/officeDocument/2006/relationships/image" Target="../media/image181.emf"/><Relationship Id="rId45" Type="http://schemas.openxmlformats.org/officeDocument/2006/relationships/customXml" Target="../ink/ink117.xml"/><Relationship Id="rId53" Type="http://schemas.openxmlformats.org/officeDocument/2006/relationships/customXml" Target="../ink/ink121.xml"/><Relationship Id="rId5" Type="http://schemas.openxmlformats.org/officeDocument/2006/relationships/customXml" Target="../ink/ink97.xml"/><Relationship Id="rId10" Type="http://schemas.openxmlformats.org/officeDocument/2006/relationships/image" Target="../media/image166.emf"/><Relationship Id="rId19" Type="http://schemas.openxmlformats.org/officeDocument/2006/relationships/customXml" Target="../ink/ink104.xml"/><Relationship Id="rId31" Type="http://schemas.openxmlformats.org/officeDocument/2006/relationships/customXml" Target="../ink/ink110.xml"/><Relationship Id="rId44" Type="http://schemas.openxmlformats.org/officeDocument/2006/relationships/image" Target="../media/image183.emf"/><Relationship Id="rId52" Type="http://schemas.openxmlformats.org/officeDocument/2006/relationships/image" Target="../media/image187.emf"/><Relationship Id="rId4" Type="http://schemas.openxmlformats.org/officeDocument/2006/relationships/image" Target="../media/image163.emf"/><Relationship Id="rId9" Type="http://schemas.openxmlformats.org/officeDocument/2006/relationships/customXml" Target="../ink/ink99.xml"/><Relationship Id="rId14" Type="http://schemas.openxmlformats.org/officeDocument/2006/relationships/image" Target="../media/image168.emf"/><Relationship Id="rId22" Type="http://schemas.openxmlformats.org/officeDocument/2006/relationships/image" Target="../media/image172.emf"/><Relationship Id="rId27" Type="http://schemas.openxmlformats.org/officeDocument/2006/relationships/customXml" Target="../ink/ink108.xml"/><Relationship Id="rId30" Type="http://schemas.openxmlformats.org/officeDocument/2006/relationships/image" Target="../media/image176.emf"/><Relationship Id="rId35" Type="http://schemas.openxmlformats.org/officeDocument/2006/relationships/customXml" Target="../ink/ink112.xml"/><Relationship Id="rId43" Type="http://schemas.openxmlformats.org/officeDocument/2006/relationships/customXml" Target="../ink/ink116.xml"/><Relationship Id="rId48" Type="http://schemas.openxmlformats.org/officeDocument/2006/relationships/image" Target="../media/image185.emf"/><Relationship Id="rId56" Type="http://schemas.openxmlformats.org/officeDocument/2006/relationships/image" Target="../media/image189.emf"/><Relationship Id="rId8" Type="http://schemas.openxmlformats.org/officeDocument/2006/relationships/image" Target="../media/image165.emf"/><Relationship Id="rId51" Type="http://schemas.openxmlformats.org/officeDocument/2006/relationships/customXml" Target="../ink/ink120.xml"/><Relationship Id="rId3" Type="http://schemas.openxmlformats.org/officeDocument/2006/relationships/customXml" Target="../ink/ink96.xml"/><Relationship Id="rId12" Type="http://schemas.openxmlformats.org/officeDocument/2006/relationships/image" Target="../media/image167.emf"/><Relationship Id="rId17" Type="http://schemas.openxmlformats.org/officeDocument/2006/relationships/customXml" Target="../ink/ink103.xml"/><Relationship Id="rId25" Type="http://schemas.openxmlformats.org/officeDocument/2006/relationships/customXml" Target="../ink/ink107.xml"/><Relationship Id="rId33" Type="http://schemas.openxmlformats.org/officeDocument/2006/relationships/customXml" Target="../ink/ink111.xml"/><Relationship Id="rId38" Type="http://schemas.openxmlformats.org/officeDocument/2006/relationships/image" Target="../media/image180.emf"/><Relationship Id="rId46" Type="http://schemas.openxmlformats.org/officeDocument/2006/relationships/image" Target="../media/image184.emf"/><Relationship Id="rId20" Type="http://schemas.openxmlformats.org/officeDocument/2006/relationships/image" Target="../media/image171.emf"/><Relationship Id="rId41" Type="http://schemas.openxmlformats.org/officeDocument/2006/relationships/customXml" Target="../ink/ink115.xml"/><Relationship Id="rId54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emf"/><Relationship Id="rId15" Type="http://schemas.openxmlformats.org/officeDocument/2006/relationships/customXml" Target="../ink/ink102.xml"/><Relationship Id="rId23" Type="http://schemas.openxmlformats.org/officeDocument/2006/relationships/customXml" Target="../ink/ink106.xml"/><Relationship Id="rId28" Type="http://schemas.openxmlformats.org/officeDocument/2006/relationships/image" Target="../media/image175.emf"/><Relationship Id="rId36" Type="http://schemas.openxmlformats.org/officeDocument/2006/relationships/image" Target="../media/image179.emf"/><Relationship Id="rId49" Type="http://schemas.openxmlformats.org/officeDocument/2006/relationships/customXml" Target="../ink/ink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A36CC3C-B13C-4E37-9FD6-D73CF93D4C6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Reasoning Under Uncertainty: Belief Networks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Computer </a:t>
            </a:r>
            <a:r>
              <a:rPr lang="en-US" b="1" dirty="0">
                <a:latin typeface="Arial Unicode MS" pitchFamily="34" charset="-128"/>
              </a:rPr>
              <a:t>Science cpsc322, Lecture 27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6.3)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Nov</a:t>
            </a:r>
            <a:r>
              <a:rPr lang="en-US" sz="2400" b="1" smtClean="0">
                <a:latin typeface="Arial Unicode MS" pitchFamily="34" charset="-128"/>
              </a:rPr>
              <a:t>, 13,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2725" y="5373688"/>
              <a:ext cx="468313" cy="225425"/>
            </p14:xfrm>
          </p:contentPart>
        </mc:Choice>
        <mc:Fallback xmlns="">
          <p:pic>
            <p:nvPicPr>
              <p:cNvPr id="3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646" y="5362543"/>
                <a:ext cx="482712" cy="2487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6F4374-1A2F-4639-A554-E6D99E65477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Burglary  Example: </a:t>
            </a:r>
            <a:r>
              <a:rPr lang="en-US" dirty="0" err="1" smtClean="0"/>
              <a:t>Bnets</a:t>
            </a:r>
            <a:r>
              <a:rPr lang="en-US" dirty="0" smtClean="0"/>
              <a:t> inference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(Ex1)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John calls to say my alarm is ringing,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Mary doesn't call.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news of any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(Ex2)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Receive message that neighbor John called 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News of minor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208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64318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1" name="Picture 5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45720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86916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Our BN can answer any probabilistic query that can be answered by processing the joint!</a:t>
            </a:r>
            <a:endParaRPr lang="en-US" sz="24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528" y="5661248"/>
            <a:ext cx="46805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digital places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monitor to 5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8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575" y="2476500"/>
              <a:ext cx="388938" cy="220663"/>
            </p14:xfrm>
          </p:contentPart>
        </mc:Choice>
        <mc:Fallback xmlns="">
          <p:pic>
            <p:nvPicPr>
              <p:cNvPr id="368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054" y="2472900"/>
                <a:ext cx="396861" cy="227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8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" y="2909888"/>
              <a:ext cx="439738" cy="542925"/>
            </p14:xfrm>
          </p:contentPart>
        </mc:Choice>
        <mc:Fallback xmlns="">
          <p:pic>
            <p:nvPicPr>
              <p:cNvPr id="368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822" y="2905928"/>
                <a:ext cx="452343" cy="556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8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8" y="3819525"/>
              <a:ext cx="1393825" cy="455613"/>
            </p14:xfrm>
          </p:contentPart>
        </mc:Choice>
        <mc:Fallback xmlns="">
          <p:pic>
            <p:nvPicPr>
              <p:cNvPr id="368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1797" y="3814843"/>
                <a:ext cx="1406787" cy="469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8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4014788"/>
              <a:ext cx="1555750" cy="323850"/>
            </p14:xfrm>
          </p:contentPart>
        </mc:Choice>
        <mc:Fallback xmlns="">
          <p:pic>
            <p:nvPicPr>
              <p:cNvPr id="368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3506" y="4005453"/>
                <a:ext cx="1567623" cy="3367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6F4374-1A2F-4639-A554-E6D99E65477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Burglary  Example: </a:t>
            </a:r>
            <a:r>
              <a:rPr lang="en-US" dirty="0" err="1" smtClean="0"/>
              <a:t>Bnets</a:t>
            </a:r>
            <a:r>
              <a:rPr lang="en-US" dirty="0" smtClean="0"/>
              <a:t> inference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(Ex1)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John calls to say my alarm is ringing,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Mary doesn't call.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6"/>
                </a:solidFill>
              </a:rPr>
              <a:t>No news of any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208" name="Picture 4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2357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Our BN can answer any probabilistic query that can be answered by processing the joint!</a:t>
            </a:r>
            <a:endParaRPr lang="en-US" sz="24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" name="TextBox 15"/>
          <p:cNvSpPr txBox="1"/>
          <p:nvPr/>
        </p:nvSpPr>
        <p:spPr>
          <a:xfrm>
            <a:off x="4249341" y="4134690"/>
            <a:ext cx="435297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+mn-lt"/>
              </a:rPr>
              <a:t>The probability of Burglar will:</a:t>
            </a:r>
          </a:p>
          <a:p>
            <a:pPr marL="457200" indent="-457200">
              <a:buAutoNum type="alphaUcPeriod"/>
            </a:pPr>
            <a:r>
              <a:rPr lang="en-CA" sz="2400" dirty="0" smtClean="0">
                <a:latin typeface="+mn-lt"/>
              </a:rPr>
              <a:t>Go down</a:t>
            </a:r>
          </a:p>
          <a:p>
            <a:pPr marL="457200" indent="-457200">
              <a:buAutoNum type="alphaUcPeriod"/>
            </a:pPr>
            <a:r>
              <a:rPr lang="en-CA" sz="2400" dirty="0" smtClean="0">
                <a:latin typeface="+mn-lt"/>
              </a:rPr>
              <a:t>Remain the same</a:t>
            </a:r>
          </a:p>
          <a:p>
            <a:pPr marL="457200" indent="-457200">
              <a:buAutoNum type="alphaUcPeriod"/>
            </a:pPr>
            <a:r>
              <a:rPr lang="en-CA" sz="2400" dirty="0" smtClean="0">
                <a:solidFill>
                  <a:srgbClr val="FF0000"/>
                </a:solidFill>
                <a:latin typeface="+mn-lt"/>
              </a:rPr>
              <a:t>Go up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68800" y="4067280"/>
              <a:ext cx="2321280" cy="253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5200" y="4055400"/>
                <a:ext cx="2337120" cy="25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1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25" y="61436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26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655F841A-9E59-4841-A8CB-FFD4A89A742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 – Inference Types</a:t>
            </a:r>
          </a:p>
        </p:txBody>
      </p:sp>
      <p:grpSp>
        <p:nvGrpSpPr>
          <p:cNvPr id="9226" name="Group 55"/>
          <p:cNvGrpSpPr>
            <a:grpSpLocks/>
          </p:cNvGrpSpPr>
          <p:nvPr/>
        </p:nvGrpSpPr>
        <p:grpSpPr bwMode="auto">
          <a:xfrm>
            <a:off x="0" y="1428750"/>
            <a:ext cx="2130425" cy="4114800"/>
            <a:chOff x="0" y="2000240"/>
            <a:chExt cx="2130288" cy="4114826"/>
          </a:xfrm>
        </p:grpSpPr>
        <p:cxnSp>
          <p:nvCxnSpPr>
            <p:cNvPr id="9256" name="AutoShape 8"/>
            <p:cNvCxnSpPr>
              <a:cxnSpLocks noChangeShapeType="1"/>
              <a:stCxn id="607237" idx="2"/>
              <a:endCxn id="607238" idx="0"/>
            </p:cNvCxnSpPr>
            <p:nvPr/>
          </p:nvCxnSpPr>
          <p:spPr bwMode="auto">
            <a:xfrm rot="5400000">
              <a:off x="93659" y="3376612"/>
              <a:ext cx="885834" cy="21907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grpSp>
          <p:nvGrpSpPr>
            <p:cNvPr id="9257" name="Group 53"/>
            <p:cNvGrpSpPr>
              <a:grpSpLocks/>
            </p:cNvGrpSpPr>
            <p:nvPr/>
          </p:nvGrpSpPr>
          <p:grpSpPr bwMode="auto">
            <a:xfrm>
              <a:off x="0" y="2000240"/>
              <a:ext cx="2130288" cy="4114826"/>
              <a:chOff x="0" y="2000240"/>
              <a:chExt cx="2130288" cy="4114826"/>
            </a:xfrm>
          </p:grpSpPr>
          <p:sp>
            <p:nvSpPr>
              <p:cNvPr id="607236" name="Text Box 4"/>
              <p:cNvSpPr txBox="1">
                <a:spLocks noChangeArrowheads="1"/>
              </p:cNvSpPr>
              <p:nvPr/>
            </p:nvSpPr>
            <p:spPr bwMode="auto">
              <a:xfrm>
                <a:off x="0" y="2000240"/>
                <a:ext cx="2106478" cy="585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+mn-lt"/>
                  </a:rPr>
                  <a:t>Diagnostic</a:t>
                </a:r>
              </a:p>
            </p:txBody>
          </p:sp>
          <p:grpSp>
            <p:nvGrpSpPr>
              <p:cNvPr id="9259" name="Group 44"/>
              <p:cNvGrpSpPr>
                <a:grpSpLocks/>
              </p:cNvGrpSpPr>
              <p:nvPr/>
            </p:nvGrpSpPr>
            <p:grpSpPr bwMode="auto">
              <a:xfrm>
                <a:off x="0" y="2643182"/>
                <a:ext cx="1312863" cy="3043256"/>
                <a:chOff x="82550" y="3706810"/>
                <a:chExt cx="1312863" cy="3043256"/>
              </a:xfrm>
            </p:grpSpPr>
            <p:sp>
              <p:nvSpPr>
                <p:cNvPr id="6072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745" y="3706810"/>
                  <a:ext cx="1139752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Burglary</a:t>
                  </a:r>
                </a:p>
              </p:txBody>
            </p:sp>
            <p:sp>
              <p:nvSpPr>
                <p:cNvPr id="6072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2550" y="4992693"/>
                  <a:ext cx="854020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Alarm</a:t>
                  </a:r>
                </a:p>
              </p:txBody>
            </p:sp>
            <p:sp>
              <p:nvSpPr>
                <p:cNvPr id="6072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2550" y="6350014"/>
                  <a:ext cx="1312779" cy="400052"/>
                </a:xfrm>
                <a:prstGeom prst="rect">
                  <a:avLst/>
                </a:prstGeom>
                <a:solidFill>
                  <a:srgbClr val="D2D2D2"/>
                </a:solidFill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+mn-lt"/>
                    </a:rPr>
                    <a:t>JohnCalls</a:t>
                  </a:r>
                  <a:endParaRPr lang="en-US" sz="2000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cxnSp>
              <p:nvCxnSpPr>
                <p:cNvPr id="9265" name="AutoShape 9"/>
                <p:cNvCxnSpPr>
                  <a:cxnSpLocks noChangeShapeType="1"/>
                  <a:stCxn id="607238" idx="2"/>
                  <a:endCxn id="607239" idx="0"/>
                </p:cNvCxnSpPr>
                <p:nvPr/>
              </p:nvCxnSpPr>
              <p:spPr bwMode="auto">
                <a:xfrm rot="16200000" flipH="1">
                  <a:off x="145649" y="5756683"/>
                  <a:ext cx="957272" cy="229394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 type="none" w="sm" len="sm"/>
                  <a:tailEnd type="stealth" w="lg" len="lg"/>
                </a:ln>
              </p:spPr>
            </p:cxnSp>
          </p:grpSp>
          <p:sp>
            <p:nvSpPr>
              <p:cNvPr id="607242" name="Text Box 10"/>
              <p:cNvSpPr txBox="1">
                <a:spLocks noChangeArrowheads="1"/>
              </p:cNvSpPr>
              <p:nvPr/>
            </p:nvSpPr>
            <p:spPr bwMode="auto">
              <a:xfrm>
                <a:off x="285732" y="5715013"/>
                <a:ext cx="1301666" cy="40005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P(J) = 1.0</a:t>
                </a:r>
              </a:p>
            </p:txBody>
          </p:sp>
          <p:sp>
            <p:nvSpPr>
              <p:cNvPr id="607243" name="Text Box 11"/>
              <p:cNvSpPr txBox="1">
                <a:spLocks noChangeArrowheads="1"/>
              </p:cNvSpPr>
              <p:nvPr/>
            </p:nvSpPr>
            <p:spPr bwMode="auto">
              <a:xfrm>
                <a:off x="500031" y="3071810"/>
                <a:ext cx="1630257" cy="70802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P(B) = 0.001</a:t>
                </a:r>
              </a:p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chemeClr val="accent6"/>
                    </a:solidFill>
                    <a:latin typeface="+mn-lt"/>
                  </a:rPr>
                  <a:t>0.016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57625" y="1428750"/>
            <a:ext cx="2840038" cy="3814763"/>
            <a:chOff x="2458" y="1361"/>
            <a:chExt cx="1789" cy="2403"/>
          </a:xfrm>
        </p:grpSpPr>
        <p:sp>
          <p:nvSpPr>
            <p:cNvPr id="607254" name="Text Box 22"/>
            <p:cNvSpPr txBox="1">
              <a:spLocks noChangeArrowheads="1"/>
            </p:cNvSpPr>
            <p:nvPr/>
          </p:nvSpPr>
          <p:spPr bwMode="auto">
            <a:xfrm>
              <a:off x="2863" y="2576"/>
              <a:ext cx="718" cy="252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55" name="Text Box 23"/>
            <p:cNvSpPr txBox="1">
              <a:spLocks noChangeArrowheads="1"/>
            </p:cNvSpPr>
            <p:nvPr/>
          </p:nvSpPr>
          <p:spPr bwMode="auto">
            <a:xfrm>
              <a:off x="3184" y="1991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56" name="Text Box 24"/>
            <p:cNvSpPr txBox="1">
              <a:spLocks noChangeArrowheads="1"/>
            </p:cNvSpPr>
            <p:nvPr/>
          </p:nvSpPr>
          <p:spPr bwMode="auto">
            <a:xfrm>
              <a:off x="3403" y="3251"/>
              <a:ext cx="538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3274" y="2885"/>
              <a:ext cx="420" cy="34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51" name="AutoShape 26"/>
            <p:cNvCxnSpPr>
              <a:cxnSpLocks noChangeShapeType="1"/>
            </p:cNvCxnSpPr>
            <p:nvPr/>
          </p:nvCxnSpPr>
          <p:spPr bwMode="auto">
            <a:xfrm rot="5400000">
              <a:off x="3276" y="2658"/>
              <a:ext cx="996" cy="20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9" name="Text Box 27"/>
            <p:cNvSpPr txBox="1">
              <a:spLocks noChangeArrowheads="1"/>
            </p:cNvSpPr>
            <p:nvPr/>
          </p:nvSpPr>
          <p:spPr bwMode="auto">
            <a:xfrm>
              <a:off x="2863" y="1361"/>
              <a:ext cx="138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 err="1">
                  <a:solidFill>
                    <a:srgbClr val="000000"/>
                  </a:solidFill>
                  <a:latin typeface="+mn-lt"/>
                </a:rPr>
                <a:t>Intercausal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0" name="Text Box 28"/>
            <p:cNvSpPr txBox="1">
              <a:spLocks noChangeArrowheads="1"/>
            </p:cNvSpPr>
            <p:nvPr/>
          </p:nvSpPr>
          <p:spPr bwMode="auto">
            <a:xfrm>
              <a:off x="3136" y="3512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P(A) = 1.0</a:t>
              </a:r>
            </a:p>
          </p:txBody>
        </p:sp>
        <p:sp>
          <p:nvSpPr>
            <p:cNvPr id="607261" name="Text Box 29"/>
            <p:cNvSpPr txBox="1">
              <a:spLocks noChangeArrowheads="1"/>
            </p:cNvSpPr>
            <p:nvPr/>
          </p:nvSpPr>
          <p:spPr bwMode="auto">
            <a:xfrm>
              <a:off x="2458" y="2891"/>
              <a:ext cx="1027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P(B) = 0.001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0.003</a:t>
              </a:r>
            </a:p>
          </p:txBody>
        </p:sp>
        <p:sp>
          <p:nvSpPr>
            <p:cNvPr id="607262" name="Text Box 30"/>
            <p:cNvSpPr txBox="1">
              <a:spLocks noChangeArrowheads="1"/>
            </p:cNvSpPr>
            <p:nvPr/>
          </p:nvSpPr>
          <p:spPr bwMode="auto">
            <a:xfrm>
              <a:off x="3358" y="1766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P(E) = 1.0</a:t>
              </a:r>
            </a:p>
          </p:txBody>
        </p:sp>
      </p:grp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2214563" y="4572000"/>
            <a:ext cx="1335087" cy="400050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JohnCalls</a:t>
            </a:r>
          </a:p>
        </p:txBody>
      </p:sp>
      <p:cxnSp>
        <p:nvCxnSpPr>
          <p:cNvPr id="9229" name="AutoShape 18"/>
          <p:cNvCxnSpPr>
            <a:cxnSpLocks noChangeShapeType="1"/>
            <a:endCxn id="607248" idx="0"/>
          </p:cNvCxnSpPr>
          <p:nvPr/>
        </p:nvCxnSpPr>
        <p:spPr bwMode="auto">
          <a:xfrm rot="16200000" flipH="1">
            <a:off x="2532857" y="4223544"/>
            <a:ext cx="671512" cy="2540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 type="none" w="sm" len="sm"/>
            <a:tailEnd type="stealth" w="lg" len="lg"/>
          </a:ln>
        </p:spPr>
      </p:cxn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214563" y="1428750"/>
            <a:ext cx="2444750" cy="4351338"/>
            <a:chOff x="2214546" y="2000240"/>
            <a:chExt cx="2444229" cy="4351866"/>
          </a:xfrm>
        </p:grpSpPr>
        <p:sp>
          <p:nvSpPr>
            <p:cNvPr id="607245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1990301" cy="585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Predictive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46" name="Text Box 14"/>
            <p:cNvSpPr txBox="1">
              <a:spLocks noChangeArrowheads="1"/>
            </p:cNvSpPr>
            <p:nvPr/>
          </p:nvSpPr>
          <p:spPr bwMode="auto">
            <a:xfrm>
              <a:off x="2331996" y="2709939"/>
              <a:ext cx="1139582" cy="400099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47" name="Text Box 15"/>
            <p:cNvSpPr txBox="1">
              <a:spLocks noChangeArrowheads="1"/>
            </p:cNvSpPr>
            <p:nvPr/>
          </p:nvSpPr>
          <p:spPr bwMode="auto">
            <a:xfrm>
              <a:off x="2428812" y="4072179"/>
              <a:ext cx="853893" cy="400099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44" name="AutoShape 17"/>
            <p:cNvCxnSpPr>
              <a:cxnSpLocks noChangeShapeType="1"/>
              <a:stCxn id="607246" idx="2"/>
              <a:endCxn id="607247" idx="0"/>
            </p:cNvCxnSpPr>
            <p:nvPr/>
          </p:nvCxnSpPr>
          <p:spPr bwMode="auto">
            <a:xfrm rot="5400000">
              <a:off x="2397897" y="3567904"/>
              <a:ext cx="962039" cy="460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1" name="Text Box 19"/>
            <p:cNvSpPr txBox="1">
              <a:spLocks noChangeArrowheads="1"/>
            </p:cNvSpPr>
            <p:nvPr/>
          </p:nvSpPr>
          <p:spPr bwMode="auto">
            <a:xfrm>
              <a:off x="3071613" y="5643995"/>
              <a:ext cx="1587162" cy="7081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P(J) = 0.011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0.66</a:t>
              </a:r>
            </a:p>
          </p:txBody>
        </p:sp>
        <p:sp>
          <p:nvSpPr>
            <p:cNvPr id="607252" name="Text Box 20"/>
            <p:cNvSpPr txBox="1">
              <a:spLocks noChangeArrowheads="1"/>
            </p:cNvSpPr>
            <p:nvPr/>
          </p:nvSpPr>
          <p:spPr bwMode="auto">
            <a:xfrm>
              <a:off x="2865282" y="3067169"/>
              <a:ext cx="1344325" cy="4000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P(B) = 1.0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07200" y="1428750"/>
            <a:ext cx="2336800" cy="3957638"/>
            <a:chOff x="4512" y="1544"/>
            <a:chExt cx="1472" cy="2313"/>
          </a:xfrm>
        </p:grpSpPr>
        <p:sp>
          <p:nvSpPr>
            <p:cNvPr id="607264" name="Text Box 32"/>
            <p:cNvSpPr txBox="1">
              <a:spLocks noChangeArrowheads="1"/>
            </p:cNvSpPr>
            <p:nvPr/>
          </p:nvSpPr>
          <p:spPr bwMode="auto">
            <a:xfrm>
              <a:off x="4769" y="1544"/>
              <a:ext cx="8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Mixed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5" name="Text Box 33"/>
            <p:cNvSpPr txBox="1">
              <a:spLocks noChangeArrowheads="1"/>
            </p:cNvSpPr>
            <p:nvPr/>
          </p:nvSpPr>
          <p:spPr bwMode="auto">
            <a:xfrm>
              <a:off x="4512" y="2024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66" name="Text Box 34"/>
            <p:cNvSpPr txBox="1">
              <a:spLocks noChangeArrowheads="1"/>
            </p:cNvSpPr>
            <p:nvPr/>
          </p:nvSpPr>
          <p:spPr bwMode="auto">
            <a:xfrm>
              <a:off x="4632" y="2720"/>
              <a:ext cx="538" cy="251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sp>
          <p:nvSpPr>
            <p:cNvPr id="607267" name="Text Box 35"/>
            <p:cNvSpPr txBox="1">
              <a:spLocks noChangeArrowheads="1"/>
            </p:cNvSpPr>
            <p:nvPr/>
          </p:nvSpPr>
          <p:spPr bwMode="auto">
            <a:xfrm>
              <a:off x="4524" y="3332"/>
              <a:ext cx="827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JohnCalls</a:t>
              </a:r>
            </a:p>
          </p:txBody>
        </p:sp>
        <p:cxnSp>
          <p:nvCxnSpPr>
            <p:cNvPr id="9236" name="AutoShape 36"/>
            <p:cNvCxnSpPr>
              <a:cxnSpLocks noChangeShapeType="1"/>
              <a:stCxn id="607265" idx="2"/>
              <a:endCxn id="607266" idx="0"/>
            </p:cNvCxnSpPr>
            <p:nvPr/>
          </p:nvCxnSpPr>
          <p:spPr bwMode="auto">
            <a:xfrm rot="5400000">
              <a:off x="4720" y="2457"/>
              <a:ext cx="444" cy="8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37" name="AutoShape 37"/>
            <p:cNvCxnSpPr>
              <a:cxnSpLocks noChangeShapeType="1"/>
              <a:stCxn id="607266" idx="2"/>
              <a:endCxn id="607267" idx="0"/>
            </p:cNvCxnSpPr>
            <p:nvPr/>
          </p:nvCxnSpPr>
          <p:spPr bwMode="auto">
            <a:xfrm rot="16200000" flipH="1">
              <a:off x="4739" y="3134"/>
              <a:ext cx="360" cy="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70" name="Text Box 38"/>
            <p:cNvSpPr txBox="1">
              <a:spLocks noChangeArrowheads="1"/>
            </p:cNvSpPr>
            <p:nvPr/>
          </p:nvSpPr>
          <p:spPr bwMode="auto">
            <a:xfrm>
              <a:off x="4872" y="3605"/>
              <a:ext cx="873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P(M) = 1.0</a:t>
              </a:r>
            </a:p>
          </p:txBody>
        </p:sp>
        <p:sp>
          <p:nvSpPr>
            <p:cNvPr id="607271" name="Text Box 39"/>
            <p:cNvSpPr txBox="1">
              <a:spLocks noChangeArrowheads="1"/>
            </p:cNvSpPr>
            <p:nvPr/>
          </p:nvSpPr>
          <p:spPr bwMode="auto">
            <a:xfrm>
              <a:off x="5022" y="2258"/>
              <a:ext cx="962" cy="2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</a:t>
              </a:r>
              <a:r>
                <a:rPr lang="en-US" sz="200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</a:t>
              </a:r>
              <a:r>
                <a:rPr lang="en-US" sz="2000">
                  <a:solidFill>
                    <a:srgbClr val="000000"/>
                  </a:solidFill>
                  <a:latin typeface="+mn-lt"/>
                </a:rPr>
                <a:t>E) = 1.0</a:t>
              </a:r>
            </a:p>
          </p:txBody>
        </p:sp>
        <p:sp>
          <p:nvSpPr>
            <p:cNvPr id="607272" name="Text Box 40"/>
            <p:cNvSpPr txBox="1">
              <a:spLocks noChangeArrowheads="1"/>
            </p:cNvSpPr>
            <p:nvPr/>
          </p:nvSpPr>
          <p:spPr bwMode="auto">
            <a:xfrm>
              <a:off x="4957" y="2922"/>
              <a:ext cx="1027" cy="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P(A) = 0.003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0.033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8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1905000"/>
              <a:ext cx="2119313" cy="1238250"/>
            </p14:xfrm>
          </p:contentPart>
        </mc:Choice>
        <mc:Fallback xmlns="">
          <p:pic>
            <p:nvPicPr>
              <p:cNvPr id="348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760" y="1902481"/>
                <a:ext cx="2134793" cy="124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8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3775" y="2066925"/>
              <a:ext cx="2081213" cy="1033463"/>
            </p14:xfrm>
          </p:contentPart>
        </mc:Choice>
        <mc:Fallback xmlns="">
          <p:pic>
            <p:nvPicPr>
              <p:cNvPr id="348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97275" y="2063328"/>
                <a:ext cx="2096381" cy="104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8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213" y="5513388"/>
              <a:ext cx="227012" cy="336550"/>
            </p14:xfrm>
          </p:contentPart>
        </mc:Choice>
        <mc:Fallback xmlns="">
          <p:pic>
            <p:nvPicPr>
              <p:cNvPr id="348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2579" y="5503309"/>
                <a:ext cx="238884" cy="35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8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5700" y="4252913"/>
              <a:ext cx="1649413" cy="1154112"/>
            </p14:xfrm>
          </p:contentPart>
        </mc:Choice>
        <mc:Fallback xmlns="">
          <p:pic>
            <p:nvPicPr>
              <p:cNvPr id="348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8139" y="4249311"/>
                <a:ext cx="1665615" cy="11649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2E25B52-5F3F-484D-80E6-6AC7F9B01AA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BNnets: Compactness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4000527" cy="1524004"/>
        </p:xfrm>
        <a:graphic>
          <a:graphicData uri="http://schemas.openxmlformats.org/drawingml/2006/table">
            <a:tbl>
              <a:tblPr/>
              <a:tblGrid>
                <a:gridCol w="516196"/>
                <a:gridCol w="645247"/>
                <a:gridCol w="1442074"/>
                <a:gridCol w="1397010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142875" y="4572000"/>
          <a:ext cx="3429024" cy="1010230"/>
        </p:xfrm>
        <a:graphic>
          <a:graphicData uri="http://schemas.openxmlformats.org/drawingml/2006/table">
            <a:tbl>
              <a:tblPr/>
              <a:tblGrid>
                <a:gridCol w="1143008"/>
                <a:gridCol w="1079106"/>
                <a:gridCol w="1206910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6143625" y="4214813"/>
          <a:ext cx="3000395" cy="1000132"/>
        </p:xfrm>
        <a:graphic>
          <a:graphicData uri="http://schemas.openxmlformats.org/drawingml/2006/table">
            <a:tbl>
              <a:tblPr/>
              <a:tblGrid>
                <a:gridCol w="500066"/>
                <a:gridCol w="1159727"/>
                <a:gridCol w="134060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7038" y="4086225"/>
              <a:ext cx="9525" cy="46038"/>
            </p14:xfrm>
          </p:contentPart>
        </mc:Choice>
        <mc:Fallback xmlns="">
          <p:pic>
            <p:nvPicPr>
              <p:cNvPr id="102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7513" y="4076874"/>
                <a:ext cx="28575" cy="6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981075"/>
              <a:ext cx="4117975" cy="1790700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3493" y="970281"/>
                <a:ext cx="4128055" cy="1812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2708275"/>
              <a:ext cx="1719263" cy="654050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011" y="2699636"/>
                <a:ext cx="1741582" cy="67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6663" y="3284538"/>
              <a:ext cx="185737" cy="576262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1624" y="3278059"/>
                <a:ext cx="194016" cy="593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3213100"/>
              <a:ext cx="3595687" cy="1335088"/>
            </p14:xfrm>
          </p:contentPart>
        </mc:Choice>
        <mc:Fallback xmlns="">
          <p:pic>
            <p:nvPicPr>
              <p:cNvPr id="10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6018" y="3210580"/>
                <a:ext cx="3608647" cy="1349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47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3" y="3933825"/>
              <a:ext cx="1374775" cy="254000"/>
            </p14:xfrm>
          </p:contentPart>
        </mc:Choice>
        <mc:Fallback xmlns="">
          <p:pic>
            <p:nvPicPr>
              <p:cNvPr id="10247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4493" y="3924111"/>
                <a:ext cx="1391334" cy="27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4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908050"/>
              <a:ext cx="2005013" cy="881063"/>
            </p14:xfrm>
          </p:contentPart>
        </mc:Choice>
        <mc:Fallback xmlns="">
          <p:pic>
            <p:nvPicPr>
              <p:cNvPr id="1024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0470" y="903726"/>
                <a:ext cx="2025914" cy="89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4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3716338"/>
              <a:ext cx="2159000" cy="771525"/>
            </p14:xfrm>
          </p:contentPart>
        </mc:Choice>
        <mc:Fallback xmlns="">
          <p:pic>
            <p:nvPicPr>
              <p:cNvPr id="1024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929" y="3706977"/>
                <a:ext cx="2179157" cy="792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3933825"/>
              <a:ext cx="2135188" cy="804863"/>
            </p14:xfrm>
          </p:contentPart>
        </mc:Choice>
        <mc:Fallback xmlns="">
          <p:pic>
            <p:nvPicPr>
              <p:cNvPr id="1025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57458" y="3922525"/>
                <a:ext cx="2156061" cy="82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4950" y="1289050"/>
              <a:ext cx="125413" cy="71438"/>
            </p14:xfrm>
          </p:contentPart>
        </mc:Choice>
        <mc:Fallback xmlns="">
          <p:pic>
            <p:nvPicPr>
              <p:cNvPr id="1025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69905" y="1280752"/>
                <a:ext cx="133341" cy="84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5969000"/>
              <a:ext cx="2071687" cy="557213"/>
            </p14:xfrm>
          </p:contentPart>
        </mc:Choice>
        <mc:Fallback xmlns=""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71802" y="5961441"/>
                <a:ext cx="2090409" cy="570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5886450"/>
              <a:ext cx="3579812" cy="325438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73956" y="5873850"/>
                <a:ext cx="3595661" cy="342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1713" y="1682750"/>
              <a:ext cx="346075" cy="217488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8112" y="1674468"/>
                <a:ext cx="353277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0700" y="2868613"/>
              <a:ext cx="228600" cy="436562"/>
            </p14:xfrm>
          </p:contentPart>
        </mc:Choice>
        <mc:Fallback xmlns=""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32475" y="2865363"/>
                <a:ext cx="245736" cy="451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1113" y="1685925"/>
              <a:ext cx="307975" cy="238125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27416" y="1678047"/>
                <a:ext cx="320915" cy="25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2559050"/>
              <a:ext cx="315912" cy="142875"/>
            </p14:xfrm>
          </p:contentPart>
        </mc:Choice>
        <mc:Fallback xmlns=""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13215" y="2550773"/>
                <a:ext cx="325627" cy="153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2851150"/>
              <a:ext cx="260350" cy="173038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88532" y="2843548"/>
                <a:ext cx="267912" cy="186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5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2525" y="3209925"/>
              <a:ext cx="306388" cy="182563"/>
            </p14:xfrm>
          </p:contentPart>
        </mc:Choice>
        <mc:Fallback xmlns="">
          <p:pic>
            <p:nvPicPr>
              <p:cNvPr id="1025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00005" y="3202737"/>
                <a:ext cx="315389" cy="195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3536950"/>
              <a:ext cx="304800" cy="142875"/>
            </p14:xfrm>
          </p:contentPart>
        </mc:Choice>
        <mc:Fallback xmlns="">
          <p:pic>
            <p:nvPicPr>
              <p:cNvPr id="1026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11563" y="3529752"/>
                <a:ext cx="316675" cy="15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5091113"/>
              <a:ext cx="454025" cy="169862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78547" y="5084261"/>
                <a:ext cx="460861" cy="187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9438" y="4835525"/>
              <a:ext cx="234950" cy="215900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48988" y="4825809"/>
                <a:ext cx="254049" cy="236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4813" y="5956300"/>
              <a:ext cx="1881187" cy="565150"/>
            </p14:xfrm>
          </p:contentPart>
        </mc:Choice>
        <mc:Fallback xmlns="">
          <p:pic>
            <p:nvPicPr>
              <p:cNvPr id="1026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66534" y="5945861"/>
                <a:ext cx="1900625" cy="58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9513" y="6096000"/>
              <a:ext cx="39687" cy="231775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08689" y="6084929"/>
                <a:ext cx="62778" cy="254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5488" y="5505450"/>
              <a:ext cx="809625" cy="255588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30088" y="5498601"/>
                <a:ext cx="818265" cy="271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6925" y="5884863"/>
              <a:ext cx="323850" cy="227012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407569" y="5874774"/>
                <a:ext cx="346160" cy="2493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2B0F2393-0ECD-45BF-8533-31582317CF5A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BNets: Compactness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428750"/>
            <a:ext cx="87868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In General: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A</a:t>
            </a:r>
            <a:r>
              <a:rPr lang="en-US" sz="16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CPT</a:t>
            </a:r>
            <a:r>
              <a:rPr lang="en-US" sz="2400" dirty="0">
                <a:latin typeface="+mn-lt"/>
              </a:rPr>
              <a:t> for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with 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parents has          rows for the combinations of parent values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Each row </a:t>
            </a:r>
            <a:r>
              <a:rPr lang="en-US" sz="2400" kern="0" dirty="0">
                <a:latin typeface="+mn-lt"/>
              </a:rPr>
              <a:t>requires </a:t>
            </a:r>
            <a:r>
              <a:rPr lang="en-US" sz="2400" b="1" kern="0" dirty="0">
                <a:latin typeface="+mn-lt"/>
              </a:rPr>
              <a:t>one number </a:t>
            </a:r>
            <a:r>
              <a:rPr lang="en-US" sz="2400" i="1" kern="0" dirty="0">
                <a:latin typeface="+mn-lt"/>
              </a:rPr>
              <a:t>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 </a:t>
            </a: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i="1" kern="0" dirty="0">
                <a:latin typeface="+mn-lt"/>
              </a:rPr>
              <a:t> = true</a:t>
            </a:r>
            <a:br>
              <a:rPr lang="en-US" sz="2400" i="1" kern="0" dirty="0">
                <a:latin typeface="+mn-lt"/>
              </a:rPr>
            </a:br>
            <a:r>
              <a:rPr lang="en-US" sz="2400" kern="0" dirty="0">
                <a:latin typeface="+mn-lt"/>
              </a:rPr>
              <a:t>(the number for 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dirty="0">
                <a:latin typeface="+mn-lt"/>
              </a:rPr>
              <a:t> = </a:t>
            </a:r>
            <a:r>
              <a:rPr lang="en-US" sz="2400" i="1" kern="0" dirty="0">
                <a:latin typeface="+mn-lt"/>
              </a:rPr>
              <a:t>false</a:t>
            </a:r>
            <a:r>
              <a:rPr lang="en-US" sz="2400" kern="0" dirty="0">
                <a:latin typeface="+mn-lt"/>
              </a:rPr>
              <a:t> is just </a:t>
            </a:r>
            <a:r>
              <a:rPr lang="en-US" sz="2400" i="1" kern="0" dirty="0">
                <a:latin typeface="+mn-lt"/>
              </a:rPr>
              <a:t>1-p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If </a:t>
            </a:r>
            <a:r>
              <a:rPr lang="en-US" sz="2400" b="1" kern="0" dirty="0">
                <a:latin typeface="+mn-lt"/>
              </a:rPr>
              <a:t>each variable </a:t>
            </a:r>
            <a:r>
              <a:rPr lang="en-US" sz="2400" kern="0" dirty="0">
                <a:latin typeface="+mn-lt"/>
              </a:rPr>
              <a:t>has no more than </a:t>
            </a:r>
            <a:r>
              <a:rPr lang="en-US" sz="2400" b="1" i="1" kern="0" dirty="0">
                <a:latin typeface="+mn-lt"/>
              </a:rPr>
              <a:t>k</a:t>
            </a:r>
            <a:r>
              <a:rPr lang="en-US" sz="2400" b="1" kern="0" dirty="0">
                <a:latin typeface="+mn-lt"/>
              </a:rPr>
              <a:t> parents</a:t>
            </a:r>
            <a:r>
              <a:rPr lang="en-US" sz="2400" kern="0" dirty="0">
                <a:latin typeface="+mn-lt"/>
              </a:rPr>
              <a:t>, the complete network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requires </a:t>
            </a:r>
            <a:r>
              <a:rPr lang="en-US" sz="2400" i="1" kern="0" dirty="0" smtClean="0">
                <a:solidFill>
                  <a:srgbClr val="3333CC"/>
                </a:solidFill>
                <a:latin typeface="Arial Unicode MS"/>
              </a:rPr>
              <a:t>  O(                      ) </a:t>
            </a:r>
            <a:r>
              <a:rPr lang="en-US" sz="2400" kern="0" dirty="0" smtClean="0">
                <a:latin typeface="+mn-lt"/>
              </a:rPr>
              <a:t>numbers</a:t>
            </a: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k&lt;&lt; n</a:t>
            </a:r>
            <a:r>
              <a:rPr lang="en-US" sz="2400" kern="0" dirty="0">
                <a:latin typeface="+mn-lt"/>
              </a:rPr>
              <a:t>, this is a substantial improvement,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numbers required  grow linearly with </a:t>
            </a:r>
            <a:r>
              <a:rPr lang="en-US" sz="2400" i="1" kern="0" dirty="0">
                <a:latin typeface="+mn-lt"/>
              </a:rPr>
              <a:t>n</a:t>
            </a:r>
            <a:r>
              <a:rPr lang="en-US" sz="2400" kern="0" dirty="0">
                <a:latin typeface="+mn-lt"/>
              </a:rPr>
              <a:t>, vs. 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O(2</a:t>
            </a:r>
            <a:r>
              <a:rPr lang="en-US" sz="2400" i="1" kern="0" baseline="30000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sz="2400" i="1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for the full joint 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8" y="1847850"/>
              <a:ext cx="701675" cy="377825"/>
            </p14:xfrm>
          </p:contentPart>
        </mc:Choice>
        <mc:Fallback xmlns="">
          <p:pic>
            <p:nvPicPr>
              <p:cNvPr id="1126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938" y="1839934"/>
                <a:ext cx="720756" cy="395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196850"/>
              <a:ext cx="1570037" cy="601663"/>
            </p14:xfrm>
          </p:contentPart>
        </mc:Choice>
        <mc:Fallback xmlns="">
          <p:pic>
            <p:nvPicPr>
              <p:cNvPr id="1128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272" y="188209"/>
                <a:ext cx="1586958" cy="621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8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487363"/>
              <a:ext cx="1517650" cy="652462"/>
            </p14:xfrm>
          </p:contentPart>
        </mc:Choice>
        <mc:Fallback xmlns="">
          <p:pic>
            <p:nvPicPr>
              <p:cNvPr id="1128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651" y="482682"/>
                <a:ext cx="1534569" cy="662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3" y="952500"/>
              <a:ext cx="1177925" cy="931863"/>
            </p14:xfrm>
          </p:contentPart>
        </mc:Choice>
        <mc:Fallback xmlns="">
          <p:pic>
            <p:nvPicPr>
              <p:cNvPr id="112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100" y="942066"/>
                <a:ext cx="1194505" cy="95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6550" y="2224088"/>
              <a:ext cx="960438" cy="87312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3670" y="2221573"/>
                <a:ext cx="966558" cy="95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3225" y="1371600"/>
              <a:ext cx="565150" cy="33020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7466" y="1365479"/>
                <a:ext cx="573429" cy="34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6925" y="652463"/>
              <a:ext cx="3086100" cy="695325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4405" y="645261"/>
                <a:ext cx="3095099" cy="71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1697038"/>
              <a:ext cx="458788" cy="581025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09842" y="1686939"/>
                <a:ext cx="479675" cy="60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25" y="4225925"/>
              <a:ext cx="149225" cy="196850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8700" y="4216879"/>
                <a:ext cx="166361" cy="217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4083050"/>
              <a:ext cx="433388" cy="331788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11647" y="4072195"/>
                <a:ext cx="456669" cy="35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7388" y="4540250"/>
              <a:ext cx="3649662" cy="1158875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24508" y="4534130"/>
                <a:ext cx="3665862" cy="117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3575050"/>
              <a:ext cx="1082675" cy="1063625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93257" y="3565682"/>
                <a:ext cx="1095984" cy="1083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9063" y="3416300"/>
              <a:ext cx="2020887" cy="317500"/>
            </p14:xfrm>
          </p:contentPart>
        </mc:Choice>
        <mc:Fallback xmlns="">
          <p:pic>
            <p:nvPicPr>
              <p:cNvPr id="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92943" y="3411975"/>
                <a:ext cx="2030606" cy="329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5257800"/>
              <a:ext cx="2757488" cy="412750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3001" y="5247023"/>
                <a:ext cx="2776925" cy="4361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B3D533-36A1-4193-B403-C546C8ADBD2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8738" y="871538"/>
            <a:ext cx="9429751" cy="257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full joint distribution can be defined as the product of conditional distributions: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	</a:t>
            </a:r>
            <a:r>
              <a:rPr lang="en-US" b="1" i="1" dirty="0" smtClean="0"/>
              <a:t>P </a:t>
            </a:r>
            <a:r>
              <a:rPr lang="en-US" i="1" dirty="0" smtClean="0"/>
              <a:t>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= </a:t>
            </a:r>
            <a:r>
              <a:rPr lang="el-GR" sz="4000" i="1" dirty="0" smtClean="0">
                <a:cs typeface="Arial" charset="0"/>
              </a:rPr>
              <a:t>π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= 1</a:t>
            </a:r>
            <a:r>
              <a:rPr lang="en-US" sz="2400" i="1" dirty="0" smtClean="0"/>
              <a:t>  </a:t>
            </a:r>
            <a:r>
              <a:rPr lang="en-US" b="1" i="1" dirty="0" smtClean="0"/>
              <a:t>P</a:t>
            </a:r>
            <a:r>
              <a:rPr lang="en-US" i="1" dirty="0" smtClean="0"/>
              <a:t>(X</a:t>
            </a:r>
            <a:r>
              <a:rPr lang="en-US" i="1" baseline="-25000" dirty="0" smtClean="0"/>
              <a:t>i</a:t>
            </a:r>
            <a:r>
              <a:rPr lang="en-US" i="1" dirty="0" smtClean="0"/>
              <a:t> | X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n-US" sz="2400" i="1" dirty="0" smtClean="0">
                <a:latin typeface="Times New Roman"/>
              </a:rPr>
              <a:t>…</a:t>
            </a:r>
            <a:r>
              <a:rPr lang="en-US" sz="2400" i="1" dirty="0" smtClean="0"/>
              <a:t> ,X</a:t>
            </a:r>
            <a:r>
              <a:rPr lang="en-US" sz="2400" i="1" baseline="-25000" dirty="0" smtClean="0"/>
              <a:t>i-1</a:t>
            </a:r>
            <a:r>
              <a:rPr lang="en-US" sz="2400" i="1" dirty="0" smtClean="0"/>
              <a:t>)</a:t>
            </a:r>
            <a:r>
              <a:rPr lang="en-US" sz="1800" dirty="0" smtClean="0"/>
              <a:t>  </a:t>
            </a:r>
            <a:r>
              <a:rPr lang="en-US" sz="2400" dirty="0" smtClean="0">
                <a:solidFill>
                  <a:schemeClr val="accent2"/>
                </a:solidFill>
              </a:rPr>
              <a:t>(chain rule)</a:t>
            </a:r>
            <a:r>
              <a:rPr lang="en-US" sz="18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Simplify according to </a:t>
            </a:r>
            <a:r>
              <a:rPr lang="en-US" dirty="0" err="1" smtClean="0">
                <a:solidFill>
                  <a:schemeClr val="accent6"/>
                </a:solidFill>
              </a:rPr>
              <a:t>marginal&amp;conditional</a:t>
            </a:r>
            <a:r>
              <a:rPr lang="en-US" dirty="0" smtClean="0">
                <a:solidFill>
                  <a:schemeClr val="accent6"/>
                </a:solidFill>
              </a:rPr>
              <a:t> independence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                                    </a:t>
            </a:r>
            <a:endParaRPr lang="en-US" sz="2400" i="1" dirty="0" smtClean="0"/>
          </a:p>
        </p:txBody>
      </p:sp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3000375" y="1643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429000"/>
            <a:ext cx="8424863" cy="2071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Express remaining dependencies as a network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 is a node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For 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, the 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conditioning </a:t>
            </a:r>
            <a:r>
              <a:rPr lang="en-US" sz="2400" kern="0" dirty="0" err="1">
                <a:solidFill>
                  <a:schemeClr val="accent6"/>
                </a:solidFill>
                <a:latin typeface="+mn-lt"/>
              </a:rPr>
              <a:t>vars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 are its parents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Associate to each node corresponding conditional probabilities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grpSp>
        <p:nvGrpSpPr>
          <p:cNvPr id="12304" name="Group 13"/>
          <p:cNvGrpSpPr>
            <a:grpSpLocks/>
          </p:cNvGrpSpPr>
          <p:nvPr/>
        </p:nvGrpSpPr>
        <p:grpSpPr bwMode="auto">
          <a:xfrm>
            <a:off x="928688" y="5357813"/>
            <a:ext cx="8458200" cy="1214437"/>
            <a:chOff x="928662" y="5357826"/>
            <a:chExt cx="8458200" cy="121444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928662" y="5572140"/>
              <a:ext cx="84582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3929058" y="5357826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1184275"/>
              <a:ext cx="3378200" cy="549275"/>
            </p14:xfrm>
          </p:contentPart>
        </mc:Choice>
        <mc:Fallback xmlns="">
          <p:pic>
            <p:nvPicPr>
              <p:cNvPr id="122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170" y="1181395"/>
                <a:ext cx="3393321" cy="558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75" y="1652588"/>
              <a:ext cx="542925" cy="60325"/>
            </p14:xfrm>
          </p:contentPart>
        </mc:Choice>
        <mc:Fallback xmlns="">
          <p:pic>
            <p:nvPicPr>
              <p:cNvPr id="122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0734" y="1650074"/>
                <a:ext cx="554446" cy="6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1913" y="1695450"/>
              <a:ext cx="7937" cy="69850"/>
            </p14:xfrm>
          </p:contentPart>
        </mc:Choice>
        <mc:Fallback xmlns="">
          <p:pic>
            <p:nvPicPr>
              <p:cNvPr id="122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44698" y="1690409"/>
                <a:ext cx="20925" cy="82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5875" y="4678363"/>
              <a:ext cx="263525" cy="238125"/>
            </p14:xfrm>
          </p:contentPart>
        </mc:Choice>
        <mc:Fallback xmlns="">
          <p:pic>
            <p:nvPicPr>
              <p:cNvPr id="122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3651" y="4669730"/>
                <a:ext cx="289410" cy="259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1113" y="5287963"/>
              <a:ext cx="242887" cy="395287"/>
            </p14:xfrm>
          </p:contentPart>
        </mc:Choice>
        <mc:Fallback xmlns=""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2464" y="5279331"/>
                <a:ext cx="263068" cy="415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9538" y="5338763"/>
              <a:ext cx="179387" cy="279400"/>
            </p14:xfrm>
          </p:contentPart>
        </mc:Choice>
        <mc:Fallback xmlns=""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80253" y="5332282"/>
                <a:ext cx="197214" cy="29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5763" y="4235450"/>
              <a:ext cx="1641475" cy="31750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53243" y="4228548"/>
                <a:ext cx="1657674" cy="51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4619625"/>
              <a:ext cx="4244975" cy="76200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73708" y="4614593"/>
                <a:ext cx="4260454" cy="93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6338" y="6180138"/>
              <a:ext cx="3829050" cy="52387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12738" y="6177626"/>
                <a:ext cx="3846690" cy="68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9738" y="5589588"/>
              <a:ext cx="1903412" cy="566737"/>
            </p14:xfrm>
          </p:contentPart>
        </mc:Choice>
        <mc:Fallback xmlns="">
          <p:pic>
            <p:nvPicPr>
              <p:cNvPr id="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8582" y="5578232"/>
                <a:ext cx="1926804" cy="5905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E89C59-71C2-4B90-9321-EE575EF4DB4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 (cont’)</a:t>
            </a:r>
          </a:p>
        </p:txBody>
      </p:sp>
      <p:grpSp>
        <p:nvGrpSpPr>
          <p:cNvPr id="13342" name="Group 13"/>
          <p:cNvGrpSpPr>
            <a:grpSpLocks/>
          </p:cNvGrpSpPr>
          <p:nvPr/>
        </p:nvGrpSpPr>
        <p:grpSpPr bwMode="auto">
          <a:xfrm>
            <a:off x="0" y="1071563"/>
            <a:ext cx="8643938" cy="714375"/>
            <a:chOff x="0" y="1142984"/>
            <a:chExt cx="8458200" cy="420201"/>
          </a:xfrm>
        </p:grpSpPr>
        <p:sp>
          <p:nvSpPr>
            <p:cNvPr id="13344" name="Text Box 5"/>
            <p:cNvSpPr txBox="1">
              <a:spLocks noChangeArrowheads="1"/>
            </p:cNvSpPr>
            <p:nvPr/>
          </p:nvSpPr>
          <p:spPr bwMode="auto">
            <a:xfrm>
              <a:off x="2928926" y="1142984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0" y="1285852"/>
              <a:ext cx="8458200" cy="27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2286000"/>
            <a:ext cx="8929688" cy="1071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Every node is independent from its non-descendants given it parents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8213" y="3049588"/>
              <a:ext cx="854075" cy="411162"/>
            </p14:xfrm>
          </p:contentPart>
        </mc:Choice>
        <mc:Fallback xmlns="">
          <p:pic>
            <p:nvPicPr>
              <p:cNvPr id="13314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9211" y="3045991"/>
                <a:ext cx="875679" cy="428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8350" y="2952750"/>
              <a:ext cx="1071563" cy="471488"/>
            </p14:xfrm>
          </p:contentPart>
        </mc:Choice>
        <mc:Fallback xmlns="">
          <p:pic>
            <p:nvPicPr>
              <p:cNvPr id="13315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5392" y="2940513"/>
                <a:ext cx="1097839" cy="493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6288" y="2876550"/>
              <a:ext cx="333375" cy="544513"/>
            </p14:xfrm>
          </p:contentPart>
        </mc:Choice>
        <mc:Fallback xmlns="">
          <p:pic>
            <p:nvPicPr>
              <p:cNvPr id="1331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2328" y="2864306"/>
                <a:ext cx="350296" cy="569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0" y="3038475"/>
              <a:ext cx="1785938" cy="860425"/>
            </p14:xfrm>
          </p:contentPart>
        </mc:Choice>
        <mc:Fallback xmlns="">
          <p:pic>
            <p:nvPicPr>
              <p:cNvPr id="13317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6100" y="3034155"/>
                <a:ext cx="1796018" cy="867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2088" y="3400425"/>
              <a:ext cx="50800" cy="396875"/>
            </p14:xfrm>
          </p:contentPart>
        </mc:Choice>
        <mc:Fallback xmlns="">
          <p:pic>
            <p:nvPicPr>
              <p:cNvPr id="13318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2429" y="3396103"/>
                <a:ext cx="67972" cy="403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2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4016375"/>
              <a:ext cx="331788" cy="484188"/>
            </p14:xfrm>
          </p:contentPart>
        </mc:Choice>
        <mc:Fallback xmlns="">
          <p:pic>
            <p:nvPicPr>
              <p:cNvPr id="1332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9694" y="4007015"/>
                <a:ext cx="353379" cy="504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9438" y="3929063"/>
              <a:ext cx="673100" cy="514350"/>
            </p14:xfrm>
          </p:contentPart>
        </mc:Choice>
        <mc:Fallback xmlns="">
          <p:pic>
            <p:nvPicPr>
              <p:cNvPr id="1332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79359" y="3920784"/>
                <a:ext cx="691097" cy="535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4491038"/>
              <a:ext cx="2420938" cy="1498600"/>
            </p14:xfrm>
          </p:contentPart>
        </mc:Choice>
        <mc:Fallback xmlns="">
          <p:pic>
            <p:nvPicPr>
              <p:cNvPr id="1332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65215" y="4478439"/>
                <a:ext cx="2447217" cy="1523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3738" y="2798763"/>
              <a:ext cx="295275" cy="150812"/>
            </p14:xfrm>
          </p:contentPart>
        </mc:Choice>
        <mc:Fallback xmlns="">
          <p:pic>
            <p:nvPicPr>
              <p:cNvPr id="1332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23308" y="2788685"/>
                <a:ext cx="317573" cy="165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1638" y="3192463"/>
              <a:ext cx="239712" cy="182562"/>
            </p14:xfrm>
          </p:contentPart>
        </mc:Choice>
        <mc:Fallback xmlns="">
          <p:pic>
            <p:nvPicPr>
              <p:cNvPr id="1332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3360" y="3183821"/>
                <a:ext cx="259508" cy="2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3416300"/>
              <a:ext cx="1008062" cy="1776413"/>
            </p14:xfrm>
          </p:contentPart>
        </mc:Choice>
        <mc:Fallback xmlns="">
          <p:pic>
            <p:nvPicPr>
              <p:cNvPr id="1332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25353" y="3412340"/>
                <a:ext cx="1018863" cy="1788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4349750"/>
              <a:ext cx="911225" cy="611188"/>
            </p14:xfrm>
          </p:contentPart>
        </mc:Choice>
        <mc:Fallback xmlns="">
          <p:pic>
            <p:nvPicPr>
              <p:cNvPr id="1332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68689" y="4339330"/>
                <a:ext cx="934987" cy="633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9988" y="3867150"/>
              <a:ext cx="215900" cy="163513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02779" y="3857426"/>
                <a:ext cx="231759" cy="180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2463" y="3795713"/>
              <a:ext cx="211137" cy="160337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55955" y="3789601"/>
                <a:ext cx="225960" cy="173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7925" y="3822700"/>
              <a:ext cx="298450" cy="193675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80725" y="3813700"/>
                <a:ext cx="313931" cy="210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0175" y="3997325"/>
              <a:ext cx="441325" cy="496888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65852" y="3993004"/>
                <a:ext cx="455736" cy="51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3408363"/>
              <a:ext cx="898525" cy="1060450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15795" y="3405843"/>
                <a:ext cx="909325" cy="1074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4150" y="3330575"/>
              <a:ext cx="1116013" cy="768350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43350" y="3322298"/>
                <a:ext cx="1131493" cy="787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3109913"/>
              <a:ext cx="225425" cy="166687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70447" y="3107393"/>
                <a:ext cx="231187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8363" y="3098800"/>
              <a:ext cx="42862" cy="255588"/>
            </p14:xfrm>
          </p:contentPart>
        </mc:Choice>
        <mc:Fallback xmlns=""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45121" y="3095560"/>
                <a:ext cx="50786" cy="26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33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5192713"/>
              <a:ext cx="1023938" cy="649287"/>
            </p14:xfrm>
          </p:contentPart>
        </mc:Choice>
        <mc:Fallback xmlns="">
          <p:pic>
            <p:nvPicPr>
              <p:cNvPr id="1333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42605" y="5185151"/>
                <a:ext cx="1034739" cy="669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2668588"/>
              <a:ext cx="6577013" cy="2728912"/>
            </p14:xfrm>
          </p:contentPart>
        </mc:Choice>
        <mc:Fallback xmlns=""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0370" y="2662468"/>
                <a:ext cx="6595373" cy="274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34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0513" y="2681288"/>
              <a:ext cx="3235325" cy="44450"/>
            </p14:xfrm>
          </p:contentPart>
        </mc:Choice>
        <mc:Fallback xmlns="">
          <p:pic>
            <p:nvPicPr>
              <p:cNvPr id="1334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66913" y="2670085"/>
                <a:ext cx="3251525" cy="61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3076575"/>
              <a:ext cx="2384425" cy="95250"/>
            </p14:xfrm>
          </p:contentPart>
        </mc:Choice>
        <mc:Fallback xmlns="">
          <p:pic>
            <p:nvPicPr>
              <p:cNvPr id="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2360" y="3064354"/>
                <a:ext cx="2400986" cy="1164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82DF749-65E4-4588-BCAD-B347E0C7689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458200" cy="33035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b="1" dirty="0" smtClean="0"/>
              <a:t>Belief Networks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Build sample BN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Intro Inference, Compactness, Semantics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More Examples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B20492-06D3-42AC-BD7C-DC4A05EF3CE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Examples: Fire Diagnosis</a:t>
            </a:r>
            <a:br>
              <a:rPr lang="en-US" smtClean="0"/>
            </a:br>
            <a:r>
              <a:rPr lang="en-US" smtClean="0"/>
              <a:t>(textbook Ex. 6.10)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4857750" cy="5857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smtClean="0"/>
              <a:t>Suppose you want to </a:t>
            </a:r>
            <a:r>
              <a:rPr lang="en-US" sz="2400" smtClean="0">
                <a:solidFill>
                  <a:schemeClr val="accent2"/>
                </a:solidFill>
              </a:rPr>
              <a:t>diagnose whether there is a fire in a building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receive a </a:t>
            </a:r>
            <a:r>
              <a:rPr lang="en-US" sz="2400" smtClean="0">
                <a:solidFill>
                  <a:schemeClr val="accent2"/>
                </a:solidFill>
              </a:rPr>
              <a:t>noisy report</a:t>
            </a:r>
            <a:r>
              <a:rPr lang="en-US" sz="2400" smtClean="0"/>
              <a:t> about whether everyone is </a:t>
            </a:r>
            <a:r>
              <a:rPr lang="en-US" sz="2400" smtClean="0">
                <a:solidFill>
                  <a:schemeClr val="accent2"/>
                </a:solidFill>
              </a:rPr>
              <a:t>leaving the building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</a:t>
            </a:r>
            <a:r>
              <a:rPr lang="en-US" sz="2400" smtClean="0">
                <a:solidFill>
                  <a:schemeClr val="accent2"/>
                </a:solidFill>
              </a:rPr>
              <a:t>everyone is  leaving</a:t>
            </a:r>
            <a:r>
              <a:rPr lang="en-US" sz="2400" smtClean="0"/>
              <a:t>, this may have been caused by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, it may have been caused by a fire or </a:t>
            </a:r>
            <a:r>
              <a:rPr lang="en-US" sz="2400" smtClean="0">
                <a:solidFill>
                  <a:schemeClr val="accent2"/>
                </a:solidFill>
              </a:rPr>
              <a:t>by tampering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fire, there may be </a:t>
            </a:r>
            <a:r>
              <a:rPr lang="en-US" sz="2400" smtClean="0">
                <a:solidFill>
                  <a:schemeClr val="accent2"/>
                </a:solidFill>
              </a:rPr>
              <a:t>smoke raising from the bldg.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2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6950" y="1349375"/>
              <a:ext cx="579438" cy="368300"/>
            </p14:xfrm>
          </p:contentPart>
        </mc:Choice>
        <mc:Fallback xmlns="">
          <p:pic>
            <p:nvPicPr>
              <p:cNvPr id="552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392" y="1344335"/>
                <a:ext cx="596713" cy="379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2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6850" y="1211263"/>
              <a:ext cx="782638" cy="393700"/>
            </p14:xfrm>
          </p:contentPart>
        </mc:Choice>
        <mc:Fallback xmlns="">
          <p:pic>
            <p:nvPicPr>
              <p:cNvPr id="552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0007" y="1207304"/>
                <a:ext cx="797405" cy="401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2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1075" y="1647825"/>
              <a:ext cx="1049338" cy="615950"/>
            </p14:xfrm>
          </p:contentPart>
        </mc:Choice>
        <mc:Fallback xmlns="">
          <p:pic>
            <p:nvPicPr>
              <p:cNvPr id="552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2433" y="1642425"/>
                <a:ext cx="1068423" cy="631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3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3622675"/>
              <a:ext cx="919162" cy="455613"/>
            </p14:xfrm>
          </p:contentPart>
        </mc:Choice>
        <mc:Fallback xmlns="">
          <p:pic>
            <p:nvPicPr>
              <p:cNvPr id="553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2430" y="3614758"/>
                <a:ext cx="934997" cy="46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3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0850" y="1744663"/>
              <a:ext cx="3527425" cy="2260600"/>
            </p14:xfrm>
          </p:contentPart>
        </mc:Choice>
        <mc:Fallback xmlns="">
          <p:pic>
            <p:nvPicPr>
              <p:cNvPr id="553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8330" y="1741063"/>
                <a:ext cx="3540386" cy="227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3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4799013"/>
              <a:ext cx="1441450" cy="1193800"/>
            </p14:xfrm>
          </p:contentPart>
        </mc:Choice>
        <mc:Fallback xmlns="">
          <p:pic>
            <p:nvPicPr>
              <p:cNvPr id="553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2020" y="4795773"/>
                <a:ext cx="1464490" cy="1209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3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4788" y="4032250"/>
              <a:ext cx="1470025" cy="719138"/>
            </p14:xfrm>
          </p:contentPart>
        </mc:Choice>
        <mc:Fallback xmlns="">
          <p:pic>
            <p:nvPicPr>
              <p:cNvPr id="553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75425" y="4023693"/>
                <a:ext cx="1490912" cy="73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3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103438"/>
              <a:ext cx="3208337" cy="2166937"/>
            </p14:xfrm>
          </p:contentPart>
        </mc:Choice>
        <mc:Fallback xmlns="">
          <p:pic>
            <p:nvPicPr>
              <p:cNvPr id="553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2618" y="2092278"/>
                <a:ext cx="3222737" cy="218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3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2600" y="2239963"/>
              <a:ext cx="1527175" cy="1525587"/>
            </p14:xfrm>
          </p:contentPart>
        </mc:Choice>
        <mc:Fallback xmlns="">
          <p:pic>
            <p:nvPicPr>
              <p:cNvPr id="553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28640" y="2236003"/>
                <a:ext cx="1541576" cy="153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3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" y="5976938"/>
              <a:ext cx="2157413" cy="87312"/>
            </p14:xfrm>
          </p:contentPart>
        </mc:Choice>
        <mc:Fallback xmlns="">
          <p:pic>
            <p:nvPicPr>
              <p:cNvPr id="553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9930" y="5969033"/>
                <a:ext cx="2165693" cy="9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3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8813" y="2967038"/>
              <a:ext cx="952500" cy="434975"/>
            </p14:xfrm>
          </p:contentPart>
        </mc:Choice>
        <mc:Fallback xmlns="">
          <p:pic>
            <p:nvPicPr>
              <p:cNvPr id="553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63773" y="2963077"/>
                <a:ext cx="965819" cy="441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3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2525" y="2309813"/>
              <a:ext cx="1055688" cy="531812"/>
            </p14:xfrm>
          </p:contentPart>
        </mc:Choice>
        <mc:Fallback xmlns="">
          <p:pic>
            <p:nvPicPr>
              <p:cNvPr id="553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97124" y="2306933"/>
                <a:ext cx="1068290" cy="538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3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3200" y="4916488"/>
              <a:ext cx="631825" cy="311150"/>
            </p14:xfrm>
          </p:contentPart>
        </mc:Choice>
        <mc:Fallback xmlns="">
          <p:pic>
            <p:nvPicPr>
              <p:cNvPr id="553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46000" y="4908205"/>
                <a:ext cx="647306" cy="327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3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6313" y="4887913"/>
              <a:ext cx="306387" cy="358775"/>
            </p14:xfrm>
          </p:contentPart>
        </mc:Choice>
        <mc:Fallback xmlns="">
          <p:pic>
            <p:nvPicPr>
              <p:cNvPr id="553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15884" y="4881436"/>
                <a:ext cx="328323" cy="3692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FE50D4-E8DD-47CD-8BC9-B98546A7D9E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 (cont’)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7786688" cy="521493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Make sure you explore and understand the </a:t>
            </a:r>
            <a:r>
              <a:rPr lang="en-US" b="1" dirty="0" smtClean="0"/>
              <a:t>Fire Diagnosis </a:t>
            </a:r>
            <a:r>
              <a:rPr lang="en-US" dirty="0" smtClean="0"/>
              <a:t>example (we’ll expand on it to study Decision Networks)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Electrical Circuit </a:t>
            </a:r>
            <a:r>
              <a:rPr lang="en-US" dirty="0" smtClean="0">
                <a:solidFill>
                  <a:schemeClr val="tx2"/>
                </a:solidFill>
              </a:rPr>
              <a:t>example (textbook ex 6.11)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Patient’s </a:t>
            </a:r>
            <a:r>
              <a:rPr lang="en-US" b="1" dirty="0" smtClean="0"/>
              <a:t>wheezing and coughing </a:t>
            </a:r>
            <a:r>
              <a:rPr lang="en-US" dirty="0" smtClean="0">
                <a:solidFill>
                  <a:schemeClr val="tx2"/>
                </a:solidFill>
              </a:rPr>
              <a:t>example (ex. 6.14)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Several other examples on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857250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857500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5000625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2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3681413"/>
              <a:ext cx="303212" cy="290512"/>
            </p14:xfrm>
          </p:contentPart>
        </mc:Choice>
        <mc:Fallback xmlns="">
          <p:pic>
            <p:nvPicPr>
              <p:cNvPr id="532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6785" y="3673863"/>
                <a:ext cx="318678" cy="306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2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1871663"/>
              <a:ext cx="2420937" cy="80962"/>
            </p14:xfrm>
          </p:contentPart>
        </mc:Choice>
        <mc:Fallback xmlns="">
          <p:pic>
            <p:nvPicPr>
              <p:cNvPr id="532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518" y="1868065"/>
                <a:ext cx="2430657" cy="931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054436-468E-4AD2-8F68-0272B817276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055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0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57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1058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1059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060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061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062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5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66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7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8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069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71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072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5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076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077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078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079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0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081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084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85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102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10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102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102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103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9" y="2775541"/>
                <a:ext cx="3502485" cy="273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02025"/>
              <a:ext cx="987425" cy="23813"/>
            </p14:xfrm>
          </p:contentPart>
        </mc:Choice>
        <mc:Fallback xmlns="">
          <p:pic>
            <p:nvPicPr>
              <p:cNvPr id="103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799" y="3438163"/>
                <a:ext cx="1019103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3608388"/>
              <a:ext cx="987425" cy="57150"/>
            </p14:xfrm>
          </p:contentPart>
        </mc:Choice>
        <mc:Fallback xmlns="">
          <p:pic>
            <p:nvPicPr>
              <p:cNvPr id="103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349" y="3545128"/>
                <a:ext cx="1019103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3757613"/>
              <a:ext cx="966788" cy="71437"/>
            </p14:xfrm>
          </p:contentPart>
        </mc:Choice>
        <mc:Fallback xmlns="">
          <p:pic>
            <p:nvPicPr>
              <p:cNvPr id="103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4420" y="3693101"/>
                <a:ext cx="998498" cy="20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104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655" y="5059172"/>
                <a:ext cx="1298640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104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104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8813" y="2992438"/>
              <a:ext cx="3282950" cy="3257550"/>
            </p14:xfrm>
          </p:contentPart>
        </mc:Choice>
        <mc:Fallback xmlns="">
          <p:pic>
            <p:nvPicPr>
              <p:cNvPr id="104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22981" y="2929080"/>
                <a:ext cx="3314614" cy="3384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3841750"/>
              <a:ext cx="947737" cy="55563"/>
            </p14:xfrm>
          </p:contentPart>
        </mc:Choice>
        <mc:Fallback xmlns="">
          <p:pic>
            <p:nvPicPr>
              <p:cNvPr id="10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1454" y="3837781"/>
                <a:ext cx="962855" cy="7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2595563"/>
              <a:ext cx="392113" cy="327025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82868" y="2592682"/>
                <a:ext cx="405075" cy="339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0550" y="3208338"/>
              <a:ext cx="246063" cy="269875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01197" y="3197903"/>
                <a:ext cx="263331" cy="290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1813" y="2881313"/>
              <a:ext cx="1963737" cy="644525"/>
            </p14:xfrm>
          </p:contentPart>
        </mc:Choice>
        <mc:Fallback xmlns="">
          <p:pic>
            <p:nvPicPr>
              <p:cNvPr id="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03181" y="2869077"/>
                <a:ext cx="1984597" cy="6682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944" y="1045120"/>
            <a:ext cx="7858125" cy="5294313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1138" y="474663"/>
              <a:ext cx="3451225" cy="715962"/>
            </p14:xfrm>
          </p:contentPart>
        </mc:Choice>
        <mc:Fallback xmlns="">
          <p:pic>
            <p:nvPicPr>
              <p:cNvPr id="512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1781" y="465669"/>
                <a:ext cx="3469939" cy="73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3438" y="882650"/>
              <a:ext cx="288925" cy="163513"/>
            </p14:xfrm>
          </p:contentPart>
        </mc:Choice>
        <mc:Fallback xmlns="">
          <p:pic>
            <p:nvPicPr>
              <p:cNvPr id="512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873" y="872565"/>
                <a:ext cx="305497" cy="182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1488" y="1266825"/>
              <a:ext cx="703262" cy="1168400"/>
            </p14:xfrm>
          </p:contentPart>
        </mc:Choice>
        <mc:Fallback xmlns="">
          <p:pic>
            <p:nvPicPr>
              <p:cNvPr id="512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8249" y="1260706"/>
                <a:ext cx="718018" cy="118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7288" y="6218238"/>
              <a:ext cx="144462" cy="153987"/>
            </p14:xfrm>
          </p:contentPart>
        </mc:Choice>
        <mc:Fallback xmlns="">
          <p:pic>
            <p:nvPicPr>
              <p:cNvPr id="512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6507" y="6211402"/>
                <a:ext cx="158836" cy="170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0500" y="5986463"/>
              <a:ext cx="381000" cy="334962"/>
            </p14:xfrm>
          </p:contentPart>
        </mc:Choice>
        <mc:Fallback xmlns="">
          <p:pic>
            <p:nvPicPr>
              <p:cNvPr id="512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0037" y="5975310"/>
                <a:ext cx="403730" cy="357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6157913"/>
              <a:ext cx="365125" cy="227012"/>
            </p14:xfrm>
          </p:contentPart>
        </mc:Choice>
        <mc:Fallback xmlns="">
          <p:pic>
            <p:nvPicPr>
              <p:cNvPr id="512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0701" y="6148184"/>
                <a:ext cx="383905" cy="247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8100" y="5940425"/>
              <a:ext cx="1169988" cy="417513"/>
            </p14:xfrm>
          </p:contentPart>
        </mc:Choice>
        <mc:Fallback xmlns="">
          <p:pic>
            <p:nvPicPr>
              <p:cNvPr id="512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68023" y="5928858"/>
                <a:ext cx="1191581" cy="43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587375"/>
              <a:ext cx="1822450" cy="368300"/>
            </p14:xfrm>
          </p:contentPart>
        </mc:Choice>
        <mc:Fallback xmlns="">
          <p:pic>
            <p:nvPicPr>
              <p:cNvPr id="512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905" y="582695"/>
                <a:ext cx="1838291" cy="378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2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200" y="5551488"/>
              <a:ext cx="871538" cy="560387"/>
            </p14:xfrm>
          </p:contentPart>
        </mc:Choice>
        <mc:Fallback xmlns="">
          <p:pic>
            <p:nvPicPr>
              <p:cNvPr id="512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7800" y="5542850"/>
                <a:ext cx="888458" cy="578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2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" y="5894388"/>
              <a:ext cx="601663" cy="420687"/>
            </p14:xfrm>
          </p:contentPart>
        </mc:Choice>
        <mc:Fallback xmlns="">
          <p:pic>
            <p:nvPicPr>
              <p:cNvPr id="512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953" y="5886111"/>
                <a:ext cx="614265" cy="4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2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31775"/>
              <a:ext cx="788987" cy="349250"/>
            </p14:xfrm>
          </p:contentPart>
        </mc:Choice>
        <mc:Fallback xmlns="">
          <p:pic>
            <p:nvPicPr>
              <p:cNvPr id="512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60304" y="226374"/>
                <a:ext cx="803385" cy="36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2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4675" y="2465388"/>
              <a:ext cx="817563" cy="234950"/>
            </p14:xfrm>
          </p:contentPart>
        </mc:Choice>
        <mc:Fallback xmlns="">
          <p:pic>
            <p:nvPicPr>
              <p:cNvPr id="512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87835" y="2461430"/>
                <a:ext cx="835563" cy="2507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E2B8F8-08CB-413D-9983-D4B053C3DF5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7415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012950" y="963613"/>
            <a:ext cx="14579600" cy="9823450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3786188"/>
              <a:ext cx="1900237" cy="481012"/>
            </p14:xfrm>
          </p:contentPart>
        </mc:Choice>
        <mc:Fallback xmlns="">
          <p:pic>
            <p:nvPicPr>
              <p:cNvPr id="491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8153" y="3775419"/>
                <a:ext cx="1919442" cy="497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3935413"/>
              <a:ext cx="1109663" cy="384175"/>
            </p14:xfrm>
          </p:contentPart>
        </mc:Choice>
        <mc:Fallback xmlns=""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2679" y="3930728"/>
                <a:ext cx="1123705" cy="39534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Realistic </a:t>
            </a:r>
            <a:r>
              <a:rPr lang="en-US" dirty="0" err="1" smtClean="0"/>
              <a:t>BNet</a:t>
            </a:r>
            <a:r>
              <a:rPr lang="en-US" dirty="0" smtClean="0"/>
              <a:t>: Liver Diagnosis</a:t>
            </a:r>
            <a:r>
              <a:rPr lang="en-US" sz="3200" dirty="0" smtClean="0"/>
              <a:t>   </a:t>
            </a:r>
            <a:br>
              <a:rPr lang="en-US" sz="3200" dirty="0" smtClean="0"/>
            </a:br>
            <a:r>
              <a:rPr lang="en-US" sz="1800" dirty="0" smtClean="0"/>
              <a:t>Source: </a:t>
            </a:r>
            <a:r>
              <a:rPr lang="en-US" sz="1800" dirty="0" err="1" smtClean="0"/>
              <a:t>Onisko</a:t>
            </a:r>
            <a:r>
              <a:rPr lang="en-US" sz="1800" dirty="0" smtClean="0"/>
              <a:t>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000125"/>
            <a:ext cx="7858125" cy="5294313"/>
          </a:xfrm>
          <a:noFill/>
        </p:spPr>
      </p:pic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2" y="27400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869"/>
              </p:ext>
            </p:extLst>
          </p:nvPr>
        </p:nvGraphicFramePr>
        <p:xfrm>
          <a:off x="2862680" y="2934554"/>
          <a:ext cx="2806405" cy="24723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9246"/>
                <a:gridCol w="1130914"/>
                <a:gridCol w="1366245"/>
              </a:tblGrid>
              <a:tr h="494460"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chemeClr val="tx2"/>
                          </a:solidFill>
                        </a:rPr>
                        <a:t>JPD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 smtClean="0">
                          <a:solidFill>
                            <a:schemeClr val="tx2"/>
                          </a:solidFill>
                        </a:rPr>
                        <a:t>BNet</a:t>
                      </a: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</a:t>
                      </a:r>
                      <a:endParaRPr lang="en-CA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~10</a:t>
                      </a:r>
                      <a:r>
                        <a:rPr lang="en-CA" sz="2000" baseline="300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~10</a:t>
                      </a:r>
                      <a:r>
                        <a:rPr lang="en-CA" sz="2000" baseline="30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CA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B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30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18</a:t>
                      </a:r>
                      <a:endParaRPr lang="en-CA" sz="2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C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13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14</a:t>
                      </a:r>
                      <a:endParaRPr lang="en-CA" sz="2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460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D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~10</a:t>
                      </a:r>
                      <a:endParaRPr lang="en-CA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~10</a:t>
                      </a:r>
                      <a:r>
                        <a:rPr lang="en-CA" sz="2000" baseline="30000" dirty="0" smtClean="0"/>
                        <a:t>3</a:t>
                      </a:r>
                      <a:endParaRPr lang="en-CA" sz="2000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7768" y="1268760"/>
            <a:ext cx="70247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+mn-lt"/>
              </a:rPr>
              <a:t>Assuming there are ~60 nodes in this </a:t>
            </a:r>
            <a:r>
              <a:rPr lang="en-CA" sz="2400" dirty="0" err="1" smtClean="0">
                <a:latin typeface="+mn-lt"/>
              </a:rPr>
              <a:t>Bnet</a:t>
            </a:r>
            <a:r>
              <a:rPr lang="en-CA" sz="2400" dirty="0" smtClean="0">
                <a:latin typeface="+mn-lt"/>
              </a:rPr>
              <a:t> and assuming they are all binary, how many numbers are required for the JPD </a:t>
            </a:r>
            <a:r>
              <a:rPr lang="en-CA" sz="2400" dirty="0" err="1" smtClean="0">
                <a:latin typeface="+mn-lt"/>
              </a:rPr>
              <a:t>vs</a:t>
            </a:r>
            <a:r>
              <a:rPr lang="en-CA" sz="2400" dirty="0" smtClean="0">
                <a:latin typeface="+mn-lt"/>
              </a:rPr>
              <a:t> </a:t>
            </a:r>
            <a:r>
              <a:rPr lang="en-CA" sz="2400" dirty="0" err="1" smtClean="0">
                <a:latin typeface="+mn-lt"/>
              </a:rPr>
              <a:t>BNet</a:t>
            </a:r>
            <a:endParaRPr lang="en-C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B39F522-6404-481E-AB9A-1FC542A4A0A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1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Static Belief Network </a:t>
            </a:r>
            <a:r>
              <a:rPr lang="en-US" sz="200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063" y="564356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5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63" y="435768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50043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2121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2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3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4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5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6" name="Straight Arrow Connector 43"/>
          <p:cNvCxnSpPr>
            <a:cxnSpLocks noChangeShapeType="1"/>
          </p:cNvCxnSpPr>
          <p:nvPr/>
        </p:nvCxnSpPr>
        <p:spPr bwMode="auto">
          <a:xfrm rot="5400000">
            <a:off x="1393031" y="3821907"/>
            <a:ext cx="2071687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7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8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379119" y="3807619"/>
            <a:ext cx="10287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9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359525" y="2500313"/>
            <a:ext cx="13557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2132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2000250" y="3714751"/>
            <a:ext cx="2714625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47"/>
                <a:ext cx="2080458" cy="407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9171" y="5378809"/>
                <a:ext cx="24397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205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205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206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206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76986" y="4837638"/>
                <a:ext cx="138092" cy="12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760413"/>
              <a:ext cx="3017838" cy="471487"/>
            </p14:xfrm>
          </p:contentPart>
        </mc:Choice>
        <mc:Fallback xmlns="">
          <p:pic>
            <p:nvPicPr>
              <p:cNvPr id="206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05010" y="696366"/>
                <a:ext cx="3049518" cy="599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133600"/>
              <a:ext cx="3040063" cy="855663"/>
            </p14:xfrm>
          </p:contentPart>
        </mc:Choice>
        <mc:Fallback xmlns="">
          <p:pic>
            <p:nvPicPr>
              <p:cNvPr id="206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978" y="2070244"/>
                <a:ext cx="3071757" cy="98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4163" y="2478088"/>
              <a:ext cx="168275" cy="28575"/>
            </p14:xfrm>
          </p:contentPart>
        </mc:Choice>
        <mc:Fallback xmlns="">
          <p:pic>
            <p:nvPicPr>
              <p:cNvPr id="206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7948" y="2414066"/>
                <a:ext cx="200345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522538"/>
              <a:ext cx="158750" cy="19050"/>
            </p14:xfrm>
          </p:contentPart>
        </mc:Choice>
        <mc:Fallback xmlns="">
          <p:pic>
            <p:nvPicPr>
              <p:cNvPr id="206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3936" y="2458918"/>
                <a:ext cx="190788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0" y="2517775"/>
              <a:ext cx="195263" cy="25400"/>
            </p14:xfrm>
          </p:contentPart>
        </mc:Choice>
        <mc:Fallback xmlns="">
          <p:pic>
            <p:nvPicPr>
              <p:cNvPr id="206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8898" y="2454812"/>
                <a:ext cx="226966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513013"/>
              <a:ext cx="192088" cy="9525"/>
            </p14:xfrm>
          </p:contentPart>
        </mc:Choice>
        <mc:Fallback xmlns="">
          <p:pic>
            <p:nvPicPr>
              <p:cNvPr id="206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07073" y="2450924"/>
                <a:ext cx="223743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6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2495550"/>
              <a:ext cx="260350" cy="9525"/>
            </p14:xfrm>
          </p:contentPart>
        </mc:Choice>
        <mc:Fallback xmlns="">
          <p:pic>
            <p:nvPicPr>
              <p:cNvPr id="206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746" y="2433461"/>
                <a:ext cx="292399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6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2520950"/>
              <a:ext cx="107950" cy="4763"/>
            </p14:xfrm>
          </p:contentPart>
        </mc:Choice>
        <mc:Fallback xmlns="">
          <p:pic>
            <p:nvPicPr>
              <p:cNvPr id="206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10355" y="2456100"/>
                <a:ext cx="139615" cy="13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2146300"/>
              <a:ext cx="44450" cy="190500"/>
            </p14:xfrm>
          </p:contentPart>
        </mc:Choice>
        <mc:Fallback xmlns="">
          <p:pic>
            <p:nvPicPr>
              <p:cNvPr id="207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78804" y="2082560"/>
                <a:ext cx="76098" cy="31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1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1824038"/>
              <a:ext cx="41275" cy="122237"/>
            </p14:xfrm>
          </p:contentPart>
        </mc:Choice>
        <mc:Fallback xmlns="">
          <p:pic>
            <p:nvPicPr>
              <p:cNvPr id="2071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90999" y="1760762"/>
                <a:ext cx="73218" cy="24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72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1738313"/>
              <a:ext cx="192088" cy="12700"/>
            </p14:xfrm>
          </p:contentPart>
        </mc:Choice>
        <mc:Fallback xmlns="">
          <p:pic>
            <p:nvPicPr>
              <p:cNvPr id="2072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773" y="1674087"/>
                <a:ext cx="224103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73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1743075"/>
              <a:ext cx="214313" cy="12700"/>
            </p14:xfrm>
          </p:contentPart>
        </mc:Choice>
        <mc:Fallback xmlns="">
          <p:pic>
            <p:nvPicPr>
              <p:cNvPr id="2073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5891" y="1680986"/>
                <a:ext cx="246370" cy="13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74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1798638"/>
              <a:ext cx="111125" cy="7937"/>
            </p14:xfrm>
          </p:contentPart>
        </mc:Choice>
        <mc:Fallback xmlns="">
          <p:pic>
            <p:nvPicPr>
              <p:cNvPr id="2074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35576" y="1735142"/>
                <a:ext cx="142772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5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1792288"/>
              <a:ext cx="236537" cy="12700"/>
            </p14:xfrm>
          </p:contentPart>
        </mc:Choice>
        <mc:Fallback xmlns="">
          <p:pic>
            <p:nvPicPr>
              <p:cNvPr id="2075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78347" y="1728062"/>
                <a:ext cx="268219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6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1816100"/>
              <a:ext cx="25400" cy="17463"/>
            </p14:xfrm>
          </p:contentPart>
        </mc:Choice>
        <mc:Fallback xmlns="">
          <p:pic>
            <p:nvPicPr>
              <p:cNvPr id="2076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83172" y="1753019"/>
                <a:ext cx="56882" cy="14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7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2028825"/>
              <a:ext cx="9525" cy="171450"/>
            </p14:xfrm>
          </p:contentPart>
        </mc:Choice>
        <mc:Fallback xmlns="">
          <p:pic>
            <p:nvPicPr>
              <p:cNvPr id="2077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619" y="1965432"/>
                <a:ext cx="41763" cy="29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78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894013"/>
              <a:ext cx="207962" cy="14287"/>
            </p14:xfrm>
          </p:contentPart>
        </mc:Choice>
        <mc:Fallback xmlns="">
          <p:pic>
            <p:nvPicPr>
              <p:cNvPr id="2078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7930" y="2831150"/>
                <a:ext cx="239679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79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2905125"/>
              <a:ext cx="160338" cy="3175"/>
            </p14:xfrm>
          </p:contentPart>
        </mc:Choice>
        <mc:Fallback xmlns="">
          <p:pic>
            <p:nvPicPr>
              <p:cNvPr id="2079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9921" y="2835275"/>
                <a:ext cx="192045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80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2903538"/>
              <a:ext cx="128587" cy="6350"/>
            </p14:xfrm>
          </p:contentPart>
        </mc:Choice>
        <mc:Fallback xmlns="">
          <p:pic>
            <p:nvPicPr>
              <p:cNvPr id="2080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30790" y="2837797"/>
                <a:ext cx="160284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81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4963" y="2925763"/>
              <a:ext cx="147637" cy="6350"/>
            </p14:xfrm>
          </p:contentPart>
        </mc:Choice>
        <mc:Fallback xmlns="">
          <p:pic>
            <p:nvPicPr>
              <p:cNvPr id="2081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9119" y="2860022"/>
                <a:ext cx="179325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82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2925763"/>
              <a:ext cx="150813" cy="9525"/>
            </p14:xfrm>
          </p:contentPart>
        </mc:Choice>
        <mc:Fallback xmlns="">
          <p:pic>
            <p:nvPicPr>
              <p:cNvPr id="2082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88063" y="2861286"/>
                <a:ext cx="18284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83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2913063"/>
              <a:ext cx="141288" cy="15875"/>
            </p14:xfrm>
          </p:contentPart>
        </mc:Choice>
        <mc:Fallback xmlns="">
          <p:pic>
            <p:nvPicPr>
              <p:cNvPr id="2083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6931" y="2849563"/>
                <a:ext cx="173366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84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2987675"/>
              <a:ext cx="20638" cy="131763"/>
            </p14:xfrm>
          </p:contentPart>
        </mc:Choice>
        <mc:Fallback xmlns="">
          <p:pic>
            <p:nvPicPr>
              <p:cNvPr id="2084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30894" y="2924314"/>
                <a:ext cx="52500" cy="258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85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3292475"/>
              <a:ext cx="19050" cy="73025"/>
            </p14:xfrm>
          </p:contentPart>
        </mc:Choice>
        <mc:Fallback xmlns="">
          <p:pic>
            <p:nvPicPr>
              <p:cNvPr id="2085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31010" y="3228803"/>
                <a:ext cx="50680" cy="2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86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373438"/>
              <a:ext cx="252413" cy="12700"/>
            </p14:xfrm>
          </p:contentPart>
        </mc:Choice>
        <mc:Fallback xmlns="">
          <p:pic>
            <p:nvPicPr>
              <p:cNvPr id="2086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38857" y="3309575"/>
                <a:ext cx="284100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87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7363" y="3338513"/>
              <a:ext cx="128587" cy="14287"/>
            </p14:xfrm>
          </p:contentPart>
        </mc:Choice>
        <mc:Fallback xmlns="">
          <p:pic>
            <p:nvPicPr>
              <p:cNvPr id="2087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51515" y="3275293"/>
                <a:ext cx="160284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88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3355975"/>
              <a:ext cx="80962" cy="6350"/>
            </p14:xfrm>
          </p:contentPart>
        </mc:Choice>
        <mc:Fallback xmlns="">
          <p:pic>
            <p:nvPicPr>
              <p:cNvPr id="2088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99080" y="3289860"/>
                <a:ext cx="112627" cy="13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89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3343275"/>
              <a:ext cx="130175" cy="12700"/>
            </p14:xfrm>
          </p:contentPart>
        </mc:Choice>
        <mc:Fallback xmlns="">
          <p:pic>
            <p:nvPicPr>
              <p:cNvPr id="2089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70453" y="3279412"/>
                <a:ext cx="161820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90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3354388"/>
              <a:ext cx="190500" cy="11112"/>
            </p14:xfrm>
          </p:contentPart>
        </mc:Choice>
        <mc:Fallback xmlns="">
          <p:pic>
            <p:nvPicPr>
              <p:cNvPr id="2090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60843" y="3291301"/>
                <a:ext cx="222190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91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3365500"/>
              <a:ext cx="130175" cy="19050"/>
            </p14:xfrm>
          </p:contentPart>
        </mc:Choice>
        <mc:Fallback xmlns="">
          <p:pic>
            <p:nvPicPr>
              <p:cNvPr id="2091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86203" y="3301023"/>
                <a:ext cx="161820" cy="14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92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3111500"/>
              <a:ext cx="11112" cy="149225"/>
            </p14:xfrm>
          </p:contentPart>
        </mc:Choice>
        <mc:Fallback xmlns="">
          <p:pic>
            <p:nvPicPr>
              <p:cNvPr id="2092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1166" y="3048214"/>
                <a:ext cx="42656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93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1975" y="5668963"/>
              <a:ext cx="28575" cy="347662"/>
            </p14:xfrm>
          </p:contentPart>
        </mc:Choice>
        <mc:Fallback xmlns="">
          <p:pic>
            <p:nvPicPr>
              <p:cNvPr id="2093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626060" y="5605621"/>
                <a:ext cx="60405" cy="47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94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5999163"/>
              <a:ext cx="2038350" cy="52387"/>
            </p14:xfrm>
          </p:contentPart>
        </mc:Choice>
        <mc:Fallback xmlns="">
          <p:pic>
            <p:nvPicPr>
              <p:cNvPr id="2094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579848" y="5936012"/>
                <a:ext cx="2070390" cy="17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95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5900" y="5602288"/>
              <a:ext cx="2870200" cy="320675"/>
            </p14:xfrm>
          </p:contentPart>
        </mc:Choice>
        <mc:Fallback xmlns="">
          <p:pic>
            <p:nvPicPr>
              <p:cNvPr id="2095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0060" y="5538945"/>
                <a:ext cx="2901879" cy="447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96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4475" y="6042025"/>
              <a:ext cx="727075" cy="28575"/>
            </p14:xfrm>
          </p:contentPart>
        </mc:Choice>
        <mc:Fallback xmlns="">
          <p:pic>
            <p:nvPicPr>
              <p:cNvPr id="2096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68638" y="5978364"/>
                <a:ext cx="75875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97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4943475"/>
              <a:ext cx="1920875" cy="1158875"/>
            </p14:xfrm>
          </p:contentPart>
        </mc:Choice>
        <mc:Fallback xmlns="">
          <p:pic>
            <p:nvPicPr>
              <p:cNvPr id="2097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23924" y="4880113"/>
                <a:ext cx="1952914" cy="128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98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440113"/>
              <a:ext cx="2270125" cy="804862"/>
            </p14:xfrm>
          </p:contentPart>
        </mc:Choice>
        <mc:Fallback xmlns="">
          <p:pic>
            <p:nvPicPr>
              <p:cNvPr id="2098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5840" y="3376846"/>
                <a:ext cx="2301805" cy="931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99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4438" y="3532188"/>
              <a:ext cx="1258887" cy="11112"/>
            </p14:xfrm>
          </p:contentPart>
        </mc:Choice>
        <mc:Fallback xmlns="">
          <p:pic>
            <p:nvPicPr>
              <p:cNvPr id="2099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78598" y="3469101"/>
                <a:ext cx="1290566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00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3452813"/>
              <a:ext cx="1092200" cy="58737"/>
            </p14:xfrm>
          </p:contentPart>
        </mc:Choice>
        <mc:Fallback xmlns="">
          <p:pic>
            <p:nvPicPr>
              <p:cNvPr id="2100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805768" y="3389391"/>
                <a:ext cx="1123889" cy="185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01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9038" y="3568700"/>
              <a:ext cx="2762250" cy="666750"/>
            </p14:xfrm>
          </p:contentPart>
        </mc:Choice>
        <mc:Fallback xmlns="">
          <p:pic>
            <p:nvPicPr>
              <p:cNvPr id="2101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53198" y="3504977"/>
                <a:ext cx="2793930" cy="79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02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7313" y="4346575"/>
              <a:ext cx="1909762" cy="1071563"/>
            </p14:xfrm>
          </p:contentPart>
        </mc:Choice>
        <mc:Fallback xmlns="">
          <p:pic>
            <p:nvPicPr>
              <p:cNvPr id="2102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81479" y="4283224"/>
                <a:ext cx="1941429" cy="119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03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4292600"/>
              <a:ext cx="266700" cy="561975"/>
            </p14:xfrm>
          </p:contentPart>
        </mc:Choice>
        <mc:Fallback xmlns="">
          <p:pic>
            <p:nvPicPr>
              <p:cNvPr id="2103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15746" y="4284314"/>
                <a:ext cx="291174" cy="58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04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0" y="814388"/>
              <a:ext cx="346075" cy="193675"/>
            </p14:xfrm>
          </p:contentPart>
        </mc:Choice>
        <mc:Fallback xmlns="">
          <p:pic>
            <p:nvPicPr>
              <p:cNvPr id="2104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52777" y="807188"/>
                <a:ext cx="365521" cy="21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05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93913"/>
              <a:ext cx="5957888" cy="568325"/>
            </p14:xfrm>
          </p:contentPart>
        </mc:Choice>
        <mc:Fallback xmlns="">
          <p:pic>
            <p:nvPicPr>
              <p:cNvPr id="2105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03880" y="2089608"/>
                <a:ext cx="5973008" cy="584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06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1254125"/>
              <a:ext cx="1311275" cy="636588"/>
            </p14:xfrm>
          </p:contentPart>
        </mc:Choice>
        <mc:Fallback xmlns="">
          <p:pic>
            <p:nvPicPr>
              <p:cNvPr id="2106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31239" y="1245484"/>
                <a:ext cx="1321356" cy="648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07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7675" y="1847850"/>
              <a:ext cx="1287463" cy="411163"/>
            </p14:xfrm>
          </p:contentPart>
        </mc:Choice>
        <mc:Fallback xmlns="">
          <p:pic>
            <p:nvPicPr>
              <p:cNvPr id="2107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794435" y="1841369"/>
                <a:ext cx="1303304" cy="42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0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738188"/>
              <a:ext cx="457200" cy="296862"/>
            </p14:xfrm>
          </p:contentPart>
        </mc:Choice>
        <mc:Fallback xmlns="">
          <p:pic>
            <p:nvPicPr>
              <p:cNvPr id="210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32143" y="728832"/>
                <a:ext cx="477360" cy="318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10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1281113"/>
              <a:ext cx="1233488" cy="931862"/>
            </p14:xfrm>
          </p:contentPart>
        </mc:Choice>
        <mc:Fallback xmlns="">
          <p:pic>
            <p:nvPicPr>
              <p:cNvPr id="210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43104" y="1278232"/>
                <a:ext cx="1248970" cy="943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11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2862263"/>
              <a:ext cx="368300" cy="314325"/>
            </p14:xfrm>
          </p:contentPart>
        </mc:Choice>
        <mc:Fallback xmlns="">
          <p:pic>
            <p:nvPicPr>
              <p:cNvPr id="211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07095" y="2853982"/>
                <a:ext cx="382327" cy="325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1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3340100"/>
              <a:ext cx="322263" cy="152400"/>
            </p14:xfrm>
          </p:contentPart>
        </mc:Choice>
        <mc:Fallback xmlns="">
          <p:pic>
            <p:nvPicPr>
              <p:cNvPr id="211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34718" y="3332894"/>
                <a:ext cx="339546" cy="16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75" y="5508625"/>
              <a:ext cx="330200" cy="558800"/>
            </p14:xfrm>
          </p:contentPart>
        </mc:Choice>
        <mc:Fallback xmlns="">
          <p:pic>
            <p:nvPicPr>
              <p:cNvPr id="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340523" y="5499984"/>
                <a:ext cx="350703" cy="573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11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8" y="3959225"/>
              <a:ext cx="236537" cy="322263"/>
            </p14:xfrm>
          </p:contentPart>
        </mc:Choice>
        <mc:Fallback xmlns="">
          <p:pic>
            <p:nvPicPr>
              <p:cNvPr id="211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073307" y="3952024"/>
                <a:ext cx="248058" cy="33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1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9563" y="2997200"/>
              <a:ext cx="230187" cy="304800"/>
            </p14:xfrm>
          </p:contentPart>
        </mc:Choice>
        <mc:Fallback xmlns="">
          <p:pic>
            <p:nvPicPr>
              <p:cNvPr id="211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920917" y="2993242"/>
                <a:ext cx="242795" cy="318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1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0288" y="1354138"/>
              <a:ext cx="1222375" cy="2636837"/>
            </p14:xfrm>
          </p:contentPart>
        </mc:Choice>
        <mc:Fallback xmlns="">
          <p:pic>
            <p:nvPicPr>
              <p:cNvPr id="211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559126" y="1351618"/>
                <a:ext cx="1236057" cy="265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1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6475" y="1128713"/>
              <a:ext cx="3806825" cy="1435100"/>
            </p14:xfrm>
          </p:contentPart>
        </mc:Choice>
        <mc:Fallback xmlns="">
          <p:pic>
            <p:nvPicPr>
              <p:cNvPr id="211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813955" y="1121512"/>
                <a:ext cx="3821944" cy="14549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1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818001C-9E32-42AB-943E-823D85AC567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501062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/>
            <a:r>
              <a:rPr lang="en-US" sz="3200" dirty="0" smtClean="0"/>
              <a:t>Build a Belief Network for a simple domain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Classify the types of inference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Compute the representational saving in terms on number of probabilities required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84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" y="3382963"/>
              <a:ext cx="1719263" cy="428625"/>
            </p14:xfrm>
          </p:contentPart>
        </mc:Choice>
        <mc:Fallback xmlns="">
          <p:pic>
            <p:nvPicPr>
              <p:cNvPr id="184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987" y="3380442"/>
                <a:ext cx="1737990" cy="43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3643313"/>
              <a:ext cx="9525" cy="157162"/>
            </p14:xfrm>
          </p:contentPart>
        </mc:Choice>
        <mc:Fallback xmlns=""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1547" y="3640076"/>
                <a:ext cx="19403" cy="164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3359150"/>
              <a:ext cx="1844675" cy="469900"/>
            </p14:xfrm>
          </p:contentPart>
        </mc:Choice>
        <mc:Fallback xmlns="">
          <p:pic>
            <p:nvPicPr>
              <p:cNvPr id="184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05035" y="3351228"/>
                <a:ext cx="1853315" cy="48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8063" y="3303588"/>
              <a:ext cx="1762125" cy="355600"/>
            </p14:xfrm>
          </p:contentPart>
        </mc:Choice>
        <mc:Fallback xmlns="">
          <p:pic>
            <p:nvPicPr>
              <p:cNvPr id="184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3023" y="3299269"/>
                <a:ext cx="1776164" cy="362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3598863"/>
              <a:ext cx="15875" cy="247650"/>
            </p14:xfrm>
          </p:contentPart>
        </mc:Choice>
        <mc:Fallback xmlns="">
          <p:pic>
            <p:nvPicPr>
              <p:cNvPr id="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76968" y="3594903"/>
                <a:ext cx="28989" cy="255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4850" y="3252788"/>
              <a:ext cx="939800" cy="350837"/>
            </p14:xfrm>
          </p:contentPart>
        </mc:Choice>
        <mc:Fallback xmlns="">
          <p:pic>
            <p:nvPicPr>
              <p:cNvPr id="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50891" y="3244152"/>
                <a:ext cx="947719" cy="3655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73B5768-A1A8-4264-9A89-85391EF6F8A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Class (Wednesday!)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582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Bayesian Networks Representation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Additional Dependencies </a:t>
            </a:r>
            <a:r>
              <a:rPr lang="en-US" dirty="0" smtClean="0"/>
              <a:t>encoded by </a:t>
            </a:r>
            <a:r>
              <a:rPr lang="en-US" dirty="0" err="1" smtClean="0"/>
              <a:t>BNets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More </a:t>
            </a:r>
            <a:r>
              <a:rPr lang="en-US" b="1" dirty="0" smtClean="0"/>
              <a:t>compact representations </a:t>
            </a:r>
            <a:r>
              <a:rPr lang="en-US" dirty="0" smtClean="0"/>
              <a:t>for CPT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Very simple but extremely useful </a:t>
            </a:r>
            <a:r>
              <a:rPr lang="en-US" dirty="0" err="1" smtClean="0"/>
              <a:t>Bnet</a:t>
            </a:r>
            <a:r>
              <a:rPr lang="en-US" dirty="0" smtClean="0"/>
              <a:t> (</a:t>
            </a:r>
            <a:r>
              <a:rPr lang="en-US" b="1" dirty="0" err="1" smtClean="0"/>
              <a:t>Bayes</a:t>
            </a:r>
            <a:r>
              <a:rPr lang="en-US" b="1" dirty="0" smtClean="0"/>
              <a:t> Classifier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04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1778000"/>
              <a:ext cx="677863" cy="2193925"/>
            </p14:xfrm>
          </p:contentPart>
        </mc:Choice>
        <mc:Fallback xmlns="">
          <p:pic>
            <p:nvPicPr>
              <p:cNvPr id="604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0260" y="1772240"/>
                <a:ext cx="693703" cy="220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4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7263" y="2506663"/>
              <a:ext cx="1841500" cy="873125"/>
            </p14:xfrm>
          </p:contentPart>
        </mc:Choice>
        <mc:Fallback xmlns="">
          <p:pic>
            <p:nvPicPr>
              <p:cNvPr id="604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28983" y="2496582"/>
                <a:ext cx="1863101" cy="8918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722233E-3746-4239-A390-FF2A26EF934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Belief network summary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A belief network is a directed acyclic graph (DAG) that effectively expresses  independence assertions among random variables.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The parents of a node </a:t>
            </a:r>
            <a:r>
              <a:rPr lang="en-US" i="1" smtClean="0"/>
              <a:t>X </a:t>
            </a:r>
            <a:r>
              <a:rPr lang="en-US" smtClean="0"/>
              <a:t> are those variables on which </a:t>
            </a:r>
            <a:r>
              <a:rPr lang="en-US" i="1" smtClean="0"/>
              <a:t>X</a:t>
            </a:r>
            <a:r>
              <a:rPr lang="en-US" smtClean="0"/>
              <a:t>  directly depends.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Consideration of causal dependencies among variables typically help in constructing a Bnet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31D419-DCC0-4B99-BBEB-C2A4BBBB352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 Recap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58250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We model the </a:t>
            </a:r>
            <a:r>
              <a:rPr lang="en-US" b="1" dirty="0" smtClean="0"/>
              <a:t>environment </a:t>
            </a:r>
            <a:r>
              <a:rPr lang="en-US" dirty="0" smtClean="0"/>
              <a:t>as a set of ….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Why the joint is not an adequate representation ?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“Representation, reasoning and learning” are “exponential” in …..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Solution:</a:t>
            </a:r>
            <a:r>
              <a:rPr lang="en-US" dirty="0" smtClean="0">
                <a:solidFill>
                  <a:schemeClr val="accent2"/>
                </a:solidFill>
              </a:rPr>
              <a:t> Exploit </a:t>
            </a:r>
            <a:r>
              <a:rPr lang="en-US" dirty="0" err="1" smtClean="0">
                <a:solidFill>
                  <a:schemeClr val="accent2"/>
                </a:solidFill>
              </a:rPr>
              <a:t>marginal&amp;</a:t>
            </a:r>
            <a:r>
              <a:rPr lang="en-US" b="1" dirty="0" err="1" smtClean="0">
                <a:solidFill>
                  <a:schemeClr val="accent2"/>
                </a:solidFill>
              </a:rPr>
              <a:t>conditional</a:t>
            </a:r>
            <a:r>
              <a:rPr lang="en-US" dirty="0" smtClean="0">
                <a:solidFill>
                  <a:schemeClr val="accent2"/>
                </a:solidFill>
              </a:rPr>
              <a:t> independence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But how does independence allow us to simplify the joint?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1857375"/>
              <a:ext cx="2725738" cy="1079500"/>
            </p14:xfrm>
          </p:contentPart>
        </mc:Choice>
        <mc:Fallback xmlns=""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84" y="1854135"/>
                <a:ext cx="2738699" cy="1092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2788" y="1889125"/>
              <a:ext cx="19050" cy="14288"/>
            </p14:xfrm>
          </p:contentPart>
        </mc:Choice>
        <mc:Fallback xmlns="">
          <p:pic>
            <p:nvPicPr>
              <p:cNvPr id="286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9194" y="1885461"/>
                <a:ext cx="26239" cy="21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0438" y="1870075"/>
              <a:ext cx="20637" cy="19050"/>
            </p14:xfrm>
          </p:contentPart>
        </mc:Choice>
        <mc:Fallback xmlns="">
          <p:pic>
            <p:nvPicPr>
              <p:cNvPr id="28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7904" y="1867559"/>
                <a:ext cx="26430" cy="2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6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3000375"/>
              <a:ext cx="1152525" cy="198438"/>
            </p14:xfrm>
          </p:contentPart>
        </mc:Choice>
        <mc:Fallback xmlns="">
          <p:pic>
            <p:nvPicPr>
              <p:cNvPr id="286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14852" y="2994613"/>
                <a:ext cx="1168007" cy="213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6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4300538"/>
              <a:ext cx="2676525" cy="500062"/>
            </p14:xfrm>
          </p:contentPart>
        </mc:Choice>
        <mc:Fallback xmlns="">
          <p:pic>
            <p:nvPicPr>
              <p:cNvPr id="286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4433" y="4292978"/>
                <a:ext cx="2695964" cy="520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6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4276725"/>
              <a:ext cx="3641725" cy="784225"/>
            </p14:xfrm>
          </p:contentPart>
        </mc:Choice>
        <mc:Fallback xmlns="">
          <p:pic>
            <p:nvPicPr>
              <p:cNvPr id="286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7763" y="4270964"/>
                <a:ext cx="3658645" cy="803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6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5800" y="5927725"/>
              <a:ext cx="1276350" cy="273050"/>
            </p14:xfrm>
          </p:contentPart>
        </mc:Choice>
        <mc:Fallback xmlns="">
          <p:pic>
            <p:nvPicPr>
              <p:cNvPr id="286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45359" y="5924483"/>
                <a:ext cx="1290032" cy="28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6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8" y="5930900"/>
              <a:ext cx="912812" cy="238125"/>
            </p14:xfrm>
          </p:contentPart>
        </mc:Choice>
        <mc:Fallback xmlns="">
          <p:pic>
            <p:nvPicPr>
              <p:cNvPr id="286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2080" y="5927298"/>
                <a:ext cx="931529" cy="25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6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0888" y="5773738"/>
              <a:ext cx="150812" cy="484187"/>
            </p14:xfrm>
          </p:contentPart>
        </mc:Choice>
        <mc:Fallback xmlns="">
          <p:pic>
            <p:nvPicPr>
              <p:cNvPr id="286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47308" y="5767258"/>
                <a:ext cx="175113" cy="50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6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7663" y="4021138"/>
              <a:ext cx="3413125" cy="236537"/>
            </p14:xfrm>
          </p:contentPart>
        </mc:Choice>
        <mc:Fallback xmlns="">
          <p:pic>
            <p:nvPicPr>
              <p:cNvPr id="286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80105" y="4009453"/>
                <a:ext cx="3433998" cy="25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6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2525" y="4211638"/>
              <a:ext cx="1651000" cy="793750"/>
            </p14:xfrm>
          </p:contentPart>
        </mc:Choice>
        <mc:Fallback xmlns="">
          <p:pic>
            <p:nvPicPr>
              <p:cNvPr id="286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6769" y="4205881"/>
                <a:ext cx="1663232" cy="805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6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9650" y="4186238"/>
              <a:ext cx="2009775" cy="788987"/>
            </p14:xfrm>
          </p:contentPart>
        </mc:Choice>
        <mc:Fallback xmlns="">
          <p:pic>
            <p:nvPicPr>
              <p:cNvPr id="286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16054" y="4181897"/>
                <a:ext cx="2018405" cy="8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6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4184650"/>
              <a:ext cx="958850" cy="746125"/>
            </p14:xfrm>
          </p:contentPart>
        </mc:Choice>
        <mc:Fallback xmlns="">
          <p:pic>
            <p:nvPicPr>
              <p:cNvPr id="286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93243" y="4181417"/>
                <a:ext cx="967144" cy="760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6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2575" y="955675"/>
              <a:ext cx="931863" cy="265113"/>
            </p14:xfrm>
          </p:contentPart>
        </mc:Choice>
        <mc:Fallback xmlns="">
          <p:pic>
            <p:nvPicPr>
              <p:cNvPr id="286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25736" y="951713"/>
                <a:ext cx="941581" cy="275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6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4463" y="1062038"/>
              <a:ext cx="639762" cy="176212"/>
            </p14:xfrm>
          </p:contentPart>
        </mc:Choice>
        <mc:Fallback xmlns="">
          <p:pic>
            <p:nvPicPr>
              <p:cNvPr id="286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59423" y="1051948"/>
                <a:ext cx="648043" cy="19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6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8063" y="1416050"/>
              <a:ext cx="552450" cy="287338"/>
            </p14:xfrm>
          </p:contentPart>
        </mc:Choice>
        <mc:Fallback xmlns="">
          <p:pic>
            <p:nvPicPr>
              <p:cNvPr id="286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4781" y="1407048"/>
                <a:ext cx="564848" cy="30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6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9113" y="1417638"/>
              <a:ext cx="1238250" cy="306387"/>
            </p14:xfrm>
          </p:contentPart>
        </mc:Choice>
        <mc:Fallback xmlns="">
          <p:pic>
            <p:nvPicPr>
              <p:cNvPr id="286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84794" y="1408648"/>
                <a:ext cx="1251928" cy="325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6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7613" y="1457325"/>
              <a:ext cx="611187" cy="244475"/>
            </p14:xfrm>
          </p:contentPart>
        </mc:Choice>
        <mc:Fallback xmlns="">
          <p:pic>
            <p:nvPicPr>
              <p:cNvPr id="286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55093" y="1449775"/>
                <a:ext cx="620906" cy="257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6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0" y="1390650"/>
              <a:ext cx="1025525" cy="354013"/>
            </p14:xfrm>
          </p:contentPart>
        </mc:Choice>
        <mc:Fallback xmlns="">
          <p:pic>
            <p:nvPicPr>
              <p:cNvPr id="286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30821" y="1384888"/>
                <a:ext cx="1033084" cy="369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6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2800" y="1625600"/>
              <a:ext cx="17463" cy="6350"/>
            </p14:xfrm>
          </p:contentPart>
        </mc:Choice>
        <mc:Fallback xmlns="">
          <p:pic>
            <p:nvPicPr>
              <p:cNvPr id="286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83178" y="1621014"/>
                <a:ext cx="31006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6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5688" y="1352550"/>
              <a:ext cx="682625" cy="430213"/>
            </p14:xfrm>
          </p:contentPart>
        </mc:Choice>
        <mc:Fallback xmlns="">
          <p:pic>
            <p:nvPicPr>
              <p:cNvPr id="286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2805" y="1348944"/>
                <a:ext cx="692717" cy="4413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0FF80B-4FB7-4DF7-ADDB-3835DB01AC8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458200" cy="33035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Belief Networks</a:t>
            </a:r>
          </a:p>
          <a:p>
            <a:pPr lvl="1" eaLnBrk="1" hangingPunct="1"/>
            <a:r>
              <a:rPr lang="en-US" sz="3200" b="1" smtClean="0"/>
              <a:t>Build sample BN</a:t>
            </a:r>
          </a:p>
          <a:p>
            <a:pPr lvl="1" eaLnBrk="1" hangingPunct="1"/>
            <a:r>
              <a:rPr lang="en-US" sz="3200" smtClean="0">
                <a:solidFill>
                  <a:schemeClr val="bg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smtClean="0">
                <a:solidFill>
                  <a:schemeClr val="bg2"/>
                </a:solidFill>
              </a:rPr>
              <a:t>More Examples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45033E-BAD9-4879-8D80-EFAA453B636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Burglary Example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424863" cy="57356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There might be a </a:t>
            </a:r>
            <a:r>
              <a:rPr lang="en-US" sz="2400" b="1" smtClean="0"/>
              <a:t>burglar</a:t>
            </a:r>
            <a:r>
              <a:rPr lang="en-US" sz="2400" smtClean="0"/>
              <a:t> in my house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</a:t>
            </a:r>
            <a:r>
              <a:rPr lang="en-US" sz="2400" b="1" smtClean="0"/>
              <a:t> anti-burglar alarm </a:t>
            </a:r>
            <a:r>
              <a:rPr lang="en-US" sz="2400" smtClean="0"/>
              <a:t>in my house may go 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 have an agreement with two of my neighbors,  </a:t>
            </a:r>
            <a:r>
              <a:rPr lang="en-US" sz="2400" b="1" smtClean="0"/>
              <a:t>John</a:t>
            </a:r>
            <a:r>
              <a:rPr lang="en-US" sz="2400" smtClean="0"/>
              <a:t> and </a:t>
            </a:r>
            <a:r>
              <a:rPr lang="en-US" sz="2400" b="1" smtClean="0"/>
              <a:t>Mary</a:t>
            </a:r>
            <a:r>
              <a:rPr lang="en-US" sz="2400" smtClean="0"/>
              <a:t>, that they </a:t>
            </a:r>
            <a:r>
              <a:rPr lang="en-US" sz="2400" b="1" smtClean="0"/>
              <a:t>call</a:t>
            </a:r>
            <a:r>
              <a:rPr lang="en-US" sz="2400" smtClean="0"/>
              <a:t> me if they hear the alarm go off when I am at work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Minor earthquakes </a:t>
            </a:r>
            <a:r>
              <a:rPr lang="en-US" sz="2400" smtClean="0"/>
              <a:t>may occur and sometimes the set off the alarm. </a:t>
            </a:r>
          </a:p>
          <a:p>
            <a:pPr eaLnBrk="1" hangingPunct="1">
              <a:lnSpc>
                <a:spcPct val="5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Variables:</a:t>
            </a:r>
          </a:p>
          <a:p>
            <a:pPr eaLnBrk="1" hangingPunct="1">
              <a:lnSpc>
                <a:spcPct val="6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Joint</a:t>
            </a:r>
            <a:r>
              <a:rPr lang="en-US" sz="2400" smtClean="0"/>
              <a:t> has                 entries/probs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5888" y="1238250"/>
              <a:ext cx="955675" cy="26988"/>
            </p14:xfrm>
          </p:contentPart>
        </mc:Choice>
        <mc:Fallback xmlns=""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3368" y="1229254"/>
                <a:ext cx="961794" cy="43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1317625"/>
              <a:ext cx="209550" cy="254000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8012" y="1308966"/>
                <a:ext cx="225006" cy="27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1989138"/>
              <a:ext cx="481012" cy="22225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5007" y="1985912"/>
                <a:ext cx="488933" cy="3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2103438"/>
              <a:ext cx="379413" cy="339725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09126" y="2092642"/>
                <a:ext cx="396332" cy="357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5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2113" y="3384550"/>
              <a:ext cx="255587" cy="277813"/>
            </p14:xfrm>
          </p:contentPart>
        </mc:Choice>
        <mc:Fallback xmlns="">
          <p:pic>
            <p:nvPicPr>
              <p:cNvPr id="24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5633" y="3373754"/>
                <a:ext cx="272866" cy="29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0463" y="3389313"/>
              <a:ext cx="400050" cy="355600"/>
            </p14:xfrm>
          </p:contentPart>
        </mc:Choice>
        <mc:Fallback xmlns=""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63621" y="3385725"/>
                <a:ext cx="418054" cy="371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1713" y="4470400"/>
              <a:ext cx="268287" cy="322263"/>
            </p14:xfrm>
          </p:contentPart>
        </mc:Choice>
        <mc:Fallback xmlns=""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1990" y="4462839"/>
                <a:ext cx="290974" cy="34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8" y="5227638"/>
              <a:ext cx="222250" cy="265112"/>
            </p14:xfrm>
          </p:contentPart>
        </mc:Choice>
        <mc:Fallback xmlns=""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13138" y="5218584"/>
                <a:ext cx="242030" cy="286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0163" y="5245100"/>
              <a:ext cx="1223962" cy="331788"/>
            </p14:xfrm>
          </p:contentPart>
        </mc:Choice>
        <mc:Fallback xmlns=""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6923" y="5234664"/>
                <a:ext cx="1231522" cy="34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4313" y="5237163"/>
              <a:ext cx="290512" cy="304800"/>
            </p14:xfrm>
          </p:contentPart>
        </mc:Choice>
        <mc:Fallback xmlns=""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13513" y="5230686"/>
                <a:ext cx="314631" cy="324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8638" y="5799138"/>
              <a:ext cx="881062" cy="452437"/>
            </p14:xfrm>
          </p:contentPart>
        </mc:Choice>
        <mc:Fallback xmlns=""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88196" y="5792299"/>
                <a:ext cx="894744" cy="469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5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2688" y="5257800"/>
              <a:ext cx="1155700" cy="863600"/>
            </p14:xfrm>
          </p:contentPart>
        </mc:Choice>
        <mc:Fallback xmlns="">
          <p:pic>
            <p:nvPicPr>
              <p:cNvPr id="245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4069" y="5249877"/>
                <a:ext cx="1176530" cy="8823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2C0275-D6BD-4DC9-951A-1EBD885AB0A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Simplify the joint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9499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Typically order vars to reflect causal knowledge (i.e., causes </a:t>
            </a:r>
            <a:r>
              <a:rPr lang="en-US" i="1" smtClean="0"/>
              <a:t>before effects)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burglar </a:t>
            </a:r>
            <a:r>
              <a:rPr lang="en-US" sz="2000" smtClean="0">
                <a:solidFill>
                  <a:schemeClr val="accent2"/>
                </a:solidFill>
              </a:rPr>
              <a:t>(B)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earthquake </a:t>
            </a:r>
            <a:r>
              <a:rPr lang="en-US" sz="2000" smtClean="0">
                <a:solidFill>
                  <a:schemeClr val="accent2"/>
                </a:solidFill>
              </a:rPr>
              <a:t>(E)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Mary to call </a:t>
            </a:r>
            <a:r>
              <a:rPr lang="en-US" sz="2000" smtClean="0">
                <a:solidFill>
                  <a:schemeClr val="accent2"/>
                </a:solidFill>
              </a:rPr>
              <a:t>(M)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John to call </a:t>
            </a:r>
            <a:r>
              <a:rPr lang="en-US" sz="2000" smtClean="0">
                <a:solidFill>
                  <a:schemeClr val="accent2"/>
                </a:solidFill>
              </a:rPr>
              <a:t>(J)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Apply Chain Rule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Simplify according to marginal&amp;conditional independence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0038" y="3157538"/>
              <a:ext cx="3081337" cy="498475"/>
            </p14:xfrm>
          </p:contentPart>
        </mc:Choice>
        <mc:Fallback xmlns="">
          <p:pic>
            <p:nvPicPr>
              <p:cNvPr id="22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1760" y="3151420"/>
                <a:ext cx="3100773" cy="51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3709988"/>
              <a:ext cx="476250" cy="42862"/>
            </p14:xfrm>
          </p:contentPart>
        </mc:Choice>
        <mc:Fallback xmlns=""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4893" y="3702424"/>
                <a:ext cx="481650" cy="52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4063" y="4994275"/>
              <a:ext cx="1909762" cy="44450"/>
            </p14:xfrm>
          </p:contentPart>
        </mc:Choice>
        <mc:Fallback xmlns=""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00103" y="4981627"/>
                <a:ext cx="1926322" cy="64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2413" y="4351338"/>
              <a:ext cx="835025" cy="588962"/>
            </p14:xfrm>
          </p:contentPart>
        </mc:Choice>
        <mc:Fallback xmlns=""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8094" y="4343418"/>
                <a:ext cx="849782" cy="604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4210050"/>
              <a:ext cx="6157913" cy="935038"/>
            </p14:xfrm>
          </p:contentPart>
        </mc:Choice>
        <mc:Fallback xmlns=""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2530" y="4200329"/>
                <a:ext cx="6175552" cy="9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1546225"/>
              <a:ext cx="28575" cy="201613"/>
            </p14:xfrm>
          </p:contentPart>
        </mc:Choice>
        <mc:Fallback xmlns=""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91838" y="1540465"/>
                <a:ext cx="42682" cy="215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3338" y="1520825"/>
              <a:ext cx="153987" cy="211138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0460" y="1512885"/>
                <a:ext cx="165860" cy="23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2060575"/>
              <a:ext cx="217487" cy="238125"/>
            </p14:xfrm>
          </p:contentPart>
        </mc:Choice>
        <mc:Fallback xmlns=""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18272" y="2051582"/>
                <a:ext cx="231170" cy="257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25" y="2198688"/>
              <a:ext cx="215900" cy="36512"/>
            </p14:xfrm>
          </p:contentPart>
        </mc:Choice>
        <mc:Fallback xmlns="">
          <p:pic>
            <p:nvPicPr>
              <p:cNvPr id="22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91807" y="2195796"/>
                <a:ext cx="231373" cy="45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1519238"/>
              <a:ext cx="188913" cy="201612"/>
            </p14:xfrm>
          </p:contentPart>
        </mc:Choice>
        <mc:Fallback xmlns=""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2884" y="1512769"/>
                <a:ext cx="205106" cy="21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1598613"/>
              <a:ext cx="144462" cy="36512"/>
            </p14:xfrm>
          </p:contentPart>
        </mc:Choice>
        <mc:Fallback xmlns="">
          <p:pic>
            <p:nvPicPr>
              <p:cNvPr id="22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95266" y="1596082"/>
                <a:ext cx="154189" cy="41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5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1517650"/>
              <a:ext cx="241300" cy="23813"/>
            </p14:xfrm>
          </p:contentPart>
        </mc:Choice>
        <mc:Fallback xmlns="">
          <p:pic>
            <p:nvPicPr>
              <p:cNvPr id="225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68279" y="1515162"/>
                <a:ext cx="246342" cy="31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5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1150" y="1870075"/>
              <a:ext cx="258763" cy="211138"/>
            </p14:xfrm>
          </p:contentPart>
        </mc:Choice>
        <mc:Fallback xmlns="">
          <p:pic>
            <p:nvPicPr>
              <p:cNvPr id="225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55752" y="1864670"/>
                <a:ext cx="273159" cy="225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5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1075" y="1909763"/>
              <a:ext cx="260350" cy="195262"/>
            </p14:xfrm>
          </p:contentPart>
        </mc:Choice>
        <mc:Fallback xmlns="">
          <p:pic>
            <p:nvPicPr>
              <p:cNvPr id="225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25313" y="1905440"/>
                <a:ext cx="270433" cy="210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5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7838" y="2430463"/>
              <a:ext cx="187325" cy="255587"/>
            </p14:xfrm>
          </p:contentPart>
        </mc:Choice>
        <mc:Fallback xmlns="">
          <p:pic>
            <p:nvPicPr>
              <p:cNvPr id="225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19176" y="2426509"/>
                <a:ext cx="199958" cy="268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5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8988" y="2438400"/>
              <a:ext cx="436562" cy="317500"/>
            </p14:xfrm>
          </p:contentPart>
        </mc:Choice>
        <mc:Fallback xmlns="">
          <p:pic>
            <p:nvPicPr>
              <p:cNvPr id="225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4683" y="2434190"/>
                <a:ext cx="450911" cy="330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5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2819400"/>
              <a:ext cx="279400" cy="220663"/>
            </p14:xfrm>
          </p:contentPart>
        </mc:Choice>
        <mc:Fallback xmlns="">
          <p:pic>
            <p:nvPicPr>
              <p:cNvPr id="225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75654" y="2808961"/>
                <a:ext cx="288401" cy="241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5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2932113"/>
              <a:ext cx="144462" cy="212725"/>
            </p14:xfrm>
          </p:contentPart>
        </mc:Choice>
        <mc:Fallback xmlns="">
          <p:pic>
            <p:nvPicPr>
              <p:cNvPr id="225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98910" y="2927794"/>
                <a:ext cx="157791" cy="228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5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6475" y="2897188"/>
              <a:ext cx="296863" cy="20637"/>
            </p14:xfrm>
          </p:contentPart>
        </mc:Choice>
        <mc:Fallback xmlns="">
          <p:pic>
            <p:nvPicPr>
              <p:cNvPr id="225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49630" y="2884516"/>
                <a:ext cx="316678" cy="4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5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8225" y="3735388"/>
              <a:ext cx="919163" cy="527050"/>
            </p14:xfrm>
          </p:contentPart>
        </mc:Choice>
        <mc:Fallback xmlns="">
          <p:pic>
            <p:nvPicPr>
              <p:cNvPr id="225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70304" y="3728188"/>
                <a:ext cx="931044" cy="544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5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571875"/>
              <a:ext cx="582613" cy="287338"/>
            </p14:xfrm>
          </p:contentPart>
        </mc:Choice>
        <mc:Fallback xmlns="">
          <p:pic>
            <p:nvPicPr>
              <p:cNvPr id="225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04993" y="3568634"/>
                <a:ext cx="601337" cy="296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5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3624263"/>
              <a:ext cx="46038" cy="14287"/>
            </p14:xfrm>
          </p:contentPart>
        </mc:Choice>
        <mc:Fallback xmlns="">
          <p:pic>
            <p:nvPicPr>
              <p:cNvPr id="225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23570" y="3619620"/>
                <a:ext cx="59346" cy="2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5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6050" y="4449763"/>
              <a:ext cx="396875" cy="471487"/>
            </p14:xfrm>
          </p:contentPart>
        </mc:Choice>
        <mc:Fallback xmlns="">
          <p:pic>
            <p:nvPicPr>
              <p:cNvPr id="225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89888" y="4439955"/>
                <a:ext cx="412822" cy="486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25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1788" y="4408488"/>
              <a:ext cx="936625" cy="377825"/>
            </p14:xfrm>
          </p:contentPart>
        </mc:Choice>
        <mc:Fallback xmlns="">
          <p:pic>
            <p:nvPicPr>
              <p:cNvPr id="225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46749" y="4402011"/>
                <a:ext cx="952823" cy="390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5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5613" y="3335338"/>
              <a:ext cx="1190625" cy="722312"/>
            </p14:xfrm>
          </p:contentPart>
        </mc:Choice>
        <mc:Fallback xmlns="">
          <p:pic>
            <p:nvPicPr>
              <p:cNvPr id="225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96612" y="3332457"/>
                <a:ext cx="1203586" cy="73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55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4900" y="3729038"/>
              <a:ext cx="585788" cy="323850"/>
            </p14:xfrm>
          </p:contentPart>
        </mc:Choice>
        <mc:Fallback xmlns="">
          <p:pic>
            <p:nvPicPr>
              <p:cNvPr id="2255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50940" y="3718591"/>
                <a:ext cx="600190" cy="34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55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6575" y="3781425"/>
              <a:ext cx="23813" cy="22225"/>
            </p14:xfrm>
          </p:contentPart>
        </mc:Choice>
        <mc:Fallback xmlns="">
          <p:pic>
            <p:nvPicPr>
              <p:cNvPr id="2255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52606" y="3777482"/>
                <a:ext cx="40410" cy="387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A9A800-3425-477C-9D42-51AE86B344F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Structure + Probs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424863" cy="20716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Express remaining dependencies as 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var is 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each var, the conditioning vars are its parents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Associate to each node corresponding conditional probabilities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6215063"/>
            <a:ext cx="5643562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Directed Acyclic Graph (DAG) 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849313"/>
              <a:ext cx="2268538" cy="503237"/>
            </p14:xfrm>
          </p:contentPart>
        </mc:Choice>
        <mc:Fallback xmlns="">
          <p:pic>
            <p:nvPicPr>
              <p:cNvPr id="61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605" y="846433"/>
                <a:ext cx="2281499" cy="51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820738"/>
              <a:ext cx="2332038" cy="498475"/>
            </p14:xfrm>
          </p:contentPart>
        </mc:Choice>
        <mc:Fallback xmlns="">
          <p:pic>
            <p:nvPicPr>
              <p:cNvPr id="61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4530" y="816063"/>
                <a:ext cx="2344638" cy="513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7100" y="846138"/>
              <a:ext cx="715963" cy="476250"/>
            </p14:xfrm>
          </p:contentPart>
        </mc:Choice>
        <mc:Fallback xmlns="">
          <p:pic>
            <p:nvPicPr>
              <p:cNvPr id="61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8457" y="842908"/>
                <a:ext cx="731809" cy="490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5625" y="728663"/>
              <a:ext cx="1944688" cy="639762"/>
            </p14:xfrm>
          </p:contentPart>
        </mc:Choice>
        <mc:Fallback xmlns="">
          <p:pic>
            <p:nvPicPr>
              <p:cNvPr id="61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95545" y="722935"/>
                <a:ext cx="1964128" cy="65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" y="942975"/>
              <a:ext cx="474663" cy="303213"/>
            </p14:xfrm>
          </p:contentPart>
        </mc:Choice>
        <mc:Fallback xmlns="">
          <p:pic>
            <p:nvPicPr>
              <p:cNvPr id="61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487" y="935413"/>
                <a:ext cx="495160" cy="319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3208338"/>
              <a:ext cx="1052512" cy="498475"/>
            </p14:xfrm>
          </p:contentPart>
        </mc:Choice>
        <mc:Fallback xmlns="">
          <p:pic>
            <p:nvPicPr>
              <p:cNvPr id="61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6729" y="3202579"/>
                <a:ext cx="1064031" cy="51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3940175"/>
              <a:ext cx="1795463" cy="760413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9840" y="3932974"/>
                <a:ext cx="1801944" cy="777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6700" y="3576638"/>
              <a:ext cx="3027363" cy="2509837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97340" y="3566198"/>
                <a:ext cx="3046804" cy="2530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9975" y="5092700"/>
              <a:ext cx="1089025" cy="487363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41695" y="5088738"/>
                <a:ext cx="1109905" cy="50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0975" y="3622675"/>
              <a:ext cx="2139950" cy="1408113"/>
            </p14:xfrm>
          </p:contentPart>
        </mc:Choice>
        <mc:Fallback xmlns=""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10893" y="3611866"/>
                <a:ext cx="2162635" cy="1430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5184775"/>
              <a:ext cx="1084263" cy="893763"/>
            </p14:xfrm>
          </p:contentPart>
        </mc:Choice>
        <mc:Fallback xmlns="">
          <p:pic>
            <p:nvPicPr>
              <p:cNvPr id="6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63706" y="5171069"/>
                <a:ext cx="1109102" cy="92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3175" y="771525"/>
              <a:ext cx="1611313" cy="647700"/>
            </p14:xfrm>
          </p:contentPart>
        </mc:Choice>
        <mc:Fallback xmlns=""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10295" y="765044"/>
                <a:ext cx="1625713" cy="663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8425" y="1344613"/>
              <a:ext cx="825500" cy="53975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45545" y="1337393"/>
                <a:ext cx="835580" cy="6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3463925"/>
              <a:ext cx="746125" cy="395288"/>
            </p14:xfrm>
          </p:contentPart>
        </mc:Choice>
        <mc:Fallback xmlns=""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5233" y="3454205"/>
                <a:ext cx="767041" cy="414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2788" y="5226050"/>
              <a:ext cx="892175" cy="574675"/>
            </p14:xfrm>
          </p:contentPart>
        </mc:Choice>
        <mc:Fallback xmlns=""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73791" y="5220649"/>
                <a:ext cx="912329" cy="5861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2A8B4B6-13E9-404D-8E35-B2A2E29A896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Burglary: complete BN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5286412" cy="1676400"/>
        </p:xfrm>
        <a:graphic>
          <a:graphicData uri="http://schemas.openxmlformats.org/drawingml/2006/table">
            <a:tbl>
              <a:tblPr/>
              <a:tblGrid>
                <a:gridCol w="962611"/>
                <a:gridCol w="1441267"/>
                <a:gridCol w="1360690"/>
                <a:gridCol w="1521844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285750" y="4857750"/>
          <a:ext cx="3856368" cy="1071190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4786313" y="4714875"/>
          <a:ext cx="3856368" cy="1026116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7038" y="4086225"/>
              <a:ext cx="9525" cy="46038"/>
            </p14:xfrm>
          </p:contentPart>
        </mc:Choice>
        <mc:Fallback xmlns="">
          <p:pic>
            <p:nvPicPr>
              <p:cNvPr id="717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7513" y="4076874"/>
                <a:ext cx="28575" cy="6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9613" y="981075"/>
              <a:ext cx="4117975" cy="1790700"/>
            </p14:xfrm>
          </p:contentPart>
        </mc:Choice>
        <mc:Fallback xmlns="">
          <p:pic>
            <p:nvPicPr>
              <p:cNvPr id="717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3493" y="970281"/>
                <a:ext cx="4128055" cy="1812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2708275"/>
              <a:ext cx="1719263" cy="654050"/>
            </p14:xfrm>
          </p:contentPart>
        </mc:Choice>
        <mc:Fallback xmlns="">
          <p:pic>
            <p:nvPicPr>
              <p:cNvPr id="717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011" y="2699636"/>
                <a:ext cx="1741582" cy="674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7450" y="3284538"/>
              <a:ext cx="234950" cy="730250"/>
            </p14:xfrm>
          </p:contentPart>
        </mc:Choice>
        <mc:Fallback xmlns="">
          <p:pic>
            <p:nvPicPr>
              <p:cNvPr id="717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2413" y="3278056"/>
                <a:ext cx="243225" cy="74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3213100"/>
              <a:ext cx="3595687" cy="1335088"/>
            </p14:xfrm>
          </p:contentPart>
        </mc:Choice>
        <mc:Fallback xmlns="">
          <p:pic>
            <p:nvPicPr>
              <p:cNvPr id="717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6018" y="3210580"/>
                <a:ext cx="3608647" cy="1349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188" y="4149725"/>
              <a:ext cx="1374775" cy="254000"/>
            </p14:xfrm>
          </p:contentPart>
        </mc:Choice>
        <mc:Fallback xmlns="">
          <p:pic>
            <p:nvPicPr>
              <p:cNvPr id="717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468" y="4140011"/>
                <a:ext cx="1391334" cy="27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8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908050"/>
              <a:ext cx="2005013" cy="881063"/>
            </p14:xfrm>
          </p:contentPart>
        </mc:Choice>
        <mc:Fallback xmlns="">
          <p:pic>
            <p:nvPicPr>
              <p:cNvPr id="718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0470" y="903726"/>
                <a:ext cx="2025914" cy="896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8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3860800"/>
              <a:ext cx="2159000" cy="771525"/>
            </p14:xfrm>
          </p:contentPart>
        </mc:Choice>
        <mc:Fallback xmlns="">
          <p:pic>
            <p:nvPicPr>
              <p:cNvPr id="718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5929" y="3851439"/>
                <a:ext cx="2179157" cy="792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8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3933825"/>
              <a:ext cx="2135188" cy="804863"/>
            </p14:xfrm>
          </p:contentPart>
        </mc:Choice>
        <mc:Fallback xmlns="">
          <p:pic>
            <p:nvPicPr>
              <p:cNvPr id="718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57458" y="3922525"/>
                <a:ext cx="2156061" cy="82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8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289050"/>
              <a:ext cx="142875" cy="92075"/>
            </p14:xfrm>
          </p:contentPart>
        </mc:Choice>
        <mc:Fallback xmlns="">
          <p:pic>
            <p:nvPicPr>
              <p:cNvPr id="718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73806" y="1278620"/>
                <a:ext cx="157630" cy="106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171450"/>
              <a:ext cx="1249362" cy="481013"/>
            </p14:xfrm>
          </p:contentPart>
        </mc:Choice>
        <mc:Fallback xmlns=""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452" y="165689"/>
                <a:ext cx="1259803" cy="495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9013" y="195263"/>
              <a:ext cx="935037" cy="492125"/>
            </p14:xfrm>
          </p:contentPart>
        </mc:Choice>
        <mc:Fallback xmlns=""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375" y="188783"/>
                <a:ext cx="950153" cy="50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0075" y="2632075"/>
              <a:ext cx="300038" cy="123825"/>
            </p14:xfrm>
          </p:contentPart>
        </mc:Choice>
        <mc:Fallback xmlns=""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34672" y="2627756"/>
                <a:ext cx="312645" cy="135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2909888"/>
              <a:ext cx="261937" cy="188912"/>
            </p14:xfrm>
          </p:contentPart>
        </mc:Choice>
        <mc:Fallback xmlns="">
          <p:pic>
            <p:nvPicPr>
              <p:cNvPr id="71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70471" y="2905930"/>
                <a:ext cx="275969" cy="196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3281363"/>
              <a:ext cx="276225" cy="177800"/>
            </p14:xfrm>
          </p:contentPart>
        </mc:Choice>
        <mc:Fallback xmlns="">
          <p:pic>
            <p:nvPicPr>
              <p:cNvPr id="71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72626" y="3277764"/>
                <a:ext cx="289190" cy="18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1663" y="3644900"/>
              <a:ext cx="333375" cy="160338"/>
            </p14:xfrm>
          </p:contentPart>
        </mc:Choice>
        <mc:Fallback xmlns="">
          <p:pic>
            <p:nvPicPr>
              <p:cNvPr id="71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32663" y="3637177"/>
                <a:ext cx="350296" cy="17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0588" y="1720850"/>
              <a:ext cx="1770062" cy="460375"/>
            </p14:xfrm>
          </p:contentPart>
        </mc:Choice>
        <mc:Fallback xmlns="">
          <p:pic>
            <p:nvPicPr>
              <p:cNvPr id="71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65177" y="1714006"/>
                <a:ext cx="1786294" cy="472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4133850"/>
              <a:ext cx="638175" cy="382588"/>
            </p14:xfrm>
          </p:contentPart>
        </mc:Choice>
        <mc:Fallback xmlns=""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98389" y="4127359"/>
                <a:ext cx="656172" cy="397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1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6325" y="4122738"/>
              <a:ext cx="558800" cy="427037"/>
            </p14:xfrm>
          </p:contentPart>
        </mc:Choice>
        <mc:Fallback xmlns="">
          <p:pic>
            <p:nvPicPr>
              <p:cNvPr id="71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417324" y="4118417"/>
                <a:ext cx="576803" cy="435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4346575"/>
              <a:ext cx="1093788" cy="482600"/>
            </p14:xfrm>
          </p:contentPart>
        </mc:Choice>
        <mc:Fallback xmlns="">
          <p:pic>
            <p:nvPicPr>
              <p:cNvPr id="72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43111" y="4344052"/>
                <a:ext cx="1107825" cy="490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0" y="5583238"/>
              <a:ext cx="566738" cy="433387"/>
            </p14:xfrm>
          </p:contentPart>
        </mc:Choice>
        <mc:Fallback xmlns="">
          <p:pic>
            <p:nvPicPr>
              <p:cNvPr id="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96348" y="5571350"/>
                <a:ext cx="587288" cy="456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5405438"/>
              <a:ext cx="557213" cy="415925"/>
            </p14:xfrm>
          </p:contentPart>
        </mc:Choice>
        <mc:Fallback xmlns="">
          <p:pic>
            <p:nvPicPr>
              <p:cNvPr id="72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75560" y="5394977"/>
                <a:ext cx="578464" cy="437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9538" y="5846763"/>
              <a:ext cx="133350" cy="206375"/>
            </p14:xfrm>
          </p:contentPart>
        </mc:Choice>
        <mc:Fallback xmlns="">
          <p:pic>
            <p:nvPicPr>
              <p:cNvPr id="72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49833" y="5839213"/>
                <a:ext cx="150603" cy="223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6800" y="6057900"/>
              <a:ext cx="679450" cy="300038"/>
            </p14:xfrm>
          </p:contentPart>
        </mc:Choice>
        <mc:Fallback xmlns="">
          <p:pic>
            <p:nvPicPr>
              <p:cNvPr id="72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28878" y="6049995"/>
                <a:ext cx="691332" cy="31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6151563"/>
              <a:ext cx="1058862" cy="280987"/>
            </p14:xfrm>
          </p:contentPart>
        </mc:Choice>
        <mc:Fallback xmlns="">
          <p:pic>
            <p:nvPicPr>
              <p:cNvPr id="72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06767" y="6145807"/>
                <a:ext cx="1077584" cy="289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3575" y="6056313"/>
              <a:ext cx="749300" cy="209550"/>
            </p14:xfrm>
          </p:contentPart>
        </mc:Choice>
        <mc:Fallback xmlns="">
          <p:pic>
            <p:nvPicPr>
              <p:cNvPr id="72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466374" y="6050192"/>
                <a:ext cx="760462" cy="224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6137275"/>
              <a:ext cx="892175" cy="147638"/>
            </p14:xfrm>
          </p:contentPart>
        </mc:Choice>
        <mc:Fallback xmlns=""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06534" y="6130762"/>
                <a:ext cx="909097" cy="1639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04ADDF4-1D65-434C-9C47-004A0EE4531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458200" cy="3303588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4000" b="1" dirty="0" smtClean="0"/>
              <a:t>Belief Networks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Build sample BN</a:t>
            </a:r>
          </a:p>
          <a:p>
            <a:pPr lvl="1" eaLnBrk="1" hangingPunct="1">
              <a:defRPr/>
            </a:pPr>
            <a:r>
              <a:rPr lang="en-US" sz="3200" b="1" dirty="0" smtClean="0"/>
              <a:t>Intro Inference, Compactness, Semantics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2"/>
                </a:solidFill>
              </a:rPr>
              <a:t>More Examples</a:t>
            </a: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33323</TotalTime>
  <Words>1557</Words>
  <Application>Microsoft Office PowerPoint</Application>
  <PresentationFormat>On-screen Show (4:3)</PresentationFormat>
  <Paragraphs>442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Big Picture: R&amp;R  systems</vt:lpstr>
      <vt:lpstr>Key points Recap</vt:lpstr>
      <vt:lpstr>Lecture Overview</vt:lpstr>
      <vt:lpstr>Belief Nets: Burglary Example</vt:lpstr>
      <vt:lpstr>Belief Nets: Simplify the joint</vt:lpstr>
      <vt:lpstr>Belief Nets: Structure + Probs</vt:lpstr>
      <vt:lpstr>Burglary: complete BN</vt:lpstr>
      <vt:lpstr>Lecture Overview</vt:lpstr>
      <vt:lpstr>Burglary  Example: Bnets inference</vt:lpstr>
      <vt:lpstr>Burglary  Example: Bnets inference</vt:lpstr>
      <vt:lpstr>Bayesian Networks – Inference Types</vt:lpstr>
      <vt:lpstr>BNnets: Compactness</vt:lpstr>
      <vt:lpstr>BNets: Compactness</vt:lpstr>
      <vt:lpstr>BNets: Construction General Semantics</vt:lpstr>
      <vt:lpstr>BNets: Construction General Semantics (cont’)</vt:lpstr>
      <vt:lpstr>Lecture Overview</vt:lpstr>
      <vt:lpstr>Other Examples: Fire Diagnosis (textbook Ex. 6.10)</vt:lpstr>
      <vt:lpstr>Other Examples (cont’)</vt:lpstr>
      <vt:lpstr>Realistic BNet: Liver Diagnosis    Source: Onisko et al., 1999</vt:lpstr>
      <vt:lpstr>Realistic BNet: Liver Diagnosis    Source: Onisko et al., 1999</vt:lpstr>
      <vt:lpstr>Realistic BNet: Liver Diagnosis    Source: Onisko et al., 1999</vt:lpstr>
      <vt:lpstr>Answering Query under Uncertainty</vt:lpstr>
      <vt:lpstr>Learning Goals for today’s class</vt:lpstr>
      <vt:lpstr>Next Class (Wednesday!)</vt:lpstr>
      <vt:lpstr>Belief network summary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559</cp:revision>
  <dcterms:created xsi:type="dcterms:W3CDTF">2000-08-26T02:46:38Z</dcterms:created>
  <dcterms:modified xsi:type="dcterms:W3CDTF">2013-11-13T22:06:20Z</dcterms:modified>
</cp:coreProperties>
</file>