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6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7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8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9.xml" ContentType="application/vnd.openxmlformats-officedocument.presentationml.notesSlide+xml"/>
  <Override PartName="/ppt/ink/ink97.xml" ContentType="application/inkml+xml"/>
  <Override PartName="/ppt/notesSlides/notesSlide10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notesSlides/notesSlide11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notesSlides/notesSlide12.xml" ContentType="application/vnd.openxmlformats-officedocument.presentationml.notesSlide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notesSlides/notesSlide15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notesSlides/notesSlide16.xml" ContentType="application/vnd.openxmlformats-officedocument.presentationml.notesSlide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notesSlides/notesSlide19.xml" ContentType="application/vnd.openxmlformats-officedocument.presentationml.notesSlide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notesSlides/notesSlide20.xml" ContentType="application/vnd.openxmlformats-officedocument.presentationml.notesSlide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notesSlides/notesSlide21.xml" ContentType="application/vnd.openxmlformats-officedocument.presentationml.notesSlide+xml"/>
  <Override PartName="/ppt/ink/ink283.xml" ContentType="application/inkml+xml"/>
  <Override PartName="/ppt/notesSlides/notesSlide22.xml" ContentType="application/vnd.openxmlformats-officedocument.presentationml.notesSlide+xml"/>
  <Override PartName="/ppt/ink/ink284.xml" ContentType="application/inkml+xml"/>
  <Override PartName="/ppt/ink/ink285.xml" ContentType="application/inkml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4" r:id="rId2"/>
    <p:sldId id="512" r:id="rId3"/>
    <p:sldId id="513" r:id="rId4"/>
    <p:sldId id="514" r:id="rId5"/>
    <p:sldId id="515" r:id="rId6"/>
    <p:sldId id="516" r:id="rId7"/>
    <p:sldId id="542" r:id="rId8"/>
    <p:sldId id="517" r:id="rId9"/>
    <p:sldId id="518" r:id="rId10"/>
    <p:sldId id="546" r:id="rId11"/>
    <p:sldId id="547" r:id="rId12"/>
    <p:sldId id="520" r:id="rId13"/>
    <p:sldId id="524" r:id="rId14"/>
    <p:sldId id="531" r:id="rId15"/>
    <p:sldId id="532" r:id="rId16"/>
    <p:sldId id="537" r:id="rId17"/>
    <p:sldId id="551" r:id="rId18"/>
    <p:sldId id="538" r:id="rId19"/>
    <p:sldId id="533" r:id="rId20"/>
    <p:sldId id="539" r:id="rId21"/>
    <p:sldId id="550" r:id="rId22"/>
    <p:sldId id="545" r:id="rId23"/>
    <p:sldId id="536" r:id="rId24"/>
    <p:sldId id="541" r:id="rId2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9900"/>
    <a:srgbClr val="FF0000"/>
    <a:srgbClr val="9900CC"/>
    <a:srgbClr val="9966FF"/>
    <a:srgbClr val="9933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1818" autoAdjust="0"/>
  </p:normalViewPr>
  <p:slideViewPr>
    <p:cSldViewPr>
      <p:cViewPr>
        <p:scale>
          <a:sx n="59" d="100"/>
          <a:sy n="59" d="100"/>
        </p:scale>
        <p:origin x="-16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>
        <p:scale>
          <a:sx n="100" d="100"/>
          <a:sy n="100" d="100"/>
        </p:scale>
        <p:origin x="-870" y="-7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fld id="{FE38DF9E-145F-4D06-8657-FB6B47270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1:59:34.5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-10 737 3,'0'0'21,"0"0"0,0 0-14,-10 4-2,10-4 1,0 0 0,0 0 1,0 0 2,0 0 1,0 0-1,0 0 2,11 3-1,-11-3 0,17-17-2,1-1-3,8-3 0,7-11-1,5-3 0,13-10-1,2-5-2,3-5 0,3 0-2,-3-1 2,0 0-2,-2 3 2,2 5-1,-7 3 1,0 5 2,-2 5-2,-1 7 1,-7 6-1,-5 6 0,-4 6-1,-6 3 1,-5 7-1,-5 8 0,-6 3 2,-3 7-2,-2 6 2,-3 6-1,-3 10 1,-2 7-1,-3 5 0,-2 7 0,0 1 0,-2 0 0,1-1-2,2-8 2,1-6-1,3-9 0,3-9 0,3-7 0,3-6-1,6-8 2,7-7-1,8-7 0,10-7 0,7-10 0,6-8 1,8-7-1,5-9 0,4-4 0,-6 0 0,2 1 0,-7 6 1,-5 4-1,-6 11 0,-7 5 0,-8 9 0,-6 8-1,-2 6 1,-6 7 0,-2 3 1,-2 6-1,0 4 0,-2 3 0,0 2 1,3 0-2,3 1 0,-1-5-4,12-13-30,2-6-3,2-18-2,4-16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4:46.4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15 284 1,'0'0'26,"-22"-1"-2,22 1 0,0 0-21,0 0-4,0 0 0,25-3-1,-1 1 0,10 0 1,6-1 1,12-1 1,6-3-1,7 2 1,4 0 0,1 0-1,0 1 0,-2 1-4,0 2-14,-13-11-6,2 6-1</inkml:trace>
  <inkml:trace contextRef="#ctx0" brushRef="#br0" timeOffset="300">491 0 0,'-10'20'4,"6"-2"0,16-2 2,8-3 0,11-4 1,9-4 0,13-3 0,6-2-2,6-1-1,0-2-2,-3 3 0,-6 3-1,-8 1 0,-11 2-1,-13 6 2,-11 4 0,-17 4 3,-14 5 1,-14 1 2,-9 5 3,-11 0-2,-1 4 0,-4-2-4,1 0-14,0-4-19,12 6 0,-8-13-3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3:25:27.4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 47 0,'-4'-9'8,"4"9"1,0 0 1,0 0-1,0 0 1,2-10 0,-2 10 0,0 0-2,0 0-2,0 0-1,0 0-3,0 0-1,0 0 0,0 0-1,0 0 1,0 0 0,0 0 1,0 0 0,0 0 0,0 0 1,0 0-1,0 0 1,0 0-2,0 0 1,9 11-1,-9-11 0,11 9 0,-11-9 0,12 11 0,-12-11 0,14 14 1,-14-14-1,13 13 1,-13-13 0,13 17 1,-5-8-1,-1 2 0,-7-11 0,17 19-1,-8-8 1,1 4-1,0 0 0,1 1 0,-1 2 0,0 3 0,-1 1-1,0 2 2,-4 2-1,2 2 0,-4 1 0,1 2 0,-3-1 0,-1 1 1,0-1-1,-1 0 0,1-1 1,-2-1-1,-2-2 0,1 1 1,-4-3-1,-1 5 0,-6-1 0,-1 1 0,-5-1 1,-3 0-1,-2-1 0,-2-2 0,-1 0 0,0-4 0,1-4-1,3-1 1,3-3-1,3-2 1,2-3-1,3-2 2,4-2-1,9-4-1,-15 7 1,15-7 0,-9 1-1,9-1 0,0 0 0,0 0 0,-9 1 0,9-1 0,0 0 0,0 0-1,0 0 1,0 0-1,0 0 1,0 0-1,0 0-1,0 0 2,0 0-1,0 0 1,10-1-1,-10 1 1,0 0 0,14 0 0,-14 0 0,14-5 0,-4 1 0,2-2 0,2-2 1,2-3-1,0-5 0,4-2 1,1-2-1,2-6 2,-2-2-4,1-1 4,-3-3-4,2 0 4,-4-2-4,1-1 2,-1 0 0,-2 1 0,-2-1 0,-2 2 0,-2 0 0,3 2 0,-7 0 2,-1 2-2,-3 1 0,-3 1 1,-1 2-1,-1 0 0,-1 1 0,-4 1 0,4 3 0,-2 0 0,1 1 0,0 3 0,0-5 0,-2 4 0,-2-1 0,-4 0 0,-1 1-1,-3 0 1,-1 1 0,0 0-2,-1 7 2,2-2 0,3 2 0,3 3 0,2 2 0,10 4-1,-13-6 1,13 6-1,0 0 1,-10 0-1,10 0 1,0 0-1,0 0 1,0 0-1,0 0 0,0 0 1,-6 10-1,6-10 0,0 0 1,13 16-1,-5-7 1,3 1 0,3 5 0,1 0 0,4 3 1,1 0-1,0 3 1,1 1-1,1 2 0,-2 1 0,-2 0 0,3 1 0,-3 3 0,-1 0 0,-5 1 0,0 0 1,-3 0-1,-4 0 0,0 0 0,-8-1 0,0-1 0,-2 0 0,-1 1 0,-1-2 0,-1 1 0,-1-1 1,0 4-1,-1-1 0,-3 0 1,-1 0-1,-1-2 1,-4 1-1,-2-3 1,-1 0 0,-3-7 0,-1 0 1,0-4-2,2 0 1,-1-3-1,3 0 1,2-3-1,4-1 0,1 0 0,4-1 0,1-2 0,10-5 0,-12 7 1,12-7-1,0 0 0,0 0 0,0 0 0,0 0-1,0 0-3,0 0-4,0 0-12,0 0-4,0 0 0,1-14-1,0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3:22:48.5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0,'0'0'1,"0"0"-1,0 0 1,0 0-1,0 0-1,0 0 1,0 0 1,0 0 1,0 0 1,0 0 1,0 0 0,0 0 0,0 0 0,0 0-1,0 0-1,0 0 0,0 0-1,0 0 2,0 0 0,0 0 0,0 0 0,0 0 1,0 0-1,0 0 1,0 0-1,0 0-2,0 0 1,0 0-1,0 0 0,0 0-1,0 0 1,0 0-2,0 0 1,0 0-1,0 0 1,0 0 0,0 0-2,0 0-2,0 0-3,0 0-1,0 0 0,0 0 0,0 0-1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5:33.9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2527 9,'0'0'6,"0"0"-1,0 0 0,0 0-1,0 0 0,0 0-1,0 0 1,0 0 0,0 0 0,0 0 1,0 0 0,0 0 1,45 15 0,-45-15-1,0 0 0,59 9 0,-59-9 0,59 7-2,-19-1 0,2-5-1,6 2 1,7-2-1,5 1 1,-1-1-1,5 0 0,-4-1 2,0 2-1,0-1 1,-3 2 0,3-3-1,-1 3 0,-1-4 0,3 2-1,6-2 0,-2 2 0,9-2-1,1 2 0,-5 0 0,7 1 0,2 1 0,-3 2 0,-2-2-1,-2 1 2,-4-2-1,3 1 0,2-2 0,-6 1 1,3-1 0,-1 1-1,-1-1 0,1 1-1,2-1 1,-3 0-1,2 0 0,1-1 1,-3-1 0,0 0 0,2-1-1,2 0 1,-2-1-1,3 0 1,4-1 0,3 0-1,3 1 0,1 0 0,2-2 0,1 2 0,2-1 1,2 1-1,1-1 0,-1 1 0,-1-2 0,4 1-1,-3-3 2,3 1-1,1-2-1,-2-1 1,-1 0 0,-1 0 0,0 1 0,-5-1 0,-4 0 0,-6 1 0,-7 1 1,-8-1-1,-7 1 0,-6 0 0,-2 0 0,-5 2 0,-1-1 0,0 3 0,-2 2 0,0 0 0,-2 1 0,-2 0 0,-5 0 0,-3-1 0,-5 0 1,-5-1-1,-5 0 0,-11 2 1,12-3-1,-12 3 0,0 0 0,0 0-1,0 0 1,0 0 0,0 0-1,0 0 1,0 0 0,11 1 0,-11-1 0,11 0 0,-11 0 0,11-1 1,-11 1-1,12 1 0,-12-1 0,0 0 0,0 0 0,0 0-1,0 0 1,0 0-1,0 0 1,0 0 0,0 0 0,0 0-1,9 1 1,-9-1 1,0 0-1,0 0 0,0 0 0,0 0 0,0 0 0,0 0 0,0 0-1,0 0 1,0 0 0,0 0 0,0 0 0,0 0-1,0 0 2,3-10-1,-3 10 0,2-15 0,-1 3 0,1-4-1,0-3 1,0-7-1,-1-6 0,0-8 0,-1-6-1,-1-7 1,-1-6 0,-2-5 0,0-2 0,-4-1 1,3 2 0,-3 2-1,4 3 1,-2 0-1,4 4 0,-2 3 0,3 2 0,0 3 0,-3 1 0,2 4 0,-2 3 0,3 3 0,-3 5 1,1 2-1,-1 7 1,0 2-1,2 3 1,-3 3-1,0 3 0,-2 1 0,7 11 0,-18-13 0,5 8 0,-1 1 0,-3 2 1,-3 0-1,-3 2 1,-5-1-1,-5 0 1,-4 0 0,-8-1 0,-7-2 0,-8 0 0,-9 1 0,-9-2-1,-10 0 1,-9 2 0,-9 0 0,-7 1 0,-4 1 0,-8 0-1,-4 2 2,-2 1-2,-2 0 2,-3 2-1,-5 3 0,-1 0 1,-2 0-1,2 0 0,1 1 1,-2-1-1,3-2 0,0-1 1,6 0-1,2-3 1,0-1-1,4 0 0,4-1 0,2-1 1,2 1-1,4-1 0,-1 1 0,6 2 0,-6 0 1,8 2 0,3 2-1,0 3 0,3 2 0,3 1 0,7 3 1,-5-2-1,14 3 0,-10-3 0,9 2 0,8-3 0,5-1 1,6 0 0,7-2-1,15-2 0,44-6 0,-59 12 0,59-12 0,0 0-1,-43 11 1,43-11 0,0 0 0,0 0-1,0 0 1,0 0 0,0 0 0,0 0-1,0 0 1,0 0 0,0 0 0,0 0 0,0 0-1,14 50 1,-14-50 0,0 0 0,13 55 0,-13-55 0,12 55 0,-12-55 0,13 71 1,-11-27-1,4 4 0,-6 8 0,5 4 0,1 3 0,-8 1 1,4-1-2,4 4 2,3 0-1,-10-3 1,8-4-1,-6-6 1,2-5 0,2-6-1,-5-43 1,1 72-1,-1-72 0,5 43 0,-5-43 0,0 0 0,0 0 0,0 0 0,0 0 1,0 0 0,0 0 0,6 42 0,-6-42 0,0 0 0,0 0 0,0 0-1,0 0 0,0 0-1,0 0-11,0 0-20,0 0-3,0 0 1,37-59-1</inkml:trace>
  <inkml:trace contextRef="#ctx0" brushRef="#br0" timeOffset="15973">7377 2434 0,'-9'7'5,"9"-7"0,0 0 1,0 0 1,0 0-1,0 0 0,0 0 0,0 0-2,0 0-1,0 0-2,0 0 0,0 0-1,0 0 1,0 0-1,0 0 1,0 0-1,0 0 0,0 0 1,11 1 0,-1-2 0,5 3 0,3-1 0,6 2 0,5-2 1,6 3 0,2-1 1,5 1 0,4-1 1,5 4 0,4-3 1,6 1 1,3 0-1,5-1 0,5 0-1,5 0 0,1 1 1,7-2-1,1-1 0,5 1 1,-1-2-1,6 2 0,-1-4 1,6 3-1,1-4-1,3 4 0,-2-3-1,3 2 1,-3-1-1,3 2 0,-1 0 0,1 1 0,-4-2 0,-3 2 0,-1-1-1,-3 2 1,-1-4-1,-2 1 0,-3-3 1,-2 0-2,-5 1 1,-1-2 0,-2 0-1,-3-1 0,-3 0 1,-4 1-1,-4 0 0,1 0 1,-2 1-1,-1 0 1,-2-3 0,-1 3-1,-2-1 1,0 1 0,-3-1 0,-1 0 0,-4-1-1,2 0 0,-2-1 1,0 1-1,0-2 0,-2 2 1,0-1-1,-1 0 1,-3 0-1,-4 1 1,-4 0 0,-2 2 0,-6-1 0,-2 1-1,-5 0 1,-4 0 0,-5 1-1,-2 0 1,-1 0-1,-11 1 0,0 0 1,10 0-1,-10 0 1,0 0-1,0 0 0,0 0 0,0 0 0,0 0-2,0 0-3,0 0-10,-10 3-25,10-3 1,4-13-1,5-8 0</inkml:trace>
  <inkml:trace contextRef="#ctx0" brushRef="#br0" timeOffset="17835">14719 2387 6,'17'7'11,"-7"-8"0,4 2-1,3-2-1,5 1-1,3 0-1,2 0-2,2 2 0,2 1-2,3 0 0,3 1 0,3 2 1,1-2 0,4 1 1,3-3 0,4 1 1,3-3-1,4 3 1,3-3-2,6 1 0,2 0 0,4 3-1,3 0-1,4 1 0,2-1 0,3 3 0,-2-2 0,4 2 0,0-2 0,1 0 0,0-3 1,1 1-1,1 0 1,1 0-1,-1 0 0,4 1 0,-1 1 0,4-1-1,-2-1 1,1 1-1,-2-1-1,0-1 1,0-1-1,-1-1 2,0-1-1,-2 1-1,2 0 0,1 1 1,1 0-1,4 0 1,0 2-1,1 0 0,-1 0 1,2 1-1,-3-2 1,1 2-1,1-1 0,-2-2 1,-3 0-1,-1 0 1,-1-2-1,-2 0 0,-1 0 1,0-2-1,-2 0 1,-1 0-1,-2-2 0,-2 2 0,-2-1 1,0 0-1,-4 0 0,-1-1 0,-3 0 1,-1 0-1,-3 1 0,1 0 1,0 1-1,0 2 0,0 1 0,1 2 1,0-1-1,0-1 0,1 2 0,-1-1 0,-1 0 1,-2-1-1,0-1 0,-4 1 0,-2-1 0,-2 0 1,-3-1-1,-4 1 0,-2-1 0,-4 0 0,-4-1 0,-2 1 1,-5-1-1,-1 2-1,-2 0 1,-3 0 0,-5 0 0,-1 1 0,-5 1 0,-5-2 1,-2 1-1,-13 0 0,13 0 1,-13 0-1,0 0 0,0 0 1,0 0-1,0 0 0,0 0 0,0 0 0,0 0 0,0 0 0,0 0 0,0 0-2,0 0-1,0 0-5,-11-3-30,-7 5 0,-15-16-1,-10-7-1</inkml:trace>
  <inkml:trace contextRef="#ctx0" brushRef="#br0" timeOffset="60637">14772 2354 18,'0'0'9,"-10"-5"1,10 5-1,0 0-2,-12-8-1,12 8-1,0 0-3,0 0 0,-10-8-1,10 8 0,0 0-1,-14-5 0,14 5 0,-18-4 0,9 3 2,-2 0 1,1 0-1,1 1 1,-1-1-1,10 1 2,-14-1-2,14 1-1,-10-1-1,10 1 0,-10 0 0,10 0 0,-10 0 0,10 0 1,0 0 0,-13-5 0,13 5 1,-5-9-1,2 0 1,1-4-1,1-4 0,0-8 0,0-7-2,0-6 2,0-8-2,0-5 1,-1-9-1,0-8 0,-1-1 0,-1-1 0,-3 2 0,2-1 1,-2 5-1,1 4 1,-1 9 0,1 4 0,1 9 0,4 4-1,0 8 1,0 3-1,3 7 0,1 2 0,1 4 0,-4 10 0,9-10 1,-9 10 0,0 0-1,0 0 1,0 0 0,9-9 0,-9 9 0,0 0 0,0 0 0,0 0-1,11-4 1,-11 4 0,18 1-2,-6 1 2,6 1-1,5-1 1,5 3 0,5-1-1,8 0 1,8 1 0,5-2 0,8 1 0,8-1 1,6 3-1,7-2 0,5 1 0,7 0 1,6-1-1,8 1 2,5-2-2,5-1 1,5 0 0,7-2-1,7-3 2,1 1-1,2-1 0,2 0 0,5 1 0,0 0 0,2 0 0,0 0 0,1 1 0,2-3 0,1 1 0,-1-3 1,1 1-1,-1-2 0,2 0 0,-1 0 0,-2-2 0,-3 1 0,1-1 0,-3-1-1,-3 0 1,-7-1-1,-2 0 1,-4-2-1,-4 0 1,-5-1-1,-4 1 0,-4-2 0,-4 3 1,-2-2-1,-5 2 0,-7 2 0,-4-1 0,-6 3 0,-4 2 0,-5 2 1,-3 2-1,-5 2 0,-4 0 0,0 1 0,-2 0 0,-3-1 0,-3 1-1,-2-1 2,-1-1-1,-5 0 0,0-1 0,-6 1 0,-1 1 0,-3 0 0,-4 2 0,-3 1-1,-3 1 1,2 3-1,-2 1 0,5 3-1,-1-1 0,1 1 1,-2 0 0,-1 0-1,-3-1 1,-3-1 0,-3 0 1,-8 2 0,0 2-1,-3 3 0,-2 2 1,2 2-1,-2 1 0,2 4 0,0 1 0,1 0 0,0 0 1,0-4 0,1 4 1,-2 5 0,-1 3 1,-3 2-1,-3 6 0,-1 3 1,-3 5-1,-6 7-1,0 2 1,-2-3-2,0-1 2,-1-1-2,2-3 2,-2-5-1,3-2 1,1-7 0,2-3 0,1-5 0,1-2 0,-1-1 0,-1-2-1,3-2 1,-2-3-1,0-2 1,0-1-1,-1-3 1,0-2 1,3-11-1,-2 13 0,2-13 0,0 0 0,0 0 0,-5 9-1,5-9 1,0 0 0,0 0 1,0 0-1,0 0 1,0 0 0,0 0 0,0 0 0,0 0 0,0 0 0,0 0 0,0 0 0,0 0 0,0 0-1,0 0 1,0 0 0,0 0-1,0 0 0,0 0 0,0 0-1,-11 1 0,11-1 0,-19-4 0,4 0-2,-3 2-5,-9-3-10,-8-1-17,0 2 0,-9-9-1</inkml:trace>
  <inkml:trace contextRef="#ctx0" brushRef="#br0" timeOffset="400376">7254 1266 15,'-4'-9'11,"-6"0"-2,10 9-1,-18-12-3,18 12-2,-12-5-2,12 5-3,0 0 0,5 12-1,-5-12 1,17 16 1,-8-3 1,1 3 2,-1 5 2,-2 3-1,-2 6 2,-6 13 0,-3 10 0,-6 10 0,1 10 0,0 8-1,3 4-1,2 3 1,5 0 0,5-11-1,5-6 1,5-11 0,3-8-1,2-10 1,4-7-1,0-8 1,1-5-1,0-7-1,2-4 0,0-7-1,2-4 1,3-6-1,2-3 0,0-3 0,2-1-1,-1 2 1,2 2-1,1 2 0,4 1 0,1 4-1,3 3 1,4 4 1,5 1-1,8 1-1,6 1 1,2 0 0,3 2 0,5-1 0,4-1 0,3 1 0,-1 0-1,9 0 1,4 1 0,9 2 0,6 2 0,6 1 1,2 0-1,6 4 0,9 0 0,-1-1 0,3 3 1,-1-6-1,4-2 0,2-4-1,4-2 1,0-5 0,-2-4-1,0-1 1,-1-1-1,-1-2 1,-4 2-1,-7-1 1,-2-3 0,-5 1 0,-4 1 0,-8-4 0,-7 0 0,-10 0 0,-8 0 0,-9 0 1,-9 4-1,-9 2 0,-8-1 0,-6 2 0,-11-1 1,-5 3-1,-8 1 1,-8-3 1,-6 2 0,-10 1 1,0 0-1,0 0 0,0 0 1,-14-12-1,14 12-1,-14-9 0,14 9-1,-14-16 0,8 1-1,4-7-1,2-7 0,4-9 0,-2-12 0,6-10 0,-1-12 1,2-11 0,1-6 0,-2-8 1,0-3 0,0 1 0,3 3 0,-2 7-1,1 7 1,-2 13 0,-3 9 0,-2 12 0,-4 9-1,-4 7 1,-6 7 0,-2 6-1,-6 4 0,-1 1 1,-6 2-1,-3 1 0,-4-1 1,-5 3 0,-2 0 0,-7-2 1,-7 0-1,-8-1 1,-7-1-1,-11 0 1,-8 0-1,-11 1 0,-12 3 0,-13 1 0,-11 5 0,-11 1 0,-10 5 0,-12 6-1,-9 1 1,-8 3 0,-8-1 0,1-2-1,-3-3 1,-4-2 0,1-2 1,3-7 0,3-2 1,-1-1-1,5 2 1,1 2-1,3 3 1,6 3-1,5 4-1,9 1 0,12 1 1,12-1-1,9-1 0,15-2 0,14-1 0,15-2 0,14-2 0,17 0 0,9 1-1,14 1-1,12 0-2,21-2-8,11 9-20,12-14-2,20 1 1</inkml:trace>
  <inkml:trace contextRef="#ctx0" brushRef="#br0" timeOffset="404521">3557 8 0,'0'0'24,"0"0"0,0 0-1,0 0-22,-5-9-1,5 9-1,0 0 0,0 0 0,0 0 2,0 0 2,0 0 0,0 0 1,0 0 2,-10 0-1,10 0-1,0 0-1,-9 1 0,9-1-2,-13 13 0,4 0-2,-2 4 0,-3 10 1,-2 8-1,-5 11 2,-3 13 1,-4 11-1,0 9 0,2 4 1,0 3 0,2-3 0,4-5-1,5-9 0,4-16 0,6-13 0,1-12 1,2-14 0,2-14-1,2-14 0,-2-10 0,-5-10 0,-2-9-1,-7-7 0,-1-7-1,-4-3 0,-5 3 0,-1 2 1,1 8 0,1 5 0,2 11-1,6 8 0,-4 7 0,9 11-2,-1 10 1,6 11-1,-3 6 2,9 10-2,2 8 2,5 9 1,6 7 0,-1 4 1,9 2 0,-1-3 0,10-2 1,0-9 0,3-6-1,7-12 1,6-12 0,2-11 0,6-16 1,3-7-1,0-9-1,-4-10 1,0-4-1,-11-7 1,-5 1-1,-7-1 1,-7 7-1,-9 1 1,-3 5-1,-5 9-3,-5 6-19,-4 2-11,2 16-1,-11-22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6:58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2244 2077 12,'0'0'11,"0"0"-2,0 0-4,0 0-4,0 0-1,7 9-2,-7-9 0,15 5 1,-1-2 2,5-1 0,5 0 1,5-1 1,10-2 1,8 0 0,13-2 0,9-2 0,4-1 0,10 0-1,9 0-1,8-4 0,6 1 0,5-1 0,4-2-1,4 2 1,6-1 0,4-1-1,2 0 1,2 1 0,-2-2 0,0 2 0,-1-1 1,-3 1 0,-8-1 0,-7 2 1,-7-2-1,-7 2 0,-9 0 0,-8 3 0,-9 0-1,-8 2-1,-8 2 0,-7-1 0,-10 2-1,-6 2 1,-10-1 0,-5 2 0,-7-1 0,-11 0 1,11 0 1,-11 0-1,0 0 0,0 0 1,0 0-1,0 0-1,0 0 0,-11-4-1,11 4 0,0 0-1,-10-3-2,10 3-6,0 0-13,0 0-11,0 0 0,0 0 1</inkml:trace>
  <inkml:trace contextRef="#ctx0" brushRef="#br0" timeOffset="1422">6660 2125 0,'10'-5'14,"4"6"-2,-2 0-2,3 0 0,3 3-1,-3-2-1,7 4 1,-3-4 0,8 4-1,1-3-1,5 2 0,0-4-1,6 5-1,1-5 0,5 2-1,3-2 0,3 3 0,-2-4 0,5 3-1,0-3 1,3 2-1,-3-3 0,5 1-1,-3-2 1,3 0-1,-2 0 0,-1-1-1,0 0 0,-4 1-1,-1-1 1,-6 2-1,-2 0 0,-5 1 0,-4-1 1,-4 2 0,-8-1 0,-1 1 1,-6-1-1,0 0 0,-4-1 2,1 1-2,0-1 0,-1 0-1,0 1 0,0-2 0,0 1 1,-2 1-1,-9 0 0,17-2 0,-17 2 0,18-2 0,-6 0 0,2 1 0,4-1 0,4 0 0,1-1 0,3-1 0,3 1 0,-2-2 0,-1 1 0,-2 0 0,-1 0 0,-4 1 0,-2 1 0,-4 0 0,-3 1 0,-10 1 0,13-2 0,-13 2 0,0 0 0,0 0-1,0 0 1,0 0 0,0 0 0,0 0-1,0 0 0,0 0-1,0 0-2,0 0-5,0 0-19,0 0-8,0 0-2,0 0 2</inkml:trace>
  <inkml:trace contextRef="#ctx0" brushRef="#br0" timeOffset="4747">9492 2189 16,'0'0'14,"0"0"-18,10 1-7,-10-1 1</inkml:trace>
  <inkml:trace contextRef="#ctx0" brushRef="#br0" timeOffset="4827">9513 2193 10,'0'0'10,"0"0"0,0 0-3,0 0-1,-10-6-3,10 6-1,0 0-1,-11-7-1,11 7 2,0 0 0,-13-4 2,13 4 1,0 0 1,0 0 0,-10-2 0,10 2 1,0 0-3,0 0-1,0 0-1,0 0-1,0 0 0,0 0 1,0 0-1,9-1 1,-9 1 0,15-2 0,-5 0 0,4 1 1,3-1-1,7-1 0,2 0 1,6 1-1,4-3 0,6 3 1,8-2-1,3 2-1,4 0 1,3 1-1,2 0 0,0 1 0,1 0-1,2 0 0,-4 1 1,3 0 1,-3-2-1,3 2 0,1-2 1,2 2 0,-2-2-1,1 1 1,-3-1-1,-2 1 0,-6 0 0,-4 0 0,-7 0 0,-6 0 1,-7 0-1,-3 0 0,-8-1 0,-3 1 1,-6-1-1,-1 0 0,-10 1 0,9-1-1,-9 1 1,0 0 0,0 0-1,0 0 1,0 0 0,0 0 0,0 0 1,0 0 0,0 0-1,0 0 0,0 0 0,0 0 0,0 0-1,0 0 1,0 0-1,0 0 0,0 0 0,0 0 0,0 0 0,0 0-1,0 0-1,0 0-2,0 0-5,0 0-18,-12 1-11,0-4 0,-10-10 0</inkml:trace>
  <inkml:trace contextRef="#ctx0" brushRef="#br0" timeOffset="8052">11981 2158 5,'0'0'19,"0"0"-6,0 0-7,0 0-2,0 0-1,0 0-1,0 0 2,0 0 0,12 10 0,-2-6 2,2-1-1,6 1-1,3-1-1,6 3 1,8-3-1,8 1 0,7-2 1,11 1 1,8-4-1,12 1 1,6-3-1,11 1 1,3-3-1,9 0 1,5-1-1,4 4 0,1-1 0,3 4-1,2-1 1,4 4-1,0-2-1,-3 4 1,-3-1-2,-2 0 1,-7-1-1,-2 0 0,-11 0 1,-7 0-1,-9-1 0,-7 0 0,-12-2 1,-5-1-1,-14-1 2,-5 0-1,-12-2 1,-6 1-1,-10-1 0,-2 2 1,-12 1-1,11-1-1,-11 1 1,0 0-2,0 0 1,0 0-1,0 0 0,0 0 0,0 0 0,0 0 0,0 0-2,0 0-2,0 0-5,-10 3-20,10-3-9,-8-9-2,-6-13 1</inkml:trace>
  <inkml:trace contextRef="#ctx0" brushRef="#br0" timeOffset="20780">8105 948 14,'-161'-11'6,"2"2"-1,-2 3-4,0 2-2,1-1-2,1 0-1,4 1-1,2-4 1,4-1 1,2 3 2,3-1 3,1 2 0,2 2 0,5 4 0,2 6-4,-2 1-2</inkml:trace>
  <inkml:trace contextRef="#ctx0" brushRef="#br0" timeOffset="21101">2818 1224 4,'-73'18'2,"6"2"-2,6 3-1,3-1-1,5 2 0,1-1 1</inkml:trace>
  <inkml:trace contextRef="#ctx0" brushRef="#br0" timeOffset="21221">2060 1587 0,'-26'19'0,"5"-3"0,4-1 0,1-3 1,4-1-1,2 0 0,0-1 1,3 2-1,0 1 1,1 0 0,-2 3 0,3-2 0,0 3 0,3-1 0,1 2 0,4-2 1,2 2-1,4-1 0,4-1 1,2 2 0,2-2 0,3 2 1,0-2 0,2 4 1,0-1 0,0 0 2,1 2 0,1 0 0,5-1 1,-2 0-1,5 1 1,3-4-2,6 1 1,2-4-1,4 2-1,3-4-2,2 2 1,3-4 0,1 0 0,-1-3 1,2 1 0,-2-3-1,0 0 1,3-3 0,4 1-1,2-1 0,4 0-1,2-1-1,4 1 0,1 1 0,5-1-1,-5 0 1,-2 2 0,0 0-1,-3 0 1,-1 1-1,1 1 1,0 0 0,1-1 0,-1 0 0,3 0 0,-1-2 0,3 1 0,-2-1 0,1 3 0,0-2-1,1 2 1,1 1 0,-1 1 0,2 1 0,0 0-1,-1-2 1,0 3 0,1-5 0,1 2-1,0 3 1,0 1 0,2-2-1,-1-1 0,0 2 1,0-2-1,-3 1 0,2-1 0,0-6 0,0 0 1,-2 1-1,2-1 0,-1 0 0,1 0 0,1 1 0,-2 1 0,1 1 0,-1 0 0,1-1 0,-3 0 0,3-1 0,-1-1 0,0-2 0,-2-1 1,2 0-2,-1 0 1,3 0 0,-1-1 0,2 2 0,0 0 0,0 0 0,2 0 0,1 0 0,-1 0 0,1 0 0,0-1 0,-3-2 0,1 0 0,-1 1 0,-2-1 0,-1 1 0,-1 0 0,1 1 0,-1-1 0,-1 1 0,0 0 0,-2 0 0,2-1 0,-3 1 0,0-2 0,-1 0 0,1-1 0,2 0 0,-2-3 1,2 1-1,0-1 0,-3-3 0,3 2 0,-4 0 0,1-2 0,-2 2 0,2 4 0,-3-2-1,0 2 1,3 2 0,-3 1 0,-2 0 0,-1 0 0,-1 0 0,-2-2 0,-2 0 0,-3 0 0,-5-2 0,-3 0 0,-3-1 0,-5 0 0,-4 0 0,-2 1 0,-2 1 0,-4 0 0,0-1 0,-1 1 0,-2-2 0,0 1 0,-1 1 1,-1-2-1,-1 1 0,0-1 0,-1-1 0,1 1 0,-1 0 0,3-2 0,0-1 0,1 0 0,2 0 0,1-2 0,0 2 0,0 0 0,-3-1 0,0 0 0,-3 0 0,-1-3 0,-4 0 0,1 0 0,-4-2 0,0-1 0,0-1-1,-1-2 1,0 1 0,-1 0 0,0 1 0,0-1-1,-1-1 2,-1 2-1,-2-1 0,0 0 1,-2-1-1,-2 1 0,-2-2 0,-3-1 1,-1-2-2,-1 1 1,-1-1-1,0 0 1,-1 0-1,-2 2 1,-2-2-1,-1-1 1,-2 3-1,-1-2 1,-6 0 0,-3-3 0,-3 0 0,-3 0-1,-4-3 1,-6 1 0,-2-1 0,-5 0-1,-6 1 1,-4 2 0,-3 1 0,-7 2-1,-4 3 1,-5 0 0,-6 3-1,-3 0 1,-1 0-1,-2 1 1,-3-1 0,1-1-1,0-1 1,-2 2 0,-1 1 0,-4 1 0,-1 1 0,-5 2 0,-2 1-1,-5 3 0,0 3 0,-4-1 0,3 1-1,-3 0 1,-1 1-1,0 1 1,-2 0 0,-1 1 0,1 0 0,1 1 1,-3 1-1,-2 0 1,-1 1 0,1 0 0,3 0-1,1-1 1,-3 0 0,2-1-1,2 0 1,2 0 0,1 0-1,1-1 1,-1 2-1,-1 1 1,0 1 0,0 1-1,0 2 0,-1 0 0,0 3-1,-1 0 1,-2-2-1,3 0 1,2-1 0,-1 0 0,0-3 0,-2 1 1,0 1 1,2 0-2,2 3 2,0 2-2,1 2 1,-3 0-1,2 5 1,3-3-1,1 0 1,0-1-1,2 0 1,0-2 0,0-1 0,7-1 0,3 1 0,0 0 1,7 0-1,3 1 0,4-1 0,3-1 0,4 1 0,-1-2 1,0-2-1,3-2 0,-2-1 0,-2-1 0,1 0 1,0 0-1,3 1 0,0 1 0,4-1 0,-2 2 0,4 2 0,2 0 0,1 1 1,0 1-1,2 1 0,4 0 0,0 0 0,3 4 0,1-1 0,0 0 0,1 1 0,4-2 0,0 1 0,4-1 0,2 1 0,5 0 0,3-2-1,6 1 1,6 0-1,2 1 1,5-2-1,3 1 1,4-1-2,2-1 0,3 2-2,1-11-2,7 13-4,5-6-15,1-9-4,10 1 0</inkml:trace>
  <inkml:trace contextRef="#ctx0" brushRef="#br0" timeOffset="48039">15521 1508 0,'0'0'9,"0"0"-1,0 0 0,0 0-2,0 0 1,9 2-1,-9-2 1,9-4 0,1-1 1,2-4 0,9-3 1,3-6 0,11-3-2,7-7 0,13-3-2,9-7 0,10 0-1,9-6-1,10 0 0,12-7-1,7 1 0,5-3-1,4-1 1,0-1-1,4 3 1,-3-1 0,-3 5 0,-10 3 1,-9 9-1,-11 2 1,-8 9 0,-15 3 0,-12 8-1,-13 3 0,-11 5-1,-11 3 1,-4 1-1,-15 2-1,0 0 1,0 0-1,0 0 1,0 0 0,0 0-1,0 0 0,0 0-1,0 0-3,0 0-8,0 0-24,9-4-1,-9 4 1,2-14-1</inkml:trace>
  <inkml:trace contextRef="#ctx0" brushRef="#br0" timeOffset="49501">17548 545 20,'0'0'12,"0"0"2,0 0-2,0 0 0,0 0-2,0 0 0,0 0-2,0 0-2,-14 2 0,0-8-1,1 2-2,-6-4-1,-1 1 0,-3-2-1,0-5 0,-2 3 1,0-1-1,2 2 0,0 2 0,3 1 0,3 0-1,3-3 0,3 9 1,11 1-2,-12-1 0,12 1 1,0 0 0,0 0-1,0 0 1,16 9 0,-5-9-1,2 5 1,3 3 0,4 0 0,2 4 0,1-1 0,2 4 0,3-1 1,-3 6-1,4-6 0,-3 1 0,-3-3 0,-2-2 1,-3-1-1,-5-2 0,-4-2 0,-9-5 0,12 3 0,-12-3 0,0 0 0,0 0 0,0 0 0,0 0 1,-1 11-1,1-11 1,-4 10 0,4-10 0,-9 16 1,1-4-1,0 1 1,-3 7-1,-6 5 1,-2 4-1,-2 5 0,-2 0 1,-2-1-1,4 0 0,-1-2 0,3-4 0,4-8-1,4-3 1,4-7 0,7-9 0,-7 11 0,7-11 0,0 0-2,0 0-1,0 0-9,0 0-23,10-14-2,-4 1 1</inkml:trace>
  <inkml:trace contextRef="#ctx0" brushRef="#br0" timeOffset="79865">968 1544 14,'0'0'13,"0"0"2,0 0 0,0 0-1,0 0 0,0 0-4,0 0-2,0 0-2,-10-3-1,10 3-1,-13-8-2,0 2 0,-5-4 0,-7-5 1,-8-3-1,-7-3 1,-5-3 0,-6-1-1,-4-2 0,-1 2-1,-8-1 1,5 3-1,1 1 0,3 4-1,2 1 0,2 3 1,2 1-1,5 3 1,10 1-1,0 0 0,5 3 0,7 0 0,1 0-1,7 3 1,4 0-1,10 3 0,-13-4 0,13 4-1,0 0 0,0 0-1,0 0-1,12 4-2,8 1-8,2 1-18,6-6 1,11 4 0</inkml:trace>
  <inkml:trace contextRef="#ctx0" brushRef="#br0" timeOffset="80596">995 1589 9,'0'0'12,"0"0"1,0 0 1,0 0 1,0 0-1,-12-10 0,12 10-2,-16-23-2,7 7-2,-5-7-2,1 0-2,-1-4-1,-1 1 0,2-3 1,-2 2-1,-2 2 0,2 3-1,-1 0 1,1 5-1,0 0 0,2 3-2,2 2 0,2 3 0,9 9 0,-13-10 0,13 10-1,0 0 0,0 0 1,0 0-1,0 0 0,0 0 0,0 0 0,0 0-1,0 0 1,0 0-1,14 10 0,-6-1 0,3 7-1,2 0 1,3 6-1,2 2 1,1 3 0,-1-2 0,4 2 0,-5-1 1,1-1 0,-3-2 1,1-2 0,-2-2 0,-1-1-1,-5-2 1,2-2 0,2-2-1,-3-3 1,-9-9 0,15 15 0,-15-15 0,0 0 1,12 8 0,-12-8-1,0 0 2,0 0-1,0 0 1,0 0-1,0 0-1,0 0 1,0 0 0,0 0-1,-9 2 0,9-2 1,0 0-1,-17 0 1,17 0 0,-16 0-1,3 1 1,-2 0 0,2 3 0,-7-1-1,-3 3 1,-1-1-1,-7 2 0,-1-1 0,-3 2 0,-1 0-1,-4-1 1,4 0 0,3 0 0,1 1 0,6-3 0,4-1 0,5 0 0,4-2 0,13-2 0,-11 3 0,11-3 0,0 0 0,0 0-1,0 0 1,0 0-1,0 0 0,0 0 0,0 0 0,9-3 0,-9 3 0,0 0 1,14-1-1,-14 1 1,15-1 0,-3-1-1,0 1 1,3-1 0,2-1-1,3-1 1,3 0 0,-1-3 0,4 0 0,2 0 0,-1 0 0,1-2 0,-1 1 0,-1 0 0,-5 1 0,2 0 0,-5 1-1,-3 1 1,-2 2 0,-2 0-1,-1 1 1,0 1-1,-10 1 0,0 0 1,13-1-1,-13 1 1,0 0 0,0 0 0,0 0-2,0 0-11,0 0-18,0 0 1,-4-14-1</inkml:trace>
  <inkml:trace contextRef="#ctx0" brushRef="#br0" timeOffset="93254">8032 197 8,'0'0'7,"0"0"1,10 4-2,-10-4 0,0 0-2,0 0 2,0 0-1,0 0 2,0 0 0,0 0 1,0 0-2,0 0 1,0 0-3,0 0-4,0 0-3,0 0-4,0 0 0,0 0-1,0 0 1,0 0 0,0 0 2,0 0 1,0 0 3,-7-10 1,7 10 1,0 0 1,0 0-1,0 0 0,0 0-2,0 0 1,-1 12-1,1-12 0,-2 11 1,2-11 0,-1 17 0,0-5 0,1 4 0,-2 4 1,-1 7-2,-3 8 1,-5 8 0,-2 4 0,-4 5 1,-1 1 2,-3-3 0,1-1 1,-1-8 1,4-6-1,3-7 0,3-9 0,3-6-1,8-13-2,-6 16-2,6-16-2,0 0-2,0 0-2,-7-16 0,0 4-1,0-6 1,-3-2-1,-2-6-3,-1 1 0</inkml:trace>
  <inkml:trace contextRef="#ctx0" brushRef="#br0" timeOffset="93865">7757 641 11,'4'34'8,"-1"5"2,0 1 0,0-2-2,0-1 0,1-6-1,2-4-1,3-6-1,5-7 0,4-9-2,8-9-1,4-8 1,3-9-2,4-8 1,1-5 0,-3-5 0,-1 2 0,-5-3 1,-5 8 0,-7 3 0,-3 9-1,-6 4 1,-2 6-3,-6 10-1,0 0-4,9-6-10,-9 6-15,-1 11 0</inkml:trace>
  <inkml:trace contextRef="#ctx0" brushRef="#br0" timeOffset="96119">7736 490 0,'0'0'0,"0"0"1,0 0-1,-11 4 1,11-4-1,0 0 1,-8 11-1,8-11 1,-6 13-1,3-4 0,2 5 0,-1 1 0,2 6 0,2 3 0,-2 3 1,1 3 0,0 5 2,-1 2 0,1 0 1,1 0-1,3-1 1,-1-4 0,5-3-1,2-5 1,1-5-1,4-6 1,2-4 0,0-5 1,1-4-1,-1-3 1,1-2-1,-1-6 1,2-1-1,0-5-1,1-3 0,1-3 0,1-3-1,2-1 1,1-2-2,1 2 0,-4 2 0,-1 3 0,-6 4-1,-1 5 1,-5 3-1,-10 10 0,10-10-2,-10 10-5,0 0-10,0 0-10,0 0 0</inkml:trace>
  <inkml:trace contextRef="#ctx0" brushRef="#br0" timeOffset="128355">9613 2259 14,'20'3'11,"5"-3"-2,5 0-4,9-1-2,5-1-1,10-2 0,3 1 1,5 0-1,5-2 2,2 2-1,1 0 0,2 1 1,-2 1-1,-1 1 0,-2-1 0,-1 2 0,-8-1 0,-2 2 0,-6-1 2,-5 2-1,-7-2-1,-4 2 1,-8 0 0,-4 0-1,-5-1-1,-3 1 1,-3-2-1,-11-1 0,11 2-1,-11-2 1,0 0 0,0 0-1,0 0 1,0 0-1,0 0-3,0 0-8,0 0-22,9-14 1,-9-3-1</inkml:trace>
  <inkml:trace contextRef="#ctx0" brushRef="#br0" timeOffset="129567">18177 187 13,'-11'9'9,"11"-9"0,-10 8-2,10-8-2,-9 9 0,9-9-1,-7 9-1,7-9 0,-6 10 0,6-10 0,-3 9 1,3-9 1,-2 13-1,2-13 0,-2 21 2,-1-6-2,2 4 0,-3 6-1,1 3 0,-3 4-1,2 5-1,-2 5 1,2 3 0,-2 3 0,2 5 1,0 3 0,1 6 1,3 1-1,3 7 1,-2 1 0,3 4-1,0 4-1,-1 5 0,0-1 0,-1 2-1,-3-1 0,0 2 0,-2-4 0,1-1 1,0-2-1,0-5 0,0-4 0,1-1 0,1-5 0,0-1 0,0-3 0,0-2 0,-1-2-1,-1 0 1,-1-2-1,1-2 1,0-4-1,0-3 1,-1-6-1,2-3 1,-1-5 0,1-7 0,1-5 0,-1-4 0,1-4-1,0-11 2,1 14-1,-1-14-1,0 0 1,0 0 0,0 0 0,0 0 1,0 0-1,0 0-1,0 0 1,0 0-1,0 0 0,0 0 1,0 0-1,0 0 0,0 0 0,0 0 1,0 0-1,0 0 0,0 0 1,0 0-1,0 0 0,0 0 1,0 0-1,0 0 0,-1 9 0,1-9 0,0 0 1,0 0-1,0 0 0,0 0 0,0 0 1,0 0-1,0 0 0,0 0 0,0 0 0,0 0 1,0 0-1,0 0 1,0 0-1,0 0 1,0 0-1,0 0 1,0 0 0,0 0-1,0 0 0,0 0 0,0 0-1,0 0-1,0 0-7,0 0-29,0 0 0,-8-13-1,-4-10 0</inkml:trace>
  <inkml:trace contextRef="#ctx0" brushRef="#br0" timeOffset="133082">13259 1386 3,'0'0'5,"0"0"-2,0 0 1,-7 10 2,7-10 1,0 0 3,0 0 2,0 0 0,0 0 1,0 0 2,0 0-3,0 0 0,-6-10-4,11-3-1,2-11-2,8-6-2,7-12 0,7-8-1,5-8-1,8-4 0,4-2-1,3 1 0,-4 3 1,-2 7 1,-8 8-1,-4 9 1,-8 6 0,-4 9-1,-9 6 1,-2 5-1,-8 10 0,0 0-2,0 0 0,0 0-4,0 0-7,1 11-17,-1-11-7,-10 5 1,10-5 0</inkml:trace>
  <inkml:trace contextRef="#ctx0" brushRef="#br0" timeOffset="133733">14052 367 3,'0'0'23,"0"0"-9,0 0-3,-16-4 0,16 4-1,-18 2-1,5 1-2,-1 3-1,-3 3-1,1 2-1,-4 5 0,2 4 0,-4 3 0,4 3 1,-1 0-1,7 4 1,1-5 0,8 5-1,6-8-1,11-2 0,6-8-1,9-4-1,5-7 0,4-4 0,3-6-1,0-4 0,-4-5 1,-6 2-1,-5-3 1,-6 1 0,-7 0 0,-5-4 1,-7 0-1,-3 7 1,-4-3 0,-1 4-1,-4 1 0,-4 1 0,-3 3-1,-4 9 0,-3 7-2,-5-2-1,0 7-3,-6-1-5,6 2-18,3 4-7,2-5 1,11 1 0</inkml:trace>
  <inkml:trace contextRef="#ctx0" brushRef="#br0" timeOffset="134223">14215 210 11,'-2'-17'4,"-3"4"2,2 3 3,3 10 3,-12-12 3,12 12 1,0 0 0,-9-3-6,9 3-3,-1 11-3,1 0-2,0 3 0,2 8 1,-2 3 0,2 7 1,-4 4-1,2 8 1,-4-1-1,1 2 0,-3-2-1,2-3-1,1-1-6,0-5-18,7-16-10,11-5 1,4-19-2</inkml:trace>
  <inkml:trace contextRef="#ctx0" brushRef="#br0" timeOffset="134614">14411 534 18,'0'0'29,"-14"-17"-1,14 5-7,1-2-14,3-3-5,4 1 1,3 0-1,3 0 0,6 2 1,1 6-1,2-2 1,1 4 0,-2 4 0,1 1-1,-5 1 0,0 3 0,-7-1 1,0 5-1,-7 4 0,-1 5 0,-5 2 0,-2 1-1,-6 1 1,1 2-1,-5 0 2,-1 1-1,-5-7 1,1-1 1,-3-5-1,2-1 1,-2-7 0,2-2-2,1-5-2,3-8-5,8 2-5,-1-14-12,8 0-14,11 2-1,1-3 1</inkml:trace>
  <inkml:trace contextRef="#ctx0" brushRef="#br0" timeOffset="135034">14825 328 2,'2'9'20,"-2"-9"1,0 0-15,0 0 0,0 0 3,-6 10 0,6-10 1,0 0 1,0 0 0,0 12 0,0-12-2,0 14-3,0-14-1,0 21-1,-1-8 1,2 5-1,-2-2 0,4 1-1,-2-2 0,1-2 0,1-1-1,-3-12 0,13 11-1,-1-11 0,2-5-1,2-7 2,2-1-1,1-1-1,3-2 1,1-1-1,-3 1 0,0 0 1,-3 3-1,-2 6 0,-3 0 1,-1 2-1,-11 5 0,13-5 0,-13 5 1,0 0-1,0 0 0,2 13 1,-2-13 0,-3 14 0,3-14 0,-2 13-1,2-3 1,2 0-1,-2-10 1,10 8-1,-10-8 0,19 0 0,-4 0 1,2-1-1,6-7 1,2-3-1,3-3 0,2 4 0,0-1 1,-2 0-1,-3 0 0,-3 0 0,-4 3 0,-5 3 0,-4 3 0,-9 2 0,11 2 0,-11-2 0,5 12 0,-3-2-1,0 1 1,0 0 0,1 8 0,-1-1 0,2 0 0,0 1-1,0-2 1,0-1-1,0-1 1,-2-2-5,5-3-18,-7-10-14,0 0-2,0 0 1,-7-26 0</inkml:trace>
  <inkml:trace contextRef="#ctx0" brushRef="#br0" timeOffset="136036">13554 79 5,'0'0'26,"0"0"1,0 0-13,0 0-5,0 0 0,0 0-2,0 0 0,-10 14 0,12 1-2,-6 1 0,7 9 1,3 5-1,-2 9 1,5 0-1,2 14 0,1 2-1,1 7 0,4 4-2,0 5-1,1-2 0,6-2-2,-3 0-1,0-15-2,5-6-7,-5-11-18,3-20-7,3-13 1,-4-21-1</inkml:trace>
  <inkml:trace contextRef="#ctx0" brushRef="#br0" timeOffset="136577">15593-1 2,'14'15'24,"-14"-15"0,0 0 1,0 0-22,4 11-1,-4-11 3,5 18 0,0-1 0,-2 3 1,2 9 1,-3 3-1,3 7 0,-4 3-1,2 9-1,-4 0 0,2 5-1,-3-3 0,1 2-1,0-1 0,1-2 0,-1-6-1,2-7 0,1-5 0,-1-8 0,2-6-3,-3-20-9,0 0-22,7-10-2,-2-16 1,7-4 0</inkml:trace>
  <inkml:trace contextRef="#ctx0" brushRef="#br0" timeOffset="136977">15948 493 30,'-3'11'33,"3"-11"1,0 0-1,13 5-24,-1-5-8,4-1-1,3 0 1,5 1 0,3-2 0,4 0 0,0 1 0,0-2 0,-5 1-1,-1-2-2,-4 2-3,-8-7-12,-4-1-16,-9 10-1,8-24 1</inkml:trace>
  <inkml:trace contextRef="#ctx0" brushRef="#br0" timeOffset="137238">15919 318 11,'0'0'25,"0"0"3,-3 9-19,16-3 1,3-4 2,9 4 0,0-5 0,8 4-1,-2-6-2,6 4-3,-5-5-3,-2 1-3,-4-1-4,-7-2-8,0-5-18,-1 7-5,-5-7 1</inkml:trace>
  <inkml:trace contextRef="#ctx0" brushRef="#br0" timeOffset="137558">16558 23 2,'0'0'28,"16"-2"1,-16 2 2,9-11-22,-9 11-2,0 0 0,11 4-1,-11-4 1,0 0-2,-4 13-2,4-13 0,-5 17-1,3-6-1,-4 3 0,1 5 1,-3 2-1,-1 4 1,-4 0 0,1 6 1,-4-1-1,2 2 1,0-4-1,3 0 0,3-5 0,5-1 0,5-6 0,6-2 0,10-6 0,5-2 0,4-3-1,3-1 0,2-2 0,1-2 0,-2 0-1,-2-1 0,-4 1-2,-3-2-1,-2 3-4,-5-7-6,5 2-12,-4 0-12,-4-4 0,0 2 1</inkml:trace>
  <inkml:trace contextRef="#ctx0" brushRef="#br0" timeOffset="138059">16764 186 14,'0'0'30,"-1"12"1,1-12 1,0 0-19,-8 18-7,6-7 0,3 6-1,-3 2 2,4 6-1,-4-2-2,4 3 0,-2 4 0,1 1-1,0 0-1,1-1 1,-2-2-2,2 0 0,-1-3 1,2 0-1,1-7 0,-1-2 0,-1-4-1,-2-12 1,4 15 0,-4-15-1,0 0 1,0 0-1,0 0-1,0 0-5,0 0-19,7-18-13,-8 1-1,0-3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7:52.2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329-1 2,'14'1'10,"-4"-3"0,1 2 0,-11 0 1,14 0-1,-14 0 0,0 0 0,0 0-1,0 0 1,0 0-2,0 0-1,0 0-2,-12 3 0,12-3 0,-11 3-2,11-3 0,-14 3 0,14-3-2,-18 4 1,7-1 0,-4 1-1,-2 1 0,-3 0 1,-1 3-1,-4-1 0,-2 2-1,-1 1 1,1 2 0,0-2 0,2 0-1,2 0 1,3-2 0,5-1-1,2 1 0,13-8 0,-9 10 0,9-10 0,12 11 0,6-5 0,7 3 1,6-1-1,8 1 1,5 1-1,7-1 0,1-1 0,-2 0 0,-3 0 0,-6-2 0,-4-1 0,-10 0-1,-4-2 1,-7 1 0,-16-4 0,13 7 0,-13-7 1,-10 15-1,-5-6 1,-4 3-1,-9 0 2,-3 2-1,-6 1 1,-2-1 0,-1-5 0,2 0-1,2-2 1,5-1-1,5-2 0,6-3-1,8 0-5,-1-6-12,13 5-18,2-12-2,3 1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7:53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341 2 6,'0'0'25,"0"0"-7,0 0-4,9-5 0,-9 5-2,0 0-2,-10-1-1,10 1-1,-19 7-2,5 0-1,-7-1-1,-1 3-1,-4-2 1,1 4-1,-3-2 0,1 3 0,-1 0-1,5-1 0,1-2 0,3 2-1,1 0-1,4 1 0,1 1 0,2-2 1,5 1-1,2 0 0,3-1 0,4 2 1,3-2 0,5 2 0,4-3 0,5 2 0,5 2 1,4-6-1,7 3 0,6 0 0,-1-4 0,2-1-1,-1-2 1,-2-4-1,-2-1-2,-8-1-5,-2-4-19,-7 1-10,-10-2-1,0 0 1</inkml:trace>
  <inkml:trace contextRef="#ctx0" brushRef="#br0" timeOffset="1272">116 685 24,'0'0'17,"-1"-12"-4,1 12 0,0 0-1,0 0 0,0 0-3,0 0-1,-7-9-1,7 9 0,0 0-1,0 0-1,0 0-1,0 0 0,0 0-2,0 0 0,0 0-1,0 0 0,0 0-1,7 10-1,-7-10 1,9 20-1,-3-4 1,2 5 0,2 3 0,1 3 0,0 2 0,1 1 0,-2 1 1,0-3-1,-1-4 1,-3-1 0,0-4 0,-2-3-1,-1-4 1,-1-3 0,-2-9 0,0 10 0,0-10 0,0 0 1,0 0 0,0 0 0,-13-15 0,6 3 0,-3-4 0,2-3-1,-3-1 0,2-2-1,2-2 0,2 0 0,3 3 0,5-2 0,6 2-1,6-1 1,5 3-1,5 0 1,6 3-1,3 1 0,4 6 1,-1 2 0,-1 4-1,-4 3 1,-4 2 0,-3 2 0,-6 1-1,-4 1 1,-5 0 0,-10-6 0,15 11-1,-15-11-2,10 8-7,-10-8-25,0 0-1,11 3 0,-11-13 0</inkml:trace>
  <inkml:trace contextRef="#ctx0" brushRef="#br0" timeOffset="2373">472 1263 23,'0'0'31,"-1"12"-3,1-12-14,0 0-2,-19-5-2,10 6-1,-8-3-3,0 4-2,-5-3-2,-3 4 0,-5 0-1,1 1 0,-4 2 0,3 1 0,2 2-1,0-2 1,4 2-1,4-2 0,7 2-1,2-1 1,9 1 0,2-9 0,14 19 0,3-9 0,8 3 0,4 1 0,3 1 1,2 0-1,0 1 0,-1-1 0,-4 1-1,-4-2 1,-6 0 0,-6-2-1,-3 0 1,-6 0 0,-3-2 1,-5 1-1,-4 1 1,-3 1-1,-4 1 2,-2 0-1,-6 0 2,-2 0-1,-4 1 1,1-3 0,-5-5 0,5-1 0,-2-2-1,4-3 1,2-2-2,4-4-2,8 3-6,-2-10-10,7 3-20,7 9 0,5-23 1,6 9 0</inkml:trace>
  <inkml:trace contextRef="#ctx0" brushRef="#br0" timeOffset="3265">606 1284 26,'0'0'13,"0"0"0,0 0 0,0 0-2,0 0-1,0 0-3,0 0-1,0 0-2,-3 9 0,3-9 1,2 12-1,0-1 0,0 4 1,0 4-1,-1 3-1,2 5 0,0 0-1,1 2 1,0-1-2,1-3 1,0-3 0,3 0-1,-1-2 0,1-2 0,-2-3 0,1-3 0,-2-3 0,-5-9 1,7 14 0,-7-14 1,0 0 0,10-14-1,-2-1 0,1-4 0,2-7 1,3-3-2,1-3-1,3 1-1,-2-2 1,2 1 0,-2 3 0,0 3 0,0 6 0,-1 3 0,-2 4 0,0 2 0,-1 6 0,0 3 0,-2 5 0,-10-3-2,11 19 2,-6-4 0,1 4 0,-2 4 2,0 2-2,1 2 1,0 2 0,3 2 1,1-3-1,0 5 0,0-3 0,0 0 1,-2-4-1,-1-3 0,-1-5 0,-1-4 0,-2-2 0,-2-12 0,0 0 0,0 0 0,0 0-3,0 0-13,0 0-24,-7-13 2,1-4-3,0-1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0:02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19 5,'0'0'7,"0"0"-3,0 0-3,0 0-1,0 0 0,0 0 0,0 0 0,0 0 0,0 0 0,0 0 1,1 10 1,-1-10 0,0 0 1,6 12-1,-6-12 1,3 11 1,-3-11-1,0 17 1,-1-5 0,1 4 0,-2 3-1,-3 2 2,0 3 0,4 2-1,-4 3 0,3 1 0,-2 2 0,1-3-1,0 1 1,0-3-1,3 2 0,-1-3-1,3-2 1,-1-1-1,3-4 0,-1-2-1,0-3 0,0-1 0,-3-13 0,5 13 1,-5-13-1,0 0 2,6 10-1,-6-10 0,0 0 0,0 0 0,0 0 0,0 0-1,11 1 0,-2-1-1,1 0 0,5-1-1,2-2 1,7-1 0,2-2 0,9 0 0,-1-2-1,3-3 2,4 1-1,6-1 0,2-1 0,2 0 1,3 0-1,2 0 0,4 0 0,1-1 0,2 1 0,0-1 0,2 1 1,4 0-1,-1 0 0,0 1 0,0 0 0,0 0 1,2 2-1,-4 0 0,-1 0 0,-1 2 0,-1 0 1,1 1-1,1-1 0,-2 2 0,-1 0 0,4 2 0,-3 0 0,-2 0 0,1 1 0,-2 2 0,1 1 0,1 1 0,0 3 0,1 1 0,0 3 0,4 2 0,1-1 0,0 0 1,2 0-1,-1-2 0,-1-2 1,0-1 0,1-1-1,-4-2 1,-1 2 0,-3-1 0,2 1-1,-1 0 1,2 1 0,-1 1-1,4 1 1,-2-2-1,3 1 0,0 0 1,-3 2-1,-2-1 0,0 1 1,-2 0-1,-2 1 0,1-1 1,1 1-1,0-1 1,3 1-1,2-1 0,1 1 1,1 1-1,1 0 1,0 1-1,0-1 0,1 0 1,0 0 0,0-2 0,3 0 1,-1-3 0,0 0-1,2-2 1,1 2 0,1-1-1,3 2 1,2 0-2,5 1 1,1 1-1,5 2 1,1-3-1,3 0 0,2 0 0,1-1 0,-1-3 1,-1 1-1,1-3 1,-2-1-1,1 0 1,2 0 0,3-2-1,-2 3 1,3-1-1,1 1 0,-1-1 0,1 1 1,3-2-1,-2 1 1,-2-1-1,0-1 1,-2-1-1,3 1 1,0-2 0,0 2-1,-2 0 1,0 2-1,0 1 0,0 1 0,1 2 0,2-1 2,-1 2-2,0 1 0,0-1 0,0 1 0,4 1 0,-1-2 0,0 0 1,-5-2-1,-1 0 0,1-1 0,-6 0 1,-1-1-1,-5 0 0,-4 0 0,-5 0 0,-4-2 0,-7 1 0,-7-1 1,-5-2-1,-6 0 0,-7-1 1,-4 0-1,-7-1 0,-5-1 0,-4 2 1,-4 0-1,-3 0 0,-6 2 1,-2 0 0,-10 2 1,0 0-1,0 0 1,5-13-1,-5 13 0,-11-22 0,5 3 0,-1-5-1,-1-6 0,0-4 0,1-4 0,0-3 0,1-3 0,0 2 1,1 0-1,2-1 0,1 4 1,0 3-1,2 3 0,-1 4 0,1 4 0,0 3 0,0 6-1,0 4 1,0 12-2,-1-11-1,1 11-5,0 0-30,0 0-1,0 0 0,6 14 0</inkml:trace>
  <inkml:trace contextRef="#ctx0" brushRef="#br0" timeOffset="2153">11058 0 5,'0'0'5,"0"0"-2,0 0 2,0 0 0,0 0 1,0 0 1,0 0 0,0 0 0,0 0 1,0 0 0,0 0-1,0 0 0,0 0-1,0 0-2,0 0-1,-5 12-1,5-12 0,-1 19 0,0-7 0,2 3 0,-2 5 1,0 3 0,1 1 0,1 4 0,-2 0 0,2 4-1,-2 2 1,2 0-1,-1-1 0,1 0 0,-2-2 1,1-2-1,-2-3 0,1-3 1,-1-4-1,2-2 0,-1-6 0,1-11-1,-2 13 1,2-13 0,0 0 0,0 0 0,0 0 0,0 0-1,0 0 1,0 0-1,0 0 0,0 0 0,0 0-1,0 0 1,0 0-1,0 0 1,0 0 0,0 0-1,0 0 1,0 0-1,0 0 1,0 0-1,0 0 0,0 0-1,9 5 1,-9-5 0,10 4 0,-10-4 0,17 4 0,-1-3 0,-1 1 0,4-1 0,2 0 1,2-1-1,3 0 0,2 0 0,0 0 0,1 0 0,2 1 0,1 0 0,3 0 0,2 0 1,3-1-1,0 1 0,6-1 0,0 0 0,4 0 0,0 0 0,1 2 0,0-1 0,0 2 0,2 1 0,0 1 0,2-1 0,0 1 0,5-1 0,1 0 0,3 0 0,-1-2 0,2 1 0,1 0 0,-1-1 0,0 0 0,0-1 0,2 1 0,-1 0 0,4 0 0,-1 1 0,-1-1 0,0 2 0,4 0 0,-2 2 0,-1-2 2,1 1-2,0 0 0,2 0 1,1-1 0,1 0-1,-1-1 0,2 0 1,-1-1 0,0 0-1,-1 0 0,1 0 0,-3 0 0,0 0 1,0 0-1,-3-1 0,-1 0 1,0 1-1,-3-1 0,0 0 1,-2 0-1,0 0 0,1 0 1,0 1-1,1-1 0,-3 2 0,-1-1 0,-1 0 0,-1-1 0,0-1 0,-1 0 0,-1 0 0,2-1 0,1 0 0,2 0 0,-1 0 0,0 1 0,-2 0 0,-3 1 0,1 0 0,-5 0 0,-2 1 0,-3-1 0,-3 1 0,-1-1 0,-4 0 0,-2-1 0,-5 0 0,-3 0 0,-4-1 1,-3 0-1,-3 0 0,-3 0 0,-5-1 0,-10 2 0,15-2 0,-15 2 0,0 0 0,10-2 0,-10 2 0,0 0 0,0 0 1,0 0-1,0 0 0,0 0 0,0 0 1,0 0-1,0 0 0,0 0 1,0 0-1,0 0 0,0 0 0,0 0 0,0 0 1,4-12-1,-4 12 0,0 0 0,7-11 0,-7 11 1,5-14-1,-5 14 0,8-17 0,-5 3 0,0-2 0,0-6 0,1-4 0,0-3 0,0-5 0,0-2 0,2-3 0,0-1 0,-1 1 0,0 2 1,1 2 0,-1 3 0,2 5 0,-3 2-1,0 5 2,-1 4-2,0 4 1,-1 1-1,-2 11 0,2-10 1,-2 10-1,0 0 0,0 0 0,0 0 0,0 0 0,2-9 0,-2 9 0,0 0 0,0 0 0,0 0 0,0 0 0,0 0-1,0 0 1,0 0-1,0 0-1,0 0-9,3 9-29,-12-11 1,-2-6-1,-10-18 0</inkml:trace>
  <inkml:trace contextRef="#ctx0" brushRef="#br0" timeOffset="6930">7485 767 1,'0'0'4,"0"0"-2,0 0 0,0 0 0,0 0 1,0 0 1,0 0 2,0 0-1,2 13 1,-2-13 0,-1 18 0,1-6-1,-1 2-1,0 6-2,-1 3 1,0 3 0,-1 3 0,-3 2 2,3 4 1,-3 1 1,1 1-1,-1-1 0,2 1-1,-3-7-1,4-2 0,0-7-2,1-2 0,0-7 0,1-3 0,1-9 0,0 0 0,0 0-2,-12-2-2,12 2-8,-8-12-14,3-8-8,6 3 1</inkml:trace>
  <inkml:trace contextRef="#ctx0" brushRef="#br0" timeOffset="7421">7267 915 15,'-13'5'18,"13"-5"-2,0 0-4,0 0-3,0 0-1,0 0 0,0 0-2,19-8 0,-3-4 0,3-8-2,7-1 0,2-5-2,3-3 0,1 0-1,-1 1 2,-5 1 1,-1 5-1,-7 4 2,-3 6-1,-7 1 0,-8 11 0,11-7-2,-11 7-1,0 0-1,8 14 0,-6-4-1,1-1 1,1 3-1,0 3 2,2-1-1,1 2 0,3 1 1,0 1 0,0 1 0,2 2 0,2 0 0,2 2-1,-1-1 1,3 2 0,-4-3 0,1-2-2,-2-1 2,0-3 0,-4-2-1,-2-3 1,-7-10 0,9 13 1,-9-13-1,0 0 0,0 0 1,0 0-1,0 0-1,0 0-20,0 0-15,-6-11-2,-8-10 0</inkml:trace>
  <inkml:trace contextRef="#ctx0" brushRef="#br0" timeOffset="19038">13477 745 5,'-3'-10'5,"3"10"-1,0 0-1,0 0 1,0 0 1,0 0-1,0-10 0,0 10-1,0 0 0,0 0-1,0 0-2,0 0-2,0 0-3,0 0-3,0 0-3,0 0 0</inkml:trace>
  <inkml:trace contextRef="#ctx0" brushRef="#br0" timeOffset="19508">13466 725 14,'0'0'8,"0"0"-1,0 0-2,0 0-1,0 0-2,0 0-1,0 0-1,0 0 1,0 0 0,0 0 2,0 0 0,3 16 0,-2-6 1,-2 3 0,0 5 0,-1 4 0,1 4-1,-2 4-1,-1 4 0,0 5 0,0 1 0,0 2 0,0-2 2,-1-1-2,2-4 0,0-4 0,1-4-1,0-7 1,2-5-1,-1-4 1,1-11-1,0 11-3,0-11-6,-4-12-18,4 12-1,0-26 0</inkml:trace>
  <inkml:trace contextRef="#ctx0" brushRef="#br0" timeOffset="19999">13220 831 4,'0'0'13,"0"0"-10,0 0-2,0 0 0,0 0 3,0 0 1,0 0 0,0 0 1,12-14 0,1 4 0,3-3 0,4-4-1,5-3-2,2-2 2,4-2 0,-1-2 0,1 2 1,-3 0 0,-1 4-1,-4 0 0,-2 5 0,-2 1-2,-4 5 0,-3 0-2,-3 4 0,-9 5 0,11-3 0,-11 3-1,0 0 0,8 15 0,-4-5 0,0 3 1,2 5-1,3 2 1,5 2 1,1 3 0,4 2 0,1 0 0,1 2 0,1-3 0,0 0-1,-5-3 0,1 1 0,-4-3 0,0-1-1,-4-4 0,-1 0 0,0-1 0,-2-3 1,0 0 0,-1-3 0,-6-9 1,8 13 0,-8-13 0,0 0 1,0 0 1,6 9-1,-6-9 1,0 0-1,0 0 0,0 0 1,0 0-2,0 0 0,0 0 0,0 0-1,0 0 0,0 0 0,0 0-1,0 0 1,0 0 0,0 0-1,0 0 0,0 0-4,2-12-28,-2 12-5,1-17-2,-3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7:38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17 414 4,'-4'-11'12,"4"11"-2,0 0 1,-7-11-1,7 11 2,0 0 0,-3-9 0,3 9 1,0 0-3,0 0-2,0 0-3,0 0-1,0 0-2,0 0-1,0 0-1,1 10-1,0 4 0,-1 5 0,3 9 0,1 6 1,3 7-1,-1 7 2,1 2-1,-1 0 1,1 0 1,-2-4-1,-1-5 2,-1-6-2,-3-8 1,0-5 0,0-6 0,0-5-1,0-11 0,-1 10 1,1-10-1,-1-11 1,-3-3-2,1-8 1,-2-7-2,-1-8 0,-1-8 0,1-6 0,-2-5 0,-1 0-1,5 2 2,1 2 0,3 3 0,4 6 0,6 3 1,4 7-1,7 4 0,5 3 1,6 6-1,3 2 0,5 8 0,0 4 0,-2 6-1,-3 5 1,-2 6-2,-6 7 1,-8 1 0,-5 5-1,-9 1 2,-5 1 2,-7 0 0,-5 1 1,-10-5 1,-2 2 1,-8-7-1,2 1 1,-7-5-1,3-2-1,-4-3-2,7-1 0,4-3-3,6-3-2,8 4-4,2-10-6,11 5-15,10-13-8,7 0 1,10-1 1</inkml:trace>
  <inkml:trace contextRef="#ctx0" brushRef="#br0" timeOffset="841">1079 149 24,'0'0'29,"12"-9"-1,-12 9-13,0 0-10,0 0-1,-12 0 0,2 5-1,-5 0 0,-4 4 0,-6 2 1,-2 3-2,-4 2 2,0 3-1,-3 2 0,-2 4 0,-1 2 0,2 4-1,-2 2 0,3 4 0,0 4 0,3 6 0,2 0 0,8 3 0,2 1-1,8-1 1,4 2 0,9 0 0,8-4-1,6-1 1,7-3-1,6 0-1,3-5 1,2-4 0,2-7 0,-1-5-1,-1-7 2,-3-3-1,-7-6 0,-3-2 1,-6-4-1,-3 0 0,-12-1 0,10-1 0,-10 1-3,0 0-9,-3-13-25,3 13-1,-4-18-1,4 3 0</inkml:trace>
  <inkml:trace contextRef="#ctx0" brushRef="#br0" timeOffset="1402">1040 559 23,'0'0'32,"5"-10"2,-5 10-10,0 0-12,0 0-5,0 0-2,0 0-2,-2 10-1,3 5 0,-1 3-1,1 5 0,1 4 0,1 3 1,0 0 0,1 0 0,1-5 0,3-4 0,4-6 0,4-5 0,5-9 0,4-5 0,1-7 0,3-3 1,-2-4-1,0-1-1,-6 0 1,-4 3-1,-5 3 0,-5 3-1,-7 10 0,0 0-1,9 1 1,-7 9-1,4 4 0,-1 3 0,4 2 0,2 2 1,4 1 0,2-3 1,3-4 0,2-4 1,1-7 0,1-5-1,-2-7 1,0-4 0,-4-9 0,1-5 0,-6-3 0,0-1-1,-5-1 0,-1 2 0,-3 2 0,0 2-2,-3 7 0,-1 2-3,0 16-7,2-18-18,-2 18-10,9-14-1,-9 14 1</inkml:trace>
  <inkml:trace contextRef="#ctx0" brushRef="#br0" timeOffset="2012">1866 739 42,'21'-4'22,"0"-6"0,2-2 0,-4-4-5,3 1-5,-6-4-4,0 1-2,-4-1-2,-4 2-2,0 1 0,-5 3 0,-3 2-1,-1 1 0,1 10-1,-11-11 0,1 9-1,-1 4 1,-6 2-1,-1 4 0,-1 5 1,-5 3-1,-4 4 1,1 3-1,1 2 1,4-1 1,1 0-1,3 1 1,5-4-1,6-1 1,8-2 0,8-3 0,8 2-2,5-8-3,10 5-8,8-7-22,0-5-2,6-2 0,-5-8 1</inkml:trace>
  <inkml:trace contextRef="#ctx0" brushRef="#br0" timeOffset="2373">2222 662 23,'9'-13'29,"-6"0"-5,0 4-8,-3 9-7,0 0-3,0 0-2,0 0-2,0 0-1,12 9 0,-12-9 0,15 15 1,-3-2 1,0-2 0,3 5 0,0 1 0,3 5 0,0-1-1,0 1 0,-4 3 0,2 0 0,-6-2 0,-1-3-1,-5-3 3,0-3-1,-12-4 2,1-1-1,-10-10 1,-4-3 0,-6-5-2,-1-1 1,-2-3-3,2-3-1,3 1-2,4-4 0,8 3-2,8-2-2,12 0 2,5-4-1,14-2 0,3-6 1,12-1-1,1-8 1,6-1 0,-1-5 1,0 1 0,-6 0 0,-5 4 2,-6 3 0,-8 5 1,-5 9 0,-6 4 1,-4 8-1,-7 11 0,5-10 0,-5 10 0,1 10 0,-1 0 0,1 6 1,-2 4 1,3 8 0,-2 6 1,4 10 1,-2 1-1,2 5 1,1 1-1,2 1-1,1-4 0,2-4 0,-1-5-1,0-9 0,-1-5-2,-2-7 0,-2-6 0,-4-12 0,0 0-1,-16-7 0,0-12 0,-7-1 0,-3-7 1,-4 0 0,-2-4 1,0 2 0,2 4 1,6 5 0,6 4 1,5 4-1,6 2 0,7 10 0,8-13 0,9 7-1,9-2 0,3-1-2,12-1 0,4-6-1,4 0 0,1-5 0,1-1 0,-5-2 0,-3-1 2,-3-1 0,-11 0 2,-3 4 1,-8 1 0,-2 5 1,-7 1 0,-2 4-1,-4 2 0,-3 9-1,0 0-1,2-10 0,-2 10-1,0 0 0,-4 15 1,4 0 0,-1 5 0,1 7 1,0 7 0,1 6 2,-1 2-1,3 1 1,-1-1-1,0-4-1,4-6 1,2-5-1,3-12 0,7-7-1,3-9 0,0-8-1,3-3 1,2-6-1,-2 0 1,-3-3-1,-3 5 0,-6 2 0,-12 14 2,15-6 0,-15 6 0,1 25-1,-3-5 1,2 6-1,3 2-1,2-2-2,10 1-6,-1-11-8,11-5-10,3-9-2,3-6 2,0-11 3,2 1 10</inkml:trace>
  <inkml:trace contextRef="#ctx0" brushRef="#br0" timeOffset="3515">3523 664 2,'21'-14'16,"-7"-2"2,4 10 0,-3 0-5,1 5-6,4 4-4,1 1-2,4 0 1,1-1 1,1 2 3,-4-6 1,3 2 2,-9-6 0,2 1 2,-13-8 0,3 6 0,-11-8-2,0 2-2,-9-1-2,-2 1-1,-6 2-2,-3 4-2,-2 3 0,-4 3-1,0 7 1,0 6-1,1 6 1,1 4 1,3 4-1,2 3 1,6 1-1,5 0 0,9-1 0,8-4 0,11-6-2,9-5-2,13-5 0,5-11-1,9-5 1,0-10 0,5-5 1,-3-9 0,-4-3 2,-7-2 1,-8 1 2,-6 4 0,-9 4 0,-4 7-1,-8 3-1,-10 16-1,10-10-2,-10 10 1,0 0-1,2 13 0,-1-2 0,-2 0 1,3 5 1,0 0 1,0 6 0,1 1 1,0 0-1,-1 3 1,0 0 1,-1 1 0,0 0-1,0 0 1,-1-6 0,1-1-1,-1-4 1,1-2-1,0-5 0,-1-9 0,1 12 2,-1-12 1,0 0-1,-5-13 1,0-4-1,1-3 2,-1-5-3,2-3 1,1-3-3,4-3 0,4 1-1,5 3 0,7 3 0,5 0-3,14 6-19,2 0-14,2-4-1,6 3 1</inkml:trace>
  <inkml:trace contextRef="#ctx0" brushRef="#br0" timeOffset="5067">4406 0 18,'0'0'23,"0"0"-9,0 0-6,1 9-3,9 1 0,0 3-1,7 6 2,6 6 1,6 7-1,5 4 0,7 7-1,-1 6-2,2 7 0,1 8-2,-4 5 0,-2 4-1,-3 3 0,-5 3 0,-6-1 0,-3-4 1,-7-3 1,-7-11 2,-2-2 1,-11-12 1,-3 0 0,-12-13 1,0-1 0,-8-9-1,-2 1 0,-4-7-3,3-3 1,1-4-2,4-4 0,4-3-1,5-1-1,5-1-2,3-9-13,5-3-22,5-4 0,-2-12-2,2-8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5:43.4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 4 12,'0'0'7,"0"0"2,0-11 1,0 11 0,0 0-2,0 0-1,0 0-1,0 0-2,0 0-1,0 0-2,0 0 0,0 0-1,0 0 1,-7 14-1,5-1 1,-4 8 0,1 7 0,-5 7 0,0 6 1,-4 7-1,1 2 0,-1 2 0,2-1 0,0-4-1,3-4-1,2-5-4,1-7-2,4-6-2,-1-7-3,-2-7-7,6-2-5</inkml:trace>
  <inkml:trace contextRef="#ctx0" brushRef="#br0" timeOffset="391">10 385 5,'-2'15'21,"-4"-1"-3,5 7-5,0 4-3,1 4-2,2 3-2,2 3 0,3-2-2,2-1 0,-2-2 0,5-7-1,4 1 0,1-10 0,4-1 1,-1-6 0,3-4 0,1-8-1,6-3 0,-3-6 1,1-4-1,-3-3 0,1-2 0,-5-2 0,2 2-2,-4 1 1,-3 4-1,0 1 0,-4 3-1,2 2 0,-5 0-2,3 5-6,-3-3-14,-1-2-11,5 4-1,-5-10 1</inkml:trace>
  <inkml:trace contextRef="#ctx0" brushRef="#br0" timeOffset="2154">1402 1674 4,'10'6'9,"-10"-6"0,15 7 0,-2-4 0,-3 1-1,2-1 0,2 0 0,1 0-1,1 1-1,3 0 0,-1 0 1,3 3 0,1-6-1,4 6 0,-1-6 0,5 6 0,0-5-1,4 6 0,2-6-1,4 1 0,0 0-1,5 0 0,2-1-1,3 0 0,2 0 0,3 0-1,2 0 0,3 2 0,2-1 0,-1 2-1,2-2 1,0 0 0,1-1 1,-1-1-1,0-1 0,-4-1 0,0-1 0,-1-1 1,-2 0-2,-2-1 1,-6 3 0,0 0-1,-7 0 1,-2 0-1,-6 2 0,-6-1 2,-5 0-2,-2 0 0,-6-1 0,-2 2 1,-3-2-1,-9 1 0,14-1 0,-14 1 0,9 0-1,-9 0 1,0 0 0,12 0 0,-12 0 0,0 0 0,10-1-2,-10 1 2,0 0 0,0 0-1,0 0 1,0 0-1,0 0 0,0 0 1,0 0-1,0 0 0,0 0 1,8-12-1,-8 12 1,3-13 0,0 4 0,0-1 0,2-3 0,0 0-1,3 0 2,-3-2-1,2-2 0,0-1 0,0-2 0,-4-5 0,1-6 0,1-5 0,-3-6 0,3-4 0,-3-4-1,0-4 1,0-5 0,4 0-1,-4 4 2,-1 4-1,-2 1 0,1 4 0,-1 5 1,0 5-1,0 6 0,-2 5 0,1 3 0,0-1 1,1 2-2,1 6 2,0-1-2,0 2 2,0 0-2,1 0 2,-2 0-1,1 4 0,-1 1 0,-3-2-1,-1 1 1,-3 0-1,8 10 1,-21-14-1,7 9 0,-3 0 0,-2 1 1,0 0-1,-1-1 1,-2-1 0,-1 1 0,-2-2 0,-3 0 0,-4-1-1,-5 1 1,-6 2-1,-4 2 0,-7 2 1,-6 2-1,-6-1 0,-6 3 1,-4-1-1,-6 0 1,-2-2 0,-2 0 0,-2-2 0,1 0 0,1 0 0,1 1 0,4 2 0,2 0 0,5 2 0,4 3 1,4 0-2,7 2 1,7-1 0,8 0 0,9-2 0,9 0 0,7 0 0,5-2 0,14-3-1,-11 3 1,11-3 0,0 0 0,0 0-1,0 0 1,0 0 0,7 12 0,-7-12 0,0 0 0,10 14 0,-10-14 0,6 11 0,-6-11 0,5 13 0,-5-13 0,4 17 0,-3-5 1,-1-12-1,2 23 0,-1-3 0,-1 3 0,-2 4 0,-1 8 0,0 6 0,-1 4 0,-2 12 0,0 1 0,0 3 1,0 2-2,2 2 2,-1 0 0,1 1 0,0-4-1,2-3 1,1-6 0,2-5 0,-1-5 0,0-8 0,1-7-1,0-6 0,1-6 1,0-5 0,-2-11-1,3 11 1,-3-11 0,0 0-1,0 0 1,0 0-1,0 0 1,0 0-1,0 0 0,0 0 0,0 0-1,0 0 0,0 0-1,0 0-2,0 0-1,0 0-8,-3-10-22,3 10-1,5-25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5:56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173 636 6,'0'0'12,"0"0"-1,0 0-2,0 0-2,-3 9-3,3-9-1,0 0 0,0 0 0,1 12 0,-1-12 1,0 14 0,0-5 1,0 7 0,1 6 1,4 10 0,-4 5 0,4 12 0,-4 5 0,4 10 0,-5 0 0,6 6-1,-7-6 0,1-1-2,-2-9-1,2-8 0,-1-11-1,1-5 0,0-8 0,0-6 0,0-16 1,1 15 0,-1-15 0,0 0 0,-1-12 0,-2-1 0,-1-6 0,-2-6-2,-1-7 1,-3-7-2,-2-4 1,-1-7 0,-1 1 0,1-2 0,0 2-1,2 3 1,4 4 0,4-1-1,4 8 1,4 3-1,2 2 0,9 3 0,4 3 0,4 2 0,1 4 0,2 5 1,-1 3-1,-2 6 0,2 4 1,-7 6 0,-5 8-1,-2 2 1,-2 5 0,-4 2 0,-2 1 0,-1-2 1,-3 2-1,-4-1 1,-1-5 0,-4 1 0,-3-1 0,-4-2 0,-5 0 0,-3 0 0,-4-1 0,-1-2 0,-1-3 0,1-1 0,2-5-2,1-2-1,8-2-6,2-7-12,7-4-14,8-1-2,4-6 1</inkml:trace>
  <inkml:trace contextRef="#ctx0" brushRef="#br0" timeOffset="1592">158 937 3,'-1'10'8,"1"-10"-1,0 0-2,0 0 1,-8 9-1,8-9 0,0 0 0,0 0-1,0 0 0,0 0-1,-5 10 0,5-10-1,0 0 2,0 0-1,0 0 0,0 0 0,1 9 0,-1-9-1,0 0 0,5 11 1,-5-11 0,6 12 0,-6-12 0,9 13 0,0-6 1,0 0-1,5 0 1,0-2 0,7 0-1,0-4 0,9 1 0,-3-4 0,3-1 0,2-3-1,1-1 0,-1-4-1,-2 0 1,-4-3 0,-2-1 0,-7 0 1,-3-3-1,-7-1 0,-2 0 0,-7-2-1,-6 0 0,-2 0 1,-2-1-2,-5 1 1,-2 1-1,-3 1 0,-1 1-1,-2 4 1,-1 3 0,-3 3 0,-2 4-1,-3 3 1,-2 2 0,-2 2-1,-2 2 1,0 2 0,2-1 0,4-1-1,5-1 1,6-1-2,4-2-5,10-3-24,9 2-3,0 0 0,12-5 1</inkml:trace>
  <inkml:trace contextRef="#ctx0" brushRef="#br0" timeOffset="4647">1145 376 14,'0'0'13,"0"0"-2,-6 16-2,-3-5-3,-1 5-2,-6 2 2,-1 7 0,-7 3 0,-3 9 1,-5 5 0,-5 10-1,-5 4 0,-1 9-1,-1 1-1,3 8 0,3 1 0,6 3-1,5-3 1,11-1-2,6-5 1,11-3-1,6-3 1,7-8 0,7-8-1,6-6 0,2-10-1,1-4 1,0-10-1,-2-3 1,-1-5-1,-2-3-1,-5-1 0,-5-5-4,2 3-10,-7-5-5,-10 2-16,22-12 1,-13-1 0</inkml:trace>
  <inkml:trace contextRef="#ctx0" brushRef="#br0" timeOffset="5478">1106 851 22,'0'0'10,"0"0"-1,0 0-1,0 0-2,0 0-2,9 10-2,-9-10 1,20 15 0,-2-3 0,6 4 0,5 3 0,5 4 0,4 5-1,4 4 0,6 3 0,-4-2-1,1 0 0,-7-3 0,-3-3 0,-9-4 0,-3-3 1,-9-7 0,-3-4 0,-11-9 1,6 14 0,-6-14-1,0 0-2,-9 9-9,-2-8-11,-10-7-8,2 4 0</inkml:trace>
  <inkml:trace contextRef="#ctx0" brushRef="#br0" timeOffset="6169">1032 1258 1,'0'0'3,"0"0"-2,0 0 2,0 0 1,0 0 1,0 0 1,0 0 1,0 0 1,0 0-1,13-14 1,0 7-1,3-7 1,9-6-2,4-5 1,8-1 1,0-5-1,4 2 1,-5-3 0,1 4-1,-9 1-2,-2 10 1,-9 3-2,-4 4-2,-13 10 0,15-15-1,-15 15 0,10-9-1,-10 9 0,11-10 0,-1 4 0,-10 6 0,15-9-1,-15 9-4,15-8-14,-15 8-14,0 0 1,-4-10-1</inkml:trace>
  <inkml:trace contextRef="#ctx0" brushRef="#br0" timeOffset="7741">1665 328 2,'0'0'4,"0"0"-1,10 6 1,-10-6 1,15 17 0,-6-5 1,2 5 1,4 3 0,3 3 0,3 5-1,3 3-1,5 5-2,2 7 1,4 6-2,2 5 0,-1 4 0,-3 5 0,-1 2 1,-8 4 1,-3 4 0,-11-1 1,-5 3-1,-9-1 1,-4 1 0,-7-3 0,0-2 0,-4-9 0,1-4-1,-3-13 1,3-5 0,0-12-1,2-5 1,-1-9-2,1-2 0,0-5-1,1-1 0,2-3-2,-1-1-4,14-1-7,-14 3-21,14-3-3,1-13 0,7-3 1</inkml:trace>
  <inkml:trace contextRef="#ctx0" brushRef="#br0" timeOffset="8532">2348 1343 16,'19'5'13,"-7"-4"1,6 0-1,5 1-2,6-3-2,6 2 1,4-2-2,4 1-2,0-1-1,0 2-2,-5-3 0,-3 3-1,-8-1-1,-5-1-4,-8 3-8,-3 2-19,-11-4 1,-18-5 0</inkml:trace>
  <inkml:trace contextRef="#ctx0" brushRef="#br0" timeOffset="8783">2285 1116 13,'0'0'26,"23"-2"-11,2-1-3,7 3 0,4-2 0,4 2-3,1-3-4,3 3-1,-2-2-4,-1 0-7,-1-7-11,6 8-11,-7-13 1</inkml:trace>
  <inkml:trace contextRef="#ctx0" brushRef="#br0" timeOffset="9143">3213 726 21,'11'35'10,"1"7"1,1 8 2,0 7-1,1 6-1,-1-3-1,0 3-2,-3-9-2,0-5 0,-4-7-2,0-8-1,-3-10-1,0-7 1,-2-7 0,-1-10 0,0 0 0,0 0 0,-18-11-1,4-5 0,-5-9 0,-6-8-1,-3-8-1,-2-6 0,1-6 0,0-6-1,5 0 0,6 0 0,9 3 0,6 3-1,15 4 0,7 5 0,11 6 1,9 9-1,6 6 0,7 4 1,4 9-1,0 9 1,-6 7 0,-6 8 0,-9 8-1,-8 5 2,-10 6 0,-12 3 1,-11-1 1,-10 3 1,-7-7 1,-4-1 1,-6-8 0,-1-2 0,-5-9 0,0-2-1,-1-8 0,7-2-3,0-3-1,3-5-3,10 4-6,-1-7-9,14-4-14,10 3-4,8-7 2</inkml:trace>
  <inkml:trace contextRef="#ctx0" brushRef="#br0" timeOffset="9754">4058 374 9,'15'-3'28,"-15"3"-1,0 0 1,-12 1-24,-1 9-2,-6 4 1,-6 4 1,-4 9-1,-9 7 2,-1 13 0,-8 11 0,3 12 1,-4 6-2,8 10 1,0 3-2,7 5 0,9-1-1,9-4 1,9-8-1,12-4 0,8-11-1,6-9 1,6-10-1,3-7 1,2-11-1,1-7 0,-2-6-1,-2-9-1,-1-1-4,-8-9-8,-1-3-22,5-3-2,-7-12 2</inkml:trace>
  <inkml:trace contextRef="#ctx0" brushRef="#br0" timeOffset="10205">4072 794 17,'0'0'24,"0"0"1,0 0-19,0 0-2,10 15 1,-4 0 2,4 1 0,7 9-1,3 2 1,8 7-1,4 2-1,7 3-2,0-2-1,5 1-1,-1-3 1,-3-5-2,-4-2 0,-5-7-3,-5-1-9,-9-7-4,-17-13-16,11 16 1,-21-17 0</inkml:trace>
  <inkml:trace contextRef="#ctx0" brushRef="#br0" timeOffset="10485">3988 1190 13,'0'0'20,"-8"-17"0,23-4-3,11-5-2,10-9-4,11-3-4,8-7-3,6 1 0,1 0-2,-2 7 0,-7 5 0,-9 5-2,-6 7-2,-12 5-11,-8-1-18,0 9 1,-13-7 0</inkml:trace>
  <inkml:trace contextRef="#ctx0" brushRef="#br0" timeOffset="11156">4791 323 2,'0'0'19,"0"0"-15,0 16-2,4 5 3,2 8 2,0 8 1,4 13 1,-2 12 0,3 11 1,-2 8 1,3 10-3,-5 0-1,4 3-2,-4 1 0,2-3-1,-1-8 0,2-8-1,-2-12-1,0-9 0,-1-12-1,0-8 1,-3-14-1,-1-7-1,-3-14-4,0 0-13,0-22-15,3-3 0,-4-16 0</inkml:trace>
  <inkml:trace contextRef="#ctx0" brushRef="#br0" timeOffset="11607">5046 620 5,'0'0'8,"0"0"0,11 0 0,-5 12 0,3 6-1,3 7-1,6 7 0,6 5 1,3 3 0,8 0-2,3-5 0,4-3 1,4-8-3,4-8-1,-3-12-1,0-11-2,-4-7-1,-6-9-1,-3-4-4,-7-6 0,-5 2-2,-7 0-2,-2 4-2,-5 5 0,-3 4 0,-1 8 2</inkml:trace>
  <inkml:trace contextRef="#ctx0" brushRef="#br0" timeOffset="11877">5617 788 11,'-19'21'8,"-4"1"0,-1 2-1,-5 1-1,-1 0-2,0 0 0,2-5 0,1-1-1,5-5 0,4-3 0,3-5-1,15-6-1,-12-1 0,12 1 0,0 0 0,3-12-1,-3 12 0,0 0 0,0 0 0,0 0 0,0 0 1,0 0 0,-1 15 1,3-1 0,0 8 2,5 7 1,3 4 1,1 7-1,1 3 0,3 3 0,-4 1-1,3-3-1,-6-4 0,0-5-1,-4-6 0,0-4 0,-3-6 0,3-4 0,-4-5 0,0-10 0,2 11-2,-2-11-8,-5-9-23,11 0-1,-5-17 0</inkml:trace>
  <inkml:trace contextRef="#ctx0" brushRef="#br0" timeOffset="12829">5788 337 12,'34'31'9,"3"4"-1,6 7 1,3 5-2,3 8-2,2 7 1,-4 9-1,-1 5 0,-7-2-1,-5 3-1,-8 0 0,-3 0-1,-11-3 2,-3-2 0,-8-6-1,-3-2 1,-7-6 1,-1-2 1,-7-8-1,1-2 1,-6-11 0,2-3 0,-5-10-2,3-5 1,0-7-1,4-2-1,0-5-1,5-3 0,1 0-4,2-6-11,10 6-20,-7-14-3,7-1 2</inkml:trace>
  <inkml:trace contextRef="#ctx0" brushRef="#br0" timeOffset="13379">6808 1270 1,'12'-5'24,"11"4"-11,7 0-3,5-3 2,12 2-2,0-3 0,6 3 0,-1-4-2,-2 4-1,-6-2-2,-6 3-1,-8-2-3,-9 2-3,-9 0-11,-12 1-18,0 0 1,-21-13-1</inkml:trace>
  <inkml:trace contextRef="#ctx0" brushRef="#br0" timeOffset="13650">6709 1012 20,'10'3'27,"14"4"0,4-3-18,2 0-4,7 2 0,0-2 0,1 0-2,-5-1 0,-2-1 0,-4-2-3,-4-2-8,-6-4-20,6 4-1,-7-10 0</inkml:trace>
  <inkml:trace contextRef="#ctx0" brushRef="#br0" timeOffset="14902">8079 499 17,'5'26'10,"1"6"0,1 11 1,-2 4-2,0 7 0,-2 4-2,-3 2-1,0-3-2,0-1 1,-1-10-3,-2-6 0,2-12 1,-3-7-1,4-21 1,0 0-1,0 0 0,9-21 0,-9-9-1,0-10 0,-2-9-1,1-7-1,-7-5 1,0-6-1,-1 3 1,-1 0 0,0 3 0,1 8 0,2 4 0,3 8 1,4 3-1,3 7 0,5 3 0,8 5 0,5 6 0,6 3 0,4 4 0,3 5 0,1 6 0,1 4 0,-4 6 0,-6 3 0,-3 6 0,-10 3 0,-5 4 0,-7 6 0,-6 0 0,-5 3 0,-5-1 1,-1 0 0,-5-4 2,2-1-1,-5-8 2,2-4 0,-4-5 0,2-4 1,-1-6-1,1-2-1,0-5-1,3-1-2,5-2-1,1-5-4,15 12-7,-9-19-12,13 4-10,11 4 1</inkml:trace>
  <inkml:trace contextRef="#ctx0" brushRef="#br0" timeOffset="15543">9106 205 11,'0'0'24,"0"0"0,0 0-18,-9-2-2,-1 5 1,1 5 0,-9 1 2,0 8-2,-7 3-1,-2 7 1,-6 7 0,-1 9-1,-7 7 0,-1 9 1,-3 6-1,2 6 0,1 1-1,6 4 1,7-7-2,7-4 1,13-6-1,11-6-1,9-11 1,15-7-1,7-8 0,7-4 0,0-7 0,-1-3-1,-3-5 0,-4-4-1,-3 1-5,-13-8-14,-5-3-14,3-1 0,-6-8 0</inkml:trace>
  <inkml:trace contextRef="#ctx0" brushRef="#br0" timeOffset="16023">9151 489 18,'4'16'22,"2"3"-6,10-2-15,7 5 2,3 3 1,5 4 1,3 2 0,5 2 0,-2 2 1,2-2-2,-6-3-1,-2-4-1,-5-3-1,-5-5-2,-5-5-4,-16-13-9,0 0-9,0 0-4</inkml:trace>
  <inkml:trace contextRef="#ctx0" brushRef="#br0" timeOffset="16274">8997 802 9,'10'-16'18,"12"-5"-2,15-2-1,4-7-1,13 1-3,4-5 2,7 5-4,-3-2-1,-1 8-3,-8 0-1,-6 5-2,-8 4 0,-8 4-2,-7 3-7,-8 5-16,-16 2-9,19-9 1,-16-3 0</inkml:trace>
  <inkml:trace contextRef="#ctx0" brushRef="#br0" timeOffset="17605">9809 1001 19,'-13'37'14,"-2"8"0,-2 3-1,1 3-2,1-3-3,3-3-1,1-9-3,3-7-2,4-8-7,9-9-22,-5-12 1,13-19-1</inkml:trace>
  <inkml:trace contextRef="#ctx0" brushRef="#br0" timeOffset="17976">10174 250 6,'-9'18'10,"4"2"2,2 4 0,5 3-1,7 6-2,6 0-1,6 5 0,8-1-1,5 2-2,3-3-2,1-4-2,1-7 1,-2-7-2,-4-7 0,-3-8-2,-6-7-4,-6-9-5,-2-8-2,-4-8-2,-1-6 1,0 0 0</inkml:trace>
  <inkml:trace contextRef="#ctx0" brushRef="#br0" timeOffset="18186">10646 306 1,'11'-13'5,"3"5"2,-2 3-1,2 3 0,0 0 1,0 0 1,-1 2 1,-1-2 0,0 2 0,-12 0-2,11-2 0,-11 2-1,0 0-3,-9 11-1,-2 1-2,-4 2-1,-2 7 0,-6 8 0,-2 5 1,-4 3 1,1 2 0,3 1 0,0-3 0,1-3 1,3-5-1,5-10 1,4-4 0,4-6 1,8-9-1,0 0 0,-7 10 0,7-10-1,0 0 0,0 0-1,0 0-1,-3 10 0,3-10 1,-2 19-1,0-6 0,2 8 1,0 4 1,0 4-1,6 4 1,-5 2 1,3 4-1,-1-1 1,1 3 0,-1-3-1,1-1 1,-1-4-1,-1-3 1,2-7-1,-3-5 0,1-2-1,-2-16-10,0 0-22,0 0 1,10-27 0</inkml:trace>
  <inkml:trace contextRef="#ctx0" brushRef="#br0" timeOffset="18887">10867 0 6,'0'0'19,"15"6"-10,-4 4-3,1 4-1,5 6 2,5 5 0,4 7 0,6 5 0,5 7-1,2 7-2,3 7 1,0 3-3,-1 4-1,0 1 1,-4 0-2,-7 1 2,-3 2-1,-8-7 0,-1-3 0,-9-5 1,-5-2-1,-4-11 1,-6-1 0,-6-5 1,-8-3 0,-7-6 0,-4-1 0,-5-6 1,-4 0-1,-7 2-3,-2-6-7,-3-3-14,1 2-10,-6-7 0,7 3-1</inkml:trace>
  <inkml:trace contextRef="#ctx0" brushRef="#br0" timeOffset="19678">8221 1467 14,'28'1'16,"4"-1"0,10 0-2,10 0-3,7-3-2,10 3 0,9-5-2,13 1-2,9-6 0,12 3-2,8-6 0,9-1 0,10-2-1,6 1 0,5-2-1,-1 2 1,-1 1-1,2 0 0,-5 2 0,-4 1 1,-9-1-1,-6 3-1,-7-1 1,-10 0-1,-10 2 0,-14 1 1,-13 2-1,-10 2 0,-10 1-1,-10 3 1,-9 0 0,-7 2 0,-7 0-1,-5-1 1,-2 0 0,-12-2 0,13 3 0,-13-3-1,0 0 1,0 0 0,12 8 0,-12-8 0,17 6 0,-5-2 1,2 1 0,4-2 0,-1 0 0,3-1 0,0-1-1,7-1 0,-1-2-2,2 0 0,4-1 0,0-1-1,1 1 1,-3 0-1,1 2 1,-6-1 0,0 3 0,-4 0 0,-1 2-2,0-2-2,-2 4-6,1 1-14,-9-7-3,5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5:05.2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630 77 9,'11'-4'6,"5"0"-1,-1 0 0,3 0 1,0-2 1,0 1 0,1 0 0,-1 0 1,2-2-2,1 3-2,-1-3-1,1 3-2,0-1 2,1 1 0,-2 0 2,-3 1 1,-2 3 1,-5-2 0,-10 2 0,0 0 0,9 3-2,-9-3-1,-18 10-2,-1-3 0,-4 5-2,-12 0 1,-8 6 0,-11-1 0,-10 3 2,-5 0-1,-3-1 1,-1 0-1,2-1 1,5-1-1,7-2-1,13-4 1,7-2-1,11-2-1,8-1 1,2 0-1,9 1 1,9-7 0,3 17 0,6-6 0,10 4 0,8 1 1,9 4-1,10-1 0,7 2 0,7-1 0,7 0 0,2-1-1,0 0 0,-4-3 0,-4 2 0,-8-2 0,-6 1 0,-9-1 0,-11 3 0,-12 2 1,-13 2-1,-16 2 2,-16 3-2,-14 1 1,-14 4 0,-14 1 0,-9 5 0,-6-4 0,-1 0 0,5-4 0,11-4 0,13-4 0,14-5 0,14-2 0,16-4-1,15-2 1,16-2 0,17 1 0,13-1-1,17 1 1,11-1 1,12-3-1,7-3-1,5-1 0,-4-3-2,-6 1-2,-13-8-8,-7-2-27,-8 2 1,-15-8-2,-3-5 2</inkml:trace>
  <inkml:trace contextRef="#ctx0" brushRef="#br0" timeOffset="1062">1850 164 24,'0'0'29,"-1"18"-1,1-18 3,2 13-26,4 2-1,-4-1 2,4 8 1,-6 0 1,4 9 0,-6 0 0,2 11 0,-7 1-2,3 12-2,-5 4 0,4 5-1,-1 1 0,3 4 0,0-5-1,4-2 0,2-7-1,2-8 0,1-7 0,0-7-1,1-9 1,-3-7 0,0-4-1,-4-13 1,5 13 0,-5-13 0,0 0-1,0 0-1,0 0-3,0 0-12,7-17-25,1 2 1,-1-12-1,1-8 0</inkml:trace>
  <inkml:trace contextRef="#ctx0" brushRef="#br0" timeOffset="49411">0 1595 23,'0'0'24,"0"0"1,0 0-20,6 11-3,-6-11-1,7 15-1,-1-4 1,1 1 0,4 5 3,2-2 0,9 3 1,1-5 1,13-1-1,6-6 1,11-3-1,5-8-1,7-3-1,-2-5 0,0 0-2,-6-3 0,-4 4 0,-11-1 1,-7 4-1,-6 1 0,-5 6 0,-6 2 0,0 5-1,-4 7 1,0 7 0,-3 6-1,-1 4 0,-1 3 1,4 0 1,4-2 1,12-3 1,12-13 0,17-9 0,17-13 0,16-7 0,11-10-1,8-4 1,2-4-3,-6 2 0,-11 5 0,-16 6-1,-18 6 1,-16 7 0,-15 7 0,-10 7 0,-10 4 0,-3 2 0,-1 1 0,2 1 0,7 0 1,12-1-1,12-3 1,11-4-1,10-5 1,10-1-1,4-2 0,5-1-1,-11 0 0,-10 0-1,-12 2 0,-16 2-2,-7 2-30,-19 9-6,-13-8 0,-2-5-1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2:16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323-3 4,'13'-7'16,"-13"7"-15,12 10-5,-3-3 1,-1 5 1,0 0 1,-4 7 3,0 2 3,-5 11 2,-3 10 1,-6 11 0,-7 13 0,-5 7 0,-6 7 0,1 2-2,-2-4-2,1-6-2,3-13 0,4-14 0,5-15 2,3-15-6,13-15-1,-13-16-1,9-10 0,-3-8 1,2-5 1,-3-5 1,0-2 1,1 2 3,-3 4 2,1 7 1,-1 7 0,1 7-3,1 9-3,8 10-1,-15 6 0,5 10-1,4 9 0,0 8 2,2 10 2,3 8 0,1 3 1,6 2 0,4-1 1,8-2-1,5-5 0,7-4 0,6-13-1,9-10 0,7-10 0,6-8 0,2-11 1,2-5 1,-4-11 0,-2 0 1,-11-6 0,-6 4 0,-12-3 0,-6 4-1,-10 0-3,-8-1-7,-3 1-22,-7 6-7,-11-3 0,-4 2-1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6:17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-4 285 7,'0'0'10,"0"0"-1,1 13-1,1-2 1,-2 5 0,2 8-1,4 8 1,-4 8-1,3 9 0,-3 3-2,3 10-1,-4 2-1,2 2-1,-5-5-1,-1-7 0,0-9 0,-3-7-1,3-11-1,-3-14-6,6-13-9,-1-14-9,-1-17-6,6-6 1</inkml:trace>
  <inkml:trace contextRef="#ctx0" brushRef="#br0" timeOffset="280">9 166 19,'7'-11'17,"7"5"-2,5 0-3,6 2-1,5 4-2,3 0-1,4 7-3,0-1-2,0 5-2,-5 0 0,-5 4-1,-8 1 0,-6 6 0,-9-3 0,-8 3 1,-11 1 2,-6 1 0,-8-3 1,-2 1 1,-9-3-1,4-2 1,-3-4-1,2-3-1,6-4-1,5-6-4,8 1-10,7-3-19,5-10-3,11-2 2</inkml:trace>
  <inkml:trace contextRef="#ctx0" brushRef="#br0" timeOffset="701">814 57 3,'12'1'25,"-12"-1"0,0 0-1,0 0-22,-18 8-1,5 2 1,-6 5 2,-5 7-1,-7 6 1,-4 8 1,-6 7 0,0 12 0,-6 8-1,1 6 0,1-3-1,6 3 1,6-2-1,12-2 0,10-7 0,11-7-1,14-9 0,10-5-1,9-5 1,7-3-2,1-8 1,3-3 0,-4-4-2,-3-7-2,1 0-10,-3-7-20,-8-12-1,3-2 2</inkml:trace>
  <inkml:trace contextRef="#ctx0" brushRef="#br0" timeOffset="1112">875 272 6,'0'0'24,"11"12"1,-6-2-17,1 3-2,4 8 1,2 3-1,8 5 2,4 1-2,6 2 0,0-2-2,6-1-1,-1-6-1,2-3-2,0-5 0,-6-6-3,-2-4-2,-8-6-1,1-3-2,-6-9-1,-2-2-4,-3-5-6,-7-11-8</inkml:trace>
  <inkml:trace contextRef="#ctx0" brushRef="#br0" timeOffset="1402">1541 261 12,'0'0'8,"5"9"-1,-5-9 1,-12 19-1,-3-6-1,-2 4-1,-9 2 1,-2 4-2,-7 3 0,0 0-1,-3-1 0,4-3-1,3-2 0,5-4-1,5-2 1,6-6-1,6-4 0,9-4 2,0 0-2,0 0 0,0 0-1,0 0 0,0 0 0,0 0-1,-1 11 1,1-11-1,2 10 1,1-1 0,-1 4 2,1 4 0,-1 3 0,-2 5 0,3-2 2,2 7-1,-1 6 0,2 2 0,-2-1 1,4-1 0,0-5 0,3-2 0,-4-4 0,0-3-1,-3-11 1,-4-11-1,9 11 0,-9-11-1,0 0 0,0 0-3,0 0-7,0 0-21,5-19-6,1-3 2,1-14-1</inkml:trace>
  <inkml:trace contextRef="#ctx0" brushRef="#br0" timeOffset="1993">1596 0 22,'0'0'25,"0"0"1,12 2-21,3 4-2,0 0 1,8 6 1,3-1-1,3 12 0,6 5 0,3 8-1,2 5 1,5 7-2,-1 7 0,4 6-1,-3 5 0,3-3 0,-10-1 0,-2 0 0,-14 1 0,-3-1 1,-18-3-1,-11-1 1,-11-2 1,-8-1 0,-11-8 1,-4 0-1,-6-14 2,-3-4-1,2-11 0,-3-6 0,5-9-3,-2-9-5,13-3-18,1-4-12,2-9-3,7-2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6:29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85 258 4,'14'-14'7,"-5"4"-2,5-2-3,0-3 2,5-2 0,-2-2 0,7-2 1,-4 0 0,-1 0 0,0 3-1,-2-1 1,-2 5-1,-2 0-1,-1 4-1,-12 10 1,15-15 1,-15 15-1,8-9 1,-8 9-1,0 0 0,0 0 1,0 0-2,10-10 1,-10 10-1,0 0 1,0 0-1,0 0 1,0 0 0,0 0 0,0 0 0,0 0-2,0 0 0,0 0-1,0 0-1,0 0 1,5 13 0,-2-4 0,1 4 0,3 1 0,2 6 1,2 1-1,0 0 1,4 2-1,0 0 1,0-2-1,0-2 1,-2 0-1,-1-4 0,0 1 1,-2-4-1,-2-1 1,-8-11-1,14 17 1,-14-17 0,10 10-1,-10-10 1,0 0 0,0 0 0,9 8 1,-9-8 0,0 0 0,0 0 0,0 0 0,0 0 0,-11-5 0,11 5 0,-15-12-1,4 4 0,-1-5-1,-3 0 0,0-4 0,-2 0 0,2-1 0,-1 0 0,0-1 0,1 3 0,0-1 0,1 1 0,2 3-1,-1 0 1,0 1 0,2 4 0,1 1 0,10 7 0,-15-12-1,15 12 1,-10-6 0,10 6 0,0 0 0,0 0-1,0 0 1,0 0 0,0 0 0,0 0 0,-10-4 0,10 4 0,0 0 0,-12 5-1,12-5 1,-13 9-1,13-9 1,-15 17 0,5-7 0,-2 1-1,0 2 1,-4 1 0,-4 0 1,0 2-2,-2-1 2,-1 1-2,3-1 2,1 0-2,2-3 1,4-1 0,4-2 0,9-9-1,-8 10 1,8-10-1,0 0 1,0 0 0,0 0-1,0 0 1,0 0 0,0 0 1,0 0-1,0 0 0,0 0 0,13-8 0,-5-4 0,6-2-1,3-5 0,5-1 0,3-5 0,2 1 0,1 0 0,1 2 0,-2 3 1,-2 3-1,-5 4 1,-4 4 0,-3 2 0,-13 6 1,14-5-1,-14 5 0,0 0 0,0 0 1,0 0-1,-1 11 0,1-11 0,0 0 0,-3 13 0,3-13 0,3 12 0,-3-12-1,5 17 1,-1-6 0,1 3 0,-1 0 0,1 4 1,-2 0-2,1 2 2,1 1-1,1 1 0,0-2 0,1 1 0,2 3 0,2 0 0,1 1 0,0-2 0,0-2 1,-1-3-1,0-1 0,-5-3 0,-6-14 1,9 13-1,-9-13 0,0 0 0,0 0-2,0 0-8,0 0-21,-1-10-1,-6-8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2:17.4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414 0 9,'-2'35'13,"1"15"-3,-5 5-1,-3 11-2,-1 5-2,-2 3-2,-3-1 0,0-4 0,0-6 0,-1-10 0,2-10 1,-1-10-1,-5-9 1,5-11-1,-2-6-2,-5-9 1,-1-11-1,-1-6-2,-2-9 1,0-6 0,5-5 0,-4-2 1,5 4 2,3 2 0,3 8-1,4 7-2,6 10 0,4 10 0,7 12-1,2 12-1,3 7 1,5 11-2,-1 5 3,0 5 1,1 0 1,-5-2 0,2-3 2,4-6 0,2-7 0,1-16 1,7-4 0,5-13-1,5-5 0,7-13-1,1-8 0,-2-10-1,0-4 0,-3-5 0,-5-3-1,-9-2 1,-7 1-5,-5 2-17,-9 9-13,-19-4 1,-4 6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6:27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9200 700 0,'-29'1'4,"-2"0"1,0 0-1,-1-1 0,-2 0 0,-5 1-1,-5 0-1,-4 2 0,-7 1 0,-6 1-1,-5 0 0,-8 1 0,-4-1-1,-5 1 0,-5-3 0,-4 3 0,-6-4-1,-4 0 1,-6-1 0,-8-1 0,-6 0 0,-6 2-1,-5 3 1,-8-2 1,-3 3-1,-7-1 0,-2 5 0,-1-1 0,-5 2 0,-1 0 0,-2-2 1,1 0-2,0-1 2,-1 1-1,-2-3 0,0 1 1,2 0-1,0-2 0,3 0 1,0-1-1,1 0 0,1 0 0,4 0 1,1-1-1,4-2 0,3-1 0,-1 0 0,2 2 0,2-2 0,4 0 0,1-1 0,3 0 0,3-2-1,4 1 1,5-2 0,4-2-1,4-1 2,7 0-1,3-1 0,8 1 1,2 1 0,7-3 2,3 1-2,6 1 1,2 2 0,4-2 0,1 2-1,2-4 1,6 3-1,1 2-1,4-4 1,2 3 0,2-3 0,5 3 0,4-1 1,2 3 0,3-1 0,2 1-1,2 2 1,-1-3 0,3 2 0,0 0-1,0 0 0,0 1-1,0-1 1,1 0 0,-1 1 1,4 0 1,0 0-1,3 1 1,0-1 0,3 1 0,0-1-1,4 1 0,-1-1-1,0 1 0,1 0-1,-2-1 0,0 2 1,0-2 0,-2 1 1,-1 0-1,0 0 1,2 0 0,1-2-1,1 1 1,2-1-1,0 1 0,3-1 0,1 0-1,0-2 0,2 2 0,0 0 1,2-1-1,1 2 0,10 1 0,-14-2 0,14 2 0,0 0 0,-11-3 0,11 3 0,0 0 0,-12-6 0,12 6 0,-12-5 0,12 5 0,-13-6 0,13 6 0,-11-4-1,11 4 0,0 0 1,-11-10-1,11 10 0,-6-11 0,6 11 0,-6-16 0,2 7 1,1-3-1,0 1 0,-1-1-1,1-3 0,0-2 0,2-1 0,0-3 0,1-1 0,0-4 0,1-1 2,0-2-1,-1-2 1,0 2 1,0-1-1,0 3 0,1 2 1,0 4-1,0 0 0,3 4 1,0 3-1,0-2 1,2 5-1,-1-1 0,-2-4 1,1 4 0,-2-1-1,-1 1 3,-1-3-2,-1 5 1,-2-2 0,1 1 0,2 11 0,-6-16-1,6 16 0,-5-15-1,5 15 0,0 0 0,-5-12 0,5 12-1,0 0 1,-5-12-4,5 12-3,0 0-11,-9-11-10,9 11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1:55.3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0 143 12,'0'0'10,"0"0"1,0 0-1,0 0 0,0 0-3,0 0-1,0 0-1,0 0-1,4-11-1,-4 11 0,18-13-3,-7 3 0,3 1 0,3-2 0,2 0 0,0 2 0,1 2 0,-2 1-1,1 3 1,0 1-1,-2 4 1,3 0 0,0 2-1,-2 0 1,1 2 0,-2 1 0,1 1 0,-6 2 0,0 0 0,-7 4 1,-3 0 0,-4 2 1,-4 0 1,-5 2 0,0-2 1,-2 0-1,-1-1 1,1-3-1,2-3 0,0-2 0,11-7-1,-14 8 0,14-8-1,0 0 0,-10 5 0,10-5-1,0 0 0,0 0-1,0 0 0,0 0 0,0 0 0,17 2 0,-8 0 0,3 2 0,2 0 0,0 2 1,3 2 0,-4 3-1,1 0 1,-3 3 0,-1-1 0,1 1-1,-5 1 1,0-1 0,-4 1 1,2-3-1,-4 1 0,-2-2 1,-3-1 1,-3 0-1,-2-1 1,-4-3 0,-1 2 0,-5-3 0,1 0-1,-1-3 1,0 1-1,1-2 0,2-1 0,3 0-1,2-2-2,12 2-4,-13-9-7,12-1-10,1 10-7,12-23-1</inkml:trace>
  <inkml:trace contextRef="#ctx0" brushRef="#br0" timeOffset="962">544 42 13,'0'0'8,"15"-8"-3,-3 4 0,0-1 0,2-1 1,4 1-1,-1 0 1,-1 1 0,1 2 0,-3-1 1,2 3-1,-3 0-1,0 3 0,-13-3-1,20 8 0,-20-8-1,14 13-1,-10-4-1,0 2 0,-4 3 0,-2 2 0,-4 4 0,-5 3 0,0 2 0,-5 3 0,0 1 1,-4 1-1,1-1 0,0-2 0,1-2 0,4-2-1,0-4 1,5-2-1,2-3 0,3-1-1,2-3 1,2-10 0,3 16 0,-3-16 1,11 11 0,-11-11-1,21 8 1,-8-5 0,2-1 0,2 1 0,1-1 0,0-1 0,1-1 0,1 0 0,-3 0-1,3-1 1,-1-1 0,-2 0 0,1 1 0,-3 0-1,0 0 1,-4 0-1,-1 2-1,-10-1-1,14 3-7,-11 7-22,-3-10-1,0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1:58.3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 34 1,'-15'2'2,"4"0"0,-4 3 1,-1-3 3,0 2 0,-1 0 1,2 2 0,1-1 1,2 3-2,2-1-1,1 1-2,0 1-1,4 2-1,1 0 1,3 5 0,2-1 0,5 4 0,5 1 0,4 5 0,5 3-1,2 2-1,3 1 0,-1 0-1,-1 1-1,-3-2-1,-3-1 1,-5-3 0,-3-3 1,-3-1 0,-6-3 1,-2-3 0,-3-2 2,-2-3 1,7-11 0,-20 16 0,4-12 0,-2-3 1,-2-1-1,-4-5 3,4 2-3,-5-4 1,2 1-1,1-4 0,4 2-1,2-4 0,7 1-2,6-4 0,5-3-2,8-3 0,7-4 0,9-1 0,2-3 0,9-3 1,0-1 0,0 2 1,-3 3 0,-4-1 1,-4 3 0,-7 0 1,-5 3 0,-8 2 0,-1 3 0,-6-1 0,-1 4-1,-4-1 0,-1 4 0,-2 0-1,-2 2 1,0 1-1,-3 1 0,-1 1-1,-2 3 0,-2 3-1,-6 3-2,-5 5-8,-2 10-17,-18-1 1,0 10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1:59.9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107 0 22,'0'0'11,"0"0"1,0 0-3,0 0-1,0 0-4,0 0-1,0 0-1,0 0-1,-9 13-1,5-4 0,-2 1-1,1 5 1,-2 1 0,0 4 0,0 2 0,-1 0 0,-1 3 1,1 2 0,0-1 0,1 0-1,-1-1 1,3-2 0,1 0 0,1-3-1,2-4 1,2-1-1,1-4 1,1 0 0,-3-11 0,11 16 3,-2-11-1,5-1-1,4-3 1,5-1 0,4-2-1,4-1 1,4-2-1,4-1-1,0 0 0,2-1-1,-3 1 1,-2 0-1,-2 0 1,-3 1-2,-7 0-2,-5 0-6,-6-3-16,1 7-2,-14 1-1</inkml:trace>
  <inkml:trace contextRef="#ctx0" brushRef="#br0" timeOffset="531">288 165 4,'0'0'28,"1"15"-1,-1-15 1,0 0-17,0 10-11,4 0-1,0 2 1,-2 4 1,0 3 0,-3 5 1,1 6 1,-4 2 2,0 8 0,-4 4 0,3 5 0,-4 2 0,3 4 0,-3-2-1,3-3-2,2-2-3,0-9-5,4-9-23,8 2-5,-6-18 2,10-7-2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9:56.6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30 2,'0'0'9,"0"0"-2,0 0 0,2-9 0,-2 9 0,0 0-1,0 0 1,0 0-1,0 0 0,0 0-1,0 0-1,0 0 0,0 0-1,0 0-1,0 0 1,0 0-2,0 0 0,0 0-1,0 0 0,0 0 0,-10 6 0,10-6 1,-6 11-1,6-11 1,-7 18 0,3-8 0,1 0 0,0 2-1,2 0 1,1-12 0,0 20 0,0-7-1,3-3 1,-1 0 0,-2-10 0,9 17-1,-9-17 1,12 13 1,-3-12 0,-9-1 0,20 1 0,-8-3 0,2 1 0,0-9 0,1 6 0,-2-5 0,0 3 0,-1-6 0,-1 3 1,-4-3-1,0 3 1,-3-1-1,0 1 1,-3 0 0,-1 9-1,0-16 0,0 16-1,-2-11 0,2 11 0,0 0-1,0 0 1,-4-10-2,4 10 1,0 0-2,0 0-4,0 0-7,0 0-9,0 0-11,0 0 1,0 0 0</inkml:trace>
  <inkml:trace contextRef="#ctx0" brushRef="#br0" timeOffset="821">309 48 11,'-3'13'7,"3"-13"0,-1 18 0,1-7-2,0-11-1,0 20 1,1-8-2,0-2 1,0 1-1,-1-11 1,2 14 0,-2-14 2,0 0 1,0 0 1,9 0-1,-9 0 0,12-12-1,-12 12 0,18-21-2,-6 9-1,0 1-1,4-3-1,-3 0 0,1 2 0,-2-1 0,-1 3 0,-11 10-1,17-13 1,-17 13-2,0 0 1,0 0 0,0 0-1,0 0 0,7 16 0,-7-6 1,0 1-1,1 1 1,0 1 1,1-2-1,-1 2 0,-1-13 0,3 18 1,-2-7-1,-1-11 0,1 15 0,-1-15 0,1 11 0,-1-11-2,3 11-3,-3-11-8,0 0-16,0 0-1,12-16 1</inkml:trace>
  <inkml:trace contextRef="#ctx0" brushRef="#br0" timeOffset="1502">646 48 11,'3'15'6,"-1"-6"1,1 2 0,-1 0 0,3-2-2,0 3 1,-5-12-1,8 14 1,-8-14-1,5 9 2,-5-9-1,0 0 3,0 0-2,9 4 0,-9-4 0,0 0-2,0 0 0,16-13-2,-16 13 0,16-16-2,-7 6 0,2-3-1,1 2 0,2-2 0,-3 3 0,0 2 0,-11 8-1,16-14 1,-16 14-1,12-4 0,-12 4 0,0 0 0,8 11 0,-8-11 0,4 19 0,-4-6 1,0 0 0,0 3 0,-1 1 0,1-4 1,1 3-1,-1-16-1,3 19-1,-3-19-7,10 12-11,4-12-11,-14 0 2</inkml:trace>
  <inkml:trace contextRef="#ctx0" brushRef="#br0" timeOffset="2053">979 64 20,'0'9'14,"1"2"-3,1 0-1,-2-11-2,3 20-2,2-8-1,0-1-1,2 0-1,-7-11 2,18 14-2,-5-10 0,0-4 0,4-3 0,-6-6 1,5 0-1,-2-7 0,-1 3-1,-1-5 0,-2 2 0,-3 0-1,1 1 1,-5 0-1,0 2 1,-2 2-1,-1 11 0,1-13 0,-1 13 0,0 0 0,0 0-2,0 0 1,0 0 0,0 0-1,0 0 0,0 0 1,-9 10 0,6 0 0,1 3 0,0 3 0,0 4 1,0 7-1,-2 2 0,1 2 0,1 1 0,0 1 0,1-1 0,0 0-1,-1-2 1,3-6 0,1-1 0,1-3 0,0 0 0,1-3-5,-3-3-8,-2-4-18,6 4 1,-5-14 0</inkml:trace>
  <inkml:trace contextRef="#ctx0" brushRef="#br0" timeOffset="2944">161 533 9,'0'0'15,"-3"-9"1,3 9-2,0 0-2,0 0 0,0 0-1,-9-7-3,9 7-1,0 0-2,0 0-2,0 0 0,0 0 0,0 0-1,0 0-1,1 9 0,-1-9-1,-1 15 1,0-3-1,1 2 1,-1 5 0,1 3-1,0 3 1,2 1-1,0 2 1,-1 2-1,0-3 0,0 1 1,0-1-1,1-5 0,-1-3 0,-1-3 1,1-5-1,-1-11 0,2 16 0,-2-16-4,0 0-6,15-4-12,-2 2-9,-3-11 0,7 5 0</inkml:trace>
  <inkml:trace contextRef="#ctx0" brushRef="#br0" timeOffset="3425">331 844 7,'-3'-11'23,"8"1"-4,-5 10-10,7-18-4,0 9-2,1-1-1,-8 10 0,18-17 0,-8 12 0,0 1-1,-1 1 1,-9 3-1,14-2 0,-14 2 0,15 3-1,-15-3 0,13 9 0,-13-9 1,13 19-2,-7-8 2,-1 2-1,-2 2 1,-1 0 0,-3 0 3,1-1 0,-5-3 1,1 2 1,4-13 0,-18 17 0,8-13 0,0 0 0,-4-3-2,2 1 0,-2-4-1,0 0-1,1-2 0,1-1-1,0-3 0,1 0-2,11 8-4,-14-20-5,13 6-9,5 5-14,0-7 1,10 5-1</inkml:trace>
  <inkml:trace contextRef="#ctx0" brushRef="#br0" timeOffset="3976">542 769 20,'0'21'12,"-1"-12"-1,3 2-1,-2-11 0,4 17-2,-4-17-1,14 8-2,-1-6 0,1-3-2,4-2 1,-2-4-1,4 0 0,-2-5 0,0 3 0,-7-5 1,2 2 0,-8-1 0,1 2 0,-5 1 0,-1 10 0,-2-16-2,2 16 0,-5-12 0,5 12-1,0 0-1,-10-11 0,10 11-1,0 0-2,0 0-4,-11-6-9,11 6-16,0 0 0,0 0 0</inkml:trace>
  <inkml:trace contextRef="#ctx0" brushRef="#br0" timeOffset="4577">906 808 11,'0'0'11,"-9"-12"0,9 12-1,-6-15 0,5 6-1,4 0-1,-3 9-1,15-18-1,-3 7-2,4 1-1,2-2-2,2 3 0,-1 1 0,0 1-1,-5 4 1,0 2-1,-5 4 0,-9-3 0,8 16 0,-9-5 0,-1 3 0,-2-1 0,-3 0 2,1 0 0,-4-4 1,2 2 1,-2-2 0,10-9 0,-18 14 1,18-14-1,-18 6 1,18-6-2,-18 2-1,9-5-2,9 3-4,-17-14-7,12 2-11,5 1-10,-5-5 0</inkml:trace>
  <inkml:trace contextRef="#ctx0" brushRef="#br0" timeOffset="5027">1023 479 14,'0'0'25,"11"-2"-7,-11 2-6,7 9-3,-7 1-2,3 6-1,-4 1-1,2 6 1,-4 1 0,2 4-1,-3 0-2,2 1 1,0-3-2,3-1 0,-1-3-1,3-2 1,3-6-3,1-4-4,5-2-8,2 0-15,-4-10-2,7 2-1</inkml:trace>
  <inkml:trace contextRef="#ctx0" brushRef="#br0" timeOffset="5388">1212 654 11,'-5'13'11,"5"-4"-2,0 2-1,0 3 1,2 0 1,6-1-1,-1 0-1,0-2-1,4-1 0,3-4-2,2-1 0,2-5-1,4-1-1,-3-4-1,3-1 0,2-6 0,-2 1-1,-3-3 1,0-1-1,-6 0 1,-1-1 0,-4 1 0,-3 1-1,-2 1 1,-2 2 0,-4 2-1,3 9 1,-7-13-1,7 13 0,-12-7-1,12 7 1,-11-2 0,11 2-1,-11 5 1,11-5-1,-11 12 1,9-1 0,-4 5 0,3 3 0,-1 5 0,4 4 1,1 5 0,0 3-1,0 3 0,1 1-1,1 0 1,-1 1 0,1-2-1,-2-1 0,0-4-2,-1-6-6,-1-2-25,2 0-1,-7-12 0,1-1 0</inkml:trace>
  <inkml:trace contextRef="#ctx0" brushRef="#br0" timeOffset="6229">145 1373 25,'0'0'22,"-5"-10"-3,5 10-3,0 0-1,5-9-2,-5 9-4,0 0-2,11-11-3,-1 9 0,-10 2-2,20-6 1,-9 5-2,3 1-1,-2 1 1,3 2-1,0 2 0,0 1 0,1 3 0,1 1 0,-3 1 0,2 1 0,0 2 0,-3-1 0,-1 2 0,-1-3 1,-3 3-1,-3-1 0,-1 0 1,-3-1 0,-3-1 0,-1 1-1,-4-4 2,-4 2-2,1-4 2,0-1-1,-5-1 1,1-1-1,-4-3 1,1 0-1,1-2 1,-2 0-1,1-2 0,-1 0 0,3-2 0,2 1 0,4-2 0,9 6-1,-10-12 0,10 2 0,0 10-1,8-17 0,2 7-2,2 1 1,2 0-2,2 0 1,3 3-3,-2 1-1,7 5-3,-4-5-4,5 7-5,-4-2-6,-2-2-4,3 7-3</inkml:trace>
  <inkml:trace contextRef="#ctx0" brushRef="#br0" timeOffset="6860">498 1362 9,'-4'-13'23,"4"13"-10,0 0-5,0 0-1,0 0-2,0 0 1,0 0 0,0 0-1,3 16 1,-4-7-2,1 2 0,0 2 0,1 0 0,-1-2-1,1 2-1,-1-2 0,0-11-3,4 17-8,-4-17-20,0 0 0,18 3 0</inkml:trace>
  <inkml:trace contextRef="#ctx0" brushRef="#br0" timeOffset="7190">665 1370 10,'0'0'25,"0"0"-9,0 0-3,-12 15-2,11-4-3,-2-1 0,2 3 0,1-13-1,-4 21-2,4-21 0,7 14-1,-7-14 0,21 4-1,-4-9-1,6-2 0,2-2 0,3-5 0,-1 1-1,1-3-1,-6 2 1,0 2 0,-7 0 0,-3 5 0,-12 7 0,10-5-1,-10 5 0,0 9 0,-1 0 0,1 2 0,-1 2-1,0 1 1,2 0 0,1 0 0,2 0-1,1-5-3,3 3-12,2-5-17,-10-7 0,23 3 1</inkml:trace>
  <inkml:trace contextRef="#ctx0" brushRef="#br0" timeOffset="7701">1114 1337 12,'0'0'17,"0"0"-11,0 0 0,0 0 0,4 15 1,-4-15 2,-5 17 1,2-7-1,2 2 2,0 1-4,3 0-1,-2-3-1,6 1 0,-6-11-2,18 12 0,-4-11-1,2-1 0,1-5 0,2-1 0,1-3-1,-2-2 0,0-1 0,-2-2 0,-2 0-1,-1 1 1,-3-1 0,-3 1 0,0 0 0,-3 3 0,-2 1 0,-2 9 0,-1-13 0,1 13 0,0 0 0,0 0 0,-10-9-1,10 9 0,0 0 0,0 0 0,-11 4 0,11-4 0,-6 15 0,2-4 0,2 5 0,1 7 0,1 4 1,1 5-1,0 2 1,3 2 0,3 2-1,-1 0 1,1 0-1,2-1 1,0-1-2,-3-4-2,1 2-15,1 1-15,-9-9-1,5 1 0</inkml:trace>
  <inkml:trace contextRef="#ctx0" brushRef="#br0" timeOffset="8843">686 2194 3,'0'0'24,"-2"-17"1,0 4-13,2 3-3,0-1 0,0 11-1,0-16 0,0 16-1,7-15-2,-7 15-2,19-12 0,-6 4-1,2 1 0,4 1-1,-2 1-1,0 0 1,-1 2-1,1 2 0,-5 3 0,1 4 0,-3 1 0,-2 2-1,-2 6 1,1 0 0,-3 3 1,0-1-1,-2-1 1,-1 0 0,-2 0 2,0-2-1,-3-4 2,1-1 1,3-9-1,-16 12 2,4-9-1,1 3-1,-5-5 0,1 0 0,-2-2-2,1 0 1,0-2-2,2-3-1,3 1-3,-4-4-3,15 9-11,-5-15-12,2 0-8,8 1 1,3-4 0</inkml:trace>
  <inkml:trace contextRef="#ctx0" brushRef="#br0" timeOffset="9394">990 2085 6,'0'0'27,"0"0"0,12 1 2,-12-1-19,-1 14-4,1-4-2,-3 3 1,3 6-1,0-2 0,3 4 1,2-4-1,1 0 0,4-7-1,6 1-1,0-10 1,6-4 0,-1-5-1,2-5 1,-1-2-2,2-2 1,-5 0-2,-2 1 2,-5 1-2,-2 3 1,-3 2 0,-7 10-1,9-8 0,-9 8 0,0 0 0,0 0-1,0 0 1,0 0-1,9 16 2,-4-5-2,0 2 2,4 1-1,5 1 1,-2 0 0,4 0 0,-1-2 0,1-2 0,1-1-1,1-1 1,-2-2-1,-2-2 1,3-2 0,-1-3 0,0-3 0,0-4 2,-1-1-2,-3-4 1,-1-5 0,0-1-2,-4-2 0,-3 0 0,-1-1-2,-2 2-1,-3-2-3,4 8-8,-4 4-20,-1-3-3,3 12 0,-4-16 2</inkml:trace>
  <inkml:trace contextRef="#ctx0" brushRef="#br0" timeOffset="13980">1745 2163 9,'0'0'10,"0"0"1,0 0-2,0 0 0,0 0-2,0 0-2,0 0 1,0 0-1,0 0 1,0 0 0,0 0 1,0 0-3,0 0 0,0 0-1,0 0-2,0 0 1,0 0-1,0 0-1,0 0 1,0 0-1,0 0 1,0 0-1,0 0 1,0 0-1,0 0 0,0 0 1,0 0-1,0 0 1,0 0-1,0 0 2,0 0-2,-9 9 2,9-9-1,-6 15 2,8-3-1,-5-3 0,5 5-1,-3-4 1,0 0 0,2 1-1,-1-2 0,0-9 0,-1 13-1,1-13 2,3 10-1,-3-10 1,0 0 0,10-1-1,-10 1 2,14-9-2,-2 4 1,-3-4-1,0-1-1,3 0 0,-2-6 0,3 3 0,-1-1 0,-1-2 0,-3 1 0,1 1 0,-1 1 0,-3-1 0,-5 14 1,6-17-1,-6 17 0,3-14 0,-3 14 1,2-10-1,-2 10 0,0 0 1,0 0-1,1-10 1,-1 10 0,0 0 0,0 0-1,0 0 0,0 0 1,0 0-2,0 0 1,0 0 0,0 0-1,0 0 1,0 0-1,0 0 1,0 0 0,0 0-1,0 0 1,0 0 0,0 0 0,0 0 0,0 0-1,0 0 1,0 0 0,0 0 0,0 0 1,0 0-1,0 0 0,0 0 0,0 0 1,0 0-1,0 0 0,0 0 0,0 0 0,0 0 0,0 0 0,0 0 0,0 0 0,0 0 0,0 0-1,0 0 1,0 0 0,0 0-1,0 0 1,0 0 0,4 9 0,-4-9 0,1 14 1,-1 3 0,1 6-1,-1 6 1,-1 6 0,2 9 0,-1 5 0,0 9 0,1 4-1,1 0 0,1 0 1,1 1-2,-1-4-7,5-4-15,-1 0-11,-6-13-1,1-4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0:23.7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174 360 1,'18'11'4,"2"0"0,3-2 1,4 1-2,0-5 2,5 3-1,1-4 0,3-1 1,2-2 0,2 1-1,1-3 1,-1 1 0,3 0-1,0-2 0,1 1 0,1-2 0,0 2-1,3-3 0,0 2-1,1-1 1,1 0-1,-1 0 1,1 1-1,0 0-1,0 0 1,-2 1-1,0 1 0,1 0 0,1 0 0,-3 0 0,3 0 0,3-4 0,-1 3 0,8-4 0,1 2 0,1-1 0,0 0 0,5-1 0,2 0 0,-2 3 0,4-2 1,-2 2-1,4 0 0,1-1 1,1 0-1,-2 1 0,0-1 0,0 0 0,-1-2 0,-1 2 0,-1 0 0,-2-1 0,2 0 0,-1 0 0,-1 2 0,-3-1 0,1 0 0,-2-1 0,0 2 0,-3 0 0,0 0-1,0-1 1,0 1 0,0-1 0,0 0 0,-2 0 0,0-1 0,0 0 0,-1-1 1,-3 1-1,1 1 0,-4-1 0,1 2-1,-1 0 1,-1 0 0,-2 1-1,1 1 1,-3 1-1,0 0 0,-3-1 0,-2 2 0,3-1 1,-2 0-1,-1 0 0,-3 1 0,0 0 0,0-1 0,-1 2 0,-1 0 0,-3 1 1,-2-1-1,-3 1 0,-1 1 0,-1 0 0,-1 1 0,-1 0 0,-3 1 0,1 0 0,-2 1 0,-1-1 0,0 0 0,-2 1 0,-3-1 0,-2 2 0,-1-1 0,-2 3 0,1 1 0,-1 3 0,0-1 0,0 3 0,-1-1 0,0-1 0,-1 2 0,0-4 0,-1-1 0,-2 1 0,0-2 0,-1-1 0,2 0 0,-6-10 1,5 16-1,-5-16 0,4 15 0,-4-15 0,4 13 0,-4-13 0,7 16 1,-7-16-1,7 14 0,-7-14 0,6 13 0,-6-13 0,0 0 1,6 10-1,-6-10 1,0 0 0,0 0-1,0 0 1,0 0 0,0 0 0,0 0 0,0 0 0,0 0 0,0 0 0,0 0 1,0 0-1,0 0 0,0 0 0,0 0 0,0 0 0,0 0-1,-6-10 1,6 10-1,-5-13 1,5 13-1,-6-16 0,6 16 0,-7-18 0,4 8 0,0 0 0,-1 1 0,3 0 0,-1 0 0,0-1 0,1 0 0,-1 1 0,1-2-1,2 0 1,1-2 0,-1 1 0,1-3 0,1 3 0,2-1 0,1-1-1,-1 3 1,2 1-1,2-1 1,1 3-1,0 3 0,3-2 0,-2 0 1,3 3-1,0-2 1,3 2-1,-1 0 1,2 1 0,1 1 0,2 0-1,1 1 1,3 1 0,0 1 0,1 1 0,1 0 0,0 0 0,0 1-1,-1 0 1,-1 0 0,-4 0 0,0 0 0,-1 0 0,-2 0 1,-2 0-1,-2 0 0,0-1 0,-1-1 0,-2 0 0,2 0 0,-3-1 1,1-1-1,-2 0 0,1-1 0,1 0 1,-11 2-1,17-6 0,-6 4 0,-1-1 1,-1 1-1,-9 2 1,15-6-1,-15 6 1,12-8-1,-12 8 1,8-11-1,-8 11 1,9-13-1,-9 13 0,10-16 0,-10 16 1,8-16-1,-4 6 1,-1 0-1,0-1 1,0 1-1,-2-3 1,0 1-1,1 0 0,0 0 0,1 0 0,-1 0 0,1 1 0,1-1 0,-1 2 0,0 1 0,0-2 0,-1 2 0,2 0 0,-4 9 0,4-16 0,-4 16 2,3-14-2,-3 14 0,3-14 0,-3 14 0,1-10 0,-1 10 0,2-12 0,-2 12 0,2-13 0,-2 13 0,1-10 0,-1 10 0,2-10 0,-2 10 0,0 0 0,2-12 0,-2 12 0,0 0 0,0 0-2,0 0 1,0 0-1,0-9-1,0 9-5,0 0-13,1 9-15,-1-9-1,0 0 1</inkml:trace>
  <inkml:trace contextRef="#ctx0" brushRef="#br0" timeOffset="3555">140 415 3,'-13'-2'9,"13"2"-2,-12-4-1,12 4-1,-13-6 1,13 6 0,-17-11 0,17 11 1,-16-14 1,16 14-1,-18-17 0,18 17-1,-17-19 0,11 8-3,0 1 0,1 0-1,0-2-1,2 2 0,-1 0-2,1-1-1,3 2-5,0 9-13,-3-18-8,3 18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5:34.1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0 503 6,'35'-2'26,"-6"-6"-1,9 7-10,1 2-5,-1 2-3,1 5-2,-4 0-1,-4 7 0,-9 0 0,-4 6 2,-11-2 1,-6 11 0,-17-4 1,-4 9 0,-17-4-1,2 5 2,-9-3-2,5 1 1,-1-4-4,9-3 1,7-2-3,12-2 2,9-2-3,10 1-1,12-1 1,8-1-1,9-1 0,10-1 0,10-6 0,8-1-1,9-6-6,-4-11-21,6-16-12,0-10-1,-6-12 3</inkml:trace>
  <inkml:trace contextRef="#ctx0" brushRef="#br0" timeOffset="420">802 84 52,'-14'23'35,"-3"-11"-2,10 2-2,7-14-26,2 18-11,-3-4 0,3 11 2,-2 8 1,-1 7 4,-1 9 3,-4-2 2,1 6 0,-5-5 0,3-3 0,-1-11-1,5-7-3,1-11-1,2-16-2,9-1-1,2-15-3,5-4 2,1-6 1,1-4 1,0-4 1,-2-2 2,-1 3 0,-2-2 2,4 2 1,0-4-2,5 0 1,4-1-3,6-1 0,4 0-3,1 2 1,1 7-2,-7 2 0,-4 11-4,-9 2-1,-1 16-7,-17-1-22,4 20 0,-10-1 1</inkml:trace>
  <inkml:trace contextRef="#ctx0" brushRef="#br0" timeOffset="851">721 347 68,'-6'9'37,"6"-9"-1,19 18-14,2-14-19,7 1-3,7 1 0,2 5 0,2 1 1,2 4-1,-4 0 0,-3 5 1,-5 2-1,-2-1-2,3 1-27,0 1-7,-1-8-1,3-2 1</inkml:trace>
  <inkml:trace contextRef="#ctx0" brushRef="#br0" timeOffset="1542">1297 999 37,'13'-7'33,"9"1"1,4-1-12,2-7-15,11 2-1,3 2-1,6 2-1,0 1-1,-1 5-1,-3 3-5,-5 1-9,-5 2-22,-1 2-2,-12-6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0:35.1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1045 2 6,'-19'-1'6,"-2"-1"-1,-3 1 1,-1 0-2,1 0-1,-1 1 0,-3 1-1,6 0 0,-9 1 1,1 0-2,0 4 1,-1-1 0,-4 1-1,5 2 1,-2 0-1,2 3 1,1 0 0,-1 2-1,2-3 0,-3 4 0,0 2 1,1-2-1,-3 5 0,33-19 0,-63 36 1,63-36 0,-61 41 0,61-41 0,-51 37 0,51-37-1,-50 38 1,50-38-1,-43 36 0,43-36-1,0 0 1,-57 54-1,57-54 0,0 0 1,-40 56-1,40-56 0,0 0 0,-23 61 0,23-61 0,-10 46 1,10-46-1,4 47 0,-4-47 0,0 50 1,0-50-1,8 49 1,-8-49-1,13 45 1,-13-45 0,11 52 1,-11-52-1,29 50 0,-29-50 1,29 50 0,-29-50 1,37 51-1,-37-51 1,48 46-1,-28-24-1,5 0 1,1-1-1,4 0 0,0 1-1,-2 0 2,4-3-1,-4 2 1,6-2 0,2 0 0,-4-2 0,-3-1 1,7-1-1,3 0 0,-4-1-1,3-1 1,0 0-1,0-1 0,4-1-1,-5 2 1,1-3-1,-1-1 0,1 0 0,-3-2 0,5-2 0,-5-1 0,2-1 1,3-2-1,-6-1 1,2-1-1,2-1 1,1-1 0,-5-1-1,4-1 1,0-1-1,2 0 1,0-3-1,-2 1 0,-3-2 0,3-2 0,-3 0 0,1-2 0,-2-1 0,1-2-1,-1 0 2,-1-2-1,-2 0 1,-2 0-1,0-1 1,-2 0-1,0-2 0,-4 0 1,-3-1-1,0 0 1,0-2-1,-3-1 0,0-1 1,-3 1-1,-2-1 1,-1 1-1,-2-2 0,1 0 0,-3 1 0,-2-1 0,0 0 0,-1 0 0,-1-1 0,-3-1 0,-3-1 1,0 1-1,-2-1 0,0-1 1,-5 0-1,0 0 0,-3 0 1,-2 2-1,1 1 1,-2-1-1,-4 1 0,-1 2 1,-3 0-1,-3 0 1,0 0-2,-2 1 1,-3 0 0,-3 1 0,2 2-1,-8 1 1,2 1 0,-3 4 0,-1 3-1,-8 4 1,-6 3-1,-4 4-1,-4 7-3,-2 5-6,-7 4-14,-5 14-8,-8 3 1,0 7-1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0:36.7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617 0 5,'-49'15'5,"49"-15"1,0 0-1,-30 42-1,30-42-3,-29 48 0,29-48 0,-27 67 0,27-67 0,-37 84 2,16-37 0,-1 4 1,3 2 0,-4 3 1,-2 2 1,4 3-1,-5 4-1,4 1 0,-3 3-1,3 2 0,-3 3-1,2 1 0,1 1 0,-1-2-1,2-1 1,-2 0 1,4-3-2,1-3 1,4-2-1,0-4 0,6-4 0,-1-3-1,9-2 1,6-2-1,-2-2 2,-4-48 0,24 80 1,-24-80 1,38 68-1,-38-68 1,49 60 0,-49-60-1,66 46 0,-66-46-1,76 46-1,-32-27 1,7-4-1,2-3 0,4-5 0,1-4 0,8-8-1,2-1 0,0-1 0,4-4 0,-3 0 1,2 2-1,-6 1 0,-3 3 0,-8 1 1,-7 2-1,-3 3 0,-7 1-6,-2 5-17,-8-9-9,-2 5 1,-8-13-1</inkml:trace>
  <inkml:trace contextRef="#ctx0" brushRef="#br0" timeOffset="2003">1819 1942 8,'0'0'12,"0"0"-1,0 0-3,0 0-1,0 0-2,0 0-2,0 0 1,7 16-1,-4-5-1,1 2 1,0 3 1,1 1-1,2 5 1,-1 1-1,0 4 0,0 2 1,-2 1-2,3 2 0,-3 0-1,0 0 0,1-1-1,-2-1 0,-1-6 1,0-1-1,0-4 1,-1-2 0,-2-4 2,2-1 0,-1-12 2,-8 15-1,8-15 1,-14 8 0,4-6 0,-1 0-1,-6-4-3,-1-2-4,0-2-12,3-2-17,-12-9 1,7 0 0</inkml:trace>
  <inkml:trace contextRef="#ctx0" brushRef="#br0" timeOffset="2453">1546 2079 14,'7'-11'20,"11"1"-14,6-2-1,6-2 3,8-1 2,2-3 0,6 1 0,-1 1 1,2 2-2,0 2-4,1 2-1,-6 4-3,-1 2-1,-6 4 0,-3 3-4,0 1-6,0 10-18,-10-13 0,5 8-1</inkml:trace>
  <inkml:trace contextRef="#ctx0" brushRef="#br0" timeOffset="2814">2293 2117 27,'-5'-11'19,"0"-1"-3,1 0-2,3 2-3,0-1-4,1 11-2,8-16-2,-8 16-2,14-12 0,-14 12-1,19-7 1,-10 7-1,6 1 1,-3 3 0,4 1 0,-1 2 0,1 2 0,1 3 1,-3 1 0,2 2 1,-7-1 0,0 3 1,-6-1 0,0 4 2,-7-7-1,1 6 1,-6-7-1,0 3 0,-3-5 0,-1 0-1,-2-6-1,1 1 1,0-3-2,2-2-1,0-2-1,3-3-2,9 5-2,-11-18-3,11 18-6,0-22-12,2 6-11,5 0-1,0-3 2</inkml:trace>
  <inkml:trace contextRef="#ctx0" brushRef="#br0" timeOffset="3285">2682 2000 20,'19'18'30,"-19"-18"-2,0 0 2,14 9-21,-14-9-9,0 0 0,0 0 1,-3 15 2,3-15-1,1 18 1,-3-7 1,3 5-1,-1-1-1,1 2 0,0-1-1,6 0 0,-6 1-1,0-1 0,0-2-1,0-2-2,2 0-6,-2-2-12,-1-10-12,5 10 1,-5-10 0</inkml:trace>
  <inkml:trace contextRef="#ctx0" brushRef="#br0" timeOffset="3625">2926 2048 15,'3'14'25,"-3"-14"-1,0 0-7,3 15-13,-4-2 0,1 2 1,-3 2 2,5 1 0,-2-1-1,4-1 0,-4-16 0,14 13-5,1-17-4,5-8-1,5-4-1,0-6-1,3-2 2,-1-1 2,1 2 1,-5 4 3,-7 2 3,1 8 2,-17 9 1,16-4 0,-16 4-1,8 18-1,-9-4-1,2 6-1,-1 3-2,1 3 1,0 1-3,1 0 0,2 0-3,-3-6-5,8-1-10,2-6-16,-11-14-2,19 1 2</inkml:trace>
  <inkml:trace contextRef="#ctx0" brushRef="#br0" timeOffset="4076">3479 1785 22,'14'7'23,"-14"-7"2,0 0-19,5 19-1,-4-2 4,2 11 0,-3 2 0,3 10 1,-5 1 0,4 5-2,-4-1-4,1-1 0,0-7-3,0-4-2,1-5-4,-2-11-4,5-2-6,-3-15-10,0 0-9,0 0 1</inkml:trace>
  <inkml:trace contextRef="#ctx0" brushRef="#br0" timeOffset="4316">3370 2032 7,'-18'-14'25,"8"9"-6,-1 1-5,11 4-3,0 0-1,-11-6-1,11 6-2,0 0 1,13 2 0,-4-5 1,10 4-2,1-5 1,9 4-1,3-5-2,9 1-1,4-1-2,4 1-2,5 3-7,-1-4-13,0 1-14,3 4-2,-3-5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0:41.4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0 352 21,'11'15'29,"-10"-6"-1,8 14 1,-4 2-25,-2 5-4,3 7 3,-2 2 0,0 5 1,-1-3 0,3 2 0,-4-8 0,2-1 0,-2-8-3,1-5 1,-1-5-2,0-5 0,-2-11 1,2 13 0,-2-13 0,0 0 0,-4-10 0,1 0 0,0-5 0,-1-6-2,0-4 0,-1-9-1,4-1 0,0-7-1,3 0 0,4-1 0,2 1 1,2 1 0,4 3 1,1 6 1,2 3 0,-1 6 1,2 5-1,-2 7 1,2 5 0,-1 6 0,-1 5 0,0 6-1,-2 5 1,0 3 0,-3 5 1,-2 1-1,-4 1 2,-1 1 0,-6-3 1,-1 0 0,-6-4 0,1-1 1,-6-8-1,1-1-1,-4-4 0,1-3-1,-2-4-2,0-5-1,4 2-5,-5-8-4,9 4-14,4-5-12,0-5-1,7 0 1</inkml:trace>
  <inkml:trace contextRef="#ctx0" brushRef="#br0" timeOffset="590">415 283 14,'20'15'28,"-10"-8"0,6 8 1,-4-5-18,-1 0-10,-1 4 1,-1-2 1,1 3 1,-3-2 1,1 5 0,-2-2 0,4 3 1,-6-2-2,2 1-1,-2-2 0,0 1-1,-3-5 0,0 0 0,-1-12 0,-3 15 0,3-15 0,0 0 1,0 0-1,-10 7 2,10-7-2,-8-14 0,3 1 0,3-4-1,-1-3-1,2-4 0,3-2 0,1-1-1,3 2 1,2-1-1,3 3 0,1 2 0,3 3 0,2 1-1,2 4-3,-1 0-2,6 9-8,-5-1-11,2 3-10,4 7 0,-4-3 1</inkml:trace>
  <inkml:trace contextRef="#ctx0" brushRef="#br0" timeOffset="1031">918 387 3,'-13'-2'24,"13"2"-1,-10-7 0,10 7-17,-2-14-3,4 5-2,-2 9 2,11-18 0,-1 12 3,-10 6 0,17-7 0,-7 8-1,2 4-2,-2 2-1,4 4-2,-3 3 1,3 2-1,-1 2 1,1 1-1,-4-1 2,1 3 1,-5-5 1,2 3 0,-8-4 2,1 0 1,-9-5-1,1 4 1,-6-8 0,0 3-1,-4-7-2,-2 3-2,0-8 0,-1-1-4,3-2-1,-1-8-6,11 2-13,2-4-15,-1-7-1,11-1 1</inkml:trace>
  <inkml:trace contextRef="#ctx0" brushRef="#br0" timeOffset="1952">1342 0 19,'0'0'25,"0"0"3,0 0-14,6 15-4,-8-4-1,4 11 0,-5 0 0,3 13 1,-5 0-2,2 7-1,-4-2-2,3 3-2,-1-5-1,0-3 0,0-7-1,1-8-1,3-7-1,1-13 0,0 0-2,15-12 0,-3-3-1,2-5 0,4 0 1,1-4 1,2 3 1,-2 3 1,-1 4 1,0 5 0,-3 6 2,2 6-1,-4 3 0,2 10-1,-2-1 1,2 7-2,-1 1 1,0 3 0,-2-3-1,-1 0 2,-5-2 0,1-2 1,-7-2 0,-4 0 2,-5-6 0,-2 1 0,-6-4-1,0 0-1,-5-4 0,-1 0-1,-3-3-2,4-2 0,-1 1-2,0-5-3,8 6-10,-2-6-19,5-4-5,6-3 0,4-4 0</inkml:trace>
  <inkml:trace contextRef="#ctx0" brushRef="#br0" timeOffset="2563">1972 523 48,'11'6'40,"-11"-6"-2,0 0 0,13 7-23,-13-7-9,0 0-2,0 0-1,0 0-1,0 0 0,0 0-2,-9 5 0,9-5-1,0 0-2,0 0-4,8-12-31,-8 12-2,18-17-1,-5 1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0:44.6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22 663 15,'0'0'27,"-15"-7"-3,15 7-1,-5-20-17,4 5-10,1-1 1,3 0 0,2 0 0,3 0 6,2 6 1,-1-1 1,6 3 0,-3 1-1,5 3-2,-2 1-1,4 3 1,-2 2-1,3 2 1,0 3 0,-1 4 1,1 1 0,-1 5 0,-5-1 2,1 5-1,-7-2 1,-3 4 1,-9-3-1,1 4 0,-10-7 0,0 1-1,-7-6-2,0 0 0,-3-5-1,-1-4-1,0-2-1,-1-10-4,6 1-8,-2-7-17,3-9-7,8-2 1,3-9 0</inkml:trace>
  <inkml:trace contextRef="#ctx0" brushRef="#br0" timeOffset="411">257 283 5,'19'27'27,"-16"-12"0,5 11 2,-4 1-17,-4 1-4,5 7 1,-6-3 1,3 2-1,-4-6 0,6-2-1,-3-8-1,4-6-5,-5-12-2,16 4-2,-5-11 0,-1-5-1,4-1 1,-3-2 1,1 1 1,-2 1 0,-4 4 2,-6 9 1,11-1 0,-5 10 1,-4 4-1,3 6 1,0 4-2,2 4 0,4 1-2,-1-2-2,6 0-8,-2-4-24,1-15-3,3-6-1,-4-14 1</inkml:trace>
  <inkml:trace contextRef="#ctx0" brushRef="#br0" timeOffset="972">880 376 42,'-6'15'33,"-4"-12"2,1 2-2,-2 2-26,-6-2-4,1 3 0,-5-2 0,1 4 0,0-2 0,2 4-1,2-3 2,2 2-3,5 1-1,3 0-1,5 1 1,3 0-3,5 2 3,3-1-1,6 2 1,1-2-1,5 2 1,0-2-1,-1 3 1,0-5-1,-2 1 1,-3-2 0,-4-2 0,-2 1 2,-10-10-1,5 15 2,-5-15-1,-10 17 0,-1-10 0,-2 1 0,-5 1-1,0 0-1,-3-2 0,-1-4-3,5 2-6,-5-13-11,6-2-17,10-4-2,3-11 2</inkml:trace>
  <inkml:trace contextRef="#ctx0" brushRef="#br0" timeOffset="1402">1101 254 37,'16'-6'33,"0"10"0,-16-4 0,11 10-27,-6 2-2,-5 3-1,0 6 1,-3 4 0,2 8 1,-5 0-1,4 5 2,-3 0-3,2 1-1,1-2 0,0-1-2,0-6 1,1-2-1,-1-6 0,0-4-1,-1-5 0,3-13 0,-12 13-1,2-14 0,0-2-1,-4-6 0,1-2 1,-3-6 0,3 1 0,0-4 1,4 1 0,3 0 0,4 1 0,3 1 0,4 2 0,4 2 0,6 0 1,1 2 0,7 3-1,2-1 0,4 3 0,1 2 1,4 1-1,0 0 1,1 3-1,-1 0 0,-1 1 1,-2 2-1,-1 1 1,-3 2 0,-3 2 0,-1 4 0,-4 0 2,-1 2-2,-4 2 2,0 3 0,-5-2 0,-1 2 0,-1-1 0,-3-4 0,-2-2-1,0 2 1,-2-14 0,-1 12 0,1-12 2,0 0-1,-12-2 0,12 2 0,-12-14-1,6 1 0,-1-2 0,-2-1-2,3-2 0,1-2-1,3 0 0,1 2 0,4 1-2,1-1 0,5 5-3,0-2-5,8 8-4,-3-8-7,7 10-5,-1-2-3,4 3 1,0 0 2</inkml:trace>
  <inkml:trace contextRef="#ctx0" brushRef="#br0" timeOffset="2083">1780 442 12,'22'8'20,"-6"-3"1,0 4-1,-2 5-3,-6-4-4,2 8-2,-7-5-2,5 7-2,-7-4 1,3 5-2,-3-3 0,1-1-2,-2-1-1,2-2-1,0-3-2,-2-11-2,7 12-7,-7-12-21,9-11-7,3-3 2,-7-12-1</inkml:trace>
  <inkml:trace contextRef="#ctx0" brushRef="#br0" timeOffset="2374">2077 116 63,'6'14'39,"-6"-14"-2,0 0 1,0 0-33,4 10-5,-4-10-1,0 0 0,1 9-2,3 1-6,-4-10-19,0 14-9,0-14-1,5 12 0</inkml:trace>
  <inkml:trace contextRef="#ctx0" brushRef="#br0" timeOffset="2614">2158 162 30,'0'0'27,"0"0"2,0 10-6,0-10-16,4 10-2,-4 0 2,4 13 2,-4 0 0,3 13 1,-5 1-1,3 9-3,-3-3-3,1 4-1,-2-8-1,1-2 0,-1-8 0,2-6-1,-1-9 1,1-4-1,1-10 1,0 0-1,0 0 1,11-21-2,-4 6 1,1-3 1,4-1-2,0 1 1,3 0-1,-1 4 1,2 3-1,-2 6 1,1 3 0,0 4-1,1 3 1,-2 3-1,3 2 1,-3 2 0,2 1-1,-3 0 1,-2 0 0,-3-2 0,-3 0 1,-2 1 0,-5-3 0,-3 0 0,-6 0 1,-1 0-1,-4-3 0,-1 1 0,-1-1 0,-3 0-1,2-2 0,0-2-1,6 1-1,0-3 0,13 0-2,-10-4-1,10 4-3,8-14 0,7 6-2,-2-8-1,11 1-2,-2-7 1,10 4-1,0-7 1,6 4 0,-1-4 3,5 5 4,-5-1 3,1 3 4,-3 3 3,-5 2 2,-2 5 2,-5 1 1,-4 7 1,-8 0-1,1 8-1,-12-8-2,9 25 0,-10-9-1,1 4 0,-5-1-1,5 1-1,-5-4 0,4-1-2,0-6 1,1-9-1,0 0-1,10 4 0,-10-4 1,12-14-1,-3 3 0,2 1 0,-2-1 0,2-1-1,-1 3 1,-10 9 0,15-14 0,-15 14-1,15-4 1,-15 4 0,16 8 0,-6 1-1,3 0 1,2 4 0,1 1 0,0 3-1,3-2 0,1 1-1,0-1-2,-2-6-3,5 6-12,-5-8-17,0-8-4,1-3 1,-4-7 0</inkml:trace>
  <inkml:trace contextRef="#ctx0" brushRef="#br0" timeOffset="3645">3329 0 44,'0'0'33,"11"8"2,-7 8-14,-4-2-12,4 13-3,-5 1 1,2 11-1,-3 3 0,3 6 1,-4 0-3,3 3-1,-2-5 0,2-1-2,-1-6 0,2-3 0,0-5-1,2-3 0,-2-7 0,1-4 0,0-2 0,0-6-1,-2-9-1,2 11-1,-2-11-1,-9-5-2,9 5-4,-24-19 1,8 7-4,-12-10-1,2 5 0,-9-10 1,3 6 3,-1-1 4,3 4 5,3 0 5,3 3 4,10 6 4,1-3 1,13 12 1,-4-11-1,16 11-2,1-7-2,11 5-1,4-3-4,7 3 0,6-2-1,5 2-1,3-1 0,2 1-1,3-1-2,-4-1-2,2 3-5,-8-4-20,-2-3-10,-1 2-3,-8-3 3</inkml:trace>
  <inkml:trace contextRef="#ctx0" brushRef="#br0" timeOffset="4266">3746 408 66,'0'0'37,"15"9"-1,-10 5-9,0-4-23,2 2-4,-2 2 1,1 6 0,-2-1 0,2 1 0,-3-2-1,1-4-2,3 2-8,-7-16-18,0 0-10,15-8 0,-12-14 1</inkml:trace>
  <inkml:trace contextRef="#ctx0" brushRef="#br0" timeOffset="4517">3871 84 60,'7'17'35,"-7"-17"-12,0 0-13,13-9-35,-2 7-9,1 0-5</inkml:trace>
  <inkml:trace contextRef="#ctx0" brushRef="#br0" timeOffset="4787">4147 463 23,'0'0'34,"-20"10"2,20-10-1,0 0-18,-12 5-8,12-5-3,0 0 0,0 0-1,0 0-1,2-13-1,3 2-2,1-2-1,4-3-1,0-1-1,2 0 1,3-2-1,1 4 1,0 2 0,-1 5 1,-1 5 1,-3 3 0,0 5-1,-1 4 1,-5 6-1,-1 0 0,-2 5 0,-3 1 1,0 0-1,-3 1 1,-4 0 0,-4-2 1,1-1-1,-4-2 2,1-3-1,-4-2 1,2-2-1,-2-5-1,4-3 0,-1-1-2,1-7-2,4 1-3,-3-11-10,8 1-23,3-3 0,4-3-1,5-3 1</inkml:trace>
  <inkml:trace contextRef="#ctx0" brushRef="#br0" timeOffset="5248">4384 325 23,'0'0'31,"9"13"1,-9-13 0,0 0-23,1 19-3,-1-7-1,3 7 2,-4-3 0,5 7 0,-5-4 0,4 1 0,-4-4-3,3-2-2,-2-14 0,4 15-1,-4-15-1,11 0 1,-11 0 0,15-13 0,-6 4 0,2 0 0,0-3-1,0-1 1,1 1 0,0 0 0,0 2-1,-1 1 1,0 0-1,3 3 0,1 1 0,0 2-1,0 2 1,1 0 0,-1 1 0,2 1 0,-2 2 0,-1 1 0,-3 2 2,0 4-1,0 3 0,-3 4-1,-2 1 0,1 4 0,-2 1-1,-3-1-3,5 6-15,-7-6-22,-3-10 1,3-12-1,-15 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1:34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0 161 3,'24'8'6,"4"-4"0,2 1 1,3-3 1,4-2 0,2 0 1,5-1-1,3 0-1,3 0-1,4 2-1,4-2-1,3 1-1,5 0-1,3 0 2,4-2-2,6 2 1,5-3 0,6 2 0,3-2-1,5 0 1,2-4-1,7 3 0,3-2 0,3-1-1,2-2 0,0 0 0,2 0 0,2 2 0,0-1-1,-3 3 1,-5-1-1,-2 3 1,-7 0 0,-2 1-1,-7 1 1,-8 0 0,-6-2 0,-7 2 1,-13-3 0,-7 2 1,-13-1-1,-6 1 1,-13-1 0,-6 3 0,-14 0 0,12-1-1,-12 1 0,0 0 0,0 0-1,0 0 0,0 0 1,0 0-2,0 0 0,0 0-4,-3-9-6,3 9-18,-4-12-7,5 0 2,-2-8-2</inkml:trace>
  <inkml:trace contextRef="#ctx0" brushRef="#br0" timeOffset="1332">6800 129 7,'57'8'12,"6"-4"0,5 2-1,7-1-2,8-1 0,7 2-1,7-2 0,9 1-1,2-2 1,6 4-2,4-3 0,8 4-1,3 0-1,4-1-1,1-2 0,4 0 0,4-2-1,6-3 1,1-3-1,4 1 1,2-4-1,5 2 0,2-3-1,1 3 1,0-3-1,2 4 0,-1 0 1,-1 0-2,-2 1 1,-1 0 0,-3 0 0,-1 0-1,-3-1 1,-2 1 0,0-3-1,-1 1 1,-6-1-1,-4-2 1,-3-2-1,-6-1 0,-6-1 1,-5 1 0,-8-1-1,-4 2 1,-5 0-1,-5 1 0,-5 1 1,-7 2-1,-6 1 1,-8 0 0,-10-1-1,-12 1 1,-11 0 0,-7 2 0,-12 0 0,-2 1 0,-9 1-1,-9 0 0,15 1 0,-15-1 0,0 0 0,12 1 0,-12-1 0,0 0 0,0 0 1,0 0-1,0 0 1,0 0 0,0 0-1,0 0 0,0 0 1,0 0-1,0 0 0,0 0 0,0 0 0,0 0 0,0 0 0,0 0 0,0 0 1,0 0-2,0 0 1,0 0 0,0 0 0,0 0-1,0 0 0,0 0 0,0 0-1,0 0 0,0 0-1,0 0-1,0 0-3,-11 5-4,11-5-13,-19 15-10,-2-12 0,1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1:41.4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269 712 12,'-4'9'11,"4"-9"1,0 0-1,3 10 0,-3-10-1,5 21-1,-1-2 0,4 9-1,-2 8 0,3 12 0,-3 3-2,2 14-1,-3 2 0,3 4-2,-3-3-1,0-2 0,1-8 0,-1-9-1,0-8 0,-1-12-1,0-6-2,-2-12-5,-2-11-11,0 0-15,0 0 1,9-18 1</inkml:trace>
  <inkml:trace contextRef="#ctx0" brushRef="#br0" timeOffset="801">-1 598 6,'-4'-9'11,"4"9"-4,5-17 0,0 4 1,3 0 1,1-4 1,3 5 0,2-7 0,6 2 0,5-4-3,7 3-1,4-1-1,11 1 0,3 0-2,9 3 1,3 1 0,5 3-1,-3 3-1,-2 5 1,-4 2-1,-6 4-1,-8 1 0,-8 5-1,-8 2 1,-5 0-1,-4 5 0,-4-1 1,-5 3-1,-2 1 1,-3 0 0,-2 0 1,-7 3 0,-4 3 0,-8-1 1,-5 3-1,-9-2 1,-4 1 0,-11 0 0,-1 1-1,-7-6 0,-1-2 0,-2-2-1,1-3 1,3-4-1,9-1 1,3-4-2,9-2 1,8-2-1,7-2-1,16 1-3,-11-9-6,17-4-24,5 5-3,3-6 0,5 1 0</inkml:trace>
  <inkml:trace contextRef="#ctx0" brushRef="#br0" timeOffset="1603">1450 139 7,'0'0'9,"0"0"0,0 0 1,0 0 1,0 0 0,0 0 0,0 0 0,-12 5 2,12-5-1,-14 6-3,14-6-2,-14 6-2,14-6-2,-13 9 0,13-9-1,-12 14 0,6-5 0,-2 2-1,-3 6 0,-3 2 0,-4 5 1,-5 6-1,-5 7 1,-5 2 0,-4 13-1,-2 3 1,-1 7 0,0 7 0,1 1 0,5 2 0,4 3 0,6 1-1,7-6 1,3 1-1,10-2 0,6-4 0,11 0 0,7-3 0,13-2-1,9-1 2,11-4-1,8-6 0,4-6-1,2-5 0,2-5 1,-3-9-1,-5-5 0,-7-8 1,-8-2-1,-6-2 0,-6-5 0,-6 0 1,-6-2-1,-7 0 0,-3 0 1,-12 0-1,12 0 1,-12 0-1,0 0 1,0 0-1,0 0 1,0 0 0,0 0-1,0 0 1,0 0 0,0 0 0,0 0-2,0 0-3,0 0-35,0-10 2,-4-2-2,-10-12 0</inkml:trace>
  <inkml:trace contextRef="#ctx0" brushRef="#br0" timeOffset="48380">1967 572 18,'0'0'10,"0"0"1,0 0 0,0 0-1,-14-1-1,4-2-2,0 3 0,-7-1-1,-6 8-3,-6-3 1,-4 7-1,-5-1 0,-1 8-1,-2-1 0,0 3 0,3-1-1,6-2-1,9 0 0,5-4 0,9 0 0,9-2 1,9 0-1,9-1 0,6 1 0,7 1 1,7 0-1,4 4 0,3 0 0,-1 2 0,-3 1-1,-3 1 0,-5 3 1,-4 1-1,-6 3 0,-6-1 1,-5 0-1,-7 0 1,-5-2 1,-4-1 2,-10-3 1,-6 1 0,-13-8 1,-3 3 1,-9-9 0,1 1-1,-6-5 0,6-1-2,1-4 0,4-1-2,12-1-2,4-5-5,12 1-15,8-2-13,3-5-2,11-1 1</inkml:trace>
  <inkml:trace contextRef="#ctx0" brushRef="#br0" timeOffset="49081">2365 228 18,'0'0'20,"-1"11"-13,5-1-7,1 8 0,1 4 1,2 9 2,0 5 1,3 12 1,1 11 1,3 11 1,-2 7-1,4 8 3,-4 3-3,1 7 0,-4 4 1,-2-3-2,-5-3 0,-3-3 0,-5-7-2,-2-6 0,-2-9-1,0-8-1,2-11-1,0-12-3,5-9-7,3-13-13,-1-15-9,17-17 1</inkml:trace>
  <inkml:trace contextRef="#ctx0" brushRef="#br0" timeOffset="49742">2823 494 7,'8'-9'20,"-8"9"-11,0 0-2,9 12-2,-7-2 0,-2 13-1,0 8 1,0 10 0,1 11 1,-1 9-2,3 7 1,0 2-1,1 6 0,1-9-2,6-5 1,-4-9-1,4-14 0,-2-6 0,0-10 1,-3-7-1,-6-16-2,12 0-2,-12-12-1,-3-6-1,-6-6-1,2-7 1,-5-7-2,-3 2 1,-1-1 3,1 8 2,1 3 0,1 7 1,5 6-1,8 13 0,0 0 1,0 0 0,9 2 0,11 2 1,8 2 0,7-3 1,8 1 0,7-4-2,3-5-2,1-3-2,-3-5-5,-3-1-5,-5-4-9,-10-8-4</inkml:trace>
  <inkml:trace contextRef="#ctx0" brushRef="#br0" timeOffset="50202">3352 625 7,'-10'-2'12,"10"2"-1,-5 13-2,3 0-1,2 7 1,0 8 0,3 7 0,-1 8-1,3 9 2,-3 3-4,5 4 1,-5-5-3,2 1 0,-4-2-1,1-3-1,-2-11 1,1-5-2,0-7 0,-1-7-3,3-1-8,1-3-20,-3-16-1,0 0 1</inkml:trace>
  <inkml:trace contextRef="#ctx0" brushRef="#br0" timeOffset="50743">3459 0 8,'0'0'25,"0"0"-7,0 0-5,0 0-5,0 0-2,0 0-2,11 8 1,4 4-2,5 4 0,5 6 0,6 5 0,7 8 0,4 8-1,4 6-1,-2 7 0,-2 3 0,-2 9-1,-5 6 1,-5 6-1,-4 1 1,-7 4-1,-4 1 0,-7-1 1,-6 2-1,-6-6 2,-5-2-1,-8-2 0,-5-3 0,-7-5 0,-3-3 1,-4-2-1,-1-4 1,-2-6-1,1-5 0,4-10 1,2-4 0,3-10 0,6-4 0,2-9 0,6-4 0,3-4 0,12-4 0,-14 6-2,14-6-1,0 0-8,0 0-23,0 0-1,11-11 0</inkml:trace>
  <inkml:trace contextRef="#ctx0" brushRef="#br0" timeOffset="52075">4313 1073 17,'0'0'14,"0"0"-1,0 0 1,18 9-1,2-4-1,8 0-4,11 0-1,8-1-2,9 0 0,2-4-3,3-1 0,-3-2 0,-3-1 1,-9-1-1,-8-1 1,-11 1-1,-6 2 1,-8-1-2,-13 4-1,9-3-5,-9 3-5,-15-4-9,2 3-13,-8-8 1</inkml:trace>
  <inkml:trace contextRef="#ctx0" brushRef="#br0" timeOffset="52396">4357 862 11,'0'0'25,"0"0"-8,12 0-5,3-2-2,8 2 0,2-3-3,8 4 0,4-3-1,7 3 0,-1-3-2,6 2 0,-4 0-1,2-1-1,-5 0 0,-3 0 0,-8-1 0,-5 1 0,-8-1 0,-4 2 0,-14 0-1,11-3 0,-11 3 0,0 0-2,0 0-1,0 0-6,0 0-23,0 0-3,0 0 2</inkml:trace>
  <inkml:trace contextRef="#ctx0" brushRef="#br0" timeOffset="56682">5357 472 9,'2'50'8,"3"14"-2,-2 10 1,2 14-2,-2 7 0,-2 11-2,-2 2 1,-3-2-1,-2-5 0,-1-8 1,-1-8-2,-1-13 0,0-10 0,1-14-1,1-11 0,2-10 1,-1-7 2,2-11 0,4-9 1,0-11 2,5-10 0,0-15 0,1-9 0,-1-15-1,2-10-2,-2-15-1,2-8-1,-5-7-1,0 0-1,0 1 0,1 6 1,0 9-1,6 7 0,3 12 0,2 11 0,6 13 0,4 10 1,1 8-2,5 5 1,2 6-1,0 6 1,1 6-1,-2 4 1,-4 0-1,-3 6 0,-2 6 1,-6 3 0,-1 1 0,-6 1 0,0 1 0,-4-3 0,-3 4 0,-1-3 0,-2-7 1,-1-1 0,-5-1 0,-2 0 0,-6 2 0,-3 1 1,-4 1 0,-1-2 0,-6 2 0,-2-1 0,-2-3-1,3 0 1,1-4-1,4-2 1,2-4-1,6 0 1,0-4-2,7-2 0,10 5-3,-12-16-9,9 4-20,3 12-2,-5-17 0</inkml:trace>
  <inkml:trace contextRef="#ctx0" brushRef="#br0" timeOffset="58304">6508 128 20,'9'-7'22,"-9"7"-14,0 0-4,0 0 1,0 0 0,0 0 1,0 0 0,-9 2 0,9-2 0,-20 15-1,4 2-2,-10 10-1,-8 12 0,-11 13-1,-7 14 1,-8 13 0,-5 13 1,0 13 0,-1 6 0,3 4 0,7 1 1,5 1 0,11-5-1,8-2 0,10-8-1,11-9 0,12-12-1,9-7 0,15-13 0,13-10 0,6-7 0,11-9 0,4-9 0,2-5 0,-2-5 0,-2-5-2,-9 1-1,-7-11-6,-9-3-24,-4-5-2,-10-7 1,-2-4 0</inkml:trace>
  <inkml:trace contextRef="#ctx0" brushRef="#br0" timeOffset="58825">6792 736 4,'14'-20'28,"-14"20"-1,3-13 2,-14 9-24,-4 6-1,-13 2-1,1 5 0,-10 5 0,-7 3 1,-4 3 0,-1 3 0,-1-2-1,6 0 0,7-2-1,8-1 0,16-1-1,19-1 0,14 1-1,15 1 1,13 2-1,8 1 0,3 0 0,1 1 1,-7-1-1,-5 0 0,-48-21 0,63 40 1,-63-40-1,26 42 1,-26-42 0,-7 54-1,-3-27 0,-3 2-1,-1 0 2,-10 0 0,1-1 1,-12-4 1,2-5 0,1 0 2,-6-8-1,2-2 1,-1-8-1,2-4-2,5-6-4,2-11-9,8-9-22,6 0-4,3-7 2,4-2-2</inkml:trace>
  <inkml:trace contextRef="#ctx0" brushRef="#br0" timeOffset="59426">6933 95 5,'0'0'21,"0"0"0,0 0-18,0 0-2,0 0 2,0 0 2,37 52 1,-37-52 0,46 49 1,-46-49 1,58 71-1,-26-26-2,9 5-1,1 10 0,-2 3-1,1 10 0,-3 8 0,-4 7 0,-3 6-1,-9 5 0,-15 1 1,-3 6-1,-12 3 0,-7 0 0,-2-7-1,-2-4 2,-5-6-1,2-5 1,-1-8 0,-4-9 1,4-13 0,6-7 0,17-50 0,-46 74-1,46-74 0,-37 45 0,37-45 0,0 0-1,0 0-1,0 0 0,0 0-1,0 0-1,0 0-6,0 0-14,0 0-16,0 0-1,0 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1:54.8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2862 5,'0'0'8,"0"0"0,0 0 0,0 0 0,0 0 0,0 0 0,0 0 0,0 0-2,0 0 0,0 0-2,0 0-1,0 0 0,0 0-1,0 0-1,0 0 0,0 0 0,11 0-1,-11 0 0,0 0 1,14-1 0,-14 1 0,11 0 1,-11 0 0,14-1 1,-14 1-1,15-1 1,-6 1 0,2-1-1,1 1 0,2-2 1,3 1-2,2-2 1,0 0 0,6-1-1,2 0 1,2-1-1,3-1 0,2-1 1,3 0 0,2 0 0,3 1-1,-2-1 1,7 2 0,-1-1 0,3 4-1,0-3 1,2 3 0,2-3 0,4 2 0,2-1 0,0 2 0,1-3-1,1 2 1,1 1-1,1 0 0,-1 0 0,2 2 0,-2-2 0,3 2 1,-1-2-1,2 0 0,-3-1 0,2 0 1,-5-3-1,1 1 0,-3-2 1,-3 1 0,-4 1-1,-3 0 0,-2 0 0,-1 3 0,0 0 0,-6 1-1,-2 0 1,-1 0 0,0 1-1,-3-1 1,-1-1-1,-2 1 0,-2 0 1,-2-1-1,-4 1 1,-2 0 0,-4 0 0,-3 0 0,-4 1 0,-9 0 1,11-1-1,-11 1 1,0 0-1,0 0 0,0 0 0,0 0 0,0 0 0,0 0 0,0 0 0,0 0 0,0 0 0,0 0-1,0 0 1,0 0-1,0 0 1,0 0-1,0 0 0,0 0 0,0 0 0,0 0-1,0 0-3,0 0-13,0 0-23,0 0-1,-21-5-1,-7-18 1</inkml:trace>
  <inkml:trace contextRef="#ctx0" brushRef="#br0" timeOffset="5799">206 2728 2,'29'-6'8,"6"3"-1,2-1-1,3 3-1,2 0 0,1 1-1,3 1-1,2 1 1,3-1 0,-2 0 1,4-1 1,1-2 0,5-1-1,4-3 1,5 0-1,-1-4 0,4 3-2,2-2 0,2 3-2,3-2 0,1 4 0,-3 0 0,-2 3 0,2 0 1,-2 1 0,-3-1 1,-1 1 1,-4-2-1,-2 0 2,-6-3-1,1 2 0,-7-4-1,0 2 0,-6-1-1,-3 3-1,-1-1 0,-4 2 0,-4 1 0,-3 1 0,-5 1-1,-2 0 2,-8 0 1,1 1 0,-17-2 1,15 2 0,-15-2 0,0 0 1,0 0-1,0 0 0,0 0-1,0 0-2,0 0 0,0 0 0,0 0-2,0 0-8,0 0-28,0 0 1,-4-18-3,1-8 1</inkml:trace>
  <inkml:trace contextRef="#ctx0" brushRef="#br0" timeOffset="7611">3683 313 18,'0'0'14,"0"0"-2,0 0-4,0 0-4,0 0-4,0 0-1,0 0 1,12-3-1,-12 3 1,14 1 0,-2-1 0,2 1 0,4 0 0,3 1 1,4 0-1,6 0 1,7 0 0,6 1 0,5-1 0,6 0 0,6 0 1,7-1 1,7-1-1,5-1 1,5-1 1,5-2-1,8 0 1,6-1 0,2-3 0,4 1-1,3-1 1,2 1-1,0-2 1,4 2-1,0-2 1,1 1-1,0-3 0,4 1-1,-1-1-1,1-1 0,-2-1 0,0 1 0,-3 0 0,-2 1 0,0-2 0,-3 2 0,-3-2 0,-2 2 1,-3 0-1,-3-1 0,-6 3 0,-4-1 0,-8 1 0,-5 1 0,-9 1 0,-6 2 0,-5 0 0,-6 0 0,-8 1 1,1 2-2,-3-1 1,3 0 0,-1 1-1,1 0 0,-4 0 1,0 0-1,-3-1 0,-6 1 1,-6 0 0,-7-1 0,-9 1 0,-2 2 0,-10 0 0,0 0-1,11-1 1,-11 1 0,0 0-1,0 0 0,0 0 1,0 0 0,0 0 0,0 0 0,0 0 0,0 0-1,0 0 1,0 0-1,0 0-3,0 0-5,-12 9-28,-1 1 0,-20-14 0,-10-7-1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2:57.5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38 444 17,'-11'1'11,"11"-1"1,-18 2-1,18-2-2,-10 2-2,10-2-3,0 0-2,0 0 0,0 0-1,0 0 0,20 3 0,-6-2 0,6 1 0,3 1 2,7 0 0,6 0-1,6 1 1,5-1-1,4 1 1,3-1 0,3 0 1,1-1-1,0 0 1,-8 0-1,-1 0 0,-14-2 1,-7 2-2,-9-2 1,-5 1 0,-14-1-2,9 4 1,-9-4 0,0 0-1,-14 11 0,1-6-1,0 2-1,-5-4-3,2 3-8,-4 1-19,-2-11-2,8-1 1</inkml:trace>
  <inkml:trace contextRef="#ctx0" brushRef="#br0" timeOffset="1191">618 127 11,'0'0'11,"-10"6"-7,10-6-2,0 0-1,0 0 1,0 0 2,0 0 2,0 0 2,0 0-1,0 0 1,0 0-1,0 0 0,0 0-2,-6 9-1,6-9-3,0 0 0,2 12-1,-2-12 1,4 13 0,-4-13 1,11 17 1,-3-7 1,4 2 0,1 3 0,5 1 0,0 2 0,4 3-1,1-1 0,3 3-1,3 0 0,1 1-1,1-1 0,-1 1 0,1-2 0,-1 0-1,-3-4 1,-3 2-1,-5-5 1,0 1-1,-5-4 1,-3 0 0,-3-3-1,-8-9 1,9 15 0,-9-15-1,4 11 1,-4-11 1,0 0-1,-5 11 0,5-11 0,-9 5 1,9-5-1,-15 9 0,3-6 1,0 2-1,-5 3-1,-5 2 1,-5 2 0,-4 0-1,-4 2 1,0 1-1,-5 4 0,-5-2 0,-1 1 0,0-1 1,1 1-2,0 1 2,1-2-2,-1 1 2,5-3-2,4 0 1,6-2 0,6-2 0,3-3 0,7-1 0,5-3 0,9-4 0,-10 4 0,10-4 0,0 0-1,0 0 1,0 0 0,10-4 0,-1 2 0,4-1-1,4-2 1,5 0 0,4-4 0,4 0 0,5-3-1,5-2 1,2-2-1,1-2 1,2-2 0,0 2 0,-2-2 0,-2 3 0,-3 1 0,-7-1 0,-4 5 0,-2 0 0,-5 5 0,-2-1 1,-4 0-2,-1 3 1,0-1 0,-4 5 0,-9 1 0,15-6 1,-15 6-1,0 0 1,9-7 0,-9 7 0,0 0-1,1-9 1,-1 9 0,-5-11-1,5 11 1,-6-18-1,-1 5 0,0-3 0,-2-3 1,-4-2-1,1-5 0,-3-3 0,-3-4 0,-2-2 0,-2-1 0,-3-2 0,-1 0 0,-2 2 0,-1 1 0,0 3 0,-1 1 0,2 2 0,2 3 0,4 3 0,3 5-1,2-2 2,5 8-2,3-3 1,9 15-2,-7-13 2,7 13-3,0 0 2,0 0 0,0 0-1,0 0 1,0 0 0,0 0 0,0 0 1,0 0-1,0 0 1,0 0 0,0 0 0,0 0 0,8 9 0,-8-9 1,11 13-2,-2-4 2,2 5-2,1 0 1,4 1 0,1 4-1,4 2 1,5 6 0,3 2 0,2 2 0,5 2 0,4 2 0,1 0 0,3-2 0,0-2 0,-1-3 0,-4-3 0,-2-2 0,-4-2 0,-5-4 0,-4-1 0,-5-1 0,-5 0 0,0-2 0,-4 0 0,-1-3 0,-4-1 0,-5-9 0,8 13-1,-8-13 1,2 9 0,-2-9 0,-12 6 0,0-2 0,-5 3 1,-6 4-1,-10 4 1,-8 3 0,-8 3 0,-6 2 0,-4 4 1,-2 2-1,-2-1 0,2-1 0,9-2 0,3-3-1,7-3 1,9-2-1,7-5-1,8-1 0,2-7-7,16-4-25,0 0-2,-14-8 0,16-4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3:02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0 184 3,'0'0'6,"0"0"2,0 0 0,0 0 0,0 0 0,0 0 0,0 0-2,0 0 0,9 9-2,-9-9-1,22 9-1,-3-6 3,5 3-1,7-2 2,2 1-1,7 4 0,4-2-1,7 4-1,0-3 0,4 6-2,1-4 2,-2 3-2,0-3 0,-2-1-1,-5 0 1,-3-4-4,-4-1-12,-1 0-14,-15-10 0,1 1 0</inkml:trace>
  <inkml:trace contextRef="#ctx0" brushRef="#br0" timeOffset="400">710 7 0,'0'0'16,"0"0"-9,0 0 2,11-10 2,-11 10 1,0 0 0,0 0 0,0 0 0,12 2-2,-12-2-4,13 4-4,-4-1-2,4 1 0,4 2 0,3 1 1,3 0-1,4 3 1,7 1-1,5 1 1,4 1 0,3 0 0,0 0 0,0 0 0,-3-1 0,-3 1 1,-9-2 0,-5 1 0,-8 1 1,-7 3 1,-6-2 0,-2 3 0,-8 0 0,-2 3-1,-8-3 0,-5 4 0,-8-5 0,-7 2-1,-7-3 1,-2 2 1,-8-5-1,2 2-1,-4-5 2,5-1-1,4-1-1,9-2-1,5-2-1,6-1 0,8 0-2,5-3-2,12 1-7,0 0-12,9 12-14,6-3-1,-3-2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3:03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145 181 3,'-25'-8'16,"8"6"-12,-2 0 0,1 2 4,3-1 1,-2 1 2,6 0 2,1 0 0,10 0 0,-13 1-3,13-1-3,0 0-4,8 9-2,2-6 0,5 5 1,7-3-1,10 7 2,5-5 0,14 4 1,4-3-1,11-1 1,5-2-2,7 1 0,1-2 0,2 1-1,-1-3 0,-5 1 0,-5-1 0,-5 0-1,-10 1 0,-6 1 1,-9 0-1,-8 2 1,-7 1-2,-6-1-1,-6 4-9,-13-10-21,5 11-2,-5-11 0,-22-14 0</inkml:trace>
  <inkml:trace contextRef="#ctx0" brushRef="#br0" timeOffset="461">1022 6 19,'9'-1'23,"14"3"-1,-9-4-7,9-1-19,1 0 2,3 3 3,1 4 2,-4 1 2,4 9 4,-4-3-1,5 9 0,2-4-1,5 5-2,-2 0-2,5 3-2,-3-5 0,-1 3-1,-2-5 0,-3 2 0,-7-3 1,-7-2 0,-2-4 1,-5 0 1,-9-10 2,5 12-1,-5-12 1,-16 14 0,-3-8-1,-4 3 2,-9 0-2,-3 5 0,-8 2-2,-5 4 1,-3 3-3,0 2 2,-1-2-1,5 3-1,2-1 0,4-2 1,4-4-1,6-1 0,7-5 0,6-5 0,4-1 0,3-3 0,11-4-1,-9 3 0,9-3-4,0 0-8,0 0-24,0 0-1,10-6 0,-6-6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5:36.7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0 17,'0'0'28,"0"0"0,0 0 0,-3 11-22,3-11-6,3 15 2,-2 2 1,0 3 1,2 11 1,-4 2 0,4 11 1,-4 4-2,6 9-1,-2-3-1,3 3 0,0-6-1,2-2 2,-2-10-1,2-4 2,-4-13-2,3-4 2,-5-8-2,-2-10-1,0 0-8,0 0-28,4-13-2,-3-8 0,-4-9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1:13.7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0 131 2,'0'0'14,"-7"-10"0,7 10-2,3-13 1,-3 13-1,14-19-1,-1 11 1,1-5-2,5 3-2,3-1-1,4 2-2,-1-2-1,4 3 0,-1 1-2,2 1 0,-3 2 0,0 1-1,-3 3 0,-1 3 0,-2 3-1,0 2 1,-2 3-1,-2 3 0,-1 4 1,-2 4 0,-1 2 0,-4 3-1,-2 2 1,-3 2 0,-4 2 0,-3 2-1,-3 0 1,-4 0-1,-5 1 1,-4 1-1,-4-1 1,-7-1 0,-3-2-1,-5-1 1,-1-4 0,-1-1-1,1-3 1,3-5-1,3-2 0,5-3 0,6-2 0,7-3 0,6-2-1,9-7 0,1 16-1,-1-16-2,27 19-4,-6-8-7,6 3-13,4 7-6,-2-2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1:14.3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38 24,'0'0'30,"0"0"2,1-12-17,-1 12-3,1-9-2,-1 9-1,0 0-2,-1-12-1,1 12-1,0 0-1,-4-9-2,4 9-2,0 0-4,0 0-8,0 0-23,-3 9-1,3-9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1:15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166 259 11,'12'0'23,"-12"0"0,0 0-18,-4 16-3,1 2-1,-2 7 2,-5 5 1,0 8 0,-7 4 0,1 4 1,-5-1-1,1-1 0,0-8 0,3-5-1,4-9 0,1-5 0,12-17 1,-10 5 0,11-16-2,3-6 1,0-4-1,2-5 0,-2-4-1,2-3-1,-2-4 0,-1 0 0,-1 3 0,0-1 0,-1 2 0,1 0 1,-1 2-1,0 3 0,1 3 1,0 6-1,0 2 1,1 6-1,-3 11 1,10-10 0,0 14 0,2 4 0,4 5 0,6 5 0,5 1 0,5 9 1,5 4-1,5 5 0,2 2-1,2 1 1,0 2-1,1-1 0,-4 0 1,-2-4-1,1-2 1,-4-7-1,-5-5 1,-3-4 0,-5-5 0,-3-3 1,-5-6 0,-1-6 1,-16 1 0,11-23 0,-10 0-1,-2-5 1,-3-7-1,0-6-1,0-8 1,0-1-2,0-3 1,3 2-1,2 1 0,4 1 0,3 4 0,2 1-1,5 9-2,-1 1-1,5 10-4,-5 0-4,8 15-4,-6 2-6,3 8-9,2 9-3,-6 2 1</inkml:trace>
  <inkml:trace contextRef="#ctx0" brushRef="#br0" timeOffset="771">1091 602 10,'-4'10'30,"-9"-14"0,13 4-1,-3-16-20,3-4-6,4-2-3,5-4-1,3-5 0,5-3 1,3 4 2,2 1 1,4 5 0,-1 1 1,4 7-1,-4 4 0,3 7-1,-2 5-1,0 4 0,-1 5-1,0 5-1,-5 4 2,-1 4-1,-1 2 0,-4 3 1,-3 4 0,-1 1 0,-8-3 2,-2 3 1,-7-5 0,-3 2 1,-7-4-1,-4 0 1,-10-6 0,0-3-1,-7-3 0,-1-3-2,0-4-1,-1-3 0,4-5-1,2-5-1,8-2-3,2-8-3,13 0-5,1-10-7,14-1-11,9-2-8,4-5 1</inkml:trace>
  <inkml:trace contextRef="#ctx0" brushRef="#br0" timeOffset="1292">1735 20 7,'0'0'28,"14"-13"-1,-14 13-11,15-7 0,-15 7-4,11-2-3,-11 2-1,10 10-1,-4 4-1,-4 5-2,1 9-1,-3 5-1,3 8-1,-2 8 0,0 4 0,-3 3 0,0-1-2,0 2-4,-5-4-9,-2-2-20,3 7-1,-7-9 1</inkml:trace>
  <inkml:trace contextRef="#ctx0" brushRef="#br0" timeOffset="1632">1612 1121 15,'-2'14'34,"2"-14"0,-2 11 3,2-11-20,0 0-6,0 0-3,0 0 0,0 0 0,0 0-1,0 0-1,0 0-1,0 0 0,0 0-2,0 0 0,0 0-1,0 0-1,0 0 1,0 0-1,0 0-1,0 0 1,0 0-1,0 0 0,0 0 0,0 0-1,0 0 0,0 0-2,0 0-2,0 0-5,0 0-15,0 0-15,0 0-2,0 0 1,0-19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1:23.9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9,'11'4'6,"-11"-4"1,13 3-1,-2 1 1,0-4-2,1 3 1,5 3-2,0-2 2,0 2-2,5-1 2,4 4-2,-1-4 1,7 5-1,1-4-1,3 2 2,5-1-2,6 1 0,-2-1 0,5 3-1,-1-1 0,7 0 0,3 2 0,1 0-1,0 2 1,2 2 0,2 2-1,2 2 1,2 4-1,0 1 0,-2 5 0,2 2 0,2 3-1,2 2 1,0 2-1,1 1 0,0 4 1,-1 1-1,2 1 1,-2 1-1,-1 1 0,0 1 1,-3 2-1,-1 2 0,-4 1 0,-1 1 1,-2 2-2,-2 1 2,-5 2-1,-4 1 0,-2 0 1,-4-1-1,-1 2 0,-3 2 0,-3-1 0,-4 1 0,0-2 1,-4-2-1,-3-1 0,-3-2 0,-6-2 0,-3-1 0,-6-3 1,-3-1-1,-7 1 0,-2 0 1,-7 4-1,-4 1 0,-5 0 1,-5-1 0,-5 2-1,-3 0 1,-4 0 0,-3 0-1,-6-3 1,0 1 0,-3 0 0,-5 0 0,-3-1 0,-2 2 0,-5 1 0,-1 0 1,-4 1-1,-4 0 1,1-2 0,-1 1-1,-1-2 0,1-2 1,-2-4-1,3 0 0,0-4 0,5-2 0,2-5-1,3-4 1,7-3-1,5-4 0,8-4 0,8-4 0,6-6-1,7-2 0,7-2-2,3-5-2,12-3-2,0 0-8,0 0-18,0 0-2,12-2 2</inkml:trace>
  <inkml:trace contextRef="#ctx0" brushRef="#br0" timeOffset="1131">905 3719 26,'0'0'18,"-1"-15"1,1 15-1,3-21 0,1 11-2,-2-9-4,8 2-3,-4-8-4,5-1-3,4-3-1,1-1-1,2-1 1,3 0-2,0 2 2,2 1-1,-1 4 0,0 1 1,-1 1-1,-2 4 0,-2 2 0,0 4 0,-6 1 0,-1 3 0,-10 8-1,10-7 1,-10 7 0,0 0-1,0 11 2,-4-1-2,-2 2 1,-1 2-1,-2 5 1,-1 4 0,-3 3 0,-3 3 0,-2 3-1,-2 3 2,0 4-2,-1 0 2,-1 2-2,1-2 2,-1-1-2,2-1 2,3-5-1,-1-2 0,4-5 0,0-1 0,2-3 0,2-4 0,1-2 0,3-2 0,1-3 1,1 1-1,4-11 0,-4 13 1,4-13-1,0 0 1,10 14 0,0-11 0,5-2-1,2 1 1,5-2-1,5 1 1,4 1-1,3-1 1,2 1-1,5 1 1,0 2-1,3 2 0,4 0 1,-2-1-1,3-1 1,-2 1-1,-1 0 1,-5-2-2,-3-1 2,-6-1 0,-6 0-1,-4 0 1,-8-1-1,-4-2-2,-10 1-16,14 0-16,-17-12-2,-1-4 1</inkml:trace>
  <inkml:trace contextRef="#ctx0" brushRef="#br0" timeOffset="2333">184 37 7,'45'1'13,"5"-1"-1,6 1 0,9-1-2,4 0-2,6 4-1,8-1 0,5 2-2,6 0 1,7 4-3,5 3 1,6 0-1,2 4-1,4 1 1,3 3-1,3 3 0,2 2 0,1 4-1,1 4 1,1 4-1,-2 2 0,3 3 1,0 4-2,0 1 2,-2 5-2,-1 2 1,-1-1 0,1 2-1,-3 3 1,-2 1 0,-4 2 0,0 3-1,-4-1 1,-2 0 0,-6 3 0,-6 2 0,-5-2-1,-4 4 1,-8 1 0,-6 5 0,-6 1 0,-7 3-1,-5 2 0,-5 0 1,-4 0-1,-5 0 0,-4-4 0,-5-1 1,-4-3-1,-3 0 0,-4-4 0,-3-3 0,-6 2 0,-1 0 0,-3-1 0,-4-2 0,-2 0 0,-3 2 0,-5 1 0,-2 0 0,-2-2 0,-4-2 1,-3 1-1,-4-1 0,-3-3 1,-2-1-1,-3 0 1,-3 0-1,-4 3 1,-5 1 0,-3-1-1,0 0 1,-6 0 0,1 1 0,-5-4 1,0 0-1,-2-3 1,-2-2 0,-6 0 0,-2-1-1,-4-2 1,-3-1 0,-4-3-1,-4 1 1,-5-2-1,-1-3 1,-4 0-1,-4-2 0,-3-3 0,-2 3 0,-3-2 0,0 0 0,-3 1 0,-1 1-1,1-4 1,3 2-1,0-3 0,2-1 2,1-2-2,-1-2 0,4-3 0,0-2 0,3-2 0,1-3 0,1-1 0,2-2 0,4 2-2,3-2 1,2-5 1,3 0-1,3-4 0,2 0 0,4-1 0,5-1 0,0-5 0,3-1 1,5 2-1,5 1 0,5-2 1,4-2-1,5 1 0,3-2 0,8-1 0,0 1 0,7-2 0,2-1 0,3 1 0,10 1 1,-14-1-1,14 1 0,-11-1 1,11 1 0,0 0-1,-11-2 1,11 2-1,0 0 1,-10 0-1,10 0 0,0 0 1,0 0-1,0 0 0,0 0 0,0 0 1,0 0-1,0 0 0,0 0 0,0 0 0,0 0 1,0 0-1,0 0 2,11-10-1,-2 3 1,3-5-1,2-4 2,4-3-2,4-5 1,4-2 0,2-4 0,5-1-2,0 1 2,1 3 0,1-1-1,-1 5 0,-2 3 0,-1 2 0,-1 4 0,-3 3 0,-5 3 0,0 4 0,-6 3 0,-3 0-1,-3 3 1,-10-2 0,9 10-1,-9-10 1,-8 18 0,-1-7-1,-2 3 1,-5 1 0,-3 3 0,-3 1 0,-3 3 0,-1 0 0,-3 3 0,-3-1 0,-2 6 0,1-5 0,1 2-1,0-2 2,0-1-2,1-2 2,3-2-1,2-2 0,5-6 0,0 1 1,5 0 0,3-4 0,3 0 0,10-9-1,-9 15 1,9-15-1,5 14 0,-5-14 0,18 18 1,-5-9-1,4 1 0,3 0 0,3-1 1,2 2-1,5-1 0,2-1 0,5-2 1,4 0-1,3-1 0,5-2 1,2 0-1,3-3 0,-1-1 0,-1 0 1,-4-1-1,-2 0 1,-6-3-2,-1 3-7,-4-6-26,-12-7-2,1-1 1,-10-12 1</inkml:trace>
  <inkml:trace contextRef="#ctx0" brushRef="#br0" timeOffset="4636">3005 2480 6,'0'0'20,"0"0"-4,9-1-13,-9 1-1,11 0 2,-11 0 1,16 3 2,-7-2 1,7 2 0,-3-2 1,8 4-1,0-5-1,4 3-1,0-3-2,3 2-1,-1-1 0,-1 0-1,-1 0 0,-3 1-1,-3-1-2,-7-1-6,0-2-14,-2 4-11,-10-2 1,-1-13 0</inkml:trace>
  <inkml:trace contextRef="#ctx0" brushRef="#br0" timeOffset="4987">2942 2287 9,'0'0'26,"0"0"1,4-11-10,-4 11-5,16-2-2,0 4-2,-1-2 0,6 6-1,1-3 0,7 4-1,1-1-2,6 4-2,2-2-1,2-1-3,6 3-11,7 0-20,-7-11-1,8 1 1</inkml:trace>
  <inkml:trace contextRef="#ctx0" brushRef="#br0" timeOffset="5668">5238 2557 6,'20'-6'29,"-20"6"1,22-9-1,-7 9-15,0-1-5,7 2-3,2-1-2,4 3 0,6-2-1,2 3 0,2-1-1,2 0 1,-1-1-2,-1 0-1,-2 0 0,-3-1-3,-3 2-6,-7-3-14,-8-4-10,0 1 0,-13-9 0</inkml:trace>
  <inkml:trace contextRef="#ctx0" brushRef="#br0" timeOffset="5998">5301 2333 16,'16'-6'31,"-4"-2"0,11-2 2,6 9-22,1-6-4,11 7-1,-1 0 0,7 5-2,-2 1 0,5 2 0,-6 1-2,-1-1-1,-4 3-3,-7-6-4,-1 3-12,-5-3-17,-15-9-1,-11 4 1</inkml:trace>
  <inkml:trace contextRef="#ctx0" brushRef="#br0" timeOffset="6619">3392 1577 9,'0'0'20,"1"-11"-6,-1 11 0,0 0 0,-7-14 2,7 14-1,0 0-2,0 0-2,-4-16-3,4 16-3,9-11-3,3 4-1,2-1-1,6 0 0,3 0 0,2 0 0,3 1 0,0 3-1,-1 1 1,-1 4 0,-4 2 0,-4 3 0,-2 3-1,-3 3 1,-4 4 0,-4 1 1,-4 4-1,-3 1 1,-4 3-1,-1 1 1,-3 2 0,-3 0-1,0-2 1,1 0-1,-1 0-1,0-4-3,7 1-6,-3-3-12,2-3-12,9 3 1,-3-6 0</inkml:trace>
  <inkml:trace contextRef="#ctx0" brushRef="#br0" timeOffset="7080">3652 2167 18,'0'0'27,"7"9"2,-7-9-9,0 0-9,9 3-1,-9-3-2,0 0 0,0 0-1,0 0-1,0 0-5,0 0-14,0 0-20,0 0-2,11-17 0</inkml:trace>
  <inkml:trace contextRef="#ctx0" brushRef="#br0" timeOffset="7631">5846 1661 15,'0'-21'27,"4"11"1,-4 10-5,-2-21-17,6 8-3,-1 0 1,4 3-2,2-3 1,5 5 0,2-3 1,8 3-1,5-1-1,4 1 0,5-2 0,4 4 0,-1 0 1,3 2 0,-5 0 0,-1 4 0,-8 1 0,-2 5 0,-9 1-1,-3 6 0,-9 3 1,-4 5-1,-7 3 0,-2 3 0,-5 4 0,-2 4-1,-3 0 0,-1-1-1,1 2-3,-3-4-2,8 6-8,-5-7-13,6-2-11,7 1 2,0-6-1</inkml:trace>
  <inkml:trace contextRef="#ctx0" brushRef="#br0" timeOffset="8071">6241 2356 27,'3'15'30,"-1"-5"-6,-2-10-3,2 11-5,-2-11-2,0 0-1,0 0-2,0 0-1,0 0-1,0 0-4,0 0-1,0 0-2,0 0-1,0 0 0,0 0-2,0 0-2,0 0-5,0 0-19,-11 2-11,11-2-1,-10-16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5:35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559 134 17,'4'-12'11,"-1"2"0,-1-1 1,-2 11-1,-2-15-1,2 15-2,-9-11-1,0 6-3,-1 3 0,-3 1-1,-2 2 0,-3 1-2,-6 3-1,-4 3 1,1 2-1,-2 3 0,-1 3 1,-2 8-1,0 3 0,-2 7 0,3 6 0,-2 8 1,-1 8-1,0 9 0,1 5 0,2 1 1,5 6-1,7 0 0,7-2 0,9-5 1,10-7-1,15-9 0,11-9 1,10-12 0,13-14 1,10-15-1,11-13 1,4-14 0,5-13 0,-2-13-1,-5-9 1,-5-8 0,-8-5-1,-11-3 0,-11 0 1,-14 0 0,-8-2 1,-14 4-1,-6 5 0,-12 3 1,-7 4-1,-8 5 0,-8 6 0,-6 8-2,-4 14 1,-6 7-1,-4 11 0,-1 11-1,-4 12-1,4 10-4,-1 4-8,10 12-14,8 6-6,7-1 1</inkml:trace>
  <inkml:trace contextRef="#ctx0" brushRef="#br0" timeOffset="821">1476 185 27,'-8'-11'14,"-2"5"0,-4 8-3,-8 9-4,-2 5-2,-8 5-2,-3 9 1,-8 11-1,-3 11 0,-7 14 1,3 8-2,0 3 1,5 4-1,5-1 0,11-2-1,9-6-1,11-6 0,18-12 0,9-10-5,15-8-6,11-2-17,4-20 0,11-3 0</inkml:trace>
  <inkml:trace contextRef="#ctx0" brushRef="#br0" timeOffset="1201">1527 506 1,'0'0'21,"0"0"-11,-5 16-1,3-1 1,-1 5 0,-1 8 0,-2 4-3,0 6 2,-3 0-2,4-1-1,0 0-1,4-6-1,2-5 0,7-9 0,8-13-1,8-8 0,6-10-1,5-5 0,1-9 0,2 0 0,-3-6 0,-3 5-1,-7 4 0,-5 5 1,-8 6 0,-12 14-1,12-14 0,-12 14-1,0 0 1,4 14-1,-1-2 0,1 6 0,0 4 0,2 5 1,0 7-1,0 3 1,-1 1-1,-1-1 0,0-1-2,-4-7-12,-2-5-19,5-3-1,-3-21 0</inkml:trace>
  <inkml:trace contextRef="#ctx0" brushRef="#br0" timeOffset="1892">2174 101 3,'0'0'22,"0"0"-11,0 0-4,0 0-1,0 0 1,2 12-2,1 3-1,3 7-1,1 8 1,4 9 0,-1 10 0,2 13 1,-1 8-1,-1 7 0,-2-2-1,0 7 0,-7-4 1,-1 0 0,-6-8 0,0-6 0,-5-9 1,-2-5-1,-3-7 1,-3-7-3,2-5-10,-3-7-22,-9-15-3,3-1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4:58.9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154 189 10,'-10'0'16,"10"0"-7,-6 13-4,5 4-1,2 6-1,0 8 1,1 9 1,2 11 2,2 10 0,0 4 0,4 11 1,-1 0-1,2 2-2,-3-4 0,3-4-2,-4-8-1,-1-9-1,-1-9 0,-1-9-1,-3-9 1,0-7 0,-2-6-1,1-13 1,0 0-1,-15-3-1,3-15 0,-4-11-1,-2-9-1,-6-10 0,0-10 0,-4-10 0,3-4 0,0-3 0,6 1 1,4 3 1,7 4 2,8 3-1,9 4 1,10 7 1,11 4-1,9 4 1,8 5 0,7 2 0,2 5-1,6 6 1,-3 7-1,2 8 1,-6 5 0,-1 9 0,-4 8-1,-4 4 1,-6 4-1,-4 3 2,-9-2 0,-5 4 1,-13 1 1,-7 2 0,-16-3 0,-10 4 0,-15 0 0,-7 5-1,-14-1 0,-2 1-2,-7-4 0,-2-2-1,-3-2 0,3-6-1,9-1-2,4-10-7,18-1-19,8-1-7,10-9-1,22 4 1</inkml:trace>
  <inkml:trace contextRef="#ctx0" brushRef="#br0" timeOffset="922">1521 42 10,'0'0'12,"-8"-10"-2,8 10 0,-9-11 2,9 11 0,-17-13-1,4 7 0,-1 4-1,-8 2-2,-3 6-2,-6 4-2,-4 9-1,-6 7-1,-2 10 0,-5 8 0,-2 13 0,-4 7 1,5 13 0,-2 5 0,6 5 0,5 4 0,7 2 0,8-4-1,13-4-1,11-4 0,9-9 0,15-5-2,10-7 1,10-10 0,10-8-1,7-9-1,3-13-3,8-9-9,3-12-19,-7-18-1,-1-10 0</inkml:trace>
  <inkml:trace contextRef="#ctx0" brushRef="#br0" timeOffset="1372">1600 379 16,'-7'14'25,"10"12"0,2 4-16,7 7-6,6 8 0,5 4 1,8 5 0,6 1-1,9 2 0,5-5-1,6-4 0,-1-7-1,-1-8-1,-3-6 0,-7-7-3,-9-7-1,-11-8-8,-15-7-13,-10 2-2,-19-12-1</inkml:trace>
  <inkml:trace contextRef="#ctx0" brushRef="#br0" timeOffset="1583">1683 916 10,'-50'-1'26,"15"3"-7,10-2-6,12-10-2,17-2 1,17-15-4,19-6-2,15-10-1,16-7-1,9-7 0,9 1 0,-2 1-2,-1 4-2,-7 9-4,-14 3-7,-10 12-9,-12 11-11,-16 3 0</inkml:trace>
  <inkml:trace contextRef="#ctx0" brushRef="#br0" timeOffset="1873">2458 864 26,'16'-5'28,"12"-2"0,3-7-20,4-4-3,3-2 1,-1-3-1,-1 5-1,-6 0 0,-3 5 0,-8 1 0,-6 5 0,-13 7 0,13-2-1,-13 2-1,3 18-1,-2-2-1,0 5 0,0 6 1,0 6-1,-1 3 0,0 2 0,-2 0 1,-2-1-2,0-3 2,-3-4-2,0-6 1,-3-6-1,-3-5 0,-2-7 0,-2-5 0,-2-4 0,-2-3 1,0 0-1,1-1 2,1 1-1,4 1 1,4 0-1,11 5 1,0 0-1,13 1 1,9 2-1,11-2 0,8 1 1,7-2-1,10 0 1,2-1-1,3 0 0,0 2-5,-5 2-23,-7-8-5,3 0 0,-12-6 0</inkml:trace>
  <inkml:trace contextRef="#ctx0" brushRef="#br0" timeOffset="2624">3794 950 36,'12'9'33,"6"-2"1,-6-7-2,-2 4-31,4-3-6,8 4-10,0 0-19,-5-5 2,8 1-1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5:01.7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21,'22'17'31,"2"5"0,-11-7 1,-6-3-24,6 7-7,-1-4-2,0-3-4,1-1-12,5-1-15,-4-12 2,12 2-1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5:01.9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18,'45'17'25,"-17"-7"0,-2 3-18,0 1-9,-2-9-22,5 9 0,-9-19-1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5:02.1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1371 41,'35'14'31,"-1"13"-5,-15-8-6,-1 2-40,1 5-13,-9-6-1</inkml:trace>
  <inkml:trace contextRef="#ctx0" brushRef="#br0" timeOffset="330">512 685 5,'-3'-9'26,"3"9"-1,0 0 0,8 14-25,2-2 2,4 7 2,7 8 1,5 6 0,11 10 1,7 7 1,12 11 0,5 4-1,9 7-1,2-2-1,4 3 0,-6-1-1,-2-5-3,-6-3-5,-11-9-7,-11-7-21,-3-1 0,-16-12 0</inkml:trace>
  <inkml:trace contextRef="#ctx0" brushRef="#br0" timeOffset="641">582 1355 40,'-10'-26'32,"19"-2"1,8-1-11,17-12-17,16-1-2,8-5 2,9 2-1,2-1 0,5 6-1,0 3-1,-3 5-3,-8 6-3,-13 2-21,-6 0-9,-6 8-2,-10-4 1</inkml:trace>
  <inkml:trace contextRef="#ctx0" brushRef="#br0" timeOffset="1001">1701 1360 7,'0'0'24,"0"0"1,-1 17-17,-4 5-3,2 9 2,-5 4 3,2 6 0,-3 1 0,6 1-2,-1-7 0,8-1-2,2-15 1,11-8-3,5-15 0,10-7-1,2-10-1,5-3 1,-1-5 0,4-1 0,-6 1-1,-5 6 0,-7 4 0,-6 3 0,-6 9-1,-3 4 1,-9 2-2,10 6 2,-7 3-2,2 5 0,-1 4 1,1 11 0,-1 0-1,0 6 1,-2 1-1,1 3 0,0 2-6,-3-7-18,6-7-13,3-10-1,-9-17 0</inkml:trace>
  <inkml:trace contextRef="#ctx0" brushRef="#br0" timeOffset="1722">2001 0 12,'0'0'17,"0"0"-1,13 5-3,-13-5 0,19 15-2,-2-1 0,3 4-3,11 10-2,7 5-1,7 13-1,7 10-1,6 10-1,4 9 0,3 5-1,-2 4 0,-1 2 0,-4 0 0,-5-3-1,-7 2 1,-3-1 0,-9-1 0,-8 0-1,-4 1 1,-7 1 1,-9-2 0,-3 0 1,-8-2 0,-4-2 1,-7-5 1,-1-2-1,-8-9 1,0-2 0,-6-7-1,-1-5 0,-2-11-1,1-6-1,1-9 0,4-5-1,5-5 0,4-5 0,6 1-1,2-7 0,11-2 0,0 0-2,0 0-1,0 0-3,-4 16-10,4-16-23,0 0 1,-5-15-1,-2 0 2</inkml:trace>
  <inkml:trace contextRef="#ctx0" brushRef="#br0" timeOffset="4376">3262 1275 24,'0'0'16,"0"0"-2,0 0-2,0 0-3,18-5-1,1 6-2,7-1-2,10 2 0,7 0-1,7 1 1,2-1-2,3 1 1,-4-1-2,-6-1 0,-9 0 0,-7-2-1,-8 1-7,-8 3-23,-13-3 1,-3-14 0</inkml:trace>
  <inkml:trace contextRef="#ctx0" brushRef="#br0" timeOffset="4707">3244 1050 14,'25'0'15,"7"1"-6,6-2 2,7 1 2,4-2-2,6 2 2,0-5-2,1 4-1,-4-5-2,2 3-1,-9-1-2,-3 2-2,-7-2-1,-5 3-1,-6 0-2,-7 1-1,-2 2-4,-15-2-5,0 0-22,6 14 1,-16-14 0</inkml:trace>
  <inkml:trace contextRef="#ctx0" brushRef="#br0" timeOffset="18376">9483 729 43,'0'0'35,"-10"8"2,10-8-2,0 0-31,0 0-4,0 0 0,0 0-1,0 0-2,-2 10-18,2-10-14,0 0-1,0 0 1</inkml:trace>
  <inkml:trace contextRef="#ctx0" brushRef="#br0" timeOffset="24635">4519 820 9,'12'-12'20,"-5"-1"-17,-2 0 1,2 0 0,-1 0 2,2 2 0,-4 1 0,-4 10-1,7-11 0,-7 11 1,9 9 0,-5 10 0,0 6-2,1 13-1,0 11 0,1 13 0,0 11 1,0 8-1,-2 3-1,0-1 0,-2-6-1,0-7 1,-1-15-1,0-11-2,0-17-6,-1-27-22,0-10 0,1-19-1</inkml:trace>
  <inkml:trace contextRef="#ctx0" brushRef="#br0" timeOffset="24966">4467 731 19,'-12'-14'19,"6"0"-5,10-1-1,10 1-1,4-1-3,11 4 0,7-1-1,9 6 0,4-1-3,4 6-2,-2 4-1,-5 7 0,-5 4-1,-7 5 0,-9 5 0,-9 3 1,-9 0-1,-7 2 1,-8-2 1,-2 0 1,-10-4 0,-4-1-1,-9-7 1,-1 0 0,-7-4-1,0-3-1,-2-1-2,0-6-3,6 2-7,1-10-11,10-4-14,9-2-1,10-12 0</inkml:trace>
  <inkml:trace contextRef="#ctx0" brushRef="#br0" timeOffset="25376">5831 81 18,'17'-4'28,"-17"4"-14,0 0-2,0 0 2,-11-1-2,-6 7-1,-8-1-6,-1 4-1,-7 7-1,-1 3 0,-9 4 1,-1 7 0,-3 5-1,-2 13 0,-3 11 1,0 12-2,-3 11 0,2 12 0,3 11 0,3 13-1,8 7 0,10-3 0,12 3-1,16-4 1,17-5-1,15-11 0,14-12 1,12-13-1,7-14 0,5-10-2,6-15-9,-4-16-23,-8-21-1,4-10 0,-10-22 0</inkml:trace>
  <inkml:trace contextRef="#ctx0" brushRef="#br0" timeOffset="25817">5957 648 5,'-1'14'24,"-4"-5"2,5 11-18,6 10-3,5 8 0,5 12 1,6 9 0,10 10-2,8 6-1,8 2-4,6-2-11,4 1-10,-6-18-4,6 2-1</inkml:trace>
  <inkml:trace contextRef="#ctx0" brushRef="#br0" timeOffset="26027">5956 1310 29,'-39'-8'31,"3"-9"2,20-6-14,15-2-9,14-12-4,18-4-1,16-13-1,20-7-1,7-5-1,14 1-1,-1 2 0,0 5-2,-5 12-5,-14 5-8,-15 10-19,-8 18-2,-18 4 2</inkml:trace>
  <inkml:trace contextRef="#ctx0" brushRef="#br0" timeOffset="26298">6730 1282 2,'48'-15'29,"-3"-10"0,7-1 1,-7-2-16,-1-1-11,-2 5 0,-10 3 1,-7 8 0,-12 2 0,-3 4-1,-10 7-1,0 0-1,0 0 0,8 19 0,-10 2-1,-1 6 1,2 6-1,0 5 0,1 6 0,3 1 1,2 2-1,0-1 0,0-6 0,0-6 0,0-7 1,0-5 0,-2-9 0,-3-13 0,0 0 0,-20-4 0,2-6 0,-3-3 0,-4 4 0,-4-2 0,-3 4-1,2 3 1,3 3-1,5 7 1,7-4-1,3 4 0,12-6 0,0 0 1,23 11 0,8-9 0,12-1 0,10 0 0,7-2-1,5-4-1,5-3-3,-5-8-7,-5-2-22,0-4-3,-13-13 2</inkml:trace>
  <inkml:trace contextRef="#ctx0" brushRef="#br0" timeOffset="26848">7641 93 7,'22'32'26,"-3"-2"-1,12 11-9,1 14-17,2 15 2,2 8 0,-3 12 1,-1 14-1,-5 9 2,-5 9 1,-10-1 1,-3 5 2,-13-7 2,-4 1 1,-11-13-1,-6-4-1,-10-19 1,3-12-2,-5-15-4,2-17-6,3-17-26,6-10-6,3-19 0,10-9 0</inkml:trace>
  <inkml:trace contextRef="#ctx0" brushRef="#br0" timeOffset="27359">8449 1193 26,'0'0'34,"14"-3"1,3-17-2,9-6-28,10-4-3,6-7 2,8-1-1,1-3-1,1-3-1,-2 6-1,-4 6 1,-8 6-2,-10 3-4,-9 9-15,-9 4-13,-20 1-2,-5 9 0</inkml:trace>
  <inkml:trace contextRef="#ctx0" brushRef="#br0" timeOffset="27559">8482 791 13,'-19'17'28,"3"0"3,17 0-7,9 14-18,9 7-1,11 5 1,5 1 0,8 7-1,6-4 0,6-1-3,0 0 0,-1-6-1,0-6-1,-6-6-1,-6-4-1,-9-6-5,-2-2-4,-12-9-5,-6-4-8,-13-3-4,0 0 2</inkml:trace>
  <inkml:trace contextRef="#ctx0" brushRef="#br0" timeOffset="27870">8589 958 4,'0'0'23,"17"-12"-4,-17 12-4,0 0-6,1-11-3,-13 6-2,-7 2-1,-5 0 1,-1 1-1,-2-3 1,0 2 0,2 1 0,5 2 1,5 0 0,15 0 0,0 0-1,-1 14-2,17-5 0,11 1-1,9 0 0,11 1 1,9-3-1,9-4-3,8-2-11,7-2-19,-6-10-1,4 0 1</inkml:trace>
  <inkml:trace contextRef="#ctx0" brushRef="#br0" timeOffset="28260">9696 1102 8,'17'9'26,"0"-12"0,7 2-13,7 0-10,3 0 3,4 1 0,-2-2 0,3 2-3,2-2-13,4 4-17,-8-11-1,8 8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5:30.5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1054 33,'13'18'33,"2"3"0,-7-9-1,3 1-35,-3-4-6,5 1-10,0-4-13,-3-11 0,6-1 0</inkml:trace>
  <inkml:trace contextRef="#ctx0" brushRef="#br0" timeOffset="180">497 1064 29,'15'24'33,"-4"-6"0,5 1-4,-4-4-34,4 2-7,0-5-9,-1-10-9,6-2-1</inkml:trace>
  <inkml:trace contextRef="#ctx0" brushRef="#br0" timeOffset="350">786 779 18,'-17'19'15,"6"-1"-5,5 9 1,2 3 1,10 8 0,2 3 1,12 6-3,4-1-1,10 2-3,5-1-2,10-3 0,-1-1-4,-1-7-5,1-2-4,-9-6-10,-10-8-13,-3 2 1</inkml:trace>
  <inkml:trace contextRef="#ctx0" brushRef="#br0" timeOffset="561">881 1367 16,'-28'-8'32,"10"5"-1,7-5-9,5-7-10,14-4-4,7-9-1,13-7-3,11-12-1,12-9-3,12-10-3,6-12-8,13-3-12,5-1-10,-4-5 0</inkml:trace>
  <inkml:trace contextRef="#ctx0" brushRef="#br0" timeOffset="771">1866 150 19,'3'14'14,"-9"6"-2,-2 8-1,-2 12-1,2 10 1,-2 12-1,3 15-3,-1 10-2,6 8-2,2 6 1,5 6-1,1-3 1,2-4 0,1-12 0,1-10-1,-2-18 1,1-11-1,-4-16 2,-1-10-1,-4-23-2,0 0 0,-14-32-1,2-8 0,-2-15 0,-2-16 0,2-11-3,-1-13 1,5-9 0,5-1-1,8 5 1,6 6-2,8 12 1,4 13-1,12 13 1,4 12-1,10 19 1,6 10 0,6 13 0,0 8 1,3 10 0,-4 7 0,-7 8 1,-6 6 0,-15 6 1,-14 5 0,-15-2 1,-8 2 2,-14-7-1,-5-1 2,-13-10-1,-2-4 0,-7-10 0,1-5 0,-3-8-2,2-5-1,0-1-5,-1-9-9,6-2-21,8 1-2,2-6 1</inkml:trace>
  <inkml:trace contextRef="#ctx0" brushRef="#br0" timeOffset="1452">2965 278 7,'0'0'27,"0"0"0,-21-2 1,5 11-27,-4 5 0,-7 8 1,-4 9 2,-10 10 1,-4 14 0,-7 8 1,-2 17 0,-7 11 1,2 14-1,-1 7-2,7 8 0,8-1-1,17-2 0,12-2 0,16-8-2,18-13 0,12-14-1,11-14 0,8-15-3,7-10-6,1-13-20,0-22-7,4-12 1,-10-18 0</inkml:trace>
  <inkml:trace contextRef="#ctx0" brushRef="#br0" timeOffset="1802">3010 794 11,'0'0'29,"-3"15"-1,4 2 2,1 3-29,4 5 1,7 8 3,-2 5-1,9 10 1,2 5-1,11 6 1,7 1-2,5 1 0,3-2-4,1-5-3,0-3-10,-7-6-14,-11-16-4,-9-4 0</inkml:trace>
  <inkml:trace contextRef="#ctx0" brushRef="#br0" timeOffset="2043">2874 1332 22,'-24'-15'33,"18"0"2,9-8 0,14-8-24,18-1-5,11-9-2,13-4-2,6-3 0,6 1-1,3 3 0,0 5-1,-4 6-1,-11 6-6,4 10-14,-16 8-14,-8 1-1,-8 10 2</inkml:trace>
  <inkml:trace contextRef="#ctx0" brushRef="#br0" timeOffset="2333">3804 1200 22,'0'0'25,"0"0"1,0 0-22,0 0 0,22 52 3,-22-52 0,-8 53 0,8-53 1,-9 58-1,9-58 0,-6 51-2,6-51 0,0 0-1,0 0-2,0 0-1,60 29 0,-60-29 0,51-25-1,-51 25 0,57-29 0,-57 29-1,46-24 1,-46 24 0,0 0 0,0 0-1,0 0 1,46 3 1,-46-3-1,0 0 0,0 46 0,0-46 1,9 46 0,-9-46 0,10 50-2,-10-50-5,8 45-18,-8-45-11,0 0 1,0 0 0</inkml:trace>
  <inkml:trace contextRef="#ctx0" brushRef="#br0" timeOffset="2864">4075 0 4,'0'0'21,"0"0"-16,0 0 0,50 15 1,-50-15 0,49 87 0,-11-25 2,-3 8-1,12 13 0,3 6-1,1 6 0,-6 3-1,2 9-1,-13 6-2,-6 4 1,-7 3-2,-13 1 0,-13 2 1,-10 2-1,-9-1 0,-10-4 2,4-9-1,-9-9 1,-6-10-1,-3-9-4,-2-12-17,-4-10-11,-5-24 0,6-8-1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5:40.4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59 449 16,'-9'-5'25,"9"5"1,6-10-18,-3 0-4,4-2-1,2 1 0,4-3-1,3 2-1,4 1 0,2 1 0,4 4-1,2 3 1,-1 4 0,3 2-1,-1 6 1,-2 4 0,-3 4 1,-5 4 0,-5 7 2,-10 1 0,-5 10 0,-17 2 1,-7 9 0,-11-3 1,-6 8 1,-8-6-2,0 4 0,2-8-1,8-1 0,7-9-1,11-3-1,10-7-2,15-5 0,15-8 0,12-7-1,14-4 1,10-7-1,10-3 0,4-8-3,12 2-10,-1-7-19,-6-6-2,2-1-1</inkml:trace>
  <inkml:trace contextRef="#ctx0" brushRef="#br0" timeOffset="510">599 160 27,'-19'-7'30,"19"7"-1,-14-21-2,14 4-23,10-2-7,12 2-1,4-2 2,7 1 1,4 4 2,0-1 2,4 8 0,-4 1 1,0 6-1,-11 3 1,0 5 0,-11 6 0,-2 6-1,-13 2 2,-2 4-1,-9-1 0,0 2 0,-4-4-1,1-4-3,5-4-2,9-15-2,-5 11-1,5-11-2,24-2 1,-5-3 0,6 5 0,-2-2 2,1 2 4,-2 4 2,-6 0 2,1 8 2,-12-2 1,1 7 0,-8-2 0,2 8 0,-8-2-1,-1 5-2,-8-2 0,-1 2-1,-5-2-2,-1-1 0,-1-3-2,2-6-5,4 3-7,4-7-23,3-6-2,12-4 1,-13 0 0</inkml:trace>
  <inkml:trace contextRef="#ctx0" brushRef="#br0" timeOffset="1061">1184 777 43,'-4'16'30,"4"-16"0,-1 10-1,1-10-32,17 1-1,0 0 2,4 2 1,2 0 2,4 1 2,5 1 0,-1 0 0,4-1 0,3-2-7,2-1-27,0-11-2,5 0 0,-8-13 1</inkml:trace>
  <inkml:trace contextRef="#ctx0" brushRef="#br0" timeOffset="1392">2066 345 57,'13'13'38,"-10"-1"-1,0 4 1,4 6-28,-6 5-10,-1 4 1,0 7 0,-1 10 0,-2 3 0,-2 1 1,1-3-3,-1-3-5,0-3-34,9-6 3,0-17-4,-4-20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6:26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22,'0'0'27,"0"0"-11,0 0-3,0 0 1,0 0-3,0 0-1,0 0-2,0 0-1,0 0-3,6 14 0,-6-14-1,1 17-2,1-4 2,0 4-2,0 4 1,0 6-1,1 2 1,0 5-1,0 2 0,0 0 0,0 2 0,0 1 0,-1-3-1,0-3 1,1-3-1,-1-4 1,0-5-1,1-1 1,-2-7-1,1-2 1,-2-11 0,4 12 1,-4-12 1,0 0 1,0 0 0,2-10 0,-4-5 0,3 0-1,-1-7 0,1 0-1,1-3-1,0-2-1,1 1 0,2 1 0,2 3 0,0 4 0,1 0 1,1 1-1,1 2 0,2 1 0,0 0 0,1 3 0,3-1 0,3 2 0,4-1 0,4 0 0,3 0 1,0 1-2,1 0 1,-3 0-4,4 6-6,-9 1-27,-1-4-2,-1 2-1,-7 0 1</inkml:trace>
  <inkml:trace contextRef="#ctx0" brushRef="#br0" timeOffset="701">616 25 2,'16'-8'29,"-16"8"1,12-4 2,-12 4-21,13-3-3,-2 6-1,-11-3-1,21 9-1,-11-1 0,6 5-1,-1-1-1,3 5 0,0 3 0,3 3-2,-1-1 0,0 1 0,0 2-1,-1 1 1,-4-1 0,1 0 0,-6-1 0,-2 0 0,-4-2 0,-3 2 1,-5-5 0,-2 2 1,-4-4 0,-3-2 1,-3-5-1,-3 0 0,-2-8 1,1-1-1,-3-6-1,1-2 0,0-3 0,2 0-1,1-3 0,4 2 0,0 1-1,5 1 0,10 9 0,-8-10-1,8 10 1,6-10-1,6 5 0,5-3 0,7 2 1,1-1-2,5 2 0,1-2-2,4 6-3,-8-3-4,7 8-11,-8-3-16,-6-2-1,0 0 2</inkml:trace>
  <inkml:trace contextRef="#ctx0" brushRef="#br0" timeOffset="1252">1228 71 29,'0'0'32,"0"0"-1,7 12 0,-7-12-27,3 13-4,0-2 0,1 4 1,1 5 0,0 4 0,2 3 0,2 4 1,0 3 0,-2-2 0,3 0 0,-4-4 0,0-2 0,-3-4-1,0-2 1,-2-6 0,-1-1 0,0-13 0,-2 16 2,2-16 0,0 0 2,0 0 1,0 0-1,-8-27 0,7 7-1,-2-9-1,4-1-2,0-2-1,2-3-2,2 2-2,2 3-2,8 10-2,-2-1-2,12 12-3,-7-2 0,10 10 0,-7-3 1,9 8 1,-3-1 4,3 2 2,-1 0 4,-2-2 2,4 1 1,0-3 1,5 0 0,2-3-1,2 0 0,1-3-2,1 0 0,1-2-1,-2 0 1,-4 0 2,-5 1 0,-8 0 1,-2 3 2,-10-4 0,0 6 1,-12 1-1,0 0 0,-7-11 0,7 11-2,-20-7-2,6 4 0,-1 0-2,-3 1 1,0 1-1,-2 2 0,1 1 0,0 4 0,-1 0 0,-2 4 0,2 3 0,0 1 0,1 4 0,1 1 0,0 2 1,3 3-1,3 0 1,3 0 0,3 1-1,5 1 2,1 0-1,6 2 0,3-2 0,8-2 0,4 0 0,7-2 1,6-4-1,5-2 0,4-7 0,3-2-1,3-5 0,-2-6-1,-1-1-4,-10-7-22,-1-5-12,-5-4-1,-7-10-2</inkml:trace>
  <inkml:trace contextRef="#ctx0" brushRef="#br0" timeOffset="2874">1791 246 20,'0'0'15,"0"0"-1,0 0-1,0 0-1,0 0-1,0 0-3,0 0-3,0 0-2,0 0-2,0 0 1,10 10 1,-10-10 1,16 15 1,-3-6 1,3-3 0,5 3 0,1-7 0,8 1-1,-1-6-2,6 1 0,-5-7-1,6 1-1,-3-3 1,-2-1-1,-5-2 0,-3 2 1,-5-2-1,-3 2 1,-3-2 0,-5 3 0,-6-3 1,-3 3-2,-3-1 1,-5-1-1,-2 1 0,-1-1-1,-2 2 1,-3 0-1,0 2-2,-6 2 2,-3 4-1,0 3-1,-6 5-2,-7 2-2,1 8-11,-1 1-19,-3-4-1,5 1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4:42.5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3,'18'7'6,"4"-1"0,7 2 1,4 1-1,7 0 0,4-1-1,3 1 0,4 0 0,5 2-2,0-2 0,2 3-1,0-4 0,2 2 0,1 2 0,2 1 0,1-1 0,-1-3 1,2 2 1,0-3 0,4 4 1,-1-7 0,6 1 0,-1-2 0,6 2-1,1-3 1,4 1-2,0-2-1,3 2 0,2 0 0,2 0-1,1-1 1,2 2-1,2-2 0,2-1 0,1-1 1,4 0 0,0-3-1,3 1 1,-5-3 0,1 2-1,-2-3 1,2 1-1,1 1 0,-1 2 0,0-1 0,1 1 0,1 0-1,1 0 1,0-1-1,3-1 0,-2-2 0,1-2 1,1 0-1,2-7 1,3 4-1,1-2 1,1-2-1,1 3 1,-1 1-1,2 3 1,-4-1-1,1 8 1,-4-5-1,-2 4 1,0 0-1,-2-2 0,3 1 0,-4-2 0,1 1 1,-4-3-1,-2 1 0,-4 0 0,-8 1 0,-3 0 0,-10 1 0,-5 1 1,-10 0-1,-6 2 1,-7 0-1,-7 0 0,-4-1 0,-8 1 1,-5 0-2,-5-2-1,-3 2-8,-15 0-20,9-13-4,-12 1-1,-16-10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4:44.2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22 145 2,'-7'10'3,"-4"0"0,7 0-1,4 2-2,0 0 1,0 0-1,5 2 0,12-3 1,5 1 0,7-1 1,4-3 1,11 1 1,4-4 1,19 0 0,2-3 1,-3 1 1,9-2 0,8-1 0,5 0-1,5-2 0,4 1 0,0-2-1,0 0 0,9 0-2,-1 1 0,4 0-1,3 1-1,-3-1 1,-3 2-1,2-2 1,5 2 0,-4-5 0,4 1 1,-4-4 1,-5 1-1,3-6 0,5 3 0,-5-3 0,3 3-1,-4 1 0,-4 2-1,-1 1 0,4 2 0,-7 2 0,0 2 0,-2 0 0,-1-1 0,-5 0 1,2-1-1,-4 0 1,1-1-1,-3-1 1,1-1-1,-2-2 0,-2 0 0,0 0 0,-6 0 0,2-2-1,-1 2 1,-3-1 0,-2 2-1,-4 1 1,0 0-1,-2 2 1,5 0-1,-8 0 0,-3 0 1,0 0-1,-3-2 1,-3 0-1,-3-2 1,-3 0-1,-4 1 1,-3-1 0,-2 2 0,-8-1 0,-3 3-1,-4 1 1,-4 0-1,-4 1 1,-3 1-1,-3-1 1,-2 1-1,-9 0 1,15 0 0,-15 0 0,0 0 0,0 0 0,0 0 0,0 0 1,0 0-2,0 0 1,0 0-1,0 0 0,0 0 0,0 0 0,0 0-3,0 0 0,0 0-5,13-1-11,-3-1-16,3-2-2,6 0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6:00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 1,'0'0'1,"0"0"0,8 11-1,-8-11 0,20 15 2,-6-6 1,2 0 0,3 1 3,3 0 1,10-1 0,5-1 1,5 0 1,6-2-1,10-1 0,9 0 0,12-1-2,4 1-1,7 1 1,5-1-2,9 1-1,6 0 0,0 0 1,6 1-1,-2-4 1,7 2-1,-4-6 2,4 1 0,-8-5-1,5 2 0,-1-5 0,2 1-1,3-2 1,3 2-1,0-3-1,2 5 0,5 0 0,1 2-1,-1 1 0,1 2 0,-4-1 0,0 2 0,0 0 0,-1-1-1,-4-1 1,-3-1 0,-3 0-1,-2-2 1,-1 0 0,-3 1 0,-4-2-1,0 0 2,0 0-1,2 0 0,1-1 0,2 2 0,-2 0-1,2 1 2,-1 0-1,2 1 0,-1-1-1,-1 1 1,-1 0 0,-4-1-1,1-3 1,-2 1-1,2 0 1,-2-1 0,-6 0-1,6 0 1,-3 1 0,3 2-1,-1 1 1,1 1 0,-1 2-1,-1 0 1,3 0 0,-4-1-1,1-1 0,-1 0 1,-4-1-1,-2 0 0,-2 0 0,-2 1 1,-2-1-1,-2 2 0,-2 1 0,1-1 0,-1 2 0,4-1 1,0-1-1,3 0 0,1 1 0,3 0 0,-1 1 0,-2 1 0,0 1 0,-4 3 0,-3-1 0,-1 1 0,-3 0 0,-2 0 0,-1 0 0,1-2 0,0-1 0,-2-1 1,0-1-1,1 1 0,-2 1 0,0 0 0,-3 2 0,-1-1 0,-5 3 0,-2 0 0,-2 1 0,0 0 0,-3-1 0,-2 0 0,3 0 0,-2-1 0,4-1 0,1 1 0,-1-1 0,0-1 0,3 0 0,-3 0 0,-2 0 0,-1 1 1,-1-1-1,-1-1 0,1-1 0,2 0 0,-2-1 1,3 0-1,2-2 0,2 0 1,-1-1-1,0-1 1,-2 0-1,-4-1 0,-3 0 1,-4 0-1,-4 0 0,-6 0 1,-3 1-1,-5 1 0,-4 0 1,-2 0-1,-3 0 0,-2 0 1,-5 0-1,1 1 0,-5-2 1,-2 1-1,-4 0 0,-1 0 1,-10 1-1,11-2 1,-11 2-1,0 0 0,0 0 1,0 0-1,0 0 0,0 0 0,0 0 1,0 0-1,0 0 0,0 0 0,0 0 0,0 0 0,0 0 1,0 0-1,0 0 0,0 0 1,0 0-1,0 0 1,0 0-1,0 0 1,0 0-1,0 0 0,0 0 1,0 0-1,0 0 0,0 0 1,0 0-1,0 0 0,0 0 1,0 0-1,0 0 0,0 0 0,0 0 0,0 0 0,0 0 0,0 0-2,0 0-2,0 0-2,0 12-5,-8 6-30,-3-1 0,-3-4-1,-5-14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5:51.0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2020 93 2,'0'0'5,"0"0"2,9 2 0,-9-2 0,0 0 2,0 0-1,0 0 1,0 0-3,0 0-1,0 0-2,-8-10 0,8 10 0,0 0 0,0 0-1,-11-11 1,11 11 1,0 0-1,-11-11 1,11 11 0,-13-5 0,13 5-1,-16-6-1,5 2 0,-1 2 0,-1-1-1,-2 1 0,1-1 1,0-1-1,-2 1 1,0 0-1,-1-1 1,-1 1-1,-2-2 1,1 2-1,-4 0 0,-2 0 0,-1-1 0,0 2-1,-3 0 1,0 2 0,0-1 0,0 2 0,-1 0-1,1 0 1,0 1-1,1 2 1,-1-1-1,-1 1 0,-1 1 1,0 0-1,-2 1 0,0 0 1,-2 2-1,-2 0 0,-1 0 1,0 1-1,0 1 1,-1-1-1,0 0 1,1 3-1,-1-1 1,0 1-1,1 0 1,1 0 0,-1 2-1,0 0 1,-2 1 0,3 1 0,0 0 0,1 0 0,1 0-1,3 0 0,2 0 1,3-1-1,2 0 0,0-1 0,2 0 0,3-2 1,1 1-1,2-2 0,2 0 1,0 1-1,3-1 0,0 0 0,-1 2 1,2-1-1,-3 2 0,1 1 1,-2 1-1,0 1 1,-1-2-1,1 0 1,-2 5 0,2 1-1,-2-2 1,3 2-1,-1-1 1,2 0-1,2 3 0,-1 2 0,3-7 0,1 3 0,0 1 1,2-1-1,1 2 0,1 0 0,0 0 0,1-2 0,0 1 1,2 0-1,-1-3 1,2 2-1,2-2 1,-1-1-1,2 2 1,1-1 0,1-1-1,0 1 1,1-2-1,2 2 0,0-1 1,0-2-1,0 1 0,2-1 1,-2-1-1,2 2 0,1 0 1,0 0-1,1 0 0,1-1 0,1 2 1,3-1-1,0 0 0,3-2 0,-1-1 0,1 1 1,1-2-1,2 0 0,1 1 0,-1-1 0,2 2 2,0-2-2,2 1 0,1-1 0,-1 0 1,1 0-1,-2 0 0,3 1 1,0-3-1,1 1 0,0-2 0,1 1 1,0 0-1,1-1 0,1-1 0,-2 0 0,2 0 1,0 0-1,0 0 0,1 0 0,0-1 0,1 0 1,0-1-1,0 0 0,1-1 0,1 1 0,1-2 0,0-1 1,0 1-1,2-1 0,-1 0 0,1 0 0,2-1 0,0 1 0,0-1 1,2 1-1,0 0 0,1-1 0,0 0 0,0-1 0,-3 0 1,-1 0-1,0-1 0,-3-1 0,-1 0 1,-3 0-1,-1 0 0,0-1 1,-2 0-1,3 0 0,-4 0 1,2 0-1,-1-1 0,1-1 0,0 1 0,0-2 1,-1 1-1,0-1 0,-3 0 0,-1-1 0,-3 1 0,0 1 0,-1-2 0,-1 0 0,-1 0 0,-1 1 1,3-2-1,-2 1 0,2-3 0,-1 1 0,0 0 0,0 0 0,1-1 1,1 0-1,0-1 0,-1 1 0,3-1 0,0 0 0,2 1 0,1 0 0,1-2 0,0 2 0,-1-1 0,1 0 0,-2 1 0,1 1 0,-2-1 0,-2-2 0,-1 3 0,-1-1 1,-1 1-1,-2-2 0,0 1 0,1 0 0,-2-2 0,0 1 0,1 0 0,-1-1 0,0-1 0,-2 1-1,2 0 2,-5-2-1,1 2 0,-2-1 1,-1 0-1,-1 0 0,-1-1 1,0 0-1,-1-4 0,-1 1 1,2-1-1,-1 0 0,-1-2 0,0 1 1,1-4-1,-1 0 0,0 4 0,-1-2 0,0 0 1,-3-1-1,1 0 0,-1 1 0,-1-1 0,-1-1 0,0 1 0,-1-3-1,2 0 1,0 0 0,-1 0 0,0 0 0,0 0 0,-1 1 0,1 3 0,-1 0 0,0 2 0,0 0 0,-2 2 0,0-2 0,-1 2 1,-1-1-1,-2 1 0,-2-1 0,1-6 0,-1 4 0,-1-1 0,-1 1 0,-1-1 0,2 0 0,-3 2-1,1-2 2,-1 6-2,-2-2 2,0-1-1,-1 1 0,1 0 0,-1-1-1,-1 1 1,0 0 0,0-1 0,0 0 0,-2 1 0,0-1 0,1 0 0,-2 0 0,0 1 1,-1 1-1,0 0-1,-2-1 1,1 3 0,0-2 0,-1 2 0,-1 1 0,-1-2 0,1 1 0,-2 1 0,0 1 0,-1 1 0,0 1 0,-1-1 0,-1 2 0,0 0 0,-2 1 0,0 0-1,1 1 1,-2-1 0,1 2 0,-2 0 0,0-1 0,0 0 0,0 2 0,0-1 0,0 1 0,-1 0 0,-2 1 0,1-1 0,0 2-1,-1 1 1,-1-1 0,1 1 0,0 0 0,2 0 0,2 0 0,2 0 0,1-1 0,3-1 1,2 1-1,1 0 0,3 1 0,0-1-1,0 1 1,4-1 0,0 1 0,0 0 0,-1 0 0,-1 1 0,2-2 0,-1 2 0,2-1 0,-1 0 0,2 0-1,-2-1 1,5 0 0,0 1 0,-2-2 0,1 2 0,-1 0 0,-3 0-1,0 2-1,-2 3-3,-8-3-7,2 9-12,-13-7 0,-4 1-2,-12-10 0</inkml:trace>
  <inkml:trace contextRef="#ctx0" brushRef="#br0" timeOffset="8182">722 605 13,'5'-11'7,"-5"11"2,5-12-1,-5 12 1,0 0 0,3-9-1,-3 9-2,0 0 1,-15-1-2,15 1 1,-19 1-3,6 0 1,-6 4-2,3-2 1,-2 5-1,1-4 1,-2 5-1,0 1 0,2 2 0,0-1 0,4-2 1,-4 4-1,1-4 0,0 7 0,0-6 0,-1 0 0,1 3 0,-1 1 0,1 1-1,-1-1 0,2 3 0,-1 0 1,2 2-1,1 0 0,3 0 1,2 1-1,1 0-1,4 2 1,2 0 0,4 1 0,4-1-1,2 0 1,3 0 0,3-2-1,3-1 1,3-1 0,2-3-1,1 0 1,0-5-1,1-1 1,-1-2 0,-2-2-1,-3-3 1,-1-1-1,0-2 1,-2-1 0,-3-2-1,0 1 0,-4 0 1,-9 3-1,17-4 0,-17 4-1,0 0 0,0 0-1,10-1-4,-10 1-9,0 0-5,-10-6-1,10 6-1,-9-25 1</inkml:trace>
  <inkml:trace contextRef="#ctx0" brushRef="#br0" timeOffset="9064">674 837 8,'0'0'9,"0"0"-1,0 0 3,0 0-2,12-5-1,-12 5 1,11-5 1,-11 5-2,17-6 0,-8 5-1,0-2-1,3 3-2,-3-2 0,1 3-1,0-1-1,0 2 0,-10-2 0,18 5-1,-18-5 1,17 7-1,-17-7 0,18 11 0,-9-6-1,1 2 1,1 0 0,-1 2-1,2-2 1,-1 2-1,-1-2 1,1 4 0,-1-1-1,-2 0 1,0 1-1,1 1 1,-2 2-1,-1-1 0,0 2 1,0-1-1,-2 0 0,1 2 0,-2-3 1,-1 1-1,-1-3 0,0 0 1,-3-2-1,0 0 1,2-9 0,-12 17 0,2-10 0,0 1 0,-5-1 0,0 2 0,-3-4 0,1 1 0,-3-2 0,1-1 0,-2-1-1,1-2 1,1-2-1,-1-1 1,1-2 0,2 0-1,0-3 1,3-1-1,1 0 1,3-1-1,2-2 0,1 2 0,3 0 0,3-2-1,3 2 1,4-1-1,3 0 0,1 0 1,5 2-1,0-1 1,2 2 0,1 2-1,0 2 1,-1 2 0,0 2 0,0 3 0,-2 1 0,1 1-1,-1 0 0,-2 0-1,3 3-4,-5-5-10,4 2-3,-5-6-2,4-1 2,-4-7-1</inkml:trace>
  <inkml:trace contextRef="#ctx0" brushRef="#br0" timeOffset="10035">1037 829 10,'0'-12'7,"0"12"2,0 0 2,0 0-2,0-9 1,0 9 1,0 0-2,0 0 1,0 0-3,0 0-1,0 0-2,0 0-1,0 0-1,0 0 0,15 15 0,-9-6 0,3 6 1,1 0-1,1 4 0,-1 2 0,3 1-1,-2 1 0,1 0 0,-2-1-1,0-4 1,-3 0 0,1-3-1,-3-3 0,-1-3 1,-4-9-1,6 10 1,-6-10-1,0 0 1,0 0-1,0 0 1,0 0 0,0 0 1,0 0 0,0 0-1,0 0 1,6-18 0,-5 3-1,2-3 1,-1-2-2,2-3 1,-1 0-1,2-1 0,1 1 0,1 1 0,1 3-1,0 3 1,-1 1 0,0 2 0,3 3-1,-4 1 1,-6 9 0,10-12 0,-10 12 0,0 0-1,13-9 0,-13 9-3,0 0-5,0 0-9,0 0-1,0 0-2,0 0 2,5-11 0</inkml:trace>
  <inkml:trace contextRef="#ctx0" brushRef="#br0" timeOffset="10746">1426 811 15,'9'0'10,"-9"0"0,0 0 1,0 0-1,0 0-3,10 0 2,-10 0-1,0 0 0,0 0-2,6 15 1,-6-15-2,5 22-1,-3-8-1,1 7 0,0 3-1,0 4 0,0 1-1,-1 2 0,0-1 0,-1-2 0,0-2 0,-1-5 0,-1-4-1,1-5-1,0-12-2,1 9-7,-1-9-7,7-13-1,0-2 1,-1-10-1</inkml:trace>
  <inkml:trace contextRef="#ctx0" brushRef="#br0" timeOffset="11167">1680 526 15,'0'0'9,"6"10"1,-6-10 1,0 0-2,0 0-1,3 9 1,-3-9 0,0 0 0,4 16-1,-4-5-2,3 7-1,-2 1-1,3 6-1,-1 5 0,1 5-1,-2 4 1,3 4-1,-3-3-1,0 0 1,-2-2-1,0-3 0,-1-5-1,0-6 1,0-6-1,0-5 0,1-4-2,0-9 0,0 0-3,0 0-2,7-12-4,-5-1-5,2-1-2,-3-7 0,0-2 2,-5-5 0</inkml:trace>
  <inkml:trace contextRef="#ctx0" brushRef="#br0" timeOffset="11547">1424 654 41,'11'15'14,"2"-3"1,1-8 4,7 4-11,3-3 1,6 3 0,-1-2-1,5 2 0,-1-3-1,2 0-2,-2-2-2,0 0-1,-4-1 0,-3 1-1,-3 0-2,-3-1 0,1 3-5,-7-4-6,4 6-6,-8-5-2,4 3-1,-14-5 0,11 3 1</inkml:trace>
  <inkml:trace contextRef="#ctx0" brushRef="#br0" timeOffset="11938">1940 771 13,'12'-5'8,"-12"5"1,0 0 2,0 0-3,0 0 1,7 11-1,-7-11 1,-4 15-1,0-5 1,3 4-1,-6 2-2,5 5 1,-4-1-2,4 5-1,-4-1 0,6 2 0,0-2-2,3 0 1,4-7-1,1-1 0,3-5 0,3-4 0,2-7 0,2-4 0,-1-4-1,3-3 1,-2-5 0,0 0-2,-1-5 1,-2 0-1,0-1 1,-2 1-1,-1-1 1,-1 3-1,-3 2 1,0 2-1,-2 2 0,-2 4 0,-4 9 0,5-11 0,-5 11 0,0 0 0,0 0 0,0 0 0,0 0 1,0 0-1,0 0 0,0 0 0,-2 11 0,2-11 0,-2 18 1,0-1-1,0 5 0,0 7 1,0 4-1,1 7 1,-1 3 0,3 5 0,-1 2-1,2 1 1,1-2-1,0-1 1,2-4 0,-1-3-1,1-3 0,0-2 0,-1-7 0,-1-4 1,0-4-1,0-4 0,-2-4 0,-1-13 0,2 15-1,-2-15-4,0 0-9,3-15-8,2 4-1,-4-10 0,5-2-1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5:38.0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2788 103 2,'0'0'3,"0"0"-2,2-12 0,-2 12-3,0 0 0,0 0 1,-3-9 0,3 9 2,0 0 2,-10-9 1,10 9 2,-12-8-1,12 8 1,-13-6-1,13 6 0,-15-4-1,6 1 0,-1 0 0,-3 0-1,-1 0 0,-3 0-1,-3 0 1,-3-1-1,-4 0 0,-2 0 0,-2 1-1,-3-1 1,-1 0 0,-4-1 1,3 0-1,-3 1 1,0 2-1,-5 1 0,2 1 2,-4 1-2,-1 2-1,-5 3 0,-3 1 0,-4 0-1,-2 2 1,-2 3 0,-1-2 0,-4 1 0,0 1 0,-2-1 1,1 3 0,-1-2 0,0 2 1,-4 0-1,2 2 1,-1 1-1,0 3 0,0-2-1,-1 4 0,3-1 0,-1 1 0,2-1 0,1 1-1,1 0 1,3 1-1,2-1 1,2-1 1,3-2-1,7 1 0,4 0 1,4-2-1,5-1 0,4-2-1,5 0 0,5 0 1,5 1-2,1-2 1,6 1 0,0 0 0,4 1 0,4 0 0,1 1 0,3 0 0,2 2 0,2-1 1,2 3-1,0 0 0,3 0 0,0 0 1,1 0-1,3 1 0,0-2 1,4 1 0,-1-1 0,4-1 0,0 0 0,3-2-1,0 1 1,2 0 0,-1-5-1,0 0 1,1 3 0,3 1 0,-2-4 0,3 0 0,1 0 1,1-1-2,3 2 2,1-2-2,2-4 1,1 2-1,-1-1 1,-1 2 0,1-1-1,1 1 1,-1 0 0,1 1 0,-1-1 0,0 1-1,3 1 1,1-2-1,0 2 1,3-2-1,-1 1 0,4 1 1,0-1-1,2 1 1,1-2 0,0 0 0,2-1 0,-1-2 0,1-1 0,2 0 0,-1-1 0,0 0-1,1 0 1,3-1-1,-1 3 0,1 1 1,1-1-1,-3 0 0,3 1 1,1-1-1,-1 0 0,1 0 2,-1 0-2,1-2 1,1-1-1,2-1 1,-2 0-1,1-1 1,-2 0-1,1 1 1,0-3-1,0 1 0,-3-2 1,3 1-1,-2 0 0,2-1 0,1 1 0,-1 0 0,-1 1 0,-1-1 0,1 0 1,-3 1-1,-3-1 1,-2-1-1,-2-1 0,-2 0 0,1-1 1,-4-1-1,-1 0 0,-1-1 0,-1-2 0,1 0 0,-2 0 0,-1-2 0,-2-2 0,1 1 0,0-2 1,-2-2-1,-1 2 1,0-1-1,-2-3 1,-2 1-1,2-2 1,-3 1-1,2-2 0,-2-2 0,3 0 0,-4-2 0,4 0 0,-1 0 0,-1 0 0,-3-1 0,-1 1 0,1-5 0,-3 3-1,0-1 1,-1 0 0,0 0 0,-1-2 0,0 0 0,0-2 0,0 3 1,0-4 0,0 0-1,0-2 1,1 1-1,0 0 0,-1 1 1,0 2-1,0 1 0,-4 2 0,-1 2-1,-7 3 1,1-1 0,-4 1 0,-1 1 0,-5-1 0,-2-2 0,-1 0 0,-4-7-1,3 3 1,-6-2 0,-2 0 0,-4 0 0,-2-1 0,-4 2 0,-5-1-1,-3 4 0,-5-2 0,-3-1 0,-5 3 0,-5-1 0,-1 0 0,-3 1 0,-2 3 1,-3 1 1,-3 2-1,-4 3 0,-4 2 0,-1 2-1,-2 4 1,-6 1 0,-2 3-1,-4 0 1,0 2 0,-4 2-1,-1 0 1,-3 2 0,-4 0 0,-5 2-2,-2 3-1,-8-3-1,-1 8-6,-16-5-7,-1 10-5,-14-5-1,-4 3-1,-12-7 1</inkml:trace>
  <inkml:trace contextRef="#ctx0" brushRef="#br0" timeOffset="26408">843 583 9,'0'0'7,"0"0"0,8-10 1,-8 10-1,0 0 0,2-9 0,-2 9 1,0 0-2,1-13 0,-1 13 0,0 0-1,4-11 2,-4 11-2,0 0 0,4-13-1,-4 13 0,0 0 1,0 0-1,0 0 0,0 0-1,0 0-1,0 0 0,0 0-1,0 0 0,0 0-1,0 0 0,0 0 0,0 0 1,-8 12-1,6-1 0,-3 7 0,2 6 1,-1 5-1,0 6 1,4 5-1,-3 2 1,2 2-1,-1 0 1,1-1-1,0-5 1,1-4-1,0-6 0,1-5 1,1-6-1,-1-4 0,-1-13-1,10 11-2,-10-11-4,12-10-3,-9-6-6,3-2-2,-5-10-1,3-1 1,-7-8 0</inkml:trace>
  <inkml:trace contextRef="#ctx0" brushRef="#br0" timeOffset="26909">636 713 16,'-20'1'11,"4"-1"1,4 2 0,12-2 1,-14 1-2,14-1 1,0 0-2,0 0-3,0 0-1,9-4 0,3 2-2,5-3 0,8 0-1,3-2 0,7 1-1,5-1 0,6 0-1,0 1 0,3 1 0,-1 1 0,-2 1-1,-4 0 1,-5 2-1,-5-2 0,-7 1 1,-4 0-1,-7 0 0,-4 1 0,-10 1-2,10-1-3,-10 1-8,0 0-6,0 0-1,0 0 1,-11-6 0</inkml:trace>
  <inkml:trace contextRef="#ctx0" brushRef="#br0" timeOffset="27399">1077 1065 6,'-10'-7'10,"-2"-1"2,4-4-1,0 3 0,1-3 0,3 0-1,2 2-1,8-3 0,1 0-3,6-2-1,6 0-1,5-1 0,0 1 0,4 2-1,0 1 0,-1 4 0,-2 2-1,-2 5 0,-6 4-1,-1 4-1,-6 4 1,-1 5-2,-3 2 1,-2 4 1,-4-1-1,-3 2 1,-2 0-1,-1 2 1,-1-3 0,-2 0 1,-4-4-1,-1 1 1,-2-3 0,-2-1-1,-4-6 1,-3-2 0,-2-2 0,-2-3-1,-1-4 1,1-5-2,3-1-1,2-6-2,6-4-5,4-4-6,10 2-5,5-7-3,12 2 2,5-6 0</inkml:trace>
  <inkml:trace contextRef="#ctx0" brushRef="#br0" timeOffset="27960">1426 1030 22,'-15'2'13,"15"-2"2,-13-4 1,13 4-3,-12-11 1,6 0-4,6 1-3,0-5-1,5 1-1,0-2-1,5 2-1,0-1-1,4 4 0,-1 3 0,1 3-1,-2 1 0,1 2 0,1 6-1,-1 1 0,-1 2 0,1 3 0,-3 3-1,0 1 2,0 3-1,-5 1 1,-4 3 0,-1 0-1,-4-1 2,-2 0-1,-5-2 0,0-1 0,-3-2 1,-2-1-1,-2-6 1,-2 1-1,-2-4 0,0-1 0,0-3 0,-1-1-1,2-3-2,1-10-2,8 0-7,0-10-6,10 2-4,2-11 0,10-1 0,0-8 0</inkml:trace>
  <inkml:trace contextRef="#ctx0" brushRef="#br0" timeOffset="28501">1619 468 32,'0'0'12,"0"0"0,11 7 1,-11-7-7,0 0 1,12 16 2,-10-5-2,3 5 0,-2 2 0,3 8-1,-4 3-1,4 8 0,-3 4-2,3 5 0,-3 1-1,0 2 0,-1-3-1,1 0 0,-1-7 0,0-5-1,0-4 0,0-9 0,-1-3 0,1-7-1,0-2 0,-2-9-4,0 0-3,-3-12-5,0-4-3,-5-6-3,0-6 1,-6-5-1,2-2 2</inkml:trace>
  <inkml:trace contextRef="#ctx0" brushRef="#br0" timeOffset="28801">1521 750 10,'-14'-6'9,"2"3"1,12 3 2,-13 0 1,13 0 1,0 0-1,0 0 0,24 5-1,-8-5-2,8 4-1,2-3-2,7 3-2,2-2-2,4 3 0,-3-2-2,-1 0 1,-2-1-2,-5 1 0,-3-2-2,-6-2-2,0 1-5,-9-7-4,3 2-5,-7-6-2,3 2 1,-3-9-1,3 1 3</inkml:trace>
  <inkml:trace contextRef="#ctx0" brushRef="#br0" timeOffset="29112">1864 422 34,'0'0'13,"0"0"1,-11-1 0,11 1-4,0 0-2,5 15 0,-5-15-1,5 16-3,-5-16 1,9 27 0,-5-12 0,3 7-1,-1 3 0,2 7-1,-2 4-1,0 6 1,1 1-1,0 2 0,-1 0-1,0 0 1,-1-2-2,0-7 1,0-4 0,-1-5-1,-1-6 1,-1-6-1,-1-4 1,-1-11 0,2 10 1,-2-10-1,10-7 0,-1-4 0,1-5 1,2-3-1,4-5-1,0-1 0,2 0 0,-3 1 0,1 1 0,-2 4 0,-1 5 0,-3 3 0,-10 11-1,16-12 1,-16 12-1,0 0 0,10-1 1,-10 1-1,5 13 0,-4-2 1,1 3 0,1 5 0,2 3 0,-3 4 1,2-1-1,-2 2 1,2-3-1,-1-2 0,0 2 0,0-4-1,-1-2 0,-3-7-5,7 1-14,-6-12-2,13-3 1,-6-11-2,8-7 1</inkml:trace>
  <inkml:trace contextRef="#ctx0" brushRef="#br0" timeOffset="29913">2404 749 19,'0'0'9,"0"0"1,0 0 1,0 0-3,0 0-1,0 0 1,0 0 1,10-3 1,2 3-1,2-4-1,4 3-1,2-4-1,5 6-1,-2-3-2,3 3 1,-3 0-2,-1 4 0,-5 2-1,0 2 0,-4 3-1,-2 3 0,-4 2 0,-1 1 0,-2 3 0,-2 2 1,-2 0-1,0 2 1,-2 0-1,-1 0 1,-1-5 0,-2 0 1,-3 2-1,0-3 1,-2-3-1,-4-3 0,-4-2 1,-1-4 0,-5-7-1,-2 1 1,-4-10-1,-1-3 0,0-2 0,4-3 0,2 1 0,6-1 0,3 5-2,10-4 1,8 3-1,7 0 0,9 3 1,5 0-1,4 0-1,2 1 0,6 4-2,-2-1-2,6 6-4,-7-5-6,4 6-5,-5-7-1,2 5 2,-2-5 0</inkml:trace>
  <inkml:trace contextRef="#ctx0" brushRef="#br0" timeOffset="30524">2994 796 21,'-1'-9'10,"1"9"1,-12-9 2,12 9-3,-15-6-2,15 6 0,-16-2 0,16 2-1,-18 4 0,18-4-1,-18 11 0,8-1-1,-2 1 0,3 4-1,-4 0 0,2 4-1,-1 1 0,2 3-1,0-2 0,7 1 0,-3-2 0,4-1-1,2-2 1,3-2-1,-2-5 1,8 0-1,0 1 1,4-5-2,1-3 1,3-1-2,4-2-2,-1-5-2,9-1-4,-7-10-2,8-5-5,-8-9-4,7-1-1,-7-14 1,3-4 2,-4-5 2</inkml:trace>
  <inkml:trace contextRef="#ctx0" brushRef="#br0" timeOffset="30884">3203 449 21,'-2'-12'10,"2"12"0,-3-13 1,3 13-2,0 0-1,0 0 0,-9 11 0,9-11-1,0 0 0,-12 10 0,12-10-1,-4 11-1,4-11-1,-3 13 0,6-4 0,-2 3-1,1 5 0,1 5-1,-1 4 0,1 4 0,1 7-1,-1 4 1,0 2-1,1 3 0,1-2 0,-3-2 0,1-2 0,-1-3 0,1-5 0,0-6-1,1-5 1,-1-6 0,1-2 0,-4-13 1,12 10-1,-12-10 1,18-9-1,-4-4 0,2-3 0,4-6 0,2-4-1,-1-1 0,2 2 0,-1 0 0,-4 2 0,-1 5 0,-5 5 0,-2 6 0,-10 7-1,11-3 0,-11 3 0,3 14 1,-5 0 0,3 3-1,-2 5 2,2 1-1,1 1 1,3 2-1,3-2 0,4-3-2,2-8-2,6-3-4,-1-11-6,9-3-4,-7-11-3,6-3-1,-5-11 0,3 2 3</inkml:trace>
  <inkml:trace contextRef="#ctx0" brushRef="#br0" timeOffset="31495">3728 827 15,'4'14'11,"2"-4"1,5 0 1,0-4-1,6 0-2,3-6-1,3 0-1,-1-6-3,5-2 0,-1-3-1,1-2-2,-1-2 0,-1 0 1,-8-2-1,3 4 1,-8-1-1,2 3 0,-7-1 0,-7 12 0,8-16 1,-8 16-2,0-11 1,0 11-1,-12-11 1,1 7-2,0 2 1,-3 1 0,-4 2 0,-1 1 0,-2 0 0,-1 4 1,-1 1 0,3 2-1,0 0 1,0 4-1,5 1 0,2 4 0,5 0 0,3 3 0,3 1 0,5 1 1,1 1-1,4 0 0,3-1 1,3 0-1,3-1 0,1-2 0,0-1 0,4 1-1,2-5 1,2-1-1,-1-4 1,1-2-1,-1-2 1,-1-2-1,1-3 0,-2-6 1,-5 5-3,-3-5-2,-1 8-4,-14-3-10,9-2-4,-9 2 0,0 0-2,-21-11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32.8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246 141 20,'0'0'9,"0"0"-1,0 0-1,0 0-2,0 0-2,0 0 0,-2 15 1,2-15 0,-8 13 1,8-13 0,-7 12 1,7-12 1,0 0-1,-8 12-1,8-12-1,0 0-1,-1 13 0,1-13-1,0 15 1,-1-6-1,1 2 0,0 3 0,2 2 0,-2 6 0,3 6-1,0 4 1,0 7-1,1 10-1,2 7 1,-2 8 0,2 4-1,-2 0 1,0 1 1,-1-2 0,1-3-1,-1-9 1,1-6 0,0-10 0,3-2 0,-2-6-1,1-3 0,0-5-1,1-2 1,0-1-1,-1-5 0,-1 0 0,0-4 1,-5-11-1,7 15 0,-7-15 1,0 0-1,0 0-2,0 0-11,0-10-7,-8-9 1,-1-8-2,-9-16 0</inkml:trace>
  <inkml:trace contextRef="#ctx0" brushRef="#br0" timeOffset="761">38 218 13,'-18'-9'8,"18"9"1,-12-10-1,12 10 1,-8-12-2,8 12 1,0-14 0,1 4-1,6 0 1,0-3-1,7 0-1,0-3 0,5 1-1,1-2-1,5 3 0,0 0-2,4 4 0,-1 0-1,0 4-1,-1 2 1,0 3-1,7 1 0,-1 2 1,2 1 0,0 2-1,-1 3 1,1-1 0,3 4 0,0 0 0,-5 1-1,-4 1 1,-1 2 0,-2 1-1,-1 1 1,-4 1-1,-4-1 1,-1 2-1,-3-1 1,-2 1 0,-4 0-1,-2-2 1,-3-2 1,-3 1 0,-4 1 0,-5 1 0,-6-1 1,-4 0 0,-6 0 0,-4 0-1,-7 0 0,0 0 0,-4-5-1,-4-2 0,0-1 1,2-4-1,1-1-1,2-2 1,1-2 0,3-1-1,3-2 1,5 0-1,1 0 0,2-1 0,3-1 0,3 1 0,4 1-2,-2-2-1,17 5-7,-20-8-10,20 8-2,-6-19-1,13 8 0,-2-8 0</inkml:trace>
  <inkml:trace contextRef="#ctx0" brushRef="#br0" timeOffset="7510">1631 29 1,'0'0'3,"3"-11"1,-3 11 1,0 0 1,0-10 0,0 10 1,0 0 1,0 0-1,0 0 0,-10-9 0,10 9-2,0 0-1,-14 3 0,14-3-2,-19 8 0,7-3 0,-1 2 0,-3 1-1,-3 5 2,0 0-1,-2 2 0,-2 0 0,-1 4 0,0 2 1,-3 0 0,1 4-1,-2-1 1,2 4-1,-1 2 0,4 2 0,-3 1-1,3 2 0,0-1 0,3 4 0,1 1 0,4 1 0,0 2 0,4 1 1,2 2 0,5 2 0,1-1 0,5 2 0,0-3 0,5 2-1,0-4 1,3 2-1,4-5 0,1 0 0,4 0 0,1-3 0,5 0 0,2-2 0,3-3 0,2-1 0,2-2-1,2-3 1,3-1 0,-1-3 0,-1-5 0,0 0 1,-4-5-1,-2-2 1,-2-1-1,-2-3 1,-8-3-1,-3-1 1,-5-1-1,-11-1 1,15 0-1,-15 0 1,0 0-1,0 0 1,0 0 0,0 0 0,0 0 0,0 0-1,0 0-1,0 0 1,0 0-3,0 0-4,0 0-9,0 0-8,0 0-1,-8-12-1,8 12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45.6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173 23 0,'-13'-5'2,"-2"1"-2,2 1 1,-1 0 0,2 1-1,-2 0 1,2 1 0,-1 0 1,0 0 0,0 1 0,0-1 0,2 1 0,1-1 2,10 1 0,-15-2 1,15 2 0,0 0 1,-9-2 1,9 2 0,0 0 1,0 0-1,0 0-1,0 0-1,0 0 0,0 0-2,0 0-1,0 0 0,0 0-1,0 0 1,0 0 0,12 1 0,-2 2 0,3 2 0,4 1 1,5 4 0,5 0-1,6 4-1,4 3 1,5 2-1,1 5 1,5 3-1,-2 2 1,3 4-1,-3 1 0,-2 1 1,-3 3 0,-3 0-1,-3 1 1,-3 4-1,-4-3 1,-3 2 0,-6 1 0,1 0-1,-7-2 1,-2 4-1,-4-4 0,-3 1 1,-5-3 0,-4 0 0,-5-2 1,-2 0-1,-7-2 1,-2-2-1,-6-4 1,-2-1-1,-3 0 0,0-3-1,-4-1 0,-1-2 0,-1-3 0,2 1-1,-1-2 2,-2-1-2,1-2 1,0-2-1,3 1 0,2-1 1,3-2-1,3 0 0,1-3 0,5-1 0,4-1 1,2 0-1,3-3 0,2 0 0,10-3 0,-13 2 0,13-2-1,0 0 0,0 0-3,-10 1-3,10-1-7,0 0-9,9 10 0,-9-10-1,0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47.2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-6 244 8,'1'10'9,"-1"-10"1,0 0 1,0 0-3,0 0 1,0 0 0,12 1 0,-12-1 0,18 2-1,-2 0-2,2-1 1,5 4-1,3-3 0,6 1-1,1-1-1,6 2 0,0-1-1,2 2 0,1-2-1,-1 3 0,-4-2-1,-3 0 1,-6-1-1,-4 1 0,-4-2 0,-6 0-1,-14-2 1,14 2-1,-14-2-1,0 0 0,0 0-3,0 0-4,0 0-4,-9-14-5,9 14-3,-22-21 0,7 8 0,-5-6 1</inkml:trace>
  <inkml:trace contextRef="#ctx0" brushRef="#br0" timeOffset="441">46 45 1,'-12'-17'5,"12"17"2,-5-14-1,5 14 3,1-9 1,-1 9 0,0 0 0,0 0 0,0 0-1,0 0 0,0 0-3,9-6 0,-9 6-2,11 0 0,0 1 0,-11-1 0,21 0 0,-7-1 0,3 2-1,3 0 0,4 0-1,3-1-1,3 2 1,1-1-1,4 1 0,0-1 0,2 1 0,-2-2 0,1 1 0,-3 0-1,-3 0 1,-1-1 0,-3 1-1,-1 0 0,-4 1 1,-3-2-1,-5 1 1,-1 0-1,-12-1 1,15 2-1,-15-2 1,0 0 0,0 0 1,0 0-1,0 0 0,0 0 0,0 0 0,0 0 0,0 0-2,0 0-2,0 0-6,0 0-12,0 0 0,0 10-1,0-10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49.0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118 219 31,'0'0'12,"0"0"1,0 0 1,11 6-4,-11-6-3,0 0 0,0 0 1,11 12-1,-11-12 1,5 12-1,-5-12-1,4 18 0,-2-8-2,4 6 0,0 3-2,2 6 1,0 6-1,1 9-1,2 7 0,-1 11 0,1 4 0,1 5-1,-1-2 1,1 0 0,-3-4-1,2-8 1,-3-5 0,2-11-1,-3-8 1,-1-6-2,-2-6 0,-3-5-3,5-3-2,-6-9-9,0 0-7,0 0 0,5-20-1,-7 2 2</inkml:trace>
  <inkml:trace contextRef="#ctx0" brushRef="#br0" timeOffset="481">47 223 21,'-11'-11'12,"2"1"3,1-3 0,3 3-2,-3-1-2,8 11 0,-6-19-2,6 19-1,-1-20-1,5 11-2,3-2-1,6-1 0,4-1-1,4 1-1,5-2 0,3 1-1,6-1 0,3 3 1,4 2-1,1 2 0,2 3-1,2 4 1,4 2-1,1 4 1,2 6-1,4 3 0,-3 4 0,0 3 1,-4 2-1,-2-1 0,-8 2 0,-4 0 1,-8-5-1,-9-1 0,-5-2 0,-6-3 1,-7 1 0,-4-2 0,-6 1 0,-6-2 0,-5 6 0,-6 0 0,-8 0 0,-4 1 0,-8 0 0,-3-1 0,-3-1 0,0 0 0,1-5 0,1-1 0,2-1-1,6-3 0,6-2 1,6-1-1,5-2 0,5-1-1,3-1-1,4-2-2,12 2-4,-12-5-9,12 5-6,0 0 0,11-13-1,-5 3 2</inkml:trace>
  <inkml:trace contextRef="#ctx0" brushRef="#br0" timeOffset="2513">1769 53 5,'0'0'6,"0"0"2,9-5 0,-9 5 1,0 0 0,0 0 0,0 0 0,0 0-2,0 0 0,-3-9-1,3 9 0,0 0-3,-14-7 1,14 7-1,-17-1 0,7 3 1,-3-2-1,-1 1 1,-3 2 0,2 2-1,-4 0 1,2 2-2,-4 2 1,-1 4-1,-2 4 1,-1 6 0,-3 0-1,-2 5 0,-2 1 0,-1 5 0,-2 5-1,2 2 0,-1 3 0,5 2 0,1 4 0,4 3 0,1 2 0,5 4 0,4-2 0,5 0 0,1-1 0,7-2 0,2-1-1,5 0 0,4-3 1,1-3-1,5-2 0,1-1 0,2 0 1,5-1-1,0-3 0,3-1 1,2 0-1,2-3 0,4-2 0,0-1 1,4-5-1,0-4 1,1-4-1,-4-5 0,-2-6 1,-2-3 0,-4-3 0,-6-3 0,-5-2-1,-5 1 1,-12 1 0,14-5 1,-14 5-2,0 0 1,0 0 0,0 0-1,0 0 0,0 0 0,0 0-1,0 0-4,0 0-7,-1-15-11,1 6 0,-4-11-2,5-3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4:40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207-2 9,'0'0'12,"-13"-11"-3,13 11-6,0 0-2,-10-8-1,10 8-1,0 0-1,0 0-1,0 0 0,0 0 0,0 0 0,-9 10 1,9-10 0,-1 21 2,1-6 1,0 7 1,0 6 2,0 7-1,2 8 0,0 9 0,4 11-1,-1 10-1,3 12 0,0 8-1,3 9 0,0 9-1,2 7 1,-1 5 0,-2 7-1,-1 6 1,-4 13 0,-4 9 0,-6 15 1,-5 11-1,-4 10 0,-5 7 0,1 7 0,-2-2 0,1-3 1,1 0 1,4-10 2,2-7 0,0-4 2,2-4 0,-4-5 1,2-5 1,-2-9-1,0-5 0,-2-12-2,3-10-2,1-15 0,5-14-2,3-17-1,3-13-3,2-16-6,10-9-13,-3-22-5,8-4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5:42.4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2286 128 16,'0'0'8,"0"0"0,0 0 0,-11-7-2,11 7-2,0 0-1,-12-9-1,12 9 0,-15-7-1,6 3 1,-2-2 0,-3 1 0,-1-1 2,-2 1-1,-1-1 0,-1 1 0,-4-2 0,0 3-1,0-1-1,-3 2 1,-1-1-1,-1 1-1,-2 0 1,-1 1-1,-1 0 1,-1 0 0,-3 1 1,0 0-1,-3 1 1,0 1-1,-2-1 0,-3 3 0,-1-1 0,-3 1 0,1 0-1,-3 1 0,0 1 1,-1 1-1,-1 0 0,1 1 1,-1 0 0,1 1 0,-1 0-1,1 2 1,-2 0 0,2 0-1,0 3 0,1-1 0,0 1 1,4-1-1,2-3 1,4 3-1,1-4 1,4 1 0,1 0 0,1-1 0,2 1 0,0 0-1,1 2 1,0-1 0,1 3-1,-1 0 1,2-1 0,1 4-1,1-3 1,1 2 0,0 0 0,3 0 0,-1-2 0,4 2 0,1-3 0,1 2 0,0-3 0,3 1-1,2 1 1,-1-2-1,4-1 1,0 2-1,0 2 0,4 1 0,1-1 1,1 2-1,1-2 1,2 2-1,0 2 1,2 0 0,1-3 0,1 2 0,0-1-1,3 3 1,-2-1 0,3-1-1,0 2 1,2-2 0,1 1 0,1-1 1,3-1-1,1 1 0,2-1 0,2 1 0,0-2 0,2 2 0,0-2 0,-1 1 0,2-1-1,0 0 1,1-2-1,-1 1 1,3-3 0,1 1 0,2-1 0,1 0-1,2-1 1,2 2 0,3-2 0,4 0-1,-1 1 1,3-1 0,4 0-1,2 2 1,-1-2 0,0 1-1,2 0 1,0 0-1,0-1 1,0-1-1,-1 2 1,0 1 0,2-1 0,3-1 0,-2 1 0,3-1-1,0 1 3,1 2-3,-1-5 1,2 0-1,-3-1 0,2 0 1,0-1 0,-1 0 0,0-1-1,0 0 1,4 1-1,-2 0 1,1-1-1,-1 1 1,-3-1-1,1 0 0,-1 0 1,0 0-1,-2-1 0,-2 0 1,3-1-1,-1 1 0,1-1 1,0 0-1,1-1 0,-2-1 0,-1-1 1,3 0-1,-3-1 0,2 0 1,-2 0-1,0 0 0,1-2 1,-1 2-1,3 0 0,-3 0 0,1 0 1,-1 0-1,1 0 0,0-1 0,-2-1 0,1 0 1,1-2-1,-1 0 0,0-2 1,4 0-1,-3 0 0,2-2 0,0-1 0,-1 1 0,0-1 0,-1 0 0,-1 1 0,-1-1 0,-1-3 0,0 2 1,-3 0-1,3-1 0,-3 1 0,0 0 0,-4-2 0,-2 1 0,0 1 0,-3 0 0,-3-1 0,-4-2 0,-2 0 0,-2-2 1,-1 0-1,-4-2 0,-2-1 0,-2 0 1,1-2-1,-4-2 0,0 2 0,-2-2 0,3 0 0,-2-1 0,0 2 0,-1-1 0,1 1 1,0 1 0,-3 0-1,1 0 1,-1 3 0,-3-1-1,-1 0 1,-2 2-1,-3-2 0,1 1 0,-2-3-1,-4-1 2,-2 0-3,-2 1 2,-4-2-1,-2 1 0,-2 1 0,-4-2 1,-3 2-1,-2 1 0,-2-1 1,0 0 0,-3 2 0,-1-1 1,-6 0-1,0 0 0,-2 0 0,1 0 0,-6 2 0,1-1 0,-6 1 0,1 1 0,-1 0 0,0 2-1,-2 0 1,-2 1 0,-1-1 0,-3 2 0,2 1 0,-4 1 0,-1 2 0,-1 0 0,-1 1 0,-1 1 0,1 2 0,1-1-1,0 1 1,0-2 0,-2 1 0,1 1 0,0-1 0,1 1 0,1 1 0,0 0 0,2 3 0,1 0 0,3 0 0,2 1-1,0 0 1,1 0 0,-1 1 0,2 0 0,-1 0 0,1 2 0,1-1 0,-1 1 0,2 0 0,0 0 0,3 1 0,-1-1 0,2 0 0,-2-1 0,3 1-1,-3 1-1,5 0-1,-5-2-2,2 6-8,-10-6-10,5 5-2,-13-9-1,1 1 0,-15-10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12.6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399 19 6,'9'-3'9,"-9"3"2,12-8 0,-12 8 0,0 0 1,0 0 0,0 0-2,-9-7 1,9 7-3,-16 0 0,2-2-2,3 3 0,-4-1-1,1 2-1,-4 0-1,2 1 0,-3 0-1,1 0 1,0 1-1,-1 2-1,-1 1 0,-2 2 0,-1 2 1,1 3-1,2-1 0,-2 4-1,2 0 2,2 3-2,1 1 1,2 1-1,3 0 1,2 2-1,2 1 0,4 0 1,3 2-1,5-1 1,4 1-1,9-2 1,4-2 0,7-3-1,5-1 1,4-5 0,3-1-1,0-4 1,-1-4-1,-2-1 1,-5-4-1,-5-1 1,-5-1-1,-3-1 1,-6 0-1,-13 3 0,14-4 1,-14 4-1,0 0 0,0 0-1,0 0-1,0 0-1,0 0-3,0 0-5,0 0-11,0 0-1,0 0 0,-6-15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13.3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8 20,'0'0'13,"0"0"1,0 0 0,0 0-3,-7-9-2,7 9 2,0 0-3,0 0-1,9 0-1,-9 0 0,14 0 0,1 1-1,-3-2-1,7 2-1,2 1-2,2 1 0,1 1 0,1 2-1,0 2 0,-1 1 0,-2 0 0,-2 3 0,-4 2 0,1 1 1,-5 0-1,0 2 0,-3 0 0,-3 2 0,1 2 0,-3 0 0,-3 0 0,-3-1 1,-3 0-1,-1 0 1,-3-3 0,-3-3 0,-5-3 0,-1-2 1,-4-4-1,-3-2 1,-1-4-1,1-2 0,-1-3 1,4-2-2,1 0 1,4-1 0,5-3-1,7 1 0,6-2 0,4-1-1,7 2 1,5-2-1,7 1 1,1-1-1,3 4 1,0 1-1,1 2 0,-1 2-2,0 4-2,-5-3-8,2 6-7,-5-6-1,5 1-1,-7-5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14.0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 0 1,'0'0'3,"0"0"1,0 0 1,0 0 2,0 0 1,0 0 0,0 0 0,0 0 0,0 0-2,0 0 0,0 0-3,0 0-1,0 0 0,0 0 0,0 0 1,0 0 0,-1 10 1,1-10 2,-1 20 0,1-4-1,-4 2 1,2 7-1,-4 2 1,3 6-2,-4 2 1,3 4-2,-1-1 0,2 4-1,1-2 0,5 0 0,3-3-1,4-3 1,2-4-1,7-4 0,2-5 1,3-4-1,5-7-1,0-5-1,3-3-3,-4-10-4,5-1-5,-8-11-6,3 0-3,-9-6 2,-2-1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14.5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 40,'0'0'14,"0"0"2,0 0 1,0 0-10,0 0-1,15-3 1,2 3 0,1-3-1,6 3-1,2-2-1,7 4 0,1-1-2,5 0-1,3 1-1,1-2-4,4 4-5,-6-5-7,4 4-3,-6-5-1,-1 3 0,-5-2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14.9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144 3 15,'9'-3'12,"-9"3"0,0 0 0,-9 3-1,9-3-3,-13 4 1,13-4-1,-20 7-2,10-1 0,-5-2 0,3 2-1,-1-3 0,2 5-1,0-1 0,1 1-1,0 1 0,4 2 0,0 1-1,3 2 0,0 3 1,4-1-1,0 2 0,5 2 0,-1-4 0,3 3 0,2-5 0,4 0 0,1-3-2,3-4 1,6-2-2,-1-7-2,6 0-4,-2-11-5,7-2-6,-3-10-3,5-2-2,-6-13 2,0 1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15.4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28 17,'0'0'8,"-4"-10"1,4 10 0,0 0-3,9-13 0,-9 13 0,0 0 0,9-7-1,-9 7 0,0 0 0,0 0 1,0 0-3,0 0-1,0 0 0,0 0 0,0 0 0,0 0 1,0 0-1,0 0 2,0 0-1,0 0 0,0 0 1,0 0-1,0 0-1,0 0 0,0 0-1,0 0-1,0 0 0,0 0 0,0 0 0,0 0 1,3 11-1,-3-11 1,1 9 0,-1-9 1,3 21-1,0-4 1,1 5 0,0 4 0,2 5 0,0 3 0,1 4 0,2 3 0,0 3 0,-1-4 0,2 1-1,-4 0 0,1-4 0,0-4 0,-1-2 0,0-6 0,-1-4-1,-1-6 1,-1-3 0,-3-12 0,6 13 0,-6-13 1,0 0-1,0 0 1,0 0-1,9-9 0,-3-2-1,2-4 1,5-5-1,4-2 0,1-2 0,3-2 0,4 0-1,-1 2 1,1 2 0,-2 5-1,-2 3 1,-2 2 0,-1 4-1,-3 2 1,-4 2 0,-2 3-1,-9 1 1,14 2-1,-14-2 1,7 12 0,-4-3 0,-1 5 0,-1 2 1,0 13-8,-2 2 2,2 3-1,-1-1 0,2 1 0,-1-2 0,4 0-1,-2-5-2,8-8 0,-6-9-14,5-2 2,-10-8-2,6-14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55.3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 6,'0'0'7,"0"0"1,0 0 1,10 4-1,-1-4 0,-9 0 1,21 1 0,-9 0 1,5 2-1,-4 0 1,6 3-1,-3 1-3,4 6 0,2 0-1,3 8-2,-1 4 0,4 4-1,-1 4 0,2 4 0,-1 1 0,2 3 0,-4 4-1,1 1 1,-5 1 0,2 2-1,-3 1 0,0 2 1,-3 1-1,0 1 0,-4-2 0,-2-1 0,-3-4 1,-2 0 0,-3-6-1,-2-1 2,-6-1-1,-2-1 0,-6-2 0,-3 2 0,-7 1 0,-2 1 0,-5 1 1,-3 3-2,-1-6 0,-1 1 1,2-2-1,0-2 0,3-2 0,3-6 0,1-5-1,6-3 1,2-3-1,3-3 1,3-5-1,11-8 1,-13 8-1,13-8-1,0 0 1,0 0-1,0 0-2,0 0-1,0 0-4,0 0-2,0 0-5,0 0-8,9-12-1,-5-3 0,8 0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58.7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28 277 2,'0'0'7,"-11"-11"2,11 11 2,-5-11-1,5 11 1,-7-11 1,7 11 0,-5-16 2,5 16-3,-1-15-1,1 15-1,0-18-2,0 18-2,5-17-1,-5 17-2,14-22 1,-5 10-2,3-3 1,2 1-2,5-2 1,1 0-1,4 0 0,1 3 1,4-1-1,1 5 0,1-1 1,0 2 0,0 3-1,0 3 1,-4-2 0,-1 3-1,-5 1 0,-1 2 0,-4 0 0,-2 1 0,-4 0 0,0 4 0,-3 3 0,-1 1 0,-3 8 0,-1 2 1,-2 5-1,-1 7 1,-4 3 0,-2 5 0,1 2 0,-1 3 0,1-3-1,2 3 0,0-3 1,3-1-2,3-3 0,1-3-2,2 0-2,-5-7-7,8 5-9,-4-6 0,5 0-1,-5-5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59.3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0 55,'-11'10'16,"11"-10"1,-14 12-1,14-12-9,0 0-3,0 0 1,0 0 0,0 0 0,0 0 1,10 8-1,-1-11-1,5 2-2,2-1-1,4 0-1,-1-1 0,-1 2 0,-1-1 1,-4 1-1,-3 1 1,-10 0 1,0 0-1,0 0 1,-3 10 0,3-10 0,-19 11 0,6-3 0,-1-3 0,1 1 0,-1-2 1,4 0-2,-1-1 1,11-3 0,-15 3-1,15-3 1,0 0-1,-10 2 0,10-2-1,0 0 0,0 0 0,0 0 0,0 0 0,0 0 0,0 0-1,0 0 0,9 5 0,-9-5-1,0 0-1,0 0-4,11 11-11,-11-11-5,0 0-2,0 0 0,7-19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4:40.8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0 158 2,'26'6'20,"-17"-6"-8,11 3-9,5-2-1,6 0 1,3-2-2,6-2-1,7 1 0,0-3 0,6-1 0,4-2 0,5 1 0,3-1 0,5-1 0,3 5 1,3 0-1,9 4 1,5 2-1,5 2 1,7 2-1,4 2 1,4-3-1,9 0 0,8-2 0,4-1 0,2-4 2,5-3 1,1 0 2,8-2 1,3 2 1,1-4 0,6 2 1,1-3-1,5 1-1,3 0-2,6 2-1,1 1-2,1 2 0,1 1 0,4 3-1,0 0 0,1 3 0,3-1 0,4-2-1,2-3 1,6-4 0,8-3 0,-4-1 0,9-3 0,4 1 0,0 1 0,0 4 0,1 4 0,-2 4 0,0 2 0,5 2 1,-6 2-1,0 1 0,2-4 0,1 2 0,1-3 1,4 0-1,-1 1 1,1 2 0,8 0-1,2 0 1,2 2-1,2-2 0,3 3 1,-2-3-1,0 0 0,1 0 1,-6-3-1,1 2 1,-7-2 0,-1 3 0,-4 0 1,-3 3 1,-2-3-1,0 4 0,-4-3 1,-1 0-1,1-4-1,2 0 1,0-5-2,2-3 0,-2-1 0,-3-5-1,-2 2 1,0 2 0,-12 3 0,-8 0-1,-7 6-1,-10-1-3,-5 7-4,-13-2-3,-3 2-4,-12-2-3,-3-3-5,3 6-6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8:01.6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172 668 3,'15'-7'5,"-5"4"0,2 0-1,4 0-1,2 0 1,2 0-2,1 1 0,2 0 0,1 1 1,0 0-1,0 0 1,0-1 0,0 1 0,0-2 2,0 0-1,1 0 1,3 0-1,0-2 0,3 2 0,1-3-1,4 2 1,3-1-1,1 1-1,-1-1 1,2 1-1,1-1 1,1 0-2,-1 0 1,0 0 0,-2 0-1,1 0 1,-1 0 0,1-1-1,-1 0 0,1 0 1,-1 0-1,4 0 0,-1-1 0,4-4 0,-1 4 0,3-3 0,-2 3 0,3 0 1,0-5-1,-2 3 0,1-1 0,-1 7 0,-1-5 0,-1 2 0,0-4 0,0 3 0,0 1-1,1-3 1,0 1-1,1-3 0,-1 0 1,-1 1-1,-1 1 0,-2-1 0,-2 2 0,-3 0 0,0 2 1,-3 0-1,-3-1 0,-1 2 0,-4 0 0,-3 0 1,-3 1-1,-4 1 0,-5-2 1,-12 5-1,13-4 0,-13 4 0,0 0 1,0 0-1,0 0 1,0 0-1,0 0 1,10-3-1,-10 3 1,0 0-1,0 0 0,0 0-1,15-8 0,-6 3-1,4 2 0,-2-5-2,7 5-4,-3-6-7,5 2-8,3 2-7,-7-8 0</inkml:trace>
  <inkml:trace contextRef="#ctx0" brushRef="#br0" timeOffset="961">2689-5 14,'0'0'11,"0"0"-2,0 0-1,0 0-2,-11-6-2,11 6-1,0 0-1,0 0 0,0 0 0,0 0 1,0 0-1,0 0 1,0 0-1,0 0 1,0 0 0,0 0-1,11 8 0,-1-1 0,3 0 1,4 3-2,5 2 1,2 0-1,1 1 0,2 3 0,1-3 0,-1 0 0,-1-1 0,-3-1-1,-5-1 1,-1-1-1,-4-1 1,0 0-1,-13-8 0,15 16 0,-15-16 0,10 14 0,-10-14 1,5 14-1,-5-14 0,1 17 1,-1-17 0,-5 18 0,-1-5-1,-1 0 1,-2 2 0,-3 1 0,-2 1 0,-3 0 0,-1 1 0,-5 1 0,-2 2 0,3-4-1,-3 2 1,3 1-2,1-2 2,5-3-1,2-3 0,4 0 0,10-12 0,-10 14 1,10-14 0,0 0-1,0 0 1,0 0 0,0 0 0,0 0 0,0 0 0,0 0 0,0 0 0,0 0 0,0 0-1,0 0 1,0 0-1,0 0 1,0 0-1,0 0-2,0 0-2,0 0-7,0 0-18,0 0-1,-7-11 0</inkml:trace>
  <inkml:trace contextRef="#ctx0" brushRef="#br0" timeOffset="3665">0 1117 6,'0'0'6,"0"0"-1,0 0-1,0 0-2,0 0-1,0 0 0,0 0 0,0 0-1,0 0 1,2 9 1,-2-9 0,0 0 1,14 1 0,-14-1 0,16 10 0,-6-7 0,2 5-1,1-4 0,2 6 0,2-3 0,2 5 0,1-5 0,4 2 0,2 0-1,2 0 1,2-1 0,4 2-1,0 0 1,3-1-1,3 1 1,-2-1-1,3-1 1,2 1 0,-2 0 0,1-1 1,0-1 1,1 1-2,-1 0 1,3 1 0,-1 0-1,2 3-1,1-2 0,0 3 0,2-1 0,-3 0-1,3 3 1,-1-2-1,-1 1 1,0-1 0,1 0 0,2-1 0,0 0 0,3 1 0,-1-3 0,1 0 1,0 0-2,-1-1 1,0-1 0,-2 1 0,-4-3 0,-1 2 0,0-2-1,-1 4 1,1-2 0,1 2-1,-2 1 1,2 0-1,2 0 0,-2 2 1,0-2-1,-1 0 0,-2 0 0,-1-1 1,-5-3-1,-3 1 0,-2-2 1,-4-1-1,-3-2 0,-3 1 0,-5-2 0,-1 1 0,-2-3 0,0 5 0,-4-5 0,1 3 0,-1-3 0,-10 0 0,15 8 0,-15-8 0,10 6 0,-10-6 1,0 0-1,0 0 1,0 0-1,0 0 1,0 0-1,0 0 1,0 0-1,0 0 1,8 11-1,-8-11 0,0 0 0,0 0 0,0 0 0,0 0-1,0 0-4,0 0-8,0 0-12,9-4-6,-9 4 0</inkml:trace>
  <inkml:trace contextRef="#ctx0" brushRef="#br0" timeOffset="4797">2482 1433 0,'0'0'9,"0"0"-3,0 0-2,0 0-1,0 0 0,0 0 0,5 13 2,-5-13 0,14 18 0,-4-4 1,4 1-1,4 4 0,2 1-1,2 0-1,2 1 0,1 0-1,-3-3 0,-1 1-1,-1-4 1,-3 0-1,-3-2 0,-4-1-1,1-3 1,-4 0-1,-7-9 1,9 15-1,-9-15 1,4 10 0,-4-10 0,0 0 2,-7 14-1,7-14 1,-17 14 0,4-4 1,-3 1-1,-4 0 0,-3 1 1,-3 1-2,-1-3 0,0 4-1,0-6 1,1 1-1,2 0 0,3-1-1,4-2 1,2-2 0,5 0-1,10-4 1,-14 4 0,14-4 0,0 0-1,0 0 1,-10 5-1,10-5 1,0 0-1,-10 9 0,10-9 0,-12 8 0,12-8 0,-12 7-1,12-7-2,0 0-4,0 0-17,0 0-7,12-6-1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8:32.0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358 45 6,'0'0'5,"0"0"1,0 0 0,0 0 1,0 0-1,0 0 0,0 0 1,0 0-1,0 0-1,0 0-1,0 0 0,0 0-1,0 0-1,0 0 0,0 0 0,0 0-1,0 0 0,0 0 1,0 0-1,-5 9 0,5-9 1,0 11 0,0 0 0,0 3 0,-1 6 0,1 3 0,-1 11 1,0 6 0,-1 5 1,2 10-1,-2 4 0,2 2 0,0-1-1,1 0 0,0-6 0,1-9-1,-1-6 0,3-12 0,-3-5 0,1-10 1,-3-2-1,1-10-3,0 0-4,1-11-7,-1-5-6,0-2-7,-6-15-5</inkml:trace>
  <inkml:trace contextRef="#ctx0" brushRef="#br0" timeOffset="500">-2 95 24,'1'-9'16,"16"5"0,9-3 1,12 2-3,7-4-4,14 4-2,4-5-1,6 3-3,1 2-1,-4-1-1,-5-1 0,-7 1-1,-8-1-1,-9 2-1,-7 3-3,-9 0-6,-4 3-11,0 7-10,-17-8 1</inkml:trace>
  <inkml:trace contextRef="#ctx0" brushRef="#br0" timeOffset="801">514 579 3,'0'0'25,"-22"-2"-5,16-7-9,5-5-3,3-1-1,9-5-1,5-2 1,7 4-2,5 1-2,7 3-1,-1 3-1,2 7 1,-3 6-2,-6 8 1,-4 5-1,-6 4 0,-7 5 0,-2 2 1,-6 1 0,-3 0 1,-3-4 2,-2 1 1,-3-8 1,1 1 1,-7-9 0,1 1-1,-7-8 1,1 1-2,-6-7-1,0-1-3,1-3-3,-1-5-4,9 3-7,-1-7-7,9-2-15,12 1 0,6-5 1</inkml:trace>
  <inkml:trace contextRef="#ctx0" brushRef="#br0" timeOffset="1302">917 630 32,'0'0'28,"-14"-22"1,17 3-13,2 1-15,1-1-1,5-2 0,3 4 0,3-2 1,3 5-1,2 5 0,-1 3 0,-1 6-1,-1 4 1,-4 7 0,-3 3-1,-3 5 1,-5 3 0,-3 0 1,-3 0 0,-2 1 1,-6-3 1,3-1 1,-6-5 0,1-2 1,-4-5-1,0-2 0,-3-4-2,-3-4-3,3-3-10,1 0-19,-2-12-3,8-1 0</inkml:trace>
  <inkml:trace contextRef="#ctx0" brushRef="#br0" timeOffset="1702">1325 76 19,'-2'12'16,"-1"6"-6,2 5 2,-2 6 1,1 7 0,-2 5 0,3 7-3,-3 3-3,3 4 0,-2-1-3,6-1 0,-2-4-2,1-7 0,1-8 0,0-7-1,0-8-1,0-7 1,-3-12-1,0 0-2,0 0-1,-10-18 0,0-3 0,-2-7 0,-2-2-1,-4-6 1,0 1 1,0 0 1,0 6 1,3 3-1,2 7 1,2 6-1,11 13 1,-10-11-1,10 11 1,0 0 0,6 11 0,3-4 0,4-2 1,6 2 1,4-2-1,6-4 1,4-3-1,4-6-1,-1-5 1,3-6 0,-2-3-1,-3-4 1,-4-4-1,-3 0 0,-8-1 1,-3-1 0,-4 6-1,-4 1 1,-4 1-1,-1 5 1,-3 2 0,0 7 0,-1-1 0,1 11 0,0 0-1,-10-6 0,8 17 1,-2 1 0,-3 7-1,1 4 1,-1 7 1,2 5 0,-4 9 0,4-1 0,-2 0 0,3 1 0,3-3 0,1-2-1,1-6 0,4-6 1,6-9-1,7-5 0,1-11 0,3-6 0,2-9-1,1-3 1,0-4 0,0-1-1,-6 1 0,-5 1 0,-2 4 0,-4 3 0,-8 12 0,10-10-1,-10 10 1,0 0-1,11 14 0,-8 0 1,1 2 0,-1 6 0,2 3 0,0 4 1,2 2-1,1 1 0,5 1-6,1-7-11,6-4-16,9-3-2,0-16 1</inkml:trace>
  <inkml:trace contextRef="#ctx0" brushRef="#br0" timeOffset="2694">2082 336 4,'0'0'26,"19"-8"1,-19 8 1,19-12-23,-4 11-1,2 2-1,3 5 1,0 0-1,3 5 1,0 1-2,2 3 0,-1 3 0,1 2-1,-4 2 0,0 2 0,-4 0 0,-1 0 0,-3 3 0,-1-3 0,-5-1 1,-3-2 1,-5-4 0,-2 0 1,-8-5-1,-3-1 1,-8-5 0,-3-1-1,-7-5 0,-2-3-1,0-5 0,2-1-1,3-3 0,6-3-1,5-1-1,7-2 0,8 3 0,5-2-1,10 3-1,5-1-1,7 4-1,5-4-5,12 10-3,1-4-2,13 5-1,0-4 0,6 6 1,-4-3 2,4 1 3,-5-1 4,-3-1 4,-7 0 3,-9 0 1,-8 2 0,-8 0 1,-4 0 2,-7 2 0,-10 2 1,0 0 1,0 0 0,0 0 1,-17-5 1,2 4 0,2 4-1,-6-2 0,3 5 0,-8-2-1,6 7 0,-6 1-1,2 4-1,-2 3-1,2 3-1,1 1 0,3 4-1,4-1 0,3 0 0,8-3-1,6-1 0,5-4 0,9-5-1,5-5 0,5-8-2,5-8 1,2-8-2,4-8 0,0-11-1,4-5-1,-6-11 0,1-1 0,-5-4 1,-1 1 0,-5 1 1,-4 4 2,-6 6 0,-2 4 2,-4 8 0,-4 6 2,-2 7-1,-3 5 1,0 3-1,-1 11-1,-1-9 1,1 9-1,0 0 0,0 0 0,0 0 0,-10 17 1,8-4-1,-1 3 1,0 6 0,-2 5 1,2 5-1,-2 7 1,2 4-1,-3 2 0,2 2 0,-1-2 0,3 1-1,-2-7 0,3-4 1,1-6-1,6-7 1,1-12-1,5-7 0,5-9 0,2-8-1,4-5 1,0-4-1,2-2 0,-1 4 0,-5-1 0,-1 5-1,-6 7 1,-3 4-1,-9 6 1,8 13-1,-7 5 0,-2 2 1,1 4-1,1 2 1,4 2-2,1-4-5,13 0-7,2-8-16,7-12-6,10-7 0,2-10 1</inkml:trace>
  <inkml:trace contextRef="#ctx0" brushRef="#br0" timeOffset="3855">3670 430 9,'0'0'19,"16"6"-8,-13 8-4,1 5-5,-2 2-3,1 1 1,1 0 2,1-7 2,3-3 3,-8-12 2,21 1 2,-10-11 2,6 0-1,-4-10 0,5 3-2,-7-8-2,3 3-1,-7-3-2,2 6-2,-7-1 0,-4 4-2,-3 3 0,-3 3-1,-5 3 0,-3 6-1,-4 5 1,-4 2-1,-1 2 1,-1 4 1,-3 5 0,1 3 0,-1 1 0,3 2 1,2 0 0,4 1 0,2-1-1,5 2 1,1-3-1,7 0 2,4-2-1,6 0 0,5 0-1,8 0 1,5-3 0,8 4-2,5-1 2,4 0-1,6-2-1,1-2-4,8-1-21,-4-2-13,-6-8-1,-1-12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8:25.6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 0 3,'0'0'8,"3"14"-1,0-4 1,-1 4 1,1 4 0,0 6 1,1 7-1,4 6-1,0 9-1,4 11 0,3 5-1,3 8-2,1 0 0,3 0-1,-3-4-1,2-6-1,-4-9 0,-2-9 1,-4-11-1,-2-7 0,-4-9 0,-2-6-2,-3-9-7,0 0-15,-10-17-5,3 0-1</inkml:trace>
  <inkml:trace contextRef="#ctx0" brushRef="#br0" timeOffset="340">0 644 8,'18'12'12,"9"4"0,0 3-1,3 3-2,2 6 0,0 2-1,1 5-1,-2-1 0,2 2 1,-4-1-2,2-3-1,-4-4 0,2-5 0,-4-6-1,2-5 0,-1-3-1,1-6 0,-2-10-1,2-4 1,-1-9-1,-1-3-1,-2-13 1,-3-5 0,-5-9 0,-1-2-1,-2-1 0,-3 3 0,-2 2 0,-1 8-1,-1 5 1,0 10-1,0 6 0,-1 5 0,-4 14-2,9-16-3,2 15-12,-1 1-16,-10 0-1,23-7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8:24.8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0 3,'0'0'9,"0"0"-7,0 0 2,-5 10 1,5-10 2,0 13 0,0-13 0,1 14 0,-1-14 1,0 16-1,0-16 0,0 15-1,0-15 2,6 19-3,-6-8 1,5 3-1,-5 3 0,0 8 0,-3 4 0,4 7-1,-10 8 1,2 9-1,-5 4 1,3 14 0,-3-3-1,6 1 1,-5 1-2,6 2 0,0-7 0,2-3-1,-1-5 0,1-4-1,1-6 1,1-1-2,0-9 1,0-4 0,0-5 1,0-7-1,1-5-1,-1-6 1,1-10-1,1 13 1,-1-13 0,0 0 0,0 0 0,0 0 0,0 0 0,0 0-2,0 0-3,0 0-12,-6-14-21,4 5-2,-4-9 1,1-1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8:27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627-5 7,'0'0'8,"0"0"-1,0 0-1,0 0-2,0 0 0,0 0-1,0 0-1,0 0 0,4-9 0,-4 9 0,0 0 0,0 0 0,0 0 0,0 0-1,0 0 1,0 0-1,0 0 0,0 0 1,0 0-2,0 0 2,0 0-1,0 0 0,0 0 0,0 0 0,0 0 0,0 0 0,0 0 1,0 0-1,0 0 1,0 0-1,0 0 0,0 0 0,0 0 0,0 0 0,0 0-1,0 0 0,0 0 0,0 0 0,0 0 0,0 0 0,0 0 1,0 0-1,0 0 0,0 0 0,0 0 0,0 0 0,0 0 0,-11 8 1,11-8-1,-7 10 0,7-10 1,-11 14 0,3-3 0,-5 5 1,-1 5 0,-6 5 0,-3 8 0,-4 3 0,-2 4-1,0 3 1,0-2-1,1 0 0,1-4 0,4-3 0,2-3 1,5-10-1,1 2 0,4-1 0,1-3 1,2-3-1,2-2 0,2-3-1,4-12 2,-6 18-1,6-18 0,0 0 0,0 0-1,0 0-3,0 0-6,9-10-11,-6-4-9,8 3-1</inkml:trace>
  <inkml:trace contextRef="#ctx0" brushRef="#br0" timeOffset="982">0 385 9,'0'0'10,"0"0"-1,0 0-2,0 0-1,0 0-3,0 0 1,10 2-2,-10-2 0,0 0 0,10 16 0,-7-7 1,1 3 1,-1 7-1,2 6 2,-2 3-1,3 4 1,-2 4 0,3 3-1,-1 1 0,2 1 0,-2-6-1,3-2-1,0-5 1,0-5-1,0-6 1,2-3 1,-1-10-1,5-2 1,1-10-1,4-6 0,0-5 1,6-4-2,0-6 0,4 1-1,3-1 0,-2 0-1,-3 3 1,0 4 0,-2 4 0,-3-2 1,-3 8-2,-4-3 1,-2 6 0,-3-1-1,-1-1 0,1 4 1,-11 7-1,15-8 1,-15 8-1,15-8 1,-15 8 0,12-8 0,-12 8 0,10-2 0,-10 2 0,0 0-1,0 0 0,0 0 1,0 0-1,0 0 0,0 0 0,0 0 0,0 0-1,0 0 2,0 0-1,0 0-1,0 0 0,0 0-3,0 0-10,12 3-20,-12-3 0,0 0-1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0:19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71 953 12,'0'0'13,"0"0"-2,0 0-1,0 0-2,0 0-3,0 0-2,0 0-1,0 0-2,0 0 0,0 0 1,10 3 2,1-2 0,4-1 2,7 2-1,4-1 2,6 2-1,4-1-1,6 1-1,5 0 0,6 1 0,0-1-1,4 0 1,2-2 0,7 0 0,2-2 0,4 2 0,-1 0 0,4 1-1,1 0 0,5 2-1,3-2 1,2 1-1,4-1 0,3 0 0,5-4 0,2 1 0,2-1 1,4 1 0,0-1 0,0 1 0,-2 0 0,0 1 0,-3 0-1,2 1 1,0-2-1,1 0 1,-6-1-1,3 0-1,-2-1 1,0 1 0,-1-1-1,-2 0 1,-4 2-1,-2 0 1,-1 1-1,-4 0 1,-3 1-1,-1 0 1,-2-1 0,-1-1-1,-1-1 1,-1 0-1,-3-1 0,-1-1 1,-2 0-1,-3 0 0,-3 1 1,-8-1-1,-5 0 0,-3 2 0,-6-1 0,-4 2 0,-3 0 1,-2 0-1,0 0 0,-2 1 0,-1-1 0,-2 1 0,-1-1 0,-3 1 0,-3-1 0,-4 1 1,-4 0-1,-4 0 1,-9 0-1,10 0 2,-10 0-2,0 0 0,12 0 1,-12 0-1,11-1 0,-11 1 0,14 0 0,-14 0 1,12-1-1,-12 1 1,0 0-1,9-2 0,-9 2 1,0 0-1,0 0 0,0 0 0,10-2 0,-10 2 0,10-3 0,-10 3 0,14-4 0,-14 4 0,13-8 0,-4 5 0,-9 3 0,12-5 0,-12 5-3,0 0-5,12-8-21,-12 8-8,-14-7 0,-4-7-1</inkml:trace>
  <inkml:trace contextRef="#ctx0" brushRef="#br0" timeOffset="16604">5294 869 16,'0'-16'13,"0"6"-1,0-4 0,-2-3-2,1 0-1,-1-3-1,0-2-1,-3-4-2,3 1-2,-1-3-1,1 0-1,0-1 1,0 0-1,0-4 2,1 2 0,-3-3 0,2 4 0,-2-2 0,1 3 1,-2 0-2,2 2 0,-1 3 0,2 3-1,-1 3-1,2-1 1,-1 3-1,0 0 0,1 1 1,-1 0-1,0 2 1,-1 0-1,-1 1 1,1 0-1,1 2 0,-1 1 1,3 9-1,-7-17 0,7 17 0,-8-14 1,8 14-1,-11-9 0,11 9 0,-15-7 0,6 5 0,-6 1 0,0 1 0,-4 0-1,-1 1 1,-2-1 0,-4 3 1,-3-1-2,-3 3 1,-2-1 1,-2-1-1,-3-1 0,-4-1 0,-2-1 0,-2-2 1,-1 0-1,-2-4 0,-3 0 0,-3-1 1,-1 0-1,-2-1 0,-5-1 0,-2 1 0,-4-3 0,-2 2 0,-2 1 0,-4 0 0,-1 1 0,-3 2 0,-2 1 0,-1 2 0,-2 2 0,-2 1 0,-1 2 0,0 3 0,-2-1 0,-1 1 0,0 1 0,-1 1 1,3-1-1,-3-1 0,2 1 0,0 0 0,-2 0 0,3-1 0,-1 0 0,2 0 0,-3 1 0,5 1 0,-1-2 0,2 0 0,2 0 0,4-1 1,2 2-1,1-2 0,8-3 0,1 1 0,1 1 0,3-1 0,5 0 1,3-1-1,2 2 1,1-2-1,3 0 1,-1-1-1,4-1 1,2-1-1,1 0 1,3-2-1,1-1 1,1 0-1,-2 0 1,2 0-1,3 0 1,1 0 0,2 0 0,-1-2-1,3 3 1,1-1 0,6 0-1,0-1 1,-2 1-1,3 0 1,0-1-1,2 2 1,-1-1-1,1 0 0,4 3 1,2-2-1,0 1 0,0-1 0,4 2 0,1-1 0,1 2 0,10 0 0,-15-2 0,15 2 0,-10 2-1,10-2 1,0 0-1,-8 9 1,8-9 0,0 11-1,0-11 1,-1 20 0,2-5 0,-1 2 0,1 4 0,-1 3 0,-1 4 0,0 3 0,0 3 0,-2 3 0,0 3 0,0 0 1,-1 1-1,0 0 0,-1-1 0,-1-1 0,3 0 0,1-7 0,1-3 0,1-2 0,1-1 0,1-6 0,3-1 0,0-3 0,-1-3 0,0-1 1,1-1-1,-5-11 0,4 15 0,-4-15 1,3 10-1,-3-10 0,0 0 0,3 11 0,-3-11 0,0 0 0,3 11 1,-3-11-2,4 9 2,-4-9-1,5 11 0,-5-11 0,6 9 1,-6-9 0,9 9-1,-9-9 1,15 12 0,-3-6-1,5 0 1,5 0-1,7 1 1,5-2 0,7-3 0,6-2-1,4-1 1,2-3-1,-1 0 1,-1-2-1,-2 2 0,-4 0 0,-4 2 0,-4 2 0,-6 0 1,-5 2-1,-5 0 0,-3 0 0,-5 0 1,-2-1 0,-11-1-1,10 1 1,-10-1 1,0 0-2,0 0-3,0 0-2,0 0-9,0 0-19,0 0-3,0 0-1,0 0 1</inkml:trace>
  <inkml:trace contextRef="#ctx0" brushRef="#br0" timeOffset="31605">6366 2874 2,'0'0'7,"-12"3"-2,12-3 0,0 0 0,-11 2-1,11-2 0,0 0 1,0 0-1,0 0-1,0 0 1,0 0 0,0 0 0,0 0 0,0 0 0,11 9-1,-11-9 1,14 6 0,-14-6 0,20 9 2,-9-5-2,4 1 1,0-1-1,2 1 0,0-2 0,4 2 1,-1-2-1,4 1 0,2-1 0,2 0-1,1-2 0,4 2 0,0-3 0,3 2-1,-2-1 1,4 1-1,-2 0 0,2 0 0,-2 0 0,1-1 0,3 0-1,0-1 1,1 0-1,3-1 0,1-1 0,2 0 0,0-1 0,4 0-1,1 0 1,1 1-1,1-1 0,3-1 1,2 2-1,1 0 0,3-1 1,0 2-1,2-2 0,0 1 0,1-1 1,1 1-1,-6-1 0,-3 0 0,-2 0 0,-1-2 0,-6 2 0,-4-1 1,-6 1-1,-3 0 0,-5 0 0,-4 0 0,-5 1 1,-5 0-1,-4 0 0,-2 2 0,-11 0 0,13-1 0,-13 1 0,0 0 0,9 0 1,-9 0-1,0 0 0,0 0 1,0 0-1,0 0 1,0 0-1,0 0 0,0 0 1,0 0-1,0 0 0,0 0 0,0 0 0,0 0 0,0 0 0,0 0 0,0 0 2,0 0-2,0 0 0,0 0 0,0 0 0,0 0 0,0 0 0,0 0 0,0 0 0,0 0 0,0 0 0,0 0 1,0 0-2,0 0 1,0 0 0,0 0 0,0 0 0,0 0 0,0 0 0,0 0 1,0 0-1,0 0 0,0 0 0,0 0 0,0 0 0,0 0 0,0 0 0,0 0 0,0 0 0,0 0 0,0 0 0,0 0 1,0 0-1,0 0 0,0 0 0,0 0 0,0 0 0,0 0 0,0 0 0,0 0-1,0 0 1,0 0 0,0 0 0,0 0 0,0 0 0,0 0 0,0 0 0,0 0 0,0 0 0,0 0 0,0 0 0,0 0-1,0 0 1,0 0-3,0 0 2,0 0-3,0 0-4,-10 0-15,10 0-14,-14-3 0,-2-6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1:09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158 160 23,'0'0'16,"0"0"-2,0 0-3,0 0-3,0 0-2,0 0-1,0 0 0,0 0-2,0 0 0,0 0 0,0 0-1,0 0 0,0 0 0,3 14 0,-3-14-1,1 20 2,-1-3-1,2 4 1,-1 7-1,0 7 1,-1 6-1,0 6 1,-3 8 0,0 3-1,-4 2 0,0 1 0,-1-3-1,-1-4 0,1-8 1,2-5-2,0-11 1,1-5 0,3-10 0,1-3 0,1-12 0,0 0-1,0 0-3,0 0-11,-2-14-19,4-3-1,-5-11 0</inkml:trace>
  <inkml:trace contextRef="#ctx0" brushRef="#br0" timeOffset="521">11 242 16,'-11'-16'24,"13"7"-7,-2 9-11,0-18 0,0 18 0,7-17 1,-7 17 1,13-22-1,-3 12-1,4-7 0,4 4-2,3-4 1,6 3-1,1-2 0,6 4 0,0 0-1,3 5-1,-1 2 0,0 4-1,-3 3-1,1 3 0,-5 4 0,-3 1 0,-3 1 0,-4 3 0,-3 0 0,-1 1 1,-6-1-1,-2 2 1,-3 0-1,-3 2 2,-4 0-1,-4 1 1,-6 2 0,-3-1 0,-6 1 0,-2 1 0,-6-5 0,1 1 0,-2-4 0,2 0 0,-1-5 0,2-1-1,0-4 1,6 1 0,1-4 0,3 1-1,2-2-1,3-2-3,13 2-2,-18-8-5,18 8-13,0 0-14,4-16 0,3 5 0</inkml:trace>
  <inkml:trace contextRef="#ctx0" brushRef="#br0" timeOffset="1352">1082 0 25,'0'0'21,"0"0"-2,0 0-3,0 0-3,-17 4-6,5 2-2,-5 1-1,-1 4-2,-5 1 1,-2 5 0,-5 2 0,-2 7-1,-3 5 1,-2 7-1,-1 6-1,-1 5 0,2 5 0,0 2 0,3 5 0,6 2 0,5-3 1,7 1-1,9-3 1,8-2 0,8-4 0,10-1-1,6-6 1,5-4 0,4-6-1,2-4 1,-2-8-1,-1-2 0,-3-7-3,-6-7-6,-2-8-23,-3 2-5,-6-10 2,2-5-1</inkml:trace>
  <inkml:trace contextRef="#ctx0" brushRef="#br0" timeOffset="1833">1168 411 11,'-15'-6'29,"15"6"1,-15-5 1,5 2-22,1 3-5,-3 0 0,-1 5-1,-3 2 0,-2 8 0,-3 1-1,0 6 0,-1 5 0,0 5 0,-1 3 0,2 2 0,3 0 1,5 3-1,3-5 1,7 1-1,4-6 1,7-2-1,10-6-1,8-9-1,8-5-4,3-13-5,13-1-6,-3-13-10,4-6-8,3-3-2</inkml:trace>
  <inkml:trace contextRef="#ctx0" brushRef="#br0" timeOffset="2123">1485 439 4,'0'0'25,"-6"-15"-2,6 15-7,-13 4-5,13-4-4,-15 14-3,10-3-2,3 1 1,1 1 1,5 3 0,1 2 0,5-2 0,-2 3 0,2 3-1,-2 0 0,0 3-1,-5-4 1,0 3 0,-6-4 1,-1 5 0,-6-7 1,-3 4 0,-4-6 0,-2 1-1,-5-4 0,3-2-1,-2-6-1,1-4-1,2-6-1,5-8-2,7-4-2,4-7 0,12 0-2,1-10 0,13 2-1,3-6 2,10 2 0,3-3 2,5-2 1,-1-2 1,4 0 0,-2 0 2,-4 2 0,-3 4-1,-5 2 1,-5 8 0,-7 4 0,-2 7-1,-8 6 0,-10 10 0,11-6-1,-11 6 1,2 13 0,-1 4 2,-3 5 1,2 11 0,-4 4 2,2 10 0,-3 5 0,1 5-1,-3-1 1,4 1-2,0-9-1,1-2-1,1-11 1,1-6-3,2-11 1,-1-7-1,-1-11-5,-3-12-2,0-5-1,-8-16-1,1-4 1,-9-12 0,1-4 0,-5-7 4,2 4 6,1 7 3,1 1 3,6 14 0,1 4 0,5 14 0,5 3-1,2 13-1,16 1-3,5 4-1,8 6 0,9 0-1,7 3 0,9 2 1,6 2-3,0-4-5,3 1-14,-3-1-14,-10-9 2,-2 0-1</inkml:trace>
  <inkml:trace contextRef="#ctx0" brushRef="#br0" timeOffset="2975">2298 431 23,'-12'6'29,"-5"1"-14,3 5-3,-9-2 2,2 6-1,-7 0 0,4 8 0,-7-3-3,4 6-4,1 0-1,6 4-1,4-2 0,10 3-1,8-6 1,11-2-1,10-4-4,7-8-2,6-4-2,3-14-7,10-7-19,-1-8-6,-1-14 0,0-6 1</inkml:trace>
  <inkml:trace contextRef="#ctx0" brushRef="#br0" timeOffset="3325">2497 47 22,'0'0'23,"0"0"-4,0 0-6,0 0-4,0 0-3,-6 10-3,6-10 0,0 0-1,0 0-1,0 0 1,0 0 0,0 0 1,-1 9 0,1-9 1,0 0 0,0 0 0,0 0 0,0 0-1,0 0-1,0 0 0,0 0-1,4 13-1,-4 0 1,-3 6-1,1 8 1,-4 13 0,0 8 1,-3 9 0,-2 8 1,-2 2 0,4 3 0,-2-8 1,6-2-1,2-14 1,7-7-1,5-14-1,8-9 1,6-12-2,4-9-1,3-10 1,2-7-1,2-5 0,-1-2 0,0-1 0,-4 2 0,-5 3 0,-5 4 1,-3 6-1,-6 7 1,-10 8-2,11-6 1,-11 6 0,-2 14 0,-1 4 0,-1 7-1,0 6 1,0 7 0,1 7 1,2 4-1,5 1-5,-1 5-27,7-24-4,10-9-2,-1-21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1:14.8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70 9,'0'0'25,"0"0"-9,0 0-6,0 0 1,0 0 0,-9-9 2,9 9-3,0 0-3,0 0 0,0 0-2,0 0-2,0 0 1,0 0-2,0 0 1,3 16 0,-3-7 0,4 8 0,-3 0 1,4 11-2,-3 3 2,4 15-1,-3 3 0,2 10 0,-1 7-1,0 10 2,0 1-2,0 4 0,-1-2 0,0-1-1,0-7 0,0-9-1,-3-9 1,2-9 0,-2-9 0,1-8 0,-1-8 0,2-7 0,-2-12 1,0 10-1,0-10 1,0 0-1,0 0 1,0 0-1,0 0-1,0 0 1,0 0-1,0 0-1,0 0-1,0 0-5,10-10-16,-5 0-17,2-6-1,1-5 1,-1-9 0</inkml:trace>
  <inkml:trace contextRef="#ctx0" brushRef="#br0" timeOffset="13349">791 518 6,'0'0'20,"0"0"-3,0 0-2,0 0-3,6-10-3,-6 10-1,0 0-2,0 0-1,-8-9 0,8 9 0,-11-5-2,11 5 1,-19-1-2,3 4 1,0 0-2,-3 3 1,-3 2-1,-1 4 0,-3 1 1,1 2-1,-1 1 1,2 3-1,1-1 1,3 2 0,0 1 0,6-1 0,1-1 0,5-1-1,3-2 2,5-1-2,3-2 2,6-2-2,7-3-1,6-4-6,12-1-16,6-1-12,-1-8-1,8-3 0</inkml:trace>
  <inkml:trace contextRef="#ctx0" brushRef="#br0" timeOffset="13850">899 593 13,'0'0'24,"0"0"-3,0 0-12,10-3-1,-10 3 3,9-1-1,-9 1 0,19 1 0,-7 0-3,5 3-2,1 0-2,3 2-2,1 3 0,0 3 0,-2 0-1,-1 4 0,-4 3 1,-2 3-1,-3 0 0,-2 0 1,-4-2-1,-2 1 1,-3-3 1,-2 1 0,-6-6 2,-3-3-1,-4-5 0,-7 1 1,-3-5-1,-2-1 0,-3-3-1,1-2-1,1-1 0,4 0-1,5-1 0,7 1 0,13 6-1,-11-15 0,11 15 1,26-16-2,0 9-1,3-5-3,7 7-6,-4-1-8,2 3-15,3 6-1,-8-4 1</inkml:trace>
  <inkml:trace contextRef="#ctx0" brushRef="#br0" timeOffset="14941">1323 522 21,'6'17'12,"0"-5"-1,4 5-2,2 3 0,5 2-2,2 2-2,-1 2 0,4 3 1,-3-4-2,3 0 0,-5-5 0,-1-1 1,-4-9 1,0 3 2,-12-13 0,11 7 1,-11-7 0,6-10-1,-5-6 0,5-3-1,-4-6-2,4-3-3,0-4-1,3-4-1,-1 2-1,2 2 1,-1 6-2,2 1-2,1 7-2,-1-2-6,4 11-10,1 2-14,-3 0-2,1 3 2</inkml:trace>
  <inkml:trace contextRef="#ctx0" brushRef="#br0" timeOffset="15262">1795 463 17,'7'18'27,"-7"-3"-7,-1 2-5,0 10-1,-3-1-4,3 10-1,-6-1 1,6 7-2,-3-6-1,6 3-3,0-7 0,7-3-2,3-8-3,5-14-7,12-8-16,3-8-10,1-14 0,4-3 0</inkml:trace>
  <inkml:trace contextRef="#ctx0" brushRef="#br0" timeOffset="15552">2171 163 18,'-2'11'29,"2"-11"-1,0 0 3,12 19-27,-7-6-2,2 9 1,-4 7 1,0 10 1,-2 7-1,4 7 1,-5 4-1,4 2-1,-1 1-1,2 0 0,5-6-1,1-7-1,2-8 1,-1-8-2,2-9-1,-2-6-3,3-10-6,-15-6-5,10-19-1,-15-5 0,-2-4 2,-9-9 0,-2-1 1,-9-3 4,-5 3 6,-3 4 8,-3 7 2,2 7 2,-1 8 0,6 6 1,5 5 2,8 8 2,8-1 1,15 5-3,9-4-1,17 4-3,9-5 0,14 1-1,5-4-2,10 0-2,0-5-1,0-4-1,-7-1 0,-6-3 0,-11-2 1,-9 1 0,-10-2 0,-8 2 0,-8 2 0,-10 9 0,9-12 0,-9 12-1,0 0 0,0 0 0,-14 1 0,14-1 0,-14 18 1,5-6 0,-1 4 0,2 5 1,-2-1-1,2 5 1,2 3 0,3 0 0,1-1-1,5-1 1,5-5 0,5-1-2,7-9 2,6-10-2,7-8-1,2-8 1,3-7-1,-1-8 1,-3-2 0,-2-3 0,-8 2 0,-5 6 1,-7 3 0,-3 6 0,-5 6 0,-4 12 1,0 0-2,0 0 0,1 11 0,-4 7 0,1 5 0,1 9 0,-2 5 1,1 11 0,-1 4 0,1 9 0,0 3 1,1 4-1,2-2 0,-1-4 0,2-5-2,0-10-2,8-3-17,-4-14-18,3-15-1,0-11 1,-6-15 0</inkml:trace>
  <inkml:trace contextRef="#ctx0" brushRef="#br0" timeOffset="16834">3009 0 14,'0'0'24,"0"0"-7,0 0-7,0 0 0,0 0 0,0 0-2,0 0 1,0 0-1,0 0-1,21 15 0,-8-2 0,10 8-2,3 3 0,9 8-1,1 3 0,8 10 0,-1 6-2,4 8 0,-1 0 0,-1 4 0,-5 0-1,-5 2 0,-4-1 1,-6-1-1,-7-5 0,-4-2 2,-8-3-1,-3-3 0,-7-1 1,-4-2-1,-6-4 1,-3-2 0,-5-1-1,-3-2 0,-3-5 0,-1-2 0,0-5-1,1-2 0,1-6-1,3-1 1,1-4-1,5-2 0,3-4 0,2-2-1,13-5-3,-23 3-10,12-5-26,11 2 0,-19-22-1,10 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1:01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0 198 0,'0'0'3,"0"0"2,0 0 0,0 0 1,0 0 0,0 0 0,0 0 0,0 0-1,11-5-2,-11 5 0,0 0-2,11-11 0,-11 11-1,14-10 1,-14 10-1,18-10 0,-5 3 0,0-1 0,3 1 0,-3-1 0,4 0 1,-6 1-1,1 1 0,2 2 0,-3 2 0,0 1-1,-11 1 1,18 2 0,-8 2 0,6 0 0,-4 4-1,-1 0 2,0 1 0,-1 3 1,4 0 0,-5 1 0,-1 2 1,2-4 0,0 2 1,2-5 1,9-5 0,9-7-1,13-6 1,8-8-1,11-6 0,9-4-1,4-3-1,0 0-1,-3 4-1,-10 6 1,-10 4-1,-11 5 0,-10 9 1,-8 3 0,-6 5 1,-3 4 0,-2 2 1,0 3-1,1 1 0,-1 3 0,5 1 0,-1-1-1,2 1 0,1-3-1,0 1 1,2-3 0,1 0 0,1-4 0,2-2 2,1-4-1,6-4 1,4-6 0,6-1 0,2-4-1,4-1 0,-1 0-1,0 2 0,-5 0-1,-5 4 1,-6 3-1,-6 2 1,-4 1-1,-4 3 1,-1-1 0,0 1 0,1 0 0,0 0-1,2 4-5,0 2-29,-2-6-1,0-5 0,-12-21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0:54.3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309 131 11,'0'0'17,"-3"-9"-3,3 9-4,0 0-4,0 0-1,0 0-1,-1 12-2,1-2 0,-1 0-1,1 6 1,-1 2 1,0 6 1,-3 5 1,1 8-1,-4 2 1,1 7-1,-3 2 1,2 5-2,-2-3 1,2 0-2,0-5 0,4-8 0,-1-5-1,3-8 1,-1-8-1,2-5 1,0-11-6,0 0-11,-7-21-16,8 2 1,-5-14 0</inkml:trace>
  <inkml:trace contextRef="#ctx0" brushRef="#br0" timeOffset="441">9 370 26,'-10'8'25,"10"-8"-5,4-9-2,3-4-6,8 1-3,-1-10-3,8-1-2,1-7-3,5-2 0,-3-2 0,1 0 1,-2 1 0,-1 3 0,-4 4 1,0 5-1,-4 2 0,-3 5-1,-1 2 1,1 4-2,-1 3 1,-2 2-1,3 4 0,-1 5 0,1 3 0,1 4 0,-1 4 1,3 4 0,-3 3 1,3 2 0,-3-1-1,1 1 1,-2-1 0,0-1 0,-1-2-1,-1-3 1,-2-3-1,0-2 0,-1-3 0,-6-11-1,9 14 1,-9-14 1,0 0-1,0 0 1,0 0-1,0 0-4,11 0-12,-11 0-21,4-21-1,-1 6 0,-7-14-1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4:42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16412 6808 28,'-2'-11'16,"3"-4"-1,1-6 0,3-9-2,4-8-5,1-11-4,2-11-4,6-10-3,0-6-2,6-7 0,1-7-2,0-2 2,-5-4-1,-1-1 2,-7-1 2,-5-4 1,-4-4 1,-7-5 1,-5-1-1,2-5-1,1-5-2,1-5-3,4-2-1,0-1 0,-3 2 2,-2 1 3,0 1 2,-6 2 2,-5 2 2,-1 2 2,-3 0 2,2-1-2,5-4-1,4-3-3,2-2 0,4 0-1,2-3 0,1-3 0,-1 1-1,0 1 2,-1 1-1,-1 3 0,0-1 0,0 3-1,-1 5 1,2 1-2,0 5 1,1 2 0,0 2 0,0 5 0,1 4-1,-1 5 0,1 3 0,-2 6-1,1 5-1,-3 6 0,0 5 0,-2 8 0,-4 6 0,-1 6 0,-3 8 0,-1 5 2,-3 5 0,-3 7 1,0 4 0,-2 4 0,0 3 0,-1 4 0,-2 4 1,-3 2-1,-2 3 0,-3 3 0,-5 1 0,-4 2 0,-4 2 1,-10 0 0,-4 1 0,-8 2 0,-10-1 0,-5-2 0,-7 1 0,-9-2 0,-9-1-1,-9-2 1,-5-2-1,-6-1 0,-4-3 1,-11-2-1,-7 0 1,-6-1-1,-8-1 0,-8 0 0,-9 2 1,-11-1-1,-10 3 0,-6 2 0,-11 1 0,-5-1 0,-2-6-1,-2 3 1,2-4 1,2-4 1,4-1 1,1-4 2,6 1 0,-2 2-1,1 4 1,1-2 1,-1 3-2,-2 3-2,1 0-1,2-1 0,-1 0-1,1 0 1,0-2-1,-1 3 0,3-1 0,-1 3 0,0 0 0,1 1-1,0-2 1,0 1 0,1-3-1,3-2 1,-2-2 0,-1-2 1,8 1-1,2-2 1,3 5-1,5-1 0,3 4 1,3 3-1,5 4 0,7 3 0,-4 3-1,5 2 2,2-2-2,2 3 2,5-1-1,3 0 1,1-2 0,4-2 0,4-2 2,2 1-1,1 3 0,2-1 1,3 4-1,6 1-1,1 3 0,4 0-1,6 2-1,3-1 0,9-1 0,1-1-1,4-2 1,6-3 0,3-1 0,4-3 1,3 2 0,2 0 0,3 1 1,3 5-1,0 4-1,3 5 0,1 3 0,5 3-1,1 0 0,7-2-1,5 0 2,7-1-2,6-4 2,6-3 0,3-4 1,5-1 2,4-4-1,3 4 1,0-5-1,1 0 0,3-1 0,3 1 0,1 3-1,0-1 0,2 5-1,3 0 0,-1 3 0,3 0 1,1 7-1,1-2 0,2 2 0,4 7 0,0 2 0,-1 6 1,4 7 0,-2 4-1,2 9 2,-5 11 1,1 11 0,-4 12 1,1 14 0,-1 13-1,-2 13 1,5 12-2,-4 13-16,1 0-14,4 4 0,-9-20-1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1:46.7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47 116 4,'0'0'10,"-11"5"-5,11-5-3,-15 5-2,15-5-1,-13 6 2,13-6-1,-9 3 1,9-3 1,0 0 0,0 0 1,0 0 1,0 0 1,0 0 1,0 0-1,0 0 1,0 0-1,0 0-1,0 0-1,0 0-1,0 0-2,0 0 0,0 0-1,0 0 1,3 14 0,-3-14 2,0 0 0,0 0 1,12 6 0,-12-6 0,10 3 1,-10-3 0,11-6-1,-11 6-1,10-5 0,-10 5 0,10-7 0,-10 7-1,11-5 1,-11 5-1,13-2 0,-13 2 0,15 0 0,-15 0-1,16 0 0,-16 0 0,13 0 0,-13 0 1,0 0 0,10 4 1,-10-4-1,0 0 1,0 0 0,0 0-1,0 0 0,0 0 0,0 0-1,0 0-1,0 0-5,0 0-6,0 0-9,-4-13-8,4 13-1</inkml:trace>
  <inkml:trace contextRef="#ctx0" brushRef="#br0" timeOffset="1682">88 129 7,'34'1'10,"1"-1"-1,5-1-1,1 0 1,4-2-1,2 2 0,3-2 0,5 0-1,3-5 0,6 5 0,2-3-2,7 2 0,2-2-1,2 3 0,2-3-1,3 4 1,-1 2 0,6-1 0,-2 1 0,3 1 0,1-1 0,4 0 0,2-1-1,4 1 0,-1-2-2,0 1 1,1-2-1,-1 1-1,-3-1 1,2 0 0,-1 1-1,-1-1 1,-2 0 0,-2 1-1,-1-2 1,-2 1-1,-3 1 1,-2-1 0,-7 0-1,-2 0 1,-6-1-1,-2 1 1,-8-1 0,-4 0 0,-6 0 0,-4 1 0,-6 0 0,-7 0 0,-4 0 0,-2 1 0,-7 0 0,0 1-1,-7 1 0,-2-1 1,-9 1-1,11 1 1,-11-1-1,0 0 1,0 0 1,0 0-1,0 0-1,0 0 0,0 0 1,0 0-1,0 0-1,0 0-5,0 0-12,0 0-19,0 0 0,0 0-1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1:50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77 515 16,'0'0'12,"0"0"1,0 0 0,0 0-3,1 15 0,-1-5-2,0 6 1,-1 5-3,1 7 0,-2 6-2,1 11-1,-1 8 0,0 8 0,-1 4 0,1 3 0,-2-1 0,2 1-1,-1-6 1,1-5 0,-1-8-1,4-7 0,-1-8-1,0-9-4,4-4-11,2-9-18,-6-12-1,1-11 0</inkml:trace>
  <inkml:trace contextRef="#ctx0" brushRef="#br0" timeOffset="361">-2 570 24,'0'0'29,"-3"-9"1,4-1-15,-1 10-9,12-20 1,3 9-1,4-5-1,9 3-1,6-4 0,7 5-1,2 0 0,3 3-1,0 2-1,-4 3 0,-3 4-1,-6 4 1,-6 4-1,-7 4 0,-6 7 1,-5 5 0,-5 3 0,-3 3-1,-4 1 1,-3 1 1,-6-2-1,-2 2 1,-6-7 0,-2-1 1,-8-4-1,0-2 2,-6-6 0,2-2 1,-4-6-2,3-3 0,0-5 0,4-1-2,4-3 0,5 0-3,6 1-4,-1-5-8,10 0-23,5 1 0,3-1-2,9-2 2</inkml:trace>
  <inkml:trace contextRef="#ctx0" brushRef="#br0" timeOffset="981">1161 294 24,'0'0'17,"0"0"0,-13 9-1,3-5-1,0 2-3,-7 0-4,1 6-1,-7 1-3,-3 6 0,-5 3-2,-4 7 1,-4 4 1,-2 7 0,-2 3 1,0 9-2,0 0 1,7 6-1,3 0-1,8 2 0,6-2 0,9 0-1,9-3-1,10-4 1,10-3-1,7-3 0,6-6 1,4-3-1,3-6 0,3-3-1,1-5-2,-4-6-4,3-3-15,-3-2-13,-7-10-1,2-1 1</inkml:trace>
  <inkml:trace contextRef="#ctx0" brushRef="#br0" timeOffset="1462">1437 730 1,'9'-6'30,"-9"6"0,0 0 1,0 0-15,2-12-10,-2 12-1,-11-6 0,11 6-1,-20-4 0,7 6-2,-5-2 1,0 4 1,-2 1-2,-3 4 1,-3 0 0,2 7 1,-3 0-1,2 5 0,1 1-1,3 4 0,5 2 0,6 2-1,6 2 0,8 0 0,10 0-1,6-2 0,8 0-2,3-9-4,13 0-12,2-10-18,0-12-1,4-5 1</inkml:trace>
  <inkml:trace contextRef="#ctx0" brushRef="#br0" timeOffset="1803">1653 757 15,'0'0'23,"-13"14"-8,13-14-10,0 16-1,3-4 0,5 0 1,1 0 0,5 3-1,1-2 1,2 3 0,-3-1-1,3 3 1,-6-2 0,0 4 0,-6-1 1,1 2 1,-8-3 0,2 4 0,-8-7 1,1 4-1,-8-8 0,0 3-1,-7-8 0,2-1-2,-5-5-1,4-3-1,1-2-1,1-5-2,9 0-1,4-4 0,12-2 0,3-1-1,11-1 0,2-3 0,9 1 0,1-5 0,5 0 0,-3-4-1,4 1 1,-4-5-1,0 1 1,-5-4 0,-1 0 1,-4-5 0,-2 3-1,-3 0 0,-2 3-1,-6 2 2,1 6 0,-2 4 1,-3 4 1,-1 8 2,-6 11 0,7-11 1,-7 11 1,0 0-1,2 16-1,-2 3 0,-1 7 1,1 9 0,-1 9-1,1 10 1,-1 4 0,3 7 0,-1 0 0,4 0-1,-1-6-1,1-4-1,2-11-2,-2-8-1,2-9-1,-6-15 0,-1-12-2,-9-13 2,0-10-1,-7-16 2,-3-8 1,-8-9 2,0-3 1,-2 1 1,-1 4 2,4 9-2,3 7 2,4 12-1,4 7-1,15 19 1,-3-11-1,17 14 0,9 2 0,11 3 0,8 2-1,10 0 0,8 1 0,4 1-2,3 1-7,-4 1-20,-5-8-8,-2 1 1,-14-5-1</inkml:trace>
  <inkml:trace contextRef="#ctx0" brushRef="#br0" timeOffset="2664">2604 757 14,'-5'14'28,"-5"-15"0,10 1 1,-12 2-24,1-4-1,-2 4 0,-5-1 2,1 5 0,-6 1 2,6 9 1,-7-3 0,6 9-1,-1 1-2,5 6-2,3 2 1,6 3-2,7 0-1,7 0-1,8-1-2,4-5-1,10-2-3,1-13-4,9-2-6,-1-14-22,-2-17-1,3-12 1</inkml:trace>
  <inkml:trace contextRef="#ctx0" brushRef="#br0" timeOffset="2964">2871 370 25,'-2'-12'30,"2"12"0,-6 15-1,2-2-27,1 7-1,-2 6 0,0 7 2,1 3 1,2 8 0,-4 2 2,5 5-1,-2-2 1,5 5-1,-1-8-1,4 0-1,-2-6 0,4-4 0,0-8-1,5-6-1,3-8 2,5-6-2,2-9 0,3-6-1,2-6 1,0-1-1,-1-4 1,-4 2-1,-4 2 2,-4 3-2,-14 11 1,12-10 0,-12 10-1,0 20 1,-1-1-1,0 5-1,2 7 1,2 4 0,2 4-1,1-1-1,12 5-15,4-5-20,-2-12-1,4-11 1,-3-13-1</inkml:trace>
  <inkml:trace contextRef="#ctx0" brushRef="#br0" timeOffset="3755">3527 247 1,'0'0'26,"0"0"2,0 0-14,10-3-3,-10 3 1,0 0-2,7 10-1,-3 6-1,-4 6-3,3 11-1,-1 13 0,1 12-2,1 11 2,1 14-1,1 6-1,1 6 1,-1 0-1,0 0-1,-1-6 0,0-7 0,-3-7 0,1-10-1,-2-11-1,-3-10-4,5-4-11,1-10-17,-5-17-3,1-13 2</inkml:trace>
  <inkml:trace contextRef="#ctx0" brushRef="#br0" timeOffset="4256">3902 751 28,'0'0'15,"0"0"1,12 1-2,1-3-2,10 2-4,0-3-2,8 1 0,2-3-1,2 2-1,0-3-1,-3 3 1,-5 0-1,-4 2 0,-6 0 0,-3 2-1,-14-1 0,13 6-1,-13-6 0,3 16 0,-3-5-1,2 5 1,0 0 1,-2 5 0,-1 3 1,3 4 0,-3 1 1,3 4-1,-4-1 1,0 2 0,-4-1-1,3-1-1,-1-4 1,0-3-2,-3-5 0,3-4 0,0-4-1,4-12-1,3 12-10,-3-12-26,9-23 0,-1 0-1,1-11 1</inkml:trace>
  <inkml:trace contextRef="#ctx0" brushRef="#br0" timeOffset="4767">4871 716 19,'0'0'29,"0"0"1,6-11 0,-6 11-24,4-12-2,-4 12 0,1-9 0,-1 9 0,0 0 0,0 0-1,-15-10 0,6 9-2,-5-1-1,-1 2 0,-4 3 0,-2 1 0,-4 3 0,-1 1 1,0 5 1,-3 0 1,2 8 0,-3-1 1,3 6 0,2 1 0,6 5-1,2 0 0,10 3 1,3-2-2,5 1-1,9-3-1,6-5 0,3-2 0,6-7-2,5-5-4,-4-10-6,12-1-12,0-6-13,-1-8-1,1-4 1</inkml:trace>
  <inkml:trace contextRef="#ctx0" brushRef="#br0" timeOffset="5248">4933 735 40,'0'0'32,"0"0"2,-2-10-15,2 10-11,15 4-4,-1 3-2,0 2 0,7 4-1,0 5-1,3 5 1,0 2 0,0 4-1,-1 2 0,-3 1 1,-3 1-1,-4-2 0,-4-3 1,-4-1 0,-5-5 1,-3-1 1,-8-8 0,-1 0 0,-6-6 0,-2-2 1,-5-6-1,0-2 1,-2-6-2,2-5-2,4-3-1,0-7-2,9 0-2,1-6-1,11 4 1,1-3-2,12 5 0,2-1 1,8 5 0,3-1 2,4 5 0,1-1 1,5 3 2,-2 0 1,-2 1 1,-3 5 1,-5-1 0,-3 5 0,-7 0 0,-3 5 0,-11-1 0,10 7-2,-9 3 0,-1 0 0,0 4-1,1 4 1,3 2 0,1 2 0,1 3 1,3 1 1,1-2 0,1 0 0,1-5 1,0 0 1,-3-6-1,1 0 2,-10-13-1,10 12 1,-10-12 0,0 0 1,0 0-2,10-16-1,-8-5-1,5-5-1,0-5-2,0-5-2,6 0-1,-5-6-3,8 8-2,-2 0-1,5 10-1,-4 2 0,7 9 1,-4 0 0,7 9 1,-3 0 2,2 7 5,-4 2 3,-2 1 4,1 6 1,-5 1 1,-2 5 1,-7 2 0,3 8 0,-8 0-3,2 5-1,-4 2-1,1 2-2,-4-2 0,4 0 0,0-4-1,0-6 0,4-3-2,1-8-3,6-3-5,0-5-17,4-11-7,9-1 1,-3-14 0</inkml:trace>
  <inkml:trace contextRef="#ctx0" brushRef="#br0" timeOffset="6199">6083 316 14,'0'0'30,"7"9"-1,-7-9 2,-5 19-21,7 1-5,-2 5-2,1 14 0,-2 6 1,4 13 0,-3 4 0,2 9-1,-1 3 0,1-1-2,2-2 0,0-8-1,0-8-1,-1-12-1,3-8-2,-6-16-2,2-7 0,-2-12-2,-12-13-1,-2-10 0,0-7 2,-6-12 1,-3-2 2,-1-6 3,-4 2 2,2 3 2,2 6 1,3 10 0,1 5 1,6 12-1,5 3 1,9 9-1,0 0 1,0 0-1,18 9 1,6-3-1,5-2-1,8 1 0,2-2-2,8-1-1,4 2-7,-4-7-10,-2-2-16,3 3 0,-12-8 1</inkml:trace>
  <inkml:trace contextRef="#ctx0" brushRef="#br0" timeOffset="6750">6394 686 3,'0'0'28,"-4"19"2,-5-9 1,1 6-20,3 7-3,-5 0-1,4 6 1,-1-1-1,6 1-1,2-3-2,6-3 0,5-5-3,4-8-1,8-5-2,2-8 0,2-6 0,0-10 1,0-4 0,-3-4 2,-4-4 2,-2 3 1,-9 0 1,-1 6 0,-3 2 0,-2 7-1,-2 3-1,-2 10-3,0 0-2,0-10 1,0 10-1,0 0 0,-2 17 0,0-7 1,1 6 0,1 4 1,0 5 1,2 7 0,-2 10 0,1 5 0,-1 6 0,0 10 1,-3 5 0,-1 5 0,-1 2 0,0 1-1,0-5 0,1 0 0,2-6-3,-2-11-5,8-7-13,-1-12-16,-1-17-2,-2-18 1</inkml:trace>
  <inkml:trace contextRef="#ctx0" brushRef="#br0" timeOffset="7871">6783 31 18,'0'0'12,"0"0"0,0 0-2,0 0-2,0 0-5,0 0-5,0 0-3,0 0-3,0 0 0,0 0-2,0 0 0,0-10-5</inkml:trace>
  <inkml:trace contextRef="#ctx0" brushRef="#br0" timeOffset="8272">6776 0 33,'0'0'20,"0"0"-3,0 0-2,0 0-7,0 0-3,0 0-1,-2 9 0,11 3 0,2 5-1,4 7 1,4 7 0,7 8 0,2 8-1,6 8 0,-1 8-2,2 5 0,1 4 0,0 1 0,-2 2 0,-3-2 0,-3-2 0,-5-1 0,-5-7 0,-8-1 0,-6-5 1,-3-5 0,-7-5 0,-1-3 0,-7-7 2,2 2-2,-5-8 1,6-2 0,-3-7 0,2 2-1,-1-6 0,2-2 1,3-3-2,1-4 0,7-9 0,-9 11-1,9-11 1,0 0-1,0 0 0,0 0 0,0 0-2,0 0-4,0 0-8,0 0-23,-10-1-1,8-8 2,-7-10-1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9:32.8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272 366 1,'-42'25'2,"3"-5"-1,6 0 0,3-5-1,5-1 0,5-6-1,5-3-2</inkml:trace>
  <inkml:trace contextRef="#ctx0" brushRef="#br0" timeOffset="230">175 300 8,'0'0'14,"0"0"-4,0 0-1,0 0-2,0 0-1,0 0 0,0 0-2,0 0-1,0 0 0,0 0 0,0 0-1,0 0 0,0 0-1,4-11-2,-4 11-8,17-9-14,-6-15-1</inkml:trace>
  <inkml:trace contextRef="#ctx0" brushRef="#br0" timeOffset="621">687 0 6,'0'0'7,"0"0"-3,0 0 0,0 0-1,0 0 0,0 0 0,0 0 0,0 0 1,0 0 0,-18 47 0,18-47 1,0 0 0,-31 55-1,11-28 0,-5 3 0,-3 4 0,-8 4 0,-5 5 0,-9 6-1,-1-1 2,-5 0-3,4-3 3,6-4-2,3-4 0,8-7 0,8-7 0,10-8 0,6-5-1,2-6-1,9-4-1,0 0-4,0 0-3,5-12-7,-5 12-15,6-20 1,-2 9-1</inkml:trace>
  <inkml:trace contextRef="#ctx0" brushRef="#br0" timeOffset="1032">146 347 10,'0'0'8,"-15"-1"0,15 1 1,-19 6-2,5-1 0,1 4-1,-1 4-1,2 4 0,-2 5-1,3 4 0,-1 7-1,3 3 0,2 1-1,3 2 2,2-3-1,2 0-1,6-4 1,3-2-1,8-10 1,3 1-1,4-10 1,5 0 0,2-6-1,5-3 1,1-6 0,4-4-1,-6 0 1,1-3 0,-6-1 0,4 1-1,-11 0 1,0 1-1,-8 2 0,-4 3 0,-11 5-1,13-7 1,-13 7-2,0 0 0,0 0 0,0 0 0,0 0-1,0 0-1,0 0-3,0 0-7,0 0-19,0 0-2,0 0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9:59.1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162 119 16,'0'0'16,"0"0"-3,0 0-2,0 0-2,0 0-2,-1 18 0,-5-3 0,1 9-1,-5 6 0,0 9-1,-2 9-1,-1 5 0,-2 3-1,-1 3 0,-1-3-1,2-2 1,1-9 0,2-5-1,1-10 1,5-6 1,-1-12-1,7-12-1,0 0 0,10-26-1,1-5-2,1-12 0,3-8 0,-1-9-1,1-4-1,-2-3 1,-4 3 0,-5 4 1,-1 8 0,-2 6 1,-1 9 0,0 6 0,1 5 1,1 8-1,2 5 1,-4 13-1,14-4 2,-5 15-1,-2 12 1,3 11-1,-2 9 1,2 10-1,3 8 1,2 7-1,3-1-1,2-2 1,6-5-1,2-7 1,2-10 0,1-8 0,-1-11 1,-1-9 1,-3-8 0,0-7 0,-6-11 0,-1-6 0,-6-10-1,-1-8 0,-8-9 2,-2-5-3,-5-5 1,-3-3-1,-2-3 0,1 3-1,-1 3 0,2 7-1,6 6-3,3 0-4,13 13-7,2-1-9,5 11-12,8 5-2,2 4 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9:59.8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165 505 15,'-10'15'29,"-4"-12"1,-4-4-13,5 0-2,-5-12-4,4 0-2,-2-14-1,9-3-3,4-11 0,5-5-1,8-7-3,6 1 0,2 0-1,7 4 0,3 5-1,1 7 1,1 7-1,0 7 1,-3 12-1,-2 4 1,-2 8-1,-4 7 0,-7 10 1,-1 7 0,-6 8 1,-3 6-1,-3 8 0,-3 3 0,-1 2 1,0 2 0,-3-4 0,0-4 1,-1-7 0,-2-2 1,-5-10 0,0-5 2,-7-9-1,-1-5 1,-5-11-1,0-4-1,-3-9 0,2-5-1,1-6-1,2-5-2,4-3-2,2-4-4,13 5-19,1-1-13,8 0 0,8 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7:50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 8,'34'4'7,"-1"-3"1,5 0-1,0-1-1,5 1 0,-2-2-1,5 2 0,-1-2-1,5 1-1,1-1 0,-1 1-1,3-1 0,2 1-2,2-2 1,-4 1 0,3-1 0,-1-1 1,2 1 0,3-3 0,1 2 1,-4 0 1,2 1 0,-1-2-1,3 3-1,-1 0 0,2 2 0,-2 0-2,3 1 1,3 0-1,1 0 1,-1 0-1,2-1 1,3-2 0,-1-1 0,-1-2 0,1-1 1,0-1-1,1-1 0,0 0 0,3 1 1,-2 1-1,-1 2-1,2 1 1,0 1-1,-2 2 1,0 0-1,-3-1 1,1 1 0,1-1-1,0 0 2,-2-1-1,1 1 0,2-1 0,0 2 1,1-1-1,3 1 0,0 0 0,4 1-1,-2-1 1,0 1 0,-1-1-1,0 1 2,-4-3-1,1 2 0,-6-2 1,2 0 0,-1 0-1,1 0 1,0 0-1,-3 1 0,3 0-1,-1 1 1,-1-1-1,-2 2 0,-1-1 1,-1 1-1,1 0 0,1 0 1,-3 0 0,0 0 0,0 0 0,-2 1 0,-1-1 0,-3 0 0,-2 0 0,-1 1-1,-2 0 1,0 0 0,-2 0-1,1 1 1,-2-1-1,1-1 1,-2 1 0,-1-1-1,0 0 0,-1-1 1,0 0-1,-2-1 0,-2 1 1,0-1-1,-1 0 0,-1 0 1,-4 1-1,2-1 1,0 1-1,-1 0 0,1 1 0,0 0 1,1 0-1,1 0 0,-1 0 1,3-1 0,1 0-1,0 0 1,1 0 0,1-1 0,3 1-1,0-1 1,4 0-1,-2 2 1,2-1-1,1 2 1,0-1-1,0 0 0,-6-1 1,4 0-1,-1 0 1,-4-2-1,-2-1 2,-2 1-2,-1-1 1,0-1 0,2 1-1,-7 1 0,-1 0 1,-1 0-1,1 2 0,-2 0 0,-3-1 0,-2 0 1,-1 1-1,0-2 0,-1 1 0,-1-1 1,-2 0-1,0 0 0,2 0 0,0 0 0,-1 1 1,1-1-1,-2 0 0,1 1 0,-3 0 0,2-1 0,-2 1 0,-1 0 1,2-1-1,0 0 0,1 1 0,2-1 0,1 1 0,-1-1 0,-1 0 0,-2 2 0,-1-1 0,-4 0 0,-1 0 1,-4 0-1,-11 0 0,16 0 0,-16 0 0,0 0 0,10 0 0,-10 0 1,0 0-1,0 0 0,0 0 0,0 0 1,0 0-1,0 0 0,0 0 0,0 0 1,0 0-1,0 0 0,0 0 0,0 0 0,0 0 1,0 0-1,0 0 0,0 0 0,0 0 0,0 0 0,0 0 0,0 0 0,0 0 0,0 0 0,0 0 1,0 0-1,0 0 0,0 0 0,0 0 0,0 0 0,0 0 0,0 0 0,0 0 0,0 0-1,0 0 1,0 0-2,0 0-3,0 0-4,9 0-9,-9 0-19,-9 2-2,-6-4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2:14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-6-4 23,'0'0'13,"-10"1"0,10-1-2,0 0-3,0 0-3,0 0-2,0 0-3,0 0-1,0 0 0,0 0 0,8 13 0,1-6 0,6 0 2,6 3-1,7-1 1,6 1 1,7-1 0,6 2 0,9-4 1,9 1 2,4-4-2,10 1 0,4-4 1,5 1-1,7-3 1,5 0-1,-1 0 0,7 1-1,1 0 0,3 0-1,-1 0 1,2-1 0,-2-1 0,3 0 1,0-5-1,-2 2 1,-4-2 0,0 1 1,-2-1-2,0 1 0,1-1 0,1 3-1,-2 1 0,1 1 0,1 0 0,2-1 0,2 0-1,0 1 1,-3 1 0,2 0-1,-2 1 1,0 2-1,-1 0 1,0 3-1,-4-1 1,-3 0-1,1 1 0,-3-1 0,0-1 1,0 0-1,1-2 0,1-1 0,1 1 1,3 0-1,1 0 0,1-1 1,3 1-1,0 1 0,1 2 1,-1-1-1,-3 1 0,3 0 0,2-1 1,-1 2-1,1-3 0,0 1 0,-2-2 1,2 0-1,3-1 0,-2 1 1,-6 0-1,3-1 0,-3 1 1,5-1 0,2-1-1,1 0 1,3-1 0,2 0-1,5-1 1,2-1-1,-1 2 0,-2 2 0,-3 0 1,-2 1-2,-3 0 1,-1 3 1,-3-2-1,-5 0 0,2 0 0,-3 0 1,-1-2-1,-2 0 0,-2 0 1,-2 0-1,-3 0 0,-1 0 1,-3 0-1,-1-1 0,-1 0 2,-4-2-2,-1 0 1,-3 1-1,-1-2 0,-3 2 1,1 1-1,-1 2 0,0 0 0,1 1-1,1 2 1,0-2 0,1-1 0,2 0 0,-3-2 0,0-1 1,-2 0-1,0-2 1,-3 1-1,-1-1 1,1 0-1,-3 0 1,-1 1-1,-1-1 0,-1 1 0,-2-2 0,-5 1 0,-2 1 0,-5 0 1,-1 0-1,-5 1 0,-6 0 1,-7 0-1,-6 2 2,-5-2-1,-8 3 0,-3-2 1,-12 1 0,0 0-1,9 1 1,-9-1-1,0 0 1,0 0-1,0 0 0,0 0-1,0 0 1,0 0-1,0 0 1,0 0-1,0 0 0,0 0-1,0 0-1,0 0-4,0 0-17,-9 4-16,9-4-2,-18-10 1,-2-7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2:45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 24 6,'9'-5'14,"-9"5"0,0 0-3,0 0-1,0 0-2,0 0-2,0 0-3,2 13 0,-4-1-1,1 6 1,-2 7 2,0 7-2,-3 5 2,-1 7-1,-4 2 0,0 2 1,-3 0-1,1-3-1,-2-6 0,4-4-1,0-9 1,2-5-1,3-7 0,2-5 0,4-9 0,0 0-1,-1-23 1,6 1-1,1-8-1,2-5 1,1-5-1,1-3 0,3-2-1,-1 4 1,-1 4-1,-2 6 1,-1 5-1,-1 4 1,2 5-1,-4 3 0,-5 14 1,7-15-1,-7 15 0,0 0 0,12 10 0,-9 9 1,1 9-1,3 8 1,4 8 0,5 9-1,5 5 1,6 1 0,4-3-1,4-6 1,4-5-1,-1-8 1,-3-9 0,-2-9 1,-5-8 0,-4-8 1,-7-11 0,-1-11 1,-6-11-1,0-9 1,-6-12 0,-2-5-1,-2-7 0,-3 0-1,-1 2 0,-2 5 0,-1 7-1,1 6 0,0 10 0,2 7-2,0 8-1,2 1-5,2 17-6,8-12-14,-8 12-5,22-1 0</inkml:trace>
  <inkml:trace contextRef="#ctx0" brushRef="#br0" timeOffset="821">846 586 23,'-19'-20'27,"4"-5"-12,3-2-4,0-9 1,5 0-3,1-5-2,6 1-1,7-3-2,2 5-2,5 2 0,8 4-1,3 2-1,6 4 0,2 3 0,3 5 0,-1 4 1,3 4-1,-3 6 1,-3 5 0,-1 7 0,-5 7 0,-5 8-1,-3 6 1,-6 3 0,-4 5-1,-5 3 2,-3 2-2,-4-2 2,-4 3 0,-5-5 0,-1-1 1,-3-3 0,1-2 1,-5-5 1,-2-3 0,-6-8 0,-1-4 0,-4-11-1,1-4 2,-2-9-3,-1-5-1,5-8-2,2-7-3,11 0-7,1-6-20,8-4-7,10 1-1,4-6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33.9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0 13,'-21'10'16,"2"-3"-15,4 3-5,6 0 0,4-1 1,7 2 2,-2-11 2,23 15 4,-2-10 3,6-1 2,5-2 0,6 0 2,6-4-2,7 1 2,1-3-3,9 2-1,1-3-1,8 3-1,0-2-1,6 3-1,-4-3-1,0 2 0,-3-1 0,-2 0 0,-6-1 0,-4 3-1,-8-2 0,-3 2 0,-7 0 0,-5 1-1,-6 0 0,-6 1 0,-5-2 1,-5 3 0,-12-2 0,11 0 1,-11 0-1,0 0 1,0 0 0,0 0 0,0 0 0,0 0-2,0 0 0,0 0-1,0 0 1,0 0-1,0 0-1,0 0 1,0 0-3,0 0-3,0 0-16,10-1-15,-7-9-1,3-4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4:04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1176 26,'0'0'17,"-3"-18"2,1 1-3,-1-11-1,2-6-4,-1-15-5,4-7-2,-1-12 0,4-6-2,1-7-1,2-2 0,2 0-1,2 3 1,-2 5 0,0 6 1,-2 6 0,-2 9 0,-2 5 0,0 9-1,-4 6 0,1 4 0,-1 5-2,0 3-1,4 8-3,-3-2-7,1 5-21,9 8 2,-11 3-1</inkml:trace>
  <inkml:trace contextRef="#ctx0" brushRef="#br0" timeOffset="471">324 99 8,'0'0'23,"0"9"-5,12-4-7,7 1-7,6 0-2,6-1-2,2 3 0,3-1 0,-2 1 0,0 1 1,-7-1-1,-6 4 2,-8 1 0,-5 4 2,-13 0-1,-4 7 2,-12 2 1,-4 5 0,-11 5 1,-1 4-1,-5 0 0,3 2-1,0-1-1,8-1 0,4-5-2,11-3-1,10-7-1,11-5 0,14-7 0,11-6 0,10-5-1,5-5 1,11-4 0,2-3 0,0-1 0,-2-1-1,-6 2-1,-7-1-5,-4 4-9,-2 4-16,-18-9 1,-3 7-1</inkml:trace>
  <inkml:trace contextRef="#ctx0" brushRef="#br0" timeOffset="931">259 399 7,'-16'-1'24,"16"1"0,0 0-6,15 5-15,7-6-1,4-1 2,11 2 3,3-3 1,13 2 0,2-3 0,13 4-1,3-2-4,7-1-12,3-2-22,13 4 0,-1-10-1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2:46.3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366 109 11,'0'0'9,"0"0"-1,0 0-1,0 0 0,0 0 0,0 0-1,0 0 0,0 0 0,0 0-1,0 0 0,-2 9-1,2-9 0,0 9-2,0-9 0,1 17 0,-1-6 0,0 5 0,0 0 0,0 4 0,-1 4 0,1-2-1,0 6 1,0 2-1,1 1 0,2 3 1,2 0-1,-1 0 0,2 0-1,0 6 1,-2-8 0,-1-1-1,-1 1 1,-4-4 0,-2-1 1,-1-2 0,-5-3 0,2-3 1,-2-2 0,-1 0 0,0-4 0,-1-1 1,-1-3-1,-2 1 0,-1-5 0,-1 2 0,-5-6 0,2-1 0,-4-7-1,0 0 0,-1-6 0,-3-4-1,2-5 0,3 1-1,4-5-1,0-1-1,5 1-2,1-5-5,5 6-13,8-1-13,1-1 0,-1 0 1</inkml:trace>
  <inkml:trace contextRef="#ctx0" brushRef="#br0" timeOffset="882">48 101 9,'0'0'11,"0"0"-2,0 0-2,0 0 0,4-9-1,-4 9-1,0 0 0,0 0-2,0 0 0,0 0 0,0 0-1,0 0 1,0 0 0,0 0-1,0 0 1,0 0 1,0 0-1,0 0 0,0 0-1,18-5 1,-18 5-1,22-6 1,-8 0-1,10 1 0,0-1 0,7 1-1,5-4 0,4 1 0,4 0 0,2 1 0,1-1-1,-1 2 1,-3 1-1,-5 2 1,-3-1-1,-5 3 0,-7 0 0,-4 1 0,-7 1 1,0-1-1,-12 0 0,12 1 0,-12-1 0,0 0 0,0 0-1,0 0-1,14 7-8,-14-7-20,11 2 2,-11-2-1</inkml:trace>
  <inkml:trace contextRef="#ctx0" brushRef="#br0" timeOffset="1663">746 529 17,'0'0'17,"-1"-17"-3,3 3-2,5 1-2,0-4-1,4-6 0,2 3-3,3 0-1,1-4-1,1 4-1,0 2 0,2 3-1,-4 2 0,2 9-1,-2-5 0,-2 7-1,2 2 1,-2 3 0,0 7 0,-3 1 1,0 3-1,0 2 1,-2 3-1,-2 0 1,-5 4-1,-2-1 1,-2-3 0,0-1-1,-4-1 0,-1 1 1,-5-2 0,1 1-1,-2-3 1,0 0-1,-2-3 1,-1 0-1,-1-1 0,3-2 0,-3-4 0,2-1 1,-1-2-2,3-3 1,-1-2 0,2-3-1,1-3-1,1-5-1,6 1-4,-1-7-4,7 0-17,2 0-7,3-1 1,7 2 1</inkml:trace>
  <inkml:trace contextRef="#ctx0" brushRef="#br0" timeOffset="2424">1208 302 14,'0'0'10,"0"0"-1,0 0-1,0 0-1,0 0-2,0 0-2,0 0 0,0 0-1,0 0 0,0 0-2,0 0-1,0 0-1,0 0-1,0 0-1,0 0 0,0 0-1,-10-2 0,10 2 1,0 0 0,0 0 1,0 0 1,0 0 0,0 0 2,0 0-1,0 0 1,0 0 0,0 0 0,0 0 1,0 0 0,0 0 1,0 0-1,0 0 1,0 0 0,0 0-1,0 0 1,0 0-1,0 0 0,0 0 1,0 0-1,0 0 0,0 0 1,0 0 0,0 0 0,0 0 0,0 0 1,0 0 0,0 0 1,0 0 0,0 0 0,0 0 0,0 0-1,0 0 2,0 0-1,0 16 1,4-3 1,-1 4-2,1 3 1,-2 1 0,3 3 0,-3 3-1,1-2 0,-1-7-1,0-1-1,-1-4-1,0-3 0,-1-10-1,0 10-4,0-10-9,0 0-18,9-12 1,-3-1 0</inkml:trace>
  <inkml:trace contextRef="#ctx0" brushRef="#br0" timeOffset="3115">1253 95 13,'0'0'25,"2"-9"1,-2 9-18,0 0-1,0 0-3,0 0-7,0 0-13,12 2-10,-12-2 1</inkml:trace>
  <inkml:trace contextRef="#ctx0" brushRef="#br0" timeOffset="3496">1482 318 6,'0'0'16,"0"0"-2,0 0-1,5 14-4,-5-14 0,0 15-1,1-3-1,0 7 1,1 0-2,-1-3-1,1 7 0,0-3 0,1 1-1,-1-3-1,1 1 1,-2-5-1,2 0-1,0-5 0,-3-9 0,11 7 0,-2-8 1,1-6-2,4-2 1,2-5 0,3-1-1,2-5 0,1-2 0,2 0-1,-2-3 1,0 0-1,-1 4-1,-2 1 1,-4 5-1,-2 1 1,-2 6-1,-11 8 0,13-8-1,-8 17 2,-2 1 0,0 6 0,-1 0 0,0 7 0,-1 0 0,0 6 0,0 0 2,1-5-2,0 0 0,0-1 0,2-3 0,1-1-1,-1-5-3,4 1-9,0-3-18,-8-12-2,19 7 1</inkml:trace>
  <inkml:trace contextRef="#ctx0" brushRef="#br0" timeOffset="4166">2168 12 19,'4'15'15,"-5"-5"0,0 3 0,0 7-2,-2 1-2,1 10-3,-2 0-1,2 6-2,-4 3 0,5 4 0,-2-2-1,4 1 0,-1-2-1,4-3 1,-1-4-1,3 0 0,4-6 0,0-5-1,3-3 0,3-5 0,4-4 0,4-6 0,3-6-2,2-6-2,3-3-5,-5-8-12,0-3-14,0-2-2,-10-3 1</inkml:trace>
  <inkml:trace contextRef="#ctx0" brushRef="#br0" timeOffset="4617">2038 230 19,'0'0'28,"10"-6"-13,1 5 0,-2-2 0,7 3-4,-4-1-4,10 3 0,-2 0-3,3 2-1,5 0-1,6 2-1,5 0-2,2-2-8,6-1-21,8 3-2,-2-8 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52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185 604 35,'7'52'16,"-2"4"1,1 8 0,-4-2 0,3 6-4,-7-8-2,3-1-2,-6-7-2,2-4-2,-3-7-1,2-8-1,-2-8-2,2-6-1,1-7-2,3-12-6,-5-10-6,0-13-5,3-9-7,-1-8-6,-6-12 2</inkml:trace>
  <inkml:trace contextRef="#ctx0" brushRef="#br0" timeOffset="201">56 615 4,'-9'-47'17,"9"8"-4,1 4-2,5 3-3,6 1-3,5 2 0,8 3-1,3-1 0,7 5 0,3-1 0,7 4 0,-2 4 0,4 7-2,-6 1 0,-1 8 0,-4 7 1,-1 4 1,-8 4 1,-3 3 0,-5 3 2,-4 5-1,-8-1 2,-4 5 0,-13-3-1,-2 5 0,-15-2-1,-4 2 1,-13-4-1,-2 2-1,-7-5-1,1-3 0,-2-4-2,1-3 0,3-5 0,6-2-2,7-3-1,7-5-1,8 3-4,3-12-10,14-2-19,12-1-4,10-8-1,10-6 2</inkml:trace>
  <inkml:trace contextRef="#ctx0" brushRef="#br0" timeOffset="701">1440 127 48,'0'0'32,"15"-12"0,-15 12-13,-4-16-17,4 16-1,-21-8 0,5 11 2,-9 3 0,-5 7 0,-7 4 0,-4 8 0,-5 7 1,-2 7-2,-4 7 0,0 7 0,-1 7-1,3 7 0,2 6 0,5 5 1,6 0-1,7 3 0,11-3 2,8 0-2,9-6 1,8-3-2,9-8 1,7-5 0,8-6 0,5-6-1,4-4-1,4-6-1,8-2-5,-3-11-10,2-4-19,9-3-2,-5-15 1,1-7 0</inkml:trace>
  <inkml:trace contextRef="#ctx0" brushRef="#br0" timeOffset="1232">1567 578 27,'-2'14'31,"2"-14"0,11 12-1,1-3-23,4 6-9,0 4 1,6 8 1,3 8 2,3 4 0,5 7 2,1 3 0,6 2-1,2-4 2,3-2-2,0-8-1,-2-3-1,-6-10 0,-7-4-3,-5-8-1,-14-10-8,-11-2-12,0 0-7,-35-14-1,2 7 2</inkml:trace>
  <inkml:trace contextRef="#ctx0" brushRef="#br0" timeOffset="1483">1582 1064 42,'-34'-3'24,"8"-6"-3,11-8-4,14-2-3,12-11-4,14-3-3,8-9-4,10-6 0,7-2 0,6-1-1,0 1 1,-1 4-2,-4 3 0,-9 5-6,-3 5-22,-6 13-7,-13-1-1,1 8 1</inkml:trace>
  <inkml:trace contextRef="#ctx0" brushRef="#br0" timeOffset="1923">2393 1141 8,'0'0'20,"10"-6"-1,-10 6-9,5 12 2,-3 8 2,-7 2 2,3 14 0,-9 1 0,3 14-1,-6-5-4,0 5-5,-1-6-3,1-7-5,9-1-9,2-10-20,3-27-5,12 8-1,-1-25 1</inkml:trace>
  <inkml:trace contextRef="#ctx0" brushRef="#br0" timeOffset="2434">2851 568 49,'6'19'32,"-6"-19"0,5 15-13,0 0-17,1 5-2,3 4 1,0 1 0,4 4 0,7-3 0,4-1 0,6-4-4,3-11-3,10-6-7,2-12-4,8-8-1,0-10 0,0-4 3,-4-11 2,0 2 6,-3-1 5,-9 2 8,-4 7 5,-8 5 0,-5 6-1,-4 6 0,-5 9-3,-11 5-1,8 14-2,-11 4-2,-4 8 0,-10 3 3,-3 8 2,-13 2 1,-4 3 1,-12-5-1,0 2 1,-3-10-1,2-3-4,6-7-10,-1-11-11,13-4-4,4-8-1,13 0 3,-1-6 5,16 10 4,-11-17 3,11 17 9,0 0 11,0 0 4,5 17 2,0 4-4,6 12-3,-4 5-3,3 13 0,-3 6-1,5 8-2,-7-1 0,4 3-1,-6-12-1,3-3-1,-1-10-3,-3-14-4,7-25-30,0-6-3,0-21 0,3-14 0</inkml:trace>
  <inkml:trace contextRef="#ctx0" brushRef="#br0" timeOffset="3135">3714-1 36,'-2'9'33,"2"-9"-1,1 15-1,10-2-21,8 6-13,3 6 0,10 9 0,6 7 2,6 11 0,4 8 1,3 8 1,0 6 0,-3 6 0,-3 3 1,-7 2 1,-5 0 0,-11-5 2,-5-2 0,-17-7 0,-7-1 1,-14-7-1,-8 0 0,-14-10 0,-5-1-3,-8-7 0,-1-5-1,2-8-2,3-9-2,9-4-11,8-15-24,7-12 0,16-7-1,9-13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56.0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0 311 39,'18'12'34,"-4"-10"1,5-3-1,5-4-27,0-2-6,4-1-1,5 0 2,6 2-1,2 1 0,4 1 1,1 2-2,2-1-1,-1 3-3,-6-3-4,3 3-11,-9-2-16,-16-6-2,-7-1 2</inkml:trace>
  <inkml:trace contextRef="#ctx0" brushRef="#br0" timeOffset="250">20 22 35,'-11'5'34,"21"5"0,4-8 0,13-2-26,12 2-6,11-1-1,10 1 2,5-3 0,7 1 0,-2-2 0,-1 0-1,0 2-10,2-1-27,-15-7-2,-2-1 1,-10-12-1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57.5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7 932 6,'0'0'21,"9"1"-7,-9-1-9,13 19 0,-4 5 1,-2 11 1,1 18 0,-2 15 1,0 14 2,-5 7-1,2 6-2,-6-3 0,3-3-1,-1-13-1,2-12-3,2-14-8,-1-16-17,-2-34-9,10 5 0,-8-29 0</inkml:trace>
  <inkml:trace contextRef="#ctx0" brushRef="#br0" timeOffset="340">8 1101 17,'-9'-25'28,"7"5"-6,4-1-8,7-1-3,11 1-4,12-2-3,12 1-2,12 2-1,9 3-1,8 3-1,5 5 1,-2 6-1,-6 6 1,-10 8 2,-10 9 1,-18 4 1,-13 9 2,-19 1 1,-11 7 2,-21-4 1,-3 5-2,-17-8 0,-2 1-2,-12-9 0,2-2-3,-2-8-4,-1-9-7,12-2-16,3-6-14,5-12-1,13-4 1</inkml:trace>
  <inkml:trace contextRef="#ctx0" brushRef="#br0" timeOffset="701">1175 662 31,'29'19'28,"-19"-9"-1,-5 4-2,-5-14-20,-19 23-9,-9-6 1,-9 8 4,-7 11 0,-14 9 7,-3 18 3,-9 7 0,6 15 0,-1 5-4,10 8-3,8 3-1,13 3-1,16-4-2,14-5 2,18-8-1,14-7 0,14-9-1,11-8 0,12-10-1,8-13-2,9-10-5,-1-18-12,5-13-17,0-11-1,-7-17 1</inkml:trace>
  <inkml:trace contextRef="#ctx0" brushRef="#br0" timeOffset="1071">1442 1227 42,'-11'5'33,"12"6"0,-1 1-1,11 5-30,8 4-2,7 8 0,5 6 2,6 5 1,7 5 0,1 1-1,2-2-2,-2 0-9,-6-8-13,-8-8-13,-3-1-1,-14-13 1</inkml:trace>
  <inkml:trace contextRef="#ctx0" brushRef="#br0" timeOffset="1272">1450 1668 28,'-45'-9'36,"16"1"2,8-9-2,15-6-17,22 1-12,12-7-4,15-2 0,10-5-2,10-4-1,6-1 1,5 3-1,-2 3-1,-2 1-2,-2 6 0,-11-1-6,2 9-14,-8 6-14,-7-1 0,0 7 1</inkml:trace>
  <inkml:trace contextRef="#ctx0" brushRef="#br0" timeOffset="1722">2211 821 6,'20'30'18,"15"11"1,1 10-20,6 12 3,4 12 4,-3 6 3,-1 8 2,-7 2 4,-3 6-1,-11-4 2,-4 5-2,-20-10-2,-6 1-3,-17-11-2,-5-2-1,-13-12 1,-4-3-2,-4-11-2,3-9-1,5-9-4,3-15-5,15-14-21,9-14-10,10-19-1,15-13 1</inkml:trace>
  <inkml:trace contextRef="#ctx0" brushRef="#br0" timeOffset="2263">3621 996 38,'2'14'33,"3"13"1,-7 3-2,-2 15-26,0 16-5,-6 14 2,1 12 0,-8 6 1,4 5 0,-5-4-1,4-8-2,3-13-2,-2-19-8,12-19-14,5-22-13,-3-28-1,4-17 1</inkml:trace>
  <inkml:trace contextRef="#ctx0" brushRef="#br0" timeOffset="2453">3520 1250 46,'-1'-56'34,"-2"10"-6,-2 4-7,5 12-6,-1 0-6,9 3-5,6 5-3,10 1 0,7 2-3,8 3 2,7 1-2,5 7 2,2 6-1,-2 8 0,-3 3 1,-7 6 0,-7 7 1,-8 6 0,-13 5 3,-9 5-1,-15-2 2,-5 3 1,-14-2-1,-5-1 0,-8-8 0,-1-3-2,-2-10-3,-1-10-5,12-3-16,2-11-18,5-10-1,11-6 0,8-10 0</inkml:trace>
  <inkml:trace contextRef="#ctx0" brushRef="#br0" timeOffset="2874">4723 687 11,'-16'2'30,"3"6"0,-13-6 2,-5 5-15,1 13-12,-10 9 0,-5 17 1,-12 11 1,-2 24 0,-9 12 2,1 15-1,-3 5-1,10 10-2,8-1-2,14 2 0,13-6-1,19-10-1,18-12 0,18-11-1,16-8-1,10-13-1,14-11-2,2-17-2,10-9-5,-5-23-5,5-12-18,-2-12-6,-11-15 2,-1-15 2</inkml:trace>
  <inkml:trace contextRef="#ctx0" brushRef="#br0" timeOffset="3254">4705 1115 12,'0'0'29,"-13"-13"1,14 4 3,-1 9-25,0 0-1,17 4 2,-7 10 1,8 14-1,0 5-1,8 13-2,0 4-3,4 5 0,0 0-2,1-2 1,-2-10-2,-1-8 0,-1-12-3,-3-17-1,5-9-8,-5-19-9,4-8-6,-2-11-3,4-3 2,-1-9 4,4 4 8</inkml:trace>
  <inkml:trace contextRef="#ctx0" brushRef="#br0" timeOffset="3455">5262 1205 0,'24'-32'14,"-1"8"8,-7 5 2,1 9-2,-6 6-3,-1 5-7,-10-1-6,11 20-4,-10-5-3,-1 2-1,-5 3 2,-5 3 0,-4 2 2,-10-2 2,-2 3 1,-7-5 0,-1 3 1,-6-6 0,3 4 0,-6-8-2,6 2 0,2-6-2,5-2-1,5 0-2,4-4-1,8 1-1,2-3 0,11-2 0,0 0 0,-1 12 0,1-12 0,11 14 2,-3-4 1,3 4 0,1 3 1,-1 8 1,0 6-1,-3 7 1,0 9 0,-3 5 1,0 5-1,-3 2 0,0 0 0,-2-7 0,1-5-1,-1-10-3,-1-14-6,-1-13-27,2-10-1,0-10 0,1-8 1</inkml:trace>
  <inkml:trace contextRef="#ctx0" brushRef="#br0" timeOffset="4316">5593 700 10,'0'-9'19,"0"9"-19,12-1 0,-12 1 4,20 15 4,-6 1 5,3 6 0,9 8 0,4 10-3,5 3-4,8 10-2,0 5 1,3 5 0,-2 4 1,-2 6 0,-11 0 0,0 6 1,-13 0-1,-7 6-1,-11 0-2,-7 7 0,-12-6 1,0-1 0,-8-8 1,-1-4 0,-4-11-1,4-6 1,0-17 0,6-9-1,3-8-2,3-7-1,5-3 0,2-7-2,9-5-3,-21-3-18,7-10-17,1-5-1,-8-16-1,0-12 1</inkml:trace>
  <inkml:trace contextRef="#ctx0" brushRef="#br0" timeOffset="8091">2197 1571 6,'-9'-7'11,"9"7"5,-11-18 2,9 3 2,2-6 1,5-1-6,-4-13-6,7-8-2,-4-14-1,4-8-1,-2-14 0,6-8 0,-6-14 0,4-3-1,-4-6 0,0 7 0,-3 1 0,0 5-1,-2 7 0,1 8-2,-2 9 1,1 10-2,0 8 1,1 8-1,-1 9-1,0 9-1,2 11-4,-5 3-5,2 15-12,6 11-14,-7 0-1,6 2 1</inkml:trace>
  <inkml:trace contextRef="#ctx0" brushRef="#br0" timeOffset="8552">2470 130 25,'0'0'28,"0"0"1,0 0-8,0 0-15,20 12-6,-2-7 0,4 1 0,6 0 1,5-2-1,4 0 1,1-2 0,0-1 0,-2-2 0,-4 0 0,-4 0 1,-5 0-1,-7-2 0,-6 3 0,-10 0 0,0 0 1,-12 15-1,-6-4 0,-5 4 1,-6 3-1,-5 5 0,-4 4 0,-2 0 1,4 1 0,1-1-1,6 1 1,5-5-1,7 1 1,7-3-1,9-3 0,8 0 0,9-2 0,8-4-1,7-1 1,8 1 0,7-4 0,5-2-1,2-2 0,0 0-3,-7-4-2,-3 3-4,-9-4-7,-10-4-19,-3 2 2,-14-9 0</inkml:trace>
  <inkml:trace contextRef="#ctx0" brushRef="#br0" timeOffset="9053">2476 355 15,'-14'3'19,"15"6"0,-1-9 1,0 0-24,0 0-1,20 1 2,-4 1 5,4 0 5,7 1 3,6-1 2,8 3-3,10 0-10,10 3-18,5-8-9,17 6-1</inkml:trace>
  <inkml:trace contextRef="#ctx0" brushRef="#br0" timeOffset="9563">5602 1385 9,'3'17'26,"-3"-17"-1,-6 12 1,6-12-14,0 0-10,-11-5 0,11 5 2,-11-16 2,1-6 3,6-5 0,-1-15 1,7-8-3,0-16-3,6-10-2,2-9 0,3-6-2,2-3 2,0 2 0,-1 4 0,-1 6 0,-3 9 0,-1 6 0,-4 7 1,-1 9-1,-3 6-1,-1 7-1,-3 5 0,-1 4 0,1 7-2,-3 5-4,6 17-6,-8-17-16,8 17-8,0 0-2,0 0 2</inkml:trace>
  <inkml:trace contextRef="#ctx0" brushRef="#br0" timeOffset="10044">5884 192 38,'0'11'27,"0"-11"0,7 12-2,3-10-27,7 6-5,-2-4 0,11 4 3,3-4 2,6 0 4,3-1 2,0-6 0,2 2 0,-4-4 0,-1 3-2,-5-4-1,-5 4 0,-4-4 0,-6 4 0,-2 2 0,-4 1 0,-9-1-1,12 3 0,-12-3 0,8 10 1,-8-10-1,2 12 0,-2-12 0,-3 16 0,3-16 0,-7 15 0,7-15 0,-10 11 0,10-11 0,-12 10 0,1-6 0,0 3 0,-5 3 0,-3 3 1,-6 5-1,-6 3 2,-6 6-1,-6 5 2,-3 2 0,1 3 0,-1-1 0,7-2 0,3-4-1,12-1 0,10-4-1,14-5 1,18-3-2,12-4 1,13-2-1,9-2 0,8-2 0,3-2 1,0-2-1,-4 0 0,-5-2 0,-8-1 0,-7 3-5,-10-1-20,-7-9-8,-3 2-2,-13-9 0</inkml:trace>
  <inkml:trace contextRef="#ctx0" brushRef="#br0" timeOffset="10725">5779 414 38,'22'-1'31,"13"7"2,5 0-12,8-1-16,12 6-2,5 1-1,3 3 0,1 3-1,-1-5-8,-8 0-24,2 2-2,-16-16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4:15.0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2584 2872 12,'0'0'18,"10"-4"-16,-10 4-3,13-12 0,-4 2 1,2-4 2,-2-2 1,3-4 2,2-6 1,3-2 0,0-5 2,5 1-1,-1-6 1,6 1-1,-2-5 0,5 3-2,-6-3-1,4-1 0,-6-2-1,-1-3-1,-2-3 0,0 0-1,-4-3 0,2 0 0,-2 1 0,1-1 0,-2-2-1,-1 3 2,-2 2 0,-5 1 0,-2-1 0,-4 0 1,-7-1-1,-4-2 1,-6 0 0,0 1-1,-8-2-1,0 1 0,-3-5-1,-1 5 1,-2 1 0,-1 1-2,-2-1 1,-2-2 0,-1 0 0,-6-1 0,-4 6 1,-8-2-2,-5 3 1,-3 1 1,-5 6-1,-5 4-1,-2 3 1,0-2 0,0 4 0,0 2-1,1 2 0,-1 1 1,-1 3-1,-2 2 1,-2 3-1,-5 7 1,2 1 0,1 3 0,-3 2 0,2 2-1,4-1 1,4 1 0,5-1 1,5 0-1,4-1 0,6-2 0,6 0 0,6 1 0,5 0 0,3 0 0,6 3 0,6 1 0,4 2 0,5 0 0,5 2 0,9 0-1,0 0 1,0 0-1,0 0-2,0 0-3,19-5-4,-9 0-6,0-1-10,2 3-6,-12 3 1</inkml:trace>
  <inkml:trace contextRef="#ctx0" brushRef="#br0" timeOffset="1412">300 171 4,'0'0'8,"0"0"0,0 0-2,0 0 1,0 0-1,0 0 0,21-7-1,-2 1 0,10-4-2,10-1-1,9-3 0,7-2 0,8-3-1,5 2 0,-1 0 1,2 3 0,-8 0 0,-7 4 1,-7 2-1,-10 3 1,-10 2-1,-10 3-1,-6 1 2,-11-1-2,0 0-1,-6 11 0,-9-6 1,-3 1-1,-10 3 0,-4-1 1,-11 4-1,-7 3 0,-10 1 0,-10 3 0,-6 5 0,-7 2 0,-2 1 0,1 0 0,2 0 0,6-1 0,8-2 0,15-2 1,9-5 0,14 1 0,10-3 0,11 1 1,11-1 0,10 1 0,6 2 0,9 3 0,5-1 0,5 0-1,6 0 1,1 1-1,2-3 0,0 1 0,1-4 1,-2 2-1,2-2 0,0 2 0,-3-1 0,0 1 1,-3 1-1,-1-2-1,-4 1 1,-4-2-1,-6-1 1,-5-3-1,-5-1 0,-3-2 0,-3-3 1,-10-5 0,0 0 0,9 9 0,-9-9 1,0 0-1,0 0 1,0 0 0,0 0-1,0 0 1,0 0-2,0 0 1,0 0-1,0 0 1,0 0-1,0 0 0,0 0 0,0 0 0,0 0-1,0 0 0,0 0-2,0 0-5,17 11-13,-7-1-12,-10-10 0,21 4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09.1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93 0,'72'3'4,"3"-2"1,0-2-1,2-1 0,2-1 0,1-1 0,3-1 0,-1-1 0,2 2-1,2 1 0,2-2 0,2 2 0,1 0 0,1 0-1,6 1 0,0 0 0,3-1 0,6-1-1,0 0 1,3 1-1,1-1 0,3 0 0,1-1 0,4 0 0,1 0-1,0 1 1,2 0 0,4 0-1,5 1 1,4 1-1,2 1 0,3 0 0,1 1 1,3 0 0,1 3 0,-3 0 0,0 2 0,2 1 0,-3 2 1,2 0-1,0 1 0,1 0 0,2 0 1,1 0-1,1-2 1,-1 1 0,2-1 0,0 0 0,0 1 0,0 0 0,-1 0 0,4-1 0,-1 0 0,0-1 0,-3-1 0,3-1 0,0-2 0,1-1 0,-1-2 0,4 1-1,-1 0 0,4 0 0,1 0 0,0 0-1,-1-1 1,0 1-1,1-2 1,1-1 0,0-1-1,2 1 1,1 0 0,3 1-1,4 0 1,2 1 0,6 0-1,1 2 0,2 1 1,1-2-1,0 1 0,0-2 0,-2 0 0,2-1 0,-3 0 0,0 1 0,0 1 1,4 0-1,2 1 0,2 1 0,5 1 0,5 0 1,-1-2-1,4 0 0,-1-2 1,-2-1-1,-2-2 0,0-1 0,-3 0 1,-3-1-1,-2-1 0,0 0 1,-2 0-1,-2 0 1,0-2-1,-2 1 1,-1-1 0,-7 1-1,-4-2 1,-5 4-1,-5-2 0,-5 2 1,-13 0-1,-6 1 1,-14 1-1,-6 0 0,-15 0 0,-10 1 1,-18 0-1,-12 0 0,-16 1-1,-10 1 1,-13 1-1,-9 1-1,-12-1-1,0 0-3,-17 12-11,-12-7-15,-15-8 1,-11-8-1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10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2585 86 0,'-54'-10'2,"-6"3"0,-5 0-1,-6-1-1,-6 1 1,-2 0-1,-6-1 2,-2 0-1,-3 1 0,-3 1 0,-2 0 0,-4 3 1,-1 2-1,-1 3-1,1 1 1,-1 2-1,-2 2 0,1 2 0,0 3 0,2 1 0,2 4 1,-1 3 0,5 4 0,6 4 0,4 5 0,8 1-1,8 4 1,8 1 0,9 1-1,12 2 0,9-1-1,7-1 0,13 3 0,10-1 1,11-1 1,11 2 1,7-2 1,10 0 2,14 2 0,8-3 0,6 1 1,7-1 0,8-1-1,5-1 1,8-5-1,8-2 0,0-6-1,10-4 1,8-11 0,6-5-1,10-9-1,10-5 0,4-7-1,3-4-1,-1-6 1,0-4-1,-6-4 0,-5-1 0,-14-4 0,-12 2 0,-14-1 1,-9-3 0,-16 0 0,-13 4 1,-17-3-1,-12 1 1,-13-2-1,-12 1 1,-13-1-2,-15 2 0,-10 2 0,-11 2 0,-11 4-1,-11 6-1,-9 7 0,-10 5-4,-4 12-5,-8 10-15,-10 1-7,-1 7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3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73 0,'0'0'2,"0"0"1,0 0 0,0 0 1,0 0-1,0 0 1,0 0 0,0 0-1,0 0 1,0 0 0,0 0 0,0 0 0,0 0 0,0 0 0,0 0-1,0 0 0,0 0-2,0 0 1,0 0-1,0 0 0,-11 10-1,11-10 1,0 0 0,-11 6 0,11-6 0,-10 2 0,10-2-1,-9 1 1,9-1-1,-10 3-1,10-3 1,-15 3 0,15-3-1,-14 4 1,14-4 0,-12 4 0,12-4 0,-9 3 0,9-3 0,0 0 0,0 0-1,0 0 0,0 0 0,0 0 0,9 5 0,-9-5-1,17 3 2,-4 1-1,3 0 1,6 0 0,2 1 1,6-1 0,8 1 1,7-2 0,9 0-1,8-1 1,9-1 0,9-1-1,6-2 0,7 0 0,7-1 1,3 0 1,4-1-1,1 2 2,1-4 1,2 2 0,-2-4 0,0 3 0,-5-3-1,1 2 0,-7-3-1,-1 2 0,-5 1-1,-3 0 0,-8 1 0,-3-1 0,-9 2 0,-5 0 0,-9 0 0,-5 1 0,-7 0 0,-6 1 0,-9 0 0,-5 2 0,-7-1-1,-4 1 1,-3 0-1,-9 0 0,0 0 0,10 0 1,-10 0-1,0 0 0,0 0 0,0 0 0,0 0 0,0 0-1,0 0 0,0 0 0,0 0-2,0 0-4,13-6-13,-1 4-15,2-11-1,6-3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33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 1,'0'0'23,"10"2"0,-10-2-5,28 1-17,-1-4-2,8 0 1,7 0 2,7 0-1,7-1 1,5 0 0,7 1 0,3-1 0,4 2 1,2-1 0,2 1 1,-3 0-1,0 2 1,-7-1 0,-3 1 1,-8-1-1,-4 3 1,-13-2 0,-6 2 0,-11-2-1,-4 2 1,-9-2-1,-11 0 0,11 1-1,-11-1-1,0 0-2,0 0-3,0 0-5,0 0-8,17 4-18,4-1 1,4-6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36.7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0 261 1,'10'0'6,"5"1"-1,-1-1 1,6 1 0,-1-1-1,4 1 0,4-2 0,2 1-1,3 0-1,3 0 1,5-1-1,-1 0 0,6 0 1,3 0-1,2 1 1,3 0 0,1 4-1,3-3 0,1 0-1,2 0 1,0 0 0,3 1-1,1-2 0,1 0 1,3-3-1,-1 1 1,0 2 0,2-1 0,0 7-1,-3-5 0,3 7 0,-2-4 0,1 6 0,1-4-1,3 4 0,-1-4 1,0 0 0,1-3-1,2 0 1,-2-2 1,2-1-1,-1-2 0,1 0 0,-1-1-1,1 0 1,-1-1-1,-1 1 0,-1-1 0,2 0 0,-2-1 0,1 0 0,0-1 0,0-3 0,-1 3 0,1-1 0,-2 1 0,1-1 0,-3-1 0,-2 3 0,0-2-1,0 6 1,0-6-1,1 5 1,-1-2-1,-1 2 1,1 1 0,-1-1-1,-2 1 1,-1-1 0,-2 1 0,0-1-1,0 0 1,1 1 0,0-2 0,0 1-1,-1-1 1,0 1 0,-1-1-1,1 0 1,0 0 0,0 0-1,0-1 0,2 0 1,-1-1-1,-1-1 1,-1 1 0,-2 0 0,-3-1-1,-1 0 1,-2-2 0,-3 2 1,0-1-1,-1 1-1,2-1 1,0 0-1,0 2 0,0 0 0,0 1 1,1 0-1,-2 0 0,1 2 0,-4-2 0,2 1 0,0 1 1,-2 1-1,2-1 0,0 1 1,2 0-1,-2 0 0,3 0 1,-3-1-1,-1 0 0,-1 1 0,-5-2 1,-5 1-1,-4 0 0,-3 0 1,-6-1-1,-6 2 1,-5 0 0,-11 1 0,14-2 0,-14 2 0,0 0 0,0 0 0,0 0-1,0 0 1,0 0 0,0 0 0,0 0-1,0 0 1,0 0 0,0 0-1,0 0 0,0 0 1,0 0-1,0 0-1,0 0 0,0 0-5,0 0-15,0 0-18,-17 3-1,-5-14 0,-20-19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43.5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36 9,'45'1'6,"6"-2"1,6 0-1,5 1 0,5-1-1,2-1 0,7 1 1,3 0-1,3 1 0,5 1 1,2-1-1,3 1 0,3-1-1,4 1 1,2-1-2,5-1 0,1-1 0,4-1 1,-2 0-1,5 2 1,0-2-1,3 3 1,-2-1 0,1 4-1,-2-1-1,0 0 0,-3 2-1,3-1 0,-2 0 0,-2-1 1,0 0-1,-1-1 0,-1 0 1,-1 0-1,-2-2 0,-3 2 0,-4-1 0,-1 0 1,-5 1-1,-1 0 0,-3 0 0,2 2 1,-1-1-1,0 0 0,1 0-1,2 1 1,1 0 0,1 0-1,1-1 1,-4 2 0,-1 0-1,-2 2 1,-3-1 0,-2 3 0,-1-2-1,1 0 1,0-1 0,1-1-1,2-1 1,3-1 0,0-2-1,0 0 0,1-2 1,-1 0 0,0-1-1,0-1 1,0-1-1,-1 0 1,1-1-1,3-1 0,0 1 0,1 0 0,2 0 1,-2 1-2,2 0 1,-1 1 1,0 0-1,-2 1 0,-4 0 0,-5 0 0,-4 1 0,-6-1 0,-9 0 1,-6 1-1,-10-2 0,-10 3 1,-8-1-1,-9 1 1,-7-1 0,-4 2 0,-10 0-1,0 0 1,0 0 0,0 0-1,0 0 2,0 0-2,0 0-3,0 0-1,10 0-16,-10 0-17,9-7 0,3-3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2:51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133 213 20,'0'0'21,"0"0"-1,0 0-4,0 0-3,-12 5-3,10 8-2,-6 1-2,5 7-1,-3 4-1,0 8 0,-1 2 0,1 9-1,-1 2 0,1 3 1,0-4-2,2 1 1,-2-8-1,2-4 0,0-6-1,3-9 1,1-7-3,0-12-2,0 0-7,12 5-17,-4-16-7,3-2 1,-2-5-1</inkml:trace>
  <inkml:trace contextRef="#ctx0" brushRef="#br0" timeOffset="451">0 59 15,'10'-9'21,"2"0"-4,4-2-2,3 3-2,2-2-1,5 4-4,1 1-1,4 4-2,-3 2-1,2 5-1,-5 4-2,0 3 1,4 5-1,0 1-1,-4 2 0,-2 3 1,-2 3-1,-2 0 0,0 2 0,-1 0 1,-12-4-1,-3 1 1,-3-2 0,-5-1 0,-4-5 1,-7 0-1,-7-5 1,-3-2 0,-6-4 0,-1 0 0,-3-2 0,2-3-1,-1-3 0,4-2 0,2 0-1,3-2 1,3 1-2,2-3 0,6 3-2,-1-5-5,16 9-18,-13-12-8,13 12 2,0-15-1</inkml:trace>
  <inkml:trace contextRef="#ctx0" brushRef="#br0" timeOffset="1182">480 562 7,'4'12'16,"3"3"-2,0 4-1,2-1-3,-1 6 0,1-5-3,0 1-1,1-1 0,-2 0-1,-1-3-2,0-2 1,-4-3 0,1-2 0,-4-9 0,2 13 1,-2-13 0,0 0 0,-14 1 0,14-1 0,-13-7-1,13 7-1,-19-17-1,8 6 0,1-6-1,0-1 0,3-1-1,1-2 0,2 0 0,5-7 0,2 1 0,5 6-1,5-1 0,4 2 0,4 3 0,2-1 1,5 4-1,-1 7 0,3 3 1,2-1-1,-1 3 1,-4 2 0,0 3 0,-2 1-1,-3 0 1,-2 3 0,-5-3 0,-1 1 0,-3-2 0,-2 1-2,-9-4 2,14 10-2,-9-1-5,-5-9-9,0 0-17,3 17 1,-3-17 0</inkml:trace>
  <inkml:trace contextRef="#ctx0" brushRef="#br0" timeOffset="3235">1067 712 5,'0'0'19,"-8"-11"-1,8 11-3,-13-15-2,13 15-3,-14-18-1,7 7-2,2-1-2,0-1-1,4-2-1,7-2-1,-1-2 0,5-1-1,1 0 0,5 2-1,0 0 1,3 2-1,-1 3 0,0 5-1,-1 4 1,0 4 0,-2 3 0,-2 6 0,-1 6 0,-3 2 1,-1 3-1,-3 3 1,-4-1-1,-2 1 1,-3 1 0,-1-2 0,-4-4 0,0-1 0,-2-2 0,-1-1 1,0-4-1,-1 1 1,-1-5 0,1 0 0,0-3 0,0-2 0,0-2-2,-4-3 0,6-1-3,-2-8-4,8 1-14,3-5-11,-1-12 1,7 4-1</inkml:trace>
  <inkml:trace contextRef="#ctx0" brushRef="#br0" timeOffset="3866">1403 182 21,'0'0'16,"0"0"-3,-2 13-1,2-13-3,-2 16-2,1-6 0,3 6-1,-2 1-2,3 4 0,-1 1-1,2 5 0,0 0 0,2 5-1,-1-4 1,1 2-3,-2 4 2,0 0 0,-1-4 0,0-2-1,-3-6 1,1-3 0,-1-3 0,1-2 2,-1-14-1,0 0-1,14-20 0,-5 5 0,0-2-1,6-4 0,0-2 0,3 1-1,0-1 0,-2 2-1,1 10 1,-2-3 0,0 5-1,-1 3 1,1 6-1,-6 3 1,4 4-1,0 5 0,-1 6 0,0 3 1,-1 2 0,-2 0 0,-1 1 0,1-2 0,-7 0 0,-2-3 1,-3-4-1,-7-2 1,-1-1 1,-2-3-1,-4-2 1,-3-1-1,-1-4 1,-3 0-1,-1-5 1,5-1-2,1-1-1,-1-4-2,7 1-6,-1-4-14,8-1-11,6 0 1,4-7 1</inkml:trace>
  <inkml:trace contextRef="#ctx0" brushRef="#br0" timeOffset="4537">1945 759 10,'0'0'32,"-12"6"0,12-6 2,0 0-20,-16-9-4,16 9 0,-10-11-3,10 11-3,-6-9-1,6 9-2,0 0-1,-6-10-2,6 10-5,0 0-10,0 0-17,0 0-1,6-13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45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0 154 12,'11'3'24,"-11"-3"-2,19-5-16,-2 5-5,4 1 0,3 2 2,4 0 0,3 1 0,2 0 1,4 2 0,0-3 1,4 1 1,4-3-1,5 1 1,0-4 1,7 3-1,0-4 1,6 3 0,0-3 0,4 3-2,-2-2 0,2 4-1,-1-2-1,4 4 0,-4-3-1,3 3 0,1-1 0,4 0-1,1-1-1,3 1 1,1-3 0,0 1-1,0-2 3,1 0-2,-1-2 0,1 1 1,0-1 0,1 0 0,-1 1 0,3 1-1,-1 0 0,0 1 0,0 0-1,1 0 1,-3 1-1,0-1 0,-4-1 1,2 0-1,-2-1 0,0 1 1,0-1-1,1-1 0,0-1 1,3 1-1,1-1 0,0-1 0,2-2 1,0 0-1,-1-3 0,0 1 0,0 1 0,-2-1 0,1 1 1,2 0-1,0 0 0,0 0 0,2 1 0,1 0 0,-3-1 0,0 1 0,-2 1 0,-3 1 1,0 1-1,0 0 0,-4 2 0,2 0 0,3 1 0,0 2 0,-1 1 0,-3 0-1,0 1 1,-6 1 0,-4 0 1,-8 0-1,-9-1 1,-5 0-1,-7 0 1,-7-1 0,-8-1-1,-2 0 1,-8 0-1,-1-1 0,-10 0 0,0 0-1,10 1 1,-10-1-1,0 0 0,0 0 0,0 0-1,0 0-1,0 0-4,-12 13-16,-3-9-16,-5-1 0,-13-13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4:13.2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 2,'24'-1'12,"7"4"-3,1 1-3,4 0-1,5 0 0,6-1-1,7-1 1,6-2 0,7-2 2,10-3 0,9 1 0,8-7 1,8 4 1,4-3-2,11 3 0,5-1-1,6 4-1,3 1-2,3 4 0,5 1-1,5 3-1,2 0 0,1 3 0,0-3 0,2 1 0,-2 0 0,0 0 0,-5 4 0,-1 0 0,-3 3-1,-2 2 1,-4 4 0,-5 2 0,-4 2 0,0 4 0,-4 0 0,-6 3-1,-2 2 1,-3 3 0,-3 2 0,-2 5-1,-2 4 0,-6 3 0,-4 4 0,-4 4 0,-7 3 0,0 4 0,-5 3 1,0 1-1,-3 3 0,1 4 1,0 2-1,0 2 1,-1-2-1,-2 4 0,-2 1 2,-3 4-1,-5 0 0,-1 3 1,-7 1 0,1 3-1,-8 3 0,-3 0-1,0 2 0,-2 2 0,-4-1-1,-1-1 1,-1 0 0,-3 1-1,2-2 1,-1 2 0,-7-1 0,-7 1 1,-4 0-1,-4 4 1,-2 1 1,-9 5-1,-6 4 1,1 0-1,-7 5 1,7-1-1,-3 0 1,-4 1-2,-3-3 1,1-2 0,4-5 1,-8 0-1,0-5 0,-9-1 1,-4-2-1,-2-2 1,-7-3-1,-5 3 0,-6 0 1,-3-3-1,-3-3-1,-3-1 0,-2-4 1,-1-4-1,-4-3 1,-3-6 1,-6-1-1,-2-4 0,-4-5 0,-1-2 1,-6-3-1,-1-2 0,-2-3 0,3-5-1,4-6 1,3-2-1,3-5 1,5-4-1,10-4 1,9-5-1,10-5 1,8-4-1,7-4 0,9-2 0,8-2-1,3-6-3,11 0-11,6-15-25,6-18 0,8-12-1,4-23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2:55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142 209 3,'0'0'12,"0"0"-2,0 0-2,0 0-2,0 0 0,0 0 0,-3 10 0,3-10 0,9 15-1,-2-3 0,-1 4 0,6 7 0,1 1 1,0 4-2,1 5-1,0 4-1,-1 5 0,-3 3-1,3 2 0,-4 2 0,-1 5 0,-1 2 0,-2 3 0,-1 2 0,0-2 0,-5 3 1,-5 0-1,1-2 0,-5 0 0,-7-1 0,-2-2 0,-3-1 0,-4-1 0,-1-1 0,0-2-1,-1-1 1,4-6-1,1-7 0,6-6 0,1-6-2,5-7-3,3-7-12,8-12-13,-9-15 0,6-11 0</inkml:trace>
  <inkml:trace contextRef="#ctx0" brushRef="#br0" timeOffset="661">59 0 16,'16'12'23,"-16"-12"-1,16 14-19,-3-3-1,3 3 0,3 1 2,2 3 0,5 3 1,1 0 1,4 4 1,-1 1-1,4 3 0,-3 4-1,2 6-1,1 2 0,-3 7-2,6 4 0,-9 0-1,0 6-1,-7 3 1,-2-1-1,-4-1 1,-7 3-1,7 0 2,-18-3-2,7 4 1,-4-3 0,1 1 1,-4-1-1,-3 0 0,-2-2 0,-10-3 1,4-5 0,-1-1 1,-7-7 0,0 0 1,-1-4-1,1-1 0,-3-7 1,5-1-2,-5-4 1,4-2-1,2-4 0,0-3 0,3-7 0,1-1-1,5-3 0,10-5 0,-12 7 0,12-7 0,-10 2-1,10-2 0,0 0 0,0 0 0,0 0 0,0 0 0,0 0 0,0 0 0,-9 1 0,9-1 0,0 0 0,0 0 0,0 0 0,0 0-1,0 0 0,0 0 0,0 0-1,0 0-2,0 0 0,0 0-4,0 0-5,2-12-12,-2 12-12,-7-10 2,7 10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35.3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511 616 5,'0'0'17,"0"0"-2,0 0-1,46-21-1,-46 21-2,0 0 0,64-63-3,-64 63-2,47-53 0,-47 53-3,46-54 1,-46 54-2,41-42 1,-41 42 0,0 0 1,30-48-1,-30 48 0,0 0 0,0 0 0,0 0 0,0 0-2,0 0 0,0 0-1,0 0 1,-4 56-2,4-56 2,-13 49-2,13-49 2,-13 67-1,11-26-1,-2 2 2,-1 2-2,-2 0 1,4-1 0,0-3 0,3-41 0,-11 66 0,11-66 0,-5 45 1,5-45-1,0 0 0,0 0 1,-10 44-1,10-44-1,0 0-3,0 0-7,0 0-17,0 0-4,0 0 0,0 0 0</inkml:trace>
  <inkml:trace contextRef="#ctx0" brushRef="#br0" timeOffset="620">586 1179 10,'0'0'14,"-77"-22"0,77 22-1,-76-33-3,76 33-2,-67-48-2,67 48-1,-64-59-2,64 59 1,-57-74-2,24 33 0,-2-6 0,2 2-1,0-3 0,4 0 0,0-2 1,2 1-2,9 0 2,10-1-1,10 2-1,4-1 1,11 2-1,10-2 1,12 0-2,8 0 2,1 1-2,10 4 1,2 5 0,5 2 1,2 9-1,1 8 0,-2 8-1,9 11 0,-9 12 0,6 6 1,-5 10-1,-2 7 0,-6 4 0,-5 6 0,-5 6 1,-11 3 1,-1 3-1,-10 3 0,-10 4 1,-8 3 0,-7 4 0,-9 0 1,-8-2 0,-10-2 1,-7 0 0,-7-1 1,-5-6 0,-6-4 0,-5-8 1,-1-4-1,3-7-1,1-5-1,2-9-7,4-9-25,2-13-1,44 0-1,-58-21-1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37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435 228 3,'22'-42'21,"-22"42"0,0 0-14,0 0-2,48-41-1,-48 41-1,0 0-2,47 1 0,-47-1 0,0 0 1,42 25 1,-42-25 0,0 0 1,32 54 0,-32-54 2,14 50 0,-14-50 0,-19 57-1,19-57 0,-39 67 0,39-67-1,-48 62 0,48-62 0,-61 56-1,61-56 0,-38 49-1,38-49-1,0 0 1,-28 48-1,28-48 0,0 0 1,0 0-1,49 23 0,-49-23 1,71-4-2,-18 0-2,1 1-3,4-3-6,2 5-9,0 2-13,2-2 1,-2 7-1</inkml:trace>
  <inkml:trace contextRef="#ctx0" brushRef="#br0" timeOffset="501">460 930 18,'-82'-10'9,"82"10"2,-78-34-1,78 34-1,-77-51 1,77 51 1,-70-64-1,70 64-1,-65-73-3,65 73-1,-54-78-1,39 35 0,1 1-1,10-2-1,3-2-1,11 0-1,2-1 1,8 2-1,-3 0 1,3 2-1,2 0 1,-22 43-1,54-72 0,-54 72 1,59-57-1,-59 57 0,69-38 1,-69 38-1,88-10 0,-46 14 0,10 6 1,-6 7-2,2 2 0,0 6 1,6 2-1,-6 1 1,-3 2 0,0 3-1,-8 1 1,-1 1 0,-1 1 1,-4 3 0,-6-1-1,-1 1 1,-10 1 0,0-1 0,-6-1 0,-3 0 1,-6 1 0,-5 0-1,-7 0 1,-10-3 0,1 0 1,-15-2-2,-5 0 0,-4-2 1,-10 0-1,-4-2-1,2-2 0,2-1-3,-7-6-8,10 0-22,6-2 0,6-11-1,41-8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38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458 449 6,'0'0'28,"0"0"0,0 0 0,0 0-15,47-42-11,-47 42-2,49-22 1,-21 17-2,-28 5 1,45-3 0,-23 4 0,2 3 1,-2 3 0,-10 3 2,-4 4-1,-8-1 3,0-13-1,0 0 2,-16 60-1,16-60-1,-43 39 0,43-39-1,0 0 0,-48 45-2,48-45-1,0 0 0,0 0 0,0 0-1,0 0 1,0 0-1,0 0 0,0 0 1,32 20-1,-14-15 0,9 2 0,3 3 0,1 1 0,-3 2 0,-3 2 0,-2 0 1,-4 3 1,-6 0 1,-10 4 0,-6 0 1,-6 2 1,-11 0-1,-6 3 1,26-27 0,-62 53-1,21-29-1,41-24-1,-77 45 0,77-45-3,-76 39-3,76-39-5,-63 34-15,63-34-11,0 0-1,-57 46 1</inkml:trace>
  <inkml:trace contextRef="#ctx0" brushRef="#br0" timeOffset="651">534 1373 10,'-42'6'23,"42"-6"1,-74 1-12,74-1-8,-78-29 1,78 29 3,-74-54-1,74 54 2,-75-79-1,39 29 0,-2-2-2,9-10-2,-2-4-1,7-8-3,7-3 0,8-4-1,3-2 0,12 1 0,14 1 0,0 5 0,14 4 1,6 7-1,-2 4 1,10 6 0,6 7 0,3 7 0,4 6 0,1 8 0,2 8-1,-5 8 0,5 9 1,-6 9-1,1 9 1,-6 10 0,1 7 1,-6 5 0,3 7 1,-2 4-1,-4 3 1,-2 3 0,-2 3 0,-7-3 1,-7 2-1,-5-1 1,-8 1-1,-8-3 2,-8 0 0,-9-2-1,-11 0 1,-11-3 0,-5 1-1,-10-3 0,-8-2-1,-5-4 0,-7 0-1,-3-6-1,2-4-5,4-1-16,1-6-15,-5-11-2,13-5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43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516 949 7,'30'-29'12,"3"-6"1,2 0-2,2-4-2,2-7 0,-2 7-2,-1 2-1,-4 1-2,-1 3-1,-4 2 1,-3 3-2,-4 3 0,-2 13 1,-5-6 0,-4 7-1,-2 1 1,-7 10 0,5-9-1,-5 9 0,0 0-1,0 0 0,-6 9 0,6-9-1,-13 18 1,7-6-1,-1 6 0,-1 3 1,-1 2-1,2 4 1,2 4-1,0 2 0,1 6 1,0 1-1,4 1 0,0 1 0,2-1 0,1-3 0,0-3 0,0-2 0,0-5 0,0-6 0,-2-4 0,0-4 0,-1-4 1,0-10-1,0 15 0,0-15 0,0 0-1,0 0-5,0 0-10,0 0-13,0 0 0,0 0 0</inkml:trace>
  <inkml:trace contextRef="#ctx0" brushRef="#br0" timeOffset="851">654 1418 20,'-38'-1'14,"-3"-1"-1,-1-5 0,1 1-1,-3-7-2,4 0 0,-3-6-2,0-3-1,0-6-1,2-1-1,-3-6-1,4-2 0,1-7-1,3-4-1,6-5 1,8-1-1,4-4-1,9-1 0,6-11 0,9 5-1,10-2 0,6 2-1,18-2 0,11-2 0,10 1-1,9 2 1,9 9 0,2-3 1,2 5 0,0 8-1,-7 4 1,-3 10-1,-6 8 1,-5 5 0,-6 9-1,-1 6 0,-5 11 0,3 6 0,-5 11 0,-5 7 1,1 10-1,-5 8 1,-3 7-1,-5 5 1,-4 1 0,-4-2-1,-7 9 2,-1 2-1,-6-3 1,-3 1-1,-3-3 1,-3-1-1,-3 0 0,-4 3 2,-5-13-2,-4-3 1,-6-5-1,-5-6 1,-5-2 0,-5-3 0,-4-4 1,-5-2 0,-1-2-1,-4-2 1,-7-2-1,5-2 1,-2-4-1,0-3 0,-1-1 0,0-3 0,-1-3-1,2-4-2,10 1-10,-3-3-20,-3-8-2,7 0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56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0 376 5,'10'5'9,"3"-4"-1,9 0 0,5 2-1,8-1 0,6-1-2,5 1-1,4 0-2,6-1-1,0 1 0,-4-1 0,-3-1-1,-6 1 1,-7 0-1,-4-2 0,-7 1 0,-10 0-4,-15 0-4,0 0-14,0 0 1</inkml:trace>
  <inkml:trace contextRef="#ctx0" brushRef="#br0" timeOffset="370">196 21 1,'11'11'6,"0"-7"-4,4 1 2,2 0 1,5 2 1,4 0 1,5 0-1,5 0 1,2 3-1,5 0 0,3-1-2,4 4-1,3 1-2,0 1 1,-1 0-1,-2-4 0,-2 3 0,-3 0-1,-7 1 1,-5-4-1,-6-2 1,-4 1-1,-8-3 1,-2 5-1,-4-7 1,-9-5 0,10 8 0,-10-8 0,0 0 0,0 0 1,0 0-1,7 9 1,-7-9-1,0 0 2,0 0-1,0 0 0,0 0 0,0 0-1,0 0-4,0 0-8,-13-7-10,13 7-5,-14-5 0</inkml:trace>
  <inkml:trace contextRef="#ctx0" brushRef="#br0" timeOffset="1021">828 0 7,'44'21'6,"1"0"-1,5 1-1,0 0-2,-3-6 1,-2 3-1,-6 0 0,-4-5-1,-3 0 1,-7-4 0,-5 2-1,-4 1 1,-6 2 0,-1-1 0,-5-2-1,-2 3 1,-5-1 0,-1 6 1,-7-4-1,-1 1 0,-7 2 0,-7 2 1,-6 4 0,-4 2 0,-7 4 1,-5 3 0,-6 2-1,-3 2 1,-3 0 1,4 2-1,0-3-2,4 0 1,5-9-2,6 1 0,8-3 0,8-8-1,7 0 0,5-7-1,6 1-2,7-12-9,-3 13-15,12-4 1,-9-9-1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3:47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76 108 1,'-6'18'7,"6"-18"0,-10 15-1,4-1 0,1-1 0,-1 5-1,2 3-1,0 6-1,0 4 0,0 11-1,1-2 0,0 3 0,0 3 0,0-1 1,-1 1 0,1-3 0,0-5 0,0-3 0,2-9 0,2-2 0,2-6-1,0-4 0,1-4-2,-4-10-2,11 10-7,-2-6-12,-9-4-3,19-13-1</inkml:trace>
  <inkml:trace contextRef="#ctx0" brushRef="#br0" timeOffset="440">481 0 3,'0'0'8,"-4"9"-3,0 2-1,-1 4 1,-1 7 1,0 7 1,1 7 0,1 7 0,-1 9 0,3 8 0,-1 7-1,2 5-1,-1 1-1,1-2 1,-3 1-2,0-1-1,-2-9-1,0-9 0,0-8 0,-1-7 0,1-7-1,1-6-1,1-10-2,4-15-6,-6 13-4,6-13-5,-9-12-5,8 3-3</inkml:trace>
  <inkml:trace contextRef="#ctx0" brushRef="#br0" timeOffset="761">225 620 14,'7'-19'16,"4"11"-3,1-1-1,5 0-3,4 3-2,8-1-1,3 4 0,3 0 0,9 2-3,0 1 1,1 3-2,2 0 0,-2 1 0,-5 1-1,-4-1 0,-8 1 0,-5 0-2,-6 0-5,-3-1-12,-14-4-9,19 2-1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3:49.3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128 415 7,'0'0'9,"0"0"-1,0 0-2,0 0 0,0 0-1,-7 10-1,6 1-1,0 5 0,1 7 0,0 4-1,0 12 1,1 9 0,-1 8 0,1 6-1,1 5 0,-2 3 0,1 1-1,-2 0 0,1-10 0,-1-7 0,1-10-1,0-9 0,0-9-5,0-9-4,3-5-14,-3-12-1</inkml:trace>
  <inkml:trace contextRef="#ctx0" brushRef="#br0" timeOffset="400">-1 387 17,'1'-20'8,"2"-1"-2,4 1-1,4 1 1,3-1 0,4 0 0,3 1 1,7 1 0,4 1-1,7 3-1,2 2-1,4 5 1,1 2-3,1 6-1,1 4 0,-4 4 0,-6 3-1,-5 3 0,-5 2 1,-7 5 0,-5 1-1,-8 1 2,-6 0-1,-4 4 1,-8-2 0,-5 1 1,-8-1-1,-2-2 0,-6-4 0,-3 1 0,-4-4 0,-3-3 0,-2-3-1,5-1 0,3-2 0,3-3 0,4-2-1,4-2 0,6 0-4,6-4-7,12 3-12,0 0-7,-8-14 1</inkml:trace>
  <inkml:trace contextRef="#ctx0" brushRef="#br0" timeOffset="991">1197 200 18,'-22'3'11,"-2"3"-1,-4 3 0,-2 2-1,-2 5-1,-4 3-3,-4 8-1,2 6-1,-2 7-1,0 5-1,-1 7 1,0 7 0,2 2-1,6 3-1,4 1 1,3-1 0,8 0 0,4-2-1,9-3 1,6-4 0,8-2 0,7-5 1,6-3-1,7-6 1,4-9-1,4 0 1,2-4 0,2-8-1,1 1 1,-2-3-1,-3-3 0,-2-1-1,-5 1 1,-3-5-1,-5-3 1,-4 4-1,-5-7 0,-4 1 1,-9-3 0,12 2 0,-12-2 0,0 0 0,0 0-2,0 0-8,0 0-20,0 0 1,-10-21-1</inkml:trace>
  <inkml:trace contextRef="#ctx0" brushRef="#br0" timeOffset="3495">1579 653 2,'32'29'7,"2"1"-1,6 5-1,5 2-1,2 7-2,0-2 1,1-1-1,-4-1-1,-3-2 0,-5-4 0,-6-3 0,-4-3 0,-8-5 0,-4-5-1,-4-1 0,-4-4-3,-3-3-7,1 1-9</inkml:trace>
  <inkml:trace contextRef="#ctx0" brushRef="#br0" timeOffset="3815">1593 1164 11,'1'-11'11,"4"1"-1,5-5-2,5-6 0,5-5-3,7-6-2,7-5 0,6-4 0,4-3 1,4 2-1,1-4 0,0 4-1,-5 1 0,-1 5 0,-7 5 0,-5 5-1,-8 5 0,-4 4 0,-7 7-1,-12 10-2,12-12-4,-12 12-6,0 0-7,0 0-6</inkml:trace>
  <inkml:trace contextRef="#ctx0" brushRef="#br0" timeOffset="4386">2580 306 2,'2'43'7,"0"9"-1,3 11 0,2 10-1,1 10 0,0 8-1,1 4-1,1 0-1,-1-2 0,0-7-1,-1-7 1,-2-8 1,-1-12-1,-2-10 1,-2-10 0,0-6 0,-2-7 1,0-5-1,0-6 0,1-5-1,0-10-3,0 0-7,0 0-15,6-15 0</inkml:trace>
  <inkml:trace contextRef="#ctx0" brushRef="#br0" timeOffset="5047">3050 473 5,'9'18'7,"3"2"-1,4 4 0,2-2-1,3 3 0,4 2-1,2-8-1,0 3-1,4-10 0,0 3-1,2-9 0,-1 3-1,0-9-2,-4-8 0,-1 3-2,0-6-2,-5 2-3,0-6 0,2 3-3</inkml:trace>
  <inkml:trace contextRef="#ctx0" brushRef="#br0" timeOffset="5438">3376 710 5,'-12'9'5,"12"-9"0,0 0 0,0 0 0,0 0-1,0 0 0,-6 10-1,6-10-1,0 0-1,8 14-1,-6-3 1,1 4 0,0 5 0,0 6 1,-1 6 1,0 4 0,-2 5 0,1 2 1,0 3 0,-1-2 0,1-1 0,0-4-1,1-5 0,0-5 0,0-7-1,-1-6 1,0-5 1,-1-11-1,1 12 1,-1-12-1,0 0-1,0 0-4,7-11-9,-7 11-16,9-23 1,3 7-2</inkml:trace>
  <inkml:trace contextRef="#ctx0" brushRef="#br0" timeOffset="6209">3432 697 7,'13'-14'9,"0"-3"-1,4-1-1,3 3 0,1-5-2,1-1-1,1-1-1,0 3-1,-3 0 0,0 0-1,-2 3 0,-4 0 0,-1 4-1,-3 1-1,-10 11-4,14-12-9,-14 12-8</inkml:trace>
  <inkml:trace contextRef="#ctx0" brushRef="#br0" timeOffset="6780">4187 500 7,'0'0'6,"19"-5"1,-5 2-2,2-1-1,3 1-1,1 2 0,2 2-1,-1 2 0,-1 3-1,-2 4 0,0 4-1,-5 2 0,-3 3 1,-3 4-1,-5 3 1,-5 3 0,-7 2 0,-3 1 1,-7 3 0,-3 0 1,-3 1 1,-2 1-1,-4-3 1,4 1-1,2-3 1,3-3-1,5-2 0,3-2-1,4-4 0,5-4 1,6-1 1,4-4-1,6-3 0,8 0 1,2-4-1,9-1 0,4-2 0,6 0-1,4-3-1,2 0 0,1 0-1,-3 1 0,1-1-1,-5-1-4,-1 2-4,-7-2-12,-7-3-7,1 3-1</inkml:trace>
  <inkml:trace contextRef="#ctx0" brushRef="#br0" timeOffset="7340">4068 854 14,'21'-7'15,"-5"4"-12,8-1 1,6-1 0,4 0 0,4 0 1,3-1-1,2 1 0,0 1 1,2-1-2,-3 3-4,-3 0-10,-4-4-11,7 4-1</inkml:trace>
  <inkml:trace contextRef="#ctx0" brushRef="#br0" timeOffset="7761">4715 0 0,'15'16'3,"7"8"-3,-1 5 2,11 10 0,3 5 1,4 6 0,6 8 2,-1 1-1,3 2 1,-2 5 1,3 3-1,-10-1 0,-7 3 0,-7 1-1,-7 3 0,-7-1-1,-7 0 0,-6-6 0,-5-5 1,-4-5-2,-3-5 2,-2-9 1,-2-11 1,0-3-1,0-4-1,-2-5 1,4-4-2,0-4 1,3-3-2,0-6 0,5-4-5,9 0-7,-9-10-16,7-5-2,10 3-1</inkml:trace>
  <inkml:trace contextRef="#ctx0" brushRef="#br0" timeOffset="8252">5776 956 2,'0'0'4,"11"1"1,0-2 1,6 0 2,3-1-1,5 0 1,3-1-1,3 0-1,1 0-1,-1 0-2,2 0 0,-6 1-1,1 0-1,-1-1 0,-5 1-1,-1 0-3,-2 0-6,-10-5-14,6 6 0</inkml:trace>
  <inkml:trace contextRef="#ctx0" brushRef="#br0" timeOffset="8612">5678 673 11,'32'8'18,"0"-7"-16,9 1 2,2-2 1,3-1 2,0-1 0,0-6 1,-1 5 0,-4-6 0,2 7-1,-10-6-2,1 6-2,-7-3-1,-2 4-1,-5 1-1,-3 0 0,-5 0-2,-12 0-5,13 0-17,-13 0-3,0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2:15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 0 12,'0'0'7,"0"0"-1,0 0-1,0 0-1,0 0-2,0 0-1,0 0 0,0 0 1,0 0 1,0 0 0,14 7 1,-3-3-1,3 1 2,7-1-1,7 1 1,6-2-1,8 1 0,5-1 0,11 0-1,3 0 2,10 1-1,5 1-1,6 2 0,1 4 0,3 1-1,-1 3 0,1 1 0,-2 1-1,-2 1 0,-5 0 0,-3 0 0,-5-1-1,-6 0 0,-3-1 1,-5 0-1,-7 1 1,-6 0-1,-6 1 0,-4 1 1,-7 1 0,-6 2 0,-9 0 0,-7 4 1,-12 1 1,-3 3-1,-14-1 0,-8 3 1,-8 1-1,-5 0 0,-5 1 0,-1 1-2,-2-1 1,2-2 0,4 1-1,6 0 0,7-1 0,7 0 0,6 1 0,9 0 0,10-2 1,8 2-1,9-1 0,8 0 1,6 2 0,7 2-1,10-2 1,3 0-1,4 0 1,3 1-1,4 0 1,0 1-1,3-2 0,-2 0 0,-4 2 0,0 1 0,-6 0 0,-5 0 0,-7 2 0,-10-1 1,-9 0 0,-10 0-1,-13 2 2,-9 3-2,-11-1 2,-9 2-1,-7 0 0,-5 2 0,-3-1 0,-1 2-1,1-3 0,0-1 0,5-2 0,4 0 0,5-2 0,6-1 0,3 0 1,5-3-1,3 0 0,8 0 1,2-3 0,6 1-1,5-2 1,8 1 0,9-2 0,7 0 0,10-2 0,4-2 0,14 2-1,5-1 1,7 0-1,2 1 1,3 1-1,0 2 0,-2 0 0,-2 3 0,-9 2 0,-8 1 0,-9 3 0,-9 2 0,-10-1 0,-12 3 0,-7-1 0,-12 3 0,-7-1 0,-11 1 0,-9 0 0,-9-1 1,-8 1-1,-4-2 0,-6 2 1,-2-4 0,-3 1-1,2-4 1,0 2-1,3-3 1,3-2-1,5-1 0,7-3 2,7-2-2,9-2 0,6 1-2,11-5 2,12-1 2,13 1-2,11 0 0,8-1 0,10 1 0,7-1 1,6 1-1,6 0 0,2 0 0,-3 1 0,3-1 0,-6 2 0,-4 1 0,-7-1 0,-5 2 0,-8 4 0,-6-1 0,-7 1 0,-11 1 0,-3 0 1,-8 3-1,-4 2 0,-7 1 0,-6 0 1,-5-1-1,-7 1 1,-4 2-1,-5 0 1,-4-1-1,-5-2 1,-2-1 0,-2-2-1,-3 0 1,-4-3 0,0-7 0,-5 2-1,-1-2 1,-1-2 0,-4-2-1,-2-4 2,-2 0-1,-5 0 1,-4 1-1,-3-4 1,-3-1-1,-2-1 1,4 1-1,-3-1 0,3 1-1,1-2 0,8 1 0,5-2 0,4 0 0,9 0 0,7-2 0,10-2-1,9-1-1,12 0-1,4-4-5,21-1-8,0 0-23,0 0 1,8-15-2,-1-5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2:56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139 123 18,'0'0'19,"0"0"-2,0 0-2,-3 15-3,4 0 0,-4 4-5,3 7-1,-4 4 0,3 4-1,-2 3-1,2 2 0,-1-1-1,0 0 0,0-6-1,2-1-1,1-7 1,-1-3-1,0-5-1,0-3 1,0-13-2,0 0 0,0 0-3,3-17 0,-2-1-3,-4-10-1,3 0-3,-6-11-1,3-1-1,-7-8 3,3 4 1,-5-3 1,1 6 3,-1 0 3,0 6 3,1 3 2,0 6 2,3 7 0,-1 3 1,4 7 1,0-2-2,5 11 0,0 0 0,0 0-1,0 0-2,11 1 1,1 6-1,2 1 0,4 4 2,3 3-1,4 2 0,4 5 0,1 1 0,3 7-1,0 1-1,1 4 1,0 1-2,1 2 1,-6-4 0,-1 2-2,-1 4 1,-8-1 1,1-1 0,-9-3 0,-1 0-1,-6-2 1,-4-1 0,-3 1 1,-8-10-1,0-3 1,-12-4-1,-1-4 1,-9-2-1,-3-4 0,-2-4 0,-4-1 0,1-4 0,2 0-1,2-3 1,6 0-1,6 0 0,4-1-1,6 1-1,2-3-6,13 9-12,-6-12-12,7 2 0,7 0 1</inkml:trace>
  <inkml:trace contextRef="#ctx0" brushRef="#br0" timeOffset="882">652 320 21,'0'0'27,"-8"18"-13,8 0-1,-3 3 0,3 5-3,-2 1-3,4 4 0,-2-3-3,3 2 0,-1-2-2,0-2 0,-1-3 0,1-1-2,-1-2-2,-1-5-5,2 0-12,1-1-11,-3-14 0,0 0 0</inkml:trace>
  <inkml:trace contextRef="#ctx0" brushRef="#br0" timeOffset="1252">1060 342 8,'-11'-2'27,"-2"-1"1,-1 3-11,2 5-4,-6-1-4,2 5-2,-5-2-1,4 4-2,-2-2 0,2 3-2,1-3 0,2 2 0,4-6-1,1 2-1,9-7 1,0 0 0,-4 16 0,4-16 0,17 11 0,-4-4-1,4 3 1,3 1 0,0 3-1,2 0 1,-1-2-1,-1 7 0,-3-5 0,-1 2 0,-3 0 0,-3 0 0,0 1-1,-4-4 2,-3 1-1,-2-1 1,-2-2-1,-2-1 1,3-10 0,-14 15 0,4-9-1,-1-3 1,-3 0 0,-1-2-3,0 1-3,-2-6-10,0-2-17,6 0-1,0-6 1</inkml:trace>
  <inkml:trace contextRef="#ctx0" brushRef="#br0" timeOffset="1813">1358 68 13,'-8'10'25,"4"7"-11,0 7-4,-1 5 1,2 7-1,0 0-1,4 10-2,1-1-2,5 5 0,-3-4-1,2 1-1,0-5 0,1-2-2,0-5 1,-1-2-1,-1-8 0,-1-6 0,-2-3 0,-2-6 1,0-10-1,0 0 0,-12-2 0,4-10-1,-5-5 0,0-5-2,-3-4 0,0-6-1,-2-1 0,-1 1 0,2 1 1,0 3 0,3 2 1,1 4 1,3 5 2,3 4-1,7 13 1,-8-13-1,8 13 1,0 0-1,12-7 0,-1 6-1,3 1 1,6 0-1,3 0 0,6-1 1,2 1-1,3-1 1,5 0-1,-1-1 0,1 0 0,-2 1 0,-3-1 0,-5 2 0,-4 0 0,-2 1 0,-8 2-1,-2 0 1,-4 2 0,-9-5 0,11 13-1,-11-13 1,7 17 0,-5-8 0,1 2 0,-1-1 0,1 5 0,1-6 0,1 7 0,1 0 1,0 0-1,0 0 0,1 0 1,-1-2-1,0-4 1,-2 4-1,-4-14 1,5 13 1,-5-13-1,0 0 1,0 0 0,-9 2 0,9-2 1,-15-12-1,5 3-1,0-5 0,-1-3 0,2-1-1,2-1 0,2 0 0,4-2-1,7-1 1,3 3 0,4 2-1,6 1 1,4 1 0,-1 2 1,4 1-1,0 4 0,0 1 0,0 5 0,-1 1-1,-3 5-3,-2-1-6,4 7-8,-2-1-16,-5-1 3,5 0-2</inkml:trace>
  <inkml:trace contextRef="#ctx0" brushRef="#br0" timeOffset="2754">2127 363 11,'-1'19'26,"-2"-2"-8,2 6-1,3 3-1,0-1-6,6 1-3,-1-4-2,4-1 0,1-6-5,0 0-3,2-7-13,3-5-13,-6-10 0,5-2 1</inkml:trace>
  <inkml:trace contextRef="#ctx0" brushRef="#br0" timeOffset="2995">2141 51 19,'0'0'32,"0"0"0,0 0 0,0 0-21,0 0-4,0 0-5,0 0-7,0 0-12,-13 4-15,13-4 0,0 0 0</inkml:trace>
  <inkml:trace contextRef="#ctx0" brushRef="#br0" timeOffset="3465">2453 27 7,'0'0'22,"0"0"-5,-11 7-4,11-7-1,-7 14-3,7 0-1,-5 4-3,6 5 0,-2 5-1,4 6 0,3 2 0,-4 5 0,3-1 0,-3 0-1,2-8 0,-4 6-1,0-7 0,-2-2 0,-3-8 0,3-4 0,-2-3-1,4-4 1,0-10-1,17 1 1,0-13-1,1 1-1,6-3 1,2-1-2,5 0 1,-1 3-1,-4 1 0,-2 8 0,-3 3 0,-3 2 1,-2 7-1,-3 2 1,-3 4 0,-4 1 0,-3 2 0,-2 2 1,-5-1 0,-2 0 0,-6-5-1,-3 1 1,-3-3 0,-2-1 0,-4-4 0,1 1 0,1-5-1,0-3 1,2-1 0,-2-3-1,7-3-1,-1-3-4,9 0-6,3-3-11,3-11-12,7 4 1,5-3 1</inkml:trace>
  <inkml:trace contextRef="#ctx0" brushRef="#br0" timeOffset="4086">2959 349 15,'-4'9'16,"3"2"-1,-3 5 0,2 3-1,1 4-1,0-2-3,5 5-1,-2-6-1,6 1-2,-1-4-1,5-1-1,2-8 0,3-2-1,0-4-1,1-2 1,1-4-1,0-1 0,-2-6 0,0-4 0,-5-1-1,0-1 0,-4-3 0,-2 1-1,-3-2 0,-7 1 0,4 2 0,-1 3-1,-1 2 0,0-1-1,1 4-3,-5 0-6,6 10-11,6-11-12,-6 11 1,0 0-1</inkml:trace>
  <inkml:trace contextRef="#ctx0" brushRef="#br0" timeOffset="4577">3445-6 10,'10'-7'27,"-10"7"1,0 0-12,0 0-3,1 15-2,-1 4-4,-5 3-2,2 9 0,-3 8-1,2 7-1,-3 4-1,2 3 0,0 5 0,-1 1 0,3-3-1,0-3 1,1-2-2,2-7 2,-1-8-2,-1-5 3,0-11-4,-2-8 0,4-12-1,0 0-2,-9-17-2,0-6-3,5-3-4,-5-10-2,2-1-1,-4-4 1,1 3 3,-2 0 0,0 6 4,2 0 4,0 8 5,2 5 3,1 7 2,4 2 2,3 10 0,0 0 1,10-9 0,2 10 0,3-2-1,8 2-1,3-4 0,7 1-1,3-3-1,5 1-1,3-2-2,0-2 0,-1 1-1,-3 0 0,-3 0-1,-7 3 1,-4 0-1,-9 1 0,-2 3 0,-3 1 0,-2 3-1,-10-4 1,15 16 0,-6-5 0,-3 3 0,4 2 0,-4 2 0,0 1 1,1-1-1,-2 2 1,-1-4 0,0 1-1,0 1 1,-1-7-1,1 6-4,-4-17-11,-1 16-16,1-16 1,0 0-1</inkml:trace>
  <inkml:trace contextRef="#ctx0" brushRef="#br0" timeOffset="5328">3832 69 4,'0'0'4</inkml:trace>
  <inkml:trace contextRef="#ctx0" brushRef="#br0" timeOffset="5649">4100 539 33,'-7'-13'18,"1"-2"-2,2-3-2,5 0-2,2-1-3,6 2-3,1-3-2,5 9 0,1-5 0,4 4-1,-2 4 0,3 1 0,-2 5-1,-1 4 1,-4 4-1,-2 5-1,-5 5 1,-1 5-1,-4 1 1,-4 3 0,-4-1 0,-1 2 0,-3-4 0,-2-1 0,-1-7-1,-2 0 1,1-4-1,-1-4 1,2-2-1,-1-3-1,0-3 0,2-2-3,12 4-4,-18-15-9,13 0-17,5 4-2,4-6 0</inkml:trace>
  <inkml:trace contextRef="#ctx0" brushRef="#br0" timeOffset="6109">4434 334 24,'9'16'18,"-9"-16"-3,10 20 0,-5-10 1,3 5-4,-3 1-2,2-3-2,-3 3-1,6 1-2,-6-5 0,3 1-1,-7-13-1,16 8 0,-4-15 0,6 7-2,0-13 1,6 0-1,2-5 0,2-2-1,0-2 0,-1 7 0,-1-1 0,-2-1 0,-4 2 0,-2 2 0,-4 5-1,-3 4 1,-2 4-1,-9 0 0,11 16 0,-9 1 1,-1 0-1,-3 9 1,1 5 0,-1 0 1,1 2-1,0-3 1,1 1-1,0-3 1,1 3-1,1-10 0,1-1-5,-7-6-16,2-3-12,2-11-1,0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00.2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62 631 5,'4'29'7,"2"7"-1,0 6-1,1 6 0,0 4-1,0 10 0,-1 4-1,4 1-1,-3 3 1,2-5-1,-2-5 0,2-6 0,-2-8-1,-1-12 1,0-8 0,-3-8 0,1-9 0,-4-9-7,0 0-3,1-10-2,-1 10-10</inkml:trace>
  <inkml:trace contextRef="#ctx0" brushRef="#br0" timeOffset="570">0 439 10,'25'-12'7,"8"2"0,0 0-1,5 3 0,1 1-2,2 4-1,-1 2-1,-4 5 0,2 4-1,-1 2 0,-2 6 0,-3 0-1,-2 4 0,-5 1 1,-2 4-1,-2-1 0,-4-2 1,-8 0-1,-2 2 0,-4 0 1,-3-1 0,-5 1 1,-2-1 0,-5-2 0,-3-2 1,-6 1 0,-1-3 0,-4-5 0,-2 1 0,-2-4 0,-2 0-1,0-4 0,-1 2 1,4-5-2,-3 0 0,4-3-1,1-1-1,2-1-7,4 0-5,-1-8-12,11 6-1</inkml:trace>
  <inkml:trace contextRef="#ctx0" brushRef="#br0" timeOffset="1231">1598 230 12,'-13'2'10,"-2"1"-1,-3 1 1,-3 0-2,-3 3-1,-2 1-1,-2 2-2,-3 3 0,-2 3 0,-2 4 0,2 5-1,-2 1 1,-3 6-2,1 4 0,2 6 0,-1 7-1,1 7 0,-1 3 0,2 4 0,3 1-1,7 1 1,2 0 0,8-1 0,5-3 0,8-4 0,9-5 0,4-2 0,6-2 1,4-2-1,5-3 0,3-5 1,2-3-1,2-2 0,2-5 0,0-2 0,0-3-1,-1-3 1,-1-4-1,-3-2 1,-3-2-1,-3-3 1,-3-1-1,-5-1-1,-1-2-1,-6-4-9,0-1-9,2 0-10,-12 0 1</inkml:trace>
  <inkml:trace contextRef="#ctx0" brushRef="#br0" timeOffset="2062">1766 785 7,'18'37'8,"2"0"-1,5 5-2,0 2 0,3-2-3,2-1 1,0-1-1,-2-3-1,1-2 0,-4-3 0,-2-4 0,-5-5 0,-3-3-2,-5-3-7,-8-7-6,1 3-6</inkml:trace>
  <inkml:trace contextRef="#ctx0" brushRef="#br0" timeOffset="2363">1558 1212 13,'-2'-13'15,"9"4"-6,5-3-2,7-8 0,2-1 0,7-4 0,5-5-1,5-1 1,0-5 0,5 1 0,-3-4-2,2 5 0,-2-4-1,-2 3-2,-4 2 1,-3 2-2,-2 3 0,-3 2 0,-4 3-1,-2 5 1,-3 1-1,-4 5 0,-2 3-2,-3-1 0,-8 10-13,12-7-10,-12 7-3,0 0-1</inkml:trace>
  <inkml:trace contextRef="#ctx0" brushRef="#br0" timeOffset="3925">1780 939 2,'-1'-12'4,"1"12"1,-1-11-1,1 11 1,-3-13 0,3 13 0,-6-16 0,2 5 1,-5 1-2,3-3 1,-3-1-1,1-3 1,-3 0-1,2-2 0,-3-1-1,2 0 0,0-2 0,-1 2 0,0-1-1,2 2 0,-1 1 0,2 1-1,0 3 0,3 2 0,0 1 0,5 11-1,-9-13 0,9 13 1,0 0-1,-7-12 0,7 12-1,0 0 1,0 0-4,0 0-6,-7-9-8,7 9-7,9 0-1</inkml:trace>
  <inkml:trace contextRef="#ctx0" brushRef="#br0" timeOffset="4756">2590 356 5,'7'49'6,"-3"8"0,2 14-1,-3 8-1,0 10-1,-3 3 1,-1 0-2,-1-1 1,0-5-1,1-4 0,1-11 1,1-8-1,1-9 1,2-10 0,3-7 0,-2-6-1,2-6 0,-2-7 0,1-4 0,-1-4-1,-5-10-2,9 12-11,-9-12-10,0 0-1</inkml:trace>
  <inkml:trace contextRef="#ctx0" brushRef="#br0" timeOffset="5217">3042 527 4,'-1'-11'14,"1"11"-2,18-11-3,-4 6-3,7 0-1,4 1-3,5 1-2,5 1 1,4 2-1,3 2 1,-1 3-1,1 3 0,-1 1 1,-2 6-1,-4-1 0,-5 5 0,-5-1 0,-7 1 0,-3 2 0,-9 3 0,-5 0 0,-8 4 1,-8 2 0,-7 3-1,-7 5 1,-7 0 1,-4 0-1,-2 1-1,0-2 1,1-4 0,5-3 0,5-5 0,6-3 0,7-4 0,4-2 1,5-4 0,7 0 1,2-12 0,8 17 0,5-11 0,8-2 1,7 0 0,7-2-1,6-2-1,5-2 0,5-1-1,-1-2-1,1 0-1,-4-2-3,-4 2-8,-6 2-8,-9-6-7,1 4 0</inkml:trace>
  <inkml:trace contextRef="#ctx0" brushRef="#br0" timeOffset="5868">3362 848 18,'52'-1'7,"4"0"0,0 0 0,0-1-4,-1 0-8,-10-6-14</inkml:trace>
  <inkml:trace contextRef="#ctx0" brushRef="#br0" timeOffset="6238">3818-5 2,'-10'2'18,"10"-2"-13,0 0-3,0 0 2,0 0 0,0 0 1,0 0 0,11 7 1,-11-7 0,0 0 0,11 13-1,-11-13-1,8 14 0,-3-5 0,3 2 1,-2 2-2,3 2 1,1 2-1,2 3 0,2 1-1,4 7 1,4 2-2,1 5 1,4 5-1,1 5 0,3 3 1,2 5-1,3 5 0,0 5 0,1 4 0,1 4 0,1-3 0,4 0 0,-2 3 0,-1-2 0,-1-5 0,-4-2-1,-4-4 1,-3-2 0,-6-1 1,-4 3-1,-5-4 0,-3-1 0,-4-2 1,-3 0-1,-2-1 1,-3-2 0,-3-6 1,-3-1-1,-7-5 1,0 0-1,-8-3 2,-3 0-2,-5-6 1,-1 0 0,-4-2-1,2-3 0,-1-4 0,3 0-1,2-6 1,5 0-1,4-4-1,6-2 1,2-2-1,13-4-1,-11 5-3,11-5-4,0 0-15,0 0-13,3-10-1,-3 10 0</inkml:trace>
  <inkml:trace contextRef="#ctx0" brushRef="#br0" timeOffset="8812">3397 834 0,'-11'1'4,"-4"-2"0,2 2 0,-3-2 0,2 1-1,-2 0 1,2 0 0,1 0-1,1 0 0,0 0 0,2 0 0,1 1 1,9-1 1,-17-1 0,8 0-1,9 1 0,-18-3 0,9 3 0,0-2-1,-1 1-2,0 0 1,1 0-2,9 1 1,-16-2 0,16 2 0,-15-1-1,15 1 1,-10 0-1,10 0 0,0 0 0,0 0 0,-11 1 0,11-1 0,0 0 0,0 0 0,0 0 0,-15 3-1,15-3-3,-18 1-7,18-1-13,-22 3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53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57 483 2,'-13'0'6,"13"0"1,-9 1 1,9-1-1,0 0 0,0 0 0,0 0-1,0 0 0,0 0-1,0 0-1,10 1-1,0 0 0,3 2-1,5-1 0,4 2 1,5-1-1,4 2 0,5-1 1,5 2-1,1-1-1,3 0 1,0-2-1,0 1 1,0-1-2,-5-1 2,-5-1-1,-5-1 2,-7-1-1,-5 1 1,-8-1 0,-10 1 0,0 0 0,0 0-2,0 0-2,-3-11-2,3 11-4,-19-8-5,8 0-12,2 4-6,-8-7 1</inkml:trace>
  <inkml:trace contextRef="#ctx0" brushRef="#br0" timeOffset="570">0 250 0,'0'0'7,"0"0"-1,0 0-1,15 2-1,3-1 0,5 0 1,6 0 0,5 0 0,5 1-1,6-2-2,0 1 1,-1-1-2,-3 1 1,-2-1 0,-4 0-1,-3 0 1,-5-1-1,-5 1 1,-4 0-1,-3 0 0,-2 0-2,-3 0-3,-10 0-6,14 9-8,-14-9-5</inkml:trace>
  <inkml:trace contextRef="#ctx0" brushRef="#br0" timeOffset="1131">699 0 13,'32'20'8,"2"0"0,4 1-1,0 1-1,4 0-2,1 3-1,-2 2-1,1 1 0,-2 0-1,-2 1 1,-3-3-1,-3-1 0,-7-1 0,-4-1 0,-5-4 1,-4-1 0,-5 1-1,-2-2 1,-3 1 0,-3 0 0,-2 0-1,-2 0 1,-4-1 0,-3 1 0,-4-1-1,-2 1 1,-5 1 0,0 0 1,-5 0 0,-1 2-1,-3-1 1,1 1 0,-3-3-1,1 3 1,1-3 0,2-1 0,0-1-1,3-3-1,4 0 0,2-2 0,6-3 0,1 0-1,4-1-1,10-7-3,-12 12-9,12-3-18,0-9 2,-9 11-1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34.1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40 275 0,'0'0'7,"0"0"-2,0 0-1,0 0-1,8 21 1,-5-2 1,2 6 2,2 6 0,2 6 0,0 9 1,5 1-1,-1-1-1,3 1-1,-3-3-2,1-3-1,-2-7 0,-2-8-1,-1-7 1,-4-6-7,-5-13-9,0 0-11,2-12 0</inkml:trace>
  <inkml:trace contextRef="#ctx0" brushRef="#br0" timeOffset="321">0 161 11,'9'-12'10,"7"2"-3,7 0 0,5 0-1,6 1 1,7 2-1,4 2 0,2 3 0,1 3-1,0 3-2,-1 5-1,-3 3-1,-4 5 0,-5 2 0,-5 0 0,-5 2-1,-7-1 1,-4-5 0,-7 4 3,-6-3-1,-6-2 1,-8-1 1,-5 2-1,-9-4 1,-2 2-1,-6 1 0,-2-2-1,-5-3 0,3 3-2,0-5 0,2 0-2,4 0 0,3-3-2,5 1-3,4-3-7,7-4-15,14 2-2,-11-4 0</inkml:trace>
  <inkml:trace contextRef="#ctx0" brushRef="#br0" timeOffset="1002">1294 66 14,'0'0'12,"0"0"-2,0 0-1,0 0-2,-16-5-2,5 9-2,-2 0 1,-3 3-1,-4 1 0,0 5 1,-5 1-1,-1 6 1,-4 1 2,-2 8-2,-5 3 0,0 8 0,-3 0-1,2 7 0,1 1 0,3 4 0,2 1-1,7-1-1,6 0 1,8-1-1,5-4 0,6 0 0,6-6 0,5-3 0,7-6 1,4-2-1,3-1 0,7-2 0,4-4 0,2-1 0,0-6 0,0-1-1,-1-2 1,-5-4-1,-3-5 1,-7-1-1,-4-2-2,-8-6-6,-1 1-15,-9 4-9,8-15 1,-5 3 0</inkml:trace>
  <inkml:trace contextRef="#ctx0" brushRef="#br0" timeOffset="1582">1400 385 15,'1'12'6,"4"0"-2,2 4 2,3 4 1,1 4 0,6 3 1,2 3 0,2 2-1,2 3-1,1 1-1,0-1-3,-1-1 0,-2-4-2,-4-4 0,-2-4-3,-5-5-5,-10-17-10,12 19-7,-12-19 0</inkml:trace>
  <inkml:trace contextRef="#ctx0" brushRef="#br0" timeOffset="1883">1240 704 13,'13'-18'20,"13"-5"-8,10-6-5,6-4-2,8-1 0,3-4 0,6 3 0,-2-1 1,-1 1-2,-7 7 1,-5 4-3,-7 6 0,-6 4-2,-5 5-6,-8 2-10,-8 3-10,3 13 0</inkml:trace>
  <inkml:trace contextRef="#ctx0" brushRef="#br0" timeOffset="3826">2121 721 6,'0'12'8,"-3"3"0,-2 2 0,-2 7 1,0 2-1,-3 6 1,0 2-1,-2 0-2,2-3-2,-1-2-2,4-6 0,0-4-1,3-5-2,4-14-13,0 0-10,0 0-1</inkml:trace>
  <inkml:trace contextRef="#ctx0" brushRef="#br0" timeOffset="4246">2424 85 6,'-3'12'7,"2"0"-1,2 3 1,2 2 0,4 3-1,3 1 0,5-2-1,2 4-1,6 0 0,1 1-1,2-3-1,0 1-1,1-6 1,-3 1-2,-1-2 1,-2-3-1,-5-4 0,-1-2-1,-2-2-7,0-1-3,-4-4-6,4 1-1</inkml:trace>
  <inkml:trace contextRef="#ctx0" brushRef="#br0" timeOffset="4637">2846 291 5,'-17'14'9,"-1"3"-2,-4 1 2,-1 1-2,-2 0 0,-1-3-1,0 2-2,3-5-1,2 0 0,3-5-1,6-1 0,2-2 0,10-5 1,0 0-1,0 0 0,0 0 0,0 0 0,0 0-1,10-6 0,-10 6-2,0 0 1,9-3-1,-9 3 1,0 0-1,7 9 1,-7-9 0,1 16 0,1-4 0,-1 4 1,0 1 1,1 5 0,-2 4 0,2 3 1,-2 1 0,1 1 0,0 0 0,0 0-1,0-3 0,0-4 0,0-6 0,-1-2-1,2-5 1,-2-2-1,0-9 1,0 10 0,0-10-4,0 0-7,4-12-16,-4 12-3,12-20 0</inkml:trace>
  <inkml:trace contextRef="#ctx0" brushRef="#br0" timeOffset="5378">2777 316 14,'26'-24'11,"-1"-1"-2,-1 1 0,0 6-2,-8-2-2,3 5-1,-4 2-2,-1 5-1,-4 1-1,-10 7-1,13-3-2,-13 3-5,0 0-9,7 12-6</inkml:trace>
  <inkml:trace contextRef="#ctx0" brushRef="#br0" timeOffset="5768">3148 814 11,'-5'28'10,"1"4"0,-1 1-1,1-2-2,0-1 0,1-5-3,0-2-1,1-5-3,2-3-8,0-15-14,0 0-1</inkml:trace>
  <inkml:trace contextRef="#ctx0" brushRef="#br0" timeOffset="6139">3589 219 15,'15'1'7,"4"1"-2,2 1 0,1 2 1,3 1-1,-1 0 0,2 4 1,-3 2-2,-3-2 0,-1 7-1,-4 0-1,-2 1 0,-7 4 0,-5 3 0,-7-1 0,-8 2 1,-2 6 0,-9-2 2,-3 1-1,-6 0 0,1 0 0,-2-2-1,3 0 1,2-3-1,6-2 0,3-4-1,8-3 0,5-2 0,5-2 0,3-13 0,16 16 0,3-12 0,9-2 0,4-3 0,8-1-1,5-3 0,4-1-1,4 1-1,-2-2-3,1 1-3,-9-4-8,-4-2-17,-2 5 1,-14-7-1</inkml:trace>
  <inkml:trace contextRef="#ctx0" brushRef="#br0" timeOffset="6650">3467 455 11,'7'13'21,"9"-12"-12,7 2-4,8 0 1,6-1 0,6 1 1,5-1-2,4 0 0,3-1-1,1-1-4,0-4-10,2 3-15,-10-10 0</inkml:trace>
  <inkml:trace contextRef="#ctx0" brushRef="#br0" timeOffset="7040">4333 0 13,'26'43'8,"1"1"1,3 5-1,-1 2-1,2 0-2,-1 3-1,-1-1-1,-2-1-1,-3 2 1,-2-1-1,-5-2 1,-5-4-1,-5 0 1,-1-5 1,-9-5 1,-4-3 1,-5-6-1,-4-2 0,-6-6 0,-2-2-1,-6-2-4,-4-3-9,-5-5-18,-1 6-1,-13-8-1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44.5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702 12 13,'-26'-1'12,"-1"8"-2,0-6 1,0 0-3,0 2-1,-2-1-2,1 0-1,0 9 0,1-1-1,-1-1 0,-2 4 0,-1 1 1,1 4-2,-1 0 0,0 8 0,0-3 1,2 1-1,2 4 0,2 2 0,2 1-1,1 2 1,1 4 0,4 1-1,-1 1 1,4 1 0,0 0-1,4-1 0,1 1 1,1-1-1,3-3 0,3-1 0,2-3 1,3 1-1,3-1 1,4 1 0,2-2 0,5 3 0,0-3 0,5 2 0,4-1-1,3 1 1,4-2-1,3 3 0,4-6 0,4 0 1,2-2-1,3-1 0,2-4 0,0-2 0,1-3 0,0-3 0,-2-3 0,3-3 0,0-4 0,0-2 0,0-4 0,0-3 0,0-6 0,-1-1 0,-3-6 0,-2-2-1,-2-4 1,-4-4 0,-5-4 0,-2-2 0,-4-4-1,-4 0 1,-1-4 0,-5-1-1,-3-6 0,-2 2 1,-4-1-1,-1 1 1,-5-1-1,-2 1 0,-4-3 0,-3-1 0,-3 6 0,-1-4 0,-3 2 0,-4-2 0,-1 3 0,-3 2-1,-4 5 1,0 5 0,-4-3 0,-1 7 0,-2 5-1,-1 5 1,-3 4-1,-3 4 1,-2 3-1,-3 3 1,-1 7 0,-3 0-1,1 0 1,-2 2 0,4 6 0,1 1-1,5 0 1,-1 1-2,5 4-2,4-1-1,5 7-6,0-2-5,7-1-9,2 4-10,1-2 1</inkml:trace>
  <inkml:trace contextRef="#ctx0" brushRef="#br0" timeOffset="1112">412 776 21,'10'-11'15,"4"1"0,4-6-1,4-6-1,0-3-2,5-6-4,5-3 0,-2-4-2,3 4-1,-5-6 1,2 4-1,-6 1-1,2 1 1,-7 4-2,-4 5 0,-3 2 0,-2 6-1,-2 4 0,-3 4-1,-5 9 0,4-11-1,-4 11 0,0 0 1,0 11-1,0-1 0,0 3 1,1 5 0,2 6 0,2 4 0,2 4 0,1 4 1,2 2-1,1 1 0,1 4 1,1-2-1,-2-2 0,0-2 0,0-4 1,-3-3-1,-2-6 1,-1-2-1,-1-6 0,-2-3-1,2-4-1,-4-9-1,0 0-3,0 0-2,0 0-2,-14-15-4,8 2-4,-6-8-3,-3-3-3,3 5-4</inkml:trace>
  <inkml:trace contextRef="#ctx0" brushRef="#br0" timeOffset="1643">642 663 12,'0'0'13,"0"0"-1,0 0 0,0 0-2,0 0-1,0 0-1,0 0-1,0 0-1,0 0-1,0 0-1,14 4-1,-14-4 1,18 2-1,-4-2 0,2 2-1,3-2 0,1 2 1,2-2-2,0 1 1,1 5-2,-4-5 1,-1-1-1,-3 0 1,-1 8-2,-3-8-1,0 8-7,1-1-22,-12-7 2,15-6-2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8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0 308 30,'14'-4'14,"-1"2"0,1-1-1,6 2-1,3-3-3,3 3-2,2-1-2,3 2-2,-1-1 0,1 1-1,-3 0-1,-1 1-1,-4 0-1,-5-2-5,-4-3-17,-1 4-6,-13 0-1</inkml:trace>
  <inkml:trace contextRef="#ctx0" brushRef="#br0" timeOffset="290">14 56 13,'0'0'23,"15"5"0,-4-5-18,5-1-2,3 1 0,6 0 1,4 0 1,6-1-1,7 1 1,2-6-1,5 2-1,3-3-5,4-3-13,-1-7-12,10 2-1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9.2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164 218 13,'0'54'11,"-3"4"-1,0 7-1,0 3-2,-1 1-1,1-3-2,-2-4 0,3-6-1,0-10-1,2-8 1,0-8-1,1-9-1,0-10-4,-1-11-8,1-9-13,7-1 0</inkml:trace>
  <inkml:trace contextRef="#ctx0" brushRef="#br0" timeOffset="280">16 149 13,'18'-9'22,"-4"-2"-8,12 2-9,4 0-3,3 2 1,3 3 0,4 1 0,-2 6 0,0 1 0,-4 3 0,-4 3-1,-4 6 0,-4 0-1,-3 5-1,-6 0 1,-3 1 0,-4 2 0,-1 2 2,-5-3 0,-4 0 0,-5-3 1,-4 2 1,-6-4 0,-3 2-1,-7-8 1,-2 4-1,-5-5-1,-1 0 0,0-3-1,0-2 0,0-6-1,3 1-1,3-1 0,4-3-1,7-1-5,1-3-11,6-6-15,13 13 1,0-21 0</inkml:trace>
  <inkml:trace contextRef="#ctx0" brushRef="#br0" timeOffset="781">1139 12 3,'0'0'4,"0"0"0,-16 7 2,5 0 1,-2 1 1,-5 3 2,-1-1 1,-2 3 0,-3 2-1,0 4-2,-2-1 0,2 8-1,-5 3-2,2 5-1,-3 4 0,2 7-1,-2 2 0,1 6-1,1-1 1,4 1-1,2-2 0,6 1 0,4-5 0,5 0 0,5-5 0,7 0 0,4-3 1,4-1-1,5-4 0,3-2 0,4-4 0,2-2-1,1-7 0,1-3 1,-2-5-1,-1-3 0,-4-4-1,-1-3-1,-2-2-2,-5-6-8,2-4-17,0 2-7,-1-8 1,3-2 0</inkml:trace>
  <inkml:trace contextRef="#ctx0" brushRef="#br0" timeOffset="1322">1281 351 6,'13'1'21,"-13"-1"-12,10 5-3,0 0 0,-10-5 2,21 16 0,-8-7 0,2 5 0,3 6-1,3 4-2,1 1-1,4 4-1,0 1-1,2 2 0,0 1-1,-1-3 0,-1-5-1,-4-2 0,-2-1-4,-7-7-4,-3 0-7,-6 0-13,-4-15 0</inkml:trace>
  <inkml:trace contextRef="#ctx0" brushRef="#br0" timeOffset="1652">1157 644 20,'8'-19'26,"16"1"1,1-7-17,5-4-4,8 1-1,1-2-1,6 0 0,2-1 0,4 1-1,-4 2 0,2 4-1,-5 4 0,-2 0-1,-5 3 0,-5 2-1,-4 5-4,-6 0-8,-4-1-14,1 9-4,-9-6 1</inkml:trace>
  <inkml:trace contextRef="#ctx0" brushRef="#br0" timeOffset="2053">2026 825 17,'-8'35'14,"-1"0"-2,1-1 0,1-5-2,1-2-3,-2-7-1,5-3-2,0-8-4,3-9-13,0 0-12,0 0-1</inkml:trace>
  <inkml:trace contextRef="#ctx0" brushRef="#br0" timeOffset="2463">2439 216 7,'-3'-11'16,"3"11"-4,0 0-1,11-9 0,-11 9-2,20-9-2,-3 5-1,4-1 0,3 1-2,3-1 0,3 2-1,1 1 0,1 2 0,0 2-1,-1 3 0,-1 2-1,-2 2-1,-1 4 1,-4 0-1,-1 2 0,-7 0-1,-1 0 1,-5 1 0,-5 0 0,-4 0 0,-5 2 0,-4 0 1,-7 1-1,-4 4 1,-7 4 1,-1 2-1,-6 0 1,-1 2 0,-1-4 0,3 2-1,2 0 1,5-3 0,4-5-1,6-5 0,5-1 1,5-3 0,4-2 0,5-1 0,9-5 1,5 1-1,7-4 1,7-1-1,4-1-1,7-1 0,1-2 0,3-1-1,-3 0-1,-3-4-1,1 3-3,-7-3-5,-1 2-9,-5-1-12,-10-3-2,1 3 0</inkml:trace>
  <inkml:trace contextRef="#ctx0" brushRef="#br0" timeOffset="3064">2420 527 11,'0'0'24,"0"0"1,27 2-16,2-6-4,9 2-1,5-1 0,8-4 0,5 2-1,5-1 0,-1 3-1,2-4 0,-6 4-1,-1-2-2,-2-4-7,-4 5-8,-5-8-11,2 7-1</inkml:trace>
  <inkml:trace contextRef="#ctx0" brushRef="#br0" timeOffset="3445">3307 0 13,'14'19'12,"7"3"0,2-1-2,4 6-1,2 2-1,0 1-3,5 4 0,-3-1-2,1 3 0,-2 1-1,-4 3 1,-2-1-2,-2 5 1,-4 0-1,-4 2 0,-5 0 1,-1 2-1,-6-4 1,-2 0 1,-6-5 1,-2-4 1,-6-4 0,-3-2 0,-7-8 1,0-1 0,-7-6-1,1 0-1,-3-6-2,-1 0 0,2-5-5,-3-5-8,3-4-21,3 3-2,-4-8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10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50 14,'-2'17'9,"-2"6"-1,-1 6 0,2 6 1,-2 6 2,2 6-1,-3 2 0,4 5-1,-3-5-3,3 1-1,-5-3-1,3-3-2,-2-1 1,1-5-2,-1-6 0,0-2 0,0-3-1,1-3 1,1-6-2,0-3 0,1-3-3,3-12-5,0 0-9,0 0-5,-12-7-5</inkml:trace>
  <inkml:trace contextRef="#ctx0" brushRef="#br0" timeOffset="331">0 93 18,'18'-20'24,"-2"3"-10,3-1-3,4 5 0,0 1-1,5 6-3,0 0 0,3 5-3,0 3-1,1 5 0,-1 2-1,1 4 0,-5 1 0,0 3 0,-7 1 0,-3 2 1,-4-2 0,-4 3 0,-6-2 0,-3 4 0,-6-6 1,0 4 0,-8-4 0,0 2 0,-7-3 0,0-1-1,-7-1 0,-1-2 0,-2-2-1,-2 0 0,1-2-1,-1-2 0,5-2-1,1 1 0,5-3-1,2-2-3,9 2-6,-1-4-16,12 2-10,-3-10-1,9 0 1</inkml:trace>
  <inkml:trace contextRef="#ctx0" brushRef="#br0" timeOffset="801">931 53 2,'13'7'26,"-13"-7"0,0 0-1,-8 13-18,-5-3-6,-2 0 0,-6 5 1,-2 4 2,-4 3 0,-2 4 0,-3 2 1,2 4-1,-2 0 0,3 8 0,0 1-2,4 4-1,2 1 1,7 3-1,2-2 1,7 3 0,4-2 0,6-4 1,3-5 0,8-1 1,1-7-1,7-3-1,0-5 1,5-2-1,-1-6-1,3 0 0,1-6-1,0-4-1,2 1-3,-3-9-6,3-2-18,0 1-8,-1-9 1,0-2 0</inkml:trace>
  <inkml:trace contextRef="#ctx0" brushRef="#br0" timeOffset="1372">1148 345 12,'0'0'9,"0"0"0,0 0 1,0 0 1,0 0 0,0 0-1,0 0-2,7 11-1,-7-11-2,10 15 0,1 0 0,-2-1 0,6 6-1,1 1 0,5 5-1,-1 1 0,3 2-1,0 0 0,1 0-1,-3-1 0,-1-3 0,-2-2 0,-3-3-1,-3-3 0,-2-5-1,-2-2-3,-8-10-4,0 12-8,0-12-6,-18 5-6,8-1-3</inkml:trace>
  <inkml:trace contextRef="#ctx0" brushRef="#br0" timeOffset="1703">1028 713 3,'-1'-10'26,"1"-11"-6,9-3-5,7-5-4,5-5-4,8-4 0,3-3-2,6 1 1,1 0-1,2 5 0,-2 2-1,1 5 0,-9 4-1,-1 6-2,-5 4-1,-6 3-5,0 7-8,-5 5-15,-14-1-3,17 4 1</inkml:trace>
  <inkml:trace contextRef="#ctx0" brushRef="#br0" timeOffset="2023">1655 536 5,'7'20'25,"-4"-3"-10,-1 3-2,0 6 0,-2 3 1,2 5-2,-3-2-1,3 5-1,-3-4-2,3 0-2,-2-5-2,1-4-1,-1-5-1,1-6-2,1-1-4,-2-12-6,0 0-18,0 0-6,7-21 1</inkml:trace>
  <inkml:trace contextRef="#ctx0" brushRef="#br0" timeOffset="2364">1938 228 5,'1'-11'22,"10"1"-2,-1 2-12,3 2-1,0 2 0,2-1 0,1 3 0,1 0 2,1 4-3,-1-1 0,0 4-3,0 1-1,-1 3-1,0 2-1,-2 2 1,0 2-1,-2 2 1,-2 3 0,-5 3 0,-3 1 1,-4 3-1,-6 0 1,-2 3 0,-6-1 1,-2 2-1,-4-3 1,2 1 0,-1-4-1,4-3 0,3-4 0,4-1 0,1-5 0,8-1 0,1-11 0,12 13 0,1-10 0,5 0 0,3-1 0,7 0 0,2-1-1,3 0 0,1-1-1,0 0 0,-2-1 0,-1 0-2,-2 1-2,-7-5-6,3 1-16,-6 1-9,-8-7-1,-2 2 2</inkml:trace>
  <inkml:trace contextRef="#ctx0" brushRef="#br0" timeOffset="2904">1871 470 26,'0'0'29,"15"-8"2,1 3-11,8-2-15,7 0-2,4 3 0,5 3 0,2 0 0,2 5 0,0-2-1,-1 4 0,-2-2-3,-5 0-4,0 0-10,-2-1-17,-10-6 1,4-1-1</inkml:trace>
  <inkml:trace contextRef="#ctx0" brushRef="#br0" timeOffset="3245">2425 146 0,'6'10'25,"-6"-10"1,10 4-8,1 5-10,1 0 0,5 4 0,-2 0 0,4 6 0,-2-1-2,5 5 1,-5-2-3,4 6 0,-4 3-1,2 2-2,-2 1 1,-2 1-1,-2 4 0,-2-1-1,-2 0 1,-3 0 0,-3-4 1,-2-1 0,-6-4 0,0-1 0,-4-3 1,-1-2-1,-4-5 0,1 0-1,-3-3 0,0-2-2,-1 0-3,-4-8-10,1-3-21,4-1-1,-1-10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53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5304 899 13,'24'-1'12,"4"-2"-2,6 1 1,8-1-1,5-3-1,10 1 0,7-3-1,8 1 0,9-1-3,9 1 0,6-2-1,11 2-1,3-1-1,6 2 0,5-3 0,7 2 0,2-1-1,4 0 0,0-3 1,2 2-1,0-2-1,3-1 1,-1 1 0,-1 2 0,-2-2 0,1-2 0,-2 6-1,-4-3 1,-5 5-1,-4-2 0,-5 5 0,-4 3 0,-6-1 0,-7 6 0,-8-5 1,-5 4-1,-7-3 1,-7 3-1,-9-4 1,-6-1-1,-11-1 1,-6 1-1,-9-1 0,-6-4 0,-8 5-2,-8-5-3,-9 5-11,0 0-15,-12 2-1,-4-1 1</inkml:trace>
  <inkml:trace contextRef="#ctx0" brushRef="#br0" timeOffset="781">6673 1360 10,'0'0'10,"0"0"0,0 0 0,2 10-1,4-1 0,-4 4 0,6 6 0,-5 7 0,1 6-1,-2 4-1,2 9 0,-3 1-2,2 4 0,-2-2-2,1 2 1,0-7-2,1 0 0,-1-6-1,1-7 1,-1-3-1,1-5 0,-1-4 0,-1-5-1,-1-13-1,1 11-4,-1-11-10,0 0-5,3-22-4,-3 2-1,-2-9-6</inkml:trace>
  <inkml:trace contextRef="#ctx0" brushRef="#br0" timeOffset="1132">6594 1398 21,'0'0'27,"4"-15"-13,4 6-2,7-1-3,1-1-1,8 1-2,3-4-1,5 3-1,3 0-1,3 2 1,-1 1-1,3 5 0,-1-2-1,-1 5 0,-2 7-1,-2 2-1,-4 2 1,-2 0-2,-6 3 2,-3 2-2,-7 3 1,-4-3 0,-5 0 0,-5-1 1,-4 1 0,-3 0 0,-5-2 2,-2-1 0,-5-2 0,-1 0 0,-1-5 0,-2 0 0,-2-3-1,2 0 1,-1-3-2,5 1 0,0-2 0,2-1-1,4 2-2,1-3-1,14 3-7,-15-2-11,15 2-14,0 0 1,5-15 0</inkml:trace>
  <inkml:trace contextRef="#ctx0" brushRef="#br0" timeOffset="1723">7864 1141 13,'0'0'13,"-10"2"1,10-2-1,-18 12-1,5-5-1,-2 2 0,-4 2-2,-2 2-2,-5 0-1,0 6-1,-6 2 0,-1 6-1,-4 1 0,1 7-1,-3 1 0,4 5-1,0 2 0,4 2 0,3-1 0,6 1 0,5-3 0,6 1 1,2-4-1,7-1 1,3-4-1,5 0 1,4-5-1,4 0 0,4-3 0,5-1-1,1-5 1,6-3 1,4-2-2,4-3 0,3-2-1,0-2 0,0-3-1,-2-4-2,0 1 0,-5-4-2,0 3-4,-9-6-12,-1-5-15,1 2 0,-8-7 0</inkml:trace>
  <inkml:trace contextRef="#ctx0" brushRef="#br0" timeOffset="2383">7839 1419 13,'19'-6'9,"6"1"-3,4-1 1,3-1 1,3 2 0,1 2 0,3 1-1,0 0 0,0 3-2,-5 1 0,0 2-1,-3 1-1,-3 2-1,-4 0 0,-5 1-1,-2 0-1,-5 2 0,-3-1 1,-5 0-1,-4 2 1,-1 0 0,-8 1 0,-2 3 0,-6 0 1,-2 3 0,-6-1 0,-1 2 0,-4 0 0,0 0 0,0-1 0,3 1 0,2-1 0,4-1 0,2-1 0,7-2 0,0 0 0,6 0 1,3-3-1,4 0 1,3 0 0,7-1 0,3-2 0,9 1 0,5-3-1,7-2 0,4-1-1,5-3 0,1-2-1,2-2 0,-2-1-2,-3-3-3,-1 4-4,-9-5-10,-4 0-15,0 4 0,-10-5 1</inkml:trace>
  <inkml:trace contextRef="#ctx0" brushRef="#br0" timeOffset="3054">7957 1638 21,'15'11'16,"-6"-10"1,2 1-2,7-1 1,0-2-4,9 1-3,2-2-1,7 2-2,2-3-2,3 4-1,2-4-1,1 3-1,-2 0-1,0-1 0,-4 1-5,-6-4-10,-6 1-17,2 1 1,-12-7-1</inkml:trace>
  <inkml:trace contextRef="#ctx0" brushRef="#br0" timeOffset="3545">8596 1217 8,'9'-1'12,"2"2"-2,0 2 1,-2 0 0,5 3 0,-1 1-1,5 5-1,-3 2 0,2 6-3,2 0-1,4 6-2,0 2 1,1 5-1,-1 2-1,1 3-1,-2-2 1,-2 2-1,-6 0 0,-3-1 1,-3-3-1,-4 0 1,-8-4 1,-2 0-1,-6-4 1,-2 1 0,-6-3 0,-2 1 0,-5-2-1,1 0 0,-3-3 0,0-2-1,0-2 1,1-4-2,1-2-5,-1-5-18,2-7-10,5-2-2,-1-13 1</inkml:trace>
  <inkml:trace contextRef="#ctx0" brushRef="#br0" timeOffset="5428">10533 662 14,'0'0'16,"0"0"-2,0 0 0,0 0-1,16-2-2,-2 4-1,10-1-3,2 1-4,8-1 0,4 2-1,4 4 0,0-3 0,-1 1-1,-5-2 1,-4 4-2,-9-6 2,-5 5-3,-8-6 1,-10 0-4,0 0-4,-6-15-5,-7 5-17,-1 4 0,-8-10 0</inkml:trace>
  <inkml:trace contextRef="#ctx0" brushRef="#br0" timeOffset="5798">10454 360 6,'20'9'22,"-5"-7"-12,7 0-3,6 2 1,5-2 0,5 2 1,2-4 1,6 3-1,-2-7-1,2 3-1,-7-3-3,-3 2 0,-4-2-2,-4 1-1,-5 1 0,-6 2-2,-2 1 0,-15-1-4,16 6-6,-12 5-19,-4-11 1,-8 11-1</inkml:trace>
  <inkml:trace contextRef="#ctx0" brushRef="#br0" timeOffset="21341">-3 3900 17,'3'10'24,"-3"-10"-9,9 2-6,1 0 1,2-1 1,5 2 0,-2-3-3,8 4 0,0-4-2,6 2-1,0-2-2,2 0 0,2-1-2,0 0-1,0 0-2,-3-5-4,1 4-9,-3-1-17,-10-7 2,1 4-2</inkml:trace>
  <inkml:trace contextRef="#ctx0" brushRef="#br0" timeOffset="21651">7 3675 20,'0'0'27,"15"-12"1,2 4-14,7 4-7,4-4-1,6 5 0,3-7 0,8 5-1,2-3-2,4-1-7,4-4-17,5 3-10,-5-10 0,7 3 1</inkml:trace>
  <inkml:trace contextRef="#ctx0" brushRef="#br0" timeOffset="22042">1563 2900 9,'0'0'22,"10"-5"-11,-10 5-3,0 0-1,0 0 0,0 0 0,12 18 0,-11-6 1,4 9-1,-3 3 1,3 9-1,-2 3-1,0 8 0,-1 3-2,0 3 0,-3-4-1,1-1 0,-3-6-2,1-4 0,0-8 0,1-5-3,2-7-5,-1-15-10,-6 10-16,6-10 2,0 0-1</inkml:trace>
  <inkml:trace contextRef="#ctx0" brushRef="#br0" timeOffset="22372">1447 2922 11,'1'-26'22,"0"-1"-10,3 0-3,3 2-2,3-1-1,4 7 1,3-1-1,5 2 1,3 4-2,3 2-1,2 2 0,2 4-2,0 2 0,1 3 0,-1 4-1,0 2-1,-2 2 1,-1 3-1,-4 3 1,-2 1-1,-3 1 1,-5 1 0,-4 1 1,-5 0 0,-6 0 1,-3 3 1,-8-2-1,-5 1 1,-6-2 0,-4 2 0,-6-2-1,-2 0 0,-3-1-1,-1-2-1,0-3 0,1-2-1,3-2-2,3-4-3,10 0-6,2-5-13,8-6-9,11 8 0,6-24 0</inkml:trace>
  <inkml:trace contextRef="#ctx0" brushRef="#br0" timeOffset="22933">2508 2600 22,'-18'12'16,"-3"2"0,-1 0-2,-1 5-1,-4 0-1,2 5-4,-5 0 0,-1 8-2,-4 3-1,4 8-1,-4 5 0,4 6-1,0 3-1,6 1 1,5-1-1,5 2-1,6-7 1,8-2 0,5-9 0,5-3 0,5-4 0,4-3 0,3-6-1,4-2 1,1-3-1,2-5-1,2-2-2,-2-8-2,5 1-7,-4-8-13,-1-4-11,2-5 1,-6-6 0</inkml:trace>
  <inkml:trace contextRef="#ctx0" brushRef="#br0" timeOffset="23414">2711 2700 0,'0'0'23,"0"10"0,0-10-11,0 0-7,8 16 1,-3-6 1,3 5 2,1 2-2,3 5-1,1 1 0,5 3 0,0-1-2,2 1 0,2-2-1,1-2-1,-1-4-1,1-2 1,-1-5-2,-2-6-3,0 1-4,-1-13-6,2 0-4,-1-8-3,1-4 1,0-4 0</inkml:trace>
  <inkml:trace contextRef="#ctx0" brushRef="#br0" timeOffset="23724">3315 2731 15,'-8'11'11,"-1"-5"1,-4 1-1,-2 2 0,-3 3-1,-3 1-2,-1 1-3,-1 3 0,-1 0-3,0 1 0,-2 0-1,1-1 0,1 1-1,1-2 1,0-1-1,1-1 0,1 1 1,2-3-1,2 1 0,3-2 0,2-2 0,3 0 0,9-9-1,-11 13 1,11-13 0,-3 12 0,3-12 0,3 12 0,-3-12 1,5 13-1,-2-3 0,-3-10 1,7 18-1,-3-9 1,-1 4-1,0 0 1,2 3 1,-2 1-1,0 2 1,0 4-1,1-3 2,-1 4-1,0 1 0,-1-2 1,1-3-1,-2-1 1,1-1-1,-2-7 0,1 3 0,-1-14-1,-1 14 0,1-14-2,0 0-5,0 0-12,0 0-14,0 0 1,0 0 1</inkml:trace>
  <inkml:trace contextRef="#ctx0" brushRef="#br0" timeOffset="24786">3621 3276 30,'-5'15'14,"-1"4"1,0 5 0,-3 2-1,2 3-3,-1-4-3,4 3-2,-2-6-2,4-3-1,0-4-2,2-5-2,0-10-5,8 10-14,-2-20-11,7 3 1,-1-12-1</inkml:trace>
  <inkml:trace contextRef="#ctx0" brushRef="#br0" timeOffset="25076">3828 2745 6,'0'0'25,"-9"-13"-8,9 13-5,-1-10-1,1 10 0,9-11-1,1 6-2,7 2-2,3-2-2,3 2-1,3 0-1,4 2-1,0 2 1,2 3-1,-1 3 0,-2 1 0,-4 5-1,-2 2 0,-5 3 0,-3 3 0,-7 2 0,-6 3 0,-6 1 0,-5 5 1,-7 2-1,-3 0 2,-5 3-1,-3-2 0,-2-2 0,3-2 1,1-5 0,7-4 0,2-6 0,8-3 1,8-13 0,3 16 0,11-14 0,6 1-1,5-3 1,4 0-1,4-2-1,3-1 0,3 0-1,-2-3-1,-2-1-2,-6-1-3,3 4-4,-10-4-11,-6-3-14,1 4 1,-11-5 0</inkml:trace>
  <inkml:trace contextRef="#ctx0" brushRef="#br0" timeOffset="25617">3820 2966 0,'0'0'25,"0"0"1,20-2-12,-1 1-5,6-1-2,5 2 0,4-1-1,5 3-2,3-3 0,3 3-2,3-1 0,-1-1-3,2 0-8,-3 0-13,-5-10-5,1 6-2</inkml:trace>
  <inkml:trace contextRef="#ctx0" brushRef="#br0" timeOffset="25977">4464 2507 5,'0'0'22,"10"2"-9,0 4-4,0 1 0,4 6 1,1 2 0,4 8 2,1 0-2,6 6-2,-3 0-1,5 5-2,-4 2-1,3 4 0,-1-1-1,-1 4-1,-3 1 0,-4 1 0,-1-1-1,-4 1 0,-3-3 0,-4-3 1,-7-4 0,-4 0 1,-9-10 0,-1 5-1,-7-4 1,-3-2 0,-4-3-1,-2-2-2,-1 1-3,-4-7-8,1 3-19,-2-3-6,-9-5 1,1 1 0</inkml:trace>
  <inkml:trace contextRef="#ctx0" brushRef="#br0" timeOffset="122857">10868 0 5,'0'0'6,"0"0"1,0 0-1,0 0 1,0 0-2,0 0 0,0 0-1,0 0-1,0 0-1,0 0 0,18 12-1,-5-5-1,5 3 0,5 0 1,3 5-1,5-1 2,1 6-2,5-2 1,-3 1-1,2 4 1,0 1 0,0-1 0,2 4-1,-3 0 1,1 1-1,-1 1 0,-1-2 1,-3 0-1,-1-4 1,-5 0-1,-4-4 1,-2-2-1,-4-1 1,-4-5-1,-3 2 1,1-3-1,-4 1 1,0-1-1,-1 1 1,-1-2-1,0 1 0,-3-10 0,5 15 1,-5-15-1,4 13 0,-4-13 1,2 11 0,-2-11 0,0 0 0,-2 12 1,2-12 0,0 0 0,-5 13 1,5-13 0,0 0-1,-10 8 1,10-8-1,-14 13 0,4-6 1,-4 3 0,-1 3-1,-5 4 0,-2 3 1,-7 3-1,-2 5 0,-5 2 0,-2 6-1,-3 0 1,0-1 0,0 2-1,0 0 0,2-1 0,3-4 1,5-4-2,2-3 2,4-4-2,5-4 1,4-5-1,4-3 1,3-4-1,9-5 1,0 0-1,0 0 0,0 0-1,0 0-1,-4 12-6,4-12-17,0 0-7,9 8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1.8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96 268 18,'6'19'11,"0"6"1,1 5 2,0 4-1,0 8-1,-2 1 0,0 7-3,-3 2-3,0 3 0,-3-5-3,0 3-1,-2-7 0,1-3-1,-1-7-1,1-5 0,2-9-1,-2-9-5,2-13-16,9 8-9,-9-18 0</inkml:trace>
  <inkml:trace contextRef="#ctx0" brushRef="#br0" timeOffset="320">0 280 22,'20'-15'23,"2"-2"-12,5-3-4,7 5-1,3 0 1,7 5 0,-3 2 0,2 6-1,-3 4-2,-3 7 0,-4 4-3,-4 5 0,-6 5 0,-6 1 0,-5 2 1,-5 1 2,-6-2 0,-3 1 1,-8-7 0,-2 3 1,-6-7-1,-1 1 1,-6-6-2,-1 1-1,-1-6-1,2-2-1,0-3-1,0-4-2,5 0-3,-1-8-4,7 6-8,3-2-15,3-8-4,5 4 2</inkml:trace>
  <inkml:trace contextRef="#ctx0" brushRef="#br0" timeOffset="741">956 37 14,'13'-6'22,"-13"6"-9,10-8-7,-10 8 0,0 0 0,0 0 0,-7 16 1,7-16 0,-14 14-1,3-1-1,-4 3-1,0 2 0,-5 1 0,0 10-1,-3 4 0,-1 11 1,-2 3-1,2 7 0,-1 5 0,5 3 0,1 0-1,7 0 1,4-8 0,8 0-1,6-12 1,6-4 0,7-9 0,5-3-1,5-9 0,7-4 0,1-7-1,2-4 0,2-5-2,1-4-2,3-1-6,-8-7-12,1-2-15,-4-3-1,-5-4 2</inkml:trace>
  <inkml:trace contextRef="#ctx0" brushRef="#br0" timeOffset="1562">1241 257 15,'32'-12'10,"4"2"0,5-1 1,3 1-1,3 2 0,4 2-2,-4 1-2,0 3 0,-6 3-2,-2 1-2,-6 3-1,-5 2-1,-6 0 1,-7 2 0,-4 1 0,-5 1 1,-6 1 1,-3 1-1,-7 2 2,-1 1-1,-7 2 1,-2 4-1,-5 1-1,-2 5 0,-5 0 0,1 4-1,-1-1 1,1 1 0,2-2 0,4-3 0,3-4 0,6-2 1,5-7-1,4-1 1,7-13 0,0 18 1,0-18-1,23 10 0,-2-8 0,6 2-1,4-3 0,6-1-1,3-3 0,2 0-1,2 1-1,-1-3-1,-3 1-1,-6-3-3,1 5-5,-11-6-9,-6 1-14,-1 2-3,-11-4 3</inkml:trace>
  <inkml:trace contextRef="#ctx0" brushRef="#br0" timeOffset="2103">1407 493 3,'0'0'27,"0"0"2,0 0-13,16 5-3,2-6-3,9 5 0,3-5-1,8 4-2,2-3-2,7 2-1,-1-3-1,4-2-3,2 1-4,-7-6-9,0-5-18,0 6-2,-9-11 0</inkml:trace>
  <inkml:trace contextRef="#ctx0" brushRef="#br0" timeOffset="2443">2049 0 18,'9'6'15,"3"4"-7,5 4 0,0 3 1,6 4 1,3-1 0,4 7 0,-1 2-1,4 4-2,-2 1-2,1 5 0,-3 2-1,-3 5-1,-6 3 0,-3 3 0,-7-2-1,-3 2 2,-8-3-1,-3-2 1,-10-5 0,0 0 0,-8-6 0,-2-2-1,-5-6 0,2 0 0,-2-7-1,2-2-1,3-4 0,1-5 0,5-4-1,3-3-2,4-3-4,-2-8-11,5-2-20,6-5 0,4-8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47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479 501 19,'0'0'14,"1"-14"-3,-1 14 0,0-14-1,0 14-1,4-15-2,-1 4 1,-3 11-2,14-15-1,-3 9 0,5-5-2,5 4 0,4 0-2,2 3 0,4 2 0,2 1 0,1 2-1,-1 3 0,-4-1 0,-3 4-1,-4 5 1,-6 2 0,-2 1 0,-8 2-1,-5 2 2,-6 0-2,-5 6 2,-9 0-1,-4-2 1,-5 1-1,-6 3 1,-3 0 0,-4-1 0,0 1 1,2-2-1,4-2 1,3-2-1,6-3 1,5-5 0,10 1 0,8-5 0,3-9 0,22 13-1,4-6 1,9-3 0,8 1-1,8-1-2,3-1-1,7 2-5,-3-1-7,2 2-10,-3 2-9,-7-4 0</inkml:trace>
  <inkml:trace contextRef="#ctx0" brushRef="#br0" timeOffset="671">636 1219 1,'-30'-6'16,"2"2"-2,-6-2-2,1-1-2,-4-2-1,-2 1-1,1-3 0,-1-1 0,1 0 0,-3-2-2,3-1 1,-1-3-1,6 0 0,0-5 0,4 3-1,1-9 0,6-2-2,3-10 1,4-2-2,3-9 1,5-4-2,3-5 0,8-5-1,4-3 0,7 1 0,9 2-1,8-1 1,8 3-1,9 4 0,9 6 1,5 4-1,9 6 0,6 7 1,4 6 0,4 9-1,3 6 1,2 9-1,-1 5 1,-3 7-1,-3 6 1,-6 8 0,-3 7-1,-12 6 1,-6 5 0,-9 3-1,-7 7 1,-6 1 0,-10 4 0,-7 1-1,-3 1 1,-3 1 0,-7 2 0,-3 2 1,-2 1-1,-5 2 0,-3-3 0,-2-1 0,-6-2 0,-4-2 0,-2-4 0,-5-4 1,-5-7 0,-7-2-1,-4-5 2,-6-1-1,-7-5 1,-7-1 0,-9-7 0,-5 0 1,-10-2-2,-2-3 1,-5-2-1,-4-1-1,-2 2-6,-1 4-26,0-13-4,4-4 1,-1-12-1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3:04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314 191 18,'10'-13'26,"-10"13"-5,8-11-1,-8 11-4,0 0-4,11-9-3,-11 9-2,0 0-1,0 0-1,0 0-2,-16-1-1,5 6-1,-5 4 0,-1 4-1,-5 4 0,-4 7 1,-2 5-1,-2 6 0,-1 4 1,1 4-1,0 3 0,3 0 1,5 4-1,4-2 1,6-1 0,4-1-1,10-3 1,6 0 0,7-3-1,5-2 1,3-3-1,1-5 1,3-5-1,1-2 1,-3-3-1,-1-3 1,-1-4-1,-2-3 1,-2-1-1,-3-1 0,-2-3 0,-1-2-1,2 1-2,-4-6-5,3 1-17,-2-1-9,-2-6-2,4 0 2</inkml:trace>
  <inkml:trace contextRef="#ctx0" brushRef="#br0" timeOffset="651">731 408 5,'10'-10'29,"-10"10"0,0 0-11,0 0-3,10 2-3,-10-2-5,2 10-1,-2-10-1,3 20-1,-1-5-2,1 3 1,0 4-1,3 4 0,-1 4 0,2 4 0,0 1-1,4 3 1,-1 1-2,1 0 2,1 3-2,0-1 1,-2-4 0,1-2-1,-5-3 1,-2-3-1,-3-5 1,-3-2 0,-4-4 0,-5-5 0,-5-3 0,-4-2 0,-4-5 0,-5-3 0,-5-2 0,1-4-1,-1-3 0,0-2-2,5-1-1,0-8-4,12 1-11,2-3-16,4-7-1,5-1 1</inkml:trace>
  <inkml:trace contextRef="#ctx0" brushRef="#br0" timeOffset="1172">498 437 26,'0'0'30,"-4"-11"-12,15 8-2,-2-5-3,10 3-1,2-6-3,7 6-1,2-5-1,8 3-2,-2-1 0,5 3-2,1-1 1,1 3-2,-3 0 0,0 3-1,-6 1 0,-1 1 0,-6 1 0,-3 0-1,-4 1 0,-5 0 0,-5 0 0,-10-4 0,13 6-1,-13-6 0,0 0-3,0 0-3,8 12-12,-8-12-16,0 0 0,0 0 0</inkml:trace>
  <inkml:trace contextRef="#ctx0" brushRef="#br0" timeOffset="1812">1403 436 16,'0'0'19,"0"0"-1,0 0-4,11-4-2,-11 4-2,2 16-2,-3-4-1,2 8-1,-2 2 0,3 5-1,-5 8 0,3 7 0,-2 1-2,1 4 0,-2 0-1,2-2 0,-1-1-1,0-2 2,1-9-3,0-9-2,3-1-5,-4-12-10,2-11-16,0 0 0,12-11 0</inkml:trace>
  <inkml:trace contextRef="#ctx0" brushRef="#br0" timeOffset="2193">1313 450 31,'9'-13'18,"1"0"-2,4 3-2,1-3-1,6 3-3,-2-3-2,7 5-2,-1-1-1,5 5-1,-1 1 0,1 5-2,-2 3 0,0 5-1,-4 6 0,-2 2-1,-2 5 0,-6 1 0,-5 2 0,-5 0 1,-3-2 0,-3-1 0,-7-5 0,-5 1-1,-5-8 2,-1 0-1,-6 2 1,-3-7 0,-3 2 0,-1-6-1,-2 6 0,2-8 1,0 7-1,3-7 1,3-7-2,2 7-1,6-8-1,3 7-3,16 1-9,-12-8-18,14-2-2,10 4 0</inkml:trace>
  <inkml:trace contextRef="#ctx0" brushRef="#br0" timeOffset="2904">2033 403 28,'4'13'16,"1"1"0,2 6-2,-3 0-1,2 9-2,-3 1-3,2 8-1,-3-2-1,2 8-1,-2-2-1,1 3-1,-1-1-1,-2 1 0,-1-6-1,0-3 0,0-3 0,-1-4-1,0-4 1,-2-5-3,3-5-4,1-15-8,-9 5-18,9-5 0,-8-20 0</inkml:trace>
  <inkml:trace contextRef="#ctx0" brushRef="#br0" timeOffset="3275">1887 393 15,'0'0'27,"8"-9"-8,-8 9-3,13 3-2,-2 2-4,-1-1-2,8 5-2,3 1-1,5 4-1,4 1-1,1 3-1,1 2 0,2 2 0,0 0-1,1 2 0,-2 3-1,-2 1 1,-4 1 0,-1 2-1,-3 0 1,-3 2-1,-3-1 1,-4 3-1,-3-1 0,-3-1 0,-3-1 0,-4-3 1,-3-1-1,-7-2 1,-4-2 0,-7-4 0,-5-4-1,-5-2 1,-6-2 0,-2-2 0,-4-3 0,-3 0-1,1-4 1,2-1-1,4-3 1,3-1-1,6-1-1,4-4-1,9 3-4,1-8-9,8-1-17,5 2-2,6-5 1</inkml:trace>
  <inkml:trace contextRef="#ctx0" brushRef="#br0" timeOffset="3966">2209-1 19,'0'0'25,"4"15"-13,-3-6 1,7 10 0,3-5-1,10 11-2,0-4-2,7 12-1,1-8-1,5 6-2,5 1-1,2 3-1,-2 4 0,-2 1-1,-1 2 0,1 2 0,-4 0-1,-3-2 0,-3 4 0,-4 2 1,-8-2-1,-2-1 1,-6 2-1,-5-1 1,-3 2-1,-5 3 1,-3-7 0,-6 0-1,-1-2 1,-4 0 1,-4-5 0,0-1 0,-2-5 0,-1-2 0,-3-4 0,2-3-1,-2-6 1,3-2-2,-3 2 0,1-2-2,4 2-6,-5 0-16,1-2-10,3 4-2,-4-1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2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35 305 19,'7'34'9,"-1"1"1,3 1 1,-1 1-1,-1-1-2,-2-1-2,3-2-1,-4-2-2,-1-3 1,-2-3-2,-1-3 0,-2-6-1,-1 1-1,0-5-1,-5 0-3,2-3-6,6-9-3,-10 15-12,0-18-2</inkml:trace>
  <inkml:trace contextRef="#ctx0" brushRef="#br0" timeOffset="420">0 199 13,'1'-9'11,"-1"9"1,10-19-1,-1 9 0,3-1-2,3-1 0,6-5-2,0 5 1,5-1-3,0 2 0,4 1-2,-1 3 0,3-2 0,-2 7-1,1 9-1,-3-4 0,-1 6-1,-1-2 1,-3 7-1,-3-3 1,0 8-1,-4-5 1,-3 2-1,-3 1 0,-1 1 1,-5 0 0,-2 1 0,-4 0 1,-3 0 0,-6-1-1,0 0 1,-5-3 0,-2-1 1,-6-1-1,-2-3 0,-4-3 1,-1-1-1,-3-2 0,0-2 1,-1-1-1,2-1-1,1-3 0,3 4-1,3-4 1,2 0-2,4 2-1,2-3-4,5 4-11,13 0-16,-16-5-1,16 5 0</inkml:trace>
  <inkml:trace contextRef="#ctx0" brushRef="#br0" timeOffset="1051">1060 5 7,'-9'-8'13,"9"8"-1,-20 1 0,7-1-3,-2 5-1,-5 3 0,1-2-2,-3 5 0,0 5-1,-2 0 0,0 5-2,-2 4 1,1 2 0,-4 3 0,0 8 0,0 1 0,0 6-1,1 2-1,4 2 0,2-1 0,7 2 0,5-5-1,4-1 1,5-5 1,7 0 0,2-6 0,5 0 0,3-4 0,3-1-1,3-3 1,3 1-2,1-6 1,2-3-1,0-1-1,1-2 0,0-3 0,0-5-3,1 0-1,-4-8-5,3 1-10,0-2-16,-5-8 2,1-1-1</inkml:trace>
  <inkml:trace contextRef="#ctx0" brushRef="#br0" timeOffset="2423">1140 156 6,'0'0'10,"0"0"0,0 0-1,0 0-2,0 0 0,0 0-1,0 0-3,7 9 0,3 1-1,4 4 0,2 2 0,4 3 0,2 1 1,4 1 0,-2 0-1,1-4 1,2-1-1,-5-4 1,3-3-1,-1-4 0,-2-4 0,1-5-2,2-6 0,0-2 0,-2-5-1,5-1 0,-1-3 0,-3-1-1,1 1 1,-2 2-1,-3 3 1,-1 1 1,-3 3 0,-2 3 0,-5 3 0,-9 6 0,14-8-1,-14 8 1,0 0-1,0 0 0,-17 2 0,4 2 0,-3 2 0,-4 3 0,-2 1 1,-4 3-1,-1 3 1,0 0 0,-3 4 0,1-1 0,-4-1 0,6 0 0,2-3 0,5-2 0,3-4 0,4-1 0,3-5 0,10-3 1,0 0 0,0 0-1,0 0 1,0 0-1,0 0 0,0 0-1,0 0 0,0 0 0,-4 13 1,4-13-1,0 17 1,2-2 0,-2 5 1,3 1 1,-3 4 0,4 5 0,2 0 3,-2 3-2,2-4 1,-1 3-1,1-3 1,-2-1 0,2-6 0,-3-2-1,-3-4 0,1-3-1,0-2 0,-1-11-1,0 10 0,0-10 0,0 0-1,0 0-3,0 0-8,0 0-15,0 0-4,11 0 0</inkml:trace>
  <inkml:trace contextRef="#ctx0" brushRef="#br0" timeOffset="3314">1886 674 7,'0'0'11,"-3"12"-7,3-12 2,-3 21 2,0-7 1,1 6 0,-2 0 1,0 8 0,0-1-1,-1 5-1,-1-2-3,2 0-1,-2-4-1,0-1-2,1-4 0,-1-5-3,3-3-9,5-1-17,-2-12 0,0 0 0</inkml:trace>
  <inkml:trace contextRef="#ctx0" brushRef="#br0" timeOffset="3855">2209 137 12,'12'0'9,"2"0"1,1-2 0,6 1 1,5 0-2,4 0-1,3 3-1,1 0-1,2 1-1,-3 2-2,1 2-1,-5 3 0,-3-1-1,-5 3 0,-4 2 0,-5 2 0,-5 3 0,-4 2 0,-4 1 1,-6 2-1,-5 2 2,-6 2-1,-5 1 0,-5 1 0,-3 1 0,-4-2 0,-1 1 0,1-2-1,1 0 1,3-6 0,5 0 0,3-4 0,5-4-1,5-4 1,5 0 0,8-10 1,-8 10-1,8-10 0,13 5 1,1-5-1,8 1 0,3-1 1,6-1-2,3 0 1,4-2-2,1 0 1,-1-2-1,-3 1-1,-2-2-1,-2 0-2,-6-3-4,-1 5-5,-9-5-7,-2-2-11,-4 4-3,-9-3 1</inkml:trace>
  <inkml:trace contextRef="#ctx0" brushRef="#br0" timeOffset="4416">2186 475 11,'-9'5'26,"9"-5"1,20 4-10,-1-6-10,9 0-2,5-3 1,10 3-1,2-4 0,7 1 0,0-3-1,3 3 0,-4-1-1,-3-1-4,-2 2-8,-4 1-20,-10-10-2,1 6 0</inkml:trace>
  <inkml:trace contextRef="#ctx0" brushRef="#br0" timeOffset="4807">2951 11 5,'0'0'22,"26"16"-7,-7 1-9,1 3 1,4 3 1,0 5 1,3 3 0,-2 1 1,2 9-2,-3-4-1,0 7-2,-5 2-1,-1 2-1,-4 2-1,-4 0 0,-4-2-1,-4 0 1,-3-5 1,-3-2-1,-5-5 1,-3-1 0,-5-8 1,-3 1-1,-6-9 1,0-2-1,-7-5 0,-1-2-1,-1-4 0,0-3 0,1-3-1,3-2 0,2-1-1,3-4-2,4 2-1,3-6-9,6-4-22,7 2-1,4-10 0,9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0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2355 7,'31'-4'15,"2"-1"-1,6 1-1,6 0-1,5-2-1,10 3-1,2-2 0,7 0-2,5-2-2,6 2-1,2-4 0,7 3 0,0-3-1,6-1-1,-1-1 1,6 3-1,-1-4 0,4 2-1,2-2 0,2-1 0,0 0-1,1-1 0,1 0 0,2 1-1,3-3 1,-1 4-1,-2-1 1,0 2 0,0 1 0,-1 1 0,2 0-1,-3 1 1,-1 4 0,-2-3-1,-1 1 1,-2 0-1,0 1 0,-2 0 1,-5 0-1,-2-1 0,-3-2 1,-3 1-1,-4 1 0,-4-1 0,-3 2 0,-5 0 0,-7 0 0,-3 2 0,-8 2 0,-6-1 0,-9 1 0,-7 1 0,-9-1-1,-9 1 0,-4 3-2,-10-3-2,0 0-6,-12 10-12,-5-8-12,0 1 1,-12-4 0</inkml:trace>
  <inkml:trace contextRef="#ctx0" brushRef="#br0" timeOffset="118591">6807 791 6,'0'0'7,"4"20"0,0-8 0,0 7-1,-2 1 0,1 5-1,0 4 0,-2 2 0,-1 5 0,-2 12 1,-1 6-2,-3 8 1,0 5-1,-1 6 0,2 5 0,1 0-2,2 3 1,2-6-2,3-1 1,1-7 0,3-2 0,1-4 0,0-1 0,0-1-1,-1 1 1,0-4-1,-1-2 1,-1-2-1,0-3 0,-1-8 0,1-1 0,-2-6 0,2-8-1,-1-3 1,0-2-1,-1-3 0,1-4 0,0-2 1,0 0-2,-4-12 2,12 19 0,-12-19-1,13 16 1,-13-16 0,18 15 0,-9-7-1,0-1 1,-9-7 0,18 13 0,-18-13-1,19 13 1,-9-8 0,0 0-1,2 1 1,2-1 0,3 3-1,2-2 1,4 0 0,3 0-1,3 1 1,4-1 0,4 0 0,3 0 0,4-1 0,4 1 0,4-1 0,5 0 0,5 0 0,4-1-1,3 0 1,4 0-1,3-2 0,4 0 0,3 1 1,2-1-1,4-1 0,3 0 1,3-1-1,4 1 0,2-1 0,2 1 1,5-1-1,0 2 0,2-2 1,3 2-1,0 0 1,5 0-1,0 0 1,0 0-1,-1 0 1,2-1-1,-2-2 0,3 0 0,-2 0 0,0 0 1,-3-2-1,3 1 0,0 0 1,0 1-1,0 2 1,-1 1-1,1-1 0,0 2 1,1-1-1,-4 2 0,-2-2 1,-4 0-1,-3 1 0,-2-1 1,-5 0-1,-3 0 0,-4 1 0,-2 1 0,1-1 0,-2 1 1,-2-1-1,-1 0 0,1-1 0,0-1 0,-1-2 0,0-1 0,-4 1 1,1-3-1,1 0 0,1 0-1,-2 2 1,2 0 0,2 0-1,3 2 0,-3 2 0,3 2-1,-8 0-1,-5 0-4,-10 4-9,-6-2-17,-19-5-1,-42-1 0</inkml:trace>
  <inkml:trace contextRef="#ctx0" brushRef="#br0" timeOffset="120373">6964 735 6,'48'1'6,"1"-2"0,2 3-2,2-3-1,1 2-1,2 0 0,0-1 0,3 0 0,1-2 1,1-1-1,4-1 1,2 0 0,0-3 0,1-1 0,3-1 0,3 1 0,0-2 0,3-1 0,-1 0 0,3-1 0,-1 1-1,1 2 0,0-3 0,2 3 0,-1-1 0,0 0 0,1 0 1,1 1 0,-2-2 0,1 3 0,-3-2-1,1 2 1,-1-1-1,-3-1 0,-1 4-1,3-1 0,-2 0-1,3 0 1,-3-3-1,0 2 1,-2-1-1,0 3 1,-2-3 0,-2 2 0,1-4-1,0 3 1,-1 4-1,1-2 1,4-1-1,0 1 0,3 1 1,1-1-1,3 1 0,2-1 0,0-1 1,2 1-1,2 1 1,0-2 0,3 0 0,-1 1 0,1-2 0,-3 2 0,1-2 0,1 2 0,-3-2-1,-2 0 1,-2-1-1,2 1 1,-2 0-1,1-1 1,-4-1-1,3 1 1,-3-1 0,4 0-1,0 1 1,-1 0 0,-3 1 0,0-1-1,0 1 0,-2 1 0,1 1 1,0 0-1,-4 0 1,2 2-1,-2-1 0,5 2 1,-3-1-1,3 1 0,0-1 1,0 1-1,-2 0 0,-5 1 1,1-1-1,-3 0 0,-1-1 0,-3 0 1,-10 0-2,3-1 1,-4 1-1,2 0 1,-1-1-1,-4 1 1,0-1 0,-4 2 0,7-3 0,-11 2 0,2-2 0,-5 1 0,-41 5 0,70-10 0,-70 10 0,55-12-1,-55 12 0,54-9 0,-54 9 0,0 0 0,65-11 0,-65 11 0,0 0 1,50-9 0,-46 9 0,-4 0 0,0 0 0,0 0 0,0 0 1,0 0-2,0 0 1,0 0 0,0 0 0,0 0-1,0 0 1,0 0-1,0 0 0,0 0-2,0 0-4,-16 50-7,16-50-17,-57 40 0,12-22 0</inkml:trace>
  <inkml:trace contextRef="#ctx0" brushRef="#br0" timeOffset="122106">14065 2813 19,'0'0'13,"43"-4"1,-43 4-2,0 0-3,45-2-3,-45 2-1,42-1-1,-42 1 1,50-1-1,-50 1 0,69-2-1,-69 2 1,79-6 0,-35-1-1,-44 7-1,90-10 0,-44 4-1,-1-3 0,-3 0-1,-42 9 1,82-14-1,-82 14 1,78-14-1,-78 14 0,58-9 1,-58 9 0,62-8 1,-62 8-1,47-7 0,-47 7 0,0 0 0,0 0 0,49-11 0,-49 11-1,0 0 0,0 0 0,0 0-1,0 0-2,0 0-5,0 0-14,0 0-11,0 0 0</inkml:trace>
  <inkml:trace contextRef="#ctx0" brushRef="#br0" timeOffset="240897">6001 5908 9,'28'0'11,"8"2"1,3-2 0,8 1 0,5 0-1,3-2-1,7 3 1,5-3-1,5 2-2,2-2 0,9 3-1,0-4-1,6 2-1,0-2-1,3 1 0,0-1-1,3 1 0,-1-1-1,3 2 0,0-1 0,2 1 0,2-1 0,3 2-1,-1-2 1,5 1-1,2 0 0,0-1 0,0-1 0,-1 2 0,-1-1 0,1 1 0,-1-1 0,0 0 0,-4 1 1,-1 0-1,-1-1-1,0 1 1,1-1 0,1-1-1,-4-1 0,-2-1 1,0-1-1,-2 0 1,0-1-1,-3 1 0,-3-1 1,-3 0-1,0 1 0,2 1 1,-2 0-1,1 1 0,-2 0 0,0 0 0,-1 0 0,-1-1 0,-1 1 0,-3 1 1,-1-1-1,-2 0 0,0 0 0,-1-1 0,0 0 0,-4-6 1,-1 1-1,-5 1 0,-4 0-1,-7 0 1,-4 1 0,-4 0 0,-6 1 0,-2 2-1,-2 1 0,-4-1-1,2 1-4,-6-4-2,0 6-8,-14-2-13,-1-2-8,-14 5 1,-6-12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00.6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75 453 14,'0'0'14,"0"0"-3,0 0-2,0 0-3,0 0-1,0 0-1,0 0-1,0 0 2,15 5-1,-3-2 1,5-1 1,4 2 0,7-3 0,5 2-1,7-3-1,0 2-1,0-3 0,1 2-1,-3-2 0,-2 0-1,-4 0 0,-5 1 0,-7 0-1,-6 0 1,-1 0-2,-13 0 0,13 3-5,-13-3-12,0 0-11,0 0 0,-19-1 0</inkml:trace>
  <inkml:trace contextRef="#ctx0" brushRef="#br0" timeOffset="441">5 259 8,'-7'-11'12,"7"11"-5,0 0 1,0 0 0,0 0 0,0 0-1,10 0 1,5 2 0,-4-2 1,13 1 0,-2-7-2,14 6-2,-1-6 0,17 5-2,-4-5-1,2 3 0,0-2 0,-1 4-1,-3 1 0,-4-1-1,-8 1 1,-5 0-1,-9 0 1,-4 1-1,-7-1 0,1 1-3,0-1-7,-10 0-12,0 0-7,9 3 0,-9-3 0</inkml:trace>
  <inkml:trace contextRef="#ctx0" brushRef="#br0" timeOffset="902">512 0 15,'0'0'9,"0"0"-3,12 13-1,-12-13 1,19 18 0,0-6 1,-1 3 1,6 0 1,3 2-1,1 1 0,6 1-3,1 0-1,2 1-1,-4 2 0,7-4-2,-5 4 0,-1 0 0,0-1 0,-5 0-1,-3-1 1,-4 0-1,-3-3 1,-7 3 0,-3-4-1,-3-1 1,-7 1 1,-5 0-1,-5 2 0,-2 0 1,-7 1 0,-3 2-1,-7-1 1,0-1 0,-6 1 0,2 1 0,-4 0 0,-2 2 0,-1-1 0,3 1 0,-1 2 0,1 2-1,3-2 0,1 0-1,3-4 1,5-1-1,7-3 0,-1-4 1,11-3-1,-3-2 0,12-8-1,-11 7-1,11-7-4,0 0-19,0 0-7,16-4 0,-12-7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03.3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140 229 2,'0'0'6,"0"0"-2,0 0 1,0 0-1,0 14 2,0-4 0,2 7 2,1 4 0,1 8 0,1 7 1,2 4-1,1 5-1,0 2 0,1 1-2,-1 0-2,1-2-1,-3-7 1,0-3-1,-3-6-1,1-5 1,-3-8-1,1-1 0,-2-16-6,1 12-15,-1-12-8,2-16 0,-4-5 1</inkml:trace>
  <inkml:trace contextRef="#ctx0" brushRef="#br0" timeOffset="371">-4 243 4,'-4'-18'20,"18"3"-2,1 3-11,6 0-3,4-1 1,2-1 1,6 3 0,1-2 0,9 5 1,-4 1 1,2 4-3,1 3 0,-1 4-3,-1 3-1,-2 5-1,-4 3 0,-3 2 0,-7 3 0,-2 2 0,-7 2 1,-5-2-1,-7 2 1,-5 0 0,-8-2 1,-5 0 1,-9-2 0,-6 1 0,-7-5-1,-3 1 1,-3-2-1,-1-2 1,-1-3-2,2-1 0,4-1-1,6-4 0,6 0-4,3-5-7,8-2-12,16 3-8,-15-11 0,15 11 1</inkml:trace>
  <inkml:trace contextRef="#ctx0" brushRef="#br0" timeOffset="952">1145 87 0,'0'0'16,"-20"3"-9,6 0-2,-4 5 0,-2 0 1,0 3 0,-1-2 2,-2 7 0,-2-5 0,1 4 0,-2 1-2,2 5 0,-3 1-2,0 6 0,-2 4-1,-2 4 0,3 4-1,1 3 0,0 4 1,4 0-1,2 2 0,5 0 0,4-3-1,11-1 1,0-6-1,9-1 0,4-4 0,4 0 0,4-5 0,1-2 1,5-1-1,1-2 0,0-2 0,1-3 0,2-3 0,-2-4 0,0-3-1,0-2-1,2-3-5,-6-3-9,1-4-17,4 3 2,-9-11-2</inkml:trace>
  <inkml:trace contextRef="#ctx0" brushRef="#br0" timeOffset="1532">1205 394 0,'0'0'17,"16"24"-12,-5-7-3,7 6 1,-1 1 2,5 3 1,3 3 0,1-3 0,1 1 0,1 1-1,-1-3 0,-1 0-2,0-1-3,-4-3-2,-5-4-6,-3-3-4,-1 0-11,-13-15-1</inkml:trace>
  <inkml:trace contextRef="#ctx0" brushRef="#br0" timeOffset="1803">1041 753 3,'-17'-10'26,"25"1"-1,3-9-7,11-2-5,8-3-6,4-6-2,6 1 0,5-7 0,6 3 0,-2-1 1,2 3-2,-5 0 1,0 4-3,-6 2 0,-2 5-1,-9 4 0,-4 3-1,-5 4-4,-8 0-7,-12 8-18,18-1-3,-18 1 1</inkml:trace>
  <inkml:trace contextRef="#ctx0" brushRef="#br0" timeOffset="2904">1904 606 0,'0'0'7,"0"0"-1,0 0 0,0 0-1,-1 9 0,1-9 2,-1 15 1,-1-2 1,0 7 0,0 4-1,-4 6-1,0 7 1,-5 1-3,1 3-1,-3 2-2,1-2 0,-1-6 0,0-3-1,3-6-2,2-7-9,-2-12-17,10-7 0,5-10 0</inkml:trace>
  <inkml:trace contextRef="#ctx0" brushRef="#br0" timeOffset="3255">2073 260 2,'0'0'22,"-9"-10"-1,9 10-10,0 0-7,6 13 0,0-2 0,2 2 1,5 6 0,1 1 3,6 2-1,2 1-1,5 3 0,2-2-2,2-2-1,2-1 0,2-3-1,1-4-1,-1 0 0,-2-7 0,0-3-3,-2-2-2,-1-7-2,1-1-2,-3-8-1,2 2-2,-2-7 1,2 1 0,-2-2 2,-2 1 3,-2 2 1,-4 2 2,-3 4 2,-4 4 1,-13 7-1,0 0 0,0 0 1,0 0-1,-20 7 0,1 4 0,-5 3 0,-5 2 0,-3 2 1,-1 2 1,-2-1 1,0 0 0,0-2-1,3-1 1,1-2 0,5-3 0,4-1 0,4-4-1,5-2 0,2-1 0,11-3 0,0 0 0,-9-1 0,9 1-1,0 0-1,0 0 0,9-5-1,-9 5 0,10 6 0,-10-6 0,10 16 1,-5-3 2,1 4 1,0 6 2,-1 5 0,-3 2 0,2 3 0,-3-2 1,1 2-1,-3-4 0,2-2-2,-2-8 0,2-2-1,-2-7 0,1-10-1,3 12-1,-3-12-7,0 0-17,14-11-7,-11-1 1,7 0-1</inkml:trace>
  <inkml:trace contextRef="#ctx0" brushRef="#br0" timeOffset="4126">2933 799 2,'-3'24'23,"-1"-9"-9,-4 6-4,1 5 1,-5 3 1,0 2-1,-2 1-1,1 1-2,-1-5-1,3-2-4,0-3-6,3-7-12,8-16-14,-5 13 0,4-24 0</inkml:trace>
  <inkml:trace contextRef="#ctx0" brushRef="#br0" timeOffset="4467">3237 283 9,'13'-6'11,"5"2"-2,1 2 0,1 0 0,2 2 0,1 2-1,-2 2-1,-1 1-2,0 2-1,-3 4-2,0 1 1,-4 2-2,-2 1 0,-3 4 0,-4 2 0,-5 4 1,-6 3 0,-6 1 0,-5 4 2,-6 1-1,-5 3 1,-3 1 0,0-1 0,-2-4 0,5-2-1,2-3 0,5-3-1,7-5 0,6-1 0,6-7 0,8-1 0,7-5 0,9 0 0,6-4 0,8-2-1,5-2 1,4-2-1,3-1-1,0-2 0,1 0-3,-8-3-3,3 3-4,-12-6-9,-4-2-12,-1 5-1,-12-3 0</inkml:trace>
  <inkml:trace contextRef="#ctx0" brushRef="#br0" timeOffset="4977">3184 591 22,'0'0'26,"0"0"0,14-6-14,-3 3-6,6 2-2,6 0 1,5 1-1,5-1 0,5 0-1,5 0 1,5-1-2,4-1-4,1-3-7,2 0-8,4 1-14,-10-8 2,3 1-1</inkml:trace>
  <inkml:trace contextRef="#ctx0" brushRef="#br0" timeOffset="5348">3824 0 16,'21'8'9,"-6"3"-2,3 4 0,1 7 1,2 1 0,3 5 1,1 3 0,2 6-1,-1-1 1,3 8-3,-3 2-1,2 2 0,-2 4-2,-1 0-1,-3-1 0,-3-1 0,-3-2 1,-7-3 0,-7-8 1,-5-1-1,-10-7 1,-2-1 0,-9-6 0,-3 2-1,-6-6-3,-5-2-5,0 2-11,-4-2-16,-7-4-3,-2 1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5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25 562 10,'0'0'25,"10"-11"0,-1 6-16,5 3-2,2-1 2,5 0-1,4-1-1,6 3-1,2-3-1,7 3 0,2-4-3,4 2 0,-2-2-1,0 0 0,-4-1-1,-4 0-1,-5 2-4,-7-2-9,-9-2-16,-3 4 0,-12 4 1</inkml:trace>
  <inkml:trace contextRef="#ctx0" brushRef="#br0" timeOffset="330">0 242 6,'0'0'23,"0"0"-7,0 0-4,0 0-2,16 7 0,-1-2 1,2-2-1,10 2-2,2-1-1,8 1-1,4-4-2,6 1-1,2-1-2,1-3-1,1 0-5,-5-4-7,-2-2-10,-1 4-10,-9-6 2</inkml:trace>
  <inkml:trace contextRef="#ctx0" brushRef="#br0" timeOffset="741">563 0 17,'11'5'14,"2"-1"-1,4 5-2,6 3 0,7 2-3,5 4-1,7 2-1,4 3-2,6 1-1,4 5-1,2-3-1,1 1 0,-4-2 0,-1-2 0,-4 1 0,-4-3-1,-7-2 0,-8 0 0,-6-3 0,-7-1 0,-7 1-1,-6-2 1,-6-2 1,-8 4 0,-6-2 0,-6 0 1,-7 2 1,-3 3 0,-7 0 0,-5 2 1,-5 2-1,-2 3 1,-6 1-1,1 2 1,-3-1-1,2 1 1,-1-3-1,7 1-1,4-4 1,7-2-2,4-5 1,9 0-1,5-6 0,6-4-1,15-6-3,-14 9-4,14-9-17,0 0-9,11-11-2,2 2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9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169 690 21,'0'0'15,"0"0"-1,0 0-1,0 0-2,9-3-2,-9 3-2,0 0-1,0 0-1,0 0-1,0 0-1,0 0-1,0 0 0,0 0-1,4 15 0,-1-4-1,0 6 1,2 5 0,0 8 0,2 4 0,0 8 0,0 1 1,0 3-1,0-2 0,-1-1 0,0-1 0,-3-7 0,0-5 0,0-6 0,-2-5 0,1-6-1,-2-4-2,0-9-3,0 0-7,0 0-12,10 4-7,-9-16 0</inkml:trace>
  <inkml:trace contextRef="#ctx0" brushRef="#br0" timeOffset="431">20 659 5,'-13'-19'22,"13"19"-9,-6-16-4,6 16-1,0-13 0,0 13-1,6-13-1,-6 13-1,15-9-1,-1 3-2,4 2 0,4-1-1,5 1 1,3 0-1,4 2 0,3 0 1,3 2-1,-3 1-1,0 1 1,-2 2-1,-4 3 0,-2 2 0,-4-1 0,-5 3 0,-3 1 0,-1 0-1,-6 1 1,-1-2 0,-1 3 0,-5 2 0,-3-5 1,-3 4 0,-5 1 0,-4-1 2,-3 1-1,-4 1 1,-3-3 0,-4-3 0,1 3-1,-4-7 1,4 1-1,-2-2-1,2-2 0,0-1 0,4 0-1,2-1 0,2-1-3,6 1-5,1-1-10,10-1-14,0 0 2,-9-9 0</inkml:trace>
  <inkml:trace contextRef="#ctx0" brushRef="#br0" timeOffset="7080">1129 202 6,'0'0'8,"12"-4"0,-12 4-2,0 0-2,0 0 0,0 0-2,0 0-1,0 0 0,-5 14 1,-2-5 0,-2 6 0,-4 7 2,-4 6-1,-5 9 1,-3 9-1,-4 5 1,0 8 0,-1 4 1,3 2-1,0-1 1,7 1 0,1-4 0,6-1-1,3-5 1,5 0-2,2-5 1,5-3-2,3 0 1,4-5-1,5-4 0,3-3 0,6-5 0,5-2 0,1-4-1,5-3 1,0-2-1,2-7 0,-3-1 0,1-4 0,-8-1-2,-1-5-2,-3-1-5,-8-4-11,-6-8-12,2 7 0,-9-12 0</inkml:trace>
  <inkml:trace contextRef="#ctx0" brushRef="#br0" timeOffset="7681">1163 475 10,'0'0'13,"0"0"0,0 0-2,0 0-1,0 0-2,10 17-1,-3-6-1,6 4 1,0 0-3,6 6 1,0-4-2,4 4 0,0 0 0,2-3-1,-1-3-1,-1-1 1,-2-6 0,-2 2-1,-3-6 1,-1-1-2,-2-3 0,-2-3-3,1 0-1,0-5-2,3-1-3,-1-4-2,6 0 0,-2-5 1,4 0 0,0-1 2,0 0 2,0-2 1,0 3 3,-4 0 1,-1 3 1,-3 1 0,-1 3 1,-4 2-1,-9 9 1,10-12 1,-10 12 0,0 0-1,0 0 1,0 0 0,0 0 0,-9-6 0,9 6-1,-12 4 0,1-1 1,-2 5 1,-3 3 0,-2 3 1,-6 3 1,-2 6 0,-3-1-1,-1 4 1,0-2-1,2 0 0,4-6-1,2 0-1,3-7 0,6-2 0,13-9 0,-12 9 1,12-9 0,0 0 0,0 0-1,0 0 1,0 0-1,0 0 0,0 0-2,0 0 0,0 0 0,0 0-1,0 0 0,5 9 0,-4 0 0,0 2 1,1 4 0,0 3 0,0 5 1,1 2 0,-2 7 0,2 2 1,-1-2-1,2 1 1,-1-1 0,2-3 0,-2-2-1,2-4 1,-3-3-1,3-2 0,-3-7 0,0-1 0,-2-10 0,1 17-1,-1-17 1,1 9-1,-1-9 1,0 0-1,0 0-3,0 0-7,0 0-19,12-8-2,-9-3 0</inkml:trace>
  <inkml:trace contextRef="#ctx0" brushRef="#br0" timeOffset="9233">1882 187 6,'0'0'6,"12"5"0,-12-5 0,10 15 1,-5 2-1,1 4 0,1 8 0,3 9 1,-1 9 0,1 9 0,-1 9 0,0 8-2,-3 3 1,1 6-3,0 2 1,0-2-2,2-2 0,1-6 0,4-6-1,2-7 1,1-10-1,0-6 1,-2-10 0,1-6-1,-5-7 1,-1-2-1,-2-5 1,-3-4-1,-5-11 0,7 15 0,-7-15 1,0 0-1,0 0-1,0 0-4,0 0-12,9-3-14,-12-10 1,6-1-2</inkml:trace>
  <inkml:trace contextRef="#ctx0" brushRef="#br0" timeOffset="9964">2408 589 0,'0'0'20,"0"0"-12,0 0-2,0 0 1,1 10 0,6 0 1,2 3-1,2 3 0,6 10 0,2 1 2,4 7-3,2 3 0,3 2-2,1 1-2,1 2 0,0-2 0,-1-3-1,-1-1 0,-2-3 0,-4-3-1,-3-3 0,-3-4-3,-4-7-2,-5 0-6,-4-4-9,-3-12-8,-16 9 0</inkml:trace>
  <inkml:trace contextRef="#ctx0" brushRef="#br0" timeOffset="10295">2407 1049 28,'7'-15'23,"1"-3"-3,4-7-2,9 0-6,2-7-3,7 1-1,2-11-2,5 6 0,2-5-3,4 3 0,-2 1-2,0 4 0,-2 3-1,-2 3 1,-5 10-1,-5 3-1,-5 5-1,-5-1-4,-1 9-4,-6-1-7,-10 2-12,14 8-3,-14-8 1</inkml:trace>
  <inkml:trace contextRef="#ctx0" brushRef="#br0" timeOffset="10655">3059 1049 9,'3'40'14,"-4"3"0,2-1-2,-4 0 0,-1 0-3,1-5-1,-1-6-3,1-4 0,1-8-2,0-7-5,2-12-14,6 10-10,-4-20 1</inkml:trace>
  <inkml:trace contextRef="#ctx0" brushRef="#br0" timeOffset="10986">3221 530 4,'20'-3'6,"2"-1"2,6 2 1,3 0 1,2 1 1,1 1 0,-2 0-2,2 3-1,-7-1-2,0 3-1,-6 0-3,-6 2 0,-1 1-2,-4 1 0,-4 1 0,-4 3 0,-4 0 0,-3 4 0,-4-3 1,-2 6 0,-6 3 1,-2 4 0,-3 1 1,-2 2 0,-2 1 0,1 1-1,2 2 1,1-2-1,3-5 0,4-1 0,3-4 0,6 0 1,4-6-1,6 0 1,5-5 0,7 1-1,5-3 0,6-1 1,3-3-1,5-2-1,2-1 0,1-2-1,-1-2 0,-1-2-1,-2-1-2,-5-4-4,-2 3-6,-6-3-9,-6-2-11,-2 2 1</inkml:trace>
  <inkml:trace contextRef="#ctx0" brushRef="#br0" timeOffset="11517">3150 833 9,'0'0'23,"9"8"2,9-8-15,3-3-2,7 3-1,4-4 2,7 4-2,-1-2-1,3 2 1,-4-1-3,1 0-2,0 0-4,-5-2-4,-2 1-7,-4-1-11,-8-6-6,5 4 1</inkml:trace>
  <inkml:trace contextRef="#ctx0" brushRef="#br0" timeOffset="11917">3680-3 16,'14'-3'10,"-14"3"-3,17 18 0,-3 0-1,4 3 0,6 8 1,4 6 1,5 7-1,1 6 0,3 6 0,0 1-3,3 4-1,-6 0-1,-1 1 1,-4 0-2,-2 1 0,-5-3 0,-2-3 0,-7 0-1,-3-2 1,-6 0 0,-4-1-1,-5 0 1,-5-1 0,-2-3 1,-6-1 0,-1-4 0,-3-1 1,-2-8-1,0-2 0,-2-3 1,1-4 0,0-4-2,-1-2-4,2-4-14,1 0-14,-9-11 1,3 0-1</inkml:trace>
  <inkml:trace contextRef="#ctx0" brushRef="#br0" timeOffset="13189">4567 1227 17,'0'0'18,"0"0"-3,0 0-2,0 0 1,0 0-2,16-7-2,-2 5-2,7 3-2,4-1-2,7 0 0,6 0-2,3 1 0,2-1-1,2 2 0,-5-2-1,-6-2 0,-5 2-1,-8-1-5,-6 0-4,-15 1-8,-3-9-9,-6 6-3,-15-7 0</inkml:trace>
  <inkml:trace contextRef="#ctx0" brushRef="#br0" timeOffset="13479">4613 1031 34,'0'0'21,"0"0"-2,15-9-1,-3 4-6,4 4-3,1-3-4,6 3-1,2 0-1,3 2-1,3 0 0,1 0-1,0 1-2,1-2-2,1 2-9,1 0-19,-10-8 0,2 1 0</inkml:trace>
  <inkml:trace contextRef="#ctx0" brushRef="#br0" timeOffset="14030">5470 212 7,'0'0'13,"0"0"-2,0 0-1,0 0-1,0 0-2,0 0-2,-1 11 0,-2-2 0,-2 7-2,2 8 1,-3 10-1,1 9 2,-2 10-1,-1 7-1,0 7 0,4 6-1,-4 1 0,0-1-1,2-7 1,-1-2-1,3-4 0,1-5 0,-1-8 0,-1-6-1,4-7 0,0-6-3,0-4-6,-1-8-7,2-16-12,-9 12 0</inkml:trace>
  <inkml:trace contextRef="#ctx0" brushRef="#br0" timeOffset="14451">5216 441 8,'9'-25'16,"4"1"-2,0 1-1,1-1 0,0 2-1,3-1 0,1 5-5,0-2 0,4 7-3,1-1-1,4 5-1,2 1 0,3 3-1,0 1-1,4 3 0,1 4 0,0 1 0,-1 1-1,-1 3 1,-2 2-1,-4 4 0,-3 0 0,-3 3 1,-4 3-1,-4 0 0,-4 5 1,-6 1-1,-2 1 1,-5 1 0,-4 0 0,-4 1 1,-3-3-1,-4 0 2,-4-4 0,-2-3 1,-5-5 0,-2 0 1,-3-4-1,-1-3 0,0-2 0,1-2 0,0-3-1,4 1-1,3-2 0,3-1 0,5 0-1,1-1-2,3 1-2,2-2-4,12 4-7,-13 0-13,13 0-4,0 0 0</inkml:trace>
  <inkml:trace contextRef="#ctx0" brushRef="#br0" timeOffset="15623">6292 152 3,'0'0'7,"0"0"-3,0 0-1,-2 9 0,2-9 1,-11 12 1,11-12 1,-20 21 0,7-7 1,-3 5 0,-3 7 0,-3 5-1,-5 8-2,-2 7 0,-4 3-1,-1 5 0,-2 3 0,-3 4 0,3 1-1,1-3 0,3-1 1,5-2-1,5-2 1,7 3 0,7 1-1,8-5 0,6-1 0,5-3 0,7-2 0,5-6 0,3-3 0,5-5 0,6-8-1,-1-2 1,1-5-3,1-4-3,1-8-9,-6-6-17,5 1 0,-11-9 0</inkml:trace>
  <inkml:trace contextRef="#ctx0" brushRef="#br0" timeOffset="16183">6333 587 12,'0'0'13,"0"0"-1,0 0 0,0 0-2,3 9-1,-3-9-3,5 21 0,-1-9-1,5 6-1,-1 3 0,3 5 0,2-2-1,4 0 0,0-4-1,1 0 0,-2-3 1,-1-3-2,1-7 1,-4-3-1,-1-5 0,0-4-1,0-1 0,-1-7 0,3 0-1,-2 0 0,7-4-1,-2-1 1,1 0-1,-1 0 1,-2-2 0,0 3 1,-14 17 0,0 0 0,42-51 0,-42 51 1,0 0-1,0 0 0,47-36 0,-47 36 0,0 0-1,0 0-1,0 0 1,0 0-1,0 0 0,0 0 1,0 0-1,0 0 1,0 0 0,12 40 0,-12-40 1,-26 30-1,5-12 0,-5 2 1,-5 1 0,2-1 0,-4 1 0,4-2 1,0-3-1,3-1 1,7-5 1,3-1-1,6-2 1,10-7 0,0 0 0,-4 9-1,4-9 1,0 0-1,9 2 0,-9-2-1,10 2 0,-10-2 0,0 0 0,2 12-1,-2-2 1,1 2 0,-1 6-1,-5 3 1,4 5 1,0 3-1,-1 4 1,2 1 0,-2-2 0,-1-1 1,3-3-1,-1-4 0,2-4 0,1-5 1,-1-5-1,-1-10 0,1 10 0,-1-10-2,0 0-6,9-6-9,-11-7-14,7 2 0,-1-12 1</inkml:trace>
  <inkml:trace contextRef="#ctx0" brushRef="#br0" timeOffset="17155">6913 306 12,'0'0'8,"0"69"0,0-23 1,2 7 0,-8 6 0,4 7-2,-8 3-1,8 6-1,-7 3-1,-1 2 0,1 0 0,-1-2-1,7-1-1,4-10 1,-3-3-1,4-7 0,1-11-1,-3-46 1,12 68-1,-12-68 0,0 0 0,9 53 0,-9-53 0,0 0-3,0 0-6,0 0-11,0 0-8,4-47-1</inkml:trace>
  <inkml:trace contextRef="#ctx0" brushRef="#br0" timeOffset="17575">7075 690 6,'0'0'26,"0"0"-1,0 0-10,0 0-1,0 0-3,0 0-3,0 0-2,0 0-1,45-9-1,-45 9-1,0 0 0,61-4-2,-61 4 1,59 1-1,-59-1 0,56 2-1,-56-2 1,61 6-1,-61-6 0,53 6 0,-53-6-1,0 0 0,0 0 1,0 0-1,0 0 0,0 0 0,0 0 1,-19 52 0,19-52 0,-50 35 0,50-35 1,-61 50-1,61-50 1,-55 43 0,55-43 0,-53 40 0,53-40 0,0 0 0,-43 50 0,43-50 1,0 0-1,0 0 1,-7 53-1,7-53 1,0 0 0,0 0 0,61 50-1,-61-50 0,59 22 0,-59-22 0,62 14-1,-62-14-1,55 6 1,-55-6-2,0 0-2,42-4-3,-42 4-9,0 0-8,0 0-10,0 0 1</inkml:trace>
  <inkml:trace contextRef="#ctx0" brushRef="#br0" timeOffset="18176">7045 860 19,'0'0'24,"0"0"-12,0 0-2,0 0 0,0 0-2,53 13 0,-53-13-3,54 7 0,-54-7-1,62 7-1,-62-7-2,52 6-1,-52-6-1,47 4-6,-47-4-11,0 0-10,0 0 0</inkml:trace>
  <inkml:trace contextRef="#ctx0" brushRef="#br0" timeOffset="19288">7265 852 0,'0'0'7,"41"23"-2,-41-23 0,0 0-1,0 0-1,48 6 0,-48-6 1,0 0 0,57 9 1,-57-9 0,0 0-1,59 5 1,-59-5 1,0 0-1,59 1-1,-59-1 0,0 0-1,0 0-1,0 0-1,0 0 0,0 0 0,0 0-2,0 0 0,0 0-1,0 0-4,0 0-6,0 0-11,0 0-2</inkml:trace>
  <inkml:trace contextRef="#ctx0" brushRef="#br0" timeOffset="19849">7361 123 21,'0'0'13,"0"0"1,50 21-1,-50-21-2,0 0-3,54 54-2,-54-54-2,55 68 0,-23-22-2,-3 8 0,7 3-1,-9 6 1,2 5 0,-1 4-2,-15 5 1,2 4 0,-3 3 0,1 2 0,-12 0-1,-1-1 0,-1 0 0,-12-4 1,12-7 0,-15-5 1,-10-8 0,3-4 0,-2-4 1,-2-3 0,2-7-1,25-43 1,-49 75-1,49-75 0,-43 57-2,43-57 0,0 0-4,-58 54-16,58-54-12,-44 11 0,44-11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7:55.3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2011 563 9,'0'0'7,"0"0"-1,0 0-1,0 0-2,0 0-2,0 0 0,0 0-1,0 0 0,-4 12 0,4-12 0,2 18 0,0-6 1,0 7 1,3 2 0,0 5 0,1 6 0,0 3 0,1 2 0,0 3-1,0 1 0,1-2 1,-2 0-1,2-2 0,-2-4 0,-1-3 1,-1-2-1,0-4 1,-1-1-1,0-3 1,-1-3-1,2-1 0,-2-3-1,0-2 1,-1-1-2,-1-10-3,0 0-11,9 10-8</inkml:trace>
  <inkml:trace contextRef="#ctx0" brushRef="#br0" timeOffset="511">1879 432 0,'0'0'15,"0"-13"-5,0 13-3,5-10-2,-5 10 0,13-11 0,-3 4 0,5-1-1,3 0 1,3-1-1,4 1-1,2 0 0,2 2 0,3 1-1,4 1-1,1 2 0,2 2 0,-1 1-1,2 2 0,0 2 1,-2 1-1,-3 2-1,-2 3 1,-5 2 0,-3 2 0,-3 1 0,-6 1 0,-1 2 1,-4 2-1,-2 1 1,-6-1 0,-4-1 2,-4 2-1,-5-3 1,-2 2 1,-8-4 0,0-1 1,-6-2 0,-6-1 0,-5-5 1,3 2-1,-4-4-1,1 0 0,0-2-1,-2 1-1,0-3-1,6 2 0,-1 0-1,1-1 0,3 0-1,1 0 0,5 0-2,3-2-5,10 2-9,11-3-13,-10 3-2,19-4 1</inkml:trace>
  <inkml:trace contextRef="#ctx0" brushRef="#br0" timeOffset="1172">3085 228 14,'0'0'14,"0"0"-3,-12-9 0,12 9-3,-17 6-3,5-2 0,-4 3-1,1 2-1,0 2 1,-6 1 0,2 4 1,1 0-1,-2 6-1,-1 2 0,6 5 0,-8 7 1,4 5-2,0 7 0,-2 4 0,2 5 0,0 3-1,3 1 0,3-1 0,5-3 0,4-1-1,5-4 1,8-4-1,1-3 1,7-3 0,2-3-1,5-3 1,5-4 0,3-3 0,2-4-1,2-5 1,2-3-1,3-5 0,2-3-2,-2-4-5,1-2-2,-2-4-12,-3-8-10,4 3 1</inkml:trace>
  <inkml:trace contextRef="#ctx0" brushRef="#br0" timeOffset="1713">3224 630 6,'0'0'22,"0"0"0,0 0-13,0 0-4,18 17-3,0-4 1,4 5 0,6 4 0,3 2 1,4 5-1,2 0 1,2 3-2,2-2-1,-2 0 1,-3-3-1,-2 0-1,-5-6 0,-3-5 0,-6 0-1,-4-7-3,-5-2-7,-11-7-11,0 0-5,2 10 1</inkml:trace>
  <inkml:trace contextRef="#ctx0" brushRef="#br0" timeOffset="2033">3194 1030 23,'-2'-14'25,"9"-2"-7,7-2-8,6-8-3,6-3 0,6-4-3,8 0 1,1-4 0,5 1-1,1 1 0,1 2 0,-6 2 0,-2 5-2,-6 3 0,-4 4-1,-7 3-1,-4 4-3,-6 6-5,-13 6-11,10-6-12,-10 6 0,0 0 0</inkml:trace>
  <inkml:trace contextRef="#ctx0" brushRef="#br0" timeOffset="2845">4050 949 4,'0'0'9,"0"0"-2,0 0 0,0 0-2,0 0 1,0 0 0,-7 20 0,3-1 0,-3 6 1,-1 7 0,-1 5 0,-1 4 1,-1 1-2,1 0 0,-2-4-1,4-1-2,0-10-1,3-4 0,3-7-7,1-6-12,1-10-12,10-6 0,-4-16 0</inkml:trace>
  <inkml:trace contextRef="#ctx0" brushRef="#br0" timeOffset="3215">4211 554 2,'-2'-20'25,"2"20"-2,3-13-10,-3 13-4,0 0-2,8 11-1,-2 5-3,2 3-1,2 5 0,3 3 0,2 4 1,2-4-1,1 3 0,-1-3 0,3-5 0,-2-2-1,4-6 0,4-3-1,0-8-2,4-3-2,1-7-1,5-6 0,-1-3-1,4-4 0,-3-5 0,0-1 2,-2 0 2,-2 1 0,-2 0 2,-4 2-1,-5 4 1,-4 3-1,-2 5 0,-2 3 0,-4 6-2,-9 2 1,9 6-1,-9-6 1,-5 15 0,0-5 1,-6 4 1,-6-2 1,-2 3 2,-3-2 0,-2 1 1,-2-1 0,-1 0 0,0 1 0,0-2-1,3 0-2,0-1 1,2-1-2,4 1 0,0-3 0,4 0 0,1 2 0,3-3 0,10-7 0,-16 12 0,16-12 0,-9 8 0,9-8 1,0 0-1,0 0 0,-8 10 0,8-10 0,0 0-1,0 0 1,-4 15-1,4-15 1,-4 20 0,3-6 0,1 5 1,1 2 0,0 3 0,3 5 0,-1 2 0,2 3 1,1 0 1,1 2-1,-1-1 1,2-2 0,-1-4 0,-3-5 0,1-3 0,-3-4 0,1-3 0,-3-14-1,4 13-1,-4-13-7,0 0-23,0 0 1,15-16-2</inkml:trace>
  <inkml:trace contextRef="#ctx0" brushRef="#br0" timeOffset="4397">5318 231 5,'0'0'8,"0"0"-1,0 0 1,-3 10-1,3-10 1,4 18 0,0-2 0,2 4 1,-2 7 0,4 9-1,-2 8-1,2 10-1,-4 4-1,2 10 0,-5 3-1,1 3 0,-4 0-1,2-2 0,-2-5 0,2-5-1,-1-6 0,1-6 0,0-10 0,2-5 0,-1-7-1,0-5 0,0-8-1,0-4-2,-1-11-6,7 13-20,-5-22-5,7-3 0,-7-12 0</inkml:trace>
  <inkml:trace contextRef="#ctx0" brushRef="#br0" timeOffset="4888">5832 494 17,'0'0'22,"0"0"1,0 0-19,10-7-5,0 5 1,3-4 0,3 1 1,5-1 0,2 0 1,3 0 0,2 0 0,2 2-1,0 2 1,0 2-1,0 2-1,0 3 0,-3 1 0,-2 4 0,-5 1 0,-2 5 1,-5 1-1,-2 3 1,-6 3 0,-7 1 0,-4 3 1,-7 0 1,-2 3 0,-8 0 0,-1-1 1,-6 0-1,1 2 0,-3-4 1,2 1-1,2-3 1,2 0-1,5-7 0,3 2-1,5-6 0,3-1 0,3-2-1,7-2 1,0-9 0,13 15 0,-1-9 0,8 0 0,4-1 0,7 0-1,5-1 1,5 0-2,4-1 1,3-1-1,2-1-1,-4-1-1,3-1-3,-6-5-4,1 0-13,-5-2-11,-10-7 0,-2 2 1</inkml:trace>
  <inkml:trace contextRef="#ctx0" brushRef="#br0" timeOffset="5498">5914 806 2,'-15'8'29,"15"-8"0,0 0 1,10-4-16,3 3-6,2-2-3,5 3 0,4-7-1,5 6-1,3-4 0,6 1-1,3 0-1,2 1-2,3 0-2,-1-3-6,6 2-14,2 1-10,-5-8 2,5 1-2</inkml:trace>
  <inkml:trace contextRef="#ctx0" brushRef="#br0" timeOffset="5899">6408 55 8,'0'0'22,"0"0"0,12-3-15,-1 10-6,4 0-1,4 6 2,3 7 2,3 5 0,5 2 2,6 5 0,1 3 1,5 6-1,2 6 0,4 2-2,-3 2-1,2 3 0,-4 0-1,-2 2 0,-5 0 0,-3 1-1,-8-5 1,-4-2-1,-7-5 2,-3-1 0,-8-4 0,-4 0 1,-7-6 0,-1 1 0,-7-5 0,-1 1 0,-5-3 0,0 0-1,-5-5-1,2-2 0,-3-3-1,2-3 0,0-2 0,3-4-1,4-2-3,0-6-7,6-2-25,13 1-1,-6-16 0,17-1 1</inkml:trace>
  <inkml:trace contextRef="#ctx0" brushRef="#br0" timeOffset="19088">7464 888 0,'0'0'14,"0"0"-5,0 0-1,11 8 1,-11-8 0,14 6 0,-3-4-1,2 1 0,1-2-1,3 1 0,1-2-2,2 1 0,0-2-2,2 1 0,-2-2-1,1 2 0,-2-2 0,-2 1-1,-1 0 0,-2 0-1,-1 1-1,-13 0-4,16-1-4,-16 1-11,0 0-9,10-4 0</inkml:trace>
  <inkml:trace contextRef="#ctx0" brushRef="#br0" timeOffset="19489">7501 752 15,'14'-6'22,"-14"6"-10,20-5-7,-7 4-1,1-1 0,2 3 0,1-2 0,1 3 1,-2-3-1,3 1 0,-3 0 0,2 0-2,-1-1 0,1 1-1,-1-1-1,-1 0-1,3 1-3,-2 2-14,-3-7-8,8 6-1</inkml:trace>
  <inkml:trace contextRef="#ctx0" brushRef="#br0" timeOffset="174221">392 364 19,'0'0'26,"0"0"1,0 0-19,0 0 0,0 0-3,0 0-1,0 0 0,0 0-1,44-49 1,-44 49-1,0 0 0,62-22-1,-62 22-1,50 3 0,-50-3-1,47 19 0,-47-19 0,49 34 0,-49-34 1,41 46-1,-41-46 0,25 52 1,-25-52 0,5 57 1,-5-57 0,-17 54 0,17-54 1,-28 45 0,28-45-1,0 0 1,-54 48-1,54-48 0,0 0-1,0 0 0,0 0-1,0 0 1,0 0-2,0 0 1,0 0 0,0 0-1,44-20 0,-44 20 1,0 0-1,57-6 1,-57 6-1,50 13 1,-50-13-1,59 24 1,-59-24 0,49 35-1,-49-35 1,32 45 1,-32-45-1,-2 51 2,2-51 0,-33 50 1,33-50 0,-55 51 0,55-51 1,-70 43-1,70-43 0,-68 32-1,68-32 0,-73 20-1,73-20-1,-61 9-3,61-9-5,0 0-20,-53-15-8,53 15-1,0 0 1</inkml:trace>
  <inkml:trace contextRef="#ctx0" brushRef="#br0" timeOffset="175012">727 1384 9,'0'0'25,"-66"9"-1,66-9-13,-63 0-5,63 0 2,-66-6 0,66 6-1,-76-19 1,76 19 0,-88-33-1,88 33 1,-88-51-1,88 51-3,-80-74 0,49 33-2,-8-6 0,8-2-1,11-3 0,-7-3-1,15-2 0,-7-3 1,8-2-2,1-3 1,12-1 0,3-2 0,8 1-1,9 3 1,2 2 0,7 1 0,4 5 0,8 4 0,10 5 0,0 4 0,1 5 0,1 4 1,6 7-1,-3 7 1,7 8-1,-1 6 1,-5 8 0,3 7-1,3 8 0,-3 7-1,-1 7 1,3 6 0,-8 3 0,-5 5 0,-4 6-1,-2 3 1,-9 7 0,-6 2 1,-10 3-2,-10 5 1,-10 4 0,-4 1 0,-8 1 0,-9-1 0,-9 0 1,-1-2-1,-8-5 1,-5-3 1,-3-7-1,-6-3 1,-6-9-1,-2-3 1,-1-8-1,1-7 0,-1-4-6,0-3-26,3-17-4,8-4-3,2-11 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15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215 488 12,'0'0'11,"-7"11"0,7-11-2,1 12-1,-2-2 0,1 0-2,-1 4-1,0 4 0,0 4-2,0 7 1,0 6 0,0 4-2,1 3 0,0 4-1,0-2 1,1 0-1,0-4 1,-1-5-1,1-4 0,-1-6 0,0-7-1,0-3-2,-1-5-7,1-10-14,0 0-4,0 0 0</inkml:trace>
  <inkml:trace contextRef="#ctx0" brushRef="#br0" timeOffset="381">-3 419 10,'1'-15'24,"11"0"-7,3 1-6,4 0-3,6 2 0,-1 0 0,6 4-3,-3 1-1,4 3 0,-1 2-3,1 5 0,-3 2-1,-1 4 0,-3 3 0,-3 3 0,-3 3 0,-1 0 0,-7 3 1,-3 0-1,-2-1 2,-2 1-1,-4-2 2,-3 0-1,-2-2 1,-2 1-1,-4-2 2,-2 0-1,-5-1-1,1-1 1,-3 0-1,1-2 0,-4-1 0,2-2-1,-2-1 0,2-1 0,2 0-2,-1-5-2,7 3-6,-1-4-13,4-6-11,11 5 1,-1-16 0</inkml:trace>
  <inkml:trace contextRef="#ctx0" brushRef="#br0" timeOffset="1032">1253 228 12,'0'0'11,"-21"10"1,6-4-2,-2 3 1,-2 0-1,-1 4 1,-2 1-1,0 4-2,-3 2-2,2 6-1,-2 4-1,0 5 0,-2 5-1,2 7-1,1 3 0,3 7 0,1 5 0,2 3-1,3 0 1,4-1-1,2-3 1,4-2 0,1-8 0,4-2 0,1-10 0,5-3 0,0-5 0,5-2-1,0-4 2,8 0-3,1-2 1,5-4-2,5 2-2,-1-8-5,8 2-12,5-5-14,-4-11 0,0-1 0</inkml:trace>
  <inkml:trace contextRef="#ctx0" brushRef="#br0" timeOffset="1543">1228 715 15,'0'0'28,"17"15"0,-17-15 1,22 18-25,-3-1-4,4 4 1,4 5 0,1 3 0,3 2 0,0-1 0,2 1 1,-1-3-1,0-2 1,-3-6-2,-1-1 1,-3-6-1,-3-1 0,-6-5-2,-3-3-4,-4-1-7,-9-3-17,0 0 1,0 0-1</inkml:trace>
  <inkml:trace contextRef="#ctx0" brushRef="#br0" timeOffset="1843">1167 1082 15,'7'-19'26,"12"5"2,5-8-14,6-7-4,12-2-3,1-3 1,9 1 0,-2-2 0,6 3-2,-4 1-2,0 4-2,-7 3 0,-4 4-2,-3 5-1,-7 0-4,-2 5-12,-2 6-16,-10-6 1,3 8-1</inkml:trace>
  <inkml:trace contextRef="#ctx0" brushRef="#br0" timeOffset="2184">2193 925 4,'-2'10'27,"6"11"-1,-9-9 3,0 9-24,1 4-1,-3 5 1,1 6 0,-3-3 0,2 3 0,-2-3 0,2 1-2,3-4-5,-1-6-10,-1-10-20,10 0 2,-4-14-2</inkml:trace>
  <inkml:trace contextRef="#ctx0" brushRef="#br0" timeOffset="2634">2386 529 5,'7'10'15,"-1"0"-2,5 4 0,3 0-3,4 4 0,6 0-2,3 1-1,5 1 0,3-1-3,3 0-1,2-3-1,0-1-1,-3-4 0,-1-4-3,-3 0-1,-4-6-2,-1-2-4,-5-6 1,-2 0-1,-6-3-1,0 0 2,-5-1-1,-2 1 2,-8 10 2,6-17 2,-6 17 0,-3-10 0,3 10-1,-13-4 0,13 4 0</inkml:trace>
  <inkml:trace contextRef="#ctx0" brushRef="#br0" timeOffset="2925">2812 695 14,'-14'8'8,"-1"2"1,-1 0-1,0 2-1,0 0-1,2-1-2,1 0-2,3-1 0,0-3-1,10-7 0,-11 11-1,11-11 1,0 0 0,0 0 1,0 0 0,0 0 0,0 0 0,0 0 0,0 0 0,0 0-1,-1 13 1,1-13-1,3 13 1,-2-2 1,2 2 0,-2 4 0,3 1 1,-1 3 0,3 4 1,-3-2-1,4 4 1,-3-3-1,3 2 0,-1-1-1,1 0-1,-2-4 1,1-1-2,-2-4 0,0-1 0,-1-4 0,-1-1 0,-2-10-1,0 0-3,0 0-12,13 6-16,-13-19-2,5 1 1</inkml:trace>
  <inkml:trace contextRef="#ctx0" brushRef="#br0" timeOffset="3505">2735 819 20,'0'0'30,"0"0"-1,0 0 1,16-12-25,-7 1-4,4-1-1,3-5 1,2 1 0,4-5 0,2-1 0,1-1 1,3 0-1,-1-2 1,0 3-1,-2 1 0,-1 2 0,-4 2 0,1 2 0,-4 3-1,-4 1-1,-1 5-9,-12 6-14,11-7-8,-11 7 1</inkml:trace>
  <inkml:trace contextRef="#ctx0" brushRef="#br0" timeOffset="4046">3411 1060 18,'-4'13'25,"3"9"-12,0 7-5,-3 4 0,0 6 2,-2 1 0,2 3 0,-2-6-2,4-3-3,-1-6-3,2-9-10,1-19-22,6 9 0,0-26-1</inkml:trace>
  <inkml:trace contextRef="#ctx0" brushRef="#br0" timeOffset="4327">3621 519 26,'7'-10'30,"6"7"0,-2 3-3,7-6-24,7 2-1,3 2-1,2 2 0,3 4 0,3 1-1,1 1 1,0 5 0,-4 0-1,-2 0 0,-4 2 0,-4 1-1,-5 0 1,-4 3 0,-7 3 1,-5 1-1,-5 3 2,-5 4 0,-6 0 0,-2 4 1,-6 0 1,-2 2 0,-4-3-1,2 1 1,-1-4-1,5 0-1,1-5 0,4-3 0,5-2-1,4-3 0,5-3 0,5-1 0,-2-11 0,20 17 0,1-12-1,7-2 1,7-2-1,4-2 0,7-2-2,0-2 0,4-1-2,-3-5 0,-1 4-3,-10-4-2,1 5-7,-10-2-11,-7-1-7,-2 5 1</inkml:trace>
  <inkml:trace contextRef="#ctx0" brushRef="#br0" timeOffset="4877">3632 861 22,'7'10'25,"7"-8"-4,10-2-13,9 1-1,6 0-1,10 3 1,1-2-1,7 3-1,1-2 0,0-1-5,1 1-8,-3-1-15,-10-11-7,3 4 0</inkml:trace>
  <inkml:trace contextRef="#ctx0" brushRef="#br0" timeOffset="5228">4268 12 3,'11'-2'25,"-11"2"1,12-10-1,-3 10-22,-9 0-4,19 11 1,-11-1 1,1 2 2,1 5-2,4 3 2,1 5-1,5 4 1,3 4 0,5 6 0,5 2-1,4 4 1,3 4 0,4 4 0,-1 1-1,1 2 0,-4 0 0,-3 2 0,-5 0-1,-4 0 0,-6-4 0,-6-2 0,-6-3 0,-5-2 1,-7-6 1,-2-1 1,-9-5 0,-1 1 0,-11-8 0,0 1 0,-5-4-1,-2-1 0,-2-3-1,0-2-2,1-3-2,-3-8-7,1-2-26,8-1 0,-3-11 0,5-1-1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01.9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125 728 0,'0'0'8,"0"0"0,-8 15 0,8-15-1,-4 18 0,1-6 1,1 3-1,1 5 1,1 4-2,3 5 1,0 6-2,4 5-1,3 3 0,2 6-1,3 1-1,2 0-1,1 0 0,0-3 0,1-4 0,-3-5 0,0-4 0,-2-3-1,-1-5 1,-3-2-1,-2-6 1,-1-2-1,-2-3 0,-2-1 1,-2-3 0,-1-9-1,-2 11-2,2-11-4,-14 3-5,4-6-3,-4-3-6,-1 1-3,-8-6 0</inkml:trace>
  <inkml:trace contextRef="#ctx0" brushRef="#br0" timeOffset="381">0 1360 9,'0'0'14,"0"0"1,0 0-2,0 0-2,4-10-1,7 2 0,4-3-1,7 3-1,2-8-2,5 0-2,2-4-1,3 4 1,-2-1-1,0 1 0,-7 3-1,-1 2 0,-6 1 0,-1 2-2,-6 3 1,-11 5-3,14-7-2,-14 7-7,7-10-18,-7 10-2,0 0 0</inkml:trace>
  <inkml:trace contextRef="#ctx0" brushRef="#br0" timeOffset="761">407 886 17,'0'0'25,"0"0"1,0 0-14,0 0-6,7 15-4,-7-15-1,11 18 1,1-3-1,-1 3 1,5 1 0,1 3 0,2 1 0,1 0-1,0-1 0,-1-1 0,-5-5 0,2 0 0,-6-5 0,-2-2 1,-8-9 0,0 0 1,8 10 1,-8-10 1,0 0 0,-10-2 1,10 2-1,-14-10 1,3 2-2,3-2 0,-3-4-1,1-1-2,0-4 1,-1 1-1,3-3-1,1 1 1,3 0-1,3 0 0,4 1-1,2 2 1,6 2-1,4 1 1,2 1-1,-1 2 0,4 3 0,-2 2 1,-1 3-2,-2-1-2,0 7-3,-6-3-10,-9 0-17,19 7-1,-19-7 1</inkml:trace>
  <inkml:trace contextRef="#ctx0" brushRef="#br0" timeOffset="1332">826 985 10,'-13'-11'29,"13"11"-6,-13-18-3,5 3-3,5 3-4,-1-6-5,5 4-2,1-4-3,5 3-1,3-1-1,3 1-1,5 1 0,-1 2-1,3 1 1,-1 3 0,-1 2 0,0 2 0,-3 3-1,-1 1 1,-3 5 0,-1 2-1,-1 4 0,-2 1 1,0 5-1,-2 0 1,1 4 0,-3-1 0,-1 0 0,-1 0 1,-3-3 0,0-1 0,-3-3 1,0-1 1,5-12-1,-16 14 1,5-12 0,1-1 0,-2-3-3,-2-3-2,3 0-9,-2 0-20,-2-12-4,5 4 1</inkml:trace>
  <inkml:trace contextRef="#ctx0" brushRef="#br0" timeOffset="1853">1005 663 2,'0'0'28,"0"0"0,0 0 0,0 0-19,0 0-5,0 0-2,12 6-2,-8 4 0,1 1 0,2 3 1,3 2 1,-1 0-1,2 2 1,0-2 0,1-2 0,0-2 1,2-1 1,-3-5 0,4 1 0,-4-6 1,2-1 0,-3-3-1,2-1 1,-12 4-2,18-15 1,-11 3-2,0 0 0,-1-2 0,2 1-1,-1-3 1,-1 0-1,0-2-1,0 3 1,0 0-1,-1 2 1,0 1-1,-1 2 0,-4 10 1,5-12-1,-5 12 0,0 0 0,0 0 0,0 0 0,0 0 0,0 0-1,0 0 0,0 0 1,0 0-1,12 17 1,-7-6 0,1 0 0,2 2 0,1 0 0,0-1 1,1-1-1,0-4 1,0 0-1,-1-3 1,0-2 0,2-3 0,-1-1 0,0-4 1,3-1-1,-2-5 0,3 0 0,-2-4-1,2 0 1,-2-2-1,0 1 0,0 0 0,-3 2 0,-1 2 1,0 2-1,-8 11 0,10-15 1,-10 15-1,0 0-1,0 0 1,5-9-1,-5 9 0,0 0 1,6 9-1,-6-9 0,9 15 1,-2-6 0,2 4-1,1-1 2,3 3-1,0-1 0,1-1 0,0 0-3,3 0-4,-3 2-27,2-11-2,1-4-1,-2-9 1</inkml:trace>
  <inkml:trace contextRef="#ctx0" brushRef="#br0" timeOffset="3205">2149 544 29,'0'0'19,"0"0"-1,-4-10-1,4 10 0,1-19-4,2 7-3,-3-9-2,3-1-4,0-6-1,1-3-1,2-4-1,2-1 0,1-3 1,1 0-1,0-2 1,2 5 0,-1 3 0,1 3 1,-3 3-2,1 2 1,-2 9-2,0 0 1,-2 7-2,-2 0 2,-4 9-2,6-10 0,-6 10 0,0 0 1,0 0-1,0 0 0,7 15 1,-1-5-1,0 1 2,3 5-2,1 1 2,4 4-1,0 2 0,4 1 1,2 3-1,0 1 0,3 2 0,0 0 0,-2-1 0,2 0 1,-3-4-2,0 0 2,-5-4-1,-2-5 0,-2-2 0,-4-4-1,-7-10 0,9 11-3,-9-11-3,0 0-8,0 0-6,-11-16-9,0 2-4,-1 0 1</inkml:trace>
  <inkml:trace contextRef="#ctx0" brushRef="#br0" timeOffset="3756">2279 302 13,'0'0'14,"0"0"-1,7 10 1,-7-10 0,15 5 0,-5-2-1,0-5-3,6 3-1,-2-4-3,6 2-1,1-3-1,1-2-2,2 1 0,2-2-1,-2 1 0,-3-1-2,1 3-9,-2 1-21,-12-6-2,2 4 1</inkml:trace>
  <inkml:trace contextRef="#ctx0" brushRef="#br0" timeOffset="7541">1701 1167 20,'0'0'14,"0"0"-3,0 0-1,0 0-3,0 0-1,0 0-3,0 0-1,0 0-1,0 0 0,0 0 0,1 10 1,-1-10-1,1 14 1,0-1-1,1 2 2,0 6-1,1 5-1,0 3 1,2 5-1,-1 3 0,1 2 0,0 0 0,0 0-1,-1-5 1,1-3 0,-1-4-1,-1-6 1,-1-6-1,-1-5-1,-1-10-7,9 14-20,-9-14 1,5-14 0</inkml:trace>
  <inkml:trace contextRef="#ctx0" brushRef="#br0" timeOffset="7962">1634 1072 7,'-6'-19'25,"8"5"-9,1-1-5,1 0-2,4 3-1,4-1-1,3 3-1,5 1-2,5 2-1,5 1-1,4 2 0,6 3-1,3 4-1,5 4 1,2 2-1,-3 4 0,0 4 0,-4 2-1,-4 0 1,-6 3 0,-4-1 0,-9-1-1,-6 1 1,-4-2 0,-7-1 1,-6-1 0,-5-1 1,-9-1 1,-3 1 1,-9-2 0,-1-1 1,-8-1-1,0-1 0,-7 0 0,1-1-1,-1-1-1,1-3-1,2 2 0,6-4-1,5 4-3,4-7-4,10-4-15,17 3-11,-8-11 1,17 4-1</inkml:trace>
  <inkml:trace contextRef="#ctx0" brushRef="#br0" timeOffset="8563">2821 790 9,'0'0'7,"-12"6"-3,3 0 0,-3 0 2,-2 1 0,-3 1 1,0 2 1,-4 0 0,4 2-1,-5 1 0,2 3-1,-1 3 2,2 4-2,-4 4 0,4 6 0,-4 2-2,1 6 1,-1 0-2,4 4 1,-1 0-2,5 2 0,0-4 0,6 1 0,2-4 0,6 0-1,4-1 1,3-3-1,3-2 1,7-3 0,2-3-1,5-3 1,3-5-1,2-1 0,1-6 0,1-2 0,-1-4-1,-3-5-1,0 0-4,-6-4-5,2-3-13,-1 3-11,-8-11 0,3 4 1</inkml:trace>
  <inkml:trace contextRef="#ctx0" brushRef="#br0" timeOffset="9844">2874 998 6,'0'0'6,"16"17"0,-6-6-1,4 3 1,3 3 1,6 2 0,3 1-1,3 1 0,5 1 0,0-4-2,3 0-1,-2-5 0,1-1-2,-5-5 0,-3-2 0,-4-4-2,-5-4-3,-4-4-5,-4-2-5,-5-4-2,1 1-3</inkml:trace>
  <inkml:trace contextRef="#ctx0" brushRef="#br0" timeOffset="10165">3440 967 11,'-12'12'12,"3"-3"1,-1 4-1,-5 3-1,-1 2-2,-3 6 0,-5 2-1,1 3-1,-3 0-2,3 1 0,0-3-2,6-2-1,1-5 0,5-3 0,3-7 0,8-10 0,-6 13 0,6-13 0,0 0 0,0 0 0,0 0 0,12 6 0,-12-6 0,0 0-1,0 0-1,9-1 1,-9 1-1,0 0-1,0 0 1,7 9 0,-7-9-1,8 20 0,-3-6 2,0 4-2,1 3 2,-1 2-1,2 1 1,-2 1-1,-1-3 1,-1 1 0,0-2 0,0-2 1,-1-2-1,2-2 0,-1-1 0,2-5-1,3 3-6,-8-12-12,12 2-16,2-3 2,-4-12 0</inkml:trace>
  <inkml:trace contextRef="#ctx0" brushRef="#br0" timeOffset="10726">3599 1448 3,'4'26'26,"-5"-2"-6,0 8-2,1 4-4,-1 0-1,2 3-3,-2-3-3,2-1-1,-2-7-1,3-4-3,0-5-4,-2-7-14,0-12-15,10 4 0,-7-18 0</inkml:trace>
  <inkml:trace contextRef="#ctx0" brushRef="#br0" timeOffset="11377">3911 1009 14,'0'0'26,"0"0"-11,6-12-4,-6 12-2,20-9-3,-3 5 0,3-3-3,6 3-2,5-1 0,2 1 0,4 1 0,0 1 0,-1 1 0,-2 2 0,-4 0 0,-3 2 0,-5 2 0,-5 1-1,-3 3 0,-5-1 0,-4 2 0,-2 3 0,-3 0 0,-2 4 1,-4 0 0,-2 3 0,-5 0 1,-2 4 0,-6 1 1,-4 3 0,-4 2 0,-2 2 0,-2-3-1,1 3 0,-1-4 1,5 0-1,3-4 0,6-2-1,3-6 1,8-1 0,3-2 0,6-1 0,4-3 0,8 1 1,6-4-1,8-1 0,4-2-1,6-2-2,5-2-1,0-3-2,3 0-3,-6-5-4,2 3-5,-9-3-9,-5-2-8,-1 2 0</inkml:trace>
  <inkml:trace contextRef="#ctx0" brushRef="#br0" timeOffset="11987">3881 1294 1,'0'0'26,"0"0"-1,18 1 2,2-4-19,5 3-4,8-1-1,9 3 0,5 1 0,6 0 0,3 1 0,1-2-1,0 2-1,-3-3-1,-3 0-7,-7 3-17,-8-10-4,-1 5-1</inkml:trace>
  <inkml:trace contextRef="#ctx0" brushRef="#br0" timeOffset="12368">4591 711 20,'0'0'23,"0"0"0,16 5-20,-4-1-2,3 2 1,1 3 1,4 4 0,2 4 1,-1 6 1,4 4-2,1 5 0,2 6 0,-1 7-2,2 2 0,-4 5 0,-1 0 0,-3 3 0,-3 0 0,-6-2 0,-4 1 1,-6-5 0,-2 0 1,-8-5 1,-1 2 0,-7-8 0,0-1 1,-6-5-1,0-2 0,-2-5 0,-1-2-1,0-6-1,1-4-1,4-3-2,1-5-2,4 0-9,4-6-21,-1-10-1,8 0 0</inkml:trace>
  <inkml:trace contextRef="#ctx0" brushRef="#br0" timeOffset="13169">5568 677 8,'0'0'14,"0"0"-3,0 0-3,5 15-2,-4-2-1,1 8-1,0 6 0,0 10 0,-2 7 1,2 8 0,-1 2 0,1 2 1,0-1-2,1-1-1,-1-7-1,2-1 0,0-5 0,3-4-1,-1-4-1,-1-4-2,2-2-5,-1-5-6,-1-10-14,5 3 0</inkml:trace>
  <inkml:trace contextRef="#ctx0" brushRef="#br0" timeOffset="13600">5533 681 18,'9'-12'21,"9"3"-14,5 5-4,3 1 0,4 1 0,4 1 1,3 2 0,1 2 1,3 0-1,-2 8-1,-1 1 0,-3-1 0,-2 5-2,-6 0 0,-5 3-1,-7 2 0,-4 5 2,-9-2 0,-4 0 1,-9 1 1,-1-1 0,-9-3 2,1 1 0,-8-8 0,-1 2 0,-6-8-1,3 0-1,-6-6-1,5 1-1,-1-4-1,0-3-3,6 3-5,0-8-8,6-3-18,9 0 1,3-7 0</inkml:trace>
  <inkml:trace contextRef="#ctx0" brushRef="#br0" timeOffset="14080">6542 467 12,'0'0'27,"11"2"0,-11-2 0,0 0-23,0 0-4,-12 3-1,12-3 1,-11 14-1,4-3 2,-3 0-1,1 4 2,-3 1-1,-3 4 2,-2 3 0,-2 6 0,-3 2 1,-1 7 0,-4 5-1,-3 6 1,-2 2 0,1 6 0,0 1-1,1 1 0,3 0 0,5-1-1,5-3 1,9-2-1,6-4 0,8-1 0,8-6 0,8-1-1,5-4 1,5-1-1,4-7 0,3-4 0,0-3 0,2-4-1,-1-5-2,-4-6-2,3 1-6,-6-8-15,1-8-9,-1 1-2,-6-9 1</inkml:trace>
  <inkml:trace contextRef="#ctx0" brushRef="#br0" timeOffset="14631">6647 792 0,'0'0'25,"0"0"-1,12 3 1,-12-3-19,17 10-4,-6-3 1,1 3-1,4 4 1,4 2-1,1 4 1,3 3 0,5 3-1,0 2 0,4 2-1,2 0 0,-1 1-1,1-1 1,-2-1-1,0-2-3,-6-3-4,-2-3-8,-4-2-6,-11-7-6,3 3-1</inkml:trace>
  <inkml:trace contextRef="#ctx0" brushRef="#br0" timeOffset="14952">6598 1171 5,'0'0'26,"0"0"-7,0-12-4,10 6 0,4-4 0,9 0-3,2-4-3,10-2-2,3-3-2,6-1-1,3-3-2,1-1-1,3-2-1,-2 0 1,-1 0-2,-3 1-1,-2 5-3,-5-2-4,2 4-11,0 8-12,-11-4 0,6 7 1</inkml:trace>
  <inkml:trace contextRef="#ctx0" brushRef="#br0" timeOffset="15342">7431 1191 19,'0'29'27,"-8"2"-8,2 3-4,0 4-3,-2-3-3,3 1-2,1-3-2,3-4-1,1-5-8,2-3-20,-2-21-6,11 8 1,-4-21-1</inkml:trace>
  <inkml:trace contextRef="#ctx0" brushRef="#br0" timeOffset="15693">7710 672 4,'23'0'5,"2"0"0,4 2 0,2 0 0,4 2 1,-1-3-1,0 3 0,-2-3-2,-1 4 0,-4 2-2,-3-1 1,-4 5-2,-8-2 2,-3 8-1,-6-2 2,-4 9 0,-6-1 0,-3 3 1,-6 2 0,-1 3 1,-6 3 0,0 0 2,-2-2-1,3 0 0,-3-4-1,5-1 0,1-4-1,4 0 1,3-5-2,5-2 0,1-2 0,7-1-1,4-3 0,5 1 1,5-6-1,8 1 1,6-3-1,6-1-1,5-2-1,2-2-1,2 1-5,-4-5-5,0 1-11,-1 1-12,-11-7 2,-2 4 0</inkml:trace>
  <inkml:trace contextRef="#ctx0" brushRef="#br0" timeOffset="16214">7689 999 7,'-15'4'27,"15"-4"0,11 5-5,3-7-11,8 3-4,3-2-2,7 4-1,2 1-1,6 0 0,2-1 0,5 1-2,1 1-5,-7-5-8,2-5-16,7 6-1,-11-8-1</inkml:trace>
  <inkml:trace contextRef="#ctx0" brushRef="#br0" timeOffset="16925">8132 320 12,'0'0'9,"0"0"-4,12 9-1,-12-9 0,11 12 0,-2-3 2,4 5-1,3 4 1,4 5-1,3 6 0,6 4 0,2 6-2,3 6 0,3 6 0,-1 2-1,2 4 2,0 0-2,-2 1 1,-4 0-1,-1 0 0,-3-4 0,-5-2-1,-2-4 1,-3-1 0,-6-4 1,-1 0 0,-6-6 1,-2-1 0,-6-3 0,-2 0 1,-5-4 0,0 3-1,-5-6 1,0 1-1,-5-3 1,3 0 0,-7-4-1,5 2 0,-5-6 0,5 1-1,-3-5 0,0 0-1,1-3-2,-1-1 0,2-1-2,-2-4-7,-1-6-25,-3 2-2,-4-5-2,1-4 2</inkml:trace>
  <inkml:trace contextRef="#ctx0" brushRef="#br0" timeOffset="124489">480 1674 4,'0'0'14,"0"0"-1,0 0-3,0 0-2,0 0-3,0 0-1,0 0-2,0 0-1,0 0-1,0 0 1,0 0-1,7 11 1,-7-11-1,9 16 1,-3-7 1,5 6 1,3-2-1,4 5 1,4-2 0,6 4 0,4-1-1,3 1 1,5 0-1,3 1-1,2-1-1,0 0 1,-1 1-1,-1-1 1,-4 0-1,-2 0 0,-3-1 0,-3 0 0,-5-2 0,-1 0-1,-6-2 1,-1 0 0,-4-1-1,-4 0 1,-4 0-1,-2 1 1,-4 0 0,-5 0-1,0 4 1,-7 2 0,-3 4 0,-4 1 0,-3 3 0,-5 3 1,-3 0-1,-3 1 2,-4-2-1,1 0 3,-1-5 0,1-1 0,-1-5 0,4-1 1,1-6-2,5 2 0,1-3-6,6 0-25,-6-8-2,12 1-1</inkml:trace>
  <inkml:trace contextRef="#ctx0" brushRef="#br0" timeOffset="130458">36 1568 18,'23'-14'12,"4"2"-2,0-1 0,2 0-2,2 0-2,1-2 0,3 1-1,0-4-1,3 2 0,0-3 1,4-2-1,0-3-1,2 3-1,2-3 0,0 0 0,2 1-1,2 0 0,1 0 0,1 1-1,0 3 1,0-3 0,0 1 0,-2-2-1,2 3 1,0-3-1,-3 2 0,0 0 1,3 0-1,-1 0 0,4 2 0,1-2 1,0 1-1,0 1 0,-1-1 0,1 0 0,0 2 0,-1 0 0,0 1 0,1 3 0,1 1 0,3 1 0,3 2 0,1 1 0,-1 0 0,1 0 0,1 0 0,0 1 0,0-2 0,0 1 0,2 2 0,3 2 0,0-1 0,0 2 1,-3 1-1,-2-2 0,-3 3 1,-6-1-1,-6 0 1,-9-1 1,-7 0-1,-7 1 0,-5 2 0,-5 1 1,-8-1-1,-9 1-1,10 1 0,-10-1-2,0 0-1,0 0-4,0 0-9,3 15-15,-12-14 1,9-1-1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37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109 328 15,'0'0'13,"0"0"-1,0 0 0,0 0-1,0 0-1,9 3-1,-9-3 0,16-1-3,-4 1-1,4-3 0,4 2-1,2-3 0,8 3 0,0-5-1,5 4 0,-1-3 0,3 3 0,-3-2-1,0 2 0,-1-2-1,-5 2 0,-3 0 0,-5 1-1,-3 0 1,-4-1-2,-3 4 0,-10-2-3,0 0-3,0 0-8,0 0-18,-10-6 1,-2-2 0</inkml:trace>
  <inkml:trace contextRef="#ctx0" brushRef="#br0" timeOffset="510">0 28 11,'0'0'20,"12"-2"-11,-3 2-3,1 0 2,4 1 0,0-1 1,5 1 0,0-2 2,5 1-3,0-2-1,6 1 1,-2-2-1,3 2-1,-1-3 0,2 1 0,-2-1-1,0 3-2,-4-2 1,0 2-2,-5-1 0,-1 3-1,-6-2 0,-4 1 0,-10 0 0,12 1-1,-12-1 0,0 0 0,0 0 0,0 0-1,0 0 1,0 0-1,0 0-3,0 0-4,0 0-20,0 0-7,-10 6 0,10-6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6:18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203 932 2,'-10'-5'19,"10"5"-6,-9-2 0,9 2-3,0 0 0,-13-2-2,13 2-1,0 0 0,0 0-2,1 16-1,1 0-1,-1 6 0,4 8-2,-1 5 0,3 8 0,2 8-1,3 4 1,0 4-1,1-1 0,2-5 0,-1-3 0,-2-5 0,-1-5 0,1-9-4,-8-7-9,-3-12-16,3-1 0,-4-11 1</inkml:trace>
  <inkml:trace contextRef="#ctx0" brushRef="#br0" timeOffset="390">22 943 20,'-12'-12'17,"5"1"-4,4-3-1,8-2-2,9-2-3,8-5 0,11 1-2,7-4-1,10 5 0,3-2 0,4 8 0,-5 1-1,-3 7-1,-6 5 0,-9 6-1,-7 5-1,-11 4 1,-8 4 0,-8 2-1,-5 4 1,-4 3 0,-6-2 1,-2 3-1,-10-2 0,0 0 1,-4-4-1,-1 1 1,-4 1 0,1 0-1,-2-3 0,4-3 0,7-2-1,1-5-3,9 1-6,1-11-13,15 0-10,-2-15 0,9-3 0</inkml:trace>
  <inkml:trace contextRef="#ctx0" brushRef="#br0" timeOffset="1212">1236 360 22,'0'0'14,"0"0"0,-1 10-2,1-10-3,0 0-3,0 0-3,-12 2-1,12-2-1,-10 9 1,10-9-2,-10 3 1,10-3 0,-10 3-1,10-3 1,0 0-1,-12 5 0,12-5 1,-8 13-1,8-13 1,-12 21-1,2-6 1,-2 6 0,-3 4 0,-5 8 0,1 3 2,-2 5-1,-3 5 1,-1 8 1,-2 5-1,0 2 1,0 4-1,7 4 1,-4-4-1,8 2 0,6-4-1,8 2 0,8-3 0,9 3 0,13-10-1,8-2 0,6-6 0,5-6 1,5-7-1,2-8 0,-2-10 0,1-7 1,-8-6-1,-4-3 0,-4-2 0,-6-1 0,-7-1 0,-6 1 0,-6 0 0,-12 3-1,9-2 1,-9 2-1,0 0 0,0 0 0,0 0-1,-13 1-3,13-1-9,0 0-21,0 0 0,0 0-1</inkml:trace>
  <inkml:trace contextRef="#ctx0" brushRef="#br0" timeOffset="2604">1325 792 8,'7'18'11,"6"7"-1,-3 6-1,4 6 0,0 10 0,-1 0-2,-2 6-1,-1-3 0,2-1-1,-5-4 0,1-5-1,-3-9-2,1-7 0,-3-7-1,0-6-2,-3-11-6,0 0-3,0 0-3,-13-19 1,3 2-2,-5-3 0</inkml:trace>
  <inkml:trace contextRef="#ctx0" brushRef="#br0" timeOffset="2814">1327 1141 7,'-9'-8'7,"9"8"1,-13-11 1,13 11 0,0 0 0,13-14-2,1 7 0,10-5-2,5-3 0,8-3 0,3-1-2,4-2-1,0-1 1,-3 8-2,-6-3 0,-7 5 0,-8 3-3,-11 3-2,-9 6-3,0 0-1,-5-9-2,-6 3-2,-2-2 0,0-5 0,-2-3 3,3-3 3,-2 1 5,2-1 2,5 2 3,-4 2 2,4 3 2,7 12 0,-11-10-1,11 10-1,0 0-1,0 0 1,0 13-1,6 3 1,0 1-1,4 10 1,-1 1 1,4 16 0,2 1 0,3 7-1,-1 0-1,2 0-1,-5-3-1,1-6 0,-4-2-2,-1-13 0,-3-7-2,-5-11-7,-2-10-23,0 0 0,11-31 1</inkml:trace>
  <inkml:trace contextRef="#ctx0" brushRef="#br0" timeOffset="3525">2295 598 3,'0'0'5,"0"0"-1,0 0 1,0 0 1,0 0-1,-10-6-1,10 6-1,0 0-1,0 0-1,0 0-2,0 0-1,0 0 1,10 1 0,-10-1-1,0 0 1,12-1 0,-12 1 1,12-3-1,-12 3 1,0 0-1,9-5 2,-9 5 0,0 0 1,0 0 1,0 0 0,0 0 0,0 0 0,0 0 0,0 0 2,0 0 1,0 0 0,-7 14 0,-6-4-1,0 5 2,-10 2 0,0 4-1,-5 2-2,-1 1-1,1-3-3,6-2 0,6-5 1,11-3-1,5-11 1,31 9-1,9-7 0,12-1 1,12 2 0,7 1-1,-1 3 1,-2 3-2,-10 3 2,-10 6 0,-19 3 1,-15 5 0,-19 6 1,-9 3 0,-11 1 1,-4 4-1,-7-4 0,-1 1 0,-1-3-2,0-2-1,2-4-4,-3-5-12,1-5-17,4-2 2,-5-13-1</inkml:trace>
  <inkml:trace contextRef="#ctx0" brushRef="#br0" timeOffset="4176">2142 1150 5,'-1'12'25,"4"10"1,-4 5-19,-4 5 1,0 10 1,-4 1 0,2 5-1,-2-1-3,3-3-3,6-5-8,7-4-20,4-17-2,14-9-1</inkml:trace>
  <inkml:trace contextRef="#ctx0" brushRef="#br0" timeOffset="4546">2819 543 13,'0'0'4,"0"0"0,0 0 1,0 0 1,1 14-1,-1-4 1,-1 2 2,0 7 1,-3 2 0,3 9-1,-3 5 0,3 6-2,-1 4 0,4 4-1,0 2-2,4-6-1,1 1-1,0-8 0,0-10 1,1-5 0,-8-23 1,16 7-1,-11-18 0,-2-6 0,-1-13-2,-2-10 1,-1-9-3,-3-9 0,-2 4 0,-4-6 0,-2 4 0,1 5 1,-1 8 0,3 8 0,3 11 1,4 7 0,5 6 1,7 3 0,9 3 0,7 1 1,9 0-1,5 1 1,4-1 0,1 1 0,-3 0-1,-4-1 1,-8 2-1,-5 0-2,-11 2-4,-14 0-4,0 0-7,0 0-8,-28 10-6,10 2 0</inkml:trace>
  <inkml:trace contextRef="#ctx0" brushRef="#br0" timeOffset="5077">2750 740 17,'20'6'11,"5"-6"-1,8-1-2,6-2 0,4-2-4,2-1-1,-4-1-2,-4 3 0,-7-1-2,-5 2-7,-12-5-15,6 10 1</inkml:trace>
  <inkml:trace contextRef="#ctx0" brushRef="#br0" timeOffset="5398">2703 1246 24,'0'0'26,"0"0"-9,-6 23-11,1-4 0,2 8 2,-2 4-2,1 8-1,-4 1-1,2 3-1,1-3-2,1-5-10,-2-6-19,14-3-1,-8-26 0</inkml:trace>
  <inkml:trace contextRef="#ctx0" brushRef="#br0" timeOffset="6269">3013 0 14,'8'9'13,"5"3"0,0 1 0,10 7-1,1 2-2,12 8 1,0 4-3,7 7-1,1 7-2,4 12-1,-3 5 0,1 11-1,-5 8-1,-3 7 1,-5-2-2,-3 4 1,-3-5-1,-5-4 0,-1-10 1,-5-5 0,-5-14 1,-5-3-1,-8-2 2,-3-6-1,-9-3-1,3-4 1,-7-3-2,4-3 1,-3-5-2,4-6 1,4-6 0,1-1-1,8-13 1,-10 14 0,10-14-1,0 0 1,-9 11-1,9-11 1,0 0-1,0 0 1,0 0-1,0 0 1,0 0 0,0 0 0,0 0 0,0 0 0,0 0 0,0 0 0,0 0-1,0 0 0,0 0 0,0 0 0,0 0-1,0 0-1,0 0-5,0 0-9,0 0-19,-6-12-2,6 12 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22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54 235 16,'0'0'22,"0"0"-8,9-6-9,-9 6-1,8 14 0,-6-3 2,1 8 0,0 3 2,2 10 0,-2 2 0,3 9-1,-2 0 0,3 7-1,-3-4-1,2 3 0,-1-6-1,2 1-1,-2-6 0,1-3-1,0-6-1,0-6 0,-1-3-3,-1-9-4,2 2-8,-6-13-16,0 0-4,0 0 0</inkml:trace>
  <inkml:trace contextRef="#ctx0" brushRef="#br0" timeOffset="350">-2 199 19,'2'-14'26,"-5"-9"1,7 3-13,5 3-8,3-4 0,6 6 0,1-3 1,7 5-2,1-3 1,5 7-1,0-1 0,2 6-2,-2 2-1,0 5-1,-2 4-1,-3 3 1,-2 3-1,-1 3 0,-5 1 1,-1 1-1,-5 0 1,0-2 0,-6 2 0,0-3 1,-5 0 0,0 0 0,-5-2 1,-1 1 0,-5-2 0,0 3 0,-6-4 0,1 3 0,-7-4 0,0 1-1,-3-1 0,-1-1-1,1-2 0,-1-1 0,1-1-1,3-1 1,2-1-1,3-1 0,3 0-1,3-2-1,10 0-5,-16-2-5,16 2-16,0 0-9,0 0-1,13-14 1</inkml:trace>
  <inkml:trace contextRef="#ctx0" brushRef="#br0" timeOffset="911">1162 14 10,'10'-4'29,"-10"4"0,0-10-12,0 10-5,0 0-2,-10-3-2,1 4-2,9-1-3,-21 7-1,8-1-1,-3 1 0,0 4 0,-4 1 1,1 4-1,-4 2 1,-1 5 1,-3 4-1,2 6 1,-2 5 0,2 5-1,-1 2 1,4 2 0,3-1 0,5 1 0,3-6-1,7-1 0,2-5 0,7-1 0,3-5 1,5 0-2,5-4 1,5-1-1,5-1 0,3-5 0,5-2-1,1-4-1,4 1-1,2-7-4,4 2-3,-5-11-9,2-3-19,2-1-1,-3-8 1</inkml:trace>
  <inkml:trace contextRef="#ctx0" brushRef="#br0" timeOffset="1482">1213 215 8,'15'-14'22,"-1"14"1,-1-5-15,1 1-5,4 0 1,1-1 1,6 2 1,0-3 2,4 3 0,1-3 0,4 4-1,1-4-1,2 4 0,-3-2-2,0 4 0,-5-1-1,-2 2-1,-6 1 0,-3 2-1,-6 1 0,-3 1 0,-9-6 0,5 17 0,-8-6 0,-2 3 1,-4-1 0,-4 3 0,-3 2 0,-4 3 0,-4-1-1,0 3 1,-5-1-1,1 0 0,1-2-1,1 0 1,4-3-1,3-1 0,3-3 1,5-1-1,2-2 1,5 0-1,1 0 1,2-1 0,1-9 0,4 18 0,-4-18 1,15 16-1,-4-9 1,5 0 0,1-1-1,8 0 0,3-1-1,4-2 0,4 0-1,0-4-2,5 1-3,-3-6 0,6 3-5,-9-8-4,3 2-10,-5 0-13,-7-4 4,-3 2 0</inkml:trace>
  <inkml:trace contextRef="#ctx0" brushRef="#br0" timeOffset="2143">1314 424 29,'0'0'30,"0"0"1,16 5-11,-16-5-13,22-1-4,-8 0 1,5 4-1,1-2 2,6 2 0,0-2 0,7 1-1,1-3 0,4 1-1,2-2-1,1 0-1,-1-2 1,1 1-2,-1-1-1,-4-2-5,1 4-11,-3 0-18,-12-5-1,1 1 1</inkml:trace>
  <inkml:trace contextRef="#ctx0" brushRef="#br0" timeOffset="2664">1851 45 7,'0'0'30,"0"0"1,0 0-6,0 0-13,0 0-3,0 0-2,0 0-1,10-1-2,-10 1 0,19 4-1,-8 0 0,5 3 0,0 0 0,5 4 0,-2 1 0,5 4-1,-2 2 1,4 3-1,-1 1 0,2 4 0,-2 3-1,0 0 0,-1 2 0,-3 1 0,-4 1 1,0 0-1,-4 0 0,-1 0 0,-3-3 0,-2 3 0,-3-2 1,-1 0-1,-3-3 1,-1 1-1,-3-3 1,-2 1-1,-3-3 1,-1-1 0,-3-1 0,0 0 0,-4-3-1,0 1 1,1-3-1,-2-1 0,2-2-1,-1-2 1,5-3-1,0-1 0,3-2 0,9-6-2,-11 8-2,11-8-6,-12-9-31,12 9 1,-5-24-1,4 4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22.0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3 252 16,'0'0'26,"13"9"0,-13-9-8,5 15-15,-1-4-3,0 5 2,1 7 1,-3 4 1,1 8 0,-5 5 1,2 8 0,-4 1 1,1 5-1,-2-1-1,1 0-1,-1-4 0,1-5-1,0-7 0,2-6-1,0-9 0,2-4-1,1-6-3,-1-12-7,0 0-15,0 0-9,0 0 1,8-16 1</inkml:trace>
  <inkml:trace contextRef="#ctx0" brushRef="#br0" timeOffset="381">9 162 2,'28'-12'25,"-1"-5"-10,5 1-2,7 3 0,0 2 0,3 7 1,-4-3-2,4 8-3,-9 2-4,0 6-2,-7 3-1,-3 3-1,-8 2-1,-4 2 0,-4 2 2,-2 1 0,-6-5 0,0 3 2,-5-5 1,-1 3 0,-5-5 1,1 3 0,-7-6-1,-1 3 1,-5-5-2,-1 0-1,-4-2 0,0 0-1,-1-3-1,1-1 0,1-2-1,2-1-1,4 0-1,3-5-3,5 5-8,3-3-24,2-6-1,6-1-1,1-6 1</inkml:trace>
  <inkml:trace contextRef="#ctx0" brushRef="#br0" timeOffset="1412">1088 48 13,'13'-7'24,"-13"7"-7,0 0-7,0 0 0,0 0-1,0 0 0,0 0-1,-7 11 0,7-11-2,-16 17 0,5-4-2,0 2-1,-6 4 1,1 5-2,-6 2 1,0 8 0,-4 0 0,4 9-1,-4 1 0,4 3 1,2 2-1,7 1 0,3-1 0,6-1 1,7-4-1,6-4 0,6-2 0,9 0 0,5-5-1,6-2-1,5-4-1,1-6-3,11 0-6,-4-4-17,4-12-9,2-4-1,-8-11 1</inkml:trace>
  <inkml:trace contextRef="#ctx0" brushRef="#br0" timeOffset="2824">1392 296 12,'17'-5'9,"0"-2"-4,8 2-1,5-1-1,8 0 0,4 0-1,5-1 1,0 2 0,2 0 2,-4 2 0,-3 0 2,-3 2-1,-8 0 0,-5 1 0,-7 1 0,-3 1-2,-7-1-1,-9-1-1,0 0 0,8 11 1,-8-11 0,-9 11 0,9-11 0,-16 13 1,2-5-1,0 2 0,-4 0-2,-1 1 1,-4 4-1,-2 1 0,-3 2 0,-1 3 0,-2 1 0,0 3 1,0 0 0,3 0 0,1-4 1,6 1 0,2-3-1,9-1 2,2-4-2,11 0 1,4-2-1,7 0 0,6-3 0,7 1 0,6-3-1,3-1-1,6-2 0,3-3 0,0 0-2,-1-2 0,-2 1-2,-5-3-1,0 3-6,-10-3-12,-7-2-12,-1 2 1,-11-6 1</inkml:trace>
  <inkml:trace contextRef="#ctx0" brushRef="#br0" timeOffset="3425">1440 493 9,'0'0'27,"19"6"1,4-6-11,4-2-6,11 2-4,3-3-1,8 4 0,1-3-1,5 2-1,-2-1-2,-2-2-3,0 1-6,-5-1-8,-11-6-16,6 4 1,-15-11-1</inkml:trace>
  <inkml:trace contextRef="#ctx0" brushRef="#br0" timeOffset="3746">2120 0 14,'25'9'28,"-5"-6"1,9 9 0,1 0-21,1 8-5,4 5 0,-2 3 0,2 6-1,-3 2 1,0 5-1,-3 1 0,-3 2-1,-5-2 1,-5 2-1,-3-1 1,-8 1 0,-5-3 1,-1 0 0,-9-3 0,1-2 1,-7-5 0,-1-2 0,-4-3 0,3-3-1,-3-3 0,0-2-1,0-4 1,-1-2-3,4 0-5,-5-7-6,3-5-25,6-1-1,1-11 1,8-5-1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34.5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1422 9,'45'8'25,"-22"-14"-12,9 0-1,6-2 0,8 2-3,3-2 0,2 3-1,5-2-2,-2 5-2,0 0 0,-2 2-1,-1 0-1,-6 2 0,-4-1-1,-3 1-1,-1-1-2,-5 0-6,-1-8-21,-4 7 0,-8-11-1</inkml:trace>
  <inkml:trace contextRef="#ctx0" brushRef="#br0" timeOffset="341">236 1168 43,'0'0'32,"0"0"1,22-23-10,-2 17-20,7-1-1,7-1-1,10 2-1,4 3 1,4 2 0,2 2 0,6 2 0,0 2-1,1 0 0,-5 4 0,-2-2 0,-7 0 0,-5 0 0,-6 0 0,-6-3 0,-6-1 1,-4-1 0,-6 0-1,-3 0 0,-11-2 0,13 2-4,-13-2-9,0 0-20,0 0 0,-19-7 0</inkml:trace>
  <inkml:trace contextRef="#ctx0" brushRef="#br0" timeOffset="2494">2265 191 1,'2'11'18,"-1"1"-12,0 0-3,-1 8 1,2 3 1,0 8 1,2 6 1,-1 5 1,2 6 0,1 1 0,1 6-1,0-1 0,-1-3 0,-1-2-2,-1-5-1,-3-7-1,-1-8-4,1-7-11,5-4-16,-6-18 1,0 0-3</inkml:trace>
  <inkml:trace contextRef="#ctx0" brushRef="#br0" timeOffset="2824">2110 181 9,'-10'-16'26,"11"6"-14,3-1 0,9-1-1,6 2 0,1-3 2,8 7-2,-1-4-3,9 4-4,-1 1-1,6 4-2,-5 6 0,-2 1 0,-1 5 0,-3 5-1,-4 1 1,-2 4-1,-4 1 0,-4 3 0,-4 0 1,-6 4 0,-4-1 0,-6 0 1,-8 0 0,-1 0 1,-6-1 0,-2-1 0,-6-2 0,0 0 0,-3-5-1,4-2 0,-1-4-1,4-4-1,3-3-3,1-10-8,7-7-21,7 0-3,0-9 1,10-1 0</inkml:trace>
  <inkml:trace contextRef="#ctx0" brushRef="#br0" timeOffset="3315">3059 48 8,'0'0'27,"0"0"-1,-16-1 0,3 3-20,0 4-4,-6 0 0,1 3-1,-5 5 1,0 4 0,-2 2 0,-1 3 1,2 4 0,-1 5 0,-1 8 0,2 3 0,1 4 0,4 5 0,1 3-1,7 3 1,3 0-1,3-2 0,6-1-1,6-4 1,4-5-1,6-5 0,3-6 1,6-4-1,3-6 1,4-5-4,6-5-5,1-8-5,2-6-15,5-1-6,-4-9 0</inkml:trace>
  <inkml:trace contextRef="#ctx0" brushRef="#br0" timeOffset="3956">3229 199 20,'8'-11'14,"-8"11"-5,0 0-2,0 0 1,0 0 0,9 6 0,-2 4-1,1 3 0,4 4-1,1 5 0,4 5 0,-1 2-1,4 2 0,0-1-1,1 0 0,-1-4-2,3-4 0,-1-5-3,-1-9-5,4-8-10,1-4-10,-3-14-5,8 1 0</inkml:trace>
  <inkml:trace contextRef="#ctx0" brushRef="#br0" timeOffset="4206">3820 201 8,'0'0'8,"0"0"-4,0 0-1,5 15 0,-9-6 2,-2 0 2,0 2 1,-4-1 1,1 1 1,-7 0 1,2 2 1,-6-2-1,2 4-2,-7-2-2,2 4 0,-4-1-3,4 2 0,-2-1-1,3-3-1,1 2-1,3-3-1,2 0 1,5-2-1,1-2-1,10-9 1,-14 14 0,14-14 0,-7 9 0,7-9 0,0 0 0,0 0-1,0 0 1,-2 11 0,2-11 0,2 15 0,-2-3 0,1 5 0,-1 3 0,1 5 0,-1 1 1,2 4-1,-1 1 1,0 0 0,0-2 0,1-3 0,0-5 0,0-2-1,0-3-4,-2-16-9,-1 10-19,1-10-1,10-9 0</inkml:trace>
  <inkml:trace contextRef="#ctx0" brushRef="#br0" timeOffset="4797">4041 689 19,'-8'12'30,"2"8"-7,3 7-5,-5 1-3,4 8-2,-4-2-3,4 5-3,-3-3-2,2-2-5,3-4-13,3-3-19,-3-16-2,2-11 2</inkml:trace>
  <inkml:trace contextRef="#ctx0" brushRef="#br0" timeOffset="5238">4294 208 8,'0'0'9,"0"0"1,0 0 1,0 0-1,0 0 0,0 0 0,0 0-1,0 0-1,0 0-2,0 0-2,0 0-1,0 0 0,0 0-1,0 0 0,0 0 0,0 0-1,0 0 1,11-2-1,-11 2 1,15-1-1,-3-1 1,4 0-1,2 0 0,2 0 0,4 0 0,3 1 0,0 0 0,2 2 0,0 2 0,-1 0 0,0 3-1,-1 2 1,-5 1-1,-1 1 0,-3 4 0,-6-2 0,-3 4 1,-5-1-1,-5 3 0,-4 0 1,-4 2-1,-5 2 1,-4 0 0,-4 3 0,-3 3 0,-4 2 0,-3 2 0,1 2 0,-2-2 1,3 2 0,1-4 1,5-1-1,4-6 0,6 0 1,7-8-1,7 0 1,6-3-1,9-2 0,6-2-1,5-2 1,7-4-1,3-1-1,4-2-2,1-4-1,4-1-4,-7-5-7,0-3-15,-2 4-8,-9-6 3,-1 2-1</inkml:trace>
  <inkml:trace contextRef="#ctx0" brushRef="#br0" timeOffset="5939">4359 493 24,'16'10'29,"-7"-16"0,13 1-5,3 3-17,4 0-4,6 2 1,3 0-1,4 0-4,6-3-17,8 6-12,-9-15 0,7 3-1</inkml:trace>
  <inkml:trace contextRef="#ctx0" brushRef="#br0" timeOffset="6219">5158 61 29,'21'20'22,"-5"-4"-2,3 1-1,2 7-5,-1 2-4,4 5-4,-5 5-1,3 5-3,-2 1 0,-4 2-1,-1 5 0,-4 0 1,-3 0-1,-3 1 1,-5-5 0,-1-1 1,-7-4 1,-1-2-1,-8-5 0,-1-2-1,-8-3-3,-9-6-14,-8-1-18,-3 0-2,-14-8 0</inkml:trace>
  <inkml:trace contextRef="#ctx0" brushRef="#br0" timeOffset="6870">1998 1295 13,'23'-6'21,"-6"3"-13,5-2 0,11 4 0,2-2 2,11 4 0,7-3 2,12 3-1,11-2-2,8 3-1,10-3-3,13 3-1,10-2-1,10 0-1,9 0 0,10 0-1,8-2 0,7 0 0,5-2 0,1 0 0,3 2-1,-2-1 1,1 0 0,-4 1 0,-3 0 0,-2 2 0,-9 0 0,-7 1 0,-10-2 0,-10 2 0,-15 0 0,-13 2-1,-17 0-2,-16-2-2,-12 5-11,-14 0-19,-24-5 0,-13-1 1</inkml:trace>
  <inkml:trace contextRef="#ctx0" brushRef="#br0" timeOffset="7521">3114 1736 9,'12'12'22,"-12"-12"-7,1 21-5,0 3-2,-1 2 1,3 12 3,-3 6-1,2 10-1,-5 0-1,2 8-1,-4-6-3,5 5 0,-5-8-3,3-3-1,0-8-6,0-9-12,-1-12-16,9-9 1,-6-12-1</inkml:trace>
  <inkml:trace contextRef="#ctx0" brushRef="#br0" timeOffset="7831">2963 1735 19,'3'-28'25,"14"-4"-4,1 6-13,4-1 1,7 7 1,1-2 1,7 10-1,-2 0 1,6 11-3,-3 2-4,1 8-3,0 4 0,-5 5 0,0 6-1,-4 0 0,-6 3 0,-3 1 0,-5-1 1,-4 1 2,-9-3 0,0 1 0,-11-6 1,-4 3 1,-7-5-1,-2 0 0,-6-4 1,0-1-3,-4-3-1,-2-2-2,4 0-5,-5-7-5,8 3-15,3-3-11,1-4 0,6-1 0</inkml:trace>
  <inkml:trace contextRef="#ctx0" brushRef="#br0" timeOffset="8242">3808 1646 16,'19'11'22,"-19"-11"-2,-11 6-14,11-6 2,-17 5 0,7 1 2,-8-2 0,1 7 0,-6-2 0,3 8-3,-4-2-2,1 9-2,-2 1 0,1 7-1,-1 3 1,4 6 0,-1 3 1,4 5-2,2-1 1,6 2 0,2-3-1,8-1 0,2-6 0,9-3 0,4-8-1,10-3 2,9-7-3,5-5-3,11-4-3,1-9-4,12 2-11,-1-8-10,2-6-7,0-6 2</inkml:trace>
  <inkml:trace contextRef="#ctx0" brushRef="#br0" timeOffset="8703">3879 1827 1,'7'-19'25,"7"13"1,-5-9 0,7 5-17,6 1-5,4 1 0,3 3 0,3 0 1,3 3-1,0 0 0,1 4 0,-1 0 0,-2 5-2,-4-1 0,-2 4-1,-5-1 0,-5 3 1,-6 2-1,-3 1 1,-6 1 0,-4 4 0,-6 0 1,-4 5 1,-7-1-1,-2 3 0,-5 2 0,-2 2-1,-3-3 1,3-1-2,0-2 1,4 0-2,3-7 1,6-1-1,3-7 0,6 0 2,6-10-1,-1 13 1,1-13 0,18 5-1,-3-4 2,8 0-1,2-2-1,6-1 0,3 0-1,3-2-2,5 0 0,-5-3-4,1 4 0,-7-6-4,5 5-7,-10-2-17,-4-2-3,-4 2 2</inkml:trace>
  <inkml:trace contextRef="#ctx0" brushRef="#br0" timeOffset="9243">3997 2056 3,'0'0'29,"0"0"0,9 1 2,6-3-14,3-8-10,9 5-1,2 0 0,8 5-1,2-3 0,7 3-1,0 0-3,2-2-8,2 2-14,-1 0-13,-6-7 1,0 0-1</inkml:trace>
  <inkml:trace contextRef="#ctx0" brushRef="#br0" timeOffset="9534">4573 1737 0,'0'0'27,"17"12"2,-17-12 2,20 14-20,-2 6-2,-1-3 1,4 12-1,-6-2 0,6 8 0,-5-2-4,3 4 0,-7-1-3,1 1-1,-4-3 0,-3 1 0,-3-4 1,-3 0-1,-6-5 1,1 0-1,-4-6 1,-2-1 2,-2-4-3,-2-2 1,-1-1-2,-1-4-2,2 1-3,-8-6-12,2-2-20,5-5-1,-1-6 0</inkml:trace>
  <inkml:trace contextRef="#ctx0" brushRef="#br0" timeOffset="10625">7220 268 3,'8'26'22,"-7"-5"-8,2 10-5,1 7 0,-2 8 1,0 4-1,-3 1-2,2 2 2,-3-5-4,3-3 0,-4-9-4,2-8-8,-5-14-21,11 1 0,-5-15 0</inkml:trace>
  <inkml:trace contextRef="#ctx0" brushRef="#br0" timeOffset="10876">7158 201 10,'-3'-24'24,"13"8"0,-2-4-10,7 0-10,7 1 0,0 0 3,7 8-1,0-1 0,5 5 1,-3 4 0,2 5-1,-6 2-2,0 7-1,-5 5-1,-4 6-1,-8 2 2,-5 4 0,-8 0 1,-2 3 1,-11-2 0,0 2 0,-9-9 1,0 1-1,-6-4 0,1-3-1,-2-4-3,0-5-2,4 0-3,-4-8-9,8-3-18,3 0-6,2-8-1,11-1 1</inkml:trace>
  <inkml:trace contextRef="#ctx0" brushRef="#br0" timeOffset="11296">7977 17 21,'0'0'13,"-15"12"-1,4-4 2,-7 1 0,-1 6 2,-6 2-4,-2 8-1,-6 3-3,0 8-2,-5 6-1,-1 11-1,-1 6 0,2 8-1,1-1 1,7 4 0,4-3-1,9-1 1,8-7 0,10-4-1,8-12 2,14-3-2,8-9-1,11-6 0,9-5-1,5-7-2,5-2-2,1-9-3,6 0-3,-8-11-9,-1-2-20,0-2 0,-8-7 2</inkml:trace>
  <inkml:trace contextRef="#ctx0" brushRef="#br0" timeOffset="11707">8178 320 25,'-12'-4'31,"12"4"1,0 0-16,0 0-3,10 14-3,-1-1-3,6 6-1,3 4-3,5 5-1,4 2 1,5 4-1,4 0 0,2 0-1,-1-3 0,1-2-1,-2-3-1,-5-4-2,-1 0-5,-10-10-6,-5-2-14,-7 1-7,-8-11 1</inkml:trace>
  <inkml:trace contextRef="#ctx0" brushRef="#br0" timeOffset="11967">8096 717 13,'-16'0'30,"3"-10"1,10-4-9,11-1-8,3-9-4,12-2-1,4-7-3,9-1-1,5-4-1,6 0-2,2 2 0,0 2-2,0 3 0,-5 2-6,1 5-19,-4 9-9,-10-3 0,0 8 1</inkml:trace>
  <inkml:trace contextRef="#ctx0" brushRef="#br0" timeOffset="12258">8997 636 19,'9'28'29,"-5"2"-10,-5-1-3,2 5 0,-7-2-1,5 5-1,-6-6-3,4 1-5,-1-1-10,1-3-25,-1-17-5,6-2 0,-2-9-1</inkml:trace>
  <inkml:trace contextRef="#ctx0" brushRef="#br0" timeOffset="12598">9229 99 7,'21'-5'22,"15"9"0,-3-2-13,0 2-8,3 5 1,-4 5 0,-3 2 1,-5 4 1,-4 4 0,-9-2 0,-7 6 2,-7 0-1,-6 4 0,-7 0 1,-5 5 2,-7-3 0,4 3-1,-6-5 1,6 3-1,0-7-1,5 0-2,4-6-1,9-2-1,4-2 0,8-4 0,6-2-1,10-3 1,6-4-1,7-2-1,8-2-1,5-5-2,8-1-3,0-6-2,4 2-6,-8-8-8,-2-1-14,0 3 1,-14-6 1</inkml:trace>
  <inkml:trace contextRef="#ctx0" brushRef="#br0" timeOffset="13049">9093 442 15,'0'0'31,"22"-8"1,2-3 1,9 2-18,11 3-10,6 2-1,8 4-1,2 2-1,4 2 0,1 1-4,-1-1-8,0-2-23,1 5-1,-8-13 1</inkml:trace>
  <inkml:trace contextRef="#ctx0" brushRef="#br0" timeOffset="13339">10012 69 24,'0'0'29,"0"0"-1,15 2-9,-5 6-7,-2 3-5,6 5-3,-2 2-1,5 5 0,-3 3 1,5 7 0,-4 3 0,2 6-1,-4 0 1,0 6 0,-6-1-2,-1 3 1,-7-2-1,-4-2 0,-6-2-4,-11-8-8,-8-4-25,-2 1-1,-12-13 1,-6 2-1</inkml:trace>
  <inkml:trace contextRef="#ctx0" brushRef="#br0" timeOffset="13910">7293 1258 16,'0'0'26,"11"3"-4,-11-3-9,14 2-2,1 2-2,1-3 1,11 5 0,2-5-1,16 4 0,7-6-1,18 3-2,10-5-1,18 0-1,13-4-1,19 0 0,14-5 0,13 3 1,13-2-2,11 1 0,7 2 0,6 1 1,0 1-1,0 2-1,-6 1 0,-4-1 0,-10 2 0,-11 1-1,-13 0-1,-17-1-2,-16 5-3,-24-7-14,-15 5-18,-21 2-1,-21-5 0,-19 0 1</inkml:trace>
  <inkml:trace contextRef="#ctx0" brushRef="#br0" timeOffset="14621">8371 1723 23,'0'0'27,"15"-4"-1,-15 4-8,6 13-13,-3 4 0,0 2 0,2 12 2,-2 0 1,4 14 0,-2-1 1,3 9-2,-1-7-2,1-2-2,-1-6-1,-2-6-5,4-4-17,-2-10-16,-7-18 0,0 0 1</inkml:trace>
  <inkml:trace contextRef="#ctx0" brushRef="#br0" timeOffset="14892">8323 1726 20,'17'-29'26,"6"15"-1,0-12 2,7 2-22,6 2-3,4 2 1,3 6 1,-5 3 2,3 9 2,-9 1 1,1 9-1,-8 2-4,-3 7-2,-4 1-2,-4 5 1,-3 1 0,-3 2 0,-7-2 2,-2 0 0,-8-1 0,-2 2 2,-6-4 0,-2-1-1,-8-5 1,-1 0-2,-6-2-1,-1-3 0,-1-3-3,-1-3 0,2 2-4,-5-9-4,12 7-13,0-7-17,3-2 0,7-3 1</inkml:trace>
  <inkml:trace contextRef="#ctx0" brushRef="#br0" timeOffset="15302">9262 1541 24,'16'13'26,"-16"-13"0,0 0 3,0 0-22,-10 9-5,-1-5 2,-7 0 0,-2 6 3,-5 0 2,0 8 1,-6 2-3,2 7-3,-4 3-2,0 5 0,-1 5-1,1 7 1,2 0 0,8 6 2,-1-3-2,9-2 0,6-1 1,9-4-1,6-6 0,12-2-1,7-7 0,9-6 0,8-4-2,6-5 1,4-4-2,2-7-2,6-1-3,-7-10-7,3 1-11,-7-7-14,-5-3 0,-4-1 1</inkml:trace>
  <inkml:trace contextRef="#ctx0" brushRef="#br0" timeOffset="15733">9311 1817 12,'-11'-9'29,"11"9"1,-1-12 1,8 2-21,9 4-4,1-3 0,10 5 0,-1-1 0,9 4 0,1-1-1,5 3-2,-2 0-1,0 3-1,-2-2 0,-2 2-1,-5 2 1,-6 0-1,-5 1 1,-8 3-1,-7 3 0,-5 0 1,-7 5-1,-6 1 1,-6 2 0,-3 1 0,-4 0 1,1-1 0,-1-2-1,2-1 1,2-2 1,7-3-2,2-2 1,6-1-1,8-10 0,-4 14 1,4-14 0,13 10 0,1-6 0,6 1 0,5-1-1,5-2 0,5-1-1,6-1-1,2-1-1,-1-4-2,4 1-1,-7-7-6,7 3-11,-6-3-17,-10-2 1,-2-2 0</inkml:trace>
  <inkml:trace contextRef="#ctx0" brushRef="#br0" timeOffset="16284">9434 1946 25,'16'2'32,"-1"-8"2,11 3 0,5 0-21,0-3-7,8 3-2,-1-1 1,7 4-1,0 0-1,2 3-1,1 0-4,-3-6-8,5-2-19,1 3-7,-8-8-1,0 0 1</inkml:trace>
  <inkml:trace contextRef="#ctx0" brushRef="#br0" timeOffset="16594">10083 1614 26,'13'8'33,"2"0"1,-4-1-1,2 3-21,6 11-6,0 0-2,2 8 1,-2 3-1,2 6 0,-5-1 0,0 4 1,-7-4-2,-1-1 1,-9-1-2,-4 0 1,-6-6 0,-5-3-2,-7-3-1,-8-6-5,-4 1-11,-8-10-24,-12-4 2,-6-10-3,-12-8 2</inkml:trace>
  <inkml:trace contextRef="#ctx0" brushRef="#br0" timeOffset="17215">6543 1286 22,'-11'-7'30,"11"7"-2,0-12 2,0 12-23,3-12-7,-3 12 0,0 0-1,9-11 1,-9 11 0,0 0 0,10 2 0,-10-2 1,4 10 1,-4-10 1,3 12 1,-3-12 0,-5 13 2,5-13-1,-10 12 1,1-8-1,9-4 0,-18 7-2,9-4-1,-1-2-1,0-1-1,10 0 0,-15 0 0,15 0 0,-10-2-1,10 2 0,0 0 0,0 0 1,0 0-1,0 0-1,0 0-9,12-11-23,5 6-2,1-11 2,13-2-2</inkml:trace>
  <inkml:trace contextRef="#ctx0" brushRef="#br0" timeOffset="17986">11488 1211 15,'0'0'25,"11"-8"2,-1 1-15,9 3-3,2-4 1,8 6 0,0-3 1,10 7 0,-3-3-2,7 5-3,-2-2-3,1 2-1,-5 1-2,-3-2-1,-3 2-4,-10-6-14,-9-2-15,0 0-1,-14-10 1</inkml:trace>
  <inkml:trace contextRef="#ctx0" brushRef="#br0" timeOffset="18266">11510 1014 47,'15'0'34,"14"1"1,3 1-3,11-10-29,9-1-3,8 1 0,7-3-2,8 2-4,1-3-19,5-6-10,7 1 2,-4-10-1</inkml:trace>
  <inkml:trace contextRef="#ctx0" brushRef="#br0" timeOffset="18557">13027 264 24,'0'0'30,"-7"27"2,7-1-11,-2 6-12,5 14-1,-4 4 0,6 11-1,-6 2-1,5 5-1,-4-3-1,1-5-1,-2-9-2,0-10-4,3-6-7,-2-12-21,0-23-5,0 0 1,5-15 0</inkml:trace>
  <inkml:trace contextRef="#ctx0" brushRef="#br0" timeOffset="18797">12858 310 8,'-4'-16'27,"-3"-5"-2,15 6 2,3-1-22,6-2-3,8 2 1,7 1 0,6 1 3,5 3 0,6 6 2,0-2-1,5 7 0,-6 0-2,1 6-1,-8 2-1,-2 9-2,-9 1 1,-6 6-1,-7 3 0,-8 3 1,-10 1 1,-7 1-1,-8-2 1,-6 0-1,-5-6 0,-8-5-1,-4-3-2,-6-9-2,1-2-4,-4-10-12,-1-4-17,8 0-1,0-9 1</inkml:trace>
  <inkml:trace contextRef="#ctx0" brushRef="#br0" timeOffset="19228">14051 15 12,'14'-5'32,"-2"4"-1,-12 1 2,0-10-19,0 10-8,-10 4-2,-2 4 0,-3 2-1,-1 6-1,-4 5 1,-2 5-1,-5 5 1,1 7 0,-5 3-1,2 8 0,-5 2 1,1 7-1,-3 1-1,1 2 1,2-1 0,3 2 0,3-3 1,7-1-1,7-5 0,8-3-1,7-2 1,9-1 0,6-2 0,8-2-1,6-2 0,6-3 0,2-3-1,2-3-1,6-4-2,-2-8-3,6 0-10,-5-5-20,0-11-2,2-4-1,-5-12 2</inkml:trace>
  <inkml:trace contextRef="#ctx0" brushRef="#br0" timeOffset="26638">14340 311 14,'-11'-7'17,"11"7"-1,0 0-1,0 0-1,0 0 0,0 0-4,0 0-1,0 0-4,0 0-1,0 0-1,0 0-1,3 17-2,3-4 0,2 4 0,2 5 0,6 3 1,1 3 0,4-1 0,2 2 0,1-3 0,-2-2 0,-1-4-1,-2-5 1,-4-2-1,-4-5-2,0-1-1,-11-7-2,10 5-4,-10-5-6,0 0-13,9-10-3,-9-3 0</inkml:trace>
  <inkml:trace contextRef="#ctx0" brushRef="#br0" timeOffset="27069">14779 300 15,'0'0'13,"-13"13"0,4-4-2,-1 1-1,-2 4-2,-3 1-1,-2 3-1,-1 3 1,-3 1-1,0 4 0,-3-3-1,3 2-1,-1-5-1,6-1 0,0-4 0,6-4-2,10-11 1,-12 10-1,12-10-1,0 0 1,0 0 0,0 0-1,0 0 1,0 0-1,0 0 0,0 0 0,0 0 0,0 0 0,0 0-1,0 0 1,0 0 0,0 0 0,0 0-1,0 0 1,0 0 0,0 0 0,0 0 1,0 0-1,0 0 0,0 0 0,0 0 1,0 0-1,0 0 1,0 0-1,0 0 1,0 0-1,0 0 0,0 0 0,0 0 0,0 0 0,0 0 1,0 0-1,0 0 0,0 0 0,0 0-1,-4 10 2,4-10-1,0 15 0,1-6 0,-1 3 0,1 3 0,1 2 0,-1 3 1,0 7-1,-1 3 1,0 8 0,-3 2 1,1 3 0,-3 0 0,1-1 0,-1-6 1,2-4-1,-2-7 0,2-6 0,0-8 0,3-11-1,-1 11-1,1-11-3,0 0-11,0 0-19,2-12-2,0-1 0</inkml:trace>
  <inkml:trace contextRef="#ctx0" brushRef="#br0" timeOffset="28421">15237 203 9,'0'0'10,"0"0"1,0 0-1,0 0-2,0 0-1,-4 12 0,4-12 0,0 18 0,0-2-1,-1 2 1,3 9-1,-3 6-1,2 11 0,-2 5-1,0 10-1,-2 7 0,0 6 0,0 1-1,2 4 1,0-2-1,1-1 1,1-5-1,4-3 1,0-9-1,2-4 1,-2-8-1,1-5 0,0-10 0,-2-6-1,-1-7 0,0-4-1,-3-13 1,2 14 0,-2-14-1,0 0-1,0 0-11,0 0-21,-1-18-2,2 0 2</inkml:trace>
  <inkml:trace contextRef="#ctx0" brushRef="#br0" timeOffset="28962">15545 487 24,'0'0'25,"0"0"-1,0 0-9,0 0-13,19-5-2,-5 1 1,8 3 2,4-2 1,6 2 0,4-2 0,4 2-2,3 0-1,2 1 0,0 1-1,-5 0-1,-5 3 1,-5 2 1,-7 3 0,-6 3 0,-8 3 1,-7 5 0,-11 2 1,-5 5 0,-8 0-1,-7 4 1,-6 2 0,-6 1 0,-6-1 0,1 2-1,-3-3 1,5-1 0,1-5 0,9-1-1,5-8 0,9 0-1,6-7 1,10 0-1,4-10 1,19 9 0,1-7-1,9-2 1,5-1-1,7-1 0,3 0 0,2-1-2,0 0 0,-2-1-2,-1 4-3,-6-4-6,0 4-12,-1 0-12,-10-4 1,1 1 0</inkml:trace>
  <inkml:trace contextRef="#ctx0" brushRef="#br0" timeOffset="29563">15540 753 31,'13'1'31,"7"-1"2,7 0-13,2-5-10,11 4-1,-1-3-2,9 5 0,0-4-2,4 3-1,-2-2-1,0 1-4,-3 1-4,-7-4-11,-4-2-19,1 2-2,-10-8 2</inkml:trace>
  <inkml:trace contextRef="#ctx0" brushRef="#br0" timeOffset="29973">16299 39 19,'34'19'15,"1"3"0,2 7 1,3 5-3,-2 6-1,1 7-4,-3 4-1,2 8-1,-7 0-2,-2 3 1,-7-2-1,-3 2 0,-9-4 0,-3-2 0,-11-5 0,-3-4 0,-10-6 0,0-2-1,-7-5 1,-1-1-1,-5-7 1,0-1-1,-2-4-1,1-2 1,0-1-3,1-4-2,2 1-3,-3-9-9,2 0-22,10 1-1,1-14 0,18 7 0</inkml:trace>
  <inkml:trace contextRef="#ctx0" brushRef="#br0" timeOffset="30915">17333 890 23,'0'0'31,"0"0"-5,0 0-9,17-3-4,-17 3-2,25-12-3,-12 4-1,6 2-3,-3-3-1,0 4 0,-3-1-2,-2 2 0,-11 4 0,12-4 0,-12 4-1,0 0 0,0 0 0,0 0-1,0 0 1,-13 9 0,13-9 0,-10 5 0,10-5 1,-9 5-1,9-5 1,0 0 1,0 0-1,0 0 1,0 0-1,0 0-1,0 0 0,0 0-1,10-10-1,-10 10 0,15-8-1,-15 8 0,16-6 0,-16 6 1,15 2 0,-15-2 0,7 10 2,-7-10 0,-2 17 2,-1-7-1,-4-1 1,1 2-1,6-11 1,-18 13-4,18-13-13,-10 12-18,0-17-2,10 5 2</inkml:trace>
  <inkml:trace contextRef="#ctx0" brushRef="#br0" timeOffset="31536">18126 331 29,'0'0'28,"9"22"2,-4-4-13,-2 3-12,3 10-2,0 7 2,4 8 0,-5 4 0,2 10 0,-3-1 1,2 2-2,-5-5 0,1-5-1,-4-7-1,1-6-1,-1-8-1,-2-12-2,4-4-6,0-14-14,-13-8-12,11-6-1,-4-10 1</inkml:trace>
  <inkml:trace contextRef="#ctx0" brushRef="#br0" timeOffset="31806">18075 408 8,'4'-25'26,"-3"-2"-4,6 5-10,5 0-4,4 1-2,7 3-2,6-1-3,5 2 0,5 2 0,4 4 0,1-2 2,0 5 0,-3 1 1,-2 6-1,-7 2 0,-3 8 1,-8 3-1,-6 9 0,-6 5 0,-7 6-1,-8 5 1,-3 4 1,-9 0 0,-4 1 2,-9-6-1,0 0 0,-6-9 0,1-2-1,-1-8 0,3-5-1,-1-7-3,3-5-2,6-1-5,-2-10-11,3-4-17,9 2-2,0-8 1</inkml:trace>
  <inkml:trace contextRef="#ctx0" brushRef="#br0" timeOffset="32327">19230 114 11,'1'-12'23,"9"12"0,-10 0-13,0 0-8,6-11-3,-6 11 1,0 0 1,0 0 1,-12 13 2,1-5 0,-1 4 3,-5-1-1,0 6 0,-7-2 1,2 8-1,-6-1 0,3 8 0,-6 1-1,1 7 0,-5 4-2,2 6 1,-1 1-1,3 6 1,0-1-2,5 4 1,3-2 0,6-1-1,5-3 0,7 0 0,3-3 0,9 2-1,5-1 0,8-2 0,6 0 0,5-2 0,5-3-1,2-3 0,2-4-2,-1-9-1,1-1-5,-9-13-6,0-6-18,-2-2-5,-7-8 1,0-3 1</inkml:trace>
  <inkml:trace contextRef="#ctx0" brushRef="#br0" timeOffset="32918">19157 508 10,'0'0'26,"0"0"0,0 0-12,0 0-4,12 7-3,-3 4 0,0-1 1,7 10 0,1-1-1,10 10 0,-2 0-1,8 5-1,0 2-1,6 2-1,2-3-1,-2-2-2,0 0-1,-7-6-6,2 2-8,-8-5-12,-9-11-9,-5 2 3</inkml:trace>
  <inkml:trace contextRef="#ctx0" brushRef="#br0" timeOffset="33218">19101 912 9,'-19'-3'29,"8"2"-5,11 1-5,0 0-1,0 0-2,19-12-3,3 5-1,0-8-4,14-1-3,1-7-3,6-2 0,4-4-2,2-1 1,4-3-2,0-1-1,1 1-1,-7-2-4,5 8-6,-6-2-13,-3 1-9,1 5 1,-8-1 0</inkml:trace>
  <inkml:trace contextRef="#ctx0" brushRef="#br0" timeOffset="33719">20111 263 12,'0'0'22,"0"0"-9,0 0-3,9 16 0,-7-6-1,2 8 1,-1 4 0,3 11-1,-3 8-3,2 9 0,-3 6-2,1 9 0,-5 3 0,1 2-1,-3-2 0,1-2 0,-3-4-1,2-5 0,-1-7 0,1-8-1,-1-9 0,2-7-2,2-4-4,-3-11-10,4-11-18,0 0-1,-1-13 0</inkml:trace>
  <inkml:trace contextRef="#ctx0" brushRef="#br0" timeOffset="34139">20546 412 17,'-2'-13'27,"2"13"0,0 0-13,11-13-9,-2 11-2,4-1-1,4 0 0,4 1-1,3 1 0,1 2 0,3 0 1,0 2-1,0 1 0,-5 2-1,-3 3 1,-5 0-1,-5 3 1,-2 3-1,-6 2 1,-5 2-1,-7 4 1,-4 1 1,-4 3 0,-7 1 0,-3 4 0,-7-3 0,2 3 2,-4-2-2,5 0 2,2-3-1,6 0-1,4-3 0,9-2 0,6-2 1,8 0-2,6-4 1,7 0-1,6-4 1,7 1-1,4-5 0,7-2 0,3-3-1,2-4-1,2 0-2,-2-5-2,-1 2-4,-7-6-6,-4-1-14,-4 6-5,-12-6 1</inkml:trace>
  <inkml:trace contextRef="#ctx0" brushRef="#br0" timeOffset="34710">20454 727 4,'20'-6'28,"12"4"-11,8 4-2,1-2-2,6 3 3,0-2-4,5 6-2,-2-5-4,1 2-4,-1 1-8,-6-2-11,-5-4-14,4 4 0,-14-10 0</inkml:trace>
  <inkml:trace contextRef="#ctx0" brushRef="#br0" timeOffset="35071">21368 127 16,'0'0'21,"12"7"-14,-2 5-2,3 2 1,1 7 1,3 0 1,2 7 1,2 2 2,5 10-1,-3 1-2,7 6-1,-4 2-1,6 4 0,-5-1-2,3 4 1,-4-2-1,-1 1-1,-6-5 0,-4 1 1,-6-5-1,-6 0 1,-5-4-1,-6 2 1,-10-6-2,-3-1 3,-9-3-3,-3-1 0,-8-5 1,-1-2-1,-5-4-1,-1-2 0,-4-6 0,-1-4-3,3 3-6,-5-8-30,-4-8 0,2-6-1,-4-15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26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1216 19,'0'0'16,"0"0"0,0 0 0,-4-11-2,4 11 0,0 0-4,0 0-2,4-10-3,-4 10 0,0 0-1,13-13-2,-13 13 0,19-12-1,-6 6 0,-2 1 0,1 1-1,1 1 0,0 1 0,-3 1 0,-10 1 0,12 3-1,-12-3 1,2 11-1,-3-2 1,-3 2-1,-1 0 1,-4 1 0,-1 0 1,0-1 0,-2-2 2,2-2-1,-4-3 1,0-1 0,2-3 1,3 1-1,-3-5 0,12 4 0,-10-10-2,10 10 0,8-18-1,4 7-1,3 0-1,13 0 0,-4 3 0,3-2-1,1 5 1,-5 1 0,1 2 1,-5 2-1,-4 4 2,-15-4-1,6 16 0,-9-5 1,-2 2-1,-4 2 1,-7-1 1,-1 1 0,-3-4 0,4 0 0,-6-5 1,5-2 0,-2-2-1,3-1 1,4-1-2,1-2-1,11 2-6,-13-4-19,8-6-7,5 10-1,-5-26 0</inkml:trace>
  <inkml:trace contextRef="#ctx0" brushRef="#br0" timeOffset="1062">699 0 5,'0'0'10,"0"0"1,20 58 0,-20-58 0,19 68-2,-19-68 0,22 85-2,-12-38 0,-1 3-1,3 0-1,0 0-2,3-2 0,-5-1-1,0-4 0,-10-43-1,22 69 0,-22-69-1,19 55-6,-19-55-11,0 0-10,4 50 0</inkml:trace>
  <inkml:trace contextRef="#ctx0" brushRef="#br0" timeOffset="1432">472 1019 18,'0'0'27,"0"0"1,0 0-6,45 14-14,-45-14-3,42-6-1,-42 6-1,61-8 0,-61 8 0,83-8 0,-36 6-1,4-4-1,1 3 0,-3-4 0,4 3 0,2 0 0,-12 1-1,0 2 0,-43 1-1,52-4-3,-52 4-3,0 0-10,0 0-16,0 0 2,0 0 0</inkml:trace>
  <inkml:trace contextRef="#ctx0" brushRef="#br0" timeOffset="1993">393 1745 9,'0'0'24,"0"0"-11,28 57-2,-28-57-1,7 62 0,-7-62 2,6 86-2,-5-38-2,2 7-2,-4 0-2,0 3-2,-2 1 1,1-7 0,-7-1-2,2-2 1,5-8-2,2-41 1,-14 66 0,14-66-1,0 0-1,-14 50-1,14-50-4,0 0-2,0 0-4,0 0-2,3-59-1,-3 59 0,-1-73-2,-3 26 1,-3-5 2,2 0 5</inkml:trace>
  <inkml:trace contextRef="#ctx0" brushRef="#br0" timeOffset="2244">360 2137 0,'-3'-57'7,"-3"2"3,3 3 5,5 3 2,-1 3 1,-1 46 1,12-79-3,-12 79-4,18-58-3,-18 58-4,32-43 0,-32 43-2,53-25-2,-53 25 0,62-13-1,-62 13 0,66 1-1,-66-1 1,62 15 0,-62-15 0,44 26 0,-44-26 0,24 41 0,-24-41 0,-2 51 0,2-51 0,-15 53 0,15-53 0,-38 50 1,38-50 0,-42 42 0,42-42 0,-44 28 0,44-28 0,-45 16 0,45-16-1,0 0 1,-52 5-5,52-5-10,0 0-18,-50-14-1,50 14 0</inkml:trace>
  <inkml:trace contextRef="#ctx0" brushRef="#br0" timeOffset="2754">878 1654 11,'0'0'27,"0"0"1,0 0 0,0 0-21,0 0-3,0 0-1,11 45 0,-11-45 0,0 0 1,-40 69 0,40-69 0,-36 70 0,18-29-2,0 6 1,-2 0-1,1 1 1,-2 1-1,8 0 1,3-1 0,-1 1 0,7-5 0,2 0-1,2-44 1,10 80-1,-10-80 0,29 71-1,-29-71 0,43 61 0,-43-61-1,47 42-1,-47-42-2,50 20-3,-50-20-5,53 1-15,-53-1-10,0 0 0,57-40 0</inkml:trace>
  <inkml:trace contextRef="#ctx0" brushRef="#br0" timeOffset="3235">794 2085 4,'0'0'28,"45"-19"-1,-45 19 3,0 0-21,58-19-4,-58 19-2,47-10-1,-47 10 0,53-14-1,-53 14 1,52-10-1,-52 10 0,55-7-1,-55 7 0,54-6 0,-54 6 0,0 0 0,55 8-1,-55-8 1,0 0 0,0 0 0,0 0 1,0 0-1,0 0-1,0 0 2,0 0-1,0 0 1,0 0-2,0 0 2,-4 47-1,4-47 0,0 0 1,-47 28-1,47-28 0,0 0 1,-59 36 0,59-36 0,-41 30 0,41-30 0,0 0 0,-44 51 1,44-51-1,0 0 1,-19 53 0,19-53 0,0 0 1,0 0-1,-10 47 0,10-47 0,0 0 0,0 0 0,0 0-1,50 47-1,-50-47 0,47 17-1,-47-17 0,50 12-2,-50-12 0,54 5-3,-54-5-4,43-1-9,-43 1-13,0 0 0,0 0-1</inkml:trace>
  <inkml:trace contextRef="#ctx0" brushRef="#br0" timeOffset="3926">901 2198 4,'57'28'23,"-57"-28"-5,52 1-10,-52-1-1,56 4 0,-56-4-2,53 3 1,-53-3-1,0 0-1,58 3-3,-58-3-1,0 0-2,0 0-4,0 0-6,0 0-11,0 0-4</inkml:trace>
  <inkml:trace contextRef="#ctx0" brushRef="#br0" timeOffset="4367">1068 1622 14,'0'0'25,"0"0"-6,0 0-6,53 14-2,-53-14-3,0 0-2,60 40 0,-60-40-1,60 56-1,-60-56 0,67 71-2,-36-25-1,-6 2 0,-1 4-1,-8 3 0,1 0 0,-16 3 0,0 2-1,-9 3 2,-10-2 1,-2 1-1,-13-1 0,0 2-1,-12-3-4,8-2-27,-13 3 0,-1-11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1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 9,'54'1'10,"5"-2"1,5 2-2,7-2 0,7 0-3,5 0 0,6-1-1,5 1-1,1-1 0,4 1-1,1 0-1,3-1 1,-1 2 1,0 0-2,0-1 1,3 1 1,0-2-1,3 1 0,-4-3 1,4 1 0,-3-3 0,4 1 0,-1-1-1,3 2 1,-3-2-2,-1 4 1,-1-3-1,1 3-1,-2-2 0,2 2-1,-2-2 1,-1 0 0,-1 2-1,1 0 1,-1 0-1,-2-1 0,0 2 0,-3-2 1,-2 1-1,-2 0 0,-4 0 0,-2 1 0,-3 0 0,-2 2 0,-5 1 0,-3 0 0,-7 0 0,-4 0 0,-7-1 1,-5-1-1,-10 0 0,-6-1 0,-8-1 0,-6 1 1,-6 1-1,-6-1 0,-10 1-1,10 1 0,-10-1-1,0 0-3,-13 1-15,3 2-13,-12-6 0,-1 2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09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14,'17'4'12,"1"-2"0,7 2 0,6 0-1,5 0-2,7 2 0,6 1 0,9 0-2,4 0-1,9 2-2,4-1 1,9 0-2,5 0 1,6 0-2,3 1 1,5-1-1,6-1-1,4 1 1,5 1-1,3 0 1,0-3-1,1 2 0,1-1 1,2-1 0,2-2 0,-3-1 0,-2-3 1,0 0-1,-1-1 1,3-1-1,-4-1 0,-4 1 0,1-2 0,-2 1-1,-2 0 0,-2 0 0,-3 0 0,-7 1 0,-3 2-1,-1-1 1,-8 2-1,-3 1 0,-6 0 1,-6 0-1,-4 2 0,-3-1 0,-8-1 0,-5-1 1,-7-1-1,-8 0 0,-7 0 0,-8 0 1,-7-1-1,-7 0 0,-10 1-1,0 0-3,0 0-12,0 0-19,-19 0-1,-3-1 0,-13-9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7:14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308 110 5,'0'0'4,"-10"4"-1,10-4 0,-10 10-2,10-10 0,-18 14 0,13-5 0,-4 2 1,2 1-1,-2 1 1,1 1-1,-3 3 1,2 2-1,4 1 1,-4 4 0,1 2 0,0 3 1,0 2 0,1 3 1,-2 2-1,3 3 1,-1 7 1,0 6-1,-2 2-1,1 7 1,-4 9-2,-2 4 1,0 8-1,-2 0 0,0 1 0,1 2 1,3-1 1,1-2-1,2-4 1,6-3-1,0-1 0,4 0 0,0-2 0,1-1-1,-1-3 0,2 0-1,-1 1 0,1-3 0,0-3 0,0-2-1,0-5 1,1-4-1,-1-3 1,0-4 0,0-6-1,1-4 1,-1-4 0,1-3 0,-1-2 0,0-6-1,0 1 1,0-3-1,0-2 0,0-1 0,1-2 1,-1-1-1,-3-12 0,9 20 0,-9-20 0,7 11 0,-7-11 0,6 10 0,-6-10 0,0 0 1,7 11-1,-7-11 0,0 0 0,7 10 0,-7-10 0,0 0 0,6 12 0,-6-12 0,0 0 0,7 11 0,-7-11 0,0 0 0,9 12 0,-9-12 0,11 8 0,-11-8 0,14 7 0,-5-4 0,2 0 0,0 0 0,0-1 0,4 1 0,3-1 0,1 0 0,3-1 0,1-1 0,2 0 0,2-1 0,4-1 0,1 0 0,1 0 0,2 0 0,4-2 0,1 1 0,4-1 0,0 0 0,3 0 0,-2 0 0,4-1 0,-2 1 0,-1 0 0,0 0 0,0 0 0,-1 1 0,2 1 0,-2 1 0,3-1 0,-3 2 0,3 0 0,-1 1 0,1-1 0,-1 1 0,2 0 0,0-1 0,-3 1 0,2 0 0,-1-1 0,1 0 0,-1 1 0,3-1 0,0 0 0,0-1 0,2 0 0,1 1 0,-1-1 0,0-1 0,2 0 0,0 0 0,-2 0 1,1 1-1,1-1 0,1 1 0,-1 0 0,5 0 0,-3-1 0,0 1 0,0-1 0,2 0 0,0 0 0,0-1 0,0 0 0,2 1 0,2-2 0,1 0 0,4 0 0,-1-1 0,0 1 0,1-1 0,1 0 0,1-1 0,0 1 0,1-3 1,2 2-1,2-1 0,0 1-1,1-2 2,0 1-2,2-1 0,-1 1 1,2 3-1,-2-2 0,3 2 1,0-2 0,1 2-1,2 1 1,-1-2 0,1 1 0,1-1 0,0 1 0,2-2 0,1 1 0,0-2 0,2 1-1,-1 0 1,1 1 0,2-1 0,1 0 0,-1 1-1,1 0 1,0 0 0,0 1 0,1-1 0,0 0 0,0 1 0,-2 1 0,0-1 0,-1 2 0,1 0-1,-2 2 1,1-1 0,2 2 0,-1 0 0,0 1 0,0 0 0,2 0 0,0 1 0,2-1 0,0 1 0,0 0 0,0-1 0,1 0 0,1 1 0,0-1 0,0 0 0,3 0 0,1 1 0,-1-1 0,0 0 1,1 0-1,-1 0 0,3 1 0,-1 2 0,-1-2 0,-3 0 0,0 1 1,-1 0-1,-2 0 0,1 0 0,-2-1 0,-1 1 0,-1-1 0,1-1 0,-1 0 0,0 0 0,-1 0 0,0-1 0,-2 1 1,-1 0-1,-2-1 0,0 1 0,-3 0 0,0 0 0,-1-1 1,-2 1-1,0 0 0,-2 0 0,0-1 0,-2 0 0,2 0 0,-3 1 0,-2-1 0,1 0 0,-4 0 0,1 1 0,-1-1 1,-2 1-1,-3-2 0,-3 2 0,-1-2 0,-2 2 0,-6-2 0,-2 1 0,-5-1 0,-4 0 0,-3 0 0,-4 1 0,-3-1 0,-3 1 0,-2 3 0,-1-2 0,-3 4 0,-2-5 1,1 4-1,-2-5 0,-3 4 1,1-4-1,-3-5 0,-3 4 0,1-5 0,-12 6 1,14-7-1,-14 7 0,10-7 0,-10 7 0,0 0 0,9-4 0,-9 4 0,0 0 0,12-12 1,-7 2-1,1 0 0,0-6 1,-1 0-1,0-6 0,0-3 0,0-5 0,0-3 0,0-3 0,0-4 0,2-6 0,0 0 0,2-3 0,0 0 1,1-3-1,1 0 0,0-1 0,2 0 0,-2-1 0,0-2 0,0-2 0,1-2 0,-2 0 0,1-2 0,-2-5 0,-1 0 0,-1 0 0,-1-2 0,0 0 0,-4-1 0,-2 1 0,-1 3 0,-1 5 0,0 2 0,-1 4 0,1 3 0,-3 5 0,2 4 0,0 4 0,-2 1 0,1 3 0,-1 1 0,1 2 0,-3 1 0,2 3 0,-1 2 0,1-1 0,-1 2 0,-2 1 0,1 2 0,-1 2 0,0 2 0,-2 1 0,1 0 0,-1 3-1,-2-2 1,0 3 0,-1-1 0,-3 0 0,-2 0 0,-1 1 0,-5-1-1,-3 2 1,-3 0 0,-5-1 0,-3 2 0,-7 0-1,-3 0 1,-7 2 0,-4-1 0,-6 2 0,-6 2 0,-5 1 0,-5 1 0,-3 1 0,-6 2 0,-3 1 0,-3 0 0,-6 2 1,-2 1-1,-3 0 0,-3 0 0,-3 1 0,-5-1 0,-4 1 0,-2 0 0,-2 2 0,-3-1 0,-5 1 0,-2 1 0,-7 0 0,2 3 0,-4-2 0,-4-1 0,0 2 0,-2-2 0,0 0 1,-1-1-1,3 1 0,-4-1 0,3-1 0,-1 0 1,0-1-1,1-2 0,0 0 0,0-1 0,0 0 1,-1-2-1,-1-1 0,1 0 0,-3 0 0,-1 0 0,0 0 0,0 0 0,1-1 0,-1 0 1,-3 2-1,4 0 0,4-3 0,0 1 0,4 1 0,-1-1 1,5 1-1,1-1 0,7 0 0,-3-1 0,3 3 0,3-2 0,0-1 0,4 0 0,-1-1 0,3 0 0,2 1 0,0-1 1,0 0-1,-1-2 0,2 0 1,0 1-1,1 0 0,-2 0 0,-1 0 0,2 1 0,-2 2 0,4 2 0,-1 2 0,0 1 0,1 1 0,5 0 0,2 1 0,4-1 0,8-2 1,0 1-1,3-1 0,4-2 0,4 1 1,2-1-1,6 1 0,-4 0 1,1 1-1,0 0 0,2-1 0,-1 1 0,2 0 0,1 1 0,-1 1 1,7-1-1,8 1 0,6 0 0,9 1 0,6 2 0,8-1 0,7 1-1,9 0-2,4 6-6,1 0-6,7 4-17,4 12 1,2-1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21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0 238 5,'46'-2'11,"4"-2"1,8 0 0,5-1-1,6 1 0,7 0 1,3-2-1,8 2-2,4-3-2,6 0-1,2-1 0,7 1-1,0-2 0,8 0 0,-1 0-1,5 2 1,-2-4-1,4 5-1,1-1 0,4 3 0,-1-1-2,1 0 1,-2 0-1,4 2 0,-1-2-1,1 1 1,-2 1 0,-2-1-1,-2-1 1,0 0-1,-1 0 0,-4-1 0,-4 0 0,-2 0 1,-3-2-1,0 1 0,-4-1 0,-4 2 1,-3-1-1,-4 1 0,-6 1 1,-2 1-1,-6 2 0,-7 0 0,-4 2 0,-6 0 0,-6 2 0,-7 0 0,-5 1 0,-7-1 0,-5 0-1,-6-1 0,-4 2-5,-11-5-8,-10 2-18,14-2-3,-14 2 0,-14-5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12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0 236 10,'14'-3'11,"1"3"0,5-1 0,2 0 0,4 2 0,3-2-1,8 3-2,2-2 1,6 2-2,5-1-1,6 2-1,4-2-1,7 2 0,3-1-1,9 2 0,5 0-1,6 0 1,4 3-2,5 0 0,5-1 1,7 5-2,5-4 2,3 2-1,5-2 0,5 1-1,8-5 1,6 1 0,5-1 0,2-4-1,6 2 0,4-1 0,2-1 0,3 1 0,0-1 0,2 2 0,0 0 0,2 0 0,0 1 0,2-1 0,1 2 0,3-3 0,1 0-1,3-1 1,1-1 0,2-3 0,0 1 0,1 2-1,2-3 0,2 0 0,-1 1 0,-1 1-1,5 1 1,-4-1-1,4-3 1,0-5 1,2 0-1,-4-3 2,1-3-1,0-2 1,-4-4-1,0 1 2,-6-1-1,-4 2 0,-8-1 0,-5 1 0,-13 3 1,-6 0-1,-14 4 1,-10-1-2,-10 6-2,-16 0-3,-7 7-9,-14 2-12,-15-6-9,-8 7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13.2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10064 1882 20,'6'-14'11,"0"0"2,-1-2 0,-1-4-1,0 0-2,-5-5-1,5-1-2,-4-4-3,2-1-1,-1-4-1,1-1 0,2-4-1,-2-4 0,5-5 0,-3-1-1,2-4 0,0-2 0,0-2 1,-1-2-1,-1 0-1,0 3 1,-3-1-1,1 1 1,-1 2-1,-1-1 0,-1 1 0,0 2 0,-1-1 1,-1 1-1,-1 4 1,0 3 0,-1 4 0,-3 2 0,0 4-2,0 7 1,-2 6-1,0 3 0,2 6-1,-3 1 0,1 4-1,-1 0-1,0 6 3,1-1-1,-1 0 1,-3 0 0,1 0 1,-1 0-1,-2 0 2,-2-3-1,-1 0 1,-3 0-1,-1-2 1,-1-2 0,-2 1-1,-3-3 1,-1 0-1,-2-1 0,4 1-1,-5 0 0,-4 1-1,0 1 0,-2 1 1,-6-1-1,2 4 1,-6 0 0,-7 1 0,2-1 2,-3 2-1,-3 1 1,-3 1 0,0 0-1,-5 1 1,-2 0 0,-4 0-1,-4-1 1,-2 1 0,-4-3 0,-3 2-1,-1 0 1,-2 1 0,-2 1 0,-2 0 0,0 3 0,-1 0 0,-1 3 0,-1-1 0,0 3 0,-2 0 0,1 1 0,1-1 1,1 2-1,0-2 0,3 0 0,0 0 1,1 1-1,0-3 1,2 1 0,1-2 0,0-1 0,0 1 0,0-1 1,1 0-1,1-1 0,4 0 1,1 0-1,0-1 0,2 0-1,1-1 1,2 0-1,-2-2 1,-1 0 0,-1-1 1,0-2 0,3 0 0,-1 1 1,2 0-1,0-1 1,1 2-1,3-1 0,0 2-1,-1-1 0,0 1 1,1 1-1,0-1 1,0 2-1,1-1 2,1 0-1,2 0 0,1 1-1,1-1 1,0 1-1,0-1-1,2 0 1,-2-1-1,0 0 1,-1 0-1,0-1 1,-3 0-1,-1-1 0,-1-1 1,-1 1-1,-2 0 0,-1 0 0,-1 0 0,-2-1 0,0-1 0,-4 1 0,0 0 0,0 0 0,-2 0 0,1 0 0,-1-1 1,-2 0-1,6 1 0,1 0 0,2 1 0,4 1 1,3 1-1,-1 1 0,5 1 0,4 0 0,1 0 1,1 1-1,3-1 0,0-1 1,1 0-1,2 0 1,3-1-1,2 1 0,1-1 1,3 0-1,1 1 0,4-1 0,0 1 0,2 0 0,1-1 0,2 1 1,-1 0-1,2 1 0,0 0 0,1 0 0,0 1 0,1 0 0,1 2 0,1-1 0,2 1 0,1 2 0,2-1 0,3 0 0,3 0 0,3 0 0,0 0 0,5 1 0,-2 1 1,4-1-1,-2 2 0,1-1 0,0 2 0,-2 2 0,0-1 0,-3 0 0,2 2 0,-3-1 0,-1 1 0,1 1 0,-1 0 0,1 1 0,1 1 0,1 2 0,-1 0 0,1 4 0,3 4 0,-1 2 0,1 6 1,0 4-1,0 5 0,2 5 0,0 7 1,-1 6-1,1 4 0,1 5 1,-2 8-1,1 3 1,-2 10-1,2 6 1,0 7-1,-1 1 1,2 2-1,2-2 0,-1-3 1,4-7-1,1-7 1,1-12 0,1-9 1,3-10-1,0-8 2,1-9 0,0-8 0,1-5 0,-1-6 0,1-5 0,-3-14 0,3 15-1,-3-15 0,0 0-1,0 0 0,0 0-1,0 0 0,0 0-3,11 2-6,-11-2-21,13-8-4,0-4 0,-7-19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7:25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1505 25 9,'-33'-11'10,"-6"2"-1,-2 6-1,-3 0-2,-3 2-3,-4 3-2,-3 0 0,-1 3-1,-4 3 2,-3 0 1,0 0 0,-3-1 1,-2 5-1,4-1 0,-1 3 1,1 2-2,1-2 0,5 4-2,1-1 0,4 4 0,6-2 0,2 0 0,3 4-1,4-1 1,4 4 0,3 0 0,2 3-1,3 2 1,1 4 0,1 4 0,4 0 0,0 2 0,5 4-1,1 0 1,3 1 0,6-1 0,5-2 0,3 0 1,5-3-1,9 0 1,1-4 1,7 1 0,4-1 0,6-1 1,2 0-1,8 0 2,3-2-2,3 0 0,3-3 1,3-3 0,3-5-1,6-3 1,3-4 0,5-3 0,-2-5 1,4 0-1,3-5-1,1 1 0,2-4 0,0 0-1,0-2 1,-1-4-1,2-2-1,-1-3 1,0-6 0,-3-1-1,-1-6 1,-7-4-1,-4-5 1,-5-3-1,-5-6 1,-9 0-1,-6-3 1,-6-3-1,-6-1 0,-5 1-1,-6-1 0,-5 0 0,-5 2 0,-6-2 1,-6 1-1,-6 1 0,-8 2 1,-10-1-1,-8 2 1,-8 1 0,-8 4-1,-7 3 0,-6 3 0,-5 4 0,-6 3 0,-5 1 1,-4 10-1,-3-1 1,-4 11-2,-6 5-4,3 6-12,0 8-12,-7-4 0,12 9 0</inkml:trace>
  <inkml:trace contextRef="#ctx0" brushRef="#br0" timeOffset="26108">3129 87 4,'0'0'20,"0"0"-10,0 0-4,0 0-2,0 0-2,0 0 1,0 0 2,0 0 2,0 0 0,0 0 0,0 0 0,0 0 0,0 0-2,0 0 1,0 0-2,0 0-1,0 0-1,0 0 0,0 0 1,-2 9-2,2-9 2,0 0-2,0 0 0,-2-9-1,2 9-1,0 0-1,0 0 1,0 0 0,-2 10 0,1 1-1,-1 1 1,-1 5 0,0 2 0,-3 6 2,1 6-1,0 5 2,1 7-2,-2 5 1,3 4 0,-1 5 1,-3 5-1,3 3 1,-9 3 0,0 5 1,-7-2-1,4 1 1,-2-3 0,5-2-1,4-8 0,4-9 0,4-10-2,5-9 0,2-8 1,1-7 0,-2-7 0,-5-9 0,0 0 0,10 9 0,-10-9 0,0 0 0,0 0 0,0 0 0,0 0 0,0 0-1,0 0 1,0 0 0,10-8-1,-10 8 0,12-6 1,-12 6-1,25-6 0,-5 3 0,3-3 0,5 1 0,7-3 0,8-1 0,9-3 0,8-1 0,2-2 0,5 1 0,6 2 0,3 0 0,5 4 0,1 4 0,4 4 0,1 3 0,-1 4 0,1 1 0,3 2 0,-1-1 0,-2-1 0,-3-1-1,-3-2 2,-2-3-2,-4-1 2,-2-2-1,-9 0 0,-7 0 0,-3 0 0,-9-2 0,-9 3 1,-8-1-1,-6 1 0,-6 0 1,-5 0-1,-1 0 1,-10 0-1,0 0 0,0 0 1,0 0 0,0 0-1,0 0 1,0 0 0,0 0 0,0 0 0,0 0 1,0 0-1,0 0 0,0 0 0,7-12 0,-7 12-1,3-19 1,0 7-1,0-6 0,1-3 2,0-5-2,0-5 0,-2-5 0,2-5 0,-2-5 0,1-5 0,0-1 0,0-4 0,1 0 0,-1-1 0,-1 2 0,-1-2 0,-1 4 0,-2 5 0,-1 2 0,-1 5 1,0 4-1,1 4 0,0 3 0,1 5 0,1 3 0,0 3 0,1-2 0,-1 1 0,0 5 0,1 1 0,-1 4 0,1 10 0,-2-16 0,2 16-1,0 0 1,0 0 0,0 0 0,0 0-2,0 0 2,0 0 0,0 0 0,-11-5 0,11 5 0,-13-1 0,0 1-1,-3 0 1,-6 0 0,-7 0 0,-5 0 0,-8 0-1,-12 0 1,-4 0 0,-5 0 0,-3 0 0,-7 0 0,-1 0 0,-4 0 0,-3 1 0,3-1 0,-3 0 1,0 0-1,-1 5 0,-1 2 0,-2 1 0,2 1 0,0 4 0,4-1 0,0 4 0,5-1 0,3-3 0,8-1 0,7-1 0,6-2 0,9-3 0,10 1 0,5-5 0,7 0 0,6-1 0,3 0 0,10 0-1,-9-1 1,9 1-1,0 0-1,0 0 1,0 0 0,6 9 0,-6-9 0,13 9-2,-13-9-7,17 15-25,-4-3 0,-13-12-1,9 4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16.3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1094 905 24,'-16'-2'12,"16"2"-1,-18-4-3,18 4-6,-20-5-1,20 5 0,-18-6 0,6 3 1,-1-2 0,0 1 1,-1-2 0,0 1 1,-2-1-1,1 4 0,-1-2 0,-2 3 0,-1 2-2,1 2 0,-2 0-1,0 2 0,-1 0 0,0 2 1,0-2 0,-1 4 0,0-2 0,-2 0 1,1 1 0,-2 0 1,0 1 0,-1 1-1,0-1 1,1 3-1,-1 2 1,0 1-1,0 0 1,-1 3-1,-1-1 0,1 2 0,1 1 1,0-2-1,2 2 0,-1 0-1,4 0 0,2 0 0,0-1-1,0 4 0,1 0 1,0-1-1,1 0 1,0-2-1,3 0 1,0-1-1,2-2 1,1-2 0,3-1-1,-1 2 1,4-2-1,-2 1 0,2 0 1,1 1-1,1 1 1,1-1-1,-2 0 1,2 1 0,-1-1 0,3 0 0,0 0 0,-1-1 0,2 0 0,1 0 0,0 0 0,0 3 0,2-1 0,-1 2 0,0 2 0,-1 0 0,-1 2 0,0 1-1,-1-1 1,-1 0-1,1-1 1,-1 3-1,0-3 0,1 0 0,1 1 0,0-2 0,0 1 0,2-1 0,-1 1 0,0-1 0,1 2 0,0 2 0,1-1 0,-1 1 0,1 1 1,0-2-1,1-1 0,0 1 0,0-1 0,1-2 1,1-1-1,0 0 1,3 0-1,-1-1 1,2 1 0,-1 0-1,2-1 0,-2-1 1,1 0-1,-1-1 0,0-1 0,-1-2 0,0-1 0,-1-2 0,1 1-1,0-2 0,-9-10 0,20 19 1,-10-8-1,3-2 1,1 1-2,2-1 2,0 0 0,1 0 0,2 2 0,-2-3 0,1 1-1,-1-1 1,1 1 0,-3-1 0,1-1 0,-2 0 0,2-1 1,-1-1-1,0 1 0,1-1 0,-1 2 0,3-1 1,-2 1-1,3 0 0,-2 0 0,1 0 0,1-1 0,-2-1 1,-1 0-1,2-1 0,0-1 1,-2 1-1,1-1 1,1-1-1,-1 3 0,2-1 0,0 0 0,-1 2 0,1 0 0,-1-1 0,0 1 0,1-1 0,-2 0 0,4 0-1,-3 1 1,2-1 0,0 1 0,-2 0 0,1 0-1,0-1 1,-1 0 0,-1 0 0,3 0 0,-3-3 0,1 0 0,1 1 0,1-1 0,2 0 0,-1 1 1,0 0-1,0 0 0,-1-1 0,0 0 0,0 1 0,0-2-1,0-1 1,1-1 0,1-1 0,0 1 0,1-1 0,1 0 0,0-2 0,1 2 0,0 1 0,0-3-1,-1 4 1,3-2 0,-1-1 0,2 1 0,1 0 0,2-2-1,1 1 1,2-1 0,0 0 0,2-1 0,3 1 0,-1 1 0,3 1 0,-1-2 0,-1 2 1,1-2-1,1 0 0,0 0 0,-2-2 0,2 2 1,0-2-1,0 1 0,0 2 0,1-1 0,-1 2 0,0-1 0,1 3 0,-1 0 0,-1 0 0,1-1 0,-2 1 0,0-2 0,-1 0 1,-1-2-1,-1-1 0,0 1 0,-2-2 1,1 0-1,-1 0 0,1 0 1,0 0-1,-1 1 0,-2-1 1,0 0-1,2-1 1,-1 0 0,1-1 0,0 0-1,-1-2 1,2 0 1,0-1-2,-1 1 0,2-1 0,-2-2 0,3 3 0,-1-2 0,0 2 0,2-2-2,2 2 2,1-2 2,0 1-2,2 3 1,0-2-1,2 2 2,0-1-2,1 1 2,-2 1-2,-1 1 1,3 2-1,-3-1 0,-1-1 1,1 2-1,0-1 0,2 0 1,0 2-1,3 0 0,-1 1 0,1 0 0,1 2 0,-3 1 0,-1 1 0,-3 0 0,0 1 0,-2-2 0,-1 0 0,-2-1 0,1 0 0,-1-1 1,0-1-1,2-1 0,-1 1 0,0 1 0,-2-2 0,0 2 0,0 0 0,-2-1 0,-1 1 1,0-3-1,-4 1 0,-1-1 1,0-1-1,-1 2 0,-2-3 0,1 1 0,0 1 0,-1-1 0,1 0 0,0 0 0,-1-1 0,1 0 0,1-1 0,1 0 0,1 0-1,0-1 1,2 1 0,0 0 0,3 0 0,0 1 0,1 0 0,0 1 0,-1 1 0,1-1 1,-1 0-1,0 1 1,-1-2 0,2-1-1,-2 0 1,2 1-1,-2-2 1,1 1-1,-2 0 0,1 0 0,-3 0 0,0 2 1,-1 2-1,-2-3 0,2 1 0,0-1 0,2 1 0,1-2 0,-2 1 0,2-1 0,-2-1 0,0-1 0,0 2 0,-2 0 0,1 0 0,0 2 0,0 0-1,3 0 1,0 0 0,1 1 0,1 0-1,-1 0 1,-2 1 0,-2 1 0,-2 0 0,-1-1 0,-4 3 0,-1 0 0,-2 0 0,-1 1 0,-1 2-1,0-1 1,1 2 0,-3 0 0,0 1 0,-1 0 0,0 0 0,-2 1 0,-1 0 0,1 0 0,-1 1 0,0-1 0,2 1 0,0-1 0,1 2 0,0-1 0,2-1 0,0 2 0,-1-3 0,1 2 0,-1-2 0,2 4-1,-2-4 1,3 1 0,0 1 0,2-1 0,1 2 0,0-2 1,1 0-1,-1-1 0,0 0 0,-1 1 0,-1 0 0,-2 0 0,-1 0 0,3 0 0,-3-1 0,2 2 0,-1-1 0,2 0 0,-1 0 0,-1 0 0,1-3 1,-3 2-1,-1-3 0,0 2 0,-1-2 1,-2 0-1,1 0 0,0 0 0,-1 0 0,1 1 0,0-1 0,-1 0 0,1 1 0,1-1 0,-1 0 0,-1 1 0,2-2 0,1 1 0,1 0 0,0 2 0,2-1 0,0 2 0,1 0 0,0 1 0,0 2-1,-1 0 1,1 2 0,-2 2 0,2 3 0,1 1-1,-2 2 1,1 3-1,-1 0 1,1 1-1,-2 3 1,-1 1-1,0-1 1,-1 3 1,0 1-1,0-1 0,0 2 0,1-1 0,1 0 1,0-1-1,0 0 0,3-1 0,0 0 1,-1-2-1,-1 1 0,0 0 0,0 1 0,-2 2 0,0 0 0,1 0 0,-2 2 0,1 0-1,2 1 1,0 0-1,1 2 1,-1-1-1,2-1 1,-2 1 0,2-1 0,1 0 0,-1 0 0,0-1 0,3-1 0,-1-2 0,1-2 0,0 1 0,1-2 0,1-3 0,-2-1 0,-2-2 0,-2-2-1,2-3 1,-1 0-1,-2-2 1,2-2-1,0 1 0,2 1 0,0-3-1,1 3 1,0-3-1,0 4 0,0 0 0,1-2 2,-2 3-2,1-3 2,2 3-1,1-3 1,3 3 0,1-2 0,1-1 0,3 0 0,1 1 0,0-2-1,1 0 1,1-1 0,0-1-1,3 2 1,0-5-1,2 2-1,-1-3 1,4-1 0,-1 0-1,1-1 1,-1-2 0,0 0 0,-2-1 0,1 0 1,0 0 0,-1-1 0,-2 1-1,5 0 1,-2 0 0,1 1 0,0 1 0,0 0 0,0 0 0,3 2 0,-1-1 0,-1 1 0,-1 0 1,-1 2-1,1-1 0,1 1 1,1 0-1,-1-1 0,2 1 0,0 0 0,2-2 0,1 0-1,0 0 1,1-2 0,2 0 0,-2-1 0,1-1 0,1 0 1,0 0-1,2 0 0,2 0 0,1-1 0,0 1-1,5 0 1,0 0-1,0-1 0,1-2 1,-1-1 0,-1 1 0,-2-2 0,1-1 1,-4 0-1,0 0 1,-2 0-1,0 1 0,-2 0 0,0 0 0,-1 0 0,1 1 0,-3-2 0,0 1 0,1-1 0,3-1 0,0-2 0,0 1 0,2 0 0,0-1 1,1 0-1,0 2 0,0-1 1,0 0 0,-3 2 0,2-2 0,0 2 0,1-3 1,1 0-1,-1-3 0,0 1-1,2 1 1,0-4-1,0 2 0,-2-4 0,-2 2 0,-1 0 0,-2-1 0,0-2 0,-1-2-1,1 2 0,-2-5 0,1 1 0,-1 0 0,-1 0-1,-3-3 1,0 3 0,-5-1 1,0 0 0,-1-1 0,-4-3 1,-1 1-1,-2-5 1,0-2-1,0-4 0,-1-3 0,-2-2 0,-1-3 0,-1-3-1,-3-3 1,2-3 0,-1 0 0,-1-1 0,-3 1 0,-1-1 1,0 0 0,-4-1 1,0 0 0,-3-3 0,-1-1-1,-5-4 1,1-4 0,-2-7-1,0-4 2,-2-2-3,1-1 0,-1 2 1,-1 1 0,-1 0 0,3 3 0,0 6 0,-1 5-1,2 4 0,1 3 0,1 1-1,1 3 1,-1 3 0,0 3 0,-2 0 0,-3 1 0,-3 1 0,-2-2 0,-3 1 0,-2 4 0,-3 1 0,-2 0 0,-1 3-1,-1 2 1,0 3 0,1 4 0,-1 2 0,-2 1 0,-1 0 0,0 1-1,-3 1 1,-2 0 0,-1 0 0,-4 0 0,-1 2-1,-1-2 1,-3 2 0,-3 1 0,-1 2 0,-6 1 0,-1 0 0,-1 3-1,-3 1 1,-1-1 0,-1 2 0,-1-2 0,-2 1 0,1 0 0,0-2 0,-1 0 0,1 2 0,-2-1 0,1-1 0,1 2 0,-1 0 0,3 0 0,1 3-2,-3-2 4,1 1-2,-4 3-2,-1-2 2,-2 2 0,-1 0 0,-5 2 0,-3 1 0,1 2 0,-2 2 0,1 1 0,3-1 0,0 3 0,2 0 0,3-1 0,4 1 0,4 0 0,1 1 0,1 2 0,-1-1 0,2 3 0,0 0 2,0 1-2,-2 4 0,0-2 0,-2 2 0,2 1 0,0-1 1,0 1-1,1 2 0,2-1 0,-3 2 0,1 2 0,0-1 0,2 1 0,0 1 0,-2 1 0,0-1 0,-3 0 0,2-1 0,0 1 1,0-1-1,-4 0 0,3 1 0,0-2 1,0-2-1,3 1 0,2-1 0,2-2 0,2-1 1,3-3-1,1 0 1,3-3-1,1 1 1,2-3-1,0-1 1,-2 1-1,2-1 0,-2-1 0,-1 1 0,2-1 0,-2 0 0,0 2 0,0-1 0,3 1 0,-2 0 0,3-1 0,0 1 0,2 0 0,2-1 1,-1-1-1,0-1 1,0-1-1,1-1 1,0-1-1,-1 0 1,-4-2-1,1-2 1,-4 1-1,-1-3 0,-1 2 0,-1-1 0,2 0 0,-2-1 0,1 0 0,2 0 0,2-1 0,-1-2 0,3-1 0,-2 0 0,-1-4 0,1 2 0,-1 0 0,-1-3 0,-1 3 0,0 1-1,-1-2 1,0 3 0,-2 0 0,0-1 0,-2 1-1,-2-1 1,-1 1 0,-1-1 0,-3-1 0,-2 0 0,-4 1 0,-1-1 0,-5 2 0,0-2 0,-2 2 0,0 2 0,-1-1-1,-2 1 1,1 2 1,1 0-2,0-1 2,1 2-1,-4-1 0,-1 2 1,-3 1-1,1 1 1,-3-1-1,-2 5 1,-2 2-1,-1 1 0,-2 5 0,-2-1 0,2 6-1,-1-1 1,2 4-1,-1-1 0,3 4 1,0-1 0,2 0 0,-1 2 1,1 0-1,-2 2 0,0 1 0,0 3 1,-2-1-1,0 1 0,-1 1 1,2 2-1,-3 0 0,1 1 1,-2 0-1,1-3 0,1 2 1,-1 0-1,1 0 0,1-4 0,1 1 1,2-2 0,-1-1-1,0 0 1,5 1-1,-1-1 1,1 0-1,1 0 1,4 1-1,-1-1 0,2 0 0,1-2 0,-1-2 0,3 2 0,1-1 1,1 0-1,0-1 0,-1 1 0,3 1 0,0-2 0,0 1 0,-3 1 0,0 1 0,-1-1 0,0 0 0,1 1 0,0 0 1,-1 0-1,1-1 0,1-2 0,3 0 0,-1-2 0,-1 1 0,0-2 1,-3 0-1,1 0 0,-2 0 0,-2-2 1,-1 2-1,2-2 0,0 0 1,4 2-1,-1-4 0,3 2 0,1-4 0,1 3 0,0-2-1,1 0 1,0 2 0,-3-5 0,3 3 0,0-3 0,2 3 0,0-3 0,3-1 0,0-1 0,3 0 0,-1-1 0,1 1 0,0-2 0,0 2 0,1-3 0,0 0 1,3-1-1,-1 1 0,1-2 0,4 0 0,-1-3 0,3 1 0,0-1 0,-1 1 0,-1-1 0,-1 1 0,0-1 0,-6 3 1,0 1-1,-2 0 0,0 1 0,2 1 1,1-1-1,0-1 1,5 0-1,3-1 1,0-3-1,3 2 1,0-3-1,0-1 1,1 2-1,0-2 0,1-1 1,-1-1-1,1-3 0,-1 1 1,0-4-1,1-3 0,1 0 0,0-3 0,0-1 0,0 0 1,-1-1-1,0-1 0,-1 2 0,2 2 0,-1-1 1,-1 1-1,0 3 0,1 1 0,1 2 1,2 0-1,1 0 0,0 3-1,1 0 2,3 0-1,1-1 0,2 2 0,1 1-1,4 1 1,2 1 0,13 6-1,-16-7 0,16 7-1,0 0-1,-12-2-3,12 2-1,0 0-6,11 14-10,4-7-5,-2-18 0,7-6-1,-11-26 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31.9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65 6,'0'0'9,"0"0"-2,0 0 1,0 0 0,0 0 0,0 0 0,0 0-1,0 0 0,0 0-2,0 0-1,0 0-1,0 0 0,0 0 1,0 0-2,0 0 1,0 0-1,0 0 1,0 0-1,0 0 0,0 0 0,10-5 0,-10 5-1,0 0 0,0 0 0,0 0 1,0 0-1,0 0 1,0 0 0,0 0-1,0 0 0,0 0 0,0-10-1,0 10 0,1-12 0,-1 12 0,1-14-1,-1 14 2,2-13-1,-2 13 0,0 0 0,0-11 0,0 11 0,0 0 0,0 0 0,0 0-1,0 0 1,0 0 0,0 0-1,0 0 1,0 0 0,0 0 0,0 0 0,0 0 0,0 0 0,0 0-1,0 0 1,0 0 0,0 0-1,12 10 1,-12-10 0,11 15 0,-5-2 1,0 2-1,-1 4 0,2 1 0,-1 2 1,1 0-1,1 0 0,1-1 1,-2-1-1,0 0 0,-2-5 0,2 0 0,-3-2 1,1 0-1,-3 2 0,-1-1 0,0 0 1,0-3-1,1 0 0,-2-11 0,0 20 0,0-20 0,0 11 0,0-11 0,0 0 0,0 0 0,0 0 0,0 0-2,0 0 1,0 0-1,0 0 1,0 0-2,0 0-1,0 0-2,0 0-1,-11-7-4,11 7 0,-13-13-1,13 13 0,-18-16-1,18 16 2,-23-14 1,23 14 2</inkml:trace>
  <inkml:trace contextRef="#ctx0" brushRef="#br0" timeOffset="895">7 384 10,'0'0'8,"0"0"0,-11 3-1,11-3-2,0 0-1,0 0-2,0 0-1,0 0-1,0 0 0,0 0 0,0 0 1,0 0 0,0 0 1,4 12 0,-4-12 0,12 11 0,-12-11 0,20 16 0,-6-7 0,3 0-1,1 1 0,2-1-1,2 0 1,1-1-1,-1 1 1,-1-5 0,-1 1 0,-4-3 1,-1 1 0,-2-5 1,-1 1 0,-1-1 1,-11 2 1,17-9-1,-17 9 0,17-17 0,-8 7 0,-3-3 0,1-1 0,-3 0-1,-2-2 1,-2 2-2,-2-2 1,1 0-2,-4 2 1,-1-1-1,0-1 0,2 0-1,-2 1 0,3 0-1,1-3 1,1 3-1,2-1 0,0 1 0,4 3-2,-2 2-3,2-1-4,-5 11-5,7-12-4,-7 12-1,0 0-1,0 0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33.7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2929 383 5,'-16'-1'5,"16"1"-2,0 0-4,-11-3 0,11 3 2,0 0 2,-18-8 2,18 8 2,-16-9 1,16 9 0,-21-11 0,10 5-1,-3-2-2,0 0-2,-2-2 0,0 0-1,-4-1-1,-1 0 1,-1-1-1,-3 0 0,-1 2 0,-2 0 0,-1 2-1,-3 2 0,-3 3 1,0 1-1,-3 0 0,1 1 1,-3 0 0,0 0 0,2 0 2,-1-2-2,4 1 0,0 1 0,-1 1 0,2-1-1,2 1 1,0 0-1,2 0 1,2-3-1,1 1 1,1-3-1,4 0 1,-2-1-1,1-1 1,1 1-1,-4 0 0,0 3-1,-4-1 1,0 3 0,-4 1 0,-1 2 0,-1 2-1,0 2 1,1-1 0,-2 4 0,-2-2 0,-1 1 0,2 0 1,-2-1-1,-1 1 0,2-1 0,-3 1 0,1-1 1,1 0 0,3 0 0,-1 0 1,1 1 0,0-1 0,0 2 0,2-1 0,0 2-1,3 0 0,0 0 0,3 1-1,2 1 1,1 0-1,2 0 0,2-1 0,0 1 0,-1 1 0,4 0 0,-1 0 0,0-1 0,1 2 0,2 2 0,-3-1 1,1 0-1,-4 1 0,2 2 1,-3 1 0,2-1-1,-3 2 1,-1 1 0,-1 1-1,0 3 1,0 0-1,-1 2 1,0 2 0,-1-1-1,-1 3 1,2 0-1,1 0 1,0 0-1,3 1 0,1-1 0,2 2 0,4 1-1,3-2 1,1 1 0,3 0 0,1 0 0,4-1-1,-1 0 1,3-2 0,1 4 1,2 0 0,2 1-1,3 3 1,2 3 0,0 5 0,2 3 0,2 2 0,1 3-1,-1-2 0,1 0 0,0-3 0,-1-3 0,3-2 0,-1-6 1,2-2-1,0-3 0,4 1 1,2-2-1,4 4 1,1 0-2,5 1 2,2 2-1,-1 1 1,4 0-1,-1-1 1,0 0-1,-2 0 0,-4-3 0,-1-1 1,-2-2-1,0-2 0,-4 0 0,0-2 0,3 2 1,-2 0-2,4-2 1,0 1-1,1-1 1,1 2-1,1-2 1,0 1-1,-2-2 1,3 1 0,-2 1 0,0-2 1,2 0-1,0-2 1,3 1 0,2-1 0,1-3 0,3 1 0,0-4 0,0-2 1,0 0-1,1-1 0,-2-4 0,-1 0 0,0-4 0,-1 1 0,3-2 0,-1-1 0,1-3 1,1 1-1,3-1 0,2-2 0,0-1-1,1 0 1,1-2 0,1 1-1,-1-1 0,-1 1 0,-2 0 0,1 1 1,1 1-1,0 1 0,0-1 0,0 0 0,2 1 0,1-1 0,1 0 0,3 1 0,1-2 0,2-1 1,2-1-1,3 0 0,0-2 0,1 1 0,4 0 0,-1-1 0,0 1 0,-2 0 0,1 0 0,2 1 0,-2-1 0,0 0 0,2-1 0,2 0 0,2-2 0,3 0 1,-1-2-1,2-1 0,0 0 0,-2-1 0,1-1 1,-2 1-1,-3-1 0,-1-1 0,-4 1 0,-1-3 1,1 1-1,-1-1 0,-1 0 1,0 2-1,2-3 0,4 2 0,1 2 1,-1-1-1,1 1 0,-2 0 0,-2 1 0,-1-2 0,-6 3 0,-4-1 0,-2-2 0,-2 2 0,0-2 0,4 2 1,1 0-1,3-1 0,4 1 0,0 2 0,3-1 0,3 2 0,0 0 0,2 0 0,0 3 0,-1-1 0,1 2 0,-3 0 0,-1 2 0,-4-1 0,-4 2 0,-3-1 0,-5 1 0,-3 0 1,-2 0-1,2 0 1,1 2 0,1 0-1,1 2 1,2 1 0,2 0-1,0 2 1,-2-1 0,-1 0 0,-4 0 1,0-1 0,-3-3 0,1-1-1,-1 0 1,3-2-1,2-2 1,2 1-1,2-1-1,1 1 1,0 0-1,0-1 0,0 1 1,-2 0 0,0 0 0,-1 0 0,0-2 0,2 2 0,-2-1 1,2 2-1,0-2 0,4 2 0,-3-2 0,0 1 0,1 1 0,1 0 0,-1-1 0,1 1 0,0 0 1,0 0-1,0 0-1,1 1 1,-1-1 0,-1 0 0,0 0-1,-3 0 1,0-2 0,-1 1 0,-4-3 0,0 1 0,-2-2 0,2 0 0,-3 2-1,2-1 1,-4 2-1,2 1 1,3 1 0,1 0-1,-2 0 0,2 1 1,-1-1 0,-3 0-1,2 0 1,-3 0 0,-6 0-1,-1 0 1,-2 1 0,0-1-1,-1 1 1,1 1-1,1-2 1,1 0-1,2 0 1,3-2-1,1 2 0,1 0 0,1 0 1,-2 2-2,-3-1 1,-1 0 1,-3 0-1,-1 1 0,-3 1 0,1-2 0,-2 0 0,3-1 0,0 1 0,1-1 0,-1 0 0,1-1 0,-1 0 0,0 1 1,0 0-1,-3 0 0,1 1 0,-2-1 0,-2 1 0,-2-1 0,0 0 0,-3-1 0,-2 0 0,0 0 0,-1-2 1,-2 1-1,3 0-1,1-1 1,0 1 0,1-1 0,-1 0 0,0 0 0,1 0 0,0 0 0,-1-1 0,0 1 0,0-2 0,1-1 0,-1 1 0,1-2 0,0 0 0,-2-2 0,2 0 0,-1-3 1,0 0-1,-1-1 0,-2 0 1,0 0-1,-3 0 1,1 0 0,-2 3-1,-2 1 1,-1-2-1,0 2 1,1-4-1,1-1 0,1-1 0,0-2 0,0-1 0,0-2 0,0-1 0,-1-1 0,2-1 0,0 0 0,-2 0 0,1-1 0,0-1 0,0-1 0,0-1 0,-1-1 0,-2-3 1,0-1-1,-2-2 0,1-3 1,-2-6-1,-1 1 1,0-4-2,0 2 2,-1-1-1,1-1 0,-2-2-1,0-1 1,-1 1 0,-2-2 0,-1 0 0,-1-3 0,-1-3-1,-4 1-1,-2 0 1,0-2 0,-1 1 0,0-3-1,-1 0 1,-1 1 0,-1 1 1,1 2-1,-1 1 1,-2 3-1,-1-1 1,-4 2 1,0 2-2,-2 2 1,-1 0-1,-1 1 1,-2-2 0,3 0 0,-2 2-2,-2-2 1,0 1 1,-3 3-1,-3 2 1,0 4-1,-1 3 1,-2 3-1,-2 4 1,1 5 0,1 3-1,-2-2 1,-1 2-1,-3 1 1,-4 0-1,-3 1 1,-1 1 0,-3 1 0,1 1-1,-6 3 2,1 0-2,-1 3 1,0 2-1,0 0 1,-2 3-1,5-1 0,-2 2 1,1 2-1,2 0 1,-1 1-1,-1-1 0,1 2 0,0 1 1,-2-1-1,-1 0 0,2 1 0,-4-1 0,2-1 0,1 0 0,2-1 1,-3-1-1,0 1 1,0-1-1,-2 1 1,2-1 0,-1 1-1,1 0 1,-1-1-1,0 0 1,1-1 0,-1 0-1,-1 1 1,0-1 0,0 2 0,-2 1-1,3 0 1,1 1 0,0-1 0,2 2 0,2-2 0,0 0 0,2-1 0,1 0 0,-1-1 0,0 2 0,-2-1 0,-1 1 0,-2 3 0,1-1 0,-2 2 0,0 0 0,0-1 0,-1 1 0,1-2 0,-1 2 0,-3 0 0,-2 1 1,-2-1-3,-1 6 2,-1 1-1,1 0 1,-3 2-1,2 3 1,1-1 0,2 1 0,0 0 1,-2-3-1,1 0 0,-3-1 0,3 0 0,-1 0 0,-2-1 0,2 2 0,2-1 0,2 1 0,-1 0-1,0 1 1,2 2 0,-2-3 0,1 1 0,3-2 0,-1 0 0,4-2 0,1 0 0,2-2 0,3 0 1,3 2-1,1-4 0,2 1 0,-1-2 0,2 0 0,1-1 0,0-3 0,0-1 0,0-2 0,1 1 0,2-1 1,2-2-1,2 1 0,2-3 0,4 1 1,3-1-1,3-4 0,-1-2 0,1 1 1,1-3-1,-2-1 0,-1 2 0,-1-1 0,-2-1 0,-2 4 0,0-1 0,-3 2 0,-2 1 0,-1 0 0,-1 1 0,-1 0 0,-1 1 0,1 0 0,1 1 0,0 2-1,-1-1 1,-1 1 0,2 0 0,-2 0 0,2 1 0,-1-1 0,-1 0 0,0 0 0,-2 0 1,1-1-2,-2 2 1,-3-1 0,1-1 0,1 2 0,0-2 0,3 2 0,2 0 0,2-1 0,3 3 0,0-1 0,1 1 0,-2 0 0,0 1-1,-1 0 1,1 2 0,-2-1 0,0-1 0,0 2 0,0-3 0,-3 0 0,1-2 0,-1 0 0,2 0 0,-1-2 0,3 2 0,1 0 0,4-1 0,1 3 0,1 1 0,2 3 0,-1-1-1,0 2 1,-1-1 0,1-1 0,-2 1 0,-2-3 0,2 0 0,3-1 0,-2-1 0,1 0 0,1 1 0,-2 0 0,3 0 0,2 0 0,1 1 0,2 0 1,2 0-1,3-1 0,1 1 0,13-1-1,-20 3 0,20-3-2,-18 5-3,7 5-8,1 5-10,-9-6-5,-1-1 1,-17-20-3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5:07.1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479 1470 5,'0'0'5,"0"0"-3,0 0 2,0 0-2,0 0 1,0 0 0,0 0 1,0 0 1,0 0-1,0 0 2,13 0-1,-3-1 0,7 0 0,3-4 1,10 1-1,8-6 1,7-1 0,14-5 0,0 0-2,11-4 1,-3 0-1,9 0 0,-4 1 0,1-1-1,-2 6 0,-8-1 0,-4 5 0,-5 0-1,-1 1 0,-12 2 0,-8 3 0,-5-1 0,-8 3-1,-5-1 1,-6 2-1,-9 1-2,0 0-5,0 0-5,-2-14-9,-16 5-12,5 2 1,-8-11-1</inkml:trace>
  <inkml:trace contextRef="#ctx0" brushRef="#br0" timeOffset="480">1111 1024 9,'0'0'12,"0"0"-1,14 1-4,-14-1-1,17 2-3,-1 0-1,7-1-1,-1 1 1,6 0 1,4 0 0,8 3 0,5-2 1,-1 1-1,3 1 0,0-2 0,0 3-1,-5-3 0,0 3-1,-6 2 0,-5-2 0,-7 0 0,-5-1 1,2 5-1,-10-7 0,-11-3 0,13 11 1,-13-11 1,1 11 0,-1-11 0,-10 19 0,-8-6 1,-2 7-1,-4 3 1,-12 9-3,-5 2 1,-4 3-1,-3 6 0,3-3 0,3 0-1,4-2 1,6-6-1,9-4 0,6-8 2,4-3-1,13-17 1,-12 16 0,12-16 0,0 0 0,0 0 0,0 0 0,0 0-1,0 0-1,0 0 1,0 0-1,0 0 1,0 0-1,0 0 1,0 0-1,0 0-1,0 0-2,0 0-10,7 11-19,-7-11-2,0-11 2</inkml:trace>
  <inkml:trace contextRef="#ctx0" brushRef="#br0" timeOffset="53136">0 810 7,'22'-42'11,"-22"42"-1,57-73-1,-14 26-1,1-6-1,5 0-1,0 1 0,2 6 0,-10 5 0,-41 41 0,60-61 0,-60 61-2,32-34-2,-32 34 1,0 0-2,0 0-1,0 0-5,0 0-11,0 0-10,0 0-1</inkml:trace>
  <inkml:trace contextRef="#ctx0" brushRef="#br0" timeOffset="53477">72 299 7,'0'0'4,"53"-6"0,-53 6 2,63-37 1,-21 11 0,4-5 0,7-3 0,9 0 0,-6 0-1,0 3 0,-8 5-1,-6 7-2,-10 5 0,-5 7-1,-9 7 0,-7 5 1,-7 7-2,-6 3 0,4 1 0,-2 4 1,-2 5-1,0-1 0,0 4 0,0 2 0,2 1 1,4 2-1,-7 2 1,3 0 0,-2-7 0,2 3 1,-1-4-1,2-8 1,-6 1 0,-1-4-1,4-3 1,-3-3 0,5-1 1,0-9 0,0 0 0,0 0-1,0 0-1,0 0-7,-11-18-25,12 5-2,-8-11-1,6-4-3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5:10.2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0 179 2,'71'0'4,"10"-3"0,9 0 0,11-2 1,10-2-1,11-2 1,12 0-1,6-6-1,12 5-1,9-2 1,8 3-1,4 0 1,5 2 0,-1-1 0,-1 3 1,-3 4 0,-12-8 0,-9 6 1,-14-5-1,-8 3 0,-18-2-1,-13 3 0,-16-2 2,-12 2-1,-17 3 1,-9-1 0,-15 1 0,-8 0-1,-10 0 1,-12 1-2,10-2 0,-10 2-2,0 0 0,0 0-2,-14-2 0,5 1-2,9 1-2,-22-3-4,9 3-9,0 4-14,-9-6 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5:12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14357 2521 11,'0'0'10,"0"0"-3,0 0-2,0 0-2,0 0-2,0 0-2,0 0 0,0 0 0,0 0 1,0 0 0,-11-3 2,11 3 0,0 0 1,-10-4 0,10 4 0,0 0-1,0 0 0,15-5 0,-3 5-1,4 0-1,4 1 0,5 1 0,6-1 0,8 0 1,9-2-1,11-1 2,8 0-1,13-3 2,8 0 1,7-2 0,5 1 1,3-1 1,-1-2 0,-5 3-1,-1-3 0,-5 4-2,-3-2-1,-6 4 0,-5-2-1,-8 2 0,-5 2 0,-10-1 1,-8 2 1,-12-2 0,-8 2 0,-11-1 1,-3 1-1,-12 0 0,0 0-1,0 0 0,0 0-1,0 0-1,0 0 0,0 0 0,0 0-1,9 0-7,-9 0-13,0 0-11,-4-9 0,-2-12 0</inkml:trace>
  <inkml:trace contextRef="#ctx0" brushRef="#br0" timeOffset="174621">384 1372 8,'0'0'4,"0"0"0,0 0-1,0 0-2,0 0 0,0 0-2,0 0-1,0 0 1,0 0 0,25-7 0,1 7 2,5 2 0,13 0 0,1 0 1,5 3-1,4-1 0,-6 3 0,7 1 1,0 0 1,3-3 2,-3 0 0,12-5 0,2-1 0,7-3 1,9-1-1,4-1 0,4 1-2,3 0-1,2 3-1,0 1 1,0 1 1,0 1-1,-2-2 1,-2 0-1,-5-1 1,4-2 0,1 0-1,-1 0 0,0 2 0,-1 1 0,0 3 0,0 0-1,3 3 1,-6-1 0,0 4 1,-1-1 0,0 2-1,-3-3 0,0 2 0,-3 1 0,2 1 0,-2 2-1,0 0 0,1 0-1,0-2 1,0 1-1,2-6 0,0-3 1,2-3 0,0-5 0,1-3 0,-3-3 0,0 1 0,-2-1 0,-1 5 0,-4 0 0,1 2 0,-2 1 0,2 3-1,0-4 1,2 1 0,1-2-1,0-3 1,3-3-1,1-1 1,0 0-1,1-2 0,-1 3 1,2 0-1,1 2 0,0 3 0,1 3 0,1 3 0,3 1 1,-2 1-1,0 0-1,-2 2 1,-1-1 1,2 0-1,-3 0 1,0 0-1,0-2 1,2 1-1,2-1 1,-1 1 0,1 1-1,-1 1 1,-1 0-1,-1 1 0,0 2 0,-3-2 0,-2 0 1,2-1-1,-3 0 0,2-1 1,-1 0-1,-2 0 1,-2 1 0,0 2-1,-2 1 1,0 2-1,-7 0 1,6 0-1,-2 2 0,2 0 0,0-2 1,1 2-1,-2-4 0,3 0 1,2-1 0,-4 1-1,-2-4 1,2 1 0,-5-2 0,3 0-1,-3 0 1,1 1-1,2 0 0,-4 1 0,3 1 1,-2 1-1,-2 1 0,-3-1 0,0 0 0,-1-2 0,0-1 1,3-1-1,-2-3 0,1-1 1,2-1-1,-1 0 0,-3-2 0,-2 2 1,-6 0-1,-3 0 0,-5 1 0,-6 0 0,-5 0 1,-4 0-1,-7 1 0,-3-2 0,-5 1 0,-7 2 1,-1-1-1,-12 2 1,13-2-1,-13 2 1,0 0 0,14-13 0,-11 1 0,4-4 1,-2-6-1,2-7 0,0-6 0,-1-7 0,1-8-1,-1-3 0,1-3 0,0-3 0,0-5-1,-1 2 1,0-1 0,-2 3 0,1 2 0,-3 2-1,-1 4 1,-3-1 1,-1 9-2,-2 0 1,0 5 0,0 3 0,-2 3-1,0 2 1,-3 3-1,2 5 1,-2 3 0,-2 1-2,3 2 1,-6 3 1,1 3-1,-3-2 0,-1 4 1,-6-2-1,-3 3 1,-2-2-1,-6 0 1,-1-1 0,-5 1 0,-5-2 0,-6 1 0,-2 0 0,-6-1 0,-6 3 0,-5 1 0,-3 0 0,-9 2-1,0 1 1,-2 1 0,-4 2 0,-5 1 0,-4 0 0,-2 0 0,-2 1 0,-2 1 0,-6 0 0,-6 2 0,0 0-1,-3 1 1,5 1 0,-4 2 0,-1 0 0,2 1 0,3 0 0,6 1 0,0-2 0,7 1 0,-6 0 0,3 1 0,3 0 0,-1 0 0,3 2 0,1-2 0,3 1 0,1 0 0,3-2 0,3-1 0,2-1 0,4 0 0,1-2 0,2-1 0,2-1 0,0-1 0,0 1 0,-1-1 0,2 1 0,-4-1 0,-2 3 0,0 1 0,-1 1 0,-1 1 0,-1 0 1,0 0-2,-1 0 1,1 1 0,1-3 0,-1 0 0,0-1 0,1-1 0,1 0 0,1 1-1,-1 0 1,1-1 0,0 2 0,1 0 0,1 1 0,1 2 0,-2-2 0,0 2 0,0-2 0,0 0 0,7 1 0,-6-2 0,1-3-1,1 0 1,1-2 0,1-1 0,-1-2 0,2 0 0,-1 0 0,2-3 0,0 2 0,-1 0 1,4 0-1,-2-1 0,-2 0 0,-1-1 0,-3-1 0,-2 0 1,1 0-1,-3 0 0,0-1 0,1 1 0,0-1 0,-1 0 0,3-1 0,-1 2 0,-1-1 0,2 1 1,-1 0-1,-2 2 0,0 2 0,0 2 1,0 3-1,-1 2 0,3 2 0,1 2 0,2-1 1,0 1-1,2-1 0,2 0 0,2-2 0,2-2 0,2-1 0,-7 1 0,8-2 1,4 1-1,3-1 1,1 1-1,1 0 1,-2 0-1,2 0 1,8-2-1,-5 0-1,0-2 1,2 0 0,2-1-1,1 0 1,7-1 0,1 0 0,0 1 1,42 3-1,-73-5 1,73 5-1,-74-5 2,74 5-2,-64-1 1,64 1-2,-50-1 1,50 1 0,0 0 0,-56 2-2,56-2 2,0 0 0,0 0-1,0 0 0,0 0 0,0 0 0,0 0 0,0 0 1,0 0-1,-11 53 0,11-53 1,0 0 0,14 57 0,-14-57-1,-9 66 2,9-66-2,-18 87 1,8-37 0,-8 5 0,8 7-1,-1-7 1,3-1 0,7-2 0,-7-5 0,8-47 0,3 75 0,-3-75 0,5 63 0,-5-63 0,5 43 1,-5-43-1,0 0 1,0 0-1,41 49-4,-41-49-25,52-4-4,-52 4-3,60-10 0</inkml:trace>
  <inkml:trace contextRef="#ctx0" brushRef="#br0" timeOffset="179268">219 1452 7,'0'0'4,"-26"78"1,17-36 0,1 4-2,4 1-1,-1 0-1,0 3-1,1-1 0,-1 2 0,8 3 1,-6 1-1,7 2 0,-5 0-1,2 0 1,3-1 0,-1 0 0,4-2 0,-5 0 0,4-1 1,-9 0 1,6 2 0,-6 5 0,-3 5 0,2 1 0,-4 1 0,1 4 0,-7 2 0,8-2-1,-4-2 1,0 0-1,2-1 1,-2-3 1,4 1-1,-2-4 1,2 0 1,-2 2-1,-3-1 0,4-3 2,-4 1-2,3-2 1,-1-2 1,2-1-1,1-1-1,-1-3 0,7 2-1,1-1-1,2-3 0,-4-1-1,4-2 1,3 0-1,2-3 1,-8-44 0,22 77 0,-22-77-1,32 64 1,-32-64 0,42 54 0,-42-54 0,44 44 0,-44-44 1,46 37 0,-46-37 1,51 35 0,-51-35 0,72 28-1,-36-16 0,-3-2 1,8-2-1,3 2 0,2-5-1,-1 2 1,-6-4-1,-1 0 2,9-2-1,-3 2 0,0-1 0,-4-1 0,-1-2 0,1-2-1,1 1 1,-2-1-1,-6 0 0,8-2 0,-2 0-1,0 1 0,5 1 0,-4-2 0,4 3 0,3 1 0,12 0-1,-5 0 2,3-1 0,4-1 0,5-1-1,0 0 0,2-1 0,-1 1 0,0 0 0,-2 2 0,3 3 0,-2 1-1,0 2 2,0 0-1,2 2 0,0 1 0,-3-1-1,2 4 1,-1 1 0,0 4-1,1 1 1,3 3 0,-4 1 0,0 3 0,2 0 0,-2 0 0,-2-2 0,1-1 0,0-1 0,-1-3 0,2-1 0,1-2-1,0-1 1,1 0 1,2 0-1,-1 0 0,-2 3 0,2 1-1,-2-1 1,-1 3 0,1-3 0,0 2 0,-2-1 0,-2 0 0,2-2 0,-4 1 0,0-1 0,-4 2 0,0 0 0,-1 3 0,1-1 0,0 3 0,-1-1 1,2 0-1,-1 1 0,1-2 1,0 1-1,0-2 1,0-2-1,-1 2 0,1-2 1,1-2 0,2 0-1,2 1 1,0-4 0,0 3 0,3-4 0,1 0 0,-2-2 0,3 0-1,-1-2 1,2-1-1,1 0 1,4-1-1,-2-1 0,2-1 1,2-2-1,-2 1 0,1-3 0,-1 1 0,1-1 0,-1-1 0,0-1 2,-2 1-2,1-1 0,0 0 0,-1 0 1,-1-1-1,-1 0 0,-2-2 0,0 1 1,-2-1-1,-1 0 0,2-3 0,0 0 1,-1-1-1,0-3 0,0 0 1,2-1-1,2 0 0,-1 0 0,0 1 0,-3 0 0,1 2 1,-2 1-1,-1 1 0,-4 1 0,0-1 0,-2 1 0,0 2 0,1 0 0,1 1 0,-2 2 0,-1 1 0,0 0 0,-2 4 0,-6 1 0,1 0 0,-2 3 0,-6 0 0,-3 2 0,-4 0 0,-4 2-1,-2-1 1,2 1 0,-6 3 0,0-2 0,1 2 0,4 3 0,1 0 0,2 2 0,0 0 0,1 2 0,0-1 0,-1-1 0,-2-1 0,-4-3 0,-2 0 0,-2-2 0,-2-1 0,0-3 0,-2 1 0,-3-4 0,-1 2 0,-3-2 0,-3-1 0,-9-3 0,15 5 0,-15-5 1,0 0-1,0 0 1,0 0-1,0 0 1,0 0-1,0 0 1,0 0 0,0 0-1,0 0 1,0 0 0,0 0-1,-11 4 1,11-4 0,0 0-1,-13-5 1,13 5-1,-18-6 0,18 6 1,-26-7-1,9 5 0,-8 0-1,-1 1 1,-5 2 0,-3 0 0,-3 2-1,-2 0 1,-1 2 0,0 0 0,3 1 0,0 0 0,5-1 0,5-2 0,4 0 1,7 0-1,1-2 0,5-1 0,1 0 0,9 0-1,0 0 1,-10 0 0,10 0-1,0 0 1,0 0-1,0 0 1,0 0-1,0 0 1,10 0-1,-10 0 1,12 0 0,-1 1 0,5-1-1,6 0 1,2-2 0,9-1 0,3 0 0,5-1 0,-2-2-1,0 1 1,0 0 0,-4 2 0,-1 0-1,-3 0 1,-4 0 0,0 1 0,-3 1 0,-4-1 0,-1 0 0,-4 2 1,-4-1-1,-11 1 1,12 0-1,-12 0 1,0 0 0,0 0 0,-2-10 0,-3 1-1,-2-6 1,-1-5-1,0-5 0,-3-6 0,-3-2 0,-2-6 1,-2 0-1,3-1 0,0 2 0,-2 2 1,1 1-1,1 1 0,0 2 0,3 1 0,0 3 1,3 0-1,-1 2 0,1 3 0,2 2 0,-1 6 1,3 3-1,5 12 0,-9-15 1,9 15-1,0 0 0,0 0-1,-9-6 1,9 6-1,0 0 1,0 0-1,0 0 0,0 0 0,9 13 0,-9-13-3,15 14-3,-1-10-27,2 4-3,-2-7-2,5-3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5:14.4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50 4,'59'1'8,"4"-3"1,11 1-1,5-2 0,4-1 0,5 1-2,1-2 2,-1 2-1,-6-3 0,-4 3 0,-13-2 1,-7 3-1,-14-3-2,-9 3 0,-11 0-1,-7 1-2,-5 1 0,-12 0-1,0 0 0,11 1 0,-11-1 1,0 0 0,0 0-1,0 0 1,0 0-1,0 0-2,0 0-2,0 0-4,0 0-9,0 0-16,0 0 1,-10-5-1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5:15.5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4,'94'5'11,"6"-1"0,12 2-1,6 1 0,2 1-2,7 1 0,-1-1 0,5 2 0,-3-3-1,-3 1 0,-9-5-1,-5 1 0,-15-4-1,-4 0-1,-16-1 0,-4 0-1,-13 0-1,-4 0-1,-9 1 1,-10 0-2,-7 0 1,-5 0 1,-6 0-1,-6 0 0,-12 0 0,0 0 0,0 0 0,0 0 0,0 0-1,0 0 0,0 0 0,0 0 0,0 0 1,0 0-1,0 0 0,0 0 1,0 0-1,0 0 0,0 0 0,0 0-1,0 0-2,0 0-3,0 0-24,-21-1-3,-4-8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5:29.9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2712 137 5,'8'-9'10,"-8"9"2,0 0 0,0 0-2,0 0-1,0 0 0,-11 3-1,1-2 0,10-1 0,-20 5-3,5-1-1,-5-1-1,2 3 0,-5 2-1,0 1 0,-3 2-1,0 3 0,-2 1 0,1 3 0,1 0 0,2 2 1,2 1-1,3 0 1,3 1 0,5 2 0,5 0-1,4 2 1,6-2 0,8 4 0,5-3 0,7 2 1,3-3-1,7-2 1,2-3-1,5-3 1,-3-5-1,0-3-1,-5-4 1,-3-1-1,-6-3 0,-3-2-3,-3 4-7,-6 2-24,-3-10-2,4 1 0,-4-5 1</inkml:trace>
  <inkml:trace contextRef="#ctx0" brushRef="#br0" timeOffset="791">2883 283 7,'10'-5'13,"5"1"-7,4 0-1,3 3 2,4 3-1,1 1 0,2 6-1,0 2-1,0 2 0,-1 5-2,-1 3 0,-7 0 0,0 3 0,-6-1 3,-3 1 0,-8-3 3,-2 3-1,-10-6 1,-5 2 0,-7-4-1,-6 1 1,-11-7-2,-1 1-1,-5-7-2,1 0 1,1-7-1,7 0-1,7-6-1,8-4-2,15-3 0,10-6-1,14 2 0,8-5-2,12 3-1,3-5 0,8 8-1,-2-3-1,2 6 1,-9 2 1,2 5 0,-5-1 0,-6 4 1,-6 2 2,-4-1 1,-5 3 1,-4-1 0,1 2 1,-14 1 0,11-2 0,-11 2 0,0 0 1,0 0-1,0 0 1,1 9-1,-1-9 1,4 15-1,0-1 0,2 0 0,3 6 1,3 3-1,2 3 1,2-1 0,0 3 0,1-1 0,-1-1 0,0-4 0,-3-3 1,-2-6 1,-2-2 1,-9-11 0,9 0 0,-6-13 0,5-7-1,-4-11 0,6-3-1,1-3-2,4-5-2,4 2 0,-1 4-1,4 6 0,-1 6 0,0 10 0,-2 4 0,-1 6 0,-1 4 1,1 5-1,-3 5 1,1 2 0,-2 4 0,0 1 1,0 5 0,-3 2 0,2 4 1,-2-1 0,-3 3 0,0-1 1,-2 1-1,0-3 1,-3-1-1,5-5 0,1-9-7,5-10-22,9-4-7,0-15 2,11-10-1</inkml:trace>
  <inkml:trace contextRef="#ctx0" brushRef="#br0" timeOffset="1692">4417 0 8,'0'0'24,"0"0"1,-9 15-14,7 3-5,-2 0 3,3 9 1,-2 0 0,5 10 0,-2 3-1,5 10-1,-3 0-1,5 5-2,-1 1-2,4-2-1,-2-3-1,0-6 0,1-9 0,-2-7 0,-1-8-1,-1-10 1,-5-11-1,0 0 0,-8-17 0,-7-6-1,-4-9 1,-6-3 0,-4-3-1,-2-1 0,0 2 1,0 5 1,5 7-1,4 7 0,8 8-1,14 10 0,-6-10 1,15 10-1,12 3 1,10 1-1,8 0 1,9 1 0,5-4 0,8 0 1,-1-3 0,-2-3-1,-5-1 1,-9-1 0,-8 0 0,-8 1 0,-9 0-1,-8 2 0,-11 4-1,0 0 1,0 0-1,0 0 1,5 12-1,-5-12 1,-7 16 0,4-3 1,-3 0 0,1 7 0,-3 0 1,1 4 0,0 0-1,2 0 1,1-3-1,4 1 1,4-6 0,8-5 0,6-8-1,6-6 2,5-7-1,5-8-1,2-4 1,2-6-1,0-3 0,-4 0-1,-5 1 0,-4 3 0,-4 4 1,-4 4-1,-5 4 0,-3 5 0,-9 10 0,11-11-1,-11 11 1,0 0 0,0 0-1,0 0 1,0 0-1,-2 9 1,-1 1 0,-1 4 0,1 6 0,-1 10 0,-1 7 1,0 9 0,-1 12 0,-1 8 1,0 8 0,1 7 0,0 3 0,2 3 0,1-2 0,0-4-1,1-3-2,-3-11-13,0 0-26,-4-10 2,-11-14-3,-5-13 1</inkml:trace>
  <inkml:trace contextRef="#ctx0" brushRef="#br0" timeOffset="62800">65 1496 17,'0'0'13,"0"0"-1,0 0-2,0 0-2,0 0 0,0 0-2,0 0 0,0 0 0,0 0-2,0 0 0,0 0 0,15-10-1,-5 8-1,3 0-1,3 1-1,3 0 1,1 2-1,2 0 0,1 1 0,-2 2 1,2 1-1,0 0 0,-1 3 0,-1 0 0,0-1 0,-3 1 0,-2 1 0,-3-1 0,-2 1 1,-5 1 0,-3 1 1,-5 0 0,-6 2 0,-5 1 0,-4 2 0,-6 1 0,-4 1-1,-4 2 0,-2 4 0,-2 1-1,1 1 1,1 0-1,3-1 0,3-1 0,3-1 0,3-3 0,6-3 0,4-3 0,2-2 0,4 0 0,3-3 0,3 0 1,3 0 0,-4-9 1,22 17 1,-6-11-1,8 0 1,4-2-1,7-1 1,4-3-1,4 0 1,1-5-1,2 3 0,-3-3 0,-1 1 0,-7-1 0,-4 1 0,-7 0 0,-5 2-1,-4 0 0,-6 0 0,-9 2 0,11-2 0,-11 2-1,0 0 1,0 0-1,0 0 1,0 0-1,0 0 1,0 0 1,0 0-2,0 0 1,0 0 0,0 0-1,0 0 0,0 0 0,0 0 0,0 0-1,0 0-2,0 0-1,0 0-3,0 0-2,0 0-5,0 0-11,0 0-11,0 0 1,0 0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6:35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-1 181 6,'0'0'6,"0"0"1,0 0-1,0 0-1,0 0 0,0 0-1,0 0 0,0 0-1,0 0 0,0 9-1,1 1 0,1 0 0,0 1 2,1 7-1,-1 4 1,1 2 0,-1 2 0,1 5-1,-1 2 1,0 3 0,0-1-1,0 1 0,0 0 0,1-2 0,-1-2-1,3-2 0,-2-5-1,1-3 1,0-5-1,-1-2 0,1-5 0,-4-10 1,3 13-1,-3-13 0,0 0 0,0 0 0,0 0 0,0 0 0,0 0 0,3 9 1,-3-9 0,0 0 0,0 0 0,0 0 0,0 0-1,0 0 1,0 0-1,13 6 1,-13-6-1,15 2 1,-4-3 0,4 1 0,2-2 0,4 2-1,3-2 1,3 1 0,3-1-1,7 1 0,0 0 0,5-1-1,5-1 1,3-2-1,2 0 0,4-1 0,3-1 0,1-1 0,3-2 1,4 2-1,0 1 0,1-1 0,4 0 0,1 3 0,0 0 0,3 0 0,0 0 0,-1 0 1,3 0-1,-2 2 0,3 0 0,-4-2 0,2 1 0,-3 1 1,0 0-1,1-2 0,-1 1 0,0 0 0,-2-1 1,-1 0-1,3 0 0,-2 2 0,1-4 1,-3 3-1,-1-1 0,1 3 0,1-1 0,-1 2 0,-2-1 0,2 0 0,-1 1 0,-2 0 0,1 2 1,-2-3-1,0 1 0,3 0 0,-2 1 0,0-3 0,3 1 0,-3 0 0,-1 0 0,0-1 0,-2 1 0,2-1 0,1 1 0,2 2 1,-2 0-1,2 0 0,1 0 0,1 1-1,-3 0 1,-1 0 0,-2-1 0,0 0 0,2-1 0,3 1 0,-1-1 0,1-1 0,3 0 0,0 0 0,-1-1 0,-1 1 0,-4-1 0,-3-2 0,-1 2 0,0 1 0,-1 1 0,-2 0 0,-1 1 0,0-2 1,-3 3-2,-2 0 1,-7 0 0,-4-1 0,-8 0 0,-6 1 0,-7 0 0,-7 0 0,-4 0 0,-11-1 1,14 0-1,-14 0 0,12 2 0,-12-2 0,16-1 0,-7 0 1,-9 1-1,16-1 0,-16 1 1,10-1 0,-10 1-1,0 0 0,0 0 0,0 0 0,0 0 0,9-2 1,-9 2-1,0 0 0,0 0 0,0 0 1,9-6-1,-9 6 1,0 0-1,8-12 1,-8 12 0,8-19-1,-3 6 0,2-3 1,0-4-1,1-2 1,-2-4-1,1-3 1,-3-2 1,0 0-1,-3 0-1,-1 0 1,-4 1 0,-1 3-1,-1 2 1,-1 3-1,-2 3 1,2 1-1,0 2 0,1 3 0,1 4 1,5 9-1,-8-15 0,8 15 0,0 0 0,0 0 0,0 0-1,-4-9 1,4 9-1,0 0-2,0 0-5,0 0-8,0 0-21,-15 1-1,0-13 0</inkml:trace>
  <inkml:trace contextRef="#ctx0" brushRef="#br0" timeOffset="2443">1467 323 16,'11'-5'26,"-11"5"-9,0 0-7,0 0 1,0-10 1,0 10-1,0 0-3,0 0-2,0 0-1,0 0-2,0 0 0,0 19-1,2-4 0,1 9 0,1 6 1,2 8 0,-3 8 0,3 7 1,-2 3-2,-2 2 0,-2 2 0,-1-3-1,-2-6 0,0-7 0,-2-7 0,1-9-1,-1-7 0,0-8-2,5-13-6,-10-3-7,5-11-11,3-9-9,-5-13 1,4-5-1</inkml:trace>
  <inkml:trace contextRef="#ctx0" brushRef="#br0" timeOffset="2854">1278 331 19,'0'0'26,"-18"11"-8,18-11-10,-15 9-1,15-9 2,-12 6-1,12-6-1,0 0 0,0 0-1,0 0 0,12-4 0,2-4-2,-1-3-1,9-1-1,-1-5 1,4-3-2,0 0-1,-1-1 1,-1 4 0,-3 1 0,-6 4 0,-2 2 0,-12 10-2,13-11 2,-13 11 0,0 0-1,0 0 0,0 0 0,11 11-1,-6-1 2,2 0 0,1 3-1,0 4 1,2 2 0,5 2 0,-1 2 0,2-2 1,-1 0-1,-1 0-1,-1 0 1,1-3 0,-4-2 0,-3-3-1,-2 0 1,0-4-1,-5-9 1,5 14-1,-5-14 1,0 0-1,4 12 1,-4-12 0,0 0 0,0 0 0,0 0 0,0 0 1,0 0-1,0 0 2,0 0-2,0 0-1,0 0-5,0 0-21,10-10-10,-3-1-1,7-2 0</inkml:trace>
  <inkml:trace contextRef="#ctx0" brushRef="#br0" timeOffset="4105">2732 1036 9,'20'-1'26,"-4"-3"-11,7-2-3,2 4 1,3-3 1,3 4-4,-2 0-1,5 4-3,-4 1-1,3 1-1,-5 1-1,-1 2-1,-6 1 1,-1 1-1,-6 1 0,-2 3 0,-6-1-1,-2 5 1,-5-2-1,-2 3 1,-2 0-1,-2 5 1,-4-2 0,0 3 0,-6-3 0,1 2 0,-7 0 0,-1 1 0,-5-1 0,-1-1 0,-2-1-1,0 1 0,1-4-1,3 1 1,5-5 0,3-1 0,3-1 0,7-4 1,1 0-1,5 0-1,4-9 1,2 17 0,9-8 0,6-1-1,8-1 1,7 2-1,9-3 1,5-1 0,5-2-1,4 0 1,0-2 0,-1-1-1,-1-3 1,-3 2-1,-5-1 1,-1-1 0,-5 1-1,-6 1 1,-6-1-1,-5 2 1,-8-1-1,-3 2 0,-11-1 1,11 1-1,-11-1 1,0 0-1,0 0 1,0 0-1,0 0 1,0 0-1,0 0 1,0 0-1,0 0 0,0 0 1,0 0-1,0 0 0,0 0 0,0 0-1,0 0 0,0 0-1,0 0-2,0-15-3,0 15-9,8-13-12,-1 4-10,5-2-1,-1-6 2</inkml:trace>
  <inkml:trace contextRef="#ctx0" brushRef="#br0" timeOffset="6459">6806 239 10,'28'3'13,"0"2"-1,2-1-2,1 4-2,2-4-1,1 4-1,4-4-1,3 4 1,2-4-1,3 0 1,2-3-2,5 2 0,2-2-1,4 2 1,0-1-1,4 0 0,0 0 1,3-1 0,0 0-1,3 1 0,0-3 0,3 2 0,-3-2 0,1 0 0,0 0-2,-1 0 1,0-1-1,2 1 0,-2-1 0,2 0 0,3 0 0,1 0-1,0 1 1,3-1-1,-5-1 0,-2-1 1,-3 1 1,-5 1 0,-7-1 0,-2 2 1,-4-2-1,-2 3 0,-1 0-1,1 1 0,-7 1-1,1 0 0,-7-1 0,-3 1 1,-7-1-1,-5 0 0,-7-1 1,-13 0 0,12 1-1,-12-1 1,0 0 0,0 0-1,0 0 1,0 0-1,0 0 0,0 0 1,0 0-1,0 0 0,0 0 0,0 0 0,0 0-1,0 0-1,0 0-5,0 0-4,0 0-13,0 0-11,-15 5-2,5-4 2</inkml:trace>
  <inkml:trace contextRef="#ctx0" brushRef="#br0" timeOffset="8842">7714 1305 25,'16'-13'15,"-3"2"1,-2-5 0,8 1-1,0-8-2,7 3-3,-1-9-1,5 4-1,-3-3-2,2 4-1,-3-1 0,0 7-1,-11-1 1,1 7-2,-7 1 0,0 5 0,-9 6-2,0 0 0,11-10 0,-11 10-1,0 0 0,0 0 0,0 0-1,0 0 1,0 0-1,0 0 0,5 15 1,-3-5-1,-1 3 1,0 6 0,1 5-1,1 6 2,-1 6-2,0 6 2,-1 3-1,1 2 0,0 1 0,0-4 0,-2-5 0,0-3 0,-2-2 0,0-8 0,-2-4 0,-2-4 0,0-4 0,-2-2-1,0-2 2,-1-2-2,-3-4 2,-1-2-1,-2 0 0,-4-2 0,-2 0 0,-1 0 1,-1 1-1,0 0-1,1 1 1,3-1 0,1 1 0,5 1 0,1-2 0,12-1 1,-12 2 0,12-2 0,0 0 0,0 0 0,11 0 0,4-1 1,4 0 0,7 0-2,5 0 1,7 0-1,8 2 0,3 0 0,1 1 0,2 2 0,0 0 0,-3 1 0,-2-1 0,-7 0 0,-6 1 0,-4-3 0,-8 0 1,-6-2-1,-4 1 1,-12-1-1,11-1 1,-11 1-1,0 0 1,0 0-1,0 0 1,0 0-1,0 0 1,0 0-1,0 0 1,0 0-1,0 0 1,0 0-1,0 0 0,0 0 1,0 0-1,0 0 0,0 0 0,0 0-1,0 0-2,0 0-13,5-17-21,-1 7-1,-5-10 0,-1-2-1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7:26.9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1602 100 0,'-17'-3'1,"3"2"1,-4 0 0,-6 0 1,-1 0 1,-7-1 0,-2 1 1,-5-1 0,-2 0-1,-2-4 1,-6 3 0,-1-2 0,-4 3 0,-1 2 0,-3 0-1,1 1 1,-2 2 0,-1 7-2,-1-3 0,0 6-1,0-2 0,2 5-1,-1 1 0,0 4 0,2 4-1,3 2 1,2 1-1,4 1 0,4 2 0,0-2 2,5 1-2,5 1 1,4-1 0,3 0 0,5 1 0,5 2 0,2 2-1,7-2 1,4 3 0,3-1-1,4 1 1,2-1 0,5-1 0,1 1 0,5 0 1,0 2-1,3-1 0,2 0 1,-2-1 0,5 2 0,-1-1 0,3 0 1,2-4 1,4-1 0,1-3-1,6 0 1,2-6 0,4 1 0,2-6-1,3-2 0,0-2-1,3-3 0,2-3-1,2-1 0,0-4 0,4 0 0,1-3 0,1-2 0,2-1 0,0-2-1,-4-2 1,-1-3 0,0-3 0,-2 0 0,-4-2 0,-3-1-1,0-1 1,-1-2-1,-1 0 1,0-2-1,-4 0 0,1-4 0,-3 1 1,3-2-1,-4-3 0,0 1 0,-2-2 0,2-1 0,-5 0 1,-2 2-1,-2-3 0,-3 0 1,-1 0-1,-3 1 0,-4 0-1,-2-1 2,1-1-2,-3 0 1,0-2 0,-4-1 0,-5 0 0,-1 0 0,-5-2 0,-5 1 0,-7 1 1,-4 0-1,-7 3 0,-5 1-1,-2 3 1,-7 0 0,-1 3 0,-4-2 1,-5 5-2,-3 1 1,-6 4 0,-3 3 0,-6 2-1,-4 5 1,-7 4-1,-6 4 1,-2 1 0,-2 3-1,0 5 1,0 0 0,3 3 1,4 1-2,7 3-1,1 1-4,10 8-12,4 5-17,-4-10-1,2 3 0</inkml:trace>
  <inkml:trace contextRef="#ctx0" brushRef="#br0" timeOffset="32296">3174 117 13,'0'10'6,"0"-10"2,2 12 1,2-1 0,2 6-2,3 8-1,0 11 0,2 8-1,-4 9 0,0 8-1,-4 6-1,-3 5-1,-3-2 1,-1 0-2,1-4 0,2-6 0,2-5 0,4-6 0,3-7-1,4-4 1,-1-4 0,1-6 0,-1-5 0,-3-4 0,-3-5 0,-1-2 0,-4-12 0,3 11 0,-3-11 1,0 0-1,0 0 0,0 0 0,0 0-1,0 0 0,0 0 0,0 0 0,0 0 0,0 0 0,0 0 0,19 9 1,-1-9-1,8 0 1,13-1 0,9 1 0,14 1-1,11 0 1,9 0 0,9 1-1,10-1 1,6 0 0,9-1-1,4-2 1,1-2-1,1-2 1,-1-4 0,-3 1 0,-9-2 1,-10 1 0,-14-1 0,-10 3 0,-14 1 0,-9 2-1,-11 3 1,-8 1-1,-9 2-1,-7 0 0,-3 1 1,-5 0 1,-9-2 0,9 2 1,-9-2 0,0 0 0,-2-9 0,2 9 0,-8-15 0,4 4-2,-1-6 0,-1-6-1,0-4 0,1-8 0,4-8-1,1-4 0,0-4 0,1-5 1,2-1-1,-1-2 1,-1 1-1,0 1 1,-2 7 0,0 1 0,-1 5 0,0 5 0,-1 6 0,-1 6-1,1 6 0,-2 4 0,-2 4 0,7 13 0,-11-14 0,11 14 0,-11-8 0,11 8 0,-11-7 1,11 7-1,0 0 1,-13-10 0,13 10 0,-15-8 0,5 6-1,-6-1 1,-1 2-1,-7 1 1,-4 0-1,-8 0 1,-4 2-1,-9-1 1,-7 0 0,-6 0 0,-6 0 0,-7-1 0,-7 1 0,-3-1 0,-3 0 0,-1 0 0,0 0 0,1 0 1,-1 0-1,2 1 0,1 1 0,2 0 0,3 1 0,-5 3 1,6 1-2,5 0 1,4 1 0,7-1 0,7-1 0,9-1 1,6-1-1,12-3 1,5-1-1,6 0 1,6-2-1,13 2 1,-13-3-1,13 3-1,0 0 1,0 0-1,0 0 1,11-1-1,-11 1 1,15 0-1,-15 0 1,20 1 0,-9 0 0,3-1-1,0 4-9,3 3-22,-17-7-1,19-3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6:02.0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90 448 19,'5'-17'14,"0"6"-1,3 1-1,4 1-4,3 1-1,3-1-3,4 4-1,2 1-1,3 4-2,0 2 1,2 3-1,-1 3 0,-2 3 2,-3 2-4,-2 1 2,-4 2 2,-2 2-2,-4-2 1,-4 3 0,-5 0 1,-3 5-1,-5-1 2,-5 7-1,-8 3 1,-6 4 1,-6 4-1,-4 4 0,-6 0 0,-1 3 0,-2-3 0,3 0-1,1-7 0,6-2 0,7-8-2,7-3 1,8-4 0,9-5 0,14-6 1,12-6 0,15-6 0,13-3 0,12-2 0,11-2 0,3-4-1,4 0 0,-6 2 0,-4 1-1,-12 3 0,-12 2 0,-13 3 0,-8 1 0,-9 4 0,-8 0-3,-9-3-5,1 15-17,-1-15-9,-13 9 1,-2-16 0</inkml:trace>
  <inkml:trace contextRef="#ctx0" brushRef="#br0" timeOffset="901">781 16 15,'10'-6'20,"13"3"-16,5 1-2,5 0 1,3-1 1,3 3 0,1 3 0,-4 1 0,-3 2 0,-4 1 0,-8 3-2,-4 1 2,-7 2 0,-10 1 1,-3 2 1,-9-2 1,-1 1 0,-5-3 0,2 0-1,0-2-1,3-4-2,13-6-1,-11 10-2,11-10 0,17 5 0,-1-2-1,8 2 1,4 1-1,2 4 1,3 0 0,-1 3 0,-1 2-1,-6 0 1,-4 3 0,-6 2 0,-7 0 1,-6 3 1,-7-2 1,-5 2 1,-9-5 0,-2 5 0,-6-2 0,-3-1-1,-5-5 0,4 1-2,-2-3-1,1-4-3,6 3-5,0-6-11,3-6-16,11 1 0,1-10 1</inkml:trace>
  <inkml:trace contextRef="#ctx0" brushRef="#br0" timeOffset="1682">1504 874 4,'21'-8'23,"12"8"0,-1-4-16,3 0-4,5 3 0,-3 1 1,2 5 0,-9-2 0,-2 3 0,-6-1-1,-4 1-3,-5-1-10,1 6-16,-14-11 0</inkml:trace>
  <inkml:trace contextRef="#ctx0" brushRef="#br0" timeOffset="3735">2455 467 17,'31'-27'13,"-1"1"1,-2 4-1,-5 0 0,-2 2-1,-8 3-2,0 5-4,-6 2-2,-7 10-1,12-14-1,-12 14-2,0 0 1,10-8-1,-10 8 0,0 0 1,0 0-1,0 0 0,4 9 0,-3 0 1,0 3-1,2 5 1,1 2 0,2 5 0,0 7 0,2 4 0,-2 3 0,0 4 0,-1 2 0,0 3 0,-2 1-1,-1 2 1,-4-6 0,0 0 0,-2-4 0,0-3 0,-3-7 1,-1-3 1,-4-7 0,0-2 0,-6-6 0,0-3 0,-4-5 0,-2 1 0,-1-3-1,3 0 0,0-2-2,4-1 1,6 2-2,12-1 1,0 0-1,0 0 1,12-8-1,9 5 1,7-1-1,6 0 1,4-2 1,4 1-1,-1 0 1,3 1 0,-2 1-1,-3 0 1,-6 1 0,-4 2-1,-4 1 0,-3 1 1,-4 0-1,-3 2 0,-5-2 0,-10-2 0,16 6 1,-16-6-1,9 3 1,-9-3 0,0 0 0,0 0 0,0 0-1,0 0-5,0 0-21,1-11-9,-6-1-2,2-2 1</inkml:trace>
  <inkml:trace contextRef="#ctx0" brushRef="#br0" timeOffset="45705">3475 924 17,'12'2'22,"5"3"-14,-1 1-7,0 0 1,-1 0-1,-3-1 1,-1-1-1,-11-4-2,11 5 0,-11-5-6,0 0-8,0 0-7</inkml:trace>
  <inkml:trace contextRef="#ctx0" brushRef="#br0" timeOffset="45926">3304 786 21,'0'0'26,"0"0"-14,19-3-4,0 0 1,10 2 1,4-4 0,9 3-2,-1-2-2,3-1-1,-6 2-2,-3 1-1,-8 0 0,-4 1-2,-10 2-2,-13-1-6,12-2-16,-12 2-8,0 0 1</inkml:trace>
  <inkml:trace contextRef="#ctx0" brushRef="#br0" timeOffset="46266">4099 89 22,'18'-4'25,"13"7"0,2-2-20,3 0-5,5 1 1,2 3 1,0-1-1,-4 0 0,-4 2 2,-4-2-2,-9 1 0,-2 1 0,-7-1 0,-2-1-1,-11-4 1,6 11 0,-6-11 0,0 12-1,0-12 1,-2 11 1,2-11-1,-1 10 0,1-10 0,-1 10 0,1-10 0,-2 11 1,2-11-1,-2 14 0,0-1 1,-4 4 0,0 11 2,-5 7 0,-2 13 0,-4 7 0,-3 10 2,-3 3-1,6 7 1,-4-6-2,6-1 0,0-13-1,7-9 0,1-11 0,6-9 0,-1-10 0,2-16-1,0 0-1,0 0-2,2-27 0,-3 1-3,2-1-2,-6-10-3,2 0 0,-6-7 0,1 8 1,-7 0 1,-1 6 3,-4 2 0,2 5 3,-1 7 3,1 2 0,4 6 1,4 1 0,10 7 0,0 0 0,9-8 1,11 4-1,12-2 1,7 1-1,11 0 1,3 2-2,10-2 1,-5 3-1,-4-2 0,-8 5-2,-10-1-2,-10 8-9,-12 3-22,-23-7-2,-11 9 1</inkml:trace>
  <inkml:trace contextRef="#ctx0" brushRef="#br0" timeOffset="47148">3333 952 12,'0'0'20,"0"0"-1,0 0-2,0 0 0,16 0-4,-3-3-1,2-3-4,5 2-1,3-2-2,5 2-2,0-1 0,3 0-1,-2-1 1,0 3-2,-6 0 1,1 1-1,-7-1-1,-3 0 0,-1 3-5,-13 0-5,12-8-15,-12 8-10,8-12 1,-8 12 1</inkml:trace>
  <inkml:trace contextRef="#ctx0" brushRef="#br0" timeOffset="47488">3304 730 22,'0'0'28,"0"0"1,0 0-16,20-2-7,-6-2 1,10 3 0,3-2-1,10 2 0,1-2-2,7 2 0,-4-2-3,1 3 0,-6 0-2,-6-2-9,-11 0-22,0 3-1,-19-1 0</inkml:trace>
  <inkml:trace contextRef="#ctx0" brushRef="#br0" timeOffset="122226">1615 881 23,'0'0'14,"0"0"0,-3-10 0,3 10-1,0 0-2,-8-11-6,8 11-2,0 0-3,-18-9-2,18 9 0,-19-3 0,5 2 0,-1 1 1,2-1 2,-2 1 1,1-1 2,5 1 0,-2-1 1,11 1 0,-10-3-1,10 3 0,0 0-1,0 0 0,21-10-1,-3 6-1,5-1 0,6 2 0,6-2 0,6 2 0,2-2 0,3 3 0,1-2 0,0 0-1,-2 1 1,-3 1 0,-4 0 0,-5 1 0,-8-1 1,-5 2 0,-8 0 0,-12 0 0,0 0 0,0 0 0,-20 8-1,-2-3 0,-6 0 0,-7 1-1,-5 0 0,-6-1 0,0 1 0,-1 0 0,3-2 1,6-1-1,5 0 0,3-2 0,10-1 0,7 0 0,13 0 0,-17-3 0,17 3-1,0 0 0,0 0-1,17-8-3,-3 10-7,0 4-21,4-11-2,13 1 1</inkml:trace>
  <inkml:trace contextRef="#ctx0" brushRef="#br0" timeOffset="123327">2422 499 7,'-13'5'9,"-3"1"-4,1 1-2,-2 2 0,2-2-1,1 2-1,1-4 2,4 5 1,9-10 3,-11 5 0,11-5 0,0 0 0,8-10-1,2 1 1,5-7 0,5 1-3,6-4-2,4-2-2,2-2 1,1-2 0,2-1 0,-1 2-1,-2 2 1,-2-3-1,-5 1 0,-2 3 1,-5 0 1,-1 3 0,-6 4 1,-1 4-1,-5 0 1,-5 10 0,7-9-1,-7 9 0,0 0-1,0 0-1,0 0 0,0 0-1,0 0 0,0 0 1,0 0-1,0 0 1,0 0-1,3 17 1,-2-5-1,-1 6 1,0 4 0,-1 8 0,1-1 0,-2 10 0,1 5 0,-1 3 0,1 4 0,2 2 0,2 2-1,1 0 1,1 5 0,2-7 0,-1-3 0,-3-6 0,0-4 1,-2-5-1,-3-6 0,-2-7 0,-1-4 0,0-4 0,-1-3 0,6-11 0,-7 14-1,7-14 1,0 0-1,0 0 1,-11 10 0,11-10 0,-13 0 0,4-1 0,-4-1 1,-4-1-1,-2 0 0,-2-1 0,-3 0 0,1 0 0,3 0 0,1 1 0,3-1 1,5 1-1,11 3 0,-7-10 0,16 4 0,6-1 0,6-1 0,5 0 0,4 1 0,3 2 0,0 0 0,-2 3 0,-5 3-1,-3 3 1,-6 1 0,-3 1-1,-4 2-6,-4 5-19,-6-13-2,10 11-1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6:46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369 7 5,'0'0'15,"0"0"-1,0 0-2,0 0-1,0 0-3,0 0 1,0 0 0,0 0 1,0 0-2,-9 1 0,9-1-1,-12-2-2,1 0 0,2 2-1,-7-3-2,1 3-1,-4 0-1,1 3 1,-4-1-1,1 2 0,-1-1 0,1 2 0,-2 1 1,3-2-1,3 2 0,1-2 1,3 0-1,4-1 0,-1 0 1,10-3-1,0 0 1,-9 3-1,9-3 1,0 0-1,0 0-1,0 0 1,0 0 0,-1 10-1,1-10 1,-5 19-1,2-6 1,-4 5 0,1 0 1,-2 2-2,1 0 2,0-2-1,-1-2 0,4-1 1,2-4-1,2-11 1,8 12-1,6-11 0,6-2-1,7-1 1,7 0-1,3-1 0,3 1 0,1 1 0,0 3 1,-2 2-1,-4 4 1,-4 2 0,-4 3 0,-2 2 0,-4 1 0,-2 3 1,-3 0-1,-3 1 0,-5 0 0,-2-1 0,-2 0 1,-5 0 0,-5-2 1,-2 0 2,-8-3 0,-2 4 0,-8-7 2,-1 3-1,-6-6 1,1 2 0,-4-5-2,3 1-1,-1-3-1,0 0 0,4-2-1,4 0-1,2 1 1,4-2-2,3 1 0,2-3-1,15 2-10,-14-2-27,10-10 1,4-4-2,2-12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7:08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16070 204 3,'-15'-2'3,"2"2"-2,2 0 0,1 0 0,-1 1 0,11-1 0,-15 2 1,15-2 1,-15 5-2,15-5 1,-11 6 0,11-6 0,-11 7-1,11-7 1,0 0 0,0 0 1,-10 8 0,10-8 0,0 0 1,0 0-1,0 0 2,0 0-1,12 6 2,-12-6-1,16 4 1,-6-3 1,6 1 1,2-1-1,4 1-1,3-2 0,5 2-1,1-2-1,6 1 0,-1-1-1,8 2 0,0-4 0,7 2 0,2-4 0,8 2 0,4-2 0,7 0 0,7-3-1,3 1 0,5-2 0,6 1 0,4-1 0,2 0-1,0-1 1,2 1 0,3-2-1,0 0 0,1 1 0,-1 0 0,-1 1 0,-2-1 0,-2 0-1,0 1 1,-5-1-1,0 1 1,-4 0 0,0 0 0,-2-2 0,-2 3-1,-2 0 1,-2 1 1,-1-1-1,-2 2-1,-2 1 1,-3 0-1,0 1 0,-2 0 1,-4 0-1,2 1 1,-3 0 0,-1-1-1,-2 1 1,1 1 0,-1 0-1,4 2 1,0 0-1,0 1 0,1 2 1,3-1-1,-2 0 1,1 0-1,1-1 1,-2 0 0,-2-1 0,0 0 0,3-1 0,-2 0 0,1 0 0,0 1 0,1 0-1,-1 0 1,2 0-1,1 0 1,-1 0-1,-1 0 0,-1-1 0,-2 1 1,-1 0-1,-1 0 1,-2 0 0,2 0-1,2 1 1,-1 0-1,4 0 1,3 0-1,-2 0 0,1 1 0,1-1 1,-7 1-1,-3-2 0,-2 1 1,-1 0-1,-4 0 0,3 0 1,-5 0-2,-4 0 1,3 2-1,-7-1 1,-1-1 0,-6 0-1,-4-1 1,-9 0 0,-6 0 0,-3-1 0,-18 0 0,22 0 0,-22 0 0,0 0 1,0 0 0,41 4-1,-41-4 1,0 0-1,52 0 1,-52 0 0,0 0-1,51-3 0,-51 3 0,0 0 0,0 0 0,42-4 0,-42 4 0,0 0 0,0 0 0,0 0 0,0 0 0,0 0-1,0 0 1,0 0-1,0 0 0,0 0 0,0 0-1,0 0-1,-59-2-2,30 5-6,-8-2-21,-12-5-6,-6-3-2,4-9 1</inkml:trace>
  <inkml:trace contextRef="#ctx0" brushRef="#br0" timeOffset="2483">0 1105 20,'24'-7'11,"-5"2"0,5-2 0,0 3-1,4-2-2,2 3-3,6 3 0,-1-1 0,7 1-1,0 0-1,-3-1 0,10 1-1,-1-1 0,4 1 1,-2-2 0,4 2 0,2-3 1,2 3 0,9-3 0,-8 3 1,2-1-1,-3 1-1,7 0-1,1 1 0,-4 0-1,3 0-1,0-1 1,3 0-1,-3-2 1,5 1-1,-6-1 1,-3 0 0,0 1 0,-4 0 0,-1 1-1,-2 0 1,0 1-1,0 0 0,-1-1 1,4 1-1,0 0 0,1 0 1,-1 1-1,-2 0 0,0 0 1,0 1-1,0 1 0,-1 0 1,0-1-1,3 0 1,4-2-1,4-1 1,1-2 0,2 0 0,2-2 0,2 0 0,0 0-1,-1 1 1,-1 0-1,0 1 0,0-1 1,-1 1-1,-1 0 1,-1-1 0,4-1 0,0 0 0,0 0-1,1 0 1,0 0 0,3 1-1,-1 0 0,3 2 1,-4-1-1,-1 2 0,0 1 0,-2-1 1,-2 0-1,0 1 0,-2-1 1,1 1-1,-2 0 1,0 1-1,2 0 1,2 2-1,-1 1 0,2 0 2,2 3-2,4-2 0,2 1 0,2 0 1,-2-1-1,2 1 0,0-4 0,2 1 0,-1-2 1,3 1-1,1 2 0,3-4 1,5 3-1,-1 1 1,1-1-1,2-4 1,1 4-1,-2-4 0,-3 0 0,0 3 0,0-3 0,1-4 1,1 1-1,1 3-1,2-3 1,-1 3 0,3-5 0,-2 0 0,-1 0 0,-3 3-1,-1 0 1,-6 0 0,-3 0 0,-3 1 0,-5 0 0,1 1 0,-2 1 0,-3 0 0,0 1 0,-3-1 0,-3 0 0,-2 0 0,-3 0 0,-4 0 0,-6-1 0,-2 1 0,-3-1 0,-2 1 0,-1 0 0,-2 0 1,0-1-1,-1 1 0,-2-1 0,-2 0 0,-1 0 0,-3 1 0,0-1 0,-2-1 0,1 1 0,1 0 0,0 0 0,0 0 0,0 0 0,2 0 0,-3 0 0,1 0 0,-2 0 0,-3 0 0,2 0 0,0-1 0,1 1-1,1-1 1,-1 1 0,2-2 0,1 2 0,0-1 0,1 1-1,-2 0 1,0 0 0,1 1 0,1-1 0,1 2 0,1-2-1,2 1 1,2-2 0,-1 2-1,-1-2 1,-3 0-1,-2 1 1,-5 0-2,-5-1 2,-6 0-1,-2 1-1,-13 0-4,23-2-12,-7 3-18,-3-8-1,3-2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7:26.6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235 193 9,'0'0'19,"0"0"-14,0 0-2,0 0 0,0 0 1,0 0 1,0 0 0,0 0 1,1 16 0,1 0 1,1 8 0,-1 4 0,1 9 0,-2 3-1,1 3 0,-4 0 0,2 2-1,-4-8-1,4-2 0,-2-9-1,4-4-2,-1-8 0,-1-14-1,14 6-2,-3-19-2,7-4-1,0-11 0,5-5 0,-4-8 0,5-1 2,-2-5 1,-3 4 3,-1 5 2,-8 5 2,1 8 0,-7 5 1,2 10-1,-6 10-1,0 0 0,0 0-2,3 26 0,-1 0-1,0 8 0,2 6 0,1 7-1,-1 3 1,2 3 0,0-7 0,0-2-1,-1-9 1,2-7 0,-3-9-1,0-7-1,-4-12-3,0 0-3,-4-15-1,-10-5 0,-1-3 0,-11-6 1,-1 1-1,-8-2 2,1 4 2,-5 6 5,-1 3 3,2 8-1,2 3 0,6 4 1,2 1 1,8 6 0,1-4 1,9 3 0,10-4-1,0 0 1,14 3 0,12-1 0,7-4-2,9 2 0,7-2-1,4 1-1,1 0 0,-2-1-2,-6 2-1,-10 0-2,-7 2-1,-13-4-6,-3 2-15,-13 0-12,0 0 3,4-16-1</inkml:trace>
  <inkml:trace contextRef="#ctx0" brushRef="#br0" timeOffset="802">0 407 26,'7'15'33,"9"-13"2,18-2-2,12-5-24,8-3-6,11-1-1,7 0 0,4-1-1,4 1-2,-4-2-9,-2 2-23,5 3-1,-8-5 1</inkml:trace>
  <inkml:trace contextRef="#ctx0" brushRef="#br0" timeOffset="1092">1249 482 33,'-17'-3'35,"0"-10"1,8-5-1,7 0-25,1-6-7,7 1-1,6-3-1,4 2-2,5 5 1,2 4-1,2 7 0,-2 6 0,1 7 0,-5 6 0,-5 8 1,-4 4 0,-7 1 2,-3 5 1,-8-4 1,-2 1 1,-10-5-1,3-3 2,-7-7-2,2-4-2,1-7-5,-2-10-5,12 0-8,-2-13-12,13-6-10,10-5-1,9-8 1</inkml:trace>
  <inkml:trace contextRef="#ctx0" brushRef="#br0" timeOffset="1382">1672 10 32,'26'-7'35,"-11"4"0,-5 7-4,-3 15-18,-7 5-8,0 10-3,-2 9-1,1 12 0,-2 7-1,0 8 1,-3 3 1,1 4 0,-1-3 0,3-4 0,-1-9 1,4-7-2,-2-14 3,4-9-2,0-9-2,-2-22-1,0 0-1,0 0-3,-6-29 1,-7 1 0,-1-1 0,-6-7 0,-5 4 0,-4-1 2,-2 9 1,-1 4 2,-1 9 0,4 1 1,2 6 0,7 4 1,5 0 0,15 0 1,0 0-1,20-2 1,11-5 0,15 1-1,11-6-1,8 3 0,6-4-1,4-1-2,-3 6-4,-11-2-17,-4 2-15,-7 5-2,-12-3 2</inkml:trace>
  <inkml:trace contextRef="#ctx0" brushRef="#br0" timeOffset="2093">2520 260 0,'0'0'28,"0"0"1,0 0-1,9 13-14,-8-1-8,3 10-2,0 4 0,3 7-1,2 2 2,4 8-1,-1-5 1,6 2 0,-3-8 0,5-2 0,-5-10 1,5-3 0,-7-10-1,3-5 1,-7-14-1,2-2 0,-6-9-2,1-4 1,-4-5-2,1-1-1,0-3 0,-2 1-1,1 4 0,1 2 0,1 3 0,1 3-1,4 4 0,-2 0-3,6 9-6,-5-2-20,4 3-8,3 4-2,-2 0 2</inkml:trace>
  <inkml:trace contextRef="#ctx0" brushRef="#br0" timeOffset="2534">3024 327 4,'0'0'31,"-10"-12"1,10 12-3,-10-11-14,10 11-4,0 0-4,0 0-2,13-1-2,-2 8-1,3 4-2,4 2 1,2 4-1,1 2 0,2 5 0,0 1 0,-5 3 0,-2 1 0,-7-1 1,-4-1 0,-5-2 2,-4 0 0,-6-7 1,-4-1 0,-6-8 0,0-2 0,-4-8 0,3-2 0,0-5-3,2-5-2,6-3-3,3-4 0,11 1-2,1-7-3,11 5 0,2-8-2,10 6-1,0-4 1,9 6 1,-3-3 1,2 5 3,-2 0 3,-4 5 3,-3 2 1,-5 3 2,-4 5 1,-5 5-1,-10-1-1,11 18-1,-8-4-2,-1 3 0,1 4 0,0 1 0,1 2 3,1-3 0,1 0 1,-2-1 1,2-3 0,-2-2 1,1-2 1,-5-13 1,6 18-1,-6-18 1,0 0 1,0 0 1,0 0-1,0 0-1,0 0 1,-10-21-3,8 5-1,1-9-1,2 0-3,3-4 0,3-2-2,3-1 1,4 2 0,6 4-1,2 2-1,6 8-2,-5-4-10,3 7-22,6 5-1,0-2 1,7 5 0</inkml:trace>
  <inkml:trace contextRef="#ctx0" brushRef="#br0" timeOffset="3475">4211 241 18,'0'0'32,"0"0"1,-15-4 1,-4-2-18,2 6-10,-9-4-1,-1 4 0,-9-2 0,-1 8 0,-7-2-1,3 5 0,-4 0 1,5 3-3,3-2 0,5 1 0,5-2-2,8-1 0,10 0 0,9-8-1,8 19 1,11-8-1,10 3 0,6 1 1,4 4-1,1 0 1,0 1-1,-3-1 1,-6-1 0,-5 0-1,-10 2 2,-7-2-1,-7 0 2,-3 0 0,-6-1 1,-4 0-1,-5-1 2,-3 0-1,-7-3 0,2-1 0,-4-1-1,0-2 0,-1-2-2,1-2-2,3 3-7,-2-5-31,0-4 0,0-5-1,-2-7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7:34.1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18 17,'-19'-4'16,"19"4"-3,0 0-3,-10-3-6,10 3-2,0 0-3,0 0 1,0 0 0,0 0 0,15 0 1,2 0 0,10 0 1,8 1 1,14-1-1,10 1 0,7-1-1,4 1 0,-1 1 0,-3 0-1,-6 2 2,-7 1 1,-16 1 3,-8 6-2,-16 0 1,0 5 0,-7 3 2,-1 5-2,-7 3-1,-1 4-1,-3 4-1,-2 3 0,-3 2 1,-4 4 1,-11 0 0,-3 1 2,-7-2-1,0 0 1,-7-7 0,7 1-1,-1-8-1,8-2-2,3-7 0,9-1-1,9-2-1,8-4 0,10 0 0,9-1 0,8-2 0,3 0 0,5-3 0,4 0 0,1-2 1,-2 2-1,-5 0 0,-4 3 1,-3 3 0,-4 3 0,-3 4 1,-4 5-2,-4 3 2,0 3-2,0 2 2,-6 2-2,-3 1 0,-1 0 1,-6 1-1,-3-1 1,-6-3-1,-3 0 1,-5-5-1,-2-1 1,0-5 0,1-1 0,-2-4-1,4-4 1,7-1 0,1-3-1,6 1 0,7-11-1,-2 19 0,8-8-1,8-1 1,2-1-1,6 2 2,-1-1 0,2-1 0,-3 1 0,-4-3 0,0 2 1,-6 4 0,-1 3 0,-12 2-2,-2 3 1,-3 4 0,-2 3 0,-3 6 1,-6-1 0,-7 3-1,-5 1 2,-7 0 0,-5 2 0,-5 0 0,-3 0 1,0-5-1,3-3 0,4-8-1,11 0 1,6-6-2,10-4 0,4-3 0,13-10-1,0 0-1,0 0-2,-5 14 0,5-14-5,6 9-25,-6-9-7,0 0 0,9 10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6:14.3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24-1 5,'0'0'4,"0"0"0,0 0-1,0 0 0,0 0 0,0 0 0,-4 10 1,4-10-1,-2 13 0,2-13 0,2 19 0,-2-8 0,2 5 1,-2 1 0,0 2 0,0 1-1,-1 3 1,-2 2-1,2 1 0,0 1-1,-1-3 0,2 1-1,-1 1 1,1-2 0,-1-1 0,3-3 0,-2 0 1,0-1-1,-2-5 0,3-1 0,-1-3-1,0-10 1,1 16-1,-1-16 1,-3 14 0,3-14-1,0 15 0,0-15-1,-2 15 1,2-15 0,-1 14-1,1-14 0,3 11 1,-3-11 0,0 0 0,0 0-1,3 10 1,-3-10 0,0 0 0,9 8 0,-9-8-1,14 6 1,-14-6 0,17 9 0,-3-5 1,2 0-1,3-1 0,3 1 1,3-2-1,6 1 0,0-1 0,5-2 0,2 1 0,4-1 0,1 0-1,6 0 1,4-1 0,1 0 0,1 2-1,4 0 1,-3-1-1,5 1 1,1-1-1,3 0 1,-2-2-1,3-1 1,5-3-1,1 0 1,7-1 0,-5-1-1,3 0 1,-1 3-1,2 0 1,1 2-1,0 1 0,0 1 0,1 0 0,1 0 0,-1-2 0,1 1 1,-1 0-1,-2-1 0,1 0 0,-3 1 0,1-1 0,-1 2 0,0-1 0,-1 0 0,0 0 0,0 2 0,-1 0 0,3 2 0,0 1 1,1-1-1,0 3 0,0 1 0,1 2 0,1-1 0,2-1 0,0-1 0,0 0 1,4-1-1,3-1 0,1-2 1,2-2-1,2-1 0,1 0 0,1 0 0,-1-1 0,0 2 0,-1-1 1,-1 1-1,0 1 0,0-1 0,-1 0 1,-1 1-1,1-1 0,-2-1 0,0 0 1,-2 1-1,1 1 0,-1 1 0,-2 0 0,-2 2 0,-5 1 1,2 0-1,-1 0 0,-3 0 0,0-1 0,-3 1 0,0-2 0,0-1 1,3 0-1,-4 1 0,3 0 0,-1 0 0,0-1 0,2 0 0,-1 0 0,3 1 1,-1-1-1,3 0 0,0 1 1,2 0-1,3 1 0,2-2 1,2 0-1,1 0 0,-1-2 1,4 1-1,-2-1 0,1-1 1,1-2-1,0 2 1,0-1-1,1 0 0,2 0 0,0-1 0,0 0 0,0-1 0,1-1 0,-3 0 0,-3 0 0,-2 0 0,-5 1 0,-1-1 0,-5 2 0,-2 2 0,-5 0 0,1 2 0,-3 0 0,-4 1 0,-2 1 0,-5-1 0,-3 0 0,-2-1 0,-7 1 0,-2-2 1,-4 0-1,-2-1 0,1 1 0,-4-1 0,-3 0 0,-5 1 0,-4 0 1,-5 0-1,-3 0 0,-6 0 1,-10 1-1,10-1 1,-10 1 0,0 0-1,0 0 1,0 0 0,0 0 0,0 0 0,0 0 0,0-10 0,0 10-1,0-11 1,0 11 0,1-16 0,-2 4 0,0 0 0,-2-3 2,2 0-2,-2-4 0,1 0 0,-1-2 0,1-1-1,0 2 1,1-1 0,0-1 0,-1 2-1,-1-1 1,1 0-1,-3-2 0,1 2 1,-1-2-1,-1 2 0,1 2 0,1-1 0,-1 3 0,0 1 0,2 4 0,0 1 1,3 11-1,-3-14 0,3 14 0,-1-10 0,1 10 1,0 0-1,0 0 0,-2-9 0,2 9 0,0 0 0,0 0 0,0 0-1,0 0 1,0 0-1,0 0-4,0 0-9,-9 0-23,9 0-1,-19 1-1,3-5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1:36.4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8 139 16,'-10'-3'12,"10"3"0,0 0-1,-4-11-1,4 11-2,10-15-2,1 6-2,4-1-2,3 1 0,5-3 0,3 3-2,2 2 1,0 3-1,1 2 1,-1 3-1,-2 3 0,-1 2 0,-2 4 0,-2 3 1,-3 1-1,-1 2 1,-5 1 0,-1 2 0,-7 2 0,-3 0 0,-6 3 0,-5 1 0,-4 2 0,-5 2 0,-1-1 0,-6 2-1,2-1 1,1-1-1,-1-4 0,5 0 0,1-4 0,6-2 0,1-3 0,6-2 0,4-1 1,3-2 0,11-3 0,5 0 1,9-3 0,10-2 0,11-3 0,11-1 0,6-5-1,7-1-2,5 0-3,-2-4-6,0-1-11,-3 4-9,-12-9 2</inkml:trace>
  <inkml:trace contextRef="#ctx0" brushRef="#br0" timeOffset="581">1208 175 4,'0'0'10,"10"17"0,-6-1 1,-2 6-1,-1 5 0,-1 7 0,-2 2-1,1 4-3,-3-2-1,0 1-2,1-7-2,-1-3-3,3-9-8,2-1-9,-1-19-6,5 12-2</inkml:trace>
  <inkml:trace contextRef="#ctx0" brushRef="#br0" timeOffset="822">1073 385 9,'0'0'15,"13"13"-4,2-10-3,3 0-1,8 1 0,4-2 0,6-2-1,4-3-3,1-2-5,2-7-16,7 5-6,-12-13-1</inkml:trace>
  <inkml:trace contextRef="#ctx0" brushRef="#br0" timeOffset="1102">1609 58 8,'22'-12'16,"-1"0"-1,4 3-2,-1 2-1,1 2-2,1 4-3,-1 3 0,-1 3-3,-2 4-1,-1 3-1,-4 4-1,-3 3 1,-5 3-1,-5 3 1,-6 2 0,-5 1-1,-7 3 1,-6 2-1,-5 0 1,-2 0-1,-2-2 0,1 0 1,1-3-1,3-1 0,4-6-1,7-2 1,3-3 0,6-2 1,3-2-1,7-2 1,4-2-1,6 1 1,4-3 0,8 0 0,4-2 0,7-1-1,6-1-2,1-2-2,5 1-7,-2-4-7,3-2-15,5 3 0,-6-6 1</inkml:trace>
  <inkml:trace contextRef="#ctx0" brushRef="#br0" timeOffset="1793">2460 196 11,'-2'12'10,"2"6"-2,-1 4 1,0 5 0,1 4 1,-2 1-1,2 3-1,-1-2-1,-1-2-1,1-3-3,-1-3-1,2-4-3,-3-6-3,2-3-5,1-12-5,-6 10-4,6-10-1,0 0 3</inkml:trace>
  <inkml:trace contextRef="#ctx0" brushRef="#br0" timeOffset="1983">2356 440 12,'-11'-12'12,"-1"0"-2,3 3-2,9 9-3,-14-8-1,14 8-1,0 0 1,0 0 0,10 8 1,4-3-1,5-1 1,5 1 0,7-3 0,7-1-2,3-2-1,2-2-4,2-3-6,0-3-6,-4-8-10,9 5-3</inkml:trace>
  <inkml:trace contextRef="#ctx0" brushRef="#br0" timeOffset="2314">2873 242 4,'18'-16'24,"5"-5"-10,0-3-1,2-1-1,1-1-1,2 4 0,-4-3-2,2 5-1,-5 2-3,-2 4-2,-4 2-1,-4 3-1,-11 9 0,13-10-1,-13 10 0,0 0-1,0 0 1,0 0 0,5 10 0,-3 1 0,-1 4 0,-1 4 0,1 4 1,-1 4-1,2 3 0,0 2 0,-1 2 0,-2 0 1,3-1-1,-1 0 0,-1-4 0,1-2 1,-4-3-1,0-3 1,-3-5 0,1-3-1,-4-3 1,0-2 0,-3-3 0,-2-2 0,1-1 0,-3-1-1,3-1 1,-4-1-1,3 0 1,1-1-1,3 0 0,10 2 0,-15-2 0,15 2 0,0 0-1,0 0 0,0 0 1,0 0 0,0 0 0,13 0 0,2 1 1,7 0-1,5 1 1,5 0 0,4-1 0,5 0-2,4 1 0,0-3-4,7 3-9,2 1-18,-4-4 1,7 3 0</inkml:trace>
  <inkml:trace contextRef="#ctx0" brushRef="#br0" timeOffset="3155">3984 468 15,'0'0'20,"0"0"-1,-10-3-2,10 3-2,0 0-5,0 0-1,10 1-3,-1 1-2,3-2-2,2 1 1,2 1-2,3-2 0,4 0 0,1-2-3,1 2-6,-4-3-9,-2-4-14,4 3 0,-7-7 1</inkml:trace>
  <inkml:trace contextRef="#ctx0" brushRef="#br0" timeOffset="3475">3966 247 20,'15'-9'23,"14"6"-12,6 1-7,5 1 0,6 1-3,1 0-13,10 8-10,-7-9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14T23:48:25.054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1,'0'0'2,"0"0"1,0 0-1,0 0 0,0 0-1,0 0-1,0 0 0,0 0 0,0 0-1,0 0 1,0 0 0,0 0 1,0 0 0,0 0-1,0 0 1,0 0-3,0 0-3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14T23:50:12.538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8,'21'-1'20,"-10"10"-16,1 6-1,5 3 2,-4 5-2,4-2-3,-7 0-2,0-2-9,-10-19-9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8:10.7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1519 1917 4,'0'0'6,"0"0"1,0 0 1,0 0 1,0 0-1,0 0 0,0 0 0,0 0-2,0 0-1,0 0-1,0 0-1,0 0-1,0 0 0,0 0-1,0 0-1,0 0 1,0 0 0,0 0-1,0 0 0,0 0 2,0 0-2,0 0 0,0 0 0,-6 13 0,6-13 0,-1 14 0,1-14 0,-6 18 0,5-8 0,0 3 0,1 3 0,-1 1 1,-3 1-1,1 3 1,3 1-1,-1 1 1,-3 0-1,3-1 1,1-3 0,-1 2 0,1-3 0,0 0 1,0 1-1,-1 1 1,1-1 0,-2 2-1,2 2 0,-1 0 0,1 0 0,0 2 0,-1 0 0,2-2 0,-1 1 0,0 0 1,0 1 0,1 0 0,-1 0 0,1 0 0,-2 0 1,2 1-1,-2 0 0,2 2-1,-2-5 1,2 3-1,-2-2 0,1 2 1,0-3-1,1 0 0,0-1 1,1-1-1,-1-4 1,2 5-1,-2-2 0,0 0 0,0-1 0,-1 1 0,-1-1 0,0 2 0,0 3-1,1-4 1,-2 1-1,2 2 1,0 1-1,3 2 1,-3-1-1,2 0 1,-1 0-1,0-1 1,0 0-1,0-2 1,-2-1-1,1 0 1,-2-3 0,1 2-1,-1-3 1,1 2 0,-2-2 0,1-1-1,1 0 1,1 0-1,-1 0 1,1-1 0,0 1-1,0 0 1,0 1-1,-1 2 0,0 0 1,-1 1-1,1-2 1,0 1-1,0-1 0,-1 1 0,1-1 0,0-3 1,0 2-1,0-2 0,0 1 0,0 0 1,0 0-1,0-1 0,0 1 0,0-1 1,1 1-1,-1 0 0,1 1 1,0 0-1,-1 2 0,1-1 0,-1 0 0,0 2 0,-2 0 1,1 0-1,-1 2 0,1 0 0,-1-2 1,1 3-1,-1 0 2,0-3-2,-1 1 1,0-1-1,-2-1 0,1 1 1,0-1-1,-1-1 0,0 0 0,1 0 0,-2 0 0,3 0 0,0-3 0,1 0 0,-1-1 0,2-2 0,0 1 0,1-1-1,-1 2 1,1 0 0,-1 2 0,1 0 0,0 2 0,0 0 1,-1 3-1,1 1 0,0-1 0,0 1 0,0-1 0,1 0 0,0-2 0,0 1 0,0-3 0,0-1 0,0-1 0,1-2 0,-1 0 0,1-1 0,1-2 0,-1 0 0,0 1 0,0-2 0,-1-9 0,4 16 0,-4-16 0,4 16 0,-4-16 0,2 14 0,-2-14 0,1 14 0,-1-14 0,2 10 0,-2-10 0,0 10 0,0-10 0,0 0 0,0 0-1,0 0-5,0 0-17,0 0-1,0 0 0,-18-7-2</inkml:trace>
  <inkml:trace contextRef="#ctx0" brushRef="#br0" timeOffset="3395">1280 4980 2,'0'0'7,"10"-1"0,-10 1 1,0 0-1,0 0 1,0 0 0,0 0 0,0 0-1,0 0 0,4-9 0,-4 9-1,0 0 0,0 0 0,0 0-2,0 0 0,0 0-2,0 0 1,0 0-2,0 0 0,0 0-1,0 0 0,-10 4 0,10-4 0,0 0 0,-12 10 0,12-10 0,-11 14-1,11-14 2,-15 17-1,15-17 0,-15 22 0,6-13 0,0 3 0,0-1 0,0 2 0,-2 0 0,1 1 0,0 2 0,-3-2 0,3 3 1,-1 0-1,-1-1 0,2 2 1,-1-2-1,0 1 1,2-1-1,0 0 0,-1 0 1,2 1-1,0-2 1,-1 1-1,1-2 1,0 2 0,0-2-1,0 1 0,1 0 1,-1 0-1,0-2 0,-1 3 1,1-4-1,0 3 1,0-2 0,-1 0 0,0 0 0,2-1 0,-3 1-1,0-2 1,1 4 0,-2-4-1,1 1 1,0 3 0,-1-2 0,0 1-2,1-1 3,1 1-2,0-2 1,1 0-1,0 1 0,0-2 0,1 1 1,0-1-1,-1 0 1,0 1-1,-1 0 1,0 0-1,0 1 1,-3 0-1,1 1 1,-1-1 0,-1 1 0,1 0 0,-2-2-1,2 1 1,0-1-1,0 2 1,2-3-1,-2 0 0,2 1 0,0-2 0,0-1 1,3 1-1,-1-1 0,8-9 0,-14 16 0,14-16 0,-11 14 0,11-14 0,-8 13 0,8-13 0,-11 15 0,11-15 0,-11 14 0,11-14 0,-12 17 0,12-17 0,-14 15 0,14-15 1,-11 16-1,11-16 0,-12 14 0,12-14 0,-9 13 0,9-13 0,-8 12 0,8-12 0,-8 12 0,8-12 0,0 0 0,-8 11 0,8-11 0,0 0 0,0 0 0,-5 10 0,5-10 0,0 0 0,0 0 0,0 10 0,0-10 0,0 0 0,2 10 0,-2-10 0,5 10 0,-5-10 0,8 14 1,-8-14-1,11 13 0,-11-13 0,16 18 0,-16-18 1,19 15-1,-8-4 1,2-3-1,0-1 0,2 1 1,1 0-1,0-3 0,0 0 0,2-2 0,-2-1 1,2-1-1,0-1 0,-1-2 0,1 0 1,-1-2 0,0-2-1,-1 0 0,0-2 1,-3 0-1,1-1 0,-3-1-1,0 0 1,-2-1 0,-1-1-1,-2 0 1,-1-2 0,-1 1 0,-2-2 0,-3-1 0,-1 1 0,-3 0 0,0 2 0,0 0 0,-2 3-1,7 10 1,-17-16-1,8 13 1,0 0-1,-1 3 1,0 0 0,0 2-1,0 0 1,1 1 0,9-3-1,-16 10 1,16-10 0,-14 13-1,14-13 1,-8 18-1,4-7 1,2 1-1,0 2 1,1 1 0,2 0 0,0 0 0,2 1 0,2 1 0,-1 1 1,3-1-1,0 0 0,4 1 1,0-2-1,2 1 1,0-2-1,2-1 0,1-3 0,3 1 1,1-2-1,2-2 0,1-1 0,0-1 0,0-3 0,2-1 1,0-3-1,-3-2 0,0-3 0,0-1 1,-1-2-1,-3-3 1,0 1-1,-1-2 0,-4-1 1,-1-1-1,-2-2 1,-4 0-2,1-1 1,-5-1 0,-3 1 0,-2-2-1,-2 3 1,-2-1 0,-2 4-1,-1 0 1,-3 3 0,1 2 0,3 3-1,-1 2 1,0 2-1,10 2 1,-15 1-1,15-1 1,-13 5-1,13-5 1,-9 9 0,9-9-1,-9 10 1,9-10 0,-10 15 0,6-4 0,-1 0 0,1 0 0,2 4 1,0 4-1,0 0 0,2 2 1,1 2-1,2-2 0,2 2 0,1 1 1,3-1-1,0-6 0,3 0 0,2-4 0,0-3 0,4-1 0,-2-4 0,5-3 0,0-3 1,2-3-1,1-2 0,2-2 0,0-1 0,0-2 0,1-2 0,-3-1 0,1-2 0,-3 2 0,-1-5 1,-2 3-2,-3-2 2,-2 2-1,-1-2 0,-4 0 0,-2 1 0,-2 0 0,-1 3-1,-2-3 1,-1 1-1,-2 1 1,-3 1 0,1 0 0,-2 2-1,-1 0 1,-1 1-1,7 11 1,-17-14-1,17 14 0,-16-7 1,6 5-1,10 2 1,-16 6 0,16-6-1,-17 11 1,17-11 0,-15 17-1,8-7 1,1 1 0,0 2 0,2 1 0,1 1 0,2 0 0,1 3 0,2 1 0,2 2 0,2 0 1,3-1-1,1 2 0,1-1 0,2-1 1,0-1-1,2-3 0,2-2 0,2-2 0,-1 0 0,2-4 0,2-3 0,-1-1 0,2-3 1,0-3-1,0-3 0,-2-2 0,3-3 1,-2-2-1,-1 0 0,-1-3 1,-2 0-1,-2-1 1,-2 0-1,-3-2 1,-3 1-1,-2-2 0,-4 1 1,-3 1-2,-4-2 1,-1 3 0,-1 0-1,-3 4 0,-2-1 0,1 4 1,-1 1-1,-1 2 1,1 2-1,0 1 1,3 2-1,9 1 1,-15 0-1,15 0 1,-12 8-1,12-8 1,-5 13-1,5-4 1,0 4-1,2-1 1,1 4 0,1 2 1,1 1-1,3 1 0,1-2 0,0 2 1,3-2-1,1 3 0,2-2 0,1-4 0,1 0 1,2-1-2,2-1 2,0-1-1,1-3 0,2-1 0,1-3 0,0-2 0,1-1 0,-4-3 0,2-2 1,-1-3-1,-1-2 0,-4-2 0,0-1 1,-2-2-1,0 0 0,-3-3 1,-1 2-1,-2-1 1,-3 0 0,-1 1-1,-2 0 0,-1 0 0,-3 2 1,0 1-1,-1-1 0,-1 3 0,2 9-1,-5-15 1,5 15 0,-5-9 0,5 9-1,0 0 1,0 0 0,0 0 0,-5-9 0,5 9 0,0 0 0,0 0 0,0 0 0,0 0 0,0 0 0,0 0 0,0 0 0,0 0 0,0 0 0,0 0 0,0 0 0,-9-6 0,9 6 0,0 0 0,0 0 0,0 0 0,0 0 0,0 0 0,0 0 0,0 0 0,0 0 0,0 0 0,0 0 0,0 0 0,0 0 0,0 0 0,0 0 1,0 0-1,-10-4 0,10 4 0,0 0 0,0 0 0,0 0 0,0 0 0,0 0 0,0 0 1,0 0-1,0 0 0,0 0 0,0 0 0,0 0 0,-10-8 0,10 8 0,0 0 1,0 0-1,-9-7 0,9 7 0,0 0 0,0 0 0,-11-8 0,11 8 0,0 0 0,0 0 0,0 0 0,-10-8 0,10 8 0,0 0 0,0 0 0,0 0 0,0 0 0,-9-8 1,9 8-1,0 0 0,0 0 0,0 0 0,0 0 1,0 0-1,0 0 0,0 0 0,0 0 0,0 0 0,0 0 0,0 0 0,0 0 0,0 0 0,0 0 0,0 0 0,0 0 0,0 0 0,0 0 0,0 0 0,0 0 0,0 0 0,0 0 0,0 0 0,0 0 0,0 0 0,0 0 0,0 0 1,0 0-1,0 0 0,0 0 0,0 0 0,0 0 0,0 0 0,0 0 0,0 0 0,0 0 0,0 0 0,-6-9 0,6 9 0,0 0 0,0 0 0,0 0 0,0 0 0,0 0 0,0 0 0,0 0 0,0 0 0,0 0 1,0 0-1,0 0 0,-7-9 1,7 9-1,0 0 0,0 0 1,0 0 0,0 0-1,0 0 1,0 0-1,0 0 1,0 0-1,0 0 0,0 0 0,0 0 0,0 0 0,0 0 0,0 0 0,0 0 0,0 0 0,0 0 0,0 0 0,0 0 0,0 0 0,0 0 0,0 0 0,0 0 0,0 0 0,0 0 0,0 0 0,0 0 0,0 0 0,0 0 0,0 0 0,0 0 0,0 0 0,0 0 0,0 0 0,0 0 0,0 0 0,0 0 0,0 0 0,0 0 0,0 0 0,0 0 0,0 0 0,0 0 0,0 0 0,0 0 0,0 0 0,0 0 0,0 0 0,0 0 0,0 0 0,0 0 0,0 0 0,0 0 1,0 0-1,0 0 0,-9-8-1,9 8 1,0 0 0,0 0 0,0 0 0,0 0 0,0 0 0,0 0 0,0 0 0,0 0 0,0 0 0,0 0 0,0 0 0,0 0 0,0 0 0,0 0 0,-3-10 0,3 10 1,0 0-1,0 0 0,0 0 0,-3-11 0,3 11 0,0 0 0,-3-10 0,3 10 0,0 0 0,-3-11 0,3 11 0,0 0 0,-2-12-1,2 12 2,-3-11-1,3 11 0,-4-12 0,4 12 0,-4-17 0,1 8 0,0-2 0,-2-1 0,1 0 0,-1 0 0,-2-2 0,2 2 0,-2-2 0,3 3 0,0-2 1,-1 3-1,0 0 0,1-2 0,4 12 0,-8-18 0,5 9 0,-2-1 0,0 1 0,2-1 0,0 0 0,-3 1 0,2-2 0,-1 0 0,0 1 1,-1 0-1,0-1 0,-1 1 0,-1 0 0,4-1 1,-3 2-1,1-1 0,0 0 1,0 0-1,0 0 0,0-1 1,-2 0-1,1-2 0,0 1 0,-2 0 0,-1-1 0,1 0 0,1-2 0,-1 1 0,0 0 0,0 1 0,-1 0 0,1-1 0,2 2 1,-1-1-1,-1 3 0,1 1 0,1-1 0,1 1 0,6 9 0,-13-16 0,13 16 0,-11-17 0,5 8 0,-2-2 0,1 1 0,1-1 0,-1-1 0,-1 0 0,-1-1 0,0 1 0,1 0 1,0 0-1,0 2 0,1-1 0,7 11 0,-12-18 0,1 9 0,4-1 0,-1 0 1,0 1-1,0-3 0,1 1 0,-1-1 0,-2 0 0,5 0 0,-1 0 0,0 3 1,1 0-1,-1 0 0,6 9 0,-10-17 0,10 17 0,-8-17 0,8 17 0,-8-15 0,8 15 1,-10-18-1,5 9 0,5 9 0,-11-19 0,4 8 0,-1 1 0,1-5 0,0 2 1,-1 0-1,0 3 1,1 1-2,7 9 2,-13-15-1,13 15 0,-11-7 0,11 7 0,0 0-1,-9-3 1,9 3-1,0 0 0,0 0-2,0 0-4,0 0-10,0 0-6,12 12 0,-12-12-2,12-2 2</inkml:trace>
  <inkml:trace contextRef="#ctx0" brushRef="#br0" timeOffset="10876">1160 4737 0,'-15'1'0,"15"-1"1,-16 3 0,5 0 0,1-2 1,1 0 0,-2 0 0,1 0 0,1 1 1,-1-2 0,0 1 0,10-1-1,-18 2 0,9-1-1,-1 0 1,0 1-1,-1 0 0,1 0 0,-2 0 0,1 1 0,-1-1 1,-2 1-1,2 1 0,-3-1 0,0 0 0,-2 2 0,2 0-1,-2 0 1,0 1-1,-1 2 0,-1 0 1,1 0-1,0 1 0,0 1 1,-3 0-1,0 1 1,3-2-1,-3 1 0,0-2 1,1 3-1,-1 0 1,-1 1 0,3-1 0,-2-2 1,-1 5-1,3-1 1,-1 3 0,1-2 0,1-2 0,1 3 0,-1-2 0,2 4-1,1-4 1,-1 3 0,2-1-1,0 1 1,-1 2-1,-3 1 0,4 2 0,-2 1 0,1 1-1,-2 2 1,2 0-1,-2 0 1,2-2-1,3 2 0,-3-1 1,2-1-1,0 0 1,1-2 0,2 0-1,1 1 1,0-2 0,1 1 0,1 2 2,0 2-2,-2-2 0,2 3-1,0 1 1,0 2-1,0 1 2,0 0-2,1-1 0,2-1 0,0 1 1,2-1 0,0-3 0,1 0 1,0-2-1,2 0 0,-1 1 0,1-1 0,1 1 0,1 2-1,0-1 1,2 3-1,-1-1 0,1-1 1,2 2-1,-2-2 1,0-1-1,2 1 0,-2-3 1,2-1 0,0 0-1,1 0 1,0-2-1,3 1 0,0-1 1,-1-1-1,3 3 0,-1-2 0,2 0 0,-2 1 1,2-1-1,-1-1 0,-1 1 1,3-1-1,-2-1 1,2 1 0,-3-2-1,4 2 1,-1 1 0,3-1-1,1 0 1,0 1 0,3-2-1,-2 1 1,2-3 0,1 1 0,-1-3 0,-1 0 0,1-1 0,1 0 0,-1-2 0,1-1 0,-1 0 0,2 0-1,-3 1 1,3-1 0,-3 0 0,0 0 0,-1 0 1,2 1-2,-1-1 2,0 1-2,3-4 1,0 2 0,1-2-1,-1 0 1,1 0-1,-1-1 0,1 0 0,-2-1 1,-4 0-1,1 0 1,-1-1-1,0 0 1,1-1 0,-2 0-1,3 1 1,2 0 0,1 0 0,-1 0-1,2 0 1,1 0-1,0-1 0,0 0 0,-1-1 1,-3-1-1,0 0 0,1-1 0,-2 0 0,1-1 1,0 0-1,1-1 0,-2 0 0,3 1 0,0-1 0,0 0 0,-2 0 0,3-1 0,-1 1 0,0-2 0,1 0 1,-2 0-1,2 0 0,-1 0 0,-2-1 1,-1 1-1,1-1 0,-2-1 0,-1 2 0,-1-1 0,-1 1 1,0-1-1,1 0 0,-1-1 0,1 0 0,-1 0 1,0-1-1,1-2 1,0-2-1,1 1 0,-1 0 0,0-1 0,-2 0-1,2-1 1,0 1 0,0 0-1,1 0 2,-1-1-1,2-2 0,0 0 0,0-1 0,1-1 0,-2-1 0,-1 0 0,1 0 0,-3 0 0,3 0 0,-3-1 0,1-1 0,1 1 0,-1-1 1,1-2-1,-2 0 0,3 0 0,-3-1 0,1 0 0,0 0 1,-2 0-1,0 0 0,-2 3 0,0-2 1,-1 2-1,0 0 0,-2 1 0,0-1 1,-2 1 0,-2-2-1,2 0 0,-4 0 0,0-1 0,-1-1 0,0 1 0,-1 0 0,1 0-1,-1 2 1,0-2 0,1 1 0,-1 1 0,-1 0 1,1-1-1,0-1 0,-2 0 0,0-2 0,0 1 0,-1-2 0,-2-1 0,2-1 0,-2 1 0,1 1 0,-2-2 0,0 0 0,-1 3 0,0-1 1,-2 3-1,1-1-1,-2 0 2,0 1-2,-2-1 1,0-1 0,-1 1 0,-2 1-1,1-2 1,-3 0 0,1 2 0,1-1 0,-2 0 0,-1-1 0,0 1-1,-2-2 1,-1 2 0,-1-2 0,-3 1 0,0-2 0,-1 0 0,-2 1 0,-4 0 0,0 0 0,4 1 0,-1 0 0,3 4 0,0 0-1,1 2 1,-1 2 0,7 1 0,-2 2 0,-3 1 0,0-1 0,-2-3 0,0-1 0,-2 3 0,-1-1 0,2 1 1,-1-1-1,0 2 0,0 1 0,1 2 0,-1 2 0,4-2 0,-1 1 0,0-1 0,0 1 0,2 0 0,-1-1 0,1 0 0,-1 0 1,-1 0-1,-1-1 0,-1 1 0,-1 1 0,0 1 0,0-1 1,-1 2-1,1 1 0,2 1 0,-1 0 0,4 2 0,-3 1 0,1 0 0,-1 1 0,-2 2-1,-2 3 0,-1-2-1,-1 6-4,-7-4-11,5 6-4,-5-6 0,1-2-2,-2-9 0</inkml:trace>
  <inkml:trace contextRef="#ctx0" brushRef="#br0" timeOffset="20009">937 7527 11,'0'0'7,"0"0"1,0 0 0,0 0 0,0 0 1,0 0-2,0 0 0,0 0-2,0 0 0,0 0 0,0 0 1,0 0-2,0 0 0,-1 11 0,1-11 0,0 0-1,-2 12 0,2-12-1,-2 11 0,2-11 0,-2 10-1,2-10 1,-2 15 0,2-15 0,-2 14 0,2-14 0,-2 17-1,2-6 2,-1-1-2,1 0 0,0 2 0,-1-2 1,1 6-1,-1-4 0,2 0 0,-2 2 0,1-1 1,0 1-1,0 0 0,0 0 0,0-1 0,0 2 0,1 0 0,-2 1 0,1-1 0,-1 0 0,1 0 0,-1 1 0,1 1 0,0 0-1,0 0 1,0 0 0,0-1-1,0 1 1,1 0-1,-2 1 1,2-1-1,-2-1 1,1 1 0,-2-2-1,2 2 1,-1-2 0,1 0-1,-1-3 1,1 0 0,-1 0-1,0-2 1,1-1 0,-2 2-1,2 0 1,-1 1 0,1 0-1,0 0 0,-1 2 1,1-1-1,0 2 1,0-2-2,-1 0 2,2 0-1,-1-1 0,-1 1 0,1-2 2,-1 2-2,0-2 0,1 0 1,-1 0-1,1-2 0,-1 1 0,1 0 1,0-10-1,-1 17 0,1-17 0,0 17 0,0-8 0,0-9 0,-1 17 0,1-17 0,-1 16 0,1-16 0,1 17 0,-1-17 0,-1 15 0,1-15 0,0 16 0,0-16 0,0 12 0,0-12 1,0 0-1,0 12 0,0-12 0,0 0 0,0 0 0,0 0 0,0 0 0,-1 10-1,1-10-1,0 0-7,0 0-14,0 0-1,0 0 0,0-19-1</inkml:trace>
  <inkml:trace contextRef="#ctx0" brushRef="#br0" timeOffset="23614">1179 8629 4,'0'0'5,"0"0"1,0 0 0,0 0-1,0 0 1,0 0 0,0 0-1,0 0 0,-9 0 0,9 0-1,0 0-1,0 0-1,0 0 0,0 0 0,0 0 0,0 0 1,0 0 0,0 0 1,0 0 0,0 0 1,0 0 0,0 0-1,0 0 1,0 0-1,0 0 0,0 0-1,11-10 1,-11 10 0,11-14-1,-4 3 0,0 1 0,2-6 0,2 1-1,0-5-1,3 2 1,-1-3-1,1 0 0,1 1 0,0 2-1,-2 1 1,-2 4 0,-1 2 0,-10 11-1,13-14 1,-13 14 0,0 0-1,0 0 1,0 0-1,0 0 1,0 0-1,0 0 1,0 0-1,0 0 1,0 0-1,0 0 0,0 0 1,0 0-1,0 0 0,0 0 0,0 0 0,0 0 0,0 0 1,0 0-1,0 0 0,0 0 0,0 0 1,0 0-1,0 0 0,0 0 0,0 0 0,0 0 0,0 0 0,0 0-1,0 0 1,0 0 0,0 0 0,0 0 0,0 0 0,0 0 0,0 0 0,0 0 0,0 0 0,0 0 0,0 0 0,0 0 0,0 0 0,0 0 0,0 0 0,0 0 0,0 0 0,0 0 0,0 0 0,0 0 0,0 0 0,0 0 0,0 0 0,0 0 0,0 0 0,0 0 0,0 0 0,1 10 0,-1-10 0,-1 11 0,1-11 0,1 18 0,0-6 0,0 1 0,-1 3 0,2 0 0,-2 3 0,2 2 0,-2-1 0,1 2 0,-1 1 0,0-1 0,1 0 0,-2 1 0,2-1 0,-2-2 0,1 0 0,0-1 1,0-3-1,0 0 0,0-3 0,0 0 0,1-3 0,0-1 0,-1-9 0,2 13 0,-2-13 0,0 0 0,2 10 1,-2-10-1,0 0 0,0 0 0,0 0 0,0 0 1,0 0-1,0 0 0,0 0 1,0 0-1,0 0 1,0 0-1,0 0 0,0 0 0,0 0 0,0 0 0,0 0-1,0 0-1,0 0-2,0 0-6,0 0-11,0 0 0,11-7-2,-9-7 1</inkml:trace>
  <inkml:trace contextRef="#ctx0" brushRef="#br0" timeOffset="30484">1461 1980 0,'0'0'5,"0"0"0,0 0 0,0 0 1,0 0 0,0 0-1,0 0 0,0 0 0,0 0-1,-7-11-1,7 11-1,0 0-1,7-13 0,-7 13 0,9-15 0,-2 6 1,2-1 0,1 1 0,1-2 2,1 0-1,0-1 1,1 3 0,3-4 0,-2 4 1,-1-3-1,2 1 0,1-1-1,0-1 0,1 0 0,1 0 0,3-3-1,2-3 1,0-3 0,4 2-1,0-3 1,3 2-1,1-3 0,2 0 0,-1-1 0,0 6-1,-2-1 1,1-2-1,0 0-1,-1 0 1,0 0 0,2-1 0,-1 2-1,0 0 1,1-1-1,-1 3 1,-1-2 0,-1 2-1,-3 2 1,-2 3-1,-2 0 1,-3 0-1,-3 4 1,-2 1-1,-1 2 1,-3 0-1,-10 7 1,14-9-1,-14 9 0,9-4 0,-9 4 0,0 0 0,0 0-1,0 0-2,0 0-1,0 0-7,0 13-9,-6-2 0,3-1-1,3-10 1</inkml:trace>
  <inkml:trace contextRef="#ctx0" brushRef="#br0" timeOffset="32988">1748 3237 5,'0'0'5,"0"0"1,0 0 0,0 0 1,1-9-1,-1 9 1,0 0-1,0 0 1,0 0-1,0 0-1,0 0 0,0 0 0,0 0-1,0 0-2,0 0 2,0 0-2,0 0-1,0 0 0,0 0 0,0 0 0,0 0-1,0 0 0,0 0 0,0 0 0,0 11 0,0-11 0,4 13 0,-1-3 1,1 3 0,1 1 0,2 4-1,0 2 1,1 4 0,3 4 0,2 3 0,0 1 0,2 2 0,-1 2 0,1-1 0,0 2-1,2-5 1,-3 0 0,1-4 0,-1-4-1,0-2 2,-1-1-1,1-7 1,-1-2 0,-3-4 0,2-2 1,-2-4 1,1-1-1,-1-6-1,0-2 1,-2-4 0,1-3-1,-2-5 0,1-1-1,-1-6-1,0-1 1,-2-2-1,1 0 0,-1-1 0,0 0 0,0 0 0,0 1 0,-1 2 0,0 1 0,-1 1 0,0 2 0,-3 1 0,2 3 0,-2 3 1,0 4-1,0 2 0,0 10 0,-1-10 0,1 10 0,0 0 0,0 0 0,0 0 0,0 0 0,0 0-1,0 0 1,0 0 0,0 0-1,0 0 0,0 0 0,0 0 0,0 0 0,0 0 1,1 11-1,0 1 1,2 3-1,-2 5 1,4 2 0,4 4 0,1 0 0,2 3 1,1 2-1,2-3 0,0 2 0,1-2 0,-1-1 0,-4-3 1,1-2-1,-2-3 0,-1-2 0,-1-3 1,1-3-1,1-4 0,-10-7 1,17 7 0,-7-7 0,-1-5 0,5-4 1,-2-6-1,2-1 1,-1-5-1,1-4 0,0-4 0,-2-3 0,1-3-1,-4 1 1,-3-1-1,1-1 0,0 3 0,-2 1 1,0 2-1,-1 6 0,1 2 0,-3 5 0,4 5 0,-5 1 0,-1 11 0,5-12 0,-5 12 0,0 0-1,0 0-1,0 0-2,0 0-3,0 0-5,0 0-8,0 0-1,1 9 1,-1-9 0</inkml:trace>
  <inkml:trace contextRef="#ctx0" brushRef="#br0" timeOffset="34500">2791 3736 4,'-9'-2'7,"9"2"0,-15-4 1,15 4 2,-14-5 0,14 5 2,-12-9-2,12 9 1,-9-10-1,9 10-2,-4-13-2,4 13-1,0-16-2,2 3 0,3 2-1,1-3-1,4 1 0,-1-1 1,5-1-1,5 1 0,3 2 0,0 3-1,2 0 1,-1 1 0,1 2-1,-4 2 0,2 3 0,-7 2 0,-2 0 0,-2 2 0,-1 3 0,-10-6 0,15 16 0,-9-7 0,0 2 0,-2 2 1,0 4-1,0-2 0,-1 3 0,-2-2 1,2 4-1,-3-2 1,0 1-1,-1-3 0,-1-1 1,-3-2 1,0 2 0,-2-4 0,-3 1 1,-2-4 0,-1 1 0,-4-3 1,0 1-1,-8-4 0,4 0-1,-5-3 1,0 0-1,-1-2 0,1-1-1,-1-1 0,1-1 0,2 0 0,0 0-1,2-1 1,4-2-2,3 0-2,2-6-7,10-1-12,3-9-1,8-3 1,-1-13-3</inkml:trace>
  <inkml:trace contextRef="#ctx0" brushRef="#br0" timeOffset="36252">2736 3846 4,'0'0'5,"0"0"0,0 0 1,0 0 0,0 0 0,0 0 0,0 0 0,0 0 1,-2-9 0,2 9-1,0 0 1,0 0-1,-7-9 0,7 9 0,0 0-1,-11-10-1,11 10 0,-7-10-1,7 10 0,-7-11-1,7 11 0,-7-12 0,7 12 0,-5-10 0,5 10 0,0 0-1,-8-12 1,8 12 0,0 0 0,-1-12 0,1 12 0,0-10 0,0 10-1,1-12 0,-1 12 0,1-13 0,-1 13-1,3-14 1,-3 14-1,5-18 1,-5 18-1,5-18 1,-5 18-1,9-15 1,-9 15-1,9-17 0,-9 17 1,12-11-2,-12 11 1,14-11 0,-14 11 0,17-11 1,-7 7-1,0 0 0,1 1 0,0-1 1,4 1-1,-6 1 0,4 1 0,1 0 0,0-1 0,-1 4 0,0 0 0,0-1 0,-3 1 0,3 1 1,-3-1-1,-10-2 0,13 6 0,-13-6 0,15 6 0,-15-6 1,10 6-1,-10-6 0,8 12 0,-8-12 1,7 10-1,-7-10 0,5 16 0,-5-16 0,4 18 1,-4-18-2,4 17 2,-3-7-2,-1-10 2,4 17-1,-4-17 0,2 16 0,-2-16 0,1 18 0,-1-18 0,1 16 0,-1-6 0,0-10 0,-2 14 0,2-14 0,-2 14 1,2-14-1,-3 11 1,3-11 0,0 0 0,-6 11 0,6-11 1,0 0-1,-12 8 1,12-8-1,0 0 1,-13 6-1,13-6 0,-14 3 0,14-3 0,-14 2 0,14-2 0,-18 3-1,9-2 1,9-1-1,-18 2 1,6-2-1,1-1 0,0 0 0,1 0-1,0-2-1,0 2-2,-4-3-5,5 3-13,-3-5-1,12 6 1,-20-17-2</inkml:trace>
  <inkml:trace contextRef="#ctx0" brushRef="#br0" timeOffset="39036">3375 177 0,'0'0'5,"-4"-9"-1,4 9 0,0 0 0,-8-9 0,8 9 1,-11-8-1,11 8 1,-12-10-1,12 10 0,-15-11 0,15 11 0,-14-11 0,14 11-1,-15-12 0,15 12-1,-17-10 1,4 5 0,2-1-1,-2 1 0,-3 0 0,0 0 0,0 1-1,1 0 1,-1 0-2,0 2 0,-1 0 1,-1 0-1,2 3 1,-1-1-1,-1 3 1,-1-1 1,1 1-1,-3 1 0,0 1 0,0 1 0,-1 1-1,-4 1 1,4 0 0,-1 0 0,2 1 0,1 1 0,1-1 0,2 0 0,1 3 0,3-1 0,-2 3 0,0-1 0,-3 4 0,0 0 0,-2 3 1,-3 3-1,0 1 1,-1-1 0,1 3 1,-2 0-1,2 1 1,-2 0-1,2-1 0,2 0-1,3 0 1,-1 3-1,3 1 0,-1-2-1,5 2 0,-1 0 0,3 1 1,0-1-1,0 1 1,3-2 0,0 0 0,2-1 0,1 1 0,1-5 0,2 2-1,1 1 2,2 0-2,0 1 1,4-1 0,0 0 1,1 1-1,1 1 0,2 1 0,0-3 0,0 0 0,3 0 0,-1-2 0,0 1 0,2 0 0,0 1 0,3-3 0,0 1 0,0 0 0,2 0-1,1 1 1,3 0 0,0-4 0,-1 0 0,0 0 0,1-3-1,0 2 1,-1-4 0,-1-3-1,-1 4 1,1 0 0,-4-3 0,1 0-1,1 0 1,1-3 0,0 1-1,-1 1 1,1-6-1,1 0 1,-1 1-1,3-2 0,-1 0 0,-1 0 0,2 1 1,2-1-1,0-2 0,0 1 0,3-2 1,0 1-1,1-4 0,1 1 2,0-2-2,0 0 0,1-2 1,0 0-1,0-3 0,-1 1 1,1-2-1,1-1 0,2-1 1,-1-1-1,0-1 0,0 0 1,-1-2-1,0-3 1,-3-1-1,0 2 0,-2-1 0,-3-1 1,1-1-1,1 0 0,-2-2 0,0 2 0,0-1 0,-1-3 0,1-2 0,0 1 0,-2-1 0,0-1 0,1 0 0,-3 1 0,-1 2 0,0-1 0,-3 2 0,1-3 0,-1 0 1,0 0-1,-2 0 0,0-1 0,-1-1 0,0-1 0,-2 0 0,-1 1 0,-2-5 0,-1 4 0,-1 1 0,0-2 0,-1 1-1,0 0 1,0 1-1,-1 0 1,0 4 0,-1-3 0,-1 0 0,-1 1 0,-1-2 0,-1-1 0,-2 0 0,1 1 0,-2-2 0,0 2 0,1-2 0,-4-1 0,2 2 0,-1 0 0,0 3 0,-2 1 0,0 0 0,1 1 0,-1 3 1,-1 1-1,-1 2 0,2-6 0,-2 3 0,-1 0 0,-1 0-1,0 2 1,-3-2-1,2 0 1,-2 1 0,1 4-1,-2 0 1,1-1 0,-1 1 0,0 0-1,-2-1 1,1 3 0,-1-2 0,-3 0 0,-1 1 0,-2-2-1,-2 1 1,-2-1 0,0 2 0,-3-2 0,0 3 0,1 1-1,0 0 1,0 1 0,-2 2 0,1 0 0,-1 2 0,1-2 1,0 2-1,-2 0 0,0 1 0,2 1 0,0 1 0,-2 1 0,1 2-1,1 1 1,0 2 0,0 0 0,2 3-2,0 0 2,2 2 0,0 0 0,1 1 0,0 2-1,0 3-1,-2-1-3,6 6-7,-8-1-10,3 4-1,-4-7-2,2 0 2</inkml:trace>
  <inkml:trace contextRef="#ctx0" brushRef="#br0" timeOffset="51154">3154 498 3,'0'0'4,"0"0"1,0 0 0,2-10 0,-2 10 0,0 0 0,0 0-1,-12-4 0,12 4 0,-9-3 0,9 3-1,-11-4 0,11 4 0,-14-4 0,5 2 0,0 0 0,-2 0-1,0 2-1,-1-1 2,1 0-2,-1 1 1,-1 1-1,1 0 0,1 1 0,-1-1 1,3 1-1,0 1 0,-1 0-1,1 1 1,0 1 1,-2-1-2,2 0 1,9-4-1,-19 12 1,9-6-1,0 1 0,10-7 1,-16 12-1,7-6 0,9-6 1,-18 13-2,18-13 1,-10 12 0,10-12 0,-8 13 0,8-13 0,4 14 0,-4-14 0,8 13 1,-8-13-1,3 13 0,-3-13 1,10 11-1,-10-11 1,6 10 0,-6-10 0,6 14 0,-6-14 0,23 13 0,-12-6 0,2 0 0,1 0 0,2 0 0,3 1 0,-2-1-1,0 1 1,2 0 0,1 1-1,-1-1 1,2 1-1,1 0 0,-2 1 1,2-1-1,-2 1 0,-1 0 0,0 0 0,-2-1 0,-1 2-1,-2-2 1,0 1 0,-2 0 0,-1 0 0,-2 0 1,-1 1-1,-1-1 0,0 1 0,-2 0 1,-2-2-1,-3-9 0,6 19 0,-3-8 1,-3-11 0,1 20 0,-1-20 0,-4 15 1,1-5-1,-4 2 2,-1-2-1,-5-4 1,0 5-1,-4-7 1,-3 7-1,0-7 0,-4 1 0,-3-2 0,0-1 0,-1-1-1,1 0 1,0-2-1,1 0 0,0-1 1,2-1-1,1-1 1,0 1-1,3-2 0,0-5 1,2 4-1,0-4 1,3-1-1,1 2 0,2-1-1,12 10 1,-15-15-2,15 15-2,-3-10-2,3 10-3,11-6-10,-11 6-3,20-7 0,-3-1-1,8 2 2</inkml:trace>
  <inkml:trace contextRef="#ctx0" brushRef="#br0" timeOffset="52726">3518 947 5,'-10'-11'7,"10"11"2,0 0 0,0 0 0,2-10 2,-2 10-1,0 0-1,4-10 0,-4 10-1,0 0-1,13-10-2,-13 10 0,14-8-1,-14 8-1,19-7 0,-9 3-1,4 2-1,-4-1 1,0 1-1,1 1-1,-2 1 1,0 1-1,-9-1 0,15 5 0,-15-5 0,15 6-1,-15-6 1,14 8 0,-14-8 0,13 11 0,-13-11 1,13 13-1,-13-13 0,10 14 0,-10-14 0,7 14 1,-7-14-1,3 18 1,-3-18 0,0 17 0,-1-7 1,-3 2-1,0-2 0,-2 2 1,0-1-1,6-11 0,-17 20-1,8-11 1,-2-1-1,1 1 1,-1 0-1,0 1 1,0-2-1,2 1 1,-3 0-1,2 0 1,10-9-1,-18 16 0,6-9 1,12-7-1,-15 12 1,15-12-1,-13 12 0,13-12 0,-9 11 1,9-11-1,-2 12 0,2-12 0,-2 10 1,2-10-1,-2 9 1,2-9-1,0 0 1,0 12 0,0-12-1,0 0 1,0 0-1,1 11 1,-1-11 0,0 0-1,0 0 1,0 0 0,6 12-1,-6-12 1,0 0-1,13 10 1,-3-6 0,-10-4-1,19 10 1,-8-7-1,-1-1 1,1 0 0,0 0-1,-1-1 1,0 0-1,0-2 1,-1 1-1,-9 0 0,13 1 0,-13-1 1,12 0-2,-12 0 1,10 1 0,-10-1 1,10 1-1,-10-1-1,11 1 2,-11-1-1,9 0 0,-9 0 1,0 0-1,0 0 1,0 0-1,0 0 0,0 0-1,0 0-1,0 0-5,0 0-12,0 0-3,0 0 0,-9-11-1,6-4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6:26.7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0 839 12,'0'0'10,"0"0"-1,0 0-1,0 0-1,0 0-1,0 0-2,0 0-2,0 0-1,0 0-1,0 0-1,0 0 1,0 0 0,0 0 0,0 0 0,0 0 0,0 0 0,0 0 1,0 0-1,0 0 0,0 0 0,0 0 0,0 0 0,0 0 0,0 0 1,0 0-1,55 24 1,-55-24 1,54-5 0,-19 3 0,5 0 1,9 3 0,5-1 1,3 3 0,9 1 1,4 1-2,7-1 2,1 2 0,9-1-1,-1 1 1,8-2-2,3 3 2,3-2-2,2 4 1,6-1-2,2 3 0,-3 0 0,3 0 0,-4-3 1,-4 1 0,-6-5 0,0-1 0,-12-5 1,0 0 0,-9-5 0,-3 1-1,-9-2-1,-2 3-1,-8-1 0,-6 3 0,-6-2 0,-7 4 0,-9-1-1,-5 2 1,-6-1 0,-3 1-1,-11 0 1,10-1 1,-10 1-2,0 0 1,0 0-1,0 0 0,0 0 0,0 0 0,0 0 0,9-1 0,-9 1 0,0 0 0,10 0 0,-10 0 1,17-2-1,-3-1 0,2 1 0,3-2 0,3 2 0,0-2 0,0 0 0,0 2-1,-1 0 1,1 0 0,1 0 0,1 0 0,-2 0-1,0 0-1,1 2 0,-4-3-5,-1 4-29,-1 5 0,-17-6-1,0 0 0</inkml:trace>
  <inkml:trace contextRef="#ctx0" brushRef="#br0" timeOffset="31485">5778 1236 19,'0'0'15,"0"0"1,4 9 0,-4-9-3,4 18-1,-6-4-4,3 6-3,-2 7-1,1 5-1,-3 8-1,2 10-1,-5 6 2,4 5 0,-2 1 1,4 2 1,-3-4 0,4-4 0,0-12 0,4-6-1,-2-11-1,8-7 0,0-15-1,5-9-1,5-13 0,5-6 0,1-8-1,3-4 0,1-2 0,-1 0 0,-1 4-1,-2 6 1,-5 6 0,-3 8-1,-1 6 1,-2 7-1,0 8 1,-1 5-1,2 9 1,-6 5-1,4 6 1,-3 7 1,-1 4 0,-1 3 1,-4 2 0,0 0 0,-4-6 1,2-2-1,-4-9 2,1-7-2,-2-10-1,1-15-4,0 0-34,8-23 1,-7-1-1,1-2 0</inkml:trace>
  <inkml:trace contextRef="#ctx0" brushRef="#br0" timeOffset="33058">5169 3478 32,'0'0'27,"0"0"-3,0 0-3,0 0-7,0 0-4,0 0-3,0 0-3,18 9-2,-2-7 0,5 1-1,5 0 0,5 1 0,2-1 0,4 0 0,0 1 0,-2-2 0,-1-2 1,-2 1 0,-5-2 1,-1 0 0,-6-3 0,-1 3 0,-4-2 1,-4 1-2,-11 2 0,11-2-1,-11 2 0,0 0-2,0 0-3,0 0-12,0 0-21,0 0 0,-9 8 0,9-8 0</inkml:trace>
  <inkml:trace contextRef="#ctx0" brushRef="#br0" timeOffset="34199">5624 3427 14,'0'0'20,"3"9"-1,-3-9-4,1 13-5,1-1 0,0 2-3,2 8 0,-1 1-1,2 8 0,-2 1 0,1 6 0,-3 0 0,2 1-1,-4-8 0,2-1 0,-2-8-2,1-7-2,1-5-7,-1-10-17,4-13-11,4-4-1,-1-14 1</inkml:trace>
  <inkml:trace contextRef="#ctx0" brushRef="#br0" timeOffset="34920">6000 2925 19,'0'0'28,"0"0"-1,0 0-13,0 0-8,0 0-1,0 10 0,0-10 0,-4 19-1,1-5 0,2 5 0,-1 4 0,2 8 2,-2 2-2,4 11 0,-2 5 0,1 9-1,-2 1 0,1 4-1,-2-4 0,1-4-1,-1-6 1,1-10-1,0-10 0,4-12 0,-3-17 1,21-4-1,-6-12 0,6-6 0,2-4-1,2-1 1,2-1-1,0 1 0,-2 6-1,-2 5 1,-2 8 0,-3 3-1,1 7 1,-2 5 0,1 4 0,0 8 0,-2 5 0,2 3 1,-2 6 0,1 3 0,-4 5 1,-1 0 1,-5 0-1,-2 2 2,-4-6-2,-2 1 1,-2-3-1,-1-4 0,-2-7 0,2-5-1,0-4-1,1-5 0,3-10-2,0 0-12,0 0-24,0 0-2,-3-31 1,3-2-1</inkml:trace>
  <inkml:trace contextRef="#ctx0" brushRef="#br0" timeOffset="37634">8916 4 11,'9'-6'19,"-9"6"-4,0 0-1,0 0-4,0 0-1,0 0 0,-23 0-1,7 3-1,-9 0-1,-3 2-1,-6 1-2,-4 3 0,-5 0 0,2 4 0,-3 0-1,3 2 0,2 0 0,4 1-1,4-2 0,7 0-1,6-1 0,8 0-1,12-1 0,8-2 0,12 2 0,6-2 1,7 0-1,6 3 1,2-1 0,1 2 0,-3 0 0,-3 2-1,-5 0 1,-6 1-1,-4 2 1,-8-4 0,-2 1 0,-5-2 0,-2 0 0,-4-2 1,-6-3 1,-3 5 0,-8-5 2,1 5 1,-12-4 0,1 2 1,-10-2-1,0 1 0,-3-4 0,3 1-1,0-4-1,4-1-2,4 0-1,5-4-4,11 4-12,11-3-20,0 0-2,3-11 1,13-5 0</inkml:trace>
  <inkml:trace contextRef="#ctx0" brushRef="#br0" timeOffset="40689">2812 1015 3,'0'0'19,"-17"-8"-5,17 8-3,-11-8-3,11 8-3,-11-6-2,11 6 0,0 0-1,-10 5-2,10-5 0,-3 12 0,4-3-1,2 2 1,6 2 2,3 2 0,7 0 1,6 2 0,11 2 1,7 1 1,9 4-1,12 3-1,8 6-1,10 5 0,8 9-1,5 7 0,6 6-1,7 6 0,2 1 1,-1-3-1,-6-5 1,-5-6 0,-7-7 1,-10-10 1,-6-3-1,-10-7 1,-6-1-1,-8-2 1,-2 0-2,-8-1 1,-4-2-2,-5-1 0,-6-3 0,-7-5 0,-6-4 2,-13-7-2,9 4-6,-9-4-15,-2-10-10,-6-3 1,7 3 0</inkml:trace>
  <inkml:trace contextRef="#ctx0" brushRef="#br0" timeOffset="41229">4816 1902 8,'9'2'25,"-9"-2"-5,-5-12-7,5 12 1,-9-20 0,3 6-3,-9-4-2,-1-3 0,-9-7-1,-2-1-1,-9-4-2,1 1-2,-6-1-1,3 1-1,0 4 0,4 2-1,5 4 1,5 5-2,5 5 1,6 2 0,4 2-1,9 8-1,0 0 0,0 0 0,0 0 0,18 22 1,5 0-1,6 3 0,7 6 1,4 4 1,2 1 0,1 2 0,1-2 0,-3 0 0,-6-4 0,-4-4 1,-3-1-1,-6-3-1,-5-2 2,-3-3-2,-6 0 1,-5-1 0,-5-3 0,-5 4 0,-9-4 1,-4 4 0,-8 2 1,-6 1 1,-11 3-1,-2 3 1,-7 1-1,-2 2 0,-2 0 0,0 0 0,5-2-1,3-3 0,8-4-1,5-4 1,9-4-1,6-3 0,6-5 0,7-2 0,9-4-2,-10 1-1,10-1-7,9 3-25,-9-3-1,13-15 0,-15-5 1</inkml:trace>
  <inkml:trace contextRef="#ctx0" brushRef="#br0" timeOffset="44714">9380 1206 7,'0'0'7,"0"0"-3,-14-3 1,14 3 2,-18-4 2,5 1 0,-2 1 1,-4-1 1,-1 0-2,-6-1-1,-5 2-4,-3-1-1,-4 0-1,-5 0 0,-5 1 0,-4 1 1,-3 2 0,-2-2 1,-1 4 0,-4 0-1,-1 3 1,-4 1-2,3 3 1,-3 3-2,-3-1 0,0 4 0,1 3 0,1-1 1,0 4-1,2-1 0,2 3 1,1-2-1,6 5 0,3 0 0,3 3 0,4 3-1,8 2 0,4 4 0,6 1 0,5 2-1,7 2 1,2 2 0,5-1 1,3 0-1,3 1 0,4-4 1,6 1-1,4-1 1,4-3-1,8 1 0,4-2 1,8-1-1,6-1 1,6 1-1,5-3 1,3-1-1,4-1 1,3-3 0,4-2 1,1-5 0,4 0 0,0-8 0,7 0 0,-1-6 1,5-1-1,0-4-1,4-2 0,1-3 0,2-2 0,1-4-1,0-1 1,-2-5-1,0-2 2,-2-7 0,-2-4-1,-6-5 1,-2-2-1,-8-5 1,-5-2 0,-8-4 0,-7 1-1,-10-2-1,-7 2 1,-9-1 0,-9 2 0,-7 0-1,-5 1 1,-7-1-1,-3 1 0,-3 1 0,-4 1 0,-2 0 0,-1 2-1,-3 3 1,-3 1 0,-3 3 0,-3 3 0,-3-1 0,-4 2 0,-6 1 0,-1 2 0,-6 0 0,-5 0 0,-1 4-1,-4 4 1,0 7 0,-1 3-1,2 7-4,-10 4-20,1 7-12,-4 8-3,-13-4 2</inkml:trace>
  <inkml:trace contextRef="#ctx0" brushRef="#br0" timeOffset="71593">5825 921 14,'0'0'12,"0"0"-1,0 0-2,-13 5 0,13-5-3,-12 10-3,12-10-2,-9 17 0,5-6-1,-1 4 0,1 4 1,1 2 0,0 5 0,0 5 2,-3 4 0,2 5 0,-2 0 1,0 6 2,-1-1-1,2 4-1,-2 0 1,4 3-2,1-4 0,2 3 0,3 0-1,2 0-1,2-4 0,1 1-1,2-2 0,-2 0 0,-2-6 1,-2-2-1,-2-6 1,-1-4-1,-1-5 1,-1-7 0,0-6 1,1-10-1,0 0 1,0 0 0,18-15 0,-4-2 0,3-4 0,5-4-1,2-4 0,3-2 0,1 1-1,-1 1 0,-3 2 0,-2 5 1,-5 2 0,0 5 0,-7 3 0,0 4 0,-10 8 0,15-6 0,-15 6 0,12 10-1,-6 2 0,2 3 1,-2 3 0,0 5 0,-1 1 0,1 6 0,-1 1 0,-1 3 0,0 0 0,1 3-1,0-1 1,0 1-1,1-3 1,-1-4-1,-1-3 1,1-4-1,-2-8 1,-1-2 0,-2-13-2,1 10-1,-1-10-16,0 0-16,6-24-2,-2-1 1</inkml:trace>
  <inkml:trace contextRef="#ctx0" brushRef="#br0" timeOffset="128805">5812 949 20,'0'0'11,"-3"10"0,3-10-1,0 0-2,-8 13-3,6-4-3,0 1-1,1 4-1,-1 3 0,0 2 1,0 3-1,-1 2 2,1 3 0,0 1 2,0 2-1,-3 5 2,2 3-1,0 4 1,2 3-2,0 4 0,3 3-1,-2 4-1,5 5 0,2-1 0,-1 0 0,0 2 0,-2 0 1,-1-2 0,-1-1 0,-2-5 1,-1-2-1,-3-3 1,2-3 0,-2-5-1,4-4-1,-1-2 0,1-3 1,0-4-2,1-4 1,-2-5 0,2-4 0,-1-3 1,2-3 0,-2-9 2,0 0-1,0 0 0,0 0 0,10-23 0,0 5-1,-2-7 0,2-5-1,3-6-1,-1-2 0,1-3 0,0 0 0,-3 3 0,0 0 1,1 0-2,-1 3 1,2 2 0,2 1 0,2 3-1,0 4 0,1 3 0,-1 5 0,-2 3 1,-3 4 0,-2 4 0,-9 6-1,11-3 1,-11 3 0,0 0 0,9 14 0,-9-14 0,4 18 0,-2-8 0,3 2 0,-1 2 0,3-2 0,0 1 0,0 1 0,2 2 1,1-1-1,-2 1 1,-1-1-1,-2 1 2,1 3-1,-5 0 0,-1 4 0,0-2 1,-1 3-1,0 0-1,1 1 1,0 0-1,0-2 1,0-1-1,1-5 0,0-1 0,0-5 1,-2-1-1,1-10 0,-1 10 1,1-10 0,0 0-1,0 0 2,0 0-1,0 0 1,0 0-1,0 0-1,0 0 1,0 0-1,0 0 1,0 0-1,0 0 0,0 0 1,0 0-1,0 0 1,0 0 0,0 0 0,0 0 1,0 0-1,0 0-1,0 0-1,0 0-8,0 0-29,0 0 0,4-10-1,-5-13 0</inkml:trace>
  <inkml:trace contextRef="#ctx0" brushRef="#br0" timeOffset="131029">6661 1789 15,'0'0'11,"0"0"1,-11-2-1,11 2-1,0 0-3,0 0 0,0 0-2,0 0-2,0 0 1,0 0-2,0 0 0,0 0 0,16 0-1,-2 1 1,4 0-1,5 0-1,7 1 1,5 1 0,1-1-1,4 0 0,-5 0 1,-1 0 0,-4 0 0,-3 0-1,-5-2 1,-6 0-2,1 1-7,-4 3-13,-13-4-6,19-3-1</inkml:trace>
  <inkml:trace contextRef="#ctx0" brushRef="#br0" timeOffset="131419">6885 1551 14,'0'0'20,"19"9"-16,-3 0-3,3 4 1,7 0 1,3 3 3,5-1 0,-1 2 1,1 1 0,-2-3 0,2 3 1,-3-3-2,-2 3-1,-3-4-1,0 2-2,-5-3 0,-3 2-1,-4-4 0,-4 3 2,-7-4 0,-4 2 2,-8 0-1,-3 2 1,-12 0 1,1 3 0,-9-1 0,2 4-1,-7-4 0,1 4-2,-2-2 0,3 0 0,4-2-1,2-1-2,6-1 0,1-3-2,7 1-3,3-8-5,12-4-16,0 0-10,0 0-1,13-14 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07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1362 2,'0'0'3,"0"0"2,0 0 0,9-4 0,-9 4-1,0 0 1,0 0 0,14-8 0,-14 8 0,12-5-1,-12 5 0,14-6-1,-14 6 1,15-7-1,-4 3 0,-1 1 1,0-3-1,3 2 0,-1-2 0,4 0 0,-2-1 1,3-2-2,-2 1 0,3-1 0,-1-2 0,1 1-1,-1-1 1,1-1 0,1 0-1,-1 0 1,2-1-1,-1 0 1,2-1-1,0 1 0,3-2 0,-1 1-1,2-1 1,2 1 0,-1-3-1,1 3 1,0-2-1,0 3 1,-2-1-1,0 0 1,-1 1-1,0-1 1,1 2-1,-6-2 1,6 2-1,0-1 1,-1-1-1,1 0 1,0-3-1,2 3 1,-1-2-1,5 1 0,-2-1 0,1 0 0,1 0 0,0 2 0,1 1 0,0-1 0,0-1 0,0 1 0,-2 0 1,0 0-1,0 0 0,0-1 0,1-2 0,2 0 0,0-2 0,0 2 0,2-3 0,1 1 0,1 1 0,-1-1 0,0 2 0,-1-1 0,3 1 0,-2 1 0,-1 0 0,-1 1 1,-1-2-1,-2 4 1,-1-3 0,-1 3-1,-3-3 1,1 3-1,-4-2 1,1 0-1,4 1 1,1-6-1,-1 4 0,0 1 1,1-2-2,-1 2 2,3-1-1,0 1 0,-4 0 0,-1 6 0,-1-5 0,1 2 0,-1 3 1,0-1-2,-2 0 1,0 1 1,-1 1-1,-1-2 0,-2 2 0,1 0 0,-3 1 1,-1-2-1,-3 2 0,-1 0 0,-3 2 0,-9 5 1,14-9-2,-14 9 1,0 0 0,0 0-1,10-5-3,-10 5-3,0 0-4,-17 5-6,7 3-2,-7-2 1,-4 2 0</inkml:trace>
  <inkml:trace contextRef="#ctx0" brushRef="#br0" timeOffset="1922">65 2442 4,'0'0'5,"0"0"0,0 0 1,0 0-1,0 0 0,10 1 1,-10-1-1,0 0 1,14-6-1,-14 6 0,16-7 0,-6 0 0,3 2 0,1-1-1,2 0 0,0-3-1,3 1 2,0-2-1,6 0-1,-1-3 1,0 3-1,4-3 0,3 0 0,1 0-1,4 0 0,-1 0 0,2-1 0,0 1 0,1-4 0,-1-2 0,0 3-1,-2 0 0,1 1 1,-2 0-2,1-1 1,-2 1 0,3 2-1,0 2 1,0-2-1,1-3 1,-1 1 0,2-2 0,1 1 0,0 1 0,0-1 0,1 1 0,-1-2-1,-3 2 1,2-1 0,-1-1 0,0 1-1,-3-1 1,0-1 0,-1 1 0,1-1 0,-2 0 0,3 1-1,-1-2 1,1 0 0,-1-1 0,1 1 0,0-1 0,1-1 0,-1 0 0,0 3 0,-3-1 0,-2 3 0,-1-7 0,-2 4-1,-2 2 0,0 0 1,1 1-1,0-2 1,-2 0-2,1 1 1,2 3 0,1-3 0,0-1 0,2 0 0,0-1 0,2 0 0,2-1 0,2-1 0,2-1 1,2 0-1,1 0 0,1-2 0,1 0 0,0 0 0,3-2 0,-2 1 0,1-1 0,-1 1 0,1-1 1,-1 1-1,2 0 0,1-1 0,-1-2 0,0 4 0,1 0 0,-2 2 1,-1-1-2,-3 2 2,-1 1-1,-5 1 0,1 6 0,-4-3 1,-3 2-1,-2 1 0,-2 1 0,-3 1 0,-2 2 0,-2 1 0,-5 2 1,-3 1-1,-10 5 0,15-8 0,-15 8 1,0 0-1,0 0 0,11-5 0,-11 5 0,0 0-1,0 0 1,0 0-1,0 0 0,0 0-2,-10 11-3,-1-7-11,4 5-5,-9-4 0,5 1-2,-9-5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14.0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2 328 3,'2'-13'4,"-2"13"0,0 0 0,0-13 1,0 13-1,-1-10 1,1 10 0,0 0-1,0 0 1,-3-11 0,3 11-1,0 0 0,0 0-1,0 0 0,0 0-1,0 0 0,0 0 0,0 0 0,0 0-1,0 0 0,0 0 0,0 0 0,0 0-2,0 0 1,0 0-1,0 0 0,0 0 0,0 0 1,-2 10-1,2-10 0,1 17 1,0-5 0,1 2 1,-1 3 0,1 1-1,0 3 1,0 0 0,0 3 0,0 2 0,-1-4-1,1 1 1,-1 1-1,2-1 1,2-2-1,-1-3 1,1-1-1,-1-5 1,2 3 0,-3-6 0,-3-9 1,11 11 1,-11-11-1,0 0 1,12 5 0,-12-5 0,11-9 0,-3 0 0,1-1-1,0-5 0,2-3 0,-1-2-2,0-2 1,-1-3 0,2-1-1,-1 1 1,-1-3-1,2 1 0,-2 0 0,1 2 0,2 0 0,-2 4 0,0-1 0,1 3 0,-2 3 0,-2 3 0,0 3 1,-7 10-1,6-11 0,-6 11 0,0 0-1,0 0 0,0 0-1,0 0 1,0 0 0,-2 12-1,2-12 1,1 20 0,1-6 1,1 3 0,1 0 0,0 3 0,1 0 0,2 0 0,-1 0 0,0 0 1,0-3-1,-1 0 0,0 0 0,2 0 1,0-4-1,-1 1 0,1-5 1,0 1-1,-7-10 1,15 14-1,-6-12 1,-9-2 1,19 3-1,-19-3 1,19-1 0,-10-7-1,0 4 1,2-7 0,-1 2 0,1-9-1,1 1 0,-1-8-1,2-1 1,0-1-1,-1-5 0,2-4 1,0 0-1,1-3 0,-2 1 0,-2 1 1,3 2-1,0 2 1,-3 4-1,0 3 1,-5 5 0,2 5 0,-6 3-1,-2 13 0,6-15-1,-6 15-1,0 0-2,0 0-1,-10 2-6,10-2-7,-10 15-1,3-5 1,7-10 1</inkml:trace>
  <inkml:trace contextRef="#ctx0" brushRef="#br0" timeOffset="1593">719 449 7,'0'0'5,"0"0"1,0 0 0,0 0 1,0 0 0,0 0-1,0 0 0,-4-10-1,4 10 0,6-12-1,6 5 0,-5-3-2,0 0 0,3-2 0,2-2 0,0 0 1,2-3-1,-1 1 2,1-3-2,-1 0 1,0 2 0,0-2-1,-1 4 0,-1-2 0,-2 5 1,-1 0-1,-8 12 1,11-14-1,-11 14 0,0 0 0,9-9 0,-9 9-1,0 0 0,0 0-1,0 0 0,0 0 0,0 0 0,0 0 0,0 0-1,0 0 1,0 0-1,0 0 0,0 0 1,0 0-1,0 0 0,3 11 0,-3-11 1,1 15-1,-1-4 1,1 2 0,0 2 0,1 2 0,-2 1 0,2-1 0,-1 3 0,1-1 0,-1-1 0,0 0 0,-1 0 0,0-1 0,0 0 0,-1-2 0,0 1 0,-1-3 0,0 0 1,0-3-1,0 0 0,2-10 0,-4 13 1,4-13-1,-4 13 0,4-13 1,0 0-1,-3 15 0,3-15 0,0 0 1,0 0-1,0 0 1,0 0-1,0 0 1,-11 9-1,11-9 1,0 0-1,-12 1 0,12-1 0,-9 1 0,9-1 0,0 0 0,-13 1 0,13-1 0,0 0 0,0 0-1,-10 3 1,10-3 0,0 0 0,0 0 0,0 0-1,0 0 1,0 0 0,0 0-1,0 0 1,0 0 0,0 0 0,0 0 0,5 9 0,-5-9 0,11 1 1,-1-2-1,1 1 1,3-2-1,2 2 1,-2-9-1,2 4 1,-1-5-1,-1 10 0,-2-8 0,-12 8 1,15-7-1,-15 7 1,0 0-1,10 0 1,-10 0-1,0 0 0,0 0 0,0 0 0,-13 6 0,3-6-1,-2 7 2,-3-7-2,-2 9 1,-1-9 0,0 8 1,-2-8-2,0 3 1,2 3 0,2-3 0,2 4-1,2-3 1,3 3-1,9-7 1,-12 9-1,12-9 2,0 0-1,0 0 0,0 0 0,0 0 0,0 0 0,0 0 0,0 0-2,10 1-3,0-9-6,6 8-7,0-7 2,4 1-2,1-4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21.3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859 2142 0,'0'0'1,"0"0"0,0 0 0,0 0 2,0 0 0,0 0 1,0 0 0,0 0 1,0 0-1,-11 7 1,11-7-1,-9 5-1,9-5 0,-12 5 0,12-5 0,-16 6 0,16-6 1,-16 6-1,16-6 1,-19 5 0,19-5 0,-16 3 0,16-3 0,-16 1 0,16-1 0,-15-2 0,15 2 0,-15-3-1,15 3 0,-17-3 0,17 3 0,-19-5-1,10 3 0,-2-2 0,1 1 0,-1-3 0,1 2 0,-1-2 0,2 1 0,-3-2-1,3 2 1,-1-2-1,-1 1 0,1 0-1,0 1 1,-1 0-1,-1-2 1,1 2-1,-1 1 1,1-1-1,-2 0 1,2 0-1,1 0 0,-1 0 1,11 5-1,-18-9 1,18 9-1,-18-9 0,18 9 1,-15-9-1,15 9 1,-17-8-1,8 4 0,-2-2 1,0 0 0,-1-3-1,-2 1 1,0 0-1,-1-3 1,0 3-1,0-1 1,3 1-1,-2 0 0,4 2 1,10 6-1,-15-10 0,15 10 1,-11-6-1,11 6 1,0 0-1,0 0 1,-12-13 0,12 13 0,-9-8 0,9 8 0,-10-13-1,10 13 1,-14-15-1,14 15 0,-12-14 1,12 14-1,-12-15 0,12 15 0,-16-15 1,16 15-1,-11-15 0,11 15 0,-14-13 1,14 13-1,-12-15 0,12 15 0,-9-13 1,9 13-1,-9-15 1,4 4-1,0 0 0,0-1 2,0 1-2,1-3 1,-1 2-2,1 0 2,-1-1-1,2 4 1,2 0-1,-1-2 0,1-1 0,0 0 1,0-1-1,0 0 0,1-2 1,-2-1-1,1-3 0,0 0 0,0 0 1,-1-3-1,2 0 0,0 2 0,0-2 1,1 1-1,0 2 0,1-1 0,1 0 0,1 3 0,0-1 0,2 0 0,1-2 0,2 0 0,-1 1 0,3 0 0,-1 0 1,0 2-1,2-1 0,-1 1 0,0-5 0,2 4 0,-1 2 0,3-1 1,0 1-2,3-1 2,0 1-2,3 0 2,1 5-1,1-4-1,1 1 1,2-3 0,1 1 0,2-2 0,1 1 0,1-3 0,0 0 0,0 1 0,-2-2 0,0 0 0,-1 1 0,-2 2 0,-1 1 0,-2 1 0,2 2 0,-1 0-1,0 3 1,0 1 0,2 1 0,-1-1 0,1 1 0,0 0 0,0 1-1,-1 1 1,3 1 0,-3-1 0,0 2 0,0 0 0,-1 2-1,-3-1 1,6 0 0,1 1 0,0-1 0,2 2 0,0 0 0,2 1 0,2 0 0,4 2 0,-3-1 0,0 2 0,2 1 0,1 1-1,0 0 1,1 1 0,-4-1 0,-1 1 0,-1 1 0,-4 1 0,1-1 0,-5 1 0,2 0 0,-1 0 0,0 2 0,-1 1 1,0-2-1,-1 3 0,-5-1-1,4 2 1,-5 1 0,-2 0 0,-1 2 0,-1-1 0,1 3-1,-4-1 1,2 3 0,1-1 0,-2 1 0,-1 2 0,2-1-1,-1 2 1,-1 0 0,-1 0 0,0-3 0,-2 5 0,0 0 0,-1 0 0,-3-2 0,-1 1 0,3 1 0,-4-1 0,0 2 0,-1-4-1,0 1 1,-1-1 0,1 2 0,-3 1 0,1 2 0,1 1 0,-2 1 0,-1 2 0,-2 2 0,2 0 0,-1 0 0,0 0 1,-3 0-1,-1-2 0,-1-1 0,0-3 0,0 2 1,-2-2-1,1 0 0,-1 0 0,-2-2 0,1 1 0,-1-1 1,-1 4-2,-1-5 1,0 0 1,-1 1-1,1-1 0,-2 0 0,1 1 0,-1-2 0,2-2 0,-5 2 0,2-1 0,-2-4-1,-1 1 1,2-2 0,-3-1 0,0-1 0,1 0 0,-2-3 0,0 1 0,-1-2 0,-2 0 1,-2 1-1,2-2 0,-2-1 0,-2 0 0,1 1 0,0-2 1,0 0-1,1-1 0,1 1 0,0-1 0,2-1 0,2 0 0,-2 0 1,-3-2-1,1 1 0,0-1 0,-2-2 0,-1 0 0,-2-2 1,0 0-1,-4-3 0,4 1 0,-3-2 1,1-1 0,1-1-1,-1-2 1,1-1 0,3-1 0,4-5-1,-1 1 0,1-2-1,-1-2-2,2 4-4,-6-7-11,5 9-5,-8-7 0,6 4-2,-3-10 1</inkml:trace>
  <inkml:trace contextRef="#ctx0" brushRef="#br0" timeOffset="3024">1079 1042 5,'0'0'6,"9"-2"0,-9 2-1,0 0 2,0 0 0,0 0 0,0 0 1,0 0-1,0 0 0,0 0 0,0 0-2,-14-4 0,2 4 0,-2 0-3,-4 2-1,-2 4 0,-3-1 0,1 4 0,0-2 0,-1 3 0,1-1-1,2 3 1,3-4 0,3 1 0,2-2 0,2-1-1,10-6 1,-12 10-1,12-10 0,0 0 0,-7 11 1,7-11-1,0 0 0,0 0 0,-1 10 1,1-10-1,0 0 1,10 10 0,-10-10 0,20 12-1,-4-5 1,1 2 0,4 1 0,4 0-1,-1 1 0,1 1 1,1 1-1,0 2 0,1-1 0,0 3 0,-1-1 0,-3 2 0,1 0 0,-2 0 0,-4-1 0,1-1 0,-6-2 0,-1 1 1,-4-1-1,-2 0 0,-1-1 1,-2 1 0,-2-1-1,-1 3 1,-5-3 1,1 1-1,-3 0 1,-3 0 0,-4-1 0,-2 1 0,-4-2 0,-2 0 0,0-2 0,-1 1 0,-1-4 0,1 1 0,1-3 0,2 0 0,1-3 0,2 0 0,-3-3-1,4 0 1,-2-1-1,3-4 1,0 0-1,2-2 1,0-2-2,3-3 0,3 1-1,-2-4-5,10 7-10,-3-6-5,10 5 0,-2-5-2,9 2 1</inkml:trace>
  <inkml:trace contextRef="#ctx0" brushRef="#br0" timeOffset="4126">1482 1623 1,'0'0'6,"0"0"2,0 0 0,0 0 0,-9-3 2,9 3 0,0 0 1,0 0-2,0 0 0,-5-12-1,5 12-1,5-12-2,-5 12-1,13-16-2,-2 5 0,1-1 0,3 0-1,0-2 0,2 0 0,-2-1 0,1 2 0,-2-2 0,-3 3 1,1 1-1,-3-1 0,-1 2 1,-8 10-1,12-14 0,-12 14 0,0 0 0,11-11-1,-11 11 0,0 0 0,0 0 0,0 0-1,0 0 1,0 0-1,0 0 0,0 0 1,0 0-1,4 13 0,-4-13 0,6 16 1,0-5 0,-3 3 0,1 0-1,0 3 1,-1 0 0,1 2 1,0 1-1,-2-1 0,2 2 0,-3-1 0,0 0 0,-1-3 0,1 3 0,-1 0 0,0-3 0,0-1 0,0-2 1,0-2-1,0-12 0,-1 20 0,1-20 1,-4 10-1,4-10 1,0 0 0,-16 9-1,6-6 1,-3-1-1,0 2 1,-3-2-1,1 1 0,-2-1 0,0 0 1,3-1-1,2 0 0,2 0 0,10-1 0,-13 1 0,13-1 0,0 0-1,0 0 1,0 0 0,15 2 0,-2-2 0,4 0 0,2-1 1,5 1-1,2-1 0,0 0 0,1 0 1,-1 0-1,-1-1 0,-2 1 1,-4 1-1,-2-1 0,-2 1 1,-4 1-2,-11-1-1,13 5-3,-13-5-7,6 12-5,-6-12-2,3 10 1,-3-10-1</inkml:trace>
  <inkml:trace contextRef="#ctx0" brushRef="#br0" timeOffset="5898">2278 1156 3,'0'0'5,"-10"-3"0,10 3 0,0 0 1,0 0-1,0 0 0,0 0 0,0 0 0,0 0-1,0 0 1,0 0-1,0 0 0,0 0-1,0 0 1,0 0-1,0 0-1,0 0 0,0 0 0,9 2-1,-9-2 1,19 7-1,-10-3 0,2 1 2,3 1-2,0-1 2,6-2-1,-1 1 1,3-2 0,4 1 0,1-3 0,2 1 0,2-1 0,1-1-1,-2 0 0,5 1 0,-2-1-1,1 0 0,2 0-1,0 0 1,0 0-1,0 1 0,-3-1 1,-4 1-1,-4-1 1,-4 0 0,-7 0 0,-3 1 0,-11 0 0,11-1 0,-11 1 0,0 0 0,0 0-1,0 0 0,0 0 0,0 0 0,0 0 0,0 0-3,0 0-2,0 0-5,0 0-7,0 0-2,0 0 1,0 0 0</inkml:trace>
  <inkml:trace contextRef="#ctx0" brushRef="#br0" timeOffset="7300">3055 1222 3,'0'0'5,"0"0"0,0 0 1,0 0 1,0 0 1,1-11 1,-1 11 1,0 0 1,-3-10 0,3 10 1,-5-11-2,5 11-1,-5-15-2,2 1-1,1 2-1,-1-4-2,0-3 0,0-2-2,0-2 0,0-1 0,-1 1-1,2-1-1,-3-1-3,5 5-7,-1-1-5,2 2-3,-1-6 1,4 2 0,-2-5-1</inkml:trace>
  <inkml:trace contextRef="#ctx0" brushRef="#br0" timeOffset="7681">2885 353 20,'0'0'11,"-6"-17"0,7 4 1,3 1-3,0 2-3,2-3 1,0-3 0,0-2 2,-5-2-2,2-2-2,-3-2 0,1 0-1,-1-2 0,1 1-2,-2 1 0,0 2 0,2 4-2,0 2-3,1 6-5,-2 10-6,6-10-2,-6 10-1,14-7 0,-2 1-1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17.6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6 389 1,'0'0'6,"0"0"1,0 0 1,0 0-1,0 0-1,0 0 2,0 0 1,0 0-1,0 0 0,0 0-1,0 0 0,0 0 1,0 0-3,-11 3-1,11-3-1,0 0 0,0 0-1,2 9-1,-2-9 1,1 11 0,-1-11 0,6 12 0,-3-2-1,2 3 2,-2 0-1,3 1 0,-3 3 0,5 1 0,0 6-1,-3-5 0,3 4 0,-1 0 0,6-1 0,-3-3-1,5 2 1,-4-5 0,3 0 0,-2-3-1,1-2 1,0-6 0,0-2 1,0-5-1,1-3 1,1-7-1,0-2 1,1-6-1,1-1 0,-1-6-1,0-2 1,1-7-1,-1 0 0,0-1 0,-2 1 0,1-1 0,-1 0 0,1 2 0,-2 4 0,-2 8 0,-1 1 0,-2 3 0,-2 6 0,-2 3 1,-4 10-1,2-12 0,-2 12 0,0 0 0,0 0-1,0 0 1,0 0-1,0 0 0,0 0 0,0 0 0,11 15 0,-7-6 0,1 2 1,1 4 0,2 1 0,0 3 0,-1 0 0,2 0 0,2 1 0,-1 2 0,1-1 0,2-3 1,-2-1-1,2-1 1,-2-3-1,0 0 1,0-3-1,-2-4 1,0-2-1,-9-4 1,16 4 0,-16-4 0,14-7 0,-2-5 0,-1 1 0,1-5-1,2-4 1,0-1-1,1-4 1,1-2-2,-4-2 1,-2 2 0,-1-4 0,0 0 0,-2 0 1,-1 3-1,-2 0 0,-1 2 0,0 4 0,-2 2 0,1 4 0,-2 2 0,2 5 0,-1-1 0,-1 10-1,4-14 1,-4 14 0,5-11-1,-5 11 0,4-10-1,-4 10-1,0 0-2,4-9-4,-4 9-7,0 0-5,8 10 0,-8-10 0,8 11 1</inkml:trace>
  <inkml:trace contextRef="#ctx0" brushRef="#br0" timeOffset="1502">916 432 8,'0'0'8,"0"0"1,0 0 0,0 0 1,0 0-1,0 0-2,-4-14 0,4 14-2,0 0 0,14-12-1,-14 12 1,19-15-2,-7 6 1,3 3-1,0 0 0,0 1-1,-1 2 1,-1 1-2,0 1-1,-3 2 1,0 1-2,-10-2 1,16 8 0,-16-8-1,13 11 1,-13-11 0,9 17 0,-9-17 1,7 19-1,-5-6 1,-2 0 0,0 1-1,-3 2 1,0-2 0,-3-1 0,-1 4-1,0-3 1,-1 0 0,-3 1 0,2-1-1,-2 1 1,0-1 0,1 0-1,1 1 1,0-1-1,1-1 0,1 0 0,0-1 1,1 0-1,0-1 1,2 0-1,0-2 1,4-9-1,-4 17 1,4-17 1,2 13 0,-2-13 0,11 8 1,0-6-1,5 1 1,3-2 0,6-1-1,4-2 0,6 0 0,3-3-1,6-2-1,5-2 0,3-2-1,3 1-5,-1-3-7,6 3-7,-3-4-1,5-3 0,-6-3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29.6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0 25,'3'16'11,"1"-3"0,-3 0 0,2 0-7,0 2 0,0 2 1,1 1 1,0 1-2,-2 0 2,2 1-3,-3 1-1,2 4 0,-1 2-1,-4 2-1,0 7-3,-3 2-3,3 9-7,-6 7-1,0 4 0,-6 1-1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29.9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34,'3'29'14,"-1"-6"2,3-6-1,-3-5-8,2 3-1,-3-1 0,2 0-2,-2-2 0,0 0-1,-1-3 0,0 2-1,-3-2 0,3 4-2,1 4-2,0 1-3,2 6-7,0 3-5,2 7 0,0 4 0,4 2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30.2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0 35,'-4'18'16,"4"1"0,0-5 0,4 5-5,-2 0-3,0 1-1,0-1-2,0 0-2,0-3-1,1-2 1,-3-14-2,-3 17-1,0-7-6,3-10-10,-10 14-2,10-14-1,-20 1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23:09.7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136 800 10,'0'0'4,"0"0"1,-11 1-2,11-1 0,-10 1 0,10-1-2,-11 2 1,11-2-1,-11 6 0,11-6-1,-11 7 1,11-7-1,-11 9-1,11-9 1,-13 11 0,13-11-1,-15 13 1,15-13 0,-13 10 0,13-10 0,-13 11 0,13-11 0,-9 8 1,9-8 0,0 0 2,0 0 1,0 0 0,-9 7 1,9-7 0,0 0 0,0 0 0,0 0 0,0 0-1,0 0 0,0 0 0,13-10 1,-13 10-1,14-18-1,-3 4 1,3-3-2,5-3 1,2 0-2,1-2 0,2 0-2,-2 4 0,-1 1-5,-4 6 0,-2 2-7,-4 3-2,-11 6 0,13-6 0,-13 6 0</inkml:trace>
  <inkml:trace contextRef="#ctx0" brushRef="#br0" timeOffset="852">370 565 29,'0'0'10,"0"0"-1,0 0 0,0 0-6,0 0-1,0 0 0,0 0 1,0 0 2,0 0 0,0 0 3,0 0 1,0 0 0,10-4-1,-10 4 0,0 0-2,6-13-1,-6 13-1,10-18-2,-3 7 0,0-3-1,1-2-1,2-3 0,0 0 0,0-2 1,1-1-1,-1 0 0,-1-3 0,2-1 0,-3-2 1,1 3-1,-2-2 0,1 3 0,-3-2-1,0 2 1,-2 1 0,-1 2 0,-3 0-1,-1 1 1,-1 3 1,-2 0-2,-1 3 2,-1 1-1,1 3 1,-2 1-1,8 9 2,-15-11-1,15 11 0,-13-4 0,13 4 0,-12-1 0,12 1-1,-13 2 0,13-2 0,-11 3-1,11-3 1,-13 4 0,13-4 0,-11 8 0,11-8 0,-12 10 0,12-10-1,-11 14 1,5-4 0,1-1 0,0 2-1,1 3 0,0 0-2,2 6-2,-2-1-5,4 12-7,-3 2-2,3 8-2,-2 3 1,1 6 1</inkml:trace>
  <inkml:trace contextRef="#ctx0" brushRef="#br0" timeOffset="1883">315 1033 20,'9'5'7,"-9"-5"-2,0 0-1,0 0-4,0 0-2,1 9 1,-1-9 2,0 0 3,-1 11 2,1-11 2,0 0 1,0 12-1,0-12 0,0 0 0,1 10-3,-1-10 0,0 0 0,0 0-1,0 0 1,0 0 0,10 4 0,-10-4 0,0 0 0,11-8-1,-11 8-1,13-11 0,-4 2 0,2-2-2,4-2 1,-1-5-2,3-1 0,0-7-4,7-2-13,-1-6-4,4-4 1,-4-5-2,2 1 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23:29.8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 89,'15'11'23,"-15"-11"-1,0 0-2,10-1-20,-10 1-2,0 0-1,0 0 0,12-4 2,-12 4 0,0 0 2,10-3 1,-10 3 1,0 0 0,0 0-1,0 0-4,0 0-17,0 0-3,0 0 0,-15-21-2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3:47:05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33 31,'0'0'10,"11"-5"1,-11 5-4,0 0-5,0 0-2,0 0 2,0 0 2,-13-10 1,13 10 0,0 0 1,0 0 0,-10-5-1,10 5 0,0 0-4,0 0-2,0 0-2,0 0 0,0 0 0,0 0 0,-11 11-1,11-11 1,-11 6-1,11-6 0,-11 5-3,11-5-3,-9 2 1,9-2-2,0 0 0,0 0-1,0 0 2</inkml:trace>
  <inkml:trace contextRef="#ctx0" brushRef="#br0" timeOffset="581">24 70 1,'-16'-2'6,"16"2"2,0 0 0,-11 0 2,11 0 2,0 0 1,0 0 0,0 0-2,0 0 0,0 0-4,0 0-1,0 0-3,0 0-1,0 0-1,2 11-2,-2-11 1,9 13 0,-1-2 0,0 1 0,2 1 1,0 4 0,2 4 1,2 4 0,0 2 1,0 5-1,0 1 1,1 6-1,0 1 0,-1 0-1,1-1 0,-2-3 1,0-2-2,0-2 1,-2-6-1,0-5 1,-3-5 1,-1-3 0,-7-13 1,9 12 0,-9-12 1,7-13-1,-5-3 0,2-6 0,-1-7-1,1-4-1,0-6-1,0-3 0,-1-1 0,2-1 1,-2 1-2,2 3 1,2 3-1,1 3 1,3 3-1,-1 5 1,2 3-1,-1 6 1,-1 5 0,-10 12 0,12-14 0,-12 14-1,0 0 1,0 0 0,0 0-1,0 0 0,0 0 0,9 9 0,-9-9 0,7 16 1,-2-3-1,0 1 1,3 5 0,-1 3 0,1 1 1,0 3-1,1 2 0,-1 0 0,1 2 1,-1-1-1,2-2 0,-2-1 1,1-2-1,1 0 0,0-1 0,1-2 0,2-5 1,1-2 0,2-7-1,1-6 1,1-9 1,-1-8-1,-1-10 1,-1-5-1,-2-10 0,-2-1 0,-1-5-1,-1 1 1,0 1-1,5 2 0,1 4-1,4 4 1,0 8-1,3 4 0,0 5-1,-4 3-2,4 9-10,-10 2-9,1 6 0,-13-2-1,12 9 1</inkml:trace>
  <inkml:trace contextRef="#ctx0" brushRef="#br0" timeOffset="1703">1093 689 45,'0'0'17,"-13"5"-1,3-7 0,-3-4-6,-2-3-8,0-1 1,-4-5 1,2 0 0,0-5 0,5-2 0,4-7 0,8-1-1,10-3-1,8 0-2,9-1 0,7 2-1,8 3 0,3 6 1,1 6 0,0 7 0,-5 7 0,-5 8 0,-3 8 0,-7 8 1,-8 8-1,-6 4 1,-5 5 0,-7 5 2,-8-1-1,-3 2 2,-9-3 0,-3-1 0,-11-7 1,1 0-1,-6-8 0,0-3-2,-1-8 1,-2-7-6,6-2-7,0-18-13,11-6-1,3-21-1,13-12-1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7:05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0 303 23,'0'0'30,"0"0"-1,0 0 0,2 10-25,7-8-6,6-1 0,9-2 0,6 1 1,9-1 0,7-1 1,4-2 1,5 0 0,-2-1 0,-2 0 1,-10 2 0,-3 1 0,-8-1 0,-7 3 1,-12 3-1,-1 4 0,-9 3 0,0 3 0,-4 5 0,-2 6-1,-4 2 1,2 6-1,1 0 1,-2 3 0,1-2 0,2 1 0,-2-2-1,2-4 1,0-4 0,2-5 0,0-5 0,3-3-1,0-11-2,0 0-10,0 0-23,3-14-2,3-5 2,4-1-1</inkml:trace>
  <inkml:trace contextRef="#ctx0" brushRef="#br0" timeOffset="761">1158 7 8,'0'0'23,"0"0"-12,4-9-5,-4 9 0,0 0 1,0 0 1,0 0 1,-17 1 1,7 2-1,-6 0-1,-1 6-1,-9-3 1,-2 6-3,-8-1 1,-1 4-2,-2 0-1,2 3-1,2-3-2,5 0 1,6-3-2,4 0 1,11-1-1,4-2 1,8 2-1,6-2 1,6 3-1,5 0 1,4 2 0,7 1 1,4 1-1,2 2 0,1 0 0,0 1 0,1 0 0,-4 0 1,-2 1-1,-2 1 0,-5 0 0,-1-4 0,-5 1 0,-4-1 0,-3-3 0,-3 0 1,-6-3 0,-5 3 2,-10-4 1,-5 4 1,-9-4 0,-4 4 0,-8-2 0,0 3 1,-5-4-3,1 3-1,1-4 0,7 0-1,5-2-1,6-2-1,6-2-3,-2-5-12,3 1-21,15 0-2,-18-10 0,7-1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3:47:08.2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0 444 3,'10'-6'6,"-10"6"1,0 0 1,0 0 0,0 0 0,6-10 2,-6 10 2,0 0 1,0 0 1,5-12-2,-5 12-1,0 0-2,0 0-2,4-11-2,-4 11-2,0 0-2,0 0 0,0 0 0,0 0-1,0 0 0,1 11 0,2 0-1,-3 6 1,1 4 0,1 6 0,1 4 0,1 2 1,1 3 0,0-2-1,1-4 1,3-5-1,-2-4 1,2-4 0,1-8 1,0-6-1,1-9 1,6-9 0,-1-9-1,5-8 1,2-9-1,3-4 0,-1-5-1,1-4 1,0 4-1,-2 3 0,-2 4 1,-2 7-1,-1 3 0,-2 6 1,0 3-1,-1 8 0,-3 3 0,-1 3-1,-1 3 0,-2 4 0,-9 3 1,16 10-1,-12 1 1,0 4-1,-2 7 1,1 5-1,-1 3 2,1 2-2,1 1 1,0 0 0,4 0 1,0-3-1,6-4 0,3-5 1,-1-6 1,2-3-1,-1-9 1,0-6 0,0-8 1,-1-6-2,-5-8 1,-2-8 1,-2-5-2,0-2 1,-2 0-1,1 0-1,-1 0 1,-1 4-1,1 2 0,-1 5 1,2 4-2,0 3 0,-1 2 0,-1 2-1,0 7-5,-6-1-13,2 12-4,3-14 0,-3 14-1,0 0 1</inkml:trace>
  <inkml:trace contextRef="#ctx0" brushRef="#br0" timeOffset="1002">951 364 27,'0'0'14,"10"-11"3,-10 11-1,12-13 0,-1 4-2,-11 9-4,21-16-3,-8 8-4,3 1 0,3-3-2,0 4 1,-1 6-2,-1 6 1,-4 0 0,-1 6 0,-4 4-1,-4 6 1,-5 8-1,-2 1 1,-4 0 0,-2 3 1,-3 0-1,-1 1 1,-3-1 0,3-2 0,-3-3-1,4-1 1,1-7-1,3-2 1,7-3-1,8-5 1,9-5-1,8-3 0,10-7 0,7-3-1,6-3-1,1-8-10,7 1-11,-7-9 0,-2-1-2,-10-10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3:47:16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31 959 6,'0'0'6,"0"0"0,0 0 0,0 0 1,0 0 1,-11 2-2,11-2-1,0 0-1,-13 4-2,13-4 1,0 0 0,-12 6 1,12-6 0,0 0 0,0 0 0,0 0 0,-9 8 2,9-8 0,0 0-1,15-9 0,-7 0-1,6 0 1,2-7 0,6-1-1,1-6 1,4-1-2,0-5 1,2-1-1,0-2 0,3-1 0,-2-3 1,1 1 0,-2-2-2,2-1 1,-3-1-1,-1 1 0,-2-2 0,-2 1-1,-4 1 0,-1 3-1,-4 1 1,-2 2 0,-4 2-1,-1 2 1,-3 3-1,1 1 3,-4 1-3,0 2 1,-2 1-1,-1 0 1,-3 2-1,0 0 1,-1 2-1,-1 0 0,-1 3 1,-1 1-1,1 2 0,-2 3-1,0 3 1,1 2 0,0 4 0,-2 2-1,1 3 1,-1 2 0,0 5-1,1 2 2,1 4-1,-2 3-1,1 5 1,1 3-1,-1 5 1,0 5 0,1 4 0,-2 4-2,2 4 2,0 3 0,1 2 0,0 2 2,1-1-2,0-2 0,1 0-2,-1 0 2,1-2-1,2 0 2,0-4-2,4-1 1,2-3-1,3-4 2,4-3-2,2-4 2,2-6-1,4-4 1,-1-6-1,1-5 2,-2-5-2,1-4 1,-2-7 0,1-5 0,-3-5-1,0-5-1,3-3-3,0-7-5,8 2-14,-2-13-1,7 2-1,-5-7-1</inkml:trace>
  <inkml:trace contextRef="#ctx0" brushRef="#br0" timeOffset="1322">637 1262 28,'0'0'16,"0"0"1,-11 6-2,11-6 0,0 0-2,6-10-3,-4 0-3,5-1-1,1-6-2,5-3-1,-1-4-1,3-2-1,1 0 0,0-1 1,-2 3 0,0 1-1,-2 4 1,-2 6 0,-4 0 0,-6 13-1,9-13 1,-9 13-2,0 0 1,0 0-1,0 0 0,0 0-1,0 0 1,0 0 0,0 0-1,8 12 1,-7-1 0,1 0 1,0 4-1,0 0 0,1 4 0,0 2 1,-1 2-1,2 1 1,-4 1-1,0 5 1,-1 1-1,-1-1 1,-1 0-1,3-30 1,-6 54-1,6-54 0,-4 48 0,4-48 0,0 0 0,-4 45-1,4-45 1,0 0 0,0 0 1,0 0-1,0 0 1,0 0 0,0 0-2,0 0-2,0 0-11,0 0-9,0 0 1,-15 15-3,6-36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8:22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97 8,'-10'-8'12,"10"8"0,0 0-2,-6-11-2,6 11-2,7-12-1,3 10-1,6-10-2,6 6 0,5-4 0,8 2 0,3-1 0,4 2 0,2 0 0,0 4 0,-4 3 0,-1 2 0,-6-1-2,-2 5 1,-6 3 0,-2-1 0,-3 5 0,-3 0-1,-3 2 1,-3 0 0,-1 4 1,-5-2-1,-3 0 1,-3 6-1,-4-4 1,-4 3 0,-2 1 1,-3 1-1,-6-2 1,-3 1 0,-5-4 0,-1 0 0,-3-3 0,0-2 0,0-2-1,1-1 0,2-1-1,3 0 0,6 0-1,2-2 0,4 1 0,1 0 0,4-1-1,9-8 1,-10 18 0,10-18-1,0 17 1,0-7 0,1 0 0,0 1 1,-1 2-1,0 0 1,0 0-1,0 1 1,0-2-1,2 1 0,2-2-1,0-1-1,3-1-3,-7-9-2,18 12-7,-9-8-9,-9-4-8,20 9 0</inkml:trace>
  <inkml:trace contextRef="#ctx0" brushRef="#br0" timeOffset="771">210 937 15,'0'0'19,"0"0"-4,0 0-2,0 0-3,0 0-3,0 0 0,0 0-3,0 0 0,0 0-1,13-5 0,-13 5-1,13-2-1,-13 2 0,14 2 0,-14-2 0,11 9 1,-11-9 0,3 17 1,-5-8 1,0 2 1,-4-1-1,2 0 1,-5-5 1,9-5-2,-15 12 0,15-12 0,-12 4-2,12-4 0,0 0 0,0 0-2,-1-15 1,1 15-1,15-15-1,-5 7 1,-10 8-1,17-15 1,-17 15-1,14-8 1,-14 8 0,0 0 0,0 0-1,4 11 2,-4-11-1,-3 15 1,3-15-1,-7 16 2,7-16-1,-9 14 0,9-14 1,-14 9 0,14-9 0,-16 4-1,16-4 1,-13 1-2,13-1 0,-11-1-1,11 1-5,0 0-10,-3-13-20,3 13-1,14-21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8:24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47 713 18,'-5'-12'14,"5"12"-1,-6-16 0,6 16-1,-4-10-2,4 10-2,0 0-2,0 0-1,0 0-1,-6 10-1,5 6-1,-1 9-1,0 8 1,-1 10 1,0 8-1,-2 8 1,1 6-1,1-2 1,2-1-2,2-7 1,4-7 0,3-10-2,9-14 2,6-19-1,8-14 0,6-17 0,4-10-1,1-13 1,1-9 1,-2-7-2,-4-2 0,-6 4-1,-6 3 1,-4 8-1,-7 7 1,-2 8 0,-4 11 0,-2 8 0,-3 9 0,-3 9 0,-1 17 0,-4 9 1,-1 11-1,-5 12 1,1 13 0,-2 12 0,-1 12 1,-1 5 1,2 2-1,2-2 0,3-3 0,3-9 0,2-13-1,5-14-3,0-17-8,6-19-24,9-14-2,-2-22 2,6-11-1</inkml:trace>
  <inkml:trace contextRef="#ctx0" brushRef="#br0" timeOffset="571">789 1006 0,'17'17'26,"-5"-14"-1,13-10-1,1-4-21,6-7-2,3-9 1,1-7-1,-1-6 3,-5-1-2,-5 1 1,-8 0 1,-8 6 0,-10 3 1,-6 10 0,-11 5-1,-3 11 0,-10 8-2,-5 12 1,-4 9-2,-3 11 0,-3 11 1,0 9-1,0 5 1,4 7 0,5-3 1,8 1-1,9-4 0,10-4 0,12-9-1,11-11-2,14-9-9,8-16-1,14-9-12,11-9-11,0-14 1</inkml:trace>
  <inkml:trace contextRef="#ctx0" brushRef="#br0" timeOffset="951">1592 809 14,'-16'-11'26,"-2"13"-6,-6 3-5,-6 2-4,-4 5-4,-7 2 0,-2 5-1,-4 1 1,4 5-2,-1-2 0,6 2-2,3-3 0,8 2-3,8-1 1,8-3-1,9 2 0,6-1-1,11 0 1,4 0 0,6 1 1,3-1-1,1 1 0,0-2 1,-2-2-1,-2-1 1,-8-4 1,-2 2 0,-7-3 2,-5 3-1,-8-3 1,-5 5 0,-8-3 0,-3 3 0,-4-4-1,-2 2-2,0-4-2,-2-5-3,8 0-8,-1-9-13,7-5-11,9-3-1,4-8 2</inkml:trace>
  <inkml:trace contextRef="#ctx0" brushRef="#br0" timeOffset="1552">2089 0 11,'0'0'29,"8"21"-1,-10 4 0,-2 5-21,4 12-3,-4 8 2,1 15 0,-4 5 0,3 11 0,-3 1-1,4 1-2,2 0-6,-2-2-19,2-10-12,6-1 1,-5-14-1</inkml:trace>
  <inkml:trace contextRef="#ctx0" brushRef="#br0" timeOffset="1802">1961 1328 18,'10'14'32,"-10"-14"0,11 12 2,-11-12-17,0 0-12,0 0 0,0 0 1,12 8 1,-12-8 0,0 0 0,0 0-1,0 0-1,0 0-2,0 0-4,0 0-6,0 0-32,0 0 1,-11-17-1,4 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7:21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171 793 10,'3'15'10,"-3"-2"0,0 5-1,2 2 0,-2 4-1,1 6 0,-1 4-1,0 7-2,0 6 0,1 5 1,-2 4-3,-1 3 0,-2 3 0,-1 0-1,-1-4 0,-1-3-1,0-8 0,0-6 0,0-11-1,2-6 0,2-9-3,3-15-4,0 0-13,0 0-7,0-34 1</inkml:trace>
  <inkml:trace contextRef="#ctx0" brushRef="#br0" timeOffset="541">29 818 24,'0'0'27,"-11"-7"-9,11 7-5,-9-12-1,9 12-4,0 0-1,0 0-4,-7-9 1,7 9-2,0 0 1,0 0 0,0 0 0,0-11 0,0 11 0,2-11 1,-2 11-1,0-14-1,0 14 0,2-13-1,-2 13 0,0-11-1,0 11 0,7-12 0,-7 12 1,10-18-1,-1 7 0,0-3 0,3 1 0,2-4 1,0 1-1,4-1 1,2 0-1,7 0 0,3 2 0,4-1-1,3 3 1,5 0 0,3 2-1,4 2 1,2 0 0,-1 4 0,2 1 0,0 3 0,-1 1 1,-5 3-1,-5 0 0,-4 4 0,-3 3 0,-7 2 0,-6 4 0,-2 2 0,-3 4 0,-3 1-1,-3 3 1,-3 0 0,-7 1 1,-5 2 0,3-1 0,-9-2 1,-4 1-1,-4-3 1,-7-1-1,-4-1 1,-1 0-1,-4-5 0,-7 0-1,0-3 1,-5 1-1,0-3 0,2-1 0,2-1 0,2-3 0,2 1 0,-1-2 0,10-2 0,1-2 0,11 2-3,-1-6-3,8 6-6,1-4-15,0-4-7,10 4-1,9-10 0</inkml:trace>
  <inkml:trace contextRef="#ctx0" brushRef="#br0" timeOffset="1262">1350 296 13,'0'0'17,"0"0"0,0 0-3,0 0-2,0 0-3,0 0-2,-13 8-4,1 3 0,-3 6-1,-5 5-1,-3 5 0,-3 9 0,-4 7 1,-5 8-1,2 10 2,-5 5 0,2 9 0,1 6 0,-2 7 0,-1 2 1,7 2-1,4-2-1,3-3 1,10-6-2,5-2 1,10-8 0,11-5-1,6-3-1,6-6 1,7-5-1,4-4 1,4-6-1,-1-4 0,-2-4 1,1-6 0,-3-7 0,-1-4 0,-4-4-1,-3-5-1,-4-1-3,-5-6-4,-1-5-13,1-3-13,-11-16 2,5 1 0</inkml:trace>
  <inkml:trace contextRef="#ctx0" brushRef="#br0" timeOffset="1843">1438 1392 6,'0'0'14,"-4"9"-2,14-13 0,4-6 1,7-8 1,8-7 0,3-12-2,8-8-2,4-10-2,3-3-2,1-7 0,-1-1-2,-3 0-2,-4 2 1,-6 4-2,-5 5 1,-8 4-2,-5 2 1,-4 6-1,-6 3 0,-6 4 2,-3 4-2,-2 6 1,-3 4 0,-1 4-1,-2 8 0,-5 4 0,-1 4-1,-4 11 0,-2 1 0,-2 7 0,-1 6 0,0 6 0,-2 3 1,1 8-1,2 3 1,1 5 0,-3 6 1,2 6 0,0 6-1,2 3 1,3 4 0,5-1 0,2-4 0,9-3-1,4-8 1,10-9 0,5-7-1,5-13 1,5-7 0,1-7 0,5-4 0,0-6 0,7-4-1,-1-6-1,-1-9-6,6-1-13,2-4-13,-7-8-1,1 0 0</inkml:trace>
  <inkml:trace contextRef="#ctx0" brushRef="#br0" timeOffset="2594">1990 1554 9,'9'-13'17,"4"3"-3,4-5-1,-1-3-2,5-2-1,-2-3 1,2 1-2,-4-3-1,4 9-1,-4-7-2,-1 4 0,-1 3-2,1 1 0,-3 3-1,-2 3-1,1 1 0,-12 8-1,12-9 0,-12 9 0,0 0-1,10-4 1,-10 4 0,0 0-1,0 0 1,0 13 0,0-13 0,0 21 1,-1-6-1,1 4 0,-2 5 1,-5 3-1,4-1 1,-4-1 0,4 1-1,-5-3 1,5-1-1,-4-5 1,4-3 0,3-5-1,-2 0 1,2-9-1,-9 12 1,9-12 0,-16 5 0,16-5 0,-19 3 0,9-2 0,-2 0-1,3-1 0,9 0 0,-15 1 0,15-1 0,0 0-1,-10 1 0,10-1 0,0 0 0,9 0 1,-9 0-1,20-3 1,-2 1 0,6 1 1,2-1-1,2 0 0,0 0 0,0 2 0,0-1 0,-1 3 0,-8-2 0,-2 2 0,-4 1 0,-2-1 0,-11-2 0,15 4-1,-15-4-2,0 0-5,0 0-17,0 0-7,0 0 0,-13-2 0</inkml:trace>
  <inkml:trace contextRef="#ctx0" brushRef="#br0" timeOffset="3525">2772 224 10,'0'0'12,"0"0"-1,0 0-2,0 0-1,0 0-3,0 0-2,6 14 0,-1 1-1,2 7 1,0 8-1,0 9 1,2 9 1,1 10-2,-1 10 1,-1 11-1,-4 10 2,-2 7-2,-5 7 0,2 0 0,-2 2 0,-2-3 2,4-2-2,-3-9 1,6-7-1,2-8 0,2-6 0,2-7 0,-1-3-1,0-9-1,-2-6 1,2-4-1,-3-6-1,1-8 0,-4-8-2,3-4-5,-4-15-12,0 0-8,20-13-1</inkml:trace>
  <inkml:trace contextRef="#ctx0" brushRef="#br0" timeOffset="4076">3931 678 17,'0'0'15,"7"-11"1,-7 11 0,-11-5-3,11 5-2,-21-3-4,7 4-2,-6 1-1,-1 2-1,-4 3-2,-2 5 1,-4 0-2,-1 3 1,-1 5 0,-2 1 0,-1-1 0,5 1 0,2-1 0,3-3-1,5 1 0,3-3 0,5-1 0,5-3-1,8 3 1,3-2 0,7 0 0,4 2 0,7 0 0,5 1 1,3 1-1,2 1 0,2 0 0,0 2 1,-3 0-1,-2-2 0,-3 2 0,-2-1 1,-2 1-1,-3 0 1,-4-2-1,-2 1 1,-3-1-1,-3 0 2,-3-2-1,-3 0 1,-7-4 0,-3 2 1,-9-4 0,-4 1 0,-8-2 0,-1 0 0,-6-5-1,-2 2 0,-2-2 0,3-4-1,1-1 0,2-4-1,3-1 1,5-2-1,3 0 0,4 0-1,6 1 0,1-2-2,14 10-3,-10-16-4,10 16-7,11-13-15,-2 2-1,8 3 0</inkml:trace>
  <inkml:trace contextRef="#ctx0" brushRef="#br0" timeOffset="5518">4213 1255 5,'0'0'17,"-11"-8"-1,11 8-2,-2-14-1,5 5-3,6 1 0,0 0-3,7 0-2,-1 2-1,6 1-1,-1 4-1,4 2-1,-4 3-1,0 3 1,-1 1-1,-4 2 0,-2-1 0,-2 2 1,-6-1 0,-3 2 1,-7 1-1,-3 2 0,-8 1 1,-1 1 0,-6 1-1,-6 2 0,3-3 0,-1 2-1,0-1 1,7-4 0,0-1 0,6-5-1,2 1 0,12-9 1,-8 12 0,8-12-1,0 0 1,15 9-1,-1-5 1,0 1-1,8-2 0,3 1-2,10-2-3,-1-2-7,6-8-16,9 3-3,-3-7 0</inkml:trace>
  <inkml:trace contextRef="#ctx0" brushRef="#br0" timeOffset="6660">5070 1241 8,'0'0'9,"0"0"-1,0 0 0,0 0-1,0 0-1,0 0 0,4 9-2,-4-9-1,0 0 0,0 0 0,0 0 0,0 0 1,0 0-1,0 0 0,0 0-1,0 0 0,0 0 1,0 0-2,0 0 1,0 0-1,0 0 1,1 9-1,-1-9 1,0 0 0,0 0 1,-3 12-1,3-12 0,-3 16 1,0 0 0,-4 2 0,1 7 1,-6 7-1,1 8 0,-5 4 0,1 4 0,-3 1-1,2-1 0,-1-6-1,4-1-1,-1-10 0,3-5-2,4-7-4,-3-10-7,-1-8-20,11-1 2,-6-14-1</inkml:trace>
  <inkml:trace contextRef="#ctx0" brushRef="#br0" timeOffset="7281">5533 583 14,'-10'-10'10,"10"10"-2,0 0-1,0 0-2,0 0 0,2 9 0,-2-9-1,8 21 0,-1-4 1,-2 5 0,3 8 1,-3 6 1,2 8-2,-2 2 0,0 4 0,-2-1-1,1 0 0,0-7-1,0-2-1,1-10 0,2-5 0,-1-12 0,3-6-1,2-11 1,3-8-2,3-8 1,3-9 0,3-5-1,2-8 0,1-2-2,-1 0 1,-1 2-1,-3 5 2,-3 8-2,-4 4 2,-3 9-2,-4 4 0,-7 12 1,11 3 0,-9 10 1,-1 7-1,1 2 2,1 6-1,0 3 1,2 3 1,-1 0 0,5-1-1,0-5 1,3-2-1,0-2 1,1-4 0,0-6 0,1-2 0,1-8 0,0-3 1,2-11-1,0-4 1,2-11 0,0-3-1,1-10 0,1-3 1,-3-7-2,1 1 0,-5-3 0,-1 3 0,-4 5-1,-2 3 1,-2 9-1,-2 4-1,0 9-2,-4 3-3,1 14-3,0 0-4,0 0-14,7 11-8,-6 1 1</inkml:trace>
  <inkml:trace contextRef="#ctx0" brushRef="#br0" timeOffset="8042">6625 1054 10,'-14'-3'6,"0"0"-4,1-1 1,0-1 3,2 0 1,4-4 3,4-1 0,5-3-1,5 0-1,5-2-3,5 2-1,1-3-3,5 3 0,0 1-1,1 4 1,-2 5-1,0 3 2,-2 5-2,-3 3 1,-3 6 0,0-1 0,0 4 0,-3 2 0,-1 0 1,-1 5 1,-4-5 0,0 3 2,-6-3 0,1 2 0,-7-3 1,-3 3 0,-7-7-1,-2 0 1,-7-4-2,-2-1 0,-1-6-2,-6 0 0,0-6-1,3-4 0,2-2-1,5-5-3,8 3-5,3-10-8,7 0-18,13 0-1,3-5 2</inkml:trace>
  <inkml:trace contextRef="#ctx0" brushRef="#br0" timeOffset="10105">7059 95 11,'26'36'7,"2"7"1,6 10 0,3 5 0,4 9-2,1 5-1,0 5 1,0 2-1,-2 4-1,-6 2-1,-1-1 1,-3 4-1,-7-3 1,-3 0 0,-7-9 1,-3 2 0,-8-7-1,-3-3 2,-6-9-1,-4-3 0,-8-8-1,-1-3 0,-8-5 0,0-3-1,-4-7 0,3-4-1,-4-3 0,3-3 0,3-8 0,3 0-1,3-6 0,5-1 1,1-2-1,5-1-1,10-2 1,-12 1 0,12-1-1,0 0 0,0 0-1,0 0-2,0 0-3,0 0-8,2-14-20,9 5 0,-1-8 0</inkml:trace>
  <inkml:trace contextRef="#ctx0" brushRef="#br0" timeOffset="11226">8058 1054 9,'0'0'17,"0"0"-3,0 0-3,0 0-3,-9-1-3,9 1 0,0 0-2,0 0 0,0 0 0,0 0 1,16 7 1,-4-5-1,8 1-1,3-1 0,5 1 0,4-1-1,1 0 0,0 0-1,0-1 0,-4 0-1,-3 0-1,-2-1-3,-8-1-6,-4-8-18,2 9 0,-13-10 0</inkml:trace>
  <inkml:trace contextRef="#ctx0" brushRef="#br0" timeOffset="11587">7934 916 1,'12'-5'21,"15"6"1,0-2-17,7-1-2,6 3 0,1-1 0,2 1 0,1 0 0,-1 2-1,0-3-2,1 2-10,-10-8-13,8 8 0</inkml:trace>
  <inkml:trace contextRef="#ctx0" brushRef="#br0" timeOffset="53697">8921 374 5,'0'0'11,"0"0"-1,0 0-3,0 0-2,0 0-1,0 0-1,0 0-2,-5 20 0,8-3 0,1 7 0,0 10 0,2 12-1,0 8 2,-1 11-1,1 8 0,-2 8 1,-1 3-1,-2 2 1,0-3-1,-2-4 1,1-12-1,0-8 0,-1-11-1,1-11-1,1-12-6,2-4-12,-3-21-4</inkml:trace>
  <inkml:trace contextRef="#ctx0" brushRef="#br0" timeOffset="54068">8837 492 20,'-8'-10'24,"5"1"-13,3 9-5,8-21 0,4 4 0,2-1-1,8-1 0,7-3 1,8 3-2,7-1 1,8 6-1,2 0 0,3 8-1,-3 3-1,-1 6 0,-5 7-1,-5 7 0,-6 6 0,-7 4 0,-5 6 0,-7 3 0,-6 1 1,-4 2 1,-10-1-1,-4 0 2,-10-3-1,-5 1 0,-9-5 1,-7 1 0,-11-6-1,-7 1 0,-4-7-1,-3-2-1,-4-5 1,1-3-1,1-6 0,5-3-2,10 0 0,6-5-3,12 4-7,4-4-12,10-1-13,17 5 2,-2-18-1</inkml:trace>
  <inkml:trace contextRef="#ctx0" brushRef="#br0" timeOffset="54679">10247 0 20,'0'0'17,"-11"4"-1,-1 1-2,-5 5-3,-4-2-3,0 7-2,-7 2 0,-2 7-2,-5 3 0,-3 6-1,-3 6-1,-3 11 1,-5 8-1,-3 8-1,-1 6 1,0 9 1,-2 5-1,2 10 1,3 4-1,3 5 1,7-1-1,8-2 1,7-3-2,7-2 0,11-5 0,10-10-1,14-6 0,11-10 0,10-6 0,11-5 0,11-10 0,6-7-1,5-8 1,-1-7 0,-1-6-1,-5-7 0,-4-4-2,-10-6-3,-7 1-13,-8 0-14,-13-10 1,-3 2 0</inkml:trace>
  <inkml:trace contextRef="#ctx0" brushRef="#br0" timeOffset="55280">10003 1134 0,'-4'14'21,"4"-14"-12,-9 13 0,9-13 0,0 0 1,21-7-1,-2-11-1,11-6-1,5-10 1,10-4-2,1-10-2,6-6-1,0-6-1,-3-1 0,-4-3 0,-6 3 1,-7 1 0,-5 5-1,-8 3 2,-5 10-1,-7 5 0,-1 8 0,-10 6-1,-2 8 0,-7 6 0,-4 6-1,-7 6 0,-1 6 0,-4 3-1,-3 8 0,-1 5-1,-4 8 1,2 6 0,0 7 0,2 8 1,1 9-1,1 8 0,2 8 1,3 5-1,4 3 1,7-2-1,6-2 1,7-10-2,7-8 2,12-10-1,9-14 0,10-18 0,9-9 0,8-15-1,2-9 1,6-11-1,-2-10 0,-2-11-1,-7-3-5,-3 0-8,-3-6-18,-14-5 1,0 8 0</inkml:trace>
  <inkml:trace contextRef="#ctx0" brushRef="#br0" timeOffset="56071">10739 1414 8,'9'-18'20,"8"-5"-14,3 0 1,3-3 0,0 3 2,0 0 0,1 2-1,-3 3 1,-2 3-1,-3 2-3,-4 3-1,-2 4-2,-10 6 0,10-3-1,-10 3-1,0 0 1,-1 14 0,-3-3 0,0 5-1,-2 4 1,1 3-1,-1 5 1,1 1-1,0 3 0,1-5 0,-1 1 1,2-3-2,0-4 2,2-2-1,-1-6 1,0-3 0,2-10-1,-6 14 1,6-14 0,-12 6-1,12-6 1,-17 4-1,8-2 1,-3 0-1,12-2-1,-15 2 1,15-2 0,-11 1-1,11-1 0,0 0 0,0 0 1,19 2 0,-5-2 0,3 0 0,4 0 1,3-1 0,1 0 0,0 0 0,-2 0 1,-2 0-1,-5 1 1,-3-1-1,-3 0 1,-10 1 0,11 0 0,-11 0-1,0 0 0,0 0 0,0 0 0,0 0-1,0 0 0,0 0 0,0 0-3,0 0-3,11 9-8,-11-9-16,0 0-2,14 1 1</inkml:trace>
  <inkml:trace contextRef="#ctx0" brushRef="#br0" timeOffset="57593">11484 148 12,'0'0'13,"1"-9"1,-1 9-1,0 0 0,0 0-1,0 0 0,-11-5-3,11 5-2,-10 10-2,4 2-3,-1 5 1,1 9-1,-2 10-1,5 14 0,-2 15 0,5 14 0,0 11 0,3 12 1,-1 10 0,1 6-1,-2-3 1,1-5 1,-3-9 0,2-8 0,-3-15-1,0-9 0,1-16 0,0-11 0,0-11-1,1-9-1,1-6-1,-1-16-1,1 12-5,-1-12-8,-1-28-16,5 10-4,0-14 2</inkml:trace>
  <inkml:trace contextRef="#ctx0" brushRef="#br0" timeOffset="58054">11714 782 15,'0'0'25,"0"0"-16,0 0 0,0 0-1,0 0 1,0 0-1,0 0-1,0 0-2,-2 22-1,3-5 0,2 6-1,-1 3 0,2 7 0,-1 0 0,1 3-1,0-5 1,0-3-1,1-4 0,4-8 0,1-9 0,7-7 1,4-12-2,5-6 1,1-6 0,2-4 0,-2-5 0,-2 3-1,-2 0 1,-6 6-1,-6 5 0,-5 5 0,-6 14-1,6-12 0,-6 12 1,1 13-1,-4 3 0,1 7 0,1 6 0,2 4 1,0 3-1,3 3 1,1-3-1,2-1 1,4-6-1,3-4 1,3-9 0,4-7-1,3-6 2,2-9-1,1-8 0,0-9 0,0-7 1,-2-5-1,-4-7 0,-3-1 0,-3-3-1,-4 4 1,-2 4-1,-5 6 1,-2 6-1,-1 5 0,-1 7-1,-2 4-2,2 10-2,0 0-6,0 0-8,0 0-10,0 0-7,0 0 0</inkml:trace>
  <inkml:trace contextRef="#ctx0" brushRef="#br0" timeOffset="58755">12438 1165 28,'0'-12'28,"1"-9"1,9-3-14,-1 4-14,2-2 0,2 4 0,0 2 1,-2 3-1,1 5 1,-1 6 0,-2 3 0,2 4 0,-11-5 0,16 21 0,-10-6-1,2 3 0,-4 1 1,0 2 0,-3 0 1,-1 1 1,-5-3 0,0 1 1,-7-7 0,-1 4 0,-8-7 0,1 1-1,-4-6-1,-1-1-1,0-3-1,1-1-1,2-4-1,3-5-4,7-1-3,0-9-10,7-4-18,11-1 0,2-6 0</inkml:trace>
  <inkml:trace contextRef="#ctx0" brushRef="#br0" timeOffset="59356">12710 17 4,'0'0'22,"0"0"-11,0 0-3,0 0 0,0 0-2,9 13-2,-5 3 0,7 1-1,5 9 1,10 7-1,4 8 1,7 9 0,7 8-1,4 7 0,3 4-1,0 10 1,-5 3-2,-4 1 1,-4 1-1,-5 0 0,-9-3 2,-7 0 1,-8-6 1,-3 0 1,-11-8 1,-2-2 0,-10-4 0,-3 2 0,-11-8-1,-2 3-1,-8-6-2,-3-1 0,-4-4-1,-2-1 0,-1-7 1,5-6-1,1-7-1,6-6 0,6-5-2,3-8-2,9-1-13,7-11-21,-3-8-1,5-4 1,-4-9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8:29.2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69 26,'0'-18'13,"1"3"0,-1 1-2,0 4-3,0 10-2,-2-13-4,2 13 1,0 0-2,-7 18-1,3-3 0,-4 4 0,3 7 0,-2 3-1,0 7 2,-1 2-1,3 1 2,1-2-1,3 3-1,4-3 1,1-4 0,7-4 2,2-7-1,10-5 2,5-10-1,9-7 1,4-10 0,6-5 1,2-9-1,5-1 0,-3-4-1,-3 1 0,-4-1 0,-6 5-1,-6 1-1,-2 6 0,-3 4 0,-3 5-1,-4 6 0,-1 4 0,-2 6 0,-3 9 1,-4 4-1,-1 8 2,-7 5-1,-2 6 1,-1 0 0,1 0 0,0-2-1,4-4 0,6-6 0,12-9 0,13-9 0,15-6-1,11-10 1,9-5 0,9-4 0,1-4 0,-2-2 0,-7 4-1,-12 0 1,-11 4 0,-13 4 0,-11 4-1,-9 7 1,-6 7 0,-7 4 0,-2 6 1,-3 2-1,-1 5 0,0 1 0,3 1 0,2-2 0,6-4-1,11-6 2,10-3-2,10-7 1,7-3-1,8-5 0,3-1 1,1-4-1,-3-2 1,-7 2-1,-10 1 0,-9 1 1,-7 3-1,-8 4 1,-13-2-1,14 19 1,-11-3-1,2 2 1,3 4 0,4 2 0,3 2 0,7-4 0,8 0-1,7-7 1,9-3 0,4-6-1,7-3 1,3-4-1,-1-3 0,-3-1 1,-8 0-1,-8 0 0,-8 3 0,-9 3 0,-9 6 0,-7 4 1,-4 4-1,-2 1 0,1 4 0,3 2 1,1 1-1,4 1 0,6-2 0,5-2 0,7 0 1,8-1-1,11-3 1,7-1-1,9-4 1,4-3-1,3-2 0,5-4 1,0-4-1,0-1 0,-5-2 0,-3 0 1,-5 0-1,-8 1 0,-5 1 0,-7 4 0,-7 1 0,-8 5 0,-5 7 0,-10 4 0,-5 4 1,-2 5-1,-2 3 1,1 2-1,0 4 1,-1 2-2,5-4-1,11 4-8,7-7-30,2-13 0,6-12-1,1-17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14T23:48:25.054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1,'0'0'2,"0"0"1,0 0-1,0 0 0,0 0-1,0 0-1,0 0 0,0 0 0,0 0-1,0 0 1,0 0 0,0 0 1,0 0 0,0 0-1,0 0 1,0 0-3,0 0-3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14T23:50:12.538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8,'21'-1'20,"-10"10"-16,1 6-1,5 3 2,-4 5-2,4-2-3,-7 0-2,0-2-9,-10-19-9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8:10.7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1519 1917 4,'0'0'6,"0"0"1,0 0 1,0 0 1,0 0-1,0 0 0,0 0 0,0 0-2,0 0-1,0 0-1,0 0-1,0 0-1,0 0 0,0 0-1,0 0-1,0 0 1,0 0 0,0 0-1,0 0 0,0 0 2,0 0-2,0 0 0,0 0 0,-6 13 0,6-13 0,-1 14 0,1-14 0,-6 18 0,5-8 0,0 3 0,1 3 0,-1 1 1,-3 1-1,1 3 1,3 1-1,-1 1 1,-3 0-1,3-1 1,1-3 0,-1 2 0,1-3 0,0 0 1,0 1-1,-1 1 1,1-1 0,-2 2-1,2 2 0,-1 0 0,1 0 0,0 2 0,-1 0 0,2-2 0,-1 1 0,0 0 1,0 1 0,1 0 0,-1 0 0,1 0 0,-2 0 1,2 1-1,-2 0 0,2 2-1,-2-5 1,2 3-1,-2-2 0,1 2 1,0-3-1,1 0 0,0-1 1,1-1-1,-1-4 1,2 5-1,-2-2 0,0 0 0,0-1 0,-1 1 0,-1-1 0,0 2 0,0 3-1,1-4 1,-2 1-1,2 2 1,0 1-1,3 2 1,-3-1-1,2 0 1,-1 0-1,0-1 1,0 0-1,0-2 1,-2-1-1,1 0 1,-2-3 0,1 2-1,-1-3 1,1 2 0,-2-2 0,1-1-1,1 0 1,1 0-1,-1 0 1,1-1 0,0 1-1,0 0 1,0 1-1,-1 2 0,0 0 1,-1 1-1,1-2 1,0 1-1,0-1 0,-1 1 0,1-1 0,0-3 1,0 2-1,0-2 0,0 1 0,0 0 1,0 0-1,0-1 0,0 1 0,0-1 1,1 1-1,-1 0 0,1 1 1,0 0-1,-1 2 0,1-1 0,-1 0 0,0 2 0,-2 0 1,1 0-1,-1 2 0,1 0 0,-1-2 1,1 3-1,-1 0 2,0-3-2,-1 1 1,0-1-1,-2-1 0,1 1 1,0-1-1,-1-1 0,0 0 0,1 0 0,-2 0 0,3 0 0,0-3 0,1 0 0,-1-1 0,2-2 0,0 1 0,1-1-1,-1 2 1,1 0 0,-1 2 0,1 0 0,0 2 0,0 0 1,-1 3-1,1 1 0,0-1 0,0 1 0,0-1 0,1 0 0,0-2 0,0 1 0,0-3 0,0-1 0,0-1 0,1-2 0,-1 0 0,1-1 0,1-2 0,-1 0 0,0 1 0,0-2 0,-1-9 0,4 16 0,-4-16 0,4 16 0,-4-16 0,2 14 0,-2-14 0,1 14 0,-1-14 0,2 10 0,-2-10 0,0 10 0,0-10 0,0 0 0,0 0-1,0 0-5,0 0-17,0 0-1,0 0 0,-18-7-2</inkml:trace>
  <inkml:trace contextRef="#ctx0" brushRef="#br0" timeOffset="3395">1280 4980 2,'0'0'7,"10"-1"0,-10 1 1,0 0-1,0 0 1,0 0 0,0 0 0,0 0-1,0 0 0,4-9 0,-4 9-1,0 0 0,0 0 0,0 0-2,0 0 0,0 0-2,0 0 1,0 0-2,0 0 0,0 0-1,0 0 0,-10 4 0,10-4 0,0 0 0,-12 10 0,12-10 0,-11 14-1,11-14 2,-15 17-1,15-17 0,-15 22 0,6-13 0,0 3 0,0-1 0,0 2 0,-2 0 0,1 1 0,0 2 0,-3-2 0,3 3 1,-1 0-1,-1-1 0,2 2 1,-1-2-1,0 1 1,2-1-1,0 0 0,-1 0 1,2 1-1,0-2 1,-1 1-1,1-2 1,0 2 0,0-2-1,0 1 0,1 0 1,-1 0-1,0-2 0,-1 3 1,1-4-1,0 3 1,0-2 0,-1 0 0,0 0 0,2-1 0,-3 1-1,0-2 1,1 4 0,-2-4-1,1 1 1,0 3 0,-1-2 0,0 1-2,1-1 3,1 1-2,0-2 1,1 0-1,0 1 0,0-2 0,1 1 1,0-1-1,-1 0 1,0 1-1,-1 0 1,0 0-1,0 1 1,-3 0-1,1 1 1,-1-1 0,-1 1 0,1 0 0,-2-2-1,2 1 1,0-1-1,0 2 1,2-3-1,-2 0 0,2 1 0,0-2 0,0-1 1,3 1-1,-1-1 0,8-9 0,-14 16 0,14-16 0,-11 14 0,11-14 0,-8 13 0,8-13 0,-11 15 0,11-15 0,-11 14 0,11-14 0,-12 17 0,12-17 0,-14 15 0,14-15 1,-11 16-1,11-16 0,-12 14 0,12-14 0,-9 13 0,9-13 0,-8 12 0,8-12 0,-8 12 0,8-12 0,0 0 0,-8 11 0,8-11 0,0 0 0,0 0 0,-5 10 0,5-10 0,0 0 0,0 0 0,0 10 0,0-10 0,0 0 0,2 10 0,-2-10 0,5 10 0,-5-10 0,8 14 1,-8-14-1,11 13 0,-11-13 0,16 18 0,-16-18 1,19 15-1,-8-4 1,2-3-1,0-1 0,2 1 1,1 0-1,0-3 0,0 0 0,2-2 0,-2-1 1,2-1-1,0-1 0,-1-2 0,1 0 1,-1-2 0,0-2-1,-1 0 0,0-2 1,-3 0-1,1-1 0,-3-1-1,0 0 1,-2-1 0,-1-1-1,-2 0 1,-1-2 0,-1 1 0,-2-2 0,-3-1 0,-1 1 0,-3 0 0,0 2 0,0 0 0,-2 3-1,7 10 1,-17-16-1,8 13 1,0 0-1,-1 3 1,0 0 0,0 2-1,0 0 1,1 1 0,9-3-1,-16 10 1,16-10 0,-14 13-1,14-13 1,-8 18-1,4-7 1,2 1-1,0 2 1,1 1 0,2 0 0,0 0 0,2 1 0,2 1 0,-1 1 1,3-1-1,0 0 0,4 1 1,0-2-1,2 1 1,0-2-1,2-1 0,1-3 0,3 1 1,1-2-1,2-2 0,1-1 0,0-1 0,0-3 0,2-1 1,0-3-1,-3-2 0,0-3 0,0-1 1,-1-2-1,-3-3 1,0 1-1,-1-2 0,-4-1 1,-1-1-1,-2-2 1,-4 0-2,1-1 1,-5-1 0,-3 1 0,-2-2-1,-2 3 1,-2-1 0,-2 4-1,-1 0 1,-3 3 0,1 2 0,3 3-1,-1 2 1,0 2-1,10 2 1,-15 1-1,15-1 1,-13 5-1,13-5 1,-9 9 0,9-9-1,-9 10 1,9-10 0,-10 15 0,6-4 0,-1 0 0,1 0 0,2 4 1,0 4-1,0 0 0,2 2 1,1 2-1,2-2 0,2 2 0,1 1 1,3-1-1,0-6 0,3 0 0,2-4 0,0-3 0,4-1 0,-2-4 0,5-3 0,0-3 1,2-3-1,1-2 0,2-2 0,0-1 0,0-2 0,1-2 0,-3-1 0,1-2 0,-3 2 0,-1-5 1,-2 3-2,-3-2 2,-2 2-1,-1-2 0,-4 0 0,-2 1 0,-2 0 0,-1 3-1,-2-3 1,-1 1-1,-2 1 1,-3 1 0,1 0 0,-2 2-1,-1 0 1,-1 1-1,7 11 1,-17-14-1,17 14 0,-16-7 1,6 5-1,10 2 1,-16 6 0,16-6-1,-17 11 1,17-11 0,-15 17-1,8-7 1,1 1 0,0 2 0,2 1 0,1 1 0,2 0 0,1 3 0,2 1 0,2 2 0,2 0 1,3-1-1,1 2 0,1-1 0,2-1 1,0-1-1,2-3 0,2-2 0,2-2 0,-1 0 0,2-4 0,2-3 0,-1-1 0,2-3 1,0-3-1,0-3 0,-2-2 0,3-3 1,-2-2-1,-1 0 0,-1-3 1,-2 0-1,-2-1 1,-2 0-1,-3-2 1,-3 1-1,-2-2 0,-4 1 1,-3 1-2,-4-2 1,-1 3 0,-1 0-1,-3 4 0,-2-1 0,1 4 1,-1 1-1,-1 2 1,1 2-1,0 1 1,3 2-1,9 1 1,-15 0-1,15 0 1,-12 8-1,12-8 1,-5 13-1,5-4 1,0 4-1,2-1 1,1 4 0,1 2 1,1 1-1,3 1 0,1-2 0,0 2 1,3-2-1,1 3 0,2-2 0,1-4 0,1 0 1,2-1-2,2-1 2,0-1-1,1-3 0,2-1 0,1-3 0,0-2 0,1-1 0,-4-3 0,2-2 1,-1-3-1,-1-2 0,-4-2 0,0-1 1,-2-2-1,0 0 0,-3-3 1,-1 2-1,-2-1 1,-3 0 0,-1 1-1,-2 0 0,-1 0 0,-3 2 1,0 1-1,-1-1 0,-1 3 0,2 9-1,-5-15 1,5 15 0,-5-9 0,5 9-1,0 0 1,0 0 0,0 0 0,-5-9 0,5 9 0,0 0 0,0 0 0,0 0 0,0 0 0,0 0 0,0 0 0,0 0 0,0 0 0,0 0 0,0 0 0,0 0 0,-9-6 0,9 6 0,0 0 0,0 0 0,0 0 0,0 0 0,0 0 0,0 0 0,0 0 0,0 0 0,0 0 0,0 0 0,0 0 0,0 0 0,0 0 0,0 0 1,0 0-1,-10-4 0,10 4 0,0 0 0,0 0 0,0 0 0,0 0 0,0 0 0,0 0 1,0 0-1,0 0 0,0 0 0,0 0 0,0 0 0,-10-8 0,10 8 0,0 0 1,0 0-1,-9-7 0,9 7 0,0 0 0,0 0 0,-11-8 0,11 8 0,0 0 0,0 0 0,0 0 0,-10-8 0,10 8 0,0 0 0,0 0 0,0 0 0,0 0 0,-9-8 1,9 8-1,0 0 0,0 0 0,0 0 0,0 0 1,0 0-1,0 0 0,0 0 0,0 0 0,0 0 0,0 0 0,0 0 0,0 0 0,0 0 0,0 0 0,0 0 0,0 0 0,0 0 0,0 0 0,0 0 0,0 0 0,0 0 0,0 0 0,0 0 0,0 0 0,0 0 0,0 0 0,0 0 1,0 0-1,0 0 0,0 0 0,0 0 0,0 0 0,0 0 0,0 0 0,0 0 0,0 0 0,0 0 0,-6-9 0,6 9 0,0 0 0,0 0 0,0 0 0,0 0 0,0 0 0,0 0 0,0 0 0,0 0 0,0 0 1,0 0-1,0 0 0,-7-9 1,7 9-1,0 0 0,0 0 1,0 0 0,0 0-1,0 0 1,0 0-1,0 0 1,0 0-1,0 0 0,0 0 0,0 0 0,0 0 0,0 0 0,0 0 0,0 0 0,0 0 0,0 0 0,0 0 0,0 0 0,0 0 0,0 0 0,0 0 0,0 0 0,0 0 0,0 0 0,0 0 0,0 0 0,0 0 0,0 0 0,0 0 0,0 0 0,0 0 0,0 0 0,0 0 0,0 0 0,0 0 0,0 0 0,0 0 0,0 0 0,0 0 0,0 0 0,0 0 0,0 0 0,0 0 0,0 0 0,0 0 0,0 0 0,0 0 0,0 0 0,0 0 0,0 0 0,0 0 0,0 0 1,0 0-1,0 0 0,-9-8-1,9 8 1,0 0 0,0 0 0,0 0 0,0 0 0,0 0 0,0 0 0,0 0 0,0 0 0,0 0 0,0 0 0,0 0 0,0 0 0,0 0 0,0 0 0,-3-10 0,3 10 1,0 0-1,0 0 0,0 0 0,-3-11 0,3 11 0,0 0 0,-3-10 0,3 10 0,0 0 0,-3-11 0,3 11 0,0 0 0,-2-12-1,2 12 2,-3-11-1,3 11 0,-4-12 0,4 12 0,-4-17 0,1 8 0,0-2 0,-2-1 0,1 0 0,-1 0 0,-2-2 0,2 2 0,-2-2 0,3 3 0,0-2 1,-1 3-1,0 0 0,1-2 0,4 12 0,-8-18 0,5 9 0,-2-1 0,0 1 0,2-1 0,0 0 0,-3 1 0,2-2 0,-1 0 0,0 1 1,-1 0-1,0-1 0,-1 1 0,-1 0 0,4-1 1,-3 2-1,1-1 0,0 0 1,0 0-1,0 0 0,0-1 1,-2 0-1,1-2 0,0 1 0,-2 0 0,-1-1 0,1 0 0,1-2 0,-1 1 0,0 0 0,0 1 0,-1 0 0,1-1 0,2 2 1,-1-1-1,-1 3 0,1 1 0,1-1 0,1 1 0,6 9 0,-13-16 0,13 16 0,-11-17 0,5 8 0,-2-2 0,1 1 0,1-1 0,-1-1 0,-1 0 0,-1-1 0,0 1 0,1 0 1,0 0-1,0 2 0,1-1 0,7 11 0,-12-18 0,1 9 0,4-1 0,-1 0 1,0 1-1,0-3 0,1 1 0,-1-1 0,-2 0 0,5 0 0,-1 0 0,0 3 1,1 0-1,-1 0 0,6 9 0,-10-17 0,10 17 0,-8-17 0,8 17 0,-8-15 0,8 15 1,-10-18-1,5 9 0,5 9 0,-11-19 0,4 8 0,-1 1 0,1-5 0,0 2 1,-1 0-1,0 3 1,1 1-2,7 9 2,-13-15-1,13 15 0,-11-7 0,11 7 0,0 0-1,-9-3 1,9 3-1,0 0 0,0 0-2,0 0-4,0 0-10,0 0-6,12 12 0,-12-12-2,12-2 2</inkml:trace>
  <inkml:trace contextRef="#ctx0" brushRef="#br0" timeOffset="10876">1160 4737 0,'-15'1'0,"15"-1"1,-16 3 0,5 0 0,1-2 1,1 0 0,-2 0 0,1 0 0,1 1 1,-1-2 0,0 1 0,10-1-1,-18 2 0,9-1-1,-1 0 1,0 1-1,-1 0 0,1 0 0,-2 0 0,1 1 0,-1-1 1,-2 1-1,2 1 0,-3-1 0,0 0 0,-2 2 0,2 0-1,-2 0 1,0 1-1,-1 2 0,-1 0 1,1 0-1,0 1 0,0 1 1,-3 0-1,0 1 1,3-2-1,-3 1 0,0-2 1,1 3-1,-1 0 1,-1 1 0,3-1 0,-2-2 1,-1 5-1,3-1 1,-1 3 0,1-2 0,1-2 0,1 3 0,-1-2 0,2 4-1,1-4 1,-1 3 0,2-1-1,0 1 1,-1 2-1,-3 1 0,4 2 0,-2 1 0,1 1-1,-2 2 1,2 0-1,-2 0 1,2-2-1,3 2 0,-3-1 1,2-1-1,0 0 1,1-2 0,2 0-1,1 1 1,0-2 0,1 1 0,1 2 2,0 2-2,-2-2 0,2 3-1,0 1 1,0 2-1,0 1 2,0 0-2,1-1 0,2-1 0,0 1 1,2-1 0,0-3 0,1 0 1,0-2-1,2 0 0,-1 1 0,1-1 0,1 1 0,1 2-1,0-1 1,2 3-1,-1-1 0,1-1 1,2 2-1,-2-2 1,0-1-1,2 1 0,-2-3 1,2-1 0,0 0-1,1 0 1,0-2-1,3 1 0,0-1 1,-1-1-1,3 3 0,-1-2 0,2 0 0,-2 1 1,2-1-1,-1-1 0,-1 1 1,3-1-1,-2-1 1,2 1 0,-3-2-1,4 2 1,-1 1 0,3-1-1,1 0 1,0 1 0,3-2-1,-2 1 1,2-3 0,1 1 0,-1-3 0,-1 0 0,1-1 0,1 0 0,-1-2 0,1-1 0,-1 0 0,2 0-1,-3 1 1,3-1 0,-3 0 0,0 0 0,-1 0 1,2 1-2,-1-1 2,0 1-2,3-4 1,0 2 0,1-2-1,-1 0 1,1 0-1,-1-1 0,1 0 0,-2-1 1,-4 0-1,1 0 1,-1-1-1,0 0 1,1-1 0,-2 0-1,3 1 1,2 0 0,1 0 0,-1 0-1,2 0 1,1 0-1,0-1 0,0 0 0,-1-1 1,-3-1-1,0 0 0,1-1 0,-2 0 0,1-1 1,0 0-1,1-1 0,-2 0 0,3 1 0,0-1 0,0 0 0,-2 0 0,3-1 0,-1 1 0,0-2 0,1 0 1,-2 0-1,2 0 0,-1 0 0,-2-1 1,-1 1-1,1-1 0,-2-1 0,-1 2 0,-1-1 0,-1 1 1,0-1-1,1 0 0,-1-1 0,1 0 0,-1 0 1,0-1-1,1-2 1,0-2-1,1 1 0,-1 0 0,0-1 0,-2 0-1,2-1 1,0 1 0,0 0-1,1 0 2,-1-1-1,2-2 0,0 0 0,0-1 0,1-1 0,-2-1 0,-1 0 0,1 0 0,-3 0 0,3 0 0,-3-1 0,1-1 0,1 1 0,-1-1 1,1-2-1,-2 0 0,3 0 0,-3-1 0,1 0 0,0 0 1,-2 0-1,0 0 0,-2 3 0,0-2 1,-1 2-1,0 0 0,-2 1 0,0-1 1,-2 1 0,-2-2-1,2 0 0,-4 0 0,0-1 0,-1-1 0,0 1 0,-1 0 0,1 0-1,-1 2 1,0-2 0,1 1 0,-1 1 0,-1 0 1,1-1-1,0-1 0,-2 0 0,0-2 0,0 1 0,-1-2 0,-2-1 0,2-1 0,-2 1 0,1 1 0,-2-2 0,0 0 0,-1 3 0,0-1 1,-2 3-1,1-1-1,-2 0 2,0 1-2,-2-1 1,0-1 0,-1 1 0,-2 1-1,1-2 1,-3 0 0,1 2 0,1-1 0,-2 0 0,-1-1 0,0 1-1,-2-2 1,-1 2 0,-1-2 0,-3 1 0,0-2 0,-1 0 0,-2 1 0,-4 0 0,0 0 0,4 1 0,-1 0 0,3 4 0,0 0-1,1 2 1,-1 2 0,7 1 0,-2 2 0,-3 1 0,0-1 0,-2-3 0,0-1 0,-2 3 0,-1-1 0,2 1 1,-1-1-1,0 2 0,0 1 0,1 2 0,-1 2 0,4-2 0,-1 1 0,0-1 0,0 1 0,2 0 0,-1-1 0,1 0 0,-1 0 1,-1 0-1,-1-1 0,-1 1 0,-1 1 0,0 1 0,0-1 1,-1 2-1,1 1 0,2 1 0,-1 0 0,4 2 0,-3 1 0,1 0 0,-1 1 0,-2 2-1,-2 3 0,-1-2-1,-1 6-4,-7-4-11,5 6-4,-5-6 0,1-2-2,-2-9 0</inkml:trace>
  <inkml:trace contextRef="#ctx0" brushRef="#br0" timeOffset="20009">937 7527 11,'0'0'7,"0"0"1,0 0 0,0 0 0,0 0 1,0 0-2,0 0 0,0 0-2,0 0 0,0 0 0,0 0 1,0 0-2,0 0 0,-1 11 0,1-11 0,0 0-1,-2 12 0,2-12-1,-2 11 0,2-11 0,-2 10-1,2-10 1,-2 15 0,2-15 0,-2 14 0,2-14 0,-2 17-1,2-6 2,-1-1-2,1 0 0,0 2 0,-1-2 1,1 6-1,-1-4 0,2 0 0,-2 2 0,1-1 1,0 1-1,0 0 0,0 0 0,0-1 0,0 2 0,1 0 0,-2 1 0,1-1 0,-1 0 0,1 0 0,-1 1 0,1 1 0,0 0-1,0 0 1,0 0 0,0-1-1,0 1 1,1 0-1,-2 1 1,2-1-1,-2-1 1,1 1 0,-2-2-1,2 2 1,-1-2 0,1 0-1,-1-3 1,1 0 0,-1 0-1,0-2 1,1-1 0,-2 2-1,2 0 1,-1 1 0,1 0-1,0 0 0,-1 2 1,1-1-1,0 2 1,0-2-2,-1 0 2,2 0-1,-1-1 0,-1 1 0,1-2 2,-1 2-2,0-2 0,1 0 1,-1 0-1,1-2 0,-1 1 0,1 0 1,0-10-1,-1 17 0,1-17 0,0 17 0,0-8 0,0-9 0,-1 17 0,1-17 0,-1 16 0,1-16 0,1 17 0,-1-17 0,-1 15 0,1-15 0,0 16 0,0-16 0,0 12 0,0-12 1,0 0-1,0 12 0,0-12 0,0 0 0,0 0 0,0 0 0,0 0 0,-1 10-1,1-10-1,0 0-7,0 0-14,0 0-1,0 0 0,0-19-1</inkml:trace>
  <inkml:trace contextRef="#ctx0" brushRef="#br0" timeOffset="23614">1179 8629 4,'0'0'5,"0"0"1,0 0 0,0 0-1,0 0 1,0 0 0,0 0-1,0 0 0,-9 0 0,9 0-1,0 0-1,0 0-1,0 0 0,0 0 0,0 0 0,0 0 1,0 0 0,0 0 1,0 0 0,0 0 1,0 0 0,0 0-1,0 0 1,0 0-1,0 0 0,0 0-1,11-10 1,-11 10 0,11-14-1,-4 3 0,0 1 0,2-6 0,2 1-1,0-5-1,3 2 1,-1-3-1,1 0 0,1 1 0,0 2-1,-2 1 1,-2 4 0,-1 2 0,-10 11-1,13-14 1,-13 14 0,0 0-1,0 0 1,0 0-1,0 0 1,0 0-1,0 0 1,0 0-1,0 0 1,0 0-1,0 0 0,0 0 1,0 0-1,0 0 0,0 0 0,0 0 0,0 0 0,0 0 1,0 0-1,0 0 0,0 0 0,0 0 1,0 0-1,0 0 0,0 0 0,0 0 0,0 0 0,0 0 0,0 0-1,0 0 1,0 0 0,0 0 0,0 0 0,0 0 0,0 0 0,0 0 0,0 0 0,0 0 0,0 0 0,0 0 0,0 0 0,0 0 0,0 0 0,0 0 0,0 0 0,0 0 0,0 0 0,0 0 0,0 0 0,0 0 0,0 0 0,0 0 0,0 0 0,0 0 0,0 0 0,0 0 0,1 10 0,-1-10 0,-1 11 0,1-11 0,1 18 0,0-6 0,0 1 0,-1 3 0,2 0 0,-2 3 0,2 2 0,-2-1 0,1 2 0,-1 1 0,0-1 0,1 0 0,-2 1 0,2-1 0,-2-2 0,1 0 0,0-1 1,0-3-1,0 0 0,0-3 0,0 0 0,1-3 0,0-1 0,-1-9 0,2 13 0,-2-13 0,0 0 0,2 10 1,-2-10-1,0 0 0,0 0 0,0 0 0,0 0 1,0 0-1,0 0 0,0 0 1,0 0-1,0 0 1,0 0-1,0 0 0,0 0 0,0 0 0,0 0 0,0 0-1,0 0-1,0 0-2,0 0-6,0 0-11,0 0 0,11-7-2,-9-7 1</inkml:trace>
  <inkml:trace contextRef="#ctx0" brushRef="#br0" timeOffset="30484">1461 1980 0,'0'0'5,"0"0"0,0 0 0,0 0 1,0 0 0,0 0-1,0 0 0,0 0 0,0 0-1,-7-11-1,7 11-1,0 0-1,7-13 0,-7 13 0,9-15 0,-2 6 1,2-1 0,1 1 0,1-2 2,1 0-1,0-1 1,1 3 0,3-4 0,-2 4 1,-1-3-1,2 1 0,1-1-1,0-1 0,1 0 0,1 0 0,3-3-1,2-3 1,0-3 0,4 2-1,0-3 1,3 2-1,1-3 0,2 0 0,-1-1 0,0 6-1,-2-1 1,1-2-1,0 0-1,-1 0 1,0 0 0,2-1 0,-1 2-1,0 0 1,1-1-1,-1 3 1,-1-2 0,-1 2-1,-3 2 1,-2 3-1,-2 0 1,-3 0-1,-3 4 1,-2 1-1,-1 2 1,-3 0-1,-10 7 1,14-9-1,-14 9 0,9-4 0,-9 4 0,0 0 0,0 0-1,0 0-2,0 0-1,0 0-7,0 13-9,-6-2 0,3-1-1,3-10 1</inkml:trace>
  <inkml:trace contextRef="#ctx0" brushRef="#br0" timeOffset="32988">1748 3237 5,'0'0'5,"0"0"1,0 0 0,0 0 1,1-9-1,-1 9 1,0 0-1,0 0 1,0 0-1,0 0-1,0 0 0,0 0 0,0 0-1,0 0-2,0 0 2,0 0-2,0 0-1,0 0 0,0 0 0,0 0 0,0 0-1,0 0 0,0 0 0,0 0 0,0 11 0,0-11 0,4 13 0,-1-3 1,1 3 0,1 1 0,2 4-1,0 2 1,1 4 0,3 4 0,2 3 0,0 1 0,2 2 0,-1 2 0,1-1 0,0 2-1,2-5 1,-3 0 0,1-4 0,-1-4-1,0-2 2,-1-1-1,1-7 1,-1-2 0,-3-4 0,2-2 1,-2-4 1,1-1-1,-1-6-1,0-2 1,-2-4 0,1-3-1,-2-5 0,1-1-1,-1-6-1,0-1 1,-2-2-1,1 0 0,-1-1 0,0 0 0,0 0 0,0 1 0,-1 2 0,0 1 0,-1 1 0,0 2 0,-3 1 0,2 3 0,-2 3 1,0 4-1,0 2 0,0 10 0,-1-10 0,1 10 0,0 0 0,0 0 0,0 0 0,0 0 0,0 0-1,0 0 1,0 0 0,0 0-1,0 0 0,0 0 0,0 0 0,0 0 0,0 0 1,1 11-1,0 1 1,2 3-1,-2 5 1,4 2 0,4 4 0,1 0 0,2 3 1,1 2-1,2-3 0,0 2 0,1-2 0,-1-1 0,-4-3 1,1-2-1,-2-3 0,-1-2 0,-1-3 1,1-3-1,1-4 0,-10-7 1,17 7 0,-7-7 0,-1-5 0,5-4 1,-2-6-1,2-1 1,-1-5-1,1-4 0,0-4 0,-2-3 0,1-3-1,-4 1 1,-3-1-1,1-1 0,0 3 0,-2 1 1,0 2-1,-1 6 0,1 2 0,-3 5 0,4 5 0,-5 1 0,-1 11 0,5-12 0,-5 12 0,0 0-1,0 0-1,0 0-2,0 0-3,0 0-5,0 0-8,0 0-1,1 9 1,-1-9 0</inkml:trace>
  <inkml:trace contextRef="#ctx0" brushRef="#br0" timeOffset="34500">2791 3736 4,'-9'-2'7,"9"2"0,-15-4 1,15 4 2,-14-5 0,14 5 2,-12-9-2,12 9 1,-9-10-1,9 10-2,-4-13-2,4 13-1,0-16-2,2 3 0,3 2-1,1-3-1,4 1 0,-1-1 1,5-1-1,5 1 0,3 2 0,0 3-1,2 0 1,-1 1 0,1 2-1,-4 2 0,2 3 0,-7 2 0,-2 0 0,-2 2 0,-1 3 0,-10-6 0,15 16 0,-9-7 0,0 2 0,-2 2 1,0 4-1,0-2 0,-1 3 0,-2-2 1,2 4-1,-3-2 1,0 1-1,-1-3 0,-1-1 1,-3-2 1,0 2 0,-2-4 0,-3 1 1,-2-4 0,-1 1 0,-4-3 1,0 1-1,-8-4 0,4 0-1,-5-3 1,0 0-1,-1-2 0,1-1-1,-1-1 0,1-1 0,2 0 0,0 0-1,2-1 1,4-2-2,3 0-2,2-6-7,10-1-12,3-9-1,8-3 1,-1-13-3</inkml:trace>
  <inkml:trace contextRef="#ctx0" brushRef="#br0" timeOffset="36252">2736 3846 4,'0'0'5,"0"0"0,0 0 1,0 0 0,0 0 0,0 0 0,0 0 0,0 0 1,-2-9 0,2 9-1,0 0 1,0 0-1,-7-9 0,7 9 0,0 0-1,-11-10-1,11 10 0,-7-10-1,7 10 0,-7-11-1,7 11 0,-7-12 0,7 12 0,-5-10 0,5 10 0,0 0-1,-8-12 1,8 12 0,0 0 0,-1-12 0,1 12 0,0-10 0,0 10-1,1-12 0,-1 12 0,1-13 0,-1 13-1,3-14 1,-3 14-1,5-18 1,-5 18-1,5-18 1,-5 18-1,9-15 1,-9 15-1,9-17 0,-9 17 1,12-11-2,-12 11 1,14-11 0,-14 11 0,17-11 1,-7 7-1,0 0 0,1 1 0,0-1 1,4 1-1,-6 1 0,4 1 0,1 0 0,0-1 0,-1 4 0,0 0 0,0-1 0,-3 1 0,3 1 1,-3-1-1,-10-2 0,13 6 0,-13-6 0,15 6 0,-15-6 1,10 6-1,-10-6 0,8 12 0,-8-12 1,7 10-1,-7-10 0,5 16 0,-5-16 0,4 18 1,-4-18-2,4 17 2,-3-7-2,-1-10 2,4 17-1,-4-17 0,2 16 0,-2-16 0,1 18 0,-1-18 0,1 16 0,-1-6 0,0-10 0,-2 14 0,2-14 0,-2 14 1,2-14-1,-3 11 1,3-11 0,0 0 0,-6 11 0,6-11 1,0 0-1,-12 8 1,12-8-1,0 0 1,-13 6-1,13-6 0,-14 3 0,14-3 0,-14 2 0,14-2 0,-18 3-1,9-2 1,9-1-1,-18 2 1,6-2-1,1-1 0,0 0 0,1 0-1,0-2-1,0 2-2,-4-3-5,5 3-13,-3-5-1,12 6 1,-20-17-2</inkml:trace>
  <inkml:trace contextRef="#ctx0" brushRef="#br0" timeOffset="39036">3375 177 0,'0'0'5,"-4"-9"-1,4 9 0,0 0 0,-8-9 0,8 9 1,-11-8-1,11 8 1,-12-10-1,12 10 0,-15-11 0,15 11 0,-14-11 0,14 11-1,-15-12 0,15 12-1,-17-10 1,4 5 0,2-1-1,-2 1 0,-3 0 0,0 0 0,0 1-1,1 0 1,-1 0-2,0 2 0,-1 0 1,-1 0-1,2 3 1,-1-1-1,-1 3 1,-1-1 1,1 1-1,-3 1 0,0 1 0,0 1 0,-1 1-1,-4 1 1,4 0 0,-1 0 0,2 1 0,1 1 0,1-1 0,2 0 0,1 3 0,3-1 0,-2 3 0,0-1 0,-3 4 0,0 0 0,-2 3 1,-3 3-1,0 1 1,-1-1 0,1 3 1,-2 0-1,2 1 1,-2 0-1,2-1 0,2 0-1,3 0 1,-1 3-1,3 1 0,-1-2-1,5 2 0,-1 0 0,3 1 1,0-1-1,0 1 1,3-2 0,0 0 0,2-1 0,1 1 0,1-5 0,2 2-1,1 1 2,2 0-2,0 1 1,4-1 0,0 0 1,1 1-1,1 1 0,2 1 0,0-3 0,0 0 0,3 0 0,-1-2 0,0 1 0,2 0 0,0 1 0,3-3 0,0 1 0,0 0 0,2 0-1,1 1 1,3 0 0,0-4 0,-1 0 0,0 0 0,1-3-1,0 2 1,-1-4 0,-1-3-1,-1 4 1,1 0 0,-4-3 0,1 0-1,1 0 1,1-3 0,0 1-1,-1 1 1,1-6-1,1 0 1,-1 1-1,3-2 0,-1 0 0,-1 0 0,2 1 1,2-1-1,0-2 0,0 1 0,3-2 1,0 1-1,1-4 0,1 1 2,0-2-2,0 0 0,1-2 1,0 0-1,0-3 0,-1 1 1,1-2-1,1-1 0,2-1 1,-1-1-1,0-1 0,0 0 1,-1-2-1,0-3 1,-3-1-1,0 2 0,-2-1 0,-3-1 1,1-1-1,1 0 0,-2-2 0,0 2 0,0-1 0,-1-3 0,1-2 0,0 1 0,-2-1 0,0-1 0,1 0 0,-3 1 0,-1 2 0,0-1 0,-3 2 0,1-3 0,-1 0 1,0 0-1,-2 0 0,0-1 0,-1-1 0,0-1 0,-2 0 0,-1 1 0,-2-5 0,-1 4 0,-1 1 0,0-2 0,-1 1-1,0 0 1,0 1-1,-1 0 1,0 4 0,-1-3 0,-1 0 0,-1 1 0,-1-2 0,-1-1 0,-2 0 0,1 1 0,-2-2 0,0 2 0,1-2 0,-4-1 0,2 2 0,-1 0 0,0 3 0,-2 1 0,0 0 0,1 1 0,-1 3 1,-1 1-1,-1 2 0,2-6 0,-2 3 0,-1 0 0,-1 0-1,0 2 1,-3-2-1,2 0 1,-2 1 0,1 4-1,-2 0 1,1-1 0,-1 1 0,0 0-1,-2-1 1,1 3 0,-1-2 0,-3 0 0,-1 1 0,-2-2-1,-2 1 1,-2-1 0,0 2 0,-3-2 0,0 3 0,1 1-1,0 0 1,0 1 0,-2 2 0,1 0 0,-1 2 0,1-2 1,0 2-1,-2 0 0,0 1 0,2 1 0,0 1 0,-2 1 0,1 2-1,1 1 1,0 2 0,0 0 0,2 3-2,0 0 2,2 2 0,0 0 0,1 1 0,0 2-1,0 3-1,-2-1-3,6 6-7,-8-1-10,3 4-1,-4-7-2,2 0 2</inkml:trace>
  <inkml:trace contextRef="#ctx0" brushRef="#br0" timeOffset="51154">3154 498 3,'0'0'4,"0"0"1,0 0 0,2-10 0,-2 10 0,0 0 0,0 0-1,-12-4 0,12 4 0,-9-3 0,9 3-1,-11-4 0,11 4 0,-14-4 0,5 2 0,0 0 0,-2 0-1,0 2-1,-1-1 2,1 0-2,-1 1 1,-1 1-1,1 0 0,1 1 0,-1-1 1,3 1-1,0 1 0,-1 0-1,1 1 1,0 1 1,-2-1-2,2 0 1,9-4-1,-19 12 1,9-6-1,0 1 0,10-7 1,-16 12-1,7-6 0,9-6 1,-18 13-2,18-13 1,-10 12 0,10-12 0,-8 13 0,8-13 0,4 14 0,-4-14 0,8 13 1,-8-13-1,3 13 0,-3-13 1,10 11-1,-10-11 1,6 10 0,-6-10 0,6 14 0,-6-14 0,23 13 0,-12-6 0,2 0 0,1 0 0,2 0 0,3 1 0,-2-1-1,0 1 1,2 0 0,1 1-1,-1-1 1,2 1-1,1 0 0,-2 1 1,2-1-1,-2 1 0,-1 0 0,0 0 0,-2-1 0,-1 2-1,-2-2 1,0 1 0,-2 0 0,-1 0 0,-2 0 1,-1 1-1,-1-1 0,0 1 0,-2 0 1,-2-2-1,-3-9 0,6 19 0,-3-8 1,-3-11 0,1 20 0,-1-20 0,-4 15 1,1-5-1,-4 2 2,-1-2-1,-5-4 1,0 5-1,-4-7 1,-3 7-1,0-7 0,-4 1 0,-3-2 0,0-1 0,-1-1-1,1 0 1,0-2-1,1 0 0,0-1 1,2-1-1,1-1 1,0 1-1,3-2 0,0-5 1,2 4-1,0-4 1,3-1-1,1 2 0,2-1-1,12 10 1,-15-15-2,15 15-2,-3-10-2,3 10-3,11-6-10,-11 6-3,20-7 0,-3-1-1,8 2 2</inkml:trace>
  <inkml:trace contextRef="#ctx0" brushRef="#br0" timeOffset="52726">3518 947 5,'-10'-11'7,"10"11"2,0 0 0,0 0 0,2-10 2,-2 10-1,0 0-1,4-10 0,-4 10-1,0 0-1,13-10-2,-13 10 0,14-8-1,-14 8-1,19-7 0,-9 3-1,4 2-1,-4-1 1,0 1-1,1 1-1,-2 1 1,0 1-1,-9-1 0,15 5 0,-15-5 0,15 6-1,-15-6 1,14 8 0,-14-8 0,13 11 0,-13-11 1,13 13-1,-13-13 0,10 14 0,-10-14 0,7 14 1,-7-14-1,3 18 1,-3-18 0,0 17 0,-1-7 1,-3 2-1,0-2 0,-2 2 1,0-1-1,6-11 0,-17 20-1,8-11 1,-2-1-1,1 1 1,-1 0-1,0 1 1,0-2-1,2 1 1,-3 0-1,2 0 1,10-9-1,-18 16 0,6-9 1,12-7-1,-15 12 1,15-12-1,-13 12 0,13-12 0,-9 11 1,9-11-1,-2 12 0,2-12 0,-2 10 1,2-10-1,-2 9 1,2-9-1,0 0 1,0 12 0,0-12-1,0 0 1,0 0-1,1 11 1,-1-11 0,0 0-1,0 0 1,0 0 0,6 12-1,-6-12 1,0 0-1,13 10 1,-3-6 0,-10-4-1,19 10 1,-8-7-1,-1-1 1,1 0 0,0 0-1,-1-1 1,0 0-1,0-2 1,-1 1-1,-9 0 0,13 1 0,-13-1 1,12 0-2,-12 0 1,10 1 0,-10-1 1,10 1-1,-10-1-1,11 1 2,-11-1-1,9 0 0,-9 0 1,0 0-1,0 0 1,0 0-1,0 0 0,0 0-1,0 0-1,0 0-5,0 0-12,0 0-3,0 0 0,-9-11-1,6-4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07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1362 2,'0'0'3,"0"0"2,0 0 0,9-4 0,-9 4-1,0 0 1,0 0 0,14-8 0,-14 8 0,12-5-1,-12 5 0,14-6-1,-14 6 1,15-7-1,-4 3 0,-1 1 1,0-3-1,3 2 0,-1-2 0,4 0 0,-2-1 1,3-2-2,-2 1 0,3-1 0,-1-2 0,1 1-1,-1-1 1,1-1 0,1 0-1,-1 0 1,2-1-1,-1 0 1,2-1-1,0 1 0,3-2 0,-1 1-1,2-1 1,2 1 0,-1-3-1,1 3 1,0-2-1,0 3 1,-2-1-1,0 0 1,-1 1-1,0-1 1,1 2-1,-6-2 1,6 2-1,0-1 1,-1-1-1,1 0 1,0-3-1,2 3 1,-1-2-1,5 1 0,-2-1 0,1 0 0,1 0 0,0 2 0,1 1 0,0-1 0,0-1 0,0 1 0,-2 0 1,0 0-1,0 0 0,0-1 0,1-2 0,2 0 0,0-2 0,0 2 0,2-3 0,1 1 0,1 1 0,-1-1 0,0 2 0,-1-1 0,3 1 0,-2 1 0,-1 0 0,-1 1 1,-1-2-1,-2 4 1,-1-3 0,-1 3-1,-3-3 1,1 3-1,-4-2 1,1 0-1,4 1 1,1-6-1,-1 4 0,0 1 1,1-2-2,-1 2 2,3-1-1,0 1 0,-4 0 0,-1 6 0,-1-5 0,1 2 0,-1 3 1,0-1-2,-2 0 1,0 1 1,-1 1-1,-1-2 0,-2 2 0,1 0 0,-3 1 1,-1-2-1,-3 2 0,-1 0 0,-3 2 0,-9 5 1,14-9-2,-14 9 1,0 0 0,0 0-1,10-5-3,-10 5-3,0 0-4,-17 5-6,7 3-2,-7-2 1,-4 2 0</inkml:trace>
  <inkml:trace contextRef="#ctx0" brushRef="#br0" timeOffset="1922">65 2442 4,'0'0'5,"0"0"0,0 0 1,0 0-1,0 0 0,10 1 1,-10-1-1,0 0 1,14-6-1,-14 6 0,16-7 0,-6 0 0,3 2 0,1-1-1,2 0 0,0-3-1,3 1 2,0-2-1,6 0-1,-1-3 1,0 3-1,4-3 0,3 0 0,1 0-1,4 0 0,-1 0 0,2-1 0,0 1 0,1-4 0,-1-2 0,0 3-1,-2 0 0,1 1 1,-2 0-2,1-1 1,-2 1 0,3 2-1,0 2 1,0-2-1,1-3 1,-1 1 0,2-2 0,1 1 0,0 1 0,0-1 0,1 1 0,-1-2-1,-3 2 1,2-1 0,-1-1 0,0 1-1,-3-1 1,0-1 0,-1 1 0,1-1 0,-2 0 0,3 1-1,-1-2 1,1 0 0,-1-1 0,1 1 0,0-1 0,1-1 0,-1 0 0,0 3 0,-3-1 0,-2 3 0,-1-7 0,-2 4-1,-2 2 0,0 0 1,1 1-1,0-2 1,-2 0-2,1 1 1,2 3 0,1-3 0,0-1 0,2 0 0,0-1 0,2 0 0,2-1 0,2-1 0,2-1 1,2 0-1,1 0 0,1-2 0,1 0 0,0 0 0,3-2 0,-2 1 0,1-1 0,-1 1 0,1-1 1,-1 1-1,2 0 0,1-1 0,-1-2 0,0 4 0,1 0 0,-2 2 1,-1-1-2,-3 2 2,-1 1-1,-5 1 0,1 6 0,-4-3 1,-3 2-1,-2 1 0,-2 1 0,-3 1 0,-2 2 0,-2 1 0,-5 2 1,-3 1-1,-10 5 0,15-8 0,-15 8 1,0 0-1,0 0 0,11-5 0,-11 5 0,0 0-1,0 0 1,0 0-1,0 0 0,0 0-2,-10 11-3,-1-7-11,4 5-5,-9-4 0,5 1-2,-9-5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7:39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350 2 10,'-16'3'19,"7"-4"-3,0 1-2,-3-1 2,3 1-1,-5-2-3,5 2-3,-5-1-2,0 3-1,-2-2-1,2 4-2,-3-2 0,1 4-1,-3 0 0,0 3-1,-1 0 0,2 2 0,0 2-1,1 0 0,3 1 0,1-1 0,3 1-1,3-2 1,3-1 0,2 1 0,4-2 0,2 0 0,1 1 1,3 1-1,5 0 1,2 0 0,4 4-1,3 0 1,2 2-1,1 1 0,2 1 0,0 0 0,-3 1 0,-3-1 1,0 0-1,-3-1 0,-2-2 0,-2 0 0,-2-2 0,-4 1 0,-1-2 0,-3 0 1,-3-2-1,-3 2 1,-4 0-1,-1-3 1,-5 2 1,1 0-1,-5-1 2,0-1-1,-4-4 1,-1 0 0,-2-12-1,-5 4 0,0-6 1,0 0-2,2-2-1,0-1-1,4 1-1,2 0 1,4 7-2,1-5-3,15 7-9,-9-5-21,9 5 0,-5-16 0,3-1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14.0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2 328 3,'2'-13'4,"-2"13"0,0 0 0,0-13 1,0 13-1,-1-10 1,1 10 0,0 0-1,0 0 1,-3-11 0,3 11-1,0 0 0,0 0-1,0 0 0,0 0-1,0 0 0,0 0 0,0 0 0,0 0-1,0 0 0,0 0 0,0 0 0,0 0-2,0 0 1,0 0-1,0 0 0,0 0 0,0 0 1,-2 10-1,2-10 0,1 17 1,0-5 0,1 2 1,-1 3 0,1 1-1,0 3 1,0 0 0,0 3 0,0 2 0,-1-4-1,1 1 1,-1 1-1,2-1 1,2-2-1,-1-3 1,1-1-1,-1-5 1,2 3 0,-3-6 0,-3-9 1,11 11 1,-11-11-1,0 0 1,12 5 0,-12-5 0,11-9 0,-3 0 0,1-1-1,0-5 0,2-3 0,-1-2-2,0-2 1,-1-3 0,2-1-1,-1 1 1,-1-3-1,2 1 0,-2 0 0,1 2 0,2 0 0,-2 4 0,0-1 0,1 3 0,-2 3 0,-2 3 0,0 3 1,-7 10-1,6-11 0,-6 11 0,0 0-1,0 0 0,0 0-1,0 0 1,0 0 0,-2 12-1,2-12 1,1 20 0,1-6 1,1 3 0,1 0 0,0 3 0,1 0 0,2 0 0,-1 0 0,0 0 1,0-3-1,-1 0 0,0 0 0,2 0 1,0-4-1,-1 1 0,1-5 1,0 1-1,-7-10 1,15 14-1,-6-12 1,-9-2 1,19 3-1,-19-3 1,19-1 0,-10-7-1,0 4 1,2-7 0,-1 2 0,1-9-1,1 1 0,-1-8-1,2-1 1,0-1-1,-1-5 0,2-4 1,0 0-1,1-3 0,-2 1 0,-2 1 1,3 2-1,0 2 1,-3 4-1,0 3 1,-5 5 0,2 5 0,-6 3-1,-2 13 0,6-15-1,-6 15-1,0 0-2,0 0-1,-10 2-6,10-2-7,-10 15-1,3-5 1,7-10 1</inkml:trace>
  <inkml:trace contextRef="#ctx0" brushRef="#br0" timeOffset="1593">719 449 7,'0'0'5,"0"0"1,0 0 0,0 0 1,0 0 0,0 0-1,0 0 0,-4-10-1,4 10 0,6-12-1,6 5 0,-5-3-2,0 0 0,3-2 0,2-2 0,0 0 1,2-3-1,-1 1 2,1-3-2,-1 0 1,0 2 0,0-2-1,-1 4 0,-1-2 0,-2 5 1,-1 0-1,-8 12 1,11-14-1,-11 14 0,0 0 0,9-9 0,-9 9-1,0 0 0,0 0-1,0 0 0,0 0 0,0 0 0,0 0 0,0 0-1,0 0 1,0 0-1,0 0 0,0 0 1,0 0-1,0 0 0,3 11 0,-3-11 1,1 15-1,-1-4 1,1 2 0,0 2 0,1 2 0,-2 1 0,2-1 0,-1 3 0,1-1 0,-1-1 0,0 0 0,-1 0 0,0-1 0,0 0 0,-1-2 0,0 1 0,-1-3 0,0 0 1,0-3-1,0 0 0,2-10 0,-4 13 1,4-13-1,-4 13 0,4-13 1,0 0-1,-3 15 0,3-15 0,0 0 1,0 0-1,0 0 1,0 0-1,0 0 1,-11 9-1,11-9 1,0 0-1,-12 1 0,12-1 0,-9 1 0,9-1 0,0 0 0,-13 1 0,13-1 0,0 0 0,0 0-1,-10 3 1,10-3 0,0 0 0,0 0 0,0 0-1,0 0 1,0 0 0,0 0-1,0 0 1,0 0 0,0 0 0,0 0 0,5 9 0,-5-9 0,11 1 1,-1-2-1,1 1 1,3-2-1,2 2 1,-2-9-1,2 4 1,-1-5-1,-1 10 0,-2-8 0,-12 8 1,15-7-1,-15 7 1,0 0-1,10 0 1,-10 0-1,0 0 0,0 0 0,0 0 0,-13 6 0,3-6-1,-2 7 2,-3-7-2,-2 9 1,-1-9 0,0 8 1,-2-8-2,0 3 1,2 3 0,2-3 0,2 4-1,2-3 1,3 3-1,9-7 1,-12 9-1,12-9 2,0 0-1,0 0 0,0 0 0,0 0 0,0 0 0,0 0 0,0 0-2,10 1-3,0-9-6,6 8-7,0-7 2,4 1-2,1-4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21.3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859 2142 0,'0'0'1,"0"0"0,0 0 0,0 0 2,0 0 0,0 0 1,0 0 0,0 0 1,0 0-1,-11 7 1,11-7-1,-9 5-1,9-5 0,-12 5 0,12-5 0,-16 6 0,16-6 1,-16 6-1,16-6 1,-19 5 0,19-5 0,-16 3 0,16-3 0,-16 1 0,16-1 0,-15-2 0,15 2 0,-15-3-1,15 3 0,-17-3 0,17 3 0,-19-5-1,10 3 0,-2-2 0,1 1 0,-1-3 0,1 2 0,-1-2 0,2 1 0,-3-2-1,3 2 1,-1-2-1,-1 1 0,1 0-1,0 1 1,-1 0-1,-1-2 1,1 2-1,-1 1 1,1-1-1,-2 0 1,2 0-1,1 0 0,-1 0 1,11 5-1,-18-9 1,18 9-1,-18-9 0,18 9 1,-15-9-1,15 9 1,-17-8-1,8 4 0,-2-2 1,0 0 0,-1-3-1,-2 1 1,0 0-1,-1-3 1,0 3-1,0-1 1,3 1-1,-2 0 0,4 2 1,10 6-1,-15-10 0,15 10 1,-11-6-1,11 6 1,0 0-1,0 0 1,-12-13 0,12 13 0,-9-8 0,9 8 0,-10-13-1,10 13 1,-14-15-1,14 15 0,-12-14 1,12 14-1,-12-15 0,12 15 0,-16-15 1,16 15-1,-11-15 0,11 15 0,-14-13 1,14 13-1,-12-15 0,12 15 0,-9-13 1,9 13-1,-9-15 1,4 4-1,0 0 0,0-1 2,0 1-2,1-3 1,-1 2-2,1 0 2,-1-1-1,2 4 1,2 0-1,-1-2 0,1-1 0,0 0 1,0-1-1,0 0 0,1-2 1,-2-1-1,1-3 0,0 0 0,0 0 1,-1-3-1,2 0 0,0 2 0,0-2 1,1 1-1,0 2 0,1-1 0,1 0 0,1 3 0,0-1 0,2 0 0,1-2 0,2 0 0,-1 1 0,3 0 0,-1 0 1,0 2-1,2-1 0,-1 1 0,0-5 0,2 4 0,-1 2 0,3-1 1,0 1-2,3-1 2,0 1-2,3 0 2,1 5-1,1-4-1,1 1 1,2-3 0,1 1 0,2-2 0,1 1 0,1-3 0,0 0 0,0 1 0,-2-2 0,0 0 0,-1 1 0,-2 2 0,-1 1 0,-2 1 0,2 2 0,-1 0-1,0 3 1,0 1 0,2 1 0,-1-1 0,1 1 0,0 0 0,0 1-1,-1 1 1,3 1 0,-3-1 0,0 2 0,0 0 0,-1 2-1,-3-1 1,6 0 0,1 1 0,0-1 0,2 2 0,0 0 0,2 1 0,2 0 0,4 2 0,-3-1 0,0 2 0,2 1 0,1 1-1,0 0 1,1 1 0,-4-1 0,-1 1 0,-1 1 0,-4 1 0,1-1 0,-5 1 0,2 0 0,-1 0 0,0 2 0,-1 1 1,0-2-1,-1 3 0,-5-1-1,4 2 1,-5 1 0,-2 0 0,-1 2 0,-1-1 0,1 3-1,-4-1 1,2 3 0,1-1 0,-2 1 0,-1 2 0,2-1-1,-1 2 1,-1 0 0,-1 0 0,0-3 0,-2 5 0,0 0 0,-1 0 0,-3-2 0,-1 1 0,3 1 0,-4-1 0,0 2 0,-1-4-1,0 1 1,-1-1 0,1 2 0,-3 1 0,1 2 0,1 1 0,-2 1 0,-1 2 0,-2 2 0,2 0 0,-1 0 0,0 0 1,-3 0-1,-1-2 0,-1-1 0,0-3 0,0 2 1,-2-2-1,1 0 0,-1 0 0,-2-2 0,1 1 0,-1-1 1,-1 4-2,-1-5 1,0 0 1,-1 1-1,1-1 0,-2 0 0,1 1 0,-1-2 0,2-2 0,-5 2 0,2-1 0,-2-4-1,-1 1 1,2-2 0,-3-1 0,0-1 0,1 0 0,-2-3 0,0 1 0,-1-2 0,-2 0 1,-2 1-1,2-2 0,-2-1 0,-2 0 0,1 1 0,0-2 1,0 0-1,1-1 0,1 1 0,0-1 0,2-1 0,2 0 0,-2 0 1,-3-2-1,1 1 0,0-1 0,-2-2 0,-1 0 0,-2-2 1,0 0-1,-4-3 0,4 1 0,-3-2 1,1-1 0,1-1-1,-1-2 1,1-1 0,3-1 0,4-5-1,-1 1 0,1-2-1,-1-2-2,2 4-4,-6-7-11,5 9-5,-8-7 0,6 4-2,-3-10 1</inkml:trace>
  <inkml:trace contextRef="#ctx0" brushRef="#br0" timeOffset="3024">1079 1042 5,'0'0'6,"9"-2"0,-9 2-1,0 0 2,0 0 0,0 0 0,0 0 1,0 0-1,0 0 0,0 0 0,0 0-2,-14-4 0,2 4 0,-2 0-3,-4 2-1,-2 4 0,-3-1 0,1 4 0,0-2 0,-1 3 0,1-1-1,2 3 1,3-4 0,3 1 0,2-2 0,2-1-1,10-6 1,-12 10-1,12-10 0,0 0 0,-7 11 1,7-11-1,0 0 0,0 0 0,-1 10 1,1-10-1,0 0 1,10 10 0,-10-10 0,20 12-1,-4-5 1,1 2 0,4 1 0,4 0-1,-1 1 0,1 1 1,1 1-1,0 2 0,1-1 0,0 3 0,-1-1 0,-3 2 0,1 0 0,-2 0 0,-4-1 0,1-1 0,-6-2 0,-1 1 1,-4-1-1,-2 0 0,-1-1 1,-2 1 0,-2-1-1,-1 3 1,-5-3 1,1 1-1,-3 0 1,-3 0 0,-4-1 0,-2 1 0,-4-2 0,-2 0 0,0-2 0,-1 1 0,-1-4 0,1 1 0,1-3 0,2 0 0,1-3 0,2 0 0,-3-3-1,4 0 1,-2-1-1,3-4 1,0 0-1,2-2 1,0-2-2,3-3 0,3 1-1,-2-4-5,10 7-10,-3-6-5,10 5 0,-2-5-2,9 2 1</inkml:trace>
  <inkml:trace contextRef="#ctx0" brushRef="#br0" timeOffset="4126">1482 1623 1,'0'0'6,"0"0"2,0 0 0,0 0 0,-9-3 2,9 3 0,0 0 1,0 0-2,0 0 0,-5-12-1,5 12-1,5-12-2,-5 12-1,13-16-2,-2 5 0,1-1 0,3 0-1,0-2 0,2 0 0,-2-1 0,1 2 0,-2-2 0,-3 3 1,1 1-1,-3-1 0,-1 2 1,-8 10-1,12-14 0,-12 14 0,0 0 0,11-11-1,-11 11 0,0 0 0,0 0 0,0 0-1,0 0 1,0 0-1,0 0 0,0 0 1,0 0-1,4 13 0,-4-13 0,6 16 1,0-5 0,-3 3 0,1 0-1,0 3 1,-1 0 0,1 2 1,0 1-1,-2-1 0,2 2 0,-3-1 0,0 0 0,-1-3 0,1 3 0,-1 0 0,0-3 0,0-1 0,0-2 1,0-2-1,0-12 0,-1 20 0,1-20 1,-4 10-1,4-10 1,0 0 0,-16 9-1,6-6 1,-3-1-1,0 2 1,-3-2-1,1 1 0,-2-1 0,0 0 1,3-1-1,2 0 0,2 0 0,10-1 0,-13 1 0,13-1 0,0 0-1,0 0 1,0 0 0,15 2 0,-2-2 0,4 0 0,2-1 1,5 1-1,2-1 0,0 0 0,1 0 1,-1 0-1,-1-1 0,-2 1 1,-4 1-1,-2-1 0,-2 1 1,-4 1-2,-11-1-1,13 5-3,-13-5-7,6 12-5,-6-12-2,3 10 1,-3-10-1</inkml:trace>
  <inkml:trace contextRef="#ctx0" brushRef="#br0" timeOffset="5898">2278 1156 3,'0'0'5,"-10"-3"0,10 3 0,0 0 1,0 0-1,0 0 0,0 0 0,0 0 0,0 0-1,0 0 1,0 0-1,0 0 0,0 0-1,0 0 1,0 0-1,0 0-1,0 0 0,0 0 0,9 2-1,-9-2 1,19 7-1,-10-3 0,2 1 2,3 1-2,0-1 2,6-2-1,-1 1 1,3-2 0,4 1 0,1-3 0,2 1 0,2-1 0,1-1-1,-2 0 0,5 1 0,-2-1-1,1 0 0,2 0-1,0 0 1,0 0-1,0 1 0,-3-1 1,-4 1-1,-4-1 1,-4 0 0,-7 0 0,-3 1 0,-11 0 0,11-1 0,-11 1 0,0 0 0,0 0-1,0 0 0,0 0 0,0 0 0,0 0 0,0 0-3,0 0-2,0 0-5,0 0-7,0 0-2,0 0 1,0 0 0</inkml:trace>
  <inkml:trace contextRef="#ctx0" brushRef="#br0" timeOffset="7300">3055 1222 3,'0'0'5,"0"0"0,0 0 1,0 0 1,0 0 1,1-11 1,-1 11 1,0 0 1,-3-10 0,3 10 1,-5-11-2,5 11-1,-5-15-2,2 1-1,1 2-1,-1-4-2,0-3 0,0-2-2,0-2 0,0-1 0,-1 1-1,2-1-1,-3-1-3,5 5-7,-1-1-5,2 2-3,-1-6 1,4 2 0,-2-5-1</inkml:trace>
  <inkml:trace contextRef="#ctx0" brushRef="#br0" timeOffset="7681">2885 353 20,'0'0'11,"-6"-17"0,7 4 1,3 1-3,0 2-3,2-3 1,0-3 0,0-2 2,-5-2-2,2-2-2,-3-2 0,1 0-1,-1-2 0,1 1-2,-2 1 0,0 2 0,2 4-2,0 2-3,1 6-5,-2 10-6,6-10-2,-6 10-1,14-7 0,-2 1-1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17.6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6 389 1,'0'0'6,"0"0"1,0 0 1,0 0-1,0 0-1,0 0 2,0 0 1,0 0-1,0 0 0,0 0-1,0 0 0,0 0 1,0 0-3,-11 3-1,11-3-1,0 0 0,0 0-1,2 9-1,-2-9 1,1 11 0,-1-11 0,6 12 0,-3-2-1,2 3 2,-2 0-1,3 1 0,-3 3 0,5 1 0,0 6-1,-3-5 0,3 4 0,-1 0 0,6-1 0,-3-3-1,5 2 1,-4-5 0,3 0 0,-2-3-1,1-2 1,0-6 0,0-2 1,0-5-1,1-3 1,1-7-1,0-2 1,1-6-1,1-1 0,-1-6-1,0-2 1,1-7-1,-1 0 0,0-1 0,-2 1 0,1-1 0,-1 0 0,1 2 0,-2 4 0,-2 8 0,-1 1 0,-2 3 0,-2 6 0,-2 3 1,-4 10-1,2-12 0,-2 12 0,0 0 0,0 0-1,0 0 1,0 0-1,0 0 0,0 0 0,0 0 0,11 15 0,-7-6 0,1 2 1,1 4 0,2 1 0,0 3 0,-1 0 0,2 0 0,2 1 0,-1 2 0,1-1 0,2-3 1,-2-1-1,2-1 1,-2-3-1,0 0 1,0-3-1,-2-4 1,0-2-1,-9-4 1,16 4 0,-16-4 0,14-7 0,-2-5 0,-1 1 0,1-5-1,2-4 1,0-1-1,1-4 1,1-2-2,-4-2 1,-2 2 0,-1-4 0,0 0 0,-2 0 1,-1 3-1,-2 0 0,-1 2 0,0 4 0,-2 2 0,1 4 0,-2 2 0,2 5 0,-1-1 0,-1 10-1,4-14 1,-4 14 0,5-11-1,-5 11 0,4-10-1,-4 10-1,0 0-2,4-9-4,-4 9-7,0 0-5,8 10 0,-8-10 0,8 11 1</inkml:trace>
  <inkml:trace contextRef="#ctx0" brushRef="#br0" timeOffset="1502">916 432 8,'0'0'8,"0"0"1,0 0 0,0 0 1,0 0-1,0 0-2,-4-14 0,4 14-2,0 0 0,14-12-1,-14 12 1,19-15-2,-7 6 1,3 3-1,0 0 0,0 1-1,-1 2 1,-1 1-2,0 1-1,-3 2 1,0 1-2,-10-2 1,16 8 0,-16-8-1,13 11 1,-13-11 0,9 17 0,-9-17 1,7 19-1,-5-6 1,-2 0 0,0 1-1,-3 2 1,0-2 0,-3-1 0,-1 4-1,0-3 1,-1 0 0,-3 1 0,2-1-1,-2 1 1,0-1 0,1 0-1,1 1 1,0-1-1,1-1 0,1 0 0,0-1 1,1 0-1,0-1 1,2 0-1,0-2 1,4-9-1,-4 17 1,4-17 1,2 13 0,-2-13 0,11 8 1,0-6-1,5 1 1,3-2 0,6-1-1,4-2 0,6 0 0,3-3-1,6-2-1,5-2 0,3-2-1,3 1-5,-1-3-7,6 3-7,-3-4-1,5-3 0,-6-3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29.6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0 25,'3'16'11,"1"-3"0,-3 0 0,2 0-7,0 2 0,0 2 1,1 1 1,0 1-2,-2 0 2,2 1-3,-3 1-1,2 4 0,-1 2-1,-4 2-1,0 7-3,-3 2-3,3 9-7,-6 7-1,0 4 0,-6 1-1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29.9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34,'3'29'14,"-1"-6"2,3-6-1,-3-5-8,2 3-1,-3-1 0,2 0-2,-2-2 0,0 0-1,-1-3 0,0 2-1,-3-2 0,3 4-2,1 4-2,0 1-3,2 6-7,0 3-5,2 7 0,0 4 0,4 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30.2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0 35,'-4'18'16,"4"1"0,0-5 0,4 5-5,-2 0-3,0 1-1,0-1-2,0 0-2,0-3-1,1-2 1,-3-14-2,-3 17-1,0-7-6,3-10-10,-10 14-2,10-14-1,-20 1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25:38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48 1,'0'0'3,"0"0"0,-12-12 0,12 12-1,0 0 0,0 0 0,-12-13 0,12 13 2,0 0 0,0 0 0,-4-14 0,4 14-1,0 0 0,0 0-1,0 0-1,0 0-2,0 0-2,3-9-4,-3 9-1,0 0 1,0 0-1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26:08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19,'8'17'14,"1"-8"4,-9-9 3,20 7-3,-20-7-1,17 4 0,-17-4-1,0 0 0,0 0-4,5 15-3,-5-15-6,0 0-2,-2 12-2,2-12-8,0 0-16,-11-11 0,9-5-1,-6-15-1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8:34.3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213 724 17,'-11'-2'16,"11"2"-3,0 0-3,0 0-3,-10 11-1,10-11-3,-7 18 0,2-5 0,2 5-1,-1 5 0,-1 7 2,-2 6-1,0 7 0,-2 8 1,1 7 0,-1 8 0,1 5-1,-2-1 0,4 1 1,-1-4-3,2-7 0,2-8-1,0-6-1,2-14-2,-1-9-4,5-8-4,0-5-17,-4-23-1,3 0 1</inkml:trace>
  <inkml:trace contextRef="#ctx0" brushRef="#br0" timeOffset="371">31 753 9,'0'0'24,"-12"-17"-7,11 6-4,1-4-2,3 1-2,11-3-3,-4 0-2,8-1-2,1 1 0,8 2-1,0 3 0,8 4 0,-5 5 0,0 7 0,4 5 0,0 4 0,0 6 0,0 1-1,-3 5 1,1 3 0,-3-1 0,-1 2 0,-7-3 1,-3 1 0,-6 5 1,-3 3 0,-8-5 1,-3 4 1,-9-5 0,-2 1 0,-6-2 1,-4-1-2,-10-13 1,-3-1-1,-6-5-1,2-3 0,-1-5-1,3-1-1,-3-3-1,7-1 1,3-1-1,-2-3 0,4 2-1,4-2-3,3 3-6,3-6-10,3-1-14,17-1-2,6-6 2</inkml:trace>
  <inkml:trace contextRef="#ctx0" brushRef="#br0" timeOffset="911">1284 460 2,'11'0'28,"-11"0"0,0 0 0,-1-10-16,1 10-6,-16-4-4,16 4 1,-15 2-1,4 1 0,-4 5 1,-4 6-1,-6 3 1,-4 8-1,-3 8 1,-7 7-2,-3 10 0,-5 10-1,0 7 0,-4 4 1,-2 10 0,2 1 1,9 1 1,4-3-1,10-1 0,12-9 0,9-6 0,9-4 0,16-8-2,8-7 1,4-6-1,9-5 0,2-5 0,-1-4 1,0-3-1,3-4 1,-1-5-1,-4-2 1,-4-1-1,-5-3 1,-4-2-1,-4-1 1,-6-1 0,-6-2-1,-9-1-1,0 0-4,0 0-7,-9 2-21,9-2-1,-21-7 0</inkml:trace>
  <inkml:trace contextRef="#ctx0" brushRef="#br0" timeOffset="1512">1478 1021 21,'-3'-16'28,"3"16"0,-11-2-15,-1 0-5,-1 4-2,-1 1-1,-5 2-3,1 1-1,-2 4 1,-3 0 0,4 1 1,-3 0-1,3 1 0,1-2 0,6 0-1,-1-3 1,4-1-2,9-6 0,-8 9 0,8-9 0,0 0 0,13 14-1,-3-8 1,7 3 0,2 1 0,4 2 0,3 2-1,1 0 1,1 1 0,0 1 0,-5 1 0,-2 0 0,-2 1 0,-5-3 0,-2 1 1,-3-3 0,-3 2 2,-4-5 0,0 2 1,-2-12 0,-11 21 1,-2-13 1,-1 3-1,-8-3 0,-5 1-1,-3-2-1,0 1 0,-3-5-1,2 0-1,1-3 0,1-1-1,7-1 0,2 0-2,3 0-1,3-3-3,14 5-7,-14-5-15,14 5-8,0 0 0,8-14 1</inkml:trace>
  <inkml:trace contextRef="#ctx0" brushRef="#br0" timeOffset="2233">1651 1415 7,'0'0'8,"0"0"-2,0 0 0,0 0 1,12-4 0,2-3 0,4-4 0,5-5 1,4-5 0,3-2-2,2-3 0,-1-1-1,1 2-1,-10 3 0,-1 6 1,-9 2 0,-1 7-1,-11 7 0,0 0 0,0 0-1,0 0-1,-2 17-2,-2-5 1,1 5-2,1 3 2,0 3-2,1 2 2,1 3-1,0-1 0,2 0 0,-1 0 0,1-3 0,-2-2 1,0-3 0,1-4 0,-3-3 0,0-2 1,2-10 0,-7 10 1,7-10-1,-11 4-1,11-4 1,-17 2-1,7-2-1,1 2 0,-1-2 0,10 0 0,-15 2 0,15-2 0,-11 3-1,11-3 1,0 0-1,0 0 1,0 0-1,16-6 1,-2 4-1,5-2 1,6 2 0,3-1 0,3 0 0,2 1-1,-2 0 1,-3 2 0,-4-1 0,-3 2 0,-7-1 1,-5 0-1,-9 0 1,9 1 0,-9-1 0,0 0 0,0 0-2,0 0-3,0 0-7,0 0-13,0 0-9,0 0 1,0 0 0</inkml:trace>
  <inkml:trace contextRef="#ctx0" brushRef="#br0" timeOffset="3345">2734 437 10,'0'0'19,"0"0"-8,0 0-3,0 0-1,-1 11 0,1-2 0,0 1 0,1 7 0,-1 4 2,3 4-1,-2 7-1,2 9-1,-2 3-2,2 8 1,-3 11-2,0 8 0,-3 10 0,-1 9-1,-2 2-1,-1 1 1,0-7-1,1 2 0,1-14 0,1-9 0,0-15 0,3-11 0,0-12 0,1-7-1,0-5 0,0-15-1,3 12-10,-3-12-21,0 0-2,5-17 1,-3-5 1</inkml:trace>
  <inkml:trace contextRef="#ctx0" brushRef="#br0" timeOffset="3806">3196 1207 0,'-18'4'17,"8"0"-5,1 0-2,9-4 0,-13 4 0,13-4 0,0 0-1,11-7 0,5-4-2,7-8-2,9-7 0,6-9-1,8-5 0,3-9-1,3-4-2,-2-3 0,-3 4-1,-9 0 1,-6 4 1,-10 6 1,-6 4-1,-9 6 1,-6 6 0,-6 3-1,-6 8 0,-5 7 0,-5 8-1,-2 10-1,-2 7 0,-4 7-1,-2 5 1,-1 10 0,-4 2 0,2 4 1,2 3 0,3-1-1,2 1 2,5 0-1,4 2 0,5-5 0,8 4 0,3-6 0,7-1 0,3-3 0,3-3 0,11-6-1,7-3 1,7-6-2,4-9-9,13-5-16,8-1-9,-1-15 1,6-3 0</inkml:trace>
  <inkml:trace contextRef="#ctx0" brushRef="#br0" timeOffset="4727">3686 1302 19,'0'0'12,"0"0"-2,0 0-2,0 0 1,0 0-2,12-3-1,-12 3 0,25-21 0,-5 1 0,6-2-2,3-6 1,4-2-3,2-5-1,-1 3 0,-2 1 0,-3 6 0,-6 2 1,-5 7 0,-5 4 0,-4 6-1,-9 6 1,0 0-1,0 0 1,0 0-2,-2 15 1,-2-3-1,0 1 0,-1 3 0,1 2 1,-3 3-1,4 3 0,-2-1 0,3 5 0,-3 3 1,2 0-1,0 1 0,0 0 0,3-3 1,-3-4-1,2-2 1,-1-5-1,0-3 1,-4-3-1,3-2 1,3-10-1,-9 14 1,9-14-1,-8 14 1,8-14-1,0 0 1,-7 9 0,7-9 0,0 0-1,0 0 1,0 0-1,0 0 1,0 0 0,0 0-1,0 0 1,0 0-1,0 0 1,0 0 0,-11 4-1,11-4 0,-11 1 1,11-1-1,-14 1 0,14-1 0,-15 1 0,15-1 0,-11 1 0,11-1 0,0 0 0,-9 1-1,9-1 1,0 0-1,0 0 1,14-1 0,-5 0-1,5 0 1,4 1 0,4 0 0,1 0 0,0 2 0,-2-1 0,-2 1 0,1-1 0,-5 2 0,-5-2 1,-10-1-1,13 5 0,-13-5-2,0 0-6,10 7-16,-10-7-8,0 0 0,8-12 1</inkml:trace>
  <inkml:trace contextRef="#ctx0" brushRef="#br0" timeOffset="5628">4563 1325 6,'-2'12'24,"6"9"1,-5 3-15,-6 1-2,2 12 0,-7 0 3,-2 12 0,-6 0-2,1 4 1,-5-5-2,4 0-3,1-5-10,0-4-20,2-19-8,10-11 0,1-21 0</inkml:trace>
  <inkml:trace contextRef="#ctx0" brushRef="#br0" timeOffset="5959">4872 877 15,'-10'4'22,"10"-4"-10,0 0-8,4 16 0,-1-2 1,-1 4 2,3 7 1,-3 6 1,3 8 0,-3-2 0,1 4-2,-1 0-1,3-1-1,0-6-2,5-5 0,3-11 0,8-9-1,3-11 0,7-11-1,2-10 1,2-7 0,0-4 0,-3-2-1,-3 0 0,-5 3-1,-5 5 1,-6 6 0,-4 7-1,-3 4 0,-6 11-1,0 0 1,0 0 0,6 14 0,-7 2 0,0 6 1,1 4 0,1 3 1,1 2-1,3-1 1,2-1-1,-1-2 1,6-5-1,2-4 0,2-7 0,3-5 0,3-7 1,3-7-1,0-9 0,7-6 0,-3-7 1,-1-4-1,-3-3 0,0-7 1,-4 0-1,-4 4-1,-4 1 1,-4 6-1,-4 3 0,-1 4 0,-2 7-1,-2 5-5,0 14-3,-1-12-5,1 12-15,0 0-8,7 11 1,-3 1 0</inkml:trace>
  <inkml:trace contextRef="#ctx0" brushRef="#br0" timeOffset="6650">5810 1275 4,'-10'1'27,"10"-1"0,-13 1 2,13-1-21,-12-5-2,12 5 0,0 0 0,-9-13-1,9 13 0,6-13-1,3 5 0,3-4-2,0 0-2,4 0 0,0-1 0,1 5 0,-2-1 0,-1 5 0,-1 3 0,-1 7 0,-2 2 0,-2 1 1,-2 4 0,0 3 0,-2 1 1,-1 1 1,-2 3 0,-7-6 1,0 5 0,-5-5 0,1 2 0,-8-5 0,2 1-1,-6-5 0,2-1-1,-3-3-1,3-3-1,0-2-1,1-3-1,6 1-6,-6-9-10,5-5-19,8 0 0,0-9 0</inkml:trace>
  <inkml:trace contextRef="#ctx0" brushRef="#br0" timeOffset="7751">6042 95 4,'0'0'19,"0"0"-14,0 0-2,2 14 1,0-3 1,2 5 0,4 5 1,4 9 1,4 5 1,6 11 0,3 5 0,6 14 0,4 7-2,2 10-1,-1 3 0,0 6-2,-6 1-1,-4 0 0,-6-2 0,-3-5 2,-10-9 0,-4-5 1,-9-9 0,-3-3 0,-5-9 0,-3-4 0,-4-5 0,-1-1-3,-3-6 0,0-4-1,1-5 0,2-7 0,2-2 0,3-4-1,1-9-1,2-6-3,14 3-8,-16-16-14,14-2-9,9 0 0,2-6-1</inkml:trace>
  <inkml:trace contextRef="#ctx0" brushRef="#br0" timeOffset="8242">6833 1252 0,'0'0'26,"0"0"0,0 0 0,0 0-19,9 4-3,-9-4-1,15 0 2,0 0 1,4-2 0,7 2 0,3-3 1,8 4-1,0-5-1,3 4-1,-3-3-2,0 3 0,-10-2-1,-4 2-1,-5 1-2,-18-1-7,11-4-18,-11 4-7,-12-11 2,0 3-1</inkml:trace>
  <inkml:trace contextRef="#ctx0" brushRef="#br0" timeOffset="8562">6785 1059 2,'0'0'22,"0"0"-7,14 6-2,0-4 1,4-3 0,7 2 0,4-3-3,9 4-1,0-3-2,5 3-3,-1-1-1,2 2-2,-6 1-1,-1-1-7,-2-3-23,-1 8-3,-10-10 0,0 2 0</inkml:trace>
  <inkml:trace contextRef="#ctx0" brushRef="#br0" timeOffset="9324">7808 514 20,'-4'-15'11,"4"15"2,-3-9 1,3 9 0,0 0 1,0 0-5,0 0-2,0 0-1,0 0-2,0 0 0,-7 18-3,6-3 0,2 9 0,0 6 0,1 10 0,0 8 0,1 9 0,-1 6-1,3 4 1,-3 4-1,0 2 0,-2-3-1,1-5 1,-1-5 0,0-6-1,0-5-1,-2-8-1,3-6-5,-3-12-5,2-8-13,2-4-9,-2-11 1</inkml:trace>
  <inkml:trace contextRef="#ctx0" brushRef="#br0" timeOffset="9734">7680 484 14,'1'-10'21,"-3"-5"-9,11 0-7,4 1 0,4-1 0,6 2 2,2 0 0,7 4 0,4-1 1,6 7-1,-1 3-1,4 6-2,-2 7-2,1 5-1,1 7 0,-3 4 0,-2 3-1,-5 1 1,-3-1 0,-6-1 0,-7-3 2,-4-2 1,-10-6 1,-6-1 1,-15-3-1,-5 1 1,-13-5-1,-4 1 0,-8-2-1,-5-2-2,-3-1 0,3-3-1,1-3-1,6-1 1,2-2-1,7-1 0,3-1-1,6-2-1,7 2-2,-2-4-8,9-3-21,12 10-4,-10-15 2,10 15 0</inkml:trace>
  <inkml:trace contextRef="#ctx0" brushRef="#br0" timeOffset="10926">9010 99 15,'0'0'13,"0"0"-1,0 0 0,0 0-1,-14 7-1,14-7-1,-22 14 0,7-2-1,-4 1-1,-3 4-1,-6 5-1,0 8-2,-8 4 1,0 11-1,-5 6 1,-2 13-2,-2 7 1,3 4-1,2 5 1,4 1-1,4 0 0,8 0 1,6-2-1,11-3 0,6-6 0,9 0 0,6-7-1,6-5 0,6-3 0,4-6 0,1-10 0,2-6 0,-2-7-1,-1-6 1,-3-6 0,-4-2-1,-5-5 0,-3-2 0,-4 1-2,-11-6-5,17-1-12,-17 1-16,12-13-1,-4 0 0</inkml:trace>
  <inkml:trace contextRef="#ctx0" brushRef="#br0" timeOffset="11477">9298 592 21,'0'-9'28,"0"9"0,0 0-11,-14-5-11,-1 8-2,-4 1 1,-4 6-1,-6 2-1,-4 3 0,-5 4 0,-1 3 1,-2 1-1,1 0 0,0-2-1,5 0 0,4-5-1,8-1-1,8-3 1,8 0-1,12 0 0,12-1 1,9-2-1,10 3 0,5 3 1,4 2 0,5-1 0,1 2-1,-5 1 0,-2 1 0,-7 2 0,-5 0 0,-7-5 1,-5 1-1,-7-3 2,-7 1 0,-7-4 1,-8 1 0,-10-5 1,-6 2 0,-8-2 0,-4 1-1,-5-4 1,-3 1-2,0-5-1,1-1 0,7-1-1,4-3 0,7 1-1,4-4-3,12 2-5,1-9-6,13 3-14,5-2-9,5-2 2,8 1 0</inkml:trace>
  <inkml:trace contextRef="#ctx0" brushRef="#br0" timeOffset="12228">9484 1243 14,'0'0'13,"0"0"-1,0 0 1,10-5-3,-1-3-1,5-1-1,5-5-1,4-3-2,2-3-3,4 0 1,-2-3 0,2 1-1,-3 0 1,-2 5-1,-6 0 1,-2 5-1,-5 1 0,-11 11-1,15-12-1,-15 12 0,0 0-1,0 0 1,0 0 0,9 2 0,-9-2 0,1 11 0,-1-11 1,1 19 0,0-6 0,0 2 1,0 5-1,0 2 0,-2 2 0,1 2 0,-2 2-1,0 1 1,0 0 0,-2 0-1,1-5 1,-2-2-1,2-3 1,-2-3 0,-1-4 0,-1-2 0,7-10 0,-16 12-1,4-10 1,-1 1 0,-1-3-1,0 0 0,-2-1 1,3 0-1,1 0 0,1-1 0,11 2 0,-13-2 0,13 2 0,0 0-1,0 0 0,0 0 1,16-6-1,0 3 1,2 0-1,5-1 1,2 0 0,2 0 0,-2 1 0,-2 1 0,-2 0 0,-3 3 0,-5-1 0,-2 3 0,-11-3 0,14 7 0,-14-7 1,0 0-1,6 10 0,-6-10 0,0 0-1,0 0-3,0 0-11,0 0-17,0 0 1,9-9 0</inkml:trace>
  <inkml:trace contextRef="#ctx0" brushRef="#br0" timeOffset="13169">10143 416 4,'0'0'6,"0"0"1,0 0 2,0 0 1,0 0 0,0 0 1,0 0 0,9 10 1,-5 0-1,-1 3-3,5 7-2,-1 4-2,2 7 1,-1 5-1,3 8 0,-3 1-1,2 7 0,-3 3 0,0 5 0,-5 5-1,-1 8 1,-6 6-1,-1 3-1,-2-1 1,0-1-1,2-5 0,2-2-1,4-9 1,1-13-1,3-11 1,3-9-1,-2-10 1,3-2 0,-5-9 0,-3-10 0,0 0 0,0 0 0,0 0-2,0 0-4,0 0-8,0 0-21,1-19-1,0 1 1</inkml:trace>
  <inkml:trace contextRef="#ctx0" brushRef="#br0" timeOffset="13790">10476 771 18,'0'0'7,"0"0"-2,0 0 2,9 17 1,-8-5 0,1 6 1,0 0 2,0 6-2,1 5 0,0 0-1,3 3-1,-1-3-1,2 1-2,-2-8 0,5 3-1,-1-11-1,0-2 0,5-5 0,2-6 0,0-6 0,3-5 0,0-3 0,-1-3-1,-1-3 1,3 0-1,-8-1 0,-1 5 0,-2 2-1,-4 4 1,-5 9-1,5-10-1,-5 10 1,0 0-1,0 0 0,3 11 0,-1-1 1,1 1 0,1 4 0,4 3 1,0 1 0,1 2 0,3-1 0,1 1-1,2-3 1,0-1 0,0-4 0,0-2 0,-2-3 0,1-5 0,-2-3 1,1-4 0,-4-8 0,1-1 0,-2-9 0,0-1 0,-2-6 0,0-6 0,-1-4-1,1 0 0,-1 0-1,-1-1 0,1 5 0,0 1-1,2 6-1,-2 3-6,4 12-10,-1 3-17,-3 0-2,5 6 1</inkml:trace>
  <inkml:trace contextRef="#ctx0" brushRef="#br0" timeOffset="14651">11280 1110 19,'7'-13'17,"6"-2"-9,1 4 0,1-2 0,0 3 0,-1 0 0,0 6 1,-3 0-1,0 6-3,-11-2-1,12 14-1,-9-1-1,-2 2-1,-1 4 2,0 0-1,-3 3 2,0-1-1,-3-4 2,2 1 0,-6-5 1,3 3 0,-6-5-1,0 4-1,-4-7 1,0 1-2,-4 0-1,-1-4 0,-1-3-1,1-2-1,3-4-2,0-7-3,7 2-10,2-6-21,5-10-1,8 1 2</inkml:trace>
  <inkml:trace contextRef="#ctx0" brushRef="#br0" timeOffset="15382">11482 0 17,'9'14'10,"4"4"0,6 4 1,6 5 1,4 6-2,8 8-1,3 4 0,5 8-2,1 4 0,2 6-1,-5 5-1,0 2 0,-6 0-1,-3 0 1,-5 1-3,-2 0 0,-7-6 0,-3-1 1,-5-5-1,-3 1 0,-7-6 1,-1 0 0,-7-7 0,-3-2 1,-4-6 0,-3-1-1,-2-7 0,-4-1 0,-2-5-1,0-2 1,0-5-2,1 0 0,0-4 0,3-2 0,3-4-1,3-2 1,2-2-1,12-4 1,-15 3-1,15-3-1,-10 0-1,10 0-5,0 0-15,-8-14-15,3 2-1,1-4 1</inkml:trace>
  <inkml:trace contextRef="#ctx0" brushRef="#br0" timeOffset="17095">989 2416 4,'-14'-3'7,"4"3"1,1-1 1,9 1 1,-13 0-1,13 0 0,0 0-2,0 0-2,0 0-2,0 0-1,-6 13-1,4-1 0,2 4 0,-1 4 1,1 5 2,0 5 0,1 2 0,-4 1 0,4 1-1,1-3-1,1-2 1,3-4-2,5-6 0,-1-7 0,8-7 0,5-9 0,3-7 0,2-6 0,1-5 0,-3-2 0,-1-1 0,-7 3 0,0 3-1,-8 5 1,-3 3-1,-7 11-1,0 0 1,0 0 0,10 10-1,-7 4 0,0 4 0,3 5 1,2 4 0,1 2 0,2 1 1,4-4-1,-2-1 1,6-5 0,3-7 0,3-8 0,3-6 0,2-9 1,1-6-1,-1-7 1,3-6 0,-5-6 0,-2-1-1,-7-1 2,-2 0-1,-8 1 1,-1 3-1,-6 4 1,-2 6-1,-3 4 0,-2 4-2,3 4-6,2 11-6,-6-10-17,6 10-5,0 0 1</inkml:trace>
  <inkml:trace contextRef="#ctx0" brushRef="#br0" timeOffset="17976">1814 2788 12,'0'0'16,"0"0"0,4-9-2,-4 9-4,10-15-3,-1 4-2,4-3 1,1-4-3,1-1-1,2-2 0,2-2-1,-1 2 1,-3 3 1,-3 1 0,-1 3-1,-4 4 0,1 1-1,-8 9 1,0 0 0,0 0-2,0 0 0,14-3-1,-14 3 0,2 14 1,1-2 0,1 1-1,-3 6 1,-1 1 1,0 3-1,-5 5 0,3-1 1,2 0-1,-2-2 0,-3-2 1,3-4-1,2 1 0,-3-5 0,3-2 0,-1-3 0,1-10 0,-2 13 0,2-13 0,-7 11 0,7-11 0,-11 2 0,11-2 1,-15 1-1,15-1 0,-18 1 0,8-1 0,10 0 0,-13 3-1,13-3 0,-12 2 0,12-2 0,0 0 0,0 0-1,0 0 2,0 0-1,9 6 0,3-6 1,6 0 0,1 0 0,4 0 0,3 0 0,3-1 0,0 0 0,-2 1 1,-3 0-1,-4 0 0,-2 0-2,-7 0-6,-11 0-18,17 1-1,-17-1-1</inkml:trace>
  <inkml:trace contextRef="#ctx0" brushRef="#br0" timeOffset="18917">897 3451 0,'0'0'11,"0"0"-1,-12-4-1,12 4-2,0 0 0,0 0-1,-8 12 0,6 0 0,0 7 0,-2 3-1,0 7 1,-3 3 1,4 2-2,0-1 0,1-1-1,1-7 0,5-5-1,4-7-1,10-11 0,1-9-1,3-7 0,6-6 0,1-4 1,2-2-2,-4 0 2,-3 3-2,-10 5 1,0 4-2,-5 8 2,-9 6 0,11 13-1,-9 2 2,2 6-3,0 4 2,4 6-1,0 3 2,3 0-1,0-4 0,4-4 1,1-8 0,3-7 0,7-11 0,2-11 0,2-9-1,2-5 1,-2-9-1,-2-3 1,-2-1-2,-2 2 1,-9 3 0,-4 4 1,-5 5-1,-2 6 0,-2 3-1,-3 6-2,1 9-5,0 0-8,0 0-14,0 0-6,0 0 1</inkml:trace>
  <inkml:trace contextRef="#ctx0" brushRef="#br0" timeOffset="19558">1846 3677 11,'0'0'21,"0"0"-11,0-14-6,0 14 0,9-17-1,-9 17 0,12-8 1,-12 8-1,14 1 1,-14-1-1,14 12 0,-7 0-2,-1 1 1,0 4 2,-3 4 1,0 4 1,-6 0 0,1 6 2,-8-2-1,3 2 0,-5-3 0,2 0-2,-2-8-1,5-1-2,1-3-1,4-5-1,2-11 1,10 10-1,4-9 0,3-1 1,8-3 0,3-1-1,4-2 0,1-7-4,4 3-11,4-5-17,-8-10-2,4-1 1</inkml:trace>
  <inkml:trace contextRef="#ctx0" brushRef="#br0" timeOffset="22813">1255 5969 24,'-1'18'30,"1"-18"-1,0 0-4,0 0-21,0 0-2,0 0 0,0 0-1,0 0-3,0 0-7,0 0-9,0 0-12,0 0 1</inkml:trace>
  <inkml:trace contextRef="#ctx0" brushRef="#br0" timeOffset="23063">1228 6163 6,'0'0'26,"0"0"-8,0 0-4,0 0 0,0 0 2,0 0-4,0 0-2,0 0-1,0 0-3,0 0-1,0 0-2,0 0-1,0 0-4,0 0-11,0 0-18,0 0-2,0 0-1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9:04.3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1158 6 14,'-9'-6'7,"9"6"-7,-16 14 1,6-3 0,-5 2 2,-2 2 1,-7 2 2,-3 3 1,-4 1 0,-4-1 0,-3 7 0,-6 3-1,-3 2 1,-6 5-2,3 5 1,-2 3-1,1 5-1,1 2-1,4 4 1,0 6-1,4 7-1,2 3-1,0 10 0,1 5 1,0 9-1,-1 3 1,3 7 0,1 1 0,4 3 1,1 3 0,6 1 0,2 1 0,5 3 0,2 6-1,5 6 1,1 4 0,4 5-1,5 3 0,3 8-1,6-5 0,3 4 1,6-2-2,4 0 2,4-2-1,5-2 0,4-8 1,9 0-1,2 1 1,8-2 0,8-2 0,6-4-1,6-2 1,10 1-2,7 2 1,5-2 1,5-2 0,4-2-1,1 1 0,8 2 0,3 0-1,5 0 0,2-5 1,2 0 0,4-3-1,9-5 1,5-5-1,6-10 1,3-7 0,7-8 0,7-10 0,2-7-1,3-8 2,-5-8-2,-6-9 1,-11-7-1,-11-7 0,-20-7-2,-15-4 0,-16-11-4,-8-11-22,-6-12-9,-9-23-2,-2-13 0</inkml:trace>
  <inkml:trace contextRef="#ctx0" brushRef="#br0" timeOffset="1342">977 1559 18,'27'-22'13,"9"-8"0,7-11 0,11-13 0,11-10-2,9-12-1,13-5-5,8-7-1,7-5-1,2-3 0,3 4-1,-7 2 1,-5 8 0,-10 6 1,-11 9 0,-13 8 0,-9 12 0,-13 7-1,-6 11-1,-9 6 0,-5 9-1,-5 3-4,-14 11-3,18-10 0,-18 10-4,0 0-5,0 0-3,-19-1-2,2-1-5,-5-9-4</inkml:trace>
  <inkml:trace contextRef="#ctx0" brushRef="#br0" timeOffset="1783">1845 257 6,'0'0'29,"-6"11"0,6-11 0,9-14-19,11 9-8,7-3-3,9-4 1,8-2 0,5-3 0,7-1 1,4-1 1,3-4 0,2 2 1,-2-3-1,-1 5 2,-3 1-1,-4 2 0,-9 4-1,-2 3 0,-9 1-1,-9 6 0,-6 2 0,-8 1 0,-2 0-1,-10-1 1,10 3-1,-10-3 1,0 0 0,1 11 0,-2-2 1,1 5-1,-8 5 2,4 8-2,-8 7 2,1 7-1,-7 12 0,2 3-1,-5 4 0,1 3 1,1-1-2,2-4 1,3-9-1,4-8 0,3-3 0,3-9 0,2-6 1,2-7-1,2-3-1,-2-13-2,8 20-9,-2-10-22,-6-10-2,3-19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7:29.5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 34 4,'0'0'15,"0"0"-1,0 0-4,23 9-2,0-7-4,8 2-1,9 0 0,9 1 0,7-1 1,6 0 0,5-2 1,3 0 0,-1-4 2,-1 1-1,-7-2 0,-4 0 0,-10-3-1,-7 4 0,-12-2-1,-6 2 0,-10 0-1,-12 2 0,12-2 0,-12 2-1,0 0 1,0 0 0,0 0-1,0 0 0,0 0 0,0 0-1,0 0 0,0 0 0,0 0 0,0 0-2,0 0 1,0 0-2,0 0-1,0 0-10,0 0-21,4-18 0,1-1-1</inkml:trace>
  <inkml:trace contextRef="#ctx0" brushRef="#br0" timeOffset="12958">0 1 10,'30'5'8,"7"-4"2,8 2 0,7-1-1,6-1-1,6 1-1,1-1-2,1 1 0,-4-2 0,-3 2-2,-6-2 3,-4 1-2,-7-2 1,-3 1 0,-6-4 0,0 2-1,-6-2 0,-4 2 0,-3-2-2,0 2 0,-8 0-1,0 0-1,-12 2 0,12 2 0,-12-2 0,0 0 0,0 0 0,4 10 0,-6-1-4,-5 9-21,-5-5-5,-2 5-1,-17-16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8:54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 20 22,'0'0'33,"0"0"1,6 10-2,-6-10-19,0 0-12,0 0 0,0 0 1,0 0 0,0 0 0,0 0 0,0 0 1,0 0 0,0 0 0,0 0 0,0 0 0,0 0-1,0 0 0,0 0 0,0 0-1,0 0 1,0 0 0,0 0-1,0 0 0,0 0 0,0 0-1,0 0 0,0 0 0,0 0-1,0 0-1,0 0-4,10-4-8,-10 4-12,3-12-10,-3 12-1,10-14 0</inkml:trace>
  <inkml:trace contextRef="#ctx0" brushRef="#br0" timeOffset="1643">55 497 26,'0'0'33,"11"5"1,-11-5 0,0 0-19,0 0-10,-12 0 0,12 0-1,0 0 0,0 0 0,0 0 0,0 0 0,0 0-1,0 0-1,0 0-3,-9 3-2,9-3-7,0 0-6,0 0-16,3 11-6,-3-11 1,-2 19 0</inkml:trace>
  <inkml:trace contextRef="#ctx0" brushRef="#br0" timeOffset="1943">-10 934 12,'0'0'32,"3"14"1,-3-14 1,0 0-23,0 0-1,0 0-1,0 0-1,0 0-2,0 0-1,0 0-2,0 0-1,0 0-1,0 0-4,0 0-9,0 0-14,0 0-10,10 7-1,-10-7 1</inkml:trace>
  <inkml:trace contextRef="#ctx0" brushRef="#br0" timeOffset="2224">3 1289 28,'0'0'28,"-4"15"3,4-15-15,0 0-11,0 0 0,0 0 0,0 0-1,0 0 0,0 0-1,0 0-3,0 0-5,-2 11-11,2-11-16,0 0 0,6 15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8:58.9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0 19,'0'0'25,"0"0"0,0 0-17,-3 16-6,-1 0 1,-1 5 1,1 6 0,-3 6 1,3 7 0,0 0 0,4 1 1,0-3-1,7-2-1,3-8-1,6-5-1,5-9 1,7-10-1,5-9-1,3-8 1,2-6 0,3-7-1,-4-5 1,-2-4-1,-6 0 0,-4 1 1,-9 2-1,-3 6 1,-7 2-1,-2 6 0,-4 4 0,0 4 0,0 10 0,-5-10-2,5 10 1,0 0-1,-11 18 0,7 1 0,1 10 1,0 12 0,-1 10 0,0 13 2,-1 12 0,1 10 0,-2 7 0,3 6 1,-1 1-1,1-1 0,3-2 0,3-5-1,3-10 0,2-8-1,1-12 0,-1-15-3,4-8-4,-5-15-12,-7-24-17,20-2 0,-8-27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8:59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30 818 29,'7'20'30,"-11"-8"0,4-12-8,3 18-20,-1-7-2,1 1 2,-3-12 1,15 8 1,-3-14 0,9-3 0,0-10 0,6-1 0,1-9 0,-3 0-1,0-2-1,-7 1 0,-2 2-1,-8 3 1,-3 3-1,-5 7 0,-5 3 0,5 12 0,-16-11-1,5 12-1,-5 4 1,2 3-1,-4 4 1,-2 2-1,2 3 1,-1 1 0,1 1 1,1 0-1,-1 0 1,3-1 0,-1 1-1,5 0 1,-1 2-1,4 2 1,1 1-1,5 2 1,1 4-1,5 2 0,3 1 1,6 0-1,2-1 0,5-3 1,4-4-1,3-4-1,10-8-2,-1-12-11,4-8-21,9-5 0,-1-14 0,6-4-1</inkml:trace>
  <inkml:trace contextRef="#ctx0" brushRef="#br0" timeOffset="621">929 690 25,'0'0'29,"0"0"-1,-17-13-12,6 11-11,-7 0-2,-1 3 0,-8 1 0,1 4 0,-6 3 0,0 2 0,-1 1 0,2 3 0,1-2-1,3 2 1,3-4-1,4 0-1,4-2 0,7-1 0,9-8 0,-1 18 0,10-8-1,7 1 0,6 2 1,2 1-1,5 2 0,2 1 1,1 0-1,-2 1 0,-3 5 1,-2 1-1,-4 0 1,-4 0-1,-5 0 2,-4 0 2,-7-1 0,-2 1 0,-10-8 1,-4 3 1,-11-4 1,-1 2-2,-9-4-1,-1 2 0,-5-5-3,-2-2 0,2-2-2,-2-3-2,9 3-7,0-8-30,5-6 1,5-2-1,5-7 1</inkml:trace>
  <inkml:trace contextRef="#ctx0" brushRef="#br0" timeOffset="1372">1093 48 21,'7'-12'29,"-9"-2"0,3 2-16,-1 12-6,3-10-2,-3 10-1,0 0 1,0 10-2,-1 4 0,0 5-1,1 5-1,1 6 1,1 7 0,4 9 1,-2 2 0,3 10 0,1 4 1,0 9-1,-2 3 0,-2 7 0,-2 0-1,-7 2-3,4 3-6,-7-7-14,-1-5-13,3-4-1,-4-16 1</inkml:trace>
  <inkml:trace contextRef="#ctx0" brushRef="#br0" timeOffset="1683">1105 1350 33,'0'0'32,"5"17"1,-6-8-2,1-9-25,0 0-3,-2 9 2,2-9 0,0 0 0,0 0 0,0 0 0,1 10 0,-1-10-1,0 0-2,0 0-2,0 0-3,0 0-15,0 0-18,-2-14-2,-2 4 0,-5-10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 5,'0'0'2,"0"0"-1,0 0-2,0 0 0,0 0 0,0 0-1,10-7 0</inkml:trace>
  <inkml:trace contextRef="#ctx0" brushRef="#br0" timeOffset="110">30 0 2,'0'0'4,"0"0"0,0 0-1,0 0 0,0 0 0,0 0-1,0 0 0,0 0-1,0 0 0,0 0-1,0 0 0,0 0 0,0 0-1,0 0-2,0 0-6,0 0-3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50:53.9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492 412 13,'69'-42'9,"4"-1"2,1-1-1,1 1 0,-1 1-1,-2 2 0,-2 6-3,-10 2 0,-4 8 0,-10 3-1,-4 5-2,-13 4 1,-6 3-1,-9 3 0,-5 3-1,-9 3 1,0 0-1,0 0 0,0 0-1,0 0-4,-11-4-4,1 6-8,-5 1-10,-10-3-5,0 5 0</inkml:trace>
  <inkml:trace contextRef="#ctx0" brushRef="#br0" timeOffset="380">360 157 2,'10'-1'9,"0"3"-2,-10-2-1,10 10 0,-10 1 0,-3 3 3,-4 5 0,-6 3 0,-2 6 2,-6 2-2,-2 8 1,-5 4-3,-1 7-2,-6 3-1,1 2-1,-3 3-1,2-1 0,3-2-1,4-6 0,5-5 0,6-7 0,8-9 0,10-6 2,12-9-1,12-8 1,13-8 0,14-5 0,14-10-1,10-5 1,8-6-1,2 0 0,1-3 0,-1 3-1,-8 3 1,-8 5-1,-13 3 0,-8 7 1,-11 3-1,-5 3-1,-10 3 1,-8 3-1,-5 0 1,-10 0 0,10 1 0,-10-1 0,0 0 1,0 0-1,0 0 1,0 0-1,0 0 1,0 0-1,0 0 1,0 0-1,0 0-1,0 0 0,0 0 0,0 0 0,0 0 0,0 0-1,0 0-2,4-11-3,-4 11-9,6-12-17,-6-1-5,1-4 1,-4-5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51:13.1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189 601 22,'0'0'13,"0"0"2,0 0 1,0 0-2,16-13-1,0 4-2,8-8-1,11-5-2,8-8-1,11-3-2,9-8-1,10-4-2,6-2-1,4 0 0,-2 1 0,-2 3 1,-5 1-1,-3 7 2,-11 4-1,-8 6 1,-9 2 0,-6 7 1,-12 0-2,-6 8 1,-6 1-1,-3 3 0,-10 4-2,0 0-2,9-4-2,-9 4-4,0 0-9,-9 11-20,-4-6 0,-4 3 0</inkml:trace>
  <inkml:trace contextRef="#ctx0" brushRef="#br0" timeOffset="631">164 222 2,'0'0'29,"0"-15"1,0 15 1,0 0-17,0 0-9,4-10-2,-4 10-1,0 0 0,0 0-1,0 0 1,0 0-1,0 0 0,-9 8 0,9-8 0,-9 20 0,1-6-1,-1 6 0,0 5 1,-5 4-1,2 4 1,-3 3 0,2 2 1,-3 2-1,0 0 1,4-3-1,-2-1 1,6-4-1,4-3 0,3-2 0,6-4 1,5-6 0,15-2 1,4-7-1,14-4 1,4-7 0,9-3 0,4-7 1,4-2-1,-2-5 2,-1 1-3,-9-2 2,-4 5-1,-9 0 0,-6 4-1,-9 2 0,-5 3-1,-6 3 0,-13 4 0,13-4 0,-13 4-1,0 0 1,0 0 0,0 0 0,0 0 1,0 0-1,0 0-1,0 0 1,0 0 0,0 0-1,0 0 0,0 0 0,0 0-1,0 0 0,0 0 0,0 0-2,0 0-1,0 0-3,0 0-9,0 0-23,0 0 0,0 0-1,0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7:30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 12,'16'5'9,"9"0"0,9 0 0,11-2 1,10 0-1,8-2 0,10-4-1,7 0-1,1-4 2,8 1-2,-3-4 0,2 2-1,-7-2 0,-1 2-1,-10-1-1,-4 3 0,-10 0-2,-7 2 0,-12 0 0,-7 2 0,-9-1 0,-5 2 0,-7-1 0,-9 2 1,10-1 0,-10 1 1,0 0-1,0 0-1,0 0 1,0 0-2,0 0 0,0 0 0,0 0-1,0 0-1,0 0 0,0 0-3,0 0-3,-11 3-12,2 4-16,-5 0-2,-17-7 2</inkml:trace>
  <inkml:trace contextRef="#ctx0" brushRef="#br0" timeOffset="11086">119 16 7,'35'5'10,"5"-2"-1,10 0-1,7 0 0,10-2-1,7 1 0,6 0-1,3 1-1,3-1 0,1 1-1,-2-2 0,-1 0-1,-5-1 2,-5 0-2,-9-3 0,-8 2 1,-10-3 0,-9 1 1,-11-1-1,-5 3 0,-9-1-1,-13 2-2,0 0-7,0 0-22,-14 4-3,-2-4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2:26.9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489 8 1,'0'0'8,"0"0"-1,14-8 0,0 7-2,1 1 0,4 2 0,5 3 0,3 1-1,2 4 0,1 3 1,1 6-2,0 3 1,2 5-1,-1 4-1,-2 2 0,-2 1 0,-4 0 0,0 0 0,-3-2 2,-5-4-1,-4-1 4,-8-9-1,-2 4 1,-10-2 1,-3 2-2,-12-1 2,-2 3-2,-12-2 0,0 6-1,-10 1-1,0 1-2,-6-3 0,2 0 0,-1 0-1,2-4 0,0-2 0,3-1-1,6-6 1,5-1-1,5-6 0,9-1 1,3-4-1,8 0 0,11-2-2,-10-1-1,10 1-4,0 0-6,0 0-18,12-8-4,-12 8 1</inkml:trace>
  <inkml:trace contextRef="#ctx0" brushRef="#br0" timeOffset="661">252 580 14,'25'-7'17,"-1"2"-3,-5 3-3,-4 0-2,-5 1-2,-10 1-1,0 0-1,0 0 1,9 1-2,-9-1-1,0 0 0,0 0-1,0 0 1,0 0 0,0 0-1,0 0 1,0 0-1,0 0 0,-10 6 0,10-6 0,-8 11 0,-1 0 0,-4 6 0,-6 4-1,-3 7 2,-7 4-2,-2 7 1,-6-1 0,4 1 1,-3-3-1,7-2 0,2-7 0,6-6 0,5-5-1,7-3 0,9-13 0,-5 14-1,5-14 1,0 0-1,11 11 1,-1-4 1,1-2-1,5 2 1,3-1 0,8 1 0,4 0 0,10-1 0,2-1 0,6-1 0,2-1 1,4 0-2,0-2 0,0 2 0,-3 1-1,-3 0 1,-2 0-1,-5 1 0,-6-1 0,-6 1 1,-7-1 0,-5 0-1,-6-2 1,-12-2 1,9 2-1,-9-2 0,0 0 0,0 0 0,0 0-1,0 0 1,0 0-2,0 0-1,0 0-4,0 0-28,0 0-3,0 0-2,-13-11 1</inkml:trace>
  <inkml:trace contextRef="#ctx0" brushRef="#br0" timeOffset="1753">106 962 24,'9'-19'15,"2"-5"-1,5-5-1,3-4-3,2-5-1,5 0-3,1-3 0,2 6-1,-2 0-1,1 5 0,-3 0-1,0 8 0,-5 2 0,-1 6 0,-5 2 0,-2 3 1,-12 9-1,13-10 1,-13 10 0,0 0-1,0 0 0,0 0-1,0 0-1,0 0-1,-12 10 0,1-1-1,-1 2 0,-3 3 0,-8 6 0,-2 5 1,-5 5 0,-5 0 0,-1 3 0,-4 1 0,1 0 0,-2 0 0,5-4 0,5-6 0,6-6-1,8 0 1,3-5-1,14-13 0,-3 16 1,3-16-1,24 7 1,-4-4 0,7 1 0,6-1 1,5 1-1,4 1 1,4-1 0,4 1 0,-1 0 0,3 1 0,-1-2 0,-1 3 0,-5-3 0,-1 2 1,-7-3-1,-7 1 1,-5-3-1,-6 2 1,-6-1 0,-4 1-1,-9-3 1,0 0-1,0 0 0,0 0-1,0 0-5,0 0-30,0 0 0,-19-4-2,-3-14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8:44.5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0 9,'0'0'15,"0"0"-5,0 0-3,0 0-4,0 0 0,0 0 0,0 0 0,0 0 0,0 0-1,0 0 1,0 0-1,0 0 1,0 0-1,0 0 1,-3 10-1,3-10 0,4 13 1,-4-3 0,1 4 2,-2 1-1,0 5 0,-3 0-1,-1 6 1,-1 1 0,1 2-1,-3-2 1,2 3-1,-1-2-1,3-2 1,1-4-1,2-1 0,-1-2-1,4-6 2,-2-13 0,4 16 0,-4-16 1,0 0 1,0 0 0,0 0-1,0 0 1,0 0-1,0 0-1,0 0-2,0 0-9,11 0-27,-6-9 0,7-3-3,-5-12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0:04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33 9,'-17'8'18,"17"-8"-7,-11 2-2,11-2 0,0 0 1,-12-1-1,12 1 2,0 0-3,0 0-1,0 0-1,10-11-2,-1 5-3,2 0 0,1-1-1,-1 1 0,0 1-2,1 2 1,-12 3-2,13 3 1,-13-3 0,-2 14 0,-1-4 1,-4 1 2,0-1 1,-3 1 2,-1-4 1,2 1 1,-2-4 0,11-4 0,-10 3-2,10-3-2,0 0-1,0 0-2,0 0 0,-3-12-1,3 12-1,0 0 2,0 0-1,0 0 1,0 0 0,0 0-2,0 0-5,0 0-14,0 0-10,0 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0:05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 4,'9'-1'19,"-9"1"-9,12-12-7,-3 7-3,3-1 1,3 1 0,3-2 1,0 3 2,4-1 1,-1 3 0,0 0 1,0 2-1,-2 3 1,-1 2 0,-4 3-1,-2 4 2,-4 0-3,-1 5 1,-6 1 1,0 2 1,-6-1 0,0 6-1,-7-4 1,2 1-2,-5-2 0,3 1-1,-3-7-1,4 1-1,2-6-2,9-9-1,-12 13 0,12-13 0,0 0 0,0 0 0,0 0 0,0 0 0,0 0 1,12 3 0,-12-3 0,11 6 0,-11-6 0,16 11 1,-7 0-1,4-2 0,7 4 0,3 0 0,1 2 0,3 0 0,1 1-1,0 0 1,-3 0 0,-2-1 0,-5 1 0,-4 0 0,-4-3 2,-5 3 0,-6-5 1,-1 4 0,-8-6 0,0 2 1,-12-2 0,1 0 0,-7-4 0,0 2-2,-1-2 0,0-2-1,0-2 0,3 0-1,6 0-1,1-3-3,10 4-6,-2-7-12,11 5-15,1-12-2,9-1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0:07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10 446 3,'0'0'22,"0"0"-4,-11 6-12,11-6-3,0 0 1,0 0-1,0 0 0,0 0 0,11-5-1,-2 3 1,1 0-1,4 0 0,-1 1-2,0 0-1,0 4-1,-3 1 0,-10-4-1,10 17 0,-11-7 2,-4 3 2,1-2 2,-2 2 2,6-13 2,-14 18 4,14-18-1,0 0 0,-9 7-2,9-7-1,0 0-2,0 0-2,0 0-2,2-9 0,-2 9-1,0 0 0,0 0 0,0 0 1,-14-1-1,14 1 1,0 0-1,0 0 1,0 0-1,0 0 1,0 0-1,0 0 1,10 3 0,-10-3 0,0 0-2,0 0-1,-13 3-4,13-3-8,-12-7-19,12 7-1,5-11 0</inkml:trace>
  <inkml:trace contextRef="#ctx0" brushRef="#br0" timeOffset="711">383 45 10,'25'-4'6,"5"-3"-2,3 2 2,3-2 1,-1 1 1,1 1 0,-2 0 1,-3 2 0,-7 1-1,-4 2 0,-6 0-2,-3 2-2,-11-2 0,10 7 0,-10-7-1,-2 11 1,2-11 0,-4 17 0,-1-4-1,0 4 0,-3 5 0,1 4-2,-3 4 1,1 3-1,-5 4 1,3 5 0,-2-3 1,1 5-1,-1-5 1,4-1 0,-3-6 0,6-1 0,-1-7-1,5-3-1,-2-6 0,4-3 0,0-12-1,0 12 1,0-12 0,0 0-1,0 0 1,0 0-1,0 0-1,0 0 0,0 0-3,0 0-8,0 0-6,-7-20-6,3 5-7,1 2-3</inkml:trace>
  <inkml:trace contextRef="#ctx0" brushRef="#br0" timeOffset="1202">404 293 2,'0'0'15,"0"0"-2,9 4-1,2-1 0,4-2 0,7 3 1,3-4 0,6 4-3,3-5-2,8 3 0,-1-4-2,5 3 0,-3-3 0,0 2-1,-7-3 0,-2 4 0,-6-4-1,-5 4 0,-8-2-2,-2 1 1,-13 0-2,10 1 0,-10-1 0,0 0-1,0 0 0,0 0-1,0 0 1,0 0-2,0 0-1,0 0-3,0 0-4,0 0-14,-3 9-12,3-9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5:33.9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190 263 6,'0'0'7,"-8"10"-1,8-10 0,0 0 0,-7 10-1,7-10 1,0 0 0,0 0 0,0 0-1,0 0 1,0 0 1,0 0-1,0 0-1,0 0 2,0 0-2,0 0-1,0 0 0,0 0 0,0 0-2,0 0 0,0 0-1,0 0 0,0 0 0,0 0-1,-6 10 0,6-10 0,0 0 0,-2 13 0,1-4 0,-1 1 0,1 3 0,-1 4 1,-1 2-1,-2 4 0,0 4 0,-1 2 1,0 4-1,-2 2 0,-2 1 0,1 2 0,-1 0 1,-2 3-1,2-2 0,-1-1 0,2-2 1,0-1-1,2 0 0,-1-3 0,3-4 0,0-1 0,1-1 0,0-3 1,1-4-1,0 0 0,-1-3 0,2-3 0,-1-3 0,2 0 0,1-10 0,-1 10 0,1-10 0,0 0 0,1 9 0,-1-9 1,0 0-1,0 0 0,0 0 0,0 0 0,0 0 0,7 9 0,-7-9 0,0 0 0,0 0 0,0 0 0,0 0 1,0 0-1,0 0 0,0 0 0,0 0 0,0 0 0,0 0 0,10 7 0,-10-7 0,0 0 0,0 0 0,0 0 0,0 0 0,10 3 0,-10-3 0,0 0 1,0 0-1,0 0 0,10 3 0,-10-3 0,0 0 0,0 0 0,0 0 0,0 0 1,0 0-1,10 0 0,-10 0 1,0 0-1,0 0 0,0 0 0,0 0 0,10-3 0,-10 3 1,0 0-1,0 0 0,12-3 0,-12 3 0,10-2 0,-10 2 0,13-2 0,-13 2 0,15-4 0,-5 2 0,0 0 0,2 0 0,1 0 0,1 0 0,1 0 0,3 1 1,2 0-1,-1 0 0,4 1 0,0 0 0,-1 0 0,4 1 1,1-1-1,0 1 0,0-1 0,3 2 0,1-1 0,1 1 0,2 0 0,1 0 0,2 1 0,0 1 0,1-2 0,-1 1 0,2-2 0,0 1 0,1 0 1,0 0-2,-1 0 1,0 0 0,2 1 0,0 0 0,2 0 0,2 0 0,-1-1 0,2 1 1,0-2-1,1 0 0,-2 1 0,0-1 0,-1-1 0,1 1 0,-1 0 0,0 0 0,-2-1 0,1 1 0,-1 0 0,-1 0 0,-3 0 0,-2 0 0,-2 1 0,-1-1 0,-1 1 0,-3 0 1,-3 0-1,-2-1 0,-1 2 0,-4-2 0,-1 1 0,-4 1 0,-1-1 0,-3 1 0,-1-1 0,1 0-1,-10-2 1,14 4 0,-14-4 0,10 3 0,-10-3 1,10 2-1,-10-2 0,0 0 0,10 3 0,-10-3 0,0 0 0,0 0 0,0 0 0,0 0 0,0 0 0,0 0 0,0 0 0,0 0 1,9 3-1,-9-3 0,0 0 0,0 0 1,0 0-1,0 0 0,0 0 1,0 0 0,0 0-1,0 0 1,0 0-1,7-13 1,-7 13-1,9-18 1,-5 6-1,0-5 0,3-1 0,2-6 0,-2-1 0,2-5 1,1-1-1,-4-2 0,3-2 1,0-2-1,-1-2 0,-2 0 0,1-1 0,-1 1 0,0-1 0,-2 0-1,0-2 1,0 1 0,-1 1-1,0-1 1,-1 1 0,-1 1 1,-2 2-2,1 0 2,-1 3-1,1 2 0,-1 4 0,0 0 0,0-1 0,0 5 0,1 1 1,0 2-2,0 1 1,0 1 0,-1 3 0,0 2-1,1 14 0,-1-17 1,1 17-1,-3-12 1,3 12 0,0 0-1,0 0 1,-5-10 0,5 10 0,0 0-1,0 0 1,0 0-1,0 0 1,0 0-1,0 0 0,-11-8 1,11 8-1,0 0 1,-12-2 0,12 2 0,-10-1 0,10 1 0,-14 0 0,5-1-1,-1 1 1,0-1 0,0 1 0,-3-1 0,1 1 0,-1 0-1,-2 0 1,1 0 0,-3 1 0,-2-1 0,0 1 0,-3-1 0,-2 0 0,0 0 0,0-1 0,-2 0 0,0 0 0,-1 0 0,1 0 0,-1 0 0,-1 0 0,-1 0 0,0 0 0,-1 2 0,-1-1 0,1 1 0,-4 1 0,0 1 0,-1-1 0,-2 1 0,-1 0 0,-1 0 0,-1 1 0,-2-1 0,2 1 0,-1 0 0,-2 0 0,3-1 0,-1 1 0,1-1 1,1 0-1,2 0 0,-3 0 0,2-1 0,1 1 0,-1-1 0,-2 2 1,1 1-1,-1-1 0,-1 2 1,2-4-1,0 5 1,-2 0-1,1 1 1,4-2-1,-4-3 1,5 3-1,1-3 1,1 5-2,0-5 2,3 0-2,0 0 1,3 0-1,2 0 1,2 0 0,2 0 0,2-1 0,3 1 0,2-2 0,5 0 0,-2 1 0,11-2 0,-11 2 0,11-2 0,0 0 1,-10 1-1,10-1 0,0 0 0,0 0 0,0 0 0,0 0 0,0 0 0,0 0 1,0 0-1,0 0 0,0 0-1,0 0 1,0 0 0,0 0 0,0 0 0,0 0 0,0 0-1,0 0 1,0 0 0,0 0 0,0 0 0,0 0 0,0 0 0,0 0-1,-2 10 1,2-10 0,0 9 0,0-9 0,0 15 0,0-6-2,4 10-6,1 4-23,-6 2-2,7 7 1</inkml:trace>
  <inkml:trace contextRef="#ctx0" brushRef="#br0" timeOffset="9694">3379 799 3,'0'0'14,"-9"-10"-3,9 10-1,0 0-1,4-9-1,-4 9 0,0 0-2,0 0 0,8-11-1,-8 11 0,0 0-1,0 0-2,11-7 0,-11 7-1,0 0-1,10-4 0,-10 4 0,0 0 0,0 0 0,9 6 0,-9-6 1,2 9 0,-2-9 0,-1 10 1,1-10 1,-3 9 0,3-9 1,0 0 0,-7 11-1,7-11 1,0 0-1,0 0-1,-10 5 0,10-5 0,0 0-1,5-9-1,-5 9 1,13-11 0,-13 11-2,14-11 2,-14 11-1,14-9 0,-14 9-1,0 0 1,10-3 0,-10 3-1,0 0 1,0 0 0,-9 10 0,9-10 0,-13 12 1,13-12-1,-16 14 1,6-5-1,10-9 0,-18 12 0,18-12-3,-18 12-4,18-12-5,-12 12-11,12-12-9,0 0 1</inkml:trace>
  <inkml:trace contextRef="#ctx0" brushRef="#br0" timeOffset="12038">3422 2269 18,'0'0'23,"0"0"-10,0 0-8,0 0-1,0 0-1,0 0 0,0 0-1,0 0 1,0 0 0,0 0 0,0 0 0,0 0 0,0 0-1,0 0-1,0 0 0,0 0 0,0 0 1,0 0 0,0 0 2,7 9 0,-7-9 2,0 0 1,0 0 0,-5 10 1,5-10-1,0 0 0,-12 3-1,12-3-1,0 0-2,-11 1-1,11-1 0,0 0-2,0 0 1,-2-12-2,2 12 1,0 0-1,6-11 0,-6 11 0,0 0 0,0 0 0,13-5 0,-13 5 0,0 0 0,11 8 1,-11-8-1,0 0 1,12 14-1,-12-14 1,4 12 0,-4-12 1,-2 15-1,2-15 1,-8 16 0,0-7-1,0 1 1,-1-1 0,-1-1 0,10-8-1,-16 13 1,16-13 0,-13 7 0,13-7-1,0 0 0,0 0-1,0 0-2,-2-13-5,12 7-15,0-1-12,-3-6-1,6 1 1</inkml:trace>
  <inkml:trace contextRef="#ctx0" brushRef="#br0" timeOffset="21732">3688 491 0,'-7'22'1,"1"0"0,-1 3 1,3 1-1,2 0 0,0 1 1,4-2-1,0-2 1,3-1 0,1-5 1,2 0-1,-1-7 1,3 2 0,0-4 0,-1-3 0,1-4-1,1 0 1,-2-1 0,0-2 1,1-1 1,-1-6 1,-2-2-1,1-2 1,2 0-2,-2-5 0,1-1-1,-1-3-1,0-3-1,-2 1 0,1-4-1,0 0 1,-3-2-1,-2 0 1,0 1 0,-1 3-1,-1 0 1,-1 2 1,0 3-1,-1 2 0,-1 2 0,-3 3 1,2 1-1,-2 2 1,0 2 0,0-1 0,6 10 0,-16-10 0,16 10 0,-15-5-1,15 5 0,-17 0 0,17 0-1,-19 4-1,9 1 0,0 5 0,-3 0-1,-1 4 0,-2 3 0,-2 3-1,-3-1-1,2 7-6,2 2-10,-6-6-7,15 8 1</inkml:trace>
  <inkml:trace contextRef="#ctx0" brushRef="#br0" timeOffset="22643">4044 253 6,'0'0'14,"9"-12"-10,2 7-2,1-2-1,3 1 1,1 2 0,2 0 0,2 1 1,0 1 0,2 2 0,0 0 0,1 1-1,-1 1 0,-1 1-1,-2 1-1,-3 3 1,-1-1 0,-3 1 2,-4 2 0,-3 1 1,-2 1 1,-6 1 1,0 2 0,-5 0 1,-1 3-2,-4-2 0,-3 3-2,-2-2 0,0 1-1,1-2-1,-2 1 0,1-1 0,2-2-1,1-1 0,5-3 0,10-9-1,-15 14 0,15-14 0,0 0 1,4 9-1,-4-9 0,17 1 1,-6-2 0,2 2 0,5 1 0,-2 1 0,3 2 0,-3 2 0,1 1 0,-1 1-1,1 4 1,-2 0 0,-3 1 0,-2 2-1,0 1 1,-3-1-1,-3 1 1,0-1 0,-3 0 0,-2-3 0,0 0 1,-5 0 2,1-2 0,-5-2 1,10-9 0,-19 17 1,8-9-1,-1 1 0,1-1-2,-1-3 0,3 1-1,-1-1 0,10-5-2,-17 13 0,7-9-4,10-4-5,-17 16-12,8-12-10,5 6 1</inkml:trace>
  <inkml:trace contextRef="#ctx0" brushRef="#br0" timeOffset="23885">3781 2073 11,'-2'-17'10,"-2"7"-3,0 1-1,0 0-1,4 9 0,-10-17-1,10 17 1,-9-11 0,9 11-1,0 0-1,-11-10-1,11 10 1,-10-3-1,10 3-1,0 0 0,-11 2 1,11-2-1,0 0 0,-11 16 0,7-7 0,1 2 0,0 2 1,1-1 2,0 2-2,2 1 0,2-2 1,0-1-1,-2-12-1,11 15 0,-11-15-1,16 7 1,-7-10-1,2-5 1,-2-3 0,0-2-1,0-3 1,0-2 0,-3 0-1,0-2 0,0 2 1,-2 0-1,-1 4 1,-1 0 0,-1 2 0,-3 3 0,2 9 0,-6-13-1,6 13 0,-19-1 0,7 3 0,-2 3-2,1 3 0,-2-1-3,1 3-3,1-1-6,2 0-6,7 4-6,4-13-1</inkml:trace>
  <inkml:trace contextRef="#ctx0" brushRef="#br0" timeOffset="24916">3648 2071 11,'4'16'11,"-4"-16"0,7 19-1,-3-8-2,1 0-1,3 1-1,-1-2-1,3 3-1,2-4-1,0-1 0,4 0-1,0-4 0,4-1 1,-2-3-1,3-3-1,-2-1 1,1-5 0,-1-1 0,0-3 0,-4-2 1,-1-4-1,-1 2 1,-4-3 1,1 3 0,-7-3-1,1 5 2,-8-3-1,2 5 0,-7-1 0,2 2-1,-5 1-1,-1 1 0,-1 1-1,-1 2 0,1 1-1,-1 1 0,1 2 0,-1 1 0,1 1 0,0 1-1,2 2 1,-1 1 0,-1 2 0,1 2-1,-1 2 1,1 1-1,0 4 0,1 0 1,2 5-3,-4-3-4,6 7-10,4 3-15,-7-5 0,9 4 0</inkml:trace>
  <inkml:trace contextRef="#ctx0" brushRef="#br0" timeOffset="25577">3898 1981 1,'0'0'19,"-14"-7"0,14 7-16,0 0-4,-14 8 0,14-8 0,-9 15 1,4-6 1,1 2 1,2 0 0,0 1 0,2-1 0,3 3 0,0-1 0,1 3 2,1 0-1,0 2 0,3 2 0,2 2 0,0 6-1,-2 2 1,2 2-1,-1 4-2,1 3 1,-2 2-1,-1 0 1,0 0-1,-2-2 1,-2-2 0,3-3-1,-1-5 0,-1-3 0,-1-3 1,1-3-1,0-5 0,1 0 0,1-4 1,-2-1-1,-4-10 1,7 14 0,-7-14-1,0 0 2,8 10-2,-8-10 1,0 0-1,0 0 1,0 0-1,0 0 1,0 0-1,0 0 1,0 0-1,0 0-1,1 11-2,-1-11-5,0 0-11,0 0-7,0 0 1</inkml:trace>
  <inkml:trace contextRef="#ctx0" brushRef="#br0" timeOffset="26499">4258 2087 10,'20'3'19,"-4"-5"-14,2 1-3,1 0 1,1 1 1,-1-1 0,-2 1 1,0 0 0,-1 0 0,-2 1-1,-2 0 0,-1 0-1,-1 2-1,-10-3-1,15 4 0,-15-4 0,12 9 2,-12-9 1,8 11-1,-5-1 0,-3-10 0,3 22 0,-3-9 0,2 2-1,-2 3 0,0 2-1,0 6 0,1 2 1,-3 5-1,1 4 0,-2 5 0,-1 2 0,-2 3 0,1 0 0,-3 1 0,2-2 1,0-4 0,1-2-1,0-7 1,3-3-1,0-6 1,2-4-1,-3-7 1,5-2-1,-2-11 0,-2 12 1,2-12-1,0 0-1,0 0-4,0 0-7,0 0-21,-7-12 0,-1-2 0</inkml:trace>
  <inkml:trace contextRef="#ctx0" brushRef="#br0" timeOffset="27089">4275 2543 31,'37'-7'20,"6"0"0,1 0 1,4 5-4,-4-3-3,3 5-3,-6-4-4,0 5-2,-8-2-3,-2 2 0,-7 1-1,-1 0-1,-7 0 1,-3 1-1,-3 1-1,-10-4 0,13 8-2,-13-8-3,8 10-11,-8-10-17,-4 9-1,4-9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9:33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 10,'13'0'7,"9"9"0,1-9 0,8 3-2,2-3 1,5 2-1,3-2 0,3 0-1,3 0 1,3 0-1,5 7 0,-4-6 0,6 5-1,-1-4 1,4 6-1,2-4 2,3 6-2,-1-5 1,1 2-1,1-2-1,3 4 1,-3-3 0,2 1-1,-3-1 1,3 0-1,1-1 1,1-2 0,-2-1 0,-1-1 0,1-2 0,3 2 0,-4-2-1,1 2-1,-3 0 1,3 0-1,-2 1 0,4 0-1,-4-1 1,3-1 0,-1-1 0,2 0 0,-2-4 0,0-1 1,-1-4-1,-1 2 1,-3-3 0,-4-1 0,-3 1 0,-2-4 0,-8 0-1,-2 2 1,-3 3-1,-5 2 0,-3-1-1,-2 3 1,-5 0-1,-5 7 1,-4-1-1,-2 1 1,-15-1 0,15 0 0,-15 0 0,0 0 0,0 0 2,0 0-2,0 0 0,0 0 0,0 0-1,0 0 1,0 0-1,0 0 1,0 0-1,0 0 0,0 0 0,0 0 0,0 0-4,0 0-13,0 0-19,-10 2-2,-14-11 1,-8-7-2</inkml:trace>
  <inkml:trace contextRef="#ctx0" brushRef="#br0" timeOffset="67447">5157 1752 1,'0'0'8,"-21"-12"0,6 6-1,-5-1 0,-3 1-1,-3 2 0,-3-2 0,0 2-1,-7-3 1,-2 2-1,-3 1-1,-4 2 0,-2 2-1,-2 2 0,-1 3-1,-3 4 0,-2 3 0,3 3-1,-1-1 1,1 4 0,-1 0-1,-1 3 1,-2 1 0,4 0-1,1 2 0,2 3 1,2 1-2,4 2 1,5 1-1,6 0-1,6 1 1,6 0 0,5 2 0,3 0-1,5 0 1,4-2 0,4 1 0,3 0 1,3 1-1,4-1 1,2 0 0,3 1 1,3-2-1,6 2 1,3 0 0,4 1 0,5 1 0,5 3 0,3-3 1,7 0 0,2-5 0,8 0 0,2-8 1,7-1-1,3-11 0,8-4 0,2-6 0,1-4-1,2-5-1,0-2 1,0-5-1,-1-4 0,-5-2 0,-3-3 0,-4-3-1,-3-2 1,-4-4 0,-5-3 0,-6-3 0,-5-1 0,-8-2 0,-3-3-1,-11-2 1,-6-1 0,-9-1 0,-7 1 0,-10-3 0,-7 4-1,-10 1 0,-6 2 0,-6 4 1,-5 4-1,-6 4 0,-5 4 0,-5 7 0,0 1 0,-4 5 1,-3 1-1,-4 3 0,0 1 0,-1 0 1,-2 3-1,-2 0 0,-2 1 1,-4 2-1,2 1 1,1 3-1,-4 5 0,1 3 0,0 3 0,3 4 0,0 3 0,2 4 0,1 3-1,1 0 1,6 4 0,3 2 0,5 0 0,7 2 0,6-1-1,6 1 1,3 1 0,7 4-1,5-2 1,3 2-1,11 2 1,5 4 0,4 0-1,6 3 1,7 0 0,7-3 0,5 2 1,6-2-1,2-1 0,7-2 1,6-3-1,7-1 1,4-1-1,6-4 1,2-5-1,2-4 1,5-5 0,0-5-1,4-5 2,0-7-1,3-5 0,-5-7 0,4-4-1,-1-6 1,-3-4 0,-2-7 0,-6-1-1,-3-2 1,-3 0-1,-2-1 1,-8 1-1,-6 0 1,-4-1-1,-8 1 1,-5-3-1,-8-1 1,-6-4-1,-7-2 1,-3 1-1,-5-1 0,-2 3 0,-4 1 0,-4-1 1,-2 6-2,-5 3 1,-2 2 0,-3 2 0,-5 1 0,-3-1 0,-4 1-1,-4 4 1,-5-2 0,-2 1 0,-3 2-1,-2 4 1,-3 3 0,-3 5 0,0 5 0,-4 4 0,-2 6 0,-3 2 0,-3 3 0,0 2 0,1 0 0,-3 3 0,3 0-1,1 0 1,3 1 0,2 0 0,4 3 0,1 0 0,7-2-1,3-2-1,10 8-3,-1-4-15,12-2-17,9-4-2,-1-17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9:48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2759 101 2,'0'0'12,"-2"-16"-1,2 6 1,2 1-1,-1-1 0,-1 10-1,1-16-1,-1 16-1,0-13-2,0 13-2,0 0 0,-4-9-2,4 9 0,0 0 0,0 0-2,0 0 0,0 0 0,0 0 0,0 0-1,1 11 0,2 1 0,1 2 0,0 8 1,-2 6 1,-2 5 0,-2 4 1,-4 3 0,-3 3 0,-2 2 0,-2 3 1,0-4-1,1 1 0,1-2-1,2-2 1,0-5-1,5-3 0,-1-6-1,1-4 1,0-5-2,-3-5-2,3-4-3,4-9-10,-15-3-15,15 3 0,-7-23 0</inkml:trace>
  <inkml:trace contextRef="#ctx0" brushRef="#br0" timeOffset="471">2492 499 0,'-4'9'25,"4"-9"-10,0 19-4,0-5 1,1 5-1,-3 1-2,4 6 0,-3-1-2,3 3-2,-2-2 0,5 4 0,0-3-1,6 2 0,2-3-2,5 1 0,2-3 1,3-1-2,0-5 2,3-1-1,-2-9 1,3-3 0,-4-10-1,2-6 1,-3-9 0,1-4 1,-4-6-1,1 0-1,-4-2 0,-3 3 0,-4 4-1,-1 8 0,-3 4-3,-5 13-2,0 0-3,0 0-16,-4 12-12,-3 4-2,-7 2 1</inkml:trace>
  <inkml:trace contextRef="#ctx0" brushRef="#br0" timeOffset="2494">1505-3 6,'0'0'12,"0"0"-1,0 0-2,0-9-2,0 9-2,0 0-3,0 0 0,0 0-1,0 0 0,0 0-1,0 0 1,0 0-1,0 0 1,0 0-1,1 13 0,-1-13 0,1 15 0,-1-15 0,1 21 0,-2-8 0,-1 4 1,-1 7-1,-3 7 2,-3 9-1,-4 8 1,-4 10-1,-1 5 1,-1 5-1,1 1 1,-1-7-1,2-6 0,4-8-1,4-9 1,3-14-1,2-7 2,2-8-1,2-10-2,0 0-5,0 0-8,-10-9-9,10 9-2</inkml:trace>
  <inkml:trace contextRef="#ctx0" brushRef="#br0" timeOffset="2975">1131 574 7,'0'0'4,"0"0"-2,1 16 3,1-5 1,-1 4 2,1 3-1,2 6 2,-1 0-2,3 6 0,1 3-1,2 1-2,2-4-1,0-2 0,2-5 0,0-4 1,3-4 0,1-7 0,0-9 0,3-7 1,0-7-2,4-3 1,0-5 0,2-3-1,-2-5 0,-1 2 1,0-1-1,-1 5 0,-6 2 0,0 4-1,-4 4 0,-1 3 0,-11 12-1,12-12-1,-12 12 0,0 0-2,0 0-2,0 0-7,0 0-21,-16 20-1,-5-10 0</inkml:trace>
  <inkml:trace contextRef="#ctx0" brushRef="#br0" timeOffset="64353">-1 2229 17,'0'0'14,"0"0"-2,0 0-2,0 0-4,-3-10-2,3 10-1,0 0 0,10-1-1,-10 1-1,10 1 0,-10-1-1,16-1 1,-6 1 1,3-1 0,2 0 1,0 1 2,3-2-1,2 2 0,1-1 0,5 2 0,1-2 0,5 2-1,3-1 0,5 0 0,2 0 0,5 0-1,1-1 1,5 1 0,-1-3 0,3 2 0,-2-2 0,3 0-1,0 0 1,4 2-1,0-1-1,1-4 1,3-2-2,2 1 2,-2 0-1,3 1 1,-2-1-1,-1 0 1,-3 0-1,-1 7 0,-3 7 0,0 0-1,-4 0 1,-1-1-1,-1 1 1,1 0-1,0-1 0,2-6 0,0-1 1,1-4 0,1-3-1,1 2 1,0 0-1,-1 1 1,0 5 0,-1 6-1,-1-5 1,-3 5-1,0 3 0,-1-2 0,-4 0 1,-1 0-1,-5-7 0,-2 1 1,-4-7 0,-1 6 0,-4-7-1,-3 1 2,0-2-1,-2 2 0,-3 0-2,-2 0 2,-1 6-1,-1-6 1,-5 6-2,-3 0 2,-9 0-1,15 5 0,-15-5 0,14 4 0,-14-4 0,15-2 0,-6 1 0,2 0 0,2-5 0,2 5 0,1-4 0,2 5 0,-1 0 0,4 0 0,2 0 0,0 0 0,1 0 0,-1 0 0,-2 0 0,-3 0 0,-2 0 0,-5 0 1,-11 0-1,13 0 0,-13 0 0,0 0 0,0 0 0,0 0 0,0 0 1,0 0-1,0 0 0,0 0 0,0 0 0,0 0 0,0 0 0,0 0 0,0 0 0,0 0-1,0 0 1,0 0 0,0 0 0,0 0-1,0 0 1,0 0 0,0 0 0,0 0 0,0 0 0,0 0 0,0 0 0,0 0 0,0 0 0,0 0 0,0 0 0,0 0 0,0 0 0,0 0 0,0 0 0,0 0 0,0 0 0,0 0-1,0 0 1,0 0 0,0 0-1,0 0 0,0 0-2,0 0 0,0 0-3,0 0-4,9 14-7,-13-4-17,4-10-3,-16 14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0:47.7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78 216 7,'0'0'4,"0"0"-1,0 0-2,0 0 0,0 0 2,0 0 0,0 0 0,0 0 1,0 0-2,0 0 1,0 0-1,0 0 0,0 0-2,0 0-1,0 11 1,0-11-1,0 11 1,0-11 0,0 19 1,-1-8 0,0 5 0,-1-2 2,0 8 0,-5 3 0,2 5 0,-2 5 1,-1 9-1,0 2 0,1 7 0,-1 6-1,2-1-1,4 0 1,-2-1 1,3-4-1,-2-5 1,4-8 0,-1-4 0,2-4 1,-2-7-1,2-2-1,-2-7 0,1 0-1,0-6 0,-1 3-1,0-13 2,2 11-1,-2-11 1,0 0-1,3 11 1,-3-11 0,0 0 0,0 0 0,11 10-1,-11-10 0,0 0 0,14 8 0,-14-8 0,12 4 0,-12-4 1,11 2-1,-11-2 2,20 1-1,-3-1 0,3 1 0,6-2-1,6 2 1,6 0-1,6 1-1,5 0 1,6 1-1,2-1 0,6-1 1,5-2-1,3-1 0,4 0 1,3-1-1,3-2 0,-1 1 1,4 0-1,-3 3 0,-4 0 0,-2 2 0,-3 0 0,-6 1 1,-3-1-1,-3 0 0,-3 0 1,-5-2-1,-3 0 1,-5 0 0,-7 0-1,-4 0 1,-8-1 0,-5 2 0,-5-1 0,-5 1 0,-10 0 0,9-1 1,-9 1-1,0 0 1,0 0 1,0 0-1,0 0 1,0 0-1,0 0 0,-1-14-1,1 14 1,-2-15-2,1-3 0,1-1 1,1-5-1,0-5 0,1-7 0,1-9 0,0-7 0,0-6 0,-2 0 0,0-5 0,-2-2 0,0 2 0,0 1 0,0 4 0,0 3 0,0 5 0,0 6 0,0 2 0,0 3-1,-1 5 1,-1 4 0,-1 4 0,0 4 0,-1 3 0,0 3 0,2 2 0,-1 4 0,4 10 0,-5-16 0,5 16 0,-4-10-1,4 10 1,0 0-1,-10-8 0,10 8 0,-16-2 0,7 0 0,-6 1 1,-5-2-1,-3 2 1,-4-1 0,-7-1 0,-4 1 0,-4-1 0,-7 3 0,-5 0-1,-5 3 1,-5 1 0,-7 3 0,-5 3-1,-5 2 1,-4 1 0,-4 0 0,2 1 0,3-2 0,4-1 0,5-1 0,7-2 0,5-3 0,10-1 0,8 0 0,4-2 0,6 1 0,5 0 0,5 0-1,6 0 1,6-1 0,2 0 0,11-2 0,-10 3 0,10-3 1,0 0-1,0 0 1,0 0 0,0 0 0,0 0-1,0 0 1,0 0-1,0 0 0,0 0 0,0 0 0,0 0 0,0 0 0,0 0 0,0 0 0,-10 0 1,10 0-1,-15-2 1,5 0-1,0 0 1,-2-1-1,-1 0 0,1 0 0,0 0 0,-1 0 0,4-1 0,-1 1 0,-1 1 0,0 1 0,-4 0 0,1 1-1,0-1 0,14 1 0,-16 2 0,16-2-2,-10 4-2,10-4-9,18 19-21,-18-19-2,17 2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0:11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133 871 16,'0'0'16,"0"0"-1,0 0-3,0 0-4,0 0-2,0 0-1,0 0-1,0 0 1,0 0-3,0 0 1,0 0-2,0 0 1,0 0-1,0 0-1,0 0 1,0 0 0,0 0 0,0 0 0,0 0 0,0 0 1,0 0-1,0 0 1,0 0-1,0 0 1,0 0-1,0 0 1,0 0 0,0 0 0,0 0 0,0 0 1,0 0-1,0 0 0,0 0-1,0 0 1,0 0-1,0 0 0,0 0 0,0 0 0,0 0 0,0 0-1,0 0 1,0 0 0,0 0-1,0 0 1,0 0-1,0 0 0,0 0 1,0 0-1,0 0 0,0 0 0,0 0 1,-2 9-1,2-9 0,0 0 0,-1 18 0,1-4 1,-1 8-1,1 5 0,1 8 0,0 6 0,1 9 0,0 6 0,1 3 1,1 0-1,-1 0 1,0-1 0,0-4 0,2-2 0,-3-7 0,3-2 0,1-5 0,-2-4 0,-3-5 0,2-4-1,-3-6 1,2-2 0,-2-7 0,0-10 0,-3 11-3,3-11-3,4-14-14,1 1-14,-5-14-2,6-2 1</inkml:trace>
  <inkml:trace contextRef="#ctx0" brushRef="#br0" timeOffset="851">6 941 0,'-7'-10'26,"7"10"1,0 0-7,1-17-13,6 8 0,1-3-1,7 2 0,0-3-1,9 1-1,5 1-1,6 3 0,3 0 0,4 5-1,-1 4-1,1 4-1,-3 5 0,-4 4 0,-7 5 0,-6 3 1,-5 1-1,-8 4 1,-8-1 1,-2 1 1,-9-2 1,-2 0 1,-10-7-1,1 3 2,-10-7-1,0 2 0,-7-7-1,2 2-1,-3-5-1,2 0 0,2-3-2,4-1-3,9 2-6,0-4-13,9-2-14,13 2-1,4-12 1</inkml:trace>
  <inkml:trace contextRef="#ctx0" brushRef="#br0" timeOffset="1412">966 803 17,'5'-12'12,"-5"12"-3,0 0 1,0 0 1,0 0 0,-10 14-1,-1-6 1,-2 2-3,-8 1-2,2 5-2,-4-1 1,0 4-1,-3 1 1,0 6-1,-4 1 0,4 9 0,0 2 0,0 9-1,0 6 0,4 6-1,0 4 1,5 5-1,3-1 1,5 1-1,2-2 0,6-3 0,2-7 0,7-3 1,2-9-2,5-6 2,5-7-1,5-6-1,2-7 1,5-5-1,2-7 0,3-2-1,-1-4 1,-2-1-1,-3-2 1,-5 1-2,-5 1 1,-4-1-2,-6 4 0,-11-2-2,13 8-5,-13-8-23,0 0-5,0 0-1,-10-16 1</inkml:trace>
  <inkml:trace contextRef="#ctx0" brushRef="#br0" timeOffset="2544">1398 1187 2,'0'0'12,"0"0"-2,0 0-2,0 0-2,0 0-2,0 0-1,0 0-1,0 0 1,0 0 0,-11 3 2,11-3 2,0 0-1,0 0 1,-12 1 1,12-1-1,0 0-2,0 0 0,-12 2-3,12-2 0,-9 0 0,9 0-1,-13 1 1,13-1 0,-13 1-1,13-1 1,-18 0 0,8 1 0,-1-1 0,1 1-1,0 0 1,-2 0-1,2-1 1,1 1-1,-1 1 0,10-2 1,-17 2-1,8 1 0,-3-1 0,2 1 0,-3-1 0,1 2 0,1-3-1,-2 4 1,2 1 0,11-6 0,-17 11-1,17-11 1,-11 8-1,11-8 0,-6 9 1,6-9-1,0 0 0,-2 11 0,2-11 0,6 14 0,4-8 0,4 7 0,6-5 1,7 8-1,6-7 0,6 2 1,1 1-1,1 0 0,-1 1 0,-4 0 0,-5 0 0,-5 0 0,-8 0 0,-3 1 0,-6 0 0,-3 1 0,-3 0 0,-3 2 0,-4-2 1,-1 0 0,-2 0 1,-3 2 0,-5-2 0,-2 2 1,-5-4 1,-2 1-1,-6-2 1,0 0 0,-4-3-1,2-2 0,-2-2-2,2-3 1,1-2-2,5 0 0,5 0-3,1-4-3,11 6-13,9-2-19,-14-10 0,17-2 0,3-5 1</inkml:trace>
  <inkml:trace contextRef="#ctx0" brushRef="#br0" timeOffset="3565">1799 839 15,'6'9'24,"-6"-9"-9,1 10-7,2 3 0,-1 1 0,3 12 2,-2 4-1,4 11 1,-6 8-2,5 12-1,-6 4-1,4 13 0,-5-1-1,2 7-2,-3-6 1,0-1-1,1-9-1,0-7-1,0-9 1,1-11-1,-2-11 0,2-9 0,1-7 0,-1-4 0,0-10-1,0 0-3,4-10-14,-1-3-18,-2-11 0,2-2 0</inkml:trace>
  <inkml:trace contextRef="#ctx0" brushRef="#br0" timeOffset="4106">2187 1233 0,'0'0'24,"0"0"-6,-11 0-9,11 0 0,0 0 2,5 10 0,-5-10 1,21 4-5,-3-2 0,8 0-2,2 6-1,4-6-1,-1 2-2,-1 1-1,-3-2 1,-5 3-1,-6-3 0,-4 4 1,-12-7-1,11 16 1,-11-16 0,5 15 0,-5-2 0,0 2 0,-2 4 1,-1 5-1,-2 4 1,-1 4 0,-2 1 1,-1 4-1,-1-1 1,-1 1 0,-1-1 0,4-3 0,-2-6-1,3-4-1,1-4 1,1-4-2,3-4 1,2-11-2,-1 10-3,1-10-13,-2-15-18,10 0-1,-4-11 2</inkml:trace>
  <inkml:trace contextRef="#ctx0" brushRef="#br0" timeOffset="4707">2745 934 10,'0'0'25,"0"0"-11,0 0-4,0 0 0,0 0-1,0 0 1,0 0-2,0 0-2,5 13-1,-3 2-1,-1 2-1,3 8 1,-2 2 0,2 9-1,-2 3 1,3 6 0,-4 1-1,1 4-1,-3-1 1,1 0-1,-1-1 1,1-3-2,-2-10 0,2-4 1,1-6-1,3-6 1,3-10-1,5-7 1,4-10-1,5-6 0,2-5 0,4-5 0,1-2-1,1 0 0,-2 2 1,-2 2-1,-4 6 0,-4 5 0,-2 5 0,-3 5 0,-1 3 0,-11-2 0,15 16 0,-10-2 0,0 3 0,0 5 0,-1 4 1,-1 3-1,-1 3 0,0 2 1,-2 1-1,1 0 1,-1-3 0,0-4 0,-1-5-1,1-5 1,-1-6-2,1-12-6,0 0-28,0 0-1,-13-25-1,10 4 0</inkml:trace>
  <inkml:trace contextRef="#ctx0" brushRef="#br0" timeOffset="6650">1831 953 7,'0'0'8,"0"0"0,0 0-1,0 0-1,0 0 0,-10-4-1,10 4-1,-3-11-1,3 11 1,-2-20-1,0 9 0,2-4 0,-2 2-1,1-3 0,0 3 0,-1 1 0,1 1-1,0 1 1,1 10-1,-1-15 0,1 15 1,-1-10 1,1 10-2,0 0 0,0 0 0,-1-10-1,1 10 0,0 0 0,0 0-1,0 0 0,0 0 0,0 0-1,0 0 1,2 12 1,-2-12-1,4 18 1,-3-8 0,2 1 0,-3 4 0,1 2 1,-2 2-1,-1 4 1,-2 3-1,-2 2 2,-1 4-2,-1 3 0,2 1 1,0-2-1,2 3 1,1 2 0,2 0 0,1-3 1,2-1 0,-1-2 1,0 0-1,0 3 1,0-2-1,-1-4 0,0 2 0,0 0-1,1 1 0,-1 0 0,1-1-1,-2-3 2,1-3-1,-2-3 1,2-5 0,-2-5 1,2-4-1,0-9 1,-2 11-1,2-11-1,0 0 1,0 0-2,0 0 1,-1 10-1,1-10 0,0 0 1,0 0-1,0 0 0,0 0 1,0 0-1,0 0 0,0 0-1,0 0-7,0 0-23,13-10-1,-15-5 0</inkml:trace>
  <inkml:trace contextRef="#ctx0" brushRef="#br0" timeOffset="9794">3421 746 3,'0'0'21,"0"0"-3,0 0-3,0 0-3,0 0-3,0 0-1,0 0-3,0 0-1,0 0-2,2 16-1,3-4 0,1 6 1,2 7-1,5 7 1,4 7-1,2 8 0,4 4 0,1 8 0,1 5 0,1 4 0,0 2 0,-5 0-1,-5 3 1,-2-1 0,-5 0 0,-5-3 1,-3-4 0,-5-3 1,-1-4 0,-3-8 0,1-3 0,-5-10 0,2-3 0,-3-7 1,2-1-1,-2-7 0,1-1 1,0-6-1,2-1 0,1-5 1,9-6-1,-11 11-1,11-11 0,0 0-1,0 0 1,0 0-4,0 0-2,0 0-5,0 0-16,0 0-12,0 0 1,13-21-1</inkml:trace>
  <inkml:trace contextRef="#ctx0" brushRef="#br0" timeOffset="10515">3984 1804 24,'-2'11'25,"2"-11"-5,0 0-14,9 1 1,-9-1 1,22 2 0,-9-2-1,7 3 0,4-1-1,5 2-2,-2 0 0,2 1-2,-1 1-1,-2-1 0,-3-1-1,-4 0 1,-7-2-1,-12-2 0,14 3-1,-14-3-3,0 0-9,0 0-19,1-15 1,-1 1-1</inkml:trace>
  <inkml:trace contextRef="#ctx0" brushRef="#br0" timeOffset="10816">3979 1648 18,'0'0'26,"0"0"-15,0 0-3,17 7 1,4-2 1,4-4 2,7 3-3,0-3-1,4 2-2,-5-2-2,0 2-1,-8-1-1,-3 1-1,-8-1 0,-12-2-2,10 6-1,-10-6-4,0 0-13,-5 13-13,5-13 1,-9-2-1</inkml:trace>
  <inkml:trace contextRef="#ctx0" brushRef="#br0" timeOffset="11607">4963 800 1,'1'-12'22,"-1"12"-6,0 0-12,0 0 0,0 0 0,9 1 0,-7 8 1,1 5 0,1 5 1,0 10 1,2 13 1,-2 6-1,2 10-1,-2 9-1,2 8-1,-1 2-2,0 1 1,-1-8-1,0-6 0,-1-10-1,0-8 0,-2-16 2,2-9 1,-3-21 1,0 0-2,-1-20 1,-2-12-1,-3-19 0,0-7-1,-2-14 0,-1-9-3,-1-4 1,1 0-1,0 4 1,4 5 0,2 11-1,4 8 1,2 12-1,4 7 0,8 8 0,6 8 0,7 6 0,6 6-1,7 6 1,2 5 0,3 8 0,-2 5 0,-5 6 0,-9 7 1,-9 4 0,-12 4 0,-13 4 2,-11 1 0,-13-3 1,-5-1 1,-9-6-1,-1-2 1,-2-8-1,2-6 0,4-6-4,3-7-3,9-2-7,6-4-24,7-11-1,12-3 1</inkml:trace>
  <inkml:trace contextRef="#ctx0" brushRef="#br0" timeOffset="12258">6021 646 43,'-15'2'16,"-1"5"1,-8-2 1,-1 6-6,-4 1-1,-2 9-3,-4 4-2,2 8-1,-5 9-1,4 11-1,-1 8-1,1 5 1,-1 11-1,2 5 1,1-2-1,9 2 0,7-7 0,9-1 0,8-9-1,10-1 1,9-12-2,10-7 1,7-6 0,3-8-1,-3-6-1,-4-9-5,5-1-8,-4-9-22,-5-15-1,2-5 1,-4-15 0</inkml:trace>
  <inkml:trace contextRef="#ctx0" brushRef="#br0" timeOffset="12678">6395 1054 26,'-22'-12'29,"10"10"1,-3 0-18,-9 2-4,2 6-3,-7 1 0,0 5-1,-4-1-1,5 5 0,0-2-2,3 2 0,7-4-1,3 0 0,11-2 0,4-10 0,22 14 0,4-6 0,6-1 0,3 0 0,4 0 0,-1 4-1,-2 1 2,-7 4-2,-10 3 2,-8 3-1,-8 2 0,-5 3 1,-8 1 1,-2-1 1,-6-2 1,0-1 1,-7-4-1,-1-1 0,-4-5 1,1-2-2,-3-3 0,3-1 0,1-5-2,4-2-1,3-2-1,7-5-3,14 6-10,-8-13-22,10-2-1,6 0 1,2-5 0</inkml:trace>
  <inkml:trace contextRef="#ctx0" brushRef="#br0" timeOffset="13650">6845 1432 12,'0'0'22,"0"0"-11,1 14 0,-5 2 1,-5 5-1,-1 10 1,-7 4-2,1 10 0,-6 2-2,5 4-2,-3-4-1,4-3-2,2-6-1,4-9-2,7-6-6,4-11-19,-1-12-8,19-13 0,-7-15 1</inkml:trace>
  <inkml:trace contextRef="#ctx0" brushRef="#br0" timeOffset="14150">7084 1209 16,'0'0'19,"0"0"-3,11-1-2,0 4-5,5-3-3,10 2-1,6-1-3,5-1 1,3-1 0,4 0 0,-4 0 0,-3 1 1,-9-1 0,-7 3-1,-9-2 1,-12 0 0,6 15 0,-12 1-2,-3 1 0,3 5 0,-3 2-1,3 5 1,-3 3 0,3 1 0,1-2 0,2 2 1,-1-3-1,-1 0 1,1-3-1,2-2 0,0-7-1,0-1 0,1-5-3,1-12-2,0 0-17,0 0-12,12-15-2,-1-9 0</inkml:trace>
  <inkml:trace contextRef="#ctx0" brushRef="#br0" timeOffset="14651">7680 738 9,'0'0'24,"9"-4"-1,-9 4-16,0 0-5,0 0 1,0 0 1,0 0 1,4 13 1,-4-4 1,-4 2 0,5 7 0,-4 1-1,6 9 0,-1 6-1,7 9 0,-2 3-1,2 8 0,0 3 0,-1 4 0,-4-3-1,0 0 1,-4-8-2,-3-5 0,1-10 0,1-5 0,-3-9-1,8-7 1,-4-14-1,18 4 0,1-14 0,5-6 0,5-7-1,2-5 1,2-2-1,-1-1-1,-1 2 1,-4 5 0,-7 4-1,-5 6 1,-4 7-1,-11 7 0,14 1 0,-10 10 0,-3 6 1,1 3 0,0 6 0,0 3 1,0 2 0,0 3 0,-1 0 0,2-6 1,-1-3-1,0-4-1,1-4 0,-2-7-5,-1-10-18,12 2-12,-2-17-2,1-4 1</inkml:trace>
  <inkml:trace contextRef="#ctx0" brushRef="#br0" timeOffset="15633">8172 549 16,'0'0'15,"15"11"1,2-4 1,1 8-5,6 6-1,6 5-4,8 7 0,1 5-1,7 6 0,-3 5-1,-3 12 0,-2-1-1,-4 6 1,-7 5-1,-7 6-1,-8 2 0,-9 3-1,-2 1-1,-1-3 0,-7-5 1,-3-2-1,-5-9 1,1-6 0,-1-10-1,0-2 2,-4-9 0,1-3-1,-5-5 1,1-3 0,2-9 0,3-1-1,0-5 0,7-2-1,10-9-1,-18 2-4,18-2-18,0 0-14,-11-13-2,4 2 0,-9-6 0</inkml:trace>
  <inkml:trace contextRef="#ctx0" brushRef="#br0" timeOffset="16474">4976 1984 15,'18'7'16,"10"4"-2,5-3-3,9-1 0,9 1-3,7-3-1,9 1 0,7-4-1,10 2-1,4-1 0,10 1-1,3 0 0,8-1 0,5-1-1,5 0 0,6-1 0,1-1 0,4-3 0,0 1 0,4-4-1,2 3 1,-1-2-1,3 3 0,-4-1 0,5 1 0,-4 0-1,0 1 0,-4 0 0,-2 1 0,-5-1 0,-8-1 0,-13-1-1,-11-1 1,-13 2 0,-13 0-1,-16 0 1,-7 2-1,-12 0 0,-5 1 0,-6 0-1,1 1 1,-21-2 0,41 2 1,-41-2-1,30 2 0,-30-2 1,20-2-1,-20 2 0,10-2-3,-10 2-3,0 0-12,-15 5-17,0-4 0,-10-6-1</inkml:trace>
  <inkml:trace contextRef="#ctx0" brushRef="#br0" timeOffset="17335">6099 2574 4,'0'0'26,"0"0"-7,0 0-3,0 0-3,12 14-2,-12-5-3,3 11 0,-3 4-1,3 16 1,-5 9-1,2 15 0,-4 6-1,0 10-1,-1 0 0,2 1-2,-1-7-1,2-9-1,0-14 0,0-11-1,3-12 0,-1-13-2,0-15-5,0 0-10,8-17-17,-1-9-2,-3-15 2</inkml:trace>
  <inkml:trace contextRef="#ctx0" brushRef="#br0" timeOffset="17665">6009 2585 10,'-4'-26'26,"10"15"2,3-1-16,1-4-2,7 2-1,5 3 0,6 2-2,2-3-2,7 7-1,4 3-2,1 5 0,3 7-1,-1 3-1,-4 7 1,-5 1-1,-5 4 1,-6 3-1,-8-1 2,-3 1 1,-12-3 1,-5 2 0,-9-5 1,-2 2 1,-10-4-1,-2 0 1,-8-5-2,-2-1 1,-2-4-2,2-3-1,-1-3-2,4-4-3,7 3-7,1-6-16,7-3-11,7-2-1,9-7 1</inkml:trace>
  <inkml:trace contextRef="#ctx0" brushRef="#br0" timeOffset="18276">7108 2428 1,'0'0'24,"-18"5"1,6-1-9,1 3-10,-8 3-1,0 3 3,-7 1-1,1 4 0,-7 8 1,-2 8-2,-6 6 0,1 12-1,-3 6 1,2 10-2,-1 6 0,7 4 0,5-1-1,9 1 0,9-4 0,10-4 0,8-5-1,8-4 0,6-8 0,5-3-1,4-9 1,1-6-1,0-7 0,-2-5 1,-6-8-1,-2-4-1,-6-3 2,-2-3-2,-13-5-2,9 3-1,-9-3-6,-2 14-22,2-14-5,-12-1-1,2-10 1</inkml:trace>
  <inkml:trace contextRef="#ctx0" brushRef="#br0" timeOffset="19638">6881 3010 3,'14'3'23,"0"-11"0,14 3-13,5-2-4,6 1 1,2 0-1,0 0 1,-5 3-1,-6-1 1,-6 5-1,-10 0 0,-3 6-1,-11-7 0,3 19-1,-6-9-1,2 5 2,-2 0-2,3 4 0,-4 1 0,1 4 0,-1-1 1,1 6 0,-4 1 0,2 2-1,-4-1 1,4 0-1,-4-3 1,5-3-1,-1-3-1,1-5 0,2-7-1,2-10 0,1 10-4,-1-10-15,8-15-19,2 0-1,-2-7 1,7-4-1</inkml:trace>
  <inkml:trace contextRef="#ctx0" brushRef="#br0" timeOffset="20810">7579 2555 5,'-7'-10'24,"7"10"-5,0 0-2,0 0-4,0 0 0,0 0-4,0 0-1,-3 12-1,3-12-1,-1 15 0,0 1-1,-1 3-1,1 7 0,-3 6 0,2 6-1,-1 8 0,-1 11-1,0 0 0,1 3 0,-2-1 0,2-2 0,1-7-1,1-6 1,1-13-1,0-5 2,3-11 0,3-4-1,-6-11 0,17-6-1,-5-9 1,4-4-1,0-2-1,4-3 1,-1-2-1,2-2-1,-1 5 1,-2 4-1,-2 4 1,-2 5-1,0 5 1,-3 2-1,1 6 1,-12-3-1,13 17 1,-6-3 0,0 4 0,-3 4 1,0 3-1,-1 1 1,-2 4 0,2 1 0,-3-1 0,-1 0 0,0 0 0,0-2 0,0-4 0,-1-2-1,0-5 1,3-2-1,0-3 1,-1-12-2,8 14-3,-8-14-34,16-9-1,-9-11 0,-7-20 0</inkml:trace>
  <inkml:trace contextRef="#ctx0" brushRef="#br0" timeOffset="23274">7931 2362 2,'0'0'25,"0"0"-6,0 0-5,0 0 0,5-12-1,-5 12-3,0 0-1,0 0-2,0 0-3,11 11 1,-11-11-2,16 17 0,-2-3-1,6 3 0,2 4-1,6 5 2,2 5 0,4 4 0,0 3 0,3 8-1,-3 3 1,0 8-2,-3 7 1,-1 6-1,-5 1 0,-3 4-1,-5 2 1,-5 2-1,-5-2 1,-7 3 0,-4-3-1,-8 1 2,-3-4-1,-7-2 1,-2-7 0,-1-5 1,-3-12 1,-1-2-2,2-12 1,4-5-2,2-9 1,6-5-1,3-4 1,2-2-2,2 0 0,8-9 1,0 0 0,0 0-1,0 0 0,0 0 0,0 0-3,0 0-11,-11-12-25,7 0 1,-9-16-2,-6-7 0</inkml:trace>
  <inkml:trace contextRef="#ctx0" brushRef="#br0" timeOffset="25477">6013 79 15,'-11'-13'5,"2"7"-4,-5 0 0,0-1 1,-3-1 0,-2 2 1,-2 0 0,-2 0 1,-2 0 0,-3 1-1,-2 1-1,-5 1-1,-4 1 0,-5 1-2,-1 1 1,-6 3 0,-1 1-1,-4 2 1,-3 4 0,-3 2 0,-2 3-1,-1 4 1,-1 4-1,-3 3 0,0 4-1,2 3-1,2 1 1,5 4 0,3 0-1,6 0 1,3 1 0,8-1 1,5 1 1,6 1-1,3 1 1,4 2 0,-1 1 0,1 3 0,2 1 0,-1 3-1,2 0 1,4 0 0,3 0 0,5 1 0,8-3-1,9-2 1,5 0 0,10 3-1,6 1 1,8-2 0,5-1 1,6 2-1,1-4 0,6 3 1,2-6 0,2-4 1,2-4 0,6-3 1,3-3 0,2-7-1,4 0 1,4-3 0,2-2-1,2-1 0,2-1 0,-1 1-1,0-1 1,0 0 0,-1 0-1,-1-1 1,1-2 0,1-1-1,-2-1 0,-1-3-1,-1-2 1,-1-1 0,-2 0-1,0 1 1,0 0 0,-3 1-1,6 0 1,2 0 0,-1 1-1,4-1 1,0-1 0,1-2 0,-1-2-1,2-1 0,-2-3 0,-2-2-1,1 0 1,-2-2-1,4 1 1,-6-2 0,4 0 0,-3-2 0,3 1-1,-4 1 1,5-5-2,-9 1-1,4-4 1,-5 0-1,-3-3 1,-5-3 0,-6-5 0,-6-3 1,-5-4 1,-7-7 2,-10-1-1,-1-3 0,-9 0 0,-2 0 0,-8 3-1,3-1 1,-19 43-1,23-72 0,-23 72 1,10-63 1,-10 63 0,-5-66 1,5 66-1,-19-72 1,4 28-1,-4-1 0,-4-4 0,2-1-2,-1 1 1,-1 0 0,-3 3 1,-7-2 0,33 48 0,-69-81 1,36 45-1,-14 1 0,1 1-1,-7 1 0,0 0-1,-2 0 1,-6-3-1,-6 1 1,-6 0 0,3 1 1,-9 2-1,-3 2 0,-8 4 0,-1 1 0,-5 5 0,1 2-1,-3 3 0,1 1 0,-2 2 0,0 0 1,0 2-1,-1 1 0,-2 1 0,-1 1-1,-3 2 2,-1 3-2,-1 1 1,1 3 0,2 3 0,2 0 0,5 2 0,1-2 0,5 1 0,6-2 0,5 0 0,3 1-2,6 0-4,4 4-6,2 6-13,-2-3-3,10 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1:14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66 546 7,'-4'9'26,"4"-9"0,0 0-4,0 0-15,0 0-5,0 0-1,0 0 2,5 11 2,-5-11 1,0 0 1,12-9 1,1 1-1,0-9 0,8-3 0,2-7-1,6-2-2,2-5-2,3 0 1,-2-1-1,2 1 0,0 2-1,-1 3 0,-3 2 1,-2 2-1,-1-1 0,-2 1 0,-3 1 0,-2 1 1,-3 2-1,-3 1 0,-3 2 0,-1 3 0,-4 2-1,1 4 1,-7 9-1,6-12 1,-6 12-1,0 0 0,0 0 0,0 0-1,0 0 1,0 0 0,0 0-1,9 3 1,-9-3 0,0 0 0,13 15 0,-6-4 0,3 3 0,3 4 0,2 6 0,3 6 0,2 6 0,1 4 1,2 2-1,0 5 0,-2 2 0,-2-1 0,-1 0 0,-1-2 1,-3-2 0,-1 0-1,-2-3 0,1-6 1,-1-5-1,-1-3 0,1-4 0,-3-5 0,-2-4 1,-1-5 0,-5-9 0,5 10 0,-5-10 0,0 0 0,0 0 0,0 0 0,0 0 0,0 0-1,0 0 1,0 0 0,0 0-1,0 0 1,0 0-1,0 0 0,0 0 1,0 0-1,0 0 0,2-12 0,-2 12 0,2-9 0,-2 9 0,0-14 0,0 5 0,-3-3 0,1-5 0,-3-4-1,-2-5 1,-1-5 0,-2-2 0,-1-6 0,-1 0 0,2-1 0,-1 3 0,0 0 0,2 2-1,-1 1 0,-2 3 0,0 3 0,-4 1 0,0 1-1,-2 5 1,0 0 0,3 6 0,-1 2 0,4 3 1,1 4-1,11 6 1,-11-6 0,11 6 0,0 0 0,0 0-1,0 0 1,0 0-1,-9 5 0,9-5-1,-5 11 1,5-11-1,-9 14 0,9-14 1,-11 12 1,11-12-1,-16 8 1,7-4-1,-5 2 1,-2 1 0,-4 1 0,-3 3-1,-4 4 1,-3 4 0,-5 1 0,-2 6 0,-5-1 0,-2 5 0,-1 1-1,1-2 2,2 0-2,0-3 1,6-3 0,4-3 0,7-1 0,5-8 0,6-1 0,3-3 1,11-7-1,-12 7 0,12-7-2,0 0-10,0 0-22,0 0-3,-3-10 1,-16-21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2:32.0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200 406 13,'12'-9'13,"8"-2"-2,8-3-2,6-4-1,11-4 0,8-4 0,7-1 0,2-4 1,6 3-1,-2-4 1,3 5-1,-8-1-1,0 8-1,-9 0-1,-2 5-1,-8 1-2,-6 5 0,-6 1-2,-6 0-1,-6 5-1,-6-7-7,-12 10-12,10-5-12,-23 0 1,-7 2-1</inkml:trace>
  <inkml:trace contextRef="#ctx0" brushRef="#br0" timeOffset="460">279 20 1,'17'-6'5,"-5"-1"1,-2 5 3,-10 2 2,13-6 2,-13 6 0,0 0 1,0 11-1,0-11-3,-15 14-1,3-7-4,-2 8-1,-5-2-1,-1 5-1,-1 1 0,-1 5 0,-3 4 0,-1 3 1,-2 3-1,3 6 0,-1-2 0,3 1 0,2 0-1,4-3 0,5-5 0,6-3 1,7-5-1,8-4 0,7-4 1,9-3 0,7-4 0,8 0-1,6-6 1,5 1 0,4-2 0,3-2 0,0-2 0,0 0 0,-4-2 0,-3 1 0,-8-1 0,-2 0 1,-6-1-2,-5 2 0,-7 2 0,-5-1 0,-7 1-1,-2 1 0,-9 1 0,0 0 0,10 0 0,-10 0 0,0 0-1,0 0-4,-10 4-12,10-4-20,-21 0-1,6-4 1,-9-8-1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1:19.8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2456 4544 13,'0'0'18,"0"0"-3,10-7-17,-10 7-2,0 0 3,12-8 3,-12 8 3,0 0 2,0 0 3,0 0 1,0 0 1,0 0-2,0 0-3,0 0-2,16-3-1,-6 1 0,4 2-1,3-1 1,7 0-1,0-1 1,9 2-2,0-3 1,5 3 0,0-2 0,5 2 1,-2-3-1,5 3 0,1-3 1,3 2-1,3-1-1,3 1 0,1 0 0,0 0-1,1 1 0,1 0-1,-2 0 1,-2 0 0,-5 0-1,-3-1 2,-5 0-1,-2-1 0,-8 0 1,-8 0 0,-7 0 0,-3 2 0,-4-2 0,-10 2 0,0 0 0,0 0 0,0 0-1,0 0 1,0 0-1,0 0-1,0 0 1,0 0 0,0 0-1,0 0 0,0 0-2,0 0-10,0 0-27,0 0 0,-24-17-1,-1-2-1</inkml:trace>
  <inkml:trace contextRef="#ctx0" brushRef="#br0" timeOffset="45205">1694 2669 15,'36'-8'20,"7"-6"-13,10 0-6,13-2-1,11 2 1,5 1 0,3 5 0,1 3-1,-6 5 1,-3 2-1,-4 4 1,-7 0-1,-9 0 0,-3-1-5,-6-7-5,-3 1-6</inkml:trace>
  <inkml:trace contextRef="#ctx0" brushRef="#br0" timeOffset="45425">2384 2409 1</inkml:trace>
  <inkml:trace contextRef="#ctx0" brushRef="#br0" timeOffset="45465">2424 2405 4,'39'3'7,"11"3"2,6-1 2,9 1 0,3 0-1,-3-2-3,-2 2-3,-7 1 0,-8 0-2,-11-1 1,-7 2 0,-13 0 1,-8 3 0,-10 3 2,-7 4 0,-11 0 0,-4 8 0,-14-1 1,1 9-1,-7-3-1,1 3-1,-2-2 0,3-2-3,5 3-14,5 0-18,1-14-1,4-4-1</inkml:trace>
  <inkml:trace contextRef="#ctx0" brushRef="#br0" timeOffset="47238">577 4239 13,'-10'6'24,"-7"-12"-1,6 4-15,11 2-5,-11-3 1,11 3 0,0 0 2,0 0-1,0 0 0,0 0-1,0 0-1,0 0 0,0 0 0,19-12-2,1 6-1,10-2 0,8-2 1,14-2 0,8-2 1,8 2 0,6-1-1,0 4 0,-2 1-1,-7 5 2,-7 1 0,-8 3 0,-11 0 1,-6 2 0,-13-2 0,-4 1 0,-16-2-2,12 1-5,-12-1-9,7 11-19,-16-12 0,-1 2-1</inkml:trace>
  <inkml:trace contextRef="#ctx0" brushRef="#br0" timeOffset="47718">1157 3849 14,'-19'4'21,"19"-4"0,0 0-16,0 0-6,0 10 0,10-4 2,4 2 1,8 1 2,5 1 1,7 3 1,7 0 0,4 2 1,8 0-2,0 1-1,1 0-2,-3 2-1,-3 0 0,-4 0 0,-5-1 0,-8-3-1,-5 0 2,-7-5 0,-5 2 3,-14-11 1,12 16 0,-12-16 1,-18 19-1,-4-6 1,-2 8-2,-10 2 0,-5 3-1,-7 3-2,0 4 0,0-3-1,4-1 1,4-4-1,7-2 1,4-4-1,9-5-5,8 4-4,3 3-28,1-9 0,4-2-1,-14-12 0</inkml:trace>
  <inkml:trace contextRef="#ctx0" brushRef="#br0" timeOffset="69149">1783 2568 19,'0'0'18,"-9"-4"-4,9 4-4,0 0-5,0 0-2,0 0-2,0 0-1,0 0 1,0 0-1,0 0 0,0 0 1,0 0-1,0 0 0,10 0 0,2 0 1,5 1-1,5 0 1,7-1 0,6 1 0,7-2 1,6-1-1,6-2 1,5 2-1,8-1 0,4 0 1,5 1-1,3 2-1,-4 1 0,-1 2 1,0 0-1,-6 1 0,-5 1 1,-5-1 1,-9-3 0,-4 0 1,-6-2 2,-4 0 0,-12-2 1,-1 3 1,-11-5 0,-11 5-1,0 0-1,0 0-3,0 0-5,-25 4-6,6-3-17,0 4-8,-6-5 0</inkml:trace>
  <inkml:trace contextRef="#ctx0" brushRef="#br0" timeOffset="69750">2485 2390 4,'0'0'23,"-15"-10"1,15 10-11,0 0-9,-8-10-4,8 10-1,0 0-1,0 0 1,0 0 0,0 0 1,17 4 0,-6-3 1,6 0 1,4 0-1,8-1 1,5 0-1,5 0 0,6-1 0,-1 0 0,2 1 1,-3 0 0,-1 3 0,-5-2 1,-4 3 0,-6 0 0,-4 2 0,-4 0 0,-4 0-1,-2 0-1,-4 0 0,-9-6 0,11 12 0,-11-12 0,3 10 0,-3-10 0,-4 15 1,-4-6-1,-1 2 0,-6 3 1,0 1-1,-6 4 1,-2 2 0,-3-2 2,-5 5 0,-2-2 0,2 3 1,-1-4 0,4 0 0,0-3-1,5-1-1,4-4-5,4-7-9,5-2-22,10-4-1,0 0-1</inkml:trace>
  <inkml:trace contextRef="#ctx0" brushRef="#br0" timeOffset="71302">140 4062 17,'-16'-3'11,"-3"-2"0,1 4-1,2-1-3,-1 2-2,3 1-2,2-1 1,1 1 0,1-2 1,10 1 1,-11 0 0,11 0-1,0 0-1,0 0-1,0 0-2,0 0-1,10 0-1,1 1-1,8 1 0,-1 0 1,11 0 0,5 0 1,5 0 1,5 0-1,7-2 1,5 0 0,6-1 1,12-1-1,2-1 0,5 1 0,7-1 0,2 2-1,4 2 1,-1 1-1,-2 2 0,-5 1 0,-6 2 0,-3 1 0,-6-2 0,-8-2 1,-8-1 0,-5-2 0,-10-2 0,-6 1 2,-9-4 2,-6 3 0,-7-3 0,-12 4-1,0 0-1,0 0-2,0 0-2,-16-5-5,1 9-4,-4-5-7,-1 3-7,-3 1-5,-6-6-2</inkml:trace>
  <inkml:trace contextRef="#ctx0" brushRef="#br0" timeOffset="71893">1145 3831 10,'0'0'20,"0"0"-12,0 0-4,0 0-2,0 0-1,0 0 0,18 10 2,0-4 0,7-2 2,5 4 0,4-1 0,7 5 0,5-3 0,5 2-2,0 1-1,3 0 1,-2 1-1,0 0-1,-1-2 0,-5 0 1,-7-1 0,-4-2 0,-7-1 0,-6-1 0,-6-3 1,-4 0 0,-12-3 1,13 3 0,-13-3 0,0 0-1,0 0 0,0 0-1,0 0 0,-12 14-1,12-14-1,-17 20 0,5-4 0,-1 3 1,-6 5-1,-3 5 1,-6 3 0,-3 6 0,-6 0 1,-6 2 0,-1 3 0,-2-1 2,-1-4-2,6-3 0,2-4 0,7-4 0,5-5-1,7-4 0,3-5 0,6-5-1,11-8 0,-14 9 1,14-9-1,0 0 1,0 0 0,0 0-1,0 0 1,0 0-1,0 0 0,0 0-2,0 0-2,0 0-5,2-9-12,9 2-12,0-11-2,7-2 0</inkml:trace>
  <inkml:trace contextRef="#ctx0" brushRef="#br0" timeOffset="72634">1501 4341 10,'-6'13'29,"-6"-8"-1,12-5-1,0 0-18,-10 8-9,10-8-1,0 0-1,10-16-1,-1 5 1,3-6 1,5-5 1,7-6 1,4-5 0,5-5-1,4-3 0,-2 0 0,6 1 1,-4 0 1,-3 4 2,-2 7 1,-12 2 3,1 12-1,-11 0 1,3 9 0,-13 6-1,0 0-1,0 0-3,-10-3-3,10 3-1,-21 5-1,7-3 1,-3-1-1,-1-2 1,-1 0 1,-2-4 0,-2-3 1,-3 0 0,-3-2 1,-4-2-2,-6 0 1,-3 2-1,-4-2 0,0 1 0,-3 2 0,2 0-1,1 2 1,3 1 0,6 2-1,4-3 1,5 3 0,3 1 0,5-1 0,5 0 0,4 0 0,11 4 1,-13-6-1,13 6 0,0 0 0,0 0-1,0 0 0,0 0-1,0 0 1,0 0 0,13 1-1,-2 3 1,6 2 0,7 3 0,3-1 2,7 3-1,2 1-1,8 1 1,5 1 0,2 2 0,1-1 0,0-1 0,-2 3-1,-4-3 0,-3-2 1,-7 0 0,-5-3 1,-4 0-1,-4-2 0,-4-1 0,-2-1 0,0 0-1,-4 1 1,-1 2-1,-3 2 1,-4 3 0,-5 3-1,-5 3 1,-5 3 0,-7 4 0,-4 2 1,-4 2-1,-5 1 1,-3-2-1,-1 1 1,-2-1-1,1-2 1,-1-3 0,2 1 0,2-4-1,4-2 1,4-1 0,2-4 0,7 0-1,0-5 1,6-2-2,9-7-1,0 0-8,0 0-22,0 0-1,11-19-1,-1-13 0</inkml:trace>
  <inkml:trace contextRef="#ctx0" brushRef="#br0" timeOffset="73826">1694 3953 20,'-47'2'27,"5"8"0,-7-6-11,-2-2-9,0-2-4,-5-2-2,-5-1 0,-4-3 1,1 3 2,-6-2 0,-3 4 1,-6-3 0,5 4 0,-2-3 0,5 4 0,0-3-2,5 1-1,4-2-1,6 1 0,6 0-1,2 1 0,4 1 1,6 1-1,4 1 1,5 2 0,4-1-1,-2 0 2,9 0-2,6-1 0,12-2 0,-20 2 0,20-2-4,-11-4-6,11 4-21,9-12-4,-11 0 1,5 3 1</inkml:trace>
  <inkml:trace contextRef="#ctx0" brushRef="#br0" timeOffset="264770">926 1548 34,'0'0'13,"0"0"-1,0 0-1,0 0-4,0 0-4,0 0-1,0 0-2,0 0 0,0 0 0,0 0 0,0 0 0,-6-10 3,6 10 0,0 0 0,0 0 0,0 0 0,0 0 0,0 0-1,0 0-1,0 0-1,0 0 0,0 0 0,0 0-1,0 0 1,0 0 0,0 0 1,0 0 0,0 0 0,0 0 1,0 0-1,0 0 0,0 0 0,0 0-1,0 0 0,0 0 0,0 0-1,0 0 1,12-5-1,-12 5 0,10 1 1,-10-1-1,14 0 2,-4 1-1,0-2 1,4 0 1,4 0-1,4 0 1,4 1-1,3 1 1,5-1-1,3 3 0,2-1-1,3 1 0,-1 1 1,3 0-1,-1-2 0,3 0 1,-2-1 0,2 0-1,4 1 1,3 2-1,3 1 1,3 3-1,0 2 1,3 0 0,1 2-1,1-1 0,-2-2 1,0 0-1,-2-4 1,3-2 0,0-2-1,0-1 1,0-1-1,2 0 1,1 0-1,1 0 0,2 0 0,3 1 0,3-2 0,2 0 0,2-3-1,1-2 1,0 0 0,-1-3 0,-8-3 1,-3-1-1,-4-1 0,-5 2 0,-5-2 1,-2 3-1,0-1 0,-3 3-1,-1 1 1,-4 1-1,-2 1 0,-6 1 1,-7 2-1,-4-1 1,-7 2 0,-6-2 0,-2 3 0,-10 2 0,16-5 0,-16 5-1,15-5 0,-15 5 1,15-6 0,-15 6 0,12-8 0,-12 8 1,11-13 0,-7 4 0,-2-4 0,1-1-1,3-6-1,2-5-1,5-3-1,0-6 0,2-4 1,1-6 0,-1-3 1,-2-6 1,-5-2 1,-4-1 1,-5-2 0,-3 1 0,-4 0 0,-3 2-1,2 1-1,2 3-1,1 3 1,3 3-1,-1 6 0,3 1 0,2 4 1,-1 2 0,-2 4 0,0 3 0,-1 2 0,-1 2 0,0 2 0,1 2-1,-5 3 1,4 2-1,0 3 1,1-1 0,3 10 1,-6-12-1,6 12 1,-8-10 0,8 10 0,-14-11-1,-1 5 0,-5-1-1,-9-1 1,-10-2-2,-7-1 1,-10-3 0,-8-1 0,-8-2 1,-6 0-1,-6-1 1,-4 1 0,-6 2 0,-5 0-1,-8 4 2,-8 2-2,-10 3 1,-11 2 0,-6 4 0,-6 4-1,-3 1 1,-5 2-1,1 2 0,5 3 1,9-3 0,8 1-1,8 0 1,10-1 0,12-1 0,11 2 0,14-1 0,8-2 0,10 2 1,11-1-1,10-1 0,9-2 0,8 0 0,7-2 0,3 0 0,12-3 0,-9 1 1,9-1-1,0 0-1,0 0 1,0 0 0,12 0 0,-12 0-1,16 6 0,-16-6 1,15 13-1,-3 0 0,-4 5 0,-4 6 0,-1 6 1,-2 7 0,-3 10 0,1 8 0,-2 4 0,-2 6 1,5 7-1,6 1 0,0 3 1,7-2-1,2-3 0,5-7 1,1-3-1,0-5 0,-3-6 1,0-5-1,-4-3 0,-1-3 0,-2-3 1,-2-2-1,-1-7 0,-2-3 0,-2-5 1,0-6-1,-4-13 0,5 11-6,-5-11-24,13-5 1,-13-12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1:12.3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1630 282 18,'-12'-7'20,"-5"-6"-13,-5 1-4,-3 2 2,-8-2 1,-3 4 2,-9-1 1,-4 3 2,-9-1-1,-2 3 0,-8-1-3,-1 4-3,-3 0-2,3 2-1,-3 2 0,2 3 0,1 3 0,3 5 0,0 5 0,1 4 0,0 10-1,0 2 1,2 7 0,2 5 0,5 5-1,3 4 1,5 3 0,5 3 0,6 0 1,6 3-1,7 1 1,5 3-1,5-1 1,6 3 0,6-2-1,10 2 2,3-2-1,7-1 0,4-7 1,8 0-1,5-7 1,7-1 0,0-5 0,10 1-1,5-6 2,4 2-1,3-4-1,7 0-1,2-4 1,6-6-1,5-7 0,6-5 0,2-9 0,7-6-1,3-8 1,4-5 0,5-10-1,1-4 0,1-10 1,-1-6-1,-2-5 0,-3-7 0,-3-6 0,-7-3 1,-9-3 0,-9-2 0,-12-4-1,-10-3 1,-11-3 0,-7 0 0,-11-1 0,-4-1 0,-4 0-1,-6 3 1,-2 2-1,-3 5 1,-7 2-1,-6 4 1,-8 0-1,-7 4 0,-10 3 0,-7 0 1,-7 2-1,-4 0 1,-4 6-1,-2 1 0,1 5 0,-3 4 1,-1 4-1,-2 3 0,-2 6-1,-6 8 1,-3 2 0,-6 5 0,-2 4-1,-4 5 1,0 4 0,-1 3 0,1 6 0,8 0-1,2 3 1,4 4-2,10 3 1,4 0-1,9 3-1,5-4-5,15-1-29,6 4-2,6-8-2,12-18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1:4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0 929 32,'0'0'21,"0"0"-1,0 0-1,0 0-2,0 0-4,14-2-3,4-5-4,14 1-3,11-4-1,13-2-2,18-3 1,10 0-1,10-2 0,3 1 0,2 1 0,-5 2 0,-5 4-1,-10-1-5,-9 10-9,-8 7-18,-18-3-1,-4 10 1</inkml:trace>
  <inkml:trace contextRef="#ctx0" brushRef="#br0" timeOffset="421">94 2010 3,'41'3'28,"17"4"0,7-5-9,10-3-3,10 2-5,2-4-3,5 3-1,-6-2-3,-4 0-8,-11-4-25,2 5-2,-16-12-1</inkml:trace>
  <inkml:trace contextRef="#ctx0" brushRef="#br0" timeOffset="791">1598 0 9,'0'0'23,"9"9"-1,-9-9-16,23 8-6,-7-1-2,3 1 1,-1 0 0,1 1 2,-3 1 3,-6 0 4,-6 4 0,-16 1 4,-9 9-1,-22 0 0,-8 10 1,-16 2-1,-3 5-2,-8 1-4,4 3-1,4-3-2,9 0-1,14-5-1,13-2 0,15-3 0,9-3 0,9-4-1,9-3 1,10-3 1,11-3 0,13-5-1,14-3 2,8-1-2,9-3 1,9-3 0,1-2 0,-3-1 0,-6 2-1,-8-1 1,-15 2-1,-11 1 1,-10 1-1,-11 2 0,-9 2 1,-9 3-1,-6 2 0,-11 3 0,-9 4 0,-10 3 1,-8 2-1,-6-1 0,0 1 0,2-1 0,7-1-1,10-2 0,15-1-1,21-3-1,19-4-2,26 2-8,18-1-23,11-9 0,19-2 1,4-13 1</inkml:trace>
  <inkml:trace contextRef="#ctx0" brushRef="#br0" timeOffset="1843">2435 150 6,'20'-7'26,"-20"7"1,23-12-1,-10 15-21,0 6-1,3 10 1,-3 4 1,2 12 1,-5 4 0,2 12 0,-4 0-1,0 8 0,-2-1-3,0 0-1,-2-5 0,1-5-1,-2-10 0,1-7 0,-2-8 2,2-8 1,-4-15 0,0 0-1,-7-27 1,3 0 1,-7-11-2,3-5 0,-2-9-3,0-4 0,0 1 0,1 4 0,2 5 0,-1 7-1,4 9 1,1 7-1,-1 9 0,4 14-1,0 0 1,-2 9 0,6 13-2,2 9 1,6 11 1,1 10-3,11 11-25,2 18-7,-5 1 0,3 6 0</inkml:trace>
  <inkml:trace contextRef="#ctx0" brushRef="#br0" timeOffset="2594">1497 1709 16,'21'-16'2,"3"5"2,0 2 6,-2 3 3,-1 3 1,-3 3 1,-3 2-2,0 1-5,-5 0-4,-10-3-1,11 14 0,-12-3 1,-7 1 0,-3 7 2,-10-3 1,-2 9 0,-12-3 0,0 5 0,-10-5 0,-2 6-2,-4-4-1,1 2-1,1-1-1,6-5 0,7 0-2,6-2-2,9-3 2,9-1-1,8-1 0,8-2 1,11 2-1,9-1 1,9 1 0,9-1 0,5 0 1,7-1 0,3-4-1,1 0 1,2-2-1,-1 1 2,-4-2-2,-6 1 0,-4 1 0,-7 1 0,-7 2-2,-6 1 2,-12 3 0,-11 4 0,-13 4 0,-14 2 2,-12 6-2,-12 5 1,-12 5 1,-7 1-1,-4 1 1,2 0-1,5-4 1,11-3-1,13-4 0,15-4-1,21-5 1,20-5-2,22-3-1,15-9-5,26 4-15,11-7-15,9-9-2,10-6 2</inkml:trace>
  <inkml:trace contextRef="#ctx0" brushRef="#br0" timeOffset="3445">2562 1830 12,'0'0'31,"-10"1"1,10-1 2,0 0-18,0 0-8,0 0-2,5 10 0,-5-10 1,6 19-1,1 1-1,0 4-1,2 12 1,1 7-2,4 10 0,-2 6 0,2 6 0,-3 0 0,-1 1-1,-4-6 1,1-4-1,-5-12 0,0-4 0,-4-12 1,2-8-2,-2-6 0,2-5 1,0-9-2,0 0 1,0 0-1,0 0-2,4 10-10,-4-10-29,-4-15 0,-4-2-1,-5-11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9:58.3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2637 221 6,'-17'-12'7,"-4"-2"-3,-5 2-1,-4-1-2,-3 2 0,-4-1 0,-4-2 0,-3 1 0,-6-5 0,-4 3 1,-3-3 0,-4 2 1,-7-2-1,-3 6 1,-5 0-1,-4 4 0,1 4 0,-2 4-1,-1 4-1,1 3 1,3 6-1,3-2 0,4 4 0,2 2 1,1 1-1,0 0 0,2 3 1,1 0 0,0 5-1,1 6 1,2 4 0,-1 3-1,3 1 0,4 3 1,4 1-1,3 2 1,2-1 0,2-1 0,3 2 1,3 2 1,2 6-1,2 5 1,2 3 0,-1 4-1,1 6 0,3 2 0,-1 3 1,4 5-1,1 0 0,5 0 0,3 0 1,5 0-1,3-7 0,5 0 0,3-3-1,4-2 0,3-3 1,2 2-1,2-1 0,3 2 1,0 2-1,3-1 0,1 1 0,3-1 0,1-2 1,5-3-1,2-4 1,5-1-1,3-3 1,4-2-1,5-2 0,2 0 1,6-4-2,4 0 2,3-3-2,4-3 1,4-2 0,3 0 0,4-4 0,0-1 0,-2-2 0,1-2-1,-2 0 1,-1 1 0,-3-2-1,1-1 1,1 0 0,4-5 0,1 0 0,3-2 1,3-3-1,3-4 0,2-2 1,0-3-1,1-2 0,0 0 0,-1-3 0,2-1 1,0-2-1,1 0 0,2-2 1,2-4-1,3-4 0,0-3 0,2-4-1,-5-3 1,0-4-1,0-2 0,-4-3 1,-4-1-1,-2-1 0,-3-1 0,-4-2 0,0-3 1,-3-4-1,-1-3 0,-3-5 0,-2-2 1,-4-4-1,-3-3 0,-2-1 0,-4 0 0,-2 1 1,-5 2-2,-6 1 2,-2-2-2,-3-2 1,-4-1 0,-4-5-1,-2-5 1,-3-3 0,-6-4 0,2-2 1,-2 2 0,-6 4 0,-2-2-1,1 10 1,-1 5 0,-6 2-1,0-1 1,-5-2-1,-2-5 0,-7-4-1,2 2 0,-6-5 1,-1-7-1,-1 7 0,1 3 1,-3 6-1,-6 3 0,-1 5 1,-7 0-1,-6 0 1,-7 6 0,-2-8 1,-8-1-1,0 0 0,-1 0 0,0 3 0,1-1 0,1 5 0,-2 2-1,-4 4 1,-4 1 0,-7 4 0,-3 0 0,-4 1 0,-1 0 1,-3-2-1,0 2 0,1-1 0,3 2 0,4 1 1,-1 3-2,1 3 2,-1 6-2,1 5 1,0 4-1,0 8-1,-3 2-4,4 11-15,-4 6-12,-6-8-2,1-2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0:44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30 263 5,'4'15'13,"0"9"-3,1 3-1,-1 5 0,0 5-2,-3 6 1,0 9-1,-4 3-2,-2 11 0,-3 4-1,-2 4 1,1 4-2,0 1 0,3-1-2,1 0 0,3-4 0,3-4 1,2-8-1,4-5 0,0-6 1,-1-6-1,-1-8 0,3-6 1,-4-5-1,0-4-1,0-6 1,-1-2-1,0-3 0,0-2 0,-3-9 1,7 14-1,-7-14 1,0 0-1,9 8 0,-9-8 1,0 0-1,12 12-1,-4-3 1,1 4-1,3 1 1,5 3-1,5 1 1,4 4-1,7-3 2,2 3-1,6 0 0,6-1 0,6 2 1,6 0-1,5-2 0,5 1 1,9 0-1,8-2 0,8-1 0,9-3 0,5 0 0,5-1 1,2 2-1,5-1 0,6 2-1,3-3 1,2 2 0,3-2-1,2-2-1,2-5-1,3-3 0,-5-6 1,-4-3-1,0-6 1,-9 0 0,-5-3 1,-9 0 0,-8 1 1,-8 2 1,-3 0-2,-11 2 1,-9 0 0,-13 1 0,-7 0 1,-50 7 0,73-13 1,-73 13 0,0 0 0,42-28 1,-42 28-1,0 0 0,0 0 0,-10-58-1,10 58-1,-14-51 0,14 51 1,-9-75-1,10 34 1,0-5 0,8-3-1,-2-5 1,4-4-1,-4-6 1,4 2-1,-4-5 0,-2-7-1,0-2 0,-5 0 0,7-1-1,-7-1 0,4-1 1,0 3 0,2 4 0,-2 5 0,-1 5 0,1 5 1,-6 7 1,7 7 0,-5 43-1,-1-69 1,1 69-1,-6-53 0,6 53 0,-6-43 0,6 43 0,0 0 0,-7-46-1,7 46 1,0 0 0,0 0-1,-21-42 1,21 42-1,0 0 1,0 0-1,0 0 0,-44-27 0,44 27 0,0 0 0,0 0-1,0 0 1,-49-1 0,49 1 1,0 0-1,-46-10 0,20 5 1,2-1-1,-6 0 1,-3-2-1,-5 2 1,-1-1-1,-8 2 1,-1-3 0,-4 0 0,-5 0 1,-1 0-1,-8-1 0,-2 0 0,-3 0 0,0 1 0,-1 0 0,-1 0 0,-4 1 0,1-1 0,-1 1 0,-2 0 0,-2 0 0,0 3 0,-5 1-1,-1 1 1,0 0 0,-3 2 0,0 1 0,1 0 0,-2 0 0,0 1 0,-1-1 0,1 1 0,0 1 0,1 2 0,-3 1 0,0 0 0,1 2 0,-1 0 0,4 3-1,3-2 1,4 1 0,4-2 0,7 0 0,7-4 1,8-2-1,6 0 1,8-3-1,6-1 0,6 0 1,6 1-1,4 0 0,5 0 0,4 2 0,11-1 0,-13 0 0,13 0 0,0 0 1,0 0-1,0 0 1,0 0-1,0 0 1,0 0-1,0 0 0,0 0 0,0 0 0,0 0 0,0 0 1,0 0 1,0 0 0,0 0 0,0 0 0,0 0-1,0 0 1,0 0-1,0 0-1,0 0 0,0 0 0,0 0 0,0 0 0,0 0 0,0 0-1,0 0 1,0 0 0,0 0 0,0 0 0,-8 13-1,8-13 1,-6 17-1,1-7-3,-1-1-24,5 10 0,-13-14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1:13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7731 1,'10'11'17,"9"8"0,2 2-2,10 4-4,10 3-1,10 0-2,12 2 1,11-2-2,14 4 1,12-6-2,14 2 0,11-6-2,14 3 0,9-3-1,13 2 0,6-2-2,7-2 0,7 3 0,7-1 1,6-1-1,4-1 0,7-5 0,5-3 0,6-3 0,5-4-1,2-5 1,2-3 0,-4-4-1,1-1 1,-3-1 0,0-1-1,-3-2 1,-4 1-1,-3-2 1,-1 0 0,-3-4 1,-4 1 0,-6-8 0,-7 2 2,-10-7-1,-6-1 0,-12-5 0,-5-2 2,-11-6-3,-4-6 1,-11-6-1,-4-5-1,-9-6 0,-3-3 1,-7-6-2,-6-3 1,-5-3-1,-9-3-1,-5-4 1,-8-3 0,-8-5 0,-6-6 0,-7-7 1,-4-6 1,-9-8-1,-1 0 1,-3-5-1,0-4 1,-3-6-1,-2-1-1,-3-4 0,-3-2 0,-4-5 0,-3-4 0,-7-4 0,-5-1 0,-3-5 0,-1-2 0,1-4 0,1-3 0,5-3 0,1 1-1,2-1 1,5-1 0,-1 4-1,1 3 1,-1 4 0,-3 3-1,2 3 1,-2 1-1,2 0 1,1 4 0,-2-2-1,2-1 1,-1 4 1,3 4 0,-4 7-1,0 4 1,0 7 0,-3 8-1,-1 13 1,0 7-1,0 9 0,-3 2-1,0 5 1,0 5-1,0 3 1,1 2-1,0 3 1,-2 3-1,2 3 1,0 8 0,0 10 0,-1 10 1,-2 10-2,-1 7 1,-1 9 0,0 4 0,-2 11 0,0 0-1,0 0 0,0 0-1,0 0 0,0 0-1,0 0-1,0 0 0,0 0-5,-8-10-3,8 10-3,-18 1-10,2-2-11,-1 1 1,-4-6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21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41 525 3,'0'0'9,"-9"-4"1,9 4 1,-9-3-1,9 3 1,0 0-1,-13-5 0,13 5-3,0 0-1,0 0-3,-11-5-1,11 5 0,0 0-2,0 0 1,0 0 0,0 0-1,0 0 0,12-9 1,-1 1-1,2-6 0,8-4 1,5-3-1,8-5 0,5-4 0,6-3 1,3-3 0,3-5-2,1 2 2,-2 1-2,0 0 2,-7 4-2,-2 2 2,-7 4-2,-3 6 1,-6 6-3,-6 4-6,-7-1-18,1 14-1,-13-1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22.6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203 102 8,'-1'9'21,"1"-9"-12,1 17-6,-1-2-2,1 2 1,0 6 1,2 4 0,1 5 2,1 3-1,3 4 2,2 2-1,0 3-1,3 1 0,-1-3 0,1-1 0,0-4-2,-1-4-1,-1-5 0,-2-3-1,-2-7-1,-2-6-2,0-3-6,-5-9-9,0 0-8,0 0-1</inkml:trace>
  <inkml:trace contextRef="#ctx0" brushRef="#br0" timeOffset="351">0 272 15,'0'0'23,"0"0"-9,0 0-5,0 0-2,0 0-1,1-13 0,6 4 0,6-2 0,3-5 0,9 1 0,2-7-1,6 4 0,2-6-1,4 3 0,-1-2-1,1 3-1,-4 1 0,-4 2-1,-5 2 0,-4 5-1,-5 2 0,-4 3 0,-13 5-2,12-4-3,-12 4-5,6 16-19,-6-16-4,-5 11 2</inkml:trace>
  <inkml:trace contextRef="#ctx0" brushRef="#br0" timeOffset="882">572 319 11,'0'0'14,"-6"-12"-1,6 12-2,0 0-2,0 0-2,0 0-1,0 0-1,0 0 0,0 0 0,6 16-2,-3-7-1,2 6 0,1-2 0,3 5 1,-1-1-2,1 1 1,-1 0-1,3-1 0,-3-3 1,2-1-1,-1-4 1,2-3-1,-11-6 2,19-1 0,-9-6 0,-1-2 1,-1-5-1,2 0 0,-4-5 0,1 2-1,-4-1 1,4 0 0,-6-1-1,3 5 0,-4 0 1,2 4-1,-2 10 0,2-13-1,-2 13 0,0 0-1,0 0-1,0 0 1,0 0-1,14 10 0,-2-1 1,-2 3-1,5-1 1,0 2 0,3 0 0,-1-2 0,-3-2 0,-2-3 0,1 0 1,-1-4-1,-1-2 1,1-3 0,-3-5 0,0-1 0,-2-3 0,1-3 1,-4-3-1,-1-2 0,-2-4 0,-2 0 0,-1-2 0,-1 3-1,-1 1 0,-1 1 0,2 4-2,0 1-1,3 16-5,-4-18-3,4 18-7,0 0-16,0 0-2,15 10 2</inkml:trace>
  <inkml:trace contextRef="#ctx0" brushRef="#br0" timeOffset="1613">1249 297 15,'0'0'22,"-11"-10"-12,4-1-3,1-5-1,1-2 0,3-1 1,1-2-1,4 0 1,0-1-2,4 3 0,1 0-1,2 4-2,0 1-2,1 3 0,-1 3 0,0 4 0,0 2-1,0 3 1,-10-1 0,16 12 0,-16-12 0,14 21 2,-10-8-1,0 1 2,-3 1 0,-2 2 1,-4-1 0,0 1 0,-3-1 0,-4 0 0,-1-1-1,-1-1 0,-1-4-1,0 1 0,1-5 0,0-3-1,3-4-3,-1-6-4,5-5-13,5-2-15,0-10 1,8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24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1501 0,'0'0'7,"0"0"-1,0 0 0,0 0 1,0 0-1,0 0 1,5 16-1,-3-7 1,1 7-1,1 4-1,0 2-2,3 4 0,0 4-1,1 1-1,0 3 0,4 4 0,-2-1 0,1-2 0,0 0 1,-2-2 0,-2-3 0,0-3 2,-4-4-1,0-4 0,-3-6-1,0-1 2,0-12-1,-1 13 1,1-13 0,0 0 0,0 0 1,-7-14-1,1-2 0,2-2 0,-3-7-1,0-4-1,-3-6-1,2-2 0,1 0-1,0 1 0,1 1 0,4 0-1,3 5 1,3 2 0,1 2 0,4 3 0,2 2 0,3 1 0,-2 4 0,4 1 0,-1 4 0,-2 4 1,3 5-2,0 2 1,-3 3 0,0 4 0,0 6-1,-3 5 1,-3 1-1,2 0 1,-7 1 0,-3 0 0,-3-1 0,-4-1 0,-6-8 1,0 1 1,-6-4-1,-2-2 0,-1-2 0,0-2-1,2-2-1,1-4-1,6-1-6,-1-7-3,10 1-6,3-6-10,5-5-4,9 2-1</inkml:trace>
  <inkml:trace contextRef="#ctx0" brushRef="#br0" timeOffset="751">351 1513 14,'13'18'10,"-2"-6"0,3 4 0,-3-8-1,-1 3 0,0 0-2,-10-11 2,12 13-1,-12-13-1,2 12 1,-2-12-1,-7 11 0,-2-11 0,9 0-1,-19-3 0,8-6-1,-3-2-1,4-4 0,-3-3-2,6-2 0,1-3-1,4-1 0,5-2-1,4 3 0,5 0-1,2 1 0,4 3 1,-1 0 0,4 5-1,-1 2 1,-2 5-1,0 3 1,-1 3-1,-2 2-1,1 5-3,-3-1-5,4 4-12,2 1-11,-5-4 0,6 3 0</inkml:trace>
  <inkml:trace contextRef="#ctx0" brushRef="#br0" timeOffset="1212">753 1519 11,'-4'-15'15,"7"2"-6,1-5-1,2-2 0,2-3 1,3-2 1,1 4 0,0-2 2,1 4-3,-2 3-2,0 5-2,-1 3-2,-10 8-1,14-4-1,-14 4-1,13 12 0,-6 1 0,-4 0 0,0 4 2,-2-1-1,-1 4 2,-3-3 0,-4 0 0,-6-1 0,2-2 0,-4-1 0,-1-3 0,-1-2 0,0-2-1,0-3-1,4-1 0,0-5-2,1-3-3,12 6-9,-12-14-19,8-4-2,7 2 0</inkml:trace>
  <inkml:trace contextRef="#ctx0" brushRef="#br0" timeOffset="3174">1003 882 4,'-1'-10'13,"1"10"0,-5-13-2,5 13 0,0 0-1,0 0-1,-11-9-2,11 9-2,0 0 0,0 0-2,0 0-1,-2 14-2,3-3 0,3 2 0,3 5-1,1 1 1,1 5 0,2 2 0,1 1 1,0 4-1,1-1 0,-2-1 0,1-2 1,-4 0-1,1-5 0,-3-3 0,0-4 1,2-5 0,-8-10-1,18 5 1,-5-7 0,1-6 0,2-3 0,4-2 1,-1-3-1,1 1-1,-1 0 1,-2 2-1,-3 2 0,0 3-1,-4 3 1,-1 4 0,-9 1-1,13 7 1,-8 3-1,-1 0 1,-2 3 0,-2 2 0,-2-2 2,0 3 0,-5-3 2,0 1-1,-7-4 1,0 2 0,-3-3 0,2-1 0,-2-1-2,1-3-1,2 0-3,2-4-2,12 0-2,-17-10-4,17 10-6,0-20-9,2 0-6,10 2 2</inkml:trace>
  <inkml:trace contextRef="#ctx0" brushRef="#br0" timeOffset="3795">1436 959 12,'0'0'17,"0"0"-11,17-1-1,-8 1 0,4 0 2,3 2-1,2-2 0,2 4 0,1-1-1,1 1 0,-5 1-2,2 1 0,-4 0-2,0 3 0,-4 0 0,-2 1-1,-3 2 1,-2-1 1,-3 2 0,-1 1 2,-4-1 0,-3 1 0,-3-2 1,0 1 1,-5-3-1,2 0-1,-4-3 0,3 0-1,-2-4 0,2 0-1,2-3-1,1-1 0,11 1 0,-15-8-1,15 8 1,-5-13-2,5 13 1,10-18-2,-2 8 0,3-1-2,6 0-1,-1-5-4,6 3-7,-1-2-10,-4-2-5,7 2 0</inkml:trace>
  <inkml:trace contextRef="#ctx0" brushRef="#br0" timeOffset="4296">1705 654 21,'0'0'23,"0"0"-8,0 0-9,0 0-3,0 0 0,0 0-1,-3 15 0,6-4 1,-2 2 0,3 4 2,-1 1 0,1 1-1,1-1-1,-1 1 0,0-1-1,1-2-1,0-4 0,2-3 0,3-1 0,1-4 0,0-2 0,4-4 0,1-3 0,3-2 0,0-1 0,0-1-1,0 0 1,0 0-1,0 3 0,-1 0 0,-2 3 0,0 1-1,-3 3 1,1 3 0,-2 1 0,-2 3 0,0 1 0,-3 3 0,-2-2 0,-1 4 1,-4 1 1,-2 2 0,-3-3 0,-1 3 0,-4-5 1,-2 4 0,-3-2 0,-1-2 0,-1-6-1,1-1 1,-2-1-1,3-2 0,0-2 0,4-1 0,2-3-1,9 4 0,-12-11-2,10-1-2,2 12-2,9-23-3,3 11-3,-2-6-4,7 5-6,2-2-6,-3-5-1,7 10-2</inkml:trace>
  <inkml:trace contextRef="#ctx0" brushRef="#br0" timeOffset="4907">2141 734 23,'12'13'15,"-12"-13"-1,9 17 0,-7-8-2,2 4 0,0-3-4,4 2-2,-4-2-1,3 0-1,-7-10-2,12 13 1,-12-13-3,14 6-4,-14-6-9,15-2-14,-7-9-2,5 3 0</inkml:trace>
  <inkml:trace contextRef="#ctx0" brushRef="#br0" timeOffset="5187">2372 314 20,'0'0'23,"0"0"-12,0 0-6,0 0-3,0 0 2,0 0 0,9 1 0,-9-1 2,9 15 1,-3 0 0,1 2-1,5 6 0,-1 3-1,1 3-1,1 1-2,-1 2 0,-1-1-1,0-1 0,-1-4 0,-4-1-1,1-6 0,1-1-1,-1-1-3,-4-8-2,3 0-3,-6-9-7,0 0-6,12 2-4,-18-11-2</inkml:trace>
  <inkml:trace contextRef="#ctx0" brushRef="#br0" timeOffset="5758">2706 410 6,'0'0'24,"0"0"0,0 0-10,0 0-9,-8 13-1,4 1-2,-1 2 0,2 5 0,1 1 2,1-2-1,2 3-1,1-1 0,2-3-1,3-3 0,-1-2-2,-6-14-3,12 3-20,2 0-2,-8-16-1</inkml:trace>
  <inkml:trace contextRef="#ctx0" brushRef="#br0" timeOffset="6068">2765-1 6,'0'0'22,"0"0"1,11 0-12,-11 0-10,15 10 0,-15-10 2,17 22 0,-8-6 1,-2 5 0,3 2 1,2 7 2,-2 4-3,2 4 0,-1 1-1,0-1 0,-3 0-2,6-1 1,-7-3-1,-1-3 0,-4-6-1,0-6 1,-1-3 1,-1-5-1,0-11 1,0 14 0,0-14 0,0 0 0,0 0 0,-10-11 0,4 1-1,1 0 1,-4-3-1,-3 1-1,3-1 0,-3 2 0,5 1 1,7 10-2,-12-16 1,12 16-1,-7-13 1,7 13-1,16-14 1,-4 6-1,1-1 0,4-3 1,2 0 0,5-4 0,-3-2 0,3 2 0,-1 0 0,-2-1 0,-1 3 0,-2 1 1,-2 2-1,-2 5 0,-5 3 1,-9 3-1,10-6 1,-10 6-1,0 0 1,0 0-1,0 0 0,0 0 0,0 0 0,-5 12 0,5-12 1,-4 13-1,3-1 0,3 0 1,0 0-1,1 3 1,2-2 0,2-1 0,-7-12 0,18 20 0,-5-14 0,1-3 0,1-3 0,0-1 0,2-5 1,-2-5-1,1-3 1,-2 0-1,-3-2 0,1 0 0,-4-3 0,1 2 0,-4 0 0,-1 7 0,-3 1-1,2-1 1,-3 10 0,0-12-1,0 12 0,0 0 0,0 0 0,0 0 0,0 0 0,-8 13-1,7-3 1,0 6-1,1 5 1,1 6 0,1 3 0,2 5 0,3 3 1,3 5-1,1 4 0,2-2 1,3 0-1,-1 1 0,2 0 0,-1 0-2,2 1-5,-8-4-16,-1 3-11,-3-1-1,-10-1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32.4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1797 11,'-11'5'12,"11"-5"-2,0 0-3,-2-15-1,7 4-2,5-5 0,4-1-1,4-2-1,1-1 0,4 2-1,0 0 0,-1 5 0,0 3 0,-3 8-1,-3 4 0,-4 6 1,-2 4-1,-5 5 2,0 2 1,-8 2 2,0 2 0,-6-3 3,0 3-1,-7-4 0,3 0 0,-6-2-1,4-1 0,-2-2-2,1-3-1,2-2-1,1-4 0,1-3-1,2-5-2,-1-4 0,2-6-3,3-4-5,0-6-4,4-3-6,0-7-3,8-1 1,3-3 1</inkml:trace>
  <inkml:trace contextRef="#ctx0" brushRef="#br0" timeOffset="400">148 1477 6,'2'13'8,"-3"-1"0,1 3 0,1 4 1,1-1 1,0 5 1,2 1 0,4 1-2,-3-6 0,5 1-2,1-7 0,5-4-3,2-5 0,5-5-1,-1-7-3,7-5 2,0-2-2,-1-2 0,0-1 0,-3 5 0,-6-1 0,-4 3 0,-2 4 0,-4 3 0,-9 4 0,11 6 1,-11-6-1,10 20 0,-3-6 2,0-1-2,5 2 1,-3-5-1,6 3-5,-2-7-16,-2-7-10,6-1 1,-10-11 0</inkml:trace>
  <inkml:trace contextRef="#ctx0" brushRef="#br0" timeOffset="931">843 1314 10,'16'5'22,"-16"-5"-9,-4 12-5,-2-1 0,-4 1-1,-1 2 2,-6-1 1,2 1-1,-5-4 1,2 4-1,-2-7-1,6 2-2,-2-3-2,7-1-2,9-5-1,-11 5 0,11-5-2,0 0 1,0 0-1,12 9 1,-1-3-1,2 3 1,2 1-1,3 2 1,2 3 0,-1 1 0,1 0 0,-2 2 0,-3-3 0,-1 1 0,-4-3 0,-3 0 1,-4-1 1,-2-2 0,-4 0 0,-1-1 1,-6-3 1,0 0-1,-2-1 0,-1-4-1,0 0-1,-1-3-4,4-3-2,-3-6-5,9-1-6,-4-5-11,4-7-9,7 1 1</inkml:trace>
  <inkml:trace contextRef="#ctx0" brushRef="#br0" timeOffset="1412">963 1163 7,'3'11'9,"-1"-2"-1,1 6 1,2 1 0,1 4 1,1 2 1,0 4 1,5 4 0,-2-1-3,3 3-1,-2-3-2,-1 1-1,0-3-2,-4-1 0,0-5-1,-3-4-1,-1-2 0,-2-2 0,0-13-1,-8 14 1,8-14-1,-17 0 0,4-5 0,-2-5-1,-1-1 1,-1-3 0,3 0-1,-2-2 1,3 3-1,2-1 0,4 3 0,4 0-1,4 1 1,2-1-1,6 2 1,5-4-1,5 1 1,-1-4 0,10 1-2,1-3-1,5 2-3,-1-3-5,2-2-12,2 9-5,-8-7 1</inkml:trace>
  <inkml:trace contextRef="#ctx0" brushRef="#br0" timeOffset="2163">1201 1272 17,'0'0'7,"8"12"-2,-8-12 0,11 20 1,-4-8 1,2 4 1,-1-1 0,1 3 2,-1-2-2,1 0 0,-3-2-2,0-1-1,-2-4-1,-1 1 1,-3-10-2,5 10 1,-5-10 1,0 0 0,0 0 0,0 0 0,0 0-1,-4-15 1,-1 4-2,3-1 0,-3-6-2,2 1-1,2-3 0,0-2 0,4 0-2,2-1-1,8 3-1,-3-2-2,6 6 1,0-3-1,6 5 0,-6-2-1,5 6 2,-3 0 0,-1 5 0,-1 1 1,-1 3 1,-2 2 0,-1 3 1,-2 4-1,0 1 1,-3 3 2,1 3 1,0 1 2,0 3-1,0 3 1,-1-2 1,4 2 0,-3 0 0,2-2-1,-1-3 0,0 0 0,-3-6-1,-6-11-2,16 12-8,-6-11-22,-8-12 1,5 0 0</inkml:trace>
  <inkml:trace contextRef="#ctx0" brushRef="#br0" timeOffset="2774">1530 940 15,'0'0'29,"-11"6"-1,11-6-3,0 0-23,12 7-11,-12-7-7,0 0-5,17 9-9</inkml:trace>
  <inkml:trace contextRef="#ctx0" brushRef="#br0" timeOffset="3034">1799 963 18,'-11'-22'23,"6"5"-8,-3 6-6,4 1 0,4 10-1,-8-12 0,8 12 0,0 0-1,0 0 0,-6 15-3,6-4-2,-1 5-1,8-2-1,-7 9 1,6 2-1,-4 0 1,5-2 0,-4-1 0,6-1 0,-5-6 0,-1 3 0,2-9 1,-5-9 0,12 10-1,-1-9 0,1-4 0,3-1-1,0-2 1,4-2 0,2-1-1,0-2 1,1 1-1,0 0 0,-3 1 0,0 3-1,-1 2 1,-2 4 0,0 1-1,-3 5 1,0 2-1,-3 4 1,1 1 0,-3 2 0,-2 0 0,-3 3 0,-3-1 1,-2 0 0,-5 0 1,-1-2-1,-5-3 2,-1 1-1,-4-4 1,0-2-1,-2-2 0,1-2 0,-1-5 0,2 1-1,1-5 0,3 0-1,1-1 0,2-2-1,4-1-1,0-1-2,7 11-3,-4-22-5,9 13-11,3-1-12,-2-5 1,8 4 1</inkml:trace>
  <inkml:trace contextRef="#ctx0" brushRef="#br0" timeOffset="3685">2200 953 12,'0'0'21,"0"0"-9,0 0-5,0 0-1,0 0 0,0 0 1,0 0 1,12 13 1,-12-13-1,8 22-1,-1-11 0,3 4-2,-2-3-1,6 0-2,-2 0 0,4-4-1,-1-6 0,2-1 1,0-4-1,-1-3 1,-1-6 0,0 1 0,-3-5 0,-1 1 0,-4-2 0,-1 1 1,-4-2 0,-2 3 1,-5 1-1,1 2 0,-4-1-1,8 13 0,-15-15-1,15 15-1,-17-7-1,17 7-2,-10-1-1,10 1-4,0 0-6,-13 7-9,13-7-12,0 0 0,0 0 1</inkml:trace>
  <inkml:trace contextRef="#ctx0" brushRef="#br0" timeOffset="4156">2623 599 4,'0'0'28,"7"-20"-1,-7 20 3,7-14-21,-9 4-3,2 10-1,-1-9-2,1 9 1,0 0-1,-1 16 0,1-2 0,2 6-1,2 3-1,1 5 0,2 4 0,2 0 1,-2 1-2,1 0 1,-1-4 0,0-2-1,-3-5 1,-3-1 0,-2-6 0,-1-1 0,2-14-1,-15 12 0,4-11 0,-3-3 0,-1-2 0,-1-3-1,-1-1 1,0-3-1,1 2 1,3-1 0,3 0 0,0 2 0,10 8 0,-8-15-1,8 15 0,3-13 1,-3 13-1,16-15 1,-4 4-1,4-2 1,4-2 0,2-1 0,3-2 0,1-1 0,3 1 0,0 0 0,0 2 0,0 2-1,-2 3 1,0 3 0,-4 4 0,-2 1 0,-3 3 0,-3 6 0,-1 1 1,-3 2-1,-1 4 1,-2 2 0,-2 0 0,2 2 0,-2 0 0,0-1 0,-1-1 0,0-1 0,1-4-1,-6-10-1,12 13-2,-12-13-7,12-2-6,-12 2-11,11-25-6,-2 7 1</inkml:trace>
  <inkml:trace contextRef="#ctx0" brushRef="#br0" timeOffset="4827">2993 377 9,'-9'-18'25,"9"18"-2,0 0-15,0 0-13,0 0-10,0 0-10</inkml:trace>
  <inkml:trace contextRef="#ctx0" brushRef="#br0" timeOffset="5077">3235 643 11,'5'-9'25,"-10"-12"-1,6 1-14,3 2-5,0-2-1,3 3-1,1 0 1,2 4-1,-1 1 0,1 5 0,0 1 0,-10 6-2,16-3 0,-16 3 0,14 6-1,-14-6 0,11 14 0,-7-4 2,-1 1-1,0 3 2,-1 0 0,-1 2 1,-3-2 0,1 3 1,-6-4 0,3 3 0,-5-4-1,0 0-1,-4-1 0,2-2-1,-2-2 0,2 0-1,-2-1 1,0-5-2,1 0-1,-1-5-5,13 4-6,-19-12-14,9-2-9,4 0 1,-3-6 0</inkml:trace>
  <inkml:trace contextRef="#ctx0" brushRef="#br0" timeOffset="5558">3438 436 19,'17'-9'26,"-17"9"0,5-13-16,-5 13-5,0 0-1,14 5 0,-14-5 0,10 16 0,-6-5 1,3 1 0,-1-1 0,2 1-1,-8-12 0,17 11 0,-5-12-1,2-2-1,1-6 0,3-4 0,1-4 0,3-4 1,-4-2-1,1 2 1,0-2-1,-3 3 1,-1 3 0,-2 1 0,-3 5-1,-10 11-1,14-13 0,-14 13 0,0 0-1,12 2 0,-12-2 1,8 14-1,-8-14-1,13 18 1,-5-4 0,2-1-1,2 2 0,0-4-2,3 4-7,-1-1-21,1-6-6,5-4 2,-1-12 0</inkml:trace>
  <inkml:trace contextRef="#ctx0" brushRef="#br0" timeOffset="6138">4380 36 13,'0'0'25,"-1"-22"0,-6 13-12,7 9-8,-17-5 0,8 5-1,-7 4 0,2 0-1,-4 5 1,0 0-1,-1 2 1,0 1-1,0 1 0,1-1-1,1 1 0,4-2 0,0-2-1,5 2 1,8-11-1,-10 16-1,10-16 1,5 15-1,-5-15 1,18 17-1,-5-8 1,2 1-1,4 0 1,0 1 0,-2 1-1,1-1 0,-3 2 0,1-2 1,-4 2-1,0-2 0,-4-1 0,-2 1 2,-6-11 0,6 16 0,-9-6 1,1 1 0,-5-2 0,0 2 0,-6-2 0,2 0-1,-3 0 0,0 0-3,0-5 0,-2-4-4,5 2-6,-4-9-16,4-2-8,5 0 1,-1-7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2:40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0 102 18,'0'0'12,"0"0"0,0 0-1,0 0-2,0 0-4,0 0-2,0 0-2,0 0 0,0 0 0,0 0-1,20-6 0,-4 7 2,3 0-1,7-2 2,9 2 0,5-1 2,7 1-1,10-3 0,8 3 1,7-5-1,9 3 1,6-4-1,7 1 0,6-3 0,8 1-1,0-2 0,6 2-1,0-1 0,1 2 0,-3 0-1,1 3 0,-3 0-1,-4 1 1,-5-1-1,-8-1 0,-7 0 1,-8-1 0,-12-1 1,-8 1 0,-13-1 1,-8 1-1,-13 0 0,-6 3 0,-8 0 0,-10 1-1,10 1-1,-10-1 0,0 0 0,0 0-1,0 0 1,0 0 0,3 10 0,-3-10 0,0 0 0,-2 11 0,2-11-1,4 17 1,2-2 0,1 4 0,0 8 0,2 9 1,0 9-2,-3 9 2,-4 11 0,-6 10-1,-8 11 0,-3 10 1,-6 11-1,-4 3 1,0 6 0,1 2-1,2 3 0,5-1 0,7-2 0,3-9 1,7-3 0,4-6-1,4-4 0,5-3 0,3-5 0,3-1 1,8-4-2,2 1 1,4 0-1,2 0 0,3-1 0,-1 0 0,-3-3 1,-3-4-1,-6-3 0,-7-4 1,-3-8 0,-7-5 0,-6-5 0,-4-6 1,-5-7-1,-6-2 1,-5-5 0,-8-1-1,-10-4 1,-11-1 0,-12-4 0,-12-1 1,-17-4 1,-8-1 1,-11-5 2,-5 2-1,-9-7 1,1 0-2,2-3 1,8 0-1,5-1-1,11 0-2,8 0-1,11 1-1,13 0 0,8 0-2,15 2-3,4-6-5,19 2-22,7-8-6,16-11-2,16-11 1</inkml:trace>
  <inkml:trace contextRef="#ctx0" brushRef="#br0" timeOffset="1281">2634 1925 5,'48'-5'24,"17"1"-1,9-5-2,13 0-3,14 1-4,5-6-2,9 5-2,-1-4-2,4 5-2,-5-1-2,-5 5 0,-13-3-1,-11 3-1,-20 2 1,-11 1-1,-18 0 0,-10 0-1,-13 2-6,-12-1-12,-25-7-18,1 6-1,-15-10 0</inkml:trace>
  <inkml:trace contextRef="#ctx0" brushRef="#br0" timeOffset="1622">2652 1489 18,'22'1'14,"7"-3"-1,10 1 2,7-5 1,14 1-1,6-7-1,18 4-2,10-9-2,15 4-2,6-7-1,10 3-3,2-2 0,-1 2-2,-8-1 0,-11 4 0,-19 1-1,-17 5 1,-19 0-1,-15 3-1,-16 5-3,-21 0-4,0 0-14,-30 14-13,-12-9-2,-5 1 1</inkml:trace>
  <inkml:trace contextRef="#ctx0" brushRef="#br0" timeOffset="2053">2411 1710 27,'0'0'35,"9"-9"-1,-9 9 0,3-19-19,9 7-11,3-7-3,8-6-1,8-5-1,9-9 1,9-5-1,11-6 1,9-2 0,6-3 0,6-1 0,4 1 0,1 3 0,-4 4 1,-6 3-1,-5 5 1,-11 6 0,-9 7 1,-13 7-1,-9 6 1,-9 3-2,-9 4-1,-11 7-2,0 0-1,-10 22-10,-9-2-20,-14 1-2,-6 6 1</inkml:trace>
  <inkml:trace contextRef="#ctx0" brushRef="#br0" timeOffset="2403">2436 1482 19,'2'26'29,"2"-8"0,12 3 1,3-1-27,3 5-3,5 2 0,0 2 1,1 1-1,1 1 2,2 0 1,2-2 2,7 5 1,2-3 1,11 7 0,7-3 1,14 10-1,8-1-1,13 9-1,7 1-2,3 2-1,3 2-1,-1-2 0,-7-3-1,-7-2 1,-10-8 0,-10-3 1,-14-8 0,-5-5 0,-12-7 0,-5-2 1,-8-5-1,-5-5 1,-8-3-2,-4-2 0,-3-1-1,-9-2-5,0 0-11,-3-10-23,-13-3 0,-7-1-2,-10-8 2</inkml:trace>
  <inkml:trace contextRef="#ctx0" brushRef="#br0" timeOffset="33808">3937 1790 5,'0'0'3,"-10"-3"-2,10 3-1,0 0 0,0 0 0,0 0 1,0 0 1,0 0 1,0 0-1,0 0 0,0 0 1,0 0-1,10 1 0,0 1 1,2-2 1,7 2 1,4-1 0,4-1 1,7 1 0,3-1 0,6 2 0,1 0-2,6 2-1,2 4-1,5 0-1,4 2 0,4 0 0,2 1 1,1 3 0,1-4 1,-2 0 0,-6-2 1,-2 0-1,-6 0 1,-1 3-1,-8-1 0,0 2-2,-4 2 1,-2 3-2,-1 2 0,-3 0 1,-1 1-1,-3 1 0,-1-1 0,-3 1 1,0-3-1,-4 0 0,0-1 0,-2-1 1,-4-2-1,-2-1 1,-2-1-1,-2 0 1,-1-2 0,-1 0 0,0-1 0,-8-9 1,14 14 0,-14-14 1,13 12-1,-13-12 0,0 0 0,12 7 0,-12-7 0,0 0-2,0 0-1,0 0 0,0 0-1,0 0 0,0 0-2,0 0-9,-12 0-20,12 0 2,-15-21 0</inkml:trace>
  <inkml:trace contextRef="#ctx0" brushRef="#br0" timeOffset="35320">4032 1213 3,'15'4'21,"-15"-4"1,22-8-13,-5 7-8,7 1-1,4-1 0,3 1 1,3 1 0,6 0 1,3 1 1,2 1 0,7 2 1,7 0 0,6 3-1,8 2 0,6 1-1,3-1 1,1 3-2,0 0 1,-3 3 0,-3 1 0,-1 3 2,-7 4-1,-2 4 1,-5 5 0,1 4-1,-6 4 0,0 5 0,-3 2-1,-1 2 1,-4 0-1,-2-1 0,-2-3 1,-3-1-1,-2-6 1,-2-1-1,-5-2 1,-4-1-1,-5-3-1,0 2 1,-6-1-1,-1 1 1,-2 0-2,-2-3 1,-2-2 0,0-4 1,-3-7 0,-2-2 1,-2-7 0,-4-9 1,8 10 0,-8-10 0,0 0 0,0 0-1,0 0-1,0 0-1,0 0 0,0 0 0,0 0-1,0 0-2,0 0-3,0 0-8,0 0-22,0 0-3,-11-13 0,11 13 0</inkml:trace>
  <inkml:trace contextRef="#ctx0" brushRef="#br0" timeOffset="36212">5394 2380 7,'10'5'12,"6"3"-1,-2-1-3,3 2-1,1-1-2,-1 1 1,2 1-1,-4-2 0,-1 0 0,-4 0-1,2-1 1,-12-7 0,12 11-2,-12-11 0,0 0-1,5 12 0,-5-12-1,0 0 0,0 0 0,0 0-2,0 0-5,0 0-11,0 0-11,0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45.2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169 596 29,'-9'-5'16,"9"5"-1,0 0 0,0 0-3,-9-2-5,9 2-1,0 0-3,0 0-2,0 0-1,0 12-1,0-12 0,5 16 0,1-4 0,0 3 1,2 3 0,3 4 0,2 4-1,1 3 2,2 6-1,2 1 0,-2 3 0,1 2 0,-2 0 1,-2 1-1,-4-5 0,0 1 1,-6-5-1,1-3 1,-3-6 0,0-6-2,-1-2-2,0-16-3,1 15-6,-1-15-7,0 0-8,-2-14-2</inkml:trace>
  <inkml:trace contextRef="#ctx0" brushRef="#br0" timeOffset="441">0 1048 4,'0'0'9,"0"0"2,12 3-1,0-7 0,6-5-1,4-1 1,1-4-1,5 0-1,2-3-2,-1 0-3,2-1-2,-1 1 0,-2 2 0,-1 0-1,-1 3 1,-2 2-2,-1 0 1,-1 2-3,0 0-6,-2 5-10,-6-6-8,6 7 1</inkml:trace>
  <inkml:trace contextRef="#ctx0" brushRef="#br0" timeOffset="821">623 871 1,'-12'-4'17,"-2"0"-3,1-3 0,-1 1 0,0-5-1,5 4 1,-5-6-2,7 3-3,0-6-2,5 0-3,2-3-1,5-2-2,1 2-1,3-2-1,4 1 1,0 1 0,3 4-1,-1 1 1,0 4-1,-1 4 0,2 2 1,-4 6-1,2 2 0,-2 3 1,-3 3-1,1 3 1,-4 1 1,-2 1 0,-2 0 0,-2 3 1,-3-2 0,-2 1 1,-4 0 0,1 0 0,-3-4 0,0 1 0,-1-4 0,1 1-1,-3-4 0,4-2 0,-3-3-1,3-1 0,1-1-3,0-4-3,9 4-8,-9-14-13,7-1-9,7 0 2,1-8-1</inkml:trace>
  <inkml:trace contextRef="#ctx0" brushRef="#br0" timeOffset="1342">825 570 0,'0'0'13,"0"0"-10,15 5 1,-15-5 1,16 9 2,-6-3-1,2 2 2,-1 1-1,2 4-1,2-1 0,-4 2-2,3 0-1,-5-1-1,1-1 0,-3-2 1,-3-1 1,-4-9 3,2 12 0,-2-12 0,0 0 0,-15 2 1,15-2 0,-14-4-1,14 4-2,-20-11-1,11 5-1,-2-5-1,2 1 0,2-1-1,1-2 0,4-1-1,2 0-1,5-1 0,1 1 0,4-1 0,2 1 1,4 0-3,3-1 1,3 4-4,-1-3-4,6 2-9,1 3-9,-1-2-6,6 3 1</inkml:trace>
  <inkml:trace contextRef="#ctx0" brushRef="#br0" timeOffset="33869">1536 85 0,'11'-11'1,"-11"11"0,10-6 0,-10 6 0,8-10 1,-8 10-1,13-8 0,-13 8 0,11-9 0,-11 9-1,12-12 1,-12 12 0,12-10 1,-12 10-1,15-10 1,-15 10-1,9-5 1,-9 5-1,0 0 0,9-4 0,-9 4 0,0 0 1,0 0 1,0 0 0,0 0 0,0 0 1,0 0 0,-10 10 0,10-10-1,-16 10 0,7-5-1,-1 2 0,-3 2 0,-1 0 0,-1 0 1,0 3-1,2 0 0,-2 1 0,-1 1 0,2 1 0,0-1 0,2 0 1,2 0-1,-1-1 2,2-1-2,2-1 1,1-1-1,6-10 0,-10 18 0,10-18-1,-4 15-1,4-15 1,-3 15 0,3-15 0,0 15 0,0-15 0,0 15 0,0-15 1,1 13-1,-1-13 0,3 13 1,-3-13-1,6 9 1,-6-9 0,10 7 0,-10-7 0,15 7 1,-6-7-1,5 0 1,0-3 0,5 1-1,3-3-1,3 1 1,1-2-1,1-1-1,2-1 1,1 0-1,-1 1 1,1-2-1,-3 3 0,-1 0 1,0 1-1,-3 1 0,-3 3 1,1 1-1,-4 2 0,-3 2 1,0-1-1,-1 2 0,-2 1 0,0 1 1,-2 0-1,-9-7 0,14 14 0,-14-14 1,12 16 0,-12-16-1,3 16 2,-3-7-1,0-9 1,-8 16 1,0-6-1,0 1 1,-3 0-1,-3 2 1,-1-1-1,-1 1 1,-2-2-1,0 1 1,-2 0-1,2 1 0,-2-3-1,4 1 0,-1-3 2,1 1-3,1 0 2,2 0-2,-2-4 1,3 1-1,-2 1 1,1 1-2,-1 1-1,-3-2-3,7 8-11,0-4-22,-4-3-1,0-2 1,1-7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53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9 256 18,'0'0'18,"0"0"-1,0 0-1,-12 4 0,12-4-3,0 0-2,0 0-1,0 0-3,0 0-2,5-13-1,-5 13-1,15-18-1,-3 9-1,1-4-1,3 0 0,2 2 0,0 0 0,1 4-1,-1-1 1,-2 7 0,1 2-1,0 4 1,-4 2-1,2 3 1,-5 3-1,3 3 1,-3 2-1,-1 0 1,-2 1 0,-3 0 0,-2-1 1,-2-1 0,-2 0 1,-3-3 0,-3-1 1,-2-2 0,-3 0 1,-1-4-1,0 0 1,-2-3-1,0 0 0,-2-3-1,3-2 1,-1-2-1,3-2-1,-1-2 0,1-1 0,0-3-1,3-1 0,1 0-1,1-3-2,3 1-1,0-2-2,7 5-1,-3-7-4,9 7-5,-2-6-4,9 2-9,4 3-4,-2-9 0</inkml:trace>
  <inkml:trace contextRef="#ctx0" brushRef="#br0" timeOffset="571">301 4 13,'0'0'15,"-1"-13"0,1 13 1,0 0-2,0 0 0,0 0-4,0 0-1,0 0-3,0 0-1,0 0-2,0 0-1,0 0-1,0 0 0,0 0-1,0 0 1,-9 17 0,9-4-1,-1 3 1,0 4 1,-1 3-1,1 6 0,-2-1 0,1 5 0,0 0 0,-2 0-1,2-1 0,0 0 0,1-3 0,-1-3 1,0-3-1,2-4 0,0-2-1,-1-4-1,2-2-3,-1-11-5,0 0-14,0 0-9,11-11 1</inkml:trace>
  <inkml:trace contextRef="#ctx0" brushRef="#br0" timeOffset="1052">450 232 8,'12'-4'23,"-7"-11"-6,5 3-9,5-3-2,-3 1-2,5 1 0,-6 0 0,3 4 1,-14 9-1,19-7 2,-19 7-2,11 3-1,-11-3-1,6 17 0,-3-3 0,0 1 0,-2 1 1,0 3-1,-2-2 1,0 3 1,-2-4 1,0 1 0,-3-4 0,2 0 0,4-13-1,-15 18 1,15-18-1,-17 10 0,17-10-1,-18 3-1,8-4 0,10 1 0,-19-5-1,10 0-1,9 5-2,-13-18-3,13 18-4,-9-25-9,7 8-18,8 3 0,-1-5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55.6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173-4 11,'10'-5'13,"-10"5"-1,0 0-1,2 16-1,-3-3 0,2 5-1,-2 2 0,2 6-1,-3 3-1,3 5-2,-3-1 0,4 3-2,-2-4 0,2 2 0,-2-4-1,0-1-1,0-6 0,-2-3-1,-1-4 0,-2-2 0,-3-3-1,-1-4 1,-2-3-1,-2-4 0,-1-2 0,-2-3 0,-1-3 1,-1-1 0,2-3 0,0 1 0,4-1 0,0 2 0,4 0 0,2 1-1,6 9 1,-2-15-1,2 15 0,10-13 0,-10 13-1,20-14 1,-6 7 0,3-4 0,2 3 0,4-4 0,4 0-1,1-2 1,1 0-1,2-1 1,-1-1 0,0 1 0,-1 0 0,-2-2 1,-5 3 0,-1-2 0,-3 2 1,-3 0 0,-3 2 0,-2 1 2,-4 1 0,-6 10 0,6-14 2,-6 14-1,0 0 1,0 0-1,0-9-1,0 9 0,0 0-2,0 0 0,-7 15-1,4-3 1,0 3-1,-2 5 0,0 5 0,1 2 1,0 0 0,2 0-1,1-2 1,2-2-1,2-4 1,4-4-1,4-8 0,4-3-1,5-6 1,1-5-1,4-4 0,2-4 1,0-1 0,-1 0 1,-2 0 0,-5 2 1,-4 1-1,-3 6 0,-12 7 0,15-8 0,-15 8-1,0 0-1,0 0 1,9 10-1,-7 1 1,0 1-1,1 3 1,0 3 1,1 1 0,0 0-1,1-1 1,1 0 0,1-4 0,0-2-1,2-2-1,1-6-2,5-1-6,-3-8-5,6-3-11,2-2-5,-2-6-1,5 0 0</inkml:trace>
  <inkml:trace contextRef="#ctx0" brushRef="#br0" timeOffset="951">968 165 29,'0'0'20,"0"0"-4,0 0-2,0 0-4,2 12-3,-5 0-2,2 3-1,0 1 0,3 2-1,0-1 1,1 0-4,4 0-6,3 2-21,-10-19-2,21 5-1</inkml:trace>
  <inkml:trace contextRef="#ctx0" brushRef="#br0" timeOffset="1232">1068-2 5</inkml:trace>
  <inkml:trace contextRef="#ctx0" brushRef="#br0" timeOffset="1392">1310 3 18,'-10'4'28,"-4"0"-4,-2 0-4,0 3-4,-4-4-3,8 4-2,-5-3-3,8 2-3,9-6-3,-13 9 0,13-9-1,3 12-1,-3-12 0,12 15 1,0-6-1,1 1 1,4 1 0,0-1-1,0 1 0,0-1 0,2 0 0,-4 0 0,-1 0 0,-3-2-1,-11-8 1,14 16 0,-12-7 0,-2 1 2,0-10 0,-8 18 1,8-18 1,-16 17 0,3-9 2,2 1-2,-4-5 0,1 2-1,-2-1-1,2-1-1,-1 0 0,-1 0-2,4 0-2,-4-4-4,16 0-26,-17-2-5,9-8-1,3-1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7:00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 10,'0'0'19,"0"0"-2,0 0-2,0 0-1,6-9-1,-6 9-4,11-3-2,0 3-1,0-2-3,3 2-2,2 0 1,3 3-1,-1-1-1,2 3 0,-1 2 0,1 2 0,-3 3 0,1 3 0,-3 2-1,-3 2 1,1 2-1,-4 1 1,-1 1-1,0 0 0,-3-1 0,-2-2 1,-2-1-1,-1-2 1,-1-2 0,-2-2 1,-1-3 0,-1 1 0,5-11 1,-13 14 1,13-14-1,-17 11 1,4-8-1,1 1 1,-2-2-1,-1 0 0,2-2-1,-2-1 1,0-1-1,3-1 0,1-1 1,1-1-1,10 5 0,-16-12 0,16 12 0,-10-14-1,10 14 0,-5-15-1,5 15-1,3-15 0,-3 15 0,15-16-1,1 9-2,-2-2-2,9 2-6,1 3-15,-1-6-3,10 6 0</inkml:trace>
  <inkml:trace contextRef="#ctx0" brushRef="#br0" timeOffset="721">701 0 20,'0'0'24,"0"0"0,-15 3-17,4 0-2,0 2 0,-3-1-1,0 4 1,-2-2-1,3 4 1,-2-3 0,5 1-1,-1-1-1,11-7-1,-14 15 0,14-15 0,-7 15-1,7-15 0,-2 15 0,2-6 0,0-9 0,4 18-1,2-8 0,1 1-1,3 0 0,2-1-1,3 2 0,2-2 0,1 2 0,0-2 0,0 0 0,-2-1 1,-2 0 0,-3 0 0,-11-9 1,16 16-1,-16-16 1,5 17 0,-5-17 0,-4 16 0,4-16 1,-6 12 1,6-12 0,-10 9 1,10-9 1,-12 6 0,3-3 0,9-3 1,-21 5-2,9-3 0,-5 0-1,1-1-4,-3 1-10,1 2-20,-7-6-1,4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7:01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-4 123 15,'0'0'19,"2"-12"-1,-2 12-3,0 0 0,0 0-1,0 0-3,-2-9-2,2 9-1,0 0-2,0 0-2,0 0-1,10-9-1,-10 9-1,12-5-1,-1 3 0,0 2 1,5 1-1,1 2 0,0 1 0,1 4 0,2 0 0,-1 4 0,1 0-1,-2 2 0,-1-1 0,-1 2 0,-2 1 0,-2-2 1,-2 2-1,-2-2 1,-2 0-1,-4 0 1,-1 0 0,-2 0 0,-2-2 0,-2 2 0,-3-2 1,2-1 0,-3-1 0,-1 0 0,-1-2 1,2-2 0,-4-1 0,3-1 0,-2-2 0,1 0 0,-2-3-1,3 0 0,-2-1 0,0-1 0,1-3-1,-1 0-1,12 6 0,-17-17 0,17 17-1,-14-18 1,10 8-1,1 0 0,3 0 0,3-2 1,-3 12-2,17-19 1,-2 12-2,3-4-2,7 6-2,0-4-6,6 0-14,3 9-4,-4-6 2</inkml:trace>
  <inkml:trace contextRef="#ctx0" brushRef="#br0" timeOffset="781">403 0 11,'0'0'23,"0"0"-4,0 0-12,4 18-1,-3-7 0,2 5 0,-2 1 1,4 6 1,-5-2-1,3 3-1,-1-3 0,1 0-2,-2-3 0,5-2 0,-3-5-1,7-4 0,0-5-1,3-4-1,0-5 1,5-4-1,0-4-1,1-3 1,1-3-1,-3 2 1,-1-1 0,-2 3 0,-2 1 1,-2 2 0,-3 4-1,-7 10 1,9-14-1,-9 14-1,0 0 0,0 0 0,0 0-1,9-4 1,-9 4 0,3 9 0,-3-9 0,7 20 1,-4-7 0,3 3 1,0 0-1,1 4 1,-1-2-1,1 1 0,-1-2-1,1-2-2,2 1-8,2-3-24,-11-13-1,18 4 0,-11-13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7:03.3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34 587 5,'0'0'15,"17"-1"-8,-2 0 0,2-2-2,2-3 1,1 0 1,1-2 0,-1-1 1,-1-2-1,-5 0 1,1 4 1,-8-4 0,-7 11 0,9-13-1,-9 13-2,-2-12-1,2 12-1,-10-11-2,10 11-1,-15-10-1,6 4-1,0 1 0,-1 2 1,1 0-1,0 2 1,9 1-1,-18 1 1,9 1 0,9-2-1,-17 10 1,17-10 1,-17 17-1,5-4 1,2-1 0,-1 5 1,-2-2-1,2 5 1,0-3 0,2 4 0,0-1 0,5-1-1,0 1 1,4-1 0,3-3-1,1 0 0,5-5 0,3-1 0,3-4 0,5-2-1,2-5 0,4-4 0,1-4-1,3-3 1,2-3-1,-2-3 0,-1-2 0,-1-3 1,-2 2-1,-4-1 1,-3 2 0,-3-1 0,-5 5 0,-2 0 1,-2 4-1,-3 2 1,-4 10-1,3-14 0,-3 14 0,0 0 0,0 0 0,0 0 0,0 0 0,0 0 0,0 0-1,0 0 1,0 0-1,0 0 0,0 0 1,8 19-1,-1-6 1,2 4 0,0 1 0,4 4 0,2 0-1,0 0 0,2 0-5,-3-6-3,5 2-7,-3-3-9,-4-7-9,3 3 1</inkml:trace>
  <inkml:trace contextRef="#ctx0" brushRef="#br0" timeOffset="851">384 728 25,'5'-14'30,"5"4"-7,1-8-3,6 4-6,-3-8-2,8 2-3,-3-4-2,5 1-4,-2-1-2,0-1-3,-2 5-6,-2 3-19,-3-5-7,3 5 1,-8-6-1</inkml:trace>
  <inkml:trace contextRef="#ctx0" brushRef="#br0" timeOffset="1202">770 530 18,'0'0'22,"21"-8"-13,-5 3-6,3 1 0,0-2 1,3 0-1,0-2 0,-1-2 1,-1-1-2,-3-1 1,-3 1 1,-4-1 1,-1 2 0,-6-1 0,-1 2 0,-2 9-2,-7-14 1,7 14-3,-17-8 0,4 7-1,-1 1-1,-1 1 0,-2 2 0,0 2 1,0 4 0,1-1 0,0 2 0,1 2 0,1 2 1,1 2 1,0 2 1,2 0 0,3 3 0,-2-3 0,6 5 1,2-5 0,3 3-1,2-3-1,4-2-1,6-1-1,0-4 0,6-3-1,2-3-1,4-4 0,0-7-2,4-2 1,-2-6-1,2-2 0,-3-6 1,1 0 0,-3-4 0,-4 1 2,1-1-1,-5 2 2,-1 3 0,-4 2 1,0 4-1,-5 3 1,-2 3-1,-4 9 1,0 0-1,5-11 0,-5 11 0,0 0-1,0 0 1,4 9 0,-4-9 1,7 16 0,0-3 0,-1 3 1,1 5 0,-1-1 0,2 1 0,-3-1-1,1 1 2,-2-4-2,-1-1 1,-2-5 1,1-2-1,-2-9 1,1 13 0,-1-13 1,0 0 1,0 0 0,0 0 0,0 0 0,0 0 0,-8-15-1,8 4-1,-1-5 0,1-3-3,2-4 0,1-1-1,3 1-1,2-3 1,3 3 0,1-1-1,4 5 0,-1-1-1,7 7-4,-3-5-6,3 1-19,4 8-4,-4-4 1,5 3 0</inkml:trace>
  <inkml:trace contextRef="#ctx0" brushRef="#br0" timeOffset="2183">1780 200 8,'0'0'27,"-7"-10"-1,7 10-10,-10-3-8,10 3-3,-13 0-2,4 2 0,9-2 1,-18 6 0,18-6-1,-19 10 2,8 0-1,-4-2 2,0 5-1,-5 0 1,5 4-1,-4 0 0,4 3 0,-3 0-2,8 3 1,1-3-2,5 0 0,6 0-2,3-3 1,6-1-2,5-6 0,4-3-1,3-5 0,5-4-1,2-5 1,2-3 0,-1-6 0,-1-1 1,-3-1 0,-2 0 1,-3 0 1,-3 3 0,-5 1-1,-2 4 1,-3 3-1,-9 7 0,13-6 0,-13 6-1,8 12 1,-4-1-1,-1 4 1,1 1-1,1 2 2,0 1-1,3 1 1,1-1 0,0-4-1,5 2-6,-2-8-11,0-4-16,7 0-1,-4-11 1</inkml:trace>
  <inkml:trace contextRef="#ctx0" brushRef="#br0" timeOffset="2754">1962 0 23,'0'0'33,"0"0"2,0 0-3,0 0-15,0 0-16,0 0-7,0 0-6,4 11-16,-4-11-6,0 0 0</inkml:trace>
  <inkml:trace contextRef="#ctx0" brushRef="#br0" timeOffset="10315">2393 156 15,'0'0'15,"0"0"-3,0 0-2,0 0-1,0 0 0,0 0 0,0 0-1,0 0-1,0 0-2,0 0-1,-11-4-1,11 4 0,-13 4-1,13-4-1,-15 7 0,5-3 1,10-4-1,-15 9 0,15-9 0,-15 12-1,15-12 1,-8 10-1,8-10 1,-1 12 0,1-12-1,3 14 1,-3-14 0,12 14-1,-12-14 1,13 16 0,-6-7-1,4 0 1,2 1-1,0 1 0,2 1 0,0 1 0,1-1 0,-3 2-1,1-1 1,-4 0 0,-1-1 0,-4 0 0,-3 0 1,-5-2 1,-4 3 1,-3-4 2,-2 3-1,-5-3 2,2 1-1,-6-5 1,2 2-1,-1-4-1,3 1 0,-1-6-2,5 1 0,1 0-2,1-3 0,11 4-3,-14-12-4,14 12-6,-1-17-15,5 2-9,5 0 0,-2-5 1</inkml:trace>
  <inkml:trace contextRef="#ctx0" brushRef="#br0" timeOffset="10986">2659 251 25,'21'-11'15,"2"2"0,1 0-2,-6-2-1,-1 4-1,-3-3-4,0 4-1,-5-4-2,0 3 0,-5-2 0,-1-1 0,-3 0-1,0 0 1,-4-3-2,-2 3 1,-3 0-1,9 10 0,-20-16 0,7 13-1,-1-2 0,-3 6 0,-2 3 0,2 3 1,-3 2 0,2 3-1,-2 2 1,2 3-1,1 2 2,5 3 0,1-1 1,6 3-1,2 0 1,7 3 1,1-2-1,5 4 0,5-2-1,5 1 0,1 0-1,6-1 1,1-2-2,4-4-1,6 1-2,0-7-4,9 2-16,-3-6-17,-1-9-1,-1-2 0,-4-12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52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1905 81 8,'-16'-12'9,"7"7"-2,-5 1-3,-2 0 0,-3-2-2,-4-1-1,1 2-1,-3-1 1,-3 1-1,-2-2 1,-2 2 0,-4 0 0,-2 1 0,-3 2 0,-7 1 1,-2 2-1,-4 1 1,-5 0-1,-2 2 1,-3 3 0,-2 0 0,-4 2-1,0-2 1,-2 3-1,-1 3 1,0-1 1,-1 2-1,0-1 1,2 4-1,4-3 1,3 5-1,3-1 0,6 0 0,3 4-1,5 0 0,5 2 0,3 1 0,6 2-1,3 1 0,7 3 1,2 1-1,7 2 2,4 1-2,4-1 1,5 1 0,4-2 0,5 2 0,1-1 1,3 2-1,3-3 1,1 1 0,2-1 0,1 1 0,1 1 1,2 2-1,1-4 0,1 3 1,3 1-1,3 0 0,2 0 1,3 0-1,1-3 0,4 0 0,2-3 0,2-1 1,1-4-1,2 0 0,2-1 1,4 1-1,-1-3 0,2-1 0,2 0 0,1 1 0,2-1-1,1-1 0,1-2 0,4 0 1,0-3-1,2 0 0,-1-3 0,3 0 1,-1-5-1,1-1 0,1-4 0,0-1 0,3-1 0,1-1 0,3-3-1,2-1 1,1 0-1,2-1 1,0 0-1,1-1 0,0-1 1,-1 0-1,-1-2 0,0-2 0,-3-2 0,0-3 0,-1-3 1,-1-4-1,-2-3 0,0-2 0,-3-2 0,-1-2 0,-4-2 0,-4-1 0,-7-3 0,-3 0 0,-9-1 0,-4-2 0,-4-1 0,-6-1 0,-5 0 1,-2 0-2,-4 0 2,-6-1-1,-3-3-1,-5-1 1,-8 1-1,-2-3 1,-5-2-1,-4 1 1,-3-1-1,-3 2 1,-6 2 0,-4 1-1,-7 3 1,-6 2 0,-7 5-1,-8 1 0,-5 5 0,-9 2 0,-6 3-1,-6 3 1,-3 4 0,-5 3 0,-3 3-1,-6 2 0,-2 5-3,-5 3 0,0 13-4,-8 0-4,3 10-6,-4 9-12,-4 3-1,7 13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3:31.5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 0 11,'0'0'10,"0"0"-2,0 0-2,0 0-1,0 0-2,0 0 0,0 0-2,0 0 1,0 0 0,0 0 0,0 0 0,0 0-1,0 0 0,0 0 0,-2 11-1,2 2 0,2 3 0,-2 9 1,1 7-1,-2 13 1,-3 8 0,-3 3 0,-6 3-1,1 6 0,-7-2-2,4-8-9,1-6-11,-4-20 0</inkml:trace>
  <inkml:trace contextRef="#ctx0" brushRef="#br0" timeOffset="371">47 490 20,'-10'-1'16,"10"1"-5,-9 10-2,5 4-2,0 3-2,-2 5-2,1 1 0,0 7 1,3-1 0,-1-3 2,6 5-1,1-9-1,9-3 1,8-7-1,8-4 1,5-8-2,3-4 0,3-7 0,-4 0-1,1-4 0,-3 1 0,-8 0-1,-5 3-1,-6 0-4,-5 1-12,-5-4-15,12-1 1,-11-10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3:32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289 0 3,'0'0'6,"0"0"0,0 0-1,0 0 1,0 0-1,-4 14 0,4-14 1,3 20 0,-1-5 1,-1 4-1,0 6 0,-5 5-1,-1 12 1,-6 5-1,-2 7 0,-5 8-3,-2 3-1,0-2 0,-2-7-2,4-7 1,2-10-2,4-9-5,2-11-7,1-18-10,9-1-1</inkml:trace>
  <inkml:trace contextRef="#ctx0" brushRef="#br0" timeOffset="310">-2 489 5,'-1'16'16,"1"9"-1,1 1-1,-1 8-3,8 4-1,-7-2-2,8 7 0,-6-9-3,3-2 0,4-7-1,11-5-1,-4-9 1,7-8-1,4-9 0,2-6 0,1-7 0,0 0 0,-2-5-1,-5 2 0,-3 2-1,-7 2 0,-4 5 0,-4 4 0,-6 9-1,8-12 0,-8 12 0,0 0-1,14-9-3,-14 9-5,12-9-16,-2 7-6,-5-7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4:18.6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-2-2 5,'0'0'4,"0"0"0,0 0-2,0 0 0,-9 1 0,9-1 1,0 0 1,0 0 0,10 1 0,-10-1 1,15 4-1,-1-1 1,5 1 0,3 1 0,9 2-1,5 1 0,12 3-1,4 0 0,17 1-1,4 1 1,9 0-1,4 0 2,6-4 0,5 3 0,5-1 0,3 1 0,-2 1-1,-3-1 0,1-2 0,5 0 0,-3-2 1,6-5-1,0-5 0,-1 2 1,3-7-1,3 2 0,-3-3-1,1 4-1,-10 0 0,-7 3-1,-13 1 1,-5-1 0,-15 1 0,-7 1 1,-8 0-1,-9-1 0,-7-2 0,-6 2 1,-7-1-1,-3 2 1,-5-3 0,-10 2 0,9-5 0,-9 5-1,-11-7-4,-1-2-11,0 7-19,-1 3-2,-3-2-1</inkml:trace>
  <inkml:trace contextRef="#ctx0" brushRef="#br0" timeOffset="861">3630 1938 4,'0'0'26,"0"0"-6,0 0-6,0 0-2,0 0 2,2-10-2,-3-10-1,9-6-1,3-19-2,13-16-2,9-21-1,12-15-1,10-17-2,9-9-1,8-4 0,0 6-1,-4 12 1,-8 17-1,-12 18 0,-11 19 1,-10 17-1,-10 13-2,-8 13-3,-9 12-3,0 0-6,-11 1-14,-7 6-7,2 2 1</inkml:trace>
  <inkml:trace contextRef="#ctx0" brushRef="#br0" timeOffset="1211">3764 652 22,'0'0'24,"0"0"-14,0 0-2,19-4-1,13-13 2,15-7 0,12-10-2,15-4 0,5-7 1,8-1-2,-8-1 0,-3 6-1,-14 6 0,-12 11 0,-18 5 0,-9 7-2,-11 6-1,-12 6 0,7 16-1,-11 2-1,-1 4 0,0 5 0,2 2 0,-2 8 0,1 2 1,1 3 0,2-3 0,3 2 0,-1-2 1,2 2-1,1 2 1,1-6-1,-1-3-1,1-3 1,0-4 0,-2-4 0,0-5-1,-1-6 1,-1-3 0,-1-9 0,1 11 2,-1-11-2,0 0 1,0 0-1,0 0 0,0 0 0,0 0-1,0 0-3,0 0-14,0 0-20,0 0-1,-18 0 0,-1-10 0</inkml:trace>
  <inkml:trace contextRef="#ctx0" brushRef="#br0" timeOffset="190283">782 1999 20,'0'0'21,"-6"-11"-3,6 11-3,0 0-2,-10-8-5,10 8-2,0 0-2,0 0 0,2 16-2,1-3-1,1 5 0,0 9 0,-2 11 0,0 7 1,-2 8 0,1 6 1,-4 6 0,2 5 0,-5-2 0,3-3 0,0-8 0,1-6-1,1-11 0,0-6-1,2-12 2,0-8 0,-1-14-1,0-12 1,-3-13-1,3-10 1,-5-13-2,2-9 0,1-13-2,3-6 0,4-3-1,3 2 1,9 5-2,2 7 1,10 8 0,4 8 1,4 14 0,2 7-1,3 9 1,1 8 0,0 7 1,-3 6 0,-1 8 0,-4 6 0,-2 2-1,-5 5 2,-8 2 0,-6 1 2,-12 0 0,-7-1 1,-12-4 0,-6 2 0,-15-4 0,-3-1 1,-7-4-3,2-1 0,-6-3-3,5-1-2,7 2-6,1-6-10,11 3-16,10-1-3,7-4 3</inkml:trace>
  <inkml:trace contextRef="#ctx0" brushRef="#br0" timeOffset="191115">1869 1690 3,'0'0'15,"0"0"-1,0 0-2,0 0-1,-11-3-2,11 3 0,-13 4-1,13-4 0,-20 9-2,7 0 0,-5-1-1,-1 6 0,-7 4 0,-2 8 0,-9 5 0,-1 12-1,-9 8 2,1 15-2,-8 9 1,4 8 0,-1 4-1,10 2-1,7 0-1,12-4 0,13-4-1,14-8 0,17-8-1,7-6 0,18-10 0,8-7 0,6-5-2,3-10 0,1-7 0,-8-10-4,1-3-6,-5-6-20,-14-17-3,-2-5 0,-12-16 1</inkml:trace>
  <inkml:trace contextRef="#ctx0" brushRef="#br0" timeOffset="191565">2246 2134 3,'2'-10'30,"-12"-4"0,-1 9 0,-7 1-16,-7 2-8,-2 6-2,-6 0 1,-2 6-2,-3 4 0,4 4 1,4-1-2,3 2 1,5-3-2,10 2-1,9 0 0,10-2 0,12 1-1,10-2 1,9 3-1,7 0 1,3 3 0,2 0 0,-3 1 0,-5 1 0,-8 3 1,-6 2-1,-9-3 1,-6 1 0,-10-3 2,-3 2 0,-10-4 1,-5 2 0,-11-7 0,-5-1 0,-10-1 0,-2-2-1,-6-2 0,1-3-4,5-3-4,0-8-8,13-8-20,10 0-4,10-14 1,11-2-1</inkml:trace>
  <inkml:trace contextRef="#ctx0" brushRef="#br0" timeOffset="192076">2713 1838 27,'-2'22'28,"-4"-9"2,5 2-11,0 13-14,-1 7 0,2 17 1,-4 10 0,5 12 0,-2 10 0,3 10 0,-1 2 0,2 1-1,-2-7-2,3-7 0,-2-15-1,0-9-1,0-13-2,-2-16-5,3-15-28,1-3-1,-4-12-2,3-21 1</inkml:trace>
  <inkml:trace contextRef="#ctx0" brushRef="#br0" timeOffset="192587">3147 2120 8,'0'0'15,"0"0"-2,0 0-1,0 0 0,0 0-1,2 12-1,-4 0 0,5 12-1,-4 4 0,3 12 0,-3 2 0,2 13-3,-3 2-1,0 4-2,0-5 0,-1-2-2,0-9 1,-2-5-2,4-7-1,-1-14-4,3-4-5,-1-15-8,4-12-14,4-4-1,-4-11 0</inkml:trace>
  <inkml:trace contextRef="#ctx0" brushRef="#br0" timeOffset="192857">3127 2377 13,'-17'-7'17,"17"7"-4,-11 9 0,11-9-2,6 19 0,5-10 1,10 3 0,3-4-3,13 2-2,2-3-2,6-1-1,-2-3-3,2-4-2,0 1-3,-7-5-2,-6 1-1,-8-7-3,-3 0-5,-7-6-5,-3-2 2,-4-5 2,-7-4 5,-6-3 4,2-1 5,-3 1 5,-1 3 5,-2 1 6,-1 7 1,1 5-1,0 5-3,10 10-4,-12-8 0,12 8-2,0 0 0,-9 9 0,9-9 0,3 18 1,-4-7 0,4 10 0,-3 2 0,4 8 0,-4 4-1,3 6-1,1 8 0,2 8-1,-3 1 0,-1 5 0,-3-2-1,1-1 0,-1-5-1,0-5-2,-3-9-2,-3-15-12,3-7-21,4-19-1,0 0 0,8-28 0</inkml:trace>
  <inkml:trace contextRef="#ctx0" brushRef="#br0" timeOffset="194119">3918 2662 8,'0'0'26,"0"0"-4,-6 17-8,-2-4-1,0 11 2,-7 6-3,1 13-1,-10 6-1,3 10-2,-7 1-1,1 3-4,1 0-8,4-5-27,-4-16-3,7-12 1,0-20 0</inkml:trace>
  <inkml:trace contextRef="#ctx0" brushRef="#br0" timeOffset="195271">4254 2146 27,'0'0'16,"0"0"-1,0 0-1,0 0-5,0 0 0,0 0-3,9 15-2,-7 0 0,3 11 1,-2 6-1,1 10 0,-2 9 0,-1 7 0,-2 2-1,0 2 0,-3-1-2,2-5 0,-3-7 0,2-8-1,1-11-1,1-9-2,1-5-2,0-16-7,0 0-13,9-11-8,-5-13 1</inkml:trace>
  <inkml:trace contextRef="#ctx0" brushRef="#br0" timeOffset="195581">4234 2137 27,'-9'-7'29,"9"7"-4,0 0-14,8-11-4,6 8-2,4-3 0,10 1-2,10-2-1,8 0-1,6-3 1,4 2 0,-1 0 0,-3 0-1,-9 3 0,-6 0-2,-10 4-3,-14 0-7,-13 1-16,3 9-4,-19-1 1</inkml:trace>
  <inkml:trace contextRef="#ctx0" brushRef="#br0" timeOffset="195851">4195 2345 1,'3'17'28,"-3"-17"1,28 13 1,2-6-21,7-4-3,12 1 1,1-4-1,6 1 0,-4-3-1,-2 2 0,-8-4 0,-6 3 0,-12-3-2,-8 3 0,-16 1-3,12-3-3,-12 3-8,0 0-21,-17 8-3,6-8 1</inkml:trace>
  <inkml:trace contextRef="#ctx0" brushRef="#br0" timeOffset="196953">4814 1631 21,'-10'-6'19,"10"6"-4,0 0 0,0 0-2,0 0 1,0 0-3,0 0-2,0 0-2,0 0-3,9 9-1,1-2-1,5 5 0,6 4 0,6 3 0,8 7 0,8 6 0,2 6-1,2 5 1,2 5-2,-1 6 2,-2 4-2,-5 4 1,-3 3 0,-10-1 0,-3-1 1,-10 0 0,-3-1 0,-9-4 1,-5-1-1,-9-4 0,-3 0 0,-7-3 2,-3 2-3,-4-4 1,0-3-1,-3-3 0,2-5 0,2-6-1,2-5 2,3-5-1,3-8 0,2-4 0,3-4 0,2-1 0,3-2 0,9-2 0,-13-1 0,13 1-1,0 0 0,-10-3-2,10 3-5,-7-11-32,7 11 1,-7-20-2,2 5 1</inkml:trace>
  <inkml:trace contextRef="#ctx0" brushRef="#br0" timeOffset="205706">2290 1297 8,'0'0'8,"-10"-9"0,10 9-2,0 0-1,0 0-2,0 0 0,0 0 0,0 0-1,0 0 1,-5 9 0,5-9-1,0 0 1,-4 15-1,4-15 1,-4 18 0,2-5 1,-3 7 1,-6 5 1,2 5 1,-2 6-1,-5 5 0,-1 7 0,-4 2-2,-1 1 0,-3-1-2,6-2-2,-2-7-3,2-7-5,8-8-7,5-6-15,6-20 1,0 0 0</inkml:trace>
  <inkml:trace contextRef="#ctx0" brushRef="#br0" timeOffset="206106">1957 1531 7,'-1'19'20,"3"-10"-12,-1 4-5,4 3 2,-2 0 2,5 6 1,-3-3 0,3 5 0,-1 0 0,5 2 1,-2 0-1,4 3-2,-2-4 0,4-1-2,-2-5-1,5-1 1,3-8-1,3-7 1,2-9-2,7-5 1,-1-11 0,4-5 0,0-7 0,3-1 0,-6-6 0,-2 9 0,-6 0 0,-3 5-1,-8 6 0,-2 7 0,-6 4-2,-7 10 0,0 0-1,0 0 0,0 0-1,0 0-2,15 12-5,-15-12-13,6 12-12,4-2-2,-10-10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4:01.2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3002 22,'1'-21'13,"0"4"-2,3-7 1,3-10-1,5-10-2,5-13 0,6-11-3,7-17 0,10-9-1,11-15 0,10-9-1,6-10-1,9-2 0,7-1 0,5 2-1,1 2 0,0 4-1,-4 7 1,-6 5-1,-9 10-1,-7 8 1,-10 9-1,-10 13 0,-11 11-1,-8 12 1,-8 13-2,-7 9-5,-2 12-8,-7 14-17,0 0 2,0 0-2</inkml:trace>
  <inkml:trace contextRef="#ctx0" brushRef="#br0" timeOffset="511">1490 188 8,'-3'-12'14,"3"12"-4,0 0-3,0 0-3,0 0-1,1 15-1,1 1-1,-2 6 1,2 7 0,-1 8 0,2 8 0,0 6-1,1 4 0,2 4-1,0 0 1,3-2-1,1-3 0,3-5 0,0-5-1,0-8 1,-1-8 0,1-6-1,-4-6-1,-1-7-6,1 3-11,-9-12-3</inkml:trace>
  <inkml:trace contextRef="#ctx0" brushRef="#br0" timeOffset="921">1508 610 18,'26'-9'7,"13"-3"0,8-4 0,7-1 0,5-3 0,-1-2-2,1 2-2,-6 2 0,-12 3 0,-9 3 0,-10 4 0,-22 8-2,11-10-4,-11 10-9,0 0-10,-19-8-2</inkml:trace>
  <inkml:trace contextRef="#ctx0" brushRef="#br0" timeOffset="1172">1813 208 12,'0'0'15,"0"0"-3,0 0-5,0 0-2,0 0-1,6 17 0,-3-2 1,3 7 0,1 5 1,2 9 0,0 7 1,4 7-2,-1 5-1,4 5 0,0-1-3,1 0 1,-4-6-1,2-5 0,-5-8 0,1-8-2,-5-9-8,3-5-20,-9-18 1,12-6 0</inkml:trace>
  <inkml:trace contextRef="#ctx0" brushRef="#br0" timeOffset="1522">2140 700 9,'15'-3'21,"2"2"-14,6-4 1,6-1 3,7-5-1,2 0-1,0-2-1,-1 2-2,-4-1-2,-5 4-1,-7 2-4,-8 1-7,-13 5-19,0 0 1,-6-12-1</inkml:trace>
  <inkml:trace contextRef="#ctx0" brushRef="#br0" timeOffset="1762">2128 503 5,'0'0'24,"17"6"0,2-5-16,6-1-5,7 0 2,3-2 1,3-1-1,-2-2-2,-2-1-3,-1 0-7,-2 0-12,-7-10-6,4 7 0</inkml:trace>
  <inkml:trace contextRef="#ctx0" brushRef="#br0" timeOffset="2023">2831 153 5,'5'10'22,"5"7"-11,-1 7-6,3 4 2,1 8 0,-2 2 0,2 4-1,-3 3-1,0-1-1,-2-3-2,-1-3 0,-2-6 0,-1-9-1,-1-4-4,-1-10-2,-2-9-7,9-9-6,-7-15-8</inkml:trace>
  <inkml:trace contextRef="#ctx0" brushRef="#br0" timeOffset="2273">2617 175 7,'-16'3'17,"3"-1"-1,13-2-3,0 0-1,15-12-2,12 4 2,8-6-4,16-2-1,14-1-2,14-3-1,8-1-1,2 3-2,1 2-3,-9 1-8,-11 3-20,-8 9 1,-25-3 0</inkml:trace>
  <inkml:trace contextRef="#ctx0" brushRef="#br0" timeOffset="2904">1816 2757 23,'41'-42'15,"14"-16"0,13-18 0,23-15-3,15-17-2,17-12-4,14-14-1,17-2 0,7-6-3,3-3 0,4 3 0,-4 5-1,-6 6-1,-9 10 1,-14 12-1,-15 8 1,-16 15-1,-16 13-1,-13 13-1,-18 10-2,-12 15-5,-14 8-12,-17 7-7,-14 20-1</inkml:trace>
  <inkml:trace contextRef="#ctx0" brushRef="#br0" timeOffset="3835">4587 259 17,'1'27'10,"1"6"-2,-1 8 1,-1 6-3,1 6-1,1 2-3,2-1-1,0-3 0,1-3-1,-1-9-1,3-7 1,-2-12 0,-1-9 0,-4-11 0,-2-12-1,-5-4 1,-3-6-1,-2 1 1,-3-2 0,1 1 0,-1 3 0,3 5 1,2 6 0,10 8 0,-8-13 1,8 13 1,22-15 0,3 5 0,9 0 0,6-3 0,8 0 0,4-1 0,0 4 0,-2-1-1,-6 5-1,-8 1-1,-10 2-2,-6 2-5,-9 0-8,-11 1-9,0 0-2</inkml:trace>
  <inkml:trace contextRef="#ctx0" brushRef="#br0" timeOffset="4516">4959 175 4,'11'18'5,"4"7"1,-3 7 3,-2 4-1,-4 9 0,-1 5 0,-7 5-1,-5 4-2,-2 1 0,-4-2-2,0-2-3,3-5-2,4-4-9,0-14-12,21-3-1</inkml:trace>
  <inkml:trace contextRef="#ctx0" brushRef="#br0" timeOffset="4767">5277 685 10,'0'0'25,"17"0"-13,5 1-3,7-3 1,6 1 0,5-5-1,3 2-3,2-6-4,-4 1-3,-7 0-6,-8-2-10,-14-5-10,-1 6 1</inkml:trace>
  <inkml:trace contextRef="#ctx0" brushRef="#br0" timeOffset="4977">5267 475 15,'-10'4'22,"10"-4"-10,10 10-7,11-8 0,12-2 0,8-4-1,11-4-8,5-5-9,13 1-7,-4-17-3</inkml:trace>
  <inkml:trace contextRef="#ctx0" brushRef="#br0" timeOffset="5187">6094 150 13,'-1'12'21,"5"8"-16,-1 7 0,1 5 2,-1 8 1,-2 3-1,0 7 1,-2 2-1,-1 2 0,-2-1-2,3-4-1,-3-7-2,2-7-1,1-6-1,2-10-1,3-6-2,-4-13-3,13-5-4,-4-8-2,0-8-2,0-8-1,-1-8-3,-1-3-3</inkml:trace>
  <inkml:trace contextRef="#ctx0" brushRef="#br0" timeOffset="5468">6032 64 4,'0'0'15,"0"0"-3,0 0-2,0 0-1,17-2 1,12-3-2,7-3-1,11 0 0,2-1 1,3 2-2,-2-2-1,-5 3-2,-7 2-1,-9 2-1,-11 1 1,-5 1-2,-13 0-1,0 0-2,9 3-2,-9-3-4,0 0-7,-1 9-6,1-9-6</inkml:trace>
  <inkml:trace contextRef="#ctx0" brushRef="#br0" timeOffset="5778">6011 379 22,'30'19'12,"5"-17"0,12-3 0,9-3-1,10-6-1,1 0 0,3-3-3,-6-3-2,-3 4-1,-10-3 0,-7 7-1,-12-1 0,-5 9-2,-6 2-3,-7 0-3,-1 8-13,-8 6-12,-15-7 0,-5 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3:34.7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168 848 10,'0'0'15,"5"16"-8,-5-16 1,7 24 1,-3-4 1,-1 4-1,1 6 0,-2 4 0,3 10-1,-3 2-1,5 14 0,-4 0-1,7 9 0,-3 1-2,5 4 0,0-5 0,2-1-2,-3-9-1,2-8 0,-3-9 0,-1-9-2,-1-8-4,-8-9-16,0-16-12,0 0 1,-7-34 0</inkml:trace>
  <inkml:trace contextRef="#ctx0" brushRef="#br0" timeOffset="440">0 893 26,'30'-21'15,"4"1"0,4 4 0,1 0-3,10 6-1,-2 3-4,4 5-1,-2 4-2,2 4-2,-2 5 0,-5 1-1,-6 0 0,-6 2 1,-7 6-1,-6 0 0,-9 0 1,-3 2-1,-8 0 1,-3 1 0,-6 2 0,-5 0-1,-3-4 0,-5 0 1,-2-1-1,-4-3 1,-11-3 0,1-2 0,-6-3 0,3-1 0,-3-5 0,4 1-1,4-4 0,4 0 0,11 1-2,0-3-5,12 6-8,10-4-15,-10 0-5,10 0 0</inkml:trace>
  <inkml:trace contextRef="#ctx0" brushRef="#br0" timeOffset="1582">1722 276 9,'-12'7'9,"-4"1"0,-5 2 0,-1 3-1,-1-2 1,-3 8-1,-3-2 0,-2 2-1,-3 4-1,0 6 0,-3 5 0,-1 7-1,-2 4-1,0 8 0,-2 2 0,4 9 0,0 5-1,4 5 1,-1 3-1,7 7 0,1 3 1,5 3-1,3 6 0,7-1-1,2-2 1,5 3-2,5-6 0,6-4 0,1-7 0,4-5 0,4-9 0,3-7 1,5-10-1,7-6 1,2-11 0,4-6 0,1-9 0,0-2-1,-4-8 1,-4-1-2,-7-3 1,-6-1-2,-6 3 0,-10-4-4,0 0-9,0 0-22,-22 5 0,9-13 0</inkml:trace>
  <inkml:trace contextRef="#ctx0" brushRef="#br0" timeOffset="2363">1640 984 14,'0'0'25,"6"12"-11,-3 2-7,7 8-1,-3 4 0,6 8 1,1 5-1,7 5-1,2 4-1,6 5-1,5 1 0,6 2 0,3 1 0,1-3-2,0-6 1,-4-2-1,-5-10 0,-7-4-1,-7-8-1,-10-6-3,-7-8-7,-4-10-10,-23 0-6,3-5-1</inkml:trace>
  <inkml:trace contextRef="#ctx0" brushRef="#br0" timeOffset="2653">1575 1640 28,'-15'-15'21,"15"-5"-2,12-7-2,6-12-3,13-8-3,8-9-4,10-5-2,6-4-1,5 6-1,2 2-1,-5 7 0,-8 8 0,-8 11 0,-10 5 0,-8 10-1,-9 6-2,-14 10-4,13-10-5,-13 10-14,0 0-10,-9 10 2,9-10-2</inkml:trace>
  <inkml:trace contextRef="#ctx0" brushRef="#br0" timeOffset="3284">2356 1733 17,'24'-13'24,"-3"-13"0,9-3-23,3-2 2,2-3 1,-2 3 3,-5 1 2,-3 7-1,-9 3-1,-1 8 0,-15 12-1,11-10-2,-11 10-2,0 0-1,-1 17-1,-1-3-1,1 7 1,-1 5 0,2 2 0,-2 5 0,1 2 1,0 0-1,-4 5 1,1-2-1,-5-6 0,0-1 1,-4-5 0,0-4 0,-2-5 0,-2-1 0,1-7 0,-1-1 1,0-3-1,2-2 0,2 0-1,3-1 1,1-1-1,9-1 1,0 0-1,0 0 0,26-6 1,2 3-1,7-2 0,5 0 1,5-1-1,0 1 0,-3 0 1,-6 3-1,-8 0 0,-8 0-1,-7 4-4,-13-2-9,0 0-18,0 0-2,0 0 1</inkml:trace>
  <inkml:trace contextRef="#ctx0" brushRef="#br0" timeOffset="3965">3247 1736 16,'10'1'31,"-10"-1"-2,0 0 2,10-7-27,-10 7-3,0 0 1,10-1 0,-10 1-2,0 0-8,16 4-22,-16-4 1,25-10-1</inkml:trace>
  <inkml:trace contextRef="#ctx0" brushRef="#br0" timeOffset="4186">3770 1714 26,'20'17'30,"-20"-17"1,10 4-21,-10-4-2,10 6 0,-10-6-2,0 0-1,0 0-1,0 0-1,10 5-2,-10-5-4,0 0-11,10-7-19,4 3 2,-3-6-1</inkml:trace>
  <inkml:trace contextRef="#ctx0" brushRef="#br0" timeOffset="4426">4273 1775 20,'20'11'29,"-20"-11"1,10 1-18,-10-1-2,10 2-1,-10-2-4,0 0-2,12 5-2,-12-5-3,12 2-6,-3-1-12,4 2-12,-13-3 2</inkml:trace>
  <inkml:trace contextRef="#ctx0" brushRef="#br0" timeOffset="4686">4924 1783 29,'2'29'33,"-6"-12"0,4-1-1,0-5-28,-1 1-4,-1-2-4,0-1-11,2-9-17,-10 2 1,10-2-1</inkml:trace>
  <inkml:trace contextRef="#ctx0" brushRef="#br0" timeOffset="5367">5175 969 23,'0'0'25,"0"0"-1,0 0-20,9 19-3,2-1 0,7 9 2,4 8 1,6 9-1,5 9 1,5 7-1,2 4 0,3 6 0,2-1-1,0 2 0,-3-4-1,-3-4-1,-5-7-1,-6-8-5,-4-6 0,-9-8-8,-8-10-8,-4-1-6,-17-18-1</inkml:trace>
  <inkml:trace contextRef="#ctx0" brushRef="#br0" timeOffset="5618">5240 1694 20,'-24'-8'31,"4"-12"1,10-2-14,14-2-5,6-12-3,15-5-2,6-11-3,11-1-1,4-7-3,4 7 0,5-1 0,-3 4-1,-2 6 0,-8 9-2,-2 9-4,-11 2-9,-4 6-18,3 7-1,-9 0 0</inkml:trace>
  <inkml:trace contextRef="#ctx0" brushRef="#br0" timeOffset="5948">5896 1620 17,'13'-14'28,"-3"1"-12,-3-3-3,1 7 2,-5-2-3,-3 11-3,0 0-2,6 9-2,-7 9-1,1 4-2,0 6-1,2 4 0,0 3 2,2-2-2,-1-5 2,3-4 0,0-10 0,9-7 0,2-14 0,9-7 0,2-8-1,4-3 0,3-3-1,1 0-1,-2 3 0,-6 7-1,-7 5 1,-5 10 0,-7 7-1,-2 8 1,-5 5-1,0 6 1,1 4 0,-2 4 1,1 2-1,-1 1 1,0 2 0,-1-1 0,-1-1 0,0-1-1,-1-3-2,-5-7-5,7-2-18,1-5-10,-1-16-2,0 0 1</inkml:trace>
  <inkml:trace contextRef="#ctx0" brushRef="#br0" timeOffset="8191">7337 740 19,'13'13'10,"2"5"0,5 3 0,1 5-1,6 5-3,2 1 0,3 5-3,2 0-1,2 0-1,-2-4-2,-1-4-2,0-8-4,-2-8-9,-7-14-9</inkml:trace>
  <inkml:trace contextRef="#ctx0" brushRef="#br0" timeOffset="8432">8034 752 9,'0'0'10,"7"11"-5,-7-11 1,-5 12 0,-5 0 2,-6 1-1,-5 7 1,-11 7-1,-4 7-2,-6 2-2,0 4 0,-3-1 0,5-2-1,3-1-1,8-7 1,6-9 0,10-5-1,13-15 0,-5 11-1,5-11 0,14-2 0,-14 2 1,15-6-1,-15 6 0,12-1 1,-12 1-1,2 10 0,-2-10 0,-7 20 1,4-6-1,1 6 1,1 5 1,1 7 1,1 6-1,1 10 1,-1 5 0,0 8 0,0 0 0,1 6 0,-2-4 0,1-3-2,-1-5 1,1-9-1,0-8 1,2-8-1,-2-7 1,1-9-1,-2-14-5,0 0-15,0 0-13,2-23 1,0-5-1</inkml:trace>
  <inkml:trace contextRef="#ctx0" brushRef="#br0" timeOffset="9013">8096 1823 6,'9'-1'27,"-4"-12"1,9-1 0,1-9-24,5-5-3,5-5 0,2-3 1,1 3 1,0 0-1,0 5 1,-5 3 0,1 7 0,-7 5-1,-4 4 0,-4 5-2,-9 4 0,12 1-1,-12-1 1,4 17 0,-4-2-1,-1 5 2,-1 5-1,-2 5 1,-2 5-1,0 4 1,-1 2-1,-1-3 1,-1 0 0,1-4-1,0-5 1,2-5-1,1-7 0,0-4 0,5-13-1,-9 8 0,9-8 0,-15-2 0,3 2 0,2 0 0,-3 0 0,2 0 0,1 1 0,10-1 1,0 0 0,0 0 0,9-5 0,10-1 0,7 1 1,4-2 1,3 2-1,3-1 0,-3 4 0,-3-1-1,-3 3 0,-7 3 0,-5-1-3,-2 6-5,-13-8-8,10 7-15,0 0 1</inkml:trace>
  <inkml:trace contextRef="#ctx0" brushRef="#br0" timeOffset="10124">9107 1710 19,'0'0'33,"12"13"2,-12-13-3,11 0-16,-11 0-15,10 5 0,-10-5-1,12 4 1,-12-4-1,9 3-7,-9-3-21,16-4-6,4-1 2,1-8-2</inkml:trace>
  <inkml:trace contextRef="#ctx0" brushRef="#br0" timeOffset="10355">9754 1738 5,'7'18'29,"-7"-18"0,6 15 2,-6-15-25,0 0-2,11 8-1,-11-8 0,0 0-3,0 0-20,18-8-9,-9-2-1,10 3 0</inkml:trace>
  <inkml:trace contextRef="#ctx0" brushRef="#br0" timeOffset="10565">10238 1709 9,'16'7'31,"-16"-7"0,15 12-13,-4-8-2,-11-4-1,11 6-4,-11-6-5,0 0-6,4 10-15,-4-10-18,0 0-2,9-5 1</inkml:trace>
  <inkml:trace contextRef="#ctx0" brushRef="#br0" timeOffset="10895">10977 585 4,'-6'-18'25,"6"18"0,-2-13-19,2 13-1,-3-9 0,3 9 1,0 0 0,0 0 0,-3 17-2,2-4 0,4 9 0,1 4 0,3 8 0,3 3-1,6 7 0,1 0 0,3 3-1,4-4-1,1-4 0,0-7 0,-2-6-1,4-9-3,-3-11-4,2-8 0,-2-14-2,3-7 1,-4-11-1,6-6 1,-1-10 1,1-3 3,2-2 3,-1 3 3,0 6 2,-4 4 2,0 9-1,-6 5 1,1 12 1,-5 2-1,-3 8-1,-3 1-1,0 3-2,-10 2-1,13 0-1,-13 0 1,0 0 0,6 15 0,-10-2-1,-4 2 1,-4 8 0,-7 6 0,-6 6 0,-9 8 0,-9 3 0,-9 6 0,-6 1 0,-2-3 0,1-4 0,2-6 0,7-6 0,5-10 1,12-5 0,10-11 0,9-4 0,14-4-1,0 0 1,0 0-1,-2-9-1,2 9 1,11-9-2,-11 9 0,9-4 0,-9 4 0,0 0 1,10 3-1,-10-3 0,7 11 0,-7-11 1,13 19 0,-4-3-1,0 4 1,-2 9 0,2 5 0,-3 7 1,-3 8-1,-3 4 1,-3 3 0,-2 0 0,-2 1-1,0-3 1,1-5-1,1-2 0,2-8 1,3-2-1,1-8 1,3-2-1,0-9 0,-1-5-2,-3-13-23,19 3-8,-12-19 0,7-4 1</inkml:trace>
  <inkml:trace contextRef="#ctx0" brushRef="#br0" timeOffset="11877">11693 1440 16,'-10'5'25,"11"4"-1,-3 4-15,0 7-7,1 8 1,-2 5 3,4 10 0,-4 5 0,4 4 0,-1-1 1,4 2-1,-2-7-1,3-4-1,-2-8-1,3-6 0,-3-11 0,-3-17-1,9 6-1,-4-16 1,-1-12 0,4-7-1,1-6 0,4-6-1,7-2 0,4-5 0,6 5-1,4 1 1,5 6 0,1 5 0,-2 5 0,-3 6 0,-5 5 0,-6 6 0,-8 4-1,-6 0-1,-10 5-3,0 0-6,0 0-13,-9 12-10,-6-6 1</inkml:trace>
  <inkml:trace contextRef="#ctx0" brushRef="#br0" timeOffset="12297">11807 1726 17,'-3'18'26,"4"5"-14,12 2-1,0-3 1,10 3 1,0-7-2,4 3-3,-3-4-1,4-1-3,-5-4 0,-2-1-2,-5-2-3,-16-9-11,13 5-20,-13-5 1,4-11-1</inkml:trace>
  <inkml:trace contextRef="#ctx0" brushRef="#br0" timeOffset="13008">12252 0 19,'0'0'24,"0"0"0,-2 13-18,9 1-2,2-1 1,6 8 2,2 0 1,8 8-1,0 3 0,16 9 0,-6 5-1,10 13-2,-2 13-1,6 14 0,0 12-2,-2 12 0,-6 9-1,-4 9 0,-12 3 1,-9-3-1,-13-6 1,-8-9 0,-11-11 0,-6-7 0,-4-11 1,-3-9-1,-3-8 0,1-1 0,0-7 0,-2 0 0,-2-5-1,1-1 1,-3-5 1,1-4 0,2-9 0,2-5 1,0-6 0,5-6 0,1-5 0,6-6 1,6-4-1,2-1-2,0-2-1,12 0 0,-12-2-3,12 2-7,-9-10-25,9 10-2,-14-10-3,7-2 2</inkml:trace>
  <inkml:trace contextRef="#ctx0" brushRef="#br0" timeOffset="175913">9312 2444 8,'9'2'7,"-9"-2"-5,1 20 0,-3 0 0,-2 8 0,-1 11 2,-3 8 1,-3 14 0,-2 8 2,-5 8-1,-1 8 2,-1 3-1,0 0-1,1-5 0,1-4-2,2-10-5,4-6-18,-2-18-6,8-6-1</inkml:trace>
  <inkml:trace contextRef="#ctx0" brushRef="#br0" timeOffset="209701">3623 2746 13,'4'15'-1,"4"6"2,-1 6 3,3 6 2,-4 9 2,5 12 1,-4 14 0,1 12 2,-1 12-1,2 10-1,3 5 0,2 6-4,3-4 1,0-3-1,0-13-1,0-8 1,-3-15-1,-1-5 1,-5-17-1,-2-5 1,-7-10-2,1-7 1,-3-6-1,1-8-2,2-12-8,0 0-24,-11-24-3,10-11 1,-6-20 0</inkml:trace>
  <inkml:trace contextRef="#ctx0" brushRef="#br0" timeOffset="210142">3286 3445 17,'0'0'7,"0"0"-4,3-12 3,6-4 1,5-8 1,2-8 2,8-4-1,0-9 0,7-2 2,0-6-2,2 1-1,-1-1-2,2 5 0,-4 2-3,-1 6-1,-4 3 0,-1 7-1,-6 3 0,0 6 1,-8 5 0,-1 4 0,-9 12 0,11-13 0,-11 13-1,0 0 1,0 0-1,0 0-1,12 12 0,-5-1 0,4 1-1,1 3 1,5 2 1,1 1-1,5 2 0,0-1 0,-2 1 1,1 1-1,-2-1 2,-2 3-2,-3-1 2,-2 3-1,-1 0 1,-2 2-1,0 0 1,1-1-1,-3-4 1,0-1-1,1-4-1,-1-5 1,-8-12 0,9 15 1,-9-15-1,0 0 1,0 0 1,0 0-1,0 0-1,0 0-3,-5-11-15,0-4-18,-6-11-3,-2-4 1,-9-15 0</inkml:trace>
  <inkml:trace contextRef="#ctx0" brushRef="#br0" timeOffset="211213">1609 2020 1,'-7'21'8,"2"2"-1,-3-1-1,2 2 0,1 1-1,-1 2 1,2 0-1,3 0 0,0 0 0,0-1-2,2 0 1,3-1 0,0 0-1,4-2 0,0-2 0,4 1 0,3-4 0,2 1 0,4-2 1,-2-3-2,6-2 1,-1-4-2,4-2 1,0-3 0,1-3-1,1-4 1,-1 0-1,4-3-1,-1-1 1,1-1 0,1 1-1,1-5 1,1 2-1,0-3 1,3 1-1,0-3 1,-1 2-1,0-2 0,1 3 1,-4 2-1,0 0 0,-1 3 0,-2 2 0,-3 0 0,0 3 0,-2-1 0,-1 2 0,1-1 1,-1 1-1,3 0 0,1 0 0,2 0 0,1 0 1,2 1-1,0 0 1,0 0-1,2 2 0,-2 1 0,0 0 0,-2 1 1,1 1-2,-2-1 2,1 2-2,-1-1 1,-1 1 1,1-1-1,-1-1 0,3 1 0,-1 2 0,0 0 1,-1 2-1,-3 1 1,-2 0 0,-3 4 0,-3 0 0,-5 4 1,-2 1-1,-3 3 1,-1 4-1,0 1 0,1 2 0,-2 0-1,1 2 1,2-1-1,-1-2 0,-3-3 0,2-5 1,-4-1 0,0-3 0,-3-5-1,-3-10 1,3 13 0,-3-13 0,0 0 0,0 0 0,0 0 0,0 0-1,0 0 1,0 0 0,0 0 0,0 0 0,0 0 0,0 0 1,0 0-1,0 0 1,0 0 0,0 0-1,7-9 1,-7-2-2,7-5 0,0-2 1,2-3-2,2-2 1,3-1-1,1 0 1,4 2-1,3 1 1,-1 2-1,2 0 1,4 4 0,3-2-1,2 2 1,0 0-1,2 4 1,1 1 0,0 1 0,0 3-1,-1 2 1,0 0 0,0 2 0,0 1 0,0-1 0,2-1 0,-3 2-1,-1 0 1,-1 1 0,2-1 1,0 2-1,2 1 0,-1 2 0,0-1 0,3 0 1,1 1-1,-1-1 0,0 1 0,-1-1 1,-2 1-1,0 0 1,-1 1-1,-1 1 1,-1 0 0,2 0 0,1 1 0,0 0-1,0 0 1,0-1-1,2 1 1,0-1 0,1 0-1,-2-1 0,0 2 1,2-1-1,0 0 1,1 1-1,-1-1 0,1 1 1,0-1-1,0 0 0,-3 0 1,3-1-1,-1 1 0,0-3 0,1 2 1,-2-2-1,-1-1 0,0 0 1,1 0 0,-3 0-1,0 0 1,3-1-1,-1 0 1,1-1-1,0 0 1,1-1-1,0-1 0,-2-2 0,-1 0 1,-3-1-1,0 1 0,-1-2 1,-3-1-1,0 0 0,-2-2 0,0-1 1,0-2-1,0-1 0,-2-1 0,-2 0 1,1 0-1,0 0 0,-4 1 1,0 0 1,-3 0-2,-1-1 1,-2-1 0,0-2-1,-1-1 1,-4-6-1,3 1 1,-2-1-1,-1 1 0,3 0-1,0 1 2,0 0-2,-1 2 2,1 5-1,-3-2 0,-1 0 1,0 0-1,-5 0 1,0 0 0,-1 1 0,-2 1-1,0 1 0,1 2 0,0 2 1,1 10-1,-2-15 0,2 15 0,0 0 0,-2-10 0,2 10-1,0 0 1,0 0 0,0 0 0,0 0-1,0 0 1,0 0-1,0 0 1,0 0-1,0 0 1,0 0 0,0 0 0,0 0-1,0 0 1,0 0-1,0 0 0,0 0 0,0 0 0,0 0-2,0 0 2,0 0 0,0 0-1,3 11 1,-3-11 0,2 10 0,-2-10 0,0 16 1,-1-7-1,0 4 1,-2 0-1,1 2 1,-1 0 0,-2 1 0,1 1 0,-3 2-1,1 0 1,-2 4 1,-2 3-2,-4 3 1,-2 1-1,-1 0 1,-3 0-1,0 0 1,-4-2-1,0-5 0,-1-4 1,2-3 0,-1-5 1,-2 0-1,-2-4 1,-1-2-1,-1 0 1,-2-3-1,-1 0 0,-2-1 0,-3-2 0,-2 0 0,0 0 0,-1-1 0,-4 0-1,1 0 1,-4 0-1,1-1 0,-1 1 0,-1-2 1,0-1-1,-1 1 1,2-1-1,-1-1 1,-1 0 0,0-2-1,-2 1 1,3 0 0,1-1-1,1 0 1,0 1-1,2-1 0,-3 2 0,4-1 0,0-1-1,-1 2 0,0 0 0,-2-1 1,0 2-1,-1 2 0,5 0 0,-2 3 1,1 1 0,3 1 0,1 2 0,1 0 1,3 1-1,2 0 1,1 0 0,0 0-1,0 0 1,1 2 0,1-1 0,1 1 0,1 0 0,2 1 0,0 0-1,1 0 1,2 0 0,1 2 0,0-1-1,0 1 1,-2 1 0,2 0 0,0 2 0,1-2 0,0 1-1,2-1 1,-1 0 0,2-2 0,2 0 0,0-1 0,2-1 0,-1 3 0,2-1 0,1 1 0,1 3-1,0 0 1,2 0 0,1 2-1,2 0 1,1-1 0,1 1-1,2-2 1,1 2 0,3-3-1,0 2 1,1-3 0,1 1 0,-1-2 0,0-1 0,-2-9 0,6 13 0,-6-13 0,0 0 0,1 9 0,-1-9 1,0 0-1,0 0 1,0 0-1,0 0 1,0 0 0,0 0 0,0 0-1,0 0 1,0 0 0,-11-4 0,11 4-1,-11-6 0,11 6 0,-17-10 1,7 4-1,1 0 0,-1 0 0,-3-1 0,4 0 0,-3-1 1,3 1-1,0-2 1,-2 0 0,2 0-1,0-2 1,4-2-1,-4-1 1,1-1-1,-1-2 1,-1-1-1,2-1 0,-2-2 0,0-1 0,-2 3 0,0-1 0,-2 0 0,1 3 1,-1 0-1,0 3 0,-1-1 0,2 2 0,0 1 0,-1 0 0,2-1 0,-1 2 0,-1 1 0,-3-1 0,0 4-1,-3 1 1,-2 2 0,0 2-1,-2 2 1,0 0 0,1 1 0,2 1 0,0-1 0,1 0 0,2-1 0,-1 0 1,-1 0-1,-1-1 0,-4 2 0,-2-1 1,-3 1-1,-2 2 0,-3 1 0,-1 1 0,-3 0 1,1 4-1,0-2 0,1 1 0,0 0 0,-3 0 0,2-1 0,0 0 0,-1 1 0,0-1 0,2 1 0,0-1 0,-1 2 0,2-2 0,2 0 0,2 1 0,1 0 0,1-1 0,1 0 0,-2 0 0,2 0 0,-2-1 0,2 0 0,-1-2 0,1 1 1,0-2-1,3-1 1,0-2-1,4-2 1,0-2 0,2 0 0,-1 1-1,1-1 1,1 0-1,0 1 1,2-1-1,0 3 0,3-1 1,0-1-1,4-1 1,0 0 0,10 4 0,-14-15 0,8 3 0,-3 1 1,-2-4-1,2 0-1,-2-3 1,1 2-1,-1-1 0,1-1 0,-1 1 1,5-6-1,0 1 0,1 3 1,-2 2-2,2 0 2,2 2-1,0 0 0,1 4 0,2 11 0,-3-11 0,3 11 0,-1-9 1,1 9-1,0 0 0,-2-10 0,2 10 0,0 0 0,0 0-1,0 0 1,0 0-1,0 0 1,0 0-1,0 0-1,0 0-1,0 0-2,0 0-10,0 0-19,0 0 0,-12 2-1</inkml:trace>
  <inkml:trace contextRef="#ctx0" brushRef="#br0" timeOffset="280773">6960 33 16,'0'0'14,"0"0"-2,0 0-3,0 0-1,0 0-2,0 0-2,0 0 0,0 0 0,-7 9-1,7-9 2,-1 12-2,1-12 0,-1 16 0,1-3 0,1 0-1,1 4 0,1 2 0,2 3 0,2 7 1,1 6-1,0 4 2,3 13 1,-3 6 0,2 10 0,-4 7-1,1 8 0,-4 8 0,2 10-1,1 6-2,0 4 0,5 0-1,5 2 1,3-3 1,4 1-2,0-7 1,2-5 1,-6-6 0,-3-1 0,-10-5 0,-7 3 0,-8-3 0,-5-4-1,0-8 1,-3-4 0,0-10-1,4-8 1,4-9-1,6-10 0,3-12 0,2-2 0,0-6 0,2-4 0,-4-10 0,7 13 0,-7-13 0,0 0 0,0 0-1,3 10 1,-3-10-1,0 0 1,0 0 0,0 0-1,0 0 1,0 0-1,0 0 1,0 0-1,0 0 1,0 0-1,0 0 0,0 0 0,0 0 0,0 0-1,0 0-1,0 0-4,0 0-21,0 0-12,0 0-1,-6-13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6:31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8 0,'0'0'23,"12"-9"0,-12 9-15,0 0-2,13 7 0,-12 2 0,0 7 0,-2 7 1,-1 9-1,-1 5-1,0 6 0,-2 1-1,3 2-1,0-3-1,2-5 0,3-8 0,6-8 0,7-11-1,9-10 0,7-10 0,6-7 0,5-2 0,0-3 0,-1 0-1,-2 2 0,-8 7-1,-7 8 1,-4 9 0,-8 8 0,-4 5-1,-4 6 0,-1 2 1,-1 2 0,-5 0 0,0-1 3,-6-4 0,-1 0 2,-6-9 1,1 2 0,-9-8 0,1 1 0,-6-9-1,1 0-1,-2-4-2,2-3-2,1 2-1,-1-5-4,11 6-10,3-1-22,4-4 1,9 9-1</inkml:trace>
  <inkml:trace contextRef="#ctx0" brushRef="#br0" timeOffset="531">635 307 4,'0'0'24,"-5"12"-10,4 0-2,-1 0 1,2 5 1,-4-2-1,5 7-2,-2-4-1,5 5-1,-2-5-3,4 4 0,-2-7-3,6 4-1,-1 2-3,-1-10-10,-1 2-22,10-6-1,-6-9 1</inkml:trace>
  <inkml:trace contextRef="#ctx0" brushRef="#br0" timeOffset="881">901 193 4,'0'0'27,"-3"17"1,2-3-16,-4 2 0,6 9 2,-3 0-3,5 10-2,-2-2-2,4 4 0,-1-3-3,2-1 0,0-7-1,3-3-1,3-8 0,5-9-1,4-9 1,5-8 0,3-7-1,2-5 1,2-3 0,-1-1 0,-4-1 0,-6 5-1,-5 4 1,-5 6-1,-12 13 1,14-9-1,-14 9 0,4 13-1,-2 3 0,-1 4 0,1 1 0,1 4 0,2 2 0,1-4-4,6 0-6,-2-7-24,6-16-3,2-7 1,5-14-1</inkml:trace>
  <inkml:trace contextRef="#ctx0" brushRef="#br0" timeOffset="1262">1498 217 17,'10'2'29,"-10"-2"1,0 0 1,16 11-25,-16-11-3,20 18 0,-7-6 0,4 6 1,0 3-1,0 3-1,0 0 0,-2 4-1,-3 0 1,-4 0 0,-7-1 1,-1-1 0,-7-2 0,-3 0 1,-5-6-1,-3 1 1,-3-8-1,0 0-1,-2-11 1,2 0-2,1-6-1,3-5-1,6-2-2,5-7-2,10 2-1,3-5-1,12 6-1,1-8 0,10 6 2,-1-4 0,4 5 3,-2 1 2,-1 2 2,-3 4 1,-3 0 0,0 6 0,-7 1 1,2 3-1,-5 1-1,2 5 0,-3 3 0,0 5 1,-4 3-1,-1 5 1,-2 3-1,-1 5 1,-3 1 0,0 2-1,-3-3 1,1-2-1,-2-5 2,2-3-1,-1-7 2,1-12 0,0 0-1,13-12 1,-4-7-1,4-4-1,-1-3 1,4-3-2,0-1-1,2 0-1,-1 8-1,0 2 1,2 6-3,-2 2-1,5 6-1,-5 0-2,8 7-1,-6-4-2,5 7-2,-2-5 0,3 3 1,-4-5 2,2 1 3,-3-2 3,-1-1 4,-4 1 3,-5-1 3,0 2 1,-10 3 0,0 0 1,0 0-2,-4 11 0,4-11-1,-16 23 0,6-9 0,1 6 0,-2-3 1,5 4 0,1-3-1,6 0 0,4-3-1,10-4-1,10-7 0,8-5-1,8-6 0,5-6-1,3-7 1,0-6-2,-1-4 1,-5-4-1,-6 1 0,-7 0 2,-6 1-2,-4 5 0,-6 3 1,-3 5-1,-3 6 0,-2 3 0,-6 10 1,0 0-1,0 0 0,0 0 1,0 0-1,-15 21 0,9-3 1,1 4-1,-3 8 1,1 6 0,-1 4 0,2 8 0,1 2 1,2 6 0,-2 2 1,4 3-1,2-1 0,5-1-1,0-6 1,3-3-1,2-5-1,-1-9 0,-1-4-3,-6-13-13,-3-3-24,0-16 0,-16-5-1,3-15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6:18.9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90 607 22,'0'0'14,"0"0"-2,-44 16 0,44-16-2,0 0-3,0 0-2,0 0-1,0 0-3,0 0 0,0 0-1,0 0 0,0 0 0,0 0-1,0 0 1,0 0 0,-46 11 0,46-11 1,0 0 0,0 0 1,0 0 0,0 0 0,0 0 0,0 0 1,0 0 0,0 0 0,63-22 0,-33 6-1,7-2 0,15-4 0,-3-3 0,6-1 0,-3-2-2,6-2 2,-4-2-1,1 2 0,-2 1 1,-2 0-1,0 2 0,-4 2-1,-3 3 1,-9 5-1,-8 5 1,-7 4-3,-6 5-1,-14 3-8,0 0-20,0 0 1,-22 7-1</inkml:trace>
  <inkml:trace contextRef="#ctx0" brushRef="#br0" timeOffset="531">399 147 14,'0'0'19,"-12"-2"-1,12 2-18,5-12-4,5 5 0,-10 7 2,27-14 1,-6 6 5,-1 4 2,5-2 2,6 0 0,8-2 1,1 1-1,6-3 0,-1 1-2,4-3-2,-5 3 0,2-2-3,-5 4 0,-9 0 0,-6 2 0,-6 2 1,-5 5-1,-15-2 3,18 13-1,-15-2 0,1 5 0,-2 2 1,1 3-2,-3 4 1,1 2 0,-3 1 0,-1 2 1,-5-2 0,-4 6 1,-5-4 1,3 5 0,-5-7 0,3 3-1,-3-5-2,4-2 0,2-3-1,7-6-2,0-1 1,-1-3-1,7-11 0,-7 14 1,7-14-1,0 0 2,0 0 0,-3 10 0,3-10 1,0 0 0,0 0 0,0 0-1,0 0 0,0 0 0,0 0-2,0 0 1,0 0-1,0 0 0,0 0 0,0 0 0,0 0 0,0 0 0,0 0-1,0 0 1,0 0 0,0 0 0,0 0 0,0 0 1,0 0-1,0 0 0,0 0 0,0 0 0,0 0 0,0 0 0,0 0 0,0 0 0,0 0-1,0 0 1,0 0-1,0 0 0,0 0 1,0 0-1,0 0 0,0 0 0,0 0 1,0 0-1,0 0-1,0 0 0,0 0-3,0 0-5,0 0-8,-1 10-21,1-10 0,11-10 0,-8-4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4:45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0 943 22,'0'0'13,"0"0"-1,0 0 0,0 0-2,0 0-2,0 0-3,0 0 0,0 0-2,0 0-1,0 0 0,58-44 0,-18 18-1,7-4 1,9-7 0,8-2 0,3-10 0,6 5 1,-6-3 2,3 6 0,-7-4 1,-2 6 0,-7-1 0,-6 2-1,5 5-1,-5 1-2,-3 3-1,-5 2-1,-6 7 0,-5 2 1,-4 6-1,-3 3-1,-22 9-2,0 0-4,0 0-10,-19 14-16,-7-9-1,3 2 1</inkml:trace>
  <inkml:trace contextRef="#ctx0" brushRef="#br0" timeOffset="401">663 285 16,'-10'1'8,"10"-1"-6,0 0 3,0 0 2,-10 0 2,10 0 1,0 0 0,0 0 0,14-18 1,-2 5-2,6-7-3,8-3-3,2-5-2,11-1-2,5-3 1,2 2 0,-1 3 0,-3 5 1,-3 3-1,-5 6 1,1 5 0,-8 4 1,-6 3-1,-1 4 0,0 1 0,-1 4 0,-2 0 0,-1 0-1,1 2 1,-5 0-1,1-1 1,-2 2 0,-4 2 1,-4 3-1,-2 3 2,-2 5-1,-7 5 0,-1 6 1,-9 5 0,-1 6 0,-4 2-1,1 1 0,-5 6 0,0 0 0,0-2-1,2-3 0,0-2 0,4-4 0,-8-3 1,7-4-1,0-10 1,6-5 0,0-7 2,4-2 0,12-13-1,-12 11 3,12-11-3,0 0 1,14 1-2,-14-1 1,0 0-1,0 0-1,0 0 0,0 0-2,0 0 0,0 0-5,0 0-6,-6 11-25,6-11-2,19-8-1,-13-14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5:29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311 340 32,'0'0'18,"12"-6"0,-12 6 1,0 0-2,0 0-4,0 0-2,-15 0-3,3-1-2,-3 3-2,-5 0-1,-4 3-1,-5 0 1,1 4-1,-4 0-1,3 1 1,0 2-2,4-1 1,3 1 0,7-2-2,4 2 1,7 0 0,7 1-1,8 0 0,6 3 1,5 0-2,6 2 1,1 2 0,2 2-1,-2 1 1,-1 2-1,-4 0 1,-4 0-1,-4 0 2,-4 0 0,-4-2 0,-4-4 2,-5-1 0,-7-5 1,-4-2 0,-10-5 1,-3 0 0,-8-6 0,1-1 0,-5-3-2,3-1-1,2-1-3,2-3-7,13 0-15,7 0-14,7-4 0,11-1 1</inkml:trace>
  <inkml:trace contextRef="#ctx0" brushRef="#br0" timeOffset="480">480 613 2,'6'11'26,"8"7"-2,-14-18 0,24 8-23,-2-7-2,3-5 1,2-3 1,2-7 2,3-1 3,-3-7 1,2 3 3,-12-7 1,2 8 0,-11-8 0,1 6-1,-11-2-2,0 7-2,-10-2-2,0 6-1,-4 2-2,-3 4-1,-2 6 0,-1 3-1,-5 8 0,-1 3 0,0 6 0,0 4 1,1 6 0,-1 4 0,2 3 0,2 0 1,8 0-1,3-1 2,7-5-1,8-3 1,7-8-1,13-9 0,12-10-1,6-10-2,10-9-3,2-12-3,9-5-2,-6-16-2,7 0 0,-15-11 0,3 2 1,-11-6 2,0 1 1,-8 0 4,-4 3 3,-2 6 2,-4 5 2,-3 9 4,-8 5-1,3 12 2,-6 5-1,-9 19 1,10-5-1,-8 17 0,-8 8-1,0 10-1,-2 8-1,-1 10 0,-7 7 0,5 11 1,-3 1 0,5 6 0,1-2-1,6 0 0,3-9-2,5-6 1,4-10-2,3-8 0,3-11-2,-3-12-2,3-6-3,-16-9-7,17-19-4,-21-10-2,-1-1 1,-16-16 0,-2 1 2,-12-12 6,-6 2 5,-7 3 7,-4 4 7,3 11 2,-1 5 4,10 13-2,1 2-2,17 13-2,5 2 0,17 2-1,17 6-1,20-1-2,15-2-1,16-1 1,14-2-1,12-2-1,8-2-5,-2-5-11,-2 1-24,-4 1 1,-14-8-2,-7 6 1</inkml:trace>
  <inkml:trace contextRef="#ctx0" brushRef="#br0" timeOffset="1512">2270 750 41,'-16'11'37,"-4"-6"1,4-4-1,2 0-16,8-14-20,6-7-2,9-4 1,9-5-1,9-2 0,7-2 0,8 2 1,5 2-1,4 7 1,-2 5 0,-4 9 0,-7 6 0,-8 8 1,-8 10 1,-11 6 0,-10 8 1,-13 3 0,-6 5 0,-10-1 1,-3 0-1,-5-4-1,-1-5 0,0-7-2,5-10-2,4-7-4,-2-16-7,18-4-6,-2-18-4,17-2-3,3-17-2,14-3 2,3-8 1</inkml:trace>
  <inkml:trace contextRef="#ctx0" brushRef="#br0" timeOffset="1842">2715 151 46,'30'-16'20,"-3"7"2,-8 7-3,0 9-3,-7 2-5,0 11-3,-10 4-2,3 12-2,-6 6 1,-1 15 0,-7 8 0,1 11 2,-5 3-2,6 4 0,3-3-2,2-2 0,3-10 0,5-10-1,3-12-1,2-12-2,0-9-1,-4-13-2,-7-12-2,0 0-3,0-26-2,-17-8 0,2 0-2,-10-13 2,1 3 2,-7-7 3,0 6 3,-1 4 5,1 5 2,9 11 2,-2 2 2,10 10 0,0 1 0,14 12-2,8-10-1,14 9-1,12 0-1,12 2-1,11 0 2,12 2-1,7-1 1,4 2 0,-6-3 0,0 3 0,-12-2-1,-7 0 0,-13 0 0,-10-1-1,-10 0 0,-9 2-1,-13-3 0,11 6-1,-11-6-1,-5 9-2,3 2-10,2-11-28,-21 7 1,1-12-2,-8-11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5:33.1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94 444 18,'5'36'28,"-5"6"-9,-3 7-3,3 11 0,-7 2-4,5 11-1,-6-4-1,4 6-1,-6-11-2,2 0-2,-1-13-2,2-9-2,2-8-5,-5-15-7,6-8-7,-5-20-3,5-13-6,-3-13 1,4-12 1</inkml:trace>
  <inkml:trace contextRef="#ctx0" brushRef="#br0" timeOffset="200">5 596 40,'7'-55'19,"2"6"-1,5 7-2,4 9-6,2 3-4,8 7-3,5 2-3,5 6 1,5 5-1,-1 7 1,-1 5 1,-1 9 0,-8 4 1,-6 9 2,-10 3 0,-7 8 2,-14 0 0,-5 4 1,-12-4-2,-3 3 1,-8-9 0,1-1-2,-3-10-2,2-6-2,3-8-2,1-10-3,9-4-3,2-11-4,11 2-7,2-8-13,7-5-8,9 2 2</inkml:trace>
  <inkml:trace contextRef="#ctx0" brushRef="#br0" timeOffset="531">592 320 30,'18'12'26,"-3"4"-5,-4 6-3,-6 2-5,4 5-4,-6 0-1,3 7-1,-4-3-1,5 2 0,-3-4-1,5 0 0,-6-7 1,5-1-1,-6-7 1,4-3-1,-6-13 0,0 0-1,0 0 0,-3-14-1,1-12 0,2-5-1,3-8-1,1-4-1,4-4 0,1 0-1,4 4 0,2 3 0,2 9 0,1 4 0,3 7-1,0 4-1,6 8-4,-3-1-10,6 9-16,2 6-6,-2 1-1,2 6 2</inkml:trace>
  <inkml:trace contextRef="#ctx0" brushRef="#br0" timeOffset="911">1069 499 11,'-24'2'22,"24"-2"-1,-17-8-9,24-9-12,9-4 2,8-2 1,9 1 2,4-4 4,9 9 1,-2 1 1,2 10 1,-7 0-1,0 11-3,-9 5-2,-4 7-1,-11 6 0,-6 6 0,-12 2 0,-2 5 0,-10-2 0,-6 0 0,-9-6-1,-3-3 1,-5-11-1,1-5-1,-1-9-2,1-8-1,7-5-3,2-13-5,14-3-23,3-4-9,8-6-1,8-4 2</inkml:trace>
  <inkml:trace contextRef="#ctx0" brushRef="#br0" timeOffset="1302">1527 0 35,'0'0'32,"0"0"1,12 14-13,-12-4-10,5 9-2,-7 3 0,4 14-1,-7 3 1,4 10-1,-6-2-1,1 4-1,-1-5-1,3-4-2,1-6 0,6-10 0,7-14-1,8-11-1,6-10-1,6-9 0,5-5 0,3-4-1,4-3 1,0 1 0,-6 4 0,-6 9 1,-5 6 1,-3 9-1,-2 9 1,-4 7-1,-6 7 1,-1 7-1,-1 3 1,-1 5-1,-3-1 0,-3 1 1,-6-1 1,-4-3-1,-5-5 1,-6-2 0,-5-7 0,-5-3 1,-4-6-1,-2-4 0,0-8-1,1-6-3,4-1-3,-3-12-22,10-3-15,5-5 2,11-5-2</inkml:trace>
  <inkml:trace contextRef="#ctx0" brushRef="#br0" timeOffset="1873">2113 570 65,'0'0'41,"0"0"-1,0 0 1,0 0-32,0 0-7,0 0-1,0 0 0,0 0-1,0 0 0,0 0-2,0 0-1,13 2-10,-13-2-28,19-6 1,-2 0-2,3-5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5:35.5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0 856 36,'0'0'31,"13"-29"0,2 4-9,4 3-18,4-3-3,5 4 0,3 0 1,2 4-1,1 4 0,-2 7 1,-3 5 0,-4 7 0,-5 6 0,-4 8 1,-9 5-1,-3 6 1,-7 1 1,-2 4 1,-8-3 0,3 1 0,-8-8 1,2-2-1,-5-9-1,1-6-1,-2-10-2,1-12-2,3-9-2,1-11-3,5-5-3,1-13 1,9 1 1,0-9-1,10 4 2,0-1 2,6 7 3,1 4 2,0 4 2,3 9 1,-5 5 0,2 8 1,-4 3-2,0 12 1,-11 4-1,12 13 0,-10 7 0,-3 12-1,-5 6 2,1 9-1,-1 1 0,1 5 0,2-6 0,6-1 0,7-14-1,12-9-1,10-12-1,8-11-1,8-8 1,4-7 0,0-2-1,-1-4 1,-7 3-1,-8 4 2,-11 5 0,-7 9 1,-18 0-1,11 24 1,-15-1 0,-1 7 0,-1 4-1,3 2 0,3 1-2,2-6-2,9-1-9,3-15-29,4-16 2,5-13-2,1-16 2</inkml:trace>
  <inkml:trace contextRef="#ctx0" brushRef="#br0" timeOffset="731">1103 587 36,'14'0'38,"-14"0"0,11-9 0,-11 9-22,-17-9-7,0 9-3,-6-1-2,-7 3-2,-2 3-1,-4 2-1,2 2 0,4 2 0,4 0-1,7-1 0,6 2 0,10-1 0,12 1-1,6 0 1,10 1 0,3 0 0,6 5 0,0 2 0,-2 1 1,-3 3 0,-6 4 0,-8 3 0,-7 1 0,-6 0 1,-13-1-1,-1-1 1,-6-6-1,-3-4 0,-5-9-1,-2-13-3,5-7-11,-1-18-15,7-13-7,8-11-1,4-13 1</inkml:trace>
  <inkml:trace contextRef="#ctx0" brushRef="#br0" timeOffset="1102">1239 228 31,'26'-17'32,"-4"14"2,-12 2-1,-10 1-22,7 20-6,-8-2-2,-1 10 0,-2 4 1,0 12-1,0 4 0,5 9 0,1 1 0,3 4 0,2-2-2,4-1 0,-1-4 0,2-8 0,-4-8-1,-3-8 0,-3-9 0,-6-9-1,-9-10 1,-4-12-1,-9-7 1,-4-7-1,-5-5 0,-3-3 1,-1-2 0,2 1 0,7 5 1,4 4-1,11 4 1,5 4-1,16 2 0,9 3-1,14 2-3,9-1 0,12 1-1,2-2-1,9 4 1,-4-1 0,0 4 1,-10-1 1,-7 4 2,-10 4 2,-8 2 1,-5 5 0,-8 5 0,-3 3-1,-2 6 0,1 2-1,-1 0 0,0 0 0,1-1 2,-1-1 0,-1-6 2,1-3 0,-5-7 2,2 1-1,-1-10 2,0 0-2,-18-6-1,10-5-2,-1-8 0,2-6-2,3-6-2,2-5-2,11 2-2,2-5-2,14 8-1,1-4 1,10 15-1,1 2 1,5 11 3,-3 3 1,2 7 3,-5 3 3,-5 2 0,-2 7 2,-8-2 0,-1 5 0,-6-1 0,-2 6 1,-10 2 0,1 6-1,-7 0-1,1 3 1,-4-2-1,2 0 0,0-3-6,0-9-6,5-20-25,12 15-2,-12-15-2,24-24 2</inkml:trace>
  <inkml:trace contextRef="#ctx0" brushRef="#br0" timeOffset="1933">2066 185 14,'0'0'28,"-6"-19"2,6 19 1,4-13-23,-4 3-5,1 1-5,1-4-18,-2 13-8,10-22 0,3 12-1</inkml:trace>
  <inkml:trace contextRef="#ctx0" brushRef="#br0" timeOffset="2103">2203 0 3,'-2'24'25,"2"-24"0,-2 19 1,2 1-18,0 4 0,4 12 2,-3 3 0,6 15 1,-6 1 1,6 13 0,-5-5-2,6 4-3,-6-6-1,-1-3-2,-2-9 0,4-8-2,-3-12 0,-2-6-1,3-9-1,-1-14 0,15-3-2,-2-12 0,7-3 0,1-6-1,7 1 0,4-4 1,1 6 0,1 3-1,0 8 2,-2 5 1,-2 8 0,-2 5 0,-4 7 0,-2 5 1,-6 4-1,-5 5 0,-6 0 0,-4 3 0,-10 0 1,-3 0 2,-7-4 0,-2-4 1,-7-5 0,1-4 0,-5-6 0,1-6 0,3-8-1,0-6-3,5-2-2,0-10-9,8 1-29,5-3 0,5-5-1,5-2 1</inkml:trace>
  <inkml:trace contextRef="#ctx0" brushRef="#br0" timeOffset="3295">3020 914 44,'0'0'35,"-11"-5"2,11 5-14,0 0-12,0 0-3,0 0-2,0 0-2,10-1 0,1 0-2,-11 1-1,16 1 1,-16-1-1,14 0 0,-14 0 0,0 0 1,0 0 0,-23 11 0,8-4 0,-4 0 1,0 1 0,0-1 0,0 0-1,3-2 0,4-1 0,12-4-2,-3-11 0,10 1-1,8-2 0,3-1-1,4 0 1,2 0-1,0 3 1,-4 4 1,-2 4 0,-6 4 1,-12-2 1,6 14 0,-13-3 0,-3 0 1,-4 1-1,0 0 1,0-1-1,0-1-1,2-1 1,12-9-1,-15 9-1,15-9-1,0 0-1,0 0-4,-9 5-29,7-14-7,-1-5 0,-5-8-1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6:38.1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339 233 8,'0'0'23,"0"0"-7,0 0-9,0 0-1,-18-1 1,8 3-1,-8 1 1,1 2 0,-8 0-1,2 3-1,-6 2 0,1 3-1,-4 0-1,3 3 0,0 0-1,4 1 0,4-2 0,2 1-1,7-2 0,7 0-1,5-1 0,6 1-1,9-3 0,6 4 1,4 1-1,5 2 1,2 0 0,1 3 0,3 2-1,-3 0 1,-4-1-1,-4-3 1,-5-1 1,-2-5 2,-8-3 1,-10-10 1,0 0 0,0 0 0,-28 4 0,9-11 0,-8-3-1,1 2-1,-2-3-2,3 3 0,4-2 0,4 1-1,6 3-1,11 6 0,-6-13 0,6 13 0,22-12-1,3 3-1,14-2-2,8-3-2,15 0-4,1-4-2,13 0 1,-2-9-1,2 5 1,-10-4 5,-9 3 6,-8 4 7,-17-2 6,-3 4 1,-19 1 1,-3 6 0,-13-4-2,6 14-3,-24-17-5,5 11-4,-5 5-1,-4-1-1,-2 7 0,-3 4 0,1 6 0,-2 5 2,3 3-1,2 3 2,5-1-1,5 4 2,4-1-1,8 3 1,4 0 0,9-6 0,4-2-1,8-1 1,6-6-1,8-3-1,8-6-2,5-12-4,12-6-9,-3-8-5,9-8-2,-5-9 1,5-2 5,-12-12 6,-2 0 5,-8-2 6,-10-2 11,-3 0 4,-9 4 6,-2 5-4,-8 4-3,1 11-6,-7 5-2,1 7-2,-3 8-3,-1 10 1,-1 9-2,-1 9-1,0 8 1,1 11 1,-2 7-1,2 12 1,0 5 0,3 4 1,-1 0-1,3-3 2,1-5-1,3-6-2,2-10-1,0-11-2,4-14-4,-5-15-5,6-12-4,-9-13-2,2-6 1,-11-11 1,0-6 3,-13-3 4,-2 1 6,-6 6 8,-8 3 7,3 9 0,-4 3 2,9 10-2,-2 3-2,11 9-3,2 2-2,13 4-3,0 0-1,24 7 1,3-4-1,10 1-1,11-4 0,9 0 0,11-1-3,1-1-25,9-7-8,4-3-4,-6-6 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6:39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120 391 16,'0'0'28,"-18"-5"-3,8-5-12,10 10 1,-8-17-2,8 17-1,7-23-3,8 12 0,2 1-4,9 1-3,3 2-1,3 4 0,3 4 0,0 5-1,-4 6 1,-3 7-1,-5 5 1,-8 4-1,-5 4 1,-9 5 1,-9-1 0,-6 8 1,-9 0 1,-5 0 1,-10-1-1,-1 1 3,-6-2-2,5-3 1,0-3 0,4-6-2,6-5-1,7-5 0,6-6-1,10-2 0,7-12-1,10 11 1,13-11-1,12-3 1,12-5-1,13-3 0,14 1-4,5-7-13,5 0-21,6-3 0,-7-1-2,-6-2 2</inkml:trace>
  <inkml:trace contextRef="#ctx0" brushRef="#br0" timeOffset="1061">773 8 0,'0'0'21,"0"0"0,0 0-7,0 0-10,7-9 1,-7 9 2,0 0 1,0 0 2,-2 9-1,2-9 1,-6 20-3,2-5-4,2 7-1,2 4-1,-1 8 0,1 0 1,2 7 0,0 2 0,1 2 1,-2-8 0,1 1 0,-5-10 1,3-2-2,-3-9 2,4-3-1,-1-14 0,0 0 0,0 0-2,0-16 1,6-4-1,7-6 1,4-7-2,3-7 0,5-6 0,3-3 1,1 2-1,-2 3 0,-3 5 1,-2 6-1,-9 7 1,-1 6-1,-3 11-2,-9 9-7,9-1-11,-3 11-15,-7 1-3,-2 3 2</inkml:trace>
  <inkml:trace contextRef="#ctx0" brushRef="#br0" timeOffset="1512">780 256 12,'0'0'29,"5"14"0,6-12 1,10 2-20,7 4-7,1 1 0,12 4 2,-4 0 1,3 9 1,-6-5 0,5 6 0,-10-6 0,1 5-2,-6-6-1,-4 0-3,-3 0-5,-8-3-26,-9-13-6,0 0-2,0 0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6:43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74 360 1,'0'0'26,"4"10"0,-4-10-4,0 0-18,0 0-2,0 0-2,0 0 1,0 0 0,0 0-1,-3 18 2,3-4-1,1 8-1,-1 7 1,0 5 0,2 9 2,-3 2 1,4 8 2,-4-2 0,5 5 2,-7-10-1,6 0 0,-3-46-1,-1 69-2,1-69-1,0 0-3,-3 48 0,3-48-3,0 0 1,-13-15 0,7 0 0,-4-4 1,2-5 0,-3-4 2,1-4-1,0-6 1,4 0 0,1-2 0,5-4 0,4 2-2,3-1 1,6 2-1,4 0 1,5 6-1,4 3 1,4 7-1,0 5 1,-3 8 0,0 6-1,-2 8 2,-6 9-1,-7 6 0,-6 8 2,-4 7 1,-12-2 1,2 3 1,-11-3 0,-2-1 1,-4-8 0,5-5-1,-6-6-1,3-7-2,3-5-4,0-8-4,9 2-6,-4-11-8,12 0-11,3-3-8,4-2 2</inkml:trace>
  <inkml:trace contextRef="#ctx0" brushRef="#br0" timeOffset="590">340 377 5,'32'2'12,"-5"0"-3,-2 5-4,-5 3-1,-2 2 3,-4 6 0,-4 1 2,0 5 0,-2-3 0,0 6 3,-2-5-2,4 1 0,-5-7-2,4 0 1,-9-16-1,10 16 2,-10-16-1,0 0-1,0 0 0,-9-12-1,1-1-2,2-6-1,0-5-2,1-4-2,6-2-1,2-3-1,5 1 0,2 1-2,10 5 2,1 4-2,6 7-1,-4 4-5,7 11-5,-3 4-16,0 2-7,2 7 2</inkml:trace>
  <inkml:trace contextRef="#ctx0" brushRef="#br0" timeOffset="961">890 517 33,'0'0'24,"14"-17"-3,-6-8 0,12 0-28,2-2-2,7 4 5,0 3 3,-4 7 4,2 9 7,-8 3 3,0 11 0,-7 3-2,-1 10-3,-4 2-4,-1 4 0,-7-2 0,-1 2 1,-9-5 0,1 0 1,-8-9 1,3-3-1,-8-9-1,1-3-1,-1-5-2,-1-7-4,6-1-6,-4-10-17,11-5-15,5-3 0,7-3 2</inkml:trace>
  <inkml:trace contextRef="#ctx0" brushRef="#br0" timeOffset="1512">1446-2 43,'0'0'19,"9"10"1,-9-10-1,0 0-6,0 0-5,0 0-3,0 0-2,0 0 0,0 0-1,0 0 0,0 0-1,3 13 0,-3-4 0,1 8 0,-2 5 0,0 8 1,-5 5 0,2 8 1,-6-1 0,2 5 1,-4-5-2,3-3 2,-3-8-2,4-4-1,3-9-2,3-9 0,2-9-1,15-7-1,1-6-1,1-3 0,6-3 1,0-2 0,3 3 3,-2 1 0,-4 5 1,-2 5 1,-4 4 1,-1 7 0,-2 4-2,1 4 1,-3 4-1,-1 3-1,1 5 0,-2 2 0,-3 1-1,-4 3 2,-6-1 0,-5 1 3,-11-8 0,-1 1 2,-8-7 0,-2-1-1,-7-6 1,4-8-3,0-5-2,2-6-5,15 0-21,3-12-15,8-4-2,10-4 2,9-4-1</inkml:trace>
  <inkml:trace contextRef="#ctx0" brushRef="#br0" timeOffset="2223">1870 535 30,'7'12'29,"-7"-12"2,0 0-6,12-4-17,-12 4-1,0 0 2,8-11 1,-8 11 1,0 0 1,0 0-2,0 0-5,0 0-1,0 0 0,0 0-2,0 0 1,0 0-1,0 0 0,0 0 0,0 0-1,0 0 0,0 0-2,0 0 1,0 0-2,0 0-4,10-11-28,-10 11-8,11-15-1,1-1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2:18.6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13 271 0,'0'0'6,"-10"-6"-2,10 6 0,0 0-1,-4-14 0,4 14 0,0 0-1,0 0 0,0 0 0,0 0-1,0 0 0,0 0 0,0 0 0,0 0-1,0 0 0,0 0 0,-1 16 0,1-16 0,0 0 0,0 0 0,7 18 0,-7-18 1,5 10-1,-1 0 1,-4-10-1,7 22 1,-1-11 0,0 5-1,0-3 0,0 6 1,0-8-1,0 0 0,0 1 1,-6-12 0,8 17 0,-8-17 0,5 12 0,-5-12 0,0 0 1,4 10-1,-4-10 1,0 0 1,0 0 0,0 0 2,0 0 0,0 0 0,0 0 0,0 0 0,0-10 0,0 10-1,0-10-2,0 10 0,0-17-2,0 8 1,0-3-1,1 0 1,0-1-1,1-6 0,-2 6 0,3-3 1,-2 5-1,2-3 0,1 0 0,0 0-1,1 3 1,-5 11 0,17-19 0,-8 10 0,1-2 0,0 2 0,-10 9 0,16-14 1,-16 14-1,13-9 1,-13 9-1,0 0 0,9-9 0,-9 9 0,0 0 0,0 0-1,0 0 1,0 0-1,0 0 1,0 0-1,11 5 1,-11-5 0,0 0 0,0 0 0,8 10 0,-8-10 0,0 0 0,0 0 0,0 0 0,5 10 1,-5-10-1,0 0 0,0 0 1,0 0-1,0 0 1,0 0-1,0 0 1,0 0-1,0 0 0,0 0 0,0 0-2,0 0-4,0 0-10,0 0-10,0 0 0</inkml:trace>
  <inkml:trace contextRef="#ctx0" brushRef="#br0" timeOffset="1452">312 154 8,'0'0'7,"0"0"-1,-11 0 0,11 0-1,0 0-1,0 0-2,-9 1 0,9-1-1,0 0 0,0 0 0,0 0 0,-1 14-1,1-14 1,-1 13 0,1-13 1,-1 19-1,1-19 1,0 19-1,0-6 0,0-2 1,1 1-1,-1-12 0,10 19 0,-10-19 1,13 16-1,-2-8 0,-11-8 1,22 9-1,-12-7 1,1-2 0,0-1-1,0 1 0,1-4 0,-1-3 0,-2 2 0,1-3 0,-2-3 0,-8 11-1,11-14 2,-11 14-2,9-15 2,-9 15-2,6-20 1,-4 11-1,-2 9 1,5-17-1,-5 17 1,3-17-1,-3 17 0,1-14 2,-1 14-2,-3-11 1,3 11-1,0 0 0,0 0 0,-10-10 1,10 10-1,0 0-1,0 0 1,-10-4 0,10 4-3,0 0 1,0 0-3,0 0-3,0 0-5,0 0-10,0 0-1</inkml:trace>
  <inkml:trace contextRef="#ctx0" brushRef="#br0" timeOffset="2303">765 100 1,'0'0'9,"0"0"-2,0 0-1,0 0-2,0 0 0,10-4-1,-10 4-1,15-11 0,-6 4 0,0 0 0,1-3-1,-1 2 1,-9 8-1,14-17 1,-14 17 0,8-13-1,-8 13 0,2-12 1,-2 12-2,0 0 1,-10-11-1,10 11 1,-13-1-1,13 1 0,-19 3 0,7 1 0,-2 2 0,0 2 0,-2 0 0,1 1 0,-3 2 0,3-2 0,-2 1 0,0 1 1,2 0-1,1 0 1,1 0-1,0 1 1,4-1-1,0 2 1,4-1 0,0 1-1,3 0 1,3-2 0,2 2-1,4 1 1,1-2 0,4 2 0,3-5 0,2 3 0,3-6 1,2 4-1,4-7 1,0 0-1,0-3 1,-2 0-1,1 0 0,-6-3-1,2 3 1,-2-3 0,-5 3-1,1-3 0,-5 3 0,1-1 0,1 1 0,-1 1-1,0-1-2,-11 0-6,21 10-11,-21-10-4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6:46.4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-2 837 52,'0'0'30,"0"0"0,3-25-1,3 2-34,5-1 0,1-2 2,3-1 3,4 2 2,-2 3 4,6 4 1,-4 3-1,4 3-3,-3 3-2,2 5-1,-2 3 0,-2 5-1,-1 4 1,-4 6 0,-1 2 0,-4 8 0,-3 2 1,-2 1 1,-7-2 0,-1 2 1,-8-3 0,-2-1 1,-7-7 0,1-3 0,-6-8-2,-1-5 0,-1-6-2,2-12-2,5-8 0,1-13-6,15-3 0,-2-14-5,14 4 2,1-8 0,13 7 3,-2 3 4,3 9 4,3 9 3,-6 6 3,5 11 4,-8 4 0,6 9-2,-7 7-3,2 9-3,-5 10-2,-3 7-1,-2 6 1,-3 6 1,-3 1 0,1 3 1,-1-6 0,5-2 1,5-12 0,12-9 0,7-12-2,7-7-1,6-7 0,2-5 0,-1-4 1,-2-1 1,-8 0 0,-5 7 0,-10 2 1,-6 6 1,-12 3-1,9 10 0,-8 0-1,1 6-1,3 2-1,2 5 0,4 3-1,3-2-1,8 2-8,1 0-28,6-12-2,1-10-1,-1-13 1</inkml:trace>
  <inkml:trace contextRef="#ctx0" brushRef="#br0" timeOffset="862">1145 479 33,'9'9'35,"-9"-9"0,0 0-1,0 0-18,0 0-13,0 0-1,-19 1 0,1-1 0,-6 2 1,-2 0-1,-2 1 2,1 1-3,1 0 0,4 2-2,9 1 0,13-7 0,-5 15-2,12-4 1,6 0 0,4 2 1,5 4-1,-1 3 2,0 1-2,-1 4 3,-4 2-3,-2 1 3,-6 2-2,-3-2 2,-6-2-1,-3-3 2,-5-4 0,-3-5 0,-3-5-1,-6-11-3,1-2-7,-7-12-16,6-13-11,6-6-3,4-11 3</inkml:trace>
  <inkml:trace contextRef="#ctx0" brushRef="#br0" timeOffset="1232">1321 217 61,'26'-4'38,"-10"3"-1,-5 7 0,-6 7-33,-3 7-5,-4 5-1,-1 11 0,-4 3 0,0 9 0,-3 3 1,2-1 0,2 0 1,3-2 0,2-2 0,2-9-1,1-5 2,1-7-2,-1-5 1,-1-10 0,-1-10 1,-9 0 0,-1-12 0,-3-5 1,0-2-1,-2-2 0,2-1 0,0 1 0,2 0-2,6 5 1,5 3-1,8 2 0,5 1-3,11 4 2,5-2-2,10 1 2,5 3-1,7 1 1,-2 3 1,4 1 0,-6 3 0,-4 1 1,-6 5 1,-7 0-2,-5 3 1,-5 2-1,-6 0 1,-5 2-1,-2-1 1,-5-1 0,-2-1 2,-3-3 0,-1 0 1,-5-1 1,9-10 0,-14 11 3,14-11-2,-15-2 0,11-7-2,1-8-1,5-5-1,4-4 0,2-4-4,7-1-1,2-3-5,9 7-1,-3 1-1,8 11 2,-4-1-1,9 9 2,-4 1 1,5 7 1,-3 2 2,1 2 2,-3 4 3,-3-2 1,-2 6 3,-9-2 3,-2 6 1,-10-3-1,-1 4 3,-9-2-2,3 5 1,-8-3-3,4 2-2,-1-2-4,2-2 0,2-2-2,1-4-4,10-3-15,1-11-18,1-12 0,4-8-2,1-12 3</inkml:trace>
  <inkml:trace contextRef="#ctx0" brushRef="#br0" timeOffset="2093">2337-3 25,'3'13'34,"-3"-13"-1,0 0 1,0 0-22,0 0-8,5 11 0,-5-11-1,0 0 0,0 0 0,5 10 1,-5-10-1,5 12 0,-1-2-2,2 4 1,1 2-2,-1 1 2,1 3-2,1 3 1,-1 4 0,-4 7 1,-2 3 0,-2 7 0,-3 1 0,1 2-1,-3 1 0,0 0 0,0-5-1,3-8 0,0-6 0,1-12 0,1-3-1,1-14 2,0 0-1,11-2-1,1-11 1,4-3-2,4-2 2,3 2-2,5-4 2,2 1-1,4 5 0,-3 3 1,2 6-1,-3 3 1,0 4-1,-4 2 1,-1 5-1,-2 2-1,-3 4 2,-6 1-3,-5 1 2,-4-1 1,-9 3 0,-3-1 1,-9-2 1,-6 0 1,-5-6-1,-2 1 1,-2-5 0,1-2-1,3-6-3,0-7-4,11 3-15,2-10-20,6-5 1,9-3-1,6-6 2</inkml:trace>
  <inkml:trace contextRef="#ctx0" brushRef="#br0" timeOffset="2694">2954 400 62,'9'21'37,"-8"-5"-4,-1 0 2,-5 1-37,0 2 0,-1 5 2,-1 0 0,1 1 1,-1-3 2,5 1 3,0-5-3,7-2 1,7-8-3,6-8-1,9-6-1,4-5-2,6-8 1,-1-4-1,2 0 3,-3 1 0,-5 2 2,-6 7 0,-9 1 2,-3 6 0,-12 6-1,0 0 0,0 0-1,0 0-3,0 0-1,4-12-4,-4 12-11,0 0-23,-1-21 0,2 6 0,-1-3 1</inkml:trace>
  <inkml:trace contextRef="#ctx0" brushRef="#br0" timeOffset="3125">3493 117 14,'14'4'30,"-9"10"1,-3 0-17,6 17-1,-9 0 2,4 18 0,-9-2 0,7 14-2,-8-7-5,6 4-2,-4-7-4,1-3 0,2-8-3,-1-7-1,2-6 0,-3-9 1,-1-9-3,-6-10 2,-2-5-1,-2-9 1,-3-1 1,-2-4 0,-3-3 2,2 2 0,3 2 2,4 3-2,6 3 2,7 0 0,8 0-2,14 0-1,12 0-1,6-1-2,11 0 0,6-2 1,8 2-1,-1 3 2,-1 2 1,-6 3 2,-8 1-1,-6 5 1,-8 7 1,-7 3-2,-9 4 3,-5 5-4,-5 2 1,-2 6-1,-4 1 0,-1-1 0,-1-4-1,-2-2-5,4-9-32,-2-12 2,9-1-2,0-16 0</inkml:trace>
  <inkml:trace contextRef="#ctx0" brushRef="#br0" timeOffset="3626">4053 134 71,'-3'16'41,"0"-1"-2,3-15-1,-11 9-34,11-9-9,0 0-2,0 0-1,12 18-8,-7-2-22,5-5-1,6 4 3,1-5 0</inkml:trace>
  <inkml:trace contextRef="#ctx0" brushRef="#br0" timeOffset="3806">4280 521 19,'-18'22'29,"6"-3"-2,-7-16 2,2-11-15,17 8-8,-17-20-2,17 3 0,0-7 2,11 2 3,1-2 0,10 4-1,-1 2-2,3 5-4,3 3-2,0 8 1,-1 5-1,-2 10 0,-4 0 0,-1 7 0,-3 2-1,-4 4 1,-7-2 0,-4 4 1,-6-3 0,-3-3 2,-9-2-1,-4-2 1,-4-6-1,-3-5 1,-2-5-1,0-7-3,3-6-2,-3-9-14,10-3-20,9-5-4,5-5 1,12-2 1</inkml:trace>
  <inkml:trace contextRef="#ctx0" brushRef="#br0" timeOffset="4186">4588 342 33,'8'15'29,"-8"-15"-1,0 0-1,-2 10-24,2-10-4,-8 10 1,8-10 2,-10 26 3,2-13 3,6 8 2,-7-4 0,7 3-2,-1-4-2,5-1-1,-2-15-2,24 8-3,4-16-1,5-7-1,11-5 0,4-5-1,6 0 1,1-1 2,-6 1 1,-5 4 3,-13 6-1,-3 10 1,-14 5 0,-3 10 0,-9 4-2,-4 7-1,-3 5-1,0 2-1,1 6 0,-1-4-4,6 4-11,4-10-22,1-10 0,7-8-3,2-10 2</inkml:trace>
  <inkml:trace contextRef="#ctx0" brushRef="#br0" timeOffset="4607">5707 307 51,'10'3'31,"2"0"1,-12-3 1,-5-11-31,5 11-1,-22-9 1,3 9 2,-10-2 3,1 8 2,-13-3 0,5 6-3,-8-1-3,3 2-1,-1-1-2,5 2 1,4 0-1,7-1-1,9 2 1,4-1-2,12 5 1,6 0-1,8 2 0,2 1-1,5 2 1,1 1 0,1 1 1,0 1 0,-2-3 0,-6 1 1,-2 0-1,-5-2 2,-4-3-1,-5 0 2,-8-4 0,-4 0 1,-7-4 0,-3-2 0,-7-3-1,-6 0-2,0 4-9,-1-8-30,-7-8-2,1-3 0,-2-9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4:48.6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0 179 2,'82'1'6,"11"0"0,8-1-1,9 0 1,9-1 0,7 0 0,10-1-1,13 0-1,6-5 0,8 4-2,7-3 0,9 2 0,4-1-1,10-1 0,6-1 0,4 3 0,5 1-1,6-4 1,-1 3 0,5-5-1,5 2 0,-3 0 1,4-2-1,3-1 0,-1 0 0,9-2 0,2 1 1,5 1-1,2-1 0,4 1 0,1 0 0,-1 2 0,-1 2 0,-7 1 0,-1 3 0,-11 2 0,-6 3 0,-4 2 0,-6-1 0,-2 1 0,2 0 0,-2 1 0,0-2 0,5-1 0,0 0-1,2-1 1,4 1 0,-1 0 0,0 1 0,-2 0 0,2 2 0,1 0 0,6 1 0,-1 4 0,2 0 1,0 1-1,2-1 1,0 0 0,-1-2-1,-7 3 1,-6 0-1,-14-2 1,-8 2-2,-21-1 2,-12 1-1,-25-2 0,-10 4 1,-24-4-1,-18-2 0,-16 0 0,-19-2 0,-7 0 0,-42-6 0,54 8 0,-54-8-1,0 0 1,0 0 0,0 0 0,0 0-1,0 0-2,0 0-3,0 0-6,-44 15-11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0:45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12712 14,'0'0'20,"-11"-1"-2,11 1-1,0 0-3,-10-5 0,10 5-4,0 0-2,0 0-3,0 0-2,0 0-2,0 0-2,0 0 0,0 0-2,0 0 0,0 0 1,13 3 1,-2-1 0,2 0 1,3 1 1,4 0 0,4 1 1,5 1-1,1-2 0,4 1 1,1 0-2,3 0 1,5-1-1,2 0 1,3-1-1,3-1 1,2 0-1,2-1 0,5-1 1,0 0-1,2-2 0,3 0 0,1 1 1,6-2-1,5 0 0,1 0 0,2 1 1,1-1-1,1 1 0,0 0 0,1 1 1,-1 1-1,-1 0-1,0 0 2,-2-1-1,0 1 0,-1-1 0,-4 0 0,-8 0 1,2-1 0,-4 1 1,-2 1-1,-3 0 0,-3-2 0,-2 1-1,0 1 1,1-1-1,-3 1 1,-2-1-1,-3-1 0,-2 0 0,2 1-1,-2 0 1,3 1 0,-7 1-1,-1-1 0,-1 2 0,-1-1 0,0 1 1,-1 1-1,-1-2 1,-4 1 0,6-2 0,-4 0-1,-34 1 2,72 0-1,-72 0 0,62-3-1,-62 3 0,62-1 0,-62 1-1,50-3 1,-50 3-1,47-8 1,-47 8 1,47-6 1,-47 6 1,0 0 0,53-15 1,-53 15 0,0 0-1,0 0 0,44-31-1,-44 31 0,0 0-1,29-45 1,-29 45-2,0 0 1,36-60-2,-36 60 1,34-47-1,-34 47 0,30-59 1,-30 59-1,28-72 1,-16 30 0,3 0 1,-1 0 1,-5-3 0,3 0 1,-3-3 0,0 3 0,-3-4 0,4 0 0,-5-4-1,1-2 0,-1-4 0,0 1 0,2-4-1,0-2 1,5-3 0,-9 0-1,4-3 1,2 0 0,4-5 0,-5-1 0,-4-5 0,2 0 0,-2-4 0,1 0 0,0-3 0,-1-3 0,-6 0 0,3 0-1,7 0 1,-9-2 1,0-1-2,9-1 0,-5-3 1,1 3-1,-2-3 0,9 1 0,-9-5 0,7 1 0,-9-2 1,-10-1-1,5-1 1,-4-2-1,8-5 0,-9-1 0,-1 0 0,-4-5 0,4 1 0,9-6 1,-13 0-2,3-5 1,-13 1 1,13-3-1,-2 0-1,0 1 0,2-3 1,-3 1-2,8 0 2,-2-1 0,5 2-1,-7-2 0,4-1 1,-7 1 0,4-1-1,4 1 1,-3-3-1,-2-1 1,1 1 0,5 0 0,-9 2 0,10-5 1,-2 1-1,-14 0 0,11 4 0,3 0 1,-8-2-1,0-3 0,4 3 1,2 4 0,-3 4-1,11-3 1,-12 0-1,5 2 0,-4 5 0,5 5 0,-6-2 0,1-2-1,-5 0 1,-1 2 0,7 3 0,-9 0-1,11-3 2,-4-1-1,11 3 0,-10 5 0,11 1 0,-10 4 0,5-1 0,3 2 0,-5 6 0,6 4 0,-9 5 0,10 4-1,-5 5 1,7 5 0,2 6-1,-6 7 1,3 4 0,-3 6 0,2 2 0,1 4-1,-1 4 1,-3 3 0,3 42 1,-8-74-1,8 74 0,-9-57 0,9 57 1,-4-43-1,4 43 0,0 0 0,-9-42 0,9 42 0,0 0 0,0 0 0,0 0 1,0 0-1,0 0 0,0 0 0,0 0 0,-14-43 0,14 43 0,0 0 0,0 0 1,0 0-1,0 0 0,0 0 0,0 0 0,0 0 0,0 0 0,0 0 0,0 0 0,0 0 0,0 0 0,0 0 0,0 0 0,0 0 1,0 0-1,0 0 1,0 0-1,0 0 1,0 0 0,0 0-1,0 0 0,0 0 1,0 0-1,-7-46 1,7 46-1,0 0 0,-33-51-1,16 31 1,-1 2-1,5-4 1,-5 1-1,0-2 0,-5 1 1,10-1-1,-10 1 1,3-2 1,-1 1-1,0-1 0,-3 2 0,-2-2 1,3 1-1,-4 1 0,4 0 1,-4 1-1,-2 2 0,0 0 1,1 1-1,0 2 1,4 0-1,0 3 0,3 1 1,4 0-1,4 3 0,2 1 1,1 0-1,10 8 0,-12-10 0,12 10 0,0 0 0,0 0 0,0 0 0,0 0 0,0 0 0,0 0 0,0 0 0,0 0 0,0 0 0,0 0 0,0 0-1,0 0 1,0 0 0,0 0-1,0 0 1,0 0 0,0 0 0,0 0-1,0 0 1,0 0 0,0 0-1,0 0 1,0 0 0,0 0-1,0 0 1,4 10 0,-3 0-1,2 1 1,0 4 0,5 2 0,-3 4 0,2 3 0,2 2 0,-2 4 0,3 2-1,0 3 1,2 2 0,-2 0 0,0 1-1,1 0 1,2 3 0,-4-1 0,2 0 0,0 1 0,-1 2 0,-1-2 0,2 0 0,-2 0 0,-2-3 0,3-2 0,-3-4 0,-1-1 0,-1-3 0,0-3-1,-2-3 1,-2-3 0,0-3 0,-3-5 0,2-2 1,0-9-1,0 0 0,0 0 1,0 0-1,-5-12 0,2-2 0,2-4 0,-4-6 0,2-4-1,-3-3 0,-2-2 0,2 0 0,-4-1 0,-3 0 1,0-1 0,-2 1-1,-4 1 1,3 2-1,-5-2 0,-3 2 0,3-1 0,3 0 0,2-1 0,1-1 1,2 1 0,4 0 0,2 1 0,2 1 0,2 1 0,1 2 1,2 3-2,2 2 1,-2 1 0,1 3 0,-1 0-1,1 3 1,3-1 0,-2 3 0,0-2 0,0 3 0,-1 0 0,3 2 0,0 1-1,1 0 1,-5 10 0,9-13 0,-9 13 0,9-8-1,-9 8 1,0 0 0,15-11 0,-15 11 0,13-6 0,1 0-1,4 1 1,2-2 0,9 1 0,5-1-1,5 3 2,5-3-2,6 1 1,2 4 0,2-1 1,-1 1-1,-1 1 1,-4 1-1,-1 1 1,-1 0-1,-46-1 1,68 3 0,-68-3-1,55-1 0,-55 1 0,50-3 0,-50 3 1,0 0-1,46-6 1,-46 6 0,0 0-1,0 0 1,0 0-1,0 0 1,0 0-1,0 0 0,0 0 1,0 0-1,0 0-1,0 0 1,0 0 0,0 0-2,0 0-2,0 0-11,0 0-20,0 0 0,0 0-1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8:05.3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0 227 7,'0'0'10,"0"0"0,0 0-2,0 0-1,0 0-2,0 0-1,0 0-1,0 0-1,0 0-1,0 0-1,0 0 0,0 0-1,5 9 1,-5-9 0,2 15 0,-2-5 0,2 3 0,1 1 1,1 3-1,-1 2 2,-1 2-1,0 1 1,2 4-1,1 0 1,-2-2-1,0 2 2,0-5-2,1 1 0,0-5 0,1-2 0,0-5-1,-5-10 1,7 13-1,-7-13-1,10 8-6,-10-8-13,9-4-4</inkml:trace>
  <inkml:trace contextRef="#ctx0" brushRef="#br0" timeOffset="581">305 0 15,'-9'3'11,"9"-3"-8,-12 8 0,12-8 0,-13 17-1,8-4 1,-2 4 2,-2 1-1,2 1 1,-1 4-1,4-2 1,0 6-1,3-3-1,0 6 0,3-4-1,3 7 1,1 0-1,4 3 3,-3 0-3,4 5 1,-2-4-1,1 3 1,0-5-1,2 0 0,-5-4 1,3-1-1,-3-5 0,2-3 0,-5-3-1,1-5 1,-2-3-1,0-1 1,-3-10-1,0 0-2,6 9-5,-6-9-6,-7-12-11,6 1-5,-10-6-2</inkml:trace>
  <inkml:trace contextRef="#ctx0" brushRef="#br0" timeOffset="1042">177 470 11,'0'0'21,"0"0"-9,0 0-5,13-2 2,-13 2-1,14-7 1,-4 5 1,-1-3-1,1 2-1,-1-3 0,3 3-3,-12 3 0,20-6-1,-11 2-1,2 1-1,-2 1-1,2-1 0,-2 1 0,4 1 0,-4-2-1,2 3 0,-2 1-1,2-1-3,0 5-10,2-3-17,-13-2-1,22-2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8:07.0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202 438 15,'0'0'17,"0"0"-2,0 0 1,-15-2-3,15 2-2,-10-2-3,10 2-1,-11-2-1,11 2-1,-17-1-1,17 1 0,-18 2-1,18-2-1,-18 4-1,7-1 0,0 2 0,2 0-1,-2 2 0,2 1 0,0 2 0,1 0 0,-3 1-1,3 2 1,2 0 0,0 0 1,0 1-1,2-1 1,1 1-2,1 0 3,3-2-2,0 1 1,1-2 0,2 0-1,4 1 1,-8-12 0,20 15-1,-3-10 1,3-1 0,4-1-2,4-1-2,-1-3-7,5-2-12,3 2-10,-7-7 0,3 3 0</inkml:trace>
  <inkml:trace contextRef="#ctx0" brushRef="#br0" timeOffset="560">366 560 5,'0'0'25,"-5"-9"-9,5 9-4,-5-16-2,4 7-3,1 9-3,2-19-1,1 10 1,2-1-2,2 1 0,2-1-1,2 1 0,4 2-1,0 1 1,3 1-1,1 0 0,0 4-1,1 0 1,-3 4 0,1 1-1,-7 2 2,2 2-1,-8 1 1,-2 3 2,-4-1 1,-2 3 1,-6-1 0,-2 0 3,-8-2-2,5 3 2,-4-5-2,3 2-1,-5-3-1,6-1 0,-3-1-2,6-2-1,11-4-1,-18 3-3,18-3-5,-13-3-10,7-6-16,6 9-2,-3-23 2</inkml:trace>
  <inkml:trace contextRef="#ctx0" brushRef="#br0" timeOffset="1131">664 375 19,'0'0'21,"10"4"-10,-10-4-9,5 15 0,-2-4-1,0 0 0,1 3 0,-2 0 0,1 2 0,-1-5 0,2 0 2,-4-11 0,15 11 0,-15-11 0,23-6-1,-8-3 1,1-5-1,2 0 1,0-3 1,-2 3 0,2-2 0,-5 2 2,-1 3 0,-5 1 0,-7 10 0,11-5-1,-11 5-1,10 3-2,-10-3-1,9 19-1,-4-6 0,-1 2 1,2 3-1,0-5 0,0 4 2,-1-2-3,-2-3-6,-3-12-23,15 13-3,-15-13 2</inkml:trace>
  <inkml:trace contextRef="#ctx0" brushRef="#br0" timeOffset="1642">1194 437 4,'2'-19'22,"-2"19"-2,8-21-13,-8 21-2,4-18-2,-4 18 0,8-11-1,-8 11 1,10-3-1,-10 3 0,12 0-1,-12 0-1,17 4 1,-7-3-1,0 7 0,1-5 1,0 8 0,-1-3 1,3 5-1,-4-3 1,2 3 3,-5-3-1,2 3 1,-5-3 1,2 1 0,-5-11 1,-1 16 0,1-16 0,-10 16 1,0-11-3,2 4 1,-5-4-1,0-1 0,-2-1-2,0-1 0,0-2-1,0 0 0,-1-1 0,2-3-2,3 0 1,1-1-2,10 5-2,-14-13-1,14 13 0,-1-21-4,10 12-1,-4-6-3,9 5-4,-2-6-9,1 0-10,9 3 3</inkml:trace>
  <inkml:trace contextRef="#ctx0" brushRef="#br0" timeOffset="2233">1316 120 19,'0'0'26,"0"0"0,-2-11-17,2 11-3,0 0-2,0 0-1,4 11 0,-2-2 1,1 0 0,2 7 0,-2-2 1,3 8 1,-1-2 0,2 4-1,-3-2 0,1 3-1,1-1-2,0 2-1,1-7 1,0-1-3,1-3 2,1-3-2,-9-12 1,17 17-1,-17-17 1,16 2 0,-16-2 0,15-8 0,-15 8 0,16-18 1,-7 8 0,-1-3 0,3 2 0,-3-2 0,0 1-1,-8 12 1,15-11-1,-15 11 0,14-5 0,-14 5-1,16 4 1,-7 1-1,0 6 1,2 3-1,0-3 1,-1 2-1,0 0 1,0 0-1,-2-1 1,1-2-3,1-4-3,-10-6-11,0 0-17,17 0 1,-12-11 1</inkml:trace>
  <inkml:trace contextRef="#ctx0" brushRef="#br0" timeOffset="2794">1637 53 27,'4'10'26,"-4"-10"-6,0 0-6,0 0-27,0 0-12,0 0-3</inkml:trace>
  <inkml:trace contextRef="#ctx0" brushRef="#br0" timeOffset="3084">1783 0 16,'0'0'28,"0"0"0,11 21 0,-10-2-23,-3 1-2,3 9 0,-2 1 0,2 8 2,-1-3 0,2 3 0,-2-1 0,5 1-2,-3-8 0,1-1-3,-1-6 2,0-4-3,-1-3 1,2-3-1,-3-13 1,-4 12 0,4-12 1,0 0 0,-14 2 0,14-2 0,-15-6 0,15 6 0,-17-8 0,17 8 0,-15-9-1,15 9 1,-10-7-1,10 7 0,0 0 0,0 0-1,-7-10 0,7 10 0,10-8-1,-10 8 0,18-17 0,-4 4-1,4 3 0,-1-5 2,5 2-2,-1 1 2,1-1-1,0 2 1,1 4 0,-3 2 1,3 2 0,-2 3-1,-3 2 1,0 2-1,-2 3 1,-2 2 0,-2 6 0,0-2 0,-4 1 2,0 2-1,-1-1 1,0 2 0,-2-5 0,1 4 0,-6-16-1,7 16 1,-7-16-2,7 11-1,-7-11-8,10 3-23,-10-15-1,5 1 1</inkml:trace>
  <inkml:trace contextRef="#ctx0" brushRef="#br0" timeOffset="3975">2328 326 36,'6'-10'15,"-6"10"2,8-9-2,-8 9-2,0 0-6,13 8-3,-8 2-3,2 0-1,0 4 0,1 1 0,-1 1 1,1 0-1,-3-1 3,1 1-1,-3-6 3,0 4 0,-3-14 2,0 18 0,0-18 1,-9 13-1,-1-11 0,10-2-1,-22 4 0,9-4-2,-2-3 0,-1 1-2,0-1-1,0-1 0,3-2-2,-2 1-1,6 0-2,-3-3-6,12 8-10,0-13-18,3 0-1,4 0 2</inkml:trace>
  <inkml:trace contextRef="#ctx0" brushRef="#br0" timeOffset="4736">2216 468 13,'0'0'24,"0"0"-4,-10-6-3,10 6-2,0 0-3,-6-15-4,6 15-2,1-13-1,-1 13-2,3-16-1,2 7-2,-5 9 1,9-16 0,-9 16-1,13-17 2,-13 17-1,16-14 0,-16 14-1,15-10 2,-15 10-2,18-7 1,-9 7-1,0 0 0,1 6 0,-10-6-1,17 9 1,-17-9-1,16 9 2,-16-9-2,9 14 1,-9-14-1,7 11 2,-7-11-1,1 14 1,-2-5-1,1-9 0,-3 16 0,3-16-3,-8 14-6,8-14-14,-2 14-10,2-14 1,0 0 0</inkml:trace>
  <inkml:trace contextRef="#ctx0" brushRef="#br0" timeOffset="5307">2533 249 0,'0'0'21,"10"15"0,-10-15-11,2 13-4,0-4 1,-1 0 1,1 6 1,-1-1 2,3 3-3,-2-3 0,2 2-2,-1-4-2,0 0-2,-3-12 1,6 17-1,-6-17 0,10 0 1,-10 0-1,13-12 0,-3 1 0,1-4 1,2-2-2,3-2 1,-1 0-1,1 0 0,0-2 0,1 5 1,-3 4-1,0 2-1,-14 10 1,16-13 0,-16 13-1,15 2 1,-15-2 0,8 15 0,-5-4 0,0 2 0,4 3 1,-2-1-1,-1 1 0,0-4-2,5 4-9,5-7-26,-14-9 0,23 1 1,-13-11 0</inkml:trace>
  <inkml:trace contextRef="#ctx0" brushRef="#br0" timeOffset="5788">3112 252 0,'17'16'22,"-17"-16"0,0 0-13,14 4-1,-14-4 1,11-1 1,-11 1 0,9-4-1,-9 4 0,0 0-1,9-13-3,-9 13-3,8-16-1,-8 16-1,4-17 1,-4 17-1,1-18 0,-2 9 1,1 9-1,-4-14 0,4 14 0,-9-11 0,9 11 0,-13-8-1,13 8 1,-19-2-1,9 3 0,-2 1 0,0 2 1,0 3 0,-1 0 1,3 4 0,-2-1 0,1 6 1,1-3 1,2 5-1,-2-3 1,6 4-1,0-4 1,4 4-1,2-2 1,5 2-2,3-3 1,7 1-3,7-3-4,1-2-15,5-7-13,8-4-3,-3-10 2</inkml:trace>
  <inkml:trace contextRef="#ctx0" brushRef="#br0" timeOffset="6359">3518 365 14,'0'0'25,"0"0"-4,0 0-11,10 9-2,-10-9-3,9-6 2,-9 6-3,14-10 2,-8 1-2,-6 9 2,17-20-3,-10 10 1,-2-1 0,1-2-1,-3 1 1,1 0 0,-7-1-1,1 1 1,-4-1 0,0 3-1,-4 0 0,-3 1-2,0 2 0,-4 3 0,-1 5-2,-1 3 1,-3 7-2,1 1 1,1 5-2,-1 2-1,5 8-2,0-7-3,7 4-3,1-6-4,5-1 0,3-5-1,7-3-1,6-4-7</inkml:trace>
  <inkml:trace contextRef="#ctx0" brushRef="#br0" timeOffset="6729">3591 147 6,'9'-31'28,"2"9"-2,-4 3-5,-4 2-3,2 8-6,-7-1-2,2 10-3,0 0-2,0 0 0,0 0-2,0 0-1,0 0-1,0 0 0,0 0-1,0 0 0,0 0 1,-5 16 0,5-3 0,1 8 1,-1 3 0,2 6 0,-2 1 1,3 5 0,-3 4-1,5 0 0,-2-2-1,3-1-1,3-3-2,-1-4-7,11-5-19,4-3-9,-1-13 1,5-6-1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8:20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10 12,'0'0'13,"-10"-3"0,10 3 0,0 0-1,0 0-3,-10-7-1,10 7-1,0 0-3,0 0 0,0 0-1,0 0-2,-9 0 1,9 0-2,0 0 1,0 0-1,0 0 0,-5 10 0,5-10 0,0 10-1,0-10 1,4 16-1,1-1 1,-1-1 0,2 5 0,-6-19 0,13 44-1,-13-44 1,14 51-1,-14-51 2,13 56-2,-13-56 0,5 50 0,-5-50 0,0 0 2,8 49-1,-8-49 2,0 0-2,0 0 3,0 0 2,0 0-3,0 0 3,0 0-3,0 0 2,0 0-3,38-62 1,-22 39-2,-1-1 0,2 1 1,0 1-2,0 4 2,0 0-2,0 6 2,0 1-1,-1 2 0,1 6 0,-3 2-1,0 4 1,-2 4-1,-12-7 1,0 0-2,0 0 1,36 53 0,-36-53 1,0 0 0,6 57 1,-6-57 0,0 0 2,-14 55 1,14-55 0,0 0 1,-41 40-2,41-40 1,0 0-3,-46 24 2,46-24-2,0 0 1,-49 14-3,49-14 2,0 0-2,0 0-2,-42-1-7,42 1-13,0 0-11,0 0-1,0 0 2</inkml:trace>
  <inkml:trace contextRef="#ctx0" brushRef="#br0" timeOffset="831">410 115 1,'3'10'22,"-3"-10"-5,0 0-5,12 8-2,-12-8-2,0 0-2,0 0 1,16 42 0,-16-42 1,0 0-1,10 46-1,-10-46-2,0 0 0,0 0 0,0 0-1,46 27-1,-46-27 0,36-23-1,-16 9-1,0-7 1,1-3 0,-4 1-1,-1 1 0,-2 5 2,-3 0-2,-1 1 2,-3 0 0,-7 16-1,7-16 0,-7 16 1,0 0-1,6-10-1,-6 10 1,0 0-1,0 0-1,0 0 1,0 0-1,0 0 1,-2 9-1,2-9 1,2 14 0,-1-3 0,0 4 0,-1-15 0,9 42 1,-9-42-2,10 56 2,-10-56-1,14 74 0,-6-32-2,-8-42 2,16 77-1,-16-77 1,9 72-2,-9-72 1,5 65 0,-5-65 3,7 47-2,-7-47 0,0 0 1,4 46 0,-4-46 0,0 0-2,0 0-4,0 0-16,0 0-14,0 0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8:22.0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8 388 14,'1'-9'16,"-1"9"-5,0 0-1,0 0-2,0 0 0,0 0-3,0 0 0,-10 10-2,10-10 0,0 16 1,2-4-1,1 3 1,1 4 0,0 2 0,-4-21-1,18 51-1,-18-51 1,14 52-1,-14-52 1,13 51-1,-13-51 1,0 0-2,15 54 2,-15-54 1,0 0 0,0 0-1,0 0 1,0 0-1,0 0 1,11-14-2,-5-13 1,2 2-1,4-6-1,0-2 1,3-4-2,0 2 1,2 4-1,-3 3 1,-1 6-1,-2 3 0,-1 4 0,0 3 0,-10 12-1,12-14-1,-12 14-3,0 0-3,12-3-6,-12 3-10,0 0-11,0 0 0,-5 10 1</inkml:trace>
  <inkml:trace contextRef="#ctx0" brushRef="#br0" timeOffset="561">120 508 10,'0'0'20,"0"0"-5,0 0-2,9 6 0,-9-6-2,16 10 0,-16-10-3,0 0-1,0 0-1,59 39-2,-59-39 0,0 0-1,57 37 0,-57-37-1,0 0 0,51 33 0,-51-33-1,0 0 1,0 0-1,0 0 1,43 31 0,-43-31 0,0 0 0,0 0 0,0 0 0,0 0 0,0 0-1,0 0-1,0 0-5,0 0-29,0 0-1,0 0-1,0 0 0</inkml:trace>
  <inkml:trace contextRef="#ctx0" brushRef="#br0" timeOffset="1272">600 309 8,'0'0'15,"0"0"-5,0 0 0,0 0-2,0 0-2,0 0 1,0 0-1,0 0 2,0 0-1,0 0-1,0 0 0,-1 14-1,1-14 0,5 19-1,-3-7 0,3 6-1,-1 2 0,2 1-1,0 3 1,0 1 0,-6-25 0,10 45-1,-10-45 0,0 0-1,8 45 1,-8-45-1,0 0 0,6 14 0,-6-14 0,13-13 1,-4 1-1,3-4 0,0 1 0,0-3 0,3-4-1,-1 6 0,-2-1 0,-3 8-1,-9 9 1,14-13 0,-14 13-1,12-2 1,-12 2 0,11 10-1,-5-1 1,2 1 0,-1 0 0,0 6 0,-1-2 0,0 2 1,-6-16-1,8 34 0,-8-34 2,0 0-2,2 44 2,-2-44-1,0 0 2,0 0-1,-18 44 2,18-44-1,0 0 1,0 0 0,0 0-1,-51 35 0,51-35-1,0 0-1,0 0-1,-49-3-2,49 3-4,0 0-16,0 0-16,-22-39-2,24 18 2</inkml:trace>
  <inkml:trace contextRef="#ctx0" brushRef="#br0" timeOffset="2053">1007 394 1,'0'0'24,"0"0"-12,0 0-2,0 0-1,0 0 0,0 0 0,0 0-1,0 0-1,0 0-1,0 0-2,0 0 1,0 0 1,-3 11 0,6-1 0,-3-10 1,2 21-1,-1-8-1,1 3 0,-1 1-1,1 3-1,-2-20 0,0 0-1,0 52 0,0-52-2,0 0 2,-1 47-3,1-47 0,0 0-4,0 0-5,0 0-21,0 0-5,0 0 0,9 21 1</inkml:trace>
  <inkml:trace contextRef="#ctx0" brushRef="#br0" timeOffset="2484">1168 382 27,'0'0'27,"0"0"-6,0 0-8,0 0-3,0 0-2,0 0 0,4 14-2,-4-14 0,0 11 0,-1-2 0,4 3-1,-2 1 0,2 3-1,1 1-2,0-2 1,0 1-2,2-3 1,-1-3-2,-5-10 1,16 12 0,-5-15-2,1-6 1,1 0 0,1-1 0,1-5-1,1-1 0,1-2 1,-2 2 0,-1 4 0,-3 1 0,-1 1 0,-2 1 0,-8 9 1,11-8-1,-11 8 0,0 0 0,10 6 0,-10-6 0,9 15 0,-5-4 0,2 3 1,-2 0-1,1 2 1,0 1 1,-1-2-1,-4-15 0,6 29-1,-3-18 1,-3-11-3,0 0-3,0 0-19,11 29-12,-11-29-2,9-11 2</inkml:trace>
  <inkml:trace contextRef="#ctx0" brushRef="#br0" timeOffset="3105">1584 329 20,'0'0'26,"0"0"0,0 0-17,0 0-4,0 0-1,0 0 0,12 7-1,-12-7 1,11 4-1,-11-4 0,16 8-2,-5-2 1,1 1 0,-1 3 0,2-1-1,-1 4 1,1-1-1,-1 0 1,-1 2-1,-1 1 1,1-1 0,-5 1 0,0-1 0,-4 0 0,2 1 1,-4-15 1,0 0-1,0 0 1,-15 42 0,15-42 0,0 0-1,0 0 1,-44 21-2,44-21 1,0 0-1,-42 8 1,27-12-2,3-1 0,2 1 1,-2-1-2,3-1 1,2-4-1,7 10 0,-6-17 0,6 7 0,3-1-1,1 1-1,3-1 2,1 0-1,3 2 0,-1-1-1,2 4 2,1 3-1,1 4-1,-1-3-1,4 4-5,-5 1-14,2 1-14,3-1-1,-7-5 1</inkml:trace>
  <inkml:trace contextRef="#ctx0" brushRef="#br0" timeOffset="3776">1863 294 15,'0'0'28,"11"8"0,-11-8 2,-5 11-24,5-11-2,2 14 0,2-1 0,-2 0 0,4 6 1,-1 2-1,3-3 0,-1 1-2,2 3 0,-2-2-1,2-2 0,-3-2 0,0-5-1,-6-11 1,9 18-1,-9-18 2,0 0 0,0 0 2,6 9 0,-6-9 0,0 0 1,0 0 1,-4-9 0,4 9-2,-7-12-1,2 2-2,1 0 0,-1-1-1,0-2 0,2-1-1,-2 1 0,5 0 0,0 0 0,2 0 0,3 2 0,0 1 1,2 0-1,1 1 1,-8 9-1,21-16 1,-9 11-1,2 2 1,-1 1-1,2 0 1,-2 1-2,3 3-2,-4-1-8,4 3-17,-1-1-8,-3-2-1,2 0 1</inkml:trace>
  <inkml:trace contextRef="#ctx0" brushRef="#br0" timeOffset="4356">2195 320 8,'-6'11'23,"3"0"-5,-1-2 0,3 5-2,-4-1 0,6 5-4,-4-4-2,5 1-2,-2-3-3,4 0 0,3-3-2,6-5-1,1-2-2,4-6-1,0-2-2,1-1 1,1-5 0,0-2 0,-2-2 1,-5 2 1,-2-3 2,-1 3 0,-6 2 1,-4 12 1,9-18-1,-9 18 0,2-11-1,-2 11-1,0 0-1,0 0 0,0 0 0,0 0-1,0 0 0,0 0 0,0 0 1,-1 9 0,1-9 0,-1 16 0,0-5 0,1 3 1,0 3-1,-1 6 1,1-23 0,0 61 0,0-61 0,0 80 0,-1-38 0,1 2-2,-2 1 2,2-45-2,0 74 1,0-74-2,1 53 1,-1-53-1,0 0-1,4 42-1,-4-42-8,0 0-25,0 0-1,0 0 4</inkml:trace>
  <inkml:trace contextRef="#ctx0" brushRef="#br0" timeOffset="5258">2595 304 22,'0'0'26,"0"0"-8,0 0-9,0 0-2,0 0-1,0 11 1,0-11-1,2 13 0,4-3 2,-6-10-1,9 20 0,-3-7-2,2 0 1,1 3-2,2-1 0,-3-2-1,3 0 0,-3-1-1,1-3 0,-9-9-1,14 15 1,-14-15-1,0 0 0,11 8 0,-11-8 0,0 0 0,9-2 1,-9 2 0,9-16 0,-5 5-1,2-4 0,0-2 0,0-2 0,1-2 0,-1 2-1,-1-2 0,0 1 1,-1-2-1,0 4 0,-1-1-1,-1 2 0,1 5-2,-3-4-4,0 16-9,7-11-17,-7 11-6,5-9 2,-5 9 0</inkml:trace>
  <inkml:trace contextRef="#ctx0" brushRef="#br0" timeOffset="5788">2924 129 5,'0'0'26,"10"12"1,-10-12-9,0 0-9,0 0-3,0 0-1,10 15 0,-6-6-1,4 5 0,-2 0 0,4 4-1,-1 0-1,0 2-1,0-2 0,2 4 0,-3-6 1,0 1-1,-1-1 0,-1-4 1,-4-1 0,0 0 0,-4-2 1,2-9 1,-9 15-1,9-15 1,-16 9 0,7-5-1,-4-1 0,2-1 0,-4-1-1,3-1 0,-1-2-1,0-2-1,3-1 0,1 0 0,9 5-1,-12-14 0,12 14 0,-1-17-1,4 7-1,2 0 0,6 0-2,-2-2-1,6 0 0,-4-1-1,7 0 2,-5-2 0,3 3 0,-1-3 3,-4 3 1,0-2 1,-3 3 2,-8 11 0,12-17 0,-12 17 1,6-10-1,-6 10 0,0 0 0,0 0-1,0 0-1,0 0 1,0 0-1,0 0 0,7 9 0,-7-9 0,10 18 1,-2-6 0,0 0 1,2 5 0,-1 0 1,3 2 0,-4-5 0,2 2-1,-4-1 1,2-1-1,-3-3 0,0-1 0,-5-10-1,6 9 1,-6-9-1,0 0 2,0 0-1,0 0 0,5-12 0,-5 0-1,-1-1 2,2-4-2,0-1-1,1-3 0,2-1 0,1-1-1,1 1 1,1 2-2,2 1 2,2 2-2,1 3-2,-4-1-5,9 8-12,-2 0-15,-5-2-1,4 3 1</inkml:trace>
  <inkml:trace contextRef="#ctx0" brushRef="#br0" timeOffset="6680">3467 0 9,'0'0'31,"0"0"-1,-10 12 2,1-14-19,9 2-4,-20 4-2,11 2-1,-5-1-2,1 6 0,-1 0-1,0 3 0,0-1-2,2 3 1,2-3 0,2 2 0,1-1-1,5 0 0,3-4 0,4 1-1,-5-11 1,17 17-1,-5-7 0,0 0 0,2-3-1,-2 0 1,0 0 0,0 0 0,-1 0-1,-2 0 1,2 1-1,-2 0 1,-9-8 0,14 18-1,-8-8 1,-4 2 0,-1-1 1,-2 1 0,-3 0-1,-3-2 1,0-1 0,-2 1 0,9-10-2,-18 13-10,7-8-24,11-5-2,-10-2 1,10 2 0</inkml:trace>
  <inkml:trace contextRef="#ctx0" brushRef="#br0" timeOffset="7381">3538 343 24,'0'9'26,"0"-9"-7,5 20 0,-8-8-2,5 7-2,-9 4 0,7-23-2,-12 64-4,5-20-6,-3 4-38,1 13-2,-12-6-2,2 4-1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9-03-12T21:51:00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11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37 346 8,'0'0'8,"0"0"-2,0 0-1,6 11 0,-6-11 0,9 22 2,-2 0 1,0 4 1,2 10 1,-5 9 0,2 10 0,-6 3-1,4 9-1,-5-3-1,1-1-1,-2-5-3,2-6 1,-2-3-2,3-8 1,-1-9-2,0-4 1,-1-7-1,1-3 0,-1-4 1,1-1-1,0-13 1,-1-10 0,-1-7-1,0-8 1,-2-10-1,-1-9 0,-2-11-1,-2-6 0,0-6 0,-1 5 0,1-1 0,4 3 0,2 6 0,4 2-1,7 8 0,7 7 1,5 5-1,6 3 0,4 5 0,4 3 0,1 5 0,5 8 1,-2 5-1,0 4 1,-1 8-1,0 7 1,-4 4 0,0 3 0,-1 1 0,-6 0-1,-4-1 1,-6-1 0,-4-2 0,-7-3 0,-6 1 1,-9-1 0,-8 0 0,-6 2 1,-8-3 0,-6 2 0,-8-3 0,-2-2 0,-4-3 0,0 0-1,0-3 1,5 0-2,5-3 0,6 0 0,9-1-2,4-6-4,23 3-14,-9-11-14,16-5-2,11-4 2</inkml:trace>
  <inkml:trace contextRef="#ctx0" brushRef="#br0" timeOffset="982">1419 56 7,'-14'10'25,"-5"-3"-12,-3 1-4,-1 8 2,-8 0 0,2 7 1,-7 2-3,4 11-1,-7 1-2,0 9-1,-5 0-1,1 8 0,0 0 0,2 4 0,1 2 0,5 3-1,3-2-1,11 2 1,7 0-1,8 1-1,10-1 1,8-2-1,9-4-1,4-2 1,12-5 0,2-5-1,2-6 1,1-7-1,-3-7 1,-4-4 0,-5-7 0,-1-4-1,-11-5 1,-6-3 0,-12-2-3,11 0-2,-11 0-16,0 0-15,5-14-1,-5-1 1</inkml:trace>
  <inkml:trace contextRef="#ctx0" brushRef="#br0" timeOffset="1492">1626 413 0,'0'0'25,"13"6"-1,-13-6 1,7 10-21,-2 10-2,2 1 3,-3 15 1,-4 3 0,2 14 0,-3 0 0,0 5 0,-6-1-1,5-2-1,-3-6-2,2-7 0,-2-8-1,3-9 0,-2-9-2,4-16-2,0 0-1,0 0-1,-10-16 0,4-7 0,0 0 0,-3-5 1,-1 3 1,0 1 2,1 4 2,-1 6-1,10 14 0,-11-12 0,11 12 2,0 0-1,22 8 1,4-6 0,8-4 1,12-2 0,7-5 1,9-2-1,1-7 0,0 1-1,-8-5 0,-5 0-1,-11 0 0,-9-2-1,-10-1-1,-11 0 1,-5 0-1,-5-2-1,-2 3 1,-3 1 0,0 2 0,-3 7 1,3 2 0,6 12 0,-10-10 0,10 10 1,-9 8 0,4 4 0,1 4 1,1 9 0,-3 5 2,1 13 0,-3 7-1,1 7 1,1 0-1,3 2 0,0-4 0,3-5-1,2-4-1,3-8 0,0-10 0,4-8-1,0-4-2,-9-16-9,10 2-23,0-8-1,-4-19 1,3-10-1</inkml:trace>
  <inkml:trace contextRef="#ctx0" brushRef="#br0" timeOffset="2694">2120-1 3,'0'0'11,"10"-1"-7,-10 1 1,14 8 1,-3-3 2,4 3 1,3 4 1,5 3 0,3 4-1,7 9 1,0 1-3,5 9-1,1 1 0,1 9-2,1 3-1,1 7 0,-3 3-1,-2 3-1,-3 3 1,-4 2-1,-4 2 1,-4-3 1,-6-5-1,-4 2 2,-7-5-1,-4-4 1,-8-9 0,0 0 0,-8-5 0,-1-2-1,-8-4 1,0-4-1,-2-4-1,0-1 0,0-6 0,1-2 0,1-6 0,3-3-1,5-3 0,1-4-1,4-1-1,0-5-4,11 3-21,0 0-10,-5-21-2,11 5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15.5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0 485 11,'22'-26'26,"14"-1"0,7-6-16,1-3-5,4 2 2,1-1-1,-3 7-1,-8 2-1,-6 8-1,-9 1 0,-5 7 0,-7 0-1,0 3 0,-11 7-1,5-12-1,-5 12-1,-2-12 0,2 12 0,-14-22 0,7 12 0,-4-5 0,-4-2 1,2 1 1,0 0-1,-2 0 1,1 1-1,3 9 2,-3-5-2,0 5 1,5 3 0,-1 0 0,-1 5-1,2 3 1,2 7 0,1 6-1,4 6 1,5 10-1,4 7 1,3 6-1,7 10 1,4 4 0,6 0-1,2 0 1,2-4 0,-2-4 0,-5-10 0,-2-3 0,-6-15-1,-6-2 2,-7-4-1,-4-3 0,-7-2 0,-3-4 0,-5-4 0,-4-6-1,-4-3-1,-1-8 1,-4-12-1,-1-9 0,2-5 0,-1-8 0,2-1-1,2 2 2,3 4-1,1 2 1,3 7 0,3 5 0,2 6 0,3 7 0,4 4-1,6 9 1,1-16-1,8 9 1,9 0 0,7-1-1,10 1 2,6 1-1,7 2 1,3 1 0,1 1-1,-1 3 0,-4 3-8,-3 1-22,-14-6-1,-1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2:22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0 249 3,'15'-5'6,"2"2"0,-1 0-1,1 1-1,-3 1-1,1 2 0,-3 1-2,-1 1 1,1 1-1,-3 1 0,0 3 0,-9-8-1,17 15 1,-9-5 0,0 0 0,0 3 0,0 0 0,-2 0-1,3 3 1,1 0 0,-2-1 0,1 2 0,0-2-1,-2 1 1,-2-2 0,3 0 0,-5-3 1,0 1 0,-3-2 0,0-10 0,-5 16 0,5-16 0,-13 12 1,4-7-1,9-5 0,-19 9-1,10-6 1,-3-1-1,1-2 0,1-1 0,-1 0 0,0-1 0,1-1-1,0-2 1,1 1 0,9 4 0,-13-10 0,13 10-1,-8-13 1,8 13-1,0-16 1,3 7-1,2-2 0,-5 11-1,13-16 1,-4 7-1,2 3 1,0 0-1,-1 2 1,1-1 0,-1 4-1,-10 1 1,15-2-1,-15 2-1,9 3-3,-9-3-3,0 0-4,12 9-6,0-3-5</inkml:trace>
  <inkml:trace contextRef="#ctx0" brushRef="#br0" timeOffset="892">405 0 3,'0'0'3,"-2"21"2,1-3-2,0 4 2,1 3-2,0 3 1,1 6 0,0 1 0,2 7-1,1-2 2,0-3-1,1-1-1,2-1 1,-1-3-1,0-3 0,0-3-1,-2-5 0,0-2 0,0-5-1,-1-1 1,-3-13-1,3 14-1,-3-14 1,0 0 0,0 0-1,0 0-3,0 0-6,0 0-8,0 0-6</inkml:trace>
  <inkml:trace contextRef="#ctx0" brushRef="#br0" timeOffset="1352">924 184 7,'-12'2'10,"1"0"-1,-5 1-1,-1 2-1,-5 3 0,0 0 0,1 1-1,-2 3-1,0-2-2,4 1-1,0 0 0,5-2-1,2 1-1,12-10 1,-9 13-1,9-13 1,6 10-1,3-4 1,4 0 0,1 0 0,2 0 0,2 3-1,1-1 1,1 2-1,-3 2 0,1 0 0,-5 3 0,3 0 0,-2 3 0,-1 0 0,-2-1 0,-3 0 1,0-3-1,-3 3 1,-5-4 2,-3-1 0,-6-2-1,-1 0 1,-5-3 0,-1 0 0,-4-1 0,2-3-1,1-2-1,0-1 1,1-3-2,2-3-1,3 1-4,3-5-3,6 0-6,4-2-3,3-4-5,9 4-4</inkml:trace>
  <inkml:trace contextRef="#ctx0" brushRef="#br0" timeOffset="1973">1157 365 11,'12'-8'9,"2"0"-1,0-2 1,0-3-2,2 3-1,-3-3-2,1 2 0,-4-1-2,-1 2 0,-2 1 0,-7 9 0,10-17 1,-10 17-1,-1-13 0,1 13 0,-13-8 0,13 8 0,-19-1-1,5 3 0,0 1 0,-1 2 0,0 1-1,-1-1 0,2 2 2,0 1-2,0-1 1,2 1 1,0 0 0,2 2 0,-1-1 0,2 2 0,0 0 0,2 0-1,-2 1 1,5 1-1,0 1-1,2 0 1,1 1 0,2 3-1,1-2 1,3 2 0,1 1 0,3-1 0,1 1 1,4 0-1,0-4 0,5 1 1,1-4-1,4 1 1,4-3-1,2-2 0,1-1 0,2-1 0,-2-2-1,0-1 1,-3 0-1,-3-1-2,-2 1-6,-6 2-17,-6-6-5,2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16.5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67 511 5,'10'27'22,"-11"-1"-10,3 11-7,1 15 2,-1 13 0,1 14 1,-2 11-1,2 6 1,-3-5 0,4 3-1,-2-11-2,0-6 1,-2-17-1,1-11 1,-3-19 1,2-5-1,-7-13-1,7-12-1,-16-22 0,7-6 0,-5-15-1,3-12-1,-3-14-1,4-8 0,1-7-1,4 2 0,3-2 0,6 4 0,3 7-1,5 6 1,8 9-1,5 4 0,8 4-1,5 9 1,6 6 0,5 5-1,6 6 1,3 10 0,1 8 1,0 11-1,-5 10 0,-5 6 1,-7 8 0,-8 5 0,-13 4 0,-11 1 0,-14-6 2,-8 6-1,-12-6 2,-8-1 0,-7-7 1,-2-4-1,-7-5 1,1-5-2,1 0 0,-2-9-2,5-3-3,2-5-3,13 3-15,2-4-14,9-5-2,12-1 1</inkml:trace>
  <inkml:trace contextRef="#ctx0" brushRef="#br0" timeOffset="671">1454 376 16,'-14'-12'25,"2"7"-13,3 2-2,-2 0 0,1 4 2,-5-1-2,0 7 1,-6 3-3,-1 8-2,-7 7-2,-4 11-1,-7 10 0,-5 13-1,-5 7 1,-2 11-1,-3 8 1,2 7-1,3 2 0,7 0 0,7 0-1,11-3 1,14-5-1,12-5 0,13-5-1,11-9 1,8-9 0,8-5 0,5-10-1,1-6 2,-6-11-1,-4-5 0,-8-10 0,-4-1-1,-6-4-2,-19-6-16,11-12-16,-8 1-2,-5-7 0</inkml:trace>
  <inkml:trace contextRef="#ctx0" brushRef="#br0" timeOffset="1422">2076 691 19,'-11'-5'23,"0"6"-12,-5 2-4,-4 0 1,-4 4 0,-9-4 2,-2 8-3,-7 1 0,1 4 0,-4-2-1,3 3-2,1-3 0,5 1-1,1-1-1,9-1 0,5-7 0,9 1-1,12-7 0,2 13 0,13-4-1,10 0 0,10 3 0,8 4 0,7 2 0,6 4 1,-1 2-1,-1 1 0,-6 6 0,-4 1 0,-8 4 0,-9 2 0,-8 1-1,-7-3 2,-7-1-1,-7-2 1,-8-6 0,-6-1 2,-11-8 0,-5-1 1,-10-9 0,-5 0 0,-9-6 0,2-3 0,-2-5-1,3-1-2,6-4-1,7-4-3,13 3-6,5-9-10,16-2-16,13-1-2,11-7 1</inkml:trace>
  <inkml:trace contextRef="#ctx0" brushRef="#br0" timeOffset="1963">2560 460 2,'0'0'25,"0"0"1,0 0-1,0 0-21,-6 22-1,2 3-1,-1 6 0,2 7 2,-1 16 0,3 14 1,-2 13 1,3 12-1,-3 5 0,4 7 0,-1 0 0,1 4 0,-3-9-2,2-7-1,-4-17 0,3-13 0,-1-11-1,0-14-3,2-7-13,2-14-18,-2-17-1,7-24 0</inkml:trace>
  <inkml:trace contextRef="#ctx0" brushRef="#br0" timeOffset="2544">3126 597 6,'16'9'21,"-8"11"-11,0 13 0,4 10 0,-5 11 2,0 12-1,-3 11 0,0 7-3,-4 0-2,-1-1-1,-3-2-1,0-7-1,-1-12-1,1-10 1,-1-16 0,2-11 0,-1-15-1,4-10-1,-10-21 1,1-8 0,-3-8-1,1-6 0,-1-4-1,-2-1 0,2 3 0,1 7 0,2 9 0,3 5 0,4 10-1,2 4-1,6 0 1,5 3 0,10-1 0,5-4-1,9-2 0,7-4 1,8-2 0,5-3 0,1 0 1,0-1-1,-5 1 0,-4 0-3,-4 3-2,-9-5 0,-5 8-1,-8-5 0,-5 1 1,-6 2 0,-3 1 4,-2 2 3,-5 1 2,0 15 3,-4-15-1,4 15 0,-12-3-1,12 3 0,-17 13-2,8 0 0,-3 7 2,3 8-1,0 5 2,3 13 0,-2 6 0,7 9 0,-2 1-1,5 4 0,0-2-1,5-2-1,0-7-1,1-6 0,0-11 0,-1-10-6,2-3-8,0-12-21,-9-13-1,12-17 0</inkml:trace>
  <inkml:trace contextRef="#ctx0" brushRef="#br0" timeOffset="4126">3702 201 18,'16'16'21,"-2"2"-15,8 12-6,7 10 1,10 11 2,9 10 0,7 10 0,7 9 1,0 5 0,-1 8 0,-3 1 0,-5 1-1,-9-3 0,-7-3 2,-13-6 0,-7-4 0,-12-10 0,-4-2 1,-12-13 0,-5 0 0,-9-7 1,-4-3-3,-6-8 1,-2-5-1,-2-7-2,1-6 0,1-7-1,2-11-6,11-7-16,8-10-13,10-13 1,15-3 0</inkml:trace>
  <inkml:trace contextRef="#ctx0" brushRef="#br0" timeOffset="4557">4771 1280 8,'2'-11'25,"16"-5"-1,4-10-18,4-11-1,10-5 0,4-8 0,6 0 0,0-3 2,0 6-1,-7 3 0,-2 6 1,-9 7-1,-1 8-2,-8 0 0,-1 8-2,-1 0-1,-4 4 0,-2 2-2,-11 9-5,15-13-6,-15 13-4,-12-7-4,-5 3 0,-6 1 0,-7-4 1</inkml:trace>
  <inkml:trace contextRef="#ctx0" brushRef="#br0" timeOffset="4817">4929 665 14,'-10'11'12,"6"7"1,7 8 0,5 4 0,8 8-1,1 6 0,8 8-3,3 0-2,5 6-1,0-3-2,1-2 0,0-2-2,-2-4 0,-1-8 0,-1-4-1,-7-7 0,-3-6-2,-1-5-2,-10-6-4,-4-1-6,-5-10-7,-15 8-2,-1-4-5,-10-6-4</inkml:trace>
  <inkml:trace contextRef="#ctx0" brushRef="#br0" timeOffset="5098">5006 1271 14,'24'-17'16,"4"-3"0,3-3 1,-3-6-1,3-1-2,-8-6-3,1 1-2,-10-4-1,-4 6-4,-5-1-2,-4 5-5,-1 6-4,-7 2-2,-2 10 0,-10 0 0,-4 9-2,-8 0 1,-1 4 2,-7 0 2,-4 1 5,-3 0 2,-1 2 1,4-2 1,3 1 1,4 0 1,5 1 0,7 1 1,5 0 1,11 4 0,8-10 0,13 16 0,10-9 0,14 3 0,6-4-1,16 3 0,3-2-2,8-1-1,-1-2-2,-3-1 1,-6-3-1,-10 0-2,-6 1-5,-14-3-21,-8-6-7,-4-2 1,-10-7-2</inkml:trace>
  <inkml:trace contextRef="#ctx0" brushRef="#br0" timeOffset="5869">6034 452 3,'0'0'24,"-5"22"-1,-2 5-14,-2 7-6,0 17 1,-3 12 3,4 18 0,-3 8 1,7 8-1,-2-3 0,7 3 0,-1-4-2,4-12 0,-2-16-2,1-13-1,-1-18 1,1-8 0,-3-12 1,0-14-2,-7-16 2,0-8-1,-5-12 0,0-9-1,-4-12 0,1-10-2,-4-7 0,2-1 0,2-3 0,2 2 1,5 1-2,5 7 1,7 5-1,7 7 0,12 7 0,10 5 0,16 11 0,9 6-1,10 12 1,7 7 0,2 9 1,1 9-1,-9 5 0,-10 9 1,-15 4 0,-14 5 0,-17 4 0,-18 1 0,-14-2 2,-8-1 0,-9-5 1,-2-2 0,-7-9 0,4-4 0,-3-12 0,5-5-2,2-11-2,1-3-2,9 0-8,2-6-17,12-5-8,13-2 1,10-4-1</inkml:trace>
  <inkml:trace contextRef="#ctx0" brushRef="#br0" timeOffset="6530">7189 172 15,'0'0'24,"0"0"-14,0 0-4,0 0 2,-15 2 0,6 2 1,-5 5 0,-5 3-3,-1 10 1,-8 7-1,-3 16 0,-10 11 0,-8 14-1,-9 11 0,0 12 0,-3 7-2,2 9 1,3 0-1,9-2-1,11-5 1,16-3-2,16-10 1,18-6-1,11-10 0,15-10 0,5-12 1,6-5-2,1-12 1,-3-7 0,-5-7-1,-9-6 1,-7-6 0,-9-2-1,-5-4-1,-14-2-3,12-2-7,-12 2-16,-6-17-9,4 4 0,-4-10-1</inkml:trace>
  <inkml:trace contextRef="#ctx0" brushRef="#br0" timeOffset="7291">7374 582 4,'5'11'15,"-5"1"-2,-1 6-1,-1 9-1,3 8 0,-2 6 0,5 12 0,-5 3-2,5 8-2,-3 0 0,4 0-2,-2-8-1,1-5-1,-1-9-2,-1-8 0,0-11 0,-1-7 1,-1-16-2,0 0-1,0 0-1,-3-30-1,-1 1 0,-4-11-1,-1-8 0,-5-7-1,0-9 2,-6 2 1,1 2 1,-3 5 1,1 5 0,3 9 1,2 7 0,6 6 1,7 9-1,9 0 0,13 1 1,13 2 0,10 1 0,11 3 0,7-1 1,4 5-1,1 1 1,-3 2-1,-9 3 0,-9 1-1,-12 1 0,-8 1-1,-8-1 0,-16 0-1,9 6-2,-9-6-3,-16 7-4,1-3-3,-3 6-6,-7 3-3,-7 0-3,-4 6 1</inkml:trace>
  <inkml:trace contextRef="#ctx0" brushRef="#br0" timeOffset="7781">7300 792 13,'-17'15'15,"15"2"-2,12-3-1,14-7-2,14 1-1,9 0 0,8 1 2,4-3-2,5 3-1,-8-2-2,-3 0 0,-14-2-1,-6 0-2,-11-2-2,-7-3-4,-15 0-5,0 0-13,0 0-11,-6-13 1,-3-3-2</inkml:trace>
  <inkml:trace contextRef="#ctx0" brushRef="#br0" timeOffset="8292">8172 175 17,'0'0'19,"0"0"-1,0 0-3,0 0-3,5-9-1,-5 9-4,0 0-3,2 15-1,0 1-1,3 9 1,2 12 0,0 16 0,-1 14 1,1 17 0,-4 16-1,3 15 0,-6 10-1,0 6 0,-1 2-1,-1-3 0,0-7 0,4-10 0,1-10-1,1-16 1,0-10 0,1-12 0,-1-12 1,0-11-1,-1-10 0,-2-6 0,1-8 0,-2-7-3,0-11-11,0 0-21,4-18 0,-3-6-1</inkml:trace>
  <inkml:trace contextRef="#ctx0" brushRef="#br0" timeOffset="10025">8788 544 0,'9'1'6,"-9"-1"0,0 0-1,0 0-1,10 16 1,-10-7-1,0 5 0,0 3 1,-2 10-1,0 10 1,-4 9 0,0 13 0,-2 14-1,2 9 0,0 3-1,1 3 0,3-5 0,3-12-1,3-4-1,1-14 1,0-18 1,2-16 1,-5-10-2,-2-9-2,-4-15-2,-3-5-2,-3-12-1,-3-8-2,0-2-2,-5 0 1,0-1 1,0 3 3,-2 7 0,2 5 3,-1 9 2,1 6 1,3 4 1,1 5-1,4 4 1,10 0 1,0 0 0,4 12 1,15-11-1,10 1 1,9-3-1,9-3 0,4-5-1,7-5 0,1-3-2,0-5-1,-4-2 0,-7 0 0,-6-4 1,-6-5-1,-7 2 1,-4 0-1,-8 1 1,-3 0 1,-5 3-1,-3 2 1,-3 2 1,-1 9 1,-2-1 0,0 6 0,0 9 0,0 0-1,0 0 0,-12 2-1,6 15 0,0 9-1,0 9 0,2 10 0,1 11 2,3 11-1,2 3 0,5 4 0,-1-3 0,1-4 0,0-8-1,-1-8 0,-1-14-1,-2-10-3,1-4-13,0-12-17,-4-11 0,8-14-1</inkml:trace>
  <inkml:trace contextRef="#ctx0" brushRef="#br0" timeOffset="10876">9645 1101 9,'0'0'8,"0"0"-1,0 0-2,0 0-1,-9-4 1,9 4 0,0 0 0,0 0 1,0 0 0,0 0-1,0 0 1,-2 11-1,2-11 0,1 13 1,3-3-1,-3 2-1,2 7 1,-2 4-1,2 10 1,-5 7-1,0 11 0,-5 6 0,-2 6 0,-4 2-1,0 0 0,-2-6-1,2-8-3,4-9-2,0-17-13,9-25-17,17 5 1,5-29-1</inkml:trace>
  <inkml:trace contextRef="#ctx0" brushRef="#br0" timeOffset="11547">10365 611 16,'0'0'24,"8"-10"-13,-8 10-2,-13 2-1,-3 3 2,-10 2 0,-7 4 0,-12-1-2,-3 7 0,-8-3-2,3 6 0,-2-2-2,8-3-2,9 3 0,14 0-1,17 0 0,18 1-1,18 4 0,15 0-1,12 2 1,7 5 1,6-2 0,-2-1-1,-8 2 0,-7-2 0,-14 3 0,-11-1 0,-13 1 1,-10-1-1,-9 1 0,-6 0 0,-7 0 1,-5-1 1,-6-3 0,-2-2 0,-8-5 1,2 0-1,-5-7 0,2-1 0,-1-3-6,-3-8-14,3-5-16,9-6-2,7-12 1</inkml:trace>
  <inkml:trace contextRef="#ctx0" brushRef="#br0" timeOffset="12708">10603 0 11,'0'0'11,"0"0"-1,0 0 2,0 0-2,0 0 1,0 0-1,0 0-2,0 0-1,0 0-3,0 0-2,0 0 0,0 0 0,0 0-1,16 9-1,3 4-1,11 12 1,9 10 0,8 14-1,4 15 2,9 13-1,7 12 1,-3 9 0,-7 8 1,-6-3-1,-12 3 1,-10-2 0,-10-2 0,-19-6 0,-7-1 2,-21-6 0,-1 1 0,-17-6 1,3-2 0,-14-9 0,0 0-1,0-7 1,-4-4-2,5-7 1,0-6-1,4-8-1,2-6 0,6-10 0,7-11-1,0-7-6,-2-9-24,3-14-7,2-8-2,-6-14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42.3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1057-4 15,'0'0'10,"7"-9"-2,-7 9 0,0 0-2,0 0-1,0 0-1,0 0-1,0 0 0,0 0 1,0 0 0,0 0 0,2 13 0,6-2 0,-6 3 0,5 8 0,-6 8 0,5 12 0,-9 6 0,3 7-1,-13 8 0,3 5 0,-4 0-1,4-1 0,-3-8 0,4-8-1,0-10 0,5-7-3,4-12-4,0-22-12,0 0-13,0 0 2,-8-25-1</inkml:trace>
  <inkml:trace contextRef="#ctx0" brushRef="#br0" timeOffset="1522">714 440 8,'0'0'15,"0"0"-1,0 0-3,0 0-1,0 0-3,0 0-2,0 0 0,0 0-1,0 0-1,0 0 1,0 0 0,0 0 0,0 0-1,0 0 0,12 10 0,-12-10-1,14 14 1,-4-4-1,3 2 0,3 4-1,1 2 1,3 4-1,1-2 1,3 0 0,-1 1 0,1-2 0,-1-2-1,1-4 1,-7-3 0,0-4 1,2-4 0,-1-2-1,-3-6 1,-1-5-1,1-5 0,-2-4 0,6-6-1,-1-5 1,-1-5-2,0 0 0,4-1 0,0 3 0,0 2 0,-2 6 0,-2 4 0,-3 7 0,-4 5 0,-10 10 0,13-11 0,-13 11 0,0 0 0,0 0-2,0 0-2,0 0-9,-9 7-20,5 2-1,-6-5 0</inkml:trace>
  <inkml:trace contextRef="#ctx0" brushRef="#br0" timeOffset="2644">117 1222 9,'0'0'16,"0"0"-6,11-5 0,-11 5-1,5 21-1,0 3-2,-3 10 1,5 12 0,-4 12 1,2 9 0,-5 7-2,2 5 0,-3-1-2,-1-4 0,-1-8-2,-1-11 0,1-14 0,0-9 0,0-18 0,3-14 0,-12-11 0,3-16 0,-4-11-1,-1-9 0,-3-9-1,0-12-1,-1-1 0,2-4 0,3 5-1,6 3 0,6 6 0,6 2 0,12 8 0,8 4 1,13 4 0,8 10 0,10 4 0,6 7 1,2 11 0,-2 8 0,-5 9 0,-8 11-1,-11 10 2,-10 4 0,-13 6 0,-12 1 1,-10-3 0,-7-1 1,-10-2 0,-5-3 1,-6-6-1,-2-3 0,-4-8-1,0-2 0,2-3-2,1-4-2,7 1-8,2-1-16,6-6-8,7 3 1,4-8 0</inkml:trace>
  <inkml:trace contextRef="#ctx0" brushRef="#br0" timeOffset="3395">1207 1042 17,'0'0'26,"0"0"1,-9-5-10,-2 10-13,-6 1-1,-5 4 2,-6 7 0,2 6 0,-8 2 1,2 9 0,-4 6-1,2 8-2,-2 8 1,8 6-1,2 1-1,9 2 0,5 2 0,11-1 0,10-6-1,10-3 1,6-8 0,14-6 0,5-7 0,4-4-1,1-10 0,-1-4 0,-3-6-1,-8-5-1,0-2-3,-15-9-12,-7-3-19,-1-4 0,-11-6 0</inkml:trace>
  <inkml:trace contextRef="#ctx0" brushRef="#br0" timeOffset="4337">1613 1149 21,'0'-12'25,"0"12"-12,0 0-2,4 23 2,-4 10 0,-8 5-4,4 19-1,-4 7 0,2 14-1,-3-1-1,3 2-1,-1-8-2,3-9-2,2-13 0,0-13 0,1-18-1,1-18 0,1-9-1,-2-15 1,-3-7-1,-3-6 0,-2-1 0,-3-3 0,-4 5 1,-2 7 0,-2 9 0,-1 9-1,4 9 1,1 9 0,7 5 0,9 4 0,9 2 0,13-3 0,11-3 0,11-6-1,10-9 0,4-9-2,4-8-1,-2-10-1,0-5-1,-10-9-2,-2-1-1,-11-4-1,-3 4 0,-11-6 2,-2 9 1,-9 1 1,-2 5 4,-6 8 3,-3 4 2,-2 7 3,-4 2 1,5 15 0,-10-6 3,10 6-1,-10 14-1,6 4 0,-2 6-1,3 9-1,-1 8 0,6 13 0,-3 3-1,4 12-1,-3-4-1,5 1-1,-5-6-1,2-6-1,1-6-3,-2-15-10,0-13-21,6-7-2,-7-13 1,16-11-1</inkml:trace>
  <inkml:trace contextRef="#ctx0" brushRef="#br0" timeOffset="5088">2285 969 15,'11'5'27,"-11"-5"2,9 9 0,0 1-26,4 3-1,5 6 1,4 6 1,6 8 1,2 2 0,8 7 0,3 4-1,3 5 0,-5 3-1,-1 5-1,-2-3-1,-6 1 1,-7 2 0,-7 2-1,-9-4 1,-7-1 1,-7-4-1,-5-4 1,-9-4 0,-3-2-1,-5-9 0,-3-4-1,-3-8 0,-1-8-3,4-1-10,1-10-23,2-10-2,8-6 1,2-10-1</inkml:trace>
  <inkml:trace contextRef="#ctx0" brushRef="#br0" timeOffset="5879">3694 1619 10,'18'-28'20,"11"-4"-3,6-5-1,4-6-1,7 2-1,-1-2-2,3 7-4,-9 4-1,-3 8-1,-8 4-2,-7 8-3,-9 4-1,-12 8-4,0 0-5,0 0-5,-17-2-8,6 6-10,-11-5 0</inkml:trace>
  <inkml:trace contextRef="#ctx0" brushRef="#br0" timeOffset="6139">3793 1160 22,'0'0'14,"0"0"1,6 10 0,-6-10-3,0 0-1,13 15-3,-13-15-1,15 20-3,-6-2-1,2 9 0,3 9-2,1 12 1,3 7 0,1 9 0,1-1-1,1 6 0,-2-3 1,0-7-1,-3-8 0,-3-10-1,-4-11 1,-3-9-1,-4-4-1,-2-17-2,-10 5-3,-4-17 1,-2-6-2,-7-2 1,-2-4-1,-6-8 1,-3-1 0,-5-2 4,2-1 2,-1 5-1,-2 5 1,2-1 0,0 7 1,4 3 0,3 8 1,8 2-1,1 4 2,8 3 1,14 0 1,0 0 0,0 0 1,30-1-1,5-7-1,15 3 1,10-6-1,13 2 0,10-3-2,5 3-1,0-2 1,-2 5-1,-8 0 0,-9 5 0,-13 0 0,-14-1-1,-12 7 0,-11-4-5,-8 5-14,-11-6-14,0 0 0,-13 4 0</inkml:trace>
  <inkml:trace contextRef="#ctx0" brushRef="#br0" timeOffset="7040">5228 744 9,'0'0'23,"9"-2"0,-9 2-18,0 0-2,11 15 1,-9 3 3,3 12 1,-2 9 1,3 17 0,-3 12 0,4 19 0,-5 9-1,3 10-2,-5-5-1,2-4 0,-4-12-1,3-10 0,-4-21-1,3-13 1,-2-21-4,2-20-4,1-17-5,-5-20-5,5-8-8,-3-17-8,-1-9-5,4-12-1</inkml:trace>
  <inkml:trace contextRef="#ctx0" brushRef="#br0" timeOffset="7331">5237 662 24,'12'-21'26,"2"1"-9,11 2-6,9 7-4,4 0-1,9 6 0,0 4-1,5 6 0,0 6-2,-2 5 0,-8 7-2,-6 4 0,-8 6 0,-8 2 0,-9 3 1,-9-1 1,-15-3 1,-4 2 0,-9-8 1,-4-1 1,-7-7-1,-2-1 0,-6-7-2,0-2-1,2-1-5,-3-8-5,10 2-14,4-3-13,4-5-1,11-1 0</inkml:trace>
  <inkml:trace contextRef="#ctx0" brushRef="#br0" timeOffset="7902">6366 455 14,'10'-10'25,"5"9"0,-15 1-14,0 0-7,0 16 0,-13-3 2,-4 11 0,-10 4 1,-3 16-1,-11 8 1,-4 15-2,-5 7 0,-1 7-1,0 4-1,6 4 0,5-3 0,10-1 0,12-5 0,17-7-1,15-8 0,17-6 0,13-7-2,9-8-1,12-4-9,0-13-7,2-12-16,5-6-3,-4-19 2</inkml:trace>
  <inkml:trace contextRef="#ctx0" brushRef="#br0" timeOffset="8262">7088 698 26,'-19'-5'29,"4"8"2,-9 12-10,-5-7-19,-6 7 2,-10 5-1,-5 6 2,-9 1 0,4 6 0,-2-5-1,5 2-1,7-4 0,11-1-1,15-4-1,17-4-1,19 0 0,14-1 0,12-2 0,10 1 0,4 7 0,-1 2 0,0 3 0,-7 3 0,-9 1 0,-10 3 0,-10 2 1,-12 1 0,-10-5 2,-6-2 0,-13-7 0,-5-2 1,-8-7-1,-1-2 0,-5-8 0,4-4-3,5-2-4,-2-9-11,10 1-21,9 2-1,8-6 0,10 0 0</inkml:trace>
  <inkml:trace contextRef="#ctx0" brushRef="#br0" timeOffset="8943">7437 1238 15,'0'0'30,"10"17"1,-15 6-10,-4 8-12,1 16 1,-13 8 0,1 13 0,-9 5-2,3 4-3,-2-7-3,5-11-7,12-20-25,12-16-5,11-28 1,18-19-1</inkml:trace>
  <inkml:trace contextRef="#ctx0" brushRef="#br0" timeOffset="9214">8047 672 8,'0'0'30,"12"-1"0,-12 1 2,0 0-19,0 19-10,-6 7 0,-2 11 2,-7 9-1,1 11 2,-6 10-1,5 7-1,-3 0 0,5 0 0,-1-8 0,7-4-2,2-12 0,3-8-2,3-15 0,-1-7-1,5-7-3,-5-13-2,8-10-2,-10-9 1,0-1-1,-9-7 2,0 0 0,-7-6 1,-5 2 3,-1 6 3,-2 2 1,3 7 0,2 2 0,9 6 0,12 8 0,0 0 0,17-10-1,12 11 0,16 1 0,8 1 0,9-2 0,6-2 0,2-3-2,-3-3 0,-4-3-5,-8-7-9,-14-8-17,-1 0 1,-17-12 0</inkml:trace>
  <inkml:trace contextRef="#ctx0" brushRef="#br0" timeOffset="9664">8415 754 20,'-9'11'29,"1"7"-12,6 12-5,-2 2 2,5 13-1,-3 4 0,5 9-2,-4 1-2,3 7-3,-2-4-2,2 1-1,-1-6-1,1-8-5,6-5-17,-1-10-14,-1-16-2,6-10 1</inkml:trace>
  <inkml:trace contextRef="#ctx0" brushRef="#br0" timeOffset="10275">8790 519 23,'0'0'27,"0"0"-9,-7 17-10,7-5 1,6 8-1,1 6-1,8 9 0,1 10-2,8 10 0,2 8-2,2 9 0,0 4-1,0 4 0,-4-1-1,-5 1 1,-6-4-1,-6-4 2,-10-7-1,-4-5 1,-9-8 1,-4-6-1,-8-9 1,-3-2-2,-3-8-6,-9-6-21,-5-7-9,0-3-2,-11-6 1</inkml:trace>
  <inkml:trace contextRef="#ctx0" brushRef="#br0" timeOffset="40589">136 2248 19,'72'-41'13,"7"-8"3,14-7-1,16-7 1,14-12-2,22-2-2,18-11-3,20-2-2,13-4-2,14 4-2,2 1-1,-1 10-1,-9 11-3,-13 9-5,-19 17-11,-14 16-15,-29 5 1,-14 11 0</inkml:trace>
  <inkml:trace contextRef="#ctx0" brushRef="#br0" timeOffset="41830">5652 1572 1</inkml:trace>
  <inkml:trace contextRef="#ctx0" brushRef="#br0" timeOffset="41850">5832 1544 0,'86'-20'3,"10"-9"2,16-11 1,17-11 2,20-13 0,18-13 1,21-12 0,17-12-1,24-8-3,11-5-2,10 1-6,-2 4-5,-9 6-7,-6 15-10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55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43 476 5,'0'0'8,"0"0"-1,0 0 0,-3-10 0,3 10-2,0 0-1,0 0 0,0 0-1,0 0 0,0 0 0,0 0-1,0 0 0,0 0-1,0 0 0,0 0 0,0 0-1,0 0 0,0 0 0,0 0 0,0 0 0,0 0 0,0 0 1,0 0-1,0 0 0,0 0 0,0 0 0,0 0 0,0 0 0,0 0 0,0 0 0,0 0 1,0 0-1,0 0 1,0 0-1,0 0 1,0 0-1,0 0 1,0 0-1,0 0 1,0 0 0,0 0 0,1 11 0,-1-11 1,0 11 0,0-1 0,1 4 0,-1 6 0,0 8 2,0 8-2,0 8 1,0 7 0,2 4 0,-1 3 1,4 0 0,-2-1 0,2-1 0,0-9 1,1 0-1,-1-11 1,3 0-2,-3-6 1,0-1-2,-1-8 0,-1-4 0,0-3-1,-1-5 0,-2-9 0,1 10 0,-1-10 0,0 0 0,0 0 0,0 0 0,0 0-1,0 0-1,-10 2-3,10-2-8,-13-14-16,6 5-6,-2-10 1,3 0-1</inkml:trace>
  <inkml:trace contextRef="#ctx0" brushRef="#br0" timeOffset="1041">8 493 7,'0'0'15,"10"-15"0,-2 6-2,4-4-2,3-1-1,4 1-1,2-2-1,5 3-2,2 2 0,5 3-2,0 1 0,0 5-1,-1 6-1,0 1 0,-2 6-2,-1 4 1,-6 2-1,-4 4 0,-2 1 0,-3 2 0,-5 0 0,-5 3 1,-3-3 0,-6-2 0,-6 0 1,-4-2 1,-8-4 0,-3-3 0,-7-5 0,-2-3 1,-6-3-1,2-2 0,0-6-1,1 2-1,3-1 0,4 1-1,6 0 0,4 1-1,8 1-1,0-1-2,13 2-4,0 0-16,0 0-10,10 5 1,0-10-1</inkml:trace>
  <inkml:trace contextRef="#ctx0" brushRef="#br0" timeOffset="1842">1228 227 6,'0'0'28,"0"0"1,-9-4-7,-2 3-12,-1 4-3,-5-1-2,-1 4-2,-4 1 0,0 3-1,-4 1 1,0 6 0,-4 1 0,-1 6-1,-3 4 1,0 6-1,0 3 0,2 6 1,3 4-1,6 5 0,3 5 0,11 4 0,5 0 0,7 0 0,6-3-1,5-1 1,5-6 0,7-2 0,0-11 0,3-5-1,0-8 1,2-4-1,1-5-1,-1-3 0,-2-4-3,-6-5-2,4 3-9,-7-1-16,-3-10-6,1 1 1,-5-12 0</inkml:trace>
  <inkml:trace contextRef="#ctx0" brushRef="#br0" timeOffset="2333">1440 387 10,'0'0'26,"0"0"2,12 10-13,-9 4-6,4 12 0,-3 4 0,4 12 0,-5 7-1,5 10 0,-3 1-3,1 7 0,-3-7-2,2-4 0,-3-8-1,2-5 0,-3-11-1,1-8 0,-1-7-1,-1-17-2,2 10-2,-4-20-3,1-3 0,-6-13-1,2-2-1,-6-8-1,-1 3 2,-4-4 1,0 6 3,-1 5 2,1 6 0,1 9 2,3 5 2,12 6 1,-11 7 0,11-7 2,14 15 0,8-2 1,5-5 0,12 2 1,5-7-1,7 0-1,5-7-2,1-5-5,-1-4-4,-6-10-9,-4-7-13,-4-1-4,-11-10-1</inkml:trace>
  <inkml:trace contextRef="#ctx0" brushRef="#br0" timeOffset="2784">1996 307 20,'-9'-1'27,"9"1"-11,-9 11-3,1-1 0,2 14-1,-4 4 0,5 16-1,-6 6 0,3 15-3,-3 4-1,5 7-2,-1 1-1,5-3 0,-2-7-2,4-5 0,4-13-1,0-11-4,7-7-11,3-18-22,-1-15 0,2-9-1,0-19 0</inkml:trace>
  <inkml:trace contextRef="#ctx0" brushRef="#br0" timeOffset="3314">2341 228 4,'14'8'26,"-14"-8"0,12 11 1,-4-1-19,5 5-7,3 4 1,3 7 2,5 8 0,0 3 1,6 7-1,1 4 0,3 5-1,-2 1 0,0 3 0,-6-2 0,-2 0 1,-11-3 0,-3 1 1,-14-9 1,-3 2 0,-13-8 0,-4 0-1,-10-9 0,-2 0 0,-6-6-2,1-2-1,0-6-1,-1-5-2,8-2-6,-2-6-25,9-16-5,11-6-2,5-18 1</inkml:trace>
  <inkml:trace contextRef="#ctx0" brushRef="#br0" timeOffset="27609">230 1441 8,'0'0'26,"0"0"-1,0 0-12,3-12-6,7 1-4,8-7 2,8-6-2,12-9 0,16-11 1,16-11 0,19-12 0,16-10 0,24-12-1,17-6-1,19-9 0,17-2-1,9-2-1,3 5 1,2 5-1,-6 9-1,-13 12-3,-18 6-6,-20 8-14,-23 14-6,-34 1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59.8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1243 13,'10'-7'30,"-10"7"-12,11-22-2,-2 12 2,-7-5-2,3 5-4,-5-5-4,4 5-1,-5-2-3,3 2-1,-2 10-1,-1-12 0,1 12-1,0 0 0,0 0-1,0 0-1,0 0 0,0 0 1,7 14-1,3 4 1,2 6 0,8 7 0,8 6 1,7 7-1,7 3 1,7 1-1,3-3 0,-1-3-1,-2-2-1,-8-13-1,-9 2-3,-16-8-9,-12-5-15,-14 0-5,-18-7 2</inkml:trace>
  <inkml:trace contextRef="#ctx0" brushRef="#br0" timeOffset="341">130 1611 18,'-21'-9'30,"2"-6"-3,9-5-8,10 3-7,5-13-3,13-2-2,6-12-4,8-2-2,5-5 1,3 0-2,2 1 0,-1 3 0,-4 5 0,-3 7 0,-6 8-1,-6 5 1,-4 8 0,-7 2 0,-11 12-1,13-10 1,-13 10-1,0 0 0,0 0 0,-7 13 0,-2 1 0,-1 9 0,-3 8 1,1 8 0,-3 11 0,1 5 1,-1 5 0,1 1 0,-2 0 1,-1-5-1,0-7 0,0-8 0,-2-11 1,0-9-2,0-11 1,-1-10-1,-1-11-1,1-9 1,-3-7-1,-1-5 1,-1-2-1,2-1 1,-1 1 0,3 6-1,3 3 2,4 8-1,3 3 0,11 14 1,-5-14 0,5 14 0,21-9 0,4 7 1,10-2-1,10 1 0,10-1 1,10 1-1,7 0-2,3-3-4,6-3-23,-1 8-6,-12-9 1,-1 3 0</inkml:trace>
  <inkml:trace contextRef="#ctx0" brushRef="#br0" timeOffset="1402">1473 402 10,'0'0'22,"0"0"-11,0 0-3,10 19 0,-6 4 0,0 11 1,3 13 0,-2 12-2,3 14 0,-1 7-1,3 7-1,-4-1-2,1-5 0,-3-11-1,0-11 0,-3-15 1,0-14 0,-4-16-1,3-14 0,-14-21 0,3-9 0,-2-14-1,0-11 0,-4-9-2,-2-9 0,2-3 1,-1-2-1,6 2 0,-1 6 0,5 5 2,4 10-2,5 7 1,8 8 0,9 6 1,9 6-1,10 9 0,9 7 1,7 3-1,6 8 1,1 6-1,-3 5 0,-9 7 0,-9 11-1,-15 1 2,-14 5-1,-15 3 0,-13 0 2,-11-3 1,-6 0 0,-5-8 0,-3-4 1,-2-9-1,4-6 1,0-8-2,7-5-1,5-4-3,3-9-8,14-1-15,10 0-10,10-9-2,15 1 1</inkml:trace>
  <inkml:trace contextRef="#ctx0" brushRef="#br0" timeOffset="2013">2535 112 8,'0'0'28,"0"0"0,0 0-1,-20 11-22,3-2-1,-5 1 0,-4 9 1,-9 6 0,-4 12 0,-6 9 0,-1 15 0,-5 10 0,0 11-1,-2 5 0,7 7-1,4-1 0,12 2 1,11-2-1,13-4 0,12-9-1,14-5 1,11-6-1,11-9-1,2-6 0,4-9-1,-1-11 0,-3-10-2,-4-4-4,-9-14-14,-3-4-16,-3-6-2,-7-12 2</inkml:trace>
  <inkml:trace contextRef="#ctx0" brushRef="#br0" timeOffset="2474">2866 581 2,'0'0'26,"13"6"0,-13-6 0,0 25-21,3 1-1,0 6 1,3 12 1,-3 5 1,2 9 0,-2 1 0,7 5-1,-2-5-1,1-2-1,-2-9-2,1-7-1,-3-10 0,1-13-1,-6-18-2,0 0 0,5-15-2,-11-16 0,-1-12 0,-5-9 0,-4-7-1,-4-7 2,-2 2 0,-5 1 1,2 5 1,2 8 2,3 9-1,5 7 1,6 5 0,7 6 1,10 2-1,11 4 1,11-2-1,10 2 1,9 1 0,11 1-1,6 2 1,0 4 0,-1-1 0,-6 4-1,-11 3 0,-8 1 0,-12 0-1,-10 3 0,-18-1-1,0 0-3,-5 11-7,-16-4-8,-7 0-13,-1 8 0</inkml:trace>
  <inkml:trace contextRef="#ctx0" brushRef="#br0" timeOffset="2975">2778 819 24,'28'10'29,"4"-3"0,11-8-16,9 4-3,4-6-1,4 3-2,-4-5 0,-2 5 0,-10-2-3,-2 1-1,-9 0-1,-6 1-3,-6 3-5,-7-3-15,-4 0-14,0 2 2,-10-2-1</inkml:trace>
  <inkml:trace contextRef="#ctx0" brushRef="#br0" timeOffset="3515">3697 974 24,'-2'17'28,"0"14"1,-5 14-21,-6 9-1,-7 19 1,-10 7 1,-3 10 0,-5-3-1,5-4-2,3-12-2,10-17-5,15-19-7,13-22-21,13-34-5,15-18 0,3-25 1</inkml:trace>
  <inkml:trace contextRef="#ctx0" brushRef="#br0" timeOffset="3796">4016 482 14,'4'-13'9,"-4"13"1,1-10 1,-1 10 0,0 0 1,0 0-1,0 0-1,0 0-2,0 0-2,0 0-1,0 0-1,0 0-1,0 0 0,0 0-1,0 0-1,0 0 0,0 0 0,0 0-1,0 0 1,0 0-1,0 0 0,9-3 0,-9 3 0,14-15 0,-14 15 0,15-18 0,-15 18 0,15-15 0,-15 15 0,5-13 0,-5 13 0,0 0 0,-3-13 0,3 13 0,-4-10 0,4 10 0,0 0 0,-5-10 0,5 10-1,0 0 1,-8 23 0,7 0 0,-1 8 0,-2 13 0,-1 10 1,-3 10 0,5 4 2,-6 6-1,8 0 0,-2-2 0,6-1 0,1-8 0,7-9-1,1-8 0,2-7 0,-1-11-1,-2-8-2,1-8-2,-12-12-4,10-10-5,-13-11-2,0-5-2,-9-10 1,3-1 0,-7-8 1,-1 2 3,-4 1 6,1 3 7,0 7 5,4 7 1,0 5 3,6 6 1,10 14 0,-2-9-1,17 11 0,8 2-2,10 4-2,9-2-3,9-1-1,3-3 0,3-4-2,1-5 0,-7-6-2,-1-4-2,-11-9-3,-6-4-2,-13-8 1,-3-1 0,-9-3 1,-5 3 2,-6-1 1,-6 5 5,3 7 3,-3 6 2,3 8 0,-5 7 0,11 7 0,-15 5 1,10 8-2,1 4 0,1 10 0,0 7 0,7 11 1,1 4 0,1 12 0,-2 3-1,6 7-1,-6-2 1,3-1-3,-4-6 0,-1-10-4,3-7-8,0-5-21,-4-25-3,13-9 1</inkml:trace>
  <inkml:trace contextRef="#ctx0" brushRef="#br0" timeOffset="4867">4878 1000 18,'1'10'26,"5"11"2,-4 5-19,-9 8-3,1 14 2,-8 6 0,-2 7 1,-5 1-2,2 1 1,-3-9-3,3-5-3,6-7-9,5-15-25,8-27-1,0 0 0</inkml:trace>
  <inkml:trace contextRef="#ctx0" brushRef="#br0" timeOffset="5248">5521 499 16,'0'0'26,"0"0"-1,0 0-18,29-17-4,-29 17 1,-22 13 2,2 2-1,-16 1 1,-4 7 0,-11 0 1,-1 3-2,1-2-1,4-1 0,11-3-2,15 0 0,17-4-1,18 0 0,21-2-1,9 3 0,15 0 1,6 3 0,2 0-1,-2 1 0,-7-1 0,-5 4 0,-53-24 1,70 47-1,-70-47 0,24 49 1,-24-49 2,-12 51 0,12-51 1,-40 54 1,8-31-1,2 1 0,-7-6 0,-2 1-1,3-6-1,0-3-2,3-3-3,7-10-14,3-3-19,5-7-2,4-8 1</inkml:trace>
  <inkml:trace contextRef="#ctx0" brushRef="#br0" timeOffset="6329">5686 0 3,'0'0'23,"0"0"-3,0 0-11,39 44-2,-39-44-1,43 57 1,-43-57 0,70 88-1,-24-30-1,1 10-2,7 4-1,-5 4-1,1 2 1,-10-2-1,-7 0 1,-10-2 1,-15-8 1,-5 0 2,-18-9 0,-2 0 1,-10-5 0,-5 1 0,-6-7-2,1 0 0,-5-4-1,-2-3-2,44-39-1,-89 66-3,39-35-10,-9-7-14,-10-4-9,-3-1-2,-13-8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1:36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584 37 14,'7'-19'14,"-7"19"-1,9-12-3,-9 12-1,11-8-2,-11 8-1,0 0-1,0 0 2,0 0-1,0 0-1,0 0-1,0 0 0,0 0 0,0 0-1,-5 16 0,-5-1 0,-2 8-1,-7 6 0,-3 8 1,-7 8 0,-3 6 0,-7 2 0,1 0 1,-3-1-2,2-3 1,1-8-2,4-5 1,4-9-1,7-7 0,6-5-1,3-6-2,14-9-3,-12 4-8,12-4-9,12-10-12,-9-4 1,6 0 0</inkml:trace>
  <inkml:trace contextRef="#ctx0" brushRef="#br0" timeOffset="401">157 255 2,'1'13'19,"-6"-2"-10,-4 4-3,-2 6 2,-4 3 1,0 7 3,-5-1 0,4 8 3,-5-8-2,5 5-2,0 0-2,7 1-2,3-6-1,8 1-3,2-6 1,9-3-2,2-2 1,9-2-1,3-11 1,8-3-1,1-6 0,5-5 0,3-6-1,2-4 1,1-3-1,-2-2 0,-1 0 0,-3-1 0,-3 4 1,-5 1-2,-7 2 1,-5 8-1,-5 0 0,-3 1-1,-13 7-3,0 0-2,0 0-15,0 14-15,-16-8-1,-1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1:34.7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3134 581 22,'0'0'16,"0"0"-1,10-17-3,8-2-1,12-9 0,13-2-3,8-12-1,11-2-1,8-9 0,8 5 0,-2-3-1,2 5 0,-10 3-1,-4 3-1,-13 11-1,-6 3-1,-12 7 1,-8 4-2,-9 5-2,-6 3-3,-10 7-6,0 0-10,-13 7-13,0 6 2,-13-6-1</inkml:trace>
  <inkml:trace contextRef="#ctx0" brushRef="#br0" timeOffset="400">3074 215 10,'0'-9'22,"0"9"0,11 1-15,-11-1-6,4 11-1,-4 1 2,-2 0 1,-5 8 1,-2 5 0,-7 4 1,-2 7 1,-7 5-2,-4 5 1,-3-1-1,1 9 0,1-8-1,4 0-1,6-5 0,7-4 0,8-8-1,8-4 1,6-8 0,11-3 1,6-7 0,9-5 0,7-8 0,11-6 1,8-8-1,8-5 0,7-7-1,1-3 0,-1-1-1,-5 3 0,-6 2 0,-10 6 0,-10 7-1,-11 3-1,-6 11-6,-10 5-19,-2-2-8,6 1-1,-6-11 1</inkml:trace>
  <inkml:trace contextRef="#ctx0" brushRef="#br0" timeOffset="40909">17 1613 7,'-12'10'15,"12"-10"-4,-5 10-3,5-10-1,11 12-1,2-8 2,11 5 1,7-5 1,11 2 1,8-3-1,11 4 0,9-4-2,11 4-1,7-2-1,9 1-1,6-2 0,5 0-1,2-3-1,2 1 0,-4-3-1,0 1 1,-5-4-1,-4 2 1,-12 0-1,-7 0 0,-11 1-1,-7 1 1,-10 1-1,-8 0-1,-13 0 0,-6 1 1,-10-1-1,-3 0-1,-12-1 0,11 0-4,-11 0-14,0 0-17,0 0-2,-3-11 2</inkml:trace>
  <inkml:trace contextRef="#ctx0" brushRef="#br0" timeOffset="41920">7052 4850 2,'-3'9'26,"3"-9"1,0 0-2,0 0-16,0 0-9,0 0 0,0 0 0,0 0 2,0 0 1,0 0 2,0 0 0,0 0 1,0 0 1,-7 9-1,7-9-1,0 0 0,0 0-1,0 0-2,0 0 0,-9 2-2,9-2 1,-9 1-1,9-1 1,-13 1-1,13-1 1,-14 0 0,5 0 0,9 0 0,-18 0 1,8 0 0,-3-2-1,1 2 1,-3-2 0,0 0 0,-4-2-1,0 1 0,-4-2 0,-3-1 0,-3-2-1,-4-1 1,-4-2-1,-6-2 0,-2-2 1,-3-3-1,-1-1 1,-2-4-1,-3-2 1,-2-1-1,-1-4 1,0-1-1,-2-2 1,-1-1-1,-4-1 2,0-1-2,-2-3 0,0 2 0,-3-3 0,0 1 0,-1-2 0,0 0 0,4 0-2,3-2 2,1-2 0,4-3-1,3-2 1,4-6 0,5-3-1,1-4 1,4-5-1,2-5 0,4-4 0,1-5 1,4-4-1,0-4 1,3-1-1,-1-4 1,3 1 0,1-1 0,2-1 0,-1 1 0,3 3-1,0 5 1,2-1 0,-2 7 0,-2 4 0,-3 4 0,-4 5 1,-2 6-1,-3 2 0,-3 5 0,-4 1 1,-5 2-1,-4 3 0,-3 5 0,-5 3 0,-4 6 0,-4 3 1,-2 3-1,-4 7 0,-1 4 0,1 5 1,4 2 0,3 1-1,6 4 0,4 2 1,5 3-1,8 1 0,4 1 0,6 0 1,4 1-1,1 0 0,5 2 0,1-1 1,3-1-1,2 0 2,3 1-1,2-2-1,11-1 1,-13 0 0,13 0-1,0 0 0,-11-3 1,11 3-2,0 0 0,0 0-4,0 0-5,3-9-19,8 2-7,0-6-2,4-1 0</inkml:trace>
  <inkml:trace contextRef="#ctx0" brushRef="#br0" timeOffset="43673">3292 1679 5,'0'0'2,"0"0"-1,0 0 2,-11-3 2,-1 1 2,0-1 1,-2 0 2,-3-1 0,-2-1 1,3 1 1,-5-4-1,4 2-2,-1-3-3,0 0 0,-1-3-2,1 2 0,0-2-2,1-1-1,0 1 0,2 0 0,0 0 0,2 2 0,1-1 0,0 2 0,1 0 0,11 9 0,-19-15 1,19 15-1,-13-11-1,13 11 1,-12-8-1,12 8 1,0 0-1,-11-8 1,11 8-1,0 0 1,-8-10-1,8 10 1,0 0-1,0 0-1,0 0-2,-11-10-11,11 10-13,0 0-6,0 0 1</inkml:trace>
  <inkml:trace contextRef="#ctx0" brushRef="#br0" timeOffset="44213">2755 1396 14,'0'0'14,"0"0"-2,0 0 0,0 0 0,4-11 0,6 6 0,1-5-2,11-1-4,6-7-1,8 1-2,5-4-1,6-1-1,3 1 0,-3-1-1,-3 3 1,-4 4-1,-5 2 1,-9 2 0,-4 4-1,-9 2 0,-1 1 1,-12 4-2,12-2 0,-12 2-2,0 0-4,-10 5-3,-3 2-8,-3 1-2,-9 2-2,-2 0 2</inkml:trace>
  <inkml:trace contextRef="#ctx0" brushRef="#br0" timeOffset="44544">2779 1296 5,'-5'9'8,"0"2"-1,3 5 1,0 1 1,2 4 0,1 5-1,1 2 1,2 3-2,1 2 0,3 6 1,4-1-1,3 4-1,4-1 0,6 5 0,5-2 1,7 3-1,0-3-1,6 0 0,-2-3-2,1 0 0,-5-5 0,-3-3-1,-9-7 0,-3-1 0,-8-6 1,-3-5-1,-2-4 2,-9-10-1,6 11 1,-6-11-1,0 0 1,0 0-2,0 0 0,0 0 0,0 0-4,0 0-13,0 0-21,0 0-2,-10-21-1,3 5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1:55.5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-9 107 10,'4'-16'21,"-4"16"-11,0 0-4,0 0-2,0 0 0,0 0 0,0 0 1,0 0 0,0 0 1,0 0 1,0 0 2,0 0-2,0 0 0,0 0-2,0 0-1,0 0-1,14-7-1,-3 5 0,5 2-1,5 0-1,6 0 0,9 0 0,6 0 0,6-5 0,3 0 0,5-1 1,-1-2-1,-1-2 0,-6 1 1,-6-2 2,-8 3 0,-10 3 0,-3 1 0,-12-1 0,-9 5 0,9-2-3,-9 2-5,0 0-10,18 0-18,-8-4-1,5 0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2:20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520 0 6,'0'0'11,"0"17"-1,-1-1-1,2 3-2,1 11 0,1 11 1,1 13-1,0 13 0,1 17-1,-2 11 2,2 13-1,-5 7 0,1 7 0,-4-1-1,1 0 0,-3-11-1,3-8 0,-1-9 0,2-6-1,0-11-1,3-8-1,-1-11 0,0-8-1,0-11 0,0-7 0,-1-9-1,0-22-5,0 0-10,-7-15-10,2-23-9,7-8 0,-1-19 0</inkml:trace>
  <inkml:trace contextRef="#ctx0" brushRef="#br0" timeOffset="401">908 330 24,'0'0'27,"-11"-6"-2,11 6-16,-9 4-7,9 7-2,0 8 1,1 7 0,1 9 2,1 10 2,4 12 2,-1 8 0,2 11 0,-4 5 1,3 10-2,-6 3-2,0 6 0,-6-6-2,-1-6-1,-1-8-1,-2-9-1,1-13-3,-3-17-5,4-15-14,-1-10-11,-8-18 1,4-7-1</inkml:trace>
  <inkml:trace contextRef="#ctx0" brushRef="#br0" timeOffset="821">0 1349 8,'6'12'9,"0"-2"-1,3 5 2,3 7 2,3 10 2,3 9 0,1 7 1,5 13-3,1 3-2,7 8-2,-1 2-2,6 0-1,0-6-1,2-4-1,1-9 0,4-8-1,-2-8 0,4-10 1,2-7-2,2-6 2,0-6-2,2-4 1,0-6-1,1-6 1,1-8 0,-1-6-1,2-12 1,-3-5-1,2-13 1,-3-5-1,0-8 2,-3-3-2,-1-5 1,-2 3-1,-9 1 1,-2 7-1,-7 4 1,-4 6 0,-4 7-1,-5 6 0,-5 9 1,-1 7-2,-3 3 1,0 5-1,-5 13 0,3-14 0,-3 14-2,0 0-4,0 0-22,-1 19-10,-12-10-1,-7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2:39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4002 1190 7,'-15'-7'28,"15"7"-3,0 0-5,-13-9-4,13 9-5,0 0-3,0 0-3,0 0-1,0 0-1,-7 14-1,5-2-1,1 7-1,0 8 0,1 8 1,0 9-1,2 9 0,0 7 0,0 3 0,0-1 1,0-2-1,-1-8-1,1-7-5,-3-12-8,0-15-15,3-5-2,-2-13 0</inkml:trace>
  <inkml:trace contextRef="#ctx0" brushRef="#br0" timeOffset="301">3851 1594 15,'0'0'27,"0"0"-1,-7-9-13,7 9-4,0 0-5,-3 17 0,2 0-2,1 8 1,-1 4 0,2 7 1,1 1 1,3 5 0,1-6 0,6 0 0,-3-9 1,6-1-1,3-12 0,6-5-1,2-10-1,4-4 0,-1-9-1,4-5-1,-4-7 1,1-3-1,-6-4 0,-2-1 0,-6-2 0,-1 0-1,-3 2 1,1 3-1,-3 3 0,0 3-1,3 4 0,-4 6-2,2 6-4,-11 9-11,0 0-17,15-2-2,-15 2 1</inkml:trace>
  <inkml:trace contextRef="#ctx0" brushRef="#br0" timeOffset="1092">6807 526 7,'0'0'16,"-1"10"-2,0 5-3,-1 2-2,2 6-1,0 8-3,1 4 3,4 9 0,-1 5 1,4 9-1,-4 3-1,3 5 0,-3-3-3,2-1-1,-3-7-1,-2-6-2,0-10-3,-3-13-5,-1-11-15,1-5-9,-9-15 2</inkml:trace>
  <inkml:trace contextRef="#ctx0" brushRef="#br0" timeOffset="1352">6595 1068 3,'13'16'25,"-13"-16"0,15 14 0,-3 5-17,-1 1-3,3 9 2,-1-2 1,5 5 1,-5-5 0,6 2 0,-4-6-1,7-4 0,-5-9-2,6-3-1,-2-9-1,1-3-1,1-6 1,1 0-2,-5-7 1,0 2-2,-3-5 0,-3 0 1,-4-2-1,2-3 0,-7-5 0,-1-1 0,-1-1-1,0-2-2,1 8-2,-4-6-14,4 10-20,3 3-1,-2-3 1,6 3 0</inkml:trace>
  <inkml:trace contextRef="#ctx0" brushRef="#br0" timeOffset="2895">2689 1125 22,'0'0'13,"0"0"-2,-12-11-1,12 11 0,-9 8-1,5 4-1,-1 7-1,2 10-4,1 11-1,3 11-1,2 11 0,0 8-1,2 5 1,1 2 0,0-2 0,0-4-1,-3-10 0,-2-11-4,0-11-12,6-6-11,-16-23 0</inkml:trace>
  <inkml:trace contextRef="#ctx0" brushRef="#br0" timeOffset="3165">2560 1738 11,'8'25'24,"-7"-3"-11,1 2-5,3 3 0,0-2 0,5 1-1,-2-8 0,5-2-2,4-9-2,7-7 0,4-9 0,4-11-1,1-8 0,2-7-2,-2-4-3,0-8-4,-2-3-15,5 6-6,-7-11 0</inkml:trace>
  <inkml:trace contextRef="#ctx0" brushRef="#br0" timeOffset="3836">8273 675 31,'0'0'29,"-5"-9"1,5 9-14,-6-11-11,6 11-2,0 0 0,0 0-1,-6 27 1,3 3-1,-5 10 2,3 13-1,-4 7 0,2 5 0,-2 1-1,4-6 0,1-8-3,1-10-1,4-10-5,-2-17-11,1-15-16,0 0 1,4-25 0</inkml:trace>
  <inkml:trace contextRef="#ctx0" brushRef="#br0" timeOffset="4086">8097 995 6,'-3'13'23,"10"-1"0,-2 7-14,2 3-2,2 9 1,1 0 2,3 9 1,-1-4-2,5 3 1,-2-4-2,3-1 0,0-9-3,3-3-1,1-10 0,4-8-1,-1-9 1,3-7-1,-3-7 0,1-3-1,-5-5 0,2 0 0,-7-2 0,0 3-1,-6 0 0,-2 1-1,-1-1 0,-5-6-5,5-1-31,1 1 0,-4-9-1,5 0 0</inkml:trace>
  <inkml:trace contextRef="#ctx0" brushRef="#br0" timeOffset="37124">4781 1754 1,'-1'-12'4,"0"1"2,-3-6 0,1 3 0,-4-6-1,-1-2-5,2-2-6,-5-8-7</inkml:trace>
  <inkml:trace contextRef="#ctx0" brushRef="#br0" timeOffset="37264">4394 1123 11,'-61'-48'7,"-7"1"-6,-2 0-4,-3 6-3,-6 0-1</inkml:trace>
  <inkml:trace contextRef="#ctx0" brushRef="#br0" timeOffset="37544">679 1508 2,'-37'69'6,"5"4"-1,5-2 1,3 5 1,5-2 1,0 3 1,3 3-1,0 3-2,1 4 1,1-1-1,7 1-1,3-4-1,3 3-1,6-7 0,4 0-1,7-7-1,0-3 0,6-7 0,1 1 0,8-7 0,6 0 1,5-4-1,2-2 1,2-5 1,4 2-2,9-5 1,2 0-1,1 0 1,1-2-2,4-3 2,4-2-1,5-1 0,5-5 0,-2 0 1,1-1-1,4-6 2,5 0 0,5-4-1,0 1 0,3-3 0,4 3 0,2-2 0,6-1-1,3 1 1,0-6-1,-2-1-2,1-6 2,-2-4-1,-1-5-1,0-7 1,-4-7 0,-3-5-1,0 0 1,-5-6 1,0-3-1,-3-5 2,0-1 0,-5-1 1,-4-2 0,-6 1-1,-4-2 2,-4-4-1,-6 0 1,-8-2-2,-5-1 0,-8-6-1,0-5 1,-1-3-1,0-3-2,2 2 2,3-6-2,4 2 1,-2 1-1,1 7 2,-5 3-1,-8 3 0,-5-5 1,-10-5 0,-7 1 2,-7-4-3,-4-7 0,-2-4-1,-3-7-2,2 2 0,-2 1-1,-1 6 1,-5 2-1,-1 7 2,-5 3 2,-5 3-1,-5 4 2,-8 0 1,-6 0-1,-5-2 0,-6-2 0,-4-1-1,-4-3-1,-4 2-1,-7 2 0,-2 5 0,-7 1-1,-8 8 1,-7 5 0,-6 7 0,-7 5 1,-6 4 1,-6 2-1,-1 3 1,-2 2 0,-2 2-1,-1 0 1,-2 2 0,-3 1-1,2 4 1,-2 2 0,0 3 0,0 3 1,1 3 0,1 3-1,1 4 2,3 4-1,2 4 0,0 5-1,4 3-1,5 7 0,-4 5 2,10 6-2,2 5 1,3 7-1,2 5 0,14 6 0,0 4 1,3 5-1,10 4 0,2 5 0,5 3 1,4 0 1,4 1-1,4 0 1,-2 0 0,3 2 0,10 0 0,3 1 0,1 1-1,4 0 0,9 0 0,0-1 0,12 2-1,7-6 0,1-8 0,9-4 0,7-6 0,12-4 1,4-4-1,12-5 0,4-7 0,7 1 1,9-1-2,2-2 2,3-2-1,-2-6 0,-2-7 0,-10 0 1,-2-7 0,-11-6 1,-9-3-2,-4-6-1,-9-5-1,-5-1-1,-1-3-4,-2-4-3,5-4-9,6-3-10,-5-5 1</inkml:trace>
  <inkml:trace contextRef="#ctx0" brushRef="#br0" timeOffset="39637">7634 234 3,'-17'-18'6,"-4"1"0,-3 1 1,-3 0 0,-2 3 1,-4-1-1,-1 2 0,-5-3-3,-6 5-3,-6 0 0,-5 4-2,-8 2-1,-8 3 0,-4 3 0,-9 4-1,-8 6 0,-5 1 0,-6 5 0,-4 2 1,-2 4-1,-5 5 0,-1 5 1,3 6 1,5 4 0,3 8 1,6 4 0,6 7 0,7 5 0,9 5 1,6 4 0,9 6 1,5 2 0,10 0 0,7 1 1,9 1 1,6 0 0,8 2 0,8-1 0,7-1 0,8 0 0,8 0-1,7 3 0,10-2-1,8-1 0,8-2-1,7-3 1,8-6-1,6-6-1,4-5 1,6-5 0,3-8 0,4-3 0,1-7 1,4 0-1,-3-5 0,6 1-1,4-6 3,7-3-3,1-7 1,8-6-2,4-8 2,4-9-1,8-6 1,-1-8 1,0-6 1,0-2 2,-6-2-1,-1-1 3,-9 0-1,-3 3 1,-10-5-1,0 4 0,-11-3-2,0-3-1,-7-6 0,-1-4-2,-2-7 0,-2-5-1,-4-7 0,-2-2-1,-4-1 0,-6-2-1,-6 2 0,-6-3 1,-7-1 0,-5-1-1,-4 1 1,-4-4 1,-3-4 0,-4-1 0,-4-4-1,-3 0 1,-5-5-1,-7-1 0,-7 0 0,-7 1 0,-7 2 0,-10 1 1,-7 3-1,-10 0 0,-9 6 1,-12-1-1,-8 3 0,-8 1 0,-6 2 1,-9 2-1,-4 4 1,-7 9-1,-6 5 0,-4 10 0,-4 9-1,-8 7 0,-7 10-1,-2 7 0,-2 10-1,6 0 1,6 8 0,8 0 0,14 2 1,15-2-3,20 0-10,19 5-12,11-13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1:58.8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3372 0 5,'0'0'17,"0"0"-1,0 0-3,0 0-1,0 0-3,0 0-2,0 0 1,0 0-3,0 0 0,0 0-2,0 0 0,2 12-1,-2-12 1,3 14-1,0-2 1,-1 2 0,3 7 0,-2 3 0,3 7 0,-3 3 0,2 7 0,-1 5 1,3 3-2,-5 1 1,2 1-1,-2-3 0,0-1 0,-1-4-1,0-4-1,-1-6 1,0-5-1,1-7 0,0-4 0,1-6-1,-2-11-2,3 11-8,-3-11-10,-2-18-12,4 9-1,-6-7 1</inkml:trace>
  <inkml:trace contextRef="#ctx0" brushRef="#br0" timeOffset="520">3236 503 23,'0'0'12,"0"0"-2,0 0 0,0 0-2,0 0-2,-5 15-1,5-4 0,0 6-1,3 4 1,1 6-1,0 5 0,5 6 0,1 2-1,4 1 0,1 0-1,5-2 0,0-2-1,0-2 1,1-8-1,1-1 1,-2-8 0,1-3 0,-3-4 1,-1-3 0,-1-5 0,-1-3 0,-1-4 0,-1-1 0,-1-4 0,-1-3-1,0-2 0,2-3 0,-2-5 0,4-1-1,-2-7 1,4-2 0,0-8 0,6-1 0,-1-3 0,1 1 0,0 0-1,0 5 1,-1 4-1,-3 6 0,-3 6 2,-3 6-2,-3 4 1,-10 12-1,11-13 0,-11 13 1,0 0-1,0 0 0,0 0-1,0 0 1,0 0 0,0 0-1,0 0 0,0 0 0,0 0 0,0 0 1,0 0-1,0 0 0,0 0 0,0 0 0,0 0 0,0 0 0,0 0-1,0 0 1,0 0-1,0 0 0,0 0 0,0 0 0,0 0-2,0 0 0,0 0-5,0 0 0,-4 10-2,4-10-4,0 0-5,0 0-12,0 0-4,-6 14 2</inkml:trace>
  <inkml:trace contextRef="#ctx0" brushRef="#br0" timeOffset="3054">-1 1764 16,'0'0'25,"-1"10"-2,1-10-14,2 13-1,-2 2 0,3 8-1,-2 9 0,2 10-1,-2 10-1,1 9-1,-2 2-2,1 3 1,-2-2-2,1-2 1,-1-13-1,1-7 0,0-14 1,0-8 0,0-20 0,0 0-1,2-9 0,0-17-1,-1-9 1,1-12-1,-2-8-1,1-7 0,-1-2 0,1-1-1,2 1 2,2 1 0,3 5-1,3 6 1,6 6 0,3 5 0,7 5 0,5 6 0,7 7 0,2 8 0,1 6 1,0 6-1,-2 8 1,-3 7-1,-4 6 1,-6 8 0,-9 3 0,-6 4-1,-6 2 2,-4 0 0,-10-3 1,-1 0 1,-10-8 1,0-2 0,-7-9 0,-1-2 0,-6-8 1,2-2-3,0-5 0,2-2-3,4-2-2,2-4-2,10 6-5,-3-7-8,12 0-21,9 4 0,6-4 1</inkml:trace>
  <inkml:trace contextRef="#ctx0" brushRef="#br0" timeOffset="3905">1374 1252 0,'1'-11'23,"-1"11"1,-13 2-8,-5-1-7,0 4-2,-8 3 2,-2 3-3,-7 5 1,-3 5 0,-1 5 0,-2 8-2,-5 5-1,2 7 0,-4 7 0,5 8 0,-1 5 0,9 8 0,1-1-1,11 4 1,8-1-1,12 1-1,9-7 1,10-3-1,11-6 0,6-8-1,7-8 1,3-8-1,3-7-2,-3-11-3,4-3-7,-8-10-17,-1-11-7,0-3-2,-3-11 0</inkml:trace>
  <inkml:trace contextRef="#ctx0" brushRef="#br0" timeOffset="4316">1544 1639 15,'0'0'29,"9"2"-1,-9-2 3,0 0-23,2 9-2,2 5 0,2 10 0,-1 3 2,2 12-2,-4 6 1,4 8-1,-4 2-2,0 4-1,-2-4-1,0 0 0,-2-5 1,1-8-2,0-9 0,1-6-1,0-8 0,-1-19-2,2 9-2,-7-21 0,2-6 0,-5-10 0,-2-3 0,-5-4 1,0 1 0,-3 0 1,0 5 3,3 6 0,2 5 0,3 8 0,10 10 1,0 0-1,14-4 0,12 6 0,11 0 0,8-1-1,10-2-1,4-2 1,4-4-1,-3-4-1,-2-1-1,-10-8-4,-5 2-9,-10-6-9,-9-7-10,0 0 2</inkml:trace>
  <inkml:trace contextRef="#ctx0" brushRef="#br0" timeOffset="4746">2089 1597 12,'-11'-6'31,"11"6"0,-13 14 0,5-4-15,2 7-5,-4 3-4,6 8-1,-3 4 1,4 10-1,-2 6 0,7 9 0,-3 2-2,6 6 0,0-2-2,2 0 1,2-5-2,1-8-2,4-5-8,2-13-29,-4-16 0,4-12-2,-4-18 2</inkml:trace>
  <inkml:trace contextRef="#ctx0" brushRef="#br0" timeOffset="5257">2473 1292 28,'14'13'30,"-14"-13"1,10 6-7,-3 14-17,-2 6-2,4 14 2,-5 7 0,3 16 0,-6 8 2,2 18-2,-6 6-1,3 7 0,-5-3-3,2 1 0,-2-9 0,2-6-2,1-13 0,2-14-1,4-10-3,-1-18-4,10-7-17,2-12-14,1-15-1,5-13 1</inkml:trace>
  <inkml:trace contextRef="#ctx0" brushRef="#br0" timeOffset="5588">3320 1599 22,'12'5'31,"-12"-5"2,-17 0 0,5 4-21,-14 0-5,-1 4-1,-11 1 1,0 6 0,-8 0 0,5 7-1,-1-2-2,5 0-3,5-2 1,6-1-3,9 0 2,9 0-2,10-2 1,11 1 0,9 0 0,7 2 0,7 2 0,4 3 0,2 2 0,1 1 0,-5 1 0,-4 2 0,-6 1 0,-6-1 0,-7 0 0,-4-3 0,-7-3 1,-4 0 1,-5-4 0,-6-3 0,-6-3 1,-5-3 0,-6-5 0,-6-2-1,-4-3 0,-4-3-1,2 0-2,-3-6-5,10-4-32,0 2-2,8-6-1,9-2 1</inkml:trace>
  <inkml:trace contextRef="#ctx0" brushRef="#br0" timeOffset="6238">3295 1294 3,'12'4'26,"-12"-4"1,12 4-12,3 8-5,-1 0 1,7 9-2,1 1 0,7 9 0,-1 1-1,9 9-1,-1-1-2,5 8-1,0 0-1,1 4-1,-4 2 0,-1 6-1,-7 2 0,-6 4 0,-6 2-1,-8 0 2,-7-1-2,-6-2 2,-8-3 1,-5-2-1,-8-7 2,-5-2 0,-9-8 0,1 1-1,-5-6 1,1 0-2,1-7 0,3-2 0,4-7-3,4-5-2,11-3-9,6-14-27,4-12 0,10-11 0,5-14 0</inkml:trace>
  <inkml:trace contextRef="#ctx0" brushRef="#br0" timeOffset="6859">4300 1554 0,'4'13'28,"8"12"1,-3 4-12,-2 5-2,5 13-1,-9 5 0,5 16-2,-10 2 0,3 9-4,-7-4-2,3 1-2,-5-7-1,2-7-2,0-12-2,-2-17-3,10-10-11,-2-23-21,0-13 0,4-13 0</inkml:trace>
  <inkml:trace contextRef="#ctx0" brushRef="#br0" timeOffset="7070">4325 1794 19,'-8'-37'35,"3"13"2,-1 0-1,-2 1-16,8 8-9,-1-3-6,8 3-2,2 2-2,8 1 0,4 1 1,7 4-2,4 2 0,5 5 0,0 3 0,-1 3 0,-2 3 0,-4 4 1,-6 1 0,-4 4 0,-10 2 1,-5 2 0,-10 0 1,-4 4 0,-12-1 0,-3 2 0,-8-4 0,-3-1-1,-4-3 0,-3-5-1,2-3-3,1-7-1,9 0-5,0-13-11,14-5-19,12-2-2,11-10 0,15-2 1</inkml:trace>
  <inkml:trace contextRef="#ctx0" brushRef="#br0" timeOffset="7460">5186 1349 21,'12'-4'30,"-2"8"2,-10-4 1,-20 11-24,4 4-2,-12-1 0,-2 12 0,-10 0-1,-1 11 1,-9 3-1,1 9 0,-3 2-2,3 7-1,1 3 0,3 6 0,4 1-1,8 5 0,7-1 0,10 0 0,10 1-1,14-2 0,10-5-1,10-8-3,13-3-2,6-14-6,14-9-24,4-7-4,0-16-2,3-11 2</inkml:trace>
  <inkml:trace contextRef="#ctx0" brushRef="#br0" timeOffset="7901">5514 1678 69,'0'0'38,"-13"11"-2,-4 3-11,-9-5-20,-3 2-5,-7 4 1,-3 2-1,-4 2 0,2 1 0,5-3 0,6-1 0,10-1-1,9 0 0,12-1 0,9-2 0,14 1-1,7 0 1,6 1 0,3 0 1,2 3 0,-2-1 0,-5 0 0,-6 2 0,-11-1 1,-7 5 2,-11-1 0,-6 4 1,-13-3 0,-4 3 0,-12-4 0,-1 0 0,-4-6-2,-2-3 0,3-4-6,-4-13-11,8-2-25,9-5 0,7-9-2,11-7 2</inkml:trace>
  <inkml:trace contextRef="#ctx0" brushRef="#br0" timeOffset="8862">5669 1286 4,'2'12'25,"-2"-12"1,11 18-4,4 3-14,5 5-2,7 8-1,5 7 2,7 6 0,2 5-1,6 8 0,-4 2-2,-1 10-1,-9 5-1,-7 6-1,-10 6-1,-9 4 1,-11-2 0,-10 0 1,-10-4 1,-3-4 1,-7-14 1,2-6 0,-4-16 1,4-8 0,-2-13 0,9-6-1,1-12-3,1-13-6,11-6-18,2-8-15,5-11-2,7-3 1,5-11 0</inkml:trace>
  <inkml:trace contextRef="#ctx0" brushRef="#br0" timeOffset="9473">6589 2071 31,'0'0'33,"7"17"2,5-16-2,7-2-22,10 2-8,4 0-2,4 1 1,3-2 0,4 1-2,-4 1-1,-5-5-5,1 2-14,-4 0-14,-13-9-1,-3 2 0</inkml:trace>
  <inkml:trace contextRef="#ctx0" brushRef="#br0" timeOffset="9673">6681 1855 39,'-23'-1'31,"-1"-4"1,14-1-10,10 6-15,0 0-2,14 10 1,7-7-1,12 4 1,4-2-1,10 1 0,3-1-2,4-2-4,4 2-11,-3-5-24,-3-7-1,0-2 1,-7-10-1</inkml:trace>
  <inkml:trace contextRef="#ctx0" brushRef="#br0" timeOffset="9984">7830 1366 8,'-7'11'31,"9"7"1,-2 1 2,1 10-17,8 13-8,-4 12-3,4 12-1,-5 11-1,1 10-1,-3 2 0,-1 1 0,-5-4-1,-1-6-1,-1-11 0,-2-11 0,0-16 0,3-11 0,-2-15 1,7-16 0,-11-8 0,6-14 1,-1-17 1,5-9-2,0-14 2,4-10-3,3-9 0,4-1 1,2 0-2,3 4 0,3 8 0,2 7-1,4 9 0,3 9 1,4 10-1,4 8 0,8 7 0,4 6-1,2 8 0,1 5 1,1 8-1,-6 6 1,-4 5-1,-11 4 2,-12 5 0,-13 3 1,-14 1 1,-12 3 0,-15-3 1,-9 1 0,-9-6 1,-5-1-1,-2-8 0,3-7-3,5-4-5,4-6-30,8-15-4,11-7-1,8-10 0</inkml:trace>
  <inkml:trace contextRef="#ctx0" brushRef="#br0" timeOffset="10875">8845 1344 13,'0'0'26,"0"0"3,0 0-16,-11 2-1,1 9-1,-9-3 0,1 12 1,-11-1-1,-1 12-2,-10 0-2,-2 11 0,-7 6-2,0 8 0,-5 3-1,4 9 0,-2 3-1,8 8 0,6-1 0,11 3 0,13-1-2,12 1 1,11-3-2,12-2 1,10-7-2,7-6 0,8-4-4,-1-12-4,12-3-10,-3-12-20,-2-13-1,3-12 1,-4-16 0</inkml:trace>
  <inkml:trace contextRef="#ctx0" brushRef="#br0" timeOffset="11426">9232 1693 26,'0'0'35,"0"0"0,0 0-9,-3-12-11,3 12-4,-19 6-5,3 2 0,-9 0-2,-5 3-1,-8 0 2,0 5-2,-4-2 0,1 4 0,4-5-1,6 1-1,6-2-1,10 0 0,7-1-1,5-1 1,13 1-1,5-2-1,9 2 0,4 1 0,7 3-1,1 2 1,5 5-1,-3-2 0,-3 6 1,-4 1 1,-4 4 0,-8 1 0,-7 1 1,-6-1 1,-8-4 0,-5 0 1,-11-6 1,-3-1 2,-10-10-1,-3-2 0,-7-8 1,0-2-1,-4-5-1,4-2-2,3-1-1,0-6-6,13 1-25,2 2-8,6-4-1,10 0 0</inkml:trace>
  <inkml:trace contextRef="#ctx0" brushRef="#br0" timeOffset="12097">9470 2158 2,'0'0'32,"4"20"2,-6 0-5,-8 1-10,5 14-3,-11 1 0,4 15-4,-12-1-2,2 8-4,-4-2-1,2-1-2,2-3-3,3-12-4,7-2-18,4-18-16,8-20-2,13-9 2,4-20-1</inkml:trace>
  <inkml:trace contextRef="#ctx0" brushRef="#br0" timeOffset="12407">9809 1624 35,'0'0'32,"0"0"2,10 9-1,1 4-27,0 5-3,-2 5 0,2 8 0,-4 5 1,-1 11 0,-7 2 0,0 10 0,-7 1 1,-2 3-2,-2-1-2,-3-2 0,2-5 0,-1-9-1,4-5-2,2-14 1,3-8-4,5-19-2,0 0-7,-6-16-15,5-11-9,4-4 2,-6-11 0</inkml:trace>
  <inkml:trace contextRef="#ctx0" brushRef="#br0" timeOffset="12668">9744 2052 22,'0'0'32,"9"7"3,1-5-2,8-3-20,16 4-5,-2-3-2,11 1-2,0-3 1,4 1-2,-2-4 0,-4 2-2,-3-1-1,-12-1-4,-1 4-6,-9-5-13,-16 6-12,9-14-2,-13 4 1</inkml:trace>
  <inkml:trace contextRef="#ctx0" brushRef="#br0" timeOffset="13048">10157 1596 34,'0'0'30,"21"17"1,-7-1-11,-2 4-12,4 9-3,-1 5 2,1 10-1,-3 6 0,0 9 0,-2 2 0,-3 6-3,-3-1 0,-1-1-1,-2-2-2,-3-5-1,2-9-1,-3-11-7,2-16-22,0-5-5,0-17-1,3-17 0</inkml:trace>
  <inkml:trace contextRef="#ctx0" brushRef="#br0" timeOffset="13489">10400 1114 9,'0'0'28,"0"0"-1,0 0 3,0 0-20,0 0-5,4 15-1,-4-15 1,13 25 1,-1-8 1,4 9 0,2 2-1,4 7 0,-22-35-1,64 86-1,-23-35-1,1 6-1,-3 7-1,4 5 0,-4 2 1,3 8 0,-1 1-2,-12 3 1,3 0 1,-13-1-1,1-10 1,-14 3 0,2-5 0,-11-4 0,-10-7 1,-2-2-1,-17-3 1,0 0 0,-3-2 1,0-6-1,-7-5-1,4-2 0,-5-5 0,10-6-2,5-5 1,6-6-2,0-2-1,4-9-3,4 2-19,-9-11-18,2-10 1,-8-11-2,-4-17 1</inkml:trace>
  <inkml:trace contextRef="#ctx0" brushRef="#br0" timeOffset="15712">7961 3076 21,'0'0'32,"-1"10"1,1-10-2,19-5-17,4 4-12,7-1 0,7 1 0,9-1 2,11 3-1,4-1 2,9 3-1,8-1 1,13 5-1,11-1 1,19 4-1,12-3-1,15 2 0,14-3-1,8 0-1,6-5 1,1-1-1,-9-3 1,-8-1 0,-13-2 1,-17 1 0,-21-2 0,-12 2 1,-20-1-1,-16 4-1,-16-2 0,-45 4-1,64-3-1,-64 3-1,0 0-2,0 0-2,0 0-16,14 7-21,-40-14 1,-17-6-2,-17-16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4:47.2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26 191 2,'0'0'26,"-17"-2"0,17 2-11,-10-2-4,10 2-3,0 0-4,0 0-3,0 0 1,12 11-1,4-5-1,5 1 1,7 0 0,9 1 0,7-2 0,7-2 0,3-3 0,3-3-1,2-5 0,0-4-1,-6-2 0,-8-2-1,-8-2 0,-11 0-2,-10-2-8,-12 0-6,-7 8-7,-21-8-1</inkml:trace>
  <inkml:trace contextRef="#ctx0" brushRef="#br0" timeOffset="301">148 17 10,'0'0'15,"0"0"-3,0 0-4,29 8-3,-1-7-2,8-1 1,10-2 1,5 1 1,5-2 0,2 0-2,-1-1 0,0 3 1,-3-1-2,-5 4-2,-9 1 0,-6 2 0,-9 3 0,-5 5 1,-12 3 1,-7 4 0,-10 2 2,-4 6 0,-12-2 1,0 6 0,-9-2 0,0 6-1,-4-5-1,0 1-1,-2-1-1,4-2-1,4-4 0,2-2-1,3-5 1,5-3-2,6-4 0,3-5-3,13-6-7,-8 12-21,8-12-2,0 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53.6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0 153 8,'0'0'9,"14"1"1,0-1 0,4-1 1,10 1 1,6-2 0,13 2-2,9-3 0,14 2-1,8-2-1,12 2 0,6-1-2,12 3-1,3-2 0,4 2-2,5-2 1,7 1-2,3-2 1,6 1-1,5-3 0,3-2 0,5 1 0,6-6 0,4 5-1,2-4 0,0-1 0,2 1 0,-3 1-1,-1 0 1,-4-1-1,-4 5 0,-7-4 0,-8 3 0,-8 2 0,-11 0 0,-7-1 0,-7 2 0,-9 0 0,-8 1 1,-9 1-1,-9 0 0,-8 1 0,-7 0 0,-12 0 0,-8 1 0,-12-1 0,-7 1 0,-14-1-1,11 2 1,-11-2-1,-10 2-2,10-2-12,-22 5-20,-2-9-1,-2 0 0</inkml:trace>
  <inkml:trace contextRef="#ctx0" brushRef="#br0" timeOffset="13159">6539 73 1,'32'8'22,"-5"-10"3,5 2-15,9 2-3,7 0 0,12-1 1,7 0 2,13 1-2,10-2 0,16 0-1,16-1-2,17 1-2,16-3 0,18 2-1,12-2 0,11 3 0,8 3 0,5 3-2,2-3 2,2 2-2,-1-2 1,-6-3-1,-1 0 0,-1 0 0,-9-7 0,-1 0 2,-12-3-2,-7 2 1,-18 0-1,-13 5 1,-17-3 0,-21 3 0,-15 3-1,-19 0 0,-9 1 1,-18 1-1,-45-2 0,60 5-1,-60-5 1,0 0-1,0 0 1,0 0-1,0 0 0,0 0-1,0 0-1,0 0-5,0 0-16,0 0-10,-58 10 2,58-10-1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0:08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70 109 16,'0'0'14,"0"0"-1,0 0-2,0 0-3,0 0-2,0 0-1,1 13 1,3 1-2,2 5 1,3 9-2,3 11 0,2 7 0,1 11-1,0 4 1,-2 6-1,-2 1 0,-5 0 0,-2-3 0,-5-10 0,-3-6 0,-2-8-1,-1-8 0,1-8-2,-1-10-6,1-6-10,6-9-13,-10-4 1,9-5-1</inkml:trace>
  <inkml:trace contextRef="#ctx0" brushRef="#br0" timeOffset="341">25 176 25,'2'-21'26,"14"10"1,9-3-16,7-1-7,13-1-2,5 4 0,8 4 0,2 5 0,3 4-1,-6 5 1,-5 4-1,-13 5-1,-10 7 0,-10-2 1,-12 2 0,-12 4 0,-8-1 0,-10 1 2,-4 1 1,-7-4 1,-3 2 0,-10-4-1,2-1 1,-7-8 0,1-1-2,-2-4 0,5-4-1,3-3 0,7-5-1,9-3-1,7-3-2,13 0-3,6-6-4,15 1-14,13 0-12,5-7 1,14 2-1</inkml:trace>
  <inkml:trace contextRef="#ctx0" brushRef="#br0" timeOffset="761">1167 15 19,'17'2'23,"-17"-2"3,-8-12-21,8 12-1,-15-8 2,1 8 2,-7 5 0,0-1 0,-9 7-1,0 4 0,-6 4-2,-1 8-2,-1 8 0,0 9 0,-4 7-1,3 15 1,-1 2 0,5 6 0,1 4 0,9 2 0,3-3-1,8-2 0,8-9 0,7 0 0,9-7 0,6-6-1,6-5-2,4-5 1,5-5-1,-1-9-3,5-1-4,-4-15-14,2-10-13,3-5-1,-6-15 1</inkml:trace>
  <inkml:trace contextRef="#ctx0" brushRef="#br0" timeOffset="1192">1300 328 14,'0'0'28,"0"0"1,0 0 1,0 0-23,0 17-2,-2 2-1,2 11 0,-3 5 1,3 10 0,0 7 0,0 7 0,2 2-1,3 2-1,0-5-1,2-6-1,2-4 0,-1-10-2,1-7-1,-2-11-2,-1-9-4,-6-11-4,-4-15 0,-8-9 1,-1-5 2,-10-11-2,5-3 3,-7-2 1,0 1 4,4 8 6,3 5 0,4 7 0,6 7-1,7 8 2,1 9 0,22 0 1,1 3-1,12 1-2,5 1 0,11-4-2,3-1-1,1-5-3,0-2-2,-6-5-6,-5-4 0,-9-6 0,-7-2 1,-11-6 2,-6 1 2,-7 0 1,-3 0 4,-3 3 5,-2 4 2,-2 4 2,1 5 0,5 13 1,-10-9 0,10 9 1,0 0 0,-12 15 0,8 2 0,2 10-1,1 4 0,4 10-1,-2 7 1,4 9-2,-2 1 1,3 6-1,-3-4-1,0 0-1,-4-8 0,-1-5-3,2-7-3,-7-13-9,3-10-22,8-7-2,-4-10 0,20-23 1</inkml:trace>
  <inkml:trace contextRef="#ctx0" brushRef="#br0" timeOffset="1893">2106 792 27,'7'10'31,"1"4"0,-7-1 0,-6 3-25,1 9-4,-2 8 1,0 10 1,-6 2-1,0 8 2,-7 2-2,3 0 0,0-8-4,1-6-12,0-11-19,10-9-3,5-21 1</inkml:trace>
  <inkml:trace contextRef="#ctx0" brushRef="#br0" timeOffset="2223">2794 333 24,'0'0'30,"0"0"-1,0 0 2,-39 51-29,0-28-1,-17 3 2,0 5 1,-12-1 0,11 3 1,-1-6-1,11 2 0,11-7-1,16 0 0,19-4-1,13 0-1,-12-18 1,67 34 0,-19-16-1,2 0 1,2 1-1,-1 2-1,-6 0 0,-45-21 1,63 46-2,-63-46 1,22 54-1,-22-54 2,-1 59 0,1-59 2,-30 56-1,30-56 1,-49 46 1,22-27-3,-1-7 0,-4-10-4,10-4-16,-1-14-18,3-14-1,14-9 0,5-16 1</inkml:trace>
  <inkml:trace contextRef="#ctx0" brushRef="#br0" timeOffset="2774">2846 30 25,'0'0'28,"0"0"0,0 0-16,0 0-8,0 0 2,0 0-1,0 0 1,43 64-1,-43-64-1,37 70 0,-16-20 0,8 14-2,-1 7 0,2 8 0,-1 7-1,9 3 1,-12 4-1,-4 0 0,-5-2-1,-13 1 2,-6-9 0,-13 4 0,-18 0 1,-17-3-1,-7-2-3,-16-1-24,-17-19-8,-1-11-3,-16-23 0</inkml:trace>
  <inkml:trace contextRef="#ctx0" brushRef="#br0" timeOffset="16384">439 1448 21,'13'-3'12,"2"-2"1,7-5 0,7-3-2,7-6-2,12-6 0,14-10-2,18-8-1,15-13-2,20-11 0,17-9-2,16-6 0,12-7 0,10 0 0,0-3-1,0 3 1,-9 1 1,-4 8 0,-20 3 1,-4 9 0,-18 3 0,-6 7 0,-18 7-1,-9 8 0,-13 11-2,-16 6-1,-5 7 1,-48 19-1,63-23 0,-63 23 1,0 0-1,0 0 1,0 0-1,0 0 1,0 0-1,0 0 0,0 0 0,0 0 0,0 0-1,0 0 0,0 0-2,0 0-5,0 0-13,0 0-13,0 0-1,0 0-1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09.2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 2,'0'0'2,"0"0"-1,0 0-1,0 0 1,9 7-1,-9-7 2,0 0 0,13 4 2,-3-1 1,4 4 1,7-3 1,5 2 1,8-1 2,7 2-1,5-3-1,5 4-1,8-6 0,5 2 0,3 2-3,8 0 0,2 2-2,5-3 1,1 5-1,4-5 0,1 3 1,2-6 1,1-1-1,1-3 0,0-5 1,-4 1-1,6-3 0,-2 3-1,4-2 1,2 4-2,1-4 0,1 7 0,2 1-1,1-1 0,1 1 1,-2-7 0,2 6 0,-4-5 0,-3 6 0,-3-8 0,-3 8 0,-3-6 0,-1 12 0,-4 1 1,-3-7-1,1 7 0,1-7-1,-1 0 1,2 0 0,2 0 0,1-5-1,0-3 1,2 8-1,-3-6 1,0 3-1,-3 2 1,-3-2-1,-3 0 1,-3-2-1,-3 0 1,-2 0-1,-2 2 1,-1 1-1,-3 0 0,-2 0 1,-3 1-1,-2 0 0,-11 1 0,5 0 1,-8-1-1,-5 1 0,-4 0 0,-4 1 1,-4 0-1,-2 0 0,0 0 0,-7 0 1,-3 0-1,0 0 0,-2 0 0,-10-1 0,17 2 1,-17-2-1,13 1 0,-13-1 0,9 1 0,-9-1 0,0 0 0,11 1 0,-11-1 0,0 0 0,11 3 0,-11-3 0,9 1 0,-9-1 1,12 2-1,-12-2 1,0 0 0,12 1 0,-12-1 0,0 0-1,0 0 0,5-9-3,-5 9-8,0 0-24,5-13-2,-5 13 0,-10-22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2:25.3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896 266 17,'0'0'14,"-15"-7"-5,15 7-3,-11-9-3,11 9-1,-13-9 0,3 6 0,-3-2 1,-1 2 0,-4-4 1,-1 4 1,-3-3 0,-4 3 1,-3-3 1,-1 2-2,3-2 0,-4 0-2,1 1 0,-1 0-1,-3 0-1,3 1 0,-2 1-1,-3 1 1,-6 1 0,12 1 0,-4 0 1,8 1 0,1-1 0,3 0 1,3 0 0,9-1-2,10 1 0,-15-2 0,15 2-2,-10 4 0,10-4 0,-6 15-1,5-1 0,0 1 1,2 4-1,-1 2 1,1 4 1,-1 0 0,0 1 0,0 3 0,1 0 0,-1 2 0,-1 5 0,-2 3 0,1 6 1,1 2-1,-2 8 0,0 4 0,0 7 0,-1 4 0,0 5 0,-2 1 1,0 0-1,-1 0 0,-2-1 0,-1-3 0,1-2 1,-1-2-1,2-5 0,0-1 1,2 1-1,-2 1-1,2-2 1,-2 2 0,1-1 0,0 3 0,-5-3 0,1 1 0,2-11-1,1 2 2,3-7-1,2-4 1,0-7-2,1-4 1,4-3 0,3-3-1,-5-27 1,15 52-2,-15-52 1,23 46-1,-23-46 1,0 0-1,44 52 2,-44-52-2,0 0 1,46 31 1,-46-31 0,0 0 1,48 19-1,-48-19 0,0 0 0,64 22 0,-64-22 0,51 17 0,-51-17 0,55 18 1,-55-18-1,78 11 1,-34-8 0,2-4 1,8 1-1,2-1 0,0 1 1,1 0-1,4 0-1,0 1 0,-2 2 0,0 2 0,1-3 0,2 2 0,5-4 0,3 0 1,-2 0 0,2-1 0,2 1 0,4-2 0,2 1-1,3-1 1,3-2-1,1 2 1,5 1-2,0-2 1,0 3 0,-2-2 0,0 2 0,-1 0 0,-4 2 0,2-1 0,-2 2 1,0-1 1,2-4-1,3 2 0,0-3 1,1 0-1,-2 2 1,2 0-1,-2 0 0,2 2 0,-1 2-1,2-2 1,0-1-1,1 1 0,1-4 0,0-3 1,0-2-1,2-2 1,-1-2 1,-1 3-1,-1 0 1,-1 1-1,-1 0 0,2 4 0,-1-1 0,2 2 0,3-3-1,-1 0 0,0 1 0,0 0 0,-2 0 0,-2 1 0,-1 1 0,-1-1 0,-1 4 1,-1 1-1,-2 0 1,1 3-1,2 1 0,1-1 1,2 0-2,-2 4 2,0-2-2,-2 1 1,0 0 0,0 0 0,-1 2 0,0-1 1,-1 1-1,3-1 0,2 4 0,0-3 0,3 0 1,0-1-1,0 3-1,0-2-1,0 2 1,-2 0-1,-2 0 1,-1 0-1,1 3 1,1-1-2,2-1 3,2 2 0,1-6 0,2 1 0,2-1 0,2-1 0,-1-2 0,0-1 1,0 2-1,-1-2 1,-2 4-1,-2-2-1,-3 1 1,-1 2 1,1 0-1,0-1 0,-1-7 0,-4 2 0,-2-3 0,-5 0 2,0-2-3,-6-2 1,-6 1 0,-5 0-1,-6 4 1,-3-5 0,-4 4 0,-4 3-1,-45-3 1,76-1 0,-76 1 0,60-2-1,-60 2 1,0 0 0,53-1 0,-53 1-1,0 0 0,0 0-1,0 0-2,0 0 0,0 0 0,36-61 1,-36 61 1,3-64 0,-4 22 1,-1-10 2,-1-9 1,0-6 1,0-10-1,2-6 0,1-8-1,4-4-1,1-6 2,1-4-3,1 1 1,1-3 0,-2 7 0,1 2 0,1 4 0,-3 2 1,1 5-1,-1 2-1,1 6 2,1 6-1,-2 5 1,0 5-2,-3 6 2,0 5-2,-1 6 1,-2 6 0,-2 4-1,-3 1 1,1 3-2,-5 2 1,2 1 1,-1 3 0,-2 2 0,0 0 0,0 1 1,-3 3-1,0 0 1,-4-1-1,-1 3 1,-2-3-1,-4 2-1,-2-1 1,-3 1-1,-2 0 1,-3 1 0,0 0 1,-9 0 1,1 2 0,-3-4 0,-1 3 0,-5-4 1,-1 2-1,-6-2 0,-4 2-1,-1-1 0,-7 3 0,-5 1 1,-6 3-2,-7 3 1,-4 4 0,-6 1 0,-1 3-1,-6 1 1,-2 1-1,-4 1 0,-3-1 0,-2 0 1,-1 1-1,0 1 0,-2 2 1,-3 1-1,-1 1 0,0 5 0,-1 0 0,1 1-1,-2 1 1,0-2 0,0-3 0,2 0-1,1-3 1,0-1 1,1-2-1,0 1 0,-1 1 0,5 2 0,0 2-1,1 4 1,-2-2-1,3 0 1,1 0-1,4-5 1,4-2 0,-1-3 0,-2-2 0,3-3 1,2 1-1,0 1 0,0 0 0,-2 6 0,-4 0-1,3 1 0,0 0 0,0 1 0,-2-1 0,0-1 0,-3-3 1,4 0 0,0-2 1,0 1 0,3-1 0,0 0 0,-1 3 0,3-2 0,2 4 0,-2 1-1,4 1 0,1 3 0,-4 0 0,2 2 0,0 0 0,2 3 0,-1-3 0,5-1 0,-3 0 0,-2-3 0,2-2 0,1-2 0,6-2 1,-3-2-1,5 0 1,2 1-1,0 0 0,3 2 1,3 1-1,0 0 0,1 0-1,5-1 1,0-1 0,0-4 1,4-1-1,4-4 1,-1-1-1,3 1 1,3 1 0,4 1-1,5 2 0,7 4-3,4-1-7,12 3-19,10 10-6,5-5 1,15-6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8:58.0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32 253 9,'0'0'21,"0"0"-3,0 0-2,0 0-1,0 0-1,-11-5-2,11 5-2,0 0-2,0 0-3,0 0 0,0 0-2,0 0-1,0 0-1,0 0 1,0 0 0,0 0-1,0 0 0,0 0 1,-9 3-1,9-3 0,0 0-1,0 0 1,0 0-1,0 0 0,0 0 0,0 0 0,0 0 0,-7-9 1,7 9-1,0 0-1,0 0 1,0 0 0,0 0 1,-5-11-1,5 11 0,0 0 0,0 0 0,0 0 0,0 0 1,0 0-1,0 0 0,0 0 0,0 0 0,0 0 0,0 0-1,0 0 1,0 0-2,-2 13 2,2-13-1,5 17 0,-3-3 0,1 1 1,0 2 0,0 2 0,-1 0 0,-1 0 0,0 2 0,0 0 0,-2-2 0,0-1 0,-1-1 0,1-4 0,0-1 0,1-3 0,0-9 0,-1 11 1,1-11 0,0 0 0,0 0 1,0 0 1,0 0 0,0 0 0,0 0 0,0 0-1,4-13 0,-5 4 1,1-1-2,0-1 0,0-1-1,2-2 0,1 1-1,1-1 1,2 2 0,3-2 0,2 2-1,-1-1 1,4 1 0,0 0 0,4 2-2,-1-1 2,3 3 0,-1 2-1,0 2 1,2 1 0,-1 3-1,-3 1 1,-1 1-1,-3 1 1,-3 1-1,0 0-1,-10-4-3,13 10-5,-13-10-10,0 0-16,0 0 1,11 3-1</inkml:trace>
  <inkml:trace contextRef="#ctx0" brushRef="#br0" timeOffset="1011">445 359 18,'0'0'12,"0"0"-1,11 4-2,-11-4-1,13-1 0,-13 1 1,18-2-2,-7-1 1,4 1-3,-1-2-1,0 0 0,1-3-2,1 1 0,-1-1 0,0 0-1,-2-1 0,0 1 1,-3 0 0,-1 1 0,-9 6 0,10-12 2,-10 12-1,2-13 1,-2 13-1,-4-11 0,4 11-1,-10-10 0,10 10-2,-12-8 0,12 8 0,-16-3 0,16 3-1,-15-1 1,15 1 0,-16 1 0,16-1-1,-13 3 1,13-3 0,-13 7 0,13-7 0,-15 10-1,15-10 1,-16 16 0,5-7 0,2 4-1,-1-1 1,-4 2-1,4 1 1,-3 1 1,1 0-1,1 1 0,1 0 0,2-1 0,1 2 0,4-2 0,-1 0 0,5 0 0,4-3 0,-2 3 1,5-3 0,3-1-1,0-1 1,1-1 0,4-3 0,-1-1 0,0-1 0,3-4-1,0 0 1,0-3-3,4-1-4,-1-6-9,2-8-17,5 6-2,-5-9 1</inkml:trace>
  <inkml:trace contextRef="#ctx0" brushRef="#br0" timeOffset="1772">824 295 17,'0'0'28,"0"0"0,-2-11-10,2 11-8,0 0-4,0 0-3,0 0 0,0 0-2,0 0 1,0 0-2,0 0 0,0 0-1,3 14 1,-1-5 0,0 2 1,0 3 0,1 3 0,1 0 0,-1 2 0,1 0 1,-1-1-1,2-2 1,-1 0-1,2-4 0,0-2 0,-6-10 0,13 11 0,-13-11 1,16-3-1,-5-3 1,0-6 0,2 0-1,-2-5 1,2 0-1,0-1 0,-1 0 0,-2 1 0,-1 4-1,-3 2 1,-6 11 0,10-15-1,-10 15 0,0 0 0,0 0 0,0 0 0,12 8-1,-8 4 1,1 0-1,0 3 1,4 0 0,1 2 0,1-1 0,1-2 0,-1-1 0,1-3 1,1-1-1,-1-4 1,1 1 0,-2-4-1,0-2 1,-1-3 1,-1-3-1,0-3 1,-1-2 0,-1-4 0,0 1 0,-3-4 0,-1 0-1,0-1 0,-2 0-1,-1 1-1,-1 2-1,2 3-2,-5-4-5,6 8-14,-2 9-12,-1-13-1,1 13 2</inkml:trace>
  <inkml:trace contextRef="#ctx0" brushRef="#br0" timeOffset="2584">1393 253 21,'0'0'27,"0"0"0,0 0-14,0 0-7,0 0-3,4 15-2,-2-5-1,1-1 0,2 6 0,1 2 1,2 1-1,2 2 0,-1-1 0,2 1 0,0-3 1,-2 1-1,0-5 1,-1-1 0,-8-12 1,10 11 1,-10-11 2,0 0 0,0 0 2,0 0-1,0 0 0,0 0 0,0 0-1,-5-12-1,5 12-2,-6-22 0,2 7-1,0-1-1,2-2 0,1 0 1,0 1-1,4 0 0,1 2 0,4 1 0,1 2 1,2 2-1,2-2 1,2 4-1,1 3 0,-1 2 0,2 1-2,0 5-3,-2-3-9,3 3-12,2 6-9,-4-8 0,5 3 1</inkml:trace>
  <inkml:trace contextRef="#ctx0" brushRef="#br0" timeOffset="3084">1815 245 10,'-4'9'10,"4"-9"-1,-4 15 2,2-6 1,0 1 2,2 5-2,-2-1 1,2 2-4,-1-1-1,3 3-2,-3-1-1,4 3-2,0 0-1,2-4 0,0 2-2,1-6-4,4 1-11,3-3-17,-3-12 1,6-2 1</inkml:trace>
  <inkml:trace contextRef="#ctx0" brushRef="#br0" timeOffset="3415">2137 0 5,'0'0'26,"0"0"-1,-2 14-9,3-1-1,-5 0-6,7 8 0,-3 1-2,4 7-1,-1 4 0,2 6-2,0-2-1,1 3-1,-1 1 0,2-2-2,-3-1 1,0-5 0,-2-6-1,1-7 0,-2-2-1,-1-18-1,2 13-5,-2-13-6,-6-16-5,2 3-8,-6-10-4,3 3-2</inkml:trace>
  <inkml:trace contextRef="#ctx0" brushRef="#br0" timeOffset="3735">1995 268 25,'22'8'21,"6"-2"0,7 4-3,0-7-1,7 5-4,-3-6-2,6 4-2,-3-5-2,4 1-2,-8-3-1,3 1-1,-3-2-1,-1-2 0,-4-1-1,1-1 1,-4-2-1,-3 1 0,-2 0 0,-4-3 0,-1-1-1,-6 3 1,-2 1 0,-12 7 0,10-16-1,-10 16 0,-2-15 0,2 15 0,-13-10-1,3 4 1,-2 1-1,0-1 0,-2 3 0,-1 0 1,-1 3-1,1 0 1,-3 2-1,1 1 1,1 3 0,0-1 0,1 4 0,-1 0 0,2 3 0,1 1 0,0 2 1,1 3-2,-1 0 2,3 2-1,2 0 0,2 2 0,2-3 1,1 2-1,5-1 1,4 0-1,2-2 1,3 0 0,3 1 0,4-2 1,3 0-1,7-2 1,2-3-1,7-2 0,6-1-1,5-4 0,5-4-3,-3-8-10,2-1-23,3 1-1,-5-8 0,-2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9:05.7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3176 3202 21,'0'0'15,"0"0"-2,-14 2-1,14-2-3,-14 4-3,14-4-1,-19 5 1,9-1-1,-1-2-1,-1 2 0,1-1 0,-1 1 0,-2 1 0,1 0-1,-1 1-1,-1 1 1,0 0-1,0 2 0,-1 1-1,1 0 1,0 1-2,0 1 1,1-1 0,2 2-1,0-2 0,3 0 0,1-1 0,8-10 0,-10 15 0,10-15 0,-2 12 0,2-12 0,7 10 1,-7-10-1,18 11 1,-4-3-1,2-1 1,3 1 0,4 0 0,2 1-1,1 0 1,1 0-1,1 2 0,-1-1 0,0 0 0,-1 1 0,-2 0 0,-2 0 0,-2 1 0,-3-1 0,-3 2 0,-1-1 0,-4 0 0,-3 2 0,-2-2 1,-2 2-1,-5 0 2,1 0 0,-5-2 1,0 2 1,-6-2 0,2 1 1,-7-2 0,1 1 0,-4-5 1,-1 5-3,-1-6 1,-1 0-2,-1-1 0,3-2-1,2 1-3,-1-6-6,3 1-30,18 1 0,-15-16 0,16-2-1</inkml:trace>
  <inkml:trace contextRef="#ctx0" brushRef="#br0" timeOffset="3735">-23 928 9,'-1'-10'14,"1"10"-2,7-19-2,0 4-2,-4-1 0,6-4-3,-5-2 1,6-3-2,1-5 1,-4-2 0,3-1-1,-1-5 1,2 3-1,-3-3 0,5 3 1,-7-7-2,1 6 1,-3-1-1,1 3 0,-1 0 0,-1 3-1,-1 1-1,1 3 1,1 5-1,-1 0 0,1 1 0,0 1-1,0 2 1,1 0-1,1 2 0,0-1 0,-1 3 1,2 0-1,0 2 0,-1 2 0,0-1 0,-6 11-1,16-14 1,-7 9 0,2-1 0,1 0-1,4 1 1,1-1 0,4 2 0,1-2 0,3-1 0,1 2 0,1 1 0,2 2 0,2 0-1,-1 2 1,2 1 0,1 0 0,3 2 1,2 0-1,1-1 0,2 1 0,2 0 0,4-2 0,4 0 1,3-1-1,3-1 0,1 2 1,1-2 0,2 1-1,0 1 1,1 3 0,-2-1-1,-1 2 1,1-1-1,-1 2 1,1 0-1,1 0 1,-1 0-1,-1-2 0,-1 2 1,-1-2 0,1 0-1,-2-2 1,-2 0-1,0 3 1,-2-4-1,0 2 0,2 0 1,-3 0-1,0 1 0,-1 0 0,0-1 1,0-1-1,-1 0 0,2 1 0,-3-5 0,-1 2 0,0-1 0,0-1 0,0 0 1,-1 0-1,0 0 0,-3 0 0,0 1 0,0 0 0,-5 0 0,1 1 0,-4 0 0,0 2 0,-5 0 0,-2 0 0,-6 1 0,-2-2 0,4 1 0,-3 2 0,-5-1 0,0 0 0,-5 1 0,0-1 0,1-1 0,-1 2 0,-11-4 0,0 0 0,9 13 0,-9-13 0,3 9 0,-3-9 0,3 10 0,-3-10 0,3 18 0,-1-7 1,1 2-1,-1 3 0,0 3 0,0 2 0,-1 2 0,-1 5 0,0 3 1,-1 2-1,0 4 0,-2 3 0,0 3 0,-2 0 0,1 5 0,2-8 0,-2 1 0,1-3 0,1-4 0,-1-4 0,2-4 0,-2-5 0,3-1 0,-2-1 0,1-5 0,1-2 0,-1-1 1,1-11-1,0 14 0,0-14 0,-1 10 1,1-10-1,0 0 0,0 0 1,0 0-1,0 0 0,0 0 1,-5 10-1,5-10 1,0 0-1,0 0 0,-15 9 1,6-5-1,9-4 0,-16 8 0,16-8 1,-16 11-1,6-5 0,-1 1 0,11-7 0,-14 14 0,5-6 0,0-1-1,-1 0 1,1-1 0,9-6 0,-14 8 0,14-8 0,-10 6-1,10-6 1,0 0 0,-10 11 0,10-11 1,-7 12-1,7-12 1,-9 13-1,9-13 1,-14 16-1,14-16 1,-17 14-1,4-8 1,-1-2-1,-4 1 0,-3 0 0,-3-1 0,-2 0 1,-2 0-1,-4-1 0,-1 1 0,-2-1 0,-2-1 0,1 0 0,-7-1 0,1-1 0,-3 0 0,-2 1 0,-1-2 1,-2 1-1,-3-2 0,-1 1 0,1-1 0,-3 1-1,1-1 1,0-2 0,0 2 0,-1 0 0,-1 0 0,2 0 0,-2 0 0,-1 0 0,-1 0 0,-1 0 0,-3 0 0,2 1 0,0 0 0,-2-1 0,1 1 0,3 1 0,0-2 0,1 0 0,0 0 0,1-2 0,-1 1-1,2 0 2,0 0-2,2 1 1,0 0-1,3 0 2,1 0-2,2 1 1,3-1 0,3-3 0,2-2 0,-1 2 0,1-1 0,2 0-1,-2-1 2,-1 0-2,0 2 1,-2 3 0,2 1 0,-2 1 0,2 0 0,1 2 0,3-1-1,1 1 1,2 0 1,4 0-1,3-1 0,4 0 0,5-1 0,3 2 0,4-2-1,11 0-1,0 0-1,0 0-6,0 0-21,24 7-6,-6-8 2,5-3-2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9:14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0 633 6,'0'0'10,"0"0"-1,0 0 0,0 0 0,0 0 1,0 0-1,0 0 1,0 0-3,0 0 1,0 0-2,4 10-2,-4-10 0,0 10 0,0 1-1,-1-1 1,3 6 0,-2-2-1,1 5 0,2-1 0,3 1-1,-2-2 0,2 1 0,-1-5-1,2-2 0,0-1 1,2-3-1,-9-7 1,14 4 0,-14-4 0,17-7 0,-17 7 0,17-15 0,-9 4 0,0 0 0,-3-3 0,-1 2-1,0-3 0,-1 3 0,-1-2 0,1 3-1,-2-1 1,1 3-1,-2 9 1,1-14-1,-1 14 0,0 0 1,1-10-1,-1 10 0,0 0 0,0 0 0,0 0 0,0 0 0,0 0 0,0 0 0,0 0 0,0 0 1,0 0-1,0 0 0,0 0 0,0 0 0,0 0 0,0 0 0,0 0 0,0 0-1,0 0 1,0 0 0,0 0 0,0 0-1,0 0 1,0 0 0,0 0-1,2 14 1,-2-14 0,5 13-1,-1-2 1,0 2 0,2 2 0,1-1 0,1 3 0,0-1 0,2 0 0,1-1 0,1-3 0,1-2 1,1-5-1,3-2 0,-2-5 1,2-4-2,0-4-2,-2-9-6,3-1-14,0-2-12,-6-11-1,0 1 1</inkml:trace>
  <inkml:trace contextRef="#ctx0" brushRef="#br0" timeOffset="922">380 304 3,'0'0'28,"-5"-13"1,5 13 0,0 0-16,-7-9-7,7 9-2,0 0 0,-9 0-1,9 0 0,0 0 0,-10 4-1,10-4 0,0 0-1,-2 12 0,2-12 0,2 15 0,0-4 0,4 3-1,0 4 1,2 4 1,1 4-1,3 4 0,0 3 0,1 0 0,-1 1-1,-1-1 1,0-2-1,0-2 0,-4-6 0,2-3 1,-3-5-1,0-4 0,-6-11 1,11 11 0,-11-11 1,16-7-1,-6-3 0,3-3 1,0-4-1,1-2 0,2-2-1,-1-1 0,3 3 0,-1 2 0,-3 4-1,-2 2 1,1 6-1,-2 4 0,-1 5 1,-10-4-1,14 19 0,-10-5 1,1 4-1,-2 2 1,-1 0 0,-2-1 1,0 1-1,-1 0 1,-3-4 1,1 1 0,-4-4 0,0 1 0,-4-4 1,2 1 0,-3-3-1,-1 0 0,0-3 1,-1 2-1,0-4-2,4-1-1,0 0-5,-3-4-18,13 2-12,-12-14-1,8 0 0</inkml:trace>
  <inkml:trace contextRef="#ctx0" brushRef="#br0" timeOffset="5298">894 417 15,'0'0'12,"0"0"0,0 0-1,0 0-1,0 0-1,0 0-2,-11 3-1,11-3 0,-15 3-2,5-1-1,1 2 0,-3 1-1,12-5 0,-18 11-1,18-11 0,-17 16-1,17-16 0,-11 15-1,11-15 1,-3 16 0,3-16-1,5 14 1,-5-14 0,16 13 0,-4-7 1,1-1-1,3 1 0,1-1 1,1 2-1,0-1 0,1 1 0,-2 0 0,0 1 0,-3 1-1,-1-1 1,-2 1 0,-4 0-1,0 0 1,-7-9 0,3 18 2,-4-7 0,1-11 1,-12 20 2,2-11-1,0 3 1,-4-4 0,1 4 0,-3-6-1,2 2-1,-1-3-1,3 0 0,1 0-2,0-4-2,11-1-7,-11 3-17,11-3-8,-3-15 1,1-3 0</inkml:trace>
  <inkml:trace contextRef="#ctx0" brushRef="#br0" timeOffset="5939">917 169 24,'15'8'28,"-15"-8"1,0 0-5,11 20-22,-4-1-2,0 4 0,1 6 1,5 5 0,-2 3 1,4 3-1,-2-2 0,1 2 0,-2-4 0,-1-5 0,1-4-1,-5-5 1,-1-7-1,-1-5 1,-5-10 1,4 11 0,-4-11-1,0 0 0,-9-6 0,9 6 0,-17-16-1,4 5 0,-4-3-1,-1-2 0,-2-1 0,0-1 0,-1 2 1,1 0 0,2 2 0,3 2 0,3 3 0,1 3 1,11 6-1,-11-8 0,11 8 1,0 0-1,0 0 0,7-10 0,-7 10 1,21-7-2,-6 1 1,6-1 0,3 0 0,4 0 0,1-3 0,2 1 0,-1 0 0,-1-2 0,-2 2 1,-4 0-1,-4 0 0,-4 3 1,-3 1-2,-12 5 1,13-5 0,-13 5-1,0 0 1,0 0-1,8 12 1,-8-12-1,3 20 1,-1-6 0,0 2 1,2 3 0,0 2 0,0 0 0,1 1 0,1 0 0,0-3 0,-1-2 0,0-2-1,0-5 0,-5-10-5,14 9-12,-14-9-15,15-14 1,-13-5 0</inkml:trace>
  <inkml:trace contextRef="#ctx0" brushRef="#br0" timeOffset="6690">1219 96 17,'0'0'21,"0"0"-4,-2 11-20,2-11-12,0 0-9</inkml:trace>
  <inkml:trace contextRef="#ctx0" brushRef="#br0" timeOffset="6930">1369 37 20,'0'0'27,"3"11"1,-3 0-14,4 8-7,-2 0-1,3 9 0,0 3 0,3 6-1,-1-2 0,2 2-2,-1 0 0,2-1-1,-1-2 0,-1-3-1,-2-3 0,0-3-1,-2-4 1,2-4-1,-3-5 1,-1-2 0,-2-10 0,0 0-1,0 0 1,0 0 0,-16-17-1,8 3 1,-4-3-1,-2-3 0,0-1 0,-4 2 0,3-2 0,-1 3 0,4 4 0,0 1 0,5 4-1,7 9 1,-7-13-1,7 13 1,7-10 0,-7 10 0,17-9 0,-5 3 1,1 0-2,5-1 2,1 2-1,-1-1 0,4 3-4,-5-4-3,6 5-9,-1-1-16,-7-4 0,6 5-1</inkml:trace>
  <inkml:trace contextRef="#ctx0" brushRef="#br0" timeOffset="7491">1602 219 12,'1'12'13,"-1"-1"1,1 1 0,2 5-2,-2-1 0,3 3 0,-5-2-3,7 0-3,-3-2 0,5-2-2,-3-3 0,-5-10-1,15 9 0,-3-9-1,0-6 1,0-3-2,-1-2 1,1-4 0,0-1-1,-2-2 1,-2-1-2,-1 3 2,-2 1-1,-1 4 1,-1 2-2,-3 9 1,2-11-1,-2 11-1,0 0 1,-1 10 0,1-10 0,1 17 0,0-4 0,1 0-1,1 4 2,1-1-1,0-1 1,1-1-1,2 0 0,0-2 0,0-1-3,-7-11-8,13 7-17,-3-5-5,-10-2 0,17-12 0</inkml:trace>
  <inkml:trace contextRef="#ctx0" brushRef="#br0" timeOffset="7992">1841 23 21,'-10'-14'28,"10"14"-10,0 0-4,-6-10-1,6 10-3,0 0-1,0 0-1,0 0-2,4 14 0,-2-4-3,3 3 0,2 3 0,1 5 0,-1 2-1,2 5 1,1 4-1,1 2-1,-2 0 1,2 1-2,-3-2 2,1-1-2,-2-5 1,0-4-1,-2-5 0,0-3-1,-2-4-1,-3-11-3,0 0-5,0 0-7,6-9-10,-4-4-8,-7-7 0</inkml:trace>
  <inkml:trace contextRef="#ctx0" brushRef="#br0" timeOffset="8332">1776 129 6,'0'0'15,"0"0"0,-9 7 0,9-7 0,0 0-1,13 1 2,-13-1-2,24-8-2,-9-1-3,8 4-1,-3-5-3,5 1-1,0-2-2,1 1-1,-4 0-1,-2 1-1,-1 4-7,-5 3-20,-4-5-7,3 5 1,-13 2 0</inkml:trace>
  <inkml:trace contextRef="#ctx0" brushRef="#br0" timeOffset="8783">2081 223 11,'0'0'5,"12"0"1,-12 0 2,15 3 1,-4-2 2,0-1 0,2 0 1,-1-4-2,3 1 0,-1-4-3,2 0-1,0-2-2,-2 1 0,-1-2-1,-1 3 1,-2-2-1,-10 9 1,13-14 0,-13 14-1,1-11 1,-1 11-1,0 0 0,-13-10-1,13 10 0,-14-6-1,14 6-1,-17-3 1,8 3-2,9 0 1,-18 1 0,18-1 0,-17 4 0,17-4 1,-19 10-1,10-4 0,-1 2 1,-2 2 0,2 0-1,-2 1 1,0 1 0,2 0 0,-1 4 0,2-1-1,1 2 1,2 0 0,1 0 0,2 2-1,1 2 1,2 0 0,1 0 0,5 1 1,0-1-1,3 2 1,2-3 0,5 2 0,4-3 0,5-3-1,10-1-2,4-10-10,10-1-25,10-4-1,1-12-2,11-7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3:54.3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0 1,'-10'7'1,"2"3"0,8-10 2,-9 16 3,9-16 2,10 10 1,4-6 2,6-1 0,9 1 2,10-1-2,11 2 0,11-3-4,10 3-3,9-4 0,8 5-2,6-6 0,5-4-1,4 1 0,-3-2 0,-5 0-1,-6-1 1,-7-5 1,-8 5 0,-11 2 0,-9 3 1,-14 0-1,-7 5 1,-8 0 0,-3 7-2,-8 2 2,-1 5-2,-7 1 1,-1 9 0,-3 7-1,-2 9 1,-2 12-1,-2 8 1,-3 11-1,0 8 0,-1 10 0,1 9-1,-2 10 1,-1 6 0,-2 8 0,-4 9-1,5 7 1,4 8 1,2 5-2,4 4 1,6 0 0,4 0-1,6-3 1,6-9-1,-3-3 0,0-3-1,-2-9 1,-5-8 1,-4-8 0,-4-4-1,-3-6 1,-2-6 0,-3-12 0,-3-8 0,-3-10 0,-4-5 1,-2-12 0,-8-8 1,-8-10 1,-5-5-1,-13-9 1,-7-3-1,-12-7 1,-7-3-1,-10-5-1,-4-1 1,-6-4-2,-2-2 1,-1-1-1,3 0 0,6-2-1,5-2 0,9 2-1,4-2-2,12 1 0,8-3-3,14 7-8,2-1-27,8-3 2,7-3-2,5-2 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4:30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161 117 10,'0'0'7,"3"-42"1,-3 42 0,0 0-1,0 0 0,0 0-1,0 0 1,0 0 0,0 0-1,-20 54-1,20-54 0,-9 78 1,3-20-1,1 10 1,-7 4-1,7 11 0,-1-4 0,1-3-2,4-10-1,-3-9 0,3-16-1,1-41 1,2 48 2,-2-48-2,0 0 1,0 0 0,3-81 0,-5 30 0,-8-11-1,0-7-1,5-3-1,-11 2 0,2 6 1,-5 5-1,10 10 0,-1 5 0,10 44-1,-6-67 2,6 67-2,9-43 1,-9 43 0,0 0 0,45-12 0,-45 12 0,46 43 1,-46-43-1,57 78 0,-30-29 0,4 12 1,3-3-2,-5-1 0,7-5 1,-6-5 0,2-8 0,-8-12 0,4-8 2,-3-17 0,-3-11 1,1-17 0,-3-11-1,-5-14 2,-3-8-2,-5-13-1,0-1 1,-6 2-2,0 6 1,-5 9-1,-3 10-1,2 12-2,-3 6-7,8 28-7,-6-18-10,6 18-8,9 4 0,0 6 0</inkml:trace>
  <inkml:trace contextRef="#ctx0" brushRef="#br0" timeOffset="701">867 616 13,'-11'21'16,"-1"-10"0,-2-13-1,1-8-1,-1-17 1,3-8-4,2-13-2,5-2-3,1-7-3,7 1 0,2 2-1,6 1 0,6 13-2,1 7 0,1 3 0,2 9 0,-4 4 0,-1 7 0,10 7-1,-2 12 0,-4 0 0,0 9 1,0 8 0,-4 7-1,3 8 1,-5 1 0,-13 6 1,-2 1 1,-6 0 1,-7 2 2,-4-7 0,-5 1 0,-6-10 1,-1 0-1,-8-12 0,-1-5-2,-5-7-1,5-8-3,1-5-2,3-14-7,12-8-15,13-9-10,12-10-1,12-5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4:54.7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4510 1 11,'10'3'9,"4"3"-1,6-2 0,5 1-1,4-1 0,6 0 0,8 0 0,4-2 1,6 1 0,5-2 0,8 3-1,6-2-1,5 1-1,4-2-1,2 2-1,-2-3 0,-1 0 1,-8-2 0,-3 2 0,-14-3 0,-6 2 0,-13-2 0,-6 2 0,-11-2-1,-6 3-1,-13 0-1,11 0 0,-11 0 0,0 0 0,0 0-1,0 0 1,0 0 0,0 0 0,0 0-1,0 0 1,0 0-1,0 0-1,0 0-6,0 0-28,-10-2-1,1-7 1,-13-17-1</inkml:trace>
  <inkml:trace contextRef="#ctx0" brushRef="#br0" timeOffset="1843">115 1213 9,'0'0'9,"0"0"-2,0 0 0,0 0-1,0 0 0,0 0-2,0 0-1,0 0 1,0 0-1,0 0 0,0 0 1,0 0 1,0 0 0,0 0 2,0 0 0,0 0-1,0 0 0,10 0 0,-10 0-1,9 0-1,-9 0-1,15 2-1,-4-1 0,2 1 0,3 0 0,2 1-1,3-1 1,1-1 0,4 0 0,1-2 1,1 0-1,0-2 0,3 1 1,-4-2-1,6 2 1,0-3-2,1 3 1,0 0-1,2 2-1,0 0 1,1-1-1,5 2 0,-6 0 1,2 0-1,1-1 0,-1 0 1,-2 0-1,-1-2 1,0 2 0,-4-3-1,-1 2 1,-5-1-1,-4 2 0,-5-2 1,-2 2-1,-14 0 0,15-2 1,-15 2 0,0 0 0,0 0 0,0 0 0,0 0 0,0 0 0,0 0 0,0 0-1,0 0 2,-11-7-2,0 3-2,-2-1 2,-5-1-1,-6-3 0,-7 2 1,-7-1-1,-7 0-1,-8 1 1,-5 1-1,-6 0 1,-3 3-1,-1 0 0,0 4 0,-2 2 0,4 4 0,0 2 0,4 2-1,5 1 1,5 0 1,5-1-1,8-1 1,7-3 0,8-1 1,8-3 0,5-1 0,11-2 0,0 0-1,0 0 1,21-5 0,3 0-1,10 0 1,9-2 0,11 0 0,8-4 0,8 3-1,4-1 1,5 1 0,3-1-4,5 1-18,4 6-10,-7-12 0,2-1-1</inkml:trace>
  <inkml:trace contextRef="#ctx0" brushRef="#br0" timeOffset="5318">2450 2625 1,'19'4'10,"-1"-1"0,6 1 0,4-1-1,3 1 0,6 0 1,3-2-1,7 1 0,4-3 0,6 1-2,3-3-1,5 1-1,2-2-1,3 2 0,-1-2-1,4 0 1,-6 1-1,2 1 1,-6-2 0,0 3-1,-9-3 1,-3 4-1,-9-4 0,-4 4 0,-8-2-1,-6 1 0,-6 0-1,-5 1 1,-13-1-1,13 1 0,-13-1 0,0 0 0,0 0-1,0 0 1,0 0 0,0 0-1,0 0 1,0 0-1,0 0 0,0 0 0,0 0 0,0 0 0,0 0 0,0 0 0,0 0 0,0 0 0,0 0 1,0 0-1,0 0 0,10-1 1,-10 1 0,0 0 0,0 0 0,0 0-1,0 0 1,0 0 0,0 0 0,0 0-1,0 0 2,0 0-4,0 0 1,0 0-2,-10-4-2,3-5-9,7 9-22,-11-15-1,7 0 0</inkml:trace>
  <inkml:trace contextRef="#ctx0" brushRef="#br0" timeOffset="6930">4903 2682 4,'0'0'16,"0"0"-1,0 0-3,0 0-3,0 0-3,0 0-2,0 0 0,0 0 0,0 0-2,0 0 1,0 0-1,0 0 2,0 0-1,0 0 1,0 0 0,20 3 0,-9-2 1,8 2 1,0-2 0,8 2 0,-1-3-1,11 2-1,2-2 0,6 1 0,4-1-1,6 2 0,4-2-1,7 1 0,3-2 0,1 2 0,1-3-1,3 2 1,-1-1-1,1 1 0,-3-1 1,-1 1-1,-3 0 0,1 1 0,-6 1 0,-2 0 0,-7-1-1,-2 3 1,-5-1 0,-4-1-1,-6 1 2,-6-1-2,-5-1 1,-7 1-1,-4 0 1,-4-2 0,-10 0 0,0 0-1,10 0 1,-10 0-1,0 0 1,0 0-1,0 0 0,0 0 0,0 0 0,0 0 1,0 0-1,0 0 0,0 0 0,0 0 0,0 0 0,0 0 0,0 0 0,0 0 0,0 0 0,0 0-1,0 0-1,0 0-4,0 0-10,-11 12-21,-6-15-2,-5-6 1,-15-17 0</inkml:trace>
  <inkml:trace contextRef="#ctx0" brushRef="#br0" timeOffset="10435">8014 2831 7,'0'0'12,"0"0"-1,0 0-4,0 0-3,0 0-3,0 0-1,0 0 0,0 0 2,0 0 1,0 0 0,0 0 2,0 0-1,0 0 0,0 0 1,0 0-1,0 0 1,0 0-1,0 0 1,0 0-3,0 0 1,0 0 0,0 0-1,0 0 0,17 8-1,-4-6 0,3 2 0,4-2-1,4 2 1,3-3 1,2-5 0,3 4 1,0-5 0,5 5 1,2-4-1,7 5 1,1-5 0,8 5-1,5-1 0,7 0-1,5 0 0,6-1-1,3 1 0,2-2 0,4 2 0,3-2 1,2 1 0,4-1 0,0 1 0,6 0 0,0-1 0,7 2 0,1-1-1,4 0 0,-2-1 0,-3 2-1,-2-1 1,-6 1-1,-7-1 1,-5 0 0,-11 1 0,-7 0 0,-9-1 0,-6 0 0,-8 0 0,-5 1-1,-8-1 1,-5 1-1,-4-1 0,-4 1 0,-1-1 1,-2 1-1,-1 0 0,0 0 2,1 0-2,0 0 1,-3-1 0,-3 1 1,-3-1-1,-10 1 1,12 0-1,-12 0 1,0 0-1,0 0-1,0 0 0,0 0 1,0 0-1,0 0 0,0 0 0,0 0 1,0 0-1,0 0 1,0 0-1,0 0 1,0 0-1,0 0 0,0 0-1,0 0 0,0 0 0,0 0-1,0 0-2,0 0-1,0 0-4,0 0-5,0 0-8,0 0-16,-10-8 1,10 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fld id="{FF64C81D-FFC8-4F49-89E6-BB33DEB7E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6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2BE0F-F3F3-47FE-A8ED-589786630F18}" type="slidenum">
              <a:rPr lang="en-US"/>
              <a:pPr/>
              <a:t>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126E3-9F05-4665-9B54-005FE318F29D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ln/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Helvetica" pitchFamily="34" charset="0"/>
                <a:sym typeface="Symbol" pitchFamily="18" charset="2"/>
              </a:rPr>
              <a:t>Consequence: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 smtClean="0">
                <a:latin typeface="Helvetica" pitchFamily="34" charset="0"/>
                <a:sym typeface="Symbol" pitchFamily="18" charset="2"/>
              </a:rPr>
              <a:t>P( X= </a:t>
            </a:r>
            <a:r>
              <a:rPr lang="en-US" dirty="0" smtClean="0">
                <a:latin typeface="Helvetica" pitchFamily="34" charset="0"/>
              </a:rPr>
              <a:t>x</a:t>
            </a:r>
            <a:r>
              <a:rPr lang="en-US" baseline="-25000" dirty="0" smtClean="0">
                <a:latin typeface="Helvetica" pitchFamily="34" charset="0"/>
              </a:rPr>
              <a:t>i</a:t>
            </a:r>
            <a:r>
              <a:rPr lang="en-US" dirty="0" smtClean="0">
                <a:latin typeface="Helvetica" pitchFamily="34" charset="0"/>
              </a:rPr>
              <a:t> , Y= </a:t>
            </a:r>
            <a:r>
              <a:rPr lang="en-US" dirty="0" err="1" smtClean="0">
                <a:latin typeface="Helvetica" pitchFamily="34" charset="0"/>
              </a:rPr>
              <a:t>y</a:t>
            </a:r>
            <a:r>
              <a:rPr lang="en-US" baseline="-25000" dirty="0" err="1" smtClean="0">
                <a:latin typeface="Helvetica" pitchFamily="34" charset="0"/>
              </a:rPr>
              <a:t>k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= 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 smtClean="0">
                <a:latin typeface="Helvetica" pitchFamily="34" charset="0"/>
                <a:sym typeface="Symbol" pitchFamily="18" charset="2"/>
              </a:rPr>
              <a:t>P( X= </a:t>
            </a:r>
            <a:r>
              <a:rPr lang="en-US" dirty="0" smtClean="0">
                <a:latin typeface="Helvetica" pitchFamily="34" charset="0"/>
              </a:rPr>
              <a:t>x</a:t>
            </a:r>
            <a:r>
              <a:rPr lang="en-US" baseline="-25000" dirty="0" smtClean="0">
                <a:latin typeface="Helvetica" pitchFamily="34" charset="0"/>
              </a:rPr>
              <a:t>i</a:t>
            </a:r>
            <a:r>
              <a:rPr lang="en-US" dirty="0" smtClean="0">
                <a:latin typeface="Helvetica" pitchFamily="34" charset="0"/>
              </a:rPr>
              <a:t> | Y= </a:t>
            </a:r>
            <a:r>
              <a:rPr lang="en-US" dirty="0" err="1" smtClean="0">
                <a:latin typeface="Helvetica" pitchFamily="34" charset="0"/>
              </a:rPr>
              <a:t>y</a:t>
            </a:r>
            <a:r>
              <a:rPr lang="en-US" baseline="-25000" dirty="0" err="1" smtClean="0">
                <a:latin typeface="Helvetica" pitchFamily="34" charset="0"/>
              </a:rPr>
              <a:t>k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P( </a:t>
            </a:r>
            <a:r>
              <a:rPr lang="en-US" dirty="0" smtClean="0">
                <a:latin typeface="Helvetica" pitchFamily="34" charset="0"/>
              </a:rPr>
              <a:t>Y= </a:t>
            </a:r>
            <a:r>
              <a:rPr lang="en-US" dirty="0" err="1" smtClean="0">
                <a:latin typeface="Helvetica" pitchFamily="34" charset="0"/>
              </a:rPr>
              <a:t>y</a:t>
            </a:r>
            <a:r>
              <a:rPr lang="en-US" baseline="-25000" dirty="0" err="1" smtClean="0">
                <a:latin typeface="Helvetica" pitchFamily="34" charset="0"/>
              </a:rPr>
              <a:t>k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=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 smtClean="0">
                <a:latin typeface="Helvetica" pitchFamily="34" charset="0"/>
                <a:sym typeface="Symbol" pitchFamily="18" charset="2"/>
              </a:rPr>
              <a:t>P(X= </a:t>
            </a:r>
            <a:r>
              <a:rPr lang="en-US" dirty="0" smtClean="0">
                <a:latin typeface="Helvetica" pitchFamily="34" charset="0"/>
              </a:rPr>
              <a:t>x</a:t>
            </a:r>
            <a:r>
              <a:rPr lang="en-US" baseline="-25000" dirty="0" smtClean="0">
                <a:latin typeface="Helvetica" pitchFamily="34" charset="0"/>
              </a:rPr>
              <a:t>i</a:t>
            </a:r>
            <a:r>
              <a:rPr lang="en-US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P( </a:t>
            </a:r>
            <a:r>
              <a:rPr lang="en-US" dirty="0" smtClean="0">
                <a:latin typeface="Helvetica" pitchFamily="34" charset="0"/>
              </a:rPr>
              <a:t>Y= </a:t>
            </a:r>
            <a:r>
              <a:rPr lang="en-US" dirty="0" err="1" smtClean="0">
                <a:latin typeface="Helvetica" pitchFamily="34" charset="0"/>
              </a:rPr>
              <a:t>y</a:t>
            </a:r>
            <a:r>
              <a:rPr lang="en-US" baseline="-25000" dirty="0" err="1" smtClean="0">
                <a:latin typeface="Helvetica" pitchFamily="34" charset="0"/>
              </a:rPr>
              <a:t>k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E615C-A077-4593-A311-57CD4A7A1374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and B can be sets of random variables</a:t>
            </a:r>
          </a:p>
          <a:p>
            <a:pPr eaLnBrk="1" hangingPunct="1"/>
            <a:r>
              <a:rPr lang="en-US" smtClean="0"/>
              <a:t>Weather sunny cloudy rainy snowy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3DEF3-D8A9-4464-830D-57B4166D991E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056CA-6A65-48B3-8EF9-8DFF4736190E}" type="slidenum">
              <a:rPr lang="en-US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3F22B-9DFB-4719-A620-A6726E3DEFFE}" type="slidenum">
              <a:rPr lang="en-US"/>
              <a:pPr/>
              <a:t>14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Ex toothache and catch are not </a:t>
            </a:r>
            <a:r>
              <a:rPr lang="en-US" dirty="0" err="1" smtClean="0"/>
              <a:t>ind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Probability of pain</a:t>
            </a:r>
            <a:r>
              <a:rPr lang="en-US" baseline="0" dirty="0" smtClean="0"/>
              <a:t> killer side effects may depend on whether patient suffers </a:t>
            </a:r>
            <a:r>
              <a:rPr lang="en-US" baseline="0" smtClean="0"/>
              <a:t>from heart-disease</a:t>
            </a: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6C180-2ACE-4DDC-A54B-450981F47DF3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has 2</a:t>
            </a:r>
            <a:r>
              <a:rPr lang="en-US" baseline="30000" smtClean="0"/>
              <a:t>3</a:t>
            </a:r>
            <a:r>
              <a:rPr lang="en-US" smtClean="0"/>
              <a:t> – 1 = 7 independent entries</a:t>
            </a:r>
          </a:p>
          <a:p>
            <a:pPr eaLnBrk="1" hangingPunct="1"/>
            <a:r>
              <a:rPr lang="en-US" smtClean="0"/>
              <a:t>Each is directly caused by the cavity, but neither has a direct effect on the other: Toothache depends on the state of the nerves in the tooth, whereas the probe accuracy depends on the dentist’s skill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0DFE1-26C4-47E3-945A-89C85FEB2A30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general i.e for probability distributions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1C162-2903-4A1E-9E0C-F8488C4EE38E}" type="slidenum">
              <a:rPr lang="en-US"/>
              <a:pPr/>
              <a:t>18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61CBE-F1AC-488B-A64D-E8023B388662}" type="slidenum">
              <a:rPr lang="en-US"/>
              <a:pPr/>
              <a:t>19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Much more commonly available than absolute independent assertions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F306D-E2C3-4A53-9AD0-22DBBFC242E7}" type="slidenum">
              <a:rPr lang="en-US"/>
              <a:pPr/>
              <a:t>20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lvl="1" eaLnBrk="1" hangingPunct="1"/>
            <a:r>
              <a:rPr lang="en-US" sz="1000" smtClean="0">
                <a:sym typeface="Symbol" pitchFamily="18" charset="2"/>
              </a:rPr>
              <a:t>two random variables that are not marginally independent can still be conditionally independent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F9C49-3D9F-4C15-9573-5A5F6AA55A36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D3840-9800-4ADF-94EB-E24E13F16292}" type="slidenum">
              <a:rPr lang="en-US"/>
              <a:pPr/>
              <a:t>21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lvl="1" eaLnBrk="1" hangingPunct="1"/>
            <a:r>
              <a:rPr lang="en-US" sz="1000" smtClean="0">
                <a:sym typeface="Symbol" pitchFamily="18" charset="2"/>
              </a:rPr>
              <a:t>two random variables that are not marginally independent can still be conditionally independent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DD3BD8C9-0321-4D60-B2A0-4A059EE759C7}" type="slidenum">
              <a:rPr lang="en-US"/>
              <a:pPr defTabSz="928688"/>
              <a:t>22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1CE6E-A490-4A49-AEBD-892FC405A27A}" type="slidenum">
              <a:rPr lang="en-US"/>
              <a:pPr/>
              <a:t>23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A32F3-6771-400F-A14B-4BE87931515F}" type="slidenum">
              <a:rPr lang="en-US"/>
              <a:pPr/>
              <a:t>24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898B7-5842-4691-8A28-BE2A1A1D1CC9}" type="slidenum">
              <a:rPr lang="en-US"/>
              <a:pPr/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When there are multiple random variables, their joint</a:t>
            </a:r>
          </a:p>
          <a:p>
            <a:pPr eaLnBrk="1" hangingPunct="1"/>
            <a:r>
              <a:rPr lang="en-US" smtClean="0"/>
              <a:t>distribution is a probability distribution over the variables'</a:t>
            </a:r>
          </a:p>
          <a:p>
            <a:pPr eaLnBrk="1" hangingPunct="1"/>
            <a:r>
              <a:rPr lang="en-US" smtClean="0"/>
              <a:t>Cartesian product</a:t>
            </a:r>
          </a:p>
          <a:p>
            <a:pPr eaLnBrk="1" hangingPunct="1"/>
            <a:r>
              <a:rPr lang="en-US" smtClean="0"/>
              <a:t>E.g., P(X; Y;Z) means P(hX; Y;Zi).</a:t>
            </a:r>
          </a:p>
          <a:p>
            <a:pPr eaLnBrk="1" hangingPunct="1"/>
            <a:r>
              <a:rPr lang="en-US" smtClean="0"/>
              <a:t>Think of a joint distribution over n variables as an</a:t>
            </a:r>
          </a:p>
          <a:p>
            <a:pPr eaLnBrk="1" hangingPunct="1"/>
            <a:r>
              <a:rPr lang="en-US" smtClean="0"/>
              <a:t>n-dimensional table</a:t>
            </a:r>
          </a:p>
          <a:p>
            <a:pPr eaLnBrk="1" hangingPunct="1"/>
            <a:r>
              <a:rPr lang="en-US" smtClean="0"/>
              <a:t>Each entry, indexed by X1 = x1; : : : ;Xn = xn, corresponds to</a:t>
            </a:r>
          </a:p>
          <a:p>
            <a:pPr eaLnBrk="1" hangingPunct="1"/>
            <a:r>
              <a:rPr lang="en-US" smtClean="0"/>
              <a:t>P(X1 = x1 ^ : : : ^ Xn = xn).</a:t>
            </a:r>
          </a:p>
          <a:p>
            <a:pPr eaLnBrk="1" hangingPunct="1"/>
            <a:r>
              <a:rPr lang="en-US" smtClean="0"/>
              <a:t>The sum of entries across the whole table is 1.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32095-2D5C-4109-A6BE-9051EE536FBD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When there are multiple random variables, their joint</a:t>
            </a:r>
          </a:p>
          <a:p>
            <a:pPr eaLnBrk="1" hangingPunct="1"/>
            <a:r>
              <a:rPr lang="en-US" smtClean="0"/>
              <a:t>distribution is a probability distribution over the variables'</a:t>
            </a:r>
          </a:p>
          <a:p>
            <a:pPr eaLnBrk="1" hangingPunct="1"/>
            <a:r>
              <a:rPr lang="en-US" smtClean="0"/>
              <a:t>Cartesian product</a:t>
            </a:r>
          </a:p>
          <a:p>
            <a:pPr eaLnBrk="1" hangingPunct="1"/>
            <a:r>
              <a:rPr lang="en-US" smtClean="0"/>
              <a:t>E.g., P(X; Y;Z) means P(hX; Y;Zi).</a:t>
            </a:r>
          </a:p>
          <a:p>
            <a:pPr eaLnBrk="1" hangingPunct="1"/>
            <a:r>
              <a:rPr lang="en-US" smtClean="0"/>
              <a:t>Think of a joint distribution over n variables as an</a:t>
            </a:r>
          </a:p>
          <a:p>
            <a:pPr eaLnBrk="1" hangingPunct="1"/>
            <a:r>
              <a:rPr lang="en-US" smtClean="0"/>
              <a:t>n-dimensional table</a:t>
            </a:r>
          </a:p>
          <a:p>
            <a:pPr eaLnBrk="1" hangingPunct="1"/>
            <a:r>
              <a:rPr lang="en-US" smtClean="0"/>
              <a:t>Each entry, indexed by X1 = x1; : : : ;Xn = xn, corresponds to</a:t>
            </a:r>
          </a:p>
          <a:p>
            <a:pPr eaLnBrk="1" hangingPunct="1"/>
            <a:r>
              <a:rPr lang="en-US" smtClean="0"/>
              <a:t>P(X1 = x1 ^ : : : ^ Xn = xn).</a:t>
            </a:r>
          </a:p>
          <a:p>
            <a:pPr eaLnBrk="1" hangingPunct="1"/>
            <a:r>
              <a:rPr lang="en-US" smtClean="0"/>
              <a:t>The sum of entries across the whole table is 1.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FACA0-A8BA-4E37-864A-DB4B28A80694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Given the joint distribution, we can compute distributions over</a:t>
            </a:r>
          </a:p>
          <a:p>
            <a:pPr eaLnBrk="1" hangingPunct="1"/>
            <a:r>
              <a:rPr lang="en-US" smtClean="0"/>
              <a:t>smaller sets of variables through marginalization:</a:t>
            </a:r>
          </a:p>
          <a:p>
            <a:pPr eaLnBrk="1" hangingPunct="1"/>
            <a:r>
              <a:rPr lang="en-US" smtClean="0"/>
              <a:t>E.g., P(X; Y ) = Pz2dom(Z) P(X; Y;Z = z).</a:t>
            </a:r>
          </a:p>
          <a:p>
            <a:pPr eaLnBrk="1" hangingPunct="1"/>
            <a:r>
              <a:rPr lang="en-US" smtClean="0"/>
              <a:t>This corresponds to summing out a dimension in the table.</a:t>
            </a:r>
          </a:p>
          <a:p>
            <a:pPr eaLnBrk="1" hangingPunct="1"/>
            <a:r>
              <a:rPr lang="en-US" smtClean="0"/>
              <a:t>The new table still sums to 1.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44DE9-F849-429B-907A-96447C44601F}" type="slidenum">
              <a:rPr lang="en-US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.666..</a:t>
            </a:r>
          </a:p>
          <a:p>
            <a:pPr eaLnBrk="1" hangingPunct="1"/>
            <a:r>
              <a:rPr lang="en-US" smtClean="0"/>
              <a:t>.333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.29</a:t>
            </a:r>
          </a:p>
          <a:p>
            <a:pPr eaLnBrk="1" hangingPunct="1"/>
            <a:r>
              <a:rPr lang="en-US" smtClean="0"/>
              <a:t>.71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A97BB-7346-485C-9104-3BE5EEE35813}" type="slidenum">
              <a:rPr lang="en-US"/>
              <a:pPr/>
              <a:t>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.666..</a:t>
            </a:r>
          </a:p>
          <a:p>
            <a:pPr eaLnBrk="1" hangingPunct="1"/>
            <a:r>
              <a:rPr lang="en-US" smtClean="0"/>
              <a:t>.333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.29</a:t>
            </a:r>
          </a:p>
          <a:p>
            <a:pPr eaLnBrk="1" hangingPunct="1"/>
            <a:r>
              <a:rPr lang="en-US" smtClean="0"/>
              <a:t>.71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F1B58-316A-4C9D-ABFF-9E78D7712CBC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.666..</a:t>
            </a:r>
          </a:p>
          <a:p>
            <a:pPr eaLnBrk="1" hangingPunct="1"/>
            <a:r>
              <a:rPr lang="en-US" smtClean="0"/>
              <a:t>.333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.29</a:t>
            </a:r>
          </a:p>
          <a:p>
            <a:pPr eaLnBrk="1" hangingPunct="1"/>
            <a:r>
              <a:rPr lang="en-US" smtClean="0"/>
              <a:t>.71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40A45-8F28-49BD-8D9F-F65612372485}" type="slidenum">
              <a:rPr lang="en-US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1022-1836-4922-BC3A-83FDBF29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5890-118E-4830-AE74-BD6F2AE0A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8BBBD-A268-4FFD-92BD-1BA4097DA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C5290-E866-40B0-B277-E8B95C719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34937-9373-45F3-89B3-7F9A27ECA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D3F82-1D72-46D6-AE1D-039CB98D4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A8BEC-2A49-458F-9E9D-59223E680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9385B-266D-43FD-8A4C-DF7F5E44B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01EA-29D0-4279-BC76-01E633F89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0A9EA-D988-4AC1-8947-4F38A9807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8A977-DF6E-49FD-B80C-DDCECCD3F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661D7-FAF9-4B8D-9A43-77EF4361B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AF0D2FD-E075-4E6F-970B-6CFEDB49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Helvetica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emf"/><Relationship Id="rId5" Type="http://schemas.openxmlformats.org/officeDocument/2006/relationships/customXml" Target="../ink/ink99.xml"/><Relationship Id="rId4" Type="http://schemas.openxmlformats.org/officeDocument/2006/relationships/image" Target="../media/image104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5.xml"/><Relationship Id="rId18" Type="http://schemas.openxmlformats.org/officeDocument/2006/relationships/image" Target="../media/image113.emf"/><Relationship Id="rId26" Type="http://schemas.openxmlformats.org/officeDocument/2006/relationships/image" Target="../media/image117.emf"/><Relationship Id="rId39" Type="http://schemas.openxmlformats.org/officeDocument/2006/relationships/customXml" Target="../ink/ink118.xml"/><Relationship Id="rId21" Type="http://schemas.openxmlformats.org/officeDocument/2006/relationships/customXml" Target="../ink/ink109.xml"/><Relationship Id="rId34" Type="http://schemas.openxmlformats.org/officeDocument/2006/relationships/image" Target="../media/image121.emf"/><Relationship Id="rId42" Type="http://schemas.openxmlformats.org/officeDocument/2006/relationships/image" Target="../media/image125.emf"/><Relationship Id="rId47" Type="http://schemas.openxmlformats.org/officeDocument/2006/relationships/customXml" Target="../ink/ink122.xml"/><Relationship Id="rId50" Type="http://schemas.openxmlformats.org/officeDocument/2006/relationships/image" Target="../media/image129.emf"/><Relationship Id="rId7" Type="http://schemas.openxmlformats.org/officeDocument/2006/relationships/customXml" Target="../ink/ink102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2.emf"/><Relationship Id="rId29" Type="http://schemas.openxmlformats.org/officeDocument/2006/relationships/customXml" Target="../ink/ink113.xml"/><Relationship Id="rId11" Type="http://schemas.openxmlformats.org/officeDocument/2006/relationships/customXml" Target="../ink/ink104.xml"/><Relationship Id="rId24" Type="http://schemas.openxmlformats.org/officeDocument/2006/relationships/image" Target="../media/image116.emf"/><Relationship Id="rId32" Type="http://schemas.openxmlformats.org/officeDocument/2006/relationships/image" Target="../media/image120.emf"/><Relationship Id="rId37" Type="http://schemas.openxmlformats.org/officeDocument/2006/relationships/customXml" Target="../ink/ink117.xml"/><Relationship Id="rId40" Type="http://schemas.openxmlformats.org/officeDocument/2006/relationships/image" Target="../media/image124.emf"/><Relationship Id="rId45" Type="http://schemas.openxmlformats.org/officeDocument/2006/relationships/customXml" Target="../ink/ink121.xml"/><Relationship Id="rId5" Type="http://schemas.openxmlformats.org/officeDocument/2006/relationships/customXml" Target="../ink/ink101.xml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28" Type="http://schemas.openxmlformats.org/officeDocument/2006/relationships/image" Target="../media/image118.emf"/><Relationship Id="rId36" Type="http://schemas.openxmlformats.org/officeDocument/2006/relationships/image" Target="../media/image122.emf"/><Relationship Id="rId49" Type="http://schemas.openxmlformats.org/officeDocument/2006/relationships/customXml" Target="../ink/ink123.xml"/><Relationship Id="rId10" Type="http://schemas.openxmlformats.org/officeDocument/2006/relationships/image" Target="../media/image109.emf"/><Relationship Id="rId19" Type="http://schemas.openxmlformats.org/officeDocument/2006/relationships/customXml" Target="../ink/ink108.xml"/><Relationship Id="rId31" Type="http://schemas.openxmlformats.org/officeDocument/2006/relationships/customXml" Target="../ink/ink114.xml"/><Relationship Id="rId44" Type="http://schemas.openxmlformats.org/officeDocument/2006/relationships/image" Target="../media/image126.emf"/><Relationship Id="rId4" Type="http://schemas.openxmlformats.org/officeDocument/2006/relationships/image" Target="../media/image106.emf"/><Relationship Id="rId9" Type="http://schemas.openxmlformats.org/officeDocument/2006/relationships/customXml" Target="../ink/ink103.xml"/><Relationship Id="rId14" Type="http://schemas.openxmlformats.org/officeDocument/2006/relationships/image" Target="../media/image111.emf"/><Relationship Id="rId22" Type="http://schemas.openxmlformats.org/officeDocument/2006/relationships/image" Target="../media/image115.emf"/><Relationship Id="rId27" Type="http://schemas.openxmlformats.org/officeDocument/2006/relationships/customXml" Target="../ink/ink112.xml"/><Relationship Id="rId30" Type="http://schemas.openxmlformats.org/officeDocument/2006/relationships/image" Target="../media/image119.emf"/><Relationship Id="rId35" Type="http://schemas.openxmlformats.org/officeDocument/2006/relationships/customXml" Target="../ink/ink116.xml"/><Relationship Id="rId43" Type="http://schemas.openxmlformats.org/officeDocument/2006/relationships/customXml" Target="../ink/ink120.xml"/><Relationship Id="rId48" Type="http://schemas.openxmlformats.org/officeDocument/2006/relationships/image" Target="../media/image128.emf"/><Relationship Id="rId8" Type="http://schemas.openxmlformats.org/officeDocument/2006/relationships/image" Target="../media/image108.emf"/><Relationship Id="rId3" Type="http://schemas.openxmlformats.org/officeDocument/2006/relationships/customXml" Target="../ink/ink100.xml"/><Relationship Id="rId12" Type="http://schemas.openxmlformats.org/officeDocument/2006/relationships/image" Target="../media/image110.emf"/><Relationship Id="rId17" Type="http://schemas.openxmlformats.org/officeDocument/2006/relationships/customXml" Target="../ink/ink107.xml"/><Relationship Id="rId25" Type="http://schemas.openxmlformats.org/officeDocument/2006/relationships/customXml" Target="../ink/ink111.xml"/><Relationship Id="rId33" Type="http://schemas.openxmlformats.org/officeDocument/2006/relationships/customXml" Target="../ink/ink115.xml"/><Relationship Id="rId38" Type="http://schemas.openxmlformats.org/officeDocument/2006/relationships/image" Target="../media/image123.emf"/><Relationship Id="rId46" Type="http://schemas.openxmlformats.org/officeDocument/2006/relationships/image" Target="../media/image127.emf"/><Relationship Id="rId20" Type="http://schemas.openxmlformats.org/officeDocument/2006/relationships/image" Target="../media/image114.emf"/><Relationship Id="rId41" Type="http://schemas.openxmlformats.org/officeDocument/2006/relationships/customXml" Target="../ink/ink1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13" Type="http://schemas.openxmlformats.org/officeDocument/2006/relationships/customXml" Target="../ink/ink129.xml"/><Relationship Id="rId18" Type="http://schemas.openxmlformats.org/officeDocument/2006/relationships/image" Target="../media/image137.emf"/><Relationship Id="rId3" Type="http://schemas.openxmlformats.org/officeDocument/2006/relationships/customXml" Target="../ink/ink124.xml"/><Relationship Id="rId21" Type="http://schemas.openxmlformats.org/officeDocument/2006/relationships/customXml" Target="../ink/ink133.xml"/><Relationship Id="rId7" Type="http://schemas.openxmlformats.org/officeDocument/2006/relationships/customXml" Target="../ink/ink126.xml"/><Relationship Id="rId12" Type="http://schemas.openxmlformats.org/officeDocument/2006/relationships/image" Target="../media/image134.emf"/><Relationship Id="rId17" Type="http://schemas.openxmlformats.org/officeDocument/2006/relationships/customXml" Target="../ink/ink131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6.emf"/><Relationship Id="rId20" Type="http://schemas.openxmlformats.org/officeDocument/2006/relationships/image" Target="../media/image13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emf"/><Relationship Id="rId11" Type="http://schemas.openxmlformats.org/officeDocument/2006/relationships/customXml" Target="../ink/ink128.xml"/><Relationship Id="rId5" Type="http://schemas.openxmlformats.org/officeDocument/2006/relationships/customXml" Target="../ink/ink125.xml"/><Relationship Id="rId15" Type="http://schemas.openxmlformats.org/officeDocument/2006/relationships/customXml" Target="../ink/ink130.xml"/><Relationship Id="rId10" Type="http://schemas.openxmlformats.org/officeDocument/2006/relationships/image" Target="../media/image133.emf"/><Relationship Id="rId19" Type="http://schemas.openxmlformats.org/officeDocument/2006/relationships/customXml" Target="../ink/ink132.xml"/><Relationship Id="rId4" Type="http://schemas.openxmlformats.org/officeDocument/2006/relationships/image" Target="../media/image130.emf"/><Relationship Id="rId9" Type="http://schemas.openxmlformats.org/officeDocument/2006/relationships/customXml" Target="../ink/ink127.xml"/><Relationship Id="rId14" Type="http://schemas.openxmlformats.org/officeDocument/2006/relationships/image" Target="../media/image135.emf"/><Relationship Id="rId22" Type="http://schemas.openxmlformats.org/officeDocument/2006/relationships/image" Target="../media/image13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13" Type="http://schemas.openxmlformats.org/officeDocument/2006/relationships/customXml" Target="../ink/ink139.xml"/><Relationship Id="rId18" Type="http://schemas.openxmlformats.org/officeDocument/2006/relationships/image" Target="../media/image147.emf"/><Relationship Id="rId3" Type="http://schemas.openxmlformats.org/officeDocument/2006/relationships/customXml" Target="../ink/ink134.xml"/><Relationship Id="rId21" Type="http://schemas.openxmlformats.org/officeDocument/2006/relationships/customXml" Target="../ink/ink143.xml"/><Relationship Id="rId7" Type="http://schemas.openxmlformats.org/officeDocument/2006/relationships/customXml" Target="../ink/ink136.xml"/><Relationship Id="rId12" Type="http://schemas.openxmlformats.org/officeDocument/2006/relationships/image" Target="../media/image144.emf"/><Relationship Id="rId17" Type="http://schemas.openxmlformats.org/officeDocument/2006/relationships/customXml" Target="../ink/ink141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6.emf"/><Relationship Id="rId20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emf"/><Relationship Id="rId11" Type="http://schemas.openxmlformats.org/officeDocument/2006/relationships/customXml" Target="../ink/ink138.xml"/><Relationship Id="rId5" Type="http://schemas.openxmlformats.org/officeDocument/2006/relationships/customXml" Target="../ink/ink135.xml"/><Relationship Id="rId15" Type="http://schemas.openxmlformats.org/officeDocument/2006/relationships/customXml" Target="../ink/ink140.xml"/><Relationship Id="rId10" Type="http://schemas.openxmlformats.org/officeDocument/2006/relationships/image" Target="../media/image143.emf"/><Relationship Id="rId19" Type="http://schemas.openxmlformats.org/officeDocument/2006/relationships/customXml" Target="../ink/ink142.xml"/><Relationship Id="rId4" Type="http://schemas.openxmlformats.org/officeDocument/2006/relationships/image" Target="../media/image140.emf"/><Relationship Id="rId9" Type="http://schemas.openxmlformats.org/officeDocument/2006/relationships/customXml" Target="../ink/ink137.xml"/><Relationship Id="rId14" Type="http://schemas.openxmlformats.org/officeDocument/2006/relationships/image" Target="../media/image145.emf"/><Relationship Id="rId22" Type="http://schemas.openxmlformats.org/officeDocument/2006/relationships/image" Target="../media/image149.emf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1.emf"/><Relationship Id="rId21" Type="http://schemas.openxmlformats.org/officeDocument/2006/relationships/customXml" Target="../ink/ink153.xml"/><Relationship Id="rId42" Type="http://schemas.openxmlformats.org/officeDocument/2006/relationships/image" Target="../media/image169.emf"/><Relationship Id="rId47" Type="http://schemas.openxmlformats.org/officeDocument/2006/relationships/customXml" Target="../ink/ink166.xml"/><Relationship Id="rId63" Type="http://schemas.openxmlformats.org/officeDocument/2006/relationships/customXml" Target="../ink/ink174.xml"/><Relationship Id="rId68" Type="http://schemas.openxmlformats.org/officeDocument/2006/relationships/image" Target="../media/image182.emf"/><Relationship Id="rId7" Type="http://schemas.openxmlformats.org/officeDocument/2006/relationships/customXml" Target="../ink/ink146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6.emf"/><Relationship Id="rId29" Type="http://schemas.openxmlformats.org/officeDocument/2006/relationships/customXml" Target="../ink/ink157.xml"/><Relationship Id="rId11" Type="http://schemas.openxmlformats.org/officeDocument/2006/relationships/customXml" Target="../ink/ink148.xml"/><Relationship Id="rId24" Type="http://schemas.openxmlformats.org/officeDocument/2006/relationships/image" Target="../media/image160.emf"/><Relationship Id="rId32" Type="http://schemas.openxmlformats.org/officeDocument/2006/relationships/image" Target="../media/image164.emf"/><Relationship Id="rId37" Type="http://schemas.openxmlformats.org/officeDocument/2006/relationships/customXml" Target="../ink/ink161.xml"/><Relationship Id="rId40" Type="http://schemas.openxmlformats.org/officeDocument/2006/relationships/image" Target="../media/image168.emf"/><Relationship Id="rId45" Type="http://schemas.openxmlformats.org/officeDocument/2006/relationships/customXml" Target="../ink/ink165.xml"/><Relationship Id="rId53" Type="http://schemas.openxmlformats.org/officeDocument/2006/relationships/customXml" Target="../ink/ink169.xml"/><Relationship Id="rId58" Type="http://schemas.openxmlformats.org/officeDocument/2006/relationships/image" Target="../media/image177.emf"/><Relationship Id="rId66" Type="http://schemas.openxmlformats.org/officeDocument/2006/relationships/image" Target="../media/image181.emf"/><Relationship Id="rId5" Type="http://schemas.openxmlformats.org/officeDocument/2006/relationships/customXml" Target="../ink/ink145.xml"/><Relationship Id="rId61" Type="http://schemas.openxmlformats.org/officeDocument/2006/relationships/customXml" Target="../ink/ink173.xml"/><Relationship Id="rId19" Type="http://schemas.openxmlformats.org/officeDocument/2006/relationships/customXml" Target="../ink/ink152.xml"/><Relationship Id="rId14" Type="http://schemas.openxmlformats.org/officeDocument/2006/relationships/image" Target="../media/image155.emf"/><Relationship Id="rId22" Type="http://schemas.openxmlformats.org/officeDocument/2006/relationships/image" Target="../media/image159.emf"/><Relationship Id="rId27" Type="http://schemas.openxmlformats.org/officeDocument/2006/relationships/customXml" Target="../ink/ink156.xml"/><Relationship Id="rId30" Type="http://schemas.openxmlformats.org/officeDocument/2006/relationships/image" Target="../media/image163.emf"/><Relationship Id="rId35" Type="http://schemas.openxmlformats.org/officeDocument/2006/relationships/customXml" Target="../ink/ink160.xml"/><Relationship Id="rId43" Type="http://schemas.openxmlformats.org/officeDocument/2006/relationships/customXml" Target="../ink/ink164.xml"/><Relationship Id="rId48" Type="http://schemas.openxmlformats.org/officeDocument/2006/relationships/image" Target="../media/image172.emf"/><Relationship Id="rId56" Type="http://schemas.openxmlformats.org/officeDocument/2006/relationships/image" Target="../media/image176.emf"/><Relationship Id="rId64" Type="http://schemas.openxmlformats.org/officeDocument/2006/relationships/image" Target="../media/image180.emf"/><Relationship Id="rId69" Type="http://schemas.openxmlformats.org/officeDocument/2006/relationships/customXml" Target="../ink/ink177.xml"/><Relationship Id="rId8" Type="http://schemas.openxmlformats.org/officeDocument/2006/relationships/image" Target="../media/image152.emf"/><Relationship Id="rId51" Type="http://schemas.openxmlformats.org/officeDocument/2006/relationships/customXml" Target="../ink/ink168.xml"/><Relationship Id="rId3" Type="http://schemas.openxmlformats.org/officeDocument/2006/relationships/customXml" Target="../ink/ink144.xml"/><Relationship Id="rId12" Type="http://schemas.openxmlformats.org/officeDocument/2006/relationships/image" Target="../media/image154.emf"/><Relationship Id="rId17" Type="http://schemas.openxmlformats.org/officeDocument/2006/relationships/customXml" Target="../ink/ink151.xml"/><Relationship Id="rId25" Type="http://schemas.openxmlformats.org/officeDocument/2006/relationships/customXml" Target="../ink/ink155.xml"/><Relationship Id="rId33" Type="http://schemas.openxmlformats.org/officeDocument/2006/relationships/customXml" Target="../ink/ink159.xml"/><Relationship Id="rId38" Type="http://schemas.openxmlformats.org/officeDocument/2006/relationships/image" Target="../media/image167.emf"/><Relationship Id="rId46" Type="http://schemas.openxmlformats.org/officeDocument/2006/relationships/image" Target="../media/image171.emf"/><Relationship Id="rId59" Type="http://schemas.openxmlformats.org/officeDocument/2006/relationships/customXml" Target="../ink/ink172.xml"/><Relationship Id="rId67" Type="http://schemas.openxmlformats.org/officeDocument/2006/relationships/customXml" Target="../ink/ink176.xml"/><Relationship Id="rId20" Type="http://schemas.openxmlformats.org/officeDocument/2006/relationships/image" Target="../media/image158.emf"/><Relationship Id="rId41" Type="http://schemas.openxmlformats.org/officeDocument/2006/relationships/customXml" Target="../ink/ink163.xml"/><Relationship Id="rId54" Type="http://schemas.openxmlformats.org/officeDocument/2006/relationships/image" Target="../media/image175.emf"/><Relationship Id="rId62" Type="http://schemas.openxmlformats.org/officeDocument/2006/relationships/image" Target="../media/image179.emf"/><Relationship Id="rId70" Type="http://schemas.openxmlformats.org/officeDocument/2006/relationships/image" Target="../media/image1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emf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28" Type="http://schemas.openxmlformats.org/officeDocument/2006/relationships/image" Target="../media/image162.emf"/><Relationship Id="rId36" Type="http://schemas.openxmlformats.org/officeDocument/2006/relationships/image" Target="../media/image166.emf"/><Relationship Id="rId49" Type="http://schemas.openxmlformats.org/officeDocument/2006/relationships/customXml" Target="../ink/ink167.xml"/><Relationship Id="rId57" Type="http://schemas.openxmlformats.org/officeDocument/2006/relationships/customXml" Target="../ink/ink171.xml"/><Relationship Id="rId10" Type="http://schemas.openxmlformats.org/officeDocument/2006/relationships/image" Target="../media/image153.emf"/><Relationship Id="rId31" Type="http://schemas.openxmlformats.org/officeDocument/2006/relationships/customXml" Target="../ink/ink158.xml"/><Relationship Id="rId44" Type="http://schemas.openxmlformats.org/officeDocument/2006/relationships/image" Target="../media/image170.emf"/><Relationship Id="rId52" Type="http://schemas.openxmlformats.org/officeDocument/2006/relationships/image" Target="../media/image174.emf"/><Relationship Id="rId60" Type="http://schemas.openxmlformats.org/officeDocument/2006/relationships/image" Target="../media/image178.emf"/><Relationship Id="rId65" Type="http://schemas.openxmlformats.org/officeDocument/2006/relationships/customXml" Target="../ink/ink175.xml"/><Relationship Id="rId4" Type="http://schemas.openxmlformats.org/officeDocument/2006/relationships/image" Target="../media/image150.emf"/><Relationship Id="rId9" Type="http://schemas.openxmlformats.org/officeDocument/2006/relationships/customXml" Target="../ink/ink147.xml"/><Relationship Id="rId13" Type="http://schemas.openxmlformats.org/officeDocument/2006/relationships/customXml" Target="../ink/ink149.xml"/><Relationship Id="rId18" Type="http://schemas.openxmlformats.org/officeDocument/2006/relationships/image" Target="../media/image157.emf"/><Relationship Id="rId39" Type="http://schemas.openxmlformats.org/officeDocument/2006/relationships/customXml" Target="../ink/ink162.xml"/><Relationship Id="rId34" Type="http://schemas.openxmlformats.org/officeDocument/2006/relationships/image" Target="../media/image165.emf"/><Relationship Id="rId50" Type="http://schemas.openxmlformats.org/officeDocument/2006/relationships/image" Target="../media/image173.emf"/><Relationship Id="rId55" Type="http://schemas.openxmlformats.org/officeDocument/2006/relationships/customXml" Target="../ink/ink170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3.xml"/><Relationship Id="rId18" Type="http://schemas.openxmlformats.org/officeDocument/2006/relationships/image" Target="../media/image191.emf"/><Relationship Id="rId26" Type="http://schemas.openxmlformats.org/officeDocument/2006/relationships/image" Target="../media/image195.emf"/><Relationship Id="rId21" Type="http://schemas.openxmlformats.org/officeDocument/2006/relationships/customXml" Target="../ink/ink187.xml"/><Relationship Id="rId34" Type="http://schemas.openxmlformats.org/officeDocument/2006/relationships/image" Target="../media/image199.emf"/><Relationship Id="rId7" Type="http://schemas.openxmlformats.org/officeDocument/2006/relationships/customXml" Target="../ink/ink180.xml"/><Relationship Id="rId12" Type="http://schemas.openxmlformats.org/officeDocument/2006/relationships/image" Target="../media/image188.emf"/><Relationship Id="rId17" Type="http://schemas.openxmlformats.org/officeDocument/2006/relationships/customXml" Target="../ink/ink185.xml"/><Relationship Id="rId25" Type="http://schemas.openxmlformats.org/officeDocument/2006/relationships/customXml" Target="../ink/ink189.xml"/><Relationship Id="rId33" Type="http://schemas.openxmlformats.org/officeDocument/2006/relationships/customXml" Target="../ink/ink193.xml"/><Relationship Id="rId38" Type="http://schemas.openxmlformats.org/officeDocument/2006/relationships/image" Target="../media/image201.e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90.emf"/><Relationship Id="rId20" Type="http://schemas.openxmlformats.org/officeDocument/2006/relationships/image" Target="../media/image192.emf"/><Relationship Id="rId29" Type="http://schemas.openxmlformats.org/officeDocument/2006/relationships/customXml" Target="../ink/ink1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emf"/><Relationship Id="rId11" Type="http://schemas.openxmlformats.org/officeDocument/2006/relationships/customXml" Target="../ink/ink182.xml"/><Relationship Id="rId24" Type="http://schemas.openxmlformats.org/officeDocument/2006/relationships/image" Target="../media/image194.emf"/><Relationship Id="rId32" Type="http://schemas.openxmlformats.org/officeDocument/2006/relationships/image" Target="../media/image198.emf"/><Relationship Id="rId37" Type="http://schemas.openxmlformats.org/officeDocument/2006/relationships/customXml" Target="../ink/ink195.xml"/><Relationship Id="rId5" Type="http://schemas.openxmlformats.org/officeDocument/2006/relationships/customXml" Target="../ink/ink179.xml"/><Relationship Id="rId15" Type="http://schemas.openxmlformats.org/officeDocument/2006/relationships/customXml" Target="../ink/ink184.xml"/><Relationship Id="rId23" Type="http://schemas.openxmlformats.org/officeDocument/2006/relationships/customXml" Target="../ink/ink188.xml"/><Relationship Id="rId28" Type="http://schemas.openxmlformats.org/officeDocument/2006/relationships/image" Target="../media/image196.emf"/><Relationship Id="rId36" Type="http://schemas.openxmlformats.org/officeDocument/2006/relationships/image" Target="../media/image200.emf"/><Relationship Id="rId10" Type="http://schemas.openxmlformats.org/officeDocument/2006/relationships/image" Target="../media/image187.emf"/><Relationship Id="rId19" Type="http://schemas.openxmlformats.org/officeDocument/2006/relationships/customXml" Target="../ink/ink186.xml"/><Relationship Id="rId31" Type="http://schemas.openxmlformats.org/officeDocument/2006/relationships/customXml" Target="../ink/ink192.xml"/><Relationship Id="rId4" Type="http://schemas.openxmlformats.org/officeDocument/2006/relationships/image" Target="../media/image184.emf"/><Relationship Id="rId9" Type="http://schemas.openxmlformats.org/officeDocument/2006/relationships/customXml" Target="../ink/ink181.xml"/><Relationship Id="rId14" Type="http://schemas.openxmlformats.org/officeDocument/2006/relationships/image" Target="../media/image189.emf"/><Relationship Id="rId22" Type="http://schemas.openxmlformats.org/officeDocument/2006/relationships/image" Target="../media/image193.emf"/><Relationship Id="rId27" Type="http://schemas.openxmlformats.org/officeDocument/2006/relationships/customXml" Target="../ink/ink190.xml"/><Relationship Id="rId30" Type="http://schemas.openxmlformats.org/officeDocument/2006/relationships/image" Target="../media/image197.emf"/><Relationship Id="rId35" Type="http://schemas.openxmlformats.org/officeDocument/2006/relationships/customXml" Target="../ink/ink194.xml"/><Relationship Id="rId8" Type="http://schemas.openxmlformats.org/officeDocument/2006/relationships/image" Target="../media/image186.emf"/><Relationship Id="rId3" Type="http://schemas.openxmlformats.org/officeDocument/2006/relationships/customXml" Target="../ink/ink178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8.xml"/><Relationship Id="rId21" Type="http://schemas.openxmlformats.org/officeDocument/2006/relationships/image" Target="../media/image211.emf"/><Relationship Id="rId42" Type="http://schemas.openxmlformats.org/officeDocument/2006/relationships/customXml" Target="../ink/ink216.xml"/><Relationship Id="rId47" Type="http://schemas.openxmlformats.org/officeDocument/2006/relationships/image" Target="../media/image224.emf"/><Relationship Id="rId63" Type="http://schemas.openxmlformats.org/officeDocument/2006/relationships/image" Target="../media/image232.emf"/><Relationship Id="rId68" Type="http://schemas.openxmlformats.org/officeDocument/2006/relationships/customXml" Target="../ink/ink229.xml"/><Relationship Id="rId2" Type="http://schemas.openxmlformats.org/officeDocument/2006/relationships/customXml" Target="../ink/ink196.xml"/><Relationship Id="rId16" Type="http://schemas.openxmlformats.org/officeDocument/2006/relationships/customXml" Target="../ink/ink203.xml"/><Relationship Id="rId29" Type="http://schemas.openxmlformats.org/officeDocument/2006/relationships/image" Target="../media/image215.emf"/><Relationship Id="rId11" Type="http://schemas.openxmlformats.org/officeDocument/2006/relationships/image" Target="../media/image206.emf"/><Relationship Id="rId24" Type="http://schemas.openxmlformats.org/officeDocument/2006/relationships/customXml" Target="../ink/ink207.xml"/><Relationship Id="rId32" Type="http://schemas.openxmlformats.org/officeDocument/2006/relationships/customXml" Target="../ink/ink211.xml"/><Relationship Id="rId37" Type="http://schemas.openxmlformats.org/officeDocument/2006/relationships/image" Target="../media/image219.emf"/><Relationship Id="rId40" Type="http://schemas.openxmlformats.org/officeDocument/2006/relationships/customXml" Target="../ink/ink215.xml"/><Relationship Id="rId45" Type="http://schemas.openxmlformats.org/officeDocument/2006/relationships/image" Target="../media/image223.emf"/><Relationship Id="rId53" Type="http://schemas.openxmlformats.org/officeDocument/2006/relationships/image" Target="../media/image227.emf"/><Relationship Id="rId58" Type="http://schemas.openxmlformats.org/officeDocument/2006/relationships/customXml" Target="../ink/ink224.xml"/><Relationship Id="rId66" Type="http://schemas.openxmlformats.org/officeDocument/2006/relationships/customXml" Target="../ink/ink228.xml"/><Relationship Id="rId74" Type="http://schemas.openxmlformats.org/officeDocument/2006/relationships/customXml" Target="../ink/ink232.xml"/><Relationship Id="rId5" Type="http://schemas.openxmlformats.org/officeDocument/2006/relationships/image" Target="../media/image203.emf"/><Relationship Id="rId61" Type="http://schemas.openxmlformats.org/officeDocument/2006/relationships/image" Target="../media/image231.emf"/><Relationship Id="rId19" Type="http://schemas.openxmlformats.org/officeDocument/2006/relationships/image" Target="../media/image210.emf"/><Relationship Id="rId14" Type="http://schemas.openxmlformats.org/officeDocument/2006/relationships/customXml" Target="../ink/ink202.xml"/><Relationship Id="rId22" Type="http://schemas.openxmlformats.org/officeDocument/2006/relationships/customXml" Target="../ink/ink206.xml"/><Relationship Id="rId27" Type="http://schemas.openxmlformats.org/officeDocument/2006/relationships/image" Target="../media/image214.emf"/><Relationship Id="rId30" Type="http://schemas.openxmlformats.org/officeDocument/2006/relationships/customXml" Target="../ink/ink210.xml"/><Relationship Id="rId35" Type="http://schemas.openxmlformats.org/officeDocument/2006/relationships/image" Target="../media/image218.emf"/><Relationship Id="rId43" Type="http://schemas.openxmlformats.org/officeDocument/2006/relationships/image" Target="../media/image222.emf"/><Relationship Id="rId48" Type="http://schemas.openxmlformats.org/officeDocument/2006/relationships/customXml" Target="../ink/ink219.xml"/><Relationship Id="rId56" Type="http://schemas.openxmlformats.org/officeDocument/2006/relationships/customXml" Target="../ink/ink223.xml"/><Relationship Id="rId64" Type="http://schemas.openxmlformats.org/officeDocument/2006/relationships/customXml" Target="../ink/ink227.xml"/><Relationship Id="rId69" Type="http://schemas.openxmlformats.org/officeDocument/2006/relationships/image" Target="../media/image235.emf"/><Relationship Id="rId8" Type="http://schemas.openxmlformats.org/officeDocument/2006/relationships/customXml" Target="../ink/ink199.xml"/><Relationship Id="rId51" Type="http://schemas.openxmlformats.org/officeDocument/2006/relationships/image" Target="../media/image226.emf"/><Relationship Id="rId72" Type="http://schemas.openxmlformats.org/officeDocument/2006/relationships/customXml" Target="../ink/ink231.xml"/><Relationship Id="rId3" Type="http://schemas.openxmlformats.org/officeDocument/2006/relationships/image" Target="../media/image202.emf"/><Relationship Id="rId12" Type="http://schemas.openxmlformats.org/officeDocument/2006/relationships/customXml" Target="../ink/ink201.xml"/><Relationship Id="rId17" Type="http://schemas.openxmlformats.org/officeDocument/2006/relationships/image" Target="../media/image209.emf"/><Relationship Id="rId25" Type="http://schemas.openxmlformats.org/officeDocument/2006/relationships/image" Target="../media/image213.emf"/><Relationship Id="rId33" Type="http://schemas.openxmlformats.org/officeDocument/2006/relationships/image" Target="../media/image217.emf"/><Relationship Id="rId38" Type="http://schemas.openxmlformats.org/officeDocument/2006/relationships/customXml" Target="../ink/ink214.xml"/><Relationship Id="rId46" Type="http://schemas.openxmlformats.org/officeDocument/2006/relationships/customXml" Target="../ink/ink218.xml"/><Relationship Id="rId59" Type="http://schemas.openxmlformats.org/officeDocument/2006/relationships/image" Target="../media/image230.emf"/><Relationship Id="rId67" Type="http://schemas.openxmlformats.org/officeDocument/2006/relationships/image" Target="../media/image234.emf"/><Relationship Id="rId20" Type="http://schemas.openxmlformats.org/officeDocument/2006/relationships/customXml" Target="../ink/ink205.xml"/><Relationship Id="rId41" Type="http://schemas.openxmlformats.org/officeDocument/2006/relationships/image" Target="../media/image221.emf"/><Relationship Id="rId54" Type="http://schemas.openxmlformats.org/officeDocument/2006/relationships/customXml" Target="../ink/ink222.xml"/><Relationship Id="rId62" Type="http://schemas.openxmlformats.org/officeDocument/2006/relationships/customXml" Target="../ink/ink226.xml"/><Relationship Id="rId70" Type="http://schemas.openxmlformats.org/officeDocument/2006/relationships/customXml" Target="../ink/ink230.xml"/><Relationship Id="rId75" Type="http://schemas.openxmlformats.org/officeDocument/2006/relationships/image" Target="../media/image23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8.xml"/><Relationship Id="rId15" Type="http://schemas.openxmlformats.org/officeDocument/2006/relationships/image" Target="../media/image208.emf"/><Relationship Id="rId23" Type="http://schemas.openxmlformats.org/officeDocument/2006/relationships/image" Target="../media/image212.emf"/><Relationship Id="rId28" Type="http://schemas.openxmlformats.org/officeDocument/2006/relationships/customXml" Target="../ink/ink209.xml"/><Relationship Id="rId36" Type="http://schemas.openxmlformats.org/officeDocument/2006/relationships/customXml" Target="../ink/ink213.xml"/><Relationship Id="rId49" Type="http://schemas.openxmlformats.org/officeDocument/2006/relationships/image" Target="../media/image225.emf"/><Relationship Id="rId57" Type="http://schemas.openxmlformats.org/officeDocument/2006/relationships/image" Target="../media/image229.emf"/><Relationship Id="rId10" Type="http://schemas.openxmlformats.org/officeDocument/2006/relationships/customXml" Target="../ink/ink200.xml"/><Relationship Id="rId31" Type="http://schemas.openxmlformats.org/officeDocument/2006/relationships/image" Target="../media/image216.emf"/><Relationship Id="rId44" Type="http://schemas.openxmlformats.org/officeDocument/2006/relationships/customXml" Target="../ink/ink217.xml"/><Relationship Id="rId52" Type="http://schemas.openxmlformats.org/officeDocument/2006/relationships/customXml" Target="../ink/ink221.xml"/><Relationship Id="rId60" Type="http://schemas.openxmlformats.org/officeDocument/2006/relationships/customXml" Target="../ink/ink225.xml"/><Relationship Id="rId65" Type="http://schemas.openxmlformats.org/officeDocument/2006/relationships/image" Target="../media/image233.emf"/><Relationship Id="rId73" Type="http://schemas.openxmlformats.org/officeDocument/2006/relationships/image" Target="../media/image237.emf"/><Relationship Id="rId4" Type="http://schemas.openxmlformats.org/officeDocument/2006/relationships/customXml" Target="../ink/ink197.xml"/><Relationship Id="rId9" Type="http://schemas.openxmlformats.org/officeDocument/2006/relationships/image" Target="../media/image205.emf"/><Relationship Id="rId13" Type="http://schemas.openxmlformats.org/officeDocument/2006/relationships/image" Target="../media/image207.emf"/><Relationship Id="rId18" Type="http://schemas.openxmlformats.org/officeDocument/2006/relationships/customXml" Target="../ink/ink204.xml"/><Relationship Id="rId39" Type="http://schemas.openxmlformats.org/officeDocument/2006/relationships/image" Target="../media/image220.emf"/><Relationship Id="rId34" Type="http://schemas.openxmlformats.org/officeDocument/2006/relationships/customXml" Target="../ink/ink212.xml"/><Relationship Id="rId50" Type="http://schemas.openxmlformats.org/officeDocument/2006/relationships/customXml" Target="../ink/ink220.xml"/><Relationship Id="rId55" Type="http://schemas.openxmlformats.org/officeDocument/2006/relationships/image" Target="../media/image228.emf"/><Relationship Id="rId7" Type="http://schemas.openxmlformats.org/officeDocument/2006/relationships/image" Target="../media/image204.emf"/><Relationship Id="rId71" Type="http://schemas.openxmlformats.org/officeDocument/2006/relationships/image" Target="../media/image23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emf"/><Relationship Id="rId13" Type="http://schemas.openxmlformats.org/officeDocument/2006/relationships/customXml" Target="../ink/ink238.xml"/><Relationship Id="rId18" Type="http://schemas.openxmlformats.org/officeDocument/2006/relationships/image" Target="../media/image246.emf"/><Relationship Id="rId26" Type="http://schemas.openxmlformats.org/officeDocument/2006/relationships/image" Target="../media/image250.emf"/><Relationship Id="rId3" Type="http://schemas.openxmlformats.org/officeDocument/2006/relationships/customXml" Target="../ink/ink233.xml"/><Relationship Id="rId21" Type="http://schemas.openxmlformats.org/officeDocument/2006/relationships/customXml" Target="../ink/ink242.xml"/><Relationship Id="rId7" Type="http://schemas.openxmlformats.org/officeDocument/2006/relationships/customXml" Target="../ink/ink235.xml"/><Relationship Id="rId12" Type="http://schemas.openxmlformats.org/officeDocument/2006/relationships/image" Target="../media/image243.emf"/><Relationship Id="rId17" Type="http://schemas.openxmlformats.org/officeDocument/2006/relationships/customXml" Target="../ink/ink240.xml"/><Relationship Id="rId25" Type="http://schemas.openxmlformats.org/officeDocument/2006/relationships/customXml" Target="../ink/ink244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45.emf"/><Relationship Id="rId20" Type="http://schemas.openxmlformats.org/officeDocument/2006/relationships/image" Target="../media/image247.emf"/><Relationship Id="rId29" Type="http://schemas.openxmlformats.org/officeDocument/2006/relationships/customXml" Target="../ink/ink2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emf"/><Relationship Id="rId11" Type="http://schemas.openxmlformats.org/officeDocument/2006/relationships/customXml" Target="../ink/ink237.xml"/><Relationship Id="rId24" Type="http://schemas.openxmlformats.org/officeDocument/2006/relationships/image" Target="../media/image249.emf"/><Relationship Id="rId5" Type="http://schemas.openxmlformats.org/officeDocument/2006/relationships/customXml" Target="../ink/ink234.xml"/><Relationship Id="rId15" Type="http://schemas.openxmlformats.org/officeDocument/2006/relationships/customXml" Target="../ink/ink239.xml"/><Relationship Id="rId23" Type="http://schemas.openxmlformats.org/officeDocument/2006/relationships/customXml" Target="../ink/ink243.xml"/><Relationship Id="rId28" Type="http://schemas.openxmlformats.org/officeDocument/2006/relationships/image" Target="../media/image251.emf"/><Relationship Id="rId10" Type="http://schemas.openxmlformats.org/officeDocument/2006/relationships/image" Target="../media/image242.emf"/><Relationship Id="rId19" Type="http://schemas.openxmlformats.org/officeDocument/2006/relationships/customXml" Target="../ink/ink241.xml"/><Relationship Id="rId4" Type="http://schemas.openxmlformats.org/officeDocument/2006/relationships/image" Target="../media/image239.emf"/><Relationship Id="rId9" Type="http://schemas.openxmlformats.org/officeDocument/2006/relationships/customXml" Target="../ink/ink236.xml"/><Relationship Id="rId14" Type="http://schemas.openxmlformats.org/officeDocument/2006/relationships/image" Target="../media/image244.emf"/><Relationship Id="rId22" Type="http://schemas.openxmlformats.org/officeDocument/2006/relationships/image" Target="../media/image248.emf"/><Relationship Id="rId27" Type="http://schemas.openxmlformats.org/officeDocument/2006/relationships/customXml" Target="../ink/ink245.xml"/><Relationship Id="rId30" Type="http://schemas.openxmlformats.org/officeDocument/2006/relationships/image" Target="../media/image25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customXml" Target="../ink/ink3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5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2.xml"/><Relationship Id="rId18" Type="http://schemas.openxmlformats.org/officeDocument/2006/relationships/image" Target="../media/image260.emf"/><Relationship Id="rId26" Type="http://schemas.openxmlformats.org/officeDocument/2006/relationships/image" Target="../media/image264.emf"/><Relationship Id="rId39" Type="http://schemas.openxmlformats.org/officeDocument/2006/relationships/customXml" Target="../ink/ink265.xml"/><Relationship Id="rId21" Type="http://schemas.openxmlformats.org/officeDocument/2006/relationships/customXml" Target="../ink/ink256.xml"/><Relationship Id="rId34" Type="http://schemas.openxmlformats.org/officeDocument/2006/relationships/image" Target="../media/image268.emf"/><Relationship Id="rId7" Type="http://schemas.openxmlformats.org/officeDocument/2006/relationships/customXml" Target="../ink/ink249.xml"/><Relationship Id="rId12" Type="http://schemas.openxmlformats.org/officeDocument/2006/relationships/image" Target="../media/image257.emf"/><Relationship Id="rId17" Type="http://schemas.openxmlformats.org/officeDocument/2006/relationships/customXml" Target="../ink/ink254.xml"/><Relationship Id="rId25" Type="http://schemas.openxmlformats.org/officeDocument/2006/relationships/customXml" Target="../ink/ink258.xml"/><Relationship Id="rId33" Type="http://schemas.openxmlformats.org/officeDocument/2006/relationships/customXml" Target="../ink/ink262.xml"/><Relationship Id="rId38" Type="http://schemas.openxmlformats.org/officeDocument/2006/relationships/image" Target="../media/image270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59.emf"/><Relationship Id="rId20" Type="http://schemas.openxmlformats.org/officeDocument/2006/relationships/image" Target="../media/image261.emf"/><Relationship Id="rId29" Type="http://schemas.openxmlformats.org/officeDocument/2006/relationships/customXml" Target="../ink/ink26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4.emf"/><Relationship Id="rId11" Type="http://schemas.openxmlformats.org/officeDocument/2006/relationships/customXml" Target="../ink/ink251.xml"/><Relationship Id="rId24" Type="http://schemas.openxmlformats.org/officeDocument/2006/relationships/image" Target="../media/image263.emf"/><Relationship Id="rId32" Type="http://schemas.openxmlformats.org/officeDocument/2006/relationships/image" Target="../media/image267.emf"/><Relationship Id="rId37" Type="http://schemas.openxmlformats.org/officeDocument/2006/relationships/customXml" Target="../ink/ink264.xml"/><Relationship Id="rId40" Type="http://schemas.openxmlformats.org/officeDocument/2006/relationships/image" Target="../media/image271.emf"/><Relationship Id="rId5" Type="http://schemas.openxmlformats.org/officeDocument/2006/relationships/customXml" Target="../ink/ink248.xml"/><Relationship Id="rId15" Type="http://schemas.openxmlformats.org/officeDocument/2006/relationships/customXml" Target="../ink/ink253.xml"/><Relationship Id="rId23" Type="http://schemas.openxmlformats.org/officeDocument/2006/relationships/customXml" Target="../ink/ink257.xml"/><Relationship Id="rId28" Type="http://schemas.openxmlformats.org/officeDocument/2006/relationships/image" Target="../media/image265.emf"/><Relationship Id="rId36" Type="http://schemas.openxmlformats.org/officeDocument/2006/relationships/image" Target="../media/image269.emf"/><Relationship Id="rId10" Type="http://schemas.openxmlformats.org/officeDocument/2006/relationships/image" Target="../media/image256.emf"/><Relationship Id="rId19" Type="http://schemas.openxmlformats.org/officeDocument/2006/relationships/customXml" Target="../ink/ink255.xml"/><Relationship Id="rId31" Type="http://schemas.openxmlformats.org/officeDocument/2006/relationships/customXml" Target="../ink/ink261.xml"/><Relationship Id="rId4" Type="http://schemas.openxmlformats.org/officeDocument/2006/relationships/image" Target="../media/image253.emf"/><Relationship Id="rId9" Type="http://schemas.openxmlformats.org/officeDocument/2006/relationships/customXml" Target="../ink/ink250.xml"/><Relationship Id="rId14" Type="http://schemas.openxmlformats.org/officeDocument/2006/relationships/image" Target="../media/image258.emf"/><Relationship Id="rId22" Type="http://schemas.openxmlformats.org/officeDocument/2006/relationships/image" Target="../media/image262.emf"/><Relationship Id="rId27" Type="http://schemas.openxmlformats.org/officeDocument/2006/relationships/customXml" Target="../ink/ink259.xml"/><Relationship Id="rId30" Type="http://schemas.openxmlformats.org/officeDocument/2006/relationships/image" Target="../media/image266.emf"/><Relationship Id="rId35" Type="http://schemas.openxmlformats.org/officeDocument/2006/relationships/customXml" Target="../ink/ink263.xml"/><Relationship Id="rId8" Type="http://schemas.openxmlformats.org/officeDocument/2006/relationships/image" Target="../media/image255.emf"/><Relationship Id="rId3" Type="http://schemas.openxmlformats.org/officeDocument/2006/relationships/customXml" Target="../ink/ink24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1.xml"/><Relationship Id="rId18" Type="http://schemas.openxmlformats.org/officeDocument/2006/relationships/image" Target="../media/image260.emf"/><Relationship Id="rId26" Type="http://schemas.openxmlformats.org/officeDocument/2006/relationships/image" Target="../media/image273.emf"/><Relationship Id="rId3" Type="http://schemas.openxmlformats.org/officeDocument/2006/relationships/customXml" Target="../ink/ink266.xml"/><Relationship Id="rId21" Type="http://schemas.openxmlformats.org/officeDocument/2006/relationships/customXml" Target="../ink/ink275.xml"/><Relationship Id="rId34" Type="http://schemas.openxmlformats.org/officeDocument/2006/relationships/image" Target="../media/image277.emf"/><Relationship Id="rId7" Type="http://schemas.openxmlformats.org/officeDocument/2006/relationships/customXml" Target="../ink/ink268.xml"/><Relationship Id="rId12" Type="http://schemas.openxmlformats.org/officeDocument/2006/relationships/image" Target="../media/image257.emf"/><Relationship Id="rId17" Type="http://schemas.openxmlformats.org/officeDocument/2006/relationships/customXml" Target="../ink/ink273.xml"/><Relationship Id="rId25" Type="http://schemas.openxmlformats.org/officeDocument/2006/relationships/customXml" Target="../ink/ink277.xml"/><Relationship Id="rId33" Type="http://schemas.openxmlformats.org/officeDocument/2006/relationships/customXml" Target="../ink/ink281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59.emf"/><Relationship Id="rId20" Type="http://schemas.openxmlformats.org/officeDocument/2006/relationships/image" Target="../media/image261.emf"/><Relationship Id="rId29" Type="http://schemas.openxmlformats.org/officeDocument/2006/relationships/customXml" Target="../ink/ink27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4.emf"/><Relationship Id="rId11" Type="http://schemas.openxmlformats.org/officeDocument/2006/relationships/customXml" Target="../ink/ink270.xml"/><Relationship Id="rId24" Type="http://schemas.openxmlformats.org/officeDocument/2006/relationships/image" Target="../media/image272.emf"/><Relationship Id="rId32" Type="http://schemas.openxmlformats.org/officeDocument/2006/relationships/image" Target="../media/image276.emf"/><Relationship Id="rId5" Type="http://schemas.openxmlformats.org/officeDocument/2006/relationships/customXml" Target="../ink/ink267.xml"/><Relationship Id="rId15" Type="http://schemas.openxmlformats.org/officeDocument/2006/relationships/customXml" Target="../ink/ink272.xml"/><Relationship Id="rId23" Type="http://schemas.openxmlformats.org/officeDocument/2006/relationships/customXml" Target="../ink/ink276.xml"/><Relationship Id="rId28" Type="http://schemas.openxmlformats.org/officeDocument/2006/relationships/image" Target="../media/image274.emf"/><Relationship Id="rId36" Type="http://schemas.openxmlformats.org/officeDocument/2006/relationships/image" Target="../media/image278.emf"/><Relationship Id="rId10" Type="http://schemas.openxmlformats.org/officeDocument/2006/relationships/image" Target="../media/image256.emf"/><Relationship Id="rId19" Type="http://schemas.openxmlformats.org/officeDocument/2006/relationships/customXml" Target="../ink/ink274.xml"/><Relationship Id="rId31" Type="http://schemas.openxmlformats.org/officeDocument/2006/relationships/customXml" Target="../ink/ink280.xml"/><Relationship Id="rId4" Type="http://schemas.openxmlformats.org/officeDocument/2006/relationships/image" Target="../media/image253.emf"/><Relationship Id="rId9" Type="http://schemas.openxmlformats.org/officeDocument/2006/relationships/customXml" Target="../ink/ink269.xml"/><Relationship Id="rId14" Type="http://schemas.openxmlformats.org/officeDocument/2006/relationships/image" Target="../media/image258.emf"/><Relationship Id="rId22" Type="http://schemas.openxmlformats.org/officeDocument/2006/relationships/image" Target="../media/image262.emf"/><Relationship Id="rId27" Type="http://schemas.openxmlformats.org/officeDocument/2006/relationships/customXml" Target="../ink/ink278.xml"/><Relationship Id="rId30" Type="http://schemas.openxmlformats.org/officeDocument/2006/relationships/image" Target="../media/image275.emf"/><Relationship Id="rId35" Type="http://schemas.openxmlformats.org/officeDocument/2006/relationships/customXml" Target="../ink/ink282.xml"/><Relationship Id="rId8" Type="http://schemas.openxmlformats.org/officeDocument/2006/relationships/image" Target="../media/image25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emf"/><Relationship Id="rId5" Type="http://schemas.openxmlformats.org/officeDocument/2006/relationships/customXml" Target="../ink/ink285.xml"/><Relationship Id="rId4" Type="http://schemas.openxmlformats.org/officeDocument/2006/relationships/image" Target="../media/image28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customXml" Target="../ink/ink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ustomXml" Target="../ink/ink14.xml"/><Relationship Id="rId18" Type="http://schemas.openxmlformats.org/officeDocument/2006/relationships/image" Target="../media/image16.emf"/><Relationship Id="rId26" Type="http://schemas.openxmlformats.org/officeDocument/2006/relationships/image" Target="../media/image20.emf"/><Relationship Id="rId3" Type="http://schemas.openxmlformats.org/officeDocument/2006/relationships/customXml" Target="../ink/ink9.xml"/><Relationship Id="rId21" Type="http://schemas.openxmlformats.org/officeDocument/2006/relationships/customXml" Target="../ink/ink18.xml"/><Relationship Id="rId7" Type="http://schemas.openxmlformats.org/officeDocument/2006/relationships/customXml" Target="../ink/ink11.xml"/><Relationship Id="rId12" Type="http://schemas.openxmlformats.org/officeDocument/2006/relationships/image" Target="../media/image13.emf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11" Type="http://schemas.openxmlformats.org/officeDocument/2006/relationships/customXml" Target="../ink/ink13.xml"/><Relationship Id="rId24" Type="http://schemas.openxmlformats.org/officeDocument/2006/relationships/image" Target="../media/image19.emf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21.emf"/><Relationship Id="rId10" Type="http://schemas.openxmlformats.org/officeDocument/2006/relationships/image" Target="../media/image12.emf"/><Relationship Id="rId19" Type="http://schemas.openxmlformats.org/officeDocument/2006/relationships/customXml" Target="../ink/ink17.xml"/><Relationship Id="rId4" Type="http://schemas.openxmlformats.org/officeDocument/2006/relationships/image" Target="../media/image9.emf"/><Relationship Id="rId9" Type="http://schemas.openxmlformats.org/officeDocument/2006/relationships/customXml" Target="../ink/ink12.xml"/><Relationship Id="rId14" Type="http://schemas.openxmlformats.org/officeDocument/2006/relationships/image" Target="../media/image14.emf"/><Relationship Id="rId22" Type="http://schemas.openxmlformats.org/officeDocument/2006/relationships/image" Target="../media/image18.emf"/><Relationship Id="rId27" Type="http://schemas.openxmlformats.org/officeDocument/2006/relationships/customXml" Target="../ink/ink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6.emf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0.emf"/><Relationship Id="rId7" Type="http://schemas.openxmlformats.org/officeDocument/2006/relationships/image" Target="../media/image23.emf"/><Relationship Id="rId12" Type="http://schemas.openxmlformats.org/officeDocument/2006/relationships/customXml" Target="../ink/ink25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image" Target="../media/image34.emf"/><Relationship Id="rId1" Type="http://schemas.openxmlformats.org/officeDocument/2006/relationships/vmlDrawing" Target="../drawings/vmlDrawing1.vml"/><Relationship Id="rId6" Type="http://schemas.openxmlformats.org/officeDocument/2006/relationships/customXml" Target="../ink/ink22.xml"/><Relationship Id="rId11" Type="http://schemas.openxmlformats.org/officeDocument/2006/relationships/image" Target="../media/image25.emf"/><Relationship Id="rId24" Type="http://schemas.openxmlformats.org/officeDocument/2006/relationships/customXml" Target="../ink/ink31.xml"/><Relationship Id="rId5" Type="http://schemas.openxmlformats.org/officeDocument/2006/relationships/image" Target="../media/image22.w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33.xml"/><Relationship Id="rId10" Type="http://schemas.openxmlformats.org/officeDocument/2006/relationships/customXml" Target="../ink/ink24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e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33.emf"/><Relationship Id="rId30" Type="http://schemas.openxmlformats.org/officeDocument/2006/relationships/customXml" Target="../ink/ink3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emf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9" Type="http://schemas.openxmlformats.org/officeDocument/2006/relationships/image" Target="../media/image53.emf"/><Relationship Id="rId21" Type="http://schemas.openxmlformats.org/officeDocument/2006/relationships/image" Target="../media/image44.emf"/><Relationship Id="rId34" Type="http://schemas.openxmlformats.org/officeDocument/2006/relationships/customXml" Target="../ink/ink49.xml"/><Relationship Id="rId42" Type="http://schemas.openxmlformats.org/officeDocument/2006/relationships/customXml" Target="../ink/ink53.xml"/><Relationship Id="rId47" Type="http://schemas.openxmlformats.org/officeDocument/2006/relationships/image" Target="../media/image57.emf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40.xml"/><Relationship Id="rId29" Type="http://schemas.openxmlformats.org/officeDocument/2006/relationships/image" Target="../media/image48.emf"/><Relationship Id="rId11" Type="http://schemas.openxmlformats.org/officeDocument/2006/relationships/image" Target="../media/image39.emf"/><Relationship Id="rId24" Type="http://schemas.openxmlformats.org/officeDocument/2006/relationships/customXml" Target="../ink/ink44.xml"/><Relationship Id="rId32" Type="http://schemas.openxmlformats.org/officeDocument/2006/relationships/customXml" Target="../ink/ink48.xml"/><Relationship Id="rId37" Type="http://schemas.openxmlformats.org/officeDocument/2006/relationships/image" Target="../media/image52.emf"/><Relationship Id="rId40" Type="http://schemas.openxmlformats.org/officeDocument/2006/relationships/customXml" Target="../ink/ink52.xml"/><Relationship Id="rId45" Type="http://schemas.openxmlformats.org/officeDocument/2006/relationships/image" Target="../media/image56.emf"/><Relationship Id="rId5" Type="http://schemas.openxmlformats.org/officeDocument/2006/relationships/image" Target="../media/image36.wmf"/><Relationship Id="rId15" Type="http://schemas.openxmlformats.org/officeDocument/2006/relationships/image" Target="../media/image41.emf"/><Relationship Id="rId23" Type="http://schemas.openxmlformats.org/officeDocument/2006/relationships/image" Target="../media/image45.emf"/><Relationship Id="rId28" Type="http://schemas.openxmlformats.org/officeDocument/2006/relationships/customXml" Target="../ink/ink46.xml"/><Relationship Id="rId36" Type="http://schemas.openxmlformats.org/officeDocument/2006/relationships/customXml" Target="../ink/ink50.xml"/><Relationship Id="rId49" Type="http://schemas.openxmlformats.org/officeDocument/2006/relationships/image" Target="../media/image58.emf"/><Relationship Id="rId10" Type="http://schemas.openxmlformats.org/officeDocument/2006/relationships/customXml" Target="../ink/ink37.xml"/><Relationship Id="rId19" Type="http://schemas.openxmlformats.org/officeDocument/2006/relationships/image" Target="../media/image43.emf"/><Relationship Id="rId31" Type="http://schemas.openxmlformats.org/officeDocument/2006/relationships/image" Target="../media/image49.emf"/><Relationship Id="rId44" Type="http://schemas.openxmlformats.org/officeDocument/2006/relationships/customXml" Target="../ink/ink54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38.emf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47.emf"/><Relationship Id="rId30" Type="http://schemas.openxmlformats.org/officeDocument/2006/relationships/customXml" Target="../ink/ink47.xml"/><Relationship Id="rId35" Type="http://schemas.openxmlformats.org/officeDocument/2006/relationships/image" Target="../media/image51.emf"/><Relationship Id="rId43" Type="http://schemas.openxmlformats.org/officeDocument/2006/relationships/image" Target="../media/image55.emf"/><Relationship Id="rId48" Type="http://schemas.openxmlformats.org/officeDocument/2006/relationships/customXml" Target="../ink/ink56.xml"/><Relationship Id="rId8" Type="http://schemas.openxmlformats.org/officeDocument/2006/relationships/customXml" Target="../ink/ink36.xml"/><Relationship Id="rId3" Type="http://schemas.openxmlformats.org/officeDocument/2006/relationships/notesSlide" Target="../notesSlides/notesSlide6.xml"/><Relationship Id="rId12" Type="http://schemas.openxmlformats.org/officeDocument/2006/relationships/customXml" Target="../ink/ink38.xml"/><Relationship Id="rId17" Type="http://schemas.openxmlformats.org/officeDocument/2006/relationships/image" Target="../media/image42.emf"/><Relationship Id="rId25" Type="http://schemas.openxmlformats.org/officeDocument/2006/relationships/image" Target="../media/image46.emf"/><Relationship Id="rId33" Type="http://schemas.openxmlformats.org/officeDocument/2006/relationships/image" Target="../media/image50.emf"/><Relationship Id="rId38" Type="http://schemas.openxmlformats.org/officeDocument/2006/relationships/customXml" Target="../ink/ink51.xml"/><Relationship Id="rId46" Type="http://schemas.openxmlformats.org/officeDocument/2006/relationships/customXml" Target="../ink/ink55.xml"/><Relationship Id="rId20" Type="http://schemas.openxmlformats.org/officeDocument/2006/relationships/customXml" Target="../ink/ink42.xml"/><Relationship Id="rId41" Type="http://schemas.openxmlformats.org/officeDocument/2006/relationships/image" Target="../media/image54.emf"/><Relationship Id="rId1" Type="http://schemas.openxmlformats.org/officeDocument/2006/relationships/vmlDrawing" Target="../drawings/vmlDrawing2.vml"/><Relationship Id="rId6" Type="http://schemas.openxmlformats.org/officeDocument/2006/relationships/customXml" Target="../ink/ink3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emf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9" Type="http://schemas.openxmlformats.org/officeDocument/2006/relationships/image" Target="../media/image75.emf"/><Relationship Id="rId21" Type="http://schemas.openxmlformats.org/officeDocument/2006/relationships/image" Target="../media/image66.emf"/><Relationship Id="rId34" Type="http://schemas.openxmlformats.org/officeDocument/2006/relationships/customXml" Target="../ink/ink71.xml"/><Relationship Id="rId42" Type="http://schemas.openxmlformats.org/officeDocument/2006/relationships/customXml" Target="../ink/ink75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62.xml"/><Relationship Id="rId29" Type="http://schemas.openxmlformats.org/officeDocument/2006/relationships/image" Target="../media/image70.emf"/><Relationship Id="rId1" Type="http://schemas.openxmlformats.org/officeDocument/2006/relationships/vmlDrawing" Target="../drawings/vmlDrawing3.vml"/><Relationship Id="rId6" Type="http://schemas.openxmlformats.org/officeDocument/2006/relationships/customXml" Target="../ink/ink57.xml"/><Relationship Id="rId11" Type="http://schemas.openxmlformats.org/officeDocument/2006/relationships/image" Target="../media/image61.emf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37" Type="http://schemas.openxmlformats.org/officeDocument/2006/relationships/image" Target="../media/image74.emf"/><Relationship Id="rId40" Type="http://schemas.openxmlformats.org/officeDocument/2006/relationships/customXml" Target="../ink/ink74.xml"/><Relationship Id="rId45" Type="http://schemas.openxmlformats.org/officeDocument/2006/relationships/image" Target="../media/image78.emf"/><Relationship Id="rId5" Type="http://schemas.openxmlformats.org/officeDocument/2006/relationships/image" Target="../media/image36.wmf"/><Relationship Id="rId15" Type="http://schemas.openxmlformats.org/officeDocument/2006/relationships/image" Target="../media/image63.emf"/><Relationship Id="rId23" Type="http://schemas.openxmlformats.org/officeDocument/2006/relationships/image" Target="../media/image67.emf"/><Relationship Id="rId28" Type="http://schemas.openxmlformats.org/officeDocument/2006/relationships/customXml" Target="../ink/ink68.xml"/><Relationship Id="rId36" Type="http://schemas.openxmlformats.org/officeDocument/2006/relationships/customXml" Target="../ink/ink72.xml"/><Relationship Id="rId10" Type="http://schemas.openxmlformats.org/officeDocument/2006/relationships/customXml" Target="../ink/ink59.xml"/><Relationship Id="rId19" Type="http://schemas.openxmlformats.org/officeDocument/2006/relationships/image" Target="../media/image65.emf"/><Relationship Id="rId31" Type="http://schemas.openxmlformats.org/officeDocument/2006/relationships/image" Target="../media/image71.emf"/><Relationship Id="rId44" Type="http://schemas.openxmlformats.org/officeDocument/2006/relationships/customXml" Target="../ink/ink76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60.emf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69.emf"/><Relationship Id="rId30" Type="http://schemas.openxmlformats.org/officeDocument/2006/relationships/customXml" Target="../ink/ink69.xml"/><Relationship Id="rId35" Type="http://schemas.openxmlformats.org/officeDocument/2006/relationships/image" Target="../media/image73.emf"/><Relationship Id="rId43" Type="http://schemas.openxmlformats.org/officeDocument/2006/relationships/image" Target="../media/image77.emf"/><Relationship Id="rId8" Type="http://schemas.openxmlformats.org/officeDocument/2006/relationships/customXml" Target="../ink/ink58.xml"/><Relationship Id="rId3" Type="http://schemas.openxmlformats.org/officeDocument/2006/relationships/notesSlide" Target="../notesSlides/notesSlide7.xml"/><Relationship Id="rId12" Type="http://schemas.openxmlformats.org/officeDocument/2006/relationships/customXml" Target="../ink/ink60.xml"/><Relationship Id="rId17" Type="http://schemas.openxmlformats.org/officeDocument/2006/relationships/image" Target="../media/image64.emf"/><Relationship Id="rId25" Type="http://schemas.openxmlformats.org/officeDocument/2006/relationships/image" Target="../media/image68.emf"/><Relationship Id="rId33" Type="http://schemas.openxmlformats.org/officeDocument/2006/relationships/image" Target="../media/image72.emf"/><Relationship Id="rId38" Type="http://schemas.openxmlformats.org/officeDocument/2006/relationships/customXml" Target="../ink/ink73.xml"/><Relationship Id="rId20" Type="http://schemas.openxmlformats.org/officeDocument/2006/relationships/customXml" Target="../ink/ink64.xml"/><Relationship Id="rId41" Type="http://schemas.openxmlformats.org/officeDocument/2006/relationships/image" Target="../media/image76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emf"/><Relationship Id="rId18" Type="http://schemas.openxmlformats.org/officeDocument/2006/relationships/customXml" Target="../ink/ink80.xml"/><Relationship Id="rId26" Type="http://schemas.openxmlformats.org/officeDocument/2006/relationships/customXml" Target="../ink/ink84.xml"/><Relationship Id="rId39" Type="http://schemas.openxmlformats.org/officeDocument/2006/relationships/image" Target="../media/image96.emf"/><Relationship Id="rId21" Type="http://schemas.openxmlformats.org/officeDocument/2006/relationships/image" Target="../media/image87.emf"/><Relationship Id="rId34" Type="http://schemas.openxmlformats.org/officeDocument/2006/relationships/customXml" Target="../ink/ink88.xml"/><Relationship Id="rId42" Type="http://schemas.openxmlformats.org/officeDocument/2006/relationships/customXml" Target="../ink/ink92.xml"/><Relationship Id="rId47" Type="http://schemas.openxmlformats.org/officeDocument/2006/relationships/image" Target="../media/image100.emf"/><Relationship Id="rId50" Type="http://schemas.openxmlformats.org/officeDocument/2006/relationships/customXml" Target="../ink/ink96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79.xml"/><Relationship Id="rId29" Type="http://schemas.openxmlformats.org/officeDocument/2006/relationships/image" Target="../media/image91.emf"/><Relationship Id="rId11" Type="http://schemas.openxmlformats.org/officeDocument/2006/relationships/image" Target="../media/image82.wmf"/><Relationship Id="rId24" Type="http://schemas.openxmlformats.org/officeDocument/2006/relationships/customXml" Target="../ink/ink83.xml"/><Relationship Id="rId32" Type="http://schemas.openxmlformats.org/officeDocument/2006/relationships/customXml" Target="../ink/ink87.xml"/><Relationship Id="rId37" Type="http://schemas.openxmlformats.org/officeDocument/2006/relationships/image" Target="../media/image95.emf"/><Relationship Id="rId40" Type="http://schemas.openxmlformats.org/officeDocument/2006/relationships/customXml" Target="../ink/ink91.xml"/><Relationship Id="rId45" Type="http://schemas.openxmlformats.org/officeDocument/2006/relationships/image" Target="../media/image99.emf"/><Relationship Id="rId5" Type="http://schemas.openxmlformats.org/officeDocument/2006/relationships/image" Target="../media/image79.wmf"/><Relationship Id="rId15" Type="http://schemas.openxmlformats.org/officeDocument/2006/relationships/image" Target="../media/image84.emf"/><Relationship Id="rId23" Type="http://schemas.openxmlformats.org/officeDocument/2006/relationships/image" Target="../media/image88.emf"/><Relationship Id="rId28" Type="http://schemas.openxmlformats.org/officeDocument/2006/relationships/customXml" Target="../ink/ink85.xml"/><Relationship Id="rId36" Type="http://schemas.openxmlformats.org/officeDocument/2006/relationships/customXml" Target="../ink/ink89.xml"/><Relationship Id="rId49" Type="http://schemas.openxmlformats.org/officeDocument/2006/relationships/image" Target="../media/image101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86.emf"/><Relationship Id="rId31" Type="http://schemas.openxmlformats.org/officeDocument/2006/relationships/image" Target="../media/image92.emf"/><Relationship Id="rId44" Type="http://schemas.openxmlformats.org/officeDocument/2006/relationships/customXml" Target="../ink/ink93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81.wmf"/><Relationship Id="rId14" Type="http://schemas.openxmlformats.org/officeDocument/2006/relationships/customXml" Target="../ink/ink78.xml"/><Relationship Id="rId22" Type="http://schemas.openxmlformats.org/officeDocument/2006/relationships/customXml" Target="../ink/ink82.xml"/><Relationship Id="rId27" Type="http://schemas.openxmlformats.org/officeDocument/2006/relationships/image" Target="../media/image90.emf"/><Relationship Id="rId30" Type="http://schemas.openxmlformats.org/officeDocument/2006/relationships/customXml" Target="../ink/ink86.xml"/><Relationship Id="rId35" Type="http://schemas.openxmlformats.org/officeDocument/2006/relationships/image" Target="../media/image94.emf"/><Relationship Id="rId43" Type="http://schemas.openxmlformats.org/officeDocument/2006/relationships/image" Target="../media/image98.emf"/><Relationship Id="rId48" Type="http://schemas.openxmlformats.org/officeDocument/2006/relationships/customXml" Target="../ink/ink95.xml"/><Relationship Id="rId8" Type="http://schemas.openxmlformats.org/officeDocument/2006/relationships/oleObject" Target="../embeddings/oleObject6.bin"/><Relationship Id="rId51" Type="http://schemas.openxmlformats.org/officeDocument/2006/relationships/image" Target="../media/image102.emf"/><Relationship Id="rId3" Type="http://schemas.openxmlformats.org/officeDocument/2006/relationships/notesSlide" Target="../notesSlides/notesSlide8.xml"/><Relationship Id="rId12" Type="http://schemas.openxmlformats.org/officeDocument/2006/relationships/customXml" Target="../ink/ink77.xml"/><Relationship Id="rId17" Type="http://schemas.openxmlformats.org/officeDocument/2006/relationships/image" Target="../media/image85.emf"/><Relationship Id="rId25" Type="http://schemas.openxmlformats.org/officeDocument/2006/relationships/image" Target="../media/image89.emf"/><Relationship Id="rId33" Type="http://schemas.openxmlformats.org/officeDocument/2006/relationships/image" Target="../media/image93.emf"/><Relationship Id="rId38" Type="http://schemas.openxmlformats.org/officeDocument/2006/relationships/customXml" Target="../ink/ink90.xml"/><Relationship Id="rId46" Type="http://schemas.openxmlformats.org/officeDocument/2006/relationships/customXml" Target="../ink/ink94.xml"/><Relationship Id="rId20" Type="http://schemas.openxmlformats.org/officeDocument/2006/relationships/customXml" Target="../ink/ink81.xml"/><Relationship Id="rId41" Type="http://schemas.openxmlformats.org/officeDocument/2006/relationships/image" Target="../media/image97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2420938"/>
            <a:ext cx="866457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>
              <a:latin typeface="Helvetica" pitchFamily="34" charset="0"/>
            </a:endParaRP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endParaRPr lang="en-US">
              <a:latin typeface="Helvetica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endParaRPr lang="en-US" sz="2800">
              <a:latin typeface="Helvetica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052513"/>
            <a:ext cx="8763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Arial Unicode MS" pitchFamily="34" charset="-128"/>
              </a:rPr>
              <a:t>Marginal Independence and Conditional Independence</a:t>
            </a:r>
            <a:endParaRPr lang="en-US" sz="72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Arial Unicode MS" pitchFamily="34" charset="-128"/>
              </a:rPr>
              <a:t>Computer Science cpsc322, Lecture 26</a:t>
            </a:r>
          </a:p>
          <a:p>
            <a:pPr algn="ctr">
              <a:spcBef>
                <a:spcPct val="50000"/>
              </a:spcBef>
            </a:pPr>
            <a:r>
              <a:rPr lang="en-US" sz="2800" b="1" i="1" dirty="0">
                <a:latin typeface="Arial Unicode MS" pitchFamily="34" charset="-128"/>
              </a:rPr>
              <a:t>(Textbook </a:t>
            </a:r>
            <a:r>
              <a:rPr lang="en-US" sz="2800" b="1" i="1" dirty="0" err="1">
                <a:latin typeface="Arial Unicode MS" pitchFamily="34" charset="-128"/>
              </a:rPr>
              <a:t>Chpt</a:t>
            </a:r>
            <a:r>
              <a:rPr lang="en-US" sz="2800" b="1" i="1" dirty="0">
                <a:latin typeface="Arial Unicode MS" pitchFamily="34" charset="-128"/>
              </a:rPr>
              <a:t> 6.1-2)</a:t>
            </a:r>
          </a:p>
          <a:p>
            <a:pPr algn="ctr">
              <a:spcBef>
                <a:spcPct val="50000"/>
              </a:spcBef>
            </a:pP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Nov</a:t>
            </a:r>
            <a:r>
              <a:rPr lang="en-US" b="1" smtClean="0">
                <a:latin typeface="Arial Unicode MS" pitchFamily="34" charset="-128"/>
              </a:rPr>
              <a:t>, </a:t>
            </a:r>
            <a:r>
              <a:rPr lang="en-US" b="1" smtClean="0">
                <a:latin typeface="Arial Unicode MS" pitchFamily="34" charset="-128"/>
              </a:rPr>
              <a:t> 2013</a:t>
            </a:r>
            <a:endParaRPr lang="en-US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81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063" y="5470525"/>
              <a:ext cx="647700" cy="261938"/>
            </p14:xfrm>
          </p:contentPart>
        </mc:Choice>
        <mc:Fallback>
          <p:pic>
            <p:nvPicPr>
              <p:cNvPr id="481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062" y="5458275"/>
                <a:ext cx="661021" cy="2842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Do you always need to revise your beliefs?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9388" y="1357313"/>
            <a:ext cx="89646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dirty="0">
                <a:latin typeface="Helvetica" pitchFamily="34" charset="0"/>
                <a:sym typeface="Symbol" pitchFamily="18" charset="2"/>
              </a:rPr>
              <a:t>……  when your knowledge of </a:t>
            </a:r>
            <a:r>
              <a:rPr lang="en-US" b="1" dirty="0">
                <a:latin typeface="Helvetica" pitchFamily="34" charset="0"/>
                <a:sym typeface="Symbol" pitchFamily="18" charset="2"/>
              </a:rPr>
              <a:t>Y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’s value doesn’t affect your belief in the value of </a:t>
            </a:r>
            <a:r>
              <a:rPr lang="en-US" b="1" dirty="0" smtClean="0">
                <a:latin typeface="Helvetica" pitchFamily="34" charset="0"/>
                <a:sym typeface="Symbol" pitchFamily="18" charset="2"/>
              </a:rPr>
              <a:t>X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b="1" dirty="0">
              <a:latin typeface="Helvetica" pitchFamily="34" charset="0"/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b="1" dirty="0">
                <a:latin typeface="Helvetica" pitchFamily="34" charset="0"/>
              </a:rPr>
              <a:t>DEF.</a:t>
            </a:r>
            <a:r>
              <a:rPr lang="en-US" dirty="0">
                <a:latin typeface="Helvetica" pitchFamily="34" charset="0"/>
              </a:rPr>
              <a:t> Random variable </a:t>
            </a:r>
            <a:r>
              <a:rPr lang="en-US" b="1" dirty="0">
                <a:latin typeface="Helvetica" pitchFamily="34" charset="0"/>
              </a:rPr>
              <a:t>X</a:t>
            </a:r>
            <a:r>
              <a:rPr lang="en-US" dirty="0">
                <a:latin typeface="Helvetica" pitchFamily="34" charset="0"/>
              </a:rPr>
              <a:t> is </a:t>
            </a:r>
            <a:r>
              <a:rPr lang="en-US" dirty="0">
                <a:solidFill>
                  <a:schemeClr val="accent2"/>
                </a:solidFill>
                <a:latin typeface="Helvetica" pitchFamily="34" charset="0"/>
              </a:rPr>
              <a:t>marginal independent</a:t>
            </a:r>
            <a:r>
              <a:rPr lang="en-US" dirty="0">
                <a:latin typeface="Helvetica" pitchFamily="34" charset="0"/>
              </a:rPr>
              <a:t> of random variable </a:t>
            </a:r>
            <a:r>
              <a:rPr lang="en-US" b="1" dirty="0">
                <a:latin typeface="Helvetica" pitchFamily="34" charset="0"/>
              </a:rPr>
              <a:t>Y</a:t>
            </a:r>
            <a:r>
              <a:rPr lang="en-US" dirty="0">
                <a:latin typeface="Helvetica" pitchFamily="34" charset="0"/>
              </a:rPr>
              <a:t> if, for all x</a:t>
            </a:r>
            <a:r>
              <a:rPr lang="en-US" baseline="-25000" dirty="0">
                <a:latin typeface="Helvetica" pitchFamily="34" charset="0"/>
              </a:rPr>
              <a:t>i</a:t>
            </a:r>
            <a:r>
              <a:rPr lang="en-US" dirty="0">
                <a:latin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 </a:t>
            </a:r>
            <a:r>
              <a:rPr lang="en-US" dirty="0" err="1">
                <a:latin typeface="Helvetica" pitchFamily="34" charset="0"/>
                <a:sym typeface="Symbol" pitchFamily="18" charset="2"/>
              </a:rPr>
              <a:t>dom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(X)</a:t>
            </a:r>
            <a:r>
              <a:rPr lang="en-US" dirty="0">
                <a:latin typeface="Helvetica" pitchFamily="34" charset="0"/>
              </a:rPr>
              <a:t>, </a:t>
            </a:r>
            <a:r>
              <a:rPr lang="en-US" dirty="0" err="1">
                <a:latin typeface="Helvetica" pitchFamily="34" charset="0"/>
              </a:rPr>
              <a:t>y</a:t>
            </a:r>
            <a:r>
              <a:rPr lang="en-US" baseline="-25000" dirty="0" err="1">
                <a:latin typeface="Helvetica" pitchFamily="34" charset="0"/>
              </a:rPr>
              <a:t>k</a:t>
            </a:r>
            <a:r>
              <a:rPr lang="en-US" dirty="0">
                <a:latin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 </a:t>
            </a:r>
            <a:r>
              <a:rPr lang="en-US" dirty="0" err="1">
                <a:latin typeface="Helvetica" pitchFamily="34" charset="0"/>
                <a:sym typeface="Symbol" pitchFamily="18" charset="2"/>
              </a:rPr>
              <a:t>dom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(Y),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dirty="0">
                <a:latin typeface="Helvetica" pitchFamily="34" charset="0"/>
                <a:sym typeface="Symbol" pitchFamily="18" charset="2"/>
              </a:rPr>
              <a:t>			P( X= </a:t>
            </a:r>
            <a:r>
              <a:rPr lang="en-US" dirty="0">
                <a:latin typeface="Helvetica" pitchFamily="34" charset="0"/>
              </a:rPr>
              <a:t>x</a:t>
            </a:r>
            <a:r>
              <a:rPr lang="en-US" baseline="-25000" dirty="0">
                <a:latin typeface="Helvetica" pitchFamily="34" charset="0"/>
              </a:rPr>
              <a:t>i</a:t>
            </a:r>
            <a:r>
              <a:rPr lang="en-US" dirty="0">
                <a:latin typeface="Helvetica" pitchFamily="34" charset="0"/>
              </a:rPr>
              <a:t> | Y= </a:t>
            </a:r>
            <a:r>
              <a:rPr lang="en-US" dirty="0" err="1">
                <a:latin typeface="Helvetica" pitchFamily="34" charset="0"/>
              </a:rPr>
              <a:t>y</a:t>
            </a:r>
            <a:r>
              <a:rPr lang="en-US" baseline="-25000" dirty="0" err="1">
                <a:latin typeface="Helvetica" pitchFamily="34" charset="0"/>
              </a:rPr>
              <a:t>k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) = P(X= </a:t>
            </a:r>
            <a:r>
              <a:rPr lang="en-US" dirty="0">
                <a:latin typeface="Helvetica" pitchFamily="34" charset="0"/>
              </a:rPr>
              <a:t>x</a:t>
            </a:r>
            <a:r>
              <a:rPr lang="en-US" baseline="-25000" dirty="0">
                <a:latin typeface="Helvetica" pitchFamily="34" charset="0"/>
              </a:rPr>
              <a:t>i</a:t>
            </a:r>
            <a:r>
              <a:rPr lang="en-US" dirty="0">
                <a:latin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2800" b="1" dirty="0">
              <a:latin typeface="Helvetica" pitchFamily="34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584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400" y="1390650"/>
              <a:ext cx="392113" cy="307975"/>
            </p14:xfrm>
          </p:contentPart>
        </mc:Choice>
        <mc:Fallback>
          <p:pic>
            <p:nvPicPr>
              <p:cNvPr id="3584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891" y="1382015"/>
                <a:ext cx="412045" cy="326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58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8775" y="2781300"/>
              <a:ext cx="4010025" cy="1027113"/>
            </p14:xfrm>
          </p:contentPart>
        </mc:Choice>
        <mc:Fallback>
          <p:pic>
            <p:nvPicPr>
              <p:cNvPr id="358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8668" y="2778418"/>
                <a:ext cx="4032766" cy="103828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Marginal Independence: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8458200" cy="4495800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are independent  </a:t>
            </a:r>
            <a:r>
              <a:rPr lang="en-US" sz="2400" dirty="0" err="1" smtClean="0"/>
              <a:t>iff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b="1" dirty="0" smtClean="0"/>
              <a:t>	P</a:t>
            </a:r>
            <a:r>
              <a:rPr lang="en-US" sz="2400" dirty="0" smtClean="0"/>
              <a:t>(</a:t>
            </a:r>
            <a:r>
              <a:rPr lang="en-US" sz="2400" i="1" dirty="0" smtClean="0"/>
              <a:t>X|Y</a:t>
            </a:r>
            <a:r>
              <a:rPr lang="en-US" sz="2400" dirty="0" smtClean="0"/>
              <a:t>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   or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Y|X</a:t>
            </a:r>
            <a:r>
              <a:rPr lang="en-US" sz="2400" dirty="0" smtClean="0"/>
              <a:t>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     or </a:t>
            </a:r>
            <a:r>
              <a:rPr lang="en-US" sz="2400" b="1" dirty="0" smtClean="0"/>
              <a:t>P</a:t>
            </a:r>
            <a:r>
              <a:rPr lang="en-US" sz="2400" dirty="0" smtClean="0"/>
              <a:t>(X, Y)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en-US" sz="2400" dirty="0" smtClean="0"/>
              <a:t> That is new evidence Y(or X) does not affect current belief in X (or Y)</a:t>
            </a:r>
          </a:p>
          <a:p>
            <a:pPr eaLnBrk="1" hangingPunct="1"/>
            <a:r>
              <a:rPr lang="en-US" sz="2400" dirty="0" smtClean="0"/>
              <a:t>Ex:</a:t>
            </a:r>
            <a:r>
              <a:rPr lang="en-US" b="1" dirty="0" smtClean="0"/>
              <a:t>  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Toothache, Catch, Cavity, Weather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Toothache, Catch, Cavity</a:t>
            </a:r>
            <a:r>
              <a:rPr lang="en-US" dirty="0" smtClean="0"/>
              <a:t>.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JPD requiring     entries is reduced to two smaller ones (    and       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5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6788" y="4252913"/>
              <a:ext cx="150812" cy="369887"/>
            </p14:xfrm>
          </p:contentPart>
        </mc:Choice>
        <mc:Fallback>
          <p:pic>
            <p:nvPicPr>
              <p:cNvPr id="1025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4402" y="4240899"/>
                <a:ext cx="174854" cy="394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6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3888" y="29357638"/>
              <a:ext cx="0" cy="0"/>
            </p14:xfrm>
          </p:contentPart>
        </mc:Choice>
        <mc:Fallback>
          <p:pic>
            <p:nvPicPr>
              <p:cNvPr id="1026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3888" y="293576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400" y="2082800"/>
              <a:ext cx="7967663" cy="942975"/>
            </p14:xfrm>
          </p:contentPart>
        </mc:Choice>
        <mc:Fallback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323" y="2074858"/>
                <a:ext cx="7985658" cy="962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538" y="3419475"/>
              <a:ext cx="6545262" cy="982663"/>
            </p14:xfrm>
          </p:contentPart>
        </mc:Choice>
        <mc:Fallback>
          <p:pic>
            <p:nvPicPr>
              <p:cNvPr id="102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096" y="3414758"/>
                <a:ext cx="6558944" cy="1000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1400" y="3476625"/>
              <a:ext cx="190500" cy="138113"/>
            </p14:xfrm>
          </p:contentPart>
        </mc:Choice>
        <mc:Fallback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80917" y="3467970"/>
                <a:ext cx="211827" cy="157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3788" y="3705225"/>
              <a:ext cx="371475" cy="612775"/>
            </p14:xfrm>
          </p:contentPart>
        </mc:Choice>
        <mc:Fallback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32672" y="3696198"/>
                <a:ext cx="395499" cy="633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2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2675" y="4471988"/>
              <a:ext cx="5895975" cy="450850"/>
            </p14:xfrm>
          </p:contentPart>
        </mc:Choice>
        <mc:Fallback>
          <p:pic>
            <p:nvPicPr>
              <p:cNvPr id="102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75117" y="4464432"/>
                <a:ext cx="5915410" cy="467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27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5563" y="4213225"/>
              <a:ext cx="1765300" cy="450850"/>
            </p14:xfrm>
          </p:contentPart>
        </mc:Choice>
        <mc:Fallback>
          <p:pic>
            <p:nvPicPr>
              <p:cNvPr id="1027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25474" y="4207463"/>
                <a:ext cx="1785119" cy="468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27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9025" y="2339975"/>
              <a:ext cx="1220788" cy="647700"/>
            </p14:xfrm>
          </p:contentPart>
        </mc:Choice>
        <mc:Fallback>
          <p:pic>
            <p:nvPicPr>
              <p:cNvPr id="1027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2549" y="2333104"/>
                <a:ext cx="1238778" cy="666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27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6263" y="1038225"/>
              <a:ext cx="4270375" cy="620713"/>
            </p14:xfrm>
          </p:contentPart>
        </mc:Choice>
        <mc:Fallback>
          <p:pic>
            <p:nvPicPr>
              <p:cNvPr id="1027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7980" y="1034265"/>
                <a:ext cx="4281179" cy="634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7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5863" y="2146300"/>
              <a:ext cx="236537" cy="354013"/>
            </p14:xfrm>
          </p:contentPart>
        </mc:Choice>
        <mc:Fallback>
          <p:pic>
            <p:nvPicPr>
              <p:cNvPr id="1027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58360" y="2142654"/>
                <a:ext cx="254402" cy="366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27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3513" y="1624013"/>
              <a:ext cx="784225" cy="404812"/>
            </p14:xfrm>
          </p:contentPart>
        </mc:Choice>
        <mc:Fallback>
          <p:pic>
            <p:nvPicPr>
              <p:cNvPr id="1027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77383" y="1617536"/>
                <a:ext cx="799729" cy="422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27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1475" y="1550988"/>
              <a:ext cx="195263" cy="155575"/>
            </p14:xfrm>
          </p:contentPart>
        </mc:Choice>
        <mc:Fallback>
          <p:pic>
            <p:nvPicPr>
              <p:cNvPr id="1027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71748" y="1542223"/>
                <a:ext cx="215078" cy="1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28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0" y="2049463"/>
              <a:ext cx="217488" cy="320675"/>
            </p14:xfrm>
          </p:contentPart>
        </mc:Choice>
        <mc:Fallback>
          <p:pic>
            <p:nvPicPr>
              <p:cNvPr id="1028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21463" y="2046584"/>
                <a:ext cx="231844" cy="33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28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3550" y="1622425"/>
              <a:ext cx="3308350" cy="325438"/>
            </p14:xfrm>
          </p:contentPart>
        </mc:Choice>
        <mc:Fallback>
          <p:pic>
            <p:nvPicPr>
              <p:cNvPr id="1028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65999" y="1617451"/>
                <a:ext cx="3318418" cy="334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28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0763" y="5048250"/>
              <a:ext cx="320675" cy="179388"/>
            </p14:xfrm>
          </p:contentPart>
        </mc:Choice>
        <mc:Fallback>
          <p:pic>
            <p:nvPicPr>
              <p:cNvPr id="1028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84270" y="5041089"/>
                <a:ext cx="335104" cy="195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28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1325" y="5029200"/>
              <a:ext cx="119063" cy="207963"/>
            </p14:xfrm>
          </p:contentPart>
        </mc:Choice>
        <mc:Fallback>
          <p:pic>
            <p:nvPicPr>
              <p:cNvPr id="1028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52976" y="5020910"/>
                <a:ext cx="135761" cy="223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28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175" y="5392738"/>
              <a:ext cx="180975" cy="304800"/>
            </p14:xfrm>
          </p:contentPart>
        </mc:Choice>
        <mc:Fallback>
          <p:pic>
            <p:nvPicPr>
              <p:cNvPr id="1028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39353" y="5386253"/>
                <a:ext cx="192465" cy="31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28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2700" y="3516313"/>
              <a:ext cx="693738" cy="1027112"/>
            </p14:xfrm>
          </p:contentPart>
        </mc:Choice>
        <mc:Fallback>
          <p:pic>
            <p:nvPicPr>
              <p:cNvPr id="1028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24763" y="3506949"/>
                <a:ext cx="707808" cy="1040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28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2525" y="4851400"/>
              <a:ext cx="2216150" cy="242888"/>
            </p14:xfrm>
          </p:contentPart>
        </mc:Choice>
        <mc:Fallback>
          <p:pic>
            <p:nvPicPr>
              <p:cNvPr id="1028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85679" y="4839730"/>
                <a:ext cx="2234525" cy="266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28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863" y="4940300"/>
              <a:ext cx="765175" cy="500063"/>
            </p14:xfrm>
          </p:contentPart>
        </mc:Choice>
        <mc:Fallback>
          <p:pic>
            <p:nvPicPr>
              <p:cNvPr id="1028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0015" y="4935967"/>
                <a:ext cx="782475" cy="514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28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" y="5264150"/>
              <a:ext cx="1384300" cy="877888"/>
            </p14:xfrm>
          </p:contentPart>
        </mc:Choice>
        <mc:Fallback>
          <p:pic>
            <p:nvPicPr>
              <p:cNvPr id="1028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8493" y="5261630"/>
                <a:ext cx="1395815" cy="890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28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8788" y="5867400"/>
              <a:ext cx="728662" cy="293688"/>
            </p14:xfrm>
          </p:contentPart>
        </mc:Choice>
        <mc:Fallback>
          <p:pic>
            <p:nvPicPr>
              <p:cNvPr id="1028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25193" y="5860193"/>
                <a:ext cx="736211" cy="31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29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9700" y="5800725"/>
              <a:ext cx="1704975" cy="276225"/>
            </p14:xfrm>
          </p:contentPart>
        </mc:Choice>
        <mc:Fallback>
          <p:pic>
            <p:nvPicPr>
              <p:cNvPr id="1029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72142" y="5793865"/>
                <a:ext cx="1724411" cy="2950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2"/>
          <p:cNvSpPr>
            <a:spLocks noChangeArrowheads="1"/>
          </p:cNvSpPr>
          <p:nvPr/>
        </p:nvSpPr>
        <p:spPr bwMode="auto">
          <a:xfrm>
            <a:off x="428625" y="285750"/>
            <a:ext cx="838835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Helvetica" pitchFamily="34" charset="0"/>
              </a:rPr>
              <a:t>In our example are Smoking and Heart Disease marginally Independent ?</a:t>
            </a:r>
            <a:endParaRPr lang="en-US" sz="2800" b="1">
              <a:solidFill>
                <a:schemeClr val="accent2"/>
              </a:solidFill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11281" name="Rectangle 3"/>
          <p:cNvSpPr>
            <a:spLocks noChangeArrowheads="1"/>
          </p:cNvSpPr>
          <p:nvPr/>
        </p:nvSpPr>
        <p:spPr bwMode="auto">
          <a:xfrm>
            <a:off x="395288" y="1428750"/>
            <a:ext cx="87487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latin typeface="Helvetica" pitchFamily="34" charset="0"/>
                <a:sym typeface="Symbol" pitchFamily="18" charset="2"/>
              </a:rPr>
              <a:t>What our probabilities are telling us….?</a:t>
            </a:r>
          </a:p>
        </p:txBody>
      </p:sp>
      <p:sp>
        <p:nvSpPr>
          <p:cNvPr id="11282" name="Text Box 4"/>
          <p:cNvSpPr txBox="1">
            <a:spLocks noChangeArrowheads="1"/>
          </p:cNvSpPr>
          <p:nvPr/>
        </p:nvSpPr>
        <p:spPr bwMode="auto">
          <a:xfrm>
            <a:off x="1476375" y="236855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P(H,S)</a:t>
            </a:r>
          </a:p>
        </p:txBody>
      </p:sp>
      <p:sp>
        <p:nvSpPr>
          <p:cNvPr id="11283" name="Text Box 5"/>
          <p:cNvSpPr txBox="1">
            <a:spLocks noChangeArrowheads="1"/>
          </p:cNvSpPr>
          <p:nvPr/>
        </p:nvSpPr>
        <p:spPr bwMode="auto">
          <a:xfrm>
            <a:off x="5003800" y="236855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P(H)</a:t>
            </a:r>
          </a:p>
        </p:txBody>
      </p:sp>
      <p:sp>
        <p:nvSpPr>
          <p:cNvPr id="11284" name="Text Box 6"/>
          <p:cNvSpPr txBox="1">
            <a:spLocks noChangeArrowheads="1"/>
          </p:cNvSpPr>
          <p:nvPr/>
        </p:nvSpPr>
        <p:spPr bwMode="auto">
          <a:xfrm>
            <a:off x="1476375" y="409733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P(S)</a:t>
            </a:r>
          </a:p>
        </p:txBody>
      </p:sp>
      <p:graphicFrame>
        <p:nvGraphicFramePr>
          <p:cNvPr id="788487" name="Group 7"/>
          <p:cNvGraphicFramePr>
            <a:graphicFrameLocks noGrp="1"/>
          </p:cNvGraphicFramePr>
          <p:nvPr/>
        </p:nvGraphicFramePr>
        <p:xfrm>
          <a:off x="2700338" y="2944813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Text Box 18"/>
          <p:cNvSpPr txBox="1">
            <a:spLocks noChangeArrowheads="1"/>
          </p:cNvSpPr>
          <p:nvPr/>
        </p:nvSpPr>
        <p:spPr bwMode="auto">
          <a:xfrm>
            <a:off x="2987675" y="24415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297" name="Text Box 19"/>
          <p:cNvSpPr txBox="1">
            <a:spLocks noChangeArrowheads="1"/>
          </p:cNvSpPr>
          <p:nvPr/>
        </p:nvSpPr>
        <p:spPr bwMode="auto">
          <a:xfrm>
            <a:off x="3924300" y="24415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298" name="Text Box 20"/>
          <p:cNvSpPr txBox="1">
            <a:spLocks noChangeArrowheads="1"/>
          </p:cNvSpPr>
          <p:nvPr/>
        </p:nvSpPr>
        <p:spPr bwMode="auto">
          <a:xfrm>
            <a:off x="2195513" y="301783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11299" name="Text Box 21"/>
          <p:cNvSpPr txBox="1">
            <a:spLocks noChangeArrowheads="1"/>
          </p:cNvSpPr>
          <p:nvPr/>
        </p:nvSpPr>
        <p:spPr bwMode="auto">
          <a:xfrm>
            <a:off x="1908175" y="3521075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11300" name="Text Box 22"/>
          <p:cNvSpPr txBox="1">
            <a:spLocks noChangeArrowheads="1"/>
          </p:cNvSpPr>
          <p:nvPr/>
        </p:nvSpPr>
        <p:spPr bwMode="auto">
          <a:xfrm>
            <a:off x="5003800" y="294481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.03</a:t>
            </a:r>
          </a:p>
        </p:txBody>
      </p:sp>
      <p:sp>
        <p:nvSpPr>
          <p:cNvPr id="11301" name="Text Box 23"/>
          <p:cNvSpPr txBox="1">
            <a:spLocks noChangeArrowheads="1"/>
          </p:cNvSpPr>
          <p:nvPr/>
        </p:nvSpPr>
        <p:spPr bwMode="auto">
          <a:xfrm>
            <a:off x="5003800" y="3449638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.97</a:t>
            </a:r>
          </a:p>
        </p:txBody>
      </p:sp>
      <p:sp>
        <p:nvSpPr>
          <p:cNvPr id="11302" name="Text Box 24"/>
          <p:cNvSpPr txBox="1">
            <a:spLocks noChangeArrowheads="1"/>
          </p:cNvSpPr>
          <p:nvPr/>
        </p:nvSpPr>
        <p:spPr bwMode="auto">
          <a:xfrm>
            <a:off x="2916238" y="402431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.30</a:t>
            </a:r>
          </a:p>
        </p:txBody>
      </p:sp>
      <p:sp>
        <p:nvSpPr>
          <p:cNvPr id="11303" name="Text Box 25"/>
          <p:cNvSpPr txBox="1">
            <a:spLocks noChangeArrowheads="1"/>
          </p:cNvSpPr>
          <p:nvPr/>
        </p:nvSpPr>
        <p:spPr bwMode="auto">
          <a:xfrm>
            <a:off x="3924300" y="402431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.70</a:t>
            </a:r>
          </a:p>
        </p:txBody>
      </p:sp>
      <p:sp>
        <p:nvSpPr>
          <p:cNvPr id="11304" name="Text Box 26"/>
          <p:cNvSpPr txBox="1">
            <a:spLocks noChangeArrowheads="1"/>
          </p:cNvSpPr>
          <p:nvPr/>
        </p:nvSpPr>
        <p:spPr bwMode="auto">
          <a:xfrm>
            <a:off x="1547813" y="486886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P(S|H)</a:t>
            </a:r>
          </a:p>
        </p:txBody>
      </p:sp>
      <p:graphicFrame>
        <p:nvGraphicFramePr>
          <p:cNvPr id="788507" name="Group 27"/>
          <p:cNvGraphicFramePr>
            <a:graphicFrameLocks noGrp="1"/>
          </p:cNvGraphicFramePr>
          <p:nvPr/>
        </p:nvGraphicFramePr>
        <p:xfrm>
          <a:off x="2771775" y="5445125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16" name="Text Box 38"/>
          <p:cNvSpPr txBox="1">
            <a:spLocks noChangeArrowheads="1"/>
          </p:cNvSpPr>
          <p:nvPr/>
        </p:nvSpPr>
        <p:spPr bwMode="auto">
          <a:xfrm>
            <a:off x="3059113" y="49418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317" name="Text Box 39"/>
          <p:cNvSpPr txBox="1">
            <a:spLocks noChangeArrowheads="1"/>
          </p:cNvSpPr>
          <p:nvPr/>
        </p:nvSpPr>
        <p:spPr bwMode="auto">
          <a:xfrm>
            <a:off x="3995738" y="49418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318" name="Text Box 40"/>
          <p:cNvSpPr txBox="1">
            <a:spLocks noChangeArrowheads="1"/>
          </p:cNvSpPr>
          <p:nvPr/>
        </p:nvSpPr>
        <p:spPr bwMode="auto">
          <a:xfrm>
            <a:off x="2266950" y="551815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11319" name="Text Box 41"/>
          <p:cNvSpPr txBox="1">
            <a:spLocks noChangeArrowheads="1"/>
          </p:cNvSpPr>
          <p:nvPr/>
        </p:nvSpPr>
        <p:spPr bwMode="auto">
          <a:xfrm>
            <a:off x="1979613" y="6021388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608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2050" y="765175"/>
              <a:ext cx="4813300" cy="77788"/>
            </p14:xfrm>
          </p:contentPart>
        </mc:Choice>
        <mc:Fallback>
          <p:pic>
            <p:nvPicPr>
              <p:cNvPr id="4608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9528" y="762384"/>
                <a:ext cx="4827353" cy="89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60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7450" y="2424113"/>
              <a:ext cx="2668588" cy="755650"/>
            </p14:xfrm>
          </p:contentPart>
        </mc:Choice>
        <mc:Fallback>
          <p:pic>
            <p:nvPicPr>
              <p:cNvPr id="460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3847" y="2417273"/>
                <a:ext cx="2681558" cy="77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60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5913" y="4359275"/>
              <a:ext cx="3005137" cy="1030288"/>
            </p14:xfrm>
          </p:contentPart>
        </mc:Choice>
        <mc:Fallback>
          <p:pic>
            <p:nvPicPr>
              <p:cNvPr id="460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8713" y="4348123"/>
                <a:ext cx="3023496" cy="1048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0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75" y="4052888"/>
              <a:ext cx="450850" cy="331787"/>
            </p14:xfrm>
          </p:contentPart>
        </mc:Choice>
        <mc:Fallback>
          <p:pic>
            <p:nvPicPr>
              <p:cNvPr id="460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5022" y="4042116"/>
                <a:ext cx="467802" cy="352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60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7325" y="5634038"/>
              <a:ext cx="463550" cy="165100"/>
            </p14:xfrm>
          </p:contentPart>
        </mc:Choice>
        <mc:Fallback>
          <p:pic>
            <p:nvPicPr>
              <p:cNvPr id="460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51562" y="5626401"/>
                <a:ext cx="479398" cy="17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60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3338" y="6119813"/>
              <a:ext cx="582612" cy="209550"/>
            </p14:xfrm>
          </p:contentPart>
        </mc:Choice>
        <mc:Fallback>
          <p:pic>
            <p:nvPicPr>
              <p:cNvPr id="460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94691" y="6113276"/>
                <a:ext cx="601708" cy="228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60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1613" y="2100263"/>
              <a:ext cx="168275" cy="285750"/>
            </p14:xfrm>
          </p:contentPart>
        </mc:Choice>
        <mc:Fallback>
          <p:pic>
            <p:nvPicPr>
              <p:cNvPr id="460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16492" y="2090224"/>
                <a:ext cx="184005" cy="29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60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4313" y="2557463"/>
              <a:ext cx="3175" cy="15875"/>
            </p14:xfrm>
          </p:contentPart>
        </mc:Choice>
        <mc:Fallback>
          <p:pic>
            <p:nvPicPr>
              <p:cNvPr id="460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12088" y="2544844"/>
                <a:ext cx="49213" cy="36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60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4375" y="3443288"/>
              <a:ext cx="649288" cy="414337"/>
            </p14:xfrm>
          </p:contentPart>
        </mc:Choice>
        <mc:Fallback>
          <p:pic>
            <p:nvPicPr>
              <p:cNvPr id="460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55723" y="3433788"/>
                <a:ext cx="668756" cy="438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60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4563" y="4291013"/>
              <a:ext cx="2279650" cy="1995487"/>
            </p14:xfrm>
          </p:contentPart>
        </mc:Choice>
        <mc:Fallback>
          <p:pic>
            <p:nvPicPr>
              <p:cNvPr id="460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51683" y="4288137"/>
                <a:ext cx="2293689" cy="200914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313" y="26035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Lecture Overview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" y="1371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3200">
              <a:latin typeface="Helvetica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latin typeface="Helvetica" pitchFamily="34" charset="0"/>
              </a:rPr>
              <a:t>Recap with Example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latin typeface="Helvetica" pitchFamily="34" charset="0"/>
              </a:rPr>
              <a:t>Marginal Independence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Helvetica" pitchFamily="34" charset="0"/>
              </a:rPr>
              <a:t>Conditional Independence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Conditional Independence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With marg. Independence, for </a:t>
            </a:r>
            <a:r>
              <a:rPr lang="en-US" i="1" dirty="0" smtClean="0"/>
              <a:t>n</a:t>
            </a:r>
            <a:r>
              <a:rPr lang="en-US" dirty="0" smtClean="0"/>
              <a:t> independent random </a:t>
            </a:r>
            <a:r>
              <a:rPr lang="en-US" dirty="0" err="1" smtClean="0"/>
              <a:t>vars</a:t>
            </a:r>
            <a:r>
              <a:rPr lang="en-US" dirty="0" smtClean="0"/>
              <a:t>, </a:t>
            </a:r>
            <a:r>
              <a:rPr lang="en-US" i="1" dirty="0" smtClean="0"/>
              <a:t>O(2</a:t>
            </a:r>
            <a:r>
              <a:rPr lang="en-US" i="1" baseline="30000" dirty="0" smtClean="0"/>
              <a:t>n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cs typeface="Arial" charset="0"/>
              </a:rPr>
              <a:t>→</a:t>
            </a:r>
            <a:endParaRPr lang="en-US" i="1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lvl="4" eaLnBrk="1" hangingPunct="1">
              <a:lnSpc>
                <a:spcPct val="2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Absolute independence is powerful </a:t>
            </a:r>
            <a:r>
              <a:rPr lang="en-US" b="1" dirty="0" smtClean="0"/>
              <a:t>but</a:t>
            </a:r>
            <a:r>
              <a:rPr lang="en-US" dirty="0" smtClean="0"/>
              <a:t> when you model a </a:t>
            </a:r>
            <a:r>
              <a:rPr lang="en-US" b="1" dirty="0" smtClean="0"/>
              <a:t>particular domain</a:t>
            </a:r>
            <a:r>
              <a:rPr lang="en-US" dirty="0" smtClean="0"/>
              <a:t>, it is ……….</a:t>
            </a:r>
          </a:p>
          <a:p>
            <a:pPr eaLnBrk="1" hangingPunct="1"/>
            <a:r>
              <a:rPr lang="en-US" dirty="0" smtClean="0"/>
              <a:t>Dentistry is a large field with hundreds of variables, few of which are independent (</a:t>
            </a:r>
            <a:r>
              <a:rPr lang="en-US" dirty="0" err="1" smtClean="0"/>
              <a:t>e.g.,</a:t>
            </a:r>
            <a:r>
              <a:rPr lang="en-US" i="1" dirty="0" err="1" smtClean="0"/>
              <a:t>Cavity</a:t>
            </a:r>
            <a:r>
              <a:rPr lang="en-US" i="1" dirty="0" smtClean="0"/>
              <a:t>, Heart-disease</a:t>
            </a:r>
            <a:r>
              <a:rPr lang="en-US" dirty="0" smtClean="0"/>
              <a:t>). 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What to do?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198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825" y="1357313"/>
              <a:ext cx="814388" cy="425450"/>
            </p14:xfrm>
          </p:contentPart>
        </mc:Choice>
        <mc:Fallback>
          <p:pic>
            <p:nvPicPr>
              <p:cNvPr id="4198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6192" y="1346866"/>
                <a:ext cx="831294" cy="439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19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0788" y="2060575"/>
              <a:ext cx="1420812" cy="468313"/>
            </p14:xfrm>
          </p:contentPart>
        </mc:Choice>
        <mc:Fallback>
          <p:pic>
            <p:nvPicPr>
              <p:cNvPr id="419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3589" y="2052302"/>
                <a:ext cx="1431251" cy="48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98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2384425"/>
              <a:ext cx="61913" cy="49213"/>
            </p14:xfrm>
          </p:contentPart>
        </mc:Choice>
        <mc:Fallback>
          <p:pic>
            <p:nvPicPr>
              <p:cNvPr id="4198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63487" y="2380697"/>
                <a:ext cx="68281" cy="59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9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7225" y="2384425"/>
              <a:ext cx="71438" cy="26988"/>
            </p14:xfrm>
          </p:contentPart>
        </mc:Choice>
        <mc:Fallback>
          <p:pic>
            <p:nvPicPr>
              <p:cNvPr id="419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93994" y="2380853"/>
                <a:ext cx="77182" cy="34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19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3775" y="1852613"/>
              <a:ext cx="3636963" cy="769937"/>
            </p14:xfrm>
          </p:contentPart>
        </mc:Choice>
        <mc:Fallback>
          <p:pic>
            <p:nvPicPr>
              <p:cNvPr id="419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9094" y="1847543"/>
                <a:ext cx="3644164" cy="78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9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9338" y="1846263"/>
              <a:ext cx="1649412" cy="812800"/>
            </p14:xfrm>
          </p:contentPart>
        </mc:Choice>
        <mc:Fallback>
          <p:pic>
            <p:nvPicPr>
              <p:cNvPr id="419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95015" y="1841940"/>
                <a:ext cx="1662019" cy="819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9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1550" y="4037013"/>
              <a:ext cx="806450" cy="192087"/>
            </p14:xfrm>
          </p:contentPart>
        </mc:Choice>
        <mc:Fallback>
          <p:pic>
            <p:nvPicPr>
              <p:cNvPr id="419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1847" y="4027337"/>
                <a:ext cx="820825" cy="215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99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2588" y="1385888"/>
              <a:ext cx="2486025" cy="90487"/>
            </p14:xfrm>
          </p:contentPart>
        </mc:Choice>
        <mc:Fallback>
          <p:pic>
            <p:nvPicPr>
              <p:cNvPr id="4199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60064" y="1383344"/>
                <a:ext cx="2495398" cy="102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199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" y="1693863"/>
              <a:ext cx="2076450" cy="104775"/>
            </p14:xfrm>
          </p:contentPart>
        </mc:Choice>
        <mc:Fallback>
          <p:pic>
            <p:nvPicPr>
              <p:cNvPr id="4199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3070" y="1686076"/>
                <a:ext cx="2083290" cy="118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19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4319588"/>
              <a:ext cx="4586287" cy="88900"/>
            </p14:xfrm>
          </p:contentPart>
        </mc:Choice>
        <mc:Fallback>
          <p:pic>
            <p:nvPicPr>
              <p:cNvPr id="419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7867" y="4306027"/>
                <a:ext cx="4602854" cy="1084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053513" cy="685800"/>
          </a:xfrm>
        </p:spPr>
        <p:txBody>
          <a:bodyPr/>
          <a:lstStyle/>
          <a:p>
            <a:pPr eaLnBrk="1" hangingPunct="1"/>
            <a:r>
              <a:rPr lang="en-US" smtClean="0"/>
              <a:t>Look for weaker form of independence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5225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Toothache, Cavity, Catch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Are </a:t>
            </a:r>
            <a:r>
              <a:rPr lang="en-US" sz="2400" i="1" dirty="0" smtClean="0"/>
              <a:t>Toothache </a:t>
            </a:r>
            <a:r>
              <a:rPr lang="en-US" sz="2400" dirty="0" smtClean="0"/>
              <a:t>and</a:t>
            </a:r>
            <a:r>
              <a:rPr lang="en-US" sz="2400" i="1" dirty="0" smtClean="0"/>
              <a:t> Catch </a:t>
            </a:r>
            <a:r>
              <a:rPr lang="en-US" sz="2400" dirty="0" smtClean="0"/>
              <a:t>marginally independent</a:t>
            </a:r>
            <a:r>
              <a:rPr lang="en-US" sz="2400" i="1" dirty="0" smtClean="0"/>
              <a:t>?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BUT If I have a cavity, does the probability that the probe catches depend on whether I have a toothache?</a:t>
            </a:r>
          </a:p>
          <a:p>
            <a:pPr marL="914400" lvl="1" indent="-457200" eaLnBrk="1" hangingPunct="1">
              <a:lnSpc>
                <a:spcPct val="80000"/>
              </a:lnSpc>
              <a:buFont typeface="Helvetica" pitchFamily="34" charset="0"/>
              <a:buAutoNum type="arabicParenBoth"/>
              <a:defRPr/>
            </a:pP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toothache, cavity</a:t>
            </a:r>
            <a:r>
              <a:rPr lang="en-US" dirty="0" smtClean="0"/>
              <a:t>) =</a:t>
            </a:r>
          </a:p>
          <a:p>
            <a:pPr lvl="4" eaLnBrk="1" hangingPunct="1">
              <a:lnSpc>
                <a:spcPct val="80000"/>
              </a:lnSpc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What if I haven't got a cavity?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  <a:defRPr/>
            </a:pPr>
            <a:r>
              <a:rPr lang="en-US" b="1" dirty="0" smtClean="0"/>
              <a:t>(2) P</a:t>
            </a:r>
            <a:r>
              <a:rPr lang="en-US" dirty="0" smtClean="0"/>
              <a:t>(</a:t>
            </a:r>
            <a:r>
              <a:rPr lang="en-US" i="1" dirty="0" smtClean="0"/>
              <a:t>catch | </a:t>
            </a:r>
            <a:r>
              <a:rPr lang="en-US" i="1" dirty="0" err="1" smtClean="0"/>
              <a:t>toothache,</a:t>
            </a:r>
            <a:r>
              <a:rPr lang="en-US" dirty="0" err="1" smtClean="0">
                <a:sym typeface="Symbol" pitchFamily="18" charset="2"/>
              </a:rPr>
              <a:t></a:t>
            </a:r>
            <a:r>
              <a:rPr lang="en-US" i="1" dirty="0" err="1" smtClean="0"/>
              <a:t>cavity</a:t>
            </a:r>
            <a:r>
              <a:rPr lang="en-US" dirty="0" smtClean="0"/>
              <a:t>) =</a:t>
            </a:r>
          </a:p>
          <a:p>
            <a:pPr lvl="4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813060" name="Rectangle 4"/>
          <p:cNvSpPr>
            <a:spLocks noChangeArrowheads="1"/>
          </p:cNvSpPr>
          <p:nvPr/>
        </p:nvSpPr>
        <p:spPr bwMode="auto">
          <a:xfrm>
            <a:off x="214313" y="5500688"/>
            <a:ext cx="8678862" cy="842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Helvetica" pitchFamily="34" charset="0"/>
              </a:rPr>
              <a:t>Each is directly caused by the cavity, but neither has a direct effect on the other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31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6113" y="973138"/>
              <a:ext cx="1284287" cy="636587"/>
            </p14:xfrm>
          </p:contentPart>
        </mc:Choice>
        <mc:Fallback>
          <p:pic>
            <p:nvPicPr>
              <p:cNvPr id="1331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4936" y="963416"/>
                <a:ext cx="1308444" cy="658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31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0050" y="808038"/>
              <a:ext cx="1814513" cy="547687"/>
            </p14:xfrm>
          </p:contentPart>
        </mc:Choice>
        <mc:Fallback>
          <p:pic>
            <p:nvPicPr>
              <p:cNvPr id="1331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0322" y="800869"/>
                <a:ext cx="1837212" cy="56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3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6025" y="2254250"/>
              <a:ext cx="614363" cy="514350"/>
            </p14:xfrm>
          </p:contentPart>
        </mc:Choice>
        <mc:Fallback>
          <p:pic>
            <p:nvPicPr>
              <p:cNvPr id="133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9528" y="2247762"/>
                <a:ext cx="633133" cy="533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31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4913" y="2212975"/>
              <a:ext cx="274637" cy="481013"/>
            </p14:xfrm>
          </p:contentPart>
        </mc:Choice>
        <mc:Fallback>
          <p:pic>
            <p:nvPicPr>
              <p:cNvPr id="1331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36803" y="2205030"/>
                <a:ext cx="293438" cy="497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3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1488" y="2479675"/>
              <a:ext cx="233362" cy="114300"/>
            </p14:xfrm>
          </p:contentPart>
        </mc:Choice>
        <mc:Fallback>
          <p:pic>
            <p:nvPicPr>
              <p:cNvPr id="133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75636" y="2470211"/>
                <a:ext cx="250187" cy="13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3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4250" y="2252663"/>
              <a:ext cx="641350" cy="555625"/>
            </p14:xfrm>
          </p:contentPart>
        </mc:Choice>
        <mc:Fallback>
          <p:pic>
            <p:nvPicPr>
              <p:cNvPr id="133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84871" y="2241950"/>
                <a:ext cx="658304" cy="577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3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5438" y="1470025"/>
              <a:ext cx="1825625" cy="500063"/>
            </p14:xfrm>
          </p:contentPart>
        </mc:Choice>
        <mc:Fallback>
          <p:pic>
            <p:nvPicPr>
              <p:cNvPr id="133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65710" y="1456999"/>
                <a:ext cx="1848684" cy="525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3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5788" y="1638300"/>
              <a:ext cx="155575" cy="173038"/>
            </p14:xfrm>
          </p:contentPart>
        </mc:Choice>
        <mc:Fallback>
          <p:pic>
            <p:nvPicPr>
              <p:cNvPr id="133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24278" y="1629005"/>
                <a:ext cx="178967" cy="193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3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5813" y="1731963"/>
              <a:ext cx="144462" cy="120650"/>
            </p14:xfrm>
          </p:contentPart>
        </mc:Choice>
        <mc:Fallback>
          <p:pic>
            <p:nvPicPr>
              <p:cNvPr id="133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27401" y="1722181"/>
                <a:ext cx="157994" cy="14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3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75" y="1641475"/>
              <a:ext cx="122238" cy="203200"/>
            </p14:xfrm>
          </p:contentPart>
        </mc:Choice>
        <mc:Fallback>
          <p:pic>
            <p:nvPicPr>
              <p:cNvPr id="133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08188" y="1634630"/>
                <a:ext cx="137154" cy="220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3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8525" y="1714500"/>
              <a:ext cx="192088" cy="4763"/>
            </p14:xfrm>
          </p:contentPart>
        </mc:Choice>
        <mc:Fallback>
          <p:pic>
            <p:nvPicPr>
              <p:cNvPr id="133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40626" y="1700211"/>
                <a:ext cx="203936" cy="31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3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3950" y="1763713"/>
              <a:ext cx="122238" cy="93662"/>
            </p14:xfrm>
          </p:contentPart>
        </mc:Choice>
        <mc:Fallback>
          <p:pic>
            <p:nvPicPr>
              <p:cNvPr id="133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64000" y="1758289"/>
                <a:ext cx="136096" cy="110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33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6663" y="1622425"/>
              <a:ext cx="177800" cy="247650"/>
            </p14:xfrm>
          </p:contentPart>
        </mc:Choice>
        <mc:Fallback>
          <p:pic>
            <p:nvPicPr>
              <p:cNvPr id="133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81573" y="1612956"/>
                <a:ext cx="186526" cy="262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33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0238" y="2232025"/>
              <a:ext cx="206375" cy="561975"/>
            </p14:xfrm>
          </p:contentPart>
        </mc:Choice>
        <mc:Fallback>
          <p:pic>
            <p:nvPicPr>
              <p:cNvPr id="133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76290" y="2227683"/>
                <a:ext cx="221449" cy="578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33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2260600"/>
              <a:ext cx="174625" cy="261938"/>
            </p14:xfrm>
          </p:contentPart>
        </mc:Choice>
        <mc:Fallback>
          <p:pic>
            <p:nvPicPr>
              <p:cNvPr id="133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18244" y="2249865"/>
                <a:ext cx="195064" cy="277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33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1588" y="2647950"/>
              <a:ext cx="52387" cy="31750"/>
            </p14:xfrm>
          </p:contentPart>
        </mc:Choice>
        <mc:Fallback>
          <p:pic>
            <p:nvPicPr>
              <p:cNvPr id="133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11472" y="2641974"/>
                <a:ext cx="73703" cy="48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33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2613" y="1027113"/>
              <a:ext cx="1087437" cy="695325"/>
            </p14:xfrm>
          </p:contentPart>
        </mc:Choice>
        <mc:Fallback>
          <p:pic>
            <p:nvPicPr>
              <p:cNvPr id="133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58656" y="1020214"/>
                <a:ext cx="1099308" cy="711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33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8600" y="2349500"/>
              <a:ext cx="1420813" cy="296863"/>
            </p14:xfrm>
          </p:contentPart>
        </mc:Choice>
        <mc:Fallback>
          <p:pic>
            <p:nvPicPr>
              <p:cNvPr id="133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4279" y="2340801"/>
                <a:ext cx="1429815" cy="312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33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1663" y="2251075"/>
              <a:ext cx="274637" cy="373063"/>
            </p14:xfrm>
          </p:contentPart>
        </mc:Choice>
        <mc:Fallback>
          <p:pic>
            <p:nvPicPr>
              <p:cNvPr id="133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68795" y="2248189"/>
                <a:ext cx="281091" cy="385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33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6663" y="2327275"/>
              <a:ext cx="42862" cy="434975"/>
            </p14:xfrm>
          </p:contentPart>
        </mc:Choice>
        <mc:Fallback>
          <p:pic>
            <p:nvPicPr>
              <p:cNvPr id="133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01168" y="2324040"/>
                <a:ext cx="57516" cy="450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5450" y="2193925"/>
              <a:ext cx="227013" cy="307975"/>
            </p14:xfrm>
          </p:contentPart>
        </mc:Choice>
        <mc:Fallback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60340" y="2186959"/>
                <a:ext cx="239057" cy="32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33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2400" y="2947988"/>
              <a:ext cx="3076575" cy="1068387"/>
            </p14:xfrm>
          </p:contentPart>
        </mc:Choice>
        <mc:Fallback>
          <p:pic>
            <p:nvPicPr>
              <p:cNvPr id="133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11596" y="2937868"/>
                <a:ext cx="3099263" cy="1089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33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5550" y="3603625"/>
              <a:ext cx="1008063" cy="379413"/>
            </p14:xfrm>
          </p:contentPart>
        </mc:Choice>
        <mc:Fallback>
          <p:pic>
            <p:nvPicPr>
              <p:cNvPr id="133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29796" y="3596066"/>
                <a:ext cx="1017414" cy="397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3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4113" y="3554413"/>
              <a:ext cx="1282700" cy="481012"/>
            </p14:xfrm>
          </p:contentPart>
        </mc:Choice>
        <mc:Fallback>
          <p:pic>
            <p:nvPicPr>
              <p:cNvPr id="133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224027" y="3545446"/>
                <a:ext cx="1305033" cy="502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333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1588" y="3921125"/>
              <a:ext cx="700087" cy="80963"/>
            </p14:xfrm>
          </p:contentPart>
        </mc:Choice>
        <mc:Fallback>
          <p:pic>
            <p:nvPicPr>
              <p:cNvPr id="1333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266906" y="3912922"/>
                <a:ext cx="707650" cy="95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9863" y="3911600"/>
              <a:ext cx="192087" cy="263525"/>
            </p14:xfrm>
          </p:contentPart>
        </mc:Choice>
        <mc:Fallback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03327" y="3901044"/>
                <a:ext cx="206975" cy="283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4484688"/>
              <a:ext cx="1336675" cy="57150"/>
            </p14:xfrm>
          </p:contentPart>
        </mc:Choice>
        <mc:Fallback>
          <p:pic>
            <p:nvPicPr>
              <p:cNvPr id="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32298" y="4472676"/>
                <a:ext cx="1354694" cy="76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34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4775" y="4327525"/>
              <a:ext cx="2595563" cy="606425"/>
            </p14:xfrm>
          </p:contentPart>
        </mc:Choice>
        <mc:Fallback>
          <p:pic>
            <p:nvPicPr>
              <p:cNvPr id="1334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176851" y="4319588"/>
                <a:ext cx="2613933" cy="620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334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658813"/>
              <a:ext cx="247650" cy="285750"/>
            </p14:xfrm>
          </p:contentPart>
        </mc:Choice>
        <mc:Fallback>
          <p:pic>
            <p:nvPicPr>
              <p:cNvPr id="1334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518904" y="654129"/>
                <a:ext cx="259889" cy="299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334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4638" y="2327275"/>
              <a:ext cx="223837" cy="260350"/>
            </p14:xfrm>
          </p:contentPart>
        </mc:Choice>
        <mc:Fallback>
          <p:pic>
            <p:nvPicPr>
              <p:cNvPr id="1334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884049" y="2323975"/>
                <a:ext cx="237713" cy="274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334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8963" y="2347913"/>
              <a:ext cx="131762" cy="211137"/>
            </p14:xfrm>
          </p:contentPart>
        </mc:Choice>
        <mc:Fallback>
          <p:pic>
            <p:nvPicPr>
              <p:cNvPr id="1334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00323" y="2337464"/>
                <a:ext cx="150842" cy="23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334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838" y="1584325"/>
              <a:ext cx="3013075" cy="34925"/>
            </p14:xfrm>
          </p:contentPart>
        </mc:Choice>
        <mc:Fallback>
          <p:pic>
            <p:nvPicPr>
              <p:cNvPr id="1334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55953" y="1575502"/>
                <a:ext cx="3026779" cy="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334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0238" y="5948363"/>
              <a:ext cx="4324350" cy="38100"/>
            </p14:xfrm>
          </p:contentPart>
        </mc:Choice>
        <mc:Fallback>
          <p:pic>
            <p:nvPicPr>
              <p:cNvPr id="1334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893739" y="5942475"/>
                <a:ext cx="4344208" cy="54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334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0" y="3262313"/>
              <a:ext cx="436563" cy="231775"/>
            </p14:xfrm>
          </p:contentPart>
        </mc:Choice>
        <mc:Fallback>
          <p:pic>
            <p:nvPicPr>
              <p:cNvPr id="1334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23033" y="3255137"/>
                <a:ext cx="455998" cy="2482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independence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928846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In general,</a:t>
            </a:r>
            <a:r>
              <a:rPr lang="en-US" sz="2400" i="1" smtClean="0"/>
              <a:t> Catch </a:t>
            </a:r>
            <a:r>
              <a:rPr lang="en-US" sz="2400" smtClean="0"/>
              <a:t>is </a:t>
            </a:r>
            <a:r>
              <a:rPr lang="en-US" sz="2400" smtClean="0">
                <a:solidFill>
                  <a:schemeClr val="accent2"/>
                </a:solidFill>
              </a:rPr>
              <a:t>conditionally independent</a:t>
            </a:r>
            <a:r>
              <a:rPr lang="en-US" sz="2400" smtClean="0"/>
              <a:t> of </a:t>
            </a:r>
            <a:r>
              <a:rPr lang="en-US" sz="2400" i="1" smtClean="0"/>
              <a:t>Toothache </a:t>
            </a:r>
            <a:r>
              <a:rPr lang="en-US" sz="2400" smtClean="0"/>
              <a:t>given </a:t>
            </a:r>
            <a:r>
              <a:rPr lang="en-US" sz="2400" i="1" smtClean="0"/>
              <a:t>Cavity</a:t>
            </a:r>
            <a:r>
              <a:rPr lang="en-US" sz="2400" smtClean="0"/>
              <a:t>: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Toothache,Cavity</a:t>
            </a:r>
            <a:r>
              <a:rPr lang="en-US" smtClean="0"/>
              <a:t>) =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Cavity</a:t>
            </a:r>
            <a:r>
              <a:rPr lang="en-US" smtClean="0"/>
              <a:t>)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Equivalent statements: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Catch, Cavity</a:t>
            </a:r>
            <a:r>
              <a:rPr lang="en-US" smtClean="0"/>
              <a:t>) =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Cavity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b="1" smtClean="0"/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Toothache, Catch | Cavity</a:t>
            </a:r>
            <a:r>
              <a:rPr lang="en-US" smtClean="0"/>
              <a:t>) = 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smtClean="0"/>
              <a:t>				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Cavity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Cavity</a:t>
            </a:r>
            <a:r>
              <a:rPr lang="en-US" smtClean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22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6988" y="3525838"/>
              <a:ext cx="469900" cy="30162"/>
            </p14:xfrm>
          </p:contentPart>
        </mc:Choice>
        <mc:Fallback>
          <p:pic>
            <p:nvPicPr>
              <p:cNvPr id="522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3379" y="3522682"/>
                <a:ext cx="478923" cy="39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22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5488" y="4913313"/>
              <a:ext cx="350837" cy="423862"/>
            </p14:xfrm>
          </p:contentPart>
        </mc:Choice>
        <mc:Fallback>
          <p:pic>
            <p:nvPicPr>
              <p:cNvPr id="522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6870" y="4907551"/>
                <a:ext cx="363046" cy="434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22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4688" y="5126038"/>
              <a:ext cx="1522412" cy="565150"/>
            </p14:xfrm>
          </p:contentPart>
        </mc:Choice>
        <mc:Fallback>
          <p:pic>
            <p:nvPicPr>
              <p:cNvPr id="522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4618" y="5121346"/>
                <a:ext cx="1543632" cy="576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22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5429250"/>
              <a:ext cx="280987" cy="117475"/>
            </p14:xfrm>
          </p:contentPart>
        </mc:Choice>
        <mc:Fallback>
          <p:pic>
            <p:nvPicPr>
              <p:cNvPr id="522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8955" y="5426358"/>
                <a:ext cx="288552" cy="130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2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5613" y="4905375"/>
              <a:ext cx="2332037" cy="827088"/>
            </p14:xfrm>
          </p:contentPart>
        </mc:Choice>
        <mc:Fallback>
          <p:pic>
            <p:nvPicPr>
              <p:cNvPr id="522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9489" y="4894179"/>
                <a:ext cx="2341403" cy="8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2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4588" y="2211388"/>
              <a:ext cx="1103312" cy="1035050"/>
            </p14:xfrm>
          </p:contentPart>
        </mc:Choice>
        <mc:Fallback>
          <p:pic>
            <p:nvPicPr>
              <p:cNvPr id="522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87031" y="2204183"/>
                <a:ext cx="1120225" cy="1046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22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6975" y="1703388"/>
              <a:ext cx="6188075" cy="58737"/>
            </p14:xfrm>
          </p:contentPart>
        </mc:Choice>
        <mc:Fallback>
          <p:pic>
            <p:nvPicPr>
              <p:cNvPr id="522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64452" y="1693090"/>
                <a:ext cx="6200331" cy="78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22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0950" y="1693863"/>
              <a:ext cx="1104900" cy="384175"/>
            </p14:xfrm>
          </p:contentPart>
        </mc:Choice>
        <mc:Fallback>
          <p:pic>
            <p:nvPicPr>
              <p:cNvPr id="522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47345" y="1690598"/>
                <a:ext cx="1117878" cy="395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22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4425" y="3489325"/>
              <a:ext cx="985838" cy="55563"/>
            </p14:xfrm>
          </p:contentPart>
        </mc:Choice>
        <mc:Fallback>
          <p:pic>
            <p:nvPicPr>
              <p:cNvPr id="522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8300" y="3485740"/>
                <a:ext cx="995567" cy="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22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0" y="3513138"/>
              <a:ext cx="461963" cy="14287"/>
            </p14:xfrm>
          </p:contentPart>
        </mc:Choice>
        <mc:Fallback>
          <p:pic>
            <p:nvPicPr>
              <p:cNvPr id="522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22149" y="3504010"/>
                <a:ext cx="468804" cy="30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22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7275" y="4202113"/>
              <a:ext cx="2390775" cy="117475"/>
            </p14:xfrm>
          </p:contentPart>
        </mc:Choice>
        <mc:Fallback>
          <p:pic>
            <p:nvPicPr>
              <p:cNvPr id="522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54753" y="4199621"/>
                <a:ext cx="2406269" cy="129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22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5775" y="4637088"/>
              <a:ext cx="2843213" cy="42862"/>
            </p14:xfrm>
          </p:contentPart>
        </mc:Choice>
        <mc:Fallback>
          <p:pic>
            <p:nvPicPr>
              <p:cNvPr id="522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22895" y="4631420"/>
                <a:ext cx="2850414" cy="59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22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4614863"/>
              <a:ext cx="2141537" cy="65087"/>
            </p14:xfrm>
          </p:contentPart>
        </mc:Choice>
        <mc:Fallback>
          <p:pic>
            <p:nvPicPr>
              <p:cNvPr id="522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70898" y="4602121"/>
                <a:ext cx="2157791" cy="89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22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6200" y="2789238"/>
              <a:ext cx="2266950" cy="2379662"/>
            </p14:xfrm>
          </p:contentPart>
        </mc:Choice>
        <mc:Fallback>
          <p:pic>
            <p:nvPicPr>
              <p:cNvPr id="522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23673" y="2780232"/>
                <a:ext cx="2280669" cy="2401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22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1538" y="4651375"/>
              <a:ext cx="219075" cy="627063"/>
            </p14:xfrm>
          </p:contentPart>
        </mc:Choice>
        <mc:Fallback>
          <p:pic>
            <p:nvPicPr>
              <p:cNvPr id="522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88311" y="4648124"/>
                <a:ext cx="231983" cy="642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22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2020888"/>
              <a:ext cx="434975" cy="442912"/>
            </p14:xfrm>
          </p:contentPart>
        </mc:Choice>
        <mc:Fallback>
          <p:pic>
            <p:nvPicPr>
              <p:cNvPr id="522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2091" y="2012940"/>
                <a:ext cx="450818" cy="459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22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9225" y="3236913"/>
              <a:ext cx="369888" cy="376237"/>
            </p14:xfrm>
          </p:contentPart>
        </mc:Choice>
        <mc:Fallback>
          <p:pic>
            <p:nvPicPr>
              <p:cNvPr id="522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9879" y="3227183"/>
                <a:ext cx="388940" cy="390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22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988" y="3905250"/>
              <a:ext cx="442912" cy="498475"/>
            </p14:xfrm>
          </p:contentPart>
        </mc:Choice>
        <mc:Fallback>
          <p:pic>
            <p:nvPicPr>
              <p:cNvPr id="522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4266" y="3895817"/>
                <a:ext cx="463437" cy="5144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equivalent statements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24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742950"/>
              <a:ext cx="512763" cy="512763"/>
            </p14:xfrm>
          </p:contentPart>
        </mc:Choice>
        <mc:Fallback>
          <p:pic>
            <p:nvPicPr>
              <p:cNvPr id="624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379" y="733193"/>
                <a:ext cx="532526" cy="530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4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3800" y="2314575"/>
              <a:ext cx="468313" cy="315913"/>
            </p14:xfrm>
          </p:contentPart>
        </mc:Choice>
        <mc:Fallback>
          <p:pic>
            <p:nvPicPr>
              <p:cNvPr id="624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1282" y="2311683"/>
                <a:ext cx="475866" cy="322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4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8" y="1384300"/>
              <a:ext cx="285750" cy="355600"/>
            </p14:xfrm>
          </p:contentPart>
        </mc:Choice>
        <mc:Fallback>
          <p:pic>
            <p:nvPicPr>
              <p:cNvPr id="624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1094" y="1381415"/>
                <a:ext cx="296213" cy="364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24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7838" y="1187450"/>
              <a:ext cx="2259012" cy="533400"/>
            </p14:xfrm>
          </p:contentPart>
        </mc:Choice>
        <mc:Fallback>
          <p:pic>
            <p:nvPicPr>
              <p:cNvPr id="624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4238" y="1184898"/>
                <a:ext cx="2268372" cy="542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24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1054100"/>
              <a:ext cx="1655762" cy="727075"/>
            </p14:xfrm>
          </p:contentPart>
        </mc:Choice>
        <mc:Fallback>
          <p:pic>
            <p:nvPicPr>
              <p:cNvPr id="624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1785" y="1049744"/>
                <a:ext cx="1668355" cy="743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24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2525" y="1344613"/>
              <a:ext cx="447675" cy="307975"/>
            </p14:xfrm>
          </p:contentPart>
        </mc:Choice>
        <mc:Fallback>
          <p:pic>
            <p:nvPicPr>
              <p:cNvPr id="624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29281" y="1341379"/>
                <a:ext cx="457407" cy="314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24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2033588"/>
              <a:ext cx="1674813" cy="377825"/>
            </p14:xfrm>
          </p:contentPart>
        </mc:Choice>
        <mc:Fallback>
          <p:pic>
            <p:nvPicPr>
              <p:cNvPr id="624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6469" y="2030346"/>
                <a:ext cx="1684176" cy="389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24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2613" y="2373313"/>
              <a:ext cx="514350" cy="460375"/>
            </p14:xfrm>
          </p:contentPart>
        </mc:Choice>
        <mc:Fallback>
          <p:pic>
            <p:nvPicPr>
              <p:cNvPr id="624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3633" y="2361848"/>
                <a:ext cx="534823" cy="482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24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1988" y="2362200"/>
              <a:ext cx="188912" cy="111125"/>
            </p14:xfrm>
          </p:contentPart>
        </mc:Choice>
        <mc:Fallback>
          <p:pic>
            <p:nvPicPr>
              <p:cNvPr id="624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8052" y="2358604"/>
                <a:ext cx="196426" cy="118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24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0" y="1976438"/>
              <a:ext cx="1331913" cy="373062"/>
            </p14:xfrm>
          </p:contentPart>
        </mc:Choice>
        <mc:Fallback>
          <p:pic>
            <p:nvPicPr>
              <p:cNvPr id="624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68772" y="1973194"/>
                <a:ext cx="1346308" cy="387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24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5950" y="3659188"/>
              <a:ext cx="973138" cy="330200"/>
            </p14:xfrm>
          </p:contentPart>
        </mc:Choice>
        <mc:Fallback>
          <p:pic>
            <p:nvPicPr>
              <p:cNvPr id="624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82710" y="3650815"/>
                <a:ext cx="986819" cy="348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24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0" y="2149475"/>
              <a:ext cx="4171950" cy="1412875"/>
            </p14:xfrm>
          </p:contentPart>
        </mc:Choice>
        <mc:Fallback>
          <p:pic>
            <p:nvPicPr>
              <p:cNvPr id="624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34178" y="2144075"/>
                <a:ext cx="4182754" cy="1427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24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8163" y="3554413"/>
              <a:ext cx="871537" cy="331787"/>
            </p14:xfrm>
          </p:contentPart>
        </mc:Choice>
        <mc:Fallback>
          <p:pic>
            <p:nvPicPr>
              <p:cNvPr id="624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44562" y="3551174"/>
                <a:ext cx="884862" cy="346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24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3038" y="2224088"/>
              <a:ext cx="550862" cy="485775"/>
            </p14:xfrm>
          </p:contentPart>
        </mc:Choice>
        <mc:Fallback>
          <p:pic>
            <p:nvPicPr>
              <p:cNvPr id="624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2216" y="2213630"/>
                <a:ext cx="572146" cy="504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24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2606675"/>
              <a:ext cx="1174750" cy="368300"/>
            </p14:xfrm>
          </p:contentPart>
        </mc:Choice>
        <mc:Fallback>
          <p:pic>
            <p:nvPicPr>
              <p:cNvPr id="624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78231" y="2601630"/>
                <a:ext cx="1188795" cy="37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24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0463" y="2692400"/>
              <a:ext cx="5443537" cy="2130425"/>
            </p14:xfrm>
          </p:contentPart>
        </mc:Choice>
        <mc:Fallback>
          <p:pic>
            <p:nvPicPr>
              <p:cNvPr id="624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97583" y="2683040"/>
                <a:ext cx="5455776" cy="2149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24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588" y="3244850"/>
              <a:ext cx="384175" cy="315913"/>
            </p14:xfrm>
          </p:contentPart>
        </mc:Choice>
        <mc:Fallback>
          <p:pic>
            <p:nvPicPr>
              <p:cNvPr id="624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0805" y="3240883"/>
                <a:ext cx="398631" cy="329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24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1438" y="3076575"/>
              <a:ext cx="1522412" cy="401638"/>
            </p14:xfrm>
          </p:contentPart>
        </mc:Choice>
        <mc:Fallback>
          <p:pic>
            <p:nvPicPr>
              <p:cNvPr id="624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37472" y="3073336"/>
                <a:ext cx="1535751" cy="40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24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3206750"/>
              <a:ext cx="482600" cy="306388"/>
            </p14:xfrm>
          </p:contentPart>
        </mc:Choice>
        <mc:Fallback>
          <p:pic>
            <p:nvPicPr>
              <p:cNvPr id="624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88206" y="3203540"/>
                <a:ext cx="497028" cy="3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24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8725" y="2838450"/>
              <a:ext cx="2792413" cy="684213"/>
            </p14:xfrm>
          </p:contentPart>
        </mc:Choice>
        <mc:Fallback>
          <p:pic>
            <p:nvPicPr>
              <p:cNvPr id="624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02248" y="2834120"/>
                <a:ext cx="2807167" cy="693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24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" y="4471988"/>
              <a:ext cx="2816225" cy="534987"/>
            </p14:xfrm>
          </p:contentPart>
        </mc:Choice>
        <mc:Fallback>
          <p:pic>
            <p:nvPicPr>
              <p:cNvPr id="624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000" y="4460812"/>
                <a:ext cx="2830265" cy="553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24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3250" y="4359275"/>
              <a:ext cx="1757363" cy="506413"/>
            </p14:xfrm>
          </p:contentPart>
        </mc:Choice>
        <mc:Fallback>
          <p:pic>
            <p:nvPicPr>
              <p:cNvPr id="624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39287" y="4352456"/>
                <a:ext cx="1770693" cy="518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24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6525" y="4051300"/>
              <a:ext cx="3132138" cy="941388"/>
            </p14:xfrm>
          </p:contentPart>
        </mc:Choice>
        <mc:Fallback>
          <p:pic>
            <p:nvPicPr>
              <p:cNvPr id="624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10764" y="4040132"/>
                <a:ext cx="3146900" cy="95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24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0" y="4775200"/>
              <a:ext cx="211138" cy="119063"/>
            </p14:xfrm>
          </p:contentPart>
        </mc:Choice>
        <mc:Fallback>
          <p:pic>
            <p:nvPicPr>
              <p:cNvPr id="624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66523" y="4764049"/>
                <a:ext cx="225238" cy="137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24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0788" y="5022850"/>
              <a:ext cx="815975" cy="325438"/>
            </p14:xfrm>
          </p:contentPart>
        </mc:Choice>
        <mc:Fallback>
          <p:pic>
            <p:nvPicPr>
              <p:cNvPr id="624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54306" y="5013810"/>
                <a:ext cx="835060" cy="347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24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4638" y="4962525"/>
              <a:ext cx="909637" cy="323850"/>
            </p14:xfrm>
          </p:contentPart>
        </mc:Choice>
        <mc:Fallback>
          <p:pic>
            <p:nvPicPr>
              <p:cNvPr id="624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14942" y="4959239"/>
                <a:ext cx="929388" cy="33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24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" y="5430838"/>
              <a:ext cx="7835900" cy="865187"/>
            </p14:xfrm>
          </p:contentPart>
        </mc:Choice>
        <mc:Fallback>
          <p:pic>
            <p:nvPicPr>
              <p:cNvPr id="624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0020" y="5421105"/>
                <a:ext cx="7849940" cy="879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24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2663" y="4289425"/>
              <a:ext cx="512762" cy="979488"/>
            </p14:xfrm>
          </p:contentPart>
        </mc:Choice>
        <mc:Fallback>
          <p:pic>
            <p:nvPicPr>
              <p:cNvPr id="624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91508" y="4285459"/>
                <a:ext cx="532913" cy="987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24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2489200"/>
              <a:ext cx="1731962" cy="34925"/>
            </p14:xfrm>
          </p:contentPart>
        </mc:Choice>
        <mc:Fallback>
          <p:pic>
            <p:nvPicPr>
              <p:cNvPr id="624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65673" y="2477960"/>
                <a:ext cx="1744968" cy="51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24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7313" y="3502025"/>
              <a:ext cx="1616075" cy="60325"/>
            </p14:xfrm>
          </p:contentPart>
        </mc:Choice>
        <mc:Fallback>
          <p:pic>
            <p:nvPicPr>
              <p:cNvPr id="624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54061" y="3498812"/>
                <a:ext cx="1630888" cy="73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249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7488" y="987425"/>
              <a:ext cx="4625975" cy="981075"/>
            </p14:xfrm>
          </p:contentPart>
        </mc:Choice>
        <mc:Fallback>
          <p:pic>
            <p:nvPicPr>
              <p:cNvPr id="6249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79569" y="978226"/>
                <a:ext cx="4643252" cy="99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24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3113" y="4849813"/>
              <a:ext cx="1760537" cy="88900"/>
            </p14:xfrm>
          </p:contentPart>
        </mc:Choice>
        <mc:Fallback>
          <p:pic>
            <p:nvPicPr>
              <p:cNvPr id="624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10591" y="4837910"/>
                <a:ext cx="1769543" cy="103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24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8" y="6078538"/>
              <a:ext cx="3481387" cy="122237"/>
            </p14:xfrm>
          </p:contentPart>
        </mc:Choice>
        <mc:Fallback>
          <p:pic>
            <p:nvPicPr>
              <p:cNvPr id="624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26309" y="6071085"/>
                <a:ext cx="3488225" cy="140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249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1075" y="5348288"/>
              <a:ext cx="3640138" cy="755650"/>
            </p14:xfrm>
          </p:contentPart>
        </mc:Choice>
        <mc:Fallback>
          <p:pic>
            <p:nvPicPr>
              <p:cNvPr id="6249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82135" y="5339964"/>
                <a:ext cx="3657661" cy="773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250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0" y="3895725"/>
              <a:ext cx="5507038" cy="1493838"/>
            </p14:xfrm>
          </p:contentPart>
        </mc:Choice>
        <mc:Fallback>
          <p:pic>
            <p:nvPicPr>
              <p:cNvPr id="6250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10582" y="3882707"/>
                <a:ext cx="5529670" cy="1517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250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0900" y="2860675"/>
              <a:ext cx="123825" cy="180975"/>
            </p14:xfrm>
          </p:contentPart>
        </mc:Choice>
        <mc:Fallback>
          <p:pic>
            <p:nvPicPr>
              <p:cNvPr id="6250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15801" y="2851662"/>
                <a:ext cx="138028" cy="196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250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6650" y="2924175"/>
              <a:ext cx="4316413" cy="1171575"/>
            </p14:xfrm>
          </p:contentPart>
        </mc:Choice>
        <mc:Fallback>
          <p:pic>
            <p:nvPicPr>
              <p:cNvPr id="6250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27639" y="2910198"/>
                <a:ext cx="4340922" cy="11966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Conditional Independence: Formal Def.</a:t>
            </a:r>
          </a:p>
        </p:txBody>
      </p:sp>
      <p:sp>
        <p:nvSpPr>
          <p:cNvPr id="825347" name="Rectangle 3"/>
          <p:cNvSpPr>
            <a:spLocks noChangeArrowheads="1"/>
          </p:cNvSpPr>
          <p:nvPr/>
        </p:nvSpPr>
        <p:spPr bwMode="auto">
          <a:xfrm>
            <a:off x="179388" y="2565400"/>
            <a:ext cx="89646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latin typeface="Helvetica" pitchFamily="34" charset="0"/>
              </a:rPr>
              <a:t>DEF.</a:t>
            </a:r>
            <a:r>
              <a:rPr lang="en-US" sz="2800">
                <a:latin typeface="Helvetica" pitchFamily="34" charset="0"/>
              </a:rPr>
              <a:t> Random variable </a:t>
            </a:r>
            <a:r>
              <a:rPr lang="en-US" sz="2800" b="1">
                <a:latin typeface="Helvetica" pitchFamily="34" charset="0"/>
              </a:rPr>
              <a:t>X</a:t>
            </a:r>
            <a:r>
              <a:rPr lang="en-US" sz="2800">
                <a:latin typeface="Helvetica" pitchFamily="34" charset="0"/>
              </a:rPr>
              <a:t> is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conditionally independent</a:t>
            </a:r>
            <a:r>
              <a:rPr lang="en-US" sz="2800">
                <a:latin typeface="Helvetica" pitchFamily="34" charset="0"/>
              </a:rPr>
              <a:t> of random variable </a:t>
            </a:r>
            <a:r>
              <a:rPr lang="en-US" sz="2800" b="1">
                <a:latin typeface="Helvetica" pitchFamily="34" charset="0"/>
              </a:rPr>
              <a:t>Y</a:t>
            </a:r>
            <a:r>
              <a:rPr lang="en-US" sz="2800">
                <a:latin typeface="Helvetica" pitchFamily="34" charset="0"/>
              </a:rPr>
              <a:t> given random variable </a:t>
            </a:r>
            <a:r>
              <a:rPr lang="en-US" sz="2800" b="1">
                <a:latin typeface="Helvetica" pitchFamily="34" charset="0"/>
              </a:rPr>
              <a:t>Z </a:t>
            </a:r>
            <a:r>
              <a:rPr lang="en-US" sz="2800">
                <a:latin typeface="Helvetica" pitchFamily="34" charset="0"/>
              </a:rPr>
              <a:t>if, for all 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dom(X)</a:t>
            </a:r>
            <a:r>
              <a:rPr lang="en-US" sz="2800">
                <a:latin typeface="Helvetica" pitchFamily="34" charset="0"/>
              </a:rPr>
              <a:t>, y</a:t>
            </a:r>
            <a:r>
              <a:rPr lang="en-US" sz="2800" baseline="-25000">
                <a:latin typeface="Helvetica" pitchFamily="34" charset="0"/>
              </a:rPr>
              <a:t>k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dom(Y),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dom(Z)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  <a:sym typeface="Symbol" pitchFamily="18" charset="2"/>
              </a:rPr>
              <a:t>			P( 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| Y= y</a:t>
            </a:r>
            <a:r>
              <a:rPr lang="en-US" sz="2800" baseline="-25000">
                <a:latin typeface="Helvetica" pitchFamily="34" charset="0"/>
              </a:rPr>
              <a:t>k </a:t>
            </a:r>
            <a:r>
              <a:rPr lang="en-US" sz="2800">
                <a:latin typeface="Helvetica" pitchFamily="34" charset="0"/>
              </a:rPr>
              <a:t>,</a:t>
            </a:r>
            <a:r>
              <a:rPr lang="en-US" sz="2800" baseline="-250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Z=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= P(X=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|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Z=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  <a:sym typeface="Symbol" pitchFamily="18" charset="2"/>
              </a:rPr>
              <a:t>That is, knowledge of 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Y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’s value doesn’t affect your belief in the value of 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X,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given a value of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 Z</a:t>
            </a: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179388" y="1052513"/>
            <a:ext cx="84248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</a:rPr>
              <a:t>Sometimes, two variables might not be marginally independent. However, they </a:t>
            </a:r>
            <a:r>
              <a:rPr lang="en-US" sz="2800" i="1">
                <a:latin typeface="Helvetica" pitchFamily="34" charset="0"/>
              </a:rPr>
              <a:t>become</a:t>
            </a:r>
            <a:r>
              <a:rPr lang="en-US" sz="2800">
                <a:latin typeface="Helvetica" pitchFamily="34" charset="0"/>
              </a:rPr>
              <a:t> independent after we observe some third variable</a:t>
            </a:r>
            <a:endParaRPr lang="en-US" sz="2800">
              <a:latin typeface="Helvetica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independence: Use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9144000" cy="4500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Write out full joint distribution using </a:t>
            </a:r>
            <a:r>
              <a:rPr lang="en-US" sz="2400" dirty="0" smtClean="0">
                <a:solidFill>
                  <a:schemeClr val="accent2"/>
                </a:solidFill>
              </a:rPr>
              <a:t>chain rule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sz="2400" b="1" dirty="0" smtClean="0"/>
              <a:t>	P</a:t>
            </a:r>
            <a:r>
              <a:rPr lang="en-US" sz="2400" dirty="0" smtClean="0"/>
              <a:t>(</a:t>
            </a:r>
            <a:r>
              <a:rPr lang="en-US" sz="2400" i="1" dirty="0" smtClean="0"/>
              <a:t>Cavity, Catch, Toothache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 | Catch,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Cavity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 |    		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(Cavity)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how many probabilities?</a:t>
            </a:r>
          </a:p>
          <a:p>
            <a:pPr lvl="4" eaLnBrk="1" hangingPunct="1">
              <a:lnSpc>
                <a:spcPct val="8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use of conditional independence often </a:t>
            </a:r>
            <a:r>
              <a:rPr lang="en-US" sz="2400" dirty="0" smtClean="0">
                <a:solidFill>
                  <a:schemeClr val="accent2"/>
                </a:solidFill>
              </a:rPr>
              <a:t>reduces the size</a:t>
            </a:r>
            <a:r>
              <a:rPr lang="en-US" sz="2400" dirty="0" smtClean="0"/>
              <a:t> of the representation of the joint distribution from </a:t>
            </a:r>
            <a:r>
              <a:rPr lang="en-US" sz="2400" dirty="0" smtClean="0">
                <a:solidFill>
                  <a:schemeClr val="accent2"/>
                </a:solidFill>
              </a:rPr>
              <a:t>exponential in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to </a:t>
            </a:r>
            <a:r>
              <a:rPr lang="en-US" sz="2400" dirty="0" smtClean="0">
                <a:solidFill>
                  <a:schemeClr val="accent2"/>
                </a:solidFill>
              </a:rPr>
              <a:t>linear in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sz="2400" dirty="0" smtClean="0"/>
              <a:t>.  </a:t>
            </a:r>
            <a:r>
              <a:rPr lang="en-US" sz="2400" b="1" dirty="0" smtClean="0"/>
              <a:t>What is n?</a:t>
            </a:r>
          </a:p>
          <a:p>
            <a:pPr lvl="4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Conditional independence </a:t>
            </a:r>
            <a:r>
              <a:rPr lang="en-US" sz="2400" dirty="0" smtClean="0"/>
              <a:t>is our</a:t>
            </a:r>
            <a:r>
              <a:rPr lang="en-US" sz="2400" b="1" dirty="0" smtClean="0"/>
              <a:t> most basic </a:t>
            </a:r>
            <a:r>
              <a:rPr lang="en-US" sz="2400" dirty="0" smtClean="0"/>
              <a:t>and</a:t>
            </a:r>
            <a:r>
              <a:rPr lang="en-US" sz="2400" b="1" dirty="0" smtClean="0"/>
              <a:t> robust </a:t>
            </a:r>
            <a:r>
              <a:rPr lang="en-US" sz="2400" dirty="0" smtClean="0"/>
              <a:t>form of </a:t>
            </a:r>
            <a:r>
              <a:rPr lang="en-US" sz="2400" b="1" dirty="0" smtClean="0"/>
              <a:t>knowledge </a:t>
            </a:r>
            <a:r>
              <a:rPr lang="en-US" sz="2400" dirty="0" smtClean="0"/>
              <a:t>about</a:t>
            </a:r>
            <a:r>
              <a:rPr lang="en-US" sz="2400" b="1" dirty="0" smtClean="0"/>
              <a:t> uncertain environments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40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663" y="1981200"/>
              <a:ext cx="638175" cy="573088"/>
            </p14:xfrm>
          </p:contentPart>
        </mc:Choice>
        <mc:Fallback>
          <p:pic>
            <p:nvPicPr>
              <p:cNvPr id="1640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783" y="1974009"/>
                <a:ext cx="648973" cy="587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40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2888" y="1889125"/>
              <a:ext cx="1198562" cy="61913"/>
            </p14:xfrm>
          </p:contentPart>
        </mc:Choice>
        <mc:Fallback>
          <p:pic>
            <p:nvPicPr>
              <p:cNvPr id="1640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0369" y="1881170"/>
                <a:ext cx="1210440" cy="72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663" y="1531938"/>
              <a:ext cx="5794375" cy="2000250"/>
            </p14:xfrm>
          </p:contentPart>
        </mc:Choice>
        <mc:Fallback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743" y="1520534"/>
                <a:ext cx="5811656" cy="2024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3363" y="2405063"/>
              <a:ext cx="377825" cy="17462"/>
            </p14:xfrm>
          </p:contentPart>
        </mc:Choice>
        <mc:Fallback>
          <p:pic>
            <p:nvPicPr>
              <p:cNvPr id="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80800" y="2398011"/>
                <a:ext cx="389907" cy="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41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2888" y="2424113"/>
              <a:ext cx="728662" cy="28575"/>
            </p14:xfrm>
          </p:contentPart>
        </mc:Choice>
        <mc:Fallback>
          <p:pic>
            <p:nvPicPr>
              <p:cNvPr id="1641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60396" y="2422473"/>
                <a:ext cx="741121" cy="36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41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4575" y="2595563"/>
              <a:ext cx="1846263" cy="719137"/>
            </p14:xfrm>
          </p:contentPart>
        </mc:Choice>
        <mc:Fallback>
          <p:pic>
            <p:nvPicPr>
              <p:cNvPr id="1641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221" y="2590167"/>
                <a:ext cx="1867848" cy="734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41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4588" y="2776538"/>
              <a:ext cx="3441700" cy="595312"/>
            </p14:xfrm>
          </p:contentPart>
        </mc:Choice>
        <mc:Fallback>
          <p:pic>
            <p:nvPicPr>
              <p:cNvPr id="1641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49173" y="2768220"/>
                <a:ext cx="3459028" cy="615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41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0963" y="3400425"/>
              <a:ext cx="1684337" cy="400050"/>
            </p14:xfrm>
          </p:contentPart>
        </mc:Choice>
        <mc:Fallback>
          <p:pic>
            <p:nvPicPr>
              <p:cNvPr id="1641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81594" y="3395009"/>
                <a:ext cx="1701634" cy="415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41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5600" y="4029075"/>
              <a:ext cx="182563" cy="203200"/>
            </p14:xfrm>
          </p:contentPart>
        </mc:Choice>
        <mc:Fallback>
          <p:pic>
            <p:nvPicPr>
              <p:cNvPr id="1641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55478" y="4019416"/>
                <a:ext cx="202808" cy="225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41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438" y="4600575"/>
              <a:ext cx="8324850" cy="404813"/>
            </p14:xfrm>
          </p:contentPart>
        </mc:Choice>
        <mc:Fallback>
          <p:pic>
            <p:nvPicPr>
              <p:cNvPr id="1641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8838" y="4588164"/>
                <a:ext cx="8342131" cy="42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41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5040313"/>
              <a:ext cx="1516062" cy="292100"/>
            </p14:xfrm>
          </p:contentPart>
        </mc:Choice>
        <mc:Fallback>
          <p:pic>
            <p:nvPicPr>
              <p:cNvPr id="1641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72729" y="5032049"/>
                <a:ext cx="1527220" cy="312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41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7538" y="5664200"/>
              <a:ext cx="268287" cy="758825"/>
            </p14:xfrm>
          </p:contentPart>
        </mc:Choice>
        <mc:Fallback>
          <p:pic>
            <p:nvPicPr>
              <p:cNvPr id="1641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31784" y="5658112"/>
                <a:ext cx="286628" cy="77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41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0763" y="2813050"/>
              <a:ext cx="3765550" cy="215900"/>
            </p14:xfrm>
          </p:contentPart>
        </mc:Choice>
        <mc:Fallback>
          <p:pic>
            <p:nvPicPr>
              <p:cNvPr id="1641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12488" y="2801761"/>
                <a:ext cx="3785698" cy="237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41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3325" y="4070350"/>
              <a:ext cx="1546225" cy="203200"/>
            </p14:xfrm>
          </p:contentPart>
        </mc:Choice>
        <mc:Fallback>
          <p:pic>
            <p:nvPicPr>
              <p:cNvPr id="1641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67192" y="4061469"/>
                <a:ext cx="1555244" cy="2202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 dirty="0">
                <a:solidFill>
                  <a:schemeClr val="accent2"/>
                </a:solidFill>
                <a:latin typeface="Helvetica" pitchFamily="34" charset="0"/>
              </a:rPr>
              <a:t>Lecture Overview</a:t>
            </a:r>
          </a:p>
        </p:txBody>
      </p:sp>
      <p:sp>
        <p:nvSpPr>
          <p:cNvPr id="772099" name="Rectangle 3"/>
          <p:cNvSpPr>
            <a:spLocks noChangeArrowheads="1"/>
          </p:cNvSpPr>
          <p:nvPr/>
        </p:nvSpPr>
        <p:spPr bwMode="auto">
          <a:xfrm>
            <a:off x="214282" y="857232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Helvetica" pitchFamily="34" charset="0"/>
              </a:rPr>
              <a:t>Recap with Example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dirty="0">
                <a:latin typeface="Helvetica" pitchFamily="34" charset="0"/>
              </a:rPr>
              <a:t>Marginalization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dirty="0">
                <a:latin typeface="Helvetica" pitchFamily="34" charset="0"/>
              </a:rPr>
              <a:t>Conditional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dirty="0">
                <a:latin typeface="Helvetica" pitchFamily="34" charset="0"/>
              </a:rPr>
              <a:t>Chain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  <a:defRPr/>
            </a:pPr>
            <a:endParaRPr lang="en-US" dirty="0">
              <a:latin typeface="Helvetica" pitchFamily="34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>
                <a:latin typeface="Helvetica" pitchFamily="34" charset="0"/>
              </a:rPr>
              <a:t>Bayes</a:t>
            </a:r>
            <a:r>
              <a:rPr lang="en-US" sz="2800" dirty="0">
                <a:latin typeface="Helvetica" pitchFamily="34" charset="0"/>
              </a:rPr>
              <a:t>' Rule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Helvetica" pitchFamily="34" charset="0"/>
              </a:rPr>
              <a:t>Marginal Independence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Helvetica" pitchFamily="34" charset="0"/>
              </a:rPr>
              <a:t>Conditional Independence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Helvetic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86050" y="5286388"/>
            <a:ext cx="6357950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most basic and robust form of knowledge about uncertain environment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26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1249363"/>
              <a:ext cx="877887" cy="1933575"/>
            </p14:xfrm>
          </p:contentPart>
        </mc:Choice>
        <mc:Fallback>
          <p:pic>
            <p:nvPicPr>
              <p:cNvPr id="1126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4540" y="1244323"/>
                <a:ext cx="902003" cy="1951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2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2693988"/>
              <a:ext cx="341313" cy="388937"/>
            </p14:xfrm>
          </p:contentPart>
        </mc:Choice>
        <mc:Fallback>
          <p:pic>
            <p:nvPicPr>
              <p:cNvPr id="112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6340" y="2689634"/>
                <a:ext cx="360455" cy="405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2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1113" y="3581400"/>
              <a:ext cx="401637" cy="200025"/>
            </p14:xfrm>
          </p:contentPart>
        </mc:Choice>
        <mc:Fallback>
          <p:pic>
            <p:nvPicPr>
              <p:cNvPr id="112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0667" y="3574924"/>
                <a:ext cx="418567" cy="217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2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9425" y="4086225"/>
              <a:ext cx="2195513" cy="1230313"/>
            </p14:xfrm>
          </p:contentPart>
        </mc:Choice>
        <mc:Fallback>
          <p:pic>
            <p:nvPicPr>
              <p:cNvPr id="112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2933" y="4075007"/>
                <a:ext cx="2214630" cy="12545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9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Conditional Independence Example 2</a:t>
            </a:r>
          </a:p>
        </p:txBody>
      </p:sp>
      <p:sp>
        <p:nvSpPr>
          <p:cNvPr id="17430" name="Rectangle 3"/>
          <p:cNvSpPr>
            <a:spLocks noChangeArrowheads="1"/>
          </p:cNvSpPr>
          <p:nvPr/>
        </p:nvSpPr>
        <p:spPr bwMode="auto">
          <a:xfrm>
            <a:off x="250825" y="836613"/>
            <a:ext cx="867886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  <a:sym typeface="Symbol" pitchFamily="18" charset="2"/>
              </a:rPr>
              <a:t>Given whether there is/isn’t power in wire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w0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, is whether light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l1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 is lit or not, independent of the position of switch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s2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41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22913" y="12419013"/>
              <a:ext cx="0" cy="0"/>
            </p14:xfrm>
          </p:contentPart>
        </mc:Choice>
        <mc:Fallback>
          <p:pic>
            <p:nvPicPr>
              <p:cNvPr id="1741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22913" y="124190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41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9313" y="1025525"/>
              <a:ext cx="39687" cy="46038"/>
            </p14:xfrm>
          </p:contentPart>
        </mc:Choice>
        <mc:Fallback>
          <p:pic>
            <p:nvPicPr>
              <p:cNvPr id="1741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60100" y="1016025"/>
                <a:ext cx="58113" cy="65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41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9213" y="3276600"/>
              <a:ext cx="1538287" cy="3178175"/>
            </p14:xfrm>
          </p:contentPart>
        </mc:Choice>
        <mc:Fallback>
          <p:pic>
            <p:nvPicPr>
              <p:cNvPr id="1741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1286" y="3264358"/>
                <a:ext cx="1558466" cy="3201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41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25" y="2852738"/>
              <a:ext cx="1287463" cy="881062"/>
            </p14:xfrm>
          </p:contentPart>
        </mc:Choice>
        <mc:Fallback>
          <p:pic>
            <p:nvPicPr>
              <p:cNvPr id="1741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84883" y="2843350"/>
                <a:ext cx="1302232" cy="895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41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9113" y="2727325"/>
              <a:ext cx="369887" cy="238125"/>
            </p14:xfrm>
          </p:contentPart>
        </mc:Choice>
        <mc:Fallback>
          <p:pic>
            <p:nvPicPr>
              <p:cNvPr id="1741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62611" y="2717554"/>
                <a:ext cx="385419" cy="255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41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4925" y="2311400"/>
              <a:ext cx="1098550" cy="820738"/>
            </p14:xfrm>
          </p:contentPart>
        </mc:Choice>
        <mc:Fallback>
          <p:pic>
            <p:nvPicPr>
              <p:cNvPr id="1741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43422" y="2307442"/>
                <a:ext cx="1116164" cy="836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41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455988"/>
              <a:ext cx="590550" cy="280987"/>
            </p14:xfrm>
          </p:contentPart>
        </mc:Choice>
        <mc:Fallback>
          <p:pic>
            <p:nvPicPr>
              <p:cNvPr id="1741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81468" y="3446173"/>
                <a:ext cx="603553" cy="301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41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2963" y="1724025"/>
              <a:ext cx="15875" cy="200025"/>
            </p14:xfrm>
          </p:contentPart>
        </mc:Choice>
        <mc:Fallback>
          <p:pic>
            <p:nvPicPr>
              <p:cNvPr id="1741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58704" y="1720082"/>
                <a:ext cx="28265" cy="207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41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1850" y="2230438"/>
              <a:ext cx="15875" cy="141287"/>
            </p14:xfrm>
          </p:contentPart>
        </mc:Choice>
        <mc:Fallback>
          <p:pic>
            <p:nvPicPr>
              <p:cNvPr id="1741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47797" y="2226080"/>
                <a:ext cx="23644" cy="149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41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2325" y="2543175"/>
              <a:ext cx="12700" cy="79375"/>
            </p14:xfrm>
          </p:contentPart>
        </mc:Choice>
        <mc:Fallback>
          <p:pic>
            <p:nvPicPr>
              <p:cNvPr id="1741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37520" y="2538745"/>
                <a:ext cx="26430" cy="9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42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8763" y="5965825"/>
              <a:ext cx="204787" cy="390525"/>
            </p14:xfrm>
          </p:contentPart>
        </mc:Choice>
        <mc:Fallback>
          <p:pic>
            <p:nvPicPr>
              <p:cNvPr id="1742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31876" y="5954977"/>
                <a:ext cx="216386" cy="411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42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7913" y="3598863"/>
              <a:ext cx="17462" cy="11112"/>
            </p14:xfrm>
          </p:contentPart>
        </mc:Choice>
        <mc:Fallback>
          <p:pic>
            <p:nvPicPr>
              <p:cNvPr id="1742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40152" y="3592566"/>
                <a:ext cx="37252" cy="28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42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9925" y="4445000"/>
              <a:ext cx="503238" cy="292100"/>
            </p14:xfrm>
          </p:contentPart>
        </mc:Choice>
        <mc:Fallback>
          <p:pic>
            <p:nvPicPr>
              <p:cNvPr id="1742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41273" y="4435962"/>
                <a:ext cx="521983" cy="312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42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475038"/>
              <a:ext cx="514350" cy="268287"/>
            </p14:xfrm>
          </p:contentPart>
        </mc:Choice>
        <mc:Fallback>
          <p:pic>
            <p:nvPicPr>
              <p:cNvPr id="1742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87248" y="3467083"/>
                <a:ext cx="522291" cy="287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42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75" y="5927725"/>
              <a:ext cx="296863" cy="522288"/>
            </p14:xfrm>
          </p:contentPart>
        </mc:Choice>
        <mc:Fallback>
          <p:pic>
            <p:nvPicPr>
              <p:cNvPr id="1742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41862" y="5915453"/>
                <a:ext cx="316168" cy="541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4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9338" y="2366963"/>
              <a:ext cx="200025" cy="368300"/>
            </p14:xfrm>
          </p:contentPart>
        </mc:Choice>
        <mc:Fallback>
          <p:pic>
            <p:nvPicPr>
              <p:cNvPr id="174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83942" y="2359818"/>
                <a:ext cx="213336" cy="387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4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2025" y="3730625"/>
              <a:ext cx="754063" cy="582613"/>
            </p14:xfrm>
          </p:contentPart>
        </mc:Choice>
        <mc:Fallback>
          <p:pic>
            <p:nvPicPr>
              <p:cNvPr id="174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22680" y="3725938"/>
                <a:ext cx="770596" cy="594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988" y="2570163"/>
              <a:ext cx="4770437" cy="711200"/>
            </p14:xfrm>
          </p:contentPart>
        </mc:Choice>
        <mc:Fallback>
          <p:pic>
            <p:nvPicPr>
              <p:cNvPr id="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9269" y="2565846"/>
                <a:ext cx="4789154" cy="723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6200" y="3797300"/>
              <a:ext cx="1384300" cy="508000"/>
            </p14:xfrm>
          </p:contentPart>
        </mc:Choice>
        <mc:Fallback>
          <p:pic>
            <p:nvPicPr>
              <p:cNvPr id="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49009" y="3790069"/>
                <a:ext cx="1395087" cy="5213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Conditional Independence Example 3</a:t>
            </a:r>
          </a:p>
        </p:txBody>
      </p:sp>
      <p:sp>
        <p:nvSpPr>
          <p:cNvPr id="18452" name="Rectangle 3"/>
          <p:cNvSpPr>
            <a:spLocks noChangeArrowheads="1"/>
          </p:cNvSpPr>
          <p:nvPr/>
        </p:nvSpPr>
        <p:spPr bwMode="auto">
          <a:xfrm>
            <a:off x="250825" y="836613"/>
            <a:ext cx="867886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  <a:sym typeface="Symbol" pitchFamily="18" charset="2"/>
              </a:rPr>
              <a:t>Is every other variable in the system independent of whether light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l1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 is lit, given whether there is power in wire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w0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 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43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22913" y="12419013"/>
              <a:ext cx="0" cy="0"/>
            </p14:xfrm>
          </p:contentPart>
        </mc:Choice>
        <mc:Fallback>
          <p:pic>
            <p:nvPicPr>
              <p:cNvPr id="1843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22913" y="124190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43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9313" y="1025525"/>
              <a:ext cx="39687" cy="46038"/>
            </p14:xfrm>
          </p:contentPart>
        </mc:Choice>
        <mc:Fallback>
          <p:pic>
            <p:nvPicPr>
              <p:cNvPr id="1843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60100" y="1016025"/>
                <a:ext cx="58113" cy="65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43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9213" y="3276600"/>
              <a:ext cx="1538287" cy="3178175"/>
            </p14:xfrm>
          </p:contentPart>
        </mc:Choice>
        <mc:Fallback>
          <p:pic>
            <p:nvPicPr>
              <p:cNvPr id="1843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1286" y="3264358"/>
                <a:ext cx="1558466" cy="3201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43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25" y="2852738"/>
              <a:ext cx="1287463" cy="881062"/>
            </p14:xfrm>
          </p:contentPart>
        </mc:Choice>
        <mc:Fallback>
          <p:pic>
            <p:nvPicPr>
              <p:cNvPr id="1843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84883" y="2843350"/>
                <a:ext cx="1302232" cy="895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43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9113" y="2727325"/>
              <a:ext cx="369887" cy="238125"/>
            </p14:xfrm>
          </p:contentPart>
        </mc:Choice>
        <mc:Fallback>
          <p:pic>
            <p:nvPicPr>
              <p:cNvPr id="1843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62611" y="2717554"/>
                <a:ext cx="385419" cy="255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43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4925" y="2311400"/>
              <a:ext cx="1098550" cy="820738"/>
            </p14:xfrm>
          </p:contentPart>
        </mc:Choice>
        <mc:Fallback>
          <p:pic>
            <p:nvPicPr>
              <p:cNvPr id="1843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43422" y="2307442"/>
                <a:ext cx="1116164" cy="836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44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455988"/>
              <a:ext cx="590550" cy="280987"/>
            </p14:xfrm>
          </p:contentPart>
        </mc:Choice>
        <mc:Fallback>
          <p:pic>
            <p:nvPicPr>
              <p:cNvPr id="1844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81468" y="3446173"/>
                <a:ext cx="603553" cy="301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44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2963" y="1724025"/>
              <a:ext cx="15875" cy="200025"/>
            </p14:xfrm>
          </p:contentPart>
        </mc:Choice>
        <mc:Fallback>
          <p:pic>
            <p:nvPicPr>
              <p:cNvPr id="1844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58704" y="1720082"/>
                <a:ext cx="28265" cy="207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44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1850" y="2230438"/>
              <a:ext cx="15875" cy="141287"/>
            </p14:xfrm>
          </p:contentPart>
        </mc:Choice>
        <mc:Fallback>
          <p:pic>
            <p:nvPicPr>
              <p:cNvPr id="1844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47797" y="2226080"/>
                <a:ext cx="23644" cy="149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44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2325" y="2543175"/>
              <a:ext cx="12700" cy="79375"/>
            </p14:xfrm>
          </p:contentPart>
        </mc:Choice>
        <mc:Fallback>
          <p:pic>
            <p:nvPicPr>
              <p:cNvPr id="1844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37520" y="2538745"/>
                <a:ext cx="26430" cy="9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44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3341688"/>
              <a:ext cx="9525" cy="17462"/>
            </p14:xfrm>
          </p:contentPart>
        </mc:Choice>
        <mc:Fallback>
          <p:pic>
            <p:nvPicPr>
              <p:cNvPr id="1844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06712" y="3337412"/>
                <a:ext cx="17218" cy="24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445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2363" y="4840288"/>
              <a:ext cx="22225" cy="23812"/>
            </p14:xfrm>
          </p:contentPart>
        </mc:Choice>
        <mc:Fallback>
          <p:pic>
            <p:nvPicPr>
              <p:cNvPr id="18445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58596" y="4836063"/>
                <a:ext cx="39176" cy="4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4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825" y="2768600"/>
              <a:ext cx="4344988" cy="2219325"/>
            </p14:xfrm>
          </p:contentPart>
        </mc:Choice>
        <mc:Fallback>
          <p:pic>
            <p:nvPicPr>
              <p:cNvPr id="184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3905" y="2765360"/>
                <a:ext cx="4363347" cy="2233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2370138"/>
              <a:ext cx="1525588" cy="2465387"/>
            </p14:xfrm>
          </p:contentPart>
        </mc:Choice>
        <mc:Fallback>
          <p:pic>
            <p:nvPicPr>
              <p:cNvPr id="18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44293" y="2363690"/>
                <a:ext cx="1540302" cy="2484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4329113"/>
              <a:ext cx="49212" cy="479425"/>
            </p14:xfrm>
          </p:contentPart>
        </mc:Choice>
        <mc:Fallback>
          <p:pic>
            <p:nvPicPr>
              <p:cNvPr id="18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69390" y="4325871"/>
                <a:ext cx="67767" cy="485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4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0325" y="4097338"/>
              <a:ext cx="152400" cy="481012"/>
            </p14:xfrm>
          </p:contentPart>
        </mc:Choice>
        <mc:Fallback>
          <p:pic>
            <p:nvPicPr>
              <p:cNvPr id="184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91318" y="4090492"/>
                <a:ext cx="165370" cy="497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4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7825" y="3924300"/>
              <a:ext cx="414338" cy="503238"/>
            </p14:xfrm>
          </p:contentPart>
        </mc:Choice>
        <mc:Fallback>
          <p:pic>
            <p:nvPicPr>
              <p:cNvPr id="184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06607" y="3915623"/>
                <a:ext cx="436412" cy="5242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322, Lecture 4</a:t>
            </a:r>
          </a:p>
        </p:txBody>
      </p:sp>
      <p:sp>
        <p:nvSpPr>
          <p:cNvPr id="194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A734A9A4-DCE0-4C10-9083-59967AE7BAF9}" type="slidenum">
              <a:rPr lang="en-US"/>
              <a:pPr/>
              <a:t>22</a:t>
            </a:fld>
            <a:endParaRPr lang="en-US"/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94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mtClean="0"/>
          </a:p>
          <a:p>
            <a:pPr eaLnBrk="1" hangingPunct="1"/>
            <a:r>
              <a:rPr lang="en-US" sz="3200" smtClean="0"/>
              <a:t>Derive </a:t>
            </a:r>
            <a:r>
              <a:rPr lang="en-US" sz="3200" b="1" smtClean="0"/>
              <a:t>the Bayes Rule</a:t>
            </a:r>
          </a:p>
          <a:p>
            <a:pPr eaLnBrk="1" hangingPunct="1"/>
            <a:endParaRPr lang="en-US" sz="3200" b="1" smtClean="0"/>
          </a:p>
          <a:p>
            <a:pPr eaLnBrk="1" hangingPunct="1"/>
            <a:r>
              <a:rPr lang="en-US" sz="3200" smtClean="0"/>
              <a:t>Define and use </a:t>
            </a:r>
            <a:r>
              <a:rPr lang="en-US" sz="3200" b="1" smtClean="0"/>
              <a:t>Marginal Independence</a:t>
            </a:r>
          </a:p>
          <a:p>
            <a:pPr eaLnBrk="1" hangingPunct="1"/>
            <a:endParaRPr lang="en-US" sz="3200" b="1" smtClean="0"/>
          </a:p>
          <a:p>
            <a:pPr eaLnBrk="1" hangingPunct="1"/>
            <a:r>
              <a:rPr lang="en-US" sz="3200" smtClean="0"/>
              <a:t>Define</a:t>
            </a:r>
            <a:r>
              <a:rPr lang="en-US" sz="3200" b="1" smtClean="0"/>
              <a:t> </a:t>
            </a:r>
            <a:r>
              <a:rPr lang="en-US" sz="3200" smtClean="0"/>
              <a:t>and use </a:t>
            </a:r>
            <a:r>
              <a:rPr lang="en-US" sz="3200" b="1" smtClean="0"/>
              <a:t>Conditional Independence</a:t>
            </a:r>
          </a:p>
          <a:p>
            <a:pPr eaLnBrk="1" hangingPunct="1"/>
            <a:endParaRPr lang="en-US" sz="3200" b="1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4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>
          <p:pic>
            <p:nvPicPr>
              <p:cNvPr id="194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1958"/>
                <a:ext cx="17923" cy="173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Where are we? (Summary)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813"/>
            <a:ext cx="8750300" cy="5662612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Probability is a rigorous formalism for uncertain knowledge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>
                <a:solidFill>
                  <a:schemeClr val="accent2"/>
                </a:solidFill>
              </a:rPr>
              <a:t>Joint probability distribution</a:t>
            </a:r>
            <a:r>
              <a:rPr lang="en-US" smtClean="0"/>
              <a:t> specifies probability of every </a:t>
            </a:r>
            <a:r>
              <a:rPr lang="en-US" smtClean="0">
                <a:solidFill>
                  <a:schemeClr val="accent2"/>
                </a:solidFill>
              </a:rPr>
              <a:t>possible world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Queries can be answered by summing over possible worlds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For nontrivial domains, we must find a way to reduce the joint distribution size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b="1" smtClean="0">
                <a:solidFill>
                  <a:schemeClr val="accent2"/>
                </a:solidFill>
              </a:rPr>
              <a:t>Independence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i="1" smtClean="0"/>
              <a:t>(rare)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and </a:t>
            </a:r>
            <a:r>
              <a:rPr lang="en-US" b="1" smtClean="0">
                <a:solidFill>
                  <a:schemeClr val="accent2"/>
                </a:solidFill>
              </a:rPr>
              <a:t>conditional independence</a:t>
            </a:r>
            <a:r>
              <a:rPr lang="en-US" smtClean="0"/>
              <a:t> </a:t>
            </a:r>
            <a:r>
              <a:rPr lang="en-US" i="1" smtClean="0"/>
              <a:t>(frequent)</a:t>
            </a:r>
            <a:r>
              <a:rPr lang="en-US" smtClean="0"/>
              <a:t> provide the tools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4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75" y="1730375"/>
              <a:ext cx="458788" cy="320675"/>
            </p14:xfrm>
          </p:contentPart>
        </mc:Choice>
        <mc:Fallback>
          <p:pic>
            <p:nvPicPr>
              <p:cNvPr id="614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2400" y="1722041"/>
                <a:ext cx="476737" cy="338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4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4475" y="5451475"/>
              <a:ext cx="450850" cy="263525"/>
            </p14:xfrm>
          </p:contentPart>
        </mc:Choice>
        <mc:Fallback>
          <p:pic>
            <p:nvPicPr>
              <p:cNvPr id="614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3973" y="5439891"/>
                <a:ext cx="472940" cy="2863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Class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582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Bayesian Networks (</a:t>
            </a:r>
            <a:r>
              <a:rPr lang="en-US" dirty="0" err="1" smtClean="0"/>
              <a:t>Chpt</a:t>
            </a:r>
            <a:r>
              <a:rPr lang="en-US" dirty="0" smtClean="0"/>
              <a:t> 6.3)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3140968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Start working on assignments3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Joint Distribution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4438"/>
            <a:ext cx="9163050" cy="24257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</a:pPr>
            <a:r>
              <a:rPr lang="en-US" sz="2400" smtClean="0"/>
              <a:t>3 binary random variables: </a:t>
            </a:r>
            <a:r>
              <a:rPr lang="en-US" b="1" smtClean="0"/>
              <a:t>P(H,S,F)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H   dom(H)={h,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h}</a:t>
            </a:r>
            <a:r>
              <a:rPr lang="en-US" smtClean="0"/>
              <a:t>    has heart disease,  does not have…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S   dom(S)={s,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s}</a:t>
            </a:r>
            <a:r>
              <a:rPr lang="en-US" smtClean="0"/>
              <a:t>    smokes,  does not smoke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F   dom(F)={f,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f}</a:t>
            </a:r>
            <a:r>
              <a:rPr lang="en-US" smtClean="0"/>
              <a:t>    high fat diet,  low fat diet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21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838200"/>
              <a:ext cx="2417762" cy="1081088"/>
            </p14:xfrm>
          </p:contentPart>
        </mc:Choice>
        <mc:Fallback>
          <p:pic>
            <p:nvPicPr>
              <p:cNvPr id="921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6343" y="829920"/>
                <a:ext cx="2427842" cy="1092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0325" y="855663"/>
              <a:ext cx="354013" cy="165100"/>
            </p14:xfrm>
          </p:contentPart>
        </mc:Choice>
        <mc:Fallback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6003" y="849895"/>
                <a:ext cx="363377" cy="177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4125" y="925513"/>
              <a:ext cx="531813" cy="228600"/>
            </p14:xfrm>
          </p:contentPart>
        </mc:Choice>
        <mc:Fallback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1605" y="922633"/>
                <a:ext cx="538294" cy="23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Joint Distribution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9163050" cy="24257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</a:pPr>
            <a:r>
              <a:rPr lang="en-US" sz="2400" smtClean="0"/>
              <a:t>3 binary random variables: </a:t>
            </a:r>
            <a:r>
              <a:rPr lang="en-US" b="1" smtClean="0"/>
              <a:t>P(H,S,F)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H   dom(H)={h,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h}</a:t>
            </a:r>
            <a:r>
              <a:rPr lang="en-US" smtClean="0"/>
              <a:t>   has heart disease,  does not have…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S   dom(S)={s,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s}</a:t>
            </a:r>
            <a:r>
              <a:rPr lang="en-US" smtClean="0"/>
              <a:t>   smokes,  does not smoke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F   dom(F)={f,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f}</a:t>
            </a:r>
            <a:r>
              <a:rPr lang="en-US" smtClean="0"/>
              <a:t>    high fat diet,  low fat diet</a:t>
            </a:r>
          </a:p>
        </p:txBody>
      </p:sp>
      <p:graphicFrame>
        <p:nvGraphicFramePr>
          <p:cNvPr id="776196" name="Group 4"/>
          <p:cNvGraphicFramePr>
            <a:graphicFrameLocks noGrp="1"/>
          </p:cNvGraphicFramePr>
          <p:nvPr>
            <p:ph sz="half" idx="2"/>
          </p:nvPr>
        </p:nvGraphicFramePr>
        <p:xfrm>
          <a:off x="2393950" y="4568825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6207" name="Group 15"/>
          <p:cNvGraphicFramePr>
            <a:graphicFrameLocks noGrp="1"/>
          </p:cNvGraphicFramePr>
          <p:nvPr/>
        </p:nvGraphicFramePr>
        <p:xfrm>
          <a:off x="4932363" y="4579938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3" name="Text Box 26"/>
          <p:cNvSpPr txBox="1">
            <a:spLocks noChangeArrowheads="1"/>
          </p:cNvSpPr>
          <p:nvPr/>
        </p:nvSpPr>
        <p:spPr bwMode="auto">
          <a:xfrm>
            <a:off x="2681288" y="40655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4" name="Text Box 27"/>
          <p:cNvSpPr txBox="1">
            <a:spLocks noChangeArrowheads="1"/>
          </p:cNvSpPr>
          <p:nvPr/>
        </p:nvSpPr>
        <p:spPr bwMode="auto">
          <a:xfrm>
            <a:off x="3617913" y="40655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5219700" y="40767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6156325" y="40767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3186113" y="36337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4128" name="Text Box 31"/>
          <p:cNvSpPr txBox="1">
            <a:spLocks noChangeArrowheads="1"/>
          </p:cNvSpPr>
          <p:nvPr/>
        </p:nvSpPr>
        <p:spPr bwMode="auto">
          <a:xfrm>
            <a:off x="5580063" y="3644900"/>
            <a:ext cx="579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4129" name="Text Box 32"/>
          <p:cNvSpPr txBox="1">
            <a:spLocks noChangeArrowheads="1"/>
          </p:cNvSpPr>
          <p:nvPr/>
        </p:nvSpPr>
        <p:spPr bwMode="auto">
          <a:xfrm>
            <a:off x="1889125" y="464185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4130" name="Text Box 33"/>
          <p:cNvSpPr txBox="1">
            <a:spLocks noChangeArrowheads="1"/>
          </p:cNvSpPr>
          <p:nvPr/>
        </p:nvSpPr>
        <p:spPr bwMode="auto">
          <a:xfrm>
            <a:off x="1601788" y="5145088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7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6825" y="5357813"/>
              <a:ext cx="287338" cy="174625"/>
            </p14:xfrm>
          </p:contentPart>
        </mc:Choice>
        <mc:Fallback>
          <p:pic>
            <p:nvPicPr>
              <p:cNvPr id="317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9263" y="5350252"/>
                <a:ext cx="302821" cy="190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7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7475" y="4773613"/>
              <a:ext cx="382588" cy="158750"/>
            </p14:xfrm>
          </p:contentPart>
        </mc:Choice>
        <mc:Fallback>
          <p:pic>
            <p:nvPicPr>
              <p:cNvPr id="317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0637" y="4771093"/>
                <a:ext cx="395185" cy="164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17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6325" y="4770438"/>
              <a:ext cx="923925" cy="669925"/>
            </p14:xfrm>
          </p:contentPart>
        </mc:Choice>
        <mc:Fallback>
          <p:pic>
            <p:nvPicPr>
              <p:cNvPr id="317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19484" y="4761438"/>
                <a:ext cx="940488" cy="690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17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8050" y="5934075"/>
              <a:ext cx="641350" cy="381000"/>
            </p14:xfrm>
          </p:contentPart>
        </mc:Choice>
        <mc:Fallback>
          <p:pic>
            <p:nvPicPr>
              <p:cNvPr id="317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15171" y="5922911"/>
                <a:ext cx="648548" cy="404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17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1013" y="6057900"/>
              <a:ext cx="23812" cy="219075"/>
            </p14:xfrm>
          </p:contentPart>
        </mc:Choice>
        <mc:Fallback>
          <p:pic>
            <p:nvPicPr>
              <p:cNvPr id="317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2715" y="6049986"/>
                <a:ext cx="41851" cy="238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7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9738" y="5932488"/>
              <a:ext cx="755650" cy="366712"/>
            </p14:xfrm>
          </p:contentPart>
        </mc:Choice>
        <mc:Fallback>
          <p:pic>
            <p:nvPicPr>
              <p:cNvPr id="317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98578" y="5923491"/>
                <a:ext cx="779410" cy="386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7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0150" y="3986213"/>
              <a:ext cx="100013" cy="1914525"/>
            </p14:xfrm>
          </p:contentPart>
        </mc:Choice>
        <mc:Fallback>
          <p:pic>
            <p:nvPicPr>
              <p:cNvPr id="317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92207" y="3981893"/>
                <a:ext cx="112289" cy="1921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7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75" y="5832475"/>
              <a:ext cx="5857875" cy="57150"/>
            </p14:xfrm>
          </p:contentPart>
        </mc:Choice>
        <mc:Fallback>
          <p:pic>
            <p:nvPicPr>
              <p:cNvPr id="317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855" y="5824260"/>
                <a:ext cx="5863635" cy="70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17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1438" y="3448050"/>
              <a:ext cx="5983287" cy="2451100"/>
            </p14:xfrm>
          </p:contentPart>
        </mc:Choice>
        <mc:Fallback>
          <p:pic>
            <p:nvPicPr>
              <p:cNvPr id="317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8558" y="3440130"/>
                <a:ext cx="5991927" cy="2462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7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9175" y="835025"/>
              <a:ext cx="884238" cy="296863"/>
            </p14:xfrm>
          </p:contentPart>
        </mc:Choice>
        <mc:Fallback>
          <p:pic>
            <p:nvPicPr>
              <p:cNvPr id="317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79818" y="826040"/>
                <a:ext cx="897554" cy="316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17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760413"/>
              <a:ext cx="700088" cy="284162"/>
            </p14:xfrm>
          </p:contentPart>
        </mc:Choice>
        <mc:Fallback>
          <p:pic>
            <p:nvPicPr>
              <p:cNvPr id="317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62261" y="751769"/>
                <a:ext cx="708367" cy="30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17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3550" y="785813"/>
              <a:ext cx="1741488" cy="263525"/>
            </p14:xfrm>
          </p:contentPart>
        </mc:Choice>
        <mc:Fallback>
          <p:pic>
            <p:nvPicPr>
              <p:cNvPr id="317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65989" y="778263"/>
                <a:ext cx="1759850" cy="281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17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1575" y="722313"/>
              <a:ext cx="989013" cy="496887"/>
            </p14:xfrm>
          </p:contentPart>
        </mc:Choice>
        <mc:Fallback>
          <p:pic>
            <p:nvPicPr>
              <p:cNvPr id="317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40774" y="717272"/>
                <a:ext cx="1010255" cy="5055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Marginalization</a:t>
            </a:r>
          </a:p>
        </p:txBody>
      </p:sp>
      <p:sp>
        <p:nvSpPr>
          <p:cNvPr id="5148" name="Text Box 3"/>
          <p:cNvSpPr txBox="1">
            <a:spLocks noChangeArrowheads="1"/>
          </p:cNvSpPr>
          <p:nvPr/>
        </p:nvSpPr>
        <p:spPr bwMode="auto">
          <a:xfrm>
            <a:off x="285750" y="3857625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P(H,S)?</a:t>
            </a:r>
          </a:p>
        </p:txBody>
      </p:sp>
      <p:sp>
        <p:nvSpPr>
          <p:cNvPr id="778244" name="Text Box 4"/>
          <p:cNvSpPr txBox="1">
            <a:spLocks noChangeArrowheads="1"/>
          </p:cNvSpPr>
          <p:nvPr/>
        </p:nvSpPr>
        <p:spPr bwMode="auto">
          <a:xfrm>
            <a:off x="5940425" y="4797425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P(H)?</a:t>
            </a:r>
          </a:p>
        </p:txBody>
      </p:sp>
      <p:sp>
        <p:nvSpPr>
          <p:cNvPr id="778245" name="Text Box 5"/>
          <p:cNvSpPr txBox="1">
            <a:spLocks noChangeArrowheads="1"/>
          </p:cNvSpPr>
          <p:nvPr/>
        </p:nvSpPr>
        <p:spPr bwMode="auto">
          <a:xfrm>
            <a:off x="1619250" y="573405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P(S)?</a:t>
            </a:r>
          </a:p>
        </p:txBody>
      </p:sp>
      <p:graphicFrame>
        <p:nvGraphicFramePr>
          <p:cNvPr id="77824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787900" y="3289300"/>
          <a:ext cx="410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4" imgW="1917360" imgH="355320" progId="Equation.3">
                  <p:embed/>
                </p:oleObj>
              </mc:Choice>
              <mc:Fallback>
                <p:oleObj name="Equation" r:id="rId4" imgW="1917360" imgH="3553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289300"/>
                        <a:ext cx="410527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47" name="Group 7"/>
          <p:cNvGraphicFramePr>
            <a:graphicFrameLocks noGrp="1"/>
          </p:cNvGraphicFramePr>
          <p:nvPr/>
        </p:nvGraphicFramePr>
        <p:xfrm>
          <a:off x="1890713" y="1846263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8258" name="Group 18"/>
          <p:cNvGraphicFramePr>
            <a:graphicFrameLocks noGrp="1"/>
          </p:cNvGraphicFramePr>
          <p:nvPr/>
        </p:nvGraphicFramePr>
        <p:xfrm>
          <a:off x="4429125" y="1857375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73" name="Text Box 29"/>
          <p:cNvSpPr txBox="1">
            <a:spLocks noChangeArrowheads="1"/>
          </p:cNvSpPr>
          <p:nvPr/>
        </p:nvSpPr>
        <p:spPr bwMode="auto">
          <a:xfrm>
            <a:off x="2178050" y="13430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4" name="Text Box 30"/>
          <p:cNvSpPr txBox="1">
            <a:spLocks noChangeArrowheads="1"/>
          </p:cNvSpPr>
          <p:nvPr/>
        </p:nvSpPr>
        <p:spPr bwMode="auto">
          <a:xfrm>
            <a:off x="3114675" y="13430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5" name="Text Box 31"/>
          <p:cNvSpPr txBox="1">
            <a:spLocks noChangeArrowheads="1"/>
          </p:cNvSpPr>
          <p:nvPr/>
        </p:nvSpPr>
        <p:spPr bwMode="auto">
          <a:xfrm>
            <a:off x="4716463" y="13541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6" name="Text Box 32"/>
          <p:cNvSpPr txBox="1">
            <a:spLocks noChangeArrowheads="1"/>
          </p:cNvSpPr>
          <p:nvPr/>
        </p:nvSpPr>
        <p:spPr bwMode="auto">
          <a:xfrm>
            <a:off x="5653088" y="13541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7" name="Text Box 33"/>
          <p:cNvSpPr txBox="1">
            <a:spLocks noChangeArrowheads="1"/>
          </p:cNvSpPr>
          <p:nvPr/>
        </p:nvSpPr>
        <p:spPr bwMode="auto">
          <a:xfrm>
            <a:off x="2682875" y="91122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5178" name="Text Box 34"/>
          <p:cNvSpPr txBox="1">
            <a:spLocks noChangeArrowheads="1"/>
          </p:cNvSpPr>
          <p:nvPr/>
        </p:nvSpPr>
        <p:spPr bwMode="auto">
          <a:xfrm>
            <a:off x="5076825" y="922338"/>
            <a:ext cx="57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5179" name="Text Box 35"/>
          <p:cNvSpPr txBox="1">
            <a:spLocks noChangeArrowheads="1"/>
          </p:cNvSpPr>
          <p:nvPr/>
        </p:nvSpPr>
        <p:spPr bwMode="auto">
          <a:xfrm>
            <a:off x="1385888" y="191928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5180" name="Text Box 36"/>
          <p:cNvSpPr txBox="1">
            <a:spLocks noChangeArrowheads="1"/>
          </p:cNvSpPr>
          <p:nvPr/>
        </p:nvSpPr>
        <p:spPr bwMode="auto">
          <a:xfrm>
            <a:off x="1098550" y="2422525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graphicFrame>
        <p:nvGraphicFramePr>
          <p:cNvPr id="778277" name="Group 37"/>
          <p:cNvGraphicFramePr>
            <a:graphicFrameLocks noGrp="1"/>
          </p:cNvGraphicFramePr>
          <p:nvPr/>
        </p:nvGraphicFramePr>
        <p:xfrm>
          <a:off x="2843213" y="4437063"/>
          <a:ext cx="2376487" cy="1079501"/>
        </p:xfrm>
        <a:graphic>
          <a:graphicData uri="http://schemas.openxmlformats.org/drawingml/2006/table">
            <a:tbl>
              <a:tblPr/>
              <a:tblGrid>
                <a:gridCol w="1189037"/>
                <a:gridCol w="1187450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2425" y="815975"/>
              <a:ext cx="1309688" cy="584200"/>
            </p14:xfrm>
          </p:contentPart>
        </mc:Choice>
        <mc:Fallback>
          <p:pic>
            <p:nvPicPr>
              <p:cNvPr id="51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96662" y="812735"/>
                <a:ext cx="1325537" cy="597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3413" y="1884363"/>
              <a:ext cx="1857375" cy="461962"/>
            </p14:xfrm>
          </p:contentPart>
        </mc:Choice>
        <mc:Fallback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6911" y="1879318"/>
                <a:ext cx="1875797" cy="476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0" y="1897063"/>
              <a:ext cx="1912938" cy="477837"/>
            </p14:xfrm>
          </p:contentPart>
        </mc:Choice>
        <mc:Fallback>
          <p:pic>
            <p:nvPicPr>
              <p:cNvPr id="51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5688" y="1885909"/>
                <a:ext cx="1930944" cy="499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8" y="4068763"/>
              <a:ext cx="3551237" cy="1412875"/>
            </p14:xfrm>
          </p:contentPart>
        </mc:Choice>
        <mc:Fallback>
          <p:pic>
            <p:nvPicPr>
              <p:cNvPr id="5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4278" y="4061204"/>
                <a:ext cx="3569596" cy="1433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1800" y="4046538"/>
              <a:ext cx="460375" cy="244475"/>
            </p14:xfrm>
          </p:contentPart>
        </mc:Choice>
        <mc:Fallback>
          <p:pic>
            <p:nvPicPr>
              <p:cNvPr id="5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33154" y="4039656"/>
                <a:ext cx="479467" cy="262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4863" y="4075113"/>
              <a:ext cx="128587" cy="220662"/>
            </p14:xfrm>
          </p:contentPart>
        </mc:Choice>
        <mc:Fallback>
          <p:pic>
            <p:nvPicPr>
              <p:cNvPr id="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39116" y="4066143"/>
                <a:ext cx="145109" cy="241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2550" y="1317625"/>
              <a:ext cx="365125" cy="25400"/>
            </p14:xfrm>
          </p:contentPart>
        </mc:Choice>
        <mc:Fallback>
          <p:pic>
            <p:nvPicPr>
              <p:cNvPr id="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19669" y="1308324"/>
                <a:ext cx="375567" cy="4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7950" y="1368425"/>
              <a:ext cx="495300" cy="33338"/>
            </p14:xfrm>
          </p:contentPart>
        </mc:Choice>
        <mc:Fallback>
          <p:pic>
            <p:nvPicPr>
              <p:cNvPr id="5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85070" y="1356954"/>
                <a:ext cx="507179" cy="50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1100" y="5330825"/>
              <a:ext cx="19050" cy="138113"/>
            </p14:xfrm>
          </p:contentPart>
        </mc:Choice>
        <mc:Fallback>
          <p:pic>
            <p:nvPicPr>
              <p:cNvPr id="5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41755" y="5324351"/>
                <a:ext cx="35584" cy="15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0563" y="5865813"/>
              <a:ext cx="31750" cy="28575"/>
            </p14:xfrm>
          </p:contentPart>
        </mc:Choice>
        <mc:Fallback>
          <p:pic>
            <p:nvPicPr>
              <p:cNvPr id="5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22358" y="5857132"/>
                <a:ext cx="48160" cy="4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0263" y="5699125"/>
              <a:ext cx="165100" cy="209550"/>
            </p14:xfrm>
          </p:contentPart>
        </mc:Choice>
        <mc:Fallback>
          <p:pic>
            <p:nvPicPr>
              <p:cNvPr id="5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67756" y="5693015"/>
                <a:ext cx="177993" cy="227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9600" y="5668963"/>
              <a:ext cx="330200" cy="203200"/>
            </p14:xfrm>
          </p:contentPart>
        </mc:Choice>
        <mc:Fallback>
          <p:pic>
            <p:nvPicPr>
              <p:cNvPr id="5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13479" y="5661732"/>
                <a:ext cx="348204" cy="2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1625" y="4494213"/>
              <a:ext cx="1724025" cy="1020762"/>
            </p14:xfrm>
          </p:contentPart>
        </mc:Choice>
        <mc:Fallback>
          <p:pic>
            <p:nvPicPr>
              <p:cNvPr id="5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02621" y="4484498"/>
                <a:ext cx="1742393" cy="104019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4" grpId="0"/>
      <p:bldP spid="778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Conditional Probability</a:t>
            </a:r>
          </a:p>
        </p:txBody>
      </p:sp>
      <p:sp>
        <p:nvSpPr>
          <p:cNvPr id="6164" name="Text Box 3"/>
          <p:cNvSpPr txBox="1">
            <a:spLocks noChangeArrowheads="1"/>
          </p:cNvSpPr>
          <p:nvPr/>
        </p:nvSpPr>
        <p:spPr bwMode="auto">
          <a:xfrm>
            <a:off x="676275" y="9271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P(H,S)</a:t>
            </a:r>
          </a:p>
        </p:txBody>
      </p:sp>
      <p:sp>
        <p:nvSpPr>
          <p:cNvPr id="6165" name="Text Box 4"/>
          <p:cNvSpPr txBox="1">
            <a:spLocks noChangeArrowheads="1"/>
          </p:cNvSpPr>
          <p:nvPr/>
        </p:nvSpPr>
        <p:spPr bwMode="auto">
          <a:xfrm>
            <a:off x="4203700" y="9271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P(H)</a:t>
            </a:r>
          </a:p>
        </p:txBody>
      </p:sp>
      <p:sp>
        <p:nvSpPr>
          <p:cNvPr id="6166" name="Text Box 5"/>
          <p:cNvSpPr txBox="1">
            <a:spLocks noChangeArrowheads="1"/>
          </p:cNvSpPr>
          <p:nvPr/>
        </p:nvSpPr>
        <p:spPr bwMode="auto">
          <a:xfrm>
            <a:off x="676275" y="26558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P(S)</a:t>
            </a:r>
          </a:p>
        </p:txBody>
      </p:sp>
      <p:graphicFrame>
        <p:nvGraphicFramePr>
          <p:cNvPr id="614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500688" y="1000125"/>
          <a:ext cx="27543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4" imgW="1244520" imgH="419040" progId="Equation.3">
                  <p:embed/>
                </p:oleObj>
              </mc:Choice>
              <mc:Fallback>
                <p:oleObj name="Equation" r:id="rId4" imgW="124452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1000125"/>
                        <a:ext cx="2754312" cy="927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295" name="Group 7"/>
          <p:cNvGraphicFramePr>
            <a:graphicFrameLocks noGrp="1"/>
          </p:cNvGraphicFramePr>
          <p:nvPr/>
        </p:nvGraphicFramePr>
        <p:xfrm>
          <a:off x="1900238" y="1503363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8" name="Text Box 18"/>
          <p:cNvSpPr txBox="1">
            <a:spLocks noChangeArrowheads="1"/>
          </p:cNvSpPr>
          <p:nvPr/>
        </p:nvSpPr>
        <p:spPr bwMode="auto">
          <a:xfrm>
            <a:off x="2187575" y="10001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6179" name="Text Box 19"/>
          <p:cNvSpPr txBox="1">
            <a:spLocks noChangeArrowheads="1"/>
          </p:cNvSpPr>
          <p:nvPr/>
        </p:nvSpPr>
        <p:spPr bwMode="auto">
          <a:xfrm>
            <a:off x="3124200" y="10001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6180" name="Text Box 20"/>
          <p:cNvSpPr txBox="1">
            <a:spLocks noChangeArrowheads="1"/>
          </p:cNvSpPr>
          <p:nvPr/>
        </p:nvSpPr>
        <p:spPr bwMode="auto">
          <a:xfrm>
            <a:off x="1395413" y="157638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6181" name="Text Box 21"/>
          <p:cNvSpPr txBox="1">
            <a:spLocks noChangeArrowheads="1"/>
          </p:cNvSpPr>
          <p:nvPr/>
        </p:nvSpPr>
        <p:spPr bwMode="auto">
          <a:xfrm>
            <a:off x="1108075" y="2079625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6182" name="Text Box 22"/>
          <p:cNvSpPr txBox="1">
            <a:spLocks noChangeArrowheads="1"/>
          </p:cNvSpPr>
          <p:nvPr/>
        </p:nvSpPr>
        <p:spPr bwMode="auto">
          <a:xfrm>
            <a:off x="4203700" y="150336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.03</a:t>
            </a:r>
          </a:p>
        </p:txBody>
      </p:sp>
      <p:sp>
        <p:nvSpPr>
          <p:cNvPr id="6183" name="Text Box 23"/>
          <p:cNvSpPr txBox="1">
            <a:spLocks noChangeArrowheads="1"/>
          </p:cNvSpPr>
          <p:nvPr/>
        </p:nvSpPr>
        <p:spPr bwMode="auto">
          <a:xfrm>
            <a:off x="4203700" y="2008188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.97</a:t>
            </a:r>
          </a:p>
        </p:txBody>
      </p:sp>
      <p:sp>
        <p:nvSpPr>
          <p:cNvPr id="6184" name="Text Box 24"/>
          <p:cNvSpPr txBox="1">
            <a:spLocks noChangeArrowheads="1"/>
          </p:cNvSpPr>
          <p:nvPr/>
        </p:nvSpPr>
        <p:spPr bwMode="auto">
          <a:xfrm>
            <a:off x="2116138" y="258286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.30</a:t>
            </a:r>
          </a:p>
        </p:txBody>
      </p:sp>
      <p:sp>
        <p:nvSpPr>
          <p:cNvPr id="6185" name="Text Box 25"/>
          <p:cNvSpPr txBox="1">
            <a:spLocks noChangeArrowheads="1"/>
          </p:cNvSpPr>
          <p:nvPr/>
        </p:nvSpPr>
        <p:spPr bwMode="auto">
          <a:xfrm>
            <a:off x="3124200" y="258286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.70</a:t>
            </a:r>
          </a:p>
        </p:txBody>
      </p:sp>
      <p:sp>
        <p:nvSpPr>
          <p:cNvPr id="780314" name="Text Box 26"/>
          <p:cNvSpPr txBox="1">
            <a:spLocks noChangeArrowheads="1"/>
          </p:cNvSpPr>
          <p:nvPr/>
        </p:nvSpPr>
        <p:spPr bwMode="auto">
          <a:xfrm>
            <a:off x="1187450" y="41481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P(S|H)</a:t>
            </a:r>
          </a:p>
        </p:txBody>
      </p:sp>
      <p:graphicFrame>
        <p:nvGraphicFramePr>
          <p:cNvPr id="780315" name="Group 27"/>
          <p:cNvGraphicFramePr>
            <a:graphicFrameLocks noGrp="1"/>
          </p:cNvGraphicFramePr>
          <p:nvPr/>
        </p:nvGraphicFramePr>
        <p:xfrm>
          <a:off x="2411413" y="4724400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0326" name="Text Box 38"/>
          <p:cNvSpPr txBox="1">
            <a:spLocks noChangeArrowheads="1"/>
          </p:cNvSpPr>
          <p:nvPr/>
        </p:nvSpPr>
        <p:spPr bwMode="auto">
          <a:xfrm>
            <a:off x="2698750" y="42211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780327" name="Text Box 39"/>
          <p:cNvSpPr txBox="1">
            <a:spLocks noChangeArrowheads="1"/>
          </p:cNvSpPr>
          <p:nvPr/>
        </p:nvSpPr>
        <p:spPr bwMode="auto">
          <a:xfrm>
            <a:off x="3635375" y="42211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780328" name="Text Box 40"/>
          <p:cNvSpPr txBox="1">
            <a:spLocks noChangeArrowheads="1"/>
          </p:cNvSpPr>
          <p:nvPr/>
        </p:nvSpPr>
        <p:spPr bwMode="auto">
          <a:xfrm>
            <a:off x="1906588" y="479742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780329" name="Text Box 41"/>
          <p:cNvSpPr txBox="1">
            <a:spLocks noChangeArrowheads="1"/>
          </p:cNvSpPr>
          <p:nvPr/>
        </p:nvSpPr>
        <p:spPr bwMode="auto">
          <a:xfrm>
            <a:off x="1619250" y="53006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780330" name="Text Box 42"/>
          <p:cNvSpPr txBox="1">
            <a:spLocks noChangeArrowheads="1"/>
          </p:cNvSpPr>
          <p:nvPr/>
        </p:nvSpPr>
        <p:spPr bwMode="auto">
          <a:xfrm>
            <a:off x="6588125" y="458152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P(H|S)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1414463"/>
              <a:ext cx="2093913" cy="1052512"/>
            </p14:xfrm>
          </p:contentPart>
        </mc:Choice>
        <mc:Fallback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967" y="1410502"/>
                <a:ext cx="2108326" cy="1068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2275" y="890588"/>
              <a:ext cx="1195388" cy="803275"/>
            </p14:xfrm>
          </p:contentPart>
        </mc:Choice>
        <mc:Fallback>
          <p:pic>
            <p:nvPicPr>
              <p:cNvPr id="61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96156" y="884825"/>
                <a:ext cx="1211226" cy="814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3700" y="2019300"/>
              <a:ext cx="679450" cy="415925"/>
            </p14:xfrm>
          </p:contentPart>
        </mc:Choice>
        <mc:Fallback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5757" y="2008204"/>
                <a:ext cx="699306" cy="436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1013" y="2171700"/>
              <a:ext cx="3316287" cy="1422400"/>
            </p14:xfrm>
          </p:contentPart>
        </mc:Choice>
        <mc:Fallback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54532" y="2166660"/>
                <a:ext cx="3328530" cy="14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2949575"/>
              <a:ext cx="344487" cy="276225"/>
            </p14:xfrm>
          </p:contentPart>
        </mc:Choice>
        <mc:Fallback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46388" y="2937330"/>
                <a:ext cx="361045" cy="301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563" y="4106863"/>
              <a:ext cx="1485900" cy="1641475"/>
            </p14:xfrm>
          </p:contentPart>
        </mc:Choice>
        <mc:Fallback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9644" y="4097876"/>
                <a:ext cx="1502818" cy="1661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7775" y="5191125"/>
              <a:ext cx="931863" cy="701675"/>
            </p14:xfrm>
          </p:contentPart>
        </mc:Choice>
        <mc:Fallback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07337" y="5177451"/>
                <a:ext cx="955618" cy="728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0725" y="4614863"/>
              <a:ext cx="963613" cy="965200"/>
            </p14:xfrm>
          </p:contentPart>
        </mc:Choice>
        <mc:Fallback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21387" y="4610543"/>
                <a:ext cx="986240" cy="97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9588" y="758825"/>
              <a:ext cx="1644650" cy="1298575"/>
            </p14:xfrm>
          </p:contentPart>
        </mc:Choice>
        <mc:Fallback>
          <p:pic>
            <p:nvPicPr>
              <p:cNvPr id="6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51669" y="753783"/>
                <a:ext cx="1663728" cy="1314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0138" y="2976563"/>
              <a:ext cx="1368425" cy="769937"/>
            </p14:xfrm>
          </p:contentPart>
        </mc:Choice>
        <mc:Fallback>
          <p:pic>
            <p:nvPicPr>
              <p:cNvPr id="6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42259" y="2969293"/>
                <a:ext cx="1384541" cy="785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1825" y="3081338"/>
              <a:ext cx="3249613" cy="2971800"/>
            </p14:xfrm>
          </p:contentPart>
        </mc:Choice>
        <mc:Fallback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69305" y="3072699"/>
                <a:ext cx="3265092" cy="2990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4738" y="3990975"/>
              <a:ext cx="241300" cy="188913"/>
            </p14:xfrm>
          </p:contentPart>
        </mc:Choice>
        <mc:Fallback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36815" y="3985162"/>
                <a:ext cx="253545" cy="198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3675" y="3633788"/>
              <a:ext cx="485775" cy="249237"/>
            </p14:xfrm>
          </p:contentPart>
        </mc:Choice>
        <mc:Fallback>
          <p:pic>
            <p:nvPicPr>
              <p:cNvPr id="6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27193" y="3624369"/>
                <a:ext cx="500899" cy="265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1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4238" y="3011488"/>
              <a:ext cx="1246187" cy="727075"/>
            </p14:xfrm>
          </p:contentPart>
        </mc:Choice>
        <mc:Fallback>
          <p:pic>
            <p:nvPicPr>
              <p:cNvPr id="61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19561" y="3005729"/>
                <a:ext cx="1256260" cy="74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16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2263" y="3448050"/>
              <a:ext cx="1576387" cy="684213"/>
            </p14:xfrm>
          </p:contentPart>
        </mc:Choice>
        <mc:Fallback>
          <p:pic>
            <p:nvPicPr>
              <p:cNvPr id="616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57223" y="3440492"/>
                <a:ext cx="1586827" cy="701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16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8838" y="3870325"/>
              <a:ext cx="709612" cy="425450"/>
            </p14:xfrm>
          </p:contentPart>
        </mc:Choice>
        <mc:Fallback>
          <p:pic>
            <p:nvPicPr>
              <p:cNvPr id="616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5238" y="3865650"/>
                <a:ext cx="724013" cy="436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0225" y="5186363"/>
              <a:ext cx="212725" cy="157162"/>
            </p14:xfrm>
          </p:contentPart>
        </mc:Choice>
        <mc:Fallback>
          <p:pic>
            <p:nvPicPr>
              <p:cNvPr id="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70523" y="5177012"/>
                <a:ext cx="231051" cy="175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5188" y="5156200"/>
              <a:ext cx="492125" cy="157163"/>
            </p14:xfrm>
          </p:contentPart>
        </mc:Choice>
        <mc:Fallback>
          <p:pic>
            <p:nvPicPr>
              <p:cNvPr id="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06208" y="5151165"/>
                <a:ext cx="512241" cy="171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5100638"/>
              <a:ext cx="265112" cy="127000"/>
            </p14:xfrm>
          </p:contentPart>
        </mc:Choice>
        <mc:Fallback>
          <p:pic>
            <p:nvPicPr>
              <p:cNvPr id="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59579" y="5093841"/>
                <a:ext cx="279880" cy="142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6700" y="5627688"/>
              <a:ext cx="271463" cy="139700"/>
            </p14:xfrm>
          </p:contentPart>
        </mc:Choice>
        <mc:Fallback>
          <p:pic>
            <p:nvPicPr>
              <p:cNvPr id="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06619" y="5621942"/>
                <a:ext cx="284424" cy="156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16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5441950"/>
              <a:ext cx="1089025" cy="265113"/>
            </p14:xfrm>
          </p:contentPart>
        </mc:Choice>
        <mc:Fallback>
          <p:pic>
            <p:nvPicPr>
              <p:cNvPr id="616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36113" y="5431504"/>
                <a:ext cx="1102345" cy="286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16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0175" y="4506913"/>
              <a:ext cx="1303338" cy="568325"/>
            </p14:xfrm>
          </p:contentPart>
        </mc:Choice>
        <mc:Fallback>
          <p:pic>
            <p:nvPicPr>
              <p:cNvPr id="616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72980" y="4501874"/>
                <a:ext cx="1322044" cy="5848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314" grpId="0"/>
      <p:bldP spid="780326" grpId="0"/>
      <p:bldP spid="780327" grpId="0"/>
      <p:bldP spid="780328" grpId="0"/>
      <p:bldP spid="780329" grpId="0"/>
      <p:bldP spid="7803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Conditional Probability (cont.)</a:t>
            </a:r>
          </a:p>
        </p:txBody>
      </p:sp>
      <p:graphicFrame>
        <p:nvGraphicFramePr>
          <p:cNvPr id="717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71500" y="1143000"/>
          <a:ext cx="27543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4" imgW="1244520" imgH="419040" progId="Equation.3">
                  <p:embed/>
                </p:oleObj>
              </mc:Choice>
              <mc:Fallback>
                <p:oleObj name="Equation" r:id="rId4" imgW="124452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143000"/>
                        <a:ext cx="2754313" cy="927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90" name="Rectangle 54"/>
          <p:cNvSpPr>
            <a:spLocks noChangeArrowheads="1"/>
          </p:cNvSpPr>
          <p:nvPr/>
        </p:nvSpPr>
        <p:spPr bwMode="auto">
          <a:xfrm>
            <a:off x="395288" y="2708275"/>
            <a:ext cx="87487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>
                <a:latin typeface="Helvetica" pitchFamily="34" charset="0"/>
              </a:rPr>
              <a:t>Two key points we covered in </a:t>
            </a:r>
            <a:r>
              <a:rPr lang="en-US" sz="2800" b="1" dirty="0" smtClean="0">
                <a:latin typeface="Helvetica" pitchFamily="34" charset="0"/>
              </a:rPr>
              <a:t>the previous </a:t>
            </a:r>
            <a:r>
              <a:rPr lang="en-US" sz="2800" b="1" dirty="0">
                <a:latin typeface="Helvetica" pitchFamily="34" charset="0"/>
              </a:rPr>
              <a:t>lecture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We derived this equality from a possible world semantics of probability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It is not a probability distributions but…..</a:t>
            </a:r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214313" y="5500688"/>
            <a:ext cx="9286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One for each configuration of the conditioning var(s)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1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8538" y="1003300"/>
              <a:ext cx="139700" cy="271463"/>
            </p14:xfrm>
          </p:contentPart>
        </mc:Choice>
        <mc:Fallback>
          <p:pic>
            <p:nvPicPr>
              <p:cNvPr id="71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0977" y="997540"/>
                <a:ext cx="150502" cy="285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0488" y="1014413"/>
              <a:ext cx="133350" cy="300037"/>
            </p14:xfrm>
          </p:contentPart>
        </mc:Choice>
        <mc:Fallback>
          <p:pic>
            <p:nvPicPr>
              <p:cNvPr id="71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5082" y="1010451"/>
                <a:ext cx="143081" cy="312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1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800" y="1720850"/>
              <a:ext cx="1930400" cy="1160463"/>
            </p14:xfrm>
          </p:contentPart>
        </mc:Choice>
        <mc:Fallback>
          <p:pic>
            <p:nvPicPr>
              <p:cNvPr id="71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841" y="1716891"/>
                <a:ext cx="1945878" cy="1167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0800" y="1101725"/>
              <a:ext cx="4600575" cy="1512888"/>
            </p14:xfrm>
          </p:contentPart>
        </mc:Choice>
        <mc:Fallback>
          <p:pic>
            <p:nvPicPr>
              <p:cNvPr id="71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6840" y="1095604"/>
                <a:ext cx="4614615" cy="1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7675" y="2417763"/>
              <a:ext cx="990600" cy="363537"/>
            </p14:xfrm>
          </p:contentPart>
        </mc:Choice>
        <mc:Fallback>
          <p:pic>
            <p:nvPicPr>
              <p:cNvPr id="71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2276" y="2412010"/>
                <a:ext cx="1008238" cy="378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450" y="5989638"/>
              <a:ext cx="360363" cy="228600"/>
            </p14:xfrm>
          </p:contentPart>
        </mc:Choice>
        <mc:Fallback>
          <p:pic>
            <p:nvPicPr>
              <p:cNvPr id="71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170" y="5980998"/>
                <a:ext cx="378723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388" y="4797425"/>
              <a:ext cx="457200" cy="339725"/>
            </p14:xfrm>
          </p:contentPart>
        </mc:Choice>
        <mc:Fallback>
          <p:pic>
            <p:nvPicPr>
              <p:cNvPr id="71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8828" y="4788788"/>
                <a:ext cx="474120" cy="3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0063" y="4443413"/>
              <a:ext cx="1201737" cy="368300"/>
            </p14:xfrm>
          </p:contentPart>
        </mc:Choice>
        <mc:Fallback>
          <p:pic>
            <p:nvPicPr>
              <p:cNvPr id="71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43217" y="4434052"/>
                <a:ext cx="1222276" cy="390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1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4463" y="4924425"/>
              <a:ext cx="785812" cy="430213"/>
            </p14:xfrm>
          </p:contentPart>
        </mc:Choice>
        <mc:Fallback>
          <p:pic>
            <p:nvPicPr>
              <p:cNvPr id="71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90141" y="4916505"/>
                <a:ext cx="793735" cy="447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0300" y="4829175"/>
              <a:ext cx="1109663" cy="366713"/>
            </p14:xfrm>
          </p:contentPart>
        </mc:Choice>
        <mc:Fallback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4179" y="4826651"/>
                <a:ext cx="1129466" cy="381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6162675"/>
              <a:ext cx="592137" cy="234950"/>
            </p14:xfrm>
          </p:contentPart>
        </mc:Choice>
        <mc:Fallback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41779" y="6151881"/>
                <a:ext cx="605456" cy="256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0925" y="6040438"/>
              <a:ext cx="430213" cy="336550"/>
            </p14:xfrm>
          </p:contentPart>
        </mc:Choice>
        <mc:Fallback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78325" y="6029280"/>
                <a:ext cx="452534" cy="360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8163" y="6110288"/>
              <a:ext cx="695325" cy="339725"/>
            </p14:xfrm>
          </p:contentPart>
        </mc:Choice>
        <mc:Fallback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38081" y="6103810"/>
                <a:ext cx="710089" cy="356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0338" y="6018213"/>
              <a:ext cx="2062162" cy="309562"/>
            </p14:xfrm>
          </p:contentPart>
        </mc:Choice>
        <mc:Fallback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30978" y="6012454"/>
                <a:ext cx="2081963" cy="3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8100" y="2097088"/>
              <a:ext cx="4978400" cy="100012"/>
            </p14:xfrm>
          </p:contentPart>
        </mc:Choice>
        <mc:Fallback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45580" y="2090768"/>
                <a:ext cx="4987040" cy="11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9350" y="1654175"/>
              <a:ext cx="1481138" cy="4591050"/>
            </p14:xfrm>
          </p:contentPart>
        </mc:Choice>
        <mc:Fallback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89989" y="1643008"/>
                <a:ext cx="1502019" cy="4611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130925"/>
              <a:ext cx="152400" cy="265113"/>
            </p14:xfrm>
          </p:contentPart>
        </mc:Choice>
        <mc:Fallback>
          <p:pic>
            <p:nvPicPr>
              <p:cNvPr id="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5634" y="6127683"/>
                <a:ext cx="161407" cy="2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625" y="6046788"/>
              <a:ext cx="1349375" cy="244475"/>
            </p14:xfrm>
          </p:contentPart>
        </mc:Choice>
        <mc:Fallback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26904" y="6040317"/>
                <a:ext cx="1362336" cy="260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8375" y="6362700"/>
              <a:ext cx="276225" cy="215900"/>
            </p14:xfrm>
          </p:contentPart>
        </mc:Choice>
        <mc:Fallback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60092" y="6354784"/>
                <a:ext cx="294952" cy="234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1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6675" y="6223000"/>
              <a:ext cx="1276350" cy="306388"/>
            </p14:xfrm>
          </p:contentPart>
        </mc:Choice>
        <mc:Fallback>
          <p:pic>
            <p:nvPicPr>
              <p:cNvPr id="71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29474" y="6216519"/>
                <a:ext cx="1292192" cy="3233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9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99450" cy="612775"/>
          </a:xfrm>
        </p:spPr>
        <p:txBody>
          <a:bodyPr/>
          <a:lstStyle/>
          <a:p>
            <a:pPr eaLnBrk="1" hangingPunct="1"/>
            <a:r>
              <a:rPr lang="en-US" sz="3200" smtClean="0"/>
              <a:t>Recap Chain Rule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11188" y="3644900"/>
          <a:ext cx="27543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4" imgW="1244520" imgH="419040" progId="Equation.3">
                  <p:embed/>
                </p:oleObj>
              </mc:Choice>
              <mc:Fallback>
                <p:oleObj name="Equation" r:id="rId4" imgW="124452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644900"/>
                        <a:ext cx="2754312" cy="927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4716463" y="3644900"/>
          <a:ext cx="27543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6" imgW="1244520" imgH="419040" progId="Equation.3">
                  <p:embed/>
                </p:oleObj>
              </mc:Choice>
              <mc:Fallback>
                <p:oleObj name="Equation" r:id="rId6" imgW="124452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644900"/>
                        <a:ext cx="2754312" cy="927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755650" y="5661025"/>
          <a:ext cx="34861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8" imgW="1574640" imgH="419040" progId="Equation.3">
                  <p:embed/>
                </p:oleObj>
              </mc:Choice>
              <mc:Fallback>
                <p:oleObj name="Equation" r:id="rId8" imgW="15746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661025"/>
                        <a:ext cx="3486150" cy="927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539750" y="1125538"/>
          <a:ext cx="22320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10" imgW="825480" imgH="203040" progId="Equation.3">
                  <p:embed/>
                </p:oleObj>
              </mc:Choice>
              <mc:Fallback>
                <p:oleObj name="Equation" r:id="rId10" imgW="82548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25538"/>
                        <a:ext cx="22320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5" name="Rectangle 7"/>
          <p:cNvSpPr>
            <a:spLocks noChangeArrowheads="1"/>
          </p:cNvSpPr>
          <p:nvPr/>
        </p:nvSpPr>
        <p:spPr bwMode="auto">
          <a:xfrm>
            <a:off x="250825" y="2708275"/>
            <a:ext cx="8569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Bayes Theorem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19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147483648" y="-2147483648"/>
              <a:ext cx="0" cy="0"/>
            </p14:xfrm>
          </p:contentPart>
        </mc:Choice>
        <mc:Fallback>
          <p:pic>
            <p:nvPicPr>
              <p:cNvPr id="819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0550" y="1050925"/>
              <a:ext cx="981075" cy="495300"/>
            </p14:xfrm>
          </p:contentPart>
        </mc:Choice>
        <mc:Fallback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22629" y="1047325"/>
                <a:ext cx="999076" cy="510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9588" y="1174750"/>
              <a:ext cx="209550" cy="261938"/>
            </p14:xfrm>
          </p:contentPart>
        </mc:Choice>
        <mc:Fallback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16708" y="1165755"/>
                <a:ext cx="216391" cy="281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2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2975" y="920750"/>
              <a:ext cx="4029075" cy="725488"/>
            </p14:xfrm>
          </p:contentPart>
        </mc:Choice>
        <mc:Fallback>
          <p:pic>
            <p:nvPicPr>
              <p:cNvPr id="82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41815" y="912829"/>
                <a:ext cx="4048875" cy="74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2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6263" y="1741488"/>
              <a:ext cx="3249612" cy="809625"/>
            </p14:xfrm>
          </p:contentPart>
        </mc:Choice>
        <mc:Fallback>
          <p:pic>
            <p:nvPicPr>
              <p:cNvPr id="82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06903" y="1735008"/>
                <a:ext cx="3268691" cy="819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3363" y="2466975"/>
              <a:ext cx="974725" cy="519113"/>
            </p14:xfrm>
          </p:contentPart>
        </mc:Choice>
        <mc:Fallback>
          <p:pic>
            <p:nvPicPr>
              <p:cNvPr id="82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05084" y="2463375"/>
                <a:ext cx="990922" cy="529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2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7825" y="1811338"/>
              <a:ext cx="2228850" cy="614362"/>
            </p14:xfrm>
          </p:contentPart>
        </mc:Choice>
        <mc:Fallback>
          <p:pic>
            <p:nvPicPr>
              <p:cNvPr id="82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18106" y="1805936"/>
                <a:ext cx="2247568" cy="627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2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2988" y="3357563"/>
              <a:ext cx="219075" cy="263525"/>
            </p14:xfrm>
          </p:contentPart>
        </mc:Choice>
        <mc:Fallback>
          <p:pic>
            <p:nvPicPr>
              <p:cNvPr id="82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82932" y="3348923"/>
                <a:ext cx="240623" cy="283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2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7750" y="3475038"/>
              <a:ext cx="2536825" cy="1754187"/>
            </p14:xfrm>
          </p:contentPart>
        </mc:Choice>
        <mc:Fallback>
          <p:pic>
            <p:nvPicPr>
              <p:cNvPr id="82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12710" y="3464959"/>
                <a:ext cx="2549785" cy="1775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0813" y="4262438"/>
              <a:ext cx="236537" cy="38100"/>
            </p14:xfrm>
          </p:contentPart>
        </mc:Choice>
        <mc:Fallback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13252" y="4255098"/>
                <a:ext cx="247698" cy="4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2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4363" y="4670425"/>
              <a:ext cx="546100" cy="803275"/>
            </p14:xfrm>
          </p:contentPart>
        </mc:Choice>
        <mc:Fallback>
          <p:pic>
            <p:nvPicPr>
              <p:cNvPr id="82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81415" y="4667185"/>
                <a:ext cx="562313" cy="817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2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" y="5222875"/>
              <a:ext cx="3278188" cy="1374775"/>
            </p14:xfrm>
          </p:contentPart>
        </mc:Choice>
        <mc:Fallback>
          <p:pic>
            <p:nvPicPr>
              <p:cNvPr id="82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495" y="5214235"/>
                <a:ext cx="3297988" cy="1393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9025" y="4624388"/>
              <a:ext cx="3941763" cy="1127125"/>
            </p14:xfrm>
          </p:contentPart>
        </mc:Choice>
        <mc:Fallback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92185" y="4616116"/>
                <a:ext cx="3961204" cy="1147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2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2359025"/>
              <a:ext cx="4065587" cy="55563"/>
            </p14:xfrm>
          </p:contentPart>
        </mc:Choice>
        <mc:Fallback>
          <p:pic>
            <p:nvPicPr>
              <p:cNvPr id="82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2773" y="2347404"/>
                <a:ext cx="4079267" cy="72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8913" y="2613025"/>
              <a:ext cx="1141412" cy="582613"/>
            </p14:xfrm>
          </p:contentPart>
        </mc:Choice>
        <mc:Fallback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98834" y="2605463"/>
                <a:ext cx="1161929" cy="5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013" y="1639888"/>
              <a:ext cx="1914525" cy="50800"/>
            </p14:xfrm>
          </p:contentPart>
        </mc:Choice>
        <mc:Fallback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8133" y="1636832"/>
                <a:ext cx="1927125" cy="63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225" y="5521325"/>
              <a:ext cx="3867150" cy="1038225"/>
            </p14:xfrm>
          </p:contentPart>
        </mc:Choice>
        <mc:Fallback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1226" y="5510529"/>
                <a:ext cx="3885868" cy="1059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7788" y="4681538"/>
              <a:ext cx="1073150" cy="207962"/>
            </p14:xfrm>
          </p:contentPart>
        </mc:Choice>
        <mc:Fallback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16988" y="4676141"/>
                <a:ext cx="1086830" cy="223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2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3670300"/>
              <a:ext cx="1238250" cy="1362075"/>
            </p14:xfrm>
          </p:contentPart>
        </mc:Choice>
        <mc:Fallback>
          <p:pic>
            <p:nvPicPr>
              <p:cNvPr id="82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33567" y="3660581"/>
                <a:ext cx="1260156" cy="1384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2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4673600"/>
              <a:ext cx="885825" cy="304800"/>
            </p14:xfrm>
          </p:contentPart>
        </mc:Choice>
        <mc:Fallback>
          <p:pic>
            <p:nvPicPr>
              <p:cNvPr id="82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43641" y="4664244"/>
                <a:ext cx="896623" cy="3256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313" y="26035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Lecture Overview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8600" y="1371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3200">
              <a:latin typeface="Helvetica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latin typeface="Helvetica" pitchFamily="34" charset="0"/>
              </a:rPr>
              <a:t>Recap with Example and Bayes Theorem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Marginal Independence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latin typeface="Helvetica" pitchFamily="34" charset="0"/>
              </a:rPr>
              <a:t>Conditional Independence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320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88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9213" y="2844800"/>
              <a:ext cx="565150" cy="1404938"/>
            </p14:xfrm>
          </p:contentPart>
        </mc:Choice>
        <mc:Fallback>
          <p:pic>
            <p:nvPicPr>
              <p:cNvPr id="3788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6346" y="2842289"/>
                <a:ext cx="579126" cy="14207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31001</TotalTime>
  <Words>1324</Words>
  <Application>Microsoft Office PowerPoint</Application>
  <PresentationFormat>On-screen Show (4:3)</PresentationFormat>
  <Paragraphs>303</Paragraphs>
  <Slides>24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Equation</vt:lpstr>
      <vt:lpstr>PowerPoint Presentation</vt:lpstr>
      <vt:lpstr>PowerPoint Presentation</vt:lpstr>
      <vt:lpstr>Recap Joint Distribution</vt:lpstr>
      <vt:lpstr>Recap Joint Distribution</vt:lpstr>
      <vt:lpstr>Recap Marginalization</vt:lpstr>
      <vt:lpstr>Recap Conditional Probability</vt:lpstr>
      <vt:lpstr>Recap Conditional Probability (cont.)</vt:lpstr>
      <vt:lpstr>Recap Chain Rule</vt:lpstr>
      <vt:lpstr>PowerPoint Presentation</vt:lpstr>
      <vt:lpstr>PowerPoint Presentation</vt:lpstr>
      <vt:lpstr>Marginal Independence: Example</vt:lpstr>
      <vt:lpstr>PowerPoint Presentation</vt:lpstr>
      <vt:lpstr>PowerPoint Presentation</vt:lpstr>
      <vt:lpstr>Conditional Independence</vt:lpstr>
      <vt:lpstr>Look for weaker form of independence</vt:lpstr>
      <vt:lpstr>Conditional independence</vt:lpstr>
      <vt:lpstr>Proof of equivalent statements</vt:lpstr>
      <vt:lpstr>PowerPoint Presentation</vt:lpstr>
      <vt:lpstr>Conditional independence: Use</vt:lpstr>
      <vt:lpstr>PowerPoint Presentation</vt:lpstr>
      <vt:lpstr>PowerPoint Presentation</vt:lpstr>
      <vt:lpstr>Learning Goals for today’s class</vt:lpstr>
      <vt:lpstr>Where are we? (Summary)</vt:lpstr>
      <vt:lpstr>Next Class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552</cp:revision>
  <dcterms:created xsi:type="dcterms:W3CDTF">2000-08-26T02:46:38Z</dcterms:created>
  <dcterms:modified xsi:type="dcterms:W3CDTF">2013-11-15T22:34:16Z</dcterms:modified>
</cp:coreProperties>
</file>