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6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1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13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4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5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6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18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9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20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notesSlides/notesSlide21.xml" ContentType="application/vnd.openxmlformats-officedocument.presentationml.notesSlide+xml"/>
  <Override PartName="/ppt/ink/ink232.xml" ContentType="application/inkml+xml"/>
  <Override PartName="/ppt/notesSlides/notesSlide22.xml" ContentType="application/vnd.openxmlformats-officedocument.presentationml.notesSlide+xml"/>
  <Override PartName="/ppt/ink/ink233.xml" ContentType="application/inkml+xml"/>
  <Override PartName="/ppt/notesSlides/notesSlide23.xml" ContentType="application/vnd.openxmlformats-officedocument.presentationml.notesSlide+xml"/>
  <Override PartName="/ppt/ink/ink234.xml" ContentType="application/inkml+xml"/>
  <Override PartName="/ppt/ink/ink23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4" r:id="rId2"/>
    <p:sldId id="489" r:id="rId3"/>
    <p:sldId id="481" r:id="rId4"/>
    <p:sldId id="479" r:id="rId5"/>
    <p:sldId id="529" r:id="rId6"/>
    <p:sldId id="530" r:id="rId7"/>
    <p:sldId id="493" r:id="rId8"/>
    <p:sldId id="490" r:id="rId9"/>
    <p:sldId id="485" r:id="rId10"/>
    <p:sldId id="513" r:id="rId11"/>
    <p:sldId id="484" r:id="rId12"/>
    <p:sldId id="486" r:id="rId13"/>
    <p:sldId id="531" r:id="rId14"/>
    <p:sldId id="517" r:id="rId15"/>
    <p:sldId id="518" r:id="rId16"/>
    <p:sldId id="519" r:id="rId17"/>
    <p:sldId id="516" r:id="rId18"/>
    <p:sldId id="520" r:id="rId19"/>
    <p:sldId id="521" r:id="rId20"/>
    <p:sldId id="533" r:id="rId21"/>
    <p:sldId id="495" r:id="rId22"/>
    <p:sldId id="523" r:id="rId23"/>
    <p:sldId id="524" r:id="rId24"/>
    <p:sldId id="525" r:id="rId25"/>
    <p:sldId id="526" r:id="rId26"/>
    <p:sldId id="527" r:id="rId27"/>
    <p:sldId id="512" r:id="rId28"/>
    <p:sldId id="510" r:id="rId29"/>
    <p:sldId id="511" r:id="rId30"/>
    <p:sldId id="514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0000"/>
    <a:srgbClr val="9900CC"/>
    <a:srgbClr val="9966FF"/>
    <a:srgbClr val="99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860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870" y="-7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6" Type="http://schemas.openxmlformats.org/officeDocument/2006/relationships/image" Target="../media/image231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01BCBFF2-379C-4A38-AF8A-CC67A7D47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1:30.5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35 467 21,'-16'4'14,"16"-4"2,-10 5-2,10-5-2,0 0-1,-11 1-2,11-1 0,0 0-1,0 0-1,0 0 0,0 0 0,0 0-1,0 0 0,12-13-1,-2 6 1,-3-5-2,5 1 0,-1-5 0,5 0-1,-2-5-1,4 1 0,-2-3 0,3 1-1,-1-2 0,2-1 0,0 2 0,-1-2 0,2 0-1,0 1 0,-1 1 0,1-1 1,-1 3-1,0 0 0,-1 1-1,0 4 1,-4 0 0,-1 5 0,-4 1 0,-10 10 0,13-11 0,-13 11 0,0 0-1,0 0 1,10 3-1,-10-3 1,4 18-1,-1-4 1,2 5-1,0 5 1,1 6 0,-1 6 0,0 4 0,-2 6 0,0 4 1,-2 3-1,-3 1 0,1 2 0,-3-1 1,0-2-1,-1-3 1,-1-3-1,0-5 0,1-4 0,2-5 0,-1-6 0,4-4 0,-3-6 0,3-4 0,-1-4 1,1-9-1,2 10 0,-2-10 0,0 0 0,0 0-1,0 0 1,0 0 0,0 0 0,0 0 0,0 0 0,0 0 0,0 0 0,0 0 0,0 0 0,0 0 0,9 1 0,-9-1 0,0 0 0,0 0 0,9-3 0,-9 3 1,0 0-1,0 0 0,0 0 0,0 0 0,0 0 1,0 0-1,0 0 0,0 0 0,0 0 0,0 0 0,10 2 0,-10-2 0,0 0 0,0 0 0,0 0 0,0 0 0,0 0 0,0 0 0,0 0 0,0 0 0,0 0 0,0 0 0,0 0 0,0 0 0,0 0 0,0 0 0,0 0 0,0 0 1,0 0-1,0 0-1,0 0 1,0 0 0,0 0 0,0 0 0,0 0 0,12-4 0,-12 4 0,15-11 1,-3 2 0,2-6 0,5-1 0,4-7 0,3-3 0,5-6-1,3-2 1,3-3-1,1-1 0,1 0 0,0-1 0,-3 1 0,1 3 0,-3 2 0,-3 3 0,-3 2 0,-3 3 0,-2 2 1,-2 6-2,-1 1 2,-8 3-1,-1 3 0,-11 10 0,14-12 0,-14 12 0,0 0 0,0 0 0,0 0 0,0 0 1,0 0-1,0 0 0,0 0 0,0 0 0,0 0 0,0 0 0,0 0 0,0 0 0,0 0-1,0 0 1,0 0 0,0 0 0,0 0 0,0 0 0,0 0 0,0 0 0,0 0 0,0 0 0,0 0 0,0 0-2,10 1-8,-10-1-30,4-17 2,-11-2-3,-14-11 1</inkml:trace>
  <inkml:trace contextRef="#ctx0" brushRef="#br0" timeOffset="2053">187 1761 16,'-8'16'32,"8"-16"1,0 0 1,-9 6-17,9-6-8,0 0-2,0 0-2,1-11-1,3 1 0,5-2-1,2-7 1,10-3 0,0-9-2,9-3 0,4-7 0,8-1-2,-1-3 1,4 1-1,-1 1 0,-2 4 0,-4 5 1,-4 5-1,-5 6 0,-6 6 1,-7 5 0,-3 6-1,-13 6 1,12-5 0,-12 5 0,0 0-1,3 20 1,-2-1 0,-1 6-1,0 6 0,1 5 1,2 5 0,-1 0-1,2-2 1,1-4-1,1-3 1,3-8 0,4-5 0,3-8 0,7-6 0,7-12 0,9-6-1,6-9 1,2-8-1,6-4-2,-2-13-5,5-4-33,-3-5 1,-7-3-1,-7-5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52.3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 23 23,'0'0'21,"-13"-12"-2,13 12-2,0 0-3,0 0-3,-11-11-3,11 11-3,0 0-2,8 10-2,0 1-1,5 5 0,3 4-1,4 7 1,5 6 1,1 3-1,3 4 1,1-1-1,2 2 1,2 0-1,0-4 0,-2-5-1,-2-3-3,-5-7-4,-1-3-6,-6-1-12,-18-18-5,8 9 1</inkml:trace>
  <inkml:trace contextRef="#ctx0" brushRef="#br0" timeOffset="321">0 443 11,'15'-20'18,"8"-1"-1,12-8 0,10-8-2,7-8 0,10 2-5,-1-9-1,0 6-3,-6 4-2,-7 5-4,-12 11-6,-10 5-11,-12 6-14,0 11 1,-14 4-1</inkml:trace>
  <inkml:trace contextRef="#ctx0" brushRef="#br0" timeOffset="601">708 413 1,'17'-3'28,"11"3"-1,-4-15 2,3 0-21,7 2-1,-2-8 0,1 3-1,-6-5 0,-1 7 1,-9-1-1,0 5-1,-7 3-1,-10 9-2,14-9-2,-14 9 0,0 0-1,10 14 0,-6-3 0,-1 2 0,1 3 0,-3 3 1,-2 6 0,-3 2 0,-5 3 0,-3 0 0,-2-1 1,-3 0-1,-1-3 1,0-1-1,3-10 1,0-2 0,4-4-1,1-2 1,10-7-1,-14 9 1,14-9-1,0 0 0,0 0 0,0 0 1,0 0-1,0 0 1,28-6-1,-1 1 1,5 0 0,8 0-1,4 0 1,0 1-1,3 0 0,-4 2-3,-3 8-9,-7 2-22,-16-2-1,-5 5 1</inkml:trace>
  <inkml:trace contextRef="#ctx0" brushRef="#br0" timeOffset="1242">5 899 6,'0'0'26,"14"1"2,-1 10 0,4 1-21,-1 4-7,4 3 2,2 5 1,2 5 1,-2-1 1,4 5 1,0-1 0,2 6 0,0 0-1,4 1 0,-3-2-2,3-3-1,-3-1-2,-2-5 0,-5-3-2,-6-8 0,-6-4-5,-10-13-2,-11 1-2,-14-10 0,-5-1 1,-11-7-1,1 2 2,-7-3 1,5 1 4,1 4 5,6 3 1,10 3 3,5 2 2,8 4 1,12 1 2,0 0-1,-3-19 2,18 10-1,3-10-1,14 1-1,5-8-2,9 0-1,4-3-3,4 1-2,2 6-7,-7 0-14,-2 3-13,-4 9-1,-10 3 0</inkml:trace>
  <inkml:trace contextRef="#ctx0" brushRef="#br0" timeOffset="1743">728 1221 18,'8'12'28,"-8"-12"0,22-2 1,-8-2-27,3 1-2,-2 0 0,-1 1 1,-4 1 0,-10 1 1,14 3 1,-14-3-1,-2 15 2,-7-3-1,0 5 0,-4 2 0,-1 6-1,-2 1 0,0 3 0,0 0-1,4-2 0,4-1 0,5-1 1,3-3-1,8 0 0,3-5 1,9 0 0,4-7 0,10-2 0,7-6-1,7-2 0,3-3-4,-2-9-6,2-6-21,1 5-5,-13-5 2,-7 7-1</inkml:trace>
  <inkml:trace contextRef="#ctx0" brushRef="#br0" timeOffset="2333">215 1914 22,'0'0'29,"12"-1"2,-12 1-8,20 14-15,-1 1-1,1 5 0,6 7 0,-2 6-2,4 7-1,-4 3-2,2 2 0,-4-3-1,-2-3 0,-5-6-3,-2-6-3,-2-2-3,-7-10-4,-1-2-5,-3-13-1,-14 13-1,-4-12 0,-3 3 4,-8-3 3,-3-1 7,-4 0 5,0 1 5,-1 0 5,4 0 3,5 0 2,3-5 0,10 2 0,5-9-3,12 2 1,3-12-2,17-1-2,5-14-2,11-1-2,8-8 0,6-5-1,6-1-1,5-2-2,-2 5-3,-7 3-8,-1 12-12,-7 8-12,-14 6-3,-4 15 3</inkml:trace>
  <inkml:trace contextRef="#ctx0" brushRef="#br0" timeOffset="2874">794 2280 13,'0'0'26,"10"-9"0,-10 9-8,11-13-11,0 9-1,1-2 0,1 5 0,-2 1-1,3 4 1,-2 2-2,3 4-1,0 1-2,1 3 0,-2-1-1,2 4 1,-5 1 0,0 1 0,-3-2 0,-2 2 1,-6-2 0,-1 1-1,-2-2 1,-1-3 0,1-4-1,3-9 1,-8 12-1,8-12 0,0 0 0,0 0 0,16 1 0,-5 0 0,1-1 0,2 2-1,0 2 1,-2 2-1,-2 1 1,-1 5 0,-6 0 1,-1 4 0,-6 2 0,-3 3 1,-5-2 0,-2 5-1,-6-3 1,-1-1-1,-4-4-2,-2-5-1,1-1-9,-7-7-18,3-9-8,4-7-1,1-7 0</inkml:trace>
  <inkml:trace contextRef="#ctx0" brushRef="#br0" timeOffset="3715">1827 332 23,'0'0'18,"10"0"-1,9-2-2,11 4-3,8-2-3,15 3-2,10-1 0,13 5-2,6-3-2,3 4-1,1 1 0,0 0-2,-7-2 1,-8-3-2,-11-3-3,-11-5-8,-11-3-13,-1-2-5,-21-10 0</inkml:trace>
  <inkml:trace contextRef="#ctx0" brushRef="#br0" timeOffset="3986">2523 87 4,'0'0'13,"5"13"0,12-7-1,11 2-3,11 2 0,9 0-1,11 3-1,10 0-2,4 1-2,1-1 1,-3 1-1,-3-2 0,-4 2 1,-12-2 0,-6 3 0,-15-3 0,-6 4 1,-14-2-1,-10 4 0,-14 0-1,-8 5 0,-14-1 2,-9 4-1,-13-1 1,-5 2-2,-6 0-1,3-1-3,4 1-12,4-4-19,3-9-3,11-1 1</inkml:trace>
  <inkml:trace contextRef="#ctx0" brushRef="#br0" timeOffset="4497">1862 1341 7,'0'0'7,"2"14"-1,-2-14 4,15 16 2,1-7 2,5-7 0,11 1 2,8-6-2,10 0-2,7-6-3,11 3-4,4-5-2,1 0-2,2 3-2,-8-1-3,-7 4-6,-11 1-9,-16-2-13,-5 6 1,-19-8 0</inkml:trace>
  <inkml:trace contextRef="#ctx0" brushRef="#br0" timeOffset="4757">2357 1173 1,'11'10'23,"6"-10"0,16-2-16,10 1 0,6-3 2,9 1 1,5-1-1,7 2-1,-3 0-1,1 5 0,-7 1-2,-5 5-1,-8 0-1,-6 4-2,-11 4 0,-6 2 1,-10 2-1,-9 3 1,-9 3 1,-9 4 0,-12 1 0,-11 3 1,-11-1 0,-7 5 0,-7-1 0,-2-2-2,-2-5-1,2-4-4,10-3-18,9-1-13,5-10-2,12-4 1</inkml:trace>
  <inkml:trace contextRef="#ctx0" brushRef="#br0" timeOffset="5378">1852 2347 4,'14'4'25,"-14"-4"1,21-1 1,-3 4-20,2 1-2,9 1 2,3-1 0,9 1 0,0 1 0,11-2-1,0 3-1,5-1-2,3-4 0,0 2-2,2-4-1,1-1 1,-3-5-1,-6 3-1,-3-5-3,-10-4-4,-5 0-15,-6 1-10,-15-6 1,-7 7-1</inkml:trace>
  <inkml:trace contextRef="#ctx0" brushRef="#br0" timeOffset="5678">2414 2061 6,'0'0'26,"0"0"0,14-1 1,2 0-22,5 1-3,6 0 2,3 3 1,6 0 0,2 3 2,6 2-1,-2 0 0,6 2 0,-5 0-1,3 4-2,-4-4 0,-2 4-2,-4-4 0,-6 2 0,-8-2 0,-4 2 0,-6-1 1,-3 1-1,-9-1 0,-4 3 1,-6 1 0,-2 3 0,-7 0 0,-1 1 1,-7 3-1,0 3 0,-4-3-1,2 3 2,-1-1-2,2-1 0,3-3 0,1 0-1,5-6 0,2-3-3,4 3-12,1-4-21,-4-5-2,3-3 2,-5-10-1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56.2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144 411 20,'-10'-1'27,"10"1"-12,0 0-1,-8-12 2,8 12 0,0 0-4,0 0-2,-7-11-4,7 11-2,0 0-2,0 0-1,0-9-1,0 9 0,0 0-1,9-8 0,-9 8 0,0 0 0,12-7 1,-12 7 0,0 0 0,0 0 0,3 12 1,-6-3 0,3-9 0,-15 19 0,6-10 0,0 0 0,-1-2 0,10-7-3,-10 7-11,10-7-20,2-13-1,8 2 1</inkml:trace>
  <inkml:trace contextRef="#ctx0" brushRef="#br0" timeOffset="430">786 18 1,'9'0'29,"-9"0"1,0 0 2,0 0-18,4-11-6,-4 11-1,0 0 1,-11-5-2,2 3-1,-1 3-2,-3-1-2,-2 2 0,-1 0-1,-3 1 0,0 1-1,2 0 1,-2 1 0,-1 0 0,0-1 0,1 1 0,0 1-1,2 0 1,3 4-1,-2-2 1,5 2-1,3 1 1,0 2-1,4 0 1,3 0-1,1-1 1,-1-1 0,1 2 0,0-3 0,1-1 0,-1-9 0,4 17 0,-4-17 0,9 12 0,1-7 0,4 0 0,4 0 0,4 2 0,5 1 1,1 2-1,3 1 0,-1 2 0,-2 2 0,-2 3 0,-3-1 0,-4 1 0,-4-1 0,-3 2 0,-4-2 0,-3 0 1,-3-3-1,-1 1 2,-4-5 0,-1 2 0,-5-6 1,-2 1 0,-5 2 0,-2 1-1,-6-3 1,1-6-1,-1-1 0,0 0-1,1 0-3,-1-6-5,10-10-24,7 1-4,3-8-2,9 2 1</inkml:trace>
  <inkml:trace contextRef="#ctx0" brushRef="#br0" timeOffset="1151">1189 8 24,'0'0'31,"0"0"1,0 0-1,7 11-21,-7-11-6,-4 15-2,-3-3-1,3 6 0,-4 1 1,1 8 0,-3 3 0,-1 6 1,-4 2-1,1 2 1,-1-2-1,0 0 1,1-3 0,2-3-1,2-7 1,5-3-1,4-8 0,8-1 1,6-7-1,10-3 0,6-3-1,9-1 1,4-4-1,4 1 0,2-1 0,-3-1-1,-7 1 0,-6 1-1,-6 3-2,-9-3-3,-3 6-7,-14-2-9,0 0-14,3-9-2,-3 9 2</inkml:trace>
  <inkml:trace contextRef="#ctx0" brushRef="#br0" timeOffset="1522">1373 313 16,'-19'0'11,"3"5"-6,-1 2-1,-2 3 2,2 3 1,1-2 1,5 4 3,-1-4 0,5 6 4,1-4-3,4 6-2,-1-2-1,7 8-1,-4 0-1,5 5-2,-1-1 0,2 5-1,-2-2-2,3 3 1,-3-5-1,0-1 0,-1-2-1,1-5 0,-4-3-1,1-6 1,1-2-1,-2-11-1,2 11-5,-2-11-28,0 0-2,-7-12-1,0-6 1</inkml:trace>
  <inkml:trace contextRef="#ctx0" brushRef="#br0" timeOffset="2814">0 1520 17,'0'0'31,"0"0"0,0 0 1,0 0-23,11-3-7,-11 3 1,9-7-1,-9 7 1,14-6-1,-14 6 0,17-4-1,-6 4 0,0 3 0,0 2-1,-1 1 0,-10-6 1,16 16 1,-16-16 0,10 14 2,-10-14 0,0 0 1,0 0 0,0 0 0,0 0 0,-10 0-2,10 0-3,-7-11-3,7 11-9,-2-9-12,2 9-14,6-14-1,-6 14 2</inkml:trace>
  <inkml:trace contextRef="#ctx0" brushRef="#br0" timeOffset="3224">658 1253 41,'0'0'15,"-15"18"2,6-2-1,-2 1-3,4 8-3,-5 1-2,7 7-1,-2 0-1,6 4 1,2-2-2,7 1 0,3-6-1,11-4-1,5-8-1,8-6-1,3-12 0,3-9 0,2-11-1,0-10 0,-6-11 1,-4-2 0,-10-6 1,-6 2-1,-9 1 3,-7 2-2,-7 5 0,-3 9 0,-8 12-1,-4 8-1,-4 10 0,-4 9 0,-7 8-1,-5 12 0,-2 7-1,-6 2-2,6 3-4,-6-6-5,9-4-21,9 4-4,7-12 1,13-4 0</inkml:trace>
  <inkml:trace contextRef="#ctx0" brushRef="#br0" timeOffset="3735">1289 1229 21,'0'0'30,"0"0"-1,13-8 3,-13 8-28,4-10-3,-4 10 1,0 0 2,0 0 0,-13-4 0,13 4-1,-15 8-2,15-8 0,-19 11 0,7-2 0,-1 2 0,0 4 1,-2 4 0,1 5 0,-5 5 1,4 6 0,-1 3-1,2 4 1,0 1 0,6 0-1,1-3-1,4-4 1,4-6-1,7-5-1,4-7 1,8-6-1,2-8 1,2-4-1,3-4 1,-2-2-1,-1-2 2,-5-3-2,-3 2 1,-2-1 0,-5-1-1,-2 1 0,-3 0 0,-1-2-1,-3 0 1,-2-3-1,-3 3 1,-4 0-2,-3 1 2,-5 5-1,-6 3 1,-3 2-1,-1 5 1,-2 3 0,2 4-1,-2-2-2,4 8-10,4-2-22,0-5-2,5 4 1,0-8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1.1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11 348 14,'0'0'13,"0"0"-1,0 0 1,0 0-1,0 0-1,0 0 0,0 0-2,0 0-1,0 0-1,0 0-1,0 0-2,0 0-1,0 0-1,0 0-1,0 0-1,0 0 0,0 0 0,0 0 0,0 0 0,-4 11 1,4-11 1,0 0 0,0 0 0,-8 10 1,8-10 0,0 0 0,0 0 0,0 0-1,0 0 0,0 0-1,0 0 0,0 0 0,12-12-1,-12 12 0,0 0 0,0 0-1,11-9 1,-11 9-1,0 0 1,0 0 0,0 0 0,0 0 0,-2 12 0,2-12 0,0 0 1,0 0 1,0 0-1,0 0 1,0 0 0,0 0 0,-13 7-1,13-7-1,0 0-3,0 0-12,-11-5-20,11 5-1,13-18 0,1 4 0</inkml:trace>
  <inkml:trace contextRef="#ctx0" brushRef="#br0" timeOffset="691">543 37 12,'0'0'27,"0"0"-13,0 0-4,0 0 1,0 0 1,0 0-3,0 0-4,16-11-1,-6 5-1,6-1 0,0 1 0,4 2 0,0 1 0,2 3 0,-4 3 0,1 5-1,-2 1-1,-4 3 1,-1 0 0,-5 5 1,-4-4 0,-2 4-1,-5-3 1,-2 2 0,-6-3-1,2 1 0,-3-3-1,1-2 0,12-9-2,-15 11-1,15-11 1,13 2-1,6-3-1,1-2 1,6 3 0,1 0 1,2 1 0,-1 3 1,-7 4 1,-2 3 0,-6 1 1,-3 4 1,-4 3 0,-2 4-1,-6-1 2,-1 2-1,-4-2 0,-2 1-1,-4-3 1,-4 2-1,-4-8 0,1 1 1,-5-3-2,0-2 0,-1-1 0,4-3-2,2-2-2,3-8-10,4-2-23,11-5 0,7-7-2,9-7 1</inkml:trace>
  <inkml:trace contextRef="#ctx0" brushRef="#br0" timeOffset="1312">1291 95 12,'0'0'32,"0"0"2,-6-11-11,6 11-5,0 0-4,-10 7-4,0-4-4,10-3-2,-20 14-2,6-1 0,-1 1 0,-1 4 0,-3 2-1,0 7 1,-3 1 0,1 4-1,1 1 0,2 2-1,0 0 2,4-1-1,1-2 0,8-4-1,4-4 0,7-3 1,4-7 0,7-5-1,7-6 1,2-4 0,3-4 0,1-3-1,-2-3 1,-2-1 0,-3 1 0,-6 1 0,-6-1 1,-11 11-1,5-16 0,-5 16-1,-20-12 1,4 6-1,-7 4-1,-3 0 0,-2 3 0,-8 3 0,0 6-1,0-1-2,6 10-12,-1-2-21,1-1 0,2-1-2,0-4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1.6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404 1271 15,'-16'7'20,"8"6"-7,-3 2-10,0 4 2,4 3 2,-3 1 3,7 4 2,-2 0 0,8 3 0,3-5-1,11 1-2,4-7-3,11-3-2,8-8-2,6-4 0,5-9-1,3-6 1,-4-7 0,-2-2 0,-9-6 1,-6 0 0,-12-4 0,-9 1 0,-12-1 1,-5 3 1,-10-2-2,-2 6 0,-7 2-1,-3 4 0,-8 6-1,-2 7-1,-3 6-2,-8 6 0,-1 12-4,-9-1-6,3 11-19,-1 9-6,1 1-2,5 5 2</inkml:trace>
  <inkml:trace contextRef="#ctx0" brushRef="#br0" timeOffset="112202">0 431 36,'0'0'32,"0"0"0,17-2 0,-6-5-26,-2 0-7,1-2 0,1 2 1,-2 2 1,-9 5 0,15-7 0,-15 7 0,9 3 1,-9-3 0,4 11-1,-4-11 2,-1 14 1,1-14 0,-4 15 0,4-15 0,-6 10 2,6-10-2,0 0 0,-10 4-2,10-4 0,0 0-2,0 0-2,0 0-4,3-11-21,5 2-11,3-2-1,1-5 0</inkml:trace>
  <inkml:trace contextRef="#ctx0" brushRef="#br0" timeOffset="113083">736 80 9,'0'0'6,"0"0"-1,0 0 0,0 0-1,5-10-3,-5 10 1,0 0 0,0 0 1,0 0 1,0 0 0,0 0 0,0 0 1,0 0-1,0 0-1,0 0-1,0 0 0,0 0 0,0 0 2,0 0-1,0 0 1,0 0 0,0 0 1,-4 9 0,-3 6-1,-2 7 0,-5 10 1,1 7 1,-6 3-1,6 8 2,-2-3-1,5 3 1,1-10-2,10-3 0,8-14-2,9-8 0,8-14-2,6-10-1,4-9 1,4-11-1,0-8 2,-2-6-1,-8-5 2,-5 2 1,-10 0 2,-4 5-2,-9 5 1,-4 8-2,-8 7 0,-3 7-2,-3 8 0,-4 8-2,-4 7-1,-4 4-2,3 13-8,-4 0-18,4 3-8,5-1 0,4-8 0</inkml:trace>
  <inkml:trace contextRef="#ctx0" brushRef="#br0" timeOffset="113624">1178 8 16,'22'-6'16,"3"8"3,-15-6 5,4 4-24,-5 3-1,-9-3 3,10 15 3,-15-3 9,3 6 3,-9 2-1,1 10-5,-8 0-3,3 7-2,-3-2 0,2 5-1,-1-5 1,4 1-2,2-6-1,6-4-1,4-6-1,6-1-1,5-6 1,8-1-1,7-5 1,5-2-1,4-1 0,2-3 0,2-2 1,-2-1-1,-3-1 0,-5 0 0,-4 0-1,-7-1-2,-2 3-6,-15 1-12,11-10-17,-11 10-1,0 0 2</inkml:trace>
  <inkml:trace contextRef="#ctx0" brushRef="#br0" timeOffset="114024">1372 261 4,'0'0'26,"0"0"2,0 0 1,0 0-20,0 0-1,-5 17 0,5-17 0,-5 18 1,0-8 0,4 9-1,-4-2-2,4 8-1,-2-2 0,2 9 0,-3 2 1,3 5-2,-2 2 0,1 4-1,-4 1 0,1 3-2,0-3-2,-4-6-14,4-4-24,0-7 0,-5-22-1,10-7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2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154 0 3,'-4'22'25,"-9"-4"1,6 9-1,-2-3-18,0 1-3,4 5 1,-1-5 2,7 3 0,4-7 1,9 0 0,9-11 0,9 0-2,7-8-3,4-4 0,2-6-1,-1-3 0,-6-6 1,-3 2 1,-13-5 0,-5 2 1,-15-1 0,-4 2 0,-9-3-1,0 5-1,-7-2 0,-2 5-2,-5 2-1,-5 2-1,-3 6 0,-3 3 0,-1 8-2,-7 0-3,6 12-8,-6 1-16,1 4-7,8 6-1,1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8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0 36,'2'27'26,"-8"-6"1,10 4-13,-5 7-14,2 2 0,2 6 3,0-4 3,5 3 0,-1-5 2,10 1 1,2-11 0,12 0-3,6-10-2,8-8-3,5-8-1,3-6 0,1-9 1,-4-4 0,-10-6 1,-4 0 2,-16-5 3,-8 4-2,-14-3 0,-8 5 1,-9-1-1,-6 4-2,-8 4-1,-8 4-2,-6 11-2,-5 4-1,-5 12-1,-5 3 0,4 12-3,-8 1-7,11 9-19,2 8-5,5 0-1,11 4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3.4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26 2,'-6'10'24,"6"-10"2,-11 11-6,7 2-13,-3 3 0,6 9 2,-7 3 0,6 11 2,-6-4 0,8 8 2,-3-6-3,11 4-1,-1-7-3,9-3-2,7-9 1,8-8-3,5-8-1,9-6 0,4-8 0,0-6 0,0-9 0,-4-5 1,-8-3 1,-5 1 0,-10-3 1,-7 0-1,-12-1 2,-3 1-2,-9 2 1,-4 2-3,-3 4 1,-9 2-2,-1 0 1,-4 8-1,-3 6-2,-4 2-1,-3 5-2,-8 3-1,5 6-8,1-2-28,-4 2 1,4-8-3,0-9 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3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0 181 1,'0'0'2,"0"0"0,0 0 0,0 0 0,0 0 0,0 0 0,0 0 1,0 0 0,15 0 1,-15 0 0,17 2 0,-2-1 1,5 1-1,6 2 0,4-2-2,5 2 0,0-1 0,9 1 0,-1-1 0,9 1 0,-4-2 1,5-1 0,1 0 0,8-1 1,7 0 0,1-1-1,7 0 0,5 0 0,1 1 1,1 0-2,5 1 0,-1-1-1,-2 2 1,2-2 0,-1 1 1,-1-2 0,2 1 0,0-3 1,1 1 0,-4-2 0,3 2 0,-2-3-2,0 3 1,-2-1-1,2 2 0,-4 0-1,4 1 0,-2-1 0,-2 1 0,1-1 0,2-1-1,-1-2 2,0 0-1,1-2 0,0 0-1,0-2 1,1 2 0,-1-2 0,-1 3-1,0 0 0,0-1 0,-1 2 0,1 0 1,0 0-1,1 0 0,1 0 0,3-2 0,-1 0 0,0 1 0,0-3 0,2 1 1,-5-2 0,2 1 0,-4 1 0,2-3 1,-1 4-1,0-2 1,0 3-1,1-1 0,0-1-1,-1 3 1,3 3-1,-2 1 1,-3-2-1,-2 2 0,0-5 0,-5 5 0,2 5 0,-1-5 1,0 0-1,1 5 0,4-3 0,-1 3 0,2 4 0,2-3 0,0 0 0,0 1 0,0 0 0,1-1-1,-2 1 1,0 0 0,2 1 0,2-1 1,0 2-1,-1-1 0,3 1 0,-1 0 0,0-1 0,-1 0 0,0-2 0,-2 0 0,-3-1 0,2-1 0,0 0 0,0-1 0,3 0 0,3 0 0,0 1 0,1-1 0,1-1-1,-2-1 1,0 0 0,-1 0 0,-2-1 0,-3 1 0,0 0 0,-2 0 0,-1 2 0,-1 0 0,-1 2 0,-4-1 0,0 3 0,-3-1-1,2 2 1,2-1 0,2 2 0,4-3-2,7 4-1,1-6-4,10 1-23,8 6-5,-6-13 0,-2-3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4.7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18 13,'0'0'25,"-19"-4"-1,16-5-12,3 9-9,0 0-2,0 0-2,16-7 0,-4 9-1,4 1 0,3 2 2,9 1-1,8 1 1,9 0 1,7 2 0,18 0 0,6 0 0,12 0 0,13 0 0,6 1 0,11 1 0,8 2 0,6 1-1,4 0 0,7 1 1,6 0 0,5-1 0,5-3 2,6-4-1,4-5 1,5-3 1,5-6-1,8-3 1,4-4 0,6 3 0,3-1-1,1 4-1,2 0 0,5 5 0,-1 1-1,-2 1 0,3-1-1,-1-1 1,3-3 0,1-2-1,-1-1 1,-5-1-1,-2-2 1,1 3 1,-6 1-1,-1 3 0,-4 2 0,-4 2 0,1 1 1,0 3-1,0-1-1,-5 1 1,2 0-1,-3 1 0,-3 0 1,-4-1-1,-6 1 0,-4-1 1,-6 0 0,-6 0 0,-8-2-1,-6 1 1,-7 0 0,-5 2-1,-4 4-2,-8-1-6,-6 0-25,-3 10-1,-23-11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5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0 136 3,'28'-17'12,"-11"9"-17,13-1-1,5 1 5,5-1 1,3 5 0,6-1 0,6 1 0,9 2 1,12-1 0,2 2 0,7 0 0,9 1 1,8-2 2,7 2 0,4 0 1,6 1 1,9 0 0,5 2 2,6-1-1,9 1 0,7-1-1,11-1 0,7-1-1,8-1-1,12-1 2,3-4 0,9 4-1,6-3 0,4 2 0,3-2-1,9 4 1,0-4-2,3 5-1,4-2 0,-2 1 0,2-1-2,-1 1 1,-4-2 0,-5 2 1,-4-2 0,-5 1 0,-4 0 0,0 2 0,-9 0 1,0 1-1,-1 0 0,-3 0-1,-2-1 0,-1 1-1,-4-2 1,-5 0-1,-6 0 0,-5-3 0,-9 1 1,-7 0-1,-7-1 0,-7 0 0,-6-1 0,-5 1 0,-5 0 0,-7 0 0,-8 2 0,-8 0 0,-11 3-1,-10 1-2,-10 4-4,-15 0-13,-11-1-14,-3 1 0,-21-11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7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0 193 12,'18'-10'11,"11"4"-2,2-2-3,9 2-1,3 0-2,16 0 0,3 0-2,5 1 3,1 3-1,9-4-1,5 2 2,5-2 1,5 4 0,1 0 0,5 3 2,6-2-2,5 4 0,3 0 0,9 3-1,2-2-1,5 0-1,3-2-1,5 2 0,0-2 2,0-2-1,1-1 1,-3 0 0,1-3 1,1 4 0,1-4-1,2 2 1,0-3-1,8 3-1,1-3 0,3 1-1,4-1 0,0-2 0,0 1 1,0 1-1,-1-3 0,-2 0-1,0 1 1,-2 0 0,-2 1 0,-1 0-1,-1-2 1,-1 2-1,-3 1 1,-2 1-1,-2 1 1,3 2-1,-5-1 0,0 0 1,-1 2-1,0 0 0,-3 0 1,-1-1-1,-8-1 0,-4 0 1,-4-1 0,-4 1-1,-2 0 1,-5-2-1,-1 2 1,-2 0-1,-1-1 1,-2 1-1,-4 0 0,-5-1 0,-5 1 0,-3 1 0,-4 1 0,-5 0 1,-1 2-1,0 1 0,-4-1 1,1 0-1,0-1 1,-2 1-1,0-1 1,-1 0-1,-3-1 0,-1 0 0,0 0 2,-1 2-2,-2 3-2,1 0 2,-1 0 0,0 2 0,2-2 0,0 2 0,0-1 0,-5-3 0,-2-1 0,-5 1 0,-5-3 0,-6 0 2,-5 1-2,-4 1 1,0 0-1,-1 2 0,0 0-1,-1 1 1,0 1-2,-3-3-2,0 5-4,-7-5-9,-7-1-20,-9-2-1,7-9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4.6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 1365 20,'0'0'22,"-5"21"-17,0 2-1,2 7 2,-1 11 1,0 5 1,-2 7-3,4 3 1,-2 0 0,3-1-2,1-5-1,1-9-2,3-8 0,-4-10 2,6-7 1,-6-16 0,7-9 0,-6-15 0,6-7 0,-5-12-1,2-9 0,1-5-2,3-4-2,1 3 1,1 4-1,1 5 1,3 7-1,0 7 1,1 8-1,0 5 0,2 3 1,3 5-1,0 4 0,3 7 0,0 5 0,3 6 1,-1 5 0,-4 8 2,-2 9 0,-10 3 1,-3 5 1,-11-1 1,-4 3 0,-12-5 0,-3-2-1,-6-7 0,0-3-1,-1-10-1,0-6-4,6-2-5,0-10-5,11-1-11,6-3-12,2-7 0,11-2 1</inkml:trace>
  <inkml:trace contextRef="#ctx0" brushRef="#br0" timeOffset="551">964 1306 7,'5'18'27,"-17"-6"0,-7 3-15,-1 7 0,-11 1-1,-2 8 0,-10 2 0,0 10-2,-6 1 0,6 8-1,2 0-2,9 4-2,7 0-1,12-1-2,14-4-1,12-7-1,16-5-2,8-13-4,17-8-18,7-6-9,0-20-1,4-9 1</inkml:trace>
  <inkml:trace contextRef="#ctx0" brushRef="#br0" timeOffset="841">1173 1423 20,'-2'17'26,"-5"-4"0,4 8-17,7 5-5,3 2 0,4 3 0,6-1-1,5 1 1,1-1-1,6-2 0,0-6 0,-1-3-2,-3-2-2,-3-5-5,-4-4-14,-4 5-9,-14-13 0</inkml:trace>
  <inkml:trace contextRef="#ctx0" brushRef="#br0" timeOffset="1051">1085 1767 18,'-23'-4'27,"1"-14"0,17-3-10,14 0-8,12-9-3,14-1-1,9-6-2,9 2 0,2 0 0,4 6-1,-3 5-6,-6 3-11,-8 2-15,2 12-1,-13-2 0</inkml:trace>
  <inkml:trace contextRef="#ctx0" brushRef="#br0" timeOffset="1312">1697 1675 7,'12'-7'22,"5"3"-5,-1 0-8,-3 0-3,-1 3-1,-12 1 2,15 4 0,-15-4 3,-2 14-1,-9-3 1,0 7 0,-9 1-1,2 8-3,-8-1-2,0 2-1,1 2-2,1-1 0,2-2-1,6-1 1,5-6-1,6-2 1,8-6 0,10 0 0,10-7 1,8-4 0,10-3-1,7-6-1,9 2-4,-1-6-15,4-3-15,2 0-1,-10-9 1</inkml:trace>
  <inkml:trace contextRef="#ctx0" brushRef="#br0" timeOffset="2063">1944 1229 16,'-3'13'23,"3"-13"-5,10 17-14,5-3-2,6 3 1,5 5 1,6 5 0,6 6 1,0 4 2,3 7 0,-6 1 0,-4 9 0,-13 5-1,-8 6 0,-14 2-1,-9 4-1,-13 2-7,-7 0-26,-15-8-2,-3 1 0,-9-16-1</inkml:trace>
  <inkml:trace contextRef="#ctx0" brushRef="#br0" timeOffset="15432">3728 388 15,'0'0'14,"0"0"-2,0 0-1,0 0-1,0 0-2,0 0-1,0 0-1,0 0 0,-11 6-2,11-6-1,-12 3-1,12-3 0,-15 7-1,4-3 0,-1 1 0,-4 2 0,-3 0-1,-3 5 1,-3 1-1,-7 3 0,-4 3 0,-6 5 0,-6 4 0,-4 1 1,-4 4-1,-2 1 0,1 1 0,2-2 0,5-3 1,4-3-2,11-4 1,8-5-1,8-5 0,19-13 0,4 12 0,19-12 1,9-2-1,12-2 1,6 2 0,5-1 0,3 2 1,-5 3-1,-5 3 0,-10 0 0,-8 8 1,-11 3-1,-9 6 1,-5 1-1,-8 2 1,-3 2-1,-4 1 1,-4 4-1,-4-2 1,-4 0 0,-5 0 0,-6 1 0,-4 1 0,-7 2-1,-2 2 1,0-2 0,1-2-1,7-2-1,10-3 1,10-5 0,15-4 1,16-8-1,17-6 1,15-6 0,13-3 0,9-5 3,10-3-1,3-2 1,1 1 0,-5 1-1,-4 5 1,-13-1-1,-8 5-1,-11 2 0,-11 3-2,-9 2-1,-9-1-2,-11-2-14,7 11-16,-7-11-1,-15-10 0</inkml:trace>
  <inkml:trace contextRef="#ctx0" brushRef="#br0" timeOffset="16854">2508 0 8,'11'11'5,"5"4"0,1 5-2,1 0 0,1 5-2,-2 2 1,0 0 0,-7 6-1,-4 5 1,-8 1 0,-5 3 1,-8 7 0,-5 2 0,-4 4 0,-1 4 0,-1-2-1,4-2 1,3-1-2,6-5 1,6 0-2,7-5 1,6-7-1,5-2 1,1-1 0,2-1 1,-2 0 2,-3 2 1,-6-1 0,-4 6 1,-9 5 1,-4 2-2,-3 0 0,0 0-1,0-1-2,3-4 0,6-3-1,6-6-1,8-4 1,8-6 0,4 0 0,4-1-1,0-4 2,0 2-2,3-3 2,-2 5-2,-2-2 1,0 4-1,-2 3 1,2 4-1,5 5 0,0 3 1,-1 3-1,3 4 0,0 1 0,-1 1 1,-5-2 1,-2 1 0,-7 1 1,-6 4-1,-7-2 1,-7 3-1,-8 3 1,-4 4-1,-5 2 0,-1 4 0,-4-6 0,2-1 0,1-4 0,7-3-1,3-5 0,8-6-1,6-6 0,8-4 0,7-4 0,4-2 0,4-3 0,0-5 1,1 1 0,-1-1 0,-5 1 0,-2 2 0,-7 1 0,-4 2 0,-5 1 1,-3 2-1,-3-2 0,1-2-1,0-2 0,0-6-4,4 1-12,1-5-19,2-10-2,-13-10 2</inkml:trace>
  <inkml:trace contextRef="#ctx0" brushRef="#br0" timeOffset="19858">4481 810 7,'2'-17'15,"4"8"-2,-1-8-3,4-3-2,2-7-3,3-6 0,0-4 0,2-3 0,2 2 0,-1 1 0,-2 5 0,-1 4-2,-3 7 0,-5 6-1,2 6-1,-8 9 0,7-10 0,-7 10-1,0 0 0,0 0-1,0 0 0,0 0 1,0 0-1,0 17 1,0-5 0,2 8 1,2 6-1,0 6 1,1 7 1,1 4-2,2 5 1,2-1 0,-2 1-1,0-3 1,-2-2 0,-3-5 0,-1-4 0,-3-5 0,-3-1 0,-4 0 0,-1-3 0,-3-2-1,-4-1 1,1-1 0,-1-3 0,-1 1 0,-2-2 0,1-3-1,0-2 1,0-2 0,5-1 0,-2-3-1,2 0 1,4-3-1,9-3 0,-11 3 1,11-3-1,0 0 0,11-8 1,11 0 0,10-2 0,9-1 0,10-1 0,6 0 1,7 0 0,-2 2 0,-5 4-1,-9 1 1,-10 4 0,-12-2 0,-6 6 0,-10-3 1,-10 0-1,0 0-1,0 0 1,0 0-2,0 0-1,0 0-4,0 0-6,0 0-23,-13 8 0,-10-9 0</inkml:trace>
  <inkml:trace contextRef="#ctx0" brushRef="#br0" timeOffset="21501">3935 1177 7,'0'0'9,"0"0"-2,0 0-1,0 0 0,0 0 0,0 0 0,19 3 0,-6-4-1,7 1 0,3-4-1,4 2 1,1-5-1,1 1-1,-4 0-1,-3 0 0,-3 1-4,-6 3-11,-13 2-11,15-9-2</inkml:trace>
  <inkml:trace contextRef="#ctx0" brushRef="#br0" timeOffset="21831">3917 1024 3,'0'0'21,"0"0"2,0 0-15,11 3-3,-2-3 1,6 3-1,3-3 2,8 1 0,2-2 0,7 1-1,-1-3-1,6 1-2,-9-1-1,-3 0 0,-5-1 0,-6 1-1,-5 3-4,-12 0-5,0 0-16,12 6-4,-12-6-2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3-11-05T21:15:10.6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2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3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3-11-05T21:19:32.1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2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3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29:53.2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0 3,'1'11'6,"-1"-11"0,2 13 0,-2-13-1,2 18 0,-2-8 0,1 3 0,-1 1-1,0 0 0,0 4 0,-1 2 1,1-1-1,-1 4 1,2 3-1,-2 1 1,3 4-1,-1 0 1,2 1-1,0 1-1,4 0-1,-2-1 0,3 0 0,0-6 0,0 0 0,-3-5 0,2-2 1,-4-2-1,2-2 0,-2-4 0,-1-1 1,-2-10-2,3 15 0,-3-15 0,0 0 0,2 12 0,-2-12 0,0 0-1,0 0 1,0 0-1,0 0 1,0 0-1,0 0 1,0 0-2,0 0 0,0 0-3,0 0-11,0 0-17,0 0 1,-8-13 0</inkml:trace>
  <inkml:trace contextRef="#ctx0" brushRef="#br0" timeOffset="761">0 352 10,'13'11'11,"-13"-11"0,10 5-2,-10-5 0,15 7-1,-4-3 1,-2-1-2,5 1 0,-1-1 1,7 2-1,-2-3-1,7 3-1,-2-3 0,3 1-2,0-2 1,1 1-1,-2-1-1,-1 0 1,-4 0-2,0 0 1,-6-1-1,-1 2 0,-2-1 0,-2 0-1,-9-1 1,14 3-1,-14-3 0,9 3 1,-9-3-1,0 0 1,0 0-1,0 0-1,0 0-3,0 0-6,0 0-16,0 0-8,-13-15 2</inkml:trace>
  <inkml:trace contextRef="#ctx0" brushRef="#br0" timeOffset="1382">23 186 9,'10'5'11,"0"-5"0,1 4-2,3-2 0,0 2-1,3-2-1,0 1 0,5 0-2,-3-1 0,3 3 1,1-2-2,0 2 0,2-2 1,2 2-1,-2-4 0,1 4 0,-3-4 0,1 1 0,-3-2-1,-2 2-1,-5-2 0,-2 1 0,-3-1-1,-9 0 0,10 1-1,-10-1 1,0 0-1,0 0 0,0 0-3,0 0-11,-10-2-19,10 2 1,-9-9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29:56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3,'0'0'8,"2"9"-2,-2-9-1,3 15 0,-3-15 0,4 20-1,-1-9 0,1 5 0,-1-1-1,2 3 1,1 1-1,0 4 0,1-1 0,-1 4-1,0 3 1,-1 1-1,2-1 1,-4 1-1,0-1 0,-2-1-1,0 2 1,0-5 0,-3-2-1,2-2 1,-1 0-1,0-3 1,0-3 0,1 0-1,0-3 1,1 0-1,-1-2 0,0-10 0,2 15 0,-2-15-1,3 15 1,-3-15 0,3 16-1,-3-16 1,2 12-1,-2-12 1,0 10 0,0-10 0,0 0 0,0 0-3,0 0-12,0 0-14,-1-12 1,1 12-1</inkml:trace>
  <inkml:trace contextRef="#ctx0" brushRef="#br0" timeOffset="691">73 403 11,'0'0'12,"15"4"-2,-15-4 1,16 3-1,-5-3 0,2 1-2,-1-2-1,4 2 1,1-3-2,4 3-1,-1-4 0,4 2-1,0-2-1,2 2 0,-2-2 0,1 2-1,-4-1 0,-1-1 1,-5 1-2,-1 1 1,-14 1 0,13-1-1,-13 1 0,0 0 0,0 0-1,0 0 1,0 0-1,0 0 0,0 0-1,0 0-1,0 0-6,0 0-11,-12-3-13,12 3 0,-14-7 0</inkml:trace>
  <inkml:trace contextRef="#ctx0" brushRef="#br0" timeOffset="1252">66 192 8,'0'0'11,"0"0"0,0 0-1,9 1 0,-9-1-1,9 3 1,-9-3-1,12 2 1,-12-2-3,19 3 0,-9-4 0,7 3-2,-3-3 0,6 2 0,-1-2-1,4 1-1,-2-2 0,2 2-1,-2-1 0,0 0 0,-3 0-1,1 1 1,-3 0-1,-1 0 0,-1 0 0,-2 1 0,-12-1 0,18 0 0,-18 0-1,13 2 1,-13-2-1,0 0 0,10 1 1,-10-1-1,0 0 0,0 0 0,0 0 0,0 0 1,0 0-1,0 0 0,0 0 0,0 0 0,9 5 0,-9-5-1,0 0 1,0 0-2,10 9-7,-10-9-26,0 0 1,0 0-1,0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30:01.7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70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1543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2564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34:06.0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0 850 4,'0'0'9,"0"0"-1,0 0 0,0 0-1,0 0 0,0 0-1,0 0-1,0 0 0,0 0-1,0 0 0,0 0 0,0 0 1,0 0-1,0 0 2,0 0-1,0 0 0,0 0-1,3-12-1,-3 12 0,5-11-1,-5 11-1,8-15 0,-2 5 0,2-2 0,-1 1 0,2-3 0,0 1 0,1-1 1,1-2-1,0-1 1,2 1-1,-2-2 1,3 1-1,-3 0 1,4-1-1,-3 0 0,2 0 1,-1 1-1,-1-1 0,1 1 0,0-1 0,-1 0 0,1-3 1,-2-1-2,3 2 2,-2-2-2,2 0 1,-3 1-1,1 0 1,0 0-1,0 1 1,-2 1 0,2 2 0,-2-1 0,1 2-1,-1-2 1,-1 2 0,2-2 0,0 1-1,0-1 1,2 0-1,-1-1 0,2 2 0,-2-1 0,1 1 1,-1 0-1,-3 5 0,-1 2 0,-1 0 0,-7 10 0,9-10 1,-9 10-1,0 0 0,0 0 0,0 0 0,0 0 1,0 0-1,0 0 0,0 0 0,0 0 0,0 0 0,0 0 1,0 0-1,0 0 0,0 0 0,0 0 0,0 0-1,0 0 0,0 0-2,0 0-7,0 0-24,0 0-2,0 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7:00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715 2861 2,'21'2'6,"-8"-1"0,5-1-1,3 0 0,1 1 0,4-1-1,3 0-1,1 0 1,3 0 0,4 1 0,1-1 0,2 0 1,7-2 0,3 1 1,4-3 0,7 1-1,5-1 2,7 0-2,3-1-1,6 1 0,2 1-1,4 0-1,4 0 1,5-1-1,1-2 1,4 0 0,3-3 1,6-1-1,0 0 0,8-1 0,-1 1-1,4 0 0,-2 1 0,3 2-1,1 0 0,3 4 0,0-2 1,-1 1-1,2-1 0,3 0 0,2-1 0,0 0 0,-1-2 0,2-3 0,-1 1 0,1 0 1,-3 2-1,-2-1 0,-2 2 0,3 2-1,-2 0 1,-4 3 0,-2-2-1,-4 1 0,-4 0 1,-4-2-1,-4-1 1,-10 1-1,-9-1 0,-7 2 1,-10 0-1,-7 1 0,-11-1 0,-7 3 0,-11-2 1,-6 2-1,-7 0 1,-7 0 0,-2 0 0,-12 1 0,9-1 0,-9 1 1,0 0-1,0 0 1,0 0 0,0 0-1,0 0 0,0 0-1,0 0 1,0 0-1,0 0 1,0 0-1,0 0 0,0 0 1,0 0-1,0 0 0,0 0 0,0 0-2,0 0-8,0 0-26,-12-5-1,-6-5-1,-14-11 0</inkml:trace>
  <inkml:trace contextRef="#ctx0" brushRef="#br0" timeOffset="6940">8238 2263 3,'0'0'3,"0"0"0,0 0 0,0 0 1,0 0 0,0 0 2,0 0-2,0 0 1,0 0-1,0 0 0,0 0 0,0 0 0,0 0-1,11 2 0,-11-2 0,18 2 0,-2 0 1,4-1-1,2 0 0,8 1 1,5-1-1,6 1 0,4-2 1,7 2-1,3-2 0,7 3 0,4-2 0,5 1 0,2 1-1,4 0 1,3-2-1,3 2 0,0-2 0,4 1 0,-3-2 0,-1 1 0,-6 0-1,0-1 1,-7 1-1,-5 0 1,-7-2-1,-6 2 1,-9-1-1,-3 0 0,-9 0 1,-5 0-1,-8 0 0,-4 1 0,-5-1 0,-9 0 0,10 0 0,-10 0 0,0 0 0,0 0 1,0 0-1,0 0 0,0 0 0,0 0 0,0 0-1,0 0 1,0 0 0,0 0-1,0 0 0,0 0 1,0 0-1,0 0 1,0 0-1,0 0 0,0 0 0,0 0 1,0 0-1,0 0 0,0 0 1,0 0-1,0 0 0,0 0 0,0 0 0,0 0 0,14-5 0,-14 5 0,14-5 0,-4 3 0,0-1 0,1-1 0,-1 1 0,-10 3 0,18-3-1,-18 3 1,17-3-1,-17 3 0,15-1 0,-15 1-4,18 1-5,-18-1-15,0 0-10,15 1 1,-15-1-1</inkml:trace>
  <inkml:trace contextRef="#ctx0" brushRef="#br0" timeOffset="80576">1516 2872 7,'111'7'13,"20"1"-1,10-5 0,19-1-2,14-2-2,15-1-2,12-1-1,14-1-1,11 2-2,5 2 0,9 3-1,3 1 0,0 2 1,-1-1-2,-4 0 1,-4-1-1,-8-1 1,-7-2-1,-13-3 1,-11 0 0,-10 0 0,-16-2-1,-8 5 1,-19-2 0,-13 0 0,-18 0-1,-13 0 1,-21-3 0,-14 0 2,-16-1-1,-12 0 2,-12-2-1,-8 1 0,-15 5 1,8-13-1,-8 13-1,-10-17-1,-2 7 0,-2-1-1,-2-3 1,-3 0-1,2 0 0,-1-1 0,0 2 0,3 0 0,-1-1 0,1 2 0,-1-3 0,-1-2 0,-2-4 0,2-6 0,-2-9 0,1-6 1,2-11-1,-1-11 0,4-15 1,2-10-1,2-12 1,0-10-1,0-8 1,-1-10-1,1-5 1,0-6-1,-2 4 0,1-2 1,-2 2-1,1 2 0,1 7 1,-1 10-1,2 12 0,0 11 0,1 12 0,0 12-1,1 15 1,2 11 0,2 10 0,0 8-1,2 7 1,-1 4 0,1 5-1,1 10 0,-7-9 0,-4 10 0,-3 3 1,-10 3-1,-8 3 0,-11-1 0,-10 2 1,-16 1 0,-12-2 1,-13-3-1,-17-2 0,-12-4 0,-15-6 0,-13-4 0,-12-6 0,-10-3 0,-11-3 0,-7 0 0,-4-3 0,-7 0 0,-5 0 0,-1 0 0,-6 2 1,-2 0-1,1 1 0,0 3 0,0 4 0,3 5 0,7 5 0,1 5 0,10 7 0,3 5 0,6 7 0,5 3 0,10 4-1,4 4 2,10 2-2,11 1 2,10 1-1,11 0 0,13-4 0,17 1 0,12-10 1,17-1-1,9 1 0,14-9 1,12 1-1,10-9 0,7 3 0,13-8 0,-6 11-1,6-11 1,17 12 0,0 0 0,8-2 0,5 7 0,8-1 0,3 11 0,7 3 0,-1 9 0,2 13-1,-2 11 1,-7 15-1,-4 12 1,-10 18-1,-4 14 1,-10 11 0,-8 6 0,-9 3 0,-7 5 0,-4-2 0,-6-6 0,4-5 0,-5-8 0,3-10 0,6-9 0,7-11 0,5-18-1,6-14 1,6-11-1,7-18 0,6-15 0,12-15-2,7-13-3,14-4-2,8-4-11,16-1-10,21 5 0</inkml:trace>
  <inkml:trace contextRef="#ctx0" brushRef="#br0" timeOffset="197294">11466 2378 8,'0'0'14,"0"0"-2,0 0-2,0 0-3,-9 2-2,9-2-2,0 0-1,0 0 0,0 0 2,9-4-1,3-6 2,13-3 0,10-6 1,15-5-1,15-8 0,16-3-1,14-7 0,12-1 0,6-1 0,5 2-1,-1-1 1,0 6-1,-6 0 1,-2 6-1,-10 4-1,-6 2 0,-9 3-1,-11 3-1,-12 4 0,-14-4-2,-17 4-5,-23-5-1,-18 5-4,-28-3-2,-21 5-4,-22-1 0,-16 1-1,-15 6-2</inkml:trace>
  <inkml:trace contextRef="#ctx0" brushRef="#br0" timeOffset="197734">11438 1811 12,'13'0'19,"-3"-2"-3,-10 2-4,10 9-3,-14 0 0,-3 7 0,-11 4-2,-1 9-1,-12 5 0,-4 11-1,-13 5-1,-5 7 0,-6 7-1,-1 4 0,0-2-1,4 2-1,8-8 0,8-3-2,14-7 2,13-8-1,14-10 1,17-7 1,15-10 0,15-6 0,12-6 1,14-3 1,7-6-2,9-1 0,1-3 0,-1-2-1,-2 2-1,-4 1 1,-5 0-1,-6 2 1,-7-1-1,-7 2 0,-7 2 0,-7 0 0,-10 2-1,-9 0-1,-5 3-2,-21-1-21,-6 9-11,-15-6 1,-20-9-1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7:26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2589 28,'0'0'13,"0"0"0,0 0 0,0 0-1,0 0-1,0 0-4,0 0 0,0 0-3,-42-31 0,42 31-2,0 0 0,0 0-1,0 0-1,0 0 0,0 0 0,0 0 0,0 0 1,0 0 0,0 0 0,0 0 1,0 0 1,0 0-1,48-5 1,-48 5-1,41-1 1,-41 1-2,58 1 1,-58-1-1,68 1 0,-23-1 0,4 1 0,6 0 0,6 0-1,-1 1 1,5 2 0,0-1 0,7 2 0,-1 2 0,3 0 1,-1 3-1,5-1 0,4-2 0,1 2 0,2-3 0,5 0 1,-3-3-1,3 1 0,2-3 0,-4 0 1,0-1-1,-3 0 1,0-1-1,2 1 0,-5 0 0,-1 0 1,-6 0-1,4 0 0,-3 0 0,0 0 1,1 1-1,-6-1 0,0 0 0,1 0 0,1 0 0,-6 0 0,-6 0 1,2 0-1,-6 0 0,-1 0 0,-9 0 0,-1 1 0,-7-2 0,2 1-1,1-3 1,-3-1 0,3-1 0,-1 0-1,3-3 1,-1 0-1,-2 0 1,-7 0 0,-2 1-1,-8 2 1,-6 0 1,-5 2-1,-13 3 0,11-4 1,-11 4-1,0 0 1,0 0-1,0 0 0,0 0-1,0 0 1,0 0-1,0 0 0,0 0 0,0 0 1,0 0-2,0 0 0,0 0-1,0 0-3,0 11-14,-6 5-23,-8-8 1,-8-4-2,-13-11 1</inkml:trace>
  <inkml:trace contextRef="#ctx0" brushRef="#br0" timeOffset="16473">6113 2391 2,'-11'5'4,"11"-5"-2,0 0 2,0 0 1,-11 4 1,11-4 2,0 0 1,0 0 0,0 0 1,0 0-1,0 0 0,0 0-1,0 0-1,13 3-1,-4 0-1,0-2 0,6 2 0,-2-2-1,7 3 0,0-3-1,4 2 0,2-2 0,4 2 0,0-2-1,4 2 1,1-1-1,5 2 0,-2-1 0,3 2 0,3-1-1,2 1 1,1-1-1,3 1 0,2-1 1,2 0 0,0-1-1,1 2 1,0-1-1,2 0 0,-1-1 0,2 0 0,-3-2 0,5 0 0,-1-1 0,3-1 1,2-2-1,0-1 1,-1-1-1,0 1 1,-2-3-1,1 3 0,0-2 0,3 1 0,-2 0 0,-1 0-1,-1 1 1,0 0 0,-2-1-1,-6 1 1,-2 0-1,-6 1 1,-7 0 0,-1 0-1,-4 0 1,-4 2-1,-3-1 1,-3 1-1,-4 0 1,0 0-1,-4-1 1,-2 2-1,-4-1 1,-9 1-1,15-3 0,-15 3 1,0 0-1,11 0 0,-11 0 1,0 0-1,0 0 0,0 0 0,0 0 0,0 0 0,0 0 0,0 0 0,0 0 0,0 0 1,0 0-1,0 0 0,0 0 1,0 0-1,0 0 0,0 0 1,0 0-2,0 0 0,0 0-2,2-17-11,-2 17-26,2-20 2,-5-2-3,0-4 2</inkml:trace>
  <inkml:trace contextRef="#ctx0" brushRef="#br0" timeOffset="35401">5985 2308 1,'-3'-28'8,"-1"-4"-3,1-7-3,1-6 0,0-4-1,2-1 1,1-4 0,-1-1 1,3-2-1,-1-2 1,1-1 0,1 0-1,1-1 0,1 1-1,0 2 0,2 2-1,0 3 1,0 7 0,0 2-1,2 7 0,0 4 0,2 1 0,3 5 0,4 1 0,3 3 0,5 0 0,7 2 0,8-2 0,7-1 0,8 0 0,10-1 1,11 1 0,10-2 1,9 2 0,7 1 0,8 4 1,6 2-1,8 5 1,4 2-1,3 5 1,0 4-1,3 2-1,2 1 1,0 2 0,1 1-1,-8 1 0,-6-1 0,-8-1 0,-9 0 0,-12 1-1,-13 0 1,-12 2 0,-12 0 0,-10 2 0,-11 3 0,-7 2 1,-9 6 1,-7 7-2,-5 5 1,-6 8 0,-4 9-1,-1 7 1,-2 6-1,0 6-1,1 3 1,2 6-1,-1 4 1,1 2 1,-3 0 0,0 3-1,-4 2 2,-2 3-1,-6 2 1,-1-3-1,-2-9 0,1-4 0,-1-11-1,4-10 0,1-9-1,3-13-2,6-11-2,2-3-21,2-20-6,0 0 1</inkml:trace>
  <inkml:trace contextRef="#ctx0" brushRef="#br0" timeOffset="36863">11233 2527 18,'-10'-5'21,"10"5"-1,-6-16-2,3 1-5,-4-8-5,2-6-3,-5-11-2,3-8 0,-2-12-1,-1-7 1,1-12 0,1-10-1,2-13 0,0-6 0,1-6-1,1-1 0,2-5-1,1 1 0,1 3 0,-1 6 0,4 9-1,2 8 2,2 11-1,1 9-1,0 11 0,3 10 1,-2 10-1,4 8 0,-2 7-1,-1 7 1,0 4 0,2 3 0,-1 3 0,0-1 0,2 3 1,-2 0-1,2 1 1,-1-1-1,1 2 1,0 1-1,2 1 1,1 1-1,3 1 1,3 1-1,6-1 1,4 2 0,4 2 0,8-2 0,5 1-1,7 1 1,6-1 0,5 1 0,9-1 0,5 1 1,7-1-1,6 0 0,6-1 1,5 0-1,9-3 1,5-2 0,5-4 0,4 0 0,5-3 0,8-3 0,4 0 0,4-1 0,2 0 0,4 0 0,0 1 0,1 2-1,2 1 1,-2 0 0,-2 3-1,-1 0 0,-7 2 1,-3 2-1,-6 2 1,-6 2-1,-11 2 0,-11 1 0,-8 1 0,-9 0 0,-8 2 0,-10-1 0,-8-1 0,-8 1 0,-6-1 0,-4 0 0,-6-1 0,-4 3-1,-5 1 1,-4 0 0,-4 2-1,-2 0 0,-3 3 1,-3-1-1,-3 3 0,-2 1 0,0 0 0,-2 2 0,-1 4 0,1 3 1,0 4-1,0 5 1,-1 9 0,1 7 0,-3 10-1,-3 10 1,-2 7 0,-4 7-1,-3 4 1,-4 6-1,-2 1 1,0 1 0,2 2 1,3-3-1,7-1 1,6-1-1,5 1 1,6-1 0,5-2 0,4-1-1,1-1 1,-2-3-1,-2-2 0,-5-2 1,-2-2-1,-5-5 0,-4-5 1,-4-6-1,-3-7 0,-1-7 1,-3-5-1,0-7 0,-1-6 0,-1-4 1,1-2-1,-1-4 0,-3 0 0,-5-2 0,-3-2-1,-4 0 1,-5-3 0,-6 0 0,-5-1-1,-6-1 2,-10 1-1,-6-1 0,-8 2 1,-8-1-1,-8 0 0,-10 3 0,-10-2-1,-11 3 0,-8-3 0,-7 1 1,-10-2-1,-8 2 1,-8-2-1,-4 1 1,-3-1 0,-2 1 0,-1 1 0,-1 0-1,1 4 0,2-2 0,3 2-1,4 0-1,5-2 1,3 0 0,6-3 1,6-1-1,6-7 2,7-1 0,5-4 1,5-2 1,8-1-1,9-4 0,8 2 0,9 3 0,10 0-1,8 1 0,4 2 0,12 0-1,7 1 0,4 3 0,5-3 1,4 0-1,2 0 1,6-1 0,3 0 1,2 0-1,1 0 1,10-1-1,-16 0 1,16 0-1,-12-3 1,12 3 1,-14-13-2,6 4 2,-2-3-2,-4-4 1,0 0-1,-4-3 1,0-2-1,-3 2 0,-1-6 1,-1-2-1,1-5 2,-1-5-1,-1-5 2,3-7-1,0-5 1,3-9 0,-1-3 0,2 2 0,0-1-1,5 4 1,0 2-1,1 6 0,1 5 0,1 11-1,0 5 0,4 5 0,0 8-1,1 3-1,4 16-4,-6-14-4,6 14-25,-7 15-1,-7-7 1</inkml:trace>
  <inkml:trace contextRef="#ctx0" brushRef="#br0" timeOffset="78973">19372 109 1,'0'0'20,"0"0"-10,0 0-5,0 0 0,0 0 0,0 0-1,0 0 0,0 0-1,0 0 1,0 11-2,1-1 2,1 5 0,0 6 0,3 6 1,1 9 1,2 5-1,2 9 0,-1 8-1,1 8 0,-1 7-2,-4 8 0,-3 8-1,-5 8 0,-4 7 1,-5 7 0,2 7-1,-5 5 1,2 6 0,2 3 0,1 0 0,4 0 0,-1 2-1,1 3 0,-5-1 0,-2 1 0,-6 0-1,-5 2 1,-3 1 0,-5-3-1,-2-6 0,-1-6 1,1-3-1,1-6 1,3-8 0,4-11 0,5-8 0,4-8-1,6-7 2,4-11-2,4-11 1,4-10-1,3-10 0,1-7 0,0-6 0,-2-7 0,1-3 0,-4-9 1,9 14 0,-9-14 0,13 12 0,-1-6 1,8 1 0,5 0-1,8-2 0,7-2 0,9-1 0,7-2 0,10 1-1,4 1 0,5 1 1,7 2-1,4 3 0,9 0 0,8 1 1,6-1-1,7-3 0,9-3 1,8-1-1,7-2 1,5-1-1,4 1 1,4 1-1,3 4 0,0 2 0,-1 2 0,0 2 0,-1 1-1,-3-3 0,-2 1 1,-4-5 0,-6-3 0,-4-2-1,-8-2 1,-10-3 0,-9-1 0,-9 1 1,-13-1 0,-11-1-1,-10 1 1,-14 0 0,-8-1-1,-9-1 1,-9 2-1,-6-1 0,-5 0 1,-3 0-1,-11 8 0,11-16 0,-11 16 1,13-18-1,-7 8 0,1-1 0,4-2-1,-2-1 2,1-3-2,2-1 2,-2-1-2,-4-3 1,7-4 0,-2-4 0,3-5 0,1-5-1,3-9 1,0-7 0,2-8 0,3-8 0,-8-6-1,4-8 1,-1-6 0,-2-7 0,-2-3 0,-3-7 1,9-4 0,-2-5-1,-2-5 2,5-3-2,-2-3 1,-5-2 0,8-4-1,1 0 0,-8 0 0,-7 2 0,6 5-1,-8 3 0,-3 6 1,3 3-2,-6 6 2,1 1-1,-3 9 0,4 5-1,1 3 1,-13 7 0,6 4 1,-1 8-1,-2 9 1,-7 10-1,-1 7 1,15 47 0,-31-74 0,31 74 0,-16-44 0,16 44 0,-15-27-1,7 18 0,8 9 1,-15-15-1,15 15 1,-18-12 0,6 6-1,-7 2 1,2 0 0,-3 1 0,-6 0 0,-6 0 0,-6 0 0,-7-1 0,-8-2 1,-9 0-1,-13-1 0,-12-1 0,-8-2 0,-10 0 0,-10 0 1,-9-4-1,-9 5 0,-10-4 0,-4 5 0,-7 0 0,-5-1 0,-3 0 0,-8 2 0,0 5 0,-1-4 0,0 4 1,-2-2 0,4 5 0,-1-2 0,7 3 0,9 3 1,7 2-1,12 0 0,16 1 0,14-1 0,17-1 0,15 1 0,16-1-1,12-3 0,12-1 1,8-2-1,5 0 1,6 0 0,14 0-1,-15 0 1,15 0 0,0 0-1,0 0 2,0 0-2,0 0 1,0 0-1,0 0 0,0 0 1,0 0-1,0 0 0,0 0 0,-11 2 1,11-2-1,-12 2 0,12-2 0,-11 2 0,11-2-1,-9 2-1,9-2-2,10 9-13,5-3-19,-1-9-3,3-6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1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230 373 14,'1'17'13,"2"7"1,-1 6 0,0 9-1,3 11 0,-3 11-1,5 13-2,-5 7-2,5 11-1,1 1-2,-1 1-1,2-6-1,-5-4 0,3-12-3,-3-11 1,4-12-7,-7-9-18,-7-21-7,6-8 0,0-11 0</inkml:trace>
  <inkml:trace contextRef="#ctx0" brushRef="#br0" timeOffset="310">0 711 16,'0'-15'28,"-6"-13"0,16 4-1,4-7-23,4 0-5,7-6 0,4 2 1,5 0 0,-5 1 1,11 3 1,-1 1 1,4 6 0,-3 2 1,2 9 0,-2 2 1,3 8-2,0 3 0,-3 8 0,-4 7-1,-3 5 0,-3 6-1,-6 4 1,-5 4-1,-9 4 1,-7-1 0,-11 4 0,-11-4 1,-7 2 1,-11-6-1,-3 1 1,-14-8 0,2-1 2,-3-6-3,5-3 0,2-7-1,6-1-1,8-5-3,5-4-5,18 4-6,-2-8-12,13 5-12,12-15-1,3-1 1</inkml:trace>
  <inkml:trace contextRef="#ctx0" brushRef="#br0" timeOffset="901">1531 110 13,'-5'11'28,"5"-11"1,0 0-1,0 0-21,-10 0-6,10 0 1,-12-3-1,2 4 1,-6 5 1,-1 3 1,-10 3 1,-1 5-1,-6 5 0,-2 8-1,-5 6 1,-1 10-2,-3 5 0,-1 9 0,-1 6 0,3 6 1,2 4 0,4 5 0,4-1 0,8 3 0,7-4 0,10-2-1,10-8-1,8-2 0,8-12 1,7-3-1,8-9 0,8-8 1,1-7-1,6-6 0,2-7 1,-2-2-1,-1-4 0,-4-2 0,-6-3-1,-5-2 1,-8 0 0,-6 0-1,-7-1 0,-10-1-1,0 0-4,0 15-26,0-15-6,-17 3-2,3-9 1</inkml:trace>
  <inkml:trace contextRef="#ctx0" brushRef="#br0" timeOffset="2534">1825 491 11,'3'-16'28,"-3"16"0,0 0 0,-3-10-20,3 10-5,0 0 0,0 0 0,0 0 0,0 0-1,0 0 0,0 0 0,0 0 0,-1 17-1,3-2-1,0 5 1,1 7-1,-1 9 2,0 8 0,0 8 0,-3 3 1,1 6 0,-3-3 0,1-1 1,-3-6-1,2-7 0,-1-13 1,3-7-1,1-12 0,0-12 0,13-10-1,3-7 0,-1-7 1,5-3-2,2-1 0,2 0 1,-1 0-3,-1 3 3,-3 10-3,-5 4 3,0 6-2,-2 5 1,0 4 0,-1 8-1,0 3 2,-1 12-2,2 0 2,1 5-1,-2 4 0,-1 4 1,-3 1 0,1-2 0,-5-2-1,0-2 1,-2-8-1,-1-4 0,-1-6 0,0-7-2,1-10-7,0 0-32,-4-11 1,1-9-2,2-11 2</inkml:trace>
  <inkml:trace contextRef="#ctx0" brushRef="#br0" timeOffset="3265">2471 1134 12,'7'16'28,"-7"-16"-1,0 0 1,0 0-24,0 0 0,9 7 3,-9-7 2,0 0 0,-4-13 0,4 13 1,2-27-1,6 5-2,0-11-2,8-5-1,3-6-3,5-4-1,4-2 0,2 1 0,1 5 0,-1 4 0,-3 6 0,-5 6 0,-3 7 1,-3 7-1,-5 4 1,0 8 0,-11 2 0,15 12-1,-9 1 1,0 6 0,1 3-1,1 8 0,1 2 2,2 5-2,-1 0 2,2 3-2,1-1 2,-1 1-1,-1 1 0,4-5 1,-8-5-2,5-4 1,-3-6-1,-2-4 1,0-5-1,-7-12 0,12 10-6,-12-10-29,-5-14-4,0-6 0,-3-10 0</inkml:trace>
  <inkml:trace contextRef="#ctx0" brushRef="#br0" timeOffset="4126">3367 747 27,'0'0'23,"0"0"-1,-9 14-1,12-3-2,-4 0-4,8 8-3,-3-4-2,9 6-2,-2-2-3,9 2-2,1-5 2,3 0-3,2-7 0,6-3-1,0-5 1,0-3-1,0-5 0,-2-4 0,-4-2 0,-2-5 0,-3-2-1,-6-1 0,-3-1 0,-3 1 0,-2 0-1,-4 2 0,-2 1 1,-4 4-1,-4 1 0,-3 2 0,-4 0 0,-8 3 1,-1 0-1,-3 3 0,-1 2 0,-1 3 1,0 4 0,-1 5-1,1 2 1,3 6-1,-2 2 1,0 6 0,3 2 0,0 3-1,2 0 2,5 1-1,0 0 1,8-1 0,1 2 1,7-3 0,1-2-1,4 3 2,3-4-1,5 1 0,2-3 0,5 0 1,3-3-1,5-2 0,4-3-1,6-5 1,4-3-1,2-4 0,4-4-1,1-6-2,3 1-5,-6 2-32,0-14 0,-3-2-2,-6-10 1</inkml:trace>
  <inkml:trace contextRef="#ctx0" brushRef="#br0" timeOffset="5197">4029-11 30,'4'-10'22,"-4"10"-2,0 0-2,0 0-5,0 0-3,0 0-3,0 0-1,0 0-2,0 0-2,10 10 1,-10-10 0,16 17-1,-6-4 2,8 6-1,-1 3 0,6 6 0,1 4 0,6 9-2,2 5 1,2 9-1,2 4 1,1 6-2,-1 0 1,0 2 0,0 2-1,-6-1 1,-3-4 0,-5-3-1,-5-3 1,-5-1 0,-7-3 1,-5-1-1,-6-4 1,-4-2 0,-6-3-1,-2-1 2,-3-6-2,-2-3 1,-2-3-1,0-4-1,3-2-4,-2-5-35,-6-8 2,1-5-2,-8-11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7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85 149 9,'0'0'29,"0"0"0,3-11 2,-3 11-19,0 0-8,0 0 0,2 18-1,0-1 2,6 8-1,-5 6 1,8 15 1,-5 9 0,6 13-1,-7 7-1,3 6 1,-3 1-2,3 4 1,-5-3-2,0-5-2,-2-12-5,-4-10-15,0-15-15,3-41-4,0 0 2</inkml:trace>
  <inkml:trace contextRef="#ctx0" brushRef="#br0" timeOffset="330">0 391 41,'6'-18'33,"1"5"1,-4-9-2,5-1-29,0-1-4,8 2 1,1 2 0,4 1 0,3 2 2,2 4 0,6 4 0,3 4 0,8 5 0,3 1-1,2 4 0,3 2 0,2 4 0,-4 2 0,-1 3-1,-6-1 1,-3 0-1,-12 1 1,-2 3 0,-9-1 1,-6 2 0,-11-1 1,-8 3 2,-12-1-2,-8 1 1,-11-3 0,-9 3 0,-10-5-2,-4 0 1,-3-6-1,1-1-1,3-4 0,5-3-3,10 1-2,4-7-5,17 3-24,8-4-7,8-3-1,12-5 2</inkml:trace>
  <inkml:trace contextRef="#ctx0" brushRef="#br0" timeOffset="801">1229 100 46,'15'3'33,"-1"3"-3,-14-6-3,0 0-26,-12-6-6,0 8 3,-7 2 2,-7 4 1,-4 6 4,-10 1 3,2 12 1,-7-2-1,6 9-3,-3 2-3,6 8 0,2 8-2,5 3 2,2 4-1,9 1 1,0 4 0,9 3 2,5-2-2,6-3 1,4-4-1,10-1-1,4-3-1,8-4-3,9-8 2,6-5-3,6-5 2,5-4-2,8 0-10,-5-11-23,7-14-4,0-10 4,-8-11-1</inkml:trace>
  <inkml:trace contextRef="#ctx0" brushRef="#br0" timeOffset="1242">1378 677 23,'13'13'34,"-3"-3"-1,10-2 1,4-4-20,0 0-11,7-1 0,-1-5 1,5 0 0,-2-7-1,3 0 1,-1-5-1,-2-3-1,-5-4 0,-2-1-2,-6-1 1,-5-2 0,-7 2-1,-6-1 0,-9 2 2,-6 3-2,-3 4 0,-7 3-2,-3 6 2,-4 4-1,-1 6 1,-2 6-1,1 7 0,-2 6 1,1 3 0,-1 4 1,5 1 0,4 2 3,2-3-2,8 1 1,3-2 0,9-3 1,8 0-1,13 1 0,8-1 0,12-4-1,13 1 0,10-4-1,10-6-1,1-3-3,11-1-12,-4-11-26,-4-14 1,-6-4-2,-15-12 2</inkml:trace>
  <inkml:trace contextRef="#ctx0" brushRef="#br0" timeOffset="2063">2023 14 18,'0'0'32,"-1"-14"0,1 14 1,0 0-16,3-9-13,-3 9 0,0 0 0,16 14 0,-7-4 0,8 8 1,-1 1 0,9 8 0,2 1 0,6 11-1,1-2-1,3 2-2,3 3 1,1 2-1,1 3-1,1 5 1,-3 0-1,-1 0 1,-7 2-1,-3 2 2,-8 5-2,-4 1 2,-12 1 0,-7-1 0,-12 1-2,-7 1-2,-10 0 3,-8 1-4,-5-7 1,-12-6-18,1-4-22,-3-13-1,-3-16 2,2-19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2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91 60 10,'0'0'23,"0"0"-4,3-11-3,-3 11-5,0 0-2,0 0-3,0 0-3,0 18-1,0-1 0,0 8-1,0 8 1,0 8-1,-1 10 0,1 4 1,-2 5-1,1 0 1,-1-6 0,1-2-1,-1-8 1,1-7 0,-1-10-1,2-7 2,-2-9-1,2-11 0,0 0 0,0 0 0,-10-26 0,5 1 0,-2-9-1,-5-8 0,4-5 0,-3-4-1,3 2 1,-2 1-1,5 1 0,-1 2 0,8 6-1,8 5 0,2 3-1,6 3 1,4 3-1,6 5 1,4 4-1,6 6 1,-1 5-1,0 5 2,-2 5-1,-3 4 0,-2 8 1,-4 2 0,-7 4 0,-5 2 0,-6 0 1,-5 2 0,-6-1 1,-6 2 1,-9-5-1,-5 2 2,-9-2-1,-3-1 0,-5-1 0,0-3-1,-1-4-1,5-5-2,6-3-2,6-8-3,11-3-4,5-10-3,12-4-10,11-2-11,3-7 1</inkml:trace>
  <inkml:trace contextRef="#ctx0" brushRef="#br0" timeOffset="671">1020 45 15,'16'4'28,"-16"-4"0,-15-2-13,5 5-6,-6-2-2,-2 4 0,-8-1-2,-3 4-1,-6-3 0,-1 10 0,-6 4 0,-2 6-1,-2 6 0,-1 8-2,3 5 0,3 9 0,4 7-1,6-2 1,9 2-1,10-1 0,10-3 0,11-4 0,12-4 0,11-8-1,11-7-5,6-13-5,7-11-16,6-7-6,-3-15 0</inkml:trace>
  <inkml:trace contextRef="#ctx0" brushRef="#br0" timeOffset="1011">1090 276 5,'0'21'25,"-2"0"-7,6 7-6,6 3-2,5 3 0,9 2 1,4 0-4,7 0-1,2-4-2,3-4-2,0-6-2,-5-3-2,-3-6 0,-9-6-3,-8 0-4,-15-7-7,0 0-4,-24-5-1,-8-2 2</inkml:trace>
  <inkml:trace contextRef="#ctx0" brushRef="#br0" timeOffset="1202">1042 627 21,'-31'4'19,"9"-3"-1,10-5-4,14-6 0,11-10-4,15-5-2,10-13-1,12-3-2,4-6-2,7 2-1,0 0 1,-3 6-3,-6 6-1,-12 6-10,-10 8-21,-2 12 2,-12-3-1</inkml:trace>
  <inkml:trace contextRef="#ctx0" brushRef="#br0" timeOffset="1502">1600 636 12,'22'-1'25,"-10"-9"1,8-1-11,3-5-11,3-1 2,3-2-1,-3-2 1,1 4 1,-9-1-1,-1 5 0,-7 2-1,1 7-1,-11 4-2,0 0-2,11 18-2,-11-2 1,1 3 0,1 2 0,0 3 1,-1 0 0,-1-1 0,-1-2 1,-1-3-1,-2-2 1,-1-3 0,-2-3 0,-3-3 0,10-7 0,-18 8 0,9-4 0,-1-3-1,10-1 0,-13 2 0,13-2-1,0 0 0,0 0 1,0 0-1,0 0 1,16 2 0,1-3 0,4-2 1,2 1-1,5-1 1,0 2-2,0 1-3,-4-1-9,-5 0-19,2 5 0,-7-8 0</inkml:trace>
  <inkml:trace contextRef="#ctx0" brushRef="#br0" timeOffset="2113">2138 0 20,'23'7'25,"1"4"-16,4 6-1,3 9 0,2 5-1,2 7-2,1 7 2,0 6-4,-6 5 2,-2 5-1,-10-1 1,-3 0 2,-14-4-1,-3 0 0,-12-8 0,-4-5-1,-7-3-7,-7-1-22,-7-16-9,1-1 0,-5-15-1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8:06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16 161 5,'-2'-10'16,"2"10"-1,0 0-2,0 0-3,0 0-2,0-9-2,0 9 0,0 0 0,1-10-1,-1 10-1,0 0-1,1-9-1,-1 9 1,0 0-1,0 0 1,0 0-1,0 0 0,0 0 0,0 0 0,0 0-1,0 0 0,0 0 0,0 0-1,0 0 0,0 16 1,-1-6 0,0 4 0,-1 4 1,0 3 0,-2 2 0,2-1 0,-1 4 0,4-1 0,0-2-1,4-2 1,4-5 0,5-1-1,4-8 1,4 0-2,3-6 1,0-3 1,0-4-1,1-3 0,-3-4-1,-1-1 1,-5-2 0,-1 0-1,-5-2 1,-1-1-1,-1 0 0,-3 2 0,-1 2 0,-1 1 1,0 3-1,-2 1 0,-2 10 1,2-10-1,-2 10 1,0 0-1,0 0 0,0 0 1,0 0-1,0 0 0,0 0-1,0 0 0,0 0 1,-2 9-1,2 2 1,0 2-1,0 7 1,0 2 0,2 3 0,1 2 0,2 0 0,2-2 0,2-2 1,2-2-1,0-7 0,4-2 0,-3-6 1,3-3 0,-2-6 0,3-3 0,-4-8 0,3-4 1,-4-4-2,1-4 1,-1-5 0,-2 0-1,1-1 0,-4 0 1,2 3-1,-4 5 0,0 2 0,-2 3 0,-2 6 1,0 1-1,-3 3 1,3 9-2,-9-13 0,0 5-9,9 8-25,-11-4-1,11 4 1,-5-9-1</inkml:trace>
  <inkml:trace contextRef="#ctx0" brushRef="#br0" timeOffset="1291">756 373 1,'0'0'24,"0"0"-7,0 0-3,0 0-1,0 0-1,0 0 0,0 0-2,0 0-2,11 2-1,-1-3-1,7 3-1,2-3 0,6 3 0,3-4-1,9 2-1,1-2 0,6 1 0,0-1-1,3 1 0,-2-1 0,-1 2-1,-6 0 0,-4 2 1,-8-2-1,-5 2 0,-8-1 0,-13-1-1,13 2 1,-13-2-2,0 0-4,0 0-14,-17-16-16,17 16-2,-24-23 1</inkml:trace>
  <inkml:trace contextRef="#ctx0" brushRef="#br0" timeOffset="1892">781 202 9,'0'0'25,"0"0"-8,0 0-4,0 0-2,0 0 0,0 0-3,0 0-2,0 0 0,0 0-2,13 9-1,-2-9 0,8 1 0,4-2 0,8 1 0,5-2 0,6 2 0,1-2-1,2 1-1,-3 0 0,-4 1 0,-4 0-1,-9 0 1,-4 1-1,-6 0 0,-6 0-1,-9-1-3,0 0-19,0 0-10,0 0 1,0 0-1</inkml:trace>
  <inkml:trace contextRef="#ctx0" brushRef="#br0" timeOffset="2503">779 0 19,'0'0'11,"0"0"1,0 0-1,0 0-1,0 0-1,-3 11-2,3-11 0,0 11-1,0-11-1,1 13 1,3-3-1,-4-10 0,4 22 0,-1-9 0,2 4 1,-5 0-1,3 7 0,-4 0-1,1 6 0,-4 6-1,1 5 0,-7 2 0,5 3-1,-2 1-1,2-1 1,-1 0-1,1-5 0,1-7 0,2-4 0,0-9 0,1-2 0,-1-8 0,2-11 1,-2 12 0,2-12-1,0 0 1,0 0 0,0 0 0,0 0-1,0 0-1,0 0-5,4-15-25,-4 15-7,4-15-2,0 3 1</inkml:trace>
  <inkml:trace contextRef="#ctx0" brushRef="#br0" timeOffset="3455">1487 74 3,'8'-9'8,"-8"9"-1,0 0 1,0 0 0,0 0 1,0 0 0,0 0 0,0 0-2,0 0 0,0 0-2,1 9 1,-1-9-1,-1 12 0,1-12 0,0 19-1,0-5-1,1 2 1,-1 3-2,5 4 1,-3 5 0,2 4-1,-2 4 0,1 6 1,-4 4-1,1 5 1,-3 2-1,-1 2 1,-5-5 0,3 0-1,0-6 0,1-6 0,-1-8 0,6-6 0,-5-8 0,6-3 0,-1-13 0,11 8 0,-11-8 0,17-11 1,-6-3-1,2-3 0,3-7-1,2-3 1,-1-4-1,3-2-1,-2 1 1,2 2-1,1 2 0,-3 4 0,0 4 0,-2 6 0,-3 2 0,-3 5-1,0 2 1,-10 5 0,10-1 0,-10 1 1,5 10-1,-5-10 0,4 19 1,-2-5-1,2 1 1,-2 3 0,1 3 0,2 1 0,-2 1 0,1 3 0,-1 0-1,0 1 1,-2 0 0,2 0 0,-3-3-1,-3-1 1,2-3-1,0-5 1,0-2-1,0-4 0,1-9 0,-1 10 0,1-10-3,0 0-30,-3-9-5,4-6-1,-5-9 0</inkml:trace>
  <inkml:trace contextRef="#ctx0" brushRef="#br0" timeOffset="9694">2089 880 8,'0'0'17,"0"0"0,2-9-2,-2 9-1,0 0 0,0 0-3,0 0-1,0 0-1,0 0 0,4-14-2,-4 14 0,4-10-2,-4 10-2,9-20 0,-1 6-1,3-4-1,2-5 0,2-3-1,3-2 1,1-4-1,1 1 0,1 0 1,-2 2 0,-3 3 0,-1 7 0,-4 1 0,-1 7 0,-10 11 0,10-13 0,-10 13 0,0 0-1,0 0 0,6 12 0,-5-3 0,1 1-1,1 3 1,3 1 0,1 2 0,0 1 0,0 3 0,2 3 0,-1 3 0,0 3 1,0 2-1,-1 2 1,-2 2-1,-1-1 1,-1-1-1,0-3 1,-2-8 0,0-1-1,0-4 1,-1-7-1,0-10 0,0 12 0,0-12-6,0 0-21,-5-13-9,7 2-1,-2-11 0</inkml:trace>
  <inkml:trace contextRef="#ctx0" brushRef="#br0" timeOffset="10625">2682 660 7,'0'0'23,"0"0"-2,-6 9-14,6-9-1,0 0 1,11 13 1,-11-13 2,14 13-1,-14-13-1,24 13 0,-7-10-1,7 2-2,0-7 0,5 0-2,0-6 0,2-1-1,-2-5 0,0 1 0,-6-4-1,-2 2 0,-6-2 1,-4 3-1,-4-2 0,-3 2 0,-4-2 0,-3 3 0,-4-3 0,-2 3-1,-2-1 1,-1 3-1,-4 1-1,0 2 1,-3 4 0,-4 3-1,1 5 0,-2 1 1,0 6-1,-2 2 0,1 4 1,1 2-1,2 2 1,4 2-1,1 2 1,3 1 1,2 2-1,4 0 1,2 0 1,5 2 0,1-1 1,4 2 0,1-3 0,7 0 1,-1-4 0,6 3-1,-1-5 0,6 0-1,0-6 1,2 0-1,-2-5 0,0 0-1,1-5 2,-2-3-2,-2-2 0,-1-2 1,-1-1-2,0-1 1,-2-4 0,1 2-1,-2-1 0,0 3 1,-2-2-1,-1 2 0,-11 3 0,15-4 0,-15 4 0,10 3 0,-10-3 0,0 0 0,0 0 0,9 5 0,-9-5 1,0 0-1,0 0 1,0 0-1,0 0 0,0 0 1,0 0-1,0 0-1,0 0 0,0 0-3,0 0-9,0 0-27,0 0 0,0 0-1,-11-12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8:36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54 403 2,'0'0'3,"0"0"-1,0 0 1,0 0 1,7-13 0,-7 13 1,0 0 1,0 0 1,8-9 1,-8 9 1,0 0-1,0 0 1,0 0 0,0 0-1,0 0 0,0 0-2,0 0 0,0 0-2,0 0 0,0 0-2,0 0 0,0 0-1,0 0-1,0 0 0,-10 13 0,6-1 0,-3 3 1,-1 4 0,1 3 1,-3 2 1,3 5 0,-1-4 1,3 1 0,2-4 0,6 0 0,3-7-1,8 1 0,5-6-1,9-3-1,2-6-1,6-4 0,1-5 0,0-4 0,-3-5-1,-2-4 1,-7-3 0,-4-1 1,-7 0 0,-1-1 0,-7 2 1,-1 3-1,-3 2 1,0 5-1,-2 3-1,0 11 1,-3-9-2,3 9 1,-4 11-1,1 2 1,1 3-1,0 2 0,2 4 1,1 3 1,1 0-1,3 0 1,4-3 0,3 0 0,3-4 1,4-3-1,1-5 0,2-3 2,-1-5-2,3-5 0,-4-6 1,0-6-1,-4-6 0,-3-5 0,-4-6 1,0-1-2,-4-4 2,-3 3-1,-2 0 0,0 4 0,-2 5 1,1 7-2,-2 5 1,1 3-2,2 10-1,0 0-1,0 0-9,-3 12-27,3-12 1,4 18-2,-4-18 2</inkml:trace>
  <inkml:trace contextRef="#ctx0" brushRef="#br0" timeOffset="1873">831 251 14,'0'-17'23,"0"17"-7,0-12-6,0 12-1,0 0 0,0 0 0,0 0-1,0 0 0,0 0-2,0 0-1,0 0-2,0 0-2,0 0 1,-4 11-2,3 2 0,0 6 0,-1 7 1,1 9-1,-2 9 1,1 5 0,-3 7 1,2 5-1,-1 3 1,1-1-1,0-1 1,0-7 0,2-4-1,-2-9 0,3-6 0,-1-10 0,0-7 0,1-7-1,0-12-1,0 0-6,0 0-5,-2-10-13,6 0-9,-5-10 2</inkml:trace>
  <inkml:trace contextRef="#ctx0" brushRef="#br0" timeOffset="2424">797 638 5,'-5'14'30,"5"-14"1,0 0 3,18 2-17,-3-5-7,12 3-1,2-3-1,9 3-2,4-3 0,7 3-2,-2-2-1,-4 1-2,-5 0 0,-8 0-2,-6 1-1,-9-2-2,-5 4-10,-10-2-22,0 0 0,-18-12 0,1-1 1</inkml:trace>
  <inkml:trace contextRef="#ctx0" brushRef="#br0" timeOffset="2714">690 471 25,'12'12'31,"2"-11"1,12 1 1,7-3-23,2-2-4,9 2 0,0-3 0,4 4 0,-6-3 0,1 3 0,-7-2-1,-3 2-2,-8 0-1,-5-1-1,-5 3-2,-15-2-2,13 6-6,-13-6-17,0 0-11,-3 10-2,3-10 2</inkml:trace>
  <inkml:trace contextRef="#ctx0" brushRef="#br0" timeOffset="3235">1449 41 11,'1'-23'27,"-1"23"2,4-11-6,-4 11-13,5-9-1,-5 9-1,0 0 0,0 0-1,0 0-1,0 0-2,0 12-3,0-12 0,-1 20 0,1-6 0,2 4 1,-3 3 0,6 6 1,-5 4 0,2 9 0,-4 0 0,-2 9 0,-3 3 0,0 4 1,-4-2-1,1-2 0,-1-7-2,-1-4 2,5-11-2,7-8 1,6-12 0,9-9-1,5-12 0,6-8 0,4-7 0,4-6-1,4-3 1,-3 0-2,-4 1 1,-4 4 0,-6 6 1,-5 7-2,-5 8 1,-1 9 0,-6 10 0,-2 8 0,-2 9-1,-2 4 1,1 7 0,0 4 1,-1 3-1,0 1 1,0-6-1,-1-5 1,0-6-1,3-5 0,-1-6 0,0-8-5,1-10-16,0 0-17,0 0-1,15-18-1,-11-5 0</inkml:trace>
  <inkml:trace contextRef="#ctx0" brushRef="#br0" timeOffset="4066">1883 742 24,'-6'12'30,"6"-12"3,0 0-11,0 0-10,-5-11-1,5 11-1,6-19-1,4 6-1,-2-10-2,6-2-1,1-5-4,2-2 0,4 2 0,1-2 0,-2 1 0,1 4 2,-2 3-1,0 4 0,-5 4 1,2 5-1,-4 2 0,-2 5-2,1 2 0,-11 2 0,13 4-1,-13-4 1,8 20-1,-6-6 1,1 5 0,-2 4 0,-1 5 1,0 5-1,0 1 1,0 5-1,-3 0 1,3 0 0,-1-2-1,2-1 1,-1-5-1,3-5 0,-1-4 0,-1-8-1,4-3-7,-5-11-31,0 0 0,11-28-1,-6-5 1</inkml:trace>
  <inkml:trace contextRef="#ctx0" brushRef="#br0" timeOffset="4727">2471 440 24,'0'0'29,"-10"7"-7,10-7-4,4 9-4,6-1-2,0-7-1,9 3-2,1-5-2,8 2-2,-2-4-2,0-2-1,0-3 0,-4 0-1,-1-3 0,-5 1 0,-7-3 1,-2 2-1,-4-2 0,0 1-1,-4 0 1,0 2-1,-2-1 0,-1 0-1,4 11 1,-12-17 0,12 17 0,-19-13 0,8 9 0,-3 0 0,0 3 0,-2 3 0,-1 1 1,-1 1-1,0 3 1,1 2 0,-1 1-1,2 3 3,-1 2-2,2 4 0,1 3 1,3 3 0,-1 2 0,4 3 0,1 2 0,3 2 0,1-1 0,5 3 0,0-5 0,5 0 0,4-2 0,3-3-1,5-4 1,4-4 0,6-3 0,2-6-2,5-5 2,5-2-1,-1-5 0,-1 0 0,-4-3 0,-3 1-1,-8 0 0,-3 0 1,-4 4-2,-17 1 0,10 9-4,-10-9-16,-11 14-21,4-3 2,-10-5-3,-5-2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0,'0'0'22,"0"0"-1,0 0-11,11 6-7,11-6-1,-3 3 0,7 3 1,11 0 2,11 4 1,12 1 1,9 4 2,15-3-2,14 2 0,13-3 0,14 1-1,7-4-1,12 0 0,7-5-1,13 2 1,4-4 0,12 3 0,3-3-1,8 2 0,3-4 0,7 2-1,-3-3-1,3 0 0,-2-1 0,-7 0-1,-5 0 1,-1 2-1,-7 0 0,-4 2 1,-3-1-2,0 1 2,-5-2-2,0-1 2,-4-1-1,-1-1-1,-9-3 2,-4 0-1,-11 1 1,-13 3-1,-12 1 0,-14 3 0,-17 3-1,-17-1-4,-14 5-26,-23 5-8,-28-13-2,-14 11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6:54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190 309 9,'0'0'11,"0"0"1,0 0-1,0 0 1,0 0-2,0 0-1,0 0-2,0 0-1,0 0-3,0 0 0,0 0-1,-50 21 0,50-21-1,0 0 1,0 0 0,-49 5 0,49-5 1,0 0 0,0 0-1,0 0 1,0 0 0,0 0-1,0 0 1,0 0-1,0 0 1,0 0-1,0 0 0,0 0-1,0 0 1,0 0 0,0 0-1,0 0 1,0 0 0,47 19 0,-47-19 0,62 7 0,-62-7 0,83 6-1,-40-4 0,-2-1-1,-41-1 1,65 4-1,-65-4 0,54 0 0,-54 0 0,0 0-1,0 0 0,47-2-1,-47 2-3,0 0-9,0 0-16,0 0-5,0 0 1</inkml:trace>
  <inkml:trace contextRef="#ctx0" brushRef="#br0" timeOffset="701">0 22 19,'0'0'28,"0"0"0,0 0-10,0 0-9,0 0-2,0 0-2,0 0 0,0 0 0,42 0 0,-42 0 1,48-5-2,-48 5 1,62-9-1,-62 9 0,59-6-2,-59 6 0,45-4 0,-45 4-1,0 0-1,50-3 0,-50 3 1,0 0-2,0 0 0,50 11 0,-50-11-5,0 0-12,0 0-16,57 14-2,-57-14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6:56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43 412 0,'0'0'12,"0"0"-3,0 0-1,0 0 0,0 0-2,0 0 0,0 0-1,0 0 1,0 0 0,-43 19 0,43-19-2,0 0 0,0 0-1,0 0 0,0 0-1,0 0-1,0 0-1,0 0 0,0 0-1,0 0 1,0 0 0,47 5 0,-47-5 1,47 0 0,-47 0 0,67-1 1,-25 1-1,2-2 0,4 1 1,3-2-2,-1 4 1,3-2-1,3 1 0,-6-1-1,1 1 1,-4-1 0,-7-1 0,-6 2 0,-7-2-5,-6 0-11,-2 8-10,-19-6 0</inkml:trace>
  <inkml:trace contextRef="#ctx0" brushRef="#br0" timeOffset="631">48 4 17,'0'0'26,"0"0"0,0 0-13,0 0-8,0 0-3,0 0-2,0 0 0,0 0 0,0 0 0,43 43 1,-43-43 0,0 0 0,50 9 0,-50-9 1,48 7-1,-48-7 1,67 2-1,-67-2 1,76-4-1,-76 4 1,79-10-2,-39 3 1,-2-2 0,1 2-1,-3 1 0,0 1 0,-6 1 0,3 1 0,-6 0 0,0 2 1,-7 0-1,-4 1 0,-1 2-4,-5 0-9,-10-2-16,19 8 1,-19-8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6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1034 0 15,'-3'22'21,"2"3"-3,-2 0-2,-2-2-1,1 2-4,-4-1-3,4 1-1,-3-1-2,2 1-2,-2-2 0,0 0-3,2 0 0,-1-1-1,0 0-1,0 0-1,2 4-9,0 3-19,-4-6 0,7 6 2</inkml:trace>
  <inkml:trace contextRef="#ctx0" brushRef="#br0" timeOffset="270">966 885 8,'-1'23'27,"6"5"0,-3-4-8,2-1-10,2 1-4,-1-2-1,3-2-1,-2 0 0,2 0 0,-2-3 2,2 2-1,-2-2 1,3 2-1,-1-1 0,2 2-1,-1-1-1,3 2-1,-1 0 0,2-1-1,2 1 0,-4 0-1,6-1 0,-1-3-1,3 0-2,-2-4-2,3 2-5,0-5-10,-4-5-11,11 4 1</inkml:trace>
  <inkml:trace contextRef="#ctx0" brushRef="#br0" timeOffset="651">1762 1532 14,'15'12'31,"5"3"-1,-5-2-3,2-5-14,5 4-5,-2-4-1,4 2-3,-6-5 0,6 3 1,-6-3 0,2 2 0,-2-2 0,0 1-1,-3-2 0,3 3 1,-3-3-1,3 1-1,-3-2-1,5 1 0,-3-2 0,4 0-1,1 0-1,-1 1 1,-1-2-1,1 1 0,-1-1 1,-1 1-1,0 0 0,-2 0 0,1 1-1,-1 0 0,1 1-2,-1-1-1,6 5-3,-3-7-7,8 7-6,-3-5-8,5 1-10,5 2 2</inkml:trace>
  <inkml:trace contextRef="#ctx0" brushRef="#br0" timeOffset="1061">3101 1736 38,'23'4'25,"2"1"0,-6-4-1,3 5-3,-8-8-4,7 7-6,-9-6 0,5 3-5,-5-3-2,3 3-1,-2-3-1,0 2-1,0-1 0,-1 1-1,0-1 0,-2 1-1,1 0 0,-1-2-2,3 3-1,-2-5-2,8 5-4,-6-8-4,11 7-7,-2-4-10,1-3-7,6 1 3</inkml:trace>
  <inkml:trace contextRef="#ctx0" brushRef="#br0" timeOffset="1352">3964 1664 66,'30'0'39,"1"0"0,3 3-12,-5-8-13,8 4-7,0-3-4,2 0-1,-1-2 0,-2 1-1,-2-1 0,-3 1 0,-2-1 1,-2-1-1,-2 1 0,-2 0 0,-1-1 0,-1 1 0,1-1-1,0 1 0,-1-1-1,-2-3-1,1 4-2,-2-3-1,4 3-2,-5-6-1,6 6-2,-6-6-2,7 5 1,-8-5 0,11 6-2,-6-8-1,6 7 0,-2-5 0,2 3 3,-1-1 1,2 2 1,-2 0 3,-1 1 4,-1 1 4,-3 1 3,1-1 2,-2 0 2,-2 2 1,-2-2 1,2 2-1,-5-3-1,2 2-1,-3-3 0,1 5-2,-13 3 0,19-11-1,-19 11 1,17-10-1,-17 10 1,15-8-1,-15 8 0,16-8 1,-16 8-1,19-11-1,-10 4 1,3 4-1,-2-4 0,0 1 0,0-1 0,0 2-1,-10 5-1,18-13 0,-9 5-1,-9 8 0,18-16 0,-8 6 0,-1 0-1,0-3 0,1-3 0,0-3-1,1-1 0,-1-3-1,0-2-1,-2-5-3,6 3-3,-6-7-2,7 7-5,-8-8-4,8 7-4,-8-5-2,6 7-5,-2 1 2,1 1 1</inkml:trace>
  <inkml:trace contextRef="#ctx0" brushRef="#br0" timeOffset="6068">264 1782 17,'0'0'29,"0"0"-1,0 0-10,0 0-6,0 0-2,0 0-2,-9-2-1,9 2-1,0 0 1,0 0-1,0 0-1,0 0 0,-12-6-1,12 6-2,-12-4 1,12 4 0,-17-7-2,8 4 0,-5-1 0,1 1-1,-3 1 0,-2-1-1,-1 3-1,-4-2-5,5 4-14,-7 1-15,-5-4-1,1 2 0</inkml:trace>
  <inkml:trace contextRef="#ctx0" brushRef="#br0" timeOffset="11767">3603 2388 66,'-9'-3'39,"9"3"-1,-14-5-8,6-4-22,8 9-4,-8-20-2,1 9-2,0-2 0,-2 0-2,1-1-3,-9-6-8,6 0-16,-5-1-9,-3-4-1,0 0 2</inkml:trace>
  <inkml:trace contextRef="#ctx0" brushRef="#br0" timeOffset="11977">3211 2031 20,'-13'0'34,"13"0"1,-22 1-1,12-5-17,10 4-8,-18-7-5,9 3-2,-3-2-1,0-2-1,-1 1-2,-4-6-3,1 5-8,-4-6-11,-3-1-11,1 3 0,-7-2 2</inkml:trace>
  <inkml:trace contextRef="#ctx0" brushRef="#br0" timeOffset="12157">2710 1873 22,'-22'1'33,"-2"-4"1,2 0-9,8 3-6,-6-6-5,10 5-4,-6-4-2,7 3-2,-4-6-2,3 4-2,-2-1-1,-2-3-4,5 5-8,-8-7-14,-1 1-12,1 1-2,-4-5 2</inkml:trace>
  <inkml:trace contextRef="#ctx0" brushRef="#br0" timeOffset="12428">1914 1837 49,'-23'0'34,"4"-2"2,-2 0-11,4-6-17,5 1-3,-2-2-2,3 2 0,-1-2 0,12 9 1,-18-10-2,9 6 0,-1 2-3,-4-2-1,3 3-8,-8-7-3,5 6-7,-7-1-14,-4-5-3,-1 2 1</inkml:trace>
  <inkml:trace contextRef="#ctx0" brushRef="#br0" timeOffset="12688">1078 1743 17,'-31'-1'34,"7"2"3,-1-5-2,2-5-15,10 8-8,-5-5-5,5 3-3,-2-1-3,3 1 0,2 0-1,-1-1 0,2 3-3,-2-5-5,11 6-12,-13-5-16,4-2 0,-1-1 0</inkml:trace>
  <inkml:trace contextRef="#ctx0" brushRef="#br0" timeOffset="12908">564 1670 27,'-30'6'32,"5"5"1,-5-4-8,1-3-12,4 3-6,-4-4-1,4 4-1,-4-4-1,5 2 1,-3-3-2,3 2 1,-2-1-3,4 1-1,5 5-3,-7-6-10,4 4-23,5 5-1,-5-8 1,7-1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3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60 17,'0'0'32,"0"0"2,0 0 0,-15-8-18,15 8-9,-10-8-2,10 8-1,-10-9-1,10 9 0,-14-8 1,14 8-1,-18-8 0,18 8 0,-20-8 0,6 6-2,0 0 0,1-2-1,-2 2-2,-2-1-3,3 5-4,-8 1-22,-1-4-5,3 4-1,-9-6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3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697 10 20,'0'0'32,"-10"-4"1,10 4-2,0 0-20,-10-5-4,10 5-2,-12-1-2,12 1 1,-16 0-1,16 0 0,-19 2 0,10 1 0,-1-1-1,0 0-1,0 0 0,1 1 0,-2 0-1,1 0 0,0 2-1,-2 0-1,1 3 0,-5 0-4,5 7-9,-5 1-14,-2 0-7,0 2 1,-3-2 1</inkml:trace>
  <inkml:trace contextRef="#ctx0" brushRef="#br0" timeOffset="350">170 435 11,'-5'17'28,"-5"-12"0,10-5 2,-3 14-23,3-14-3,-10 10 0,10-10 0,-4 12 1,-8-5 1,5 4 0,-7 0 0,7 5 0,-5-3-1,9 4-2,-6 2-1,4 0-1,2 2-2,-3-1-1,2 4-2,-6-4-3,4 5-7,-3-3-7,-1-2-13,7 5 1,-6-4 1</inkml:trace>
  <inkml:trace contextRef="#ctx0" brushRef="#br0" timeOffset="681">5 1327 4,'-3'19'27,"4"6"0,-5-12 1,6 2-18,3 1-3,-3-3-1,3 2-1,-3-2 0,3 1-1,-3-2 0,4 2 1,-6 1-2,3 2 1,1 2-3,0-1-1,0 4-2,0-2-4,-1 5-11,7 3-16,-6-7 1,0 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2592 2826 26,'11'-12'25,"-11"12"-2,11-9-1,-11 9-4,10-10-2,-8-1-3,7 7-2,-5-7-1,5 6 1,-5-9-3,5 4-2,-2-5 0,1 2-2,-1-6 0,2 0-2,0-2 0,0-1-1,0-1 0,2-2 0,-2-1-1,3-1 1,-3 0-1,1-2 0,-1-1-1,-1-1 1,0 0-2,-8-3-1,7 4-3,-7-5-1,6 5-6,-11-7-5,10 10-5,-9-9-2,6 10-2,-2-4-3,0 2 0</inkml:trace>
  <inkml:trace contextRef="#ctx0" brushRef="#br0" timeOffset="340">2772 1907 28,'-10'-19'26,"3"7"-2,7 12-2,-6-23-3,9 13-2,-5-9-2,7 6-4,-5-9-1,7 0-2,-5-3-4,3 1 1,-3-4-3,0 0 0,0-3-1,-2-1 0,-2-3-1,-1 1 0,-2-2 0,-1-3-2,-4 2-1,-3-4-1,-1 6-2,-4-3-2,3 9-3,-10-5-2,8 11-4,-9-4-6,5 9-6,-4 1 1,1 3 1</inkml:trace>
  <inkml:trace contextRef="#ctx0" brushRef="#br0" timeOffset="621">2417 1075 32,'0'0'26,"-13"-13"1,13 13-4,-5-13-3,-1-1-5,6 14-3,-5-20-2,5 8-1,-5-4-2,3 1-2,-5-3-1,1 2-1,-1-4-1,0 1-1,-1-2-1,0-2 0,-2-1 0,0-3-1,-1 0-1,-3-4-1,2 2-2,-5-4 0,4 3-2,-11-5-4,8 10-3,-10-6-7,2 2-13,-1 7-2,-4 1 1</inkml:trace>
  <inkml:trace contextRef="#ctx0" brushRef="#br0" timeOffset="921">1836 384 27,'-10'-4'34,"-2"-5"3,0-1-10,12 10-9,-11-13-8,11 13-4,-5-14-2,5 14-2,-9-18 1,5 9-1,-2-5-1,-2 1 0,-2-3-1,-3-1-1,-2 0-2,-4-4-1,1 5-4,-7-7-6,2 7-10,-5-3-7,-5 1-6,1 5 1</inkml:trace>
  <inkml:trace contextRef="#ctx0" brushRef="#br0" timeOffset="1221">906 113 39,'-19'-3'37,"7"0"1,0-4-1,-2-5-24,14 12-7,-14-11-4,14 11-1,-16-12-1,16 12 1,-17-15 0,5 9 0,-1-1 0,-3 2 1,3-2 0,-2 3-1,-3-1 1,-3 2-1,-2 2 0,-1-1-1,-4 0 0,0 0 1,-1 0-1,-2 1 0,-1 0 0,0 1 0,0-1 1,2-1-1,1 4 0,-1-1 0,0 1 1,1 0-1,0 0 0,-1 2-1,0 5 0,-2-1-3,2 9-3,-7-1-19,2 3-12,3 0-2,0-1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0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8 976 0,'0'0'28,"4"10"0,-4-10 1,0 0-18,0 0-6,0 0 0,0 0 2,0 0 0,-4-10 1,2-2 0,9-1 1,-4-10 0,7-3-3,0-12-1,5-4-3,0-8 2,6-4-2,1-5-1,1-1 1,3-1-2,0-1 2,-1 3-2,0 2 1,0 1-1,-4 5 1,1 2 0,-4 7-1,-3 1 1,-1 8-1,-4 6 1,-1 6 0,-3 4-1,-1 6 1,-5 11-1,4-11 0,-4 11 0,0 0 0,0 0 0,0 0 0,0 0 0,0 0-1,0 0 1,0 0-1,0 0 0,0 0 0,7 9 1,-4 2-1,3 2 1,3 9 0,0 6-1,2 8 1,5 9 0,3 5 0,3 6 0,3 2 0,2 3 0,0-2 0,3-3 0,0-4 0,-5-6 0,0-4 0,-1-4 0,-3-4 0,-5-4-1,-2-5 1,-1-4 0,-3-3 0,-2-3 0,-1-4-1,-7-11 1,6 10-2,-6-10 0,0 0-3,0 0-10,0 0-22,-13-11-1,1-4 1,-9-8 0</inkml:trace>
  <inkml:trace contextRef="#ctx0" brushRef="#br0" timeOffset="781">-4 573 21,'0'0'27,"0"0"0,-3 9-5,3-9-21,9 6-2,-9-6 0,19 9 2,-4-5 2,3 2 1,2-4 2,4 1-1,3-3 1,8 0 0,-2-3-1,7 0-1,-3-2-1,1-2-1,-3 0-1,-2 0 0,-2 0 0,-3 2 0,-4-2 0,-2 3 0,-3 1 0,-1 1-1,-1 1 1,0 1-1,-5 0 0,-1 1 0,-1 0 1,0 0-1,-10-1 0,11 2 1,-11-2-1,0 0 0,0 0 0,0 0-3,-2 12-4,-11-2-19,-3-3-10,-3 2 2,-11-4-1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7.1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49 124 3,'9'14'10,"-7"6"-5,-1 6 0,2 10 2,-2 7 1,2 8 1,-2 5 0,1 0 0,-1 3 0,-1-6 0,0-1-1,-3-11-1,2-3-2,-2-12 0,2-4 0,-3-13-1,4-9-1,-14-16-1,7-9 1,-4-13-1,3-8 0,-1-6-1,2-7-1,3-1 0,5 1 1,6 4-1,6 4 0,8 6 0,5 6 0,6 5 0,4 6-1,6 5 0,1 6 0,-1 7 1,0 8-1,-6 7 2,-5 9 0,-12 8 1,-5 9 2,-16 2 0,-7 6 2,-10-1-1,-5 2 0,-8-7 0,1-3-2,-1-8-2,1-11-4,8-1-7,-1-15-6,12-5-15,6-3-5,4-9 1</inkml:trace>
  <inkml:trace contextRef="#ctx0" brushRef="#br0" timeOffset="531">941 28 27,'11'15'16,"-15"-2"1,-11 1 1,-6 6-1,-10 0-3,-1 10-2,-11 3-1,2 11-2,-4 3-2,4 8-2,-1 1-2,9 4-1,6-1 0,12 1 0,12-8-2,10-5 0,16-6 0,12-8-2,12-6-4,6-13-7,10-9-17,5-5-6,-4-13 1,2-5 0</inkml:trace>
  <inkml:trace contextRef="#ctx0" brushRef="#br0" timeOffset="852">1255 181 14,'-4'9'27,"4"-9"0,0 0 0,-4 14-23,4-14-3,11 17 2,-1-1 2,3 6 0,5 2 0,5 5 1,1 0-1,5 5 0,-1-2-3,3 3-2,0 1-4,-4-7-2,-2-1-4,-8-7-4,-5-5-15,-5 2-2,-7-18-1</inkml:trace>
  <inkml:trace contextRef="#ctx0" brushRef="#br0" timeOffset="1112">1115 520 4,'-14'2'27,"0"-8"2,14 6 2,9-12-17,5-3-6,10 1-2,5-9-1,10-1 0,4-6 0,10 2-2,-2-3 0,2 3-2,-2 2-1,-5 1-4,0 8-4,-7 0-11,-6 2-15,1 5 2,-7-1-1</inkml:trace>
  <inkml:trace contextRef="#ctx0" brushRef="#br0" timeOffset="1573">1783 493 20,'0'0'30,"0"0"-1,0 0 1,0 0-25,20-13-4,-6 9-1,4 0 1,2-2-1,1 4 1,1 0-1,0 4 1,-5 1 0,-1 5 0,-6-1 2,-1 5-1,-7 0 2,0 3 0,-8 1-1,1 2 1,-3-4-1,0 1-1,0-2-1,3 1-1,4-5 0,3 0-1,-2-9 0,18 13 0,-5-7 0,0 0 1,1-1 0,-2 3 0,-12-8 1,10 17-1,-10-7 1,-2 2 1,-6 3 0,-1 0 1,-4 2-1,0-2-1,2 2-1,-4-4-5,1-7-24,2 3-5,-4-11-2,5-2 1</inkml:trace>
  <inkml:trace contextRef="#ctx0" brushRef="#br0" timeOffset="2394">2119 0 6,'0'0'21,"0"0"-10,0 0-2,0 0-1,0 0 0,3 12-1,6-2 1,0 1 1,6 8-1,3 3 1,6 7-1,3 4-2,5 9-1,3 2-2,1 6 0,0 2-2,-2 2 1,-4-1 0,-3-1 1,-8-4 0,-5-2 1,-10-4 0,-5 1 1,-12-6 0,-4 3-1,-8-4 1,-1 1-1,-7-4-2,-1-1-1,1-1-3,-3-12-8,3-1-26,5-5-1,-2-9-1,4-7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5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2107 83 14,'0'0'26,"0"0"0,0 0-15,-11-2-3,11 2-2,-13-8 1,13 8 0,-13-10 0,2 2 1,11 8 0,-23-15-1,12 10 0,-3-3-2,0 3-2,-3-2 0,2 2-1,-3 1 0,-1 1-2,0 1 1,-2 1-1,2 1 1,0 0-1,0 1 0,1 0 0,0 0 0,2 0 0,-2 2-1,1-2 0,2 3 0,-3-2-3,2 5-1,-5-4-2,5 6-9,-6-1-10,-2-1-10,1 2 2</inkml:trace>
  <inkml:trace contextRef="#ctx0" brushRef="#br0" timeOffset="441">1148 166 6,'0'0'29,"-9"6"-1,9-6 2,-12-3-21,12 3-6,0 0-2,-15 7 0,15-7 0,-16 8 2,3-5 1,-1 5 1,-5-3 1,1 1 0,-4 0 0,3 5 0,-6-3-2,3 3-1,-3 1 0,1 1-2,-2-1 1,1 2-2,-1-1 0,0 0 1,1-2-1,0 2 0,1-2 1,3 0-1,0 0-1,-1 0 1,4 1-2,-2-1 0,4 4-2,-3-4-1,4 6-2,-3-5-2,4 7-3,-2-5-3,2 7-4,-2-4-1,1-2-8,8 9-1</inkml:trace>
  <inkml:trace contextRef="#ctx0" brushRef="#br0" timeOffset="871">322 809 8,'-7'12'24,"-4"-2"-7,0 5-4,-2 2-1,-1 0-3,0 5 0,-3-2-1,1 4-1,-4-1 0,1 3 0,-2-4-1,4 1-1,-3 1-1,5 0 0,-3 1-1,5 1-1,-1-1-1,4 0 0,0 0 0,1 0-1,2 1 0,1-1-1,2-1 1,1-1-1,1 1-1,1-2-1,1 2 0,-3-3-2,4 5-3,-4-3-7,3 3-8,-1 4-4,-3-4-3,5 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4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21,'10'13'28,"-10"-13"1,0 0-16,17 12-4,-17-12 0,17 6-3,-17-6-1,21 9-1,-11-2 0,4 0 0,-1 0-2,-1 1 0,0 0-2,2 2-1,2-1-1,-2-1-3,4 3-3,-6-1-7,3-2-13,6 4-3,-6-4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4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21,'16'11'30,"-16"-11"1,12 6-14,0-4-6,-12-2 0,19 1-1,-19-1-2,18-2 0,-18 2-2,13 4 0,-13-4-2,15 4-1,-15-4-2,16 8-1,-5-2-1,-1 1-1,4 1-3,-3-1-3,7 3-12,2-4-16,-6 0 0,5-1 1</inkml:trace>
  <inkml:trace contextRef="#ctx0" brushRef="#br0" timeOffset="300">524 223 43,'0'0'34,"0"0"0,50 30 0,-50-30-30,0 0-1,0 0-1,54-6-1,-54 6 0,0 0 0,0 0 0,0 0-1,0 0-1,48 12-3,-48-12-4,0 0-7,0 0-8,0 0-10,59 44-3,-59-44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5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30,'44'14'32,"-44"-14"2,0 0-14,49-2-10,-49 2-2,0 0-3,44-14 0,-44 14 0,0 0-1,0 0 0,41-13-1,-41 13 2,0 0-3,0 0-3,0 0 1,0 0 0,50 11-1,-50-11-1,0 0 1,0 0-3,53 23 1,-53-23-1,0 0-7,56 30-19,-56-30-9,45 20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5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5,'0'0'36,"0"0"-2,49 7 4,-49-7-23,0 0-3,43-6-5,-43 6-2,0 0-2,0 0 1,45-6-2,-45 6 1,0 0 0,0 0 0,0 0 0,0 0-2,45 16-1,-45-16-1,0 0 1,0 0-3,44 21-3,-44-21-8,0 0-15,46 22-11,-46-22 4,0 0-2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6,'0'0'34,"48"4"-1,-48-4 2,42 0-20,-42 0-8,0 0-2,48-23-2,-48 23-1,0 0 1,0 0-1,0 0 0,44-3 0,-44 3-1,0 0-1,0 0-1,0 0-1,0 0-2,48 9-4,-48-9-4,0 0-9,0 0-15,60 4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26,'52'-5'32,"-52"5"0,0 0-18,61 1-2,-61-1-4,0 0-3,54-3 0,-54 3 1,0 0-1,46 3-2,-46-3 1,0 0-2,0 0 0,0 0 1,47 6-1,-47-6-2,0 0 2,0 0-1,0 0 0,0 0 0,0 0 0,45 11-2,-45-11 0,0 0 1,0 0-3,0 0-1,56 16-3,-56-16-4,0 0-10,50 14-13,-50-14-5,42 3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9,'0'0'29,"50"-4"1,-50 4-11,0 0-9,51-13-3,-51 13-1,0 0 0,0 0 0,0 0 1,0 0-1,0 0 0,0 0-1,0 0-3,0 0-1,0 0-1,0 0-1,0 0-2,0 0-4,0 0-11,0 0-20,48-17 4,-48 17-2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2491 17,'51'16'34,"-51"-16"0,0 0 0,49 1-25,-49-1-5,0 0 1,44-8-1,-44 8-1,0 0 1,0 0 0,0 0-1,0 0-2,41-5 0,-41 5-2,0 0-1,0 0 0,0 0-8,0 0-14,42-10-12,-42 10 1,0 0-1</inkml:trace>
  <inkml:trace contextRef="#ctx0" brushRef="#br0" timeOffset="270">453 2273 39,'0'0'34,"38"4"1,-22-8-1,-1-1-28,-1-4-5,1-1 1,-1 3-2,-1 0 2,-2 1-2,-1 0 2,-10 6-2,14-7-1,-3 4-4,-11 3-9,15-20-13,-4 8-9,-3-7 1,2 1-1</inkml:trace>
  <inkml:trace contextRef="#ctx0" brushRef="#br0" timeOffset="531">822 1896 23,'15'0'34,"-15"0"1,10-5-1,-10 5-19,15-15-11,-8 3-3,1-2 0,2-1-2,0-1-2,-2-4-3,3 4-4,-5-7-8,2 0-5,2-1-13,-3-6 5</inkml:trace>
  <inkml:trace contextRef="#ctx0" brushRef="#br0" timeOffset="781">1021 1276 61,'15'-9'39,"-8"-1"-3,-1 1 1,-1-7-34,0 1-4,0-4-1,-1 2 0,-1-4-1,0 1 1,-4-2-1,0 2-5,-8-10-12,-4-3-15,5-2-1,-7-7 0</inkml:trace>
  <inkml:trace contextRef="#ctx0" brushRef="#br0" timeOffset="1051">708 330 64,'-2'-21'40,"2"7"-2,-1-4 0,-6-1-31,6-1-6,-1-1-1,-1 0-2,-1 0 1,-5 1-1,-1 4-1,-6-6-2,2 5-5,-10-7-12,-3-2-15,0 3-1,-4-4 1</inkml:trace>
  <inkml:trace contextRef="#ctx0" brushRef="#br0" timeOffset="3425">1530 384 15,'-4'-14'17,"4"14"-2,0 0-2,0 0-1,0 0 1,-6-11 0,6 11-1,0 0-1,0 0-2,0 0-2,0 0-2,0 0-1,0 0-1,0 0-2,0 0 0,0 0 0,0 0 0,-3 11-1,3-11 0,1 20 1,0-4-1,-1 3 1,0 6 0,-1 4 0,0 6 0,-1 5-1,-1 2 1,-1 5-1,0 0 1,0 1-1,0-2 1,1 1-1,-1-4 1,2-4 0,1-4-1,0-4 1,2-4-1,0-4 0,1-2 0,-1-6 0,2-2 0,-2-3 0,-1-10 0,3 13 0,-3-13 0,0 0-1,0 0 0,4 9-6,-4-9-16,-9-12-13,5 2 0,-8-9 1</inkml:trace>
  <inkml:trace contextRef="#ctx0" brushRef="#br0" timeOffset="4226">1452 422 2,'0'0'22,"7"-15"-1,-7 15-11,9-13-5,-9 13 1,14-12 2,-8 3 0,5 3 2,-2-3 0,7 2-1,0-3-2,4 1-1,4-1-3,5-1 1,0 0-3,4 1 2,1-1-2,1 4 0,1-1 1,-1 4-1,-1-1 0,-3 2 0,-1 3 0,-2 3 0,-1 1 0,-1 2 0,-3 2 0,-2 2-1,-1 1 1,-5 3-2,-1 1 2,-4 2-2,-2 1 2,-3 0-2,-2 1 1,-2 1 0,-4 1 0,-3-2 1,-1 1 0,-2 0 0,-5-2 0,-1 2 0,-5-5 0,-1 2 0,-1-3 0,-2-1 0,-2-3 0,1-1 1,-1 0-2,2-3 1,-1 0 0,2-3-1,1 1 1,3 1-1,0-2 0,2-1 0,2 0 0,2 0 1,3 0-1,1-1 0,9-1 0,-13 2 0,13-2 0,0 0 0,0 0-1,0 0 1,0 0 0,0 0 0,0 0 0,10-1 0,-10 1 0,12-3 0,-3 1 1,4 1-1,3-1 0,4 1 0,2-1 0,4 1 0,5 2 0,2 1 1,1 1-1,3 1 0,0 2 0,2 3 0,-1 2 0,-1 1 0,-3 2-1,-3 1 1,-1 2 0,-3 1 0,-1 2 0,-3 0 0,-2 0 0,-6 0 0,1 1 0,-3-2 0,-1 1 0,-4-2 0,-4-1 1,0 1-1,-6-3 0,0 3 0,-7-2 1,-4 1-1,-1 0 1,-6 0-1,-3 1 1,-4-1 0,-6 1 1,-1-2-1,-3 0 1,-2 0-1,-4-4 1,2 0-1,-4-4 1,3 0 0,-1-4-1,4 0 1,1-1-1,1-1 1,0 0-1,3-1-1,3 3 1,4-2-1,1 0 0,5 0 1,1-1-1,5 1-1,4-1 1,2-1-1,9 0-2,-10-1-2,10 1-7,0 0-12,0 0-14,6-12-2,-3 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0:56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45 5,'0'0'24,"0"0"-2,0 0-5,0 0-3,0 0-5,0 0-3,0 0-1,0 0 0,0 0-1,0 0 0,-10-1 1,10 1-1,0 0 0,-13-7-1,13 7 0,-16-6-1,2 3 0,-3 0-1,-2 0 0,-6 1 0,-4 0-1,-7 2 0,-5 2 1,-6 2-1,-3 1 0,0 1 0,-4 3 0,1-1 1,0 0-1,3 1 0,-1-1 2,5-1-1,4 2 1,0-2-1,3 0 1,3-1 0,5 2 0,4-3 0,6 0-1,3-2 0,4 0 0,14-3 0,-10 3 0,10-3 1,0 0-1,0 0 0,0 0 0,0 0 0,0 0-1,0 0 0,0 0-1,0 0 1,14 13 0,-14-13-1,19 16 1,-5-6 0,2 1 0,1 5 0,6-2 0,4 3-1,4 1 1,6-1-1,3 1 1,3-2-1,4-1 1,3-1 0,-4-1 0,1 0 1,-3-1-1,-2-1 0,-5 0 1,-4-1-1,-4 0 0,-5-1 0,-6-1 1,-3-2-1,-5-1 0,-10-5 1,0 0 0,5 11 1,-5-11 0,-23 12-1,4-3 0,-9 0 1,-5 3-1,-10 2 0,-7 2-1,-6 3 1,-8 3-1,2 1 1,-2 3-1,-1 3 1,0 1-1,3 1 0,4-1 0,3 1 0,9-1 0,2-3 0,7-5-1,8-1 0,7-4 1,8-1-1,5-3 1,9-3-1,8 0 2,4-2-1,5 1 1,9 0 1,7 2 0,7 0 1,6 0 0,9-2-1,4 3 1,8-3-1,7 2 0,5-4-1,5-1 1,0-2-1,9-2 0,-6-1 0,0-1 0,-5-2-1,-5-1 0,-10 2-4,-16 0-25,-6 0-12,-17-1 0,-28 2-1</inkml:trace>
  <inkml:trace contextRef="#ctx0" brushRef="#br0" timeOffset="4206">13 1406 0,'-3'-13'3,"3"13"0,-4-9 1,4 9 0,0 0 2,-1-12 0,1 12 1,0 0 0,0 0-1,1-10 1,-1 10-1,0 0-2,0 0 0,0 0-2,0 0 1,0 0-1,0 0 0,0 0 0,0 0 1,0 0 1,0 0 0,0 0 0,0 0 0,0 0 0,0 0 0,0 0-1,-7-9 0,7 9-1,0 0 0,0 0 0,0 0-1,0 0 1,0 0-1,0 0 0,0 0-1,0 0 0,0 0 1,0 0-1,0 0 0,0 0 0,0 0 0,0 0 1,0 0-1,0 0 1,0 0 0,0 0-1,0 0 0,0 0 0,0 0 1,0 0-2,0 0 1,0 0-1,0 0 1,0 0 0,0 0-1,0 0 1,5 9 0,-5-9 0,0 12 1,-1-2 0,1 5 1,-4 2 0,6 4-1,-3 3 1,3 4-1,-2-1 1,1 0-1,0-2 0,1-2-1,3-5 0,-2-1 1,5-4 0,-8-13 0,19 12 0,-5-9 1,0-7-1,2-1 1,-2-3 1,1-6-1,-1 1 0,-2-2-1,-4-2 1,2-1-1,-4 0 0,-1-2-1,2 2 1,-2-2-1,-1 0 0,1 4 0,0 2 0,-2 2 0,2 2-1,-5 10 0,0 0 1,0 0-1,0 0 0,0 0 0,9 4 0,-9-4 1,3 15 0,1-4 0,-1 0 0,2 2 1,4 1 0,0 2 0,-2-1 1,6 3-1,-1-4 0,-1-1 1,5-2-1,2-2 1,-3-2-1,2-4 2,1-3-2,1-4 1,-3-2-1,0 0 1,-3-3-1,-1-2 1,-5 0-1,2-2 1,-6-6-1,-2-1 0,-5-6 0,3 0 0,-5 0 0,2 0-1,0 1 0,-2 2 0,1 8 0,0 2-2,5 13-3,-7-10-11,7 10-22,0 0 1,0 0-3,0 0 3</inkml:trace>
  <inkml:trace contextRef="#ctx0" brushRef="#br0" timeOffset="5909">787 1350 20,'13'15'25,"-13"-15"-4,0 11-14,0-11-1,1 21 2,2-3-1,-3 1 0,5 7 1,-4-1 0,5 6-2,-6-2 0,5 2-1,-2-6-1,3 0-1,-2-4-2,1-2-2,1-2-4,-6-6-7,0-11-13,9 8-8,-9-8 0,-1-10 0</inkml:trace>
  <inkml:trace contextRef="#ctx0" brushRef="#br0" timeOffset="6179">804 1581 21,'0'0'29,"7"10"-6,9-9-7,2-2-4,11 3 1,1-3 0,10 4-2,-1-5-1,8 2-2,-5-1-3,-1 2-1,-2 0-2,-5-2 1,-7 1-2,-3-2 0,-7 0-2,-4 3-2,-2 0-6,-11-1-18,0 0-8,-15-9-2,-1 0 1</inkml:trace>
  <inkml:trace contextRef="#ctx0" brushRef="#br0" timeOffset="6470">853 1476 13,'0'0'31,"0"0"-1,20 4 2,-6-10-15,3-4-13,6 1 0,-1 0 1,6 3 0,-4 1 1,7 3 0,-7 1 0,5 6-1,-5-3 1,0 4-3,-4-1-1,1-1-1,-7 1-1,0-2-5,1-2-33,2-1 1,-17 0-1,13-18 0</inkml:trace>
  <inkml:trace contextRef="#ctx0" brushRef="#br0" timeOffset="10686">1956 1033 17,'0'0'29,"0"13"0,0-13 2,0 0-23,0 0-5,-2-11 1,2 11 0,14-24 0,-4 6 0,3-9 0,6-5-1,4-11 0,6-4-1,3-5-1,4-5 0,3-2-1,0-1 0,0 2 0,-2 4 0,-4 7 1,-4 6 0,-6 7 0,-3 8 1,-9 6 1,1 7-1,-12 13 0,0 0 0,0 0-1,4 17 1,-8 3-2,-3 7 0,2 5 0,-1 6 0,0 1 1,1 4 0,0-3-1,3 0 1,2-6 0,5-5 1,0-7-1,6-6 1,5-12-1,4-9-1,7-12 1,4-7-1,2-8 0,3-9 0,1-5-1,-1-2 0,-2 2 1,-5 2 0,-5 6 0,-6 5 1,-3 6 0,-4 10 0,-5 5 0,-6 12 0,0 0-1,8 10 1,-9 6 0,-1 7 0,-2 8-1,0 9 1,-1 5 1,-1 7-1,-1 1 0,2 1-1,6 0-5,1-7-34,5-13 1,4-10-1,1-18 0</inkml:trace>
  <inkml:trace contextRef="#ctx0" brushRef="#br0" timeOffset="11867">3003 663 19,'0'0'26,"0"0"-6,0 0-2,0 0 1,0 0-3,0 0-3,0 0-4,0 0-1,0 0-3,0 0-2,-4 11 0,4-11 0,0 0-1,4 13 0,-4-13 0,9 16 1,-1-6-1,-8-10 0,19 19 0,-5-11-1,3 1 1,2-5-1,2-1 1,-1-5-1,4-2 1,-1-6-1,0-2 0,-5-5 0,0-1 0,-5-2 0,-2-1-1,-5 0 0,-6 0 1,-5 2 0,-4 1-1,0 2 0,-3 3 0,-2 2 0,0 2-1,-1 4 0,0 4 0,1 3 0,-1 4-1,-1 4 2,1 1-2,-1 3 2,1 1-1,0 3 1,2-1-1,1 2 1,2 2 1,3-1-1,3 3 1,2 1 0,3 2-1,5 0 1,4 0 1,5 1-1,6-2 0,8-2-1,5-6-7,5-2-33,9-6 2,1-9-3,3-6 2</inkml:trace>
  <inkml:trace contextRef="#ctx0" brushRef="#br0" timeOffset="14551">3907 96 15,'0'0'17,"0"0"-2,0 0-4,0 0-3,0 0 0,0 0-2,0 0 1,0 0-2,0 0-1,0 0-1,0 0-1,0 0-1,0 0 0,-12 3 0,12-3 0,-16 6-1,16-6 1,-18 13 0,9-4 0,-2 1 0,1 6 0,-2 1-1,2 3 1,-2 3 0,1 5 0,-2 3 1,1 7 1,-2 1 0,1 7 0,0 1 2,2 5-1,0 0 1,4 3-1,2-3 0,4 1 0,1-4-1,5-1 1,2-5-2,4 1 1,3-5-1,2-4 0,0-3-1,4-3 2,-2-6-1,2-2-1,0-5 1,-2-3-1,-2-5 0,-3 0 1,-2-4-2,-1-1 1,-10-3 0,11 3 0,-11-3 0,0 0-1,0 0 1,0 0-1,0 0-2,0 0-12,-11-4-23,11 4-1,-8-12-1,5 1 0</inkml:trace>
  <inkml:trace contextRef="#ctx0" brushRef="#br0" timeOffset="28641">1635 1178 0,'0'0'16,"0"0"-1,7-10-1,-7 10-1,0 0 0,0 0-2,0 0 2,6-11-3,-6 11-2,0 0 0,0 0-2,0 0-1,0 0-2,0 0-1,0 0 0,-3 10-1,3-10 0,0 0 0,6 11 1,-6-11 0,9 18 0,-5-6 0,2 6 1,-1 3-1,4 6 2,-6 3-2,2 6 1,-4-1-1,1 3 2,-3-1-3,2-2 1,-3-4-1,1-4 1,1-7-2,1-5 1,0-1 0,2-4-1,-3-10 1,6 12 0,-6-12 0,0 0 1,16-10-1,-6 0 0,2-4 0,3-3 0,1-4-1,3 2 1,2 0-1,0 0-1,1 1 1,-3 6-1,-4 0 0,0 5 0,-3 2 0,-1 3 0,-11 2 0,14 9 1,-14-9 0,9 18-1,-2-4 1,-2 1 0,0 4 1,0-1-1,-1 1 1,-1 4 0,-1 1-1,-1 0 1,-1-2 0,0-4 0,-2-4 0,2 0 0,-2-2-1,2-12 1,0 0-1,0 0 0,0 0-1,0 0 0,0 0-7,-2 14-29,2-14-2,0 0-1,-2-16 0</inkml:trace>
  <inkml:trace contextRef="#ctx0" brushRef="#br0" timeOffset="32657">4360 408 24,'-4'-12'14,"4"12"0,-12-4 0,12 4-1,-16-2-1,5 0-5,0 4-1,-1-1-2,-1 2-2,0 1 0,-1 3-1,0 0-1,0 3 1,-2 5 0,2 2 0,-3 3 0,2 3 1,0 2 1,2 4 0,0-1 0,4 4 1,1-3-1,7 0 1,2-2 0,8-1-1,4-7 0,10-2 0,5-8-1,7-4 0,3-7-1,4-5 0,-1-7 0,-1-2-1,-2-5 1,-6 1-1,-6-2 1,-6 0-1,-6 1 1,-3 2 0,-6 3 0,-2 2 0,-2 4 0,-1 10-1,-1-14 1,1 14-1,0 0 0,0 0-1,0 0 1,0 0-1,0 0 0,-7 15 1,8-5-1,1 2 1,2 3 0,-1 4 1,5 2-1,2 2 1,1 2 0,4 0 0,2-3 0,4 0 1,1-6-1,7-4 0,-1-7 0,0-5 0,1-10 0,-1-5 0,-4-7 0,-3-2 0,-4-4 0,-7 0 1,-8-2-1,-3 0 0,-5 3 0,-4 2 0,-2 1 0,-1 5 0,-2 2-1,3 5 0,1 2-2,2 0-3,9 10-18,0 0-16,0 0 1,-9 4-1,9-4 0</inkml:trace>
  <inkml:trace contextRef="#ctx0" brushRef="#br0" timeOffset="33929">5010 24 13,'0'0'24,"-2"-15"-8,2 15-3,-3-11-1,3 11 0,0 0-3,0 0-1,0 0-1,0 0-1,0 0-2,13 12-2,-2 1-2,4 1 1,2 4-1,5 2 1,3 2 0,2 4 0,1 3 0,1 2 0,0 3 0,-3 4 0,0 4 1,-5 6 0,-3 6-1,-4 0 1,-4 6 0,-6 0 0,0 1 1,-5-1-1,0 0 1,-5-9-1,1-2 2,-3-10-1,-1-2 1,-2-11 0,1-2-1,-3-9-1,3-2 1,-1-5-1,1-2 0,-2-2-1,3 1-1,-1-3 1,10-2-1,-13 4 0,13-4-2,0 0-3,-13 3-18,13-3-15,0 0-1,-3-21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17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134 115 9,'0'0'18,"0"0"-1,0 0-2,0 0-2,0 0-2,0 0-1,-10-9-4,10 9-2,0 0 0,0 0-2,0 0 0,0 0 0,0 0 0,0 0-1,0 0 1,0 0-1,0 0 0,0 0 0,0 0-1,2 10 0,-2-10 0,7 14 1,-1-4-1,2 4 0,4 3 0,3 2 1,3 6 0,4 2 0,2 3 0,4 1 0,3 3 0,3 2 1,1 0-1,4 1 1,1-3-1,0 1 1,0-2-1,1-2 0,-11-8 0,0-1 0,-3-7-1,-9 0 1,-3-7 0,-15-8 0,15 9 0,-15-9 0,0 0 1,0 0-2,0 0-4,-11-9-8,2-1-18,9 10-4,-19-23 2,9 10-2</inkml:trace>
  <inkml:trace contextRef="#ctx0" brushRef="#br0" timeOffset="701">18 763 19,'-12'9'15,"12"-9"0,-11 7 1,11-7-3,0 0 2,0 0-3,0 0-1,0 0-1,0 0-1,0 0-3,0-14 0,12 2-2,2-7-2,6-5 1,4-7-1,8-9 0,9-6 0,5-5 0,12-4 0,-6 1 2,3-2-2,2 2 0,-3 4 0,-1 5-1,-8 4 1,-7 7-1,-11-1-1,-3 8 2,0 5-2,-4 4 2,-8 5-1,-2 3 0,-10 10 0,15-13 0,-15 13 0,16 1-1,-16-1 1,0 0-1,0 0 0,0 0 0,0 0 0,0 0 0,0 0 0,0 0 0,0 0 0,0 0-1,0 0-1,-11-1-2,11 1-8,0 0-27,0 0 1,0 0-2,8-12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32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54 13,'-3'-18'15,"3"18"-1,-3-16-3,3 16-1,0-13-1,0 13-1,0-9 0,0 9-2,0 0-1,0 0 0,0 0-2,0 0 0,0 0-1,0 0 0,0 0 0,2 11 1,1 5 0,0 5-1,1 8 1,-1 6 0,0 8 1,-1 3-1,-1 4 0,-3-1 0,1-1 0,-3-6 0,2-4-1,-1-10 1,4-3-1,1-12 1,5-3-1,5-15 0,5-3 0,4-8-1,3-3 1,3-3-2,2-2 2,0-1-2,-2 3 1,-3 5-1,-2 4 0,-2 4-1,-4 5 1,0 4 0,-4 4-2,1 4 2,0 2 0,0 3-1,0 1 1,-2 1 0,-2 5 1,-2 2 1,-1 2 0,-5 1-1,-2 2 1,-6-2 0,1 0 0,-2-1 0,3-6-2,1-4-2,4-14-14,0 0-22,11-9 1,5-18-2,9-8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34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92 214 2,'0'0'24,"0"0"1,0 0-13,0 0-3,0 0 1,9 6 1,-9-6-1,13 10-1,-13-10 0,23 16 0,-6-11-1,10 1-1,1-6-2,9 1-2,1-5 0,2-3-1,1-7-1,0 0-1,-4-6 1,-5 2 0,-7-4 0,-7-1 0,-6 0 0,-7 0-1,-8 0 1,-5 3-1,-8 1 0,-6 4 0,-5 7-1,-8 5 0,-5 7 0,-3 5 1,-2 6-1,-3 5 1,2 2 0,2 1 1,4 1-1,7-1 1,4-1 0,6-1 1,5-5 0,8 6 0,5-1 0,6 2 0,6-1 0,7 2 0,6 0 0,9 2 0,9 0 1,8-4-1,7-3 0,9-3 0,2-3-1,7-4 0,-3-3 0,-3-4-1,-4-2 1,-7-1-1,-7-2 0,-9-2-3,-4 6-10,-6-3-26,-12-5-1,-5-2 0,-10-5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48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3433 861 5,'0'0'7,"-5"-13"-2,5 13 0,-10-14-1,10 14 0,-16-17-2,9 7 0,-2 0-1,1-1 0,1 1-1,0-1 0,2-1 1,0 1-1,2-2 0,-4 0 1,4-1 0,-2-3 0,0 1 0,0-2 1,0-1 0,-2-1 0,-1-1 0,-1-3 0,-1 0-1,-3 0 0,0-2 0,-3-3 0,0-1 0,-4-2 0,-3 1 0,1 0 1,-4 2-1,-3 0 0,-1 1 0,-2 2 1,-1 3-2,-3 3 1,0-1 0,-5 3-1,0-1 1,-2 0-1,-5 1 0,-1 0 0,-8 2 0,-2 0 0,-2 2 0,-3 1 0,-6 5 0,-4 3 0,-3 3-1,-5 3 1,0 1 1,-5 2-1,-3 1 0,-2 2 0,-1-2 0,-1 0 0,0-1 0,-1 0 1,0 2-1,0-2 0,-3 2 0,1 1 0,2 2 0,3 0 0,2 4 0,4-3 0,6 2 0,4-1 0,8-2 0,7-1 0,7 0 0,6-2 0,7-2 0,6 0 0,5 1 1,5 0-1,5 2 0,3-1-1,2 1 1,4 1 0,11-8-1,-16 16 1,16-16 0,-8 15-1,8-15 1,-2 18 0,3-7 0,0 5 0,2 3 0,0 3 0,0 4 0,3 2 0,-3 3 0,0 4 0,-1 1 0,-3 1 1,-3 2-1,-4 2 0,0 0 1,-5 2-1,0 0 1,0-3 0,-1 0-1,3-6 1,2-3 0,2-6-1,1-5 0,3-4 1,1-4 0,2-12 0,-2 15 0,2-15 0,0 0 0,0 0 0,-1 11 0,1-11 0,0 0-1,0 10 1,0-10 1,0 16-1,1-6-1,-1 4 1,1-1 0,0 4 0,1-4 0,1 0 0,4 3 0,1-2-1,6 0-1,7 4-5,10 6-21,-5-6 0,8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00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11120 490 4,'-19'0'11,"6"1"-4,-3-1-3,-4 1-1,-3 0-1,-3-1 1,-2 0 1,-4-2 0,1 1 1,-4-1 0,0 1 0,-1-1-1,0 2 1,1 1-2,1 1 0,2 3 0,-1 1-2,3 2 0,4 0 0,2 0 1,2 1 0,5-3 1,1 0 0,5-3 1,11-3 0,-17 4-1,17-4 1,-9 1 0,9-1-1,0 0-1,-11-1 1,11 1-2,0 0 1,-9-2 0,9 2 0,0 0 0,-10-2 0,10 2-1,0 0 0,-14-3 0,14 3 0,-14-4 0,4 1-1,-4-1 1,0-2-1,-4 1 1,-1-1-1,1-1 0,-2 1 0,2-2 0,1 4-1,4 0 1,1 1-1,12 3 1,-13-2-1,13 2-1,0 0 1,-10 5 0,10-5 0,0 0-1,0 0 1,1 12 1,-1-12-1,4 11 1,-4-11-1,5 15 1,-3-3 0,2 1-1,1 2 1,0 2 0,0 3 1,2 4-1,-1 4-1,0 1 2,-1 4-1,-1 4 0,0 4 0,0 6 0,-2 4 0,-2 3 1,0 3-1,1 3 0,-1 1 1,1 2 0,0 2-1,0-4 1,2 1 0,-2-1 0,-1-1-1,-2 2 1,-1 2 0,-1-1-1,-2 0 2,-1 3-2,-2 0 1,0-2 0,0 0 0,2-1 0,1 0-1,1-2 1,4 0 0,2-4 0,3-3 0,1-3 0,3-6 0,1-5 0,0-5 0,1-6-1,-3-6 1,1-4-1,-1-5 1,-2-3-1,-1-2 0,1 1 0,-5-10 0,9 16 1,-3-6-1,-6-10 0,9 18 0,-3-8 0,-6-10 1,15 14 0,-2-5 0,2-6 1,5 0-1,6-1 1,6 1-1,6-2 0,5 2 1,7-3-1,5 0-1,7-2 1,6 0 0,6-2-1,7 0 1,6-1-1,7 1 1,2-1 0,9 3-1,2 1 0,4 1 1,-3 2-1,5 1 0,1 0 1,1 1-1,1-2 0,-1-1 1,-7-1-1,-1-2 1,1 0-1,-5-1 1,-2 0-1,-4 1 0,-6-1 2,-5-5-2,-5 0 0,-4 1 1,-7-2-1,-6 2 0,-9-1 0,-6 0 0,-9 0 0,-4 5 0,-4 1 0,-6 0 0,-6 0 0,-5 1 0,-2 0 0,-4 0 1,-9 1-1,9 0 1,-9 0-1,0 0 1,0 0 0,0 0-1,0 0 1,0 0 0,0 0-1,10-5 0,-10 5 0,0 0 0,12-10 1,-12 10-1,12-19 0,-5 4 0,0-6 1,0-7 0,0-8-1,0-10 1,-3-6-1,-1-6 0,0-4 1,0-5-1,-2-2 0,0-1-1,1-3 1,0-1 0,0-2 0,0-4-1,0-1 1,-1-3-1,-1-1 1,-3 0 0,0 3-1,-2 3 1,-1 7 0,0 7 0,-1 7-1,1 8 0,1 7 1,4 6 0,-2 7 0,2 5 0,1 3 0,1 2 0,1 1 0,1 0 0,-4 2 0,1 0 0,0-6 0,-1 4 0,-1 0 0,-1 2 0,-2 1 0,1 3 1,1 2-2,-1 2 1,4 9 0,0 0 0,-11-5-1,11 5 1,0 0 0,0 0 0,-9-8 0,9 8 0,-12-9 0,12 9 0,-19-14 0,3 4 0,-2 0 0,-4 1 0,-4-2 0,-6 2-1,-3 0 1,-3 0 0,-6 3 0,-3 0-1,-8 3 1,-4 1 0,-6 2 0,-6-1 0,-7 3 0,-6 0 0,-7 1 0,-7 1 0,-5 0 0,-4 2 1,-4 0-1,-2 0 0,-2 0 0,-2 0 0,1 1 0,1-2 0,1-1 0,4-1 0,-1 0 0,1 0 0,4-1 0,5 0 0,5-1 0,3 1 0,7-1 0,5 1 0,9-4 0,8 1 0,5-1 0,9 0 1,3-1-1,11 0 0,5 0 0,6 0 0,4 1 0,7 1 0,14 1 0,-13-3 0,13 3 0,0 0 0,0 0 0,0 0 0,0 0-1,0 0 1,0 0-1,0 0-4,-4 11-9,4-11-22,-20 9-2,-4-8 1,-11-7-1</inkml:trace>
  <inkml:trace contextRef="#ctx0" brushRef="#br0" timeOffset="5768">2240 162 10,'-92'-6'8,"-3"5"0,-4 5 0,-1 7-2,-6 7-1,0 10-1,-3 8-1,0 11-1,2 4-2,2 6 0,2 4 1,1 6-1,1 2 1,0 5 0,3 4 0,3 6 0,2 5 0,5 6 0,3 6 0,6 7 0,9 5-1,9 4 0,9 0 1,13-1-1,10-2 0,13 0 0,13-5 0,16-6 0,14-5 2,13-5 0,16-9 0,16-4 1,15-5 1,12-11 0,12-2 1,8-9-1,12-4-1,8-5 1,6-1-2,1-3 0,8-1 1,2-3-2,2-6 0,4-7 1,2-11-1,1-10 0,2-11 1,0-16 0,0-10 1,-3-14-1,-1-7 1,-4-10-1,-4-4 0,-6-10 0,-5-5-1,-7-4 0,-12-3 1,-9-5-1,-8-2 0,-10-8 0,-14-4 0,-13 0 1,-12-2-1,-15 0 0,-13-1-1,-12-2 1,-14 2 0,-13 1 0,-14 7-1,-12 3 1,-18 6-1,-8-1 1,-10 5 0,-18 6-1,-11 5 0,-13 4-1,-11 4 0,-11 7 0,-8-2-1,-16 8 0,-6 7 0,-2 9-1,-8 4 1,-3 12-1,-6 9-1,-1 19-3,-6 21-23,0 9-2,-7 15 0</inkml:trace>
  <inkml:trace contextRef="#ctx0" brushRef="#br0" timeOffset="27309">14932 2017 13,'19'6'16,"-4"-5"-3,8-1 1,6 4-1,10 2 0,9-2-1,10 4-3,7-3-2,15 5 0,10-6-1,12 5-1,13-8 0,15 0-2,17-4 1,18-4 0,16-4-1,16 3 0,11-3-1,12 1-1,11 0 0,3 2 0,3 0-1,-3 3 0,-6 2 0,-10-3 1,-15 1-1,-15-2 0,-26-1 0,-21 1 1,-25 2-1,-24 0-2,-19 4-9,-20 0-24,-27-3 0,-12 2-1,-19-9 0</inkml:trace>
  <inkml:trace contextRef="#ctx0" brushRef="#br0" timeOffset="29112">16199 2628 2,'0'9'14,"3"14"-1,0 7-1,0 10-1,2 14-1,-1 9-1,2 10-1,0 3-1,2 7-2,-1-4-2,0-1 0,-2-9-1,1-9-1,-1-10-3,-2-12-8,-7-13-18,8-4 0,-4-21 0</inkml:trace>
  <inkml:trace contextRef="#ctx0" brushRef="#br0" timeOffset="29432">16089 2631 19,'32'-24'22,"3"0"-18,6 0 0,8 4 0,3 2 2,4 7 0,2 2 1,3 8-1,-3 3-1,0 8 1,-9 3-3,-6 7-1,-9-1 0,-6 7-1,-9 4 0,-6 3 1,-9 0 0,-6 1 0,-8-3 1,-8-1 0,-8-1 2,-4-3-1,-11-10 2,-4-2-1,-11-7 0,0-2-1,-3-6 0,5 0-1,2-5-1,6-1-1,9 2-6,6-3-12,12-2-17,19 10 0,-5-21-1</inkml:trace>
  <inkml:trace contextRef="#ctx0" brushRef="#br0" timeOffset="30764">17259 2450 6,'0'0'15,"0"0"-2,0 0-1,0 0-2,-6-11-1,6 11 0,-11 1-3,1 3 0,-4 3-4,-5 5 0,-4 5-2,-6 7 0,-5 11 1,-3 8 0,-3 11 0,-2 10 0,1 8 0,3 8 1,5 4 0,8 2 1,8-2 1,13-1 0,10-5 0,15-6 1,10-7-1,10-8 1,6-8-2,4-6-1,-2-11 0,1-6-1,-6-7-2,-7-10-4,-3-2-16,-4-4-12,-10-13 1,3 2 0</inkml:trace>
  <inkml:trace contextRef="#ctx0" brushRef="#br0" timeOffset="31325">17416 2987 12,'1'15'14,"7"2"-4,4-4 0,8-5 1,8-3-1,7-10-1,7-4 0,2-6-2,2-2-1,-2-7-1,-3 4 0,-8-5-2,-6 2 1,-12 0-1,-5 4 0,-10-2-1,-7 3 0,-7 2 0,-6 2-1,-6 2-1,-4 4 1,-5 2-1,-4 7 0,-3 6 0,-4 5 0,-1 6 0,-1 5 1,0 7-1,4 4 0,4 5 0,7 2 1,9 2 0,7 0 1,12 0 0,9-3 1,18-3-1,14-1 1,13-8 0,14-2-1,8-7-1,8-4-4,4 0-6,-2-9-12,-4-9-14,-5-2 0,-13-13 1</inkml:trace>
  <inkml:trace contextRef="#ctx0" brushRef="#br0" timeOffset="32126">17962 2397 10,'-9'4'21,"9"-4"1,0 0-3,0 0-5,0 0-4,0 0-3,9 8-3,-9-8-1,20 15 0,-7-4-1,7 6 1,2 1 0,7 6 0,4 1 0,3 5 0,0 2 0,4 4 0,-1 1-1,0 5 0,-3 2-1,-3 8 0,-4 5 0,-4 6 0,-6 3-1,-8 4 1,-8 3 0,-5 1-1,-7-1 1,-7-3 0,-7-3 0,-7-4 0,-7-7 0,-3-4 0,-5-5 0,-7-5-1,-2 0-6,-4-6-28,-7-11-1,4-7 0,-8-14-1</inkml:trace>
  <inkml:trace contextRef="#ctx0" brushRef="#br0" timeOffset="50152">7216 548 7,'0'0'8,"0"0"-3,0 0-2,5 17-3,-5-5 0,2 6 0,1 6 0,-1 10 1,0 4-1,-1 8 0,-1 7 0,0 8 0,-3 6 0,-1 7 0,-3 4 0,-1 4-1,-1 4 1,0 5 0,-1 4 0,1 3 0,3 0 0,2 0-1,3-2 2,1-1-1,3-3 0,0-5 0,1-7 0,-1-5 1,-3-5-1,-3-6 1,-3-4-1,-1-6 1,-2-5-1,-1-7 1,4-7 0,-2-9 0,3-3 0,2-9 2,4-2-1,-1-12 2,0 0 1,16 8-1,-6-9 1,5 1-2,1-1 1,4 1-1,1-2-1,1 2-1,2-2-1,3 2 1,2-1 0,6-1 0,5-6 0,9 4 0,7-3 1,9 0-1,6-4 1,9 2-1,5-1 0,4 1 0,3 3-1,3 0 1,0 0-1,0 2 0,-1 2 0,1 0 0,0 1 0,-2 1 0,-1 1 0,0-2 0,-1 1 0,-1-1 0,-2 0 0,-1 1 0,-4-1 0,-2 1 0,-3-2 0,-5 1 0,-5 1 0,-6-1 0,-7 0 0,-7 0 0,-6 0 0,-8 0 0,-9 1 0,-7 0 0,-5 0 0,-13 0 1,14 1-1,-14-1 2,0 0 0,0 0 0,0 0-1,2-10 1,-2 10-1,-2-19 0,2 7 0,1-6-1,0-1 0,4-6-1,-1-5 1,2-5 0,0-8 0,0-6-1,1-9 1,-2-9 0,0-7 0,1-8 0,0-5 0,0-3 0,0-3 1,1-1-1,-1 1 1,1 2-1,-1 1 0,-3 3 0,-1 0 0,0 4 1,-3 5-1,0 3-1,0 6 2,-2 5-1,-1 5 0,1 8 0,-2 7 0,-1 5 0,0 6-1,-1 4 1,-2 4 0,1 4-1,0 4 1,-1 2 0,2 3-1,-1 2 1,-3 4-1,-4 2 0,-1 2 1,-5 2-1,-4 3 0,-4 1 0,-5 1 1,-4 0 0,-6 1 0,-3 0 0,-6-1 0,-7-2 0,-8-1 1,-10-1-1,-10 0 0,-7 3 0,-8 0 0,-9 3 0,-9 4 0,-5 2 1,-2 2-1,-4 2 0,0 3 0,-5-5 1,4 3-1,0-7 1,5 4-1,4-3 1,4 1 0,8-3-1,7-2 1,10 4-1,9-2 1,12 5-1,9-5 1,11 0-1,10 0-1,4-1 0,16-1 0,10-1-2,14-7-5,16 15-18,4-19-1,17-1-1</inkml:trace>
  <inkml:trace contextRef="#ctx0" brushRef="#br0" timeOffset="75969">7061 417 1,'0'0'2,"-9"-2"-1,9 2 1,-4 12-1,3-3-1,-2 6 1,1 1-1,0 5-1,0 2 1,1 3 0,1-1 0,0 0 0,2 4 0,0 1 0,0 1 0,0 5 1,-1 4-1,0 8 2,1 10-1,-2 10 0,0 5 1,0 8 0,0 9-1,1 6 0,0 7 0,0 1-1,3 2 1,1 0-1,0 4 1,-1 0 0,0 8 1,-3 0 0,-3 3 1,-5 4 0,-5 3 0,-5 6 0,-3 4 0,-2 1 0,1-1-1,0 4 0,3 0 0,3-4-1,5-1 0,6-8-1,4-5 1,4-5-1,2-6 0,1-6 1,1-12-1,1-6 1,1-5-1,-1-7 0,2-8 0,-1-8-1,0-11 1,1-7 0,2-6 0,0-6 0,0-8 0,-2-7 0,-2-1 0,1-6 0,-10-9 0,13 14 1,-13-14-1,0 0 0,12 4 0,-12-4 0,12-13-1,-3 3 0,3-5 1,1 2-1,3-3 0,1 1 0,1 1 0,-1 4 0,-1 2 1,1 2-1,0 3 1,3 0-1,1 2 1,2-1 0,5 0 0,4 0 1,3-1-1,5-1 1,2-1-1,5 0 1,5-3 0,8 1 1,3-1 0,6 0-1,6-1 1,6 3 0,5 0-1,3 3 1,6 2-1,-2 2-1,2 1 1,1 1-1,-3 1 0,-1 0 0,0 1 1,0-1-1,-2 0 0,-1-1 0,1-1 1,-1 1-1,-1 0 0,-2 0 1,-6 0-1,-4 0 0,-5 2 0,-4-1 1,-8 2 0,-4-1-1,-6 1 1,-3 0 0,-2 0-1,-4-1 1,-6-2 0,-3-1-1,-4-1 1,-3 0-1,-2-1 0,-4 0 1,-4-1-1,-2 1 0,1 0 0,-3 0 0,-1 1 1,-9-1-1,14 1 2,-14-1 0,0 0 0,0 0 1,0 0-1,0 0-1,9-14 0,-7 3 0,2-4-2,1-6 1,5-5-1,0-6 0,2-4 0,3-6 1,-1-4 0,0-8-1,-2-5 1,-2-5 0,-2-4-3,-5-9 1,0-4-2,0-6 0,-1-7 0,1-3 0,3-1 0,0-5 1,2 0 1,0 0 1,-2-3 1,-2-1 0,-4 2 1,-5 3 0,-6-1 0,-6 3-1,-1-1 1,-2-1-1,-1 0 0,1 1 0,0 2 0,5-4 1,0 2-1,3-2 0,-1 0 0,0 4 1,-2 3 0,1 2 1,-3 2-1,1 6-1,1 1 1,2 2 0,2 3 0,2 4 1,2 1 0,2 5 0,0 5 2,3 2 0,-6 3 1,4 14-1,-3 4 0,3 7-1,-2 5-1,1 6-1,0 2 0,3 5-1,2 3 0,0-2 0,0 2 0,0-1 0,0 2 0,0 1 0,0 1 0,0 2-1,0 9 1,-1-14 0,1 14-1,-1-9 0,1 9 1,0 0-1,-7-12 0,7 12 1,-13-10-1,1 6 0,-2 1 1,-5-1-1,-3 1 1,-6 1 0,-4 0-1,-6 0 1,-5 0 0,-5-1 0,-5 0 0,-6 1 0,-6 1 0,-6 0 0,-8 0 0,-6 1 0,-8 1-1,-7 0 2,-4 0-2,-6-1 2,-7 0-1,-3-1 0,-1 0 0,-1 0 0,-2-1 0,0 2 0,-4 1 1,0 0-1,1 2 0,2 3 0,0-1 0,2 2-1,4-2 1,8 1 0,7-3 1,5 0-1,11-3 0,7-3 0,11-1 0,8-1 1,9 0-1,5 0 0,9 1 0,7 0-1,8 1 1,5 1-2,8 2-1,11 0-3,-9-2-20,20 7 0,-11-5-1</inkml:trace>
  <inkml:trace contextRef="#ctx0" brushRef="#br0" timeOffset="92433">19474 345 7,'40'8'8,"11"2"1,5-1 0,7 4 0,2 2-1,4 3-1,-1 1-1,-2 1-2,-6 2-1,-6-1-1,-7 3 1,-8-2 1,-9 3 0,-14 1 2,-10 5-1,-15 1 0,-9 6 1,-12-1 0,-6 6-2,-8-2 0,1 4-1,1-7-2,6-1 1,10-2-1,11-1 1,10 0-1,18-2 2,9 0-1,12 1 1,4 0-1,2 3 1,3 0 0,-2 4-1,-7-1 0,-9 2-1,-14 2 0,-13 2 0,-11 2 0,-8-1 0,-9-1 0,-3-2 0,-1-1-1,3-3 0,5-3 0,12-1 1,10-2-1,10 1 1,7-1-1,6 3 1,3 2 0,3 4 0,2 1 0,-2 4-1,-7 0 1,-4 2-1,-9 3 0,-10-2 1,-14 1-1,-14 0 1,-14-2 0,-13 1 1,-9 2 0,0-1 0,0-1-1,8 0 0,11 2-1,16-1 0,15 1 1,16 1-1,14 1 0,7 0 1,10 3 0,5-1-1,2-5 1,0 2-1,-1-4 1,-4-2-1,-5-6 1,-4-3-1,-9-1 1,-8-1-1,-7 3 1,-7-3 0,-4 3-1,-8-2-3,3 6-19,-7-1-16,-7-12-1,2-8 0,-8-19-1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21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140 373 7,'0'0'10,"0"0"-2,0 0-1,0 0-1,0 0-2,0 0 0,0 0-1,0 0 0,-1 11 1,4-1-1,1 4 0,-1 4 0,0 6 0,2 4 0,-2 6 0,2 5 0,0 5-1,3 2 0,-2 4 2,2 3-3,2 0 1,2-1-1,-2-5 1,2-7-1,-2-6 0,-2-6 0,-2-8-1,0-10-3,-6-10-24,0 0 0,6-28 0</inkml:trace>
  <inkml:trace contextRef="#ctx0" brushRef="#br0" timeOffset="401">5 319 15,'-4'-14'25,"1"0"-12,7-2-4,11 0-1,7 2-3,13 1 0,10-4-2,9 4 1,9-2-2,6 6 1,0-2-1,-1 10-1,-2 1 0,-7 7 0,-11 5 0,-6 1-1,-11 5 2,-10 1-2,-9 6 2,-10 1-1,-13-2 1,-4 3 0,-10-2 0,-4 3 1,-6 0 0,-3-2 0,-5-2 1,4-2-1,-1-4 0,0-3 0,4-5 0,5-3-1,3-5 0,7-2-2,6-5-3,0-6-7,12-6-22,8 2-2,5-8 1</inkml:trace>
  <inkml:trace contextRef="#ctx0" brushRef="#br0" timeOffset="1102">1335 10 14,'0'0'13,"5"-11"0,-5 11-2,-12-1-2,0 1-3,-2 5-2,-3 1-1,-2 5-1,-4 3 0,-3 5 0,-6 7-1,2 6 0,-1 6 1,0 4 0,-1 8 0,1 6 1,0 7 0,6 6 0,4 0 0,4 3 0,6 1 0,5 1 0,9-4 0,10-2-1,7-8 1,7-3-2,8-8 2,4-4-2,0-8 1,1-7 0,-5-7 0,-3-4 0,-6-8-1,-8-3 1,-4-3 0,-5-1-1,-9-4 0,0 0-1,0 0-7,0 0-10,1-14-17,1 4 2,-3-12-1</inkml:trace>
  <inkml:trace contextRef="#ctx0" brushRef="#br0" timeOffset="3465">1549 293 7,'-4'-14'18,"3"4"-2,1 10-3,-3-12-1,3 12-4,0 0-2,0 0-3,0 0 0,0 0 0,1 9-2,1 1 1,0 6 0,0 5 0,-1 7 0,1 6 1,-2 8-1,0 7 1,-1 4-2,1 3 1,0-1-1,3-1 1,-2-6-1,2-5 1,1-10-1,2-6 2,-1-10 1,6-9-1,0-11 1,6-6-1,1-12 0,4-6-1,1-5 0,-3-4-1,3-1-1,-1 4 0,-5 5 0,-4 4 0,-3 9-1,-3 4 0,-7 11 0,13 5 0,-9 7-1,0 6 2,1 4-1,1 5 1,2 2 0,0 5 2,-1 0 0,0 0-1,0-4 1,-2-2-1,0-4-1,-1-4-5,5-2-10,2-7-18,1-18-1,10-4 0</inkml:trace>
  <inkml:trace contextRef="#ctx0" brushRef="#br0" timeOffset="4066">2234 867 3,'0'0'28,"0"0"0,15-11-12,-11-5-9,7 2 3,-1-13-2,6 1-1,0-12-1,5-1-2,2-2 1,3 2-1,-3-2 1,2 6-1,-5 3-1,0 5-1,-5 6 0,0 6-1,-6 4 0,-9 11-1,15-13 0,-15 13-1,0 0 1,10-1-1,-10 1 1,7 18-1,-3 1 1,2 5 0,0 7 0,2 6 0,0 6 1,1 2 0,-1-2-1,1 4 1,-1-5 0,-1-4 0,1-4-1,0-7-2,8-5-9,1-7-23,1-15 0,7-8 0</inkml:trace>
  <inkml:trace contextRef="#ctx0" brushRef="#br0" timeOffset="4547">3119 686 19,'26'-4'23,"7"-3"-12,0-4 0,-2-3-1,0-2-2,-7-2 2,-1 1-2,-9-3 0,-1 5 0,-7-4-1,-3 6-1,-6-1-3,-6 4-2,-4 1 0,-4 3-1,-4 4-1,-4 2 1,-5 7-1,-3 6 1,-2 3 0,-1 7 0,1 3 1,4 4 0,2 1 0,5 3 1,7-3-1,11 0 1,7-6 0,10-3 0,9 3 0,9-1 0,7-5 0,9-1-2,7-5-2,2-5-10,9 1-15,-1-4-8,-3-15 0,1-3 0</inkml:trace>
  <inkml:trace contextRef="#ctx0" brushRef="#br0" timeOffset="5158">3529 2 16,'0'0'12,"0"0"1,7 14-1,4-2-1,4 2-2,8 8 1,4 3 0,10 9-3,1 2 0,6 8-2,1 4-2,1 6-1,-1 6-1,-6 4 0,-8 0-1,-7 0 2,-9-1-1,-8 1 1,-11-5 1,-8-1 0,-9-7 0,-3-4 0,-6-6 1,-3-1-2,-4-2 0,-1-8-8,0-5-27,-2-2-1,-3-13 0,2-4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12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19 224 15,'0'0'30,"-13"-18"0,13 18-8,0 0-12,-7-11-2,7 11-3,0 0-1,0 0-1,0 0 0,14 4 0,-1-2 0,9 2 0,8-4 0,6 3-1,12-6 1,5 1 0,4-4 0,2-1-1,-2-2 0,-3 1-1,-7-1 2,-4 2-1,-12 1 0,-5 3-1,-8-1 1,-7 3-2,-11 1-3,0 0-6,0 0-27,0 0-1,-20-10 0,3 5 1</inkml:trace>
  <inkml:trace contextRef="#ctx0" brushRef="#br0" timeOffset="411">20 93 21,'-4'-12'22,"4"12"-11,16-13-5,-3 6 2,6 2-1,3-3 3,8 5-1,0-5 0,10 5 0,0-2-2,7 2-1,-2-3-1,3 5-2,-2-2-1,-3 3 0,-6-2 1,-4 4 0,-9-3 1,-3 2 1,-8-2-1,-3 3 2,-10-2-1,0 0 1,0 0-2,0 0 0,0 0-1,0 0-1,0 0-1,0 0-1,0 0-3,0 0-14,0 0-22,0 0 1,0-11-2,-1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14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19 636 18,'0'0'17,"0"0"-2,0 0-1,0 0-1,0 0 0,0 0-3,0 0-2,0 0 0,0 0-1,0 0-1,0 0-1,0 0-1,0 0-1,0 0 0,-3-10 0,3 10-2,0 0 0,0 0 0,0 0-1,0 0-1,10-6 0,-10 6 0,0 0 0,0 0-1,0 0 1,8 10 0,-8-10 0,1 14 1,-1-14 0,-1 13 1,1-13 1,-5 13 0,5-13 0,0 0 1,-13 8 0,13-8 0,0 0-1,-11 1 1,11-1-2,-5-9 0,5 9 0,0-17-1,0 17 0,8-19-1,-2 9 0,1-1 1,3 3-1,-10 8 0,16-10 0,-16 10 0,14-3 0,-14 3 0,10 5 0,-10-5 1,4 12-1,-4-12 1,1 17 0,-3-8 1,2-9 0,-6 19 1,6-19 0,-9 14 0,9-14 0,-10 8 1,10-8 1,0 0-2,-10-2 0,10 2 0,0 0 0,-7-14-1,7 14-1,-4-9 1,4 9-1,0 0 0,0 0 0,-4-9-1,4 9 0,0 0 0,0 0 1,0 0-1,0 0-2,0 0-7,0 0-28,0 0 1,0 0-1,13-14 0</inkml:trace>
  <inkml:trace contextRef="#ctx0" brushRef="#br0" timeOffset="2864">782 21 16,'0'0'15,"0"0"-2,0 0-3,0 0-3,0 0-2,0 0-3,0 0 0,0 0-2,0 0 0,0 0 1,0 0-1,0 0 0,0 0 0,0 0-1,0 0-3,0 0-7,0 0-7,-6-13-6</inkml:trace>
  <inkml:trace contextRef="#ctx0" brushRef="#br0" timeOffset="3275">823 0 16,'0'0'13,"0"0"-5,0 0 0,0 0-1,0 0 1,0 0 0,0 0 1,0 0-1,0 0 0,0 0-2,0 0 1,0 0 0,0 0-1,0 0-1,0 0-1,0 0-2,0 0 0,0 0-1,0 0-1,-9-1 0,9 1 0,0 0 0,0 0 0,-12 10 0,12-10 0,-15 15 0,4-5 0,-1 4 1,-2 2-1,-2 5 1,-3 1 1,0 4-1,-1 0 0,0 4 1,0 0-1,1 3 1,-2-1-1,5 0 0,-2 3-1,3 1 0,1-1 1,2 2-1,2-1 0,2 0 1,3 1-1,2-2 0,2-2 1,4-1 0,1-2 0,3-2 1,3-3-1,1-1 0,0-4 1,6 1-1,2-5 0,2-2 1,2-2-1,3-3 0,0-3 1,2-1-1,1-8 0,-1-1 0,0-5 2,-3-5-2,-2-2 0,0-5 0,-4-6 0,-2-1 0,-3-3 0,-3-2 0,-4 0 0,-3 2 0,-4 0 0,-2 3-1,-3 3 1,-2 2 0,-3 3-1,-1 4 1,-2 2-1,-1 3 1,0 0-1,-3 5 1,0 2-1,-2 2 0,0 3-1,-1 3 1,2 2-1,-1 2 1,-1 4-1,1 1 0,-1 2 1,2 2-1,0 2 0,0 0 1,1 2-1,2 1 0,4 6-9,4-1-27,5-4-1,8-3-1,6-5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53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905 572 2,'0'0'17,"0"0"0,14-12-4,-14 12-2,15-9-3,-15 9-2,16-6-2,-16 6-2,14-3 0,-14 3-1,9 2 1,-9-2-1,0 0 0,4 13 1,-4-13 0,-4 15 1,4-15 2,-8 14 0,8-14 2,-10 12 0,10-12 1,-14 6-1,14-6 0,-13-1 0,13 1-2,-11-8-1,11 8-1,-7-15-1,7 15-1,-3-16 0,3 16-1,4-18 0,-4 18 0,8-11 0,-8 11-1,10-7 0,-10 7 1,12 1-1,-12-1 0,13 13 0,-13-13 1,9 18-1,-5-7 1,-2 0 0,-1-1 0,-1 0 0,0-10 1,-5 13 0,5-13 1,-12 6 0,2-7-1,-1 0 2,-1-2-2,0-2 2,0-2-2,12 7 0,-16-20-1,12 8 0,4-1 0,4 1-1,4-1 0,1 2 0,3 2-1,0 4 1,2 3 0,-2 2 1,-1 4-1,-2 4 0,-2 2 0,-2 4 1,-2 0 0,-3 1 0,-1-1 0,-2 0 1,0-4 0,0-1 0,3-9 1,-10 12 1,10-12-1,-16-1 0,16 1 0,-16-6-1,16 6-2,-15-13-3,15 13-13,2-10-20,4-2-1,3 0 1,1-7-1</inkml:trace>
  <inkml:trace contextRef="#ctx0" brushRef="#br0" timeOffset="3254">1404 0 12,'9'22'8,"-2"4"2,2 9-1,0 6-1,3 9 0,-4 5-1,-3 2 1,-1 2 0,-4-2 0,0-1-2,-2-7-1,-1-7 0,-2-10-3,2-7-2,3-14-21,10 0-7,-10-11 0</inkml:trace>
  <inkml:trace contextRef="#ctx0" brushRef="#br0" timeOffset="3575">1807 109 22,'-6'-20'29,"6"20"1,0-20 0,0 20-25,8-16-3,3 7-2,5-1 2,4 1-1,6 5 0,3-3 0,3 2 0,2 0-1,-1 4 0,-2 7 0,-4-3 1,-7 9-1,-3 5 1,-6 5 0,-4 5 0,-7 5 1,-4 3-1,-4 2 1,-2 8 0,-7-4 0,0 2 0,-5-2 0,-1 0 1,-3-3 0,4-3 0,-4-4-1,3-3 1,3-8-1,5-1 0,4-6 0,6 0 0,5-13 0,17 15 1,6-12-1,10-1 0,9-2 0,8-1 0,7-3-1,4-1 0,2-2-1,-1 0 1,-4 0-1,-6 3 0,-6 1 0,-8 1-2,-4 5-2,-14-3-10,-6 6-22,-14-6-1,-1 10-1,-13-8 0</inkml:trace>
  <inkml:trace contextRef="#ctx0" brushRef="#br0" timeOffset="5347">0 1043 8,'0'0'9,"11"12"0,-1-5 0,6 2 0,1-1 1,6 2 0,7-2-1,10 2 0,4-3 0,10 2-1,7-5 0,11 3 0,10-6-2,12 4 0,8-5-1,15 1-1,10-3-1,10 2-1,9-3 1,13 0-2,8-2 1,6 0 1,7-3-1,3-1 0,1-2 1,-1 1-1,-2-4 0,-7 3 0,-8-3 0,-8 4-1,-18 1 1,-14 1 0,-17 1 0,-14 4 0,-22 1-1,-16 2 1,-16 0-1,-12 1 0,-14 1-2,-15-2-2,1 10-9,-15-3-25,-14-7-1,-5-2 0,-15-12-1</inkml:trace>
  <inkml:trace contextRef="#ctx0" brushRef="#br0" timeOffset="13459">1157 2072 13,'0'0'20,"0"0"-3,-10-2-1,10 2-1,0 0-2,2-11-3,-2 11-2,11-12-2,-1 6-1,2-2-3,0-4-1,3 5 0,0 4-2,-1 2 0,-1 2-1,-1 5 1,-12-6 0,13 16-1,-10 0 1,-4-1 0,-3-2 1,-2 5 1,-8-5 1,2 1 2,-6-2 0,2-1 1,-4-5 1,5 1-1,-3-7 1,7-1-2,2-6 0,9 7-2,-7-19-1,10 7 0,3-1-1,1 0-1,2 2 0,-1 2 0,-8 9-1,17-5 1,-17 5 0,5 10 0,-6 0 0,-5 3 0,-1 2-3,-5 5-24,2-13-6,10-7-2,-5-16 1</inkml:trace>
  <inkml:trace contextRef="#ctx0" brushRef="#br0" timeOffset="14280">1757 1696 19,'10'-10'21,"-1"1"-6,2-2-3,4 2 0,2-2 0,5 4-3,0-2-3,5 4-1,-2-2-1,2 4-1,-5 0-1,1 3-1,-3 1 1,-3 4 0,-4 0 0,-2 7-1,-2 0 0,-1 3 0,-3 3-1,-2 3 1,-3 1 0,-2 2-1,-3 2 1,-3-1 0,-4 1 1,-2 1 0,-6 0-1,-4 1 1,-6 3 0,-2 2 0,-3-2 0,1-1-1,3-2 1,3-2-2,3-4 2,9-1-2,5-9 2,8-1-1,3-11 1,14 17 0,3-11-1,10 0 1,7-2 0,7 1-1,3-3 1,6-1-1,0-3 1,0 1-2,-4-2 1,-6-1-1,-8 2 1,-7-1-1,-4 2 0,-5 0 0,-7 2-1,-9-1 0,0 0-3,3 13-7,-17-5-25,3 2-2,-9-8 1,-2-1 0</inkml:trace>
  <inkml:trace contextRef="#ctx0" brushRef="#br0" timeOffset="16023">4229 1250 2,'0'0'20,"0"0"2,13-6-14,-4 3-2,5 0 1,1-3 0,8 4 1,2-1 1,6 1-1,1-1-2,1 2-2,1 0-2,-2 0-1,-4 1-2,-6-2-6,-11-3-22,4 5 1,-12-13-1</inkml:trace>
  <inkml:trace contextRef="#ctx0" brushRef="#br0" timeOffset="16313">4125 880 16,'-8'-15'25,"14"5"-7,11 3-4,3-2 0,13 2-2,0-1-2,10 6-1,0-3-1,5 5-1,-5-1-3,-2 2-1,-6 1-2,-5-1-5,-6 2-13,-8 1-15,-16-4-2,19-7 2</inkml:trace>
  <inkml:trace contextRef="#ctx0" brushRef="#br0" timeOffset="16844">5261 950 15,'-12'1'20,"12"-1"-14,0 0-3,0 0 1,0 0 1,16-8 0,-16 8 2,18-3 0,-18 3-2,16-3-2,-16 3-1,13 2 1,-13-2-1,0 0 0,-4 10 1,-6-5 0,10-5 2,-20 14 2,9-5 0,-4-4 0,2 3 0,0-4-1,3 2 0,10-6-1,-16 5 0,16-5-2,-10 1-1,10-1-1,0 0-4,0 0-17,10-8-14,-4-5-1,9-3 0</inkml:trace>
  <inkml:trace contextRef="#ctx0" brushRef="#br0" timeOffset="17395">6205 14 10,'0'0'20,"0"0"-10,0 0-4,0 0-3,0 0-1,0 0 1,0 0 0,0 0 2,0 0 1,0 0 0,0 0-1,0 0 1,-45 31-1,27-6 0,-4 7-1,4 10-1,-6 3-1,-3 8 0,3 10 1,5-1 0,7 4 1,2 0 1,5 2-1,3-6 0,9 2 0,6-7 0,5-1-2,11-5 2,-2-2-2,10-8 0,-37-41 0,81 64 0,-35-43 0,-46-21 0,84 12-1,-84-12 0,68-18 0,-68 18 0,45-47 0,-45 47-1,16-59 0,-16 59 0,-6-61 0,6 61 0,-24-50-1,24 50 2,0 0-2,-62-46 1,62 46 1,-60-7-1,60 7 0,-73 9 0,33 0-1,-5 8-5,-1 3-21,-7-3-7,9-1-2,-5-8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0:44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0 305 11,'0'0'10,"0"0"-2,0 0-1,0 0-3,0 0-1,0 0-3,9-1 1,-9 1-1,0 0 1,0 0 0,12-1 1,-12 1 0,11-5 1,-11 5 1,12-7 1,-12 7-1,17-8 1,-8 3-1,-9 5-1,18-8 0,-9 4-1,1-1 0,3 2-1,-1 1-1,2 0 0,3 0 0,3 1 0,1-1 0,2 0 1,1 0 0,0 0 1,2 1 0,0-1 1,3 1 0,3 0 0,3 1-1,2-1 1,4 2-1,3-1-1,5 0 0,2-1-1,3 0 1,2-1 0,2-1 1,2 0-1,3 0 1,1 0 0,3 2 0,5-1 0,1 1 0,4 1 0,3 2-1,3-1 1,2 2-1,1 1 0,4 0 0,0 0 1,3 1-1,-1 2 0,2-1 1,3-1-1,0 3 1,2-3-1,3 2 0,2 0-1,1-1 1,1 1-1,3 0 0,2 0 1,3 0-1,2-1 0,2-1 0,2-1 0,3 1 0,5-2 0,4-1 0,2 0 0,1-1 1,0-2-1,8 1 0,-1-2 0,1-1 1,1-1-1,3-3 1,1 0-1,2-2 1,1 0 0,1-2-1,2 0 1,1-1 0,-1-1-1,3 1 1,-1-3-1,-1 2 1,2-1-1,-2 2 1,-1-1-1,-1 1 1,0 1 0,-3 1 0,-4 2 0,3-1 0,-2 1 0,-1 1 1,-1 0-1,2 1 0,-1-1 0,0-1 0,-3-1-1,0 2 2,-1 1-2,-2-2 1,-3 3 0,-5 0-1,-2-1 1,0 6 0,-1 0-1,-6 0 1,-4 0-1,-2 2 0,-5-1 1,-1-1-1,-5-1 0,-5 0 1,-3-1-1,-1-1 0,-6 0 1,-3-2-1,1 0 0,-6 1 0,-3 0 0,-6 1 1,-6-2-1,-5 3 0,-3-1 0,-4 1 1,-7 1-1,-3 1 0,-5-1 0,0 2 0,-4-1 0,-2 0 1,-1 0-1,-5 1 1,-3-1-1,-1-1 1,-4 1 0,-2 0 0,0-1-1,-1 1 1,-1 0 0,2 1-1,-2-2 1,-1 2 0,-2-2 0,-4 2 0,-10-1 1,15 0 0,-15 0 0,0 0 0,0 0 0,0 0-1,0 0 0,0 0 0,0 0-1,0 0 0,0 0 0,0 0-1,0 0-1,0 0-1,0 0-1,-9 4-7,-4 6-30,-12-5 1,-12-7-1,-7-6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4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13,'0'0'10,"24"-5"-5,2 6-3,14 1 0,14 1 0,18 0 2,19 0 1,24-1 1,21 0 0,19-1 1,23 1-1,30 0 0,19 3-2,26 5 0,17-2 0,21 6-1,13 2 0,26-1 0,13 2 0,17 0 1,22 0 0,12-4 1,17 6-1,15-10 0,19 2 0,16-3-1,20 1 0,14-1-2,9-1 0,4-1 1,5 0-1,1 0 0,0 2-1,-17 1 1,-13 3 0,-25-1 0,-19 2-1,-18 3-2,-24 0-5,-21-5-21,-22 10-5,-32-13 0,-18-1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41.9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66-4 11,'0'0'7,"0"0"-1,8 11-2,-8-11 1,0 0 0,12 11 2,-12-11 0,13 14 2,-2-5 0,3 4-1,3 2 0,4 7-2,3 3-1,6 6-2,4 5 1,5 6-2,5 2 0,4 3-1,-1-1 0,1-1 0,-1-2 1,-4-5 0,-5-8 1,-4-4 0,-12-7 0,-3-4 0,-8-4-1,-11-11-2,14 9-8,-14-9-22,0 0-2,-2-16 0</inkml:trace>
  <inkml:trace contextRef="#ctx0" brushRef="#br0" timeOffset="541">6 727 0,'0'0'28,"-10"4"2,10-4-7,2-16-9,1-4-2,12-4-1,3-15-3,12-7-1,6-10-3,11-7 1,2-5-2,3 0 1,1 3-2,-2 8 1,-9 7-2,-5 9 1,-10 9-1,-6 9 0,-6 8-1,-5 3-4,-10 12-4,9-5-13,-9 5-14,0 0-1,10-2 1</inkml:trace>
  <inkml:trace contextRef="#ctx0" brushRef="#br0" timeOffset="1743">1161 82 0,'0'0'22,"0"0"-4,0 0-12,0 0-3,0 0-1,0 0 0,-4 12 2,7 2 0,3 8 1,1 4-1,4 6 2,3 4 0,4 4 0,5-3-1,4-4-2,6-8 0,6-8-1,6-11-1,1-8-1,1-12-2,0-6 1,-4-2-1,-3-4 0,-7 0-1,-5 0 2,-5 3-1,-3 4 2,-1 1 0,-3 4-1,0 3 1,-2 1 0,-1 4 0,-3 2 0,-10 4 0,13-4 1,-13 4 1,0 0 0,0 0 0,-11 5 1,0 0-1,-3 2 1,-4 4-1,-3 3 0,-6 4-1,-4 2 0,-4 3 0,0 1 0,-1-2 0,1 0-1,3-3 1,3-5-3,8-5-2,6-9-2,15 0-1,-6-11 0,14 1-1,1-3 1,5 3 0,-3-1 3,2 3 4,-4 7 3,-9 1 2,11 13 0,-11-1 3,1 10 0,-4 0 0,2 8 0,-3 4-2,1 7-1,-3 1-1,2 3 0,-3 1-2,2-2 0,1-4-1,-1-3 0,0-5 0,2-8-1,0-6 1,0-6 0,3-12-1,-1 12-2,1-12-6,0 0-24,11-26 0,1 0 0</inkml:trace>
  <inkml:trace contextRef="#ctx0" brushRef="#br0" timeOffset="2734">2551 39 15,'29'2'7,"-3"3"0,0 2 1,-3 5-1,-4-2 0,-3 7 2,-6 1 0,-5 6-1,-9 1 3,-3 5-2,-13 3 0,-3 6-1,-9 0-1,-4 5-2,-6-5 0,5 2-1,1-5 0,5-2-1,5-7-1,8-4 0,8-4-1,10-4 0,8-4 0,10-4 0,8-3 1,8-3 0,7-2 0,6-2 0,5-2 1,0-1-2,-3-1 0,-3 3 0,-6 1-2,-5 0-1,-3 4-8,-8-3-16,-5-6-9,-1 2-2,-6-9 2</inkml:trace>
  <inkml:trace contextRef="#ctx0" brushRef="#br0" timeOffset="3215">2287 366 8,'0'0'27,"26"14"0,-11-15 0,13 2-22,8 1-2,5 0 2,7 2 0,3 0 2,7 2-1,-1-4 1,7 3-1,-8-3 0,0 2-2,-8-6 0,-5 2-1,-9-2-1,-7 1 0,-10 0-2,-17 1-10,5-12-24,-5 12 0,-23-11-1,4 3 0</inkml:trace>
  <inkml:trace contextRef="#ctx0" brushRef="#br0" timeOffset="3626">2444 5 1,'-11'0'25,"11"0"-7,0 0-4,-10 0-2,10 0-1,0 0 0,0 0-2,0 0-1,0 0-2,0 0 0,0 0-2,0 0-2,0 0 0,0 0-1,0 0 1,0 0 0,0 0-1,15 7 1,2-3 0,5 1 0,7 2-1,5-1 1,7 3-1,0-2-1,-1 3 1,0-3-1,-5 3 0,-5-4 0,-6 1 0,-6-2 0,-5 0 0,-4 0-3,-9-5-2,10 1-17,-10-1-13,0 0 2,-9-9-1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4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127 231 13,'-49'-10'31,"10"-9"0,9 3-12,19 5-6,21-1-4,21 6-5,26-2-2,28 0-2,34-2-2,28-2 0,38-2 2,26-1-1,35 1 1,23-1-1,33 2 1,24 3-1,28 2 1,27 4 0,34 1 0,25 1 1,30-2 1,29 4 1,20-3 0,23 4 0,26 0 0,23 5 0,18 4 0,14 7-1,5 5-1,3 5 0,-16 6-1,-15 2 0,-37 1-1,-38-5 0,-57 1-3,-51-7-6,-61-1-23,-44-3 0,-64-21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5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9,'36'-20'21,"25"5"-12,17 4-3,35-1-1,23 2 1,31 2-1,23 2 0,39 0-2,20 0 0,31-1-1,20 1 0,25 0 2,23 0-1,28-2 3,24 2-1,17-5 0,24 4 1,18-2 0,27 3-1,19-1-1,26 3-1,60 3-1,-29 3 0,8 1-1,2 2 0,2-2-1,-7 1 1,-21-2-1,-23 0 1,-76-1 0,12-1 0,-29 0 0,-33 1-1,-43 4-3,-39-1-6,-40 1-22,-35 6-2,-58-10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 3,'-16'6'19,"16"-6"1,5 11-18,18-6-3,14 1 0,15 0 1,13 1 0,20-1 1,11-2 1,19 0 1,15 0 0,19-1 2,11 2 1,19-1 0,19 2 1,12 0-1,19 2 2,13 2-2,18 1-1,11-1-1,20 4 0,12-2-1,15 0 0,16-4 0,13-1 0,14-5 0,11-3-1,16-3 0,9-6 0,19-1 0,8-2-1,10 1 0,4-1-1,6 1 1,-1 1-1,-1 2 1,0 3-1,-9 1 0,-10 1 1,-8 2 0,-8 0-1,-11 3 1,-9 2 0,-13 5-1,-16 4 0,-13 8-4,-19 2-10,-21 7-19,-17 4 0,-43-13-1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50.695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59 146 11,'0'0'24,"0"0"-3,0 0-15,0 0-1,0 0 0,0 0 2,0 0 1,0 0 0,0 0 0,0 0 1,0 0-2,0 0-1,0 0-3,-3 12 0,3-12-2,-1 21 0,0-5-1,0 7 0,1 4 0,1 8 1,0 7 1,-1 5-1,1 5 0,-1 3 0,0 3 1,0 3-1,-1 2 1,0-1 0,1 4-1,-2 1 1,3 4-1,0 0 1,0 3-1,-1 1 0,0-2-2,1-3 2,-1-8-2,0-11 2,0-2-1,-1-6-1,0-4 1,2-8-1,0-5 3,-1-4-3,2 0 2,-1 0-2,1-7 1,-1-5 0,-1-10 1,2 10-1,-2-10 1,0 0 0,0 0 0,0 0 0,0 0 0,0 0 0,0 0-1,0 0 1,0 0-1,0 0 0,0 0 0,0 0 0,0 0 0,0 0 0,14-1-1,-5-1 1,3-2 0,4 0 0,4 1 0,5-2 0,6 0 0,5 0 0,6 0 0,5 0 0,6 2 0,6-2 0,5-1 0,5 0 0,4 2-1,3-1 1,2-1 0,4 2 0,1-3-1,1 4 1,1-1 0,0 4 0,-1-1 0,0 2 0,-4 2 0,-2 0 0,-3 1 0,-4-2 0,-5 0 0,-4-2 0,-7-1 0,-6-1 0,-8-3 0,-5 1 0,-9 0 0,-6 0 1,-6 0-1,-4 2 0,-11 2 1,10-4-1,-10 4 1,0 0-1,0 0 1,0 0 0,0-13 0,-3-1 0,-1-6 0,-1-11 0,0-8 0,1-11 1,-2-11-2,0-13 1,-1-9-1,2-5 0,0-10 1,-2 2-1,-1-2-1,0-2 2,1-1-1,0 10 0,0 4 0,1 9 0,1 6 0,2 9 0,1 9 1,0 11-2,0 10 2,0 9-1,1 7 0,0 4 1,1 13-2,-2-12 2,2 12-1,0 0 0,-7-10-1,7 10 1,-10-4 0,10 4-1,-18-4 1,3 3 0,-2 0-1,-3 1 1,-5 2 0,-5 0 0,-7 1-1,-5 0 1,-5 1 0,-6 1 0,-5 0 0,-6-1 1,-7 0-1,-3 1 0,-4 1 0,-3 1 0,-3 1 0,-3 0 0,1-1 1,-3 1-1,1 0 0,-1 1 1,3-2-1,3 0 1,4 0-1,4-1 1,5 2-1,7-3 1,9-1-1,7-2 1,9 0-1,7-1 1,6 0-1,6-1 1,6-1-1,13 1 0,-14-1-1,14 1 0,0 0 0,0 0-2,0 0 0,17-1-9,-2 1-25,4-7-1,-1-2 1,-6-12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53.669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81 182 11,'0'0'10,"0"0"-1,0 0 0,0 0-2,0 0-1,0 0-2,0 0 1,0 0-2,0 0 1,0 0-1,0 0 1,0 0-2,0 0 1,0 0 0,-6 12 0,6-12-1,-3 17 1,2-2-1,-2-2 0,2 5 1,-1 2 1,2 6-1,-1-2 1,2 5 0,-1 2-1,1 5 2,-2 3-1,0 4 0,-2 2-1,1 3 1,-4-1-1,2 6-1,-1-1 1,1 2-1,2 0 1,3 2-1,0 1 0,3 0 0,0 1 0,4-2 0,-1 0 0,1-1 0,-3 2-1,1-1 0,-1-2 0,-1 1 0,-2-1 0,-1-1 1,-1 1-1,-1-3-1,-2-4 1,-1 0 0,-1-2-1,1-3 2,-1 0-2,2-3 1,-1-4 0,1-3 0,1-5-1,1-2 1,-1-5-1,2-4 1,0-4-1,0-12 0,3 14 1,-3-14-1,0 0 0,0 0 0,2 9 1,-2-9-1,0 0 0,0 0 0,0 0 1,0 0-1,0 0 0,0 0 0,0 0 1,0 0-1,0 0 0,0 0 0,0 0 0,0 0 0,0 0 0,0 0 0,13-2 0,-13 2 0,14 0 0,-4 0 0,3 1 0,2 0 0,1-1 0,0 1 0,5-1 0,1 0 0,1-1 0,4 1 0,1 0 1,2-1-1,5 1 0,3 0 0,1-1 0,4 4 0,2 1 0,2 0 0,3-4 1,0 4-1,1 0 0,2 0 0,-1 0 0,1-3-1,1-4 2,1-1-1,1 4 0,1-4 0,1 0 0,0 0 1,2 0-1,0 0 0,0 4 0,0 0 0,-1-1 0,1 0 0,-1 1 0,0-1 0,-1 1 0,1-1 0,1 1 0,-1 0 0,-1 0 0,-2 0 0,-1 1 1,-1 0-1,-2-2 0,-3 2 0,-4-1 0,-1 1 0,-2-1 0,-2 0 1,-5 1-1,0 0 0,-3 0-1,-1 0 1,-4-1 1,-2 4-2,-2 1 2,-2-1-2,-3 1 2,0-5-1,-2 4 0,-3 2 0,0-1 1,-3-4-1,-10-1-1,17-3 1,-17 3 0,12 6 0,-12-6 0,0 0 0,10-5 0,-10 5 0,0 0 0,0 0 1,12 6-1,-12-6 0,0 0-1,0 0 1,0 0 0,0 0 0,0 0 1,0 0-2,9-1 2,-9 1-1,0 0 0,0 0 1,0 0-1,0 0 0,0 0 0,0 0 0,10-6-1,-10 6 1,0 0 0,0 0 0,0 0 0,0 0 0,0 0 0,1-13 0,-1 13 0,8-24 1,-1 3-2,-1-2 2,4-2-1,-2-11 0,1-4 0,1-5 0,-2-5 0,1 1 0,1-4 0,-1-3 0,1-3 0,-2 1-1,-1 1 1,-2-2 0,0 1-1,-2-4 1,-5 0 0,4-2-1,-4 3 1,2-2 0,0 0 0,2 0 0,-2 1 0,2 3 0,-1-1 0,0 2 0,0-2 0,2 4 0,-1 1-1,-1 5 1,2 3 0,-1 0 0,1 7 0,0 2 0,0 4 0,0-4 0,0 4-1,-1 1 2,1 3-2,-2 2 2,0 2-2,1 2 2,0 4-1,-1 7 0,-2 2 0,1 2 0,0 9 0,2-11 0,-2 11 0,0 0 0,0 0 0,1-10 0,-1 10 1,0 0-1,0 0 0,-3-9 0,3 9 1,0 0-1,0 0 0,0 0 0,0 0 0,-11-6 0,11 6 0,-11-4 1,1 1-2,-2 0 1,-1-1 0,-4 1 0,-4 0-1,-3 0 1,-3 2 0,-5 0 0,-2 2 0,-5 0 0,-6 1-1,-4 2 1,-1 3 0,-5-1 0,-3 1 0,-2 0 0,-1 0 0,-2 0 1,-1 1-1,-2-1 0,0 0 1,-3 0-1,1 0 0,-3 2 0,2-1 0,-2 0 0,3 1 1,1-1-1,-2 0 0,1-1 0,1-2 0,3-1 0,2 0 0,1-2 0,2-1 0,-1 6 0,4 1 0,3 1 0,-1 0 0,0 2-1,-1 2 2,-1 1-2,-2 0 1,2-4 0,-2 0 0,2-2 1,1 1-1,-1-1 0,4 0 1,3-1-1,4-1 0,1 0 1,5 0-1,1 0 0,4-2 0,7 0 1,0-1-1,4 0 0,3-1 0,5 0 0,3-1 0,12-1 0,-13 1-1,13-1 0,0 0-2,0 0 0,0 0-2,0 0-8,3 13-26,-3-13 0,0 0-2,0 0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9:45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220 66 10,'0'0'14,"-12"-7"-1,12 7 0,0 0-1,0 0 0,-10-6 0,10 6-4,0 0-1,0 0-1,0 0-1,0 0-1,0 0 0,0 0-1,0 0-1,0 0 0,0 0 0,-8 16 0,5-3-1,-2 4 0,2 5 0,-5 6 0,2 4 1,-1 7-1,1 6 0,-1-1 0,1 4 1,0 2-1,-1 3 0,-1 3 1,1 1-1,-5-3 0,3-1 1,-4 0 0,3-2 0,-2-7-1,1-3 0,2-5 1,3-4-1,-1-2 0,2-2-1,1-6 1,2 1 0,1-2-1,0-2 1,1-1-1,-1-2 1,2-2 0,-2-2-1,1-1 1,1-1 0,-1-10-1,1 18 1,-1-18 1,3 15-2,-3-15 1,10 17 0,-10-17 0,14 16 0,-3-9 0,3 2 0,1-1 0,2 0 0,2 0 0,2 1-1,2 0 1,1-1-1,3 1 0,1-2 1,2 0-1,2-2 0,0 0 1,0-1-1,5-1 1,-2-2-1,-3 1 0,2-1 0,-1 1 1,0 0-1,2 2 0,0-1 0,-1 2 0,0-1 0,3 1 0,2 0 0,0-1 0,-1 0 1,0-2-1,1 1 0,-3-2 0,2 0 0,-1 0 0,-1 0 0,0-2 0,2 1 1,-1 0-1,0-1 0,2 1 0,1 0 0,0-2 0,1 1 0,3 0 0,1-1 0,0 0 0,1-1 0,-2 1 0,0-1 0,2 1 0,-2-1 1,0-1-1,-2 1 0,1-1 0,1-1 1,-2 0-1,1 1 0,-2-2 0,-2 0 0,-1 0 0,-2 1 0,-4 0 0,-2 1 0,-3 1 0,-3-2 0,-2 1 1,-4 1-1,-3 1 0,-2-1 0,-2 0 0,0 1 0,-11 2 0,16-5 0,-16 5 0,12-8 0,-12 8 0,10-15 0,-5 4 0,-1-3 0,0-3 1,2-3-2,-2-5 1,2-3 0,0-3 0,-1-4 1,0-3-1,0-4 0,-2-2 0,0-2 0,-2-2 0,-1-1 0,-1 2 0,0-1 0,0 3 0,1 0 0,-1 4 0,1 2 0,0-1 0,0 4 0,0 1-1,0 2 1,0 2 0,0 3 0,-1 1 0,0 3 0,0 5 0,-1 1 0,0 4 0,1 1 0,0 3 0,-1 1 0,2 9 0,-2-16 0,2 16 0,-3-13 0,3 13 0,-4-13 0,4 13 0,-6-12-1,6 12 1,-9-14 0,9 14 0,-13-14 0,13 14 0,-15-16 0,3 7 0,0 0 0,-4 2 0,-3-3 0,-4 2 0,-4 0 0,-3 0 0,-6 0 0,-3 2 0,-3 0 0,-2 1 0,-2 2 0,-1 1 0,0-2 0,-3 3 0,2 0 0,-1 1 0,1 0 0,-3 0 0,0 0 0,-1 0 0,0 1 0,0 0 0,1 1 0,1-2 0,2 0 1,1-1-1,2 1 0,2-2 0,2 1 0,1-1 0,1 0 0,-1 0 1,0 0-1,0 1 0,2-1 0,-2 2 0,1-1 0,1 1 0,1 2 0,1-1 0,3 1 0,3-2 0,1 2 1,3-2-1,2 1 0,4-1 1,4-2-1,1 1 0,4 1 0,-2-1 1,13 1-1,-18-1 0,18 1 0,-16-1 0,16 1 0,-14 1 0,14-1 0,-13-1 0,13 1 0,-14 0 0,14 0-1,-14 0 1,14 0 0,-16 1-1,7-2 0,0 3 0,-5-1-2,2 5-5,-10 2-23,-1-1-8,-7-2-1,-9-8 1</inkml:trace>
  <inkml:trace contextRef="#ctx0" brushRef="#br0" timeOffset="21451">165 2027 20,'4'18'22,"-4"-18"-13,3 14-6,-3-14 1,0 17 3,0-17 1,0 12 1,0-12 1,0 0 0,2 12-1,-2-12-2,0 0-1,0 0-2,-2 10-1,2-10-1,-1 9 0,1-9 0,1 17-1,-1-7 0,-1 6 1,0-1-1,0 5 1,-1 3-1,1 2 1,-3 4 0,0 3-1,-1 0 0,0 2-1,-2 0 0,1-2-3,4 3-8,-2 0-17,0-10-7,4 0 1,-5-10-1</inkml:trace>
  <inkml:trace contextRef="#ctx0" brushRef="#br0" timeOffset="21981">108 3186 13,'20'14'28,"-20"-14"1,13 5-11,-1 0-6,-12-5-2,18 9-2,-18-9-1,18 7-1,-18-7 0,11 5 0,-11-5-2,0 0 0,11 8-1,-11-8-1,0 0 0,12 13-1,-12-13 0,7 13-1,-7-13 1,10 13 0,-10-13 0,15 15 1,-6-10-1,6 0 1,3-3 1,4-1-1,2-3-1,5-2 1,1-1-1,1-1 0,-1-1-1,-1 1 0,-4 1 0,-2 0 0,-3 3-1,-5-1-1,-1 4 0,-5-4-3,2 6-3,-11-3-12,0 0-17,14-7-1,-14 7 1</inkml:trace>
  <inkml:trace contextRef="#ctx0" brushRef="#br0" timeOffset="22492">1265 3095 0,'21'-2'28,"11"5"0,-9-9 2,4 0-16,6 4-5,-2-3 0,4 5-1,-4-2 1,4 4-1,-10-4 1,6 6 0,-6-4-3,3 3 0,-4-2-2,2 2-2,-5-2 0,0 0 0,-4-1-1,-1 1 0,-4-2 1,2 1-1,-4-2 1,-1 2-1,-9 0 0,15-1-1,-15 1 0,16 0-1,-4 2-2,-12-2-4,20 1-12,-8 0-19,-1-5-1,2-1 0,0-6 0</inkml:trace>
  <inkml:trace contextRef="#ctx0" brushRef="#br0" timeOffset="22923">2475 3083 32,'22'7'33,"-3"-7"0,2 3 0,2-2-26,-1-1-5,0 1-1,1-1 2,0 3 0,-1-3 0,-2 3 1,-2-3 0,0 2 0,-3-3-1,0 2 0,-4-2 1,-1 1-2,-10 0 0,11-1-1,-11 1 1,0 0-1,0 0-1,0 0 0,0 0-2,0 0-6,-13-14-30,3 8 0,-4-11-1,2-4 0</inkml:trace>
  <inkml:trace contextRef="#ctx0" brushRef="#br0" timeOffset="23343">2683 2472 13,'11'-7'32,"-7"-5"-1,-4 12 3,14-11-20,-14 11-8,8-13 0,-8 13-1,4-15 1,-3 3-1,0-2 1,-2-5-1,2 0-1,-3-6 0,3 0-1,-2-3-1,1 2-1,-2 0 1,3 0-1,-4 1 0,3 3 0,-3 3 0,1 0-1,0 2 0,-1 3 0,0 4 0,0-1 0,0 2-1,-1-1-1,4 10-2,-8-19-5,8 19-9,-8-12-20,-4-2-1,2 2 2</inkml:trace>
  <inkml:trace contextRef="#ctx0" brushRef="#br0" timeOffset="23814">2452 1787 8,'0'0'21,"0"0"1,-4-9-17,4 9 0,0 0 3,0 0 2,0 0 3,0 0-1,-14 2 1,14-2-2,-12-2-1,12 2-4,-17-4-2,6 2-2,-3-2 0,2 1-1,-4 0 1,2 1-1,0-2 0,-1 3 0,2-1 0,-1 1-1,1 1 1,0 0-1,2-1 0,-1-4 0,-1 5 0,2-5 0,-1 4 0,-1-4 1,2 4-2,-1-3 1,1 3 0,-1 1 0,-1 1-1,0-1-1,3 1-2,-5-1-6,6 3-12,-2 3-13,-3-11-1,3 10 1</inkml:trace>
  <inkml:trace contextRef="#ctx0" brushRef="#br0" timeOffset="24315">1527 1814 14,'-14'3'29,"14"-3"0,-18 5 0,5-6-23,13 1-4,-14 1 1,14-1 0,-19 2 2,7 1 0,-3-4 1,2 4 0,-6-2-1,1 1-1,-3-1-2,1 0-1,-1 1 0,1-1 0,-1 0 0,2-1-1,-1-1 1,0 1 0,1-1 0,0 1-1,1-1 0,1 1 0,-1-1 0,2 0 0,1 0 0,2 0 0,1 1-1,-2-2-2,3 3-2,-3-4-5,14 3-11,-16 5-15,4-8 2,2 4 0</inkml:trace>
  <inkml:trace contextRef="#ctx0" brushRef="#br0" timeOffset="24775">620 1885 15,'0'0'27,"-21"6"0,21-6 1,-13 2-24,13-2-2,-14 1 2,14-1 1,-13 1 1,3-2 2,10 1-1,-9 0 1,9 0-2,0 0-2,-9 1-1,9-1-2,0 0 1,-9-2 0,9 2 0,-13-1 1,13 1-1,-12-1-1,12 1 2,-16 1-2,7-1 0,9 0-1,-15 1 0,15-1 1,-16 1-1,16-1 0,-17 0 1,8 1-1,9-1 0,-18 1 1,6 0-1,3-1 0,-1 1 1,-2 0-1,2 0 0,10-1 0,-18 1 1,18-1-1,-13 0 0,13 0 1,-12 1-1,12-1 0,-11 1 0,11-1 1,-10 2-1,10-2 1,-11 2-1,11-2 0,-13 3 1,13-3-1,-13 3 1,13-3 0,-17 4-1,17-4 1,-14 2-1,14-2 0,-14 2 1,14-2-1,-11 2 0,11-2 0,0 0 0,0 0 1,-9 2-1,9-2 0,0 0 0,-10 3 0,10-3 0,0 0 0,-11 5 1,11-5-2,0 0 1,0 0-1,-12 4-2,12-4-5,-26 13-14,3-3-16,-4 1-1,-9-5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9:42.5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541 312 2,'0'0'10,"0"0"2,0 0-1,0 0-1,0 0 0,0 0-1,0 0 1,0 0-2,0 0-1,0 0-1,0 0-2,0 0 0,0 0-1,0 0 0,0 0-1,0 0 1,0 0-2,0 0 1,0 0-1,0 0-1,0 0 1,0 0 0,-7 14 0,7-5-1,0 2 1,0 4 0,0 2 0,2 2 1,-1 6-1,2 0 0,-1 0 0,2 4 1,0 2-1,0 1 0,0 4 1,0 2-1,-3-1 1,0 3 0,-4-1 1,1 2-1,-3-2 0,2 0 1,-3 1-1,3-1-1,1-1 1,2 0-1,2-3 1,3 2-1,-1-2 0,1 2 0,-1-3 1,0 1 0,-4 1-1,1 2 1,-2-1 0,0 1 0,-1-2-1,1 1 0,-1 0 0,1-1 0,-1-2 0,1 1 0,0-2 1,-1 0-1,1 0 0,-2 0 0,1-1 0,-1 1 0,2-2 0,0-2-1,0 1 1,2-3-1,0-3 0,2 1 1,1-2-1,2-3 1,0 1-1,2-1 0,0-2 1,1 2-1,1-2 0,1-1 1,0-2-1,-1 0 0,4-2 0,0 1 1,2-2-1,3 0 1,-1 0-1,2 0 0,2 1 1,-1-1-1,2-1 0,1 0 0,1-1 0,1-2 0,1 0 1,1 2-1,2-2 0,1 1 0,1-2 1,2 0-1,1-1 1,0 2-1,3 1 0,-1-5 1,1 0-1,2 0 0,2-2 0,0 2 0,-1-2 0,3-2 0,0-1 0,1 0 0,-1-2 0,1-1 0,-1 0 0,0 0 0,-2-2 0,0 2 0,-3-1 0,0 1 0,1-2 0,-3 3 0,-1-2 0,-2-1 0,1 2 0,-2 2 0,-1-2-1,-2 0 1,-3 4 0,0 0 0,-4-1 0,-3 5 0,1-4 0,-4-4 0,-1 4 0,0 3 0,-3-4 0,0-2 0,-3 2 0,0-2 0,0 1 0,-1 2 0,-9 0 0,16-8 0,-16 8 1,17-10-2,-17 10 2,16-13-1,-10 3 1,4-5-1,1-4 0,0-3 1,0-6-1,1-4 1,-1-5-1,3-6 0,-1-4 0,-3-2 0,1-3 1,-1 1-1,0-2 0,2-1 0,-1 2 0,0 1 0,-1 0 0,0 3 0,-1-3 0,-1 4 0,-2-1 0,-1 0 0,1 2 0,-1 0 0,-2 2 1,0 2-1,0 3 0,-2 0 0,0 4 0,-2 2 0,0 1 0,0 0 1,-2 2-1,1 0 0,0-1 0,-1 1-1,0-2 2,2 0-1,-2 1 0,1 1 0,0 0 0,0 1 0,1 2 0,-1 3 0,0 3 0,0 2 0,2 0 0,-2 3 0,1 1 1,-1 2-1,0 1 0,1-1 0,-1 3 0,-1-2 1,1 1-1,-1 1 0,2-1 1,-2 1-1,0 1 0,-1-2 0,0-3 1,-1-1-1,-1 4 0,0-1 1,-2 0-1,0 2 0,-2-2 0,-1 0 1,-5 4-1,3 1 0,-4-5 0,-1 3 0,-3 0 0,-1-1-1,-3 2 1,-1 1 0,0 1 0,-7 0 0,-2 1 0,-2 1-1,-2 2 1,-2 0 0,-2 2 0,-2-1 0,1 2 0,-3 1 0,-1 0 0,1 2 0,-3 1 0,-3-1 1,-1 1-1,-2 1 0,-2-1 0,-1 0 0,2 1 0,-1-1 0,3-1 0,2-1 0,-1 1 0,3 0 0,1 0 0,2 0 0,0 2 0,2-2 0,0 2 0,1-2 0,5 1 0,4-3 0,4 2 0,8-4-1,4 3 0,4-3-1,16 0-2,-14 1-2,20 8-12,-6-9-24,24 0 1,-3-8-2,8-14 2</inkml:trace>
  <inkml:trace contextRef="#ctx0" brushRef="#br0" timeOffset="15612">289 515 15,'0'0'7,"0"0"0,0 0 1,0 0 1,0 0 1,-13-11 1,13 11 1,-12-6-1,12 6 0,-9-6-2,9 6-1,0 0-2,0 0-3,-10-5 0,10 5-1,0 0-1,0 0-1,0 0 0,0 0 1,0 0-1,0 0 0,-6 14 0,6-14 0,-3 18 1,2-7 0,1 5 0,0 2 0,1 3 0,0 1 0,2 2 1,-1 1-1,1 3 1,0 0-1,1 1 1,-1-1-1,0 1 1,-1 0-1,1-1 1,-2-3 0,1-2-1,-2-2 1,1-2-1,-1-6 0,1-1 1,-1-12-1,0 15 0,0-15 0,0 0 0,0 0-1,0 0 1,0 0 1,0 0-1,0 0-1,0 0 1,0 0-1,0 0 0,0 0 1,0 0-1,0 0 0,0 0-1,0 0 1,0 0-2,0 0-1,0 0 0,0 11-1,0-11-1,0 0 0,-14 15-2,10-2 0,-6-3-3,4 11 1,-7-3-1,6 5-4,-4 5-4,1 2-1,1 4-1,-5 2 1</inkml:trace>
  <inkml:trace contextRef="#ctx0" brushRef="#br0" timeOffset="16363">0 1696 21,'16'7'24,"-16"-7"-12,18 10-4,-8-4 2,-10-6 1,17 4-3,-17-4 1,14 2 0,-14-2 0,10 0 0,-10 0-2,9-2-2,-9 2-2,0 0-1,12-4-1,-12 4-1,0 0 1,11-3 0,-11 3 0,0 0-1,0 0 1,0 0 0,0 0 0,0 0 0,0 0 0,0 0 0,0 0 1,0 0 0,0 0-1,0 0 1,0 0-1,2 10 1,-2-10-1,3 12 1,-1-2-1,1 2 0,0 3 0,1 2 0,1 3 0,0 2 0,0 3 0,-1 2 0,-1 2 0,2 5 0,-2 1 0,1 0 0,-2 2-1,0-3 1,-1-1-1,2-2 0,-1-5 0,-1-5 1,0-4-1,1-3 1,-2-4-1,0-10 0,2 14 1,-2-14 0,0 0-1,0 0 1,0 0-1,0 0 1,0 0-1,0 0-1,0 0-1,0 0-1,0 0-2,0 0-1,0 0-4,6 12-2,1 4-5,-10 0-8,1 6-12,6 11 1,-8 1 2</inkml:trace>
  <inkml:trace contextRef="#ctx0" brushRef="#br0" timeOffset="17104">223 2967 25,'-3'10'28,"3"-10"1,0 0 0,0 0-29,0 0 1,0 0 1,-9 13 1,9-13 1,0 0 2,0 0 1,0 0 1,0 0-1,0 0-1,5 9-2,-5-9 0,6 12-1,-6-12 1,9 20-2,-3-6 0,1 7 0,0-2 0,0 6-1,-1-1 0,-1 2 1,-1 2-1,1 0 0,-2-1 0,0-2 1,-1 0-1,1-1 0,-1-1 0,1 0 0,0-1 0,0-3-1,-2 0 1,2-3-1,-1-3 1,-1-3-1,-1-10 1,1 11-1,-1-11 0,0 0 1,0 0-1,0 0 0,0 0-1,1 9 1,-1-9-2,0 0 0,7 17-2,-7-17-3,9 23-6,-10-12-7,4 7-14,-2 8-5,-2 2 2,-1 6 0</inkml:trace>
  <inkml:trace contextRef="#ctx0" brushRef="#br0" timeOffset="17705">295 4072 42,'0'0'32,"0"0"1,8 11-1,-8-11-32,4 11 0,-4-11 1,6 14 1,-2-2 1,-3-1 1,2 3 0,-4 1 1,1 5 0,-1-2-1,2 7 1,-1 0-2,1 2-1,1-2 0,1 2-1,0-2 0,2 0-1,0-3 1,1-3 0,-2-1-1,-1-4 1,0-2-1,-1-3 1,-2-9-1,2 12 1,-2-12-1,0 0-1,0 0 0,0 0-2,0 0-3,0 0-5,0 0-7,0 0-13,0 0-7,14 0 1,-14 0 1</inkml:trace>
  <inkml:trace contextRef="#ctx0" brushRef="#br0" timeOffset="18176">1028 4455 39,'20'11'34,"-6"-7"0,7 5-1,5-5-26,-3-1-7,5 3 2,1-4 1,4 2 1,-2-4 1,5 3 1,-6-7 2,6 6-2,-5-5 1,7 3-2,-2-4-1,5 3-1,-1-2-1,0 0 0,1-1-1,1 0-1,-2 0 1,-2 1 0,-5 0 0,-1 0 0,-5 0 0,-1 0-1,-4 2 1,-6-1 0,0 2-1,-4 0 1,-2 2-1,-10-2 0,14 1-1,-14-1 0,0 0 0,9 2-2,-9-2-1,0 0-1,11 6-1,-11-6-4,17 4-7,-17-4-7,27-1-16,-4 2 1,3-1 1</inkml:trace>
  <inkml:trace contextRef="#ctx0" brushRef="#br0" timeOffset="21731">1745 32 18,'0'0'30,"-13"2"0,13-2 1,0 0-23,0 0-6,0 0 0,0 0 0,0 0 3,0 0 0,0 0 2,-10 4-1,10-4 1,0 0-1,0 0-1,-12-5-2,12 5 0,-15-4-1,6 2-1,-2 2 0,-3 0-1,0-1 1,-3 2-1,0-1 1,-1 0 0,-1 1-1,-1 0 1,2-1 0,-1 0 0,1-1-1,-1 0 1,1 0-1,1 0 1,-1-1-1,3-1 1,-4 1-1,2-2 0,-1 2 1,1 1-1,1-1 0,0 0 0,0 1 1,1 1-1,3 0 0,-1 0 0,2 1 0,1-2 0,10 1 0,-16 1 0,16-1 0,-11-1-1,11 1 1,0 0 0,0 0 0,-9-2 0,9 2-1,0 0 0,0 0-1,0 0-1,0 0-3,0 0-6,0 0-11,0 0-13,0 0-2,-15-6 1</inkml:trace>
  <inkml:trace contextRef="#ctx0" brushRef="#br0" timeOffset="22402">622 49 14,'0'0'29,"-20"1"-1,20-1 1,0 0-24,-11 3-2,11-3 0,0 0 2,0 0 2,0 0 0,0 0 1,0 0 0,0 0 1,-9 1-2,9-1-1,0 0-2,-13-9-1,13 9-1,-14-7-1,5 3 1,-2 1-2,-2 0 1,-1 2-1,0 0 0,0 0-1,1 1 2,-1 0-2,3 0 1,1 0 1,0 0-1,-1-1 1,0 1-1,-3-1 1,0 1-1,-2 0 0,-2 0 1,1 0-1,1 1 0,2 0 0,2 0 0,2-1-1,10 0 0,-13 3-3,13-3-2,0 0-10,-2 12-22,14-9-1,5-9 1,8-5-1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01.1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420 4568 27,'17'0'34,"2"2"1,-8-4-1,-11 2-19,21-4-9,-9 0 0,3 5-2,-3-3 1,3 3 0,-4-2 0,3 2 1,-2-1-1,2 2-1,0-1 0,2 1-1,-1 0-1,0 0-1,2-1 1,-1 1-1,0-2-1,0 1 1,-1-2 0,0 0 0,1 0 0,-2 0-1,0-1 1,-2 1-1,-1 2 1,-1-2 0,-1 2-1,-9-1 0,10 0 0,-10 0 0,0 0-1,0 0 0,0 0-1,0 0-2,0 0 0,0 0-1,0 0-1,0 0-1,8-10-1,-7-1-4,8 4-6,-4-6-7,2-3-13,5 3 3,-4-5 0</inkml:trace>
  <inkml:trace contextRef="#ctx0" brushRef="#br0" timeOffset="451">975 4381 34,'2'-17'34,"-2"3"-4,2 4-7,-4-9-6,5 7-4,-4-10-4,5 6-2,-4-7 0,4 1-2,-3-5 0,3 0-1,-4-6 0,3 0-1,-3-4 1,1-1-2,-2-4 0,1 0 0,-2 0-1,1 0 1,-1 2-2,0 1 1,0 0-1,-1 4 0,0 3 0,1 2 0,-1 2 0,-1 4-1,1 2-1,0 1 0,1 4-1,-2-3-1,3 4-3,-6-6-4,7 4-9,-7-9-10,0-3-10,2 0 0,-1-4 2</inkml:trace>
  <inkml:trace contextRef="#ctx0" brushRef="#br0" timeOffset="892">927 3025 28,'0'0'35,"0"0"-1,3-15 1,-3 15-22,-4-12-11,4 12 1,0 0 0,3-14 2,-3 14 0,3-12 0,-3 12 2,3-16-1,-2 6-1,-1-4-1,1-1-1,-2-5-1,1-3 0,-1-4-1,2-1 0,-1-3 0,2-2 0,0-1 0,1 0-1,0 1 1,1 2-1,-1 0 1,1 3-1,0 3 0,-1 2 0,0 4 0,0 1 1,-2 2-2,2 1 1,-3 0-1,0-2 0,-1 1-2,-3-2-1,5 2-5,-7-7-6,10 2-15,-3-5-10,1-3-1,3-2 1</inkml:trace>
  <inkml:trace contextRef="#ctx0" brushRef="#br0" timeOffset="1392">965 1806 12,'-4'-15'29,"4"15"-1,-2-19 0,-3 10-19,5 9-7,-4-15 1,4 15 2,-6-17 1,6 17 2,-6-20 2,6 20 0,-4-19 0,4 19-3,0-20-1,2 10-2,-1-1-1,2 1-1,0-4 1,0 3-1,-2-4 1,0 2-1,0-3 0,1 1 0,-1-3 0,-1 0-1,1-1 0,-1-2 0,0 0 0,0-1-1,-1-1 1,1 1 0,0-1-1,0 1 0,0-2 1,0 2-1,1-1 0,0-1 0,1 1 0,-1 1 0,1-1 0,-1 0 0,0-1 0,0 3 0,-1 1-1,0 2 0,0 2-1,0 0-1,-1 3-1,-2-2-1,2 6-2,-5-5-4,8 4-13,-4-5-16,-2-3 1,2-1 1</inkml:trace>
  <inkml:trace contextRef="#ctx0" brushRef="#br0" timeOffset="1983">894 617 24,'-11'-10'32,"11"10"2,-5-12-3,-3 1-23,8 11-4,-3-13 0,3 13 0,-1-18 2,1 18-1,-1-21 2,2 12-1,-3-3 2,2 12-4,-1-18 0,1 18-2,0-16-1,0 16 0,-1-21 0,1 8 0,-1 0 0,0 1 0,0-2 0,0 1 0,0-1-1,0 1 1,0 4 0,-1-1-1,1 0 0,0 0 1,-1 0-1,1 1 0,1 9 0,-3-16 0,3 16 1,-2-15-1,2 15 0,-1-12 0,1 12 0,0-13 0,0 13 0,-1-11 0,1 11 0,-2-12 0,2 12 0,-4-15 0,4 15 0,-4-17 0,4 17 0,-3-16 0,3 16 0,-2-16 0,2 16 0,-2-15 0,2 15 0,-6-10 0,6 10 0,0 0 0,-10-10 0,10 10 0,0 0 0,0 0 0,0 0 0,0 0 1,-6-10-1,6 10 0,0 0 0,-9-6 0,9 6 0,0 0 0,-3-11 0,3 11-1,-7-9 2,7 9-2,0 0 1,-11-13 0,11 13 0,-19-7 0,9 3 0,-1 2 0,-3-2-1,-1 1 1,-1-1 0,0 0 0,-3-1 0,-1 0 0,-1 1 0,-2 0 0,-1 0 0,-1 1 0,-2 0-1,0 1 1,-2 1 0,0 0 0,-1 0 0,1 1 0,2 0 0,-1 1 0,2 0 0,1 0 0,2 0 0,1-1 0,1 1 0,3-1 0,1 0 0,0 0 0,4 0 0,3 0 0,0-1 0,10 1 0,-12 0 0,12 0 0,0 0 0,-9-1 0,9 1 0,0 0 0,0 0-1,0 0-1,0 0-1,0 0-1,0 0-1,-11-5-2,11 5-5,-12-7-6,12 7-8,-23-4-12,2-1 2,-2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51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417 909 9,'0'0'9,"0"0"0,0 0 0,0 0-1,0 0 2,0 0-1,0 0-1,0 0 0,-26-43 0,26 43-2,9-53-1,-9 53-3,9-76-1,1 33-1,1-4 0,1 0-1,-1 0 1,-1 3 0,-10 44 0,22-76-1,-22 76 2,20-56-1,-20 56 0,0 0 0,13-44-1,-13 44 2,0 0-2,0 0 1,0 0 1,0 0-1,0 0 0,0 0 0,0 0 1,0 0 0,44 39 0,-44-39 0,0 0-1,32 65 1,-32-65 0,28 60 0,-28-60-1,32 71 1,-32-71 0,28 78 0,-28-78 0,20 72 0,-20-72 0,14 59-1,-14-59 1,9 45-2,-9-45 2,0 0-2,0 0-2,12 41-10,-12-41-16,0 0 1,0 0-1</inkml:trace>
  <inkml:trace contextRef="#ctx0" brushRef="#br0" timeOffset="551">438 724 25,'0'0'26,"0"0"-6,0 0-6,0 0-6,0 0-2,0 0-1,29-49-1,-29 49 0,0 0-1,46-33 0,-46 33-1,52-19-2,-52 19-6,49-12-10,-20 13-15,-4-4 1,9 9 0</inkml:trace>
  <inkml:trace contextRef="#ctx0" brushRef="#br0" timeOffset="951">756 1135 3,'0'0'23,"0"0"-6,-49 40-6,49-40-1,0 0-2,-62 21-1,62-21 1,-59 16-1,59-16 1,-68 10-1,68-10 0,-70 2 0,70-2-2,-77-6 0,77 6-2,-69-18 1,69 18-2,-70-29 0,70 29-1,-62-38 1,62 38-2,-51-49 1,51 49-1,-54-62 0,54 62 0,-38-78-1,27 32 1,2-6-1,5-2 1,2-4-1,14-2 0,-5-1 1,10-2 0,-3 2-1,7 3 2,2 1-1,0 1 0,6 4 0,-1 3 0,7 3 0,-35 46 0,73-76 0,-73 76 0,81-55-1,-40 38 0,5 4 0,1 6 0,4 5 0,-1 5 0,2 5-1,1 4 1,-5 3 0,8 4 0,-7 5 1,-2 3-1,-7 3 0,5 3 1,-8 2 0,2 7-1,-7 0 2,-5 1 0,-3 1-1,-4 2 0,-7 2 1,-9 1-1,-3 2 1,-13-2 0,-6-1-2,-1 3 2,-6 0-1,-5-1 0,-3 0 1,-4-3-1,-8 0 1,1-2 1,0-2 1,-6-5-2,-3-1 1,-1-6 0,1-3-1,1-6 1,5-5-2,0-4-1,1-8-6,2-8-22,44 3-5,-62-15 0,62 15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54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473 133 6,'0'0'9,"0"0"-1,-11 9 0,11-9 0,1 17-1,-1-5-1,0 4 0,6 4-1,-3 4-1,6 5-1,6 5 0,-3 2-1,-4 6-1,6 1 0,-4 3 0,0 0-1,-1-1 1,-2-4-1,-2-4 1,-1-4-1,-3-7-1,-4-5-7,-3-12-17,2 1 0</inkml:trace>
  <inkml:trace contextRef="#ctx0" brushRef="#br0" timeOffset="401">383 220 12,'0'0'12,"0"0"-1,0 0 0,0 0-1,0 0-2,6-11-2,-6 11 0,17-8-2,-3 3 1,10-3-1,4 2-1,6-3 0,6 4 0,1-1 0,-1 4-2,2 2 0,-8 1-1,-4 6-1,-9-3 0,-1 6 0,-10-2 0,1 5 1,-8 0-1,-1-1 1,-3 4 1,0 0-1,-3 1 1,-5 0 1,-3 1-1,-8-1 1,0-1 0,-3-1 0,-4-1-1,1-3 1,3-1 0,3-3-1,4-3 1,6-1-1,10-3 1,-9 2 0,9-2 0,0 0 0,18-4 0,-2 2-1,2 0 0,6 1 0,1 0-1,4 2 0,1 2 0,1 2-1,0 1 1,-2 5 0,-1 1-1,-1 1 0,-3 3 1,0 0-1,-3 4 0,-1 0 1,-3 2-1,-7 0 1,-2 3-1,-4 0 1,-3 0 0,-7-1 1,-3 0 0,-3-1-1,-8-1 2,-3-5 0,-6 0 0,-7-2-1,-5-4 2,0-1-1,-7-5 0,-1-4 0,-1-1-2,4-1 1,7-5-1,2-1-1,8-2-2,3-2-4,14 3-7,2 2-14,9-9-6,15 4 1</inkml:trace>
  <inkml:trace contextRef="#ctx0" brushRef="#br0" timeOffset="1402">569 1272 3,'-28'-12'12,"-3"-5"-1,1-2-2,-5-3 1,2-4-1,-3-1 1,0-5-1,2 1 1,-2-6 0,3 2-1,-2-7 0,5 3-2,-2-3-2,4 1 1,2-1-2,3 2 0,2-4-1,5 3 1,2-5-2,5 2 0,4-5 1,7-1-1,6-4 0,8 1-1,5 1 0,4 0-1,12 3 0,5 5-1,4 5 1,6 3 0,6 7-1,4 5 1,7 3 0,4 4 0,0 6 0,4 4-1,2 5 1,4 4 0,-11 5 0,-4 6-1,-3 3 1,-3 7 0,-4 3 0,-10 4 0,-6 4 1,-42-34-2,79 75 0,-43-32 1,-2 3 0,-6 0-1,1 3 1,2 4 0,-3 1-1,-4 0 2,-10 3-1,-3 0 0,-10 0 0,-2-2 0,-11-1 1,-10-3 0,-8-1 0,-8-2 0,-7-3 0,-9-4 0,-2-3 0,-7-3 0,-6-6-1,0-4 1,-1-3 0,-2-5 0,3-7-1,4-2 1,0-3 0,5-4 0,8-3 0,1-4-2,9-1-3,3-13-8,14-5-24,13-4-1,8-14 1,12-3-1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46.7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0 26,'0'0'27,"0"0"-6,0 0-5,0 0-7,0 0-4,0 0-3,0 0-2,7 17-1,-1 1 0,3 7 0,1 5 0,-2 8 1,2 5 1,1 5 1,-3 0 0,-4 0 0,0 0 1,-4-8 1,1-1-1,-1-9 1,-1-4-2,-2-8 0,2-6-2,1-12 1,0 0-1,0 0-1,11-6 0,-11 6-1,17-19 1,-5 8 0,2 1 0,3 3-1,-1 1 2,1 5-1,2 2 0,2 3 2,3 5-1,3 3 1,2 1-1,0 1 1,0 2-1,-1 2 0,-6 2 0,-5-2 0,-8 1 2,-11 1 0,-8 1 2,-12-1-1,-4 1 2,-10-5-1,0 2 1,-6-7 0,1-3-3,1-4 0,5-4 0,5-6-2,7-4-1,9-5-3,7-8-1,16 0-3,8-6-1,13 0 0,4-7 0,15 2 0,1 0 3,8 4 2,-2 4 3,-2 3 3,-3 5 2,-4 5-1,-2 7 1,-9 3 0,-3 5 0,-8 3-1,-1 3-2,-3 5 1,-4 3 0,-8 2 2,0 3-1,-3 1 2,-1 2-2,1-3 2,-4 0-1,-1-3-1,-1-4-1,8 0-1,-8-14-5,13 1-29,0-7-1,-8-15 0,6-3 0</inkml:trace>
  <inkml:trace contextRef="#ctx0" brushRef="#br0" timeOffset="781">880 186 30,'0'0'21,"-6"12"-20,6-12-1,0 0-26</inkml:trace>
  <inkml:trace contextRef="#ctx0" brushRef="#br0" timeOffset="942">978 331 25,'8'16'29,"-8"-16"0,9 13-6,-4-4-20,-1 1-1,1 4 1,-3-3 1,3 9 1,-6-2 1,2 4 0,-4-3 0,7 1 0,-2-3 0,6-2-2,2-4 1,7-8-3,0-7 1,5-3 1,0-2-3,-1-2 1,-3-2-2,-2 2 1,-5 5-2,-11 6 1,13-7-1,-13 7 0,3 10 1,-2 0-1,0 5 2,1 1-2,2 0 2,2 3-1,3-1 1,2-1-1,6-1-3,-2-7-10,9-1-24,2-5 0,0-10 0,2-5 0</inkml:trace>
  <inkml:trace contextRef="#ctx0" brushRef="#br0" timeOffset="1362">1527 387 22,'0'0'25,"13"4"1,-13-4-19,15 4-4,-4 1 2,0 1-2,3 4 1,2 3 1,-1 4-1,-1 2 0,-2 4-1,-1 2 0,-4 2-2,-5-2 2,-2 2 0,-7-4 0,-3-1 0,-5-6 0,-2-1 0,-3-7 0,-4-3 1,-1-6-2,2-4 0,2-5-2,4-5 0,2-2-1,7-4-2,9 0 0,5-3 0,11 3-1,0-2 1,9 2 0,6 1 1,8 2 0,2 1 1,4 3-1,1 3 1,2 0 1,1 6-1,-4 2 1,-2 3-1,-7 3 1,-5 2 1,-7 7 0,-5 2 0,-6 2 1,-4 1 0,-6 1 1,-2 0 0,-3-1 1,1 1 0,-4-8 0,3-1 0,1-9 0,-5 11 0,5-11 0,0 0-1,0 0 1,0 0 0,-1-10 0,5-2-2,-1-6-1,3 0 1,0-2-2,1-2 0,2 2-2,-1-2 0,6 6-2,0 5 1,1 5 0,0 0-2,5 4-2,-3-2-4,11 6-6,-1-2-8,2 0-2,1-2 2,3 2 4,-3-4 5</inkml:trace>
  <inkml:trace contextRef="#ctx0" brushRef="#br0" timeOffset="1993">2451 376 6,'13'-3'17,"-3"6"2,-10-3 0,0 0-2,-8 10-3,8-10-5,-13 11-1,4-6-1,2 5-1,-3 1 1,6 6 1,-7-2 0,5 6-1,-4-1 0,3 4-2,-1-2 1,6 0-2,0-4-1,6-4-1,8-3-1,6-7-1,9-6-1,5-6 1,6-7-1,3-7 1,3-2-1,-2-5 0,-4 0 0,-4 1 1,-6 2 0,-6 4 1,-5 4-1,-4 6 1,-4 3-1,-9 9 1,9-11 0,-9 11-1,0 0 0,0 0 0,0 0 0,0 0 0,0 0 0,-9 0-1,9 0 1,-4 11 0,-1 2-1,1 9 2,-2 11-1,-4 15 0,-3 16 1,-3 14-1,-4 11 2,-1 9-1,0 5 0,2-1 0,3-2-2,1-15-8,4-11-29,5-16 0,-5-24-2,1-18 2</inkml:trace>
  <inkml:trace contextRef="#ctx0" brushRef="#br0" timeOffset="3205">0 988 13,'0'0'17,"0"0"-1,0 0-3,0 0-2,0 0-2,3 11-1,-3-11-3,23 7-2,-4-3 0,10 1 0,6 1 0,11 0 0,10-1 0,13-1 0,10-2 1,10 0 0,10-3 0,12 0 0,10-3-1,9 0 0,5-3 1,3-1-2,5-1 0,3 0-2,0 0 1,-3 2 0,-3 2-1,-3 1 0,-5 1 0,-7 1 1,-12-1 1,-7 2 0,-14-2 0,-8-1 0,-17-1 1,-10 1-1,-16-1 1,-9 1-1,-9 1-1,-9 2 0,-14 1-1,12-1 0,-12 1 0,0 0-1,0 0 1,0 0-1,0 0-1,0 0 1,0 0-1,0 0-1,0 0-7,0 0-25,0 0-1,0-10 0,-14-12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28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1131 8421 14,'0'0'10,"0"0"0,0 0 0,0 0-3,0 0-1,0 0-1,0 0-1,11 4 0,-11-4-2,17 1 1,-7-1 0,2-2 0,2 1 1,0-2-1,2 0 0,2-3-1,2 0 0,1-4-1,2 0 0,2-2-1,4-4 0,1-1 0,2-4 0,-3-2-1,0-3 1,-1-1 0,-2-3 0,-4-2 0,-1-2 0,-4-2 0,-4-2 0,-2-2 1,-2-1-1,-4 0 0,-3-4 1,-3-1 0,-2 0 0,-4-1 1,-3-3-1,-1 0 1,-3-4 0,-2-3 0,-4 0-1,-2-2 1,-3 2 0,-5-3 0,0 3 1,-5-3 0,-3 2-1,-1 0 0,-1 0 0,-2-1 0,0-1-1,1-2 0,-5 0-2,0-1 2,2-1-1,-4 0 1,-1 1-1,1 0 0,-4 0 1,0-2-1,0-1 1,2-3-1,3 1 0,-1 0 0,3-5 1,1 2-1,3-3 1,-1-2-1,3 1 1,0-4 0,2-1 0,2-2-1,2-1 0,1-3 0,4-2 1,4-1-2,2-3 1,3 0 0,3-3 0,-1-1-1,2-2 2,3 0-1,-1-3 0,2 2 0,2 3 0,-1 1 0,2 2 1,5 0-1,0 0 0,1-1 0,1 2 0,0-1 1,4 2-1,2-2 0,0 2 0,0 0 0,6 1 0,2 0 1,3 1-1,3 0 0,3-3 0,1 2 0,1-2 0,1-1 0,3-2 0,-3 2 0,2 0 0,-2-1 0,0 1-1,4-1 1,4-3 0,-1 1 0,3 3 0,5-2 0,1 1 0,4 1 0,1 2 0,-2 0 0,0 5 0,0 0 0,0 4 0,-3 2 0,0 1 1,-2 4-2,-1 6 1,-3 3 0,-3 6 0,-3 4 0,-3 4 0,-4 5 0,-1 7 0,-5 2 0,-3 5 0,0 4 0,-4 4 1,-3 6-1,-1 3 0,-1 4 1,-4 12-1,4-13 0,-4 13 0,0 0 0,-4-10-1,4 10 1,0 0-1,0 0 1,0 0-1,0 0 1,0 0 0,0 0-1,0 0 1,0 0-1,0 0 0,0 0 0,0 0 1,0 0-1,0 0 0,0 0 0,0 0 1,0 0 0,0 0-1,0 0 1,0 0 0,0 0-1,0 0 1,-12 4 0,12-4 0,-11 6-1,1-2 1,-1 0 0,-3 1 0,-3 2 0,-2 1-1,-2 0 1,-1 0 0,-3 2 0,-3 1 0,-2 2 0,-4 2 0,-3-1 0,-3 0 0,-3 2 0,-2 1 1,1-3-1,-2 2 0,5-3 0,4-1 0,3-1 0,8-3 0,5-1 0,6-2 0,6-2 0,9-3 0,0 0 1,0 0-1,0 0 0,15-17 0,2 4 0,6-2 0,8-3 0,4-4-1,6-2 1,3-1 0,-1 1 0,1-2 0,-2 2 0,0 1 0,-2-1 0,-2 4-1,-5 3 1,0 0 0,-3 2 0,-4 4-1,-1 0 1,-5 3 0,-1 2 0,-4 1 0,0 1-1,-2 1 1,0 3-1,-2 1 1,-2 2-1,-9-3 0,17 10 1,-9-1-1,-1 2 1,2 5 0,0 3-1,3 2 1,3 6 0,0 4 0,3 4 0,-1 3 1,3 2-2,0 0 2,0 1-1,-2 5 0,0-2 1,-2 2-1,-4-1 1,1 0-1,-4-3 1,-2 1-1,-3 0 0,1-6 1,-5-3-1,1-4 0,1-2 0,1-4 1,-2-2-1,2-5 0,-1-4 0,0-4 0,-2-9 1,4 11-1,-4-11 0,0 0 0,0 0-5,0 0-12,13 5-15,-1-9 0,-8-20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23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7,'29'2'10,"1"1"-1,2-1 0,2-1-1,3 2 0,2-1-1,3 3-1,5-1-1,7 5 0,6-5-1,9 4 1,2-4 1,10 1-2,7-3 0,7 0-1,5-2 1,7-2-1,-2 2 0,7-4 0,0 1-1,5-1 1,-1 1-1,0-1 0,-6-1-1,0-1 1,-1 0-1,-4 0 0,-2-1 0,-6-2 0,-5-1 0,-5 0 0,-7-1 0,-8 2 0,-6 1 0,-8 2 0,-13-1 0,-5 3 0,-11 1 0,-7 2 0,-6 0 1,-4 2 1,-12-1 0,0 0 0,0 0 0,0 0 0,0 0-1,0 0-2,0 0-13,0 0-21,0 0-2,-11-15-1,4-13 0</inkml:trace>
  <inkml:trace contextRef="#ctx0" brushRef="#br0" timeOffset="891">4931 15 4,'-17'-7'10,"4"8"-4,-3 3-3,1 1-2,0 0-2,3 2 0,2 1 2,10-8 4,4 16 2,10-11 1,17 0 1,17-4 1,19 1 1,15-3-1,19 0-1,16-2-3,15 0-3,13 0-1,5-1-1,2 1 0,-2-2-1,-3 0 2,-9 1 0,-15-3 0,-14 2 2,-18-1-1,-14 2 1,-23-3 1,-11 6-1,-17-3 0,-9 3 0,-17 1-2,0 0 0,0 0-2,-11 2-5,0 3-11,2 0-17,-2-9-1,11 4 1</inkml:trace>
  <inkml:trace contextRef="#ctx0" brushRef="#br0" timeOffset="33438">4439 3358 1,'40'6'5,"6"-1"1,9-2 0,9-2 2,11-2 1,12-1 2,11-1 0,12 0-1,4-1 0,10 2-1,8 0-2,3 3-1,-2 0-1,-8 4-2,-4-2 0,-8 3 1,-10-3-1,-10 2 1,-17-4 0,-10 1 1,-19-4 0,-4 2 0,-19-3-1,-5 3 0,-19 0-1,13-4 0,-13 4-2,0 0-1,-12-9-4,1 0-11,1-2-19,10-1-2,6-4 1</inkml:trace>
  <inkml:trace contextRef="#ctx0" brushRef="#br0" timeOffset="36503">7838 6622 20,'0'0'22,"0"0"-12,11 3-7,-1-4-2,3 0 1,1 1 0,4-2 1,5 2 2,1-2 1,9 2 1,1-3 1,9 3 0,2-4 0,8 4 0,2-6-1,5 5-2,-1-4 0,-1 2-1,-4-2 0,-5 3-1,-7-1 0,-8 1-1,-9 2 0,-7 0-1,-7 0 0,-11 0-1,0 0-3,-9 10-9,-9-4-22,-2 4-1,-13-12 0</inkml:trace>
  <inkml:trace contextRef="#ctx0" brushRef="#br0" timeOffset="37744">2338 8017 20,'12'2'13,"5"1"0,9 0 0,10-2-1,11 2-1,7-2-2,11 0-2,8-2-2,9 2-2,4-2 1,4 2-1,-1-3 1,0 2 0,-7-3 1,-1 3-1,-12-3 0,-5 2-1,-13-1 0,-7 2-2,-8 3-4,-8 0-13,-4-1-16,2 1-2,-9-13 0</inkml:trace>
  <inkml:trace contextRef="#ctx0" brushRef="#br0" timeOffset="46707">7387 11372 13,'0'0'23,"0"0"-2,0 0-3,0 0-1,0 0-5,0 0-2,0 0-3,0 0-2,0 0-1,0 0-1,0 0 0,0 0-1,0 0-1,0 0-1,0 0 0,0 0 0,0 0 0,0 0-1,0 0 0,0 0 0,0 0-1,0 0 1,9 9 0,-9-9 0,6 10 0,-6-10 0,0 0 1,8 11 1,-8-11 0,0 0 1,0 0 1,0 0 0,0 0 0,0 0 0,-3-9 0,1-1-1,5 1-1,-1-3 0,2 0-1,1 2-1,0 0 0,-5 10 0,12-13 0,-12 13 0,11-1 0,-11 1 0,0 0 1,9 15 0,-9-15 1,1 14 1,-2-4 0,1-10 1,-9 13 1,9-13-1,-13 11 0,13-11 0,-15 5-1,15-5-3,-14-3-5,14 3-23,7-15-7,0-2-2,10-3 1</inkml:trace>
  <inkml:trace contextRef="#ctx0" brushRef="#br0" timeOffset="47608">8200 10819 13,'0'0'13,"0"0"-1,0 0 0,0 0-2,0 0 0,0 0-2,0 0 0,0 0-2,0 0-1,0 0 0,0 0-1,0 0-1,-4 11-1,4-11 0,-11 16 0,1-2 0,-2 6-2,-1 5 2,-1 4 0,-5 3 1,1 4 1,0 2-1,2 1 1,1-3-1,3-2 0,1-4 0,5-3-1,2-5 0,4-2-1,3-6 1,6-1 0,4-6-1,9-1 1,5-4 0,5-1-1,4-4 0,5 0 0,0-2 0,-1-1-1,-1 1 0,-6 0 1,-4 0-1,-6 1 0,-4 2-1,-5-2-2,-2 7-6,-12-3-11,0 0-16,10-5 0,-10 5 0</inkml:trace>
  <inkml:trace contextRef="#ctx0" brushRef="#br0" timeOffset="48149">8314 11059 4,'0'0'27,"0"0"0,0 0-8,0 9-6,0-9-3,-3 21 0,-1-9 1,4 10-1,-4-2-1,4 7-1,-4 0-2,3 7-2,-2-1-1,1 3 0,0-1-1,1 1 0,-1 0 1,1-2-2,0-1 1,2-1-1,-1-4 0,1-3 0,-1-4 1,1-2-1,-1-6 0,0-2-1,0-11 1,1 12-1,-1-12 0,0 0-1,0 0-4,0 0-23,0 0-10,-13-5 0,2-4 0</inkml:trace>
  <inkml:trace contextRef="#ctx0" brushRef="#br0" timeOffset="63271">7395 12566 29,'0'0'16,"0"0"0,0 0-1,0 0-1,0 0-4,0 0-1,0 0-2,0 0-1,0 0-1,0 0-2,0 0 0,0 0-1,5-9-1,-5 9-1,0 0 0,0 0 0,0 0-1,0 0 0,0 0 0,0 0 0,0 0 1,0 0 0,2 9 2,-2-9 0,0 0 1,-6 11 1,6-11 0,0 0 0,-5 9-1,5-9 0,0 0-1,1-10-1,-1 10 0,8-13-1,-8 13-1,13-13 0,-13 13 0,10-10 1,-10 10-1,0 0 1,0 0 0,0 0 1,-4 15 1,4-15-1,-12 15 1,12-15 0,-12 14 0,12-14-1,0 0-3,-5 10-8,5-10-27,11-13 0,0-1 0,-3-8-1</inkml:trace>
  <inkml:trace contextRef="#ctx0" brushRef="#br0" timeOffset="64162">8273 12075 18,'-10'11'12,"4"-1"-2,-3 1 3,1 7 2,-3-2-1,1 6 2,-2-2-4,2 5 0,-1-4-4,8 3-1,0-2-2,7-2-2,3-3-1,9-4-1,5-2 0,8-4 0,3-4 0,2-2 0,0-3 0,0-2-1,-2-4 1,-2-2 0,-5-2 0,-5-1 1,-5-5-1,-4-1 1,-2 0-1,-5-1 2,-5-2-1,-3 4 1,-5 0-1,-3 3 0,-8 2-1,-1 3 0,-5 4-1,-3 3-1,1 7-3,-5-2-7,9 9-13,2 2-13,2-2 0,9 1 0</inkml:trace>
  <inkml:trace contextRef="#ctx0" brushRef="#br0" timeOffset="64653">8519 12132 15,'0'0'22,"0"0"0,0 0-3,0 0-3,0 0-4,0 0-4,0 0-3,0 0-1,0 0-2,0 0 0,10 7-1,-10-7 1,0 0 0,7 14 0,-7-14 0,10 14 0,-2-3-1,-1 3 1,0 5-1,-1 3 1,-1 7-1,-2 5 1,0 9 0,-2 4 1,0 4-1,1-2 1,0 1-1,-1-3 0,1-5 1,-1-7-1,1-6 0,-2-8 0,2-4 0,-2-5-1,0-12 0,-1 12 0,1-12 0,0 0-1,0 0 1,0 0-1,0 0 0,0 0 0,0 0 0,0 0 0,0 0-2,0 0-1,0 0-8,-11-3-26,11 3-1,-11-17 0,2 0 0</inkml:trace>
  <inkml:trace contextRef="#ctx0" brushRef="#br0" timeOffset="70732">9414 6097 14,'6'-10'12,"-4"1"-4,-2 9-2,6-9 0,-6 9-2,0 0 1,0 0 0,0 0 1,0 0-1,-8 12-1,-3 2-1,-3 6 0,-8 7-2,-1 9 0,-7 6 2,-2 5-2,-3 3 1,5 1 0,3-2-1,3-2-1,9-6-2,7-8-12,6-13-13,17-5-1</inkml:trace>
  <inkml:trace contextRef="#ctx0" brushRef="#br0" timeOffset="71072">9555 6483 25,'4'13'33,"-4"-13"0,0 0-1,0 0-24,0 0-7,0 0-1,0 0 1,2 9-1,-2-9 0,0 0 1,0 0-4,0 0-4,0 0-14,18-11-12,-3-1 0,8 2 1</inkml:trace>
  <inkml:trace contextRef="#ctx0" brushRef="#br0" timeOffset="71403">9827 6372 1,'-2'-12'20,"2"12"-10,8-10-6,1 4-2,3 1-1,4-3 0,1-2 2,6 2 1,3-1 0,-1 1 1,4 0 0,-4 2-1,1 0 0,-1 1-2,-2 5 0,-3-1 0,-5 1-2,-1 2 1,-5 4 0,-9-6 1,10 13 0,-12-4 0,-1 5 1,-5-1-1,1 6 0,-6-1 0,0 4 0,-3 0 0,2 1-1,-2-1 1,3 0-1,1 0 0,2-5 0,3-1-1,2-3 1,3-2 0,2-1 0,0-10 1,9 13 1,-9-13-1,23 10 1,-6-5 0,7 1 0,2 0 0,5 2-1,3-2 0,2 0-1,-2-1-1,-2 1 0,-1 2-2,-9-4-6,-7 2-24,-2 4 0,-13-10 0</inkml:trace>
  <inkml:trace contextRef="#ctx0" brushRef="#br0" timeOffset="73015">3902 8022 10,'0'0'13,"0"0"-2,-5-11 0,5 11-2,10-16 1,0 0-2,8-3 0,2-8-1,8-3-2,0-8 0,9-2-1,2-3 0,3-1-1,-2 0-1,-3 5 1,-5 3 0,-3 7 0,-6 4 0,-5 7 0,-8 5-1,-10 13 0,8-11-1,-8 11-2,0 0-5,-7 11-10,-3-1-16,8 7 0,-5-8 0</inkml:trace>
  <inkml:trace contextRef="#ctx0" brushRef="#br0" timeOffset="73546">4536 7702 15,'0'0'8,"0"0"0,0 0-1,0 0-1,3 12-1,-3-12-3,0 10-1,0-10-1,1 16-1,1-6 1,0 2 0,3 1 0,2 0 0,3 2 0,0 0 0,3 0 0,-1 0 0,2 1 0,-1-1 0,0 1 0,-1 0 0,-1 1 1,-3-1-1,-2 1 1,-1 1 0,-4-3 1,-4-1 1,-5 1 2,-4-5 1,-3 2 0,-3-5 0,-3 0 1,-1-4-2,4 0 0,-3-4-2,7-2-2,2-5-1,7-5-1,6-6 0,6-4 0,7-4 0,4-4 0,8-4 0,4-3 1,4 0-1,3 0 1,0 2 1,-2-1-1,-4 4 1,-7 5 0,-4 0 1,-6 6 0,-11 4 0,-4 3 1,-8 4-2,-1 6 1,-4-1-1,0 8-1,-4 5 0,-1 2-1,6 5-1,-5 1-5,1 2-22,6 6 0,-5-4 0</inkml:trace>
  <inkml:trace contextRef="#ctx0" brushRef="#br0" timeOffset="74908">4263 7993 10,'9'1'26,"-9"-1"1,5-12-11,-5 12-9,0 0-3,9-10-1,-9 10 0,0 0-1,0 0 0,0 0 0,0 0 0,0 0 0,0 0 0,0 0 0,0 0-1,13 5-5,-13-5-25,24-7 0,-12-10 0</inkml:trace>
  <inkml:trace contextRef="#ctx0" brushRef="#br0" timeOffset="75519">8981 8089 19,'12'-8'26,"-3"-7"-11,5-4-8,4-7 1,4-10 0,7-7 0,1-7-1,8-3 0,-1-7-1,6 4 1,-4-3-1,1 9 0,-4 2-2,-1 9 0,-4 6-2,-2 6-1,-8 7-1,0 5-1,-3 6-2,-5 1-4,1 8-1,-14 0-7,0 0-19,9 21 1,-13-10 1</inkml:trace>
  <inkml:trace contextRef="#ctx0" brushRef="#br0" timeOffset="75869">9514 7815 27,'1'14'35,"-1"-14"0,0 0-1,0 0-23,0 0-8,0 0-1,0 0 1,0 0-1,0 0 0,0 0-1,0 0 0,0 0-1,10 5-7,-10-5-22,12-2-6,0-5-2,2-5 2</inkml:trace>
  <inkml:trace contextRef="#ctx0" brushRef="#br0" timeOffset="76300">10048 7607 3,'-8'-12'23,"8"12"-7,-11-7-5,11 7-1,-10-13-4,10 13 0,-13-4-1,13 4 0,0 0-1,-10 2-2,10-2 0,1 15-1,2-3-1,3 0 1,3 6-1,2 1 2,2 4-2,5 2 1,1 6-1,-1 1 0,2 1 1,-3 4-1,-1-3 1,-4-1-1,-2-3 1,-7-4 0,-4-4 1,-8-4 0,-1-5 0,-4-4 1,-3-2-1,-3-4 0,1-1 0,-3-3 0,1-2-1,3-1 0,1-2 0,3-3 0,1 0 0,4-3 0,4-2 0,4-4 0,5-3-1,6-5 1,5-3-1,1-2 0,5-2-1,3-3 2,2 1-1,-4-1 0,1 3 1,-4 2-1,-4 5 0,-2 0 1,-5 5-1,-4 2 0,-3 3 0,-2 2 1,-4 4-1,5 10 0,-8-15-1,8 15 0,-11-10-2,11 10-9,0 0-21,-23 10 2,11 0-2</inkml:trace>
  <inkml:trace contextRef="#ctx0" brushRef="#br0" timeOffset="147452">4206 2158 7,'0'0'7,"9"0"0,-9 0 0,11 0 0,-11 0 0,12 1-2,-1 0 1,-11-1-2,24 3 1,-9-1-1,3 0-1,4 1 1,6-1 0,3-1-1,4 0 2,5-2-2,5 2 1,0-3 0,5 2 0,-4-1-1,2 2 0,6 0 0,2 2-1,0 1 0,5 1 0,5 0-1,4 1 1,8 0 0,4-1-1,2-2 1,7 1 0,4-3 0,7 0 0,1-2 1,0-1-1,7-3 0,5 2 0,-4-4 0,4 3-1,-3 0 1,-4 1-1,-4 1 0,2 1 1,-7 1-1,-2 1 0,-1 1 0,-2 0-1,-3-2 1,2 1-1,-1-2 1,-1-1-1,-2-2 1,-2-1 0,-8-2 0,-5-1 0,-7 0 0,-8 1 0,-8-1 0,-9 1 0,-7 1-1,-9 1 1,-6 2-1,-4 1 0,-5 0 1,-11 2-1,12-2 0,-12 2 1,0 0 0,0 0 0,0 0 0,0 0 0,0 0 0,0 0 2,0 0-3,0 0 1,0 0 0,0 0 0,0 0-1,0 0 1,0 0-1,0 0 0,0 0 0,0 0 1,0 0-1,0 0 0,0 0 0,0 0 0,0 0 1,0 0-1,0 0 0,0 0 0,0 0 0,0 0 1,0 0-1,0 0 0,-3-12 0,3 12 0,0 0 0,-9-11 0,9 11 0,0 0 0,-11-10-1,11 10 1,0 0 0,-11-8 0,11 8-1,0 0 1,0 0-1,0 0 0,0 0-1,0 0-2,0 0-6,0 0-27,0 0 1,-12-15-2,7-1 1</inkml:trace>
  <inkml:trace contextRef="#ctx0" brushRef="#br0" timeOffset="256008">2077 8717 4,'-20'0'18,"20"0"-4,-18-2-2,8 0 0,10 2-1,-15-8-1,15 8 1,-10-7-2,10 7-1,0 0-2,0 0-2,2-10-2,-2 10-1,13 1-1,-13-1 0,15 9 0,-15-9 0,14 17 0,-9-7 0,-3 1 0,-2 1 2,0-12 0,-2 17 2,2-17 0,0 0 1,-12 7-1,12-7 1,-5-15-2,5 4 0,-1-2-2,2 0-1,0 0 0,-1 2-1,0 11 0,5-13-1,-5 13 2,0 0-1,3 9 0,-3-9 1,-4 15 0,4-15 1,-5 16-1,5-16 1,-4 11-4,4-11-10,0 0-20,0 0-2,4-11 0</inkml:trace>
  <inkml:trace contextRef="#ctx0" brushRef="#br0" timeOffset="256779">2483 8554 5,'-9'-3'24,"9"3"-7,0 0-5,0-14-1,0 14-1,8-21 0,1 12-1,2-4-2,4 3-1,1-2 0,1 4-2,0 2-2,1 5 0,0 4-1,-1 4-1,-3 2-1,-1 3 1,-1 3 0,-2 1 0,-2 2 0,0 0 0,-3 0 0,-2 2 1,-4-2 0,-2 3 1,-5 0-1,-5 0 1,-5 1 0,-3 2 0,-3-3 0,-2 0 0,0-2-1,4-2 0,2-4 0,5-3-1,6-2 1,9-8 0,0 0 1,12 10 0,5-11 0,8 1 0,5-2 0,6 1 1,2-2-1,5 0-1,-5 0 1,2 1-1,-2-1 0,-5 2 1,-6-1-1,-5 1 2,-4-1-1,-3 1 0,-2-1 0,-13 2-1,10-1 0,-10 1 0,0 0 0,0 0-1,0 0 0,0 0-3,0 0-18,0 0-16,0 0-2,0 0 1,6-19-1</inkml:trace>
  <inkml:trace contextRef="#ctx0" brushRef="#br0" timeOffset="258532">7484 8793 6,'0'0'27,"0"0"-3,0 0-9,-5-14-4,5 14-1,4-11-3,-4 11-2,8-11-2,-8 11-1,16-8-1,-6 7 0,0 2-1,3 1 0,-1 3 0,1 1 0,-2 0 0,-11-6 0,16 15 0,-16-15 2,8 12 1,-8-12 0,-5 12 1,5-12 0,-18 10 0,5-5 0,-2-2-1,2 0 0,-1-2-2,1-1-3,13 0-6,0 0-23,-6-11-3,20 0 1,-1-9 0</inkml:trace>
  <inkml:trace contextRef="#ctx0" brushRef="#br0" timeOffset="258992">8097 8430 21,'0'0'24,"-10"-2"-6,10 2-12,-11 4-2,11-4-2,-13 10-1,13-10 0,-10 11 0,10-11 0,-4 17 0,4-7 0,3 2 0,3 4 0,3 3 1,4 2-1,3 4 0,4 3 1,3 2-1,0 2 0,1 1-1,0 0 1,-1-1 0,-3 0 0,-3-1-1,-4-5 2,-3 0-1,-4-2 1,-3-6 1,-3 1 2,-6-7 2,-1 1 0,-7-10 0,1 4 1,-11-11-1,4-2 0,-3-8-2,2-1-1,0-7-2,5-3-1,4-3-2,5-2 1,12-2-1,3-1-1,9 0 1,3-1-1,7 1 1,0-1 0,3 1 1,-1 1-1,-4 3 2,-3 1 0,-7 3 0,-2 3 1,-9 3-1,-5 3 0,-6 2 1,-5 1-1,-4 4 0,-4 3-1,-3 2 0,-5 4 0,-2 3 0,-2 4-1,1 5 0,-2 2-6,-1 8-29,4 5 0,-4 2 0,5 7 0</inkml:trace>
  <inkml:trace contextRef="#ctx0" brushRef="#br0" timeOffset="353318">3457 2147 9,'0'0'14,"0"0"-1,-4-10-1,4 10-1,0 0-2,-12 7-1,12-7-2,-17 18-1,6-4-2,-1 6 0,1 5-1,1 6 1,-2 4-1,4 8 0,-1 4 0,2 7 0,1 5 1,1 7 1,-1 2-1,1 4 1,-1 7 0,2 5-1,-1 3 0,2 5 0,0 1-1,3 1 0,-1-2 0,3 1-1,-2-9 1,2-3 0,-1-8 1,3-7-2,-2-7 2,3-6-2,-2-8 1,1-4-1,1-8-1,1-7 1,1-6 0,1-3 0,-1-7 0,3-2 0,1-4 1,2-3-1,2-3 0,4-1 0,4-7 0,4-1 0,4-3 0,4-2-1,5-4 0,6 0 0,3-2 0,7-1 0,3 2 2,4 2-2,3 0 0,5 4 0,1 1 0,4 3 1,3 0-1,5 3 0,4-1 0,3 1 0,5-2 1,3 0-1,5-1 1,4-1-1,5 1 0,-3-1 1,7 1-2,3-2 2,5 3-2,4 0 1,1 4 0,3 2 0,1 1-1,8 2 1,-2 1 0,3 5 1,0-3 0,3 4-1,0-4 2,3 0-2,-2 0 2,0-1-2,2 1 2,-1-1-2,0-1 0,-4-1 0,2 0 0,1-2 0,1 0-1,0-3 1,-1-2 0,3 0 0,0 0 0,1 0 1,1 0-1,0-1 1,-2 1-1,-4 4 1,-3 0 0,-2 2-1,-3 0 1,-1 2-1,-9 0 1,-4 2-1,-5 1 0,0-1 1,-5-1-1,-6 1 0,-5-1 0,-9 1 1,1 0-1,-7 0 0,-3 0 1,-7 0-1,-6 0 0,-5 0 0,-7 2 0,-5-3 0,-12 0 0,-5-1 0,-10 0 0,-6 0 0,-6 0 0,-6 0 0,-10 0 0,10 0 0,-10 0 1,0 0-1,0 0 1,0 0-1,0 0 1,0 0-1,0 0 1,0 0-1,0 0 1,0 0-1,0 0 0,0 0 1,0 0-1,0 0 0,0 0 0,0 0 0,0 0 0,0 0 0,0 0 0,0 0 1,0 0-2,5-11 2,-5 11-1,0 0 0,-1-11 0,1 11 0,0 0 0,0 0 0,-4-10 0,4 10 0,0 0 0,0 0 0,0 0 0,0 0 0,0 0 0,-4-10 0,4 10 0,0 0 0,0 0 0,0 0 0,0 0 0,0 0 0,0 0 0,0-9 0,0 9 0,-2-14 0,2 0 0,3-8-1,0-7 1,3-8 0,0-10 0,4-8 0,1-6 0,0-2 0,-3-2 0,-4 0 0,0 4 0,-2 4 0,0 4 0,-1 2 0,0 1 0,0 2 0,3 0 0,-1 2 0,0-1 0,-1 3 0,1 2 0,-2 2 0,-2 6 0,0 1 0,0 1 0,2 3 0,-2 2-1,1 0 2,-1 3-2,1 2 1,0-1 0,-1 3 0,1 6-1,-2-1 1,1 5 0,1 10 0,-3-15 0,3 15-1,0 0 1,0 0-1,0 0 0,0 0 1,0 0-1,0 0 1,0 0 0,0 0 0,0 0-1,-13-5 1,13 5 0,-20 5-1,3 0 1,-7 0-1,-4 2 1,-8 1 0,-5 1-1,-5 0 1,-3 1 0,-7 1 0,-3-2 0,-5-1 0,-11 7 0,-6-1 0,-4 2 0,-8-1 0,-5 2 0,-3-1 0,-8 1 0,-2 0 0,0-6 0,-1-2 0,-2 0 0,-4-2-1,-3 1 1,-4-2 0,1 0 0,-3-1 0,0 1-1,-5 0 1,-1-3 0,2 0 0,1-1 0,-1-1 0,-2-1 1,1-1-1,1 0 0,2-1 0,2 1 0,-1 0 0,-1 0 1,1 0-1,4 0 0,1 1 0,0-1 0,1-1 0,0-1 1,3 0-1,3-1 0,2 0 0,-1-1 0,-2 1 1,1 0-1,-1 3 0,2 0 0,0 3 0,-3 0 0,1 1 0,5 0 0,-1 0 0,5 0 0,5-2 0,0 0 0,5-1 0,2 1 0,3-1 0,0 2 0,7 0 0,-1-1 0,0 1 0,2-2 0,1 2 0,3-4 1,2 0-1,1-1 0,5-2 0,0 0 0,2 0 0,3 0 1,1-1-1,0 1-1,0 1 2,1 0-2,-1 0 1,3 1 0,1-1 0,-1 1 0,2-2 0,3 2 0,3-1 0,0 0 1,3 0-1,1-2 0,2 1 0,3-7 0,6 6 1,1-4-1,2-1 0,5 2 0,3 1 0,6 0 0,2 2 1,5 6-1,3-5 0,2 5 0,12 0 0,-14 0 0,14 0 0,0 0 0,-10-1-1,10 1-1,0 0-4,0 0-22,0 0-11,0 0 0,-1-14-1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41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39 482 13,'0'0'8,"-8"-12"-5,-2 8-1,10 4-1,-11-4 2,11 4 2,-11-4 0,11 4 2,0 0 0,0 0 1,0 0-1,10-6-1,8 7 0,5-1-1,17 1-1,5-2 0,17 0 0,6-3 0,6 1-1,11-3-1,4-1 0,1-3-1,-4 3-1,-9-1 0,-8 2-2,-9 2-3,-8-1-4,-20-4-21,-1 5 2,-19-10-2</inkml:trace>
  <inkml:trace contextRef="#ctx0" brushRef="#br0" timeOffset="390">785 0 18,'0'0'25,"20"21"-1,3-10-20,11 1-3,9 0 2,9-2-1,6 0 0,5-4 0,2 0-1,-4-2 2,-4 1-1,-10 1 1,-7 3 0,-11-2 1,-8 7 1,-15 8-1,-8 4 0,-12 4 1,-10 8-1,-12 2 1,-7 7 0,-15 2-1,-3 3 1,-10-8-1,5 1 1,-2-7-1,8-3 0,5-9-1,12-4-1,10-8 0,10-2-1,10-7-1,13-5 0,0 0-3,6-20-4,14 3-28,10-5-2,4-12 1,13-3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9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-8 630 17,'0'0'14,"-10"-2"1,10 2-3,0 0-1,0 0-4,0 0-2,17 1 0,3-1-1,11-1 0,9 2 0,11-2 0,11 2 1,11-3 0,12 1-1,8-1-1,7-1 0,1 0-1,0-1 0,-4-3 0,-3 2 1,-16-1 0,-9 2 0,-19-2 0,-10 5 0,-16-2 1,-8 3 0,-16 0-1,11 1 0,-11-1-1,0 0-1,0 0-2,0 0-5,0 0-19,0 0-10,7-12-2,4 0 0</inkml:trace>
  <inkml:trace contextRef="#ctx0" brushRef="#br0" timeOffset="33458">1445 454 11,'24'-33'10,"11"-7"-1,7-6-1,9-4 0,4-1 2,-1 1-2,-2 6 2,-8 5-2,-6 9 1,-12 5-4,-4 8 1,-10 6-4,-12 11-5,11-10-9,-11 10-14,0 0-2,-2 19 0</inkml:trace>
  <inkml:trace contextRef="#ctx0" brushRef="#br0" timeOffset="33748">1856 378 20,'0'0'16,"0"0"0,9 7 1,-9-7-3,0 0-4,0 0-6,0 0-10,10 2-20,-10-2-1,4-10-1</inkml:trace>
  <inkml:trace contextRef="#ctx0" brushRef="#br0" timeOffset="33968">2123 225 9,'15'-8'7,"0"-6"-1,5 0-1,0 0-2,1 2-1,-2 4 0,2-3 0,0 5 0,-1 0-1,-1 4 1,-4 7 0,2 1-1,-3 4 2,-2 2-1,-2 2 1,-4 5 0,-7 2 0,-8 4 0,-6 1 0,-11 3 0,-5 3 2,-2-2-2,-1-2 0,2-1 0,4-4-1,7-2 2,11-5-1,10-2 0,12-6-1,10 0 0,11-4 0,5-1 0,10-4 0,6-4-4,5-2-13,6 2-14,-5-12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25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-1 426 21,'0'0'30,"0"0"-11,0 0-6,0 0 1,5-9-2,-5 9-2,0 0-2,0 0-3,0 0-2,0 0-1,6-15 0,-6 15-1,17-7-1,-8 3 0,3 0 0,-3 2 0,0 3-1,-9-1 1,14 5-1,-14-5 1,0 0 0,0 0 1,7 12 1,-7-12 1,0 0 1,0 0 0,-12 7 1,12-7 0,-14 1 0,14-1-1,-9 0-7,9 0-7,-5-16-26,15 5 0,1-8-2,9-1 1</inkml:trace>
  <inkml:trace contextRef="#ctx0" brushRef="#br0" timeOffset="651">800-9 20,'10'2'27,"-10"-2"-8,0 0-3,0 0-2,0 0-4,0 0-1,0 0-1,4 17-3,-5-5-2,3 4-1,0 2 0,2 5 0,0 2 1,2 3-1,-2-2 1,1 8-1,-3-4 1,1 4-1,-3-3 1,0 3-1,-2-5 0,1 1 0,-2-6 0,2-3 0,0-6-1,2-3 0,-1-12 0,1 12 1,-1-12-1,0 0 1,0 0-2,0 0-6,-4-14-30,8 3 0,-2-13-2,6-6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06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50 533 0,'-13'3'8,"13"-3"1,-9 1 3,9-1 2,0 0 1,-10 0 0,10 0 2,0 0-3,-10-4-2,10 4-3,0 0-2,-9-11-1,9 11-3,0-9 0,0 9-2,7-11 0,-7 11 0,14-7-2,-5 5 0,-9 2 0,16 1 1,-16-1-1,14 8 0,-14-8 1,10 15-1,-10-15 1,6 14 0,-6-14 0,5 13 1,-5-13 1,0 0 0,-8 9 0,8-9 1,0 0 0,-13 1 0,13-1 0,-14-3-1,14 3 0,-10-8-1,10 8 1,-6-13-2,6 13 1,1-13-1,-1 13 0,4-15 0,-4 15-1,6-9 1,-6 9-1,0 0 0,0 0 0,10 3 0,-10-3 1,0 14 0,0-14 0,-4 14 0,4-14 0,-2 13 0,2-13-1,0 0-6,0 0-13,0 0-15,18-12-1,1-2 1</inkml:trace>
  <inkml:trace contextRef="#ctx0" brushRef="#br0" timeOffset="1031">931 0 9,'0'0'15,"0"0"-1,0 0-1,0 0-2,0 0-2,0 0-2,0 0 1,0 0-3,0 0 0,0 0-1,0 0-1,0 0-1,0 0-1,-9 2 0,9-2 1,0 0-1,0 0 0,0 0 1,0 0-1,0 0 1,0 0-1,-11 4 0,11-4 1,0 0-2,-9 9 1,9-9-1,-10 9 1,10-9-1,-15 13 1,5-5 0,1 1 1,-4 1-1,1 0 2,-2 2-1,0 1 0,2 2 0,-2 0-2,1 2 2,0 1-2,1 0 1,1 4-2,0 0 2,0 1-1,-1 2 0,2 2 1,1-1-1,1 1 1,1 1 0,-1-1 0,2 1 0,2 0 0,1-1-1,1 1 2,-1-2-1,3 0 0,0-4 0,2 1 1,2-2-1,2-1 1,1-4-1,4 1 0,-2-3 0,3 1 0,2-5 0,3 1 1,2-5-1,5 1 0,2-5 0,3-1 0,5-4 0,3-4 0,0 1 1,-1-4-1,-3-1 0,-4-3 0,-5-2 0,-5 0 0,-4-4 0,-4 2 1,-6-3-1,-4 2 0,-4-3 1,-5 0-2,-4 1 1,-2 1 0,-4 1-1,-3 3 0,-3 2 1,-3 4-2,-2 4 1,0 5 0,-3 5-1,-2 5 1,1 4-1,-1 4 0,3 5-2,0-1-2,9 7-21,1 0-11,2-7-1,8-1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56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2072 11,'0'0'27,"0"0"2,0 0-7,0 0-13,16-5-2,2-2 2,5-7 0,11 0-2,7-11 0,8-1-1,1-6-1,6 1 0,-3-5-2,3 3 1,-4-2-1,-6 7 0,-5 2 1,-7 6-2,-9 5-1,-8 1-2,0 10-9,-17 4-26,0 0 0,0 0-2,-16-3 1</inkml:trace>
  <inkml:trace contextRef="#ctx0" brushRef="#br0" timeOffset="591">818 1216 12,'19'10'28,"-19"-10"-1,20 15 0,-9-3-23,-1 5-3,1 4 1,-1 4 1,0 8 0,-2 6 2,1 8 0,-1 3 0,2 4 1,-2 0-2,3 1 0,-2-4-2,0-5 0,-1-8-1,-2-8 0,-1-8 1,-1-6-1,-4-16 1,-1 10 0,1-10 0,-13-21-1,2-2 1,-1-11-1,-3-9 1,-2-9-2,-1-7 0,0-4 0,1-1 1,2-1-1,3 4 0,3 4 0,5 7 0,5 6 0,6 7-1,5 3 0,7 6 0,6 4 0,7 8 1,3 2-1,3 6 0,2 5 1,-2 5-1,-2 5 1,-3 5-1,-5 4 1,-7 3 0,-7 1 0,-5 1 1,-4 3 0,-9 0 1,-1 1 0,-7-2 2,-4 3-1,-8-5 1,0 1 0,-5 0 0,-2-2-1,-1-5-1,-2 0 0,3-4-2,3-4-2,8 0-3,-2-12-8,22 5-8,-8-10-16,14-5-1,12-4 1</inkml:trace>
  <inkml:trace contextRef="#ctx0" brushRef="#br0" timeOffset="1242">1693 855 30,'0'0'33,"0"0"0,-11-3 0,11 3-26,-14 2-5,14-2-1,-19 11-1,6-1 0,-3 4 0,0 5 1,-2 7 0,-2 5 1,1 8-1,-3 8 2,2 6-1,0 5 0,2 7 1,3 2 0,4 3-1,6-2 1,6-1 0,5-7-1,10-5 2,6-9-3,9-8 1,6-13-1,7-9-2,2-11-3,1-13-5,7-6-6,-4-9-18,-4-12-5,1-4 1,-11-8 0</inkml:trace>
  <inkml:trace contextRef="#ctx0" brushRef="#br0" timeOffset="1642">1799 1001 36,'-10'7'34,"11"8"0,2-5-1,7 2-26,10 6-6,8 3-1,6 1 1,6 3 0,8-1-1,1 0 1,3-4 0,0 0-1,-3-3 0,-2-2-2,-11-8-5,0 5-5,-15-5-8,-21-7-15,9 15 2,-26-8-1</inkml:trace>
  <inkml:trace contextRef="#ctx0" brushRef="#br0" timeOffset="1842">1894 1434 44,'-38'11'29,"8"-9"-3,16-5-5,7-16-4,16-5-5,5-15-4,14-5-2,3-9-3,6-3-1,2-3 0,3 3-1,-2 3 0,-2 6-1,-2 7-2,-8 4-7,0 5-23,-2 12-4,-6 1-2,0 7 2</inkml:trace>
  <inkml:trace contextRef="#ctx0" brushRef="#br0" timeOffset="2163">2532 629 25,'0'0'35,"0"0"0,0 0-2,-4-10-16,4 10-15,0 0 0,7 11-1,-5 1 1,3 8 0,1 5 0,3 11 1,0 6 0,4 11 0,4 6-1,3 5 1,2 1-1,3 0-1,-1-4 0,0-6 0,-1-10-1,-3-6 0,-3-11-1,-7-11-5,4-5-17,-14-12-13,9-14-2,-6-8 1</inkml:trace>
  <inkml:trace contextRef="#ctx0" brushRef="#br0" timeOffset="2593">2778 530 25,'0'0'31,"-13"6"1,14 3-1,4 3-23,4 3-6,7 4-1,2 1 1,7 5-1,3 1 1,3 1-1,3-4 1,3-1-1,-2-3 0,2-3 0,-3-3-2,-4-8-4,1-1-6,-8-8-6,-2-3-5,-4-6-5,-6-4-3</inkml:trace>
  <inkml:trace contextRef="#ctx0" brushRef="#br0" timeOffset="2864">3293 481 25,'0'0'20,"0"0"-4,0 0-2,0 0-2,0 0-5,0 0-1,-5 9-3,5-9-1,-15 20 0,4-5 1,-6 6-1,-2 6 1,-6 2 0,-2 4 0,-4 1 0,2 0 0,1-4 0,4-2-2,4-6 0,5-7 1,5-3-2,10-12 1,0 0-1,0 0 1,0 0 0,0 0 0,0 0 0,0 0 0,0 0 0,0 0-1,0 0 0,0 0 0,0 0-1,0 0 1,10 6 0,-10-6-1,9 5 1,-9-5 0,11 9 1,-11-9-1,8 16 0,-3-5 1,-3 4 0,2 2 0,-2 5 0,4 5 1,-4 2 0,4 4 0,-3 1 0,2 3 1,1-1-1,2 3 0,-2-5-1,2-3 0,1-4 0,-1-6 0,-1-5-1,-3-7-4,-4-9-31,0 0-1,-4-27-1,-4 2 1</inkml:trace>
  <inkml:trace contextRef="#ctx0" brushRef="#br0" timeOffset="3645">3148 0 2,'0'0'27,"10"17"1,-10-17 0,22 13-16,-3 0-12,6 5 0,5 4 1,6 6 1,6 5 0,7 6 0,4 6 0,4 3 0,1 5 1,-3 4-1,-3 6-1,-12 4 2,-9 9 0,-19 4 1,-14 12-1,-22 7 1,-21 8-3,-23 2-30,-10 11-2,-21-12-1,-3-2-1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44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4881 13,'0'0'22,"0"0"-3,0 0-2,0 0-2,0 0-3,0 0-4,0 0-2,0 0-2,0 0-2,0 0 1,0 0-2,-3 11 0,6-2 0,1 6 0,1 4 0,3 9 1,2 7 0,5 7-1,1 9 1,3 6-1,1 5 1,1 3-1,1-1 0,-1-3-1,-4-6 0,-2-9 1,-2-8-4,-4-12-10,-7-11-19,-2-15-1,0 0 1</inkml:trace>
  <inkml:trace contextRef="#ctx0" brushRef="#br0" timeOffset="450">20 4891 6,'0'0'28,"-18"-14"2,18 14 0,-1-12-19,-2 1-6,7 1-1,8-3-1,4-2 1,6-2-1,7-1 0,6-2 0,8 1-1,5 0 0,1 3-1,-2 4 0,0 6-1,-2 4 0,-5 5 0,-8 4 0,-6 7 0,-9 3 0,-4 6 0,-8 1 1,-8 3 1,-8 1 1,-3 1 0,-9-3 0,-3 2 1,-5-4 0,-3 0 0,-4-6-1,2-1 0,0-5-1,6 0 1,5-5-6,1-6-6,8-3-27,16 2 0,5-17-2,12 3 1</inkml:trace>
  <inkml:trace contextRef="#ctx0" brushRef="#br0" timeOffset="2113">1015 4253 6,'10'-3'24,"-10"3"-9,0 0-7,0 0-1,-16-3 0,2 11-1,-4-1 1,-1 7 0,-6 0-1,2 7 1,-4 2 0,3 8-1,-2 2 1,5 8-2,0 6 0,0 7 0,3 7-1,4 10-1,1 2 0,8 8 0,1-1 0,6 6 0,4-1 0,11-2-1,-1-6 1,9-4-2,2-9 1,5-7 0,2-11 1,6-6-1,3-13 0,3-9 0,-1-7-1,0-7 1,-4-4-1,-3-3 1,-3-2-1,-8 0-1,-8 1 1,-4 1-1,-6 1 0,-9 2-2,0 0-2,0 0-7,0 0-26,0 0-1,-18-17-1,9 3 0</inkml:trace>
  <inkml:trace contextRef="#ctx0" brushRef="#br0" timeOffset="10845">1319 4380 9,'0'0'14,"-10"-7"-1,10 7 1,0 0-1,0 0 1,0 0 2,0 0-4,0 0-2,0 0-3,0 0-2,-5 17-1,7-2-2,1 6 0,4 6-1,0 8 0,6 7 0,-1 3 1,4 10-1,0-1 1,4 3 0,-1-2-1,0-4 1,0-5-1,-3-6 0,-1-7-1,-3-8-1,-1-7-1,-11-18-4,10 10-18,-10-10-11,-7-22 2,-2 1-1</inkml:trace>
  <inkml:trace contextRef="#ctx0" brushRef="#br0" timeOffset="11186">1239 4685 18,'0'0'32,"13"8"1,-2-19 1,10-7-20,10-1-10,3-6 0,9-3-1,0-3-1,3-3-3,3 5-9,-3 0-14,-5 1-10,0 10 1,-8 0-1</inkml:trace>
  <inkml:trace contextRef="#ctx0" brushRef="#br0" timeOffset="11426">1712 4773 18,'0'0'28,"-13"-29"1,13 1-10,1-1-11,3-7-2,6 2-1,4-3 0,5 4-1,2 2 0,6 8-1,-2 4-1,4 8-1,-4 6 0,-1 8 0,-3 7 0,-2 7 0,-5 3 0,-2 5 1,-6-1 2,-1 3 0,-7-5 1,0 2 1,-8-8 0,-3-2 1,-5-7-1,-1-1-2,-5-8-1,-1-3-2,3 0-4,-4-9-5,7-4-28,7 3-2,2-7-2,10-1 2</inkml:trace>
  <inkml:trace contextRef="#ctx0" brushRef="#br0" timeOffset="11817">2157 4486 21,'-20'10'21,"10"-5"-2,-3-13-18,5-5-4,4-6 3,3-5 2,3-2 3,3-4 4,8 4 3,-2 1-1,6 7 0,-4 3-2,5 7-3,-4 6-2,1 8-1,-2 7-1,-1 7 0,-5 4 1,0 5 0,-4-1 1,-2 2 0,-4-5 1,1-1-1,-7-9 1,3-4-1,-6-6 0,3-7-3,0-8-3,-3-11-9,5-3-17,1-5-9,-2-7-1,5-4 0</inkml:trace>
  <inkml:trace contextRef="#ctx0" brushRef="#br0" timeOffset="12187">2225 3893 18,'13'-1'29,"-13"1"-1,0 0-12,0 0-9,-2 14 1,7 4 0,1 1-1,5 9 0,2 6-2,6 9 0,1 2 0,6 5-1,1-2-1,3 1-1,-1-3-1,-1-2 0,-2-9-1,-4-5-1,-3-7-2,-4-7-1,-4-6-6,-11-10-5,-2-13-2,-12-8 1,-1-3-1,-11-9 4,-2 1 2,-7-5 4,0 5 8,1 5 7,-1 6 1,6 5 2,5 6-2,6 5 1,5 2-2,13 3-2,0 0 0,1 10-2,9-9 0,7 1-1,4-5 0,5-3-1,4-6-1,1-6-1,0-7-2,-1-8-1,0-3 1,-5-7-2,-3-1 2,-5-3 1,-3 5 1,-4 2 1,-3 2 0,-1 10 2,-4 4-1,0 6 0,-1 7 0,-1 11-1,0 0 0,0 0 0,4 20 1,-2 2-1,1 3 1,3 8 0,-1 3 2,3 7-1,-1-4 0,4 1 0,0-3 0,3-3 0,-2-6-1,4-5-1,0-8 0,2-10 0,3-7-1,2-11-1,-2-6 0,1-6 0,1-4-1,-3-4 1,3 2-1,-5 2 1,-3 3 1,-2 7 0,-4 6 1,-9 13 0,13-13 0,-13 13 0,10 7 1,-5 3-1,-1 4 0,2 2 0,2 4 0,1 1 0,-2 1 0,1 0 0,2-4-2,-4-2-18,3-8-16,5-6-1,-7-17 0</inkml:trace>
  <inkml:trace contextRef="#ctx0" brushRef="#br0" timeOffset="15943">3257 3696 14,'0'0'15,"-19"-9"1,19 9-3,-17-9 0,17 9-2,-14-12-1,14 12-3,-10-12-1,10 12-2,-5-17 0,7 7-1,4 0 0,3-3-2,4 0 1,3 0-2,4 2 1,3 1-1,3 1 0,-1 4 1,-1 4-1,-3 4 1,-3 5-1,0 3 1,-4 4 0,-4 4 0,-1 3 0,-2 2 0,-2-2 0,0 4 1,0 0-1,-4-2 1,-1-1 0,-4-3 1,-3 2 0,-4-7 1,-5 3-1,-4-7 2,0 1-1,-4-6-1,2 0 1,0-3-1,2-1-1,5-2-1,15 0-1,-13-7-1,13 7-1,13-19-1,3 1-2,11 3-5,-2-10-10,7-2-15,5 1-2,-4-3 2</inkml:trace>
  <inkml:trace contextRef="#ctx0" brushRef="#br0" timeOffset="16503">3682 3409 29,'-13'10'32,"13"-10"1,0 0-2,-15 4-24,15-4-7,-10 11 0,3-2 1,-3 5 0,-1 2 0,-1 4 1,0 2 0,-1 1 1,4 2-1,0-1 0,5-3 0,3-1-2,5-2 1,3-5-1,4-4 0,5-3-1,0-9-3,8-2-3,-4-11-6,5-4-8,0-6-14,-6-13 1,2-2 1</inkml:trace>
  <inkml:trace contextRef="#ctx0" brushRef="#br0" timeOffset="16834">3656 2792 18,'0'0'28,"-20"-2"0,20 2-8,-2 10-14,3 1-2,4 7-1,3 2 0,3 7 2,0 1-1,6 6 1,-1 2 0,4 6-1,-1 1 0,0 1-1,-1 1-1,0-1 0,-3-2-1,1-2-1,-3-7 1,-1-6 0,-1-7 0,-1-5 0,-1-9 1,2-8-1,-1-11 1,1-4-1,1-8 1,0-4-1,-1-3-1,4 0 0,0 2 0,-2 4 0,-2 5 1,0 6-1,-3 6 0,-8 9 1,17 3 0,-12 7 0,-2 5 0,2 4 0,0 3 0,4 1 0,1 1-2,1-8-5,10-5-20,2-5-10,-1-14-1,6-6 2</inkml:trace>
  <inkml:trace contextRef="#ctx0" brushRef="#br0" timeOffset="17274">4374 2995 3,'0'0'26,"8"9"0,-8-9 0,0 0-20,11 7-3,-11-7 2,15-9 0,-10-7 1,2 0 1,-6-9 0,4 3 1,-8-4 0,3 5-1,-6 1-1,0 7-2,-4 6-1,-2 8-1,0 6-1,-3 6 0,0 6 0,1 6-1,1 3 1,4 2 1,2 4 0,8 1 0,3-3 1,7 0-1,4-4 0,7-2-1,4-5 1,4-4-2,5-6-3,-1-11-18,4-6-16,4-9-1,-5-12 0,3-8 0</inkml:trace>
  <inkml:trace contextRef="#ctx0" brushRef="#br0" timeOffset="18006">4503 2122 5,'-7'14'27,"7"-14"0,-1 11-8,8 4-6,2-1-5,8 13 1,0 2 0,13 16-1,4 4 0,10 18-2,5 10-1,10 12-1,4 5-1,3 4-2,0 1 1,-5-2 1,-5-6-1,-5-6 1,-11-13 0,-7-8-1,-10-11 2,-6-7-1,-6-10-1,-2-9 0,-5-6-1,-1-10 0,-3-11-4,0 0-12,-16-14-22,5-6 0,-5-13-2,0-6 1</inkml:trace>
  <inkml:trace contextRef="#ctx0" brushRef="#br0" timeOffset="18646">5406 2254 8,'0'0'19,"-12"-10"-12,12 10 1,-16-12 2,16 12 2,-17-9 0,7 7 1,-2 1-1,1 5-1,-2 1-4,4 5-3,-5 4 0,4 5-2,-5 3 1,3 7-1,-1 2 2,3 6 0,-1-2 1,5 4 0,-1-5-1,7 0 0,1-7 1,9-4-2,2-8 0,9-9-3,8-6-4,0-13-6,11-3-10,-1-11-13,2-7-5,0-1 2</inkml:trace>
  <inkml:trace contextRef="#ctx0" brushRef="#br0" timeOffset="18997">5611 2108 22,'-13'-10'23,"13"10"-1,-15-14-2,15 14-4,0 0-3,-6-9-5,6 9-2,14 6-1,-1 1-2,2-1 0,5 5-1,1 2 0,4 4 0,0 2 0,1 3 0,-1 3-1,-2 3-1,-5-1 1,-2 1-1,-6-2 1,-4-3-1,-7 1 1,-3-5 0,-7-2 1,-5-2-2,-7-4 2,-2 0-1,-5-6 1,-2-4 0,-1-7-1,1-1 0,2-8 0,7-4-1,4-2-1,8-5 0,10-1-2,8-1 0,9 0 0,6-1-1,8 2 1,2 0 0,3 2 2,-2 0-1,-2 2 2,-4 1-1,-4 4 1,-3 2-1,-5 3 1,-3 1 0,-3 4 0,-9 8 0,11-9 0,-11 9 0,0 0 0,0 0 0,10 3 0,-10-3 0,6 14 0,-1-2 0,3 2 1,3 4 0,1 1 0,3 2 1,1 0-1,4-1 1,-3-2 0,1-1 0,-4-6 0,0-1 0,-4-5 2,-1-3-1,-9-2 0,3-15 1,-7-3 0,-1-4-1,-2-8-1,-2-4-1,-2-7 0,2-1-1,1 1 0,1 0-1,4 5 0,5 0-2,4 10-1,3 0-4,9 14-3,-5-4-7,10 11-8,1 2-9,-2-3 0,6 6 0</inkml:trace>
  <inkml:trace contextRef="#ctx0" brushRef="#br0" timeOffset="19758">6287 1750 17,'0'13'27,"-6"2"-4,4 4-5,4 6-6,0-1-1,6 7-2,-2-1 0,8 4-1,-1-4-2,5 1-1,-1-7-2,2-4-1,0-6-3,-1-11-4,1-6-6,-5-15-10,-3-9-11,0-6-1,-9-11 0</inkml:trace>
  <inkml:trace contextRef="#ctx0" brushRef="#br0" timeOffset="19988">6443 1260 0,'-3'-24'28,"8"13"1,-3 2-9,-2 9-3,3-13-6,-3 13-2,0 0-3,0 0-1,10 25 0,-4-3-2,6 10 1,1 8-1,6 11 0,2 5-1,6 6 0,2 3 0,1 0-2,-1-7 1,0-5 0,-3-9 0,-4-10-1,-4-10 0,-6-6 0,-12-18-2,0 0 0,-1-18-2,-16-5-1,-4-7 0,-8-9-1,-4-1 1,-5-4 0,-1 4 3,1 8 1,1 7 1,6 5 1,5 8 1,7 6 0,5 6 1,14 0 1,0 0 0,0 0 1,13 7 0,10-10 0,2-8 0,9-1-1,5-5-1,1-1-2,3-4-3,-4-2-2,0 5-2,-9-5-8,-1 4-17,-3 9-5,-12-2 2</inkml:trace>
  <inkml:trace contextRef="#ctx0" brushRef="#br0" timeOffset="20609">6942 1420 13,'0'0'29,"3"19"1,-3-19 0,-16 15-17,10 1-10,-1 2-1,2 6 2,-3 0 1,5 3 0,1-4 0,8 3 1,-1-7 0,7-1 0,3-5-2,3-4-1,1-7 1,4-4-1,-3-7 0,-1-6-2,-2-5 1,-3-7-2,-2-7 1,-5 0-1,-2-4 1,-2 3-1,-2 3 0,0 4 0,-1 5 1,0 5-1,1 8 0,-1 10-1,3-12 1,-3 12-1,0 0 1,0 0-1,8 10 0,-5 1 1,1 5 0,3 6 0,0 9 0,4 9 1,2 6-1,3 8 0,1 6 1,2 2-1,2 2 1,1 1 0,1-3-1,-1-2 1,-2-4-1,-1-7 1,-2-6-1,-3-8-1,-3-6-1,-3-13-3,-8-16-33,10-4 1,-12-19-2,0-9 2</inkml:trace>
  <inkml:trace contextRef="#ctx0" brushRef="#br0" timeOffset="22682">7477 1498 5,'18'-11'13,"3"-2"-7,5-4 0,3-2 2,5-5-1,0 0 0,2-2 0,-5 4-1,-4-1-5,-5 5-9,-10-3-14,5 9-1</inkml:trace>
  <inkml:trace contextRef="#ctx0" brushRef="#br0" timeOffset="22913">7363 1309 31,'0'0'30,"10"-3"1,13-3-14,1-7-11,11-1 0,-2-6 2,2 2-1,0-5-1,0 5 0,-7-3-2,-1 3 1,-11 3-3,-1 2-4,-3 8-8,-12 5-18,14-12-9,-14 12 1,13-13 1</inkml:trace>
  <inkml:trace contextRef="#ctx0" brushRef="#br0" timeOffset="23564">7869 504 7,'0'0'7,"0"0"-1,0 0 0,12-2 2,-12 2 0,19 20 2,-6 0 0,3 6 0,5 8-1,1 5 1,4 9-3,-2 0-1,2 2-2,-4-3 0,-1-1-1,-4-5 0,-3-3-1,-3-3 0,1-7 1,-6-2-1,1-2-1,-1-2-1,-5-6-4,0-1-14,-2-3-13,-9-16 0,-2 2-1</inkml:trace>
  <inkml:trace contextRef="#ctx0" brushRef="#br0" timeOffset="23974">7679 678 23,'14'-11'19,"4"-3"-1,4-2-2,8-1-1,0-3-6,8 0-2,1-3-3,3 0-1,0 2-1,-5 1 0,-5 0-2,-5 2 1,-4 4-7,-7 5-18,-11-6-6,-5 15 0</inkml:trace>
  <inkml:trace contextRef="#ctx0" brushRef="#br0" timeOffset="25066">8037 0 18,'0'0'17,"0"0"-1,13 2-2,-4 4-3,5 2-2,5 5-4,9 3 0,7 8 0,10 5 0,10 7 0,4 5-2,3 7 0,3 5 0,0 6-1,-7 6 0,-1 8-1,-13 3 0,-4 6 0,-11 1 1,-3 2-1,-14 0 1,0-1-1,-8-7 2,-3-5-1,-7-9 2,-6-4 0,-11-9-1,-2-7 1,0-9-1,-5-2 0,-3-4 0,-2-2-2,-1-5 0,2-5-2,12 2-6,-8-4-15,2-1-13,6-4-2,-7-10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6:10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4510 19,'2'11'26,"8"9"-9,3 7-5,1 3 3,6 10-2,-2-3-1,7 8-1,-7-4-1,8 5-1,-8-5-2,2-1-3,-5-10-1,0-2-1,-3-6-1,-2-6-2,-1 0-5,-3-4-30,-6-12 0,3-15 1,-12-3 0</inkml:trace>
  <inkml:trace contextRef="#ctx0" brushRef="#br0" timeOffset="261">0 4508 29,'15'-10'32,"2"-12"1,17 1-2,7-6-23,4-4-9,5 0 0,2 2 1,-4 4 1,-1 7-1,-7 4 2,-10 6 0,-4 9 1,-8 6 0,-1 10-1,-8 4 0,-4 7 0,-8 3-1,-5 4 1,-8 1 2,-3 3-1,-9-5 1,-4-1 0,-6-7 1,-3-2-1,-2-8-1,3-5-2,3-2-5,-3-12-7,14 0-16,4-1-11,6-6-1,8 0 2</inkml:trace>
  <inkml:trace contextRef="#ctx0" brushRef="#br0" timeOffset="741">1133 3879 38,'-14'12'31,"-4"-2"1,1 5-12,3 7-13,-6 2-3,2 9 0,-5 1 1,4 8 0,-6 2 1,5 8 0,-3 5 0,6 10 0,-1 4-2,8 8-1,2 1 0,9 0 0,6-4-1,11-5-1,5-5 1,9-8-2,9-13 0,6-10 0,6-10-2,2-8-3,5-4-3,-4-5-30,1-16 0,-1-6-2,-8-7 1</inkml:trace>
  <inkml:trace contextRef="#ctx0" brushRef="#br0" timeOffset="1152">1387 4135 16,'0'0'29,"6"-21"1,3 19 1,0 4-21,-9-2-6,20 27 1,-10-2-1,5 14 1,-4 3 1,6 12 0,-4 1 0,4 3-2,-3-3 0,6-2-2,-3-10 0,1-5-3,0-6-4,-6-13-6,0-10-22,-12-9-4,0 0 1,0 0 0</inkml:trace>
  <inkml:trace contextRef="#ctx0" brushRef="#br0" timeOffset="1402">1223 4500 30,'-14'-8'34,"9"-8"1,17 2-1,14-4-20,8-10-9,16-1-2,5-3-1,7 0-1,4 2-1,-4 0-3,2 7-16,-7 5-16,-12 1-1,-5 7 0</inkml:trace>
  <inkml:trace contextRef="#ctx0" brushRef="#br0" timeOffset="1622">1867 4477 55,'-12'-1'17,"12"1"-2,1-30 1,11 10-27,1-7 4,5 2 2,1 2 5,-2 1 6,5 13 14,-6 2 3,1 15-3,-7-2-10,3 9-5,-3 5-3,-1 4-1,-5 3 0,-4 4 1,-6-2 1,-3 1-1,-5-3 1,-3-1 0,-6-9 1,-2-3-1,-3-9-1,2-9-2,4-7-5,-3-11-6,13-2-22,4-5-6,4-3-1,10 0 0</inkml:trace>
  <inkml:trace contextRef="#ctx0" brushRef="#br0" timeOffset="2003">2241 4436 58,'-13'4'38,"4"-4"-2,-2-16-1,6-4-31,7-9-7,11 1-1,1-7 0,9 3-1,1 0 2,5 6 1,-2 9 2,-2 5 1,-2 10 0,-5 6 2,-5 9-1,-4 3 1,-3 11 0,-9 1 1,-4 4 1,-7-2-1,-1 3-1,-7-10 1,0-1-1,-7-8-1,0-11-4,3-6-5,-4-13-27,8-14-5,4-11-1,3-16 1</inkml:trace>
  <inkml:trace contextRef="#ctx0" brushRef="#br0" timeOffset="2323">2353 3631 37,'21'16'34,"-14"-6"0,8 8-2,2-1-21,-2 4-12,1 4 1,0 7 1,2 5 1,-2 4 1,0 7 0,-5 1 2,2 6 0,-3-2 0,2-2-2,-3-3-2,1-5 0,-1-8-1,-3-10-1,0-2-4,-6-23-14,0 0-18,-14 4-1,-3-17 1,-3-5 0</inkml:trace>
  <inkml:trace contextRef="#ctx0" brushRef="#br0" timeOffset="2554">2319 4067 28,'-24'-20'31,"15"10"-1,9 10-12,-5-13-7,16 12-5,5-4-3,4 1-1,7-3-1,6-4 0,2-7 1,4-4-1,0-9 0,0-2-1,-1-6 0,-3-5 1,-5-2 0,-3 2 2,-7 1 0,-1 6 1,-9 3-1,2 8 1,-7 4 0,-1 8-2,-3 5 0,-1 9-1,0 0-2,4 18 1,-4 7 0,2 8 0,1 7 0,2 6 2,1 6 0,3 3 0,0-4 0,5-4 0,1-8 0,2-8-1,2-14 0,4-14-1,3-11-2,0-15 0,3-8 0,-1-6-1,4-5 1,-1-1 1,-3 4 1,-5 9 3,-4 4 0,-4 12 1,-4 10-1,-11 4 1,8 24-1,-8 0-2,-2 5 1,1 6-3,3 9-2,-3-5-19,4 0-16,5-6-2,-3-13 1,4-10 0</inkml:trace>
  <inkml:trace contextRef="#ctx0" brushRef="#br0" timeOffset="3185">3307 3538 8,'19'-11'31,"-5"-8"1,9 3 2,1 2-16,-2-2-10,7 10 0,-7 0-1,5 10-1,-5 1-1,3 10-1,-6 0-1,2 5-2,-5 3 0,-3 2-1,-5 1 0,-3 2 0,-5-1 2,-6 1 0,-6-4 1,-5 1-1,-6-5 1,-3-2-1,-4-5 1,0-4-1,0-6-2,2-6-3,8-4-3,3-13-5,15 3-6,1-14-6,15 3-5,7-9-5,12 0 2,6-2 3</inkml:trace>
  <inkml:trace contextRef="#ctx0" brushRef="#br0" timeOffset="3505">3833 3296 33,'21'-13'26,"-7"7"-3,-14 6-1,0 0-4,-19 9-5,3 5-4,-8-3-3,1 7-4,-4 1 0,1 5 0,1 1 0,6 4 0,1 1 0,8 3 1,3-2-1,7 1 1,2-2-2,8-3 1,5-5-1,5-10-1,5-8-3,1-13-1,3-8-1,-2-16-1,3-11-1,-7-15 0,1-6-1,-7-10 1,-3 1 2,-4-4 2,-2 4 1,-3 4 2,-1 8 2,1 9 1,-3 7 1,4 12 1,-4 6 1,3 9-1,-5 4-1,0 15-1,0 0 0,0 0-1,6 19 0,-3 3-2,1 8 1,2 6-1,3 7 0,-2 4 0,0 4 1,1 0 0,2-2 0,-2-2 0,-1-10 1,-1-3-1,0-9 1,2-7 2,-8-18-2,15-7-1,-4-13-1,2-9 0,3-4 0,0-7 0,3-2 0,-2 3 0,2 9 0,-5 8 1,-4 8 1,-10 14 0,11 8 1,-9 9-2,-2 9 1,1 3-2,0 1 0,3-1-1,6-2-2,-2-11-1,9-6-1,-2-13-1,6-5 1,-3-12 1,6-3 2,-2-9 1,1-2 1,1 0 2,1-2-1,4 5 0,1 1-1,3 2-1,2 5-1,-2 2 0,1 2 1,-5 5 1,-5-2 2,-6 4 0,-11-2 1,-7 3 1,-11 0-1,-7 3 0,-7 3 0,-6 5-2,-4 5-1,-4 7 0,0 6 0,2 7 1,4 6-1,7 4 1,6 3 0,8 2 0,10-2 1,14 1-1,9-5 1,14-5-4,13-2-7,12-12-29,2-14 0,8-10-1,-4-18 1</inkml:trace>
  <inkml:trace contextRef="#ctx0" brushRef="#br0" timeOffset="4687">4909 2028 35,'9'26'28,"0"7"0,7 13-4,-4 5-3,11 15-7,-1 4-5,8 12-2,-1 3-1,2 5-3,-1-1-1,0 0-2,-1-3-3,-8-9-14,-1-5-20,1-8-1,-9-20 0,1-12 0</inkml:trace>
  <inkml:trace contextRef="#ctx0" brushRef="#br0" timeOffset="5238">5531 2227 6,'0'0'26,"-14"1"0,14-1-10,-14 6-4,14-6-5,-15 11-1,4-3 1,5 8 2,-7 0 0,7 12 1,-6-2 1,8 11-1,-6-2-1,8 8-1,-3-4-2,7 3-2,2-8-1,4-2-1,4-7-1,7-7-2,8-5-3,-1-16-5,11-4-12,-4-14-4,8-3-2,-6-11 1,5 1 6,-12-11 7,-3 3 6,-4 3 8,-10 0 11,-2 6 6,-9 2 3,-4 5-3,-5 2-5,0 9-6,0 2-3,-2 5-3,11 8 0,-15-7-1,15 7 1,0 0 0,0 0 1,7 9 1,2-5-1,8 2 1,-1 0 0,6 4 0,1 0-2,2 3 1,-3 3-2,1 4 0,-2 2 1,-4 1-1,-3 2 1,-4 3-1,-6-1 1,-5 0 0,-7-3 0,-4-4 1,-9-3 0,-3-3 0,-6-8 0,-2-5 0,-3-6 1,3-6-2,3-5 1,3-4-2,8-2 0,5-5-1,10 1-1,6-2-2,11 3 1,2-2-1,8 2 0,0-2 0,6 4 0,-3-2 0,3 3-1,-3-4 0,1 3 1,-6-3 0,2 3 0,-7-1 1,-1 3 3,-4 2 1,-2 1 2,-4 7 2,-3 0-1,-3 11 0,0 0 0,12 4 0,-7 9-2,4 5-2,3 5 0,5 1 0,1 4 0,4 1 1,-1-4 1,0-1 0,-1-8 1,-1-1 2,-9-8 0,1-1 2,-11-6-2,0-16 0,-9-4 0,-2-3-2,-6-9 0,0-6-3,-2-4-1,-1-5-2,6 6-1,0-2-2,10 10-1,1 1-3,12 11-1,-2 1 0,12 11 1,-2 2 1,7 6 1,-3-1 2,3 4 2,-2 1 4,-3-1 2,-3 3 1,-5 1 1,0 2 1,-5 2-1,0 6 1,-3 1 0,1 6-1,-2 1-1,5 3 0,-1 1-1,3 0 0,-1-4 0,5-3 0,2-4 0,3-6-2,3-3-3,-3-14-11,0-6-19,5-5-1,-4-13 0</inkml:trace>
  <inkml:trace contextRef="#ctx0" brushRef="#br0" timeOffset="6479">6510 1119 10,'0'0'28,"27"-2"0,-16 5 0,6 9-19,-1 9-7,2 10 0,2 11 1,-4 9 2,5 8 0,-2 3 0,5 9 0,-1-2 0,6-1-1,-3-7-2,-2-7-1,-3-12-1,-4-8 0,-5-11-1,-12-23-1,-3 10-4,-18-22-2,-4-3-1,-14-10 0,-5 0 0,-9-5 0,0 4 1,-1 1 3,3 4 4,11 4 2,8 4 2,10 8 0,13 3 2,9 2-1,17-1 0,10 0-1,9-4 0,8-3 0,5-6 0,7-6 0,1-4-2,-1-6 1,-5-4 0,-1 1-1,-9 0 2,-3 3 1,-11 3 0,-7 8 0,-6 1-1,-3 9 0,-11 9-1,11-2 0,-11 2-1,7 17-1,-4 0-1,2 5 0,2 2 1,1 5 1,1 0 1,1 2 0,0-3 0,4-2 1,-3-5 0,2-3 2,-3-9-2,2-4 1,2-8-1,0-6 0,0-8-1,0-6-1,0-6 0,0-2-1,-1 1 0,-1 1 0,-3 4 0,-2 5 0,-1 4 0,-2 7-1,-4 9 1,0 0-1,7 19 0,-2 5 0,3 8 0,1 7 1,2 11 0,2 7 0,3 7 1,0 1-1,4 4-1,-7-10-7,1-6-28,-2-5 0,-5-23-2,2-12 2</inkml:trace>
  <inkml:trace contextRef="#ctx0" brushRef="#br0" timeOffset="7541">7661 1440 47,'0'0'34,"16"0"1,-1-9-1,4 0-30,5-3-3,3-1 1,1 0 0,3-1-1,-1 1 1,-3 0-1,-3-1-3,0 5-7,-8 3-21,-3-5-6,-2-1 0,-9-2 1</inkml:trace>
  <inkml:trace contextRef="#ctx0" brushRef="#br0" timeOffset="7761">7567 1150 23,'-15'2'30,"15"-2"2,9 3-2,9-6-23,9 0-3,3-3 0,7-1 1,1-5-3,1-5-7,-6-4-25,5 2-2,-11-10 1,2 3-2</inkml:trace>
  <inkml:trace contextRef="#ctx0" brushRef="#br0" timeOffset="8242">8273 506 17,'7'17'20,"-7"-17"-1,9 5-14,-9-5-5,17 16 2,-7-1 4,-2 3 3,6 9 3,-4 4 1,5 9 0,-3 5-3,6 5-4,-2-1-2,3 6-2,-3-3 0,1-4-1,-2-6 0,-2-8-1,-4-7 1,-1-7-2,-3-2-1,-5-18-17,0 0-13,-15-13 0,-3-12 0</inkml:trace>
  <inkml:trace contextRef="#ctx0" brushRef="#br0" timeOffset="8522">8174 670 20,'0'0'30,"-11"-2"0,11 2-5,26-13-14,-11 2-2,15 0-1,1-8 1,9 1-1,0-8-1,-1 5-1,-3-4-1,0 3 0,-7 2-2,-6 5-3,-5 5-3,-7-2-6,1 12-9,-12 0-18,0 0-1,-10 4 1,-3-2-1</inkml:trace>
  <inkml:trace contextRef="#ctx0" brushRef="#br0" timeOffset="8843">8314 814 2,'20'4'31,"-7"-12"3,4-5-8,8 3-6,-1-8-2,7 5-4,-5-6-4,8 4-3,-4-2-3,1 3-3,3 2-5,-3-1-12,-1 2-19,3 4-3,-5-8 2,1 2-1</inkml:trace>
  <inkml:trace contextRef="#ctx0" brushRef="#br0" timeOffset="10125">8695 17 6,'-18'-11'17,"18"11"-13,-17-7 0,17 7 4,-14-2 2,14 2 2,-14 0 2,14 0 2,0 0 0,0 0-3,0 0-2,0 0-5,0 0-1,0 0-2,19 7-1,-10-4 0,5 3 0,2 4-1,3 3 0,-1 4 0,7 6-1,1 5 0,2 6 0,10 9 0,1 9 0,5 6 2,0 9-1,9 5 0,1 5 0,0 3-1,-8 0 1,-9-6 0,2-3 1,-21-5-2,3-5 1,-14-3 0,-8-6 0,-5-5 0,-3-1 2,-2-5-2,11-41 0,-18 74 0,18-74 0,-18 49-1,18-49 1,0 0-1,0 0 0,0 0 0,0 0-1,0 0-6,0 0-22,0 0-7,-46 20-1,46-20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4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2474 2 54,'-14'9'37,"-15"-5"-2,-10 7-1,-10-1-31,-16 7-3,-17 2-1,-15 4 1,-13 3 0,-9-1 2,-1 3 0,4-3 2,10-1-2,13-3 0,20-3 0,16-1-1,19-1 0,24-1-2,18-2 1,19 0-1,13 2 1,16 0-1,8 2 2,7 2-1,7 0 1,2 3-1,4 1 1,-1 2-1,-1 2-1,-5 2 1,-5 0 0,-8 1-1,-12-2 0,-18 0 1,-22-1 1,-26-5 2,-22 0 1,-25-5 0,-15 0 0,-16-2 0,-1-1 1,3-4-2,13 4-2,14-1 0,22 2-3,25 1 1,27-1-1,33 1-2,21-4-1,32 5-3,15-6-4,28 6-12,12-4-15,5 0-1,6 0 1</inkml:trace>
  <inkml:trace contextRef="#ctx0" brushRef="#br0" timeOffset="1011">3047 269 28,'10'-4'37,"-10"4"1,0 0-2,11 3-16,-15 7-13,0 9-2,-5 6-3,-2 9 1,-2 6-1,-2 9 1,-3 7 0,0 6 0,2-3 0,3 0-1,3-2-2,3-8-5,4-4-36,5-11 2,-4-22-3,2-12 2</inkml:trace>
  <inkml:trace contextRef="#ctx0" brushRef="#br0" timeOffset="2033">826 809 37,'23'4'34,"-9"-8"1,-1 4-1,-13 0-28,0 0-4,-20 13 0,-17-4 1,-11 8 1,-15 0-1,-8 7 1,-12-3 0,-1 3 1,-4-1-3,5 0 0,8-1-1,9-3-1,11-2-1,10-1 1,12 1-1,11-2 0,19 4 0,17-2 0,18 2 0,14 1 1,16 1-1,10 5 1,13-1 0,7 0 0,1-2 0,-3 2-1,-8-1 2,-13 0-1,-13-3 0,-15 0 0,-21 2 1,-22 0 1,-23 1-1,-19 1 1,-20 1 1,-10 3 0,-10-2 1,1-2-1,1-3 0,14 0-1,15 1 0,22-1 0,23 3-2,26-4 0,27 2-2,24 0 0,27 8-4,12-8-11,18-9-24,14-1 0,5-13-1,4-3 2</inkml:trace>
  <inkml:trace contextRef="#ctx0" brushRef="#br0" timeOffset="2724">1655 1219 47,'12'9'38,"-12"-9"0,14 11-1,-8 1-21,-2 4-15,-3 7-2,-4 9 1,-4 12 1,-4 11-1,-1 10 1,-5 8-1,-2 4-3,0 5-36,5-4 1,0-21-2,5-15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13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326 65 6,'0'0'10,"0"0"0,0 0 1,0 0 1,2-10 0,-2 10 0,0 0-2,-10-5-1,10 5-2,-12-1-1,12 1-2,-18 1-1,8 1-1,-3 0 1,-1 2-2,0 2 1,-1 0 0,0 0-1,0 2-1,1 1 1,1 0-1,2 0 0,2 2 0,0-1 0,5 1 0,3 2 1,5 2-1,4 2 1,5 2 0,5 4 0,4 3 0,4 2 1,4 3-1,-1 1 0,1 2-1,-2 2 1,-3 0-1,-2-2 1,-4-1-1,-4-2 0,-3-2 0,-6-1 1,-3-2 0,-7-3 0,-2-2 0,-7-3 1,-4 0 0,-8-4 1,-2 1 0,-6-8 0,-1 0 1,-3-6-1,1-1 0,-1-7 1,3 0-2,3-7 2,6 0-1,3-3-1,7-2-1,6-2 0,7-3-1,6-1 0,12-3 0,8-2 0,10-2-1,7-2 0,6-2 1,7-1-1,2 1 1,1 1-1,-4 0 1,-6 2 0,-6 1 1,-7-1-1,-8 6 0,-9 0 2,-7 1-1,-7 0 0,-6 3 0,-7 1-1,-5 5 1,-7 2-1,-6 3 0,-6 4-1,-7 2 1,-4 7-1,-7 5 1,-1 5-4,-7-1-5,-2 9-29,5 4 0,-3-2-1,3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8:01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2519 9,'-1'13'8,"-1"5"1,1 6-1,-1 6 0,3 5-1,2 6 0,2 10 0,3 4-2,2 2 0,1 2-1,3-1-1,0 0 0,0-6 0,-2-2-1,-3-8 0,2-8 0,-4-5-1,-1-6-1,-1-5-3,-1-6-9,-4-12-14,0 0-1</inkml:trace>
  <inkml:trace contextRef="#ctx0" brushRef="#br0" timeOffset="351">0 2523 13,'14'-31'21,"10"2"-17,7 0 0,7 0 1,3 1 1,2 1-1,4 0 0,-5 10 0,3 6-1,-5 5-2,-5 6 0,-2 7-1,-4 7-1,-6 4 1,-5 12 0,-4 0 0,-4 5 1,-7 0 2,-3 2 1,-13 1 1,-2 3 1,-10-4 0,-4 2 1,-9-8 0,-5 2-1,-7-5-1,5-2-1,0-6-2,3-5-1,9-6-5,5-11-3,19-6-3,9-13-10,17-8-16,17-7 1,6-11 0</inkml:trace>
  <inkml:trace contextRef="#ctx0" brushRef="#br0" timeOffset="821">1039 2021 15,'-10'-11'13,"10"11"1,-9-9-3,9 9-2,-10-3-3,10 3-1,-13 5-1,13-5-2,-16 19 0,5 0 0,-1 3 1,-3 16-1,-2 9 1,-4 17 1,-2 13 0,1 11 0,0 5 0,5 8 0,3 1 0,6-4-1,4-6 0,11-8-1,5-12 1,8-8 0,4-8 0,7-8-1,1-8 1,6-9 0,1-8-1,3-8 0,-3-9-1,0-9-2,-1-6-5,-2-5-26,-6-17-3,0-4 1,-9-11-1</inkml:trace>
  <inkml:trace contextRef="#ctx0" brushRef="#br0" timeOffset="1282">1418 2423 1,'-20'6'22,"4"11"2,-6 0-16,-3 4-4,1 4 2,-5 4 0,-1 7 1,1-1 1,4 4 0,0-4-2,8 5 1,5-9-2,3 3 0,8-6-1,11-5-1,5-10-1,8-5 0,10-9 0,8-8-1,2-7 0,9-9-2,1-11-1,-2-6-2,2-2-1,-6-8-1,-3 2 0,-11 0 1,-4 6 1,-8 3 0,-8 8 2,-3 7 2,-6 9 0,-3 5 0,-1 12 0,0 0 1,0 0-1,0 0 1,10 6-1,2 4 1,5 3-1,4 4 2,3 3-1,0 0 1,3 1-1,-2 2 0,0-2 0,-3-2 0,-9-1 1,0-1 1,-8-2 1,-2 3 0,-9-3 1,-5 2-1,-14-4 1,1 4-1,-7-7 0,0 0-1,-2-5-1,5-1-1,3-8-1,5-5-1,16-6 1,3-6-1,7-2 0,4-5-2,14-2 0,3-5-1,7 0-1,1-2-2,5 3 1,-3-6-1,5 8-1,-5-2 2,-6 3 1,-9 5 2,-3 4 2,-7 6 1,-5 2 2,-7 14 0,-4-10 0,4 10 1,-13 8-1,13-8-1,-16 15 1,10-4 0,2 5 0,3 1 0,5 4 1,7-1-1,1 0 1,7 5-1,2-5 1,6-1-1,0-1 0,2-5-1,-4-2 1,-1-3 0,-6-5 2,0-1-1,-9-8 1,-1-4-1,-6-8 1,-4-4-1,-3-9-1,-1-1 0,-1-4-2,-1-1 0,1 1-3,2 1 0,7 6-2,2 1-1,9 11 0,0-2-2,9 7 1,2-2 0,8 7 0,1-2 2,4 3 1,-2-1 0,-1 4 2,-2 0 0,-5 2 1,-3 5 2,-9 3 2,-6 8-1,-6 3 1,-4 6 1,-4 4 1,0 6-1,-5 1 1,5 0-1,-1-5 0,4-1-1,3-7 1,7-6-1,8-10-1,6-14-2,6-8-1,5-8-1,4-10-3,-4-14-2,3-8-8,-3-9-17,-11-12 0,-2 7 2</inkml:trace>
  <inkml:trace contextRef="#ctx0" brushRef="#br0" timeOffset="2454">2858 1538 14,'3'11'22,"-2"1"-9,3 11-7,6 4 0,2 8-1,4 7 1,1 3 0,5 9 1,-1 2-2,4 0 0,-3-3-1,4-2 0,-2-6-2,-5-5 1,0-10-1,-7-7 0,0-9 0,-7-4-3,-5-10-2,-11-13-5,-6-5-7,-4-10-8,-11-8 0,0-4 1</inkml:trace>
  <inkml:trace contextRef="#ctx0" brushRef="#br0" timeOffset="2684">2764 1844 13,'-21'-5'13,"9"6"-2,12-1-1,0 0-2,0 0-2,20-9 1,7 1-2,3-3 1,8 1 0,3-5-2,2 1-2,-3-2-2,0 2 0,-4 0-2,-10 3 0,-1 0-2,-10 2 0,1 3-2,-16 6 0,17-10-1,-17 10 1,0 0 0,0 0 1,0 0 0,0 0 2,0 0 1,5 10 2,-5-10 1,-3 19 1,1-2 1,2 4 0,-3 6 2,3 1 0,-2 6 0,2-1 1,2 0-1,7-2 1,0-6 0,8-5 1,3-12-3,8-5 1,-2-11-1,7-6 0,-5-7 0,-1-1-1,-4-6 0,-5 3-1,-6 1 0,-4 6-1,-4 1 0,-1 6 0,-3 11-1,0-13-1,0 13 0,0 0 0,2 23 0,2-1 0,4 12 0,1 7 0,3 10 1,5 3 1,1 8 0,4 1 0,1-2-1,1-4 1,0-8-2,1-7-1,2-10-19,3 1-10,-6-20 1,7-6 0</inkml:trace>
  <inkml:trace contextRef="#ctx0" brushRef="#br0" timeOffset="3445">3659 1159 22,'-9'-3'24,"9"3"-1,4 9-21,-4-9-2,10 22 2,-3-5 1,3 9 2,2 6 2,4 11-1,3 7 1,4 17 0,2 8-1,4 14 0,2 6-2,3 6 0,3-5-1,0-1-1,-2-9-1,-1-10 0,-2-15 0,-2-16-1,-2-13-2,-5-15-11,-2-17-18,2-13-2,-7-21 1</inkml:trace>
  <inkml:trace contextRef="#ctx0" brushRef="#br0" timeOffset="3796">4314 1241 10,'1'12'22,"-5"0"1,5 11-20,2 9-1,2 11 1,3 8 2,-1 6 1,4 10 0,1-3 0,4 3 0,4-3-1,4-3 0,-2-8-1,3-6 0,-2-10-2,-1-8 0,-5-8 0,-4-10-2,-13-11-4,-9-9-2,-8-11-3,-12-11-3,-6-4 0,-9-7 0,-1 3 1,-7-2 2,2 3 4,4 8 4,8 8 6,5 7 4,7 5 1,8 4 0,7-3 1,11 9 0,11-18-2,16 4-1,8-7-4,13 0-1,6-6-1,10-1-2,2 1-2,0-2-2,1 7-12,-5 6-15,-12-1 2,-1 12-1</inkml:trace>
  <inkml:trace contextRef="#ctx0" brushRef="#br0" timeOffset="4286">4816 1790 12,'-35'-1'26,"11"-2"1,3-8-21,7-8 1,8-3 0,9-6-1,9-1-1,10-5-2,7 7-2,6 1 0,2 9-1,2 9 0,-2 6 1,-5 9-1,-7 7 0,-7 9 1,-9 4 2,-10 3 1,-5 2 1,-11-6 0,-3 2 1,-5-9 0,2 0 0,0-9-2,2-10-5,12-6-8,4-6-20,10-11-5,8-2 1,7-5 0</inkml:trace>
  <inkml:trace contextRef="#ctx0" brushRef="#br0" timeOffset="4627">5235 1632 15,'-10'5'23,"6"-17"-1,9-4-20,7 0-2,4-2 3,4-1 0,4 1-1,1 1 0,-1 4 1,0 7 0,-5 6 0,-6 6 1,-6 5-1,-5 7 1,-10-1 2,0 4 0,-8-3 1,2 4 0,-6-4 0,4-2 0,-3-7 0,7-2-3,-2-7-1,5-3-3,3-8-3,0-11-9,4-9-20,8-10-2,2-17 1</inkml:trace>
  <inkml:trace contextRef="#ctx0" brushRef="#br0" timeOffset="4967">5543 891 13,'-6'28'25,"4"11"-16,5 11 1,1 8 1,5 5 1,1 1-1,7 10-2,-1-12-2,3-6-2,-1-6-1,-1-8-1,-3-11-1,-1-9 0,-4-11 0,-9-11-1,0 0-2,0 0-1,-18-16-2,-5-9-2,-3-4-1,-10-7 0,1 6 0,-4-9 1,4 9 1,0 0 3,10 10 0,4 5 2,7 8 1,14 7 0,0 0 1,0 0-1,15-8 2,6 3-2,3-6 2,8-3-1,2-8 1,3-4-1,-2-7 0,-2-10 0,-5 6 0,-3-3-1,-8 0 0,-4 7 0,-5 2 1,-3 8-1,-3 4 0,-2 19-1,1-13 1,-1 13-1,0 0 0,0 0 0,-1 15-1,1 7 2,0 7 0,0 8 1,0 10 0,1 6 2,0 8-2,2 0 2,2-7-2,6-3 1,2-8 0,7-6 0,3-12-1,4-6 1,1-12-1,2-7 1,-1-11-1,-2-4 0,-5-7 0,-1-1-1,-5-1 0,-2 1 0,-5 3-1,-2 4 1,-1 4-1,-6 12 0,0 0-1,0 0 0,0 0 1,1 26-1,2-5 1,2 5-1,4 2 1,6 2 0,3-2-1,8-5 0,6-3-3,0-14-5,8-4-12,0-8-13,-5-14 0,0-5 0</inkml:trace>
  <inkml:trace contextRef="#ctx0" brushRef="#br0" timeOffset="5789">6252 1085 44,'0'0'18,"0"0"-2,0 0 0,14-8-6,-3 5-4,6 4-4,1 1-1,4 1-1,3 4 0,2 4 0,0 3 0,1 3 0,-2 2 1,-3 2-1,-2 3 0,-2 1 1,-5 2 0,-5-1 0,-4-3 1,-5 2 2,-7-5 0,-3 2 1,-11-9-1,1-1 0,-9-5 0,2-4-1,-4-6-1,4-4-3,3-3-1,7-7-1,13-3-1,5-7-2,18 3-3,4-8-3,15 3-6,5-1-10,6-3-2,6 5 0</inkml:trace>
  <inkml:trace contextRef="#ctx0" brushRef="#br0" timeOffset="6159">6872 984 19,'-14'10'13,"-8"6"-1,-4 2 0,-5 6-1,-6 3 1,2 4 0,-2 1-3,7 0-2,2-2 0,11 0-2,3-4-2,12-1 0,11-7-1,8-5 0,11-7-1,5-4 0,4-8-1,4-8-1,-1-8-2,-5-9-2,-3-6-2,-11-19-4,-3-2-2,-9 0-1,-3-1 2,-6-2 1,-1 3 3,-4 3 4,2 5 3,0 15 5,-2 2 3,3 3 1,-3 3 0,3 6 0,-2 4-2,4 4-1,-3 2-1,3 11-2,0 0 0,3 12-1,3 8 1,0 9-1,4 8 0,0 5 0,3 9 1,0 3 0,1-1 0,2-3 0,-2-7 0,3-6 1,-4-8-1,2-4 2,0-12 1,-1-7-2,0-8 2,5-4-1,-2-7 0,3-12-2,1 8 1,-1-8-2,-2 10-2,0-6 1,-4 12-2,-3 4 1,-11 5 0,11 17 0,-11-17 0,9 26 0,0-16 1,6 9 0,5-10 1,5-3 0,3-5 0,8-3 0,-1-5-1,2-12 1,4-2-1,-2 1 0,-7-2 0,-4 0-1,-11 1 1,-1-3-1,-6 3 1,-3 11-2,-11 0 2,-2-1 0,-4 1 0,-2 6 0,1 4-1,-4 7 1,-5 1 1,-4 4-1,-2 12 1,-1 6 1,-1 6-1,1 0 1,6-1-1,2-2 1,8 2-1,7 3 1,8-14-1,12 0-2,12 1-2,12-9-14,13-5-16,6-3-1,6-12-1</inkml:trace>
  <inkml:trace contextRef="#ctx0" brushRef="#br0" timeOffset="7962">7400 5 0,'42'-9'2,"-42"9"2,0 0 1,58 6 0,-58-6 0,60 11 1,-60-11 0,0 0-1,112 34-1,-112-34-1,0 0 0,121 93-1,-83-39 1,-5 12-1,2 16 0,-1 12 0,-5 3-1,6 13 2,-9 0 0,-4 2 1,-1-6 1,-5 1-1,-5-13 3,-3-9-2,-4-3 0,-7-8 0,-2-4 0,-11-13-1,4-6-1,-4-8-1,16-43-6,-53 69-26,53-69 2,-78 44-2</inkml:trace>
  <inkml:trace contextRef="#ctx0" brushRef="#br0" timeOffset="34400">5683 1969 4,'116'-40'4,"2"-2"0,-2 3 1,-5 2 0,-4 0 0,-5-6 1,-5 7 0,-8 1 0,-4 0 0,-5 0-1,-3 4-2,-4 0 0,1 4-1,-1 7-1,-10-2 0,-2 2 1,-15 4 1,-7 4 2,-12 2 0,-6 5 3,-21 5-3,11-6 0,-11 6 0,0 0-1,-14 3-1,14-3-2,-15 4 0,15-4-2,-14 7 1,14-7 0,-15 9 0,15-9 0,-17 13-2,5-8-3,3 2-11,0 4-13,-8-8 1,5 4-2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07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1225 12,'21'-6'20,"14"-5"-1,7-5-1,13-7-1,11-1-3,3-9-1,10 1-2,-8-3-1,2 5-2,-11-1-1,-3 8-1,-16 1-1,-8 7 0,-13 4 0,-5 5-2,-17 6-1,9-2-1,-9 2-1,-14 10-1,6 3-7,-7-1-22,5-5-6,10-7-3,-12-1 2</inkml:trace>
  <inkml:trace contextRef="#ctx0" brushRef="#br0" timeOffset="451">1187 545 10,'-11'-5'22,"11"5"-3,0 0-15,0 0 0,0 0 0,0 0 2,0 0 0,-2 9 0,5 9 2,0 4-2,1 12-3,-3 9 1,1 11-2,-3 10 1,1 1-1,-3-1-1,0-4 1,-4-7-1,3-9 1,-2-11 0,2-11 1,4-22 0,0 0 0,0 0-1,0-34 0,-1-2 0,1-11-1,-1-8 1,-1-7-3,-1-9 1,-2 2 1,0-2-1,3 7 1,2 4-2,5 8 2,5 4-1,8 8 0,10 9 1,7 4-1,6 8 0,7 7 1,2 8 0,3 7-1,-1 7 1,-8 8 0,-4 5-1,-6 3 0,-9 2 1,-11 3 1,-10 0 0,-4 0 1,-12-5 1,-1 0-1,-12-5 1,-5-3 0,-7-4 0,1-4 0,-2-6-1,1-2-2,3-3-1,1-3-2,10 2-7,0-9-12,12-2-15,14 3-2,5-1 1</inkml:trace>
  <inkml:trace contextRef="#ctx0" brushRef="#br0" timeOffset="1182">2151 265 16,'0'0'21,"-13"-10"-8,13 10 0,-16-7-1,3 7-1,-3 4-3,-5 5-2,-8 4-2,-4 9 0,-7 4 0,-2 11 0,-9 6 1,0 11 0,-2 1 0,7 9 0,4 0-1,10 2-1,7-1 0,10-2-1,19-6-1,16-5 0,12-8 0,13-7 0,9-9-2,8-9-2,8-5-5,-2-13-10,-6-8-15,0-3-2,-11-13 1</inkml:trace>
  <inkml:trace contextRef="#ctx0" brushRef="#br0" timeOffset="1542">2230 481 13,'-5'19'28,"17"8"0,1-5 2,15 6-27,9 4 0,9-2 1,8 1-1,4-3 0,5 0-1,-2-4-3,-6-6-6,-4 1-5,-11-7-6,-14-5-9,-6 4-2</inkml:trace>
  <inkml:trace contextRef="#ctx0" brushRef="#br0" timeOffset="1732">2380 784 36,'-20'-17'32,"14"-1"1,14-4-15,9-12-7,18 0-3,8-7-6,9 0-1,4 1-1,3 1-2,4 10-11,-3 5-19,-11 3-1,-1 13 1</inkml:trace>
  <inkml:trace contextRef="#ctx0" brushRef="#br0" timeOffset="1963">3033 760 11,'-15'37'28,"7"10"0,-8-5 0,6 5-26,-1 0 0,1-3 0,1-6-4,5-10-14,10-8-11,-6-20-1,28-15 0</inkml:trace>
  <inkml:trace contextRef="#ctx0" brushRef="#br0" timeOffset="2243">3399 328 16,'0'0'4,"16"-9"0,-16 9 2,12-5 2,-12 5 1,0 0 1,0 0-1,0 0 0,0 0-1,0 0 0,0 0-2,0 0-1,0 0 0,0 0 0,-6-9 1,6 9-1,0 0 0,0 0-1,0 0-1,-1 15 0,0-4-2,3 7 1,1 3-2,3 6 1,3 2 0,3 2 0,6 0 0,3-5-3,8-3-5,-1-11-11,3-9-14,7-3-2,-5-13 1</inkml:trace>
  <inkml:trace contextRef="#ctx0" brushRef="#br0" timeOffset="2584">3910 280 3,'0'0'22,"0"0"1,0 0-11,0 0-7,0 0 1,0 0 1,0 0 1,0 0 0,0 0 0,3 10-1,-3-10 0,0 0-3,-15 15-1,0-1-1,-7 2 0,-5 7 0,-8 4-1,-6 5 0,-4-3 0,0 2 0,4-2 0,5-5-1,7-4 0,6-6 0,10-9-1,13-5 0,0 0 0,11-7 0,5-2 0,-2 2 0,2-1 0,-2 2 1,-2 4-1,-2-1 1,-10 3-1,10 0 1,-10 0 0,0 0 0,0 0 1,0 0 0,0 0 0,6 13 1,-6-13 1,5 18-1,-3-4 1,2 4-1,-3 7 1,0 6-1,-2 4 1,-3 6-1,1 0 0,2 4 1,-2-3-1,2 0 1,0-5-2,2-5 1,0-8-2,3-7 0,1-4-9,-5-13-26,10-14-1,-2-11 0,-2-17 0</inkml:trace>
  <inkml:trace contextRef="#ctx0" brushRef="#br0" timeOffset="3385">3979 0 24,'0'0'28,"0"0"-13,11 16-2,0-10 3,11 7-1,1 1-2,11 9-2,1 2-3,10 8-2,1 6-2,5 7-1,-2 4-2,1 5 0,-6-3 0,-3 6 0,-8-2 0,-6 2-1,-7-5 1,-5-2 0,-8 1 0,-5-1 0,-6-1 1,-4-3 1,-9-5 0,-4 0 0,-6-5 0,-6-3 0,-6-7 0,-2-2 0,-7-6-1,1-2 0,-2-5 0,1-2-2,1-2-1,-3-7-12,7 1-26,1-6-1,0-11-1,6-6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25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 2,'27'4'9,"4"-2"0,6 1-2,6-1-1,6 1 1,10-1 0,9-1 0,11 0 0,9-2 0,10 0 1,11-2-1,12 1 1,4-3-1,5 1 0,-3-4 0,4 3 0,-9-4-2,-3 4 0,-14-2 0,-11 1-1,-13 2-1,-14 1-1,-15 0 0,-12 2 0,-13 0 0,-8 1 1,-9-1-1,-10 1 0,0 0 0,0 0-2,-23 1-2,-5-1-9,-9 4-23,-9 2-2,-14-6-1,-8 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1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9,'0'0'9,"10"1"-1,-10-1 0,10 2-1,-10-2-2,13 2 0,-4-1-1,3 3 0,0-2 1,3 2-1,5-2 0,0 2 0,4-2 1,3 1 1,-1-3-1,5 2 0,-1-2 0,5 2 0,-3-3 0,5 4 0,-1-3-1,3 5 0,1-3-1,2 2 0,1 0 0,0 1-1,-1-2 1,4 2-1,-3-3 0,3 0 0,-1-2 0,3 1 1,0-2-1,3 1 0,0-3 0,3 2-1,0-2 1,1 1-1,-2 0 0,1 1 0,-2-1 0,-2 1-1,-2 0 1,-1 1 0,-3 0-1,1-1 1,-1 2-1,3 0 1,-1-1-1,2 2 1,3-1-1,1-1 2,2-1-2,3 1 1,-1-1-1,1-1 1,-1-1-1,2 1 0,-3-2 1,1 1-1,0-1 0,0 0 0,-1 0 1,0-1-1,-1 1 0,-2-1 0,2 0 0,-1 1 0,0-1 1,-1 0-1,1 1 0,2 0 0,-3-1 0,1 1 0,-4 0 0,-1-1 0,-3 2 0,-2 0 1,-4-1-1,-5 1 0,-2 1 0,-2-1 0,-1 1 0,0-1 0,-2 1 0,-1 0 0,-1 0 0,0 0 0,-3-1 0,-2 1 1,-4 0-1,-5 1 0,-2 0 0,-9 1 1,10-2-1,-10 2 0,0 0 0,0 0 0,0 0 0,0 0 0,0 0 1,0 0-1,0 0 0,0 0 0,0 0 1,0 0-1,0 0 1,0 0-1,0 0 1,0 0-1,0 0 0,0 0 1,0 0-1,0 0 0,0 0 0,0 0 0,0 0 0,0 0 0,0 0 0,0 0 0,0 0 0,0 0 0,0 0 1,0 0-1,0 0 0,0 0 0,0 0 0,0 0 0,0 0 0,0 0 0,0 0 0,0 0 0,0 0 0,0 0 0,0 0 0,0 0 0,0 0 0,0 0 0,0 0 0,0 0 0,0 0 0,0 0 0,0 0 0,0 0-1,0 0 0,0 0-1,0 0-2,3-11-5,-3 11-9,0 0-20,-16 2-1,-1-5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6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80 3,'0'0'7,"0"0"-2,0 0-1,0 0 1,0 0-1,0 0 1,0 0 1,0 0 0,0 0 1,0 0 1,-9-10 0,9 10-1,0 0-1,0 0-1,0 0-3,0 0 0,0 0-1,-11 1-2,11-1 1,-3 10 0,-4 1 0,0 4 1,0 4 0,-2 7 0,-2 4 2,0 3-1,-3 4 0,3 1 1,-2 0-1,5 1 0,2-6 0,7-2 1,4-7 0,8-5-1,9-6 1,10-6-1,6-15 1,8-5 0,5-7-1,2-7 0,2-9 0,-2-3-1,-8-8 0,-6 2 1,-10 3 0,-9 0 0,-11 4 0,-8 2-1,-11 5 1,-7 7-1,-8 7-1,-4 2 1,-3 6-1,-5 4-1,-2 6 0,-5 5 0,2 8-2,-2 0-2,7 10-13,2 5-15,-3-3-1,10 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7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48 17,'0'0'33,"0"0"3,0 0-5,0 0-13,0 0-6,-5 11-3,5-11-2,0 0-2,0 0 0,0 0-2,0 0-2,0 0-1,0 0-3,0 0-11,-2-11-23,2 11-1,17-25 0,1 2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8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22,'0'0'32,"0"0"1,11-25-1,-4 2-22,10 5-6,1-4-2,7 2 0,-1 2 0,6 3 0,-2 3 0,3 5 0,-2 3-1,0 6 0,-3 4-1,-2 3 0,-2 7-1,-3 1 1,-6 6 0,-3 2 0,-4 3 1,-5 3-1,-7 2 1,-2 2 1,-7 0-1,-3 1 0,-5-2 0,-2 0 1,0-4-1,0-1 0,4-6 0,4-2 0,9-1 0,10-1 0,12-4 0,12-1-1,11-2 1,12-1-1,5-1 1,8-2-3,7 0-2,-6-7-8,-2 1-24,-1 3-1,-14-5 1,-6 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9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86 531 28,'-16'6'20,"16"-6"2,-16-1 0,7 0-3,-6-11-3,7 2-3,-4-15-4,5-3-2,4-10-4,7-6-2,9-8 0,6-4-1,11-1-1,4 2 0,7 6 1,1 7-1,6 8 1,-2 12-1,1 11 0,-4 11-1,-7 13 1,-5 10 1,-6 9-1,-10 8 1,-10 5-1,-8 4 2,-10 0 0,-5 1 0,-6-6 1,-3-3 0,-4-8 0,2-5 1,-7-8 0,4-4 1,-2-8 0,5-3-2,1-8 0,5-4-3,6-3-3,3-11-6,20 2-15,7-3-13,6-6 0,11 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9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10 49,'-9'13'38,"9"-13"0,-7 19-6,7-19-23,0 0 0,0 0-1,0 0-2,0 0-1,0 0-1,0 0-2,0 0-1,0 0-4,-6-10-5,18 7-24,1-3-8,8-4-2,10-3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0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209 100 16,'0'0'30,"-9"-12"0,9 12 0,0 0-21,-17 13-7,7-4 0,-4 1 1,0 5-1,-1-1 1,1 5 0,1-1 0,5 3 0,4 0 0,7 4-1,6 2-1,8 4 1,5 4-1,4 3 0,3 2 0,2 2 0,-4 1 0,-2-2-1,-6 1 1,-7-4-1,-9-3 1,-5-3 0,-10-2 0,-5-5 1,-8-4-1,-4-3 1,-7-7 0,0-4 0,-3-6 1,3-5 0,2-9-1,8-4 0,9-10-2,13-6 0,14-5 0,10-8 0,14-6-2,7-4-1,8-3 2,3 0 0,-3 1 0,-4 0 1,-7 3 0,-9 7 0,-8 4 1,-9 7-1,-8 5 1,-7 6-1,-4 5 1,-4 8-1,-8 5 1,-2 2-1,-6 8 0,-4 5-1,-5 8-2,-12 7-23,-1 2-9,-4 5-3,-5-1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18.6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1404 13 7,'0'0'8,"0"0"0,0 0-1,0 0 0,0 0-1,0 0-1,0 0 0,0 0-1,0 0-1,0 0 0,0 0 0,0 0 0,0 0-1,0 0 1,0 0-1,0 0 0,0 0 0,0 0 1,0 0 1,0 0-1,0 0 1,0 0 0,0 0 0,0 0 0,-12-6 0,12 6 0,-12-4-1,12 4-1,-13-3 0,13 3 0,-20-3-1,7 2 0,-3 1-1,-2 0 0,-3 1 0,-4 0 0,-4 1 1,-1 0 0,-5 2 0,-4-2 0,-6 2 0,-4 0 0,-4 3 0,-3 2-1,-1 0 1,-2 1-1,0 3 0,-1 0 1,5-1-1,5 0 0,3-2 0,7 1 0,4-4 1,6 0-1,6-2 0,9-1 0,4-1 1,11-3-1,-12 2 0,12-2 0,0 0 0,13 3 1,-2 0-1,4 1 0,7 2 0,4 2 0,5 0 0,6 1 0,5 3 0,4-1 1,5 1-2,3 0 2,-2 2-1,0 0 0,-2 3 0,-7 0 0,-7 1 0,-6 1-1,-9-1 1,-8 2 0,-9-1 1,-7 3 0,-8-4 1,-8 4-1,-10-1 1,-3 2 1,-7 0-1,-5 3 1,-7-3-2,-3 3 1,-4 1 0,2 3-1,-1 0 0,0 1 0,0 0-1,1 0 1,2 2-1,2-1 0,4-1 0,4-2 0,2 1 0,4 0 0,5-3 0,6 0-1,6-2 1,4-2-1,7-3 2,5 3-1,6-6 1,5 0 0,8-1 0,7 1 1,10-2-1,6 2 1,8-3 0,5 1 0,5-2-1,10 0 0,3-3-1,7 0 1,-5-4-1,4-1 0,-2-1 1,-4-2-1,-1 0 0,-12 0-1,-7 3-4,-13-3-18,-8 0-14,-7 2-1,-20-4 1</inkml:trace>
  <inkml:trace contextRef="#ctx0" brushRef="#br0" timeOffset="2203">1506 1410 14,'0'0'11,"0"0"-1,0 0 0,0 0 1,0 0-2,5-10-2,5-6-2,8-4-1,4-9 0,7-6-2,2-8 0,6-6-1,3-6 0,0 2 0,-4 0 0,-3 2 1,-5 2-1,-1 5 1,-6 3-1,-3 6 1,-4 4 0,-3 1-1,-1 6 0,-1 5 0,-3 2 1,-1 6 0,-1 1 1,-4 10 0,4-10 0,-4 10 0,0 0 0,0 0-1,0 0 0,0 0-2,0 0 1,0 0-1,0 0 0,0 0 0,0 0 0,-5 18 1,2-7 0,-1 7-1,-2 3 1,-2 6 0,-2 2 0,0 5 1,-3 2 0,3 3-1,-1-5 1,3 0 0,3-7 0,4-2 0,5-8 0,8-7-1,4-10 0,7-8 1,4-7-2,3-2 2,0-7-2,0-2 2,-2-2-2,-2 0 1,-4 1 0,-4 2-1,-3 2 1,-1 1 0,-1 3-1,-1 0 1,0 3-1,-2 3 0,-1 1 0,-9 12 0,14-13-1,-14 13 1,0 0 0,9 7 0,-10 6 0,0 4 0,-1 5 1,0 5 0,0 3 1,1 3 0,1 2 1,2-1-1,2-4 0,4-3-1,4-5 1,4-7-2,8-5-4,3-12-34,3-18 1,3-8-2,-5-19 1</inkml:trace>
  <inkml:trace contextRef="#ctx0" brushRef="#br0" timeOffset="4056">3016 408 28,'0'0'21,"0"0"-4,0 0-4,0 0-1,-12-1-5,12 1-3,-16 0 0,6 0-1,-1 3 0,-4 2-1,-1 2 1,-3 4-1,-2 5 0,-2 4 0,-2 6 0,-1 6 0,-1 6 0,-1 7 1,2 6 0,0 2 0,7 3 1,1-1 0,7 2-1,2-4 0,9-3 0,5-8-1,8-2 0,5-6 0,8-3-1,0-7 0,4-3 0,1-5-1,-3-3 1,-2-4 0,-5-3-1,-5-2 0,-5-2-1,-11-2-3,0 0-12,0 0-19,6-14-2,-9 2 1,4-2 0</inkml:trace>
  <inkml:trace contextRef="#ctx0" brushRef="#br0" timeOffset="4587">3040 760 23,'0'0'27,"0"0"0,0 0-14,0 0-5,-8-9-1,8 9 0,0 0 0,0 0 0,0 0 0,0 0-1,0 0-2,0 0-2,0 0 0,4 10-1,-3 0 0,1 5 1,-2 5 0,2 5 1,-2 0 0,3 4 0,0 0 0,3-1-1,2-5 2,6-5-2,6-11 0,4-7-1,5-8 0,1-8 0,1-7 0,-2-3 0,-2-3-1,-6 2 1,-7 2 1,-2 5-1,-6 6 1,-2 4-1,-4 10 0,2-11-1,-2 11 0,0 0-1,0 0 0,5 13 0,0-2 0,1 4 1,2 4-1,1 4 1,3 2 0,2 3 1,1-1-1,5-1 1,3-2-1,3-3 0,1-7 1,2-3-1,0-5 1,1-6 0,-2-7-1,-3-6 1,-5-5 0,-6-4 0,-4-3-1,-4-3 2,-5-1-2,-2-3 0,-3 3 1,-1 1-1,0 4 0,2 4 0,0 2-1,1 5-1,2 13-3,-5-19-10,5 19-25,0 0 1,0 0-2,-8-12 2</inkml:trace>
  <inkml:trace contextRef="#ctx0" brushRef="#br0" timeOffset="5688">3802 307 37,'10'-2'19,"-10"2"1,0 0-1,16 4-2,-16-4-4,18 12-4,-8-4-3,6 6-2,3 2-1,5 4-1,4 5 0,3 4-1,1 2 0,1 5 0,-1 2 0,-2 3 0,-2 0-1,-3 2 1,-6-2 0,-5 0 0,-5-3-1,-5-1 2,-8-5-1,-5 0 1,-7-4 1,-4 1 0,-8-4 0,-2 1-1,-5-3 1,0 1-1,-2-3-1,3 0 0,1-4 0,4-3 0,5-1-1,3-3 1,5-2-3,1-3 0,15-5-7,-20 12-25,11-12-4,9 0-1,-20-9 0</inkml:trace>
  <inkml:trace contextRef="#ctx0" brushRef="#br0" timeOffset="19819">4736 997 35,'0'0'16,"0"0"-1,0 0 0,0 0-2,0 0-4,0 0-2,9 13-2,3-9-1,8 3-3,3-2 2,9 3-1,1-2 1,5 0-1,0-3 0,1 0-1,-3-3-1,-8-5-5,-1 3-15,-5 2-12,-15-11 1,-7 11-1</inkml:trace>
  <inkml:trace contextRef="#ctx0" brushRef="#br0" timeOffset="20169">4705 886 1,'10'-7'27,"16"4"-1,-3-11 2,0 3-16,12 1-6,1 1 0,4 3 0,-5-1 0,2 4 0,-4 0-2,0 1-7,-5-2-27,6 4-2,-9-10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8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 10,'0'0'18,"0"0"-2,0 0-2,10 5-3,6-1-3,3-1-3,8 0 0,5 1-1,11 0 0,9-2 0,10 2 0,6-3-1,10 0 1,6-4 0,6 0-1,2-1 0,3 1 0,-6-5 0,-1 3 1,-5-4 0,-6 3-1,-8-3 1,-3 5 0,-10-3-1,-6 2-1,-10 2 0,-3 2 0,-12 0-2,-4 2 1,-8 0 0,-13-1 1,11 1-1,-11-1 1,0 0 0,0 0-1,-17-2-1,1 0-2,-2 4-7,-9-1-26,-7-4-2,-1-2 0,-12-8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02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15,'0'0'9,"15"5"-5,-6-3-2,3 1-1,3 2 1,4-1 3,5 1 2,0 0 2,5 0 2,2-3 0,5 3 1,-1-5-1,10 3-2,-2-4-1,7 3-2,1-3-1,5 3-1,-2-3-1,-1 2 0,-3-2 0,-5 2 0,-4-1 0,-6 0 0,-8 0-1,-4 0 0,-9 0 0,-1 0-1,-13 0 0,13 0 1,-13 0-1,0 0 0,0 0 1,0 0-1,0 0 1,0 0-2,0 0-3,0 0-25,-16 3-8,5-9-2,-12-17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2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0 22,'0'0'19,"0"0"-1,0 0-4,0 0-2,0 0-4,-9-10 0,9 10-1,0 0-1,0 0-2,0 0 1,0 0-1,-3 12 0,3-12 0,0 0-1,0 0 0,-4 12 0,4-12 0,3 14-1,1-2 1,-4-12 0,6 23 0,-3-11 0,2 10 0,-4-5 1,1 5 0,-4 2-1,0 6-1,-5 0 1,-3 9 0,-7 3-1,-6 4 0,-10 3-1,-11-2-8,-10 2-32,-10-4 0,-15-20-1,-5-15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3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11,'37'-4'31,"13"6"0,6-7 1,15 4-21,17 7-5,12 0 0,17 5-2,20 3-1,17 5 0,19 1 0,21 5 0,24 0-1,22 5 0,24 0 0,18 1 0,15-1 0,12-1 0,4-6 1,7 0-1,-11-4 0,-4-3 0,-15-3 1,-17-2-1,-19 4-6,-23 0-21,-22-5-11,-21 0-2,-32-10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5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27,'88'19'31,"15"-7"1,23 0-15,35 8-7,25-5-1,24 6-3,25-2-1,19 3-1,14 0 0,13 1-2,11 0 1,5 0-2,0-2 0,4 0-2,-13-3-1,-12-5-5,-14-2-18,-18-3-10,-32-7 1,-17-2-1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31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192 507 0,'0'0'13,"0"0"-1,0 0-3,0 0-1,0 0-3,0 0-1,0 14-1,0-14-1,2 16 0,1-7-2,4 9 1,0-2-1,4 8 0,1-1 1,2 1-1,1 2 1,0-5 0,-1 2 0,-2-5-1,-1-2 1,-2-3 0,-3-3 0,-6-10-1,8 11 0,-8-11-1,0 0-4,0 0-2,0 0-2,-13-13-3,3 0-1,-3 0-5</inkml:trace>
  <inkml:trace contextRef="#ctx0" brushRef="#br0" timeOffset="361">0 633 9,'0'0'12,"0"0"0,0 0-2,0 0-2,0 0-1,0 0-1,0 0 0,0 0-1,12-11-1,-1 2 0,8-1-1,6-5 0,6-5-2,5-4 0,5 1 0,3-4 1,0 1-2,-1 1 0,1 0 1,-4 2-1,-3 5 1,-6 2-1,-2 2 0,-6 3 0,-3 3 1,-5 2-1,-4 2-2,-11 4 0,11-5-3,-11 5-3,0 0-12,0 0-8,8 10 0</inkml:trace>
  <inkml:trace contextRef="#ctx0" brushRef="#br0" timeOffset="1082">755 346 1,'0'0'7,"-12"-2"-1,12 2-2,0 0-2,0 0-1,-9 2 0,9-2 0,0 0-1,0 0 1,7 15 1,-7-15-1,15 17 0,-4-2 0,4-2 0,0 5 0,3 4 0,-3-7 0,3 9 0,-4-3-1,0 3 1,-3-5 0,-2 3-1,-2-5 1,-4-4 0,0 5 1,-5-9-1,2-9 1,-10 13 1,1-10-1,-4 0 1,-1-3 0,-2-4 0,-2-1 0,-3-4 0,1-10 1,-1 1 0,1-3 0,4-6 0,3-1-1,1-6 0,6-3 0,5-3-2,8 7 0,5-7-1,6 5-1,6-3 0,2 9 0,3 4 1,0 9-1,0 0 0,-5 8-1,-1 1 1,-4 8 0,-4 4 0,-2 0-1,-4 7 1,-2 0 0,-1 6 0,-3 1 0,-1 8 1,-2-7 0,-2 5 1,-1-2-1,-2-2 1,-1-4-1,-3-1 2,-2-2-1,-1-4 0,-4 1 0,0-4 0,-1-2 0,0-3 1,0 2-1,4-5 1,1 2-2,3-2 1,9 1 0,0 0-1,0 0 0,-1-9-1,1 9 0,14-1 0,-5 2 0,3 2 0,3 1-1,0 1 2,4 5-1,1 2 1,4-2 1,1 5-1,2-1 2,-1 1-2,1-1 1,-1 3-1,-3-5 1,-1 0-1,-7 0 0,0-5 0,-15-7-1,17 13 0,-17-13-3,0 0-15,11 5-6,-11-5-1</inkml:trace>
  <inkml:trace contextRef="#ctx0" brushRef="#br0" timeOffset="2093">1174 90 2,'0'0'5,"5"14"1,-5-14 0,15 21 0,-2-7-1,2 7 0,5-1-1,2 5-1,6-2-1,1 2 0,-1-3-1,2-3 1,0-6-1,-1-4 0,-2-6 0,-1-5 1,-1-5-1,-3-6 0,1-5 0,-4-3-1,-1-2 1,-3-3 0,0 0-1,-4-2 1,-2 1-1,-1-2 1,-2 6-1,-2 4 1,-1 2-1,-2 1 0,0 5 0,-1 11 0,0-13 0,0 13 0,0 0 0,0 0-1,0 0 1,0 0-1,0 0 0,0 0 1,-13 8-1,13-8 1,-16 20-1,4-4 1,-5 5 0,-3 8 0,-5 3 0,0 4 0,-3 3 0,1 3 1,3-3-1,1-3 1,4-6-1,8-5 1,6-6 0,5-4 0,10-6 1,6-5 0,3-1-1,3-3 1,1 0 1,-3-1-2,-1 1 1,-5-1-1,-4 1-1,-10 0 1,0 0-1,0 0 0,6 12 0,-6-12 0,-4 15 0,3 1 0,-1 6 2,2 3-1,1 1 0,2 1 0,3 2 2,3 5-2,6-6 0,2-3-7,11-2-19,-5-14-2,9-2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45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2837 2909 5,'0'0'8,"10"-6"-1,-10 6-1,12-9-1,0 5-1,-12 4 0,23-8-2,-8 4-1,3 1 0,1 0-1,2 2 1,2 0-1,0 2 0,3 0 0,-2 2 0,-1 0 0,2 3 1,-2 1-2,3 0 2,1 5-1,-2-1 1,3 3-1,-3-1 0,3 4 1,-5-2-1,6 3 0,-6-1 0,0 1 0,-2 1 0,1 2 0,-3 2-1,-2 3 1,-1 1-1,-2 3 1,-2 1 0,0 4 0,-3 3-1,0 0 1,2 3 1,0-1-1,-1 4 0,4-1 1,-1 1-1,4-1 1,-2-1 0,5-2-1,-5 1 1,7-1-1,-4-4 1,-2 1-1,1-3 1,1-1-1,-18-33 2,41 65-2,-41-65 1,43 54 0,-43-54 0,32 49 0,-32-49-1,0 0 1,49 53-1,-49-53 0,0 0-1,42 26 1,-42-26-1,0 0 0,56 1 0,-56-1 0,0 0 0,0 0 0,0 0 1,0 0 0,0 0-1,0 0 1,7-43 0,-7 43 0,0 0 1,0 0-1,0 0 1,0 0 1,-56 1 0,56-1-1,0 0 1,-47 21 0,47-21 0,-32 20-1,32-20 0,-27 23 0,15-10-1,3 1 0,9-14 1,-13 35-1,13-35 0,-4 42 0,4-42 1,5 48 0,-5-48 0,9 56 1,-9-56-1,12 59 1,-12-59 0,4 63 0,-4-63 0,12 66 0,-12-66 1,12 67-2,-12-67 0,17 67 1,-17-67-1,27 62 0,-27-62 0,24 64 0,-24-64 0,36 63 0,-36-63-1,36 62 1,-36-62 0,41 59 0,-41-59 0,42 52 0,-42-52 0,39 50 0,-39-50 0,42 46 0,-42-46-1,42 46 1,-42-46-1,40 47 0,-40-47 0,38 51 0,-38-51 0,35 58 0,-35-58 0,35 64 0,-35-64 0,34 69 0,-34-69-1,35 74 2,-35-74-2,33 73 1,-33-73 0,34 73 0,-34-73 0,35 75 0,-35-75 0,15 78 0,-8-37 0,-2 0-1,-6 2 2,2 1-1,-10-2 0,10-1 0,-1 0 0,0-41 0,-2 76 0,2-76 1,-14 70 0,14-70 1,-18 60 1,18-60 1,-20 53-1,20-53 1,-18 46 0,18-46-1,0 0 0,-18 52-1,18-52-1,0 0-2,0 0-1,0 0-4,0 0-10,0 0-17,0 0 1,0 0 0</inkml:trace>
  <inkml:trace contextRef="#ctx0" brushRef="#br0" timeOffset="2614">3082 2752 1,'0'0'13,"0"0"-1,0 0-2,-9 2-1,9-2 0,0 0 0,-14-14-1,14 14-2,-16-16-1,5 1 0,-1-1-2,-2-7 1,-3-4 1,-3-9-1,1-7 1,-1-11-1,2-7 0,-4-7-1,1-4 0,0 0 0,1 1-2,4 3 0,-2 7-1,-1 9 0,3 7-1,3 9-1,0 7-2,3 7-4,-1 3-10,-3 3-12,14 16-1,-19-14 1</inkml:trace>
  <inkml:trace contextRef="#ctx0" brushRef="#br0" timeOffset="3515">1568 831 11,'0'0'12,"0"0"2,-1-10 0,1 10 0,0 0-1,0 0-1,0 0-2,0 0-2,0 0-2,0 0-2,0 0-1,0 0-3,0 0 0,2 9 0,4 0 0,2 3 0,4 4 0,1 5 1,3 3 0,1 2-1,2 2 0,-1 3 1,1-2 0,-2 0-1,0-1 1,-2-1 0,-2-2 0,-2-2 1,-3-2-1,-1-1 0,-3-3 0,-2-3-1,-1-3-2,-1-11-7,-4 11-10,4-11-13,-10-7 0,10 7 1</inkml:trace>
  <inkml:trace contextRef="#ctx0" brushRef="#br0" timeOffset="4016">1285 1042 0,'0'0'7,"0"0"0,0 0-1,0 0-1,0 0 1,0 0 2,0 0 1,9-17 1,5 5 0,4-9 1,7-3 1,4-8-1,8-2-1,1-5-2,5 0-2,-3-2-1,0 6-1,-7 3-2,-1 5 0,-6 5-1,-3 4-1,-6 4 1,0 3-1,-7 3 0,-1 2-1,1 2 0,-10 4-1,10-2-5,-10 2-16,0 0-11,0 0 2,0 0 0</inkml:trace>
  <inkml:trace contextRef="#ctx0" brushRef="#br0" timeOffset="4487">1878 545 9,'0'0'20,"0"0"-13,0 0-1,0 0-2,0 0 1,7 10 0,-1-1 2,-6-9 0,18 22 0,-6-9 1,5 8-1,5-2-2,5 1 0,2 2-2,3-1-1,2 0 0,0-3-1,0-2 0,-2-5 0,-4-4 0,-3-2 1,-6-5 0,0-3 1,-7-7 0,1-2 0,-8-5 1,-2-1-1,-4-5 0,-2-1-1,-2-3 0,-2 0 0,-1-1-1,-1 4 0,0 4 0,1 1 0,0 5-1,5 2 1,3 12-1,-9-13 0,9 13 0,0 0 0,0 0 0,0 0-1,0 0 0,0 0 0,0 0 0,11 5 0,-2 3 0,6 2 0,0 0 1,4 1 0,2 0 0,0-1 0,1 2 1,2-2-1,-2-6 0,-1-1 0,-2-3 0,-1-1 0,-2-2 2,-3 0-2,-13 3 2,14-19-1,-10 7 0,-2-4 1,-3-4-1,-5 0 0,-3-4 0,0-2 0,-1-2-1,-7 1 1,3 0-1,-4 3 1,3-2-1,-1 0-1,3 2 1,-1 0-2,5 5 0,2-4-2,5 7-4,-2-5-8,7-2-17,5 11-2,-2-4 1</inkml:trace>
  <inkml:trace contextRef="#ctx0" brushRef="#br0" timeOffset="5388">2750 282 9,'-11'-7'15,"0"-8"-1,1-1-2,0-4 0,3-3-2,2 1-3,0-4 1,3 4-2,1-2-1,3 6-1,1-1-1,2 4 0,1 1-1,4 3 0,-1 1-1,1 3 0,2 1-1,-2 2 0,2 2 0,1 1 0,-2 4 0,2 1 0,2 3-1,0 4 1,1 1 0,1 2 1,1 4-1,1 1 0,0 1 0,-2 1 1,-3 0 0,0-2 1,-4 0 1,-2 1 2,-8-3 0,0 4 1,-9-5-1,-3 5 1,-8-5-1,0 2-1,-6-2-1,-2-2-1,-2-2 0,0-2-1,0-4-1,2-3-1,2 1-4,-1-7-8,4 0-22,6 1-2,-3-5 1,6 2 0</inkml:trace>
  <inkml:trace contextRef="#ctx0" brushRef="#br0" timeOffset="7010">0 3031 20,'0'0'12,"0"0"-3,0 0-1,8 9-1,-8-9-1,0 0 0,0 0 0,11 12-1,-11-12 1,13 15 0,-3-4-2,4-1 0,2 4 0,5 4-1,2 0-1,-1 2 1,4 1-1,0-2 1,0 2-2,-2 0 1,0-1-1,-4-3 1,-3-2-1,-1-2 0,-3-2 0,-3-2 0,-10-9 0,12 12 0,-12-12 0,0 0 1,0 0-1,0 0 0,-5-12 0,-6 0 0,-2-1 0,-5-4-1,-2-6 1,-4-1-2,-1-1 2,-2-2-1,2 1 1,0-1-1,2 2 1,4-1-1,1 3 0,3 0 0,2-1 0,5 1 0,2 1-1,2 0 1,3-2 0,3 1 0,1 2-1,4 1 1,1 0 0,3 2 0,2 0 0,3 3 0,1 2 0,1 3-1,0 1 1,3 2-1,-1 3 1,2 4-1,0 1 1,-3 5 0,1 0 0,0 2-1,-2 2 1,-1 2 0,-2 1 0,-3 1 0,-3 0 1,-3-1-1,-3 2 1,-1-1 0,-3 1 0,-4-2 0,-1 0 1,-2-3-1,-3 0 0,0-1 0,-1-2 0,1-1-1,0-2 1,0-1-1,1-2-2,10-1 0,-17-1-4,17 1-5,-10 1-11,10-1-11,0 0 0,-7-11 1</inkml:trace>
  <inkml:trace contextRef="#ctx0" brushRef="#br0" timeOffset="8012">401 2734 3,'0'0'8,"10"-5"-1,-10 5 0,10 2-1,-10-2-1,15 12-1,-4 0-1,2 3 0,6 4-2,3 3 1,1 3-1,3 3 0,0 0-1,1 1 1,-3-2 0,0 0-1,-3-4 1,-4-3 0,-1-3 0,-4-4 0,-1-2 1,-11-11 2,11 10 1,-11-10-1,0 0 1,-13-19-1,-1 3 2,-1-4-2,-4-5-2,-4-4 0,0-4-2,-2-2 1,0-3 0,2 0-1,4-2 1,1 3-1,4 0 0,6 3 1,2 1-1,6 4 0,5 4 0,3 2-1,2 6 1,0 0 0,3 6-1,-1 1 1,1 5-1,0 1 1,-2 3 0,2 3 0,-1 2-1,1 4 1,-1-1 1,-2 3-1,2 1 0,-4 1 0,-1 0 1,-3 2 0,-1-1 0,-4 1 0,-3-1 1,-2 1-1,-3-2 1,-1 0-1,-1 0 1,1-1 0,-2-4 1,3 2 0,9-9-1,-13 8 1,13-8-1,0 0-1,0 0 1,0 0-2,0 0 0,18 6 0,-3-4 0,2 1 0,6 3 0,3 2 0,5 1 0,1 2 0,3 2 0,-1 1 0,0 1-1,-3-1 1,-2-1-2,-4-5-8,-9-4-21,6 0 1,-13-11 0</inkml:trace>
  <inkml:trace contextRef="#ctx0" brushRef="#br0" timeOffset="8843">1002 2683 4,'-24'-5'24,"9"3"1,-4-7-13,0-6-3,3 0-3,3-7 0,4-1-2,2-3 0,8-1 0,3-1-2,4 2 1,4 3-1,5 3 0,0 2-1,4 6-1,1 4 1,1 4-1,1 4 0,2 4 0,0 4 0,-1 3 0,1 4 0,-2 4 0,-1 2 1,-2 1-1,-4 0 1,-3 2 0,-5-3 1,-5-1 2,-4-4 0,0-2 0,-8-3 1,-3-2-1,-6-4 1,-1 0-1,-4-4-2,3-2-1,-6-2-1,1-2-2,3-1-1,0-7-3,8 2-6,2-1-16,4-11-5,9 1 0</inkml:trace>
  <inkml:trace contextRef="#ctx0" brushRef="#br0" timeOffset="9343">1209 2181 11,'0'0'24,"3"18"-3,1-3-15,0 4-3,5 2 1,2 3 0,3 0-1,2 1 0,4 0 0,0-4 0,2 0 0,-2-4-1,-1-2 0,-4 0 0,0-6-1,-6-4 2,-9-5 0,11 4 1,-11-4 1,0 0-1,-14-15 0,0-1-1,-1 2 1,-6-6-2,-3-2-1,-5-4-1,2-1 1,1 1-1,2 0 0,3 0 1,2 2-1,2 3 1,7 0-1,4 1 1,2 3-1,1-1 0,4 1 0,3 2-1,1-1 1,1 2-1,5 0 1,2 1-1,1 1 1,3 0-1,2 3 1,-1 1 0,3 1-1,3 1 1,-5 2 0,0 3 0,-3 1-1,1 3 1,-4 4 0,0 0 0,-4 4 1,-3 2-1,-1 3 1,-4 3 0,-1 1 0,-4 2 0,-1 0 1,-4 1-1,-1-1 1,-1-2-1,0-1 1,0-5-1,4-2 1,7-12-1,-11 15-1,11-15 1,0 0-1,0 0 0,0 0 0,17-10 0,-4 1 0,4 2 0,3-1 0,3 1 0,2 0-1,4 3 1,-1 3 0,0 4-1,-3 2 1,-4 4-1,-2 1 1,-2 3-1,-6 4 1,-5 0 0,-3 1 1,-3 1-1,-4 1 1,-4 1 0,-5 1 0,-4-3 1,-1 3-1,-3-3 1,-2 0 0,-2-2-1,2-3 0,1-1 0,5-6-1,1 0-2,1-6-2,15-1-5,-13-2-11,14-10-14,10 3-1,1-11 2</inkml:trace>
  <inkml:trace contextRef="#ctx0" brushRef="#br0" timeOffset="10315">1890 2232 48,'0'14'38,"0"-14"-2,-6 14 0,6-14-28,0 0-3,0 0-1,0 0-2,0 0 0,0 0-1,0 0 0,0 0 0,0 0-1,0 0-2,0 0-2,11 2-9,-11-2-24,0 0 0,0 0-2,11-22 2</inkml:trace>
  <inkml:trace contextRef="#ctx0" brushRef="#br0" timeOffset="10705">1809 1715 6,'0'0'9,"0"0"-3,0 0-1,0 0 0,15 2 0,-6 4 0,-9-6 1,18 18 0,-6-5 0,2 4 1,2 3-1,3 1-1,0 5-1,2 0 1,3 1-2,-4-1-1,2 0 0,-2-3-1,-3-3 0,-1-3 0,-5-3 0,-3-5-1,-8-9 1,9 10-2,-9-10-4,0 0-8,-9-12-6,-4-6-7,3 5 0</inkml:trace>
  <inkml:trace contextRef="#ctx0" brushRef="#br0" timeOffset="11046">1774 1707 13,'0'0'14,"14"-7"-3,-4 4 0,5-2-1,4 1 0,5-1-2,5 1 1,2-3-4,5 4-1,3-1-1,2 1-2,1 2 0,-2 1-1,-2 1 0,-3 3 0,-3 4 0,-4 4 1,-6 2-1,-4 6 0,-7 3 1,-4 4 0,-5 1 1,-4 4 0,-5-2 1,-4 2-1,-3-3 1,-1-1 0,-2-3 0,0-1-1,-1-3 1,1-3-1,0-4 0,0-2 1,2-4-1,-3-1-1,5-5 0,-2-2 0,2-2-2,0-6-2,13 8-8,-9-15-21,4-4-1,9 3 1</inkml:trace>
  <inkml:trace contextRef="#ctx0" brushRef="#br0" timeOffset="11557">2317 1405 13,'0'0'26,"0"0"0,-9 2-16,9-2-4,0 0-1,0 0-1,0 0-1,6 12 1,-6-12 0,9 23 0,-1-7 0,3 7 0,0 2 0,6 5 0,-2 0-1,4 2-1,0-2-1,-1-1 0,-2-6-1,-3-4 1,-1-4-2,-3-5-1,-9-10-13,14 8-17,-14-19 2,3 1-2</inkml:trace>
  <inkml:trace contextRef="#ctx0" brushRef="#br0" timeOffset="11927">2646 1189 8,'0'0'26,"-14"13"1,0-4-14,-2 1-2,1 3-4,-5 1-2,1 2 0,0-1 0,2 0-2,2-1-1,5-1 0,0-3-1,3 1 0,7-11 1,-4 14-1,4-14 0,11 10 0,2-6 1,2-1-1,3 0 0,3 0 0,0 0 0,2 1-1,-1 1 0,-2 2 1,-1 3-2,-4 1 0,-2 5 1,-1 0 0,-4 5 0,-4 2 0,-6 0 1,-1 4 1,-5-2 0,-3 0 0,-3-3 0,0-3 1,-4-2-1,3-5 0,-1-5-2,1-5-2,4-3-2,-1-9-5,6-1-10,6-6-15,-3-9 2,8 1 0</inkml:trace>
  <inkml:trace contextRef="#ctx0" brushRef="#br0" timeOffset="12448">2855 1131 23,'4'11'27,"-2"0"-16,-1 3-1,2 5 0,0-1 0,5 5-3,2 0-1,1 2-1,1 0-2,1 0-1,-2-2 0,3-2 0,-5-4-2,2-2 1,-4-4-2,-7-11-1,7 9-7,-7-9-11,-9-9-10,9 9 1</inkml:trace>
  <inkml:trace contextRef="#ctx0" brushRef="#br0" timeOffset="12718">2580 1217 13,'0'0'18,"21"-14"-4,-2 2-3,9-3 0,3-4-1,4-3 0,3-4-2,1 2-1,-1-3-2,0 3-1,-2 1-3,-7 2-2,-4 5-7,-4 5-16,-9-2-6,4 6 1</inkml:trace>
  <inkml:trace contextRef="#ctx0" brushRef="#br0" timeOffset="13039">3113 939 15,'4'22'12,"6"2"-4,1 3-1,0-1-1,1 0-1,1-1 1,-2-1-2,1-2 1,2 0-1,-7-6 0,-5 0-1,4-4 1,1 0 1,-7-12-1,8 16 0,-8-16-1,0 0 0,-20 7 0,20-7 1,-18-6-1,0-1 0,-1-6-2,-3-1 1,-2-5 0,3-1 0,2-5-1,-1-2 0,3-3 0,1 1 0,6-2-1,3 0 0,7-1 0,5 2 0,4 2-1,3 2 1,5 2-1,2 5 1,-1 2-1,2 4 0,-5 3 1,1 2-1,0 4 1,2 3-1,-5 4 1,-13-3-1,19 11 1,-9 0 0,0 1 0,-3 3 0,-5 1 1,-6 2-2,-1-1 2,5 1 0,-11-1-1,-1-3 0,-1-1 0,-4-1 1,0-4-1,3-1 1,-1-3-1,-1 0 0,5-3 0,1 0 1,10-1-1,-12-2 0,12 2 0,0 0 0,0 0-1,0 0 0,0 0 1,12-6-1,-1 11 1,1-1-1,6 4 1,-4 1 0,8 3 0,2 1 1,-2 1-1,2 1 1,-1-2-1,0 1 1,-4-3-2,5-3-2,-7 0-12,1-1-16,-9-11 0,2 2 1</inkml:trace>
  <inkml:trace contextRef="#ctx0" brushRef="#br0" timeOffset="13860">3403 749 22,'0'0'26,"0"0"-10,7 12-8,-7-12-1,3 14 1,2 0-2,2-1 1,2 8-1,-1 0 0,2 4-2,1-1-1,1 1 0,0-4-2,1-1 1,-4-4-2,1-5-1,-10-11-5,16 12-17,-12-21-9,3 0 1,-7-15 0</inkml:trace>
  <inkml:trace contextRef="#ctx0" brushRef="#br0" timeOffset="14160">3314 433 19,'0'0'26,"0"0"0,0 0-11,2 10-15,-2-10-3,0 0-3,9 10-14,-9-10-5,0 0-2</inkml:trace>
  <inkml:trace contextRef="#ctx0" brushRef="#br0" timeOffset="14421">3533 538 13,'2'20'21,"0"-10"-11,1 3-7,4 2 1,-2 3 0,5 6 0,1-2 1,5 2-1,-4 1 0,4-1 0,-5-2-1,4 0 0,-2-3 0,-3-3-1,-1-3-1,-2-4 0,-7-9 1,7 11 0,-7-11 1,0 0 0,0 0 0,-9-9 0,-1-2 0,-2-3-1,-1-3 1,-4-5-2,-1-3-1,-2-1 1,2-2-1,0 2 1,3-2-1,2 1 0,5 0 0,4 2 0,5 3-1,3 1 1,4 2-1,6 2 1,1 0-1,1 4 0,4 1 0,-1 3 1,-2 2-1,0 1 1,-1 4-1,-3 2 1,-2 5-1,-1 2 1,-4 3 0,-3 4 0,0 3 1,-6 4 0,-2-1 1,-2 2 0,-3-2 0,-2-1 0,1-3 0,2-4 0,-3-3 0,12-9-1,-9 3 0,9-3-1,12-10 0,-1-2 0,5 4 0,1-4-1,4 5 1,0-3-1,2 8 0,-3 3 0,-20-1 1,0 0 0,60 23 0,-60-23 0,0 0 0,52 44 1,-52-44-1,0 0 2,26 49-2,-26-49 2,0 0-1,-19 58 0,5-38 0,3 1 1,-11-4-1,1 0-1,-5-5 1,0-2-2,1-4-1,-2-7-3,5 0-7,-1-5-13,5-10-8,5 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01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2230 4,'-2'13'19,"5"2"-11,-3-15 2,3 33-1,2-14-1,-5-19-1,17 42 0,-17-42 0,0 0 0,39 54-2,-39-54-1,0 0 1,64 35-2,-64-35 0,52 5-1,-52-5 1,0 0-1,57-15 0,-57 15 0,0 0 0,0 0 0,35-45 1,-35 45-1,0 0 1,-5-51-1,5 51 1,0 0 0,-34-60-1,34 60 0,0 0 0,-45-48-1,45 48-2,0 0-1,-54-25-1,54 25-3,0 0-5,0 0-11,0 0-12,0 0 2,-38-53-1</inkml:trace>
  <inkml:trace contextRef="#ctx0" brushRef="#br0" timeOffset="481">189 1824 5,'0'0'23,"0"0"-12,0 0-4,0 0 1,16 47 1,-16-47-2,0 0-1,33 43 0,-33-43 1,42 34-2,-42-34-2,48 32 0,-48-32-2,49 25 0,-49-25-1,50 17-1,-50-17-4,0 0-8,44 5-15,-44-5 0</inkml:trace>
  <inkml:trace contextRef="#ctx0" brushRef="#br0" timeOffset="821">38 2018 9,'0'0'22,"58"-63"-6,-58 63-1,39-57-4,-39 57-3,31-56-1,-31 56-3,22-46-2,-22 46-5,0 0-8,0 0-11,19-54-5,-19 54-1</inkml:trace>
  <inkml:trace contextRef="#ctx0" brushRef="#br0" timeOffset="1112">300 1528 0,'0'0'24,"0"0"-4,0 0-12,42 45-1,-42-45 0,0 0-1,0 0 0,37 51-1,-37-51-1,0 0 0,45 49-2,-45-49 1,46 24-1,-46-24-3,47 13-6,-47-13-12,0 0-9,49-14 0</inkml:trace>
  <inkml:trace contextRef="#ctx0" brushRef="#br0" timeOffset="1412">296 1192 6,'-45'15'29,"45"-15"0,0 0 1,0 0-24,0 0-3,0 0-2,0 0-3,0 0-4,0 0-5,0 0-12,0 0-7,42-25 2</inkml:trace>
  <inkml:trace contextRef="#ctx0" brushRef="#br0" timeOffset="1733">594 1336 11,'-43'27'15,"43"-27"0,0 0-2,0 0 0,-46-36-2,46 36-1,0 0-3,-20-50-1,20 50-2,0 0-1,-8-49-1,8 49-1,0 0 0,0 0-1,27-47-1,-27 47 0,0 0 1,43-16-1,-43 16 0,0 0 0,0 0 1,51 4 0,-51-4 0,0 0 0,0 0-1,44 49 2,-44-49-1,0 0 0,38 61 0,-38-61 1,0 0-1,37 57 0,-37-57 1,0 0 1,21 44 0,-21-44 2,0 0-1,0 0 2,-35 42-1,35-42 0,-45 14 1,45-14-2,-65 6-1,65-6-1,-68-4-1,68 4-2,-65-18-4,65 18-10,0 0-18,-44-53-1,44 53 1</inkml:trace>
  <inkml:trace contextRef="#ctx0" brushRef="#br0" timeOffset="2434">494 889 11,'0'0'11,"0"0"0,0 0 0,0 0-2,0 0 0,0 0-1,0 0-2,0 0-1,0 0-1,46-3-2,-46 3-1,0 0-1,45 38 1,-45-38 0,47 32 0,-47-32 0,57 31 0,-57-31 0,53 23 0,-53-23 1,0 0-1,46 21 0,-46-21-1,0 0 0,0 0-2,0 0-1,0 0-3,0 0-3,0 0-2,0 0-4,-57-30-3,57 30-2</inkml:trace>
  <inkml:trace contextRef="#ctx0" brushRef="#br0" timeOffset="2784">499 856 7,'0'0'8,"0"0"-1,0 0-1,0 0 1,0 0-1,0 0-1,0 0-3,0 0 1,0 0-2,0 0 0,0 0 0,0 0 0,0 0 1,0 0 1,0 0-1,0 0 1,0 0 0,0 0 0,0 0 0,0 0-1,0 0 0,0 0-1,0 0 0,0 0 0,0 0 0,0 0-1,0 0 0,0 0 1,0 0-1,0 0 2,0 0-2,0 0 0,0 0 1,0 0-1,58 9 0,-58-9 0,42 7 0,-42-7 1,50 6-1,-50-6 0,53 5 1,-53-5 0,0 0 0,53-1 0,-53 1 1,0 0 1,0 0 0,0 0 0,0 0 1,0 0 0,0 0 0,0 0 0,13-47 0,-13 47 0,0 0-2,-52-57 1,52 57-2,-44-48 1,44 48-1,-61-49-1,61 49 1,-60-49-1,60 49 1,-52-44-1,52 44 0,-45-35-1,45 35 1,0 0-1,0 0-1,0 0-3,-29-48-5,29 48-2,0 0-22,0 0 2,0 0-1</inkml:trace>
  <inkml:trace contextRef="#ctx0" brushRef="#br0" timeOffset="3766">580 0 18,'0'0'9,"0"0"2,0 0-2,0 0-1,0 0-2,0 0-1,0 0-2,0 0 0,0 0-2,-42 41 0,42-41 0,0 0 0,0 0 0,-18 52 0,18-52 0,0 0 0,-5 63 0,5-63 0,1 52 0,-1-52 1,1 51-1,-1-51 0,7 41 2,-7-41 0,0 0 0,0 0 1,0 0 0,0 0 1,45 29-1,-45-29 0,0 0 0,45-40-1,-45 40-1,0 0 0,55-47-1,-55 47 0,0 0-1,47-34 0,-47 34 1,0 0-1,0 0 0,0 0-1,0 0 1,0 0 0,0 0 0,43 3-1,-43-3 1,0 0 0,0 0 0,23 44 0,-23-44 0,0 0 1,9 55 0,-9-55 0,4 43 0,-4-43 1,-4 49-1,4-49 1,-6 49-1,6-49-2,-10 56-5,10-56-27,-11 58-1,11-58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17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0 211 21,'0'0'16,"0"0"-1,0 0-1,0 0-1,0 0-1,0 0-3,0 0 0,0 0-1,0 0-2,0 0 0,0 0-2,0 0 0,0 0-1,0 0-1,0 0 0,0 0-1,0 0 1,9-1-1,-9 1 0,15-4 0,-15 4-1,19-3 1,-19 3-1,20-2-1,-11 0 1,3 2-2,-1-1 0,3 2-4,-2-5-14,1-2-13,5 3-2,-5-12 2</inkml:trace>
  <inkml:trace contextRef="#ctx0" brushRef="#br0" timeOffset="501">8 19 6,'0'0'25,"0"0"-9,12 4-3,-12-4 0,0 0 1,0 0-1,11 1 0,-11-1-2,0 0-2,0 0-2,15 1-1,-15-1-2,15 0-2,-5 0 0,4 0-1,0 0-1,4-2-4,5-4-22,4 6-9,-5-9 0,0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19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 1,'0'0'27,"0"0"1,0 0-10,0 0-5,0 0-3,0 0-2,0 0-1,0 0-1,0 0 0,0 0-1,10 6-1,-10-6 0,12 4-1,-3 1-1,4-1 1,1 1-2,4 2 1,1-3-1,3 2 0,-1-1-2,-1 2-2,1-1-15,2-1-15,-11-6-3,2-1 2</inkml:trace>
  <inkml:trace contextRef="#ctx0" brushRef="#br0" timeOffset="461">102 4 15,'10'9'30,"-10"-9"3,0 0-5,0 0-13,0 0-3,0 0-2,2-13-2,-2 13-1,0 0-1,0 0-2,0 0-1,0 0-1,0 0-1,12 1 0,-2-1-1,3 1 0,4 1-1,2 0 0,8 6-7,0-1-28,2-1-2,0-2 0,-6-6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39.2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30 465 18,'17'-6'18,"-8"-14"0,14-3-22,4-7-1,7-5 1,4-7 4,4-3 4,2 3 4,-3-1 3,-2 9 1,-10 1 2,0 11-3,-11 3-1,0 9-3,-18 10-2,15-11-1,-15 11-3,0 0-1,11 3 0,-11-3 0,0 0 0,7 12 0,-7-12 1,2 9 0,-2-9 1,0 16-1,0-4 0,1 6 1,-1 4-1,2 8 0,0 6-1,0 8 1,1 5 0,0 3-1,-5 2 1,0 1-1,-3-2 1,-3-2 0,-4-7 0,-1-4-1,-4-8 2,1-4-2,-3-6 2,-1-4-1,0-6 0,0-2 0,-3-4 1,0 0-1,-3-2 0,-2-1 0,-1-1-1,-1 0 0,1 1 1,1-1-1,3 0 0,3 0-1,6 1 1,4-2 0,12-1 0,0 0 0,0 0 0,19-1 0,10-3 0,10 1 0,12-1 1,7 0-1,7 0 1,4 0-1,0 1 0,-3 0 1,-6 1 0,-9 0 0,-10 1 0,-7 1 0,-10-1 0,-4 1 0,-8-1 0,-12 1 0,10-1-2,-10 1-1,0 0-5,-17-8-16,4 0-13,0-1 0,-8-7-1</inkml:trace>
  <inkml:trace contextRef="#ctx0" brushRef="#br0" timeOffset="1322">0 480 9,'0'0'17,"13"-16"-5,3 2 0,-1-3-1,5-7 1,5-4-3,5-4 0,2-3-2,2 1 0,0-5 0,2 7-1,-7-3 1,2 6 0,-8 0-1,0 6 0,-7 1-2,-1 3 0,-5 5-3,0 1 2,-10 13-2,9-15 2,-9 15-1,2-11-1,-2 11 1,0 0-1,0 0 0,0 0-1,0 0 0,0 0-1,0 0 1,0 0-1,9 16 1,-9-16-1,9 17 1,-5-4-1,2 4 1,0 4 0,1 7-1,-1 7 1,1 8 0,0 6 0,3 4 0,-1 2 0,2 2 0,-1-1 1,0-3-1,1-5 0,-3-5 0,-2-6 0,-1-4 1,-4-5-1,-1-7 0,-4-1 0,1-6 1,-2-3-1,5-11 0,-12 13 0,2-10 0,0-2 0,-6-1 0,-3 1-1,-5 1 1,-6 0 0,-1 2-1,-4 0 1,-2 2-1,1 1 1,3-1-1,1-1 2,4-2-1,7-2 1,2-1-1,6-2 1,4-1-1,9 3 1,-8-9-1,8 9 0,0 0-1,5-13 1,-5 13-1,11-6 0,-1 4 1,1-1-1,7 1 1,4-1 0,8-1-1,6 0 1,6 0 1,5-1-1,3 1 0,3 1 0,-2 1 1,-2 1-1,-6 1 1,-4 2 0,-6 1-1,-4 2 1,-5-1-1,-5 0 1,-5 0-1,-1 1 0,-13-5 0,14 5 0,-14-5 0,0 0 0,0 0 0,0 0 1,0 0-2,0 0-1,10 5-9,-10-5-24,0 0-2,-11 0 1,0-6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35.3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1058 0 7,'-13'-1'5,"2"5"-1,-8 1 0,-5 5 0,-8 3-2,-9 9-2,-8 4-1,-8 8 1,-8 7 1,-4 6-1,-1 4 0,-2 4 1,0 0 0,3 3-1,2-1 1,8-3 0,7-2 0,10-3-1,7-4 1,10-3-1,10-4 1,8-4-1,8-5 0,6 0 0,6-2 0,4 0 0,0 2 0,5 0 1,-2 4-1,0 3 0,-1 5 1,-2 3-1,-4 6 0,-6 4 0,-3 4 0,-8 7 0,-5 3 1,-7 5-1,-3 2 0,-4 2 1,-4 3 0,-1-1 1,0-2-1,0-4 1,7-1 0,1-4 0,5-2 0,3-8-1,6-4 1,5-6-1,4-7 0,4-6 2,5-4-1,2-7 0,4-3 1,2-6 0,2 1-1,0 2 0,-1 3 0,-2 1-1,-5 6 0,-6 6 1,-7 4-1,-6 8 0,-5-1 1,0 1-1,2-1 2,2-2-1,11-5 0,11-4 0,13-7 0,11-9 0,16-4 0,8-7 0,8-3 0,9-3-1,3-1 0,0-1 0,0 2 0,-2 4 0,-6 2 0,1 0-1,-1 2 0,-2-1 1,-2-1-1,1-1 0,2-4 1,0-4-1,3-4 0,0-4 1,0-4-1,-1-4 1,1-3-1,-3-4 1,1 0-1,-3 0 0,-2-1 0,-5 0 1,-2 1-1,-2-1 0,-4 2 0,-3 0 0,-4 0 1,-4 0-1,-5 3 0,-6 2 0,-5 5 0,-7 2 0,-6 4 0,-6 4 0,-3 2 0,-9 2-1,17 1 1,-6 1 0,8-2 0,6-1 0,6-3 0,9-3 0,4-4 0,8 0 1,4-5-1,6-3 0,4 1 0,7-2-1,3 2 2,1 3-2,1 4 1,-3 2 0,-6 5 0,-3 5-1,-7 3 1,-11 7 0,-6 0 0,-5 2 0,1-3 0,2-1 1,5-5-1,8-6 0,7-6 1,9-9-1,6-1 1,9-9-1,3-3 0,5-7 0,2 0 0,-1-3 0,-3 1 0,-1 2 1,-4 0-1,-6 5 0,-6 5 0,-10 5 1,-7 7-1,-9 6 0,-5 4 0,-6 6 0,-5 3 0,-1 1 1,3 0-1,2-2 0,6-1 1,7-4 0,7-5 0,8-6 0,12-4 0,8-7-1,8-2 1,3-3 0,3-2-1,-1 1 0,-3 3 0,-7 4 0,-11 4 0,-14 7 0,-11 2 0,-10 6 0,-9 4 0,-8 1 0,-2 4 0,1 3 0,4-4 0,11-4 1,8-3-1,10-5 1,11-3 0,6-3-1,10-7 1,2-6 0,5-2-1,0 0 1,0 1-1,-2 1 0,3 0 0,-1 2 1,-1 3-1,-6 1 0,2 5 0,-12 0 0,2 4 1,-9-1-1,-5 4 0,-7 1 1,-7 2 0,3 2 1,-49 4-1,75-3 1,-75 3-1,61 2 0,-61-2 0,49 6-2,-49-6-4,0 0-7,44 18-21,-44-18-1,0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57.1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125 391 1,'10'-3'4,"8"-4"1,6-5 0,15-4 2,11-3-1,14-5 0,10-4 0,13 0 0,9-1 0,6-1 0,-1 4 0,-7 2-2,-7 1 1,-14 7 0,-11 0-1,-14 7-1,-15 0-1,-12 8-1,-11 1-1,-10 0-2,-6 9-2,-7-5-1,-5 2-2,-5-2-5,-4 3-4,-10-10-8</inkml:trace>
  <inkml:trace contextRef="#ctx0" brushRef="#br0" timeOffset="451">439 0 18,'0'0'8,"0"0"1,0 0-1,-11 2-2,11-2 0,-11 3-3,11-3 1,-16 10-1,6-5 0,0 2-1,-4-1 1,1 4-1,-2 1 0,-2 5 0,-3 0-1,-4 1 1,0 6 1,-4 2-2,2 7 1,-6-1-1,1 4 1,-2 3-1,1-2 1,7 0-1,4-4 0,4-3 1,9-2 1,7-6 1,9-1-1,8-4 1,13 3-1,4-4 1,4 3-1,7 0 0,3-1-1,3 0-1,0-1 1,1-2-1,-1-3 2,-4-4-2,4 0 2,-6-6-1,0 1 1,-8-4-1,-2 1 0,-9-3 1,-4 3-1,-7-2 0,-4 2-1,-10 1 1,0 0-1,0 0-1,0 0 0,0 0 1,0 0-1,0 0 0,0 0 0,0 0-1,0 0-3,10-1-7,-10 1-23,0 0-1,0 0 0,-21-6-1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06.6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397 209 2,'67'-14'4,"8"0"-1,0-1 1,3 2 0,-6 1-1,-4-3 2,-10 3-1,-10-1 1,-5 1 0,-13 1 0,-5 1-1,-12 1-1,-13 9-3,-1-14-4,-12 9-2,-8 2-5,-10 4-3</inkml:trace>
  <inkml:trace contextRef="#ctx0" brushRef="#br0" timeOffset="391">382 0 5,'-14'18'7,"-6"3"0,-5 9-1,-3 3 0,-7 8-1,-7 2 0,-3 4-1,1-1-1,3-3-1,6-2 1,7-5-1,8-7 2,13-5 2,17-4-1,13-8 1,12 0-1,8-4 2,7 0-1,3-3-1,5 1-1,-4-2-2,-1-1 0,-7-2 0,-5 1-1,-6-2 1,-4 1 0,-7-2-1,-8 1 1,-5 0-1,-11 0 0,11-1 0,-11 1 0,0 0 0,0 0-2,0 0-1,0 0-7,0 0-14,0 0-8,-19 5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28.6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166 1409 3,'-1'-19'8,"-2"-7"0,0-2 0,-4-8 0,0-5 1,-3-3-2,0-7-1,-1-3 1,-2-6-2,2-1-1,-2-5-2,3 1 0,1-1 0,-1 1 0,2 2-1,2 5-1,1 3 1,2 5-1,1 2 0,2 1 2,3 4-2,-1 4 0,1 1 0,0 2 1,-2 2-1,-1 1 1,-3 0 0,0 7-1,-4 4 1,1-2-1,0 3 1,0 4 0,2 3-1,1 3 0,3 11-1,2-14 1,-2 14-1,27-5 0,1 5 1,10 2-1,16 1 1,13 1 0,18-1 0,16 3 1,12-2-1,9 0 0,7-1 0,9-1 0,1-3 0,-4-1 0,-1 0 0,-6-1 0,-8 0 0,-6 1 0,-9 3 0,-13 1 0,-13 3 0,-8 2 0,-15 1 0,-11 4 0,-9-1 0,-9 1 0,-10-1 0,-3 1 0,-5 1 0,0 0 0,-5 2 0,3 0 0,3 4 0,-5-1 0,5 6 0,-5 2 1,8 6-1,-2 5 1,5 6-1,-5 7 1,-3 5-1,5 11 0,-6 1 1,5 2 0,-8 6 0,-1 1 0,-1 0 0,0 3 0,-1 0 0,2-1 0,0-1 0,2-1 0,1-10 0,0-4 0,-1-5 1,1-7-1,-2-12 1,-1-8-1,-1-8 1,0-6 0,-2-4 1,-2-3 0,2-9 0,0 0 0,-15-3 0,-4 0-1,-4-3 0,-3-2 0,-12-4-3,-7 2 2,-14-3-2,-10 1 1,-10-1-1,-4-2 1,-6 2-1,-5 1 1,-3 4 0,0 0 0,5-1 0,6 3 0,9 1 0,13 2 0,8 1 0,11 0 0,10 0 1,10-2-1,11 3 0,5 0-1,9 1 1,0 0 0,0 0-1,0 0 1,0 0-1,0 0 1,0 0 0,5-9-2,-5 9-2,0 0-5,10 0-9,-10 0-14,0 0 2,14 9-1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31.8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224 60 16,'0'0'12,"0"0"-3,-6 18 1,2-7-2,-2 7-1,2 5-1,0 8 0,-2 5 0,3 9 1,-3 5-2,5 8 1,-2 4-1,5 6-1,-2-2 0,6-1-1,-2-4-1,2-6 0,0-10 0,2-8 0,-4-11-1,1-6 2,-3-8-1,-2-12 1,0 0 0,0 0-1,-3-10-1,-2-11-4,2-6-8,-5-14-9,0-7-9,0-6 0,-4-4 1</inkml:trace>
  <inkml:trace contextRef="#ctx0" brushRef="#br0" timeOffset="361">-3 301 33,'0'0'17,"0"-10"-1,8-3-1,4-2-2,3-6-4,7-2-3,-1-4-1,6-1 0,-2-1-1,4 3 0,-5 2 0,2 4-1,-5 1 0,-1 6-1,-2 0-1,-3 4 0,-3 3 0,-3 1-1,-9 5 0,15 5 0,-15-5 0,9 21 0,-4-2 0,1 4 0,0 5 1,4 1 0,-1 6 0,4 2 0,-2-2 0,2 0 0,-2 0 0,-1-3 0,1-3 0,-3 0 0,0-8 0,-3-2 0,-1-3-1,0-3 1,-2-4 0,-2-9 0,3 13 0,-3-13 0,0 0-2,0 0-4,0 0-17,-13-19-12,-2 1-1,-2-3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24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106 682 12,'0'0'14,"0"0"-1,0 0-4,0 0-3,0 0-2,0 0-2,0 0 1,0 0-1,-3 16 0,4-4 1,1 5 0,0 8 0,0 7 1,2 9-1,-1 9 2,-1 8-2,2 9 1,-1 6 0,1 4-1,-1-1 1,-1-1-1,-3-7 0,1-3 0,-1-13 0,1-7-1,-5-11 1,4-7 0,-3-11 0,4-3 1,0-13 0,0 0-1,-12-20 1,6-3-1,-6-8 0,1-6-1,-4-7 0,0-7-2,0-4 0,1-2 1,3-2-2,2-1 2,6-2-2,7 1 1,7-1-1,7 1 1,6 3 0,8 3-1,7 6 1,8 5-1,4 8 1,2 7-1,2 8 1,-1 7-1,2 9 0,-6 7 1,-2 8-1,-9 8 0,-6 5 0,-7 6 1,-8 3 0,-8 2 0,-10-1 1,-7 0 1,-11-3 0,-3-2 1,-12-7-1,-6-2 1,-6-4 0,-3-5 0,-1-5-1,3-3-1,3-3-1,3-3-1,11 2-4,1-7-8,15 0-19,13 9-5,-7-13 1,15 4 0</inkml:trace>
  <inkml:trace contextRef="#ctx0" brushRef="#br0" timeOffset="761">1310 584 2,'0'0'29,"-10"-11"-1,0 11 0,-8-1-20,-5 2-3,-3 4-1,-4 1-1,-4 11 1,-4-1-1,1 12 1,-6 3 0,0 7 0,-2 10 0,1 9-1,-2 9-1,2 10 0,4 3 0,4 5 0,3 1 0,10 2 0,6-6 0,9-6-1,10-5 0,10-8 1,10-10-2,11-5 1,12-10 0,7-5-1,8-7 1,6-4-1,4-4-1,-3-3 0,-1-1 0,-9-3-2,-7 0-4,-14-7-12,-9 2-16,-5 1 0,-22-6 2</inkml:trace>
  <inkml:trace contextRef="#ctx0" brushRef="#br0" timeOffset="1292">1451 906 7,'0'0'27,"0"0"1,0 0 1,0 0-21,10 24-6,-3-1 1,4 9 1,2 5-1,6 10 1,3 2-1,5 5 0,2-2-1,4-1 0,1-3-1,2-3 0,-1-6-1,-2-8 0,-4-5-2,-7-8-1,-5-1-1,-17-17-3,10 14-4,-22-16-2,-7 0-2,-13-6 1,-6 1 2,-8-4 1,-6 1 3,-2-1 5,-1-1 6,4 3 4,5 0 4,11 1 1,5-4 1,16-4-1,10-7 2,18-5-4,12-13-2,18-1-1,12-9-2,10-3-1,8 0-1,5 2 0,-3 3-1,-3 10 0,-8 7-2,-13 6-4,-7 11-13,-8 12-16,-15 1 0,-4 14 0</inkml:trace>
  <inkml:trace contextRef="#ctx0" brushRef="#br0" timeOffset="1853">2027 1437 22,'0'0'27,"10"9"0,5-13-14,3-5-11,8-4 0,4-5 2,5-2 1,2-5 0,2 2 0,-3-2 0,-2 6 0,-7-1-2,-4 8 0,-9 1-2,-2 5 0,-12 6-1,9 3-1,-7 7 1,-2 2-1,0 7 1,-1 1 0,-1 6-1,-1 4 2,-1 1-1,-4 1 1,1 0-1,-3-2 1,-3-1 0,-1-3 0,-2-3 0,1-3 0,-2-6 0,0 0 1,-2-7 0,3-1 0,1-4 1,5 1 0,0-4-1,10 1 0,-10-3 0,10 3-1,13-6 0,2 3-1,7 0 0,4 1-1,6 1 1,4 2 0,4 1 0,2 1 0,0 2 0,-1-1 0,-3 1 1,-4 0-1,-3 0 0,-5-1-1,-2 3-7,-4 3-25,-5-9-3,0 1 1,-5-9-1</inkml:trace>
  <inkml:trace contextRef="#ctx0" brushRef="#br0" timeOffset="3606">3230 1384 8,'-9'11'30,"9"-11"1,0 0 1,0 0-23,0 0-2,0 0-1,0 0 1,0 0-1,16 4-2,-16-4-2,18 7-3,-8-7-12,0-1-20,13 3-2,3-10 1</inkml:trace>
  <inkml:trace contextRef="#ctx0" brushRef="#br0" timeOffset="3836">3929 1327 17,'12'12'30,"-9"1"-4,-3-13-12,9 13-4,-9-13-1,6 10-2,-6-10-1,0 0-3,11 11-13,2-8-21,0-9 0,8 3 0</inkml:trace>
  <inkml:trace contextRef="#ctx0" brushRef="#br0" timeOffset="4026">4472 1325 15,'10'11'32,"2"5"-1,-12-16 0,9 14-24,-9-14-11,17 16-8,-4-11-9,-2-6-10,9 2 1</inkml:trace>
  <inkml:trace contextRef="#ctx0" brushRef="#br0" timeOffset="4166">4793 1309 15,'22'8'17,"-6"0"-5,2 2-1,-2 3-3,-3-3 1,-1 3-1,-3-4 1,-9-9-2,12 13 0,-12-13-6,0 0-24,12-4-5,-11-9-1</inkml:trace>
  <inkml:trace contextRef="#ctx0" brushRef="#br0" timeOffset="6199">5098 450 22,'0'0'25,"0"0"0,0 0-16,0 0-4,6 11-2,7 7-1,7 6 1,10 9 0,7 6 1,10 12-1,9 5 0,10 9 0,6 5-1,5-2-1,-2-3 0,-4 0 0,-2-3 0,-6-6-1,-10-7 1,-9-5-1,-10-5-1,-10-8-5,-5-3-13,-5 0-12,-16-18 1,-2 1 0</inkml:trace>
  <inkml:trace contextRef="#ctx0" brushRef="#br0" timeOffset="6530">5152 1266 16,'21'-27'29,"7"-17"1,19-8-19,18-7-3,11-10 0,10 0 0,-3-1 1,6 7-3,-8 4-1,-6 8-2,-14 9 0,-8 7-1,-14 5-2,-7 7-4,-4 10-10,-5 2-18,-9 0-2,-2 13 2</inkml:trace>
  <inkml:trace contextRef="#ctx0" brushRef="#br0" timeOffset="6900">6246 1163 22,'1'-14'27,"-1"14"-1,0 0-12,2 10-11,-3 9 0,-4 5 1,4 10 0,-2 8 0,2 8 1,1 2 2,4 5-1,1-8 1,7 1-1,4-10-2,8-3 1,4-15-2,9-5 0,5-10-3,5-9-2,1-5-4,-4-12-6,0-1-9,-4-5-15,-15-6 1,-4 3 0</inkml:trace>
  <inkml:trace contextRef="#ctx0" brushRef="#br0" timeOffset="7221">6113 1444 12,'-11'13'30,"0"-11"0,11-2 2,0 0-19,15 0-10,0-3 1,0-3 0,10 3 0,3-3 1,9 2-1,3-1-1,6 4-2,7 5-11,7 1-23,-3-4-2,9 3 1</inkml:trace>
  <inkml:trace contextRef="#ctx0" brushRef="#br0" timeOffset="8823">7158 1471 1,'0'0'9,"0"0"0,0 0 2,0 0 2,0 0 0,0 0 1,0 0 1,0 0-4,0 0-2,0 0-2,0 0-3,0 0-1,0 0 0,0 0-1,0 0 0,0 0 1,0 0 0,0 0-1,9 0 1,-9 0-1,0 0 0,0 0 0,0 0-1,0 0 0,7 17 0,-5 2 1,1 12 0,-4 11 1,-3 15 0,-6 13 1,-2 14-1,-5 5-1,0 1-2,3-1-7,4-11-28,4-19-1,9-17-2,3-28 1</inkml:trace>
  <inkml:trace contextRef="#ctx0" brushRef="#br0" timeOffset="9744">7604 608 10,'0'0'7,"0"0"-1,0 0 0,0 0 1,0 0 1,9 10-1,-9-10 1,24 18-1,-8-3 0,10 7 1,2 7-1,12 9-1,6 10-1,10 9 0,5 6-1,6 7 0,3 5-2,4 2-1,-1-1-1,-5-7 0,-6-7-1,-8-10-3,-7-4-7,-10-8-17,-15-17-2,-5-2 0</inkml:trace>
  <inkml:trace contextRef="#ctx0" brushRef="#br0" timeOffset="10075">7712 1444 16,'-23'-4'29,"12"2"0,0-11 3,7-3-24,10-2-3,6-8 0,12-4 1,8-13 0,15-5 0,8-10 0,16-4-2,8-6-1,8-2-2,6-1-7,1 4-28,-6-6 0,3 3-2,-11-7 1</inkml:trace>
  <inkml:trace contextRef="#ctx0" brushRef="#br0" timeOffset="13610">8797 1181 9,'0'0'17,"8"-10"-4,-8 10 0,0 0-4,0 0-2,0 0 0,2 18-2,-4 1 1,1 5-1,-1 7 1,4 8 0,-1 3 2,8 8-1,-4 0 0,8 2-2,0-5-1,4-2 0,2-8-2,4-7-1,2-8-4,0-14-9,3-12-20,2-3-2,-6-15 2</inkml:trace>
  <inkml:trace contextRef="#ctx0" brushRef="#br0" timeOffset="13920">8644 1376 25,'-12'7'29,"0"-9"0,12 2-15,11-2-6,10-4-1,14 2-1,10-2-1,11 0-5,8 3-10,5 4-18,0-6-4,4 6 1</inkml:trace>
  <inkml:trace contextRef="#ctx0" brushRef="#br0" timeOffset="14141">9369 1336 28,'0'0'27,"0"10"3,0-10-12,-2 14-14,5-1-1,-4 5 1,5 8 1,-2 4 0,3 7 0,-1 2 0,4 2-2,0-2-2,0-5-3,3-4-6,-4-9-9,-1-12-14,-6-9-2,0 0 1</inkml:trace>
  <inkml:trace contextRef="#ctx0" brushRef="#br0" timeOffset="14361">9228 1485 11,'-20'-1'26,"20"1"1,14 6-13,2-10-6,10 2-4,8-2 0,9 0 0,9-1-5,7 3-19,-4-11-7,6 9-1</inkml:trace>
  <inkml:trace contextRef="#ctx0" brushRef="#br0" timeOffset="14661">9794 1443 1,'0'0'26,"17"-2"0,-5-8 0,6 1-20,5 0-6,4-2 1,1-3 0,1-1 0,-1 1 2,-5-1 0,-3 3 1,-4 1 1,-4 4-2,-12 7 0,13-8 0,-13 8-1,-1 11-1,-3 0-1,-1 4 0,0 4-1,-1 3 1,-1 3 0,-1 3 0,1 3 0,1 0 1,-1 2-1,0-1 0,-2-2 0,1-2 0,0-3 0,-2-3 0,1-7 0,-1-3 0,-1-4 0,1-6 0,1 0 0,-2-3 0,11 1 0,-16-3-1,16 3 0,-11-3 1,11 3-1,0 0 0,-10-1 0,10 1 1,0 0-1,0 0 1,0 0 0,0 0 0,0 0 0,0 0 1,0 0-1,0 0 0,0 0 0,-10 2 0,10-2 0,0 0 1,0 0-1,0 0 0,-10 7 1,10-7 0,0 0 0,0 0 0,0 0 0,0 0 1,0 0 0,1 10 1,10-10-1,7 3 1,5-2 0,7 3-1,4 0 1,8-1-1,-1-1 0,1-1 0,-4 1-1,-4 0 0,-7-1 0,-7-1-1,-6 1 0,-14-1-1,13 2-4,-13-2-22,-10-2-8,10 2 1,-14-22 0</inkml:trace>
  <inkml:trace contextRef="#ctx0" brushRef="#br0" timeOffset="15983">10317 1173 37,'19'6'33,"-19"-6"1,12-6-16,0 7-10,-12-1-3,17 2 0,-17-2-2,11 1-2,-11-1-3,0 0-10,11-2-20,-1 4-3,2-6 2</inkml:trace>
  <inkml:trace contextRef="#ctx0" brushRef="#br0" timeOffset="16194">10922 1219 7,'18'16'23,"-18"-16"0,10 10-18,-1-3-1,-9-7-1,18 3-3,-8-6-11,9 4-11,-6-14 0</inkml:trace>
  <inkml:trace contextRef="#ctx0" brushRef="#br0" timeOffset="16354">11399 1189 13,'16'10'20,"0"0"0,-5 1-2,-4 0-2,0-1-2,-7-10-1,6 11-4,-6-11-4,0 0-10,10-13-25,7 8-2,-3-12 0</inkml:trace>
  <inkml:trace contextRef="#ctx0" brushRef="#br0" timeOffset="16664">11831 477 33,'0'0'29,"-9"1"2,9-1-3,11 10-27,-4 2-2,6 5 2,0 5 1,7 7 1,3 5 0,8 9 1,5 8 0,9 9-1,7 2-1,5 4 0,4 5-2,-1-3 0,-2-2-3,-8-8-4,-2-4-8,-8-6-18,-17-10-1,-7-3 0</inkml:trace>
  <inkml:trace contextRef="#ctx0" brushRef="#br0" timeOffset="16935">11881 1346 20,'-15'-13'32,"7"-11"2,15 0-1,16-8-20,5-10-6,16-3-3,7-8 0,11-1 0,3-1 0,3 4-1,-1-1-1,-1 6 0,-6 7-1,-9 6-1,-7 5 1,-10 5-1,-7 6-1,-8 1-3,-1 9-14,-9 0-17,-9 7-2,-5-13 2</inkml:trace>
  <inkml:trace contextRef="#ctx0" brushRef="#br0" timeOffset="18267">12810 1224 4,'0'0'23,"0"0"-9,0 0-3,0 0-1,0 0 0,0 17-2,-1-5 0,5 7-1,-4 2-1,3 8-1,0 1 0,2 4-1,-3 1-1,2 0 0,1 0 0,-1-2-1,1-6 1,3-4-1,-2-5 0,-2-4 0,-4-14 0,11 14 1,-11-14-1,16-7 1,-7-7 0,5-1-1,1-8 0,6-2 0,-1-5-1,4-1-1,-1-1 0,0 2 0,-2 2 1,0 3-1,-1 4 0,-3 5 1,-1 4-1,-3 1 1,-2 4-1,-1 3 0,-10 4 0,13-1 0,-13 1-1,11 11 1,-6 1 0,1 4 0,1 6 1,2 5 0,0 3 0,0 5 1,0 0-1,0 1 0,-2-3 0,-1-2 0,1-5-1,-3-5 1,-1-3-2,-3-9-2,5 1-16,-5-10-17,0 0-1,11-14 0</inkml:trace>
  <inkml:trace contextRef="#ctx0" brushRef="#br0" timeOffset="19799">13430 0 5,'0'0'11,"0"0"-2,0 0-1,0 0 1,0 0-1,0 0 2,0 0-1,0 0 0,3 9 1,-3-9-3,15 19 0,-1-5-1,8 8 0,4 7-1,8 8 0,3 7 0,6 11-1,5 10-1,3 9 0,3 8-1,2 9 0,-1 7-1,3 5 0,-5 6 0,-1 1 0,-8-4 1,-6 1 0,-12-5 0,-8-1 1,-13-10 1,-6-2-1,-11-4 1,-3-4 1,-9-8-2,1-6 0,-3-8 0,0-6 0,3-11 0,0-4-1,3-13 0,5-6-1,1-6 1,5-1-1,9-12 0,-10 10 0,10-10 0,0 0 0,0 0 0,0 0-1,0 0-2,0 0-2,0 0-16,-14-4-20,-1-8-1,-3-7 0,-10-9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53.5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79 132 0,'0'0'1,"0"0"0,0 0 0,0 0 1,0 0-1,0 0 0,0 0 0,-9-8 0,9 8-1,0 0-1,-12-6 0,12 6 0,0 0 1,0 0 0,-1-11 1,1 11 0,0 0 0,0 0 1,0 0-1,0 0 0,0 0 0,0 0-1,0 0-1,0 0 0,0 0 1,0 0 0,9-5 1,-9 5 1,0 0 1,0 0 0,0 0 0,0 0 0,0 0-1,0 0 0,0 0 0,0 0-1,0 0-1,0 0 0,-3 12 0,3-12 1,0 0-1,0 0 1,13 9 0,-13-9 2,0 0-1,2 10 0,-2-10 0,0 0 1,2 13-1,-2-13-1,4 11 0,-4-11-1,2 15 1,0-5-1,-2-10 1,0 20 1,-1-9 0,0 2 1,0-1 0,-2 4 0,1-1-1,1 2 1,0 1-1,2 2 0,-6 2-1,5-2 0,1 5 0,-2-1 0,-3 2 1,2 1 0,-4-1 0,1 0 0,3-3 0,-4 4 0,-3-5 1,3-1-1,2 0-1,-1-2 1,0-1-1,1 0-1,1-2 1,1-1-1,-1-1 0,1-2 1,1-2-1,1-10 1,-1 13-1,1-13 1,0 0-1,-1 10 1,1-10 0,0 0-1,0 0 1,0 0-1,0 0 0,0 0 1,7 12 0,-7-12 0,9 8 0,-9-8 1,19 12-1,-10-6 1,8-1 0,4 0-1,1-2 0,6 2 0,2-3 0,4 0 0,2-1 0,9 1-1,0-1 1,4-1-1,5 0 1,1-2-1,4-1 1,5 0-1,0-1 1,3 0-1,1-2 0,3-1 1,3 3-1,1 0 0,0 1 0,1 1 0,0 0 1,-1 0-1,0 2 0,-2 0 0,1 0 0,2-2 0,1 0 0,2-1 1,4 1-1,3-1 0,4 0 0,0 1 0,3-2 0,0 2 0,0-1 0,1 1 0,-4-1 0,0 2 1,-1-2-1,0 0 1,-1 1 0,0-2 0,1 1 0,0-1-1,1 1 1,1 1 0,-2 1 0,0 1-1,-3 0 1,-1 0-1,-2 0 1,-3 0 0,-1-3 0,-3 0 0,0 0-1,-1-1 1,1 0 0,-3 1-1,-2-1 1,1 4-1,-2 1 0,-1 0 0,-1 1 0,-2-2 0,-1 0 0,0-2 1,1-2-1,-1-1 1,-4-4-1,-1 0 1,-2-2-1,-3 1 1,-1 1 0,-4-1-1,-2 2 1,-2 0-1,0 0 1,-4 1-1,-6 1 0,-4 0 0,-7 2 1,-5 1-1,-5 1 0,-5 1 1,-10 1-1,0 0 0,0 0 1,0 0-1,0 0 0,0 0 1,0 0-1,0 0 1,0 0-1,0 0 1,0 0 0,0 0-1,0 0 1,0 0 0,0 0-1,0 0 1,0 0 0,0 0 0,0 0-1,0 0 2,0 0-1,0 0-1,0 0 1,0 0-1,5-14 1,-5 14-1,-2-18 0,1 4 0,-1-4 0,2-4 0,0-4 0,1-4 1,-1-4-2,3-2 2,1-4-2,-1 0 2,0-2-1,1 1 0,-4 2 1,1 2-1,-2 1 1,0 6-1,-3 2 1,1 5-1,-1 5 1,0 4-1,3 4 0,1 10 0,-1-12-1,1 12 1,0 0-1,0 0 0,0 0-1,0 0-3,0 0-18,7 18-13,-17-15-3,-3-4 2</inkml:trace>
  <inkml:trace contextRef="#ctx0" brushRef="#br0" timeOffset="8061">7049 123 6,'0'0'6,"0"0"-1,0 0-1,0 0-1,0 0-2,0 0 1,0 0-1,0 0 0,0 0 0,0 0 0,0 0-1,0 0 0,0 0 0,0 0 0,0 0 0,0 0-1,0 0 0,3 13 0,-3-13 1,-2 19 0,1-4 0,-1 6 0,0 4 1,0 5 1,-1 4 1,2 4-1,0 3 1,0 0 0,1 2-1,1 0 1,5-2-1,0-2 1,4-4 1,6-3-1,4-4 1,8-4 0,5-4 0,11-2 0,5-5-1,8 1 0,8-3 1,9-1-2,6-1-1,7 0 1,7-2 0,4 0-1,7 0 1,5 2-1,5-4 1,2 1-1,4-3 0,5 1 1,6-3-1,5 2 0,4-2 0,6-1 0,4 0 0,7 1 0,4 0 0,3 3-1,2 1 1,3-2-1,2-1 1,0-1 0,0-2-1,-5-2 1,-1 0-1,-6-4 1,-6 1-1,-5-2 1,-12 1-1,-11 0 1,-10 1-1,-9 0 1,-12-1 0,-14 2 0,-10-3 0,-13 4 1,-13-2 0,-9 3 0,-11-3 1,-6 5 1,-10-3 0,-9 4 1,0 0-1,0 0 1,0 0-1,-2-11 0,2 11-1,-13-21-1,7 4 0,0-8-2,0-2 1,0-8 0,1-5-1,-1-3 0,0-4 0,-1-2 0,-2 1 0,-2 0 0,2 4-1,-1 1 1,-2 9-1,2 2-1,4 10-6,-4 1-10,1 10-17,9 11-2,-10-4 1</inkml:trace>
  <inkml:trace contextRef="#ctx0" brushRef="#br0" timeOffset="10114">12483 164 4,'0'0'4,"0"0"1,3 9 0,-3-9 0,7 21-1,-2-8-1,1 6 0,0 1 1,-1 4-1,-1 0 1,0 5 2,-4 2-1,-1 3 1,-2-1 0,1 0 0,-1-2-1,1 0-1,0-3 0,1-3-1,1-6-1,2-4-1,0-2 1,0-4-1,-2-9 1,2 12 0,-2-12-1,0 0 2,0 0-1,0 0 1,0 0 0,0 0 0,9 7 0,-9-7 0,13 2-1,-2 0 0,1-1 0,8 3-1,9 0-1,7 2 0,9-1 1,9 3-1,12-1 0,8 1 1,15 0-1,6 1 1,11-1-1,8 1 0,10-2 1,6 4-1,6-1 0,8 1 0,3-2 0,1-1 0,-1 1 1,0-3-1,-1 1 0,-3-4 0,-5-1 1,-7-1-1,-9-1 0,-7-1 0,-5 1 0,-8-2 0,-11 1 1,-10-1-1,-6 0 0,-9 1 0,-4 0 0,-7 2 0,-9 0 0,-4 1 0,-7 0 0,-5 0 0,-2 1-1,-2-1 1,-6 1 0,0 2 0,0-2 0,-2 0 0,1 0 0,-3 1 0,1-1 1,-3-1-1,1 0 0,-3-1 0,-2-1 1,1 1-1,-11-1 1,15-3 0,-15 3 0,12-7-1,-12 7 1,13-13-1,-4 3 0,1 0 0,0 0 0,0-2 0,2 0 0,-1 0 0,-1 2 0,-1-2 1,-2-2 0,-2-1-1,1-2 1,0-1-1,0-4 1,1-2-1,1 0 0,1-2 0,-1 1 1,1-2 0,-2 1 0,1 4 0,-2 1 0,-1 2 1,-2 1-1,0 3 1,-1 1-2,1 5 0,-3 9 0,3-15 0,-3 15-1,0 0 1,4-11-1,-4 11 0,0 0-3,0 0-23,0 0-7,-10-15-2,-4-15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19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0 171 4,'36'-4'5,"3"2"0,2-1 0,9 0 0,0 1-1,6 1-1,3-1 0,4 0-1,1 0 1,6 0-2,0 0 1,-3-2 0,4 1 0,1-1-1,0 1 2,4-2-1,0 3 1,1-1 1,2 0-1,1 2-1,2 0 1,0 0 0,4 2-1,-2 0 0,3 0-1,-1 2 1,2-1-1,2-1 0,1 0 0,2 1 0,1-2 1,-4 2 1,7-1-2,0-1 1,3 1 1,2 1-1,1 0 0,-1 1 0,2-1 0,7-1 0,-3-1 0,5-2-1,1-2 1,-5-1-1,6-1 0,1-1 0,1 0 0,3-1 0,-1 3 0,-2-1 0,1 1 0,6 1 0,-2-1-1,2 2 1,-1-2-1,1 2 1,2 0 0,2-1-1,1 1 1,2 2-1,-3-2 1,-2 3-1,3 0 1,-2 0 0,1 1-1,-4-2 1,1 0 0,-3-2-1,4-1 1,-1 0 0,0-2-1,-2-1 1,2 2 0,0-1-1,-1 0 1,1 2 0,-3-2-1,-2 1 1,2 1-1,-1-1 1,-1 1 0,-2 0-1,-3 1 0,-1 1 1,1-1-1,0 2 0,-3 0 1,-1 1-1,-1 0 0,-4 1 0,1 1 0,-2 1 1,0 0-1,-5 2 0,-1-1 0,0 2 1,0 0-1,0-2 1,2 2-1,-1-2 1,1 1-1,1-2 1,1 2-1,0-2 1,1 1-1,-3-1 1,-1 0-1,0 0 0,-2-1 1,-1-1-1,1 0 0,-1-1 0,-1 2 1,-2-2-1,0 0 0,-3 0 0,0-2 1,-1 2-1,-3 0 0,-2 0 1,-1 0-1,-2-1 0,-3 1 1,-3 0-1,-3-1 0,-6 0 0,-4 0 1,-6 0-1,-4 0 1,-4-3-1,-7 3 0,-3 0 1,-5 1-1,-5 0 1,-4 0-1,-5 0 1,-4 1 0,-6-1 0,-10 0 0,13 0 0,-13 0 0,0 0 0,0 0 0,0 0 0,0 0 0,0 0 0,0 0-1,0 0 1,0 0-1,0 0 0,0 0 1,0 0-1,0 0 1,0 0-1,0 0 0,0 0 1,0 0 0,0 0-1,0 0 2,0 0-2,0 0 0,0 0 1,0 0-1,0 0 0,0 0 1,0 0-1,0 0 0,0 0 1,0 0-1,0 0 1,0 0-1,0 0 1,0 0 0,0 0-1,0 0 1,0 0-1,0 0 1,0 0-1,0 0 0,0 0 0,0 0 0,0 0-4,0 0-6,5-10-23,-5 10-4,-18-16-1,0-1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29.8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67 9,'0'0'5,"17"3"1,-6-2 0,2 2-1,2-1-1,6 2-1,-5-2 1,7 1-1,3 0 0,0 0 1,1 1-1,3-2 1,2 0 0,0-1 1,10 0-1,-2-1 1,4 0-1,5 0 1,0 0-1,3-1 0,1 1 0,-1-1-1,3 1 0,-3-2-1,3 1 1,-3-1-1,4 1 1,0-2-1,3 2-1,1 0 1,1 2-1,-1-1 1,2 1-1,1 0 0,-1 2 0,-2-3 1,2 1 0,-1-1-1,1-1 1,4-2 0,-2 1 0,-1 0-1,-1 1 1,2 1-1,1 0-1,-3 1 1,0 2-1,-3 0 0,2 0 1,1-2-1,3 1 1,-3-2 0,1 0 0,2-2 1,0 1-1,-2 0-1,-2 0 1,-3 1 0,0 1-1,-3 0 0,1 0 1,-2 1-1,0-1 0,-2 0 1,0-1 0,-4-1-1,2-1 1,-4 0 0,0-1 0,-5-1-1,-2 1 1,0-1 0,-3 0 0,0-1-1,-4 1 1,-1 0 0,-2 1-1,-2-1 1,-1 1-1,-3 0 1,-3 1-1,0 1 1,-3-1 0,-4 1 0,1-2-1,-4 2 1,-1-1-1,-9 2 1,15-2-1,-15 2 2,0 0-2,11-2 0,-11 2 0,0 0 1,0 0-1,0 0 0,0 0 1,0 0-1,0 0 1,0 0 0,0 0-1,0 0 1,0 0 0,0 0-1,0 0 1,0 0 0,0 0-1,0 0 1,0 0-1,0 0 1,0 0-1,0 0 0,0 0 0,0 0 0,0 0-3,0 0-10,0 0-24,5-10 0,-5 10-2,1-24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31.5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6,'24'4'7,"1"-1"-1,3-1 0,2 1 0,2-1 1,3 1-1,6-1 0,1 1 0,2-1-2,1 1 1,4-1-1,3 1-1,1-1 0,1 1-1,2-1 0,1 0 0,2-1 0,2 1 0,1-2 0,2 1 0,1-2 0,5 0 0,-2 0 0,1-1 1,2 2-1,3 0 1,0 0-1,2 1 0,1 0 0,2 1-1,0-1 0,4 2 1,-1-2-1,1 1 0,1-2 0,1 1-1,1-1 1,2 1 0,1-2 0,2 1 0,2-1 0,3 2 0,-1-2 0,4 1 0,-3 4 0,0-3 1,1-1-1,-1 2 0,-2 4 1,0-5-1,0 8 1,-2-2-1,-2-1 1,2 3-1,-3 2 1,2-2-1,-1-3 0,3 4 0,-1-6 0,-1 0 0,2-1 0,0-1 0,-1-2 0,2 1 0,-1-3 0,0 1 0,-2 0 0,1-1 0,0 0-1,-2 2 1,1 0-1,-2 0 1,0 0-1,-4 0 1,-2-1-1,-5 1 1,1-1-1,-3 0 1,-3-1 0,-5 1-1,0-1 1,-3 0-1,-1-1 0,-1-1 1,-4 0-1,-1-5 0,-2 0 0,-2 2 0,-2-1 0,-4 2 0,-2 0 1,-3 1-1,-4 1 0,-5 4 0,-2 0 0,-6-1 0,-3 1 1,-4-1-1,-6 1 0,-1-1 1,-12 1-1,15-1 1,-15 1-1,0 0 1,0 0 0,0 0 0,0 0 1,0 0-2,0 0 1,0 0 0,0 0-1,0 0 0,0 0 0,0 0-2,0 0-3,0 0-6,0 0-15,0 0-10,0 0-1,-17-9-1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2:43.7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420 1560 15,'15'0'11,"0"-1"0,0-1 0,3 1-2,-2-1 0,4 2-2,2 1-2,1 1-1,5 2-1,5 2-1,2 1 0,6 2 0,2 2 0,8 0 1,4 2 0,8 1 0,3-2 1,3 2 0,7 0 0,5-1 0,5 0 0,7-1-1,3 0 1,4-1-1,4-1 1,7 0-1,1-1 0,7 2 0,2-2 0,1 2-1,3-1 0,6 2 0,4 1-1,2 2 0,3-3 0,1 1 0,5 0 0,3 1-1,0-3 1,3 1 0,0-1 0,4 0 1,0 1-1,2-1 0,0 1 0,3-1 0,2 1 1,-1-2-2,2-1 1,0-2-1,0-2 1,0-1 0,-4 0 0,1 1 0,-5 0 1,0 1-1,-2 2 0,-2 2 0,1-1 0,0 0 0,0-3-1,1-2 0,4-2 0,0-4 0,-1-2 1,2-1-1,0 0 0,-1-2 0,-5 3 0,-4 1 0,0-1 0,-3 0 0,-2 0 0,-5-2 0,-2-2 0,0 0 0,0-4 0,0 0 0,-2 0 0,0-2 0,-2 1 0,-1-3 0,-2-1 0,-5 0 0,-4-2 1,-3 0-1,-3-6 0,-5 0-1,-6-3 2,-5-4-1,-8 1 0,-6-4 0,-8 2 0,-10-4 0,-11 0 1,-12 1-1,-9 0 0,-13-1 0,-8-3 0,-11 1 0,-8-6 0,-8-4-1,-7 0 1,-8-3-1,-9-4 0,-7 0 0,-11 0 0,-12-3 0,-13 4 0,-16 4 0,-13 0-1,-14 1 1,-12 1-1,-10-1 1,-8-1-2,-10 1 1,-3-1 1,-8-2 0,-5 3 1,-10 1-1,-7 5 1,-13 6 0,-13 5 0,-7 6 0,-12-1 1,-3 6-1,-5 3 0,-1 2 0,0 1-1,4-2 2,1 0-2,3 0 1,5 8 0,-3 0 0,4-1 0,-1 2-1,2 1 2,1 0-1,6 1 0,4 0 0,6-3 0,4 2 0,3-1 0,5 2 0,5 3 0,4 3 0,5 3 0,2 4-1,4 5 1,4 1 0,5 4 0,2 1 1,1-1-1,2 0 0,4-2 0,1 4 1,0-2 0,2 1-1,3 1 1,4 2-1,6 2 1,8 2 0,6 5 1,11-1-2,14 0-2,15 2 4,13-1-2,8-2 0,15 0 0,12-1 0,13-4 0,12-4 0,5-1 0,5-3 0,6 1 0,9-4-2,7 1 1,1-2-6,5 8-15,1 4-14,0-10 0,5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02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392 71 20,'0'0'24,"0"0"-9,0 0-6,0 0-2,0 0-2,0 0 2,0 0-2,0 0 1,-10 3 1,10-3-1,0 0 0,-11 11-1,11-11-1,-10 17-1,4-6-1,0 4 0,0 4-1,-1 5 1,-2 7-1,0 8 1,0 5 0,-3 6 0,0 5 1,-5 2 0,6 1-1,-3-3 1,3-3 0,1-9-1,3-6-1,0-8 0,5-6-1,2-8-1,0-15-1,-2 14-2,2-14-9,-3-15-22,3 2-1,-3-9 1,-2-2 1</inkml:trace>
  <inkml:trace contextRef="#ctx0" brushRef="#br0" timeOffset="400">0 500 21,'13'19'28,"1"-17"1,12-2-13,12 1-10,7-3-2,9 1 1,3-3-1,2 1-1,-3-3-2,-6 3 0,-4 1-2,-12 0-4,-7 0-14,-3 6-12,-24-4 1,21-3-1</inkml:trace>
  <inkml:trace contextRef="#ctx0" brushRef="#br0" timeOffset="721">635 549 0,'-21'-17'29,"21"17"-1,-9-19 2,12 7-17,8 1-8,4-2-3,6 1-3,5 2 1,3-1-1,1 4 0,1 4 1,-2 2 0,-2 5 0,-5 2 1,0 6 0,-7 0 2,-2 5 1,-7-1 0,-1 4 1,-10-2 1,0 1 0,-8-2 0,-1 1 1,-6-6-1,-1 0-1,-6-6 0,2-1-2,-1-4 1,1-3-2,5-3-3,-1-3-4,10 0-9,2-1-22,6-5-1,6-1 0,4-7 0</inkml:trace>
  <inkml:trace contextRef="#ctx0" brushRef="#br0" timeOffset="1291">1112 457 27,'13'26'12,"0"2"1,-1 0 1,-3-2-1,2-3-1,-5-4-3,1 1-1,-7-9 0,5 1 2,-5-12-1,0 0-1,0 0-1,0 0 0,-10-20-2,7 5-2,-1-5-1,-1-2-1,4-3-1,1 1-1,5-1 1,3 0-1,5 1 0,8 2 0,4 4 1,4 1-1,3 5 0,2 3 1,2 3-1,1 5 1,0 5-3,-4-1-4,1 5-18,-2 2-10,-8-4-1,1 2 0</inkml:trace>
  <inkml:trace contextRef="#ctx0" brushRef="#br0" timeOffset="1762">1665 361 29,'0'0'29,"2"14"1,0-3-15,-2 0-9,2 8-2,-2 0 1,2 7 0,-2-2 0,2 3 0,-2-5 0,4 0-1,-2-4-1,4-4-1,-6-14 1,20 8-1,-5-17 0,3-3 0,2-6 0,2-2-1,-2-6 1,2 2 0,-5-1 0,-3 5 0,-3 3-1,-4 6 2,-7 11-2,8-10 0,-8 10 0,0 0-1,7 18 0,-4-3-1,3 1 1,-1 2 0,2 2 0,0-1 1,3-4 0,2-1 0,4-8 1,4-4-1,3-6 0,3-4 0,1-4 1,0 0-2,-2-3 1,-3 2-1,-4 1 0,-6 4 0,-12 8 0,12-2 0,-12 2 0,2 17 1,-3 0-1,0 2 1,2 2 0,2 5-1,4 0 2,4-1-2,4-2-2,3-9-6,9-8-28,2-4-3,-2-7 0,1-8 0</inkml:trace>
  <inkml:trace contextRef="#ctx0" brushRef="#br0" timeOffset="2393">2448 403 13,'0'0'33,"10"-6"1,-10 6 0,0 0-16,0 0-8,-9 12-4,8 0-1,-3 3-2,4 5 1,-2-1 0,4 6 0,1-2 0,4 2 0,1-5-1,6 0-1,2-4 0,8-6-1,3-4-1,3-4 1,2-7-1,0-2 0,0-3 1,-2-6-1,-5-2 1,-5-1 0,-6-2 0,-5 0 1,-5 0-1,-4 1 0,-2 1 0,-2 3-1,-1 2-2,-1 1-2,6 13-4,-9-13-20,9 13-11,0 0-2,5-14 2</inkml:trace>
  <inkml:trace contextRef="#ctx0" brushRef="#br0" timeOffset="2904">3048 3 44,'-12'-6'31,"12"6"-1,0 0-13,0 0-16,0 0-1,0 0 0,0 0 0,-1 9 2,3 1 0,-2-10 2,5 16-1,-5-16 1,3 20-1,-2-5 0,1 6-1,-2 7 1,0 8-1,-3 6 1,1 7 0,-4 2 1,2 3 0,-2-4-1,1 0 2,0-9-2,4-5 0,0-9-2,2-7-2,4-5-4,-5-15-16,14 1-16,-1-9-2,1-10 1,3-3 0</inkml:trace>
  <inkml:trace contextRef="#ctx0" brushRef="#br0" timeOffset="3324">3318 298 9,'0'0'29,"3"-11"-3,-1 0-9,-2 11 0,10-14-3,-1 11-2,-9 3-3,19-2-2,-9 3-1,6 7-3,-2-1-1,4 5-1,2 3 0,-1 5-1,4 0 0,0 2 1,-2 1-1,-3 0 0,-3 0 0,-2-1 0,-4 1 1,-4-1-1,-6-1 1,-6 1 0,-5-1 0,-1 1 0,-5-2 1,-1-2-1,-1-4 1,-2-2 0,-2-6-1,1-6 2,-2-9-3,1-3 1,-2-6-1,1-2 0,2-3-1,2-2-1,5 2 0,3 3 1,6 5 0,4 1 0,6 5 0,-3 9 0,22-7 1,-5 7 0,6 3 0,4 3 0,4 0 1,3 4-1,5-1 1,1 2 0,1-1 1,0 0-1,-2-2 2,-1 2-2,-6-4 1,-2 1 0,-10-3-1,-2 2 1,-7-4-1,-11-2 1,12 4 0,-12-4-1,0 0 0,0 0 1,0 0-1,0 0 0,0 0 0,0 0 0,0 0 0,0 0-1,0 0 1,0 0-2,0 0-1,0 0-5,0 0-32,-14-3-1,2-6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49.0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0 356 16,'0'0'11,"13"-6"-1,6-4-2,6-3 0,9-5-2,9-2-2,11-6 0,8 0-2,6-3 2,5 0-1,-2-1 0,3 2 1,-5 0 1,-3 4-1,-9 2-1,-4 5 0,-10 2-1,-5 6-1,-5 3 1,-6 5-1,-4 6-1,-4 3 1,-4 4-1,0 5 2,-4 3-1,1 1 1,-1 2 1,1 1 0,2-1 0,2 0 0,4-6 1,7-1-1,3-6 0,9-2 0,1-6 0,7-3 0,2-7-1,1-1-1,1-7 1,0-1-1,-2-4 0,-1-1-1,-3 1 1,-4 2 0,-3 0-1,-3 3 0,-3 4 0,-5 3 0,-3 4 0,-5 4 0,0 3-1,-2 2 1,-3 5-1,-2 2 1,0 5 0,-3 2 0,-1 1 0,3 2 0,1 1 1,6-1 0,8-5 0,9-3 0,11-9 0,14-6 0,15-8 0,8-5 0,3-6 0,7-2-1,-3-2 1,-4 3-1,-9 2 1,-10 5-1,-14 4 0,-9 6 0,-8 5 0,-9 4 0,-5 4 0,-6 5-1,-3 3 1,-1 4 0,3 0 0,5 2 1,6-1-1,11-2 1,7-5 0,14-2 0,11-7 0,11-4 0,8-4 0,3-4 0,0-5-1,-1-2 1,-3-2 0,-6 0-1,-4 0 2,-8 1-2,-4 0 0,-6 2 1,-5 3-1,-5 2 0,-8 2 0,-6 1 0,-6 3 0,-8 2 0,-6 3 0,-2 4 0,-13-7 0,16 16 0,-9-5 0,1 0 0,2 0 0,6 1 0,4 0-1,5-5-8,6 2-27,8-4 0,3-8-2,7-4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21.7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0 177 3,'0'0'3,"0"0"-1,0 0-2,0 0 1,-1 11 0,1-11 0,9 5 2,0-3 0,-9-2 2,16 3 1,-7-3 0,8 0 0,1-1 0,-1 1 0,6-1-1,2 0 0,7-1-1,2 1-1,5 1-1,4 0 1,4 0 1,3-2 0,3 2 2,-3-2-1,7 2 0,-2-5 1,4 4 0,-4-3-1,5 3 0,1-2-1,2 2-1,4-2-1,1 2 0,-2-1 0,4 1-1,0-1 0,2 0 1,-2-2-1,0-1 0,2 0 1,1 0 0,1-1-1,-1 2 1,1-1 0,-1 3-1,1-1 1,2 2-1,1 1 0,2 1 1,3-1-1,3-1 0,1-1 0,5-1 0,1-1 0,1 1 0,2-3-1,-2 1 1,-1 0 0,-2 2-1,-2 1 1,-2 0-1,3 0 1,-3 0 0,1 1 0,-2-1-1,-1-1 1,2-2 1,-2 0-1,3-1 0,-3-1 0,-1 0 0,-2 1 0,-1 0 0,-2 0 0,-1 3-1,-1 0 0,-1 1 1,-3 2-1,0 0 0,0 0 0,-2 0 0,-1-2 0,-5 0 1,-2-2-1,-5 2 1,-7-3 0,-9 1 0,-7 0 0,-7 3 0,-8-1 0,-4 2-1,-15 0 1,13-1 1,-13 1-1,0 0 1,0 0 0,0 0 0,0 0 0,0 0 0,0 0 0,0 0-1,0 0-2,0 0-4,10 1-25,-10-1-10,-18 3-1,-5-8-1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19.1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0 18,'0'0'11,"0"0"-1,-14 20-1,-3-8-1,-6 5-3,-2 3-2,-4 3-3,0 2 1,0-2-1,5 2 0,2-2-1,5-1 1,5-4-1,8-1 0,7-1 0,6-2 1,6-1-1,4-4 1,9 3 0,2-1 0,1 1 0,-2 3 1,-3-1-1,-4 7 1,-10 3 0,-10 7 0,-15 3 1,-9 3 1,-6 4-1,-10 0 1,3 1-1,-2-2 0,5-6 0,6-3-1,11-6 1,9-3 0,6-4 0,11-3 0,-1-3 1,5 0-1,0-1 1,3 1-1,-3-1 0,-2 4 0,-4 2-1,1-1-1,-7 7 0,0 3 0,-2 2-1,-2 1 1,0 1 0,-1 0 1,1 0 0,-1 3 0,1-4 0,-3 1 1,-2 5 0,-3 6 0,-6 11-3,-8 13-28,-15-3-1,-1 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14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195 249 23,'-2'-14'16,"1"4"-1,1 10-3,-5-15-3,5 15-3,0 0-1,0 0-2,-9 9 0,7 4-2,1 3-1,0 5 1,-2 5 0,1 7 1,-1 1 1,0 5 0,1-1 0,1 4 0,-1-1 1,4 1-1,1-5 0,4-2 0,6-3-1,5-5 1,1-4-1,5-6 0,7-8-1,2-5-3,3-7-2,-4-10-9,-7-10-18,3 1-1,-13-13 1</inkml:trace>
  <inkml:trace contextRef="#ctx0" brushRef="#br0" timeOffset="381">0 433 15,'0'0'28,"30"2"-1,2-4-17,7-6-1,8 2-2,7-6-2,3 4-3,2-4-4,-3 1-8,-8-2-18,3 11-1,-15-4 1</inkml:trace>
  <inkml:trace contextRef="#ctx0" brushRef="#br0" timeOffset="762">720 619 2,'18'6'23,"-7"-14"1,9 4-15,7 0-4,2-1 0,3-1 0,0-1-2,-1 1-2,-2-1-1,-7 0-2,-1 0-6,-1 3-16,-18-7-1</inkml:trace>
  <inkml:trace contextRef="#ctx0" brushRef="#br0" timeOffset="972">693 473 12,'0'0'26,"10"10"0,10-8-16,8-1-5,6 1 1,1-2-3,6-1-4,1 0-8,5 2-16,-14-15-1,4 5 0</inkml:trace>
  <inkml:trace contextRef="#ctx0" brushRef="#br0" timeOffset="1192">1108 373 14,'0'0'18,"3"21"-10,1-6 3,-1 2 0,1 2 0,-2-2 1,3 2-1,-3-8-1,4 3-1,-6-14 0,21 0-2,-1-16-2,6 0 0,3-9-2,4-1 1,3-4-3,0 0 0,-4 2 0,-4 5-1,-7 9 0,-5 2 0,-4 8 0,-3 5 0,-9-1 0,11 22 0,-7-7-1,0 6 1,1 4 1,1 3-1,0 1 0,1-1-1,2 0-6,-1 1-24,3-13-4,5-5 2,-4-12-1</inkml:trace>
  <inkml:trace contextRef="#ctx0" brushRef="#br0" timeOffset="1933">1798 455 15,'6'-9'24,"7"7"-5,0 2-9,3-4 0,3-1 0,0 3-3,4 2 0,-1-2-1,4 2-1,-5-3 1,4 3-2,-3-3-1,-1 2 0,-4-2-1,-2 2-1,-2-7-1,-13 8-1,13-1-2,-13 1-3,0 0-14,-9 7-12,-3-12 1,2 12 0</inkml:trace>
  <inkml:trace contextRef="#ctx0" brushRef="#br0" timeOffset="2604">2376 0 11,'0'0'21,"0"0"-2,0 0-1,0 0-4,0 0-2,0 0-4,0 0-1,0 0-2,0 0-1,-1 18-1,2-7-1,3 4 1,0 1-1,1 5 0,-1 1 1,2 3-1,-1 1 1,2 3 0,-2-2 0,1 3 0,-2-3-1,0 0 1,-2-5 0,1-1-1,-2-4-1,1-4 1,-2-4-1,0-9 0,0 12 0,0-12 0,0 0 0,0 0 1,0 0 0,0 0-1,0 0 0,0 0-1,0 0-5,0 0-18,-11-10-12,11 10-2,-10-15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2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1406 1,'-4'21'2,"-3"6"0,3 1 1,-1 4-1,2 2 0,-2 3 1,2 0 0,0-1-1,-1-2 0,3-2 1,0-4-2,-1-2 0,2-6 0,0-2 0,1-4 0,-1-2 0,3-2 0,-3-10 0,6 17 1,-6-17 1,6 12-1,-6-12 2,11 9 0,0-5 0,-2 0 0,5-1-1,5 0 1,3 2-1,6-2 0,4-1-1,4 1 0,6-1 0,6 0-1,6-1 1,2 0-1,9-1 0,4 0 0,5-1 0,2 0 0,4 0 1,0-1 0,4 2 0,1-1 0,2 2 0,3-1 0,1 1 0,7 0-1,3-1 1,4-2-1,7 0 1,6-1-1,1 0-1,2-3 1,1 2-1,-1-2 1,0 1-1,-2-2 1,-5 2-1,-4-2 1,-2 0 0,-4 0 0,-1-1 0,-2 1 0,-1 1-1,-8 1 1,3 1-1,-3 1 1,-5 1-1,-2 1 0,-6 0 1,-5 0-1,-5 0 0,-2-1 0,-8-1 1,-7 0-1,-6 0 0,-5-1 1,-3 2-1,-4 1 0,-1 1 0,-2-1 1,-1 1-1,0 0 0,-1-1 0,1 1 1,-2 0-1,0-2 0,-3 1 0,0 0 1,-3-1-1,0 1 0,-2 0 0,2 0 0,1 0 0,0 1 0,-1 1 1,2 0-1,1 0 0,-1 1 0,-2-1 0,-3 1 0,-2-1 0,-4 0 1,-3 0-1,-10-1 1,12 0-1,-12 0 0,0 0 1,0 0-1,9 0 0,-9 0 0,0 0 0,0 0 1,0 0 0,0 0 0,0 0 1,0 0 1,0 0-1,0 0 1,0 0-1,0 0 0,0 0 0,0 0 0,0 0-1,0 0 1,0 0-1,0 0 1,6-13 0,-8 2 0,2-8 0,-1-2-1,0-1 0,0-5-1,1-1 1,-1-3-1,-1 0 0,1 2 0,-1 5-1,-1 0 2,1 0-1,-1 3 0,-1 2 0,2 3 0,-1 3 0,3 13-2,-5-17-3,5 17-6,-5 11-21,5-11-4,-11 16 1,-2-15-1</inkml:trace>
  <inkml:trace contextRef="#ctx0" brushRef="#br0" timeOffset="3655">5886 1723 15,'0'0'17,"0"0"-3,-9-1-3,9 1-4,0 0-1,0 0-2,0 0-1,0 0-1,0 0 1,0 0 0,0 0 1,0 0-1,10 4 1,-10-4 0,16 4 1,-2 1 0,3-2 1,7 2-1,5-2-1,9 1 0,3-2 0,6 1-1,6-4-1,4 1 1,2-4-1,2 2-1,0-2 1,-1 2 0,-5-1-1,-1 2 1,-8 0-1,-5 1 0,-7 0 0,-8 1 1,-8 0-1,-4 0 1,-14-1 0,12 2 0,-12-2 1,0 0-1,0 0 2,0 0-2,0 0 0,0 0-1,0 0 0,0 0 0,0 0-1,0 0-3,0 0-9,0 0-25,-7 10 0,-5-8-2,-12-11 0</inkml:trace>
  <inkml:trace contextRef="#ctx0" brushRef="#br0" timeOffset="4897">7338 1501 9,'0'0'11,"0"0"-2,-10-9-3,10 9-3,0 0-2,0 0 0,0 0 0,0 0 1,0 0 0,0 0-1,-9-6 1,9 6-1,0 0 0,0 0-1,0 9 0,0 1-1,1 2 0,-1 3 1,0 6 1,-1 5 0,-1 3 1,-1 0 1,-1 2 0,0-3 1,-1 1-1,0-4 0,3-1 0,0-7 0,2 0-1,2-5 1,1-1-1,1-2 0,-4-9 1,7 13 0,-7-13-1,9 12 0,-9-12 1,12 12-1,-12-12 1,17 14 0,-5-5 0,3 0 0,5 0-1,1-1 1,6 3 0,4-3-1,5 4 0,5-3-1,6 0 1,5-1-1,6 0 0,4 0 0,6-3 1,5 1-1,6-4 0,1-1 0,7 0 0,3-3 0,4-1 0,4-2 0,3 1-1,6-1 1,3 0 0,4 0-1,6 1 0,4 0 1,4 3-1,0-1 1,6 2-1,1 0 0,-2 2 0,-2-1 1,-4-1-1,-7-1 0,-5-2 1,-9-2-1,-11-1 1,-10-2-1,-11 0 1,-13 2-1,-10-1 1,-12 1-1,-10 2 0,-9 2 1,-7 0-1,-3 1 0,-10 1 0,0 0 1,0 0-1,0 0 0,0 0 1,0 0 0,0 0-1,0 0 1,0 0-1,0 0 0,0 0 1,0 0-2,9 0 1,-9 0 0,0 0 0,0 0 0,14-2 0,-14 2 0,12-3 0,-12 3 1,14-6 0,-14 6 1,12-10 0,-12 10 1,6-15-1,-6 2 1,1-3-1,-3-2 2,1-3-3,-2-3 0,-1-1 0,1 1-3,-1-1-3,1 8-8,-4 1-24,-12 1-1,-2 2 1,-11-5-1</inkml:trace>
  <inkml:trace contextRef="#ctx0" brushRef="#br0" timeOffset="8382">2298 1959 18,'0'0'9,"0"0"1,-1-10 1,1 10-1,0 0 0,0 0-1,0 0-3,0 0 1,0 0-3,0 0-1,0 0-1,0 15-1,0-15-2,3 16 1,-2-4 0,1 7 0,-2 2 0,-1 4 1,-2 4 1,-1 2 0,-3 3 0,-1 1 1,1 2 0,-2-5 0,0 2-1,1-4 0,3-2-1,0-2 1,2-3-2,2-4 0,0-5-1,2-2 0,-1-12-1,1 13-4,-1-13-9,-7-12-16,9 3 1,-11-9 0</inkml:trace>
  <inkml:trace contextRef="#ctx0" brushRef="#br0" timeOffset="8853">1997 2327 2,'0'0'8,"0"0"-3,3 10-1,-3-10 2,11 14 1,-5-5 1,4 5 1,0 0 0,1 5-1,0-2-1,4 3 0,0 2-1,1-1-1,-1 0-1,2 1 0,-3-5 0,4 3 1,-5-4-2,1-1 1,-2-3-1,2 0 0,-2-3 0,-1 0-1,-2-3 1,2 0 0,-11-6 1,13 5 1,-13-5 0,13-7 0,-8-7 0,4-1 0,1-8-1,4-1-2,2-5 1,5-3-3,1 1 1,-1 0-1,0 4 0,-1 3 0,-4-1 0,3 5 0,-7 3 0,-2 5 0,-2 1 0,-8 11 1,9-15-1,-9 15 0,0 0 0,0 0 0,0 0-1,0 0 1,0 0-1,0 0-1,0 0 1,0 0-1,0 0-4,6 11-6,-6-1-24,3 0-1,-3-10 0,-11 11 0</inkml:trace>
  <inkml:trace contextRef="#ctx0" brushRef="#br0" timeOffset="17195">10683 262 22,'1'-15'12,"-8"4"-2,-12-4-2,-13 2-5,-10-1-1,-17-3-1,-14-1-1,-21-1 1,-17-2 0,-20 2 1,-16 2 1,-19 0-1,-14 4 0,-18 4 0,-14 5-1,-10 4-1,-16 4 1,-6 0-1,-7-2 0,-3 3 1,-5 1-1,-2 2 1,3 4 0,3 1 0,9 6 0,7 8 0,11 8 0,9 7 0,13 7-1,18 4 0,15 7 0,16 7 0,15 4-1,14 5 1,14 1-1,20 4 1,14 0-1,15 3 1,15 0-1,16 1 0,17 1 0,23-2 0,17-4 0,20-1 1,19-3 1,22-3 0,22-4 1,22-5 1,19-1 0,21-2 2,21 0-1,22-2-1,24 1 0,16-1 0,18-3-1,17-3 0,19-9-1,12-9 0,10-8 1,12-14-2,6-12 1,10-13 0,3-12-1,4-14 1,-3-8-1,1-14 1,-8-5-2,-9-4 2,-13-7-1,-19-4 0,-17-7 0,-30-5 0,-24-4 0,-37-3 1,-31-4 0,-41-5 0,-31-3 0,-44-2-1,-35-2-1,-36 5 0,-38 3-2,-34 9-3,-35 9-1,-32 12-9,-29 20-14,-41 10 0</inkml:trace>
  <inkml:trace contextRef="#ctx0" brushRef="#br0" timeOffset="18386">12151 1850 17,'18'4'24,"16"5"-1,7-2-20,11 3-3,10 0 2,11 0 1,9 3 0,4-3 0,5 1 0,2-1 2,2 4-2,4-1-1,1 2-5,-1-1-18,9 11-5,-10-11-1</inkml:trace>
  <inkml:trace contextRef="#ctx0" brushRef="#br0" timeOffset="18637">14518 1970 11,'-5'-11'26,"-15"-4"-1,-4-1-12,-12 6-9,-13 0-3,-11 0 0,-15 1-2,-14 3 1,-11 2 0,-13 3 2,-11 4-1,-10 3 2,-8 4 0,-3 7-1,-2 3 1,0 6-1,1 3 0,6 6 0,5 2-1,9 2 0,6 4-1,8 1 1,8 0-1,10 2 1,9-1-1,9-1 0,11 1 1,10 0 0,10 0-1,14 2 2,12 3-1,13 2 0,11 1 1,11 3 0,12 1-1,9 4 1,12-1-1,8 3 0,9 2 1,8 3-1,11-1 1,11 2-1,9-2 1,12-1 1,9-2-1,15-1 1,11-5-1,11-3 1,10-4-1,11-1-1,12-6 1,11-2-1,11-5 0,6-3 0,6-6-1,5-3 1,4-5-1,3-5 1,-1-2-1,-4-5 0,-3-5 1,-5-6-1,-5-5 0,-4-8 0,-7-5 0,-10-10 0,-12-7 0,-11-13 0,-16-5 0,-15-9 1,-25-7 0,-19-8 0,-24-5 0,-17-4 0,-21-2 0,-16 0-1,-16-3 0,-14-2-2,-13-1 0,-15-2-1,-15 2 0,-15-3 1,-11 1-1,-14 0 1,-15 3 1,-17 4 0,-13 7 1,-17 8 0,-17 12-1,-21 10-2,-22 15-3,-24 15-17,-26 10-11,-17 15 2,-30-4-1</inkml:trace>
  <inkml:trace contextRef="#ctx0" brushRef="#br0" timeOffset="22602">2896 603 0,'0'0'0,"0"0"0,12 10 1,-2-6 0,2 3 0,3 2 0,0 2 1,5 1-1,-4 1 0,-4 2 0,-1 2-1,-6 2 1,-5 2 0,-7 1 0,-6 2 0,-6 0 1,-4 2 0,3-1 0,-3-2 0,1-2-1,3-3-1,7 1 1,5-5 0,6-2 1,6-2 0,5 0 0,4-2 0,0 2 1,1 1-1,-2-2 1,-2 4-1,-3 2 1,-5 3-1,-5 4 1,-6 4 1,-2 2-1,-2 1 0,-2 3 0,3-2 0,3 1 0,7-3 0,4-4 0,8-3 1,4-2-1,6-4 2,2-4-1,2 3 0,-3-5 0,-2 2-2,-2 0 0,-7 4-1,-2 0 0,-6 6 1,-7 4-1,-2 2 2,-6 5-1,0 3 0,-3 1 0,1 2-1,0 2 0,3-1-2,5 3-6,7 4-24,-4-13 1,5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47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52 7,'0'0'4,"0"0"-2,0 0-2,0 0 0,0 0 1,-11 4-1,11-4 1,-7 10 1,2-1-1,0 4 1,-3 1-1,0 6 1,-1 4 0,-3 5 0,0 2 0,-1 4 1,0 2-1,-2 1 2,0 2-1,2 0-1,-1-3 1,3 0-1,1-5 0,1-1-1,4-2 0,1-5-1,2-2 0,1-5 1,1-3-2,2-5 1,1 2 0,-3-11 0,6 9 0,-6-9 1,14 6 0,-5-4 0,2 0 0,2 0 0,2 1 0,3-1 0,3 0-1,-1 0 1,3 0 1,2-1-1,2-1 1,4 0 0,1 0 0,0-1 1,6-1-1,4-1 0,5 1 0,4-2-1,2 0 0,5-1 0,5 0 0,5-1 0,4 0 1,0-2-2,4-2 2,-2 2-1,6-2 0,-2 3 0,4-3 0,1 3 0,1 0 0,1 2 0,1 3 0,2 0-1,1 0 1,0 1-1,1-1 1,1-4-2,-2 2 1,2-3 1,-2 2-1,3-3 1,-1 1-1,4-1 1,2 2-1,3 3 1,2 0 0,1 0 0,2 0-1,0 2 1,-3 0-1,-6 0 0,-5-1 1,-3-1-1,-4 0 1,-4-3 0,-2 1-1,-2-2 1,-2 0 0,-3 1 0,0 0 0,-7 2-1,-3 1 0,-4 1 1,-7 3-1,-5-1 0,-5 2 0,-4 0 1,-5 0-1,-1 0 0,-3-1 1,-2 0-1,-2-2 0,0 0 0,-2 0 1,1-1-1,-3 0 1,-3 1 0,-1-1 0,-2 2 0,-2-1 0,-11 1 0,14-1 0,-14 1 0,0 0-1,12 0 1,-12 0-1,9 1 0,-9-1 0,10 1 0,-10-1 1,9 1 1,-9-1 1,0 0 0,0 0 0,0 0 0,0 0 1,0 0-1,0 0-1,9-9-1,-3 0 0,2-4-1,0-5 1,0-5-1,1-6 0,-2-3 1,-1-4-1,-4-4 1,-2 1 0,-4-1 0,-1 1 0,-1 3-1,0 5 0,4 5 0,-3 3-2,4 10-3,-4 1-8,5 12-21,-11 4-1,-6 1 1</inkml:trace>
  <inkml:trace contextRef="#ctx0" brushRef="#br0" timeOffset="8042">7974 129 11,'0'0'19,"0"0"-10,0 0-9,0 0-1,0 0-2,0 0 1,0 0 1,0 0 1,-2 15 1,-2-6 1,-1 5 1,-3 2 0,1 6 0,-1 1 0,1 4 0,-1-1-1,2-1 0,2 0-1,1-3 0,4 1-1,1-5 1,3 0-1,4-3 1,0 1 0,4 0 0,3 0 0,3-1 1,4 0 0,3-1 1,6-2 0,3-1 0,8-2 1,4-2-2,7-2 1,3 0 0,6-2-1,7-1-1,7-2 0,4-1-1,7-1 1,6-3-1,6 1 0,9-3 0,8-1 0,5-2 0,3 0 0,8-2 0,6-1 0,3 2-1,4-2 1,2 3-1,0 0 0,0 1 0,-1 0 1,-4 0-1,-7 1 1,-7-1 0,-7 0 1,-9 0-1,-10-1 1,-14 2-1,-9 1 0,-15 3-5,-10 6-9,-21-1-12,-4 10 0</inkml:trace>
  <inkml:trace contextRef="#ctx0" brushRef="#br0" timeOffset="9304">11485 381 5,'0'0'26,"0"0"-7,0 0-5,2-13-2,-2 13-1,1-17-3,-2 2-1,3 0 0,-2-7 0,3 1-1,-3-6 0,6 3-1,-4 0 0,0 3-4,0 4-4,-1 4-14,-2 4-15,1 9-2,0 0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9:4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365 320 17,'0'0'21,"0"0"-9,-9 0-7,9 0-1,-5 17-2,3-5 1,-2 3 1,0 4 1,-3 6 2,-1 6 1,-6 3 0,-1 7 0,-8 6 1,-1 9-2,-7-2 0,1 2-2,-4-5 0,3-3-2,1-6-1,5-11-6,6-13-28,8-8-1,-2-19 0,8-6 0</inkml:trace>
  <inkml:trace contextRef="#ctx0" brushRef="#br0" timeOffset="321">-6 558 17,'3'14'29,"-3"-14"1,6-11-6,3-2-18,9-6-2,7-6-1,9-8-1,6-7-1,6-7 0,4-3-1,-3-2 0,2 1 0,-2 4 1,-1 3 1,-7 4-1,-4 8 0,-3 5 0,-3 9 0,-1 4-1,-2 7 1,-6 5-2,-2 5 1,-1 4 1,-2 5-1,-4 4 2,1 7-1,-5 6 2,-1 6 0,-5 5-1,1 7 2,-4-1-1,3 3 0,-5-6-1,2-1 1,0-4-1,3-4-1,3-4-2,0-7-18,6-9-15,6-7-2,-5-17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8:26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2638 398 18,'0'0'25,"-9"-4"-9,9 4-7,-10 3-2,10-3-1,-12 12-1,12-12 1,-9 21-2,4-6 2,5 8 0,-2 6 0,5 12 0,-2 11 0,5 13-1,-1 12-1,1 14 1,1 10-1,-1 12 0,-1 0-1,-1 0 1,-3-6-1,0-4-1,-4-13-1,2-10 1,0-16-5,0-16-4,8-12-8,-1-13-18,5-22-3,8-12 0</inkml:trace>
  <inkml:trace contextRef="#ctx0" brushRef="#br0" timeOffset="381">3034 501 24,'0'0'31,"0"0"1,0 0-5,0 0-21,-3 11-2,3-11 1,-2 19 1,-1 0 0,4 12 0,-5 8 0,4 16 0,-5 12 0,3 17 1,-6 7-1,4 14-1,-2-2-1,2 3-1,-1-8-1,2-3-1,0-16-1,1-10-3,7-12-3,-7-18-18,3-11-14,-1-12-4,0-16 3,-9-14-1</inkml:trace>
  <inkml:trace contextRef="#ctx0" brushRef="#br0" timeOffset="831">1975 606 13,'0'0'30,"12"-1"2,4-3-5,7 6-12,7-7-4,18 3-2,12-9 0,25-1-2,16-7-1,23-4-1,18-10-2,18-3 1,7-8-2,5-1-1,-7-1 0,-9 4 0,-21 1 1,-22 8 0,-26 6 0,-22 7 1,-22 6 0,-15 7-1,-16 3 1,-12 4-1,0 0-1,-7 11-2,-1-1-6,-8 3-33,1-6 0,-5-2-1,-7-8 1</inkml:trace>
  <inkml:trace contextRef="#ctx0" brushRef="#br0" timeOffset="81147">8 980 6,'0'14'26,"0"-14"3,-10 1-10,10-1-5,7-18-3,9-3-2,2-18-2,10-7-2,7-18 0,10-5-2,2-9-2,6-3 1,-2 1-1,-4 6-1,-6 11 1,-6 14 0,-10 9 1,-7 12 1,-6 7 0,-4 11 0,-8 10-1,0 0 0,0 0 0,0 0-1,4 10 0,-4-10-2,3 14 1,-3-14-1,2 12 1,-2-12 0,0 0 1,4 10 0,-4-10 0,0 0 0,0 0 0,0 0 0,0 0 0,0 0 0,0 0 0,0 0-1,10-9 1,-10 9-1,12-10 1,-12 10-1,15-13 2,-15 13-1,14-12-1,-14 12 1,0 0 0,11-8-1,-11 8 0,4 14 0,0 3 0,2 8 0,2 4 0,1 4-1,1 2 1,1 1 0,-2-5 1,-1-5-1,-2-5 2,-1-8 0,-5-13-1,0 0 0,0 0 0,0 0-1,-2-18-2,-2-3-4,6 0-10,-2-4-22,1-9 0,3 0 0,0-4 1</inkml:trace>
  <inkml:trace contextRef="#ctx0" brushRef="#br0" timeOffset="81788">706 7 8,'0'0'27,"-11"-7"-1,11 7-6,-21 5-11,4 5-5,-8 7-2,-8 6-1,-8 6-1,-7 6 2,-9 4 2,-7 3 1,-1-2 2,-3-4 0,10 1 1,4-12-2,10-3-5,14-8-3,13-15-8,16-15-20,19 1-5,8-18 1</inkml:trace>
  <inkml:trace contextRef="#ctx0" brushRef="#br0" timeOffset="82008">518-5 9,'30'1'24,"-11"3"-4,-2 13-6,-3 11-5,-7 5-3,2 12 2,-6 4 0,1 9 0,-2-1 0,1 3-1,-2-8 1,6 0-2,4-3-5,11-7-31,-1-22-3,11-11 1,-6-25-2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9:05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34 993 5,'0'0'0,"0"0"-4</inkml:trace>
  <inkml:trace contextRef="#ctx0" brushRef="#br0" timeOffset="61">51 976 17,'0'0'15,"0"0"0,0 0-2,0 0-4,0 0-3,0 0-3,0 0-2,0 0-1,9 6-1,-9-6 1,0 0 0,13 13 1,-13-13 0,7 12 2,-7-12 1,3 19-1,-3-6 1,0 5 1,-3 3-1,1 6 0,-2 5 1,2 4-2,-4 3 0,3 6 0,-2 1-1,1 3 0,0-3 0,1 1-1,-1-2 0,-3-4 1,2-4-1,1-6 0,-2-5 0,1-3 0,0-7 0,0-4 1,5-12-1,-6 12 0,6-12 0,0 0 1,0 0-1,0 0 1,0 0-1,0 0 0,0 0 0,0 0 0,0 0-1,0 0 0,0 0 0,14 8 0,-14-8-1,15 4 1,-3-1 0,4 0 0,6-1 0,5 0 0,5 0 0,8-2 0,7 0 0,6 0 0,9-2 0,8-1 0,5 0 0,6 0 0,5-1-1,2 1 1,6 0 0,2 0 0,1 2 0,3 2 0,-1 1 0,5 3 0,0-1 0,4 1 0,2 1 0,2-1 0,3 0 0,1-1 0,2-1 0,2-1 0,6 0 0,-1 0 0,2-1 0,0 1 0,4 0 1,3 0-1,2 1 0,0 1 0,2 1 0,4-1 0,0 0-1,0 1 1,2-2 0,1 1 0,3-1-1,-2-1 1,0-1 0,-1-1 0,0-1-1,-4-2 1,-2 1 0,-9-1 1,-10 0-1,-8 0 0,-14 0 1,-7 0-1,-11 1 1,-11 1-1,-8 0 0,-8 0 0,-7 1 0,-5 0 0,-5 0 0,-8 0 0,-8 0 0,-4 0 1,-6 0 0,-10 0 0,0 0 1,10 0 0,-10 0-1,0 0 1,0 0-1,0-10 0,0 10 0,9-14-1,-1 3-1,3-2 1,5-5 0,2-3 1,2-7 0,3-3 1,0-7 0,1-3 1,-4-5-1,-3 0 0,-2-2 0,-1 2-1,-4 2 0,-1 3 0,-4 4 0,-2 7-1,-1 4 0,3 7 0,-3 2-1,-3 5 1,1 2-2,0 10-2,0 0-7,0 0-26,-12-7 1,12 7-3,-22-17 2</inkml:trace>
  <inkml:trace contextRef="#ctx0" brushRef="#br0" timeOffset="19108">4849 232 6,'-3'-10'5,"3"10"-3,-9-11 0,9 11-1,-15-15 0,5 6 1,-2 0 0,-4-4 1,-2 0 1,-3-1 0,-4-2-1,-3-2 0,-4 0-1,-4 1 0,-3 1 0,-6 1-1,0 1-1,-6 2 1,-3 5-1,-4 2 1,-1 4 0,-3 1 0,-2 1 0,-2 3 1,-2 0 0,-1 1 1,-1-1 0,0 0 0,3 1 0,-3 0 0,2-1-1,0 1 0,2 0-1,0 2 0,3-1 0,2 4-1,2 0 1,3 3-1,3 1 1,3 3 0,3 3 0,4 0 1,2 4-1,2 0 1,2 3-1,3 1 0,2 0 1,2 1-1,2 1 0,-1 0 1,5 2 0,2-1 0,5 0 0,1 1 0,5 1 0,2 0 1,2 2-2,4-1 1,-2 1 0,1 0 0,1-1 0,-3 0 0,1 2-1,-1-3 1,1-1-1,-1-1 1,1 0-1,-1-3 1,3 2 1,0 0-1,2 0 1,2-1 0,4 3-1,2-2 0,3 1-1,1 0 1,4 1-2,1-1 1,3 0-1,3 1 0,1-4 0,3 1 1,3 0-1,3-1 1,6-2 0,2-1-1,4 0 1,4-2 0,5 0 0,3-1-1,2 0 1,4 0-1,2 0 0,1-2 1,0 1-1,2-3 0,1 0 0,-3 0 1,4-3 0,1-2-1,1-3 1,1-2-1,1-1 1,0-2 0,1-2 0,0-1-1,1 0 1,-4-1-1,1 2 0,-1-1 1,-1 0-1,0 1 1,-2-2-1,-2 0 0,-1-2 0,-2-3 0,-3-2 0,-3-4 0,-2-3-1,-2-2 1,1-3 0,-3-1-1,-1-3 1,-1 0 0,1 0-1,-1 0 0,0-4 1,-1-1-1,-3-4 1,0-5 0,-2-2 0,-2-5 0,-2-2 0,2-2 0,-4-3 1,-4-2-1,-1 1 0,-2 1 0,-3-1 0,-3-1 0,-8-2 0,-6 0 0,-5 0-1,-5-2 1,-7-2-2,-8 1 2,-7-2 0,-3 1-1,-6 1 1,-7 0 0,-6 3 0,-7 0 0,-5 1 0,-10 4 1,-8 5-1,-11 4 0,-11 5 0,-9 4 0,-3 5 0,-8 3 0,-3 5 0,2 4 0,1 0-1,4 5 0,-3 0-4,3 6-16,0 7-13,-7-6-2,4 4 1</inkml:trace>
  <inkml:trace contextRef="#ctx0" brushRef="#br0" timeOffset="55941">2746 1966 27,'40'-61'15,"20"-24"-1,18-23-2,22-23-7,21-23-9,16-21-19,31-5-2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5:15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6413 2252 3,'0'0'7,"0"0"0,0 0 0,0 0 2,-8-9-1,8 9 1,0 0 0,0 0 0,0 0-1,0 0 1,-9-9-3,9 9 0,0 0 0,-13-11-2,13 11 0,-11-7-1,11 7-1,-15-9 0,15 9 0,-20-10 0,9 4-1,-3-1 0,-1 2 0,-2 0 0,-2 0-1,-1 0 1,0 2-1,-4-1 1,0 3-1,-1-1 1,0 0 0,-2 1 0,0 0 0,-1 0 0,-2 0 0,2 0 1,0 0 0,1 1-1,-2 0 1,1-1-1,1 1 0,0 1 0,3 0 0,1-1-1,-1 1 1,-1-2-1,4 1 1,-1-1 0,2 0 0,-3-1 0,2 0 0,-3-2 0,1 1 0,-4 0 0,0 0-1,-3 0 1,-1 1-1,1-1 1,-7 0-1,3 1 1,-4 0-1,-2-1 1,-2 0-1,-1 0 1,1 0 0,-3-1-1,1 1 1,-4 0 0,3-1-1,-1-1 1,0 0-1,-1 2 1,-3-2-1,1 2 0,0-1 0,-1 0 1,-1 1-1,2 0 0,-1-1 1,2 0-1,0 2 0,-1-2 1,1 2-1,1 0 0,1 0 1,-2 0-1,0 1 0,-1-1 0,2 1 2,-1 1-2,2-2 0,-2 1 0,3-1 0,-1 1 0,3 1 0,-1 0 0,-1 1 0,1-1 0,-1 2 1,1-1-1,-3 0 0,0-1 0,1 1 0,2-1 0,-3 0 0,3 1 0,0-1 0,0 0 0,3 0 0,0 1 0,0-1 0,2 2 0,2-1 0,0 0 0,0 2 0,2-1 0,0 1 0,3 1 0,-1-1 0,0 2 0,1-1 0,1 1 0,1-1 0,1 1 0,0 0-1,2 3 1,1-2 0,3 2 0,-3 1 0,2 2-2,1 1 2,1 2 0,-3 2 0,1 2 0,0 2 0,1 0 0,1 2 0,-1 2 0,0 1 0,1 1 0,1 1 0,-2-1-1,2 2 1,0 0 0,-2 2 0,3-1 0,-2-1 0,1 2-1,1 0 1,2 1 1,-2 0-2,0 0 2,0 2-1,4 0 0,-4 1 0,2 1 1,1 1-2,-1 2 1,3 0 0,1 2 0,2-2 0,-2 1-1,5 2 1,-1-3 0,4 2 0,-3 1 0,1-1 0,0 2 0,1 0 0,0 2-1,-1 1 1,4 2 0,-3 2 0,3 0 0,-1 1 0,2 1 0,-1-1 0,2 0 0,-2-1 0,0-1 0,0-3 0,1-2 0,0-2 0,2-2 0,0 0 0,-1-2 0,4 1 0,0-3 0,1 0 0,-1-1 0,2-1 0,0 0 0,1-2 0,1-2 0,1-1 0,1 0 0,0-2 1,0 0-2,1-1 2,-1-1-1,1-1 0,-1 1 0,3 2 0,-3 0 1,2 2-2,1-1 2,1 2-1,2 0 0,1 2 0,2-2 0,0 0 1,2 0-1,1-2 0,3-1 0,1-1 0,0-2 2,-1-2-2,3 0 0,2-2 0,0-2 1,0 0-1,0-2 0,0-1 1,3-2-1,0 1 0,-2-3 0,2 2 0,-1-3-1,2-1 1,0 2 0,3-2 0,-1 0 0,-1 0 1,4 1-1,1-1 0,3-1 0,0 1 1,0 1-1,1-1 0,0-1 0,3 2 0,0-2 0,0-1 1,1 0-1,0 0 0,2 2 0,0-1 0,3-1 1,0 1-1,-1 0 0,1 0 0,0 1 1,-1-1-1,1 0 1,-2-1-2,0-1 2,-1-1-1,0-1 0,2 0 1,0-1-1,3 1 1,-1-1 0,1-1-1,0 0 1,2 0-1,-2 0 1,2 0-1,-2 0 0,0 0 0,-2-1 0,1 0 0,2 0 0,-2 0 1,3 0-1,-1 1 0,2-1 0,-3 0 0,2 1 0,-1 0 0,-1 0 0,-1 1 0,-1-1 0,-2 0 0,1-1 0,0 1 1,2-1-1,-2 0 0,1-1 0,-1 1 0,1-1 0,-2 0 0,2 1 1,-2-1-1,-2 0 0,0-1 0,0 0 0,-1 0 1,-1 0-1,2 0 0,-2 0 0,0 0 0,2-1 0,-1 1 0,2 0 0,-3 0 0,1 0 1,-1-1-1,0 0 0,-2 1 0,0 0 0,-2-1 0,1 1 0,1 0 1,-1 1-1,1-1 0,2 1 0,-1 0 0,2 1 0,-1-1 0,0 1 0,0-1 0,2 1 0,-1-1 0,-2 0 0,2 0 0,-1 1 0,1-1 0,2 0 0,0 1 0,-1-1 0,3 1 0,0 0 0,-1 0 0,1 1 0,-3 0 0,2 0 0,1 0 0,-1 1 0,-2-1 0,0 0 0,3 0 0,-2 0 1,3 1-1,-3-1 0,1 0 0,-2 1 0,3-1 0,-3 1 0,0 1 0,1-1 0,-2 0 0,1 0 0,-2-1 0,2 0 0,-1 0 0,1-1 0,-2 0 0,2 1 0,1-1 0,1 0 0,-2 1 0,2-1 0,0 0 0,2 1 0,-2-1 0,1-1-1,2 0 1,0 0 0,3 0 0,1-1 0,0 0 0,1 0 0,0 0 1,1 0-1,1 0 0,-2 0 0,0 1 0,-1-1 0,-2 1 1,3-2-1,0 2 1,-1-1-2,1 0 2,-1-1-1,1 2 1,-1-1-1,1 0 1,-3 1-1,-1 2 0,0-1 0,-2 2 0,-1-1 0,2 1 0,-1 0 0,-1 0-1,0 0 2,0 1-2,1 0 2,0-1-1,-1-1 0,1 1 1,-1-1-1,-1 0 0,0 0 0,2 0 0,0-1 0,2 0 1,-3 0-1,3 0 0,2-1 0,-2 0 0,0-1 0,1 0 1,0 0-1,-2 0 0,-1-2 0,2 2 0,-1-1 0,1 0 0,2-2-1,-2-1 2,1 2-2,-1-2 1,-1 2 0,-5-1 0,3 1 0,-2 0 0,-1 3 1,-4 0-1,1-1 0,-1 1 0,0-1 0,0 1 0,-5-1 0,-3 1 0,0 1 0,0 0 0,-2-1 0,-1 1 0,-1 0 0,-1-1 0,0 1 0,0-1 0,-1 0 1,-1 0-1,0 0 0,-1-1 0,-2 1 0,-2-1 1,2 1-1,-1-1 0,-1 0 0,-2 0 0,0 0 0,-1 0 0,-1 0 0,2 0 0,0-2 1,-1 2-1,0-1 0,1 0 0,-3 0 0,2 0 0,-1-1 0,-1 0 0,0-1 0,-3 0 0,1 0 0,-1 0 0,1-2 0,-2 0 0,0-1 0,0 1 0,-3-1 1,1 0-1,-1 0 0,-2-1 0,1-2 0,-2 1 0,0-2 0,-1-3 0,3 0 0,-2-2 0,0-1 0,1 0 0,-1-1 0,1 0 0,-2 0 0,-1-2 0,1 0 0,-2 1 0,0-3 1,1 0-2,-2-2 2,0 0-1,2 2-1,-2-2 1,0-1 1,-1 1-1,-1 0-1,-1 0 1,-1 1 0,-1 1 0,-1 0-1,-1-1 1,-1 3 0,1-2-1,-1 1 1,-2-2 0,2-1 0,-1 0 0,-1-1 0,1-1 0,-4-1 0,2-1 0,-2 0 0,0 1 0,-3 1 0,1 2-1,-1 1 1,0 1 0,-2 2 0,-1 2 0,-1 2 0,-2 1-1,-2 2 1,-1 0 0,-2 2 0,-2 1 0,-1 1-1,-2-2 2,-1 2-2,-2 1 1,-1 0-1,-3 2 1,-1-1-1,-3 3 1,-1 0-1,-2 5 1,-1-1 0,-1 1-1,-4 1 1,-4 0 0,-2 4 0,-3 1 0,-3 3 1,-3 0-2,-4 2 2,-4 2-2,0 0 2,-1 4-2,-5-3 1,1 1 0,-2 0 0,0 0 0,1-2 0,0 1 0,0-1 0,1 0 0,2-2 0,-1 1 0,0-2 0,0 1 0,2 1 0,1-3 0,-1 1 0,1 0 0,3-2 0,2-1 0,-1 0 0,0 0 0,0-1 0,1 0 0,1-2 0,1 0 1,1 2-1,0-3 0,4 0 0,1-1 1,1-1-1,0-1 0,0-1 1,-2 1-1,2-1 1,-2 0-1,-1 0 1,0-1-1,-1 0 0,2 0 1,-2-1-1,2 1 1,-2-1-1,-1-1 1,-1 0-1,2 1 0,0-1 1,1-1-1,-1-1 1,1 1-1,3 0 0,0-1 0,2 1 1,0-2-1,-1 0 0,0 1 0,1 0 1,-1-2-1,2 2 0,0-1 0,-1 0 1,3 0-1,2 0 1,1 0-1,0-1 0,2 1 1,-2-2-1,3 1 0,0 0 0,0-1 1,1 1-1,1 0 0,0 0 0,3-1 1,3 0-1,-3 1 0,4-2 0,1 1 0,0-4 0,1 3 0,0-2 0,-1 0 0,1 2 0,2 0 1,0-1-1,2 0 0,-1 4 0,1-4 1,1 2-1,-1 0 0,2-2 0,1 2 0,1 0 0,0-1 0,1 1 0,0 0 0,0-2 1,1 2-1,-1-1 0,3-1 0,-2 1 0,3 0 0,0-2 0,0 3 0,4-3 0,1 2 0,0-1 0,1-1 0,-1 1 1,4-2-1,-2 1 0,2-1 0,-1 1 1,3-1-1,-2-1 1,2 0-1,0-1 0,-2 0 1,2-2-1,0-1 0,-1-1 1,-1-2-1,1 1 0,1 1 0,-1 0 0,3-1 1,-1 0-1,-1-1 0,4-1 0,-1 2 0,0-2 0,1 0 0,-1 1-1,1 2 1,-2-1 0,1 2 0,0 3 0,-2-1 0,2 0 0,-3-1 0,-1-2 1,1 1-2,-2-1 2,1-1-1,-5 0 0,6-1 0,-1 1 0,-1 2 0,2 0-1,0 0 2,2 1-1,0 1-1,4 2 1,-6 0 0,4 2 0,2 2 0,6 10-1,-13-16-1,13 16-4,-12-2-17,12 2-20,-16 18 1,-2-9-2,-8 1 1</inkml:trace>
  <inkml:trace contextRef="#ctx0" brushRef="#br1" timeOffset="20299">5825 229 4,'-14'0'20,"14"0"-10,0 0-4,-13-9-2,13 9 1,-14-9 0,14 9 2,-21-14 0,9 7 0,-4-3 0,0 2 1,-4-1-1,-2 1-3,-1-2 1,-1 3-2,-4-1 0,0 2-1,-3 0 0,-2-1-1,-2 2 1,0 1 0,-5-1-1,-3 2 1,-3 0-1,-1 1 0,-3-1 0,0 2 0,-1 1-1,-1 0 1,-2 0 0,0 0 0,1 0 0,-1 0 0,-3 0 0,0 0 0,-3 0 0,1 1 0,-1-1 0,1 1 0,-2-1-1,0 2 1,1-1 0,-1 0 0,0-1-1,0 0 1,-1 0 0,-2 1 0,2 0-1,0 0 1,0 0-1,0 0 1,1 0 0,0 0-1,0 0 1,1 1 0,0-1 0,-1 1 0,-1 0 0,1 0 0,0 1-1,-2 1 1,3 0 0,1 0 0,-2-1-1,0 1 1,0-1-1,-1 2 1,-1 0-1,1 1 0,0 0 0,-1 0 1,-2 2-1,3 0 1,0 0-1,2-1 1,-1 0 0,-1 1 0,1 0-1,-1-1 1,1 0-1,-2 2 0,1-2 1,-1 2-1,-1 1 1,2 0-1,-3-2 1,0 1-1,-1 0 0,1-1 0,-1 1 2,4 0-4,1 0 2,-3-1 0,4 2 2,5 0-2,1 2 1,3 2-1,-2 0 1,1 4-1,-1-1 0,6 1 0,-1 2 0,-4 0-1,4-2 1,-2 3-1,7-2 1,2 1-2,6 2 2,2 1-1,33-23 1,-62 47 1,62-47-1,-60 48 0,60-48 2,-52 51-2,52-51 0,-47 54 1,47-54-1,-33 57-1,33-57 1,-18 60 0,18-60 0,-29 63 0,29-63-2,-26 62 2,26-62 0,-23 60 0,23-60 0,-18 62-1,18-62 1,-3 68-1,3-68 0,-3 67 1,3-67-1,2 71 0,-2-71 1,2 71-1,-2-71 1,7 66 0,-7-66 0,13 67 0,-13-67 0,6 66 1,-6-66-1,7 63 0,-7-63 0,9 61 0,-9-61 0,3 59 0,-3-59 0,17 61-1,-17-61 2,19 60-2,-19-60 1,21 62 0,-21-62 0,27 62-1,-27-62 1,19 62 1,-19-62-1,21 67 0,-21-67 0,10 72 0,-10-72 0,15 72 1,-15-72-1,19 71 0,-8-39-1,1-2 1,6-3-1,-4 1 1,1-3-1,0-1 0,5-1 2,-8 0-2,10 0 2,-1 0-1,2 1 1,3-1-1,2 1 1,2 1 0,-3 0-1,8 0 1,-3-1-1,4 1 1,0-1 0,0 0-1,2-1 1,0 0 0,0-2-1,4 1 0,2-1 0,-1 1 0,3-3 0,1 1 0,3-2 0,2-1 0,6 0 0,-3-3 2,1 0-2,1-2 1,-4 1-1,6-2 1,0-2-2,1 2 1,-1-3 0,2 1 0,0 2 0,3-1 0,5 0 0,-4 2 0,3-1 1,3-1-1,0 1 0,-1-1 0,2-2 1,-2-1-1,2-1 0,0-2 0,-1 1 0,-3-1 1,1 1-1,0-1 0,0 1 0,-2 0 0,-1 1 0,0-1 0,-1 1 0,0-1 0,-1 0 0,-1-1 0,0 1 0,-1 0 0,-2 1 0,-1 1 0,-2-1 0,0 2 0,-1 1 0,3-1 0,-2 0 0,1 1 0,0-1 0,0 0 0,1 0 0,-1 1 0,-1 0 0,0 0 0,1 1 0,0-1 0,2 0 0,3 1 0,-1-1 0,0-1 0,-1-2 1,3 1-1,-1-1 0,1 0 1,0-2-1,0 1 0,2 0 1,1-1-1,5 0 0,-5 0 0,4 0 1,-1-1-1,1 0 0,-2 0 0,2 2 0,-2-1 0,3 0 0,-1 0 1,-1 1-1,-1-1 0,3 0 0,-1 1 0,-3-2 1,2 0-1,-1-1 0,0 0 0,1-1 0,1 1 1,-2 0-1,-1 0 0,1 0 0,-2 1 0,-1 1 0,-1 0 0,-1 0 0,0 0 0,3-1 0,-4 0 1,0-1-1,-1 1 0,2-2 0,-2 0 0,1 0 0,0-1 0,-2 1 0,2 2 0,0-2 1,1 0-1,-2 1 0,-1-1 0,-4 1 0,3 0 0,-1-1 0,-2 0 0,-1 0 0,-1 0 0,1 0 0,1 0 0,3 1 0,-4-1 0,1 0 0,-1 1 0,1-1 0,-4 1 0,0-1 0,-3 1 0,-1-1 1,0 0-1,-1 0 0,1 1 0,-4 0 0,2 0 0,-1 0 0,2 0 0,-1 1 0,-1 0 0,-3-1 0,4 0 0,-2 1 0,2 0 0,-2 0 0,2-1 0,-2 0 0,3-1 0,1 0 0,-1 0 0,1 0 0,0 0 0,-1 0 0,1 0 0,-3-1 0,2 0 1,-2-1-1,1 1 0,-3-2 0,4 0 0,-1 0 0,1-1 0,3 0 0,-1-1 0,2 1 0,1-1 0,-1 0 0,-1 0 0,2 0 0,0-1 1,-2-1-1,0 2 0,-1-1 0,0 1 0,0-1 0,3 1 0,-2-1 1,1 1-1,0 0 0,0 0 0,2-2 0,-1 1 0,-1-2 0,1 1 0,-3 0 0,3 0 0,1-1 1,-2-2-1,-1 1 0,2 0 0,-1-1 0,0 0 0,-2 1 1,0-2-1,-2 1 0,-1-1 0,-1-1 1,-3 0-1,0-2 0,2-1 0,-2-1 0,-1-2 0,-1 0 1,1 1-1,-1-2 0,-1 2 0,-2-1 0,-3 0 0,-1 1 0,-4 0 0,0 0 1,-3 0-1,-2-1 0,0-1 0,-1 0 0,-1 1 0,-2-3 0,2 1 0,-4-1 0,1-3 0,-2 1 0,-2-3 0,-2-2 1,2-3-1,-1-2 0,1-1 0,-1 0 0,1-2 0,-1-1 0,-1-1 0,0 2 1,-2 1-1,-3 0 0,-1-1 0,-2 0 0,-2 0 0,-2 0-1,-2 1 1,-5-1 0,0 0 0,-4 1-1,-4-2 1,-2 3 0,-3-2 0,-4 2 0,-2 0 0,-2 1 1,-3 0-2,-4 0 2,-1 2-1,-5 0 0,-2 2 0,-6 1-1,-4 0 1,-2 2 0,-5 1 0,-3-1 0,-2 4 1,-5 0-1,-3 1 0,-2 2 0,-1 1 1,-5 1-1,-3 3 0,-3 3 0,-1-2 0,-3 2 0,-2 0 0,-3 1 0,-3 1 0,0 0 0,1 1-1,-2 2 2,1 1-2,1 0 2,-2 0-2,4 0 2,0 1-1,2 1 0,1-1 0,2 1 0,-1 2 0,-2 0-1,1 1 1,0 1 0,-1 2 0,0-1 0,-1 0 0,0 1 0,-1 1 0,-1 1 0,0 3 0,1-1 0,0 1 0,2 1-1,1 1 2,2-1-1,1 0 0,5-2 0,3 0 0,3-2 0,3 0 0,4-1 0,1-2 0,4-1 0,3-1 0,2 1 0,4 2 1,3-3-1,4-1 0,-1 0 0,4 0 0,1-2 1,2 2-1,3-3 0,-1-2 1,4 1-1,1-1 0,3-3 1,3 0-1,-1-2 1,3-1-1,2-2 1,3 0 0,1-2 0,2-1 0,1 0 0,3-2-1,4 0 1,-1-2-1,2-1 1,0-4-1,1 1 1,1 1-1,-2-4 0,3-2 0,-2 0 1,2-1-1,-1-1 0,0-1 0,-1 0 1,-1-6-1,2 4 0,-1 0 1,-2-1-1,1-1 0,1-2 1,0 0-1,2-4 1,1 5-1,-2-6 0,2 0 0,1-2 0,-2 2 0,-1-2 0,-1 3 0,-1 0 0,-2 1 0,-1-2 0,-2 1 1,-2 1-1,0 0 0,-1 1 0,-3 0 1,0-2-1,-2-1 0,-3 2 0,-3 3 0,-1-3 0,-2 2 0,-5 0 0,-4 2 0,-4 3 0,-4 3 0,-7 4 0,-4 1 0,-6 3 0,-6 4 0,-4-1 0,-2 7 0,-6-2 0,-2 7-1,1-2 1,-4 6 0,1 4-1,-4 3 0,-2 12-1,-10-4-11,1 18-29,-3-9 0,-7-13-1,7-18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32.4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67 19,'0'0'17,"-10"-2"-6,10 2-2,0 0-2,0 0-1,0 0 0,0 0 0,0 0 2,0 0-2,0 0 0,0 0-2,0 0 0,0 0-2,0 0-1,0 0 0,0 0-1,0 0 0,0 0 0,0 0-1,0 0 1,0 0 0,0 0 0,0 0-1,0 0 1,0 0 0,0 0-1,0 0-3,0 0-3,0 0-11,0 0-10,0 0 0</inkml:trace>
  <inkml:trace contextRef="#ctx0" brushRef="#br0" timeOffset="701">-1 117 26,'0'0'21,"-6"-10"-3,6 10-2,0 0-2,0 0-5,0 0-3,0 0-3,0 0-1,0 0-1,0 0-1,4 13 1,-4-13-1,5 20 1,-2-7 0,2 5 1,0 0 1,1 1-1,2-1 1,2 0-1,-4-6 1,2-1-1,10-8 0,3-2-1,-2-6 0,3-4 1,-2-2-1,0-4 0,1-1 0,-1-2-1,-9 0 2,-3 1-1,-1 1 0,-2 3-1,0 2 1,-1 2-1,-4 9 0,3-11 1,-3 11-1,0 0 0,0 0-1,0 0 1,0 0 0,0 0-1,0 0 0,-1 16 1,3-7 0,1 5 0,1 2 0,1 5 0,5 0 0,-3 2 1,2-2-1,3-1 1,1-1 0,2-5 0,-1-7 0,3-2 0,-3-8 1,5-3 0,-2-4-1,-3-5 1,-3-8-1,0 0 1,-6-2-1,0-2 0,-9 1 1,0 2-2,-1 2 2,0 3-1,-1 3-1,-4 2 0,7 3 0,-2 1-1,5 10-5,-2-12-11,2 12-18,3-9-2,-3 9 1,4-13-1</inkml:trace>
  <inkml:trace contextRef="#ctx0" brushRef="#br0" timeOffset="3104">852 213 12,'0'0'14,"10"-9"-1,-10 9-2,10-3 1,-10 3-1,0 0 1,0 0-1,0 0-1,0 0-1,0 0-2,-15 0-1,5 3-3,-5 1 0,-3 3-2,-1 0 0,-4 1-1,0 3 1,-1-1 0,3 1 0,-1 1 0,3 1 0,4-3 0,3 1 0,4 3-1,3-2 1,2 2-1,2 0 1,5-1 0,1 0 0,4 3-1,2-3 1,4-2 1,6 0-2,4-2 1,3-3 0,3 0 0,-1-2-1,2-1 0,-1-2 0,1 0 0,-7-1 0,-5-2-2,1 4-4,-8-5-8,-2-3-17,0 5-4,-11 1 1</inkml:trace>
  <inkml:trace contextRef="#ctx0" brushRef="#br0" timeOffset="3735">630 340 12,'0'0'22,"-10"3"-1,10-3-4,0 0 0,0 0-4,0 0-3,0 0-1,20-4-3,-3 2-2,3 2-1,2-3-1,5 2-1,1 2 0,4 4-1,-2-3 0,2 3-1,-3-1-2,1-4-13,-3-1-15,7 4-2,-5-12 2</inkml:trace>
  <inkml:trace contextRef="#ctx0" brushRef="#br0" timeOffset="4126">1043 174 5,'0'0'24,"0"0"-1,0 0-11,0 0-6,0 0 0,0 0 1,0 0 1,0 0-1,0 0-1,0 0 0,0 0-1,0 0-2,5 14-1,-5-14-1,10 13 1,-4-4 0,5 6 1,1 2 0,2 6 1,1 1 0,4 4-1,-4 1 2,4 3-2,-4-2 1,2 1-1,-4-5 0,1-3-1,-4-5 0,1-3 0,-1-8 0,3-5 1,-3-9-1,4-6-1,-3-6 1,4-4-1,-1-7 0,1-2 0,-2 1-1,-1 1 0,-2 4 0,-2 2 0,-1 4 0,-2 3 1,-2 6-1,-1-1 1,-1 3-1,-1 9 1,1-12 0,-1 12-1,0 0 1,0-12-1,0 12 1,0 0-1,0 0 0,0 0 0,0 0 0,0 0 0,0 0 0,0 0-1,0 0 1,0 0-1,0 0 0,0 0 1,0 0-2,0 0 2,0 0-1,9 12 0,-2 0 0,-1 5 0,2 6 1,1 3-1,-4 4 2,7 2-1,3 2 1,-4-2-1,3-3 1,3-4-1,2-5 1,3-5 0,2-6 0,1-7-1,2-7 1,-1-7 0,2-7 0,-3-5 0,-2-7-1,-4-3 1,-3-4 0,-4 1-1,-1-1 0,-4 3 1,-5 2-2,2 2 0,-3 8-2,-5 0-16,5 5-19,0 3-1,-6-5-1,1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29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99 112 15,'-3'-10'16,"3"10"-2,0 0-1,0 0-3,0 0-1,-5 10-1,5-10-3,-1 20-1,2-2-1,1 8-1,0 4 1,1 9 0,-1 2 1,6 6-1,-2 3 1,0 1-2,-2-2 0,2 0 0,1-5 0,-1-1-2,1-5 0,-4-5-5,2-4-11,4-3-15,-7-14 1,3 0 0</inkml:trace>
  <inkml:trace contextRef="#ctx0" brushRef="#br0" timeOffset="360">0 132 5,'0'0'24,"-2"-17"0,4 6-11,6 0-8,2-1 0,2 1-1,5 0 1,0 4-1,5-2 0,1 6-1,-1 1 0,4 4-1,4 3-1,-1 3 0,-1 3-1,0 4 0,-4 1 1,-1 3-1,-3 0 0,-3 3 2,-8-1 0,-3 2 2,-5-3 0,-4 3 2,-3-4 0,-4 2 1,-11-5 0,4 2 0,-6-5 0,1 0-2,-4-4-1,0-2-1,1-2 0,2-3-2,7 0-1,-1-3-2,3 1-3,-1-4-4,15 4-9,-12-1-18,12 1-1,0 0 1</inkml:trace>
  <inkml:trace contextRef="#ctx0" brushRef="#br0" timeOffset="961">1215 27 23,'0'0'18,"0"0"-5,0 0 0,0 0-1,-4-11 0,4 11-2,0 0 0,0 0-2,-14 1 0,14-1-3,-13 3 0,4 0-2,-4 0 0,1 2-1,-6 1 0,2 3-1,-1 3 0,-3 1 0,0 4-1,-1 1 1,-1 4-1,-2 4 2,-1 3-1,0 3 0,-2 5 0,1 5 0,-1 3 0,1 3 0,2 2 0,6 0 0,4 1-1,3 1 1,8-2 0,5-1-1,8-1 1,4-3 0,3-2 0,7-4-1,5-5 0,3-6 1,2-5-1,3-5 0,1-7 1,2-4-1,2-6 0,-7-2 2,-2-3-1,-1-1-1,-6-2 1,-5 2 0,-7 0 0,-4 1-1,-10 4 0,0 0-2,11-3-4,-11 3-4,0 0-19,-11-7-8,2-1-1,9 8 1</inkml:trace>
  <inkml:trace contextRef="#ctx0" brushRef="#br0" timeOffset="1652">1484 262 14,'5'-15'27,"-5"15"0,0 0-17,0 0-2,0 0-3,1 22 0,-3 1-1,-1 5 0,2 10-1,-1 5 1,0 10 0,-1 1 0,4 2 0,-1-3 0,1-4-2,-1-5 0,2-9 0,0-9-1,0-9-2,0-5-1,-2-12-3,0 0-4,1-11-7,-1-5-9,-1 0-5,-6-11-1</inkml:trace>
  <inkml:trace contextRef="#ctx0" brushRef="#br0" timeOffset="1933">1348 491 4,'-8'-12'24,"-3"-2"-1,11 14-4,-10-12-3,10 12-5,0 0-2,0 0-1,13-4-1,-3 0-1,8 2 0,1-3-1,10 0 0,4-3-1,10 1-2,3-1-1,5-2-4,8 5-7,-2-3-9,0-1-14,5 8-2,-10-3 1</inkml:trace>
  <inkml:trace contextRef="#ctx0" brushRef="#br0" timeOffset="2213">1925 660 2,'-19'5'31,"-4"-8"0,7 0 1,2-3-16,-1-7-7,6 1-4,1-3-1,7 1-1,2-2-1,4 1 0,3 0-1,6 2 0,3 5-1,4 3 1,2 4-2,1 4 1,0 3 0,1 5-1,0 2 1,-2 2 1,-7 1 0,-1 0 2,-7 1 0,-3 0 1,-7-2 0,-2 2 1,-7-3-1,-2 1 1,-6-4 0,0-1-2,-2-5-1,0-4 0,2-2-3,1-7-2,6 0-2,0-10-5,11 5-7,0-2-20,4-8-1,7 2 1</inkml:trace>
  <inkml:trace contextRef="#ctx0" brushRef="#br0" timeOffset="2674">2284 633 8,'-10'-1'24,"10"1"2,0 0-17,-10-17-2,11 6 1,-2-4 1,6 3-1,-3-3 1,7 2-2,-4 3-1,8 4 0,-13 6-3,19-2-1,-5 8-1,-2 2-1,3 5 0,-2 2 1,-1 2 0,1 2 1,-6-1 1,0 2 1,-8-5 0,2 3 1,-8-5 1,1 1-1,-7-5 1,2-1-1,-6-5-2,3-2 0,-4-3-2,2-5-2,0-2-2,-1-8-4,10 3-11,-6-5-17,8-6-4,4-2 1,2-4 1</inkml:trace>
  <inkml:trace contextRef="#ctx0" brushRef="#br0" timeOffset="3114">2670 179 17,'0'0'25,"2"21"-5,-1-4-11,-1 4-2,2 7 3,-4 1 0,4 7-1,-5 1 1,4 8-2,-7-5 1,2 4-2,-4-6-3,2-1-1,-2-5-1,1-6-1,0-7-1,1-7-1,2-3-1,4-9-1,-10 1-1,10-1 1,-16-14-1,5 0 0,0 1 1,-4-5 0,0 1 0,1-2 2,1 4-1,0 1 1,4 4 1,2 1 0,7 9 0,-9-10-1,9 10 0,0 0 1,12 4-1,0-4 0,7-1 0,5-3 0,7-5 0,5-5 0,5-5 0,5-8-1,5-4 0,0-6-1,0-4 1,-4-1 0,-1 0 0,-6 1 0,-5 4 2,-4 6 1,-9 4 1,-6 7 0,-4 6 1,-12 14 0,9-8-1,-9 8 1,-7 19-1,-1-1-1,-3 5 0,1 6 0,-4 7 1,2 3 0,0 1 1,1 3 0,1-1 0,4-4 0,2-3-1,3-10 0,2-4-1,5-8 1,3-11-2,6-5 0,2-10 1,4-1-1,2-6 0,0 2 1,0-2-1,-2 3 1,-3 5-1,-2 6 1,-4 4 0,0 10 1,-4 4 0,1 9 0,-2 5 1,1 7 0,-4-1 1,2 5-1,-2-3 0,2-1 0,-1-4-2,0-5-2,4-2-4,-4-13-10,-5-9-22,23 5 0,-11-13 0</inkml:trace>
  <inkml:trace contextRef="#ctx0" brushRef="#br0" timeOffset="4136">3600 443 23,'0'0'26,"-9"7"-5,9-7-10,9-1-2,-9 1-2,18 0 0,-9 0 0,5 4-1,0-1 0,5 5-1,-1 3-1,4 5-2,1 3 0,0 3-1,-2 0 0,0 4 0,-4 1 1,-3 0-1,-4-3 1,-2 0 0,-8-5 1,-3 0 0,-6-4 0,-2-3 0,-5-5 0,0-1 0,-7-6-1,0-2 0,-2-4 0,3-2-1,0-4 0,2 1-1,3-1 0,3 0 0,4 1 0,3 1-1,4-1 1,3 2-1,4 0-1,3-2 2,6 2-1,7 0 0,4-1 1,6 0-2,6 3-1,1-4-3,8 7-3,-5-5-6,7 4-8,-4 1-10,-3-8-2,2 4 1</inkml:trace>
  <inkml:trace contextRef="#ctx0" brushRef="#br0" timeOffset="4616">4323 422 17,'0'0'29,"0"0"-5,0 0-4,-17 2-6,4 4-4,-6 1-4,2 1-2,-7 2 0,1 5-1,-2-1 1,2 5 1,-1-2-1,6 5 0,3-2 1,4 2-2,2-2 0,6 1 0,5-3-1,7-1 0,4-4-2,3-4-1,12-5-3,2-10-5,11-5-10,1-6-17,1-15 0,3-6 0</inkml:trace>
  <inkml:trace contextRef="#ctx0" brushRef="#br0" timeOffset="4917">4678 0 1,'0'0'26,"0"0"1,0 0-1,-2 21-14,-6-7-7,3 5-1,-3 1 1,2 7 1,-5 2 1,5 6 1,-3 1-1,4 5 1,-4-2-2,5 4-1,-1-5-1,3-1-1,1-7-1,2-5 0,1-9-1,4-5-1,5-6 0,1-6 0,5-4 0,-1-3-1,2-2 1,0 1-1,0 1 1,-4 1 0,-2 2 0,-3 6 0,-9-1 1,16 12 0,-9 0 0,2 4 0,2-1 2,2 4-1,6-3 0,3 0-2,4-5 2,5-1-2,2-8 1,3-4-1,1-3 1,-1-7-1,-2-2 0,-3-5 1,-5 0-2,-5 1 2,-5-1-2,-4 3 2,-4 0-1,-3 4 0,-6 1-1,1 11 1,-13-12 0,2 8 0,-3 4-1,-4 1 1,-1 3-1,-3 2 1,-1 3-1,0 3 1,1 1 0,4 3-1,0 2 2,5 2-1,1 0 1,6 3 0,4-1 1,5 3-1,6-1 1,3-1 0,4-2 0,7 0-1,6-2-1,3-5-2,9-1-2,-4-11-10,6-2-24,5-5 0,-3-10-2,1-5 1</inkml:trace>
  <inkml:trace contextRef="#ctx0" brushRef="#br0" timeOffset="5728">5400 4 33,'0'0'32,"0"0"0,0 0-13,0 0-8,15 14-4,0 0-1,2 2-1,7 8 0,0 4 0,5 8 0,-3 5-1,5 6-1,-3 5 1,-1 4-2,-3 2 0,-3 1-1,-5-1 1,-2-1-1,-6-2 1,-4-4-1,-5-1 1,-4-3 0,-5-4-1,-4-2 0,-3-1 0,-3-6-1,-1-1-1,-7-6-3,4 0-6,-9-6-24,4-10-5,2-3-1,0-8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5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54 333 34,'23'-11'31,"-1"-10"2,4-2-16,6 1-9,4-4-3,2 1-2,-1 3-1,0 0-1,-4 2-1,-5 2-3,-1 4-5,-7 0-11,-8-1-14,1 10 1,-11-6 0</inkml:trace>
  <inkml:trace contextRef="#ctx0" brushRef="#br0" timeOffset="250">148 14 0,'0'0'29,"0"0"0,0 0 2,0 0-15,11 9-6,-11-9-2,0 0 1,12 15-1,-3-3 1,-5 4-1,5 6-2,0 4-1,2 8 0,-1 5-2,3 3-1,-3 1 0,1 0-2,1-4-1,-5-5-1,2-2-3,-6-13-6,6 2-10,-4-10-17,-5-11 0,0 0 1</inkml:trace>
  <inkml:trace contextRef="#ctx0" brushRef="#br0" timeOffset="571">123 447 8,'0'0'31,"0"0"1,5-25 0,6-3-17,10-1-7,1-11-2,7-3-2,3-5-2,3 2 1,1 1-2,-3 5 0,-3 7-2,-6 4-4,-3 10-8,-9 6-9,-9 4-12,-3 9 1,0 0 0</inkml:trace>
  <inkml:trace contextRef="#ctx0" brushRef="#br0" timeOffset="831">0 128 28,'6'13'34,"3"-12"1,8-1-10,9 7-12,2-5-4,10 6-2,2-3-2,9 4-2,1 0-1,2 0-2,6 3-4,-4-5-11,0 1-20,6 0-2,-6-6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7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1032 13,'15'0'28,"-15"0"0,0 0-7,0 0-12,-2 9-3,2 3 0,-3-1 0,3 10 0,-3 1 0,6 12 0,-3 6 0,4 9-2,0 7 0,2 8-1,1 1 0,1 3-1,-2-7 0,0-6-2,1-8-3,-6-15-6,3-18-23,-2-4-4,-5-21 1,1-6-1</inkml:trace>
  <inkml:trace contextRef="#ctx0" brushRef="#br0" timeOffset="310">0 977 13,'9'-13'24,"-7"-10"1,6 3-15,5 3-5,0-3 1,7 2 1,2-1 0,6 4 1,1-1 0,9 7-1,-1-2 0,6 7-1,0 3-2,3 5-1,-2 4-1,0 5-1,-2 4 0,-5 5 0,-5 3-1,-6 2 1,-8 2 0,-6 2 0,-9-1 1,-4 2 0,-10-5 1,-5 1 1,-9-5-1,-4 1 1,-8-6 0,-3-3-2,-5-3 0,1-2 0,-2-4-2,2-1 0,4-1-1,1-4-3,10 6-9,3-1-23,3-8 0,7 0-3,4-9 3</inkml:trace>
  <inkml:trace contextRef="#ctx0" brushRef="#br0" timeOffset="841">1026 780 26,'0'0'29,"0"0"-7,0 0-6,-12 1-5,12-1-4,-15 13-1,5-6-3,2 5 1,-3-1-1,0 3 1,0 0-1,0 4 1,-5 0-1,4 6 1,-6 3-1,2 6 1,-4 5-1,1 9 0,-2 5 0,0 9-1,-2 3 0,2 7 0,0-2-1,8 2 2,3-3-2,6-4 0,6-9 0,4-5 0,7-8 0,4-5 0,7-9 0,0-6-1,6-6 1,2-4 0,3-5 0,2-1-1,1-3 1,1-2-1,-2 0 1,-3-1-1,-5 1 0,-3 0 0,-4 0 0,-6 1 0,-2 0-1,-14-2 0,15 3-1,-15-3-3,9 3-8,-9-3-21,0 0-3,-3-11-2,-2-5 2</inkml:trace>
  <inkml:trace contextRef="#ctx0" brushRef="#br0" timeOffset="8452">1351 1200 5,'0'0'15,"0"0"-3,0 0-2,0 0-2,-13 2-1,13-2-2,-17 3-1,8-2 0,0 1-1,-3 0 1,2 2-1,-4 0 2,2 2-1,0 0-1,-2 3 0,0 0-1,1 1 0,0 4 0,1-1 0,0 3-1,3 1-1,2 1 2,1 0-1,3 0 0,3 2 1,2-5 1,5 5-1,0-6 1,5 2 1,2-3-1,4-1-1,4-2-1,2-6-6,5 1-11,5-1-16,-6-9 0,6 1 1</inkml:trace>
  <inkml:trace contextRef="#ctx0" brushRef="#br0" timeOffset="8953">1504 1247 22,'0'0'26,"0"0"-1,11-6-18,-11 6-4,14 2-1,-3 1 1,3 2-1,2 2 2,3 4-1,2 1 1,1 0-1,3 5 1,0-2-1,0 3-2,-2-1 1,-2 1-2,0-1 2,-2 1-2,-6-1 0,-2-1 0,-2 0 2,-4 1 0,-5-1 0,-2 0 2,-7-3 1,-1 2 0,-5-3 0,-2 0 0,-4-5 0,3 1 0,-5-7-2,4-1 0,1-5-1,3-3 0,3-3-2,4-1 0,3-2 0,2 0 0,5 0-1,2 1-1,2 0 1,2 3 0,6 2-1,0-2 0,6 3-2,-1-2-3,7 3-6,-1-3-14,1-3-8,6-2 0,-6-7 1</inkml:trace>
  <inkml:trace contextRef="#ctx0" brushRef="#br0" timeOffset="9514">2079 954 10,'0'0'24,"0"0"-8,-4 13-4,4 0 0,-2 3 0,2 10-3,-2 2 0,3 12 1,-3 4-2,3 7-1,-2-2-1,2 3-2,-1-4 0,1-3-1,0-5-1,0-6-1,1-10-1,-1-6-2,2-4-1,-3-14-3,3 10-5,-3-10-4,-1-17-4,-2 3-6,-1-6-3,-1 4 2</inkml:trace>
  <inkml:trace contextRef="#ctx0" brushRef="#br0" timeOffset="9784">1932 1223 12,'0'0'19,"-12"-12"-1,12 12-1,0 0-2,0 0-3,0 0-2,8-10-2,3 11-1,3-4-1,8 3-3,2-2 0,8 1 0,5-1-2,4-1-4,7 2-11,4 1-18,-8-6-1,2 4 1</inkml:trace>
  <inkml:trace contextRef="#ctx0" brushRef="#br0" timeOffset="10135">2517 1254 10,'0'0'28,"0"0"1,0 0-10,0 0-9,0 0-3,-11 3-1,11-3-1,-18 6 0,7-3-3,-1 1 1,-3 1-2,1-1 1,0 2-2,0 1 1,0 1 0,2-1 0,1 1 0,0 2 0,2 1 1,1 2 0,-1-2 1,4 3-2,0-1 2,2 4-2,1-1 2,3-1-2,0-2 1,3 3-1,2-3 0,4 0 0,0-3-1,3-2 0,4-1-4,0-9-5,7-5-20,4 0-6,-3-10 0,5-3 0</inkml:trace>
  <inkml:trace contextRef="#ctx0" brushRef="#br0" timeOffset="10866">2650 915 18,'0'0'21,"0"0"-9,0 0-3,0 0-1,0 0-1,0 0 1,0 0 0,0 0-1,-1 12-1,1-12-1,3 17 0,-2-4-1,3 6 0,-2 5 0,5 6-1,-2 4 1,3 7-1,-5 5 0,2 3 0,-4 0 1,3 0-1,-5-6 1,2-2-1,-2-8 0,2-5-1,-2-9 0,3-6 1,-2-13-2,7 10 2,-7-10-2,17-14 0,-5 2 0,2-4-1,1-1 1,2-6 0,1 2-2,0 2 2,-2 2-2,-1 3 1,-3 3 0,-1 3-1,-2 3 0,-9 5 1,13 2-1,-13-2 1,10 12 0,-5-2-1,1 3 1,1 1-2,1 4 4,0 3-4,0 2 4,-1 2-4,1 4 2,-2 0 2,-3 2-2,-2-2 0,-1-2 0,-1-3 0,0-3-4,-4-10-7,5-11-25,0 0-1,-10-4 0,10-12 0</inkml:trace>
  <inkml:trace contextRef="#ctx0" brushRef="#br0" timeOffset="11597">3229 835 15,'11'5'28,"-11"-5"-1,0 0-2,0 0-19,0 0-2,0 0 0,7 10 1,-7-10 1,0 15 0,2-1-1,-2-1 1,3 7-2,-2 2-1,4 8 0,-2 4-1,2 7 0,-2 6 0,1 6-1,-2 4 1,0 6-1,-1 3 0,0 3 0,-1-2 0,0-1 0,-1-4 0,1-4 0,-1-6 0,2-9-1,-1-7-2,-1-11-2,4-3-8,0-11-24,-3-11-1,0 0 1,4-30 0</inkml:trace>
  <inkml:trace contextRef="#ctx0" brushRef="#br0" timeOffset="12057">3672 943 12,'0'0'27,"0"0"2,0 0-12,4 14-9,-4-2-1,-1-1 0,3 10 0,-2 1-1,3 7 0,-2 2-1,5 7 0,-2 2-2,1 6 1,-1-2-1,1 3-1,-3-4 0,2-2 0,-3-3 0,0-5-1,-1-7-1,-1-4 0,1-3-1,-2-8-1,1 0-2,1-11-4,-11 5-11,11-5-15,-21-15-2,10 3 2</inkml:trace>
  <inkml:trace contextRef="#ctx0" brushRef="#br0" timeOffset="12368">3452 1236 25,'4'-12'31,"8"9"1,4 0-13,3-4-8,6 3-3,4-5-1,7 6 0,5-3-2,3 3-2,3 0-2,0 1-4,3 4-4,-4-4-8,2 3-15,-1 5-5,-10-3 0</inkml:trace>
  <inkml:trace contextRef="#ctx0" brushRef="#br0" timeOffset="12678">3987 1495 2,'-17'-7'31,"6"0"2,-1-6 0,4-5-16,7 3-7,0-6-2,10 3-1,0-4-3,5 4-1,1 0-2,4 3 0,1 3-1,0 3 0,2 2 0,-5 6-1,3 8 1,-2 2-1,-2 3 1,-1 5 0,-2 0 1,-1 3-1,-4 0 2,-2 0 0,-5-2 1,-1 0 0,-5-3 1,-2 1 0,-6-4 1,1-1-2,-6-3 0,3-2 0,-4-4-2,0-3-1,2-3-1,-3-5-3,8 2-6,-6-9-7,7-2-20,6 3-2,1-4 1</inkml:trace>
  <inkml:trace contextRef="#ctx0" brushRef="#br0" timeOffset="13159">4341 1376 10,'5'-16'12,"1"-4"-1,6-1 1,2 1 1,3 0 0,2 8-3,-1-2 1,3 7-3,-5 3-2,1 6-1,-4 3-3,-1 6 1,-2 5-1,-2 5 1,-5-1 1,1 5 0,-5-2 1,0 1 0,-5-5 1,3 1 0,-6-9-1,2 1-1,-3-6-1,0-3 0,-2-3-2,-1-3-1,-2-2-2,-2-7-3,3 1-11,-2-4-17,-1-10-4,8-2 0,-1-10 1</inkml:trace>
  <inkml:trace contextRef="#ctx0" brushRef="#br0" timeOffset="13560">4700 815 11,'15'9'27,"-15"-9"1,-1 11-14,3 5-4,-4 3-1,4 10 0,-5 4 1,5 12 0,-6 2-1,5 6-2,-2-2-1,3 4-2,-1-7 0,2-1-1,-2-12 0,1-5-2,1-8 1,-1-6-3,1-3 1,-3-13-1,0 0-2,0 0-2,-11-7-2,-1-7 0,2 2-2,-7-8 0,0 0 1,-4-4 1,1 2 0,-3 0 3,5 2 2,1 4 1,2 2 3,4 4 1,11 10 0,-11-11 0,11 11 1,0 0-1,11-7 1,2 7-1,3-3 0,7 3 0,1-1-1,5 1 1,2-2-1,3 2 0,0-2 0,2-1-2,-1 0-4,-4-5-6,0-6-18,0 6-5,-9-9 0</inkml:trace>
  <inkml:trace contextRef="#ctx0" brushRef="#br0" timeOffset="14140">4915 838 19,'0'0'24,"0"12"-8,4 3-3,-2 4 1,4 9 0,-3 4-1,4 9-2,-3 1-2,3 6-1,-5-3-3,4 1 0,-2-7-2,1-1 0,-3-8 0,3-5-1,-1-8 1,3-4-2,2-7 1,5-6 0,1-2-1,3-8 0,1-2-2,3-1 1,0-2-1,-2 0 1,-1 1-2,-3 3 1,-4 2 1,-2 3 0,-10 6 0,14-5 0,-14 5 0,9 4-1,-9-4 1,9 14 0,-3-3 1,0 6-2,0 2 3,1 4-2,-1 1 3,1 2-2,-1-2 0,-1 0-1,1 1-3,-3-11-7,2-3-24,2 0-2,-7-11-2,11 4 1</inkml:trace>
  <inkml:trace contextRef="#ctx0" brushRef="#br0" timeOffset="15082">5449 1114 23,'0'0'16,"4"-10"0,-4 10 0,14-6 0,-14 6-2,21-7-3,-9 2-3,4 6-1,0-2-1,3 6-1,-1-1-1,3 6-1,-1 3-1,2 3 0,1 4-1,-1 2 1,-3 1-2,0 3 1,-2 2 0,-2-2-1,-5-1 1,-3-1 0,-3-4 0,-3 0 0,-5-3 0,-2 0 0,-3-4 0,-3 0 1,-4-2-1,2-2 1,-5 0-1,-1-3 0,-2-2 1,-2-2-1,0-2-1,1-3 1,2-2 0,0-2-1,2-4 1,4-1 0,4-3-1,5 2 0,3-3 1,4 1-1,2 1-1,3-1 0,4 4-1,1 0 1,3 4 0,1 0-2,5 4 0,-1 0-2,9 9-3,-3-7-5,9 6-8,0 2-13,1-7-1,4 1 0</inkml:trace>
  <inkml:trace contextRef="#ctx0" brushRef="#br0" timeOffset="15653">6136 1202 19,'0'0'18,"-12"-2"-3,3-1-2,9 3-1,-21-4 0,11 5-1,-4-2-2,3 6-1,-3-2-2,0 6-1,-2 0 0,0 4 0,-1 3 0,2 6 0,-3-2 0,6 4-1,-2-1-1,5 2 0,2-3 0,3-1-2,2-4-1,4-4 0,3-1-2,-5-12 0,21 12-1,-7-13-2,6-1-1,0-8-2,5 1-2,-2-12-2,6 4-4,-4-9-4,2-2-4,1 1-5,-6-9 0</inkml:trace>
  <inkml:trace contextRef="#ctx0" brushRef="#br0" timeOffset="16003">6292 825 6,'-7'-15'22,"7"15"-7,-2-14-3,2 14-2,0 0-1,0 0-1,-11 11 1,11-11-1,-8 19 1,3-5-1,1 5 0,-1 4-1,5 9-1,-3 2-1,5 9 0,-3 1 0,5 8 0,-2-1-1,5 4-1,-3-4 1,3-3 0,-2-6-1,2-5 0,1-7-1,1-6 0,1-10 0,3-3-1,0-8 0,5-5 0,1-5-1,4-3 0,1-3 0,0-2 0,-1-4-1,0 1 1,-2 1-1,-3 1 2,-2 2-2,-4 3 1,-2 2-1,-10 9 1,13-8 0,-13 8-1,7 10 1,-5 0 0,0 4 0,2 2-1,3 2 0,0 0-1,4 1-2,0-6-3,7-1-7,-2-10-11,2-4-13,5-3 0,-2-9 2</inkml:trace>
  <inkml:trace contextRef="#ctx0" brushRef="#br0" timeOffset="16514">6987 1282 17,'11'0'27,"3"3"-6,0 0-6,-4-3-2,2 1-3,-12-1-1,21-6-1,-15-3-1,4 3-1,-7-4 0,-3 10-2,6-18-2,-6 7 0,-3 1-1,-3 1-1,6 9 0,-16-17 0,6 11-1,-3 1 1,-1 2-1,-1 1 1,0 2-1,0 1 1,-1 2 0,0 2 0,0 2 1,1 2 0,0 4 1,1 2 1,-1 3 1,4 4 0,-2-2 0,5 5 2,0-4-1,5 3-1,2-4 0,6 3 0,1-4-1,5-1 0,5 0-1,4 0-1,6 0 0,4-3 0,7 0-4,3-9-3,13 3-20,2-6-14,3-10-1,6-6 1,2-12 0</inkml:trace>
  <inkml:trace contextRef="#ctx0" brushRef="#br0" timeOffset="17756">7296 605 6,'2'-13'15,"-2"13"-2,2-10-1,-2 10-2,0 0-2,0 0-2,0 0-1,0 0-1,0 0-1,0 0 1,18 8 0,-6 3-1,7 3 2,5 4-1,8 6 1,5 4 0,10 5-1,3 6-1,4 5 0,2 8-2,0 4 0,-4 4 1,-6 2-1,-8 3 1,-8 1 0,-11-4 1,-8 0 1,-13-7 1,-4 2 0,-13-7 1,-2 2 0,-11-6 0,-1 0 0,-8-4-2,2-2-1,-4-5 0,-1-2-2,3-6 0,1-4-2,6-5-2,2-7-5,9-1-14,1-6-16,1-8-1,8-4 1</inkml:trace>
  <inkml:trace contextRef="#ctx0" brushRef="#br0" timeOffset="18366">8139 1113 25,'18'-5'27,"-18"5"1,13-2-16,3 5-5,-2 1 0,10 5 1,1-1 0,8 8-1,-1-1 0,8 5-1,-2-2-2,4 5-1,0 0-1,-2 0-1,-4-2-1,-7-1-3,-1 0-7,-11-6-7,-6-4-13,-6 4-5,-14-9 1</inkml:trace>
  <inkml:trace contextRef="#ctx0" brushRef="#br0" timeOffset="18627">8211 1439 0,'-9'7'32,"-2"-9"1,11 2-3,10-14-11,-2-2-4,13 1-1,-3-9-4,8 1-2,-1-7-3,5 1 0,-5-3-3,1-2 0,-2 0-3,-5-3-5,1 3-4,-8-8-14,-1 3-13,-1 3-1,-6-1 2</inkml:trace>
  <inkml:trace contextRef="#ctx0" brushRef="#br0" timeOffset="18887">8433 900 8,'0'0'27,"-1"10"-5,5 1-7,-3 2-1,6 10 0,-4 0-1,7 13-1,-4 1-2,5 9-2,-4 3-2,3 3-1,-4-2-2,1-1-1,-2-7-1,-2-5-1,-1-6-3,-4-10-5,3-3-6,-4-8-15,3-10-8,-13-2 2</inkml:trace>
  <inkml:trace contextRef="#ctx0" brushRef="#br0" timeOffset="19148">8183 1229 12,'0'0'28,"0"0"1,14-6-6,2 4-13,5-2-4,6 0-4,5-2-1,6-1-1,7 0-3,1-1-6,5-2-10,7 3-10,-8-8-1</inkml:trace>
  <inkml:trace contextRef="#ctx0" brushRef="#br0" timeOffset="19528">9006 628 10,'9'31'20,"-1"7"-2,1 12 0,3 10-1,-5 6-2,4 11-2,-7 1-1,4 5-3,-8-6-1,2-2-3,-4-13 0,1-7-3,-3-14 0,2-10-2,1-11-2,1-20-4,1 10-14,-1-10-14,1-26-2,0 2 1</inkml:trace>
  <inkml:trace contextRef="#ctx0" brushRef="#br0" timeOffset="19819">8923 673 23,'9'-14'24,"0"-4"-9,5 0-9,5 0-2,4 0 1,7 3 0,0 1 1,5 3-1,3 3-1,4 3 0,-3 3-1,1 4 0,-2 3-1,-2 4-1,-5 2 0,-3 6 0,-8 1 1,-4 2 0,-9 1 2,-4 3-1,-11-3 2,-2 4 1,-13-4 0,-1 3 0,-7-7-1,0 3 0,-4-7-1,1 1 0,0-5-3,0-3 0,6-2-4,-3-5-3,8 4-7,-3-5-16,2-5-8,8-1 1,1-7 0</inkml:trace>
  <inkml:trace contextRef="#ctx0" brushRef="#br0" timeOffset="20319">9772 364 10,'0'0'25,"0"0"-9,-9 17-5,5-8 0,2 4 2,-2-1-3,1 4 0,-4-1-1,3 6-1,-4 1-1,2 8 0,-8 4-2,1 11 0,-7 5 0,0 13-1,-8 8 0,-2 8-1,-3 3 1,0 6 0,-2-3-1,7-2 0,-1-5 1,8-7-1,4-9 0,8-4-1,4-10 0,7-5 0,4-6-1,8-4 1,4-5-2,7-4 1,3-4 0,6-3-1,3-2 0,2-5 0,-1-1 1,-2-2-1,-4-2 0,-5-2 0,-4-1 0,-8-1 0,-4 0-1,-11-1 1,11-1-2,-11 1 0,0 0-1,0 0-2,0 0-6,0 0-22,-13-9-7,8-1 0,-3-5 1</inkml:trace>
  <inkml:trace contextRef="#ctx0" brushRef="#br0" timeOffset="21982">9980 978 14,'0'0'21,"5"-9"-4,-5 9-1,0 0-5,0 0 0,0 0-4,0 0 0,0 0-2,0 0 0,0 0-2,-12 4 0,12-4-1,-18 14-1,7-1 0,-3 4 1,-2 3-1,2 6 1,-5 3 0,3 2 0,1 1 1,3 1-1,-1-1 0,5 0 1,2-4-1,5-1 0,3-6 0,7-3-1,10-5-1,6-10-1,11-4-4,0-13-6,8 1-3,-1-12-5,4-1-2,-5-8 0,-3 1 1,-8-3 1</inkml:trace>
  <inkml:trace contextRef="#ctx0" brushRef="#br0" timeOffset="22302">10269 1003 21,'0'-17'11,"-2"6"0,2 11-1,-10-13-1,10 13-2,0 0-3,-10 5-1,10-5-1,1 16 1,4-2 2,1 0 0,6 5 0,0 0 0,4 5 0,-1 1-1,3 3 0,-2 0-1,-1 2-1,-4 2 0,-2 0-1,-6-2 2,0 1 0,-9-5 1,1 0 0,-7-7 0,-2 1 1,-3-9-1,0 0 1,-3-7-1,2-2 0,-2-4-1,5-4-2,0-5 0,5-3 0,5-3-3,3-3 0,7-1-2,2-4-1,9 3-2,-2-4-1,9 6-1,-2-4-1,5 5-2,-4-3-2,5 4-6,-4 1-3,-5-3-7</inkml:trace>
  <inkml:trace contextRef="#ctx0" brushRef="#br0" timeOffset="22753">10532 1010 11,'0'0'21,"0"0"-8,0 0-4,0 0-3,3 17 0,-2-5 0,5 6 1,-1 1 2,3 6-1,1 0 0,4 6 0,-2-6-1,5 2 0,-5-8-2,1-1 0,-3-7-1,1 0 1,-10-11-1,10 4 1,-10-4-2,6-15 1,-3 1-2,2-5-1,0-3-1,0-6-4,6-1-1,-2-7-4,5 7-2,-2-4-2,7 9-2,-4-3 0,7 11 0,-2 0 3,3 7 2,-2 2 3,3 6 3,-2 3 4,1 3 2,-3 5 1,0 2 4,0 5 0,-4 1 2,0 7 1,-7 0 1,3 4-1,-6-3 0,1 3-2,-5-7-3,2 0 0,-1-5-4,1-6-3,-4-11-10,20 8-19,-11-20-2,8-3 1</inkml:trace>
  <inkml:trace contextRef="#ctx0" brushRef="#br0" timeOffset="23304">11293 584 8,'0'0'20,"2"10"-11,-4-1-4,1 4 3,-1 6 1,0 7 1,-1 4 2,4 9 1,-3 5-2,5 9-1,-4 3-2,5 7-2,-4-4-1,3 0-1,-3-4-2,2-8 0,-3-7-1,-1-8 0,0-12 0,-1-5 0,3-15 1,-14 5-1,5-12 1,1-6-1,-2-5 1,1-4 0,0-4-1,2-2 0,3 0 0,2 1-1,3 4-1,3 1 1,5 2-1,4 4 0,3 2-1,0 1 1,5 0-1,2 2 0,2 1 1,0-2 0,-1 3-1,-1 0 1,0 2 1,-3-1-1,-1 4 1,-5 1 0,-4 2 0,-10 1 0,12 10 0,-11 1 0,-3 4 1,0 5 0,-3 3 0,2 3 1,-3 1 0,2 3 0,-1-5 0,3 1 1,1-6-1,5-2 0,3-6-1,3-4 0,2-5 0,3-3-1,-1-4 1,3-4-1,-2-2 0,-1-2-1,-1-2 0,-2-1 0,-1 0 0,-3-1-2,4 0-1,-5-2-2,3 1 0,-4-2-2,5 2 1,-6-5 0,3 7 1,-4-3 1,1 5 1,-2-1 2,0 5 2,-2 9 0,1-13 1,-1 13 0,0 0-1,0 0 1,0 0 0,0 0-1,0 0 1,0 0-1,0 0 1,0 0 0,-9 6 0,9-6 2,-4 17-1,4-2 2,-3 4-1,1 4 2,-1 4-1,2 7 1,-4 0-1,4 7 0,-2-1-1,2 4 0,-1-3 0,4 1-1,-1-5 0,2 0 0,3-6-1,0-3-1,0-7 1,0-5 0,0-5 0,-6-11 0,10 11 0,-10-11-1,0 0 1,9-8-1,-9 8 1,6-14-2,-2 4 1,-1 0-1,-3 10-1,7-17 0,-7 17-2,3-13 0,-3 13-1,0 0-1,0 0-2,-9-9-2,9 9-5,-12 5-7,-1-3-12,3 6 3</inkml:trace>
  <inkml:trace contextRef="#ctx0" brushRef="#br0" timeOffset="24746">11654 1325 14,'5'17'14,"-1"2"2,2 1 0,2 7-1,-2 3 0,3 8-3,-3 3-2,5 8-1,-5 2-2,4 6 0,-4-1-2,3 1 0,-2-5-2,1-1-1,-1-7 0,1-6-1,-1-7-3,-3-10-7,3-5-18,2-1-8,-9-15 0,0 0 1</inkml:trace>
  <inkml:trace contextRef="#ctx0" brushRef="#br0" timeOffset="25707">12019 302 7,'0'0'15,"0"0"-6,-1 9-3,0 1 0,0 3 1,0 8 0,1 7 0,0 8 2,2 12-1,-2 10 2,4 14-2,-1 13-1,3 14 0,1 5-1,4 7-1,-1 0 0,4 1-2,1-4 0,3-4-2,1-11 1,2-9-2,1-7-1,-3-11-2,4-6-10,-6-10-11,-6-16-9,2-8 0</inkml:trace>
  <inkml:trace contextRef="#ctx0" brushRef="#br0" timeOffset="31405">12792 476 10,'-3'-13'17,"3"13"-1,-4-11-3,4 11-3,0 0-1,-9-12-3,9 12 0,0 0-2,0 0 0,0 0-3,0 0 0,0 0-1,0 0 0,0 0-1,-4 15 1,6-2-1,0 5 1,1 4 0,1 7 1,1 6 1,0 6-1,1 4 0,-1 2 1,1 3-1,-1-1 1,-1-1-1,-2-4 0,-1-4 0,0-7 0,-2-4-1,2-6 1,-1-6-1,0-5-1,0-2-3,0-10-4,0 0-12,0 0-8,0 0-1</inkml:trace>
  <inkml:trace contextRef="#ctx0" brushRef="#br0" timeOffset="31796">12608 710 2,'-13'-15'28,"13"15"2,-3-9-11,3 9-4,0 0-1,0 0-2,10-7-2,-10 7-3,25-9-2,-3 1-2,11 3-1,9-5-2,11 4-1,5-1-4,3-2-9,5 3-13,0 5-8,-9-2 3</inkml:trace>
  <inkml:trace contextRef="#ctx0" brushRef="#br0" timeOffset="32066">13094 893 18,'-12'7'29,"-1"-7"-8,3-8-3,10 8-2,-8-16 0,8 16-3,8-25-3,3 12-3,-1-5-2,7 3-3,2 0-1,1 2-1,4 2-1,2 4 1,-1 5-2,-1 4 1,-2 6-1,-1 4 0,-2 5 1,-5 4-1,-5 3 1,-3 0 0,-5 1 2,-5 0 1,-6-4 0,-1-3 2,-8-5-1,3-1 1,-5-8 0,2 0-1,1-6-2,0-5-3,7 2-5,-2-11-8,11 3-11,3-5-11,1-1 1,9 0 0</inkml:trace>
  <inkml:trace contextRef="#ctx0" brushRef="#br0" timeOffset="32517">13408 874 6,'13'-14'7,"0"0"-6,7-3-1,0 2 0,3 1 0,0 4 1,-1 4 2,-4 5 1,-2 5-1,-4 5 0,-6 6 0,-2 1 2,-6 4 3,-2 3 2,-5-3 3,-2 4 1,-6-7 1,4 1 0,-9-7-2,6 1-1,-3-9-4,4-1-3,0-5-2,2-5-4,7-2-7,-3-8-6,9-3-12,4-1-9,-1-9 1,8 0 0</inkml:trace>
  <inkml:trace contextRef="#ctx0" brushRef="#br0" timeOffset="32877">13716 453 11,'2'27'13,"-1"3"1,1 6 0,2 6 0,-2 0-1,4 7 2,-4-1-3,4 2-2,-3-4-3,3 0-1,-4-10-2,1-4-2,-1-6 0,0-9-2,0-3 0,-2-14-1,0 0-3,0 0-2,0 0-2,-5-22 0,1 4-1,-5-6-1,-3-2-1,-1-5 1,-1 5 3,0 0 2,3 4 2,0 5 1,2 3 2,9 14 3,-7-13 3,7 13 1,0 0 1,0 0 1,0 0 1,12-3 0,-12 3 0,17-3-2,-3-2-1,6 4-2,4-4 0,7 2-1,4-3-1,7-3-1,2 4-4,-3-6-4,6 6-13,-3-3-14,-8-3-2,0 3 1</inkml:trace>
  <inkml:trace contextRef="#ctx0" brushRef="#br0" timeOffset="33498">13916 450 13,'0'0'23,"0"0"-11,0 0-4,0 0-1,0 0-1,9-3 0,-9 3-1,0 0 1,1 14 0,3-1 0,-3 2-1,3 9 1,-1 4-1,1 9 0,-4 3 0,-1 7-1,0-1 1,-1 5-2,-3-4 1,3-4-2,-2-8 1,4-6 0,-1-8 0,6-8 0,-5-13-2,23-4 0,-6-9-2,3-7 0,4-4 0,1-3-1,2-1 0,-1 2-1,-3 3 1,-6 5 1,-2 6 0,-4 5 1,-11 7 0,0 0 0,7 16 0,-10 1 0,1 1 0,0 4 0,-1 4 0,1-2-2,6 0-7,0-1-16,0-9-8,9-3 1,-13-11-1</inkml:trace>
  <inkml:trace contextRef="#ctx0" brushRef="#br0" timeOffset="33999">14298 667 2,'0'0'24,"0"0"1,21 4-12,-9-11-4,6 7 1,0 0 1,4 2-3,-1 3 1,3 6-3,-4 1-1,0 4-2,0 6-1,-1 1-1,-3-1 0,-5 6-1,-2-2 2,-2 1-1,-6-2 1,-2 1 1,-8-4-1,-2-1 2,-3-4-1,1-4 2,-7-5 0,2 0-1,-3-8 1,4-2-2,-4-7 2,4 0-3,2-4-1,2-2-1,6 1-2,2-5-2,8 4-2,0-4-4,13 8-4,-3-6-9,10 1-13,7 4 1,1-3 1</inkml:trace>
  <inkml:trace contextRef="#ctx0" brushRef="#br0" timeOffset="34420">14868 731 12,'-10'-4'19,"10"4"-4,-13-2-3,13 2-1,-12-2-1,12 2 1,-13 0-2,13 0-1,-13 3-1,3 0-2,10-3 0,-20 17-1,9-4 0,-3 2 0,2 6 0,-3 2 0,3 4 1,1-2-2,3 1 1,2-3-2,5 0-1,2-5-1,5-5-2,8-5-3,2-10-6,9-3-13,3-6-12,-2-9 1,3-4 1</inkml:trace>
  <inkml:trace contextRef="#ctx0" brushRef="#br0" timeOffset="34760">14966 439 8,'0'0'24,"0"0"-7,0 0-5,0 0-1,0 0-2,11 6 0,-11-6-2,6 12 1,-4-3-1,4 9 0,-1 1-2,-1 6 1,0 6 0,3 7-1,-4 2 0,5 4-1,-4 0 0,0 1 0,0-2-1,-2-4-1,2-6 0,-2-5 0,1-7 1,0-6-2,-1-4 1,-2-11-1,4 10 0,-4-10 1,0 0-2,6-17 0,2 4-2,0-6-2,7 1-2,0-7 1,-15 25-1,39-50-1,-39 50 2,42-40 1,-42 40 1,0 0 2,49-33 1,-49 33 0,0 0 0,0 0 1,0 0 0,0 0 1,0 0 0,0 0 0,29 43 1,-29-43 0,0 0 0,28 44-1,-28-44 1,0 0-2,64 23 0,-64-23 0,61-2-1,-61 2 0,67-15 0,-67 15-1,61-25 1,-61 25 0,0 0 0,51-40 0,-51 40 0,0 0 0,0 0 0,-5-51 0,5 51 0,0 0 0,0 0-1,-32-44 1,32 44-1,0 0 0,0 0 0,-45-12 0,45 12 1,0 0 0,0 0 1,-48 56 1,48-56 0,-17 56 1,17-56 0,-12 60 0,12-60 0,0 69 0,0-69-1,25 69-1,-25-69-2,44 62-6,-44-62-19,68 51-11,-26-36-1,0-6 0</inkml:trace>
  <inkml:trace contextRef="#ctx0" brushRef="#br0" timeOffset="35852">15871 933 6,'13'53'30,"-13"-53"2,0 0-12,-15 62-5,15-62 0,-20 75-3,8-28-3,-6 9-3,-2 6-10,-11 9-27,-6-6-3,-6 3 0,-10-12 1</inkml:trace>
  <inkml:trace contextRef="#ctx0" brushRef="#br0" timeOffset="37694">13634 1569 4,'-15'-1'25,"15"1"1,-25 13-8,10-9-10,-1 2 0,-2-1 0,3 5 0,-3-5-1,4 7 1,-3-3-1,5 8-1,-4-2 0,4 4-1,-1 0-1,4 5 1,-3-2 0,8 2 0,0-1-1,6 0 1,2-4-1,5 1-1,4-6-1,5 0-1,5-5 0,5-4-2,5-4-2,2-7-2,7 0-5,-9-14-5,9 4-3,-7-11-5,5 3 0,-10-7-1,3 3 4,-11-3 4,2 4 6,-2 3 6,-7 3 9,-2 3 4,-4 5 4,-3 2 0,-6 11 1,5-10-3,-5 10-1,0 0-2,0 0-1,0 0-2,0 0 0,11 11 0,-11-11-1,19 23 2,-6-9-1,3 6 0,2 1-1,2 4-1,0 0-1,1 0 0,-1 0-1,-4 0 0,0-2 0,-4-2 0,-4-2 0,-2-1 1,-4-5 1,-1 2 0,-9-5 0,0-1 0,-6-2 1,-2 0 0,-3-4-1,1 0-1,-5-3 1,2-1-1,1-3-1,1-2 1,3-3-1,2-2 0,5-2-1,5-3-1,4-2-1,5-2 0,7-1-2,2-4-1,7 3-2,0-4-1,8 3-4,-4-8-4,8 6-6,-2-5-7,-3-3-5,7 2 0</inkml:trace>
  <inkml:trace contextRef="#ctx0" brushRef="#br0" timeOffset="38475">14428 1295 20,'0'0'24,"0"0"-7,0 0-7,0 0-1,-12 6-2,8 4-1,-1 0 1,2 9 1,-3 1 1,4 10 0,-4 1 0,7 11-1,-2-1 0,6 9-3,-1 1 0,3 0-1,-2-2-1,2-5 0,-1-6-2,1-7-1,-3-8-1,-2-6 0,-1-6-3,-1-11 1,0 0-2,-9-4 0,9 4-2,-20-25 0,9 8 0,-10-10 1,2-1 0,-6-6 1,2 3 2,-4-1 1,6 2 3,3 4 2,1 2 3,9 9 0,-1-1 1,11 7 1,0-3 0,12 6-1,3-3-2,7 2-1,5-3-2,7 3-1,9-1-1,5 0-2,5 3-2,0-1-6,3 7-9,1 2-16,-4-2-1,-1 6 1</inkml:trace>
  <inkml:trace contextRef="#ctx0" brushRef="#br0" timeOffset="39096">14915 1650 19,'0'0'26,"0"0"-1,0 0-13,-10-9-1,1 8-3,-3-2-1,-1 4 0,-1-2-1,-2 5 1,-1 0-1,2 4-1,-2 0 1,4 7-1,-3-2 0,4 6 0,1-1-1,2 2 0,1-2 0,3 1-1,3-2 0,3 0-2,5-4 1,7 1-2,3-2-1,8-2-1,6 0-3,1-9-8,8 2-15,1-4-10,3-8 0,1-2 0</inkml:trace>
  <inkml:trace contextRef="#ctx0" brushRef="#br0" timeOffset="39827">15126 1336 9,'0'0'11,"10"7"-1,-10-7-1,0 0-3,0 0 0,9 7-2,-9-7 0,0 0-2,0 0-1,0 0 0,0 0-1,0 0-2,0 0-1,0 0-6,6 12-7,-6-12-7</inkml:trace>
  <inkml:trace contextRef="#ctx0" brushRef="#br0" timeOffset="41109">15091 1343 13,'12'-10'16,"-12"10"0,0 0 0,0 0-3,0 0-1,0 0-3,0 0-2,0 0-2,9 14 0,-9-3-1,5 7-1,-3 4 1,3 10-1,-5 5 0,8 10 1,-5-2 0,0 6 0,0-4 0,-1 1 0,0-8-1,5-3 0,1-9-1,-3-5 0,-3-6-1,2-4 1,-4-13-1,9 14 0,-9-14 0,0 0 1,0 0 1,0 0-1,0 0-1,0 0 1,0 0 0,0 0 0,57-40-1,-57 40-1,48-32 1,-48 32-1,47-32 0,-47 32 0,0 0-1,47-33 1,-47 33-1,0 0 0,0 0 0,0 0 1,0 0-1,0 0 1,28 44 0,-28-44 0,1 65 1,-1-65 0,1 79 0,2-38 0,-3-41 0,13 76-2,-13-76-2,13 55-9,-13-55-25,0 0 0,46 29-2,-46-29 2</inkml:trace>
  <inkml:trace contextRef="#ctx0" brushRef="#br0" timeOffset="41890">15794 0 21,'0'0'18,"0"0"-1,0 0-3,0 0-3,0 0-2,0 0-4,0 0-2,0 0-1,0 0-1,0 0 1,0 0 0,34 67 2,-8-22-1,-2 7 2,6 14-2,7 8 0,-5 14-1,4 9 0,-5 12 0,0 9 0,-12 6 0,5 7 0,-9 2 0,-1 2 1,-8 1 0,-9-3-1,-8 0 0,-4-6 1,-2-1-1,-12-8 0,-6-4-2,-6-4-9,4-10-25,-17-9-2,7-10 2,-11-19-2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4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338 886 12,'0'0'11,"0"0"-3,0 0-2,0 0 0,0 0-2,0 0 0,-1 9 1,1-9-1,0 0 0,-4 12 0,4-12 0,-3 17-2,1-5 0,0 4 1,-1 4-1,0 2 2,0 6 0,1 3-1,-1 5 1,1 0 0,2 5-1,-1 0 1,4 0-2,0 2 1,2-2-2,-3-5 1,3-1-1,0-1-1,-1-3 1,-2-1 0,1-1-1,-1-6 1,0-1-1,0-3 0,0-4 0,-3-4-1,1-11 0,2 14-2,-2-14-7,-3-11-19,3 11 0,1-29 0</inkml:trace>
  <inkml:trace contextRef="#ctx0" brushRef="#br0" timeOffset="591">0 698 11,'15'-14'13,"2"-1"0,3-1-2,1 1-1,1-1-1,5 4-1,1-1-2,3-3 1,2 6-2,1 2-2,7 1 0,4 4-1,1 0-1,2 5 0,0 2-1,1 8 0,-2-3 0,-3 3 0,-1 2 0,-8 0 0,-2 3 0,-5-1 0,-3 2 0,-7-1 1,-4 2-1,-6-1 2,-8 1-1,-5 2 2,-11 0 0,-4 4 0,-11-2 1,-3 3 1,-10-2-1,0 1 0,-11-4 0,5 0 0,0-5-1,4-1 0,2-6 0,4-1-1,4-4 0,5-1-1,11-2 0,1-2 0,6 0-1,2 0 0,11 1-1,0 0-2,0 0-2,-3-15-6,14 7-18,2 0-6,0-4 1,6 2 1</inkml:trace>
  <inkml:trace contextRef="#ctx0" brushRef="#br0" timeOffset="1262">1530 718 13,'-17'-5'26,"17"5"-9,-14-4-4,4 2-1,0 3-1,-5-2-2,2 4-2,-7 0-1,1 3-1,-2 1-1,-1 5-1,-4 1-1,1 5-1,-3 4 0,1 6 1,-2 3-1,-1 7 1,-7 3 0,6 6 0,0 3 0,3 3 0,4 0 0,2 3-1,3-2 1,6 1-1,10-4-1,1-1 1,4-5-1,4-1 0,10-3 0,4-5 0,8-4 0,4-5 0,5-4 0,5-3 1,1-8-1,4-4 1,-6-4 0,-1-4 0,-1-3 0,-6-2 0,-3-1-1,-6 2 1,-3-1-1,-5 1 0,-5 2-1,-11 2-1,12-1-2,-12 1-4,0 0-10,0 0-16,-11 3-1,11-3 1</inkml:trace>
  <inkml:trace contextRef="#ctx0" brushRef="#br0" timeOffset="1903">1815 1126 8,'-12'-13'24,"12"13"-8,-19-5-5,8 3-3,-1 1-1,-5 0-1,3 3-1,-3 0 0,1 3-2,-2-1 1,5 4-2,-6 4 1,0 3 0,5-1-1,-4 4 0,2-1 1,1 2-2,1-1 1,4 0-1,2-3 0,4 1 0,3-2 0,4 0 0,5 0 1,3-1-1,3-2 1,5 1 0,0-3 0,2 0-1,7-2 0,1-1 0,0-1 0,-2-1-1,-2-1 0,-2 0 0,-3-1 0,-2 0 0,-8 0-2,-10-2-5,15 1-8,-6 1-17,-9-2 1,10-10-1</inkml:trace>
  <inkml:trace contextRef="#ctx0" brushRef="#br0" timeOffset="2393">2047 1136 10,'-12'-2'23,"12"2"-14,0 0-2,0 0-2,0 0 1,10-1-1,-10 1-2,18-1 0,-7 2-1,4-1 0,0 3-1,5 5 0,-1-2 0,1 7-1,1 1 0,-2 4 1,1 0-1,-3 5 0,-1-2 0,-4-3 1,-1 4-1,-4-6 0,-2 1 1,-3-4 1,-1 0 2,-3-3 0,0 0 1,2-10 0,-17 15 1,2-10 0,0 0-1,-7-3 0,-1 0-1,-5-3-1,-1-1-1,0-2-1,0-1 0,5-2 0,1 1 1,5 0-1,5 0-1,13 6 1,-12-12-1,12 12 0,15-13 0,0 7-1,6 0 0,3 0-1,3 1 1,1-1 0,0 2-3,0 3-3,-3-2-7,-2-1-14,2 5-3,-9-5 0</inkml:trace>
  <inkml:trace contextRef="#ctx0" brushRef="#br0" timeOffset="3014">2392 1114 15,'-4'11'13,"4"-11"-8,8 17-2,-3-4 0,4 3 1,-1 2 0,5 3 0,0 1-1,4 1 0,-4-3 0,2 2-2,-1-3 1,-2-3-1,0-2 0,-3-3 1,-9-11 3,13 13 3,-13-13 2,0 0-1,0 0 1,7-11 0,-7-8-1,7-5-1,-2-4-4,6-4-2,2-3-2,1-1 0,3 1 0,1 2-1,0 6 0,-2 8-2,1 6-4,-6 0-7,1 6-10,2 6-10,-14 1 2</inkml:trace>
  <inkml:trace contextRef="#ctx0" brushRef="#br0" timeOffset="3435">2941 1134 20,'0'14'14,"2"2"-4,-1 4 1,-1 0-1,3 3-1,-2-1-1,1 2 0,0-6-3,2-2 0,0-1-2,0-3-2,1-3-2,-5-9-3,9 10-8,0-6-17,-9-4 1,16-16 0</inkml:trace>
  <inkml:trace contextRef="#ctx0" brushRef="#br0" timeOffset="3755">3349 694 11,'-3'30'25,"4"13"-11,1 5-2,2 3-2,1 4-2,0 3 0,1-1-4,1-4 0,-2-2-3,0-7 1,-3-6-1,-1-7 0,-1-5 0,-1-8 1,0-5 0,-4-3 1,5-10 0,-16 1-1,5-9 0,-4-5 0,-1-7 0,-5 1-1,1-3 0,-1-1-1,0 2 0,4 1 0,1 5 1,5 3-1,11 12-1,-14-13 1,14 13-1,0 0 1,0 0-1,9-9 0,2 6 0,7 0 1,1-2 0,8-3 0,3 0 0,4-1 0,1-1 0,0-1 0,1 2 1,-5-1-1,-2 1 0,-6 2 0,-4 2-1,-5 2 1,-3 1-1,-11 2 0,10 1 1,-10-1-1,1 9 1,-2 1 0,-1 2 1,0 3 0,0 4 0,-2 5 1,2 2-1,0-1 1,1 0-1,0-4 0,3-1 1,1-6 0,4-2 0,3-11 1,6-4-1,2-7 0,5-2 1,0-4-1,2-2 0,-1-2-2,0 0 1,-2 1-1,-3 3 1,-6 2-1,-2 4 0,-11 10 0,15-12 0,-15 12-1,0 0 0,0 0-1,0 0 1,0 0 0,0 0 0,5 12 1,-5-1 0,0 8 1,-1 7 0,-1 8 0,-1 11 1,-2 11 0,-1 6 0,0 6 0,1 6 0,1-5 0,2-1 0,2-5 0,3-7-1,2-12-1,2-7-3,6-4-13,-2-10-19,-3-12-1,2-6 0</inkml:trace>
  <inkml:trace contextRef="#ctx0" brushRef="#br0" timeOffset="4997">3904 519 14,'0'0'16,"2"-11"-1,-2 11-1,0-9-4,0 9-3,0 0-1,0 0 0,10-1-3,1 10 0,5 2-1,8 5 0,7 1-1,8 8 2,7 2-2,3 5 1,7 7-1,1 3-1,2 4 1,-4 5-1,-4 2 1,-4 2-1,-5 2 1,-6-2 0,-7 1 0,-8-5 1,-6 2 0,-10-6 1,-3 2 1,-9-5 0,-5 1 1,-5-4 0,-4 2 0,-7-5-1,-4 0 0,-2-5-2,0-2 1,-1-5-2,0-3 0,1-5 0,3-4 0,2-5 0,6-3-2,1-2-1,1-4-3,9 0-16,2-1-14,10 1 0,-8-17-1</inkml:trace>
  <inkml:trace contextRef="#ctx0" brushRef="#br0" timeOffset="6029">5083 1381 22,'15'-17'24,"-1"-1"-11,8-1-6,8-8-2,5-2 1,9-4-2,2 0 1,4 0-3,-2 2 1,-3 4-2,-4 2 0,-8 4 0,-5 5-1,-10 4 0,-5 4-1,-13 8-2,0 0-2,0 0-3,-12-2 0,-3 5-1,-2-2 1,-2 1 0,-3-2 1,1-1 2,0-1 1,1-3 3,5-1 1,0-1 0,3-2 0,2 2 2,10 7 0,-12-14 2,12 14 1,-5-11-1,5 11 1,0 0-1,0 0 0,0 0-1,0 0-1,0 0 0,0 0-1,0 0 1,12 13 0,-5-1 0,-1 8 1,2 5 0,2 7 0,0 6 0,0 4 1,-1 2-2,2 0 0,-3 0-1,-2-4 1,-1-7-1,1-8-1,-4-3 0,0-8 0,0-2-3,-2-12-2,1 9-4,-1-9-3,0 0-1,0 0-1,0 0 1</inkml:trace>
  <inkml:trace contextRef="#ctx0" brushRef="#br0" timeOffset="6830">5162 1118 22,'-9'0'13,"9"0"-3,0 0 0,-10 2-3,10-2-2,0 0 0,17 7-1,-4-5 0,8 3 1,6 1-1,8 3 0,5-1 0,7 2-1,1 0-1,3 3 0,-3-2 0,-2 0-1,-3-2 0,-7-1 0,-6-2-1,-7-3-3,-4 0-9,0 1-17,-19-4 0,14-7 1</inkml:trace>
  <inkml:trace contextRef="#ctx0" brushRef="#br0" timeOffset="7270">6112 690 0,'0'0'20,"0"0"-13,-2 18-3,4-4 2,1 7 1,0 7 2,2 9 0,-4 8 1,2 12-1,-4 8 1,1 9-3,-3 1-2,1 4 0,-1-5-1,1-5-2,-1-8 0,3-10-1,0-14-1,2-11-1,1-7-3,-3-19-15,0 0-11,12-20 0,-11-11 0</inkml:trace>
  <inkml:trace contextRef="#ctx0" brushRef="#br0" timeOffset="7611">6020 668 6,'9'-13'23,"13"0"-2,1 4-16,5-1-1,4 2 1,1 1-1,5 3 0,2 1-2,2 4 1,-2 2-2,-1 3 1,-3 4-2,-2 5 1,-4 2-1,-7 4 1,-7 4 0,-7-1 2,-7 1 0,-5 2 1,-8-4 1,-5 1 0,-9-3 1,-4-1 0,-7-5 0,0-2-1,-5-2-1,-1-2-1,0-3-1,2-2-1,4-2-2,0-3-3,12 3-7,1 0-17,3-8-6,20 6 2</inkml:trace>
  <inkml:trace contextRef="#ctx0" brushRef="#br0" timeOffset="8102">7051 286 16,'0'0'21,"-14"8"-14,4 0-4,-4 2 1,0 3 1,-5 1 0,0 6 2,-4 0-1,1 7 0,-5 5 2,1 9-3,-7 6 1,0 13-2,-6 9 0,-1 12 0,-3 7-1,2 8-1,1 3 0,7 2 0,4-1 0,9-5-1,9-5 1,9-7-1,8-6 1,8-8-1,6-8 0,6-4 1,4-9-1,4-5 1,3-8 0,3-6 0,1-7 0,0-3 0,-2-8-1,0-3 0,-4-4 0,-5-2 0,-3-2 0,-5-1-1,-5 0-1,-4-2-1,-1 2-9,-12 1-21,8-14-3,-3-4 1,-12-13 1</inkml:trace>
  <inkml:trace contextRef="#ctx0" brushRef="#br0" timeOffset="8662">7247 650 14,'10'4'23,"-10"-4"1,0 0-18,5 18-4,-3-4 2,1 6 0,-1 4 1,1 9 3,-2 7-2,1 8 0,-2 4 0,2 9-1,-4 2 0,1 4-1,0-1-2,2-3 1,-1-5-2,3-7 0,-1-8 0,1-10 0,2-7-1,0-10-1,0-3 0,-5-13-4,0 0-4,2-18-5,-4-1-9,0-3-8,-10-10 0</inkml:trace>
  <inkml:trace contextRef="#ctx0" brushRef="#br0" timeOffset="8993">6979 957 0,'-7'-21'26,"18"13"0,5-5-9,7-2-6,10 5-3,6-5-2,9 4-1,5 0-1,8 5-2,1 3-1,1 2-3,6 6-6,-5 1-10,-5 3-11,3 9 1</inkml:trace>
  <inkml:trace contextRef="#ctx0" brushRef="#br0" timeOffset="9283">7533 1297 9,'-11'-6'24,"-1"-12"-10,5-4-5,6-2-1,5-3-1,5-1-2,4 1-1,4 3-1,-1 2 0,4 7-1,0 7-1,-3 6 0,2 6-1,-7 6 0,3 6 0,-3 7 1,-2 2 1,-5 2 0,-3-1 2,-2 1 1,-4-4 1,4-1 0,-12-8 0,3-1 0,-6-5 0,15-8-2,-24 9-1,10-8-2,-3-3-2,0-5-4,5 3-7,-1 0-18,3-9-5,8 1 3</inkml:trace>
  <inkml:trace contextRef="#ctx0" brushRef="#br0" timeOffset="9734">7822 1265 10,'7'-14'5,"4"-5"-1,7-2 2,2 1 0,7 0 0,2 3 0,2 3 0,0 8-1,-1 4-1,-2 6-1,-3 8 0,-1 4-1,-6 6 2,-3 3 1,-7 1 1,0 4 2,-8-5 1,0 3 0,-9-10 1,3 2 0,-9-9-1,1 0-1,-6-7-2,1 1 0,-5-9-2,0 0-1,1-3-2,-2-2-2,2-1-3,-2-7-8,8-1-23,2 2-2,1-5 1,5-1 0</inkml:trace>
  <inkml:trace contextRef="#ctx0" brushRef="#br0" timeOffset="10615">8348 422 2,'0'0'9,"0"0"-7,9 5 0,-9-5 2,3 10 0,2 1 3,-2 2 0,3 7 3,-1 8 0,-1 7 1,0 10-1,-3 9 1,-1 9-3,-4 1 0,2 8-2,-5-5-2,0-1 0,-2-6-1,2-6-2,3-10 1,2-9-2,0-8 1,1-8-1,0-4 1,3-5-3,-2-10-1,0 0-5,0-9-1,-5-5-1,2-1-4,-6-7 0,1-1 0,-4-7-1,-2-1 2,2 0 4,-3-3 1,1 1 3,0 5 3,4 3 2,1 5 1,3 4 2,1 5 1,5 11 0,-3-9 1,3 9 0,0 0 0,17-1-1,-7 1 0,6-1 0,5-1 0,7 1 0,3-4-2,4 0-1,3-6-2,1 0-1,3-4-2,-1-2-1,-5-4-1,-3-1 0,-3-2-1,-4 2 1,-5 0 1,-5 2 1,-5 1 2,-2 2 1,-5 3 2,-3 0 3,-2 4 1,1 10 1,-9-14 1,9 14 1,-11-10-1,11 10 0,-9-4-1,9 4-1,0 0-1,0 0-1,0 0-1,-9 9 2,9-9-1,-4 17 2,2 0 1,2 7 0,-3 8 0,1 10 0,-2 5-1,2 5 0,-1 1-1,3 0 0,-1-4-2,2-5 0,5-8-1,4-7 1,4-10-1,2-3 1,6-8-1,0-4 1,1-6-1,1-2 1,-2-4-1,-2 0 0,-4-3 0,-2 3 0,-5-1 0,-9 9-1,12-13 1,-12 13-1,0 0-1,0 0 1,0 0-1,0 0 0,0 0 1,0 0-1,0 0 1,10 16 0,-10-1 1,2 5-1,0 3 2,0 4-2,0 2 2,1 3-2,1 1 0,1-1-2,5 0-6,-3-8-12,2-6-14,7-2 1,-6-14-1</inkml:trace>
  <inkml:trace contextRef="#ctx0" brushRef="#br0" timeOffset="12227">9160 948 23,'-5'-11'18,"5"11"-4,0 0-1,0 0-1,0 0-3,0 0-3,0 0-2,14-5-2,-4 7 0,3 5-1,2 0 0,4 4-1,3 5 0,3 2 0,2 2 0,-1 2 1,-1 1-1,-1 2 0,-2 0 1,-3 2-1,-4-2 0,-3-1 1,-5-2 0,-2 1 0,-5-4 2,-1 1-1,-5-7 1,-1 2 0,-7-5 1,1 0 1,-7-4-1,2-1 1,-5-6-2,0 1 1,-3-5-2,4-1 1,-2-2-1,4 1-2,4-2 0,1 0 0,5 3-2,10 6-1,-12-15 0,12 6-2,7-1-1,0-6-3,11 2-9,4 0-12,4-9-2,10 5 0</inkml:trace>
  <inkml:trace contextRef="#ctx0" brushRef="#br0" timeOffset="12748">9775 979 2,'-21'12'15,"11"-5"-2,-4 0 0,0 1-2,0-1 0,1 0-2,-1 4 0,-1-1 0,3 4-2,-4 0-2,4 4 0,-1 3-1,5 1-1,0 1 1,5 2-2,2-5-1,4 0 0,6-5-1,0-4-1,9-7-2,1-11-4,6-6-5,0-6-4,4-7-5,1-6 0,-3-7-3</inkml:trace>
  <inkml:trace contextRef="#ctx0" brushRef="#br0" timeOffset="13039">9947 648 10,'1'-9'21,"-1"9"-4,-4-13-4,4 13-2,0 0-2,0 0-1,0 0-3,0 0-1,0 0-2,0 0 0,0 0-1,-2 21 0,4-1 0,1 8 1,-1 10 0,4 9 2,-4 7-1,4 7 1,-5 4-1,6 1 0,-5-4 0,3-5-1,1-6 1,-1-8-2,1-10 1,0-6-1,1-11 1,0-3-1,-7-13 1,18 1 0,-7-10-1,2-6 0,1-3 0,2-5 0,0-3-2,2 0 1,-2 2-1,-2 2 0,-3 5 0,-2 2 1,-2 5-1,-7 10 0,9-9 0,-9 9 0,0 0 0,0 0 0,0 0 0,9 1 0,-9-1 0,6 9 1,-6-9-1,9 12 2,-2-1-1,2 0 1,5-1 0,2 1 0,4-1 0,4-2-1,4-1 1,1-3 0,5-4 0,3-4-1,-1-4 0,2 0 0,1-4 0,-2-2 0,0 0-1,-3-2 1,-3 2 0,-4 0 0,-4 2 0,-6 1-1,-3 1 2,-5 2-2,-9 8 1,5-15-1,-5 15 0,-14-16 0,2 10 0,-6 0 0,-3 0 0,-4 1 0,1 1 0,-3 3 0,0 5 1,1 0 0,1 4-1,3 2 2,0 4-1,2 2 0,2 2 1,3 1 0,3 4 1,4 0-1,4 2 1,7 1 0,6-1 0,6 0-1,8-1 1,4 0-1,7-5 0,5-1 0,6-4 0,-1-5-1,2-1-2,-2-9-4,0-9-27,2 4-2,-14-11 0,0-2 1</inkml:trace>
  <inkml:trace contextRef="#ctx0" brushRef="#br0" timeOffset="14671">11197 293 8,'-4'-10'12,"4"10"-1,0 0 0,-1-11-2,1 11-1,0 0-1,0 0 0,0 0-1,0 0 0,0 0-3,0 0 0,0 0-1,0 0 0,-2 19-1,6-1 1,0 8 0,4 11 1,1 9 0,2 16 1,-2 11-1,4 16 1,-3 8-1,2 9 0,-5 5-1,-1 2 0,-3 0-1,1-6 1,0-10-1,-1-9 0,0-11 1,-1-10 0,0-12-1,0-8 0,0-8 1,-2-5-1,0-7 0,0-5-1,-1-5-1,0-2-1,2-2-2,-1-13-10,0 0-19,0 0-1,-4-12 1</inkml:trace>
  <inkml:trace contextRef="#ctx0" brushRef="#br0" timeOffset="15712">12014 847 8,'15'-8'12,"-15"8"-1,0 0 0,0 0 0,-14 5 1,5 1 0,-7 0-1,0 6-4,-7 1-1,-1 4-1,-4 3-1,1 3-1,-3 1 0,1 5-1,-1-1 0,4 1 0,2 1 0,4 0 0,5-2 0,4 0 0,4-4 1,7 2-1,3-5 1,6 1-1,7-7 0,6 0 0,7-5-1,6-5-2,7-4-4,1-8-7,8-5-17,3-4-5,-6-10 0</inkml:trace>
  <inkml:trace contextRef="#ctx0" brushRef="#br0" timeOffset="16113">12211 974 7,'-9'7'13,"9"-7"-4,7 11 1,3-4 0,2 1 1,2 5-2,3-2 0,4 6-2,-3-1-3,4 7-1,-2 0-1,-2 5 0,-3-1 0,-1 1 0,-6-1 0,-1-2 0,-6-2 1,-3 0 1,-8-9 1,1-1 1,-8-5 0,0-1 0,-6-6 0,1 0-1,-2-7 0,2 1-2,0-5 0,5 0-1,1-1-1,8-3-1,4-1 0,6-3 0,6 0-1,3-1 0,9 0-1,3-2 1,3 3-2,1-2 1,2 6-5,-3-2-7,1 1-18,0 7-3,-9-4 1</inkml:trace>
  <inkml:trace contextRef="#ctx0" brushRef="#br0" timeOffset="16574">12617 1010 3,'0'0'24,"-9"12"0,9-12-13,-9 7-7,9-7 1,0 0 0,0 0 0,-9 11 1,9-11 0,0 0 1,6 17-1,-3-8-1,6 6 0,0 1 0,5 7-2,0-1 1,4 2-2,1-1 0,-1-3-1,-2-3 0,-1-2 0,-4-7 1,-1 0 1,-10-8 0,10 3 1,-10-3-1,5-11 1,-2-2-1,3-3 0,0-5-2,2-6 1,4-4-2,1-3 0,2-2-1,1 0 1,2 4-1,-1 0 0,3 6-3,-4 0-2,3 10-6,-5 1-6,4 5-7,-1 6-11,-5-1 2</inkml:trace>
  <inkml:trace contextRef="#ctx0" brushRef="#br0" timeOffset="17024">13172 1011 4,'1'24'20,"-6"2"-2,0 4-3,1 3-2,-3 0-2,3 2-1,-1-4-2,3-1-1,-1-6-2,5-4-3,3-9-7,7-5-20,2-20-4,9-5-1</inkml:trace>
  <inkml:trace contextRef="#ctx0" brushRef="#br0" timeOffset="17295">13621 521 11,'-1'11'22,"1"-11"-4,-6 13-14,6-2 2,0 1 1,2 6 2,-1 2 1,5 13-1,-2 2 0,4 11-1,-3 7-2,4 5 0,-3 5-3,4 2 1,-3-1-2,-1-3 0,0-7-1,0-7 0,-3-10 0,0-8 0,-2-9 0,-3-3-1,2-17 0,-17 6 0,3-12 0,-4-6 0,-4-7 0,0-5 0,-4-4-1,-1-2 1,2-2 0,3 3 0,4 1 0,1 3 0,5 9 0,3 2 0,2 5-1,7 9 1,-2-9 0,2 9-1,14-6 1,-2 3-1,5 0 1,3-3 0,7-1 0,4-1-1,3-2 1,2-2 0,0 1 0,-1-3 0,0 1 0,-2 1 0,-5 1 0,-4 1 0,-3 4 0,-6 1 0,-3 2-1,-2 3 0,-10 0 0,10 9 1,-7 2 0,-3 5 0,0 3 0,0 5 1,-1 3 0,0 3 1,1-2 0,2 1 0,-1-5-1,5-1 1,0-5 1,3-4-1,4-7 0,7-4 0,2-8-1,5-4 1,-1-3 0,4-4-1,-1-6 0,1-1-1,-5 1 0,-2 0 1,-6 3-1,-1 2 0,-5 4 0,-1 0 0,-10 13 0,12-14-1,-12 14 1,0 0 0,0 0-1,9-10 1,-9 10-1,0 0 0,0 0 0,1 12 1,-2 1 0,1 8 0,-2 11 0,0 9 1,-1 12 0,0 13 0,-2 9 1,2 6-1,0 0 1,1-1 0,3-7-1,2-5 0,2-9-1,1-14-1,8-3-15,-3-12-20,-6-16-1,-5-14 0,0 0 0</inkml:trace>
  <inkml:trace contextRef="#ctx0" brushRef="#br0" timeOffset="19017">14152 0 5,'0'0'17,"0"0"-4,0 0-1,0 0-1,0 0-2,0 0-2,0 0-2,0 0-1,14 8-1,2 2-1,7 5 0,6 6-1,8 7 1,6 7-1,6 7 1,3 6-1,3 6 0,-2 8 0,-4 5-1,-2 5 0,-7 5 1,-6 6-1,-7 5 0,-8 4 1,-8 4-1,-8 3 1,-6 4 0,-5 3 0,-4-1 0,-4-5 1,-3-5 0,-2-5 1,1-10 0,-2-14 1,2-9 1,-2-16 0,4-7 0,-2-14 1,4-4-1,-1-11-1,2-4-1,0-6-1,1-9-3,4 3-9,0-4-22,2-12-4,9-3 1,1-9-1</inkml:trace>
  <inkml:trace contextRef="#ctx0" brushRef="#br0" timeOffset="19668">15252 1164 19,'8'-9'26,"9"-5"-15,8 0 0,2-9 0,7 2 0,0-9-3,4 2-1,-3-3 0,2 3-2,-6 2-1,-4 2-2,-5 3 0,-4 5-4,-4 3-5,-7 2-9,-7 2-11,0 9-3,-19-10-2</inkml:trace>
  <inkml:trace contextRef="#ctx0" brushRef="#br0" timeOffset="19929">15343 795 5,'0'14'15,"5"4"2,3 4-1,3 3-1,8 6-2,0-1 0,9 7-2,-2-2-3,9 6-1,-4-3-1,3 2-3,-3-3 0,0-3-2,-4-3 0,-4-4-1,-5-5-1,-5-3-2,-2-5-5,-11-14-6,-1 11-12,1-11-2,-24-1-3</inkml:trace>
  <inkml:trace contextRef="#ctx0" brushRef="#br0" timeOffset="20179">15425 1265 13,'-17'-12'30,"14"2"-3,3-1-3,0-9-7,9 1-3,-1-9-5,11-2-2,0-6-4,9-2-1,1-4-2,3 2 0,1 2 1,0 2-3,-5 7 0,-5-1-7,-2 8-15,-8 7-11,-10 0 1,-3 15 0</inkml:trace>
  <inkml:trace contextRef="#ctx0" brushRef="#br0" timeOffset="20449">15199 944 14,'0'0'29,"15"11"-6,7-4-11,5-3 0,11 4-3,4-4-2,11 1-2,3 0-5,2-2-7,1-1-16,2 4-7,-9-8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0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17,'15'-3'10,"-15"3"2,22-11-2,-3-2-2,5-3-2,5-2-1,3-6-2,3-1-1,3 0 0,-1-4-1,2 1 0,-2 3-1,-2-1 0,-4 3-2,-5 5-3,-4 1-4,-8 0-8,2 9-7</inkml:trace>
  <inkml:trace contextRef="#ctx0" brushRef="#br0" timeOffset="250">238 0 18,'0'0'15,"0"0"-2,0 0-3,0 0-3,0 0-2,0 0-2,4 10-1,2-1 0,8 2-1,-1 6 1,7 2 1,1 8-1,7 4 1,1 2 0,1 5-2,3 0 1,-1 0-1,-1-1-1,-2-4 1,-4-2-2,-4-6 0,-4-4-3,-3-3-3,-7-5-5,-5-3-4,-2 2-5,-11-9-5</inkml:trace>
  <inkml:trace contextRef="#ctx0" brushRef="#br0" timeOffset="551">305 475 13,'-15'-8'20,"10"-4"-4,3-5-2,8-7-2,7-3-2,4-8-4,4-3-1,5-4-1,2 1-2,-1 0 1,-3 7-2,-3 3 1,-4 7-1,-6 5-3,-6 5-2,-5 14-3,-8-11-3,-6 13-3,-5 0 2,-5 3-1,-5 1 0,-2 1 3,-3 1 2,-2-2 3,3 1 3,1-2 2,7 0 1,2 0 2,5-1 2,5-1 0,3 0 2,10-3 0,0 0-1,0 0 1,0 0-2,10 3 0,7-2 0,6-2-1,10 2-1,10 0 0,3 1-2,9 0-2,1 1-6,3-4-17,6 9-4,-7-7-1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2 232 11,'0'0'12,"0"0"-4,0 0-1,-1 21 0,1-1 0,-1 8 0,2 9 0,-2 13 1,2 10-1,-1 7 0,2 10-2,0 0 0,1 1-2,0-5-1,2-5 0,0-13-2,2-12-1,3-10-4,-2-13-9,-8-20-15,24-3 1,-16-21 0</inkml:trace>
  <inkml:trace contextRef="#ctx0" brushRef="#br0" timeOffset="280">47 352 19,'-18'-22'28,"18"22"0,-10-15-13,6 4-6,6 1-3,1-3-2,6 0 0,3-4-1,4 0 0,5-2-1,4 1-1,5 1 1,3 3-1,3 2-1,3 4 1,1 6-1,0 4 0,-1 6-1,-2 5 1,-6 3 0,-1 4 0,-4 5-1,-7 2 1,-3 3 0,-6 1 1,-7-1 0,-3 1 1,-3-3 0,-5 0 2,-9-5 0,1 0-1,-8-7 1,-1 0 0,-3-6-1,-2-2 0,-2-2-1,0-2-2,1-3 0,1-3-1,3-1-1,0-5-3,7 6-3,0-7-10,3-1-16,12-1-1,1-6 1</inkml:trace>
  <inkml:trace contextRef="#ctx0" brushRef="#br0" timeOffset="811">1185 21 7,'11'4'27,"-11"-4"-1,-14-1-10,5 5-6,-5-1-2,0 3-2,-8 2-1,1 2-1,-3 2-1,-4 5 0,-2 5 0,-1 5-1,-3 6-1,0 5 0,-1 6 0,1 3 0,2 7-1,6 0 1,3 5 0,5 1-1,7 0 1,8 0 0,6-3 0,8-1-1,8-4 1,7 0 0,7-9 0,6-3 0,4-5 0,3-4 0,-2-7 0,1-4-1,-4-4 1,-6-4-1,-5-3 0,-9-4 1,-3-2-1,-9-1-1,0 0-1,-9-2-4,0 0-10,11 0-17,-19-9 1,8 9 0</inkml:trace>
  <inkml:trace contextRef="#ctx0" brushRef="#br0" timeOffset="1382">1537 379 25,'0'0'23,"0"0"-9,-12-10-3,0 7-2,1 5 0,-6-1-3,1 5-1,-4 1-1,-1 6-2,-2 1 1,0 5-2,0 1 1,1 2-1,3 0 0,1 2 0,4 3 1,3 0-2,5-1 2,5 0-1,4-3 0,7 0 0,5-1 0,6-3-1,8-9-1,4-8-4,9-2-7,1-7-12,0-13-6,6 2-1</inkml:trace>
  <inkml:trace contextRef="#ctx0" brushRef="#br0" timeOffset="1722">1754 420 9,'0'0'11,"0"0"-3,0 0-3,-3 9 1,3-9 0,5 10 0,-5-10 0,13 17-1,-4-6 0,2 3 1,4 0-2,0 5 0,1 2 1,1 0-3,-1 1 1,-2 0-1,-2-3 0,-3 2-1,-5-2 3,-4-3-1,-8-3 1,-2-1 1,-6-3-1,-1 1 1,-6-5 0,1 1-1,-3-5 0,5-1-2,3-3 0,1-2-1,5-4-1,5-3-1,7-3 0,5-6 0,8-3-2,3-6-1,10-3-1,3-7 0,5-2-1,1-6 1,5-1-1,-2-3 0,2 2 2,0 0 0,-2 4 2,-5 4-1,-1 5 2,-5 8 0,-3 6 0,-6 6 0,-6 8 0,-13 9 0,12-2 0,-12 2 0,-1 19 0,-3 0 1,1 7 0,1 7 1,0 10 0,3 7 1,1 6 0,3 4 1,3 2 0,1 0 0,1-4-1,1-5 0,-1-11 0,-1-7 0,-2-9 0,1-7-1,-5-8 2,-3-11-1,0 0 0,-10 3 0,-1-11 0,-4-4-1,-5-4 0,-5-4-1,-2-5-2,-4-3 1,-2-1 0,0-1 1,3 3-1,2-1 1,4 4 0,7 3 1,2 3 1,8 3-1,5 1 1,5 4 0,4-2-1,8 4 1,5 1-1,8 2 0,8 1 0,4 2-1,6 2-1,4 2-3,6 3-6,-2 2-12,-1-3-9,4 6 1</inkml:trace>
  <inkml:trace contextRef="#ctx0" brushRef="#br0" timeOffset="2623">2840 403 3,'-18'0'24,"9"2"-3,-7 1-10,-5 0-3,-1 6 0,-4-1-1,2 5 2,-4 1-2,3 4 0,-3 0-1,4 4 0,-1 2-1,7 0-1,1 0-1,5 0-1,2-2 0,7-2-2,6-2 1,8-2-1,5-8 0,6-4 0,7-6-2,4-8 0,9-8-3,2-9 0,3-5-2,-2-11 1,3-4-1,-5-9 1,-1-2 1,-4-3 1,-4 1 1,-5 2 1,-7 3 2,-1 7 1,-7 6 1,-2 11 1,-5 7 0,-1 9-1,-5 5 1,-1 10 0,0 0 0,-9 15-1,1-1 1,-1 7-1,-1 4 1,1 8 0,-3 4 1,5 7 0,-1 2 0,4 4-1,2-2-1,3-1 1,3-3-2,3-7 1,6-6-1,2-9 1,6-10-1,6-6 1,2-8-1,3-4 0,1-6 1,0-3-1,-1-1 0,-1-1-1,-6 2 1,-4 1-1,-4 5 0,-5 1 0,-2 4 0,-10 4 0,11 6-1,-8 3 2,-2 5-1,-1 5 1,1 2 0,1 2 0,0 5 1,4 2-1,0-1 1,2-1-2,2-3 0,3-3-4,5 0-15,1-2-16,-5-17-1,4-4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88 15,'1'-14'19,"-1"14"-2,0 0 0,-3-12-4,3 12-1,0 0-4,0 0-2,0 0-3,0 0-1,0 0-1,-2 12-1,2-12 1,2 22-1,1-4 0,1 7 1,0 6 1,2 8-1,1 8 0,0 10 1,-2 9-1,1 9 0,-2 5 1,-2 5-1,-2 2 0,-2 2 0,-2-1 0,-2-5 0,-1-8 0,0-5 0,-2-8 0,1-7 0,1-9 0,1-10 0,1-8-1,2-5 1,1-9 0,0-3-1,2-11-1,0 0-4,0 0-10,0 0-19,3-22 2,2 5-1</inkml:trace>
  <inkml:trace contextRef="#ctx0" brushRef="#br0" timeOffset="3876">799 418 4,'-16'1'12,"7"2"-2,-5 0 0,-1 2-2,-3 1 0,-3-1 0,2 4-2,-3 1-2,1 4 0,-1 2-2,2 2 1,0 3-1,4 3-1,1 2 2,3 1-1,2 0-1,2 1 1,4-4 0,2 0 0,2-3 0,3-3 0,2-4 1,5 0-1,2-7 0,6-3-4,7-2-8,8-1-18,-4-11 1,9 2-2</inkml:trace>
  <inkml:trace contextRef="#ctx0" brushRef="#br0" timeOffset="4296">873 591 13,'14'3'12,"-14"-3"0,20 1-1,-6 2-2,0 2-3,4 3-2,-2 3 0,4 1-2,-4 4 0,5 2-1,0 3 0,-4 2 0,1 0-1,-2-1 1,-3-1 0,-3-3 0,-2-2 4,-4 1 0,-12-6 2,4 0-1,-9-6 1,-1 3 1,-4-6-1,-1 5-1,-4-7-2,3-5 0,1 3-2,-1-5 0,3-3-1,2 3 1,4-2-1,3-2 0,1 1 0,7 10-1,1-17 0,-1 17-1,17-15-1,-5 2-1,7 5-4,0-8-6,5 2-15,6 3-6,-3-5 1</inkml:trace>
  <inkml:trace contextRef="#ctx0" brushRef="#br0" timeOffset="4767">1299 570 9,'0'0'15,"0"0"-8,-9 8-1,9-8 1,1 12 0,-1-12 0,6 19 0,0-4-1,0 0-1,2 5 0,-1-1-1,1 0 0,-2-3-2,1 0 1,-3-6 0,1-1 2,-5-9 2,0 0 0,0 0 1,12-3-1,-7-10-1,6-1 1,-1-5-3,4-3-1,2-3-2,3-2-2,0 0 0,0 2-1,1 4-2,-4-1-3,3 8-2,-5-3-5,3 9-6,-4 1-6,1 2-2,1 4 0</inkml:trace>
  <inkml:trace contextRef="#ctx0" brushRef="#br0" timeOffset="5137">1730 589 6,'4'32'14,"-3"-4"-1,4 2-1,-3-2-3,3-5-1,-2-1-2,2-8 0,0-3-3,-5-11-9,21-3-17,-15-16-1</inkml:trace>
  <inkml:trace contextRef="#ctx0" brushRef="#br0" timeOffset="5378">2158 148 2,'0'0'21,"3"12"1,-3 1-18,-1 1-1,2 6 2,-2 4 2,3 6 0,-3 4 0,5 9 1,-4 3-2,2 3 0,-2 2-2,-1 1-1,-2-3-1,0-3 0,-2-9 0,0-5-1,-2-10 0,-3-5 0,0-8 0,-2-4 0,-3-8 0,1-4 0,-5-3 0,1-5 0,-2-2 0,2-2 0,1-1 1,3 1-1,2 2 1,6 1 0,2 4-1,5-1 0,3 4 0,5 0 0,3-2-1,6 2 0,5-3-1,3 1 1,5-2 0,5 2 0,2 0-1,2-1 1,2 1 0,-2 0 0,0 1 0,-5-1 0,0 3 0,-5 1 0,-4 1 0,-6 1 0,-2 4-1,-6 1 1,-12 0 0,18 12 0,-17-2-1,-2 3 2,-2 2-1,-1 4 1,-2 3 0,2 1 1,-2 0-1,2-2 0,0-1 0,-3-2 0,4-5 1,3-2-1,0-11 1,0 0 1,16 2-1,-3-9 0,2-6 0,10-3-1,-4-4 1,4-2-1,2-1-1,0-1 0,-1 1 0,-2 2 0,-4 4 0,-2 1 0,-4 6-1,-2 3 1,-12 7-2,12-6 1,-12 6 0,4 17 0,-4 1 0,-3 8 1,1 9-1,-3 10 2,-1 10 0,1 6 0,-2 9 0,0 6 0,2 0 0,2-2 1,2-3-1,2-6 0,1-12-1,0-5 0,1-11-4,-3-13-17,2-10-14,-2-14-1,0 0 1</inkml:trace>
  <inkml:trace contextRef="#ctx0" brushRef="#br0" timeOffset="6559">3427 703 18,'0'0'26,"0"0"-7,0 0-8,7 19 1,-13-8 0,4 13 0,-8 0 0,2 12-2,-8 3-1,0 8-3,-7 2-1,0 6-2,-3 3-2,-2-9-5,4 2-10,4-8-20,-3-17-2,7-7 1</inkml:trace>
  <inkml:trace contextRef="#ctx0" brushRef="#br0" timeOffset="7020">3863 1 6,'4'22'12,"-1"-3"-3,2 7 0,0 8 2,-1 4 0,2 10 0,-3 4-1,2 5 0,-5 2-3,-1 3 0,-4-6-2,2-3-1,-4-8-1,1-6 0,-2-11-1,1-5 0,0-10-2,7-13-1,-13 5-3,2-14-3,3-5-1,-6-10 0,2 0-1,-5-8 0,0-2 1,-1-4 2,1 3 3,0 1 3,3 3 3,5 6 0,-1 3 2,6 5 1,1 2 1,5 6 0,2-1 0,7 3-1,2-2 1,7 3-2,2-2-1,8 3-1,6 0 0,5 2-2,7 1 1,3 1-2,4 4-3,0-1-4,5 4-6,-4 1-9,-6-2-9,4 5 0</inkml:trace>
  <inkml:trace contextRef="#ctx0" brushRef="#br0" timeOffset="7541">4173 574 1,'-18'-15'28,"12"4"-1,-3-10 0,6 2-20,9 0-4,0-2 1,7 4 0,1 0 0,5 3-2,2 4 0,3 4 0,-1 4 0,0 6-1,0 5-1,-1 5 1,0 3-1,-4 3 1,-3 0 0,-3 2 1,-6-2 2,-1 2 0,-7-5 1,-1-1 1,-8-4 0,2 0 0,-7-6 0,4 2-1,-6-6-2,3-2 0,-3-2-3,1-6-2,6 4-6,-5-9-16,4-3-12,7-1-1,2-4 1</inkml:trace>
  <inkml:trace contextRef="#ctx0" brushRef="#br0" timeOffset="7991">4588 560 14,'0'0'25,"-15"3"-1,11-12-17,5-1-1,3-7 0,4 0 0,5-2-1,1 2-1,5-1 0,0 7-1,1-1-1,2 6-1,-4 5 0,1 6 0,-2 5-1,0 5 0,-3 5 2,0 4 0,-5 2 1,-2 3 2,-4-3 0,-1 1 1,-10-5 1,1 1 0,-6-9-1,-1 1 0,-4-8-1,0 1-1,-3-6 0,2-3-2,-1-5 0,1-5-3,3-2-1,-2-5-6,10 0-6,-2-5-18,5-4-6,3 0 1,5-4 0</inkml:trace>
  <inkml:trace contextRef="#ctx0" brushRef="#br0" timeOffset="8562">5008 60 12,'4'10'22,"-3"-1"-10,1 8-6,4 6 2,-3 4 2,4 10 2,-1 1 1,3 10-1,-1-3-1,3 5-2,-5-8-2,6-1-2,-5-5-1,1-5-2,-3-8-1,3-5-1,-3-5-1,-5-13-3,10 8-9,-10-8-11,-2-15-10,1 5 0,-8-7 1</inkml:trace>
  <inkml:trace contextRef="#ctx0" brushRef="#br0" timeOffset="8833">4897 316 5,'0'0'25,"15"3"-9,-4-2-3,5 2-3,0-1-1,8 2 0,2 0-3,6 0-1,1-2-1,4 0-1,4-2-2,1-4-5,5-1-7,0 0-14,-6-10-4,2 2 0</inkml:trace>
  <inkml:trace contextRef="#ctx0" brushRef="#br0" timeOffset="9123">5311 67 0,'0'0'23,"0"0"0,0 0-15,7 10-2,-7-10 1,12 9 0,-7 2 0,3 5 1,-2 5-1,5 7 1,-4 3-1,4 10 0,-3-1-1,2 5-1,-4-5 0,4-1-2,-2-7 0,-1-3-1,1-8 1,4-8-1,2-8-1,6-7 0,2-5 0,4-8-1,3-2-1,2-2 1,1-3-1,-2 3 0,-2 2 0,-6 4 1,-3 4-1,-5 4 1,-2 5 0,-12 0 0,15 17 0,-10-3 1,-1 5 0,2 6 0,2 4 0,0 3 1,-1 0-2,4 1 2,0-3-2,0-3-1,3-2-5,-4-7-18,-1-13-10,5-3-2,-5-14 2</inkml:trace>
  <inkml:trace contextRef="#ctx0" brushRef="#br0" timeOffset="9684">6023 322 0,'11'-3'29,"-11"3"0,14-8 2,-2 6-21,-3-4-4,6 6-1,-4-2 1,4 4-1,0 2-2,2 3 0,0 2 0,2 6-1,-2 2 0,2 6-1,-1 2 1,2 4-1,-2 1 0,-1 0 1,-2 0-1,-3-1 1,-5-4 0,0-1 0,-6-5 0,-2-2 1,-6-3 0,0-2 0,-4-5 0,0 0 0,-3-5-1,-1-1 1,-1-5-1,-2-2-1,0-2 0,-1-3 0,-1-2-1,2-1 0,1-1-1,1 1 1,3 0-1,3 1 0,4 0-1,3 0-1,5 1 1,4 0 0,6 1-1,5 0 1,4 1-1,0 0-2,7 5-4,-3-2-5,5 6-10,0 2-11,-4-5 0</inkml:trace>
  <inkml:trace contextRef="#ctx0" brushRef="#br0" timeOffset="10245">6611 362 14,'-10'2'23,"10"-2"-9,-13-2-7,4 0 1,0 3 0,-3-1 0,2 5 0,-5-1 0,3 5 0,-3 2-1,3 6 0,-2-1-2,3 6 1,0 1 0,5 3-2,-1 0 0,6 2-1,1-4 0,6-1-1,1-3-1,4-3-1,6-4-3,1-10-2,10-2-5,-4-12-8,7-7-13,2-3-4,-3-10 1</inkml:trace>
  <inkml:trace contextRef="#ctx0" brushRef="#br0" timeOffset="10595">6840 0 1,'0'0'21,"0"0"-9,0 0-4,0 0 2,-4 13 0,3 0 1,-1 0-1,3 12 2,-4 2-2,6 11-1,-3 1 0,4 10-2,-3 1-1,6 5-1,-4-3-1,3-1-1,-1-5 0,1-5 0,-2-8 0,3-6-1,-3-11 1,3-4-1,-7-12 0,19-2-1,-7-11-1,4-2 1,2-7-2,4-4 0,2-1 0,1-1 0,-2 3 0,-2 3 0,-2 5 0,-4 3 1,-4 4-1,-11 10 0,15-5 0,-15 5 0,6 11 1,-3-2-1,2 3 1,3 2 0,3 2 0,2-2 1,5 1 0,5-2 0,5-2 0,4-2 0,2-6-1,4-3 1,-1-2-1,3-2 1,-4-3-1,-2-4 0,-5-1 0,-4-1 0,-7 1 0,-4 0-1,-5 2 1,-6-2-1,-5 2 0,-4 0 0,-6 2 0,-4 2 0,-3 2-1,-4 0 2,-4 3-1,-1 1 0,-1 4 1,-1 2 0,2 2 0,1 5 1,2 0 1,6 4 0,3 2 0,6 6 1,5 1 0,9 6 1,8 1-1,9 4 0,6-2-1,7 2-1,4-2 0,4-6-1,5 2-3,-3-12-6,6-10-25,0 2-3,-4-13-2,3-4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20:24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2,'0'0'9,"0"0"0,0 0-2,0 0-1,0 0-2,0 0-1,0 0-2,0 0 0,0 0-2,0 0 1,0 0 0,0 0-1,4 15 1,5-1 0,0 2 0,5 5 0,1 4 1,4 5-1,0 3 0,2 2 0,-1 4 1,0 1-1,-2 4 1,-3 1-1,0 5 0,-3 3 1,-1 4-1,-4 3 1,1 2 0,-4 2 0,0-1 0,0 3 0,-3-2 0,-4-3 1,-1-2 0,-2-4 1,-5-2 1,-4-2-1,-2-3 2,-5-6-1,1-2 1,-4-2-1,1-4 1,-2-5-2,5-4-1,-1-4 0,5-2-1,1-7 1,3 0-1,2-5 0,11-7-1,-13 7 1,13-7-2,0 0-1,-10 5-5,10-5-12,9 15-8,-9-15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29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99 111 15,'-3'-9'16,"3"9"-2,0 0-1,0 0-3,0 0-1,-5 9-1,5-9-3,-1 21-1,2-4-1,1 9-1,0 4 1,1 9 0,-1 3 1,6 4-1,-2 4 1,0 1-2,-2-2 0,2-1 0,1-3 0,-1-3-2,1-4 0,-4-5-5,2-4-11,4-3-15,-7-14 1,3-1 0</inkml:trace>
  <inkml:trace contextRef="#ctx0" brushRef="#br0" timeOffset="360">0 132 5,'0'0'24,"-2"-18"0,4 8-11,6-1-8,2-2 0,2 3-1,5-1 1,0 3-1,5 0 0,1 5-1,-1 1 0,4 4-1,4 3-1,-1 2 0,-1 5-1,0 2 0,-4 3 1,-1 1-1,-3 2 0,-3 2 2,-8-2 0,-3 3 2,-5-2 0,-4 1 2,-3-3 0,-4 3 1,-11-7 0,4 4 0,-6-7 0,1 1-2,-4-4-1,0-2-1,1-2 0,2-3-2,7 0-1,-1-3-2,3 1-3,-1-4-4,15 4-9,-12-1-18,12 1-1,0 0 1</inkml:trace>
  <inkml:trace contextRef="#ctx0" brushRef="#br0" timeOffset="961">1215 27 23,'0'0'18,"0"0"-5,0 0 0,0 0-1,-4-11 0,4 11-2,0 0 0,0 0-2,-14 1 0,14-1-3,-13 2 0,4 2-2,-4-1 0,1 2-1,-6 1 0,2 3-1,-1 3 0,-3 1 0,0 4-1,-1 1 1,-1 4-1,-2 4 2,-1 2-1,0 4 0,-2 6 0,1 3 0,-1 4 0,1 3 0,2 1 0,6 2 0,4-1-1,3 2 1,8-1 0,5-3-1,8-1 1,4-1 0,3-4 0,7-3-1,5-5 0,3-6 1,2-5-1,3-4 0,1-9 1,2-3-1,2-6 0,-7-2 2,-2-3-1,-1-1-1,-6-1 1,-5 0 0,-7 1 0,-4 1-1,-10 4 0,0 0-2,11-3-4,-11 3-4,0 0-19,-11-7-8,2 0-1,9 7 1</inkml:trace>
  <inkml:trace contextRef="#ctx0" brushRef="#br0" timeOffset="1652">1484 261 14,'5'-15'27,"-5"15"0,0 0-17,0 0-2,0 0-3,1 22 0,-3 1-1,-1 5 0,2 10-1,-1 5 1,0 10 0,-1 0 0,4 3 0,-1-3 0,1-4-2,-1-5 0,2-9 0,0-9-1,0-9-2,0-6-1,-2-11-3,0 0-4,1-10-7,-1-6-9,-1 0-5,-6-11-1</inkml:trace>
  <inkml:trace contextRef="#ctx0" brushRef="#br0" timeOffset="1933">1348 490 4,'-8'-12'24,"-3"-2"-1,11 14-4,-10-12-3,10 12-5,0 0-2,0 0-1,13-4-1,-3 0-1,8 1 0,1-2-1,10 1 0,4-4-1,10 1-2,3-2-1,5 0-4,8 4-7,-2-3-9,0-2-14,5 9-2,-10-2 1</inkml:trace>
  <inkml:trace contextRef="#ctx0" brushRef="#br0" timeOffset="2213">1925 658 2,'-19'5'31,"-4"-8"0,7 0 1,2-3-16,-1-6-7,6-1-4,1-1-1,7-1-1,2 0-1,4-1 0,3 2-1,6 0 0,3 6-1,4 3 1,2 4-2,1 4 1,0 3 0,1 6-1,0 0 1,-2 4 1,-7-1 0,-1 1 2,-7 1 0,-3 1 1,-7-4 0,-2 4 1,-7-5-1,-2 2 1,-6-4 0,0-1-2,-2-5-1,0-4 0,2-2-3,1-7-2,6 0-2,0-10-5,11 5-7,0-2-20,4-7-1,7 0 1</inkml:trace>
  <inkml:trace contextRef="#ctx0" brushRef="#br0" timeOffset="2674">2284 631 8,'-10'-1'24,"10"1"2,0 0-17,-10-17-2,11 6 1,-2-4 1,6 4-1,-3-5 1,7 4-2,-4 1-1,8 5 0,-13 6-3,19-2-1,-5 8-1,-2 3-1,3 3 0,-2 3 1,-1 2 0,1 3 1,-6-3 1,0 3 1,-8-5 0,2 3 1,-8-5 1,1 1-1,-7-5 1,2-1-1,-6-5-2,3-2 0,-4-3-2,2-5-2,0-2-2,-1-8-4,10 3-11,-6-5-17,8-6-4,4-1 1,2-5 1</inkml:trace>
  <inkml:trace contextRef="#ctx0" brushRef="#br0" timeOffset="3114">2670 178 17,'0'0'25,"2"21"-5,-1-3-11,-1 2-2,2 8 3,-4 1 0,4 7-1,-5 1 1,4 8-2,-7-5 1,2 3-2,-4-5-3,2-1-1,-2-5-1,1-6-1,0-7-1,1-7-1,2-3-1,4-9-1,-10 1-1,10-1 1,-16-14-1,5 1 0,0-1 1,-4-3 0,0-1 0,1 0 2,1 2-1,0 3 1,4 2 1,2 2 0,7 9 0,-9-9-1,9 9 0,0 0 1,12 4-1,0-4 0,7-1 0,5-3 0,7-6 0,5-3 0,5-7 0,5-6-1,5-5 0,0-6-1,0-4 1,-4-1 0,-1 1 0,-6-1 0,-5 5 2,-4 6 1,-9 5 1,-6 6 0,-4 5 1,-12 15 0,9-7-1,-9 7 1,-7 19-1,-1-2-1,-3 7 0,1 5 0,-4 6 1,2 4 0,0 2 1,1 1 0,1 0 0,4-4 0,2-4-1,3-8 0,2-5-1,5-9 1,3-10-2,6-5 0,2-9 1,4-3-1,2-4 0,0 1 1,0-2-1,-2 3 1,-3 5-1,-2 5 1,-4 6 0,0 9 1,-4 4 0,1 9 0,-2 4 1,1 8 0,-4-1 1,2 6-1,-2-4 0,2-1 0,-1-4-2,0-6-2,4-1-4,-4-13-10,-5-9-22,23 5 0,-11-13 0</inkml:trace>
  <inkml:trace contextRef="#ctx0" brushRef="#br0" timeOffset="4136">3600 441 23,'0'0'26,"-9"8"-5,9-8-10,9-1-2,-9 1-2,18 0 0,-9 0 0,5 4-1,0-1 0,5 5-1,-1 2-1,4 7-2,1 2 0,0 2-1,-2 2 0,0 3 0,-4 1 1,-3-1-1,-4-2 1,-2 0 0,-8-5 1,-3 0 0,-6-5 0,-2-1 0,-5-6 0,0-1 0,-7-6-1,0-2 0,-2-4 0,3-2-1,0-4 0,2 1-1,3-1 0,3 0 0,4 1 0,3 1-1,4-1 1,3 2-1,4 0-1,3-2 2,6 2-1,7 0 0,4 0 1,6-2-2,6 4-1,1-3-3,8 6-3,-5-6-6,7 5-8,-4 1-10,-3-7-2,2 2 1</inkml:trace>
  <inkml:trace contextRef="#ctx0" brushRef="#br0" timeOffset="4616">4323 421 17,'0'0'29,"0"0"-5,0 0-4,-17 2-6,4 4-4,-6 0-4,2 3-2,-7 1 0,1 4-1,-2 1 1,2 3 1,-1 0-1,6 4 0,3-3 1,4 4-2,2-4 0,6 2 0,5-2-1,7-3 0,4-2-2,3-6-1,12-4-3,2-10-5,11-5-10,1-6-17,1-15 0,3-5 0</inkml:trace>
  <inkml:trace contextRef="#ctx0" brushRef="#br0" timeOffset="4917">4678 0 1,'0'0'26,"0"0"1,0 0-1,-2 20-14,-6-5-7,3 4-1,-3 1 1,2 7 1,-5 2 1,5 6 1,-3 0-1,4 6 1,-4-1-2,5 2-1,-1-4-1,3-1-1,1-7-1,2-5 0,1-10-1,4-3-1,5-7 0,1-6 0,5-4 0,-1-4-1,2 0 1,0 0-1,0 1 1,-4 0 0,-2 4 0,-3 5 0,-9-1 1,16 12 0,-9 0 0,2 3 0,2 1 2,2 2-1,6-1 0,3-2-2,4-3 2,5-3-2,2-7 1,3-4-1,1-3 1,-1-6-1,-2-4 0,-3-3 1,-5-1-2,-5 0 2,-5 1-2,-4 1 2,-4 2-1,-3 2 0,-6 3-1,1 10 1,-13-12 0,2 8 0,-3 4-1,-4 1 1,-1 3-1,-3 2 1,-1 3-1,0 3 1,1 1 0,4 3-1,0 2 2,5 2-1,1-1 1,6 4 0,4 0 1,5 1-1,6 0 1,3-1 0,4-1 0,7-2-1,6-1-1,3-5-2,9-1-2,-4-11-10,6-2-24,5-5 0,-3-10-2,1-5 1</inkml:trace>
  <inkml:trace contextRef="#ctx0" brushRef="#br0" timeOffset="5728">5400 4 33,'0'0'32,"0"0"0,0 0-13,0 0-8,15 14-4,0 0-1,2 2-1,7 8 0,0 4 0,5 8 0,-3 4-1,5 8-1,-3 3 1,-1 5-2,-3 2 0,-3 1-1,-5-2 1,-2 0-1,-6-2 1,-4-4-1,-5-1 1,-4-4 0,-5-2-1,-4-3 0,-3-2 0,-3-5-1,-1-1-1,-7-6-3,4 0-6,-9-6-24,4-10-5,2-3-1,0-8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5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54 333 34,'23'-11'31,"-1"-10"2,4-2-16,6 1-9,4-4-3,2 1-2,-1 3-1,0 0-1,-4 2-1,-5 2-3,-1 4-5,-7 0-11,-8-1-14,1 10 1,-11-6 0</inkml:trace>
  <inkml:trace contextRef="#ctx0" brushRef="#br0" timeOffset="250">148 14 0,'0'0'29,"0"0"0,0 0 2,0 0-15,11 9-6,-11-9-2,0 0 1,12 15-1,-3-3 1,-5 4-1,5 6-2,0 4-1,2 8 0,-1 5-2,3 3-1,-3 1 0,1 0-2,1-4-1,-5-5-1,2-2-3,-6-13-6,6 2-10,-4-10-17,-5-11 0,0 0 1</inkml:trace>
  <inkml:trace contextRef="#ctx0" brushRef="#br0" timeOffset="571">123 447 8,'0'0'31,"0"0"1,5-25 0,6-3-17,10-1-7,1-11-2,7-3-2,3-5-2,3 2 1,1 1-2,-3 5 0,-3 7-2,-6 4-4,-3 10-8,-9 6-9,-9 4-12,-3 9 1,0 0 0</inkml:trace>
  <inkml:trace contextRef="#ctx0" brushRef="#br0" timeOffset="831">0 128 28,'6'13'34,"3"-12"1,8-1-10,9 7-12,2-5-4,10 6-2,2-3-2,9 4-2,1 0-1,2 0-2,6 3-4,-4-5-11,0 1-20,6 0-2,-6-6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31.6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128 317 1,'0'0'26,"0"0"-7,-11-6-4,11 6-3,0 0 0,-7 12-4,7 1-3,-3 2-1,3 12-1,-2 9 1,3 13-1,-4 10 1,3 11 0,-2 6 1,3 7 1,-3-2 0,4 1-1,-4-12 0,5-6 0,-3-13-1,3-9-2,1-10-2,-3-13-6,3-3-9,-4-16-19,4-13-1,-2-6 0</inkml:trace>
  <inkml:trace contextRef="#ctx0" brushRef="#br0" timeOffset="391">0 361 0,'0'0'22,"7"-29"1,0 10-11,6-1-4,5-1-1,8 1 1,4-3 1,9 6-1,1-2 0,8 7 0,-2 2-1,3 7-1,-2 4-2,1 7-1,-7 5 0,-3 6 0,-7 5 1,-4 5-2,-7 2 1,-5 6-1,-11-2 1,-5 3 0,-8-2 0,-5 4 1,-11-7-1,-4 1 2,-7-4-1,-1-3-1,-8-6 1,1-4-1,-5-7-1,6-4 0,0-5-2,4-3 0,5-3-2,2-4-1,7 4-3,1-7-11,11 0-21,6 1 0,5-6 0,11-1 0</inkml:trace>
  <inkml:trace contextRef="#ctx0" brushRef="#br0" timeOffset="921">1146 182 23,'0'0'23,"17"-13"-2,-17 13-11,10-4 2,-10 4-1,0 0 1,0 0-1,0 0 0,-9 7 1,-3-6-4,1 6-4,-5-1-2,-2 3-1,-4 2 0,2 5 0,-7 7-1,0 5 0,-2 6 0,-3 8 0,-1 8 1,1 8-1,0 8 1,2 7-1,1 3 1,4 4 0,6 0-1,8 0 1,8-6-1,6-2 0,13-9 0,9-6 0,11-10 0,7-5 2,6-9-2,4-6 1,0-6-1,1-5 1,-5-5-1,-4-1 1,-8-4-1,-7-1 0,-5-1 1,-8-1 0,-4-1 1,-13-2-1,11 3 1,-11-3-1,0 0 0,0 0-5,0 0-24,0 0-9,-7-20-1,0 7-1</inkml:trace>
  <inkml:trace contextRef="#ctx0" brushRef="#br0" timeOffset="2093">1627 277 28,'0'0'31,"0"0"-7,-16-1-4,16 1-4,-16 11-5,6 4-5,0 1-3,2 8-2,0 6 0,0 8-1,4 10 0,2 10 0,3 6 1,3 7 0,0 8 0,4 5 1,-1 1 0,0 2 0,-2-5-1,-1-4 1,-3-10-1,-1-5 0,-2-12-1,-1-10-1,0-8-6,-5-14-13,-3-14-14,11-5-1,-24-23 1</inkml:trace>
  <inkml:trace contextRef="#ctx0" brushRef="#br0" timeOffset="2474">1336 878 20,'0'0'30,"11"3"-2,-11-3 3,21-13-26,-1 8-3,6-2 1,9-1 0,5 0 1,7 1-1,0 0 0,3 1 0,2 1-1,-1 2-1,-6 1 1,-4 3 0,-9 0-1,-4 4 2,-8 0-1,-2 2 0,-18-7-1,13 14-1,-12-3-4,-1-11-15,-16 12-15,6-6-1,-11-10 0</inkml:trace>
  <inkml:trace contextRef="#ctx0" brushRef="#br0" timeOffset="3425">1963 163 7,'0'0'28,"0"0"-3,0 0-8,0 0-1,0 0-2,0 0-3,0 0-1,0 0-2,0 0-2,0 0-2,0 11-2,0-11 0,9 12-1,-2-3 0,4 4 1,3 4 0,7 7-1,1 3 1,6 5 0,3 4 0,3 7-1,0 6 0,1 6 0,-2 3 0,-4 4 0,-2 4 1,-5 2-2,-5 2 1,-5 3 0,-5-2-1,-5 0 1,-4-5 0,-3-2-1,-6-5 1,-3-4 0,-2-7-1,-3-7 2,-3-7-1,2-6 0,-1-6 1,-1-3-1,2-7 0,2-2 0,3-3 0,1-2 0,2-2 0,3 1-1,9-4 1,-12 4-1,12-4 0,0 0-1,0 0-1,-11-1-8,11 1-29,0 0 1,4-14-2,-1 1 1</inkml:trace>
  <inkml:trace contextRef="#ctx0" brushRef="#br0" timeOffset="4406">2922 1047 14,'0'0'29,"19"2"0,-19-2 3,19-10-24,-4 8-2,-2-2 1,6 4 1,-3-2-2,4 5-1,0-2 0,4 3-1,-3-1-2,3 2-1,-2-1 1,-1-1-2,-5 1 2,-2-1-1,-5-2 0,-9-1-1,9 3 0,-9-3-1,0 0-3,0 0-9,0 0-20,-8-11-3,-1 4 1,9 7 0</inkml:trace>
  <inkml:trace contextRef="#ctx0" brushRef="#br0" timeOffset="4757">2822 820 13,'0'0'30,"-9"-2"-4,9 2-9,0 0-2,-4-12 0,4 12-2,0 0-3,19-6-3,-7 2-2,6 3-2,3-1-1,5 2 0,3-2 0,4 5 0,3-1-1,4 1 1,0-1-1,1 1 1,-3-2 1,0 1-1,-5-1 0,-2 0 0,-8-1 1,-3 0-1,-8 0 0,-2 1 0,-10-1 0,0 0-1,0 0 0,0 0 0,0 0-1,0 0 1,0 0-1,0 0 0,0 0-1,0 0-3,0 0-13,6 9-22,-6-9 0,0 0-2,-22-17 2</inkml:trace>
  <inkml:trace contextRef="#ctx0" brushRef="#br0" timeOffset="34880">5005 62 8,'18'-7'18,"-18"7"-3,15-8-7,-15 8-3,16-8-3,-7 5 0,-9 3 5,12-10 0,-12 10 2,1-9 1,-1 9-1,-17-8-1,-2 3 1,-4 3-2,-7 0-4,-6 2-3,-8 1 0,-6 3 0,-5 1 0,-3 2 0,-1 0 0,-2 2 0,0-2 1,4 3-1,5-2 1,5 1 0,6-3-1,6 0 1,5-2-1,7 0 0,8 0 0,2-2 0,13-2-1,-10 2 1,10-2-1,0 0 1,14 7 0,2-3-1,6 2 1,4 0 1,11 3-1,6 1 1,5 0-1,1 3 0,1 0 0,-4 3-1,-3 1 1,-7 3 0,-10 3 0,-8 1 0,-9 1 1,-8 4 1,-8 0 0,-7 3 0,-9 2 1,-5 3 0,-9-1 0,-5 6 0,-10-1-1,-5 4 0,-6-2-1,0 2 1,-2-6-1,2-1 1,3-2-1,8-5-1,7-2 1,8-6-1,11-1 0,7-2 0,11-1 0,9-1 0,9 0 1,9-1 0,8-2 0,8 3 0,8-1 1,8 1 0,8-2 0,6 0 0,3-2-1,6 1 1,1-5-1,2 0 0,1-2 0,-4-2 1,-8-2-1,-6 0 0,-11-3 0,-9 2 0,-10 0 0,-10 2 0,-9 0 0,-11-5-1,5 16 0,-5-16-4,-7 25-14,0-12-20,-4-5-1,-3-5-1,-4-14 1</inkml:trace>
  <inkml:trace contextRef="#ctx0" brushRef="#br0" timeOffset="36773">5533 1416 19,'0'0'17,"0"0"0,0 0 0,5-11-1,7-8-3,2-13-3,7-6-3,1-11-2,6-8-2,2-8-1,3-3-1,-1 1-1,-1 4 2,-4 4-1,-1 6 1,-6 7 0,1 11 1,-7 5-1,-1 9 1,-5 5-1,-2 7 1,-6 9-2,0 0 0,0 0 0,0 0 0,0 0 0,6 22 0,-8-3 0,1 6 1,-1 2 0,1 4 0,0-3 1,3 2-1,1-5 1,5-2 0,2-5-1,6-7 0,7-6 0,7-7-1,3-7 0,3-4 0,2-6 0,-3-5-1,-2-6 1,-2 0-1,-7-1 0,-5 1 1,-4 2-1,-4 3 0,-3 4 1,0 3-1,-3 5 0,-5 13 0,6-14 0,-6 14-1,0 0 1,0 0-1,0 0 1,0 22 0,-1-2 0,0 8 1,1 8-1,1 8 2,2 8-1,4 3-2,9 8-8,7-7-30,2-8 1,6-10-2,-1-16 0</inkml:trace>
  <inkml:trace contextRef="#ctx0" brushRef="#br0" timeOffset="38365">7116 392 25,'-10'4'30,"1"7"2,-14-2-3,-3 2-22,-3 4-6,-3 3 0,-3 2 0,-3 5-1,0 4 2,0 2-1,0 5 1,2 3 1,3 6-1,1 1 1,8 8 0,2-1 1,7 4 1,4-1-1,9 2 1,6-3-1,10 0 0,8-10 0,10-4-4,10-4-8,4-12-17,7-10-11,6-7-2,-3-16 0</inkml:trace>
  <inkml:trace contextRef="#ctx0" brushRef="#br0" timeOffset="38746">7237 649 14,'0'0'32,"0"0"0,0 0 1,0 0-18,-9 15-8,5-5-1,2 10-1,-3 2 1,3 8-1,-3-1 0,5 6-1,1-4 0,4 0 0,4-6-2,9-7-1,6-9-1,5-8-1,5-6 0,1-7-1,2-3-1,0-7 1,-1 0 1,-6 0-1,-6 3 3,-6 5 0,-4 2 0,-3 4 0,-11 8 0,12 0 1,-12 0-1,4 20 0,-1-6-1,3 4 1,1 0-1,4 2 1,1 0 0,2-1-1,4-1 1,4-4-1,3-1 1,-1-5 0,4-3-1,-1-3 0,0-4 1,-1-2-1,-3-5 1,-4-2 0,-4-5 0,-4 0 0,-6-3 1,-3-2-1,-5-4 0,-2-1 0,-4-1 0,-1 0-2,0 3 0,-3-2-4,7 9-16,-1 0-18,-1-1-1,4 3 1,0-2 0</inkml:trace>
  <inkml:trace contextRef="#ctx0" brushRef="#br0" timeOffset="39988">7945 323 43,'2'-9'20,"-2"9"0,0 0 0,0 0-5,0 0-3,0 0-4,0 0-3,0 0-1,11 9-3,-1-2 0,3 4 0,6 1 0,5 7-1,4 2 1,4 5-1,1 4 0,1 4 1,-1 4-1,-1 5 1,-3 2-1,-2 2 0,-7-1 0,-2 1 1,-5-2-1,-4-3 0,-4-2 1,-5-1 0,-3-5 0,-2-2 0,-6-4 1,1 0 0,-4-6 1,2 0 1,-3-5-1,2-2-1,0-3 1,2-2-1,0-3 0,2 1 0,9-8-1,-15 9 0,15-9 0,-10 9-1,10-9 0,-11 8-3,10 2-7,1-10-29,-13 5 0,2-8-1,-8-10 1</inkml:trace>
  <inkml:trace contextRef="#ctx0" brushRef="#br0" timeOffset="46547">3574 1744 1,'0'0'4,"0"0"-2,0 0 1,0 0 1,0 0 2,0 0 2,0 0 2,0 0-1,0 0 0,0 0-1,0 0-1,-12-4-1,12 4-2,0 0-2,-11 11-2,11-11 0,-10 17 3,6-6-3,-1 5 2,0 3 1,0 5 0,-2 1 1,2 3 1,-2 0 0,2 0 0,0-3 0,4-2 0,1-8-1,6-1 0,-6-14-1,23 12-1,-6-13 0,5-2 0,-1-4 0,2-1-1,-2-1 2,0-1-1,-6-4 0,1 1 0,-5-4 1,0 1-2,-1-4 1,0-2 0,-2-1-2,2 2 0,-3 0 0,0 4 0,-2 5 0,-1 2 0,-4 10 1,0 0-1,0 0 0,0 0 1,0 0-1,0 0 0,0 0 0,0 0 0,10 14-1,-5-4 1,2 4-1,1 4 1,3 1 0,-1 3 1,3 2 0,1 0 0,-3-2 0,3-2 1,0-3-1,4-7 2,0-4-1,4-3 0,2-6-1,1-2 0,-2-5 1,2-4-1,-3-3 0,-2-3-1,-5-2 1,-3 0 0,-4 1 0,-5-3 1,-2-2-1,-1 2-1,-4 2 2,0 2-3,-3 1 3,1 2-3,1 2 1,-1 5-4,6 10 1,-12-11-7,12 11-22,0 0-7,-13 12 0,13-12 0</inkml:trace>
  <inkml:trace contextRef="#ctx0" brushRef="#br0" timeOffset="47889">4423 1641 23,'3'12'14,"-3"-12"2,-4 10-1,4-10 0,-3 14-1,3-14-4,-4 18-2,-1-5-4,5 7 1,-1 4-3,0 11 2,0 4-2,0 7 2,-2 2-2,3 5 3,-4-1-1,4-2 1,-3-4-2,3-7 0,-2-7 0,2-6-2,0-6 0,1-7-1,-1-13-1,2 15 0,-2-15-3,0 0-8,-2-19-19,1 6-6,-4-6 2,3-2-1</inkml:trace>
  <inkml:trace contextRef="#ctx0" brushRef="#br0" timeOffset="48229">4405 2021 41,'4'9'33,"-4"-9"1,2 11-1,-2-11-30,13 0-2,-2 2 1,3-1 1,6 0 0,3 1 0,7-1 1,1-1-1,1 2-1,-2 0 0,-1 0-1,-3 0 1,-1-2-1,-6 1-1,-3-1 1,-5 2-2,-2-2 0,3 1-5,-12-1-5,13-7-23,-13 7-4,5-10 1,-6 1-1</inkml:trace>
  <inkml:trace contextRef="#ctx0" brushRef="#br0" timeOffset="48600">4392 1883 16,'0'0'31,"0"0"0,9 3-2,-9-3-18,11-1-4,3 1-1,1 0-1,9 1 0,1 0 0,7 1 0,0-3-1,5 2 1,-5-1-1,2 0-1,-5 0 1,-5 1-1,-5-2-2,-4 2 1,-6 0-1,-9-1 0,12 1-1,-12-1-1,0 0-2,0 0-7,0 0-28,0 0 1,-8-17-3,6 4 2</inkml:trace>
  <inkml:trace contextRef="#ctx0" brushRef="#br0" timeOffset="49211">5310 1544 12,'0'0'32,"-12"2"1,12-2-5,-11 11-10,0-9-6,11-2-2,-15 13-3,9 0-1,6-13-2,-15 18-3,7-6 1,2 1-2,-1 2 1,1 3-1,2 2-1,0 2 2,1 5-2,2 6 3,0 5-2,1 6 3,0 3-5,1 5 5,-1 3-2,0 2 0,-3 2-1,0-2 1,-5-1-1,1-3 0,-3-2 0,-4-7-3,14-44 2,-20 66-3,20-66 3,0 0-2,-24 43-1,24-43-10,0 0-20,-13-55-3,12 21 1,-4-4 2</inkml:trace>
  <inkml:trace contextRef="#ctx0" brushRef="#br0" timeOffset="49702">5010 2032 19,'0'0'33,"0"0"-7,0 0-4,0 0-1,0 0-3,-7-10-3,7 10-5,0 0-2,13-5-3,-3 4-2,9-2-1,5 0 0,7 0-1,7-2 0,6 1-1,5-2 1,-1-1 0,0 2 0,-5 2-1,-6 0 1,-3 0 0,-10 0 0,-5 2-1,-6 0 1,-3 1 0,-10 0-1,0 0 1,10 0 0,-10 0-1,0 0 1,0 0 0,0 0 0,0 0-1,0 0 0,0 0-2,0 0-15,0 10-24,0-10 0,-15 0-1,-4-7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7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1032 13,'15'0'28,"-15"0"0,0 0-7,0 0-12,-2 9-3,2 3 0,-3-1 0,3 10 0,-3 1 0,6 12 0,-3 6 0,4 9-2,0 7 0,2 8-1,1 1 0,1 3-1,-2-7 0,0-6-2,1-8-3,-6-15-6,3-18-23,-2-4-4,-5-21 1,1-6-1</inkml:trace>
  <inkml:trace contextRef="#ctx0" brushRef="#br0" timeOffset="310">0 977 13,'9'-13'24,"-7"-10"1,6 3-15,5 3-5,0-3 1,7 2 1,2-1 0,6 4 1,1-1 0,9 7-1,-1-2 0,6 7-1,0 3-2,3 5-1,-2 4-1,0 5-1,-2 4 0,-5 5 0,-5 3-1,-6 2 1,-8 2 0,-6 2 0,-9-1 1,-4 2 0,-10-5 1,-5 1 1,-9-5-1,-4 1 1,-8-6 0,-3-3-2,-5-3 0,1-2 0,-2-4-2,2-1 0,4-1-1,1-4-3,10 6-9,3-1-23,3-8 0,7 0-3,4-9 3</inkml:trace>
  <inkml:trace contextRef="#ctx0" brushRef="#br0" timeOffset="841">1026 780 26,'0'0'29,"0"0"-7,0 0-6,-12 1-5,12-1-4,-15 13-1,5-6-3,2 5 1,-3-1-1,0 3 1,0 0-1,0 4 1,-5 0-1,4 6 1,-6 3-1,2 6 1,-4 5-1,1 9 0,-2 5 0,0 9-1,-2 3 0,2 7 0,0-2-1,8 2 2,3-3-2,6-4 0,6-9 0,4-5 0,7-8 0,4-5 0,7-9 0,0-6-1,6-6 1,2-4 0,3-5 0,2-1-1,1-3 1,1-2-1,-2 0 1,-3-1-1,-5 1 0,-3 0 0,-4 0 0,-6 1 0,-2 0-1,-14-2 0,15 3-1,-15-3-3,9 3-8,-9-3-21,0 0-3,-3-11-2,-2-5 2</inkml:trace>
  <inkml:trace contextRef="#ctx0" brushRef="#br0" timeOffset="8452">1351 1200 5,'0'0'15,"0"0"-3,0 0-2,0 0-2,-13 2-1,13-2-2,-17 3-1,8-2 0,0 1-1,-3 0 1,2 2-1,-4 0 2,2 2-1,0 0-1,-2 3 0,0 0-1,1 1 0,0 4 0,1-1 0,0 3-1,3 1-1,2 1 2,1 0-1,3 0 0,3 2 1,2-5 1,5 5-1,0-6 1,5 2 1,2-3-1,4-1-1,4-2-1,2-6-6,5 1-11,5-1-16,-6-9 0,6 1 1</inkml:trace>
  <inkml:trace contextRef="#ctx0" brushRef="#br0" timeOffset="8953">1504 1247 22,'0'0'26,"0"0"-1,11-6-18,-11 6-4,14 2-1,-3 1 1,3 2-1,2 2 2,3 4-1,2 1 1,1 0-1,3 5 1,0-2-1,0 3-2,-2-1 1,-2 1-2,0-1 2,-2 1-2,-6-1 0,-2-1 0,-2 0 2,-4 1 0,-5-1 0,-2 0 2,-7-3 1,-1 2 0,-5-3 0,-2 0 0,-4-5 0,3 1 0,-5-7-2,4-1 0,1-5-1,3-3 0,3-3-2,4-1 0,3-2 0,2 0 0,5 0-1,2 1-1,2 0 1,2 3 0,6 2-1,0-2 0,6 3-2,-1-2-3,7 3-6,-1-3-14,1-3-8,6-2 0,-6-7 1</inkml:trace>
  <inkml:trace contextRef="#ctx0" brushRef="#br0" timeOffset="9514">2079 954 10,'0'0'24,"0"0"-8,-4 13-4,4 0 0,-2 3 0,2 10-3,-2 2 0,3 12 1,-3 4-2,3 7-1,-2-2-1,2 3-2,-1-4 0,1-3-1,0-5-1,0-6-1,1-10-1,-1-6-2,2-4-1,-3-14-3,3 10-5,-3-10-4,-1-17-4,-2 3-6,-1-6-3,-1 4 2</inkml:trace>
  <inkml:trace contextRef="#ctx0" brushRef="#br0" timeOffset="9784">1932 1223 12,'0'0'19,"-12"-12"-1,12 12-1,0 0-2,0 0-3,0 0-2,8-10-2,3 11-1,3-4-1,8 3-3,2-2 0,8 1 0,5-1-2,4-1-4,7 2-11,4 1-18,-8-6-1,2 4 1</inkml:trace>
  <inkml:trace contextRef="#ctx0" brushRef="#br0" timeOffset="10135">2517 1254 10,'0'0'28,"0"0"1,0 0-10,0 0-9,0 0-3,-11 3-1,11-3-1,-18 6 0,7-3-3,-1 1 1,-3 1-2,1-1 1,0 2-2,0 1 1,0 1 0,2-1 0,1 1 0,0 2 0,2 1 1,1 2 0,-1-2 1,4 3-2,0-1 2,2 4-2,1-1 2,3-1-2,0-2 1,3 3-1,2-3 0,4 0 0,0-3-1,3-2 0,4-1-4,0-9-5,7-5-20,4 0-6,-3-10 0,5-3 0</inkml:trace>
  <inkml:trace contextRef="#ctx0" brushRef="#br0" timeOffset="10866">2650 915 18,'0'0'21,"0"0"-9,0 0-3,0 0-1,0 0-1,0 0 1,0 0 0,0 0-1,-1 12-1,1-12-1,3 17 0,-2-4-1,3 6 0,-2 5 0,5 6-1,-2 4 1,3 7-1,-5 5 0,2 3 0,-4 0 1,3 0-1,-5-6 1,2-2-1,-2-8 0,2-5-1,-2-9 0,3-6 1,-2-13-2,7 10 2,-7-10-2,17-14 0,-5 2 0,2-4-1,1-1 1,2-6 0,1 2-2,0 2 2,-2 2-2,-1 3 1,-3 3 0,-1 3-1,-2 3 0,-9 5 1,13 2-1,-13-2 1,10 12 0,-5-2-1,1 3 1,1 1-2,1 4 4,0 3-4,0 2 4,-1 2-4,1 4 2,-2 0 2,-3 2-2,-2-2 0,-1-2 0,-1-3 0,0-3-4,-4-10-7,5-11-25,0 0-1,-10-4 0,10-12 0</inkml:trace>
  <inkml:trace contextRef="#ctx0" brushRef="#br0" timeOffset="11597">3229 835 15,'11'5'28,"-11"-5"-1,0 0-2,0 0-19,0 0-2,0 0 0,7 10 1,-7-10 1,0 15 0,2-1-1,-2-1 1,3 7-2,-2 2-1,4 8 0,-2 4-1,2 7 0,-2 6 0,1 6-1,-2 4 1,0 6-1,-1 3 0,0 3 0,-1-2 0,0-1 0,-1-4 0,1-4 0,-1-6 0,2-9-1,-1-7-2,-1-11-2,4-3-8,0-11-24,-3-11-1,0 0 1,4-30 0</inkml:trace>
  <inkml:trace contextRef="#ctx0" brushRef="#br0" timeOffset="12057">3672 943 12,'0'0'27,"0"0"2,0 0-12,4 14-9,-4-2-1,-1-1 0,3 10 0,-2 1-1,3 7 0,-2 2-1,5 7 0,-2 2-2,1 6 1,-1-2-1,1 3-1,-3-4 0,2-2 0,-3-3 0,0-5-1,-1-7-1,-1-4 0,1-3-1,-2-8-1,1 0-2,1-11-4,-11 5-11,11-5-15,-21-15-2,10 3 2</inkml:trace>
  <inkml:trace contextRef="#ctx0" brushRef="#br0" timeOffset="12368">3452 1236 25,'4'-12'31,"8"9"1,4 0-13,3-4-8,6 3-3,4-5-1,7 6 0,5-3-2,3 3-2,3 0-2,0 1-4,3 4-4,-4-4-8,2 3-15,-1 5-5,-10-3 0</inkml:trace>
  <inkml:trace contextRef="#ctx0" brushRef="#br0" timeOffset="12678">3987 1495 2,'-17'-7'31,"6"0"2,-1-6 0,4-5-16,7 3-7,0-6-2,10 3-1,0-4-3,5 4-1,1 0-2,4 3 0,1 3-1,0 3 0,2 2 0,-5 6-1,3 8 1,-2 2-1,-2 3 1,-1 5 0,-2 0 1,-1 3-1,-4 0 2,-2 0 0,-5-2 1,-1 0 0,-5-3 1,-2 1 0,-6-4 1,1-1-2,-6-3 0,3-2 0,-4-4-2,0-3-1,2-3-1,-3-5-3,8 2-6,-6-9-7,7-2-20,6 3-2,1-4 1</inkml:trace>
  <inkml:trace contextRef="#ctx0" brushRef="#br0" timeOffset="13159">4341 1376 10,'5'-16'12,"1"-4"-1,6-1 1,2 1 1,3 0 0,2 8-3,-1-2 1,3 7-3,-5 3-2,1 6-1,-4 3-3,-1 6 1,-2 5-1,-2 5 1,-5-1 1,1 5 0,-5-2 1,0 1 0,-5-5 1,3 1 0,-6-9-1,2 1-1,-3-6-1,0-3 0,-2-3-2,-1-3-1,-2-2-2,-2-7-3,3 1-11,-2-4-17,-1-10-4,8-2 0,-1-10 1</inkml:trace>
  <inkml:trace contextRef="#ctx0" brushRef="#br0" timeOffset="13560">4700 815 11,'15'9'27,"-15"-9"1,-1 11-14,3 5-4,-4 3-1,4 10 0,-5 4 1,5 12 0,-6 2-1,5 6-2,-2-2-1,3 4-2,-1-7 0,2-1-1,-2-12 0,1-5-2,1-8 1,-1-6-3,1-3 1,-3-13-1,0 0-2,0 0-2,-11-7-2,-1-7 0,2 2-2,-7-8 0,0 0 1,-4-4 1,1 2 0,-3 0 3,5 2 2,1 4 1,2 2 3,4 4 1,11 10 0,-11-11 0,11 11 1,0 0-1,11-7 1,2 7-1,3-3 0,7 3 0,1-1-1,5 1 1,2-2-1,3 2 0,0-2 0,2-1-2,-1 0-4,-4-5-6,0-6-18,0 6-5,-9-9 0</inkml:trace>
  <inkml:trace contextRef="#ctx0" brushRef="#br0" timeOffset="14140">4915 838 19,'0'0'24,"0"12"-8,4 3-3,-2 4 1,4 9 0,-3 4-1,4 9-2,-3 1-2,3 6-1,-5-3-3,4 1 0,-2-7-2,1-1 0,-3-8 0,3-5-1,-1-8 1,3-4-2,2-7 1,5-6 0,1-2-1,3-8 0,1-2-2,3-1 1,0-2-1,-2 0 1,-1 1-2,-3 3 1,-4 2 1,-2 3 0,-10 6 0,14-5 0,-14 5 0,9 4-1,-9-4 1,9 14 0,-3-3 1,0 6-2,0 2 3,1 4-2,-1 1 3,1 2-2,-1-2 0,-1 0-1,1 1-3,-3-11-7,2-3-24,2 0-2,-7-11-2,11 4 1</inkml:trace>
  <inkml:trace contextRef="#ctx0" brushRef="#br0" timeOffset="15082">5449 1114 23,'0'0'16,"4"-10"0,-4 10 0,14-6 0,-14 6-2,21-7-3,-9 2-3,4 6-1,0-2-1,3 6-1,-1-1-1,3 6-1,-1 3-1,2 3 0,1 4-1,-1 2 1,-3 1-2,0 3 1,-2 2 0,-2-2-1,-5-1 1,-3-1 0,-3-4 0,-3 0 0,-5-3 0,-2 0 0,-3-4 0,-3 0 1,-4-2-1,2-2 1,-5 0-1,-1-3 0,-2-2 1,-2-2-1,0-2-1,1-3 1,2-2 0,0-2-1,2-4 1,4-1 0,4-3-1,5 2 0,3-3 1,4 1-1,2 1-1,3-1 0,4 4-1,1 0 1,3 4 0,1 0-2,5 4 0,-1 0-2,9 9-3,-3-7-5,9 6-8,0 2-13,1-7-1,4 1 0</inkml:trace>
  <inkml:trace contextRef="#ctx0" brushRef="#br0" timeOffset="15653">6136 1202 19,'0'0'18,"-12"-2"-3,3-1-2,9 3-1,-21-4 0,11 5-1,-4-2-2,3 6-1,-3-2-2,0 6-1,-2 0 0,0 4 0,-1 3 0,2 6 0,-3-2 0,6 4-1,-2-1-1,5 2 0,2-3 0,3-1-2,2-4-1,4-4 0,3-1-2,-5-12 0,21 12-1,-7-13-2,6-1-1,0-8-2,5 1-2,-2-12-2,6 4-4,-4-9-4,2-2-4,1 1-5,-6-9 0</inkml:trace>
  <inkml:trace contextRef="#ctx0" brushRef="#br0" timeOffset="16003">6292 825 6,'-7'-15'22,"7"15"-7,-2-14-3,2 14-2,0 0-1,0 0-1,-11 11 1,11-11-1,-8 19 1,3-5-1,1 5 0,-1 4-1,5 9-1,-3 2-1,5 9 0,-3 1 0,5 8 0,-2-1-1,5 4-1,-3-4 1,3-3 0,-2-6-1,2-5 0,1-7-1,1-6 0,1-10 0,3-3-1,0-8 0,5-5 0,1-5-1,4-3 0,1-3 0,0-2 0,-1-4-1,0 1 1,-2 1-1,-3 1 2,-2 2-2,-4 3 1,-2 2-1,-10 9 1,13-8 0,-13 8-1,7 10 1,-5 0 0,0 4 0,2 2-1,3 2 0,0 0-1,4 1-2,0-6-3,7-1-7,-2-10-11,2-4-13,5-3 0,-2-9 2</inkml:trace>
  <inkml:trace contextRef="#ctx0" brushRef="#br0" timeOffset="16514">6987 1282 17,'11'0'27,"3"3"-6,0 0-6,-4-3-2,2 1-3,-12-1-1,21-6-1,-15-3-1,4 3-1,-7-4 0,-3 10-2,6-18-2,-6 7 0,-3 1-1,-3 1-1,6 9 0,-16-17 0,6 11-1,-3 1 1,-1 2-1,-1 1 1,0 2-1,0 1 1,-1 2 0,0 2 0,0 2 1,1 2 0,0 4 1,1 2 1,-1 3 1,4 4 0,-2-2 0,5 5 2,0-4-1,5 3-1,2-4 0,6 3 0,1-4-1,5-1 0,5 0-1,4 0-1,6 0 0,4-3 0,7 0-4,3-9-3,13 3-20,2-6-14,3-10-1,6-6 1,2-12 0</inkml:trace>
  <inkml:trace contextRef="#ctx0" brushRef="#br0" timeOffset="17756">7296 605 6,'2'-13'15,"-2"13"-2,2-10-1,-2 10-2,0 0-2,0 0-2,0 0-1,0 0-1,0 0-1,0 0 1,18 8 0,-6 3-1,7 3 2,5 4-1,8 6 1,5 4 0,10 5-1,3 6-1,4 5 0,2 8-2,0 4 0,-4 4 1,-6 2-1,-8 3 1,-8 1 0,-11-4 1,-8 0 1,-13-7 1,-4 2 0,-13-7 1,-2 2 0,-11-6 0,-1 0 0,-8-4-2,2-2-1,-4-5 0,-1-2-2,3-6 0,1-4-2,6-5-2,2-7-5,9-1-14,1-6-16,1-8-1,8-4 1</inkml:trace>
  <inkml:trace contextRef="#ctx0" brushRef="#br0" timeOffset="18366">8139 1113 25,'18'-5'27,"-18"5"1,13-2-16,3 5-5,-2 1 0,10 5 1,1-1 0,8 8-1,-1-1 0,8 5-1,-2-2-2,4 5-1,0 0-1,-2 0-1,-4-2-1,-7-1-3,-1 0-7,-11-6-7,-6-4-13,-6 4-5,-14-9 1</inkml:trace>
  <inkml:trace contextRef="#ctx0" brushRef="#br0" timeOffset="18627">8211 1439 0,'-9'7'32,"-2"-9"1,11 2-3,10-14-11,-2-2-4,13 1-1,-3-9-4,8 1-2,-1-7-3,5 1 0,-5-3-3,1-2 0,-2 0-3,-5-3-5,1 3-4,-8-8-14,-1 3-13,-1 3-1,-6-1 2</inkml:trace>
  <inkml:trace contextRef="#ctx0" brushRef="#br0" timeOffset="18887">8433 900 8,'0'0'27,"-1"10"-5,5 1-7,-3 2-1,6 10 0,-4 0-1,7 13-1,-4 1-2,5 9-2,-4 3-2,3 3-1,-4-2-2,1-1-1,-2-7-1,-2-5-1,-1-6-3,-4-10-5,3-3-6,-4-8-15,3-10-8,-13-2 2</inkml:trace>
  <inkml:trace contextRef="#ctx0" brushRef="#br0" timeOffset="19148">8183 1229 12,'0'0'28,"0"0"1,14-6-6,2 4-13,5-2-4,6 0-4,5-2-1,6-1-1,7 0-3,1-1-6,5-2-10,7 3-10,-8-8-1</inkml:trace>
  <inkml:trace contextRef="#ctx0" brushRef="#br0" timeOffset="19528">9006 628 10,'9'31'20,"-1"7"-2,1 12 0,3 10-1,-5 6-2,4 11-2,-7 1-1,4 5-3,-8-6-1,2-2-3,-4-13 0,1-7-3,-3-14 0,2-10-2,1-11-2,1-20-4,1 10-14,-1-10-14,1-26-2,0 2 1</inkml:trace>
  <inkml:trace contextRef="#ctx0" brushRef="#br0" timeOffset="19819">8923 673 23,'9'-14'24,"0"-4"-9,5 0-9,5 0-2,4 0 1,7 3 0,0 1 1,5 3-1,3 3-1,4 3 0,-3 3-1,1 4 0,-2 3-1,-2 4-1,-5 2 0,-3 6 0,-8 1 1,-4 2 0,-9 1 2,-4 3-1,-11-3 2,-2 4 1,-13-4 0,-1 3 0,-7-7-1,0 3 0,-4-7-1,1 1 0,0-5-3,0-3 0,6-2-4,-3-5-3,8 4-7,-3-5-16,2-5-8,8-1 1,1-7 0</inkml:trace>
  <inkml:trace contextRef="#ctx0" brushRef="#br0" timeOffset="20319">9772 364 10,'0'0'25,"0"0"-9,-9 17-5,5-8 0,2 4 2,-2-1-3,1 4 0,-4-1-1,3 6-1,-4 1-1,2 8 0,-8 4-2,1 11 0,-7 5 0,0 13-1,-8 8 0,-2 8-1,-3 3 1,0 6 0,-2-3-1,7-2 0,-1-5 1,8-7-1,4-9 0,8-4-1,4-10 0,7-5 0,4-6-1,8-4 1,4-5-2,7-4 1,3-4 0,6-3-1,3-2 0,2-5 0,-1-1 1,-2-2-1,-4-2 0,-5-2 0,-4-1 0,-8-1 0,-4 0-1,-11-1 1,11-1-2,-11 1 0,0 0-1,0 0-2,0 0-6,0 0-22,-13-9-7,8-1 0,-3-5 1</inkml:trace>
  <inkml:trace contextRef="#ctx0" brushRef="#br0" timeOffset="21982">9980 978 14,'0'0'21,"5"-9"-4,-5 9-1,0 0-5,0 0 0,0 0-4,0 0 0,0 0-2,0 0 0,0 0-2,-12 4 0,12-4-1,-18 14-1,7-1 0,-3 4 1,-2 3-1,2 6 1,-5 3 0,3 2 0,1 1 1,3 1-1,-1-1 0,5 0 1,2-4-1,5-1 0,3-6 0,7-3-1,10-5-1,6-10-1,11-4-4,0-13-6,8 1-3,-1-12-5,4-1-2,-5-8 0,-3 1 1,-8-3 1</inkml:trace>
  <inkml:trace contextRef="#ctx0" brushRef="#br0" timeOffset="22302">10269 1003 21,'0'-17'11,"-2"6"0,2 11-1,-10-13-1,10 13-2,0 0-3,-10 5-1,10-5-1,1 16 1,4-2 2,1 0 0,6 5 0,0 0 0,4 5 0,-1 1-1,3 3 0,-2 0-1,-1 2-1,-4 2 0,-2 0-1,-6-2 2,0 1 0,-9-5 1,1 0 0,-7-7 0,-2 1 1,-3-9-1,0 0 1,-3-7-1,2-2 0,-2-4-1,5-4-2,0-5 0,5-3 0,5-3-3,3-3 0,7-1-2,2-4-1,9 3-2,-2-4-1,9 6-1,-2-4-1,5 5-2,-4-3-2,5 4-6,-4 1-3,-5-3-7</inkml:trace>
  <inkml:trace contextRef="#ctx0" brushRef="#br0" timeOffset="22753">10532 1010 11,'0'0'21,"0"0"-8,0 0-4,0 0-3,3 17 0,-2-5 0,5 6 1,-1 1 2,3 6-1,1 0 0,4 6 0,-2-6-1,5 2 0,-5-8-2,1-1 0,-3-7-1,1 0 1,-10-11-1,10 4 1,-10-4-2,6-15 1,-3 1-2,2-5-1,0-3-1,0-6-4,6-1-1,-2-7-4,5 7-2,-2-4-2,7 9-2,-4-3 0,7 11 0,-2 0 3,3 7 2,-2 2 3,3 6 3,-2 3 4,1 3 2,-3 5 1,0 2 4,0 5 0,-4 1 2,0 7 1,-7 0 1,3 4-1,-6-3 0,1 3-2,-5-7-3,2 0 0,-1-5-4,1-6-3,-4-11-10,20 8-19,-11-20-2,8-3 1</inkml:trace>
  <inkml:trace contextRef="#ctx0" brushRef="#br0" timeOffset="23304">11293 584 8,'0'0'20,"2"10"-11,-4-1-4,1 4 3,-1 6 1,0 7 1,-1 4 2,4 9 1,-3 5-2,5 9-1,-4 3-2,5 7-2,-4-4-1,3 0-1,-3-4-2,2-8 0,-3-7-1,-1-8 0,0-12 0,-1-5 0,3-15 1,-14 5-1,5-12 1,1-6-1,-2-5 1,1-4 0,0-4-1,2-2 0,3 0 0,2 1-1,3 4-1,3 1 1,5 2-1,4 4 0,3 2-1,0 1 1,5 0-1,2 2 0,2 1 1,0-2 0,-1 3-1,-1 0 1,0 2 1,-3-1-1,-1 4 1,-5 1 0,-4 2 0,-10 1 0,12 10 0,-11 1 0,-3 4 1,0 5 0,-3 3 0,2 3 1,-3 1 0,2 3 0,-1-5 0,3 1 1,1-6-1,5-2 0,3-6-1,3-4 0,2-5 0,3-3-1,-1-4 1,3-4-1,-2-2 0,-1-2-1,-1-2 0,-2-1 0,-1 0 0,-3-1-2,4 0-1,-5-2-2,3 1 0,-4-2-2,5 2 1,-6-5 0,3 7 1,-4-3 1,1 5 1,-2-1 2,0 5 2,-2 9 0,1-13 1,-1 13 0,0 0-1,0 0 1,0 0 0,0 0-1,0 0 1,0 0-1,0 0 1,0 0 0,-9 6 0,9-6 2,-4 17-1,4-2 2,-3 4-1,1 4 2,-1 4-1,2 7 1,-4 0-1,4 7 0,-2-1-1,2 4 0,-1-3 0,4 1-1,-1-5 0,2 0 0,3-6-1,0-3-1,0-7 1,0-5 0,0-5 0,-6-11 0,10 11 0,-10-11-1,0 0 1,9-8-1,-9 8 1,6-14-2,-2 4 1,-1 0-1,-3 10-1,7-17 0,-7 17-2,3-13 0,-3 13-1,0 0-1,0 0-2,-9-9-2,9 9-5,-12 5-7,-1-3-12,3 6 3</inkml:trace>
  <inkml:trace contextRef="#ctx0" brushRef="#br0" timeOffset="24746">11654 1325 14,'5'17'14,"-1"2"2,2 1 0,2 7-1,-2 3 0,3 8-3,-3 3-2,5 8-1,-5 2-2,4 6 0,-4-1-2,3 1 0,-2-5-2,1-1-1,-1-7 0,1-6-1,-1-7-3,-3-10-7,3-5-18,2-1-8,-9-15 0,0 0 1</inkml:trace>
  <inkml:trace contextRef="#ctx0" brushRef="#br0" timeOffset="25707">12019 302 7,'0'0'15,"0"0"-6,-1 9-3,0 1 0,0 3 1,0 8 0,1 7 0,0 8 2,2 12-1,-2 10 2,4 14-2,-1 13-1,3 14 0,1 5-1,4 7-1,-1 0 0,4 1-2,1-4 0,3-4-2,1-11 1,2-9-2,1-7-1,-3-11-2,4-6-10,-6-10-11,-6-16-9,2-8 0</inkml:trace>
  <inkml:trace contextRef="#ctx0" brushRef="#br0" timeOffset="31405">12792 476 10,'-3'-13'17,"3"13"-1,-4-11-3,4 11-3,0 0-1,-9-12-3,9 12 0,0 0-2,0 0 0,0 0-3,0 0 0,0 0-1,0 0 0,0 0-1,-4 15 1,6-2-1,0 5 1,1 4 0,1 7 1,1 6 1,0 6-1,1 4 0,-1 2 1,1 3-1,-1-1 1,-1-1-1,-2-4 0,-1-4 0,0-7 0,-2-4-1,2-6 1,-1-6-1,0-5-1,0-2-3,0-10-4,0 0-12,0 0-8,0 0-1</inkml:trace>
  <inkml:trace contextRef="#ctx0" brushRef="#br0" timeOffset="31796">12608 710 2,'-13'-15'28,"13"15"2,-3-9-11,3 9-4,0 0-1,0 0-2,10-7-2,-10 7-3,25-9-2,-3 1-2,11 3-1,9-5-2,11 4-1,5-1-4,3-2-9,5 3-13,0 5-8,-9-2 3</inkml:trace>
  <inkml:trace contextRef="#ctx0" brushRef="#br0" timeOffset="32066">13094 893 18,'-12'7'29,"-1"-7"-8,3-8-3,10 8-2,-8-16 0,8 16-3,8-25-3,3 12-3,-1-5-2,7 3-3,2 0-1,1 2-1,4 2-1,2 4 1,-1 5-2,-1 4 1,-2 6-1,-1 4 0,-2 5 1,-5 4-1,-5 3 1,-3 0 0,-5 1 2,-5 0 1,-6-4 0,-1-3 2,-8-5-1,3-1 1,-5-8 0,2 0-1,1-6-2,0-5-3,7 2-5,-2-11-8,11 3-11,3-5-11,1-1 1,9 0 0</inkml:trace>
  <inkml:trace contextRef="#ctx0" brushRef="#br0" timeOffset="32517">13408 874 6,'13'-14'7,"0"0"-6,7-3-1,0 2 0,3 1 0,0 4 1,-1 4 2,-4 5 1,-2 5-1,-4 5 0,-6 6 0,-2 1 2,-6 4 3,-2 3 2,-5-3 3,-2 4 1,-6-7 1,4 1 0,-9-7-2,6 1-1,-3-9-4,4-1-3,0-5-2,2-5-4,7-2-7,-3-8-6,9-3-12,4-1-9,-1-9 1,8 0 0</inkml:trace>
  <inkml:trace contextRef="#ctx0" brushRef="#br0" timeOffset="32877">13716 453 11,'2'27'13,"-1"3"1,1 6 0,2 6 0,-2 0-1,4 7 2,-4-1-3,4 2-2,-3-4-3,3 0-1,-4-10-2,1-4-2,-1-6 0,0-9-2,0-3 0,-2-14-1,0 0-3,0 0-2,0 0-2,-5-22 0,1 4-1,-5-6-1,-3-2-1,-1-5 1,-1 5 3,0 0 2,3 4 2,0 5 1,2 3 2,9 14 3,-7-13 3,7 13 1,0 0 1,0 0 1,0 0 1,12-3 0,-12 3 0,17-3-2,-3-2-1,6 4-2,4-4 0,7 2-1,4-3-1,7-3-1,2 4-4,-3-6-4,6 6-13,-3-3-14,-8-3-2,0 3 1</inkml:trace>
  <inkml:trace contextRef="#ctx0" brushRef="#br0" timeOffset="33498">13916 450 13,'0'0'23,"0"0"-11,0 0-4,0 0-1,0 0-1,9-3 0,-9 3-1,0 0 1,1 14 0,3-1 0,-3 2-1,3 9 1,-1 4-1,1 9 0,-4 3 0,-1 7-1,0-1 1,-1 5-2,-3-4 1,3-4-2,-2-8 1,4-6 0,-1-8 0,6-8 0,-5-13-2,23-4 0,-6-9-2,3-7 0,4-4 0,1-3-1,2-1 0,-1 2-1,-3 3 1,-6 5 1,-2 6 0,-4 5 1,-11 7 0,0 0 0,7 16 0,-10 1 0,1 1 0,0 4 0,-1 4 0,1-2-2,6 0-7,0-1-16,0-9-8,9-3 1,-13-11-1</inkml:trace>
  <inkml:trace contextRef="#ctx0" brushRef="#br0" timeOffset="33999">14298 667 2,'0'0'24,"0"0"1,21 4-12,-9-11-4,6 7 1,0 0 1,4 2-3,-1 3 1,3 6-3,-4 1-1,0 4-2,0 6-1,-1 1-1,-3-1 0,-5 6-1,-2-2 2,-2 1-1,-6-2 1,-2 1 1,-8-4-1,-2-1 2,-3-4-1,1-4 2,-7-5 0,2 0-1,-3-8 1,4-2-2,-4-7 2,4 0-3,2-4-1,2-2-1,6 1-2,2-5-2,8 4-2,0-4-4,13 8-4,-3-6-9,10 1-13,7 4 1,1-3 1</inkml:trace>
  <inkml:trace contextRef="#ctx0" brushRef="#br0" timeOffset="34420">14868 731 12,'-10'-4'19,"10"4"-4,-13-2-3,13 2-1,-12-2-1,12 2 1,-13 0-2,13 0-1,-13 3-1,3 0-2,10-3 0,-20 17-1,9-4 0,-3 2 0,2 6 0,-3 2 0,3 4 1,1-2-2,3 1 1,2-3-2,5 0-1,2-5-1,5-5-2,8-5-3,2-10-6,9-3-13,3-6-12,-2-9 1,3-4 1</inkml:trace>
  <inkml:trace contextRef="#ctx0" brushRef="#br0" timeOffset="34760">14966 439 8,'0'0'24,"0"0"-7,0 0-5,0 0-1,0 0-2,11 6 0,-11-6-2,6 12 1,-4-3-1,4 9 0,-1 1-2,-1 6 1,0 6 0,3 7-1,-4 2 0,5 4-1,-4 0 0,0 1 0,0-2-1,-2-4-1,2-6 0,-2-5 0,1-7 1,0-6-2,-1-4 1,-2-11-1,4 10 0,-4-10 1,0 0-2,6-17 0,2 4-2,0-6-2,7 1-2,0-7 1,-15 25-1,39-50-1,-39 50 2,42-40 1,-42 40 1,0 0 2,49-33 1,-49 33 0,0 0 0,0 0 1,0 0 0,0 0 1,0 0 0,0 0 0,29 43 1,-29-43 0,0 0 0,28 44-1,-28-44 1,0 0-2,64 23 0,-64-23 0,61-2-1,-61 2 0,67-15 0,-67 15-1,61-25 1,-61 25 0,0 0 0,51-40 0,-51 40 0,0 0 0,0 0 0,-5-51 0,5 51 0,0 0 0,0 0-1,-32-44 1,32 44-1,0 0 0,0 0 0,-45-12 0,45 12 1,0 0 0,0 0 1,-48 56 1,48-56 0,-17 56 1,17-56 0,-12 60 0,12-60 0,0 69 0,0-69-1,25 69-1,-25-69-2,44 62-6,-44-62-19,68 51-11,-26-36-1,0-6 0</inkml:trace>
  <inkml:trace contextRef="#ctx0" brushRef="#br0" timeOffset="35852">15871 933 6,'13'53'30,"-13"-53"2,0 0-12,-15 62-5,15-62 0,-20 75-3,8-28-3,-6 9-3,-2 6-10,-11 9-27,-6-6-3,-6 3 0,-10-12 1</inkml:trace>
  <inkml:trace contextRef="#ctx0" brushRef="#br0" timeOffset="37694">13634 1569 4,'-15'-1'25,"15"1"1,-25 13-8,10-9-10,-1 2 0,-2-1 0,3 5 0,-3-5-1,4 7 1,-3-3-1,5 8-1,-4-2 0,4 4-1,-1 0-1,4 5 1,-3-2 0,8 2 0,0-1-1,6 0 1,2-4-1,5 1-1,4-6-1,5 0-1,5-5 0,5-4-2,5-4-2,2-7-2,7 0-5,-9-14-5,9 4-3,-7-11-5,5 3 0,-10-7-1,3 3 4,-11-3 4,2 4 6,-2 3 6,-7 3 9,-2 3 4,-4 5 4,-3 2 0,-6 11 1,5-10-3,-5 10-1,0 0-2,0 0-1,0 0-2,0 0 0,11 11 0,-11-11-1,19 23 2,-6-9-1,3 6 0,2 1-1,2 4-1,0 0-1,1 0 0,-1 0-1,-4 0 0,0-2 0,-4-2 0,-4-2 0,-2-1 1,-4-5 1,-1 2 0,-9-5 0,0-1 0,-6-2 1,-2 0 0,-3-4-1,1 0-1,-5-3 1,2-1-1,1-3-1,1-2 1,3-3-1,2-2 0,5-2-1,5-3-1,4-2-1,5-2 0,7-1-2,2-4-1,7 3-2,0-4-1,8 3-4,-4-8-4,8 6-6,-2-5-7,-3-3-5,7 2 0</inkml:trace>
  <inkml:trace contextRef="#ctx0" brushRef="#br0" timeOffset="38475">14428 1295 20,'0'0'24,"0"0"-7,0 0-7,0 0-1,-12 6-2,8 4-1,-1 0 1,2 9 1,-3 1 1,4 10 0,-4 1 0,7 11-1,-2-1 0,6 9-3,-1 1 0,3 0-1,-2-2-1,2-5 0,-1-6-2,1-7-1,-3-8-1,-2-6 0,-1-6-3,-1-11 1,0 0-2,-9-4 0,9 4-2,-20-25 0,9 8 0,-10-10 1,2-1 0,-6-6 1,2 3 2,-4-1 1,6 2 3,3 4 2,1 2 3,9 9 0,-1-1 1,11 7 1,0-3 0,12 6-1,3-3-2,7 2-1,5-3-2,7 3-1,9-1-1,5 0-2,5 3-2,0-1-6,3 7-9,1 2-16,-4-2-1,-1 6 1</inkml:trace>
  <inkml:trace contextRef="#ctx0" brushRef="#br0" timeOffset="39096">14915 1650 19,'0'0'26,"0"0"-1,0 0-13,-10-9-1,1 8-3,-3-2-1,-1 4 0,-1-2-1,-2 5 1,-1 0-1,2 4-1,-2 0 1,4 7-1,-3-2 0,4 6 0,1-1-1,2 2 0,1-2 0,3 1-1,3-2 0,3 0-2,5-4 1,7 1-2,3-2-1,8-2-1,6 0-3,1-9-8,8 2-15,1-4-10,3-8 0,1-2 0</inkml:trace>
  <inkml:trace contextRef="#ctx0" brushRef="#br0" timeOffset="39827">15126 1336 9,'0'0'11,"10"7"-1,-10-7-1,0 0-3,0 0 0,9 7-2,-9-7 0,0 0-2,0 0-1,0 0 0,0 0-1,0 0-2,0 0-1,0 0-6,6 12-7,-6-12-7</inkml:trace>
  <inkml:trace contextRef="#ctx0" brushRef="#br0" timeOffset="41109">15091 1343 13,'12'-10'16,"-12"10"0,0 0 0,0 0-3,0 0-1,0 0-3,0 0-2,0 0-2,9 14 0,-9-3-1,5 7-1,-3 4 1,3 10-1,-5 5 0,8 10 1,-5-2 0,0 6 0,0-4 0,-1 1 0,0-8-1,5-3 0,1-9-1,-3-5 0,-3-6-1,2-4 1,-4-13-1,9 14 0,-9-14 0,0 0 1,0 0 1,0 0-1,0 0-1,0 0 1,0 0 0,0 0 0,57-40-1,-57 40-1,48-32 1,-48 32-1,47-32 0,-47 32 0,0 0-1,47-33 1,-47 33-1,0 0 0,0 0 0,0 0 1,0 0-1,0 0 1,28 44 0,-28-44 0,1 65 1,-1-65 0,1 79 0,2-38 0,-3-41 0,13 76-2,-13-76-2,13 55-9,-13-55-25,0 0 0,46 29-2,-46-29 2</inkml:trace>
  <inkml:trace contextRef="#ctx0" brushRef="#br0" timeOffset="41890">15794 0 21,'0'0'18,"0"0"-1,0 0-3,0 0-3,0 0-2,0 0-4,0 0-2,0 0-1,0 0-1,0 0 1,0 0 0,34 67 2,-8-22-1,-2 7 2,6 14-2,7 8 0,-5 14-1,4 9 0,-5 12 0,0 9 0,-12 6 0,5 7 0,-9 2 0,-1 2 1,-8 1 0,-9-3-1,-8 0 0,-4-6 1,-2-1-1,-12-8 0,-6-4-2,-6-4-9,4-10-25,-17-9-2,7-10 2,-11-19-2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38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209 115 13,'0'0'12,"0"0"-1,0 0-3,0 0-2,0 0-1,0 0-2,0 0-1,0 0-1,-3 14-1,2-5 0,0 2 0,1 6 0,1 2-1,1 7 1,0 3 0,5 3 0,-3 1 0,1 3 0,1-1 0,2 0 0,-4-2 0,1-4 0,0-2 0,1-3-2,0-2-3,1-10-11,1 6-6</inkml:trace>
  <inkml:trace contextRef="#ctx0" brushRef="#br0" timeOffset="480">0 373 3,'42'-10'8,"7"1"-3,1-3-2,-3 3 0,-1 0-2,3 1-2,-7 0-2,-2-2-8</inkml:trace>
  <inkml:trace contextRef="#ctx0" brushRef="#br0" timeOffset="771">337 0 15,'0'0'8,"9"10"-7,-9-10 0,12 14 1,-12-14 3,11 22-1,-4-7 2,4 5 0,-1 5 1,1 3 0,3 6-2,-6 3 1,9 5-1,-8 1-1,2 1 2,2-2-3,0-3 1,-3-7-1,1-5 0,-1-8 1,-1-5 1,3-11-1,0-6 1,2-12-1,2-1 1,-2-8-2,1-1 1,-2-2-2,2 0-1,-6 2 0,1 6 0,-6 5 0,-1 3-1,-3 11 0,2-10-1,-2 10 0,0 0 0,20 9-1,-11-2 0,7 4 1,-3 3-1,4 5 2,-1 3-1,-6 3 1,6-1-1,-6 4-3,-3-2-8,0-5-20,3 0 1,-10-21 0</inkml:trace>
  <inkml:trace contextRef="#ctx0" brushRef="#br0" timeOffset="1311">1168 386 4,'19'-11'7,"2"-2"0,-3-3 1,0-1-1,-2-2 1,-4 1 0,-3 0 1,-2 1 0,-2 3-1,-3-1-2,-1 4 0,-5 1-3,4 10-1,-15-16-1,3 12 0,-3 1-1,-2 3 1,-1 2-1,-3 3 1,2 2 0,-1 3 1,3 2-1,0 1 0,2 3 1,3 0 0,1 1 0,2 1 1,3-1 0,4 1 1,-1 0 0,9 1 1,-1 0-1,8 0 0,0-3-2,6 1-2,4 0-5,0-5-7,4-7-19,3 1-2,3-13 0</inkml:trace>
  <inkml:trace contextRef="#ctx0" brushRef="#br0" timeOffset="1832">1539 198 9,'0'0'28,"-17"3"0,17-3 2,-10 7-23,10-7-3,-13 6-3,13-6 0,-7 10 0,7-10 1,-4 16 0,4-16 0,1 17 1,1-8 0,3 4-1,-1-1 0,4 2 0,-1 2-1,3 0-1,3 3 0,-1 0 0,4 2 0,-2-2-1,2 1 1,-4-2-1,-1 1 1,-1-3 0,-4-1 0,-3-1 1,-5-4 1,-1 1 1,-9-4 1,2 0-1,-7-4 1,-2 1 0,-3-5 0,1 0-2,-1-2-3,-1-5-5,9 2-11,1-2-17,1-6-2,8 0 2</inkml:trace>
  <inkml:trace contextRef="#ctx0" brushRef="#br0" timeOffset="2273">1809 331 3,'35'5'21,"-9"-10"-9,2-1-7,-4-2-1,0-4-1,-5-1 2,-4-3 1,-1 1 0,-8-3 2,0 3 0,-6-2 2,0 5-2,-6-3-1,6 15-2,-21-16-1,8 11-2,-7 3 0,0 3-2,-4 2 0,1 4 0,0 2-1,1 2 1,1 5-1,1 0 1,4 3 0,2 0 0,5 1 1,1 1 1,3-1 0,5 0 2,4-1 0,5 0 1,1-3 0,10 2 1,-2-5-1,8 1 0,1-4-1,4-1-2,4-1-4,2-8-8,1-1-25,5-2-2,-3-9 2,1-2-2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37.016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2877 674 16,'0'0'29,"0"0"-1,-12-4-10,12 4-11,-9-9-3,9 9-2,-10-8 0,10 8-2,-10-7 0,10 7 0,-12-3 0,12 3 0,-13 2 0,13-2 0,-13 7 0,13-7-1,-11 11 1,11-11-1,-7 13 0,7-3-3,-1 2-7,-2 4-18,8 12 1,-11-6 1</inkml:trace>
  <inkml:trace contextRef="#ctx0" brushRef="#br1" timeOffset="131258">0 490 18,'0'0'9,"0"0"-1,0 0 1,0 0-3,0 0-2,9-4-2,-9 4-1,14 4 0,-2-3-1,2 2 0,4-1 1,1 2 0,3 0-1,0 1 1,1 2-1,0 1 0,-1 2 0,-1 1 0,-2 2 1,-3 1-1,0 2 0,-5-1 1,-2 1 0,-5 1 1,-1 2 1,-4 0 0,-6 0 1,0 2 0,-5-3 1,-2 2 0,-2-1-1,0-3-1,-4-2 1,3-1-1,-2-5 1,3 1-1,-2-6 1,4 0 0,-1-5 1,4 0-1,-1-6 0,12 8 0,-13-17-2,10 6 1,0-3-2,4-1 0,2-1-1,3-4-1,3 3 0,2-3 0,4 2 0,1-1-1,4 5-1,0-2-2,6 7-4,-4-1-3,3 5-14,1 6-5,-6-4-1</inkml:trace>
  <inkml:trace contextRef="#ctx0" brushRef="#br1" timeOffset="131869">456 486 5,'0'0'7,"-2"11"0,3-1 1,-1 1 1,1 4 0,0 0 1,0 2-1,1-3-1,0 0-2,2-3-2,-4-11 1,11 11-2,-11-11-1,19-9 1,-4-1-1,0-1 0,3-5-1,1 1 0,0-1-1,0 3 0,-4 2 0,1 3 0,-6 2-1,2 3 1,-2 2 0,-10 1 0,16 6 0,-16-6 0,17 15 1,-9-1 0,-1 3 2,1 6 0,-5 2 1,1 4 0,-2 0 0,0 2 0,-2-4-1,0-3-4,2-4-6,-2-4-14,0-16-11,0 0 0,10-6 1</inkml:trace>
  <inkml:trace contextRef="#ctx0" brushRef="#br1" timeOffset="132410">1163 89 11,'0'0'15,"0"0"-8,4 12-1,-4-12 0,5 12 1,-5-12 0,3 11 0,-3-11-1,0 0-1,0 0-1,0 0 0,3 9-3,-3-9-1,0 0-6,0 0-4,0 0-8,0 0-7,0 0-1</inkml:trace>
  <inkml:trace contextRef="#ctx0" brushRef="#br1" timeOffset="132921">932 667 25,'-2'-19'27,"7"-2"0,-4 3-16,-4-1-2,3 3-2,-4-2 1,4 4-2,-4-2 0,6 2-1,0 1-2,2 0 0,2 0-2,2 2-1,4 0 0,2 3 0,2 2-1,1 3 0,3 3 0,-1 3 0,2 4 0,-1 2 0,-2 5 1,-1 0-1,-4 3 1,-1 0 0,-6 2 1,-2 2 1,-7-1 0,-1 3 1,-7-2 2,-1 1 0,-7-4 0,1 0 0,-6-6-1,1-1 1,-3-6-1,2-3-3,1-8-3,1-8-5,9-2-6,-1-9-16,10-10-7,8-4-2,5-8 2</inkml:trace>
  <inkml:trace contextRef="#ctx0" brushRef="#br1" timeOffset="133351">1203 0 8,'0'0'24,"0"0"2,0 0-12,0 0-7,0 14 0,-2-4-3,2-10 1,-3 21 1,2-10 0,2 6 1,-2 0-2,5 9 1,-4 2-1,4 9 0,-2 7-1,2 11-1,-3 5-1,1 7 0,-2 1 0,1 0-1,-1-3 0,1-4-1,-1-7-2,-1-13-3,7-5-12,3-11-17,-8-14 0,-1-11 0</inkml:trace>
  <inkml:trace contextRef="#ctx0" brushRef="#br1" timeOffset="133832">1857 166 15,'0'0'22,"0"0"-6,0 0-10,13 13-3,-11-1 0,1 2 2,1 6 1,-3 2 1,3 11 1,-3 2 0,2 9-1,-2 2-1,4 3 0,-5 2-1,4 0-1,-3-4 0,1-4-1,-2-7-2,1-6 0,-1-4 0,0-6-1,0-4-1,-1-5-1,0-2-1,1-9-1,-4 10-3,4-10-5,-11-10-9,11 10-11,-13-19 2</inkml:trace>
  <inkml:trace contextRef="#ctx0" brushRef="#br1" timeOffset="134253">1667 504 5,'0'0'29,"0"0"0,0 0 3,0 0-20,0 0-4,0 0-1,0 0 0,15-10-1,-2 9-1,1-4-1,8 5 0,2-2-1,5 2-1,3 0-2,2 0 1,2 1-2,2 0 0,0 2-2,-4-6-5,2 5-7,-3-4-13,-7-3-7,2 1 2</inkml:trace>
  <inkml:trace contextRef="#ctx0" brushRef="#br1" timeOffset="134573">2131 192 21,'0'0'23,"0"0"-7,0 0-8,0 0-1,6 10 0,-3 2 3,-3-1-1,5 10 1,-4 1 1,6 10-1,-5-2-2,4 6-1,-2-2-2,3 0-2,-3-4 0,3-2-1,-1-8-1,3-4 0,0-4-1,2-6 0,4-3 0,0-3 0,3-3 0,1-1 0,-3 0 0,2-1-1,-3 2 1,1 1 0,-2 3 0,1 4 0,-2 3 0,2 3 0,1 2 0,4 0 0,4 1 0,2-4 1,3-2-1,5-5 0,-1-4-1,2-6 1,0-3 0,-2-4-1,-4-3 1,-5-1-1,-3-1 1,-6 1 1,-4 2-1,-2 1 1,-6 2-1,-4 1 1,1 12-1,-10-16 1,1 11-1,-3-1 0,-3 4-1,1 0 1,-2 3-1,0 1 0,0 4 1,1 1-1,-1 2 1,3 4 1,0 1-1,1 5 2,1 0-1,1 5 1,2 1 0,4 3 2,2-3-2,6 3 1,3-3-1,8 1 0,4-2-1,7-3-1,10-4-4,0-9-9,7-1-24,9-5-1,-1-11-1,4-6 2</inkml:trace>
  <inkml:trace contextRef="#ctx0" brushRef="#br1" timeOffset="135945">3424 674 25,'-12'-2'20,"12"2"0,-5-11-3,0 1-1,5 0-3,-4-6-4,4-1-3,1-3-2,3-1-3,2-2 0,3 2-1,4-1 0,1 2 0,3 3 0,0 4-1,3 4 1,-2 4-1,3 7 0,-1 4 0,-2 5 0,-2 5 0,-2 5 0,-3-1 2,-4 4 0,-3 1 1,-6-2 1,-1-1 1,-6-3-1,-1 1 2,-5-7-1,-1 3 0,-4-6-1,-1-1-1,-3-3 0,0 0-2,2-2 0,-2-1-3,4 1-3,0-9-3,8 4-8,2-9-10,3-6-9,9-3 2</inkml:trace>
  <inkml:trace contextRef="#ctx0" brushRef="#br1" timeOffset="136406">3784 99 16,'0'0'22,"3"10"-8,-2 4-8,2 2-2,0 7 2,-2 5 1,4 7 1,-4 5 2,5 9-1,-3-2 1,2 6-2,-4-4 0,5 0-2,-7-6 0,3-3-1,-4-11-2,1-4 0,-3-9-2,1-3-1,3-13 0,-9 10 0,9-10-1,-17-8 0,7-4 0,-3-2-1,0-3 1,-1-1-1,1-1 1,0 2-1,3 2 0,0 2 1,4 3-1,6 10 0,-5-11 0,5 11 0,0 0 0,7-15 0,2 10 0,3-4 0,3-2 1,4-3 0,6-2 0,1-4 1,3-3-1,3 0 0,-1-3 0,1-2 0,-2 1 0,-2-1 0,-4 2 0,-1 2 0,-4 5 1,-5 0 0,-1 6 0,-5 1 0,-8 12 1,8-11-1,-8 11 0,0 0 0,0 0 0,0 0 0,0 0 0,-11 6-1,11-6 0,0 0 1,-6 16 0,5-5 1,0 2-1,0 7 2,0 6 0,1 6 1,-1 2 0,0 5 1,-2 0 1,4 1-1,-3-4 0,2-2 0,-1-8-1,2-5 1,-2-7-2,1-14 0,10 10-1,0-16 0,3-6 0,5-5-1,3-2 0,2-4 0,3-1 0,1-1 0,-2 2-1,-2 3 2,-3 5-2,-3 3 2,-2 6-2,-2 2 2,-3 8-1,1 5 0,-2 5 2,0 3-1,-1 2 1,1 3 1,-3-3-1,1 4 0,0-5 1,0-2-2,0-4-1,1-2-1,5-3-5,-3-7-1,10 1-4,-6-10-2,10 3-1,-4-9 1,4 3 1,-3-6 0,3 4 4,-2-1 4,-3 2 5,3 3 1,-3 2 2,0 4 0,1 0 2,1 3-2,0-1 0,0 1 0,0 0-1,0-1 1,-3-4 1,0 2 1,-6-3 0,0 0 1,-7-5 0,-5 12-1,5-20 0,-6 10-2,-7-1 0,8 11-2,-20-17 0,6 11-2,-2 3 0,-2 1-1,1 4 0,-2 1 1,1 3 0,3 2-1,0 2 1,2 3 0,2 1 1,0 3 0,1 0 0,2 4 0,-1 0 0,4 0 1,0 0-1,3-1 2,2-2-2,4 0 0,4-5 0,6-4-1,7-3 0,2-7-1,7-4 0,1-4 0,6-3-1,-1-5 1,2-2 0,-3-2 0,-2 1 0,-3 3 1,-3-1 0,-2 3 1,-6 3-2,-3 5 2,-2 4-2,-4 4 1,-1 3-1,0 5 0,-2 5 1,1 3-1,0 2 1,1 3-1,-1 0 2,-1 1-1,-1 0 1,1-3 0,-4-3 1,1 0 0,-3-6 1,0-2-1,-1-9 1,-1 11-1,1-11 1,0 0 0,0 0 0,-11-8 0,6-3 0,0-3-1,-1-4 0,3-3-1,0-1-1,2-3-1,4-1 1,6 1-1,7 0 0,1 2-1,9 2 0,2-2-3,9 7-3,-3-5-12,8 4-18,2 3-2,2-1 2,1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55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24 4,'4'-15'16,"-4"15"-3,1-10-2,-1 10-1,0 0 0,0 0-1,0 0-2,0 10 0,0 2-2,0 3 1,1 7-1,-1 4 0,4 10 1,-1 6-1,3 9-1,1 6 0,3 8-1,-2 5 0,3 4-1,-2 0 1,0-2-1,-1-6 1,-2-5 0,-4-10 0,0-5-1,-2-13 1,-1-7-1,-2-9-1,-1-5-1,4-12-2,-17 2-3,17-2-4,-27-21-4,13 4-2,-9-8-3,2-2-1,-7-7 1,5-2 4,-2-1 4,2 1 7,2-1 6,3 1 6,5 5 4,3 0 3,8 8 1,1-2 0,10 7-3,0-3-2,13 8-1,0-4-4,9 6-1,2-2-2,6 2-2,2 2-1,6 2-1,3 4-4,-5-3-6,5 10-6,-3-1-14,-5 0-7,2 5 1</inkml:trace>
  <inkml:trace contextRef="#ctx0" brushRef="#br0" timeOffset="581">621 551 20,'-17'-3'29,"-4"-12"1,7-4-10,8 3-10,2-7-3,7 2-2,3 0-1,7 3 0,3 3-1,5 4-1,0 5-1,4 4 0,0 5-1,0 5 0,0 5 0,-3 2 0,-2 4 0,-2 3 1,-8-1 2,-3 4 0,-7-3 2,-3 2 0,-7-6 0,-2 1 0,-8-7-1,-1-1 1,-3-7-2,-1-5-3,2-4-2,-2-10-8,7 4-7,-2-8-11,8-4-11,8 1 2,2-4 0</inkml:trace>
  <inkml:trace contextRef="#ctx0" brushRef="#br0" timeOffset="942">841 333 2,'18'11'24,"-18"-11"0,12 5-8,-12-5-8,9 12-1,-4 0 1,-5-12 1,4 23 0,-5-10 2,6 8-1,-5-5 1,6 6-4,-3-2 0,6 0-2,-1-2 0,4-2-2,2-5-1,3-5 1,3-6-3,2-5-1,2-8 1,0-4-2,0-5 1,-1-4 0,-4-1 1,-2-1 1,-5 0 0,0 3 1,-6 2 0,-2 4 0,-2 4-1,0 2 0,-2 4-1,0 9-2,0 0-2,0 0-5,0 0-4,-15 1-11,15-1-13,0 0 0,-11 5 1</inkml:trace>
  <inkml:trace contextRef="#ctx0" brushRef="#br0" timeOffset="1402">1370 252 6,'0'0'18,"-3"19"-3,2-4 0,2 2-1,3 5 0,-1 0-1,5 5-1,-2-3-2,5 3-2,-3-4-2,4 1-2,-6-5 0,2-2-1,-3-5-1,0-3 1,-5-9-1,6 9 2,-6-9-1,0 0 1,0 0 0,-7-9-1,2 0 2,3-2-1,-4-3-2,2-3 0,0-2-1,2-3 0,2-1-1,4-2 0,4 1-1,5 0 0,7 2 0,6 0-1,5 4 0,3-2-1,12 6-4,-5-2-4,10 3-19,1 5-7,-1-2-1,4 3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58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44 709 0,'-17'-5'28,"17"5"-3,-12-7-5,12 7 0,-10-9-4,10 9-2,-4-13-2,2 4-3,7-2-2,0-3-3,5-2-1,1-2-2,6-1 0,4-1-1,1 0-1,2 2 1,0 6-2,0 5 1,-3 6 0,1 7 0,-7 4-1,-3 10 2,-4 5-2,-3 4 2,-3 2 0,-5 1 2,-2-1 0,-4-4 0,0 1 1,-5-9 0,0-1 0,-6-5-1,1-2 2,-1-4-2,1-4 0,-2-5-1,1-6 0,1-3-3,0-9-5,9-2-2,-3-13-5,10 2-2,-5-13-3,14 2-1,-5-8-1,11 3 3,-2-4 3,8 3 6,3 2 4,0 7 4,1 2 3,1 7 4,-1 6 0,-2 6 2,1 8 1,-7 5 0,0 10 0,-4 3-1,0 10 2,-5 2-2,1 11 1,-4 1 0,2 13-1,-6-1 0,5 9 1,-4 0-1,5 3-1,-3-4 0,5 1-2,0-9 0,3-2-3,1-7-1,4-7-3,2-4-7,-2-10-12,3-6-16,3-4-1,-5-9 0</inkml:trace>
  <inkml:trace contextRef="#ctx0" brushRef="#br0" timeOffset="901">527 654 4,'0'0'23,"9"-1"-2,-9 1-11,13-1-4,-13 1-3,13-1 0,-4 1 0,-9 0 0,17-8 0,-17 8 0,13-7 1,-13 7-1,12-8 0,-12 8-1,0 0-1,0 0 0,0 0-1,0 0 1,0 0-2,0 0 1,0 0-1,0 0 0,0 0 0,0 0-1,0 0 1,-11-5-1,11 5 0,0 0-2,0 0 1,0 0 0,0 0-2,0 0-3,0 0-5,-9-5-6,9 5-5</inkml:trace>
  <inkml:trace contextRef="#ctx0" brushRef="#br0" timeOffset="1723">612 639 19,'0'0'20,"0"0"-4,0 0 0,6 10-2,-6-10-1,13 6-3,-3-5-1,6 1-3,2-5 0,5 1-2,-1-4 0,4-3-2,0-4-1,-1 1 0,-1-4-1,-3 0 0,-4 1 0,-4-1-1,-3 1 1,-3 2 0,-4 2 0,-4 0 0,1 11 0,-12-14-1,1 8 1,-2 4-1,-2 1 0,-2 2 1,-2 2-1,1 2 1,0 1 0,0 1 0,4 3 1,-1 0-1,0 0 1,5 5 1,-2 2 0,4 3 0,-1 0 2,2 4-1,2-1 0,4 3 0,0-1 1,5 1-1,1-5-1,7 0 0,4-4-2,5-2 0,6-3-4,3-7-3,10 2-9,2-5-20,2-9-1,6-4 1</inkml:trace>
  <inkml:trace contextRef="#ctx0" brushRef="#br0" timeOffset="2303">1219 496 32,'-15'-2'18,"0"2"-1,1 1-1,-2 0-4,4 3-2,-4-1-3,5 5 0,-5-2-2,5 3 0,-4 0-1,5 3 1,-4 1-1,4 3 0,-2 0 0,5 1-1,-2 1 1,5 1-1,1-1 0,4-1-2,3-1 1,3-4-2,8 1-2,2-7-3,11 4-7,0-6-18,6-6-7,7-3 1,-1-4 0</inkml:trace>
  <inkml:trace contextRef="#ctx0" brushRef="#br0" timeOffset="2624">1467 687 12,'-13'4'25,"-11"-14"1,5 2-14,1-3-6,1-3 0,6-1-1,2-2-1,5 1 0,4 1-1,5 1-1,4 1 0,3 5-2,4 1 0,2 3 0,0 4 0,3 2-1,-1 6 1,-2 3 0,-1 3 1,-1 4 1,-4 1 2,-2 3 1,-6-1 1,0 3 2,-9-5 1,2 4 0,-9-10-1,1 3 0,-6-7 0,1 1-3,-5-7-1,4-2-1,-3-5-2,4-6-1,0 0-3,-1-9-4,7 4-8,-3-10-9,4 0-15,8 1 0,1-3 1</inkml:trace>
  <inkml:trace contextRef="#ctx0" brushRef="#br0" timeOffset="3084">1653 476 19,'0'0'29,"0"0"-4,0 0-8,0 0-4,0 0-3,0 0-2,0 0-2,0 0-1,0 0-1,-1 16 0,1-16-1,6 20 1,-2-9 0,3 9 0,-2-2 0,4 1 0,-2-1 0,4-1-1,0-4 0,2-3-3,5-4 1,-1-10-2,6-5 0,1-4 1,1-3-2,-1-4 2,3 0-3,-3-1 3,-3 2 0,-3 5 1,-5 1-1,-3 5 0,-10 8 2,13-8-2,-13 8 0,0 0 0,3 14 0,-3-4 0,0 2 1,1 0-1,0 2 2,2-1-1,0-2 1,2-1-1,-5-10 1,17 10-1,-3-9 0,5-4 0,3-2-1,2-2 0,3-1 0,1-3-1,0 0 1,0 0 0,-5 1-1,-1 2 1,-5 0 0,-2 5 0,-3 1 1,0 4-1,-12-2 0,15 15 0,-8-4 1,-2 6-1,1 2 1,0-1-1,0 3 0,-1-2-1,2 1-2,-3-9-9,5-3-26,1-1 1,-10-7-2,20-5 1</inkml:trace>
  <inkml:trace contextRef="#ctx0" brushRef="#br0" timeOffset="3806">2582 474 5,'0'0'25,"0"0"-6,-2 11-3,2 4-1,-4 4 0,4 11-2,-7 2 0,7 11-1,-5 2-2,5 9-3,-3-4-2,3 3 0,-1-6-2,4-1 0,-1-10-1,1-4 0,-1-9-1,1-7 0,0-5 0,-3-11 1,1 10 0,-1-10 0,0 0 0,-6-19 0,1 2 0,1-2-1,-2-5 0,0-7 0,-2-6-1,2-6-1,2-3 1,0-3-1,4 2 0,2-3 0,6 5-1,3 2 1,2 7-1,3 6 0,1 8 0,1 4 0,-1 9 1,0 2-1,0 9 0,-4 3 2,2 6-1,-1 4 0,-1 2 0,1 6 0,-3 2 1,0 2-1,-4 1 2,-1 1-1,-5-3 2,-2 0-1,-5-4 3,-1 0-1,-5-5-1,1-1 1,-5-6-1,1-1 1,-4-3-1,4-4 0,-3-4-1,0-6 0,2-2-2,-2-6-2,7 2-7,-4-7-20,6-5-8,5 0-2,3-6 1</inkml:trace>
  <inkml:trace contextRef="#ctx0" brushRef="#br0" timeOffset="4486">2885 609 16,'2'14'24,"-2"-14"3,-12-6-12,12 6-4,-9-14-2,9 14 1,-4-21 1,7 12-1,-3-6 0,9 5-3,-3-4-4,4 2-1,3 2-2,1 0 0,3 4 0,1 1 0,4 2 0,-1 2 0,-1 3 0,0 2-1,0 4 1,-2 2 0,-2 1 0,-3 4 0,-2 3 1,-4 3 0,-3-1 1,-3 3 0,-6-3 1,-1 1 0,-5-3 2,0 0-2,-5-7 1,3 1-1,-4-7 0,3-1 0,-3-5-1,3-2-1,-2-4 0,2-3-1,1-1-2,1-9-2,6 6-10,-5-8-19,6-3-6,5-1 0,3-3 0</inkml:trace>
  <inkml:trace contextRef="#ctx0" brushRef="#br0" timeOffset="4997">3515 427 23,'0'0'28,"0"0"3,-6-9-16,6 9-5,-20-9 0,8 8 1,-8-3-2,3 7-1,-7-2-2,3 3-3,-3 2-1,4 0-1,-2 3 0,4-2-1,5 0 0,1 0 1,12-7-1,-13 13 1,13-13 0,-4 12-1,4-12 1,5 18-1,0-6 0,1 0 1,2 5-1,0-4 0,0 5 0,-2 1-1,1-2 1,-4 0-1,-2 0 1,-2-3 0,-2-2 0,-4 2-1,7-14 2,-14 17-1,14-17 1,-17 10 0,17-10 0,-11 5 0,11-5 0,0 0 0,0 0-1,0 0 0,4-10 0,5 2-2,7-3 1,0-3-1,8-2-1,2-2 0,3 1 0,0-1 2,1 1-1,-1 2 2,-1 0 0,-2 5 0,-4 2 1,-4 1-1,-1 2 1,-3 3-1,-2 1 1,-1 3-1,-11-2 0,16 9 1,-16-9 0,11 19 0,-6-4 1,1 2 0,-2 1 0,2 2 0,-3-1 1,1-1-2,0-1 2,0-2-3,0-5 0,-4-10-6,10 7-13,1-11-17,-5-9-1,7-5 0,-2-10 1</inkml:trace>
  <inkml:trace contextRef="#ctx0" brushRef="#br0" timeOffset="5718">3970 15 14,'0'0'31,"5"-15"-2,-5 15 2,12-1-20,-12 1-6,0 0-1,0 0 1,0 0 0,0 0 0,0 0 1,3 12 0,1 1-1,-3 2-2,4 8 0,-2 7-1,5 9 0,-1 7-1,1 6 1,3 5-1,-3 3 0,0 2-1,-4-3 0,-2-6 1,-2-7-1,-3-9 0,-2-7 0,-3-8 1,0-6-1,-4-10 0,3-5 1,-4-4 0,0-4-1,-2-6 1,0 0 0,-1-4-1,1 0 1,1 0-1,3 0 0,4 3 0,3-1 1,4 4-2,3-2 0,7 3 0,4-3-1,5 1 0,7-2 0,4 2-1,2-2 1,3 3 0,2-1 1,0 3 0,0 2 0,-2 1 1,-6 4 0,0 2 0,-3 3 0,-4 5 0,-4 1 0,-2 4 1,-4 2-1,-1 3 0,-3 3 1,-2-1 0,0 4 0,-2-1 0,2-1 0,-3-3 0,1-2-1,0-4-2,-4-13-7,0 0-18,13 0-9,-8-15-1,2-2 0</inkml:trace>
  <inkml:trace contextRef="#ctx0" brushRef="#br0" timeOffset="6389">4462 102 29,'0'0'30,"0"0"0,-14 5-2,14-5-25,-2 9-8,4 2-2,-1-1-7,-2 0-18,12 11 2,-7-6 1</inkml:trace>
  <inkml:trace contextRef="#ctx0" brushRef="#br0" timeOffset="6600">4597 575 13,'0'0'29,"-15"-7"0,16-5 1,3-5-17,-1-8-9,4 2-1,2-3 0,5 7 1,1 1 0,3 8 0,1 2 0,2 7-1,-3 3-2,0 5-1,-2 4-1,0 4 0,-1 3 0,-2 3 0,-3 1 1,-4 1 0,-1 2 1,-2-1 1,-8-1 1,1-1 1,-6-4 0,-1-1 1,-7-6 0,3 1-1,-5-8 2,2 0-2,0-9-1,0-1-2,-1-4-1,4-7-3,3 1-9,-1-5-18,3-5-8,4-1-1,3-4 1</inkml:trace>
  <inkml:trace contextRef="#ctx0" brushRef="#br0" timeOffset="7030">4856 356 2,'0'0'26,"11"10"1,-11-10 0,0 0-16,0 0-5,10 7 1,-7 5 2,-3 0 0,4 9 1,-6-4 0,6 9 0,-5-6-2,5 4-3,-1-5 0,5-3-2,6-8-3,5-9-4,11-3-6,-1-12 0,10 1-1,-2-12 0,9 3 2,-6-8 1,-1 5 4,-5 4 5,-8 3 5,-2 7 1,-8 2 1,-1 11-2,-15 0 0,16 13-1,-13 2-2,1 4-2,-1 2 0,1 2-1,1 1 0,2-3-1,3 0-6,-4-7-9,3-7-18,7-1-1,-4-12 1</inkml:trace>
  <inkml:trace contextRef="#ctx0" brushRef="#br0" timeOffset="7481">5789 265 29,'0'0'29,"-25"-4"1,13-3-11,-5 4-12,-5 0-1,1 8 1,-4 0 0,4 8 1,-1-3-1,6 8 1,-1-3-2,6 5-1,2-2-1,6 3-2,2-3-1,6 1 0,4-3 0,4 1 0,1-2-1,3-2 1,1 0-1,1-4 0,-1 0 0,-3 0 0,-2-3 0,-3-1 0,-10-5 0,11 12-1,-11-12 1,-1 15 0,-4-3 0,-4-1 0,-4 3 1,-2 0 1,-3 0-1,-2 1 1,-2 0 0,0-2-1,0-2 1,4-2-1,0-2-1,5-2-2,3-2-2,-2-12-12,12 9-23,-6-21 1,11 2-2,6-3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9:06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19 14,'0'0'23,"0"0"-2,-7-12-2,7 12-1,0 0-3,0 0-2,0 0-2,19-6-2,-19 6-3,20-1-2,-6 2-1,3 1-2,2 7 0,-1 1-1,1 4 1,-1 4-1,-1 5 0,-2 2 0,-2 5 0,-4 1 0,-1 0 0,-5-1 1,-3 0 0,-3-1 0,-4-4 1,-1-2 0,-5-4 2,-3-3-2,-2-5 1,-2-1-1,-3-7 0,1-1 0,0-5-1,1 0 1,1-6-1,3 1 1,1-4-2,6-1 1,2-3-1,4-2-1,6 0-1,2-5 0,9 2-2,-1-5 0,9 3-3,0-5 2,7 4-1,-3-2 1,5 6 0,-3-1 1,0 8 2,-1 0 0,-2 5 1,-3 3 1,-3 4 0,-2 3 0,-3 4 1,-2 3-1,-2 4 0,0 5 1,-2 2-1,1 5 2,1 2-1,2 3 0,-2-2 1,3 1 1,-2-3 0,0-1-1,-2-8 2,1-3-2,-6-5 2,1 1-2,-4-10 2,0 0-1,0 0 0,0 0-1,-5-19 0,1 9 0,0-9-1,1-2 0,0-1-1,2-3-1,2-1 0,3 0 0,5 4 0,1 3 0,4 5 0,0 4 0,5 5 0,5 6 0,1 6 0,5 3 1,6 3-1,1 1 0,4 3 0,1-3-2,0 0 2,-1-4-1,-3-1 1,-7-6-1,-4-1 1,-5-3 0,-6-1 0,-4-2 0,-12 4 1,9-15 0,-10 6 0,-4-2-1,-2 1 1,-4-2 0,0 1-1,-4-1 0,0 3 1,-1 1-1,0 3 1,-3-1 0,1 4-1,-1 1 1,-1 3 0,-1 1 0,0 5 1,-1 3 0,0 3 0,3 3 2,1 4-1,4 5 2,2 2 1,11 6-1,3-1 0,11 4 0,7 0 0,12 2-2,7 0 0,7-3-2,10 0-6,-1-2-31,5-16-2,4-10-1,-3-14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9:08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41 543 11,'-3'-15'26,"3"15"1,0 0-11,-11-18-5,11 18-1,-12-17 1,12 17 0,-10-17 1,10 17-1,-5-21-1,7 9-3,-2-6-3,6-2-1,3-3-3,8-3-2,8 2 0,6-1 1,9 4-2,5 0 0,7 8 0,-1 1 1,0 12 0,-3 5 0,-8 11 0,-6 6 1,-8 8 1,-8 7-1,-10 6 1,-6 5 0,-7-1 2,-7 3 0,-6-7 1,-5 0 1,-9-7 0,1-1 1,-7-13 0,3 0 0,-6-10-1,5-2-1,0-12 0,4-6-2,5-7 0,3-8-2,9-6-2,4-9-4,12 1-6,1-13-9,12 0-15,11-1-3,4 1 3</inkml:trace>
  <inkml:trace contextRef="#ctx0" brushRef="#br0" timeOffset="490">743 0 13,'0'0'28,"6"21"-1,-11-2-1,0 2-18,3 11-2,-4 7-1,3 13 2,-3 8-1,4 13 1,-3 3 0,5 8-1,-1-4-1,5 1-1,0-12-1,1-8-1,-1-14-1,1-11 1,-1-11-1,0-11 0,-4-14-1,2-10 0,-2-8 0,0-8-1,2-10 1,2-8-1,5-6 1,5-7-1,5-3 1,7-4 0,8 2 0,8 1 1,5 5-1,4 3 1,-1 5-1,1 8 1,-3 6 0,-3 9 0,-8 6 0,-7 4-1,-7 6-1,-8 4-1,-4 8-3,-11-3-3,-3 15-9,-8 0-19,-13-1 0,-3 6 0</inkml:trace>
  <inkml:trace contextRef="#ctx0" brushRef="#br0" timeOffset="971">892 545 37,'49'37'38,"6"-5"0,10-1-1,3-1-17,3-6-16,6 1-2,-1-1 0,-3 0-1,-4-4 0,-6-3-2,-7 3-10,-8-4-26,-13-7 0,-7-4-2,-13-11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4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338 886 12,'0'0'11,"0"0"-3,0 0-2,0 0 0,0 0-2,0 0 0,-1 9 1,1-9-1,0 0 0,-4 11 0,4-11 0,-3 18-2,1-6 0,0 4 1,-1 4-1,0 2 2,0 6 0,1 3-1,-1 5 1,1 0 0,2 5-1,-1 0 1,4 0-2,0 2 1,2-2-2,-3-5 1,3-1-1,0-1-1,-1-3 1,-2-2 0,1 0-1,-1-5 1,0-2-1,0-3 0,0-4 0,-3-4-1,1-11 0,2 13-2,-2-13-7,-3-10-19,3 10 0,1-29 0</inkml:trace>
  <inkml:trace contextRef="#ctx0" brushRef="#br0" timeOffset="591">0 697 11,'15'-13'13,"2"-2"0,3-1-2,1 1-1,1-1-1,5 4-1,1-1-2,3-3 1,2 6-2,1 2-2,7 1 0,4 4-1,1 0-1,2 5 0,0 2-1,1 8 0,-2-3 0,-3 3 0,-1 2 0,-8 0 0,-2 3 0,-5-1 0,-3 2 0,-7-1 1,-4 2-1,-6-1 2,-8 1-1,-5 2 2,-11 0 0,-4 4 0,-11-2 1,-3 3 1,-10-2-1,0 0 0,-11-2 0,5-1 0,0-5-1,4-1 0,2-6 0,4-1-1,4-4 0,5-1-1,11-2 0,1-2 0,6 0-1,2 0 0,11 1-1,0 0-2,0 0-2,-3-15-6,14 7-18,2 0-6,0-4 1,6 2 1</inkml:trace>
  <inkml:trace contextRef="#ctx0" brushRef="#br0" timeOffset="1262">1530 718 13,'-17'-5'26,"17"5"-9,-14-4-4,4 2-1,0 3-1,-5-2-2,2 4-2,-7 0-1,1 3-1,-2 1-1,-1 5-1,-4 1-1,1 4-1,-3 6 0,1 5 1,-2 3-1,-1 7 1,-7 3 0,6 5 0,0 5 0,3 1 0,4 2 0,2 2-1,3-2 1,6 1-1,10-4-1,1-1 1,4-5-1,4-1 0,10-4 0,4-4 0,8-4 0,4-4 0,5-5 0,5-4 1,1-6-1,4-5 1,-6-4 0,-1-4 0,-1-3 0,-6-2 0,-3-1-1,-6 2 1,-3-2-1,-5 3 0,-5 1-1,-11 2-1,12-1-2,-12 1-4,0 0-10,0 0-16,-11 3-1,11-3 1</inkml:trace>
  <inkml:trace contextRef="#ctx0" brushRef="#br0" timeOffset="1903">1815 1126 8,'-12'-14'24,"12"14"-8,-19-4-5,8 2-3,-1 1-1,-5 0-1,3 3-1,-3 0 0,1 2-2,-2 1 1,5 3-2,-6 4 1,0 3 0,5-1-1,-4 3 0,2 1 1,1 0-2,1 1 1,4-1-1,2-3 0,4 0 0,3 0 0,4-1 0,5 0 1,3-1-1,3-2 1,5 1 0,0-3 0,2 0-1,7-3 0,1 1 0,0-2 0,-2-1-1,-2-1 0,-2 0 0,-3-1 0,-2 0 0,-8 0-2,-10-2-5,15 1-8,-6 1-17,-9-2 1,10-10-1</inkml:trace>
  <inkml:trace contextRef="#ctx0" brushRef="#br0" timeOffset="2393">2047 1136 10,'-12'-2'23,"12"2"-14,0 0-2,0 0-2,0 0 1,10-1-1,-10 1-2,18-1 0,-7 2-1,4-1 0,0 3-1,5 5 0,-1-3 0,1 9-1,1 0 0,-2 4 1,1 0-1,-3 5 0,-1-2 0,-4-3 1,-1 4-1,-4-6 0,-2 1 1,-3-4 1,-1-1 2,-3-1 0,0-1 1,2-10 0,-17 14 1,2-8 0,0-1-1,-7-3 0,-1 0-1,-5-3-1,-1-1-1,0-2-1,0-2 0,5 0 0,1 0 1,5 0-1,5 0-1,13 6 1,-12-13-1,12 13 0,15-12 0,0 6-1,6 0 0,3 0-1,3 0 1,1 1 0,0 1-3,0 3-3,-3-2-7,-2-1-14,2 5-3,-9-5 0</inkml:trace>
  <inkml:trace contextRef="#ctx0" brushRef="#br0" timeOffset="3014">2392 1113 15,'-4'12'13,"4"-12"-8,8 17-2,-3-4 0,4 3 1,-1 2 0,5 3 0,0 1-1,4 0 0,-4-1 0,2 1-2,-1-3 1,-2-3-1,0-2 0,-3-4 1,-9-10 3,13 14 3,-13-14 2,0 0-1,0 0 1,7-12 0,-7-6-1,7-6-1,-2-5-4,6-2-2,2-4-2,1-2 0,3 2 0,1 3-1,0 5 0,-2 8-2,1 6-4,-6-1-7,1 8-10,2 5-10,-14 1 2</inkml:trace>
  <inkml:trace contextRef="#ctx0" brushRef="#br0" timeOffset="3435">2941 1134 20,'0'13'14,"2"4"-4,-1 2 1,-1 2-1,3 2-1,-2-1-1,1 2 0,0-6-3,2-2 0,0-2-2,0-1-2,1-4-2,-5-9-3,9 10-8,0-7-17,-9-3 1,16-15 0</inkml:trace>
  <inkml:trace contextRef="#ctx0" brushRef="#br0" timeOffset="3755">3349 694 11,'-3'30'25,"4"12"-11,1 7-2,2 2-2,1 4-2,0 3 0,1-1-4,1-4 0,-2-2-3,0-8 1,-3-4-1,-1-9 0,-1-3 0,-1-9 1,0-5 0,-4-4 1,5-9 0,-16 1-1,5-8 0,-4-6 0,-1-7 0,-5 1-1,1-3 0,-1-2-1,0 4 0,4 0 0,1 5 1,5 2-1,11 13-1,-14-12 1,14 12-1,0 0 1,0 0-1,9-9 0,2 6 0,7 0 1,1-3 0,8-1 0,3-1 0,4-1 0,1-2 0,0 1 0,1 1 1,-5-1-1,-2 1 0,-6 2 0,-4 2-1,-5 2 1,-3 1-1,-11 2 0,10 1 1,-10-1-1,1 9 1,-2 0 0,-1 4 1,0 2 0,0 4 0,-2 4 1,2 4-1,0-2 1,1 0-1,0-4 0,3-1 1,1-6 0,4-2 0,3-11 1,6-5-1,2-5 0,5-3 1,0-5-1,2 0 0,-1-3-2,0 0 1,-2 1-1,-3 3 1,-6 2-1,-2 4 0,-11 10 0,15-12 0,-15 12-1,0 0 0,0 0-1,0 0 1,0 0 0,0 0 0,5 12 1,-5-1 0,0 8 1,-1 7 0,-1 8 0,-1 11 1,-2 11 0,-1 6 0,0 6 0,1 5 0,1-4 0,2-1 0,2-4 0,3-8-1,2-12-1,2-7-3,6-4-13,-2-10-19,-3-12-1,2-6 0</inkml:trace>
  <inkml:trace contextRef="#ctx0" brushRef="#br0" timeOffset="4997">3904 519 14,'0'0'16,"2"-11"-1,-2 11-1,0-9-4,0 9-3,0 0-1,0 0 0,10-1-3,1 10 0,5 2-1,8 5 0,7 1-1,8 8 2,7 2-2,3 5 1,7 7-1,1 3-1,2 4 1,-4 5-1,-4 2 1,-4 2-1,-5 2 1,-6-2 0,-7 1 0,-8-5 1,-6 2 0,-10-6 1,-3 1 1,-9-3 0,-5 0 1,-5-4 0,-4 1 0,-7-3-1,-4-1 0,-2-5-2,0-3 1,-1-3-2,0-4 0,1-6 0,3-2 0,2-6 0,6-3-2,1-3-1,1-3-3,9 0-16,2-1-14,10 1 0,-8-16-1</inkml:trace>
  <inkml:trace contextRef="#ctx0" brushRef="#br0" timeOffset="6029">5083 1381 22,'15'-17'24,"-1"-1"-11,8-1-6,8-8-2,5-2 1,9-4-2,2 0 1,4 0-3,-2 2 1,-3 3-2,-4 4 0,-8 3 0,-5 5-1,-10 4 0,-5 4-1,-13 8-2,0 0-2,0 0-3,-12-2 0,-3 5-1,-2-2 1,-2 1 0,-3-2 1,1-1 2,0-1 1,1-3 3,5-1 1,0-1 0,3-2 0,2 2 2,10 7 0,-12-14 2,12 14 1,-5-12-1,5 12 1,0 0-1,0 0 0,0 0-1,0 0-1,0 0 0,0 0-1,0 0 1,12 14 0,-5-2 0,-1 8 1,2 4 0,2 9 0,0 4 0,0 6 1,-1 1-2,2 0 0,-3-1-1,-2-2 1,-1-8-1,1-8-1,-4-3 0,0-8 0,0-2-3,-2-12-2,1 9-4,-1-9-3,0 0-1,0 0-1,0 0 1</inkml:trace>
  <inkml:trace contextRef="#ctx0" brushRef="#br0" timeOffset="6830">5162 1118 22,'-9'0'13,"9"0"-3,0 0 0,-10 2-3,10-2-2,0 0 0,17 7-1,-4-5 0,8 3 1,6 1-1,8 2 0,5 1 0,7 1-1,1 0-1,3 3 0,-3-2 0,-2 0-1,-3-2 0,-7-1 0,-6-2-1,-7-3-3,-4 0-9,0 1-17,-19-4 0,14-7 1</inkml:trace>
  <inkml:trace contextRef="#ctx0" brushRef="#br0" timeOffset="7270">6112 690 0,'0'0'20,"0"0"-13,-2 18-3,4-4 2,1 7 1,0 7 2,2 9 0,-4 8 1,2 12-1,-4 7 1,1 11-3,-3 0-2,1 4 0,-1-5-1,1-5-2,-1-8 0,3-11-1,0-13-1,2-10-1,1-8-3,-3-19-15,0 0-11,12-20 0,-11-11 0</inkml:trace>
  <inkml:trace contextRef="#ctx0" brushRef="#br0" timeOffset="7611">6020 668 6,'9'-13'23,"13"0"-2,1 4-16,5-1-1,4 2 1,1 1-1,5 3 0,2 1-2,2 4 1,-2 2-2,-1 3 1,-3 4-2,-2 5 1,-4 2-1,-7 4 1,-7 3 0,-7 1 2,-7 0 0,-5 2 1,-8-4 1,-5 1 0,-9-3 1,-4-1 0,-7-5 0,0-2-1,-5-2-1,-1-2-1,0-3-1,2-2-1,4-2-2,0-3-3,12 3-7,1 0-17,3-8-6,20 6 2</inkml:trace>
  <inkml:trace contextRef="#ctx0" brushRef="#br0" timeOffset="8102">7051 286 16,'0'0'21,"-14"8"-14,4 0-4,-4 2 1,0 3 1,-5 1 0,0 6 2,-4 0-1,1 7 0,-5 5 2,1 9-3,-7 5 1,0 15-2,-6 8 0,-1 12 0,-3 7-1,2 8-1,1 3 0,7 2 0,4-2 0,9-3-1,9-6 1,9-7-1,8-7 1,8-7-1,6-7 0,6-5 1,4-9-1,4-6 1,3-7 0,3-6 0,1-6 0,0-5 0,-2-6-1,0-4 0,-4-4 0,-5-2 0,-3-2 0,-5-1-1,-5 0-1,-4-2-1,-1 2-9,-12 1-21,8-14-3,-3-4 1,-12-13 1</inkml:trace>
  <inkml:trace contextRef="#ctx0" brushRef="#br0" timeOffset="8662">7247 650 14,'10'4'23,"-10"-4"1,0 0-18,5 18-4,-3-4 2,1 6 0,-1 4 1,1 9 3,-2 6-2,1 10 0,-2 3 0,2 9-1,-4 2 0,1 4-1,0-1-2,2-3 1,-1-5-2,3-7 0,-1-8 0,1-10 0,2-7-1,0-10-1,0-4 0,-5-12-4,0 0-4,2-17-5,-4-3-9,0-1-8,-10-11 0</inkml:trace>
  <inkml:trace contextRef="#ctx0" brushRef="#br0" timeOffset="8993">6979 957 0,'-7'-21'26,"18"13"0,5-5-9,7-2-6,10 5-3,6-5-2,9 4-1,5 0-1,8 5-2,1 3-1,1 2-3,6 6-6,-5 1-10,-5 3-11,3 9 1</inkml:trace>
  <inkml:trace contextRef="#ctx0" brushRef="#br0" timeOffset="9283">7533 1297 9,'-11'-6'24,"-1"-12"-10,5-5-5,6 0-1,5-4-1,5-1-2,4 1-1,4 3-1,-1 2 0,4 7-1,0 7-1,-3 6 0,2 5-1,-7 8 0,3 5 0,-3 7 1,-2 2 1,-5 2 0,-3-1 2,-2 1 1,-4-5 1,4 1 0,-12-9 0,3-1 0,-6-5 0,15-8-2,-24 8-1,10-7-2,-3-3-2,0-4-4,5 2-7,-1 0-18,3-9-5,8 1 3</inkml:trace>
  <inkml:trace contextRef="#ctx0" brushRef="#br0" timeOffset="9734">7822 1265 10,'7'-15'5,"4"-3"-1,7-3 2,2 1 0,7 0 0,2 3 0,2 3 0,0 8-1,-1 4-1,-2 6-1,-3 7 0,-1 6-1,-6 4 2,-3 5 1,-7 0 1,0 4 2,-8-5 1,0 2 0,-9-8 1,3 0 0,-9-7-1,1-1-1,-6-7-2,1 0 0,-5-7-2,0-1-1,1-3-2,-2-2-2,2-2-3,-2-5-8,8-3-23,2 4-2,1-6 1,5-1 0</inkml:trace>
  <inkml:trace contextRef="#ctx0" brushRef="#br0" timeOffset="10615">8348 421 2,'0'0'9,"0"0"-7,9 6 0,-9-6 2,3 10 0,2 1 3,-2 2 0,3 7 3,-1 8 0,-1 7 1,0 10-1,-3 9 1,-1 9-3,-4 1 0,2 8-2,-5-5-2,0-2 0,-2-4-1,2-7-2,3-10 1,2-9-2,0-8 1,1-8-1,0-4 1,3-5-3,-2-10-1,0 0-5,0-9-1,-5-6-1,2 1-4,-6-8 0,1-1 0,-4-7-1,-2-1 2,2 0 4,-3-3 1,1 1 3,0 5 3,4 3 2,1 5 1,3 3 2,1 7 1,5 10 0,-3-9 1,3 9 0,0 0 0,17-1-1,-7 1 0,6-1 0,5-1 0,7 1 0,3-4-2,4-1-1,3-4-2,1-1-1,3-5-2,-1 0-1,-5-5-1,-3-1 0,-3-2-1,-4 2 1,-5 0 1,-5 2 1,-5 1 2,-2 2 1,-5 3 2,-3 0 3,-2 4 1,1 10 1,-9-14 1,9 14 1,-11-10-1,11 10 0,-9-4-1,9 4-1,0 0-1,0 0-1,0 0-1,-9 8 2,9-8-1,-4 18 2,2-2 1,2 9 0,-3 7 0,1 10 0,-2 5-1,2 5 0,-1 1-1,3 0 0,-1-4-2,2-5 0,5-8-1,4-7 1,4-10-1,2-3 1,6-8-1,0-4 1,1-6-1,1-2 1,-2-4-1,-2-1 0,-4-1 0,-2 2 0,-5-1 0,-9 9-1,12-13 1,-12 13-1,0 0-1,0 0 1,0 0-1,0 0 0,0 0 1,0 0-1,0 0 1,10 16 0,-10-1 1,2 5-1,0 2 2,0 6-2,0 1 2,1 3-2,1 1 0,1-1-2,5 0-6,-3-9-12,2-4-14,7-4 1,-6-13-1</inkml:trace>
  <inkml:trace contextRef="#ctx0" brushRef="#br0" timeOffset="12227">9160 948 23,'-5'-11'18,"5"11"-4,0 0-1,0 0-1,0 0-3,0 0-3,0 0-2,14-5-2,-4 7 0,3 4-1,2 2 0,4 3-1,3 4 0,3 4 0,2 1 0,-1 2 1,-1 1-1,-1 2 0,-2 0 1,-3 2-1,-4-2 0,-3-2 1,-5 0 0,-2 0 0,-5-4 2,-1 1-1,-5-7 1,-1 2 0,-7-5 1,1 0 1,-7-5-1,2 1 1,-5-7-2,0 1 1,-3-6-2,4 1 1,-2-3-1,4 1-2,4-2 0,1 0 0,5 3-2,10 6-1,-12-15 0,12 5-2,7 1-1,0-7-3,11 2-9,4 0-12,4-9-2,10 5 0</inkml:trace>
  <inkml:trace contextRef="#ctx0" brushRef="#br0" timeOffset="12748">9775 979 2,'-21'12'15,"11"-5"-2,-4 0 0,0 1-2,0-1 0,1 0-2,-1 4 0,-1-1 0,3 4-2,-4 0-2,4 4 0,-1 2-1,5 3-1,0 0 1,5 1-2,2-3-1,4-1 0,6-5-1,0-5-1,9-6-2,1-10-4,6-7-5,0-7-4,4-5-5,1-7 0,-3-7-3</inkml:trace>
  <inkml:trace contextRef="#ctx0" brushRef="#br0" timeOffset="13039">9947 648 10,'1'-9'21,"-1"9"-4,-4-13-4,4 13-2,0 0-2,0 0-1,0 0-3,0 0-1,0 0-2,0 0 0,0 0-1,-2 21 0,4-1 0,1 8 1,-1 9 0,4 11 2,-4 6-1,4 7 1,-5 4-1,6 1 0,-5-4 0,3-5-1,1-6 1,-1-8-2,1-10 1,0-6-1,1-11 1,0-3-1,-7-13 1,18 1 0,-7-11-1,2-4 0,1-5 0,2-3 0,0-4-2,2 0 1,-2 2-1,-2 2 0,-3 4 0,-2 4 1,-2 4-1,-7 10 0,9-10 0,-9 10 0,0 0 0,0 0 0,0 0 0,9 1 0,-9-1 0,6 10 1,-6-10-1,9 12 2,-2-2-1,2 2 1,5-2 0,2 1 0,4-1 0,4-2-1,4-1 1,1-3 0,5-4 0,3-4-1,-1-4 0,2 0 0,1-4 0,-2-2 0,0-1-1,-3 0 1,-3 1 0,-4 0 0,-4 2 0,-6 0-1,-3 3 2,-5 1-2,-9 8 1,5-15-1,-5 15 0,-14-16 0,2 10 0,-6 0 0,-3 0 0,-4 0 0,1 3 0,-3 2 0,0 4 1,1 2 0,1 3-1,3 2 2,0 3-1,2 4 0,2 0 1,3 3 0,3 3 1,4 0-1,4 2 1,7 1 0,6-2 0,6 2-1,8-2 1,4 0-1,7-5 0,5-1 0,6-4 0,-1-5-1,2-1-2,-2-9-4,0-9-27,2 4-2,-14-11 0,0-2 1</inkml:trace>
  <inkml:trace contextRef="#ctx0" brushRef="#br0" timeOffset="14671">11197 293 8,'-4'-11'12,"4"11"-1,0 0 0,-1-10-2,1 10-1,0 0-1,0 0 0,0 0-1,0 0 0,0 0-3,0 0 0,0 0-1,0 0 0,-2 19-1,6-1 1,0 8 0,4 11 1,1 9 0,2 16 1,-2 11-1,4 16 1,-3 8-1,2 9 0,-5 5-1,-1 2 0,-3-1-1,1-5 1,0-9-1,-1-10 0,0-11 1,-1-10 0,0-12-1,0-8 0,0-8 1,-2-5-1,0-7 0,0-6-1,-1-3-1,0-4-1,2 0-2,-1-14-10,0 0-19,0 0-1,-4-13 1</inkml:trace>
  <inkml:trace contextRef="#ctx0" brushRef="#br0" timeOffset="15712">12014 847 8,'15'-9'12,"-15"9"-1,0 0 0,0 0 0,-14 6 1,5 0 0,-7 0-1,0 6-4,-7 1-1,-1 4-1,-4 3-1,1 2-1,-3 3 0,1 4-1,-1-1 0,4 1 0,2 0 0,4 2 0,5-3 0,4 0 0,4-4 1,7 1-1,3-3 1,6 0-1,7-7 0,6-1 0,7-3-1,6-6-2,7-4-4,1-8-7,8-6-17,3-2-5,-6-11 0</inkml:trace>
  <inkml:trace contextRef="#ctx0" brushRef="#br0" timeOffset="16113">12211 973 7,'-9'8'13,"9"-8"-4,7 11 1,3-4 0,2 1 1,2 5-2,3-2 0,4 6-2,-3-1-3,4 7-1,-2 0-1,-2 5 0,-3-1 0,-1 1 0,-6-2 0,-1 0 0,-6-3 1,-3 0 1,-8-9 1,1-1 1,-8-5 0,0-1 0,-6-6 0,1 0-1,-2-7 0,2 0-2,0-3 0,5-1-1,1-1-1,8-3-1,4-1 0,6-3 0,6 0-1,3-1 0,9 0-1,3-2 1,3 2-2,1 0 1,2 5-5,-3-2-7,1 1-18,0 6-3,-9-2 1</inkml:trace>
  <inkml:trace contextRef="#ctx0" brushRef="#br0" timeOffset="16574">12617 1009 3,'0'0'24,"-9"13"0,9-13-13,-9 7-7,9-7 1,0 0 0,0 0 0,-9 11 1,9-11 0,0 0 1,6 17-1,-3-8-1,6 5 0,0 3 0,5 6-2,0-1 1,4 2-2,1-1 0,-1-3-1,-2-3 0,-1-2 0,-4-7 1,-1 0 1,-10-8 0,10 3 1,-10-3-1,5-11 1,-2-2-1,3-4 0,0-3-2,2-7 1,4-4-2,1-3 0,2-2-1,1 0 1,2 4-1,-1 0 0,3 6-3,-4 0-2,3 10-6,-5 1-6,4 5-7,-1 6-11,-5-1 2</inkml:trace>
  <inkml:trace contextRef="#ctx0" brushRef="#br0" timeOffset="17024">13172 1010 4,'1'25'20,"-6"1"-2,0 4-3,1 3-2,-3 0-2,3 2-1,-1-4-2,3-2-1,-1-4-2,5-5-3,3-9-7,7-5-20,2-20-4,9-5-1</inkml:trace>
  <inkml:trace contextRef="#ctx0" brushRef="#br0" timeOffset="17295">13621 521 11,'-1'11'22,"1"-11"-4,-6 13-14,6-2 2,0 1 1,2 6 2,-1 2 1,5 13-1,-2 2 0,4 11-1,-3 7-2,4 5 0,-3 5-3,4 2 1,-3-1-2,-1-3 0,0-7-1,0-8 0,-3-8 0,0-10 0,-2-7 0,-3-5-1,2-16 0,-17 7 0,3-14 0,-4-4 0,-4-8 0,0-5 0,-4-4-1,-1-2 1,2-2 0,3 2 0,4 3 0,1 2 0,5 8 0,3 4 0,2 4-1,7 9 1,-2-9 0,2 9-1,14-6 1,-2 3-1,5 0 1,3-3 0,7-1 0,4-1-1,3-2 1,2-2 0,0 1 0,-1-3 0,0 1 0,-2 0 0,-5 3 0,-4 0 0,-3 4 0,-6 1 0,-3 1-1,-2 4 0,-10 0 0,10 10 1,-7 1 0,-3 5 0,0 3 0,0 5 1,-1 3 0,0 2 1,1 0 0,2 0 0,-1-5-1,5-2 1,0-3 1,3-5-1,4-7 0,7-4 0,2-9-1,5-2 1,-1-4 0,4-5-1,-1-4 0,1-2-1,-5 0 0,-2 2 1,-6 2-1,-1 2 0,-5 3 0,-1 2 0,-10 12 0,12-14-1,-12 14 1,0 0 0,0 0-1,9-10 1,-9 10-1,0 0 0,0 0 0,1 12 1,-2 1 0,1 8 0,-2 11 0,0 9 1,-1 12 0,0 13 0,-2 8 1,2 8-1,0-1 1,1-2 0,3-6-1,2-5 0,2-8-1,1-16-1,8-1-15,-3-14-20,-6-14-1,-5-15 0,0 0 0</inkml:trace>
  <inkml:trace contextRef="#ctx0" brushRef="#br0" timeOffset="19017">14152 0 5,'0'0'17,"0"0"-4,0 0-1,0 0-1,0 0-2,0 0-2,0 0-2,0 0-1,14 8-1,2 2-1,7 5 0,6 6-1,8 7 1,6 7-1,6 7 1,3 6-1,3 6 0,-2 8 0,-4 5-1,-2 5 0,-7 5 1,-6 6-1,-7 5 0,-8 3 1,-8 6-1,-8 2 1,-6 4 0,-5 3 0,-4-1 0,-4-5 1,-3-5 0,-2-6 1,1-8 0,-2-15 1,2-9 1,-2-17 0,4-6 0,-2-13 1,4-6-1,-1-9-1,2-5-1,0-7-1,1-7-3,4 2-9,0-4-22,2-13-4,9-1 1,1-11-1</inkml:trace>
  <inkml:trace contextRef="#ctx0" brushRef="#br0" timeOffset="19668">15252 1164 19,'8'-9'26,"9"-5"-15,8 0 0,2-9 0,7 2 0,0-9-3,4 2-1,-3-3 0,2 3-2,-6 1-1,-4 4-2,-5 2 0,-4 5-4,-4 3-5,-7 2-9,-7 2-11,0 9-3,-19-11-2</inkml:trace>
  <inkml:trace contextRef="#ctx0" brushRef="#br0" timeOffset="19929">15343 795 5,'0'14'15,"5"4"2,3 4-1,3 3-1,8 5-2,0 1 0,9 6-2,-2-2-3,9 6-1,-4-3-1,3 2-3,-3-3 0,0-3-2,-4-3 0,-4-5-1,-5-3-1,-5-4-2,-2-5-5,-11-14-6,-1 10-12,1-10-2,-24-1-3</inkml:trace>
  <inkml:trace contextRef="#ctx0" brushRef="#br0" timeOffset="20179">15425 1265 13,'-17'-13'30,"14"4"-3,3-2-3,0-9-7,9 1-3,-1-9-5,11-2-2,0-6-4,9-2-1,1-4-2,3 2 0,1 1 1,0 3-3,-5 8 0,-5-2-7,-2 8-15,-8 7-11,-10 0 1,-3 15 0</inkml:trace>
  <inkml:trace contextRef="#ctx0" brushRef="#br0" timeOffset="20449">15199 944 14,'0'0'29,"15"11"-6,7-4-11,5-3 0,11 3-3,4-2-2,11 0-2,3 0-5,2-2-7,1-1-16,2 4-7,-9-8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0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17,'15'-3'10,"-15"3"2,22-11-2,-3-2-2,5-3-2,5-2-1,3-6-2,3-1-1,3 0 0,-1-4-1,2 1 0,-2 3-1,-2-1 0,-4 3-2,-5 5-3,-4 1-4,-8 0-8,2 9-7</inkml:trace>
  <inkml:trace contextRef="#ctx0" brushRef="#br0" timeOffset="250">238 0 18,'0'0'15,"0"0"-2,0 0-3,0 0-3,0 0-2,0 0-2,4 10-1,2-1 0,8 2-1,-1 6 1,7 2 1,1 8-1,7 4 1,1 2 0,1 5-2,3 0 1,-1 0-1,-1-1-1,-2-4 1,-4-2-2,-4-6 0,-4-4-3,-3-3-3,-7-5-5,-5-3-4,-2 2-5,-11-9-5</inkml:trace>
  <inkml:trace contextRef="#ctx0" brushRef="#br0" timeOffset="551">305 475 13,'-15'-8'20,"10"-4"-4,3-5-2,8-7-2,7-3-2,4-8-4,4-3-1,5-4-1,2 1-2,-1 0 1,-3 7-2,-3 3 1,-4 7-1,-6 5-3,-6 5-2,-5 14-3,-8-11-3,-6 13-3,-5 0 2,-5 3-1,-5 1 0,-2 1 3,-3 1 2,-2-2 3,3 1 3,1-2 2,7 0 1,2 0 2,5-1 2,5-1 0,3 0 2,10-3 0,0 0-1,0 0 1,0 0-2,10 3 0,7-2 0,6-2-1,10 2-1,10 0 0,3 1-2,9 0-2,1 1-6,3-4-17,6 9-4,-7-7-1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2 232 11,'0'0'12,"0"0"-4,0 0-1,-1 21 0,1-1 0,-1 8 0,2 9 0,-2 13 1,2 10-1,-1 7 0,2 10-2,0 0 0,1 1-2,0-5-1,2-5 0,0-13-2,2-12-1,3-10-4,-2-13-9,-8-20-15,24-3 1,-16-21 0</inkml:trace>
  <inkml:trace contextRef="#ctx0" brushRef="#br0" timeOffset="280">47 352 19,'-18'-22'28,"18"22"0,-10-15-13,6 4-6,6 1-3,1-3-2,6 0 0,3-4-1,4 0 0,5-2-1,4 1-1,5 1 1,3 3-1,3 2-1,3 4 1,1 6-1,0 4 0,-1 6-1,-2 5 1,-6 3 0,-1 4 0,-4 5-1,-7 2 1,-3 3 0,-6 1 1,-7-1 0,-3 1 1,-3-3 0,-5 0 2,-9-5 0,1 0-1,-8-7 1,-1 0 0,-3-6-1,-2-2 0,-2-2-1,0-2-2,1-3 0,1-3-1,3-1-1,0-5-3,7 6-3,0-7-10,3-1-16,12-1-1,1-6 1</inkml:trace>
  <inkml:trace contextRef="#ctx0" brushRef="#br0" timeOffset="811">1185 21 7,'11'4'27,"-11"-4"-1,-14-1-10,5 5-6,-5-1-2,0 3-2,-8 2-1,1 2-1,-3 2-1,-4 5 0,-2 5 0,-1 5-1,-3 6-1,0 5 0,-1 6 0,1 3 0,2 7-1,6 0 1,3 5 0,5 1-1,7 0 1,8 0 0,6-3 0,8-1-1,8-4 1,7 0 0,7-9 0,6-3 0,4-5 0,3-4 0,-2-7 0,1-4-1,-4-4 1,-6-4-1,-5-3 0,-9-4 1,-3-2-1,-9-1-1,0 0-1,-9-2-4,0 0-10,11 0-17,-19-9 1,8 9 0</inkml:trace>
  <inkml:trace contextRef="#ctx0" brushRef="#br0" timeOffset="1382">1537 379 25,'0'0'23,"0"0"-9,-12-10-3,0 7-2,1 5 0,-6-1-3,1 5-1,-4 1-1,-1 6-2,-2 1 1,0 5-2,0 1 1,1 2-1,3 0 0,1 2 0,4 3 1,3 0-2,5-1 2,5 0-1,4-3 0,7 0 0,5-1 0,6-3-1,8-9-1,4-8-4,9-2-7,1-7-12,0-13-6,6 2-1</inkml:trace>
  <inkml:trace contextRef="#ctx0" brushRef="#br0" timeOffset="1722">1754 420 9,'0'0'11,"0"0"-3,0 0-3,-3 9 1,3-9 0,5 10 0,-5-10 0,13 17-1,-4-6 0,2 3 1,4 0-2,0 5 0,1 2 1,1 0-3,-1 1 1,-2 0-1,-2-3 0,-3 2-1,-5-2 3,-4-3-1,-8-3 1,-2-1 1,-6-3-1,-1 1 1,-6-5 0,1 1-1,-3-5 0,5-1-2,3-3 0,1-2-1,5-4-1,5-3-1,7-3 0,5-6 0,8-3-2,3-6-1,10-3-1,3-7 0,5-2-1,1-6 1,5-1-1,-2-3 0,2 2 2,0 0 0,-2 4 2,-5 4-1,-1 5 2,-5 8 0,-3 6 0,-6 6 0,-6 8 0,-13 9 0,12-2 0,-12 2 0,-1 19 0,-3 0 1,1 7 0,1 7 1,0 10 0,3 7 1,1 6 0,3 4 1,3 2 0,1 0 0,1-4-1,1-5 0,-1-11 0,-1-7 0,-2-9 0,1-7-1,-5-8 2,-3-11-1,0 0 0,-10 3 0,-1-11 0,-4-4-1,-5-4 0,-5-4-1,-2-5-2,-4-3 1,-2-1 0,0-1 1,3 3-1,2-1 1,4 4 0,7 3 1,2 3 1,8 3-1,5 1 1,5 4 0,4-2-1,8 4 1,5 1-1,8 2 0,8 1 0,4 2-1,6 2-1,4 2-3,6 3-6,-2 2-12,-1-3-9,4 6 1</inkml:trace>
  <inkml:trace contextRef="#ctx0" brushRef="#br0" timeOffset="2623">2840 403 3,'-18'0'24,"9"2"-3,-7 1-10,-5 0-3,-1 6 0,-4-1-1,2 5 2,-4 1-2,3 4 0,-3 0-1,4 4 0,-1 2-1,7 0-1,1 0-1,5 0-1,2-2 0,7-2-2,6-2 1,8-2-1,5-8 0,6-4 0,7-6-2,4-8 0,9-8-3,2-9 0,3-5-2,-2-11 1,3-4-1,-5-9 1,-1-2 1,-4-3 1,-4 1 1,-5 2 1,-7 3 2,-1 7 1,-7 6 1,-2 11 1,-5 7 0,-1 9-1,-5 5 1,-1 10 0,0 0 0,-9 15-1,1-1 1,-1 7-1,-1 4 1,1 8 0,-3 4 1,5 7 0,-1 2 0,4 4-1,2-2-1,3-1 1,3-3-2,3-7 1,6-6-1,2-9 1,6-10-1,6-6 1,2-8-1,3-4 0,1-6 1,0-3-1,-1-1 0,-1-1-1,-6 2 1,-4 1-1,-4 5 0,-5 1 0,-2 4 0,-10 4 0,11 6-1,-8 3 2,-2 5-1,-1 5 1,1 2 0,1 2 0,0 5 1,4 2-1,0-1 1,2-1-2,2-3 0,3-3-4,5 0-15,1-2-16,-5-17-1,4-4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17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41 0,'0'0'24,"2"10"1,-2-10-1,0 0-19,6 12-3,2-1 1,4 5 3,3 5 0,7 6 0,0 3 1,7 8-1,5 2 0,3 5-1,0 1-2,2 0 0,0 0-1,-2-5 0,-5-4-1,-2-3 0,-6-7-1,-4-4 0,-5-5-2,-7-6-7,-8-12-13,14 14-11,-14-14 0,0 0 2</inkml:trace>
  <inkml:trace contextRef="#ctx0" brushRef="#br0" timeOffset="320">17 648 14,'-13'-7'31,"17"-2"0,1-15 1,13-10-16,13-6-9,6-13-2,12-3-1,2-9 1,9 5 0,-5-1 1,1 8-2,-10 6 1,-6 12 0,-10 7-2,-7 9-1,-8 7-1,-15 12-2,14-9-8,-14 9-21,0 0-7,1 12-1,-1-12 0</inkml:trace>
  <inkml:trace contextRef="#ctx0" brushRef="#br0" timeOffset="721">1088 597 23,'0'0'28,"-15"-5"-1,15 5 3,0 0-27,-11-11-2,11 11 0,0 0 3,0 0 0,0 0 1,18-5 1,-3 0-1,10 3 0,3-3-2,10 3 1,-4-5-1,11 4 0,-6-4 0,-1 5-1,-8 0-1,-7 1 0,-4 1-3,-9-1-3,1 4-8,-11-3-19,-13 0-4,2-1 0,-9-7 1</inkml:trace>
  <inkml:trace contextRef="#ctx0" brushRef="#br0" timeOffset="1031">1007 418 22,'-13'-4'30,"13"4"1,-14-9 0,14 9-22,-3-12-7,3 12 0,9-12 0,1 6 1,5 3 1,6-1 0,8 1-1,3-2 1,6 1-2,2-1 0,2 2 0,-5 0-2,-2 0 0,-6 3-1,-9-1-3,-1 6-10,-7 2-20,-12-7-1,0 0 0</inkml:trace>
  <inkml:trace contextRef="#ctx0" brushRef="#br0" timeOffset="1522">1941 47 21,'8'9'23,"-8"-9"-1,1 23 1,3-3-7,-3 5-6,5 9-3,-4 8-3,2 6 1,-4 3-1,2 2 2,-3-4-2,1-1 1,-3-6-2,1-9 0,0-8-3,-1-11-2,3-14-14,0 0-19,4-22 0,-2-5-1</inkml:trace>
  <inkml:trace contextRef="#ctx0" brushRef="#br0" timeOffset="1812">1606 61 4,'0'0'27,"0"0"1,0 0-8,23-9-6,6 1-1,14 4-4,4-6-1,15 5 0,2-4 0,9 5-1,-2-3-2,0 5-2,-7 0 0,-5 2-1,-10 1-1,-11 1-1,-8 4-3,-12-3-3,-7 3-21,-6 3-8,-15-6-2,0 3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88 15,'1'-14'19,"-1"14"-2,0 0 0,-3-12-4,3 12-1,0 0-4,0 0-2,0 0-3,0 0-1,0 0-1,-2 12-1,2-12 1,2 22-1,1-4 0,1 7 1,0 6 1,2 8-1,1 8 0,0 10 1,-2 9-1,1 9 0,-2 5 1,-2 5-1,-2 2 0,-2 2 0,-2-1 0,-2-5 0,-1-8 0,0-5 0,-2-8 0,1-7 0,1-9 0,1-10 0,1-8-1,2-5 1,1-9 0,0-3-1,2-11-1,0 0-4,0 0-10,0 0-19,3-22 2,2 5-1</inkml:trace>
  <inkml:trace contextRef="#ctx0" brushRef="#br0" timeOffset="3876">799 418 4,'-16'1'12,"7"2"-2,-5 0 0,-1 2-2,-3 1 0,-3-1 0,2 4-2,-3 1-2,1 4 0,-1 2-2,2 2 1,0 3-1,4 3-1,1 2 2,3 1-1,2 0-1,2 1 1,4-4 0,2 0 0,2-3 0,3-3 0,2-4 1,5 0-1,2-7 0,6-3-4,7-2-8,8-1-18,-4-11 1,9 2-2</inkml:trace>
  <inkml:trace contextRef="#ctx0" brushRef="#br0" timeOffset="4296">873 591 13,'14'3'12,"-14"-3"0,20 1-1,-6 2-2,0 2-3,4 3-2,-2 3 0,4 1-2,-4 4 0,5 2-1,0 3 0,-4 2 0,1 0-1,-2-1 1,-3-1 0,-3-3 0,-2-2 4,-4 1 0,-12-6 2,4 0-1,-9-6 1,-1 3 1,-4-6-1,-1 5-1,-4-7-2,3-5 0,1 3-2,-1-5 0,3-3-1,2 3 1,4-2-1,3-2 0,1 1 0,7 10-1,1-17 0,-1 17-1,17-15-1,-5 2-1,7 5-4,0-8-6,5 2-15,6 3-6,-3-5 1</inkml:trace>
  <inkml:trace contextRef="#ctx0" brushRef="#br0" timeOffset="4767">1299 570 9,'0'0'15,"0"0"-8,-9 8-1,9-8 1,1 12 0,-1-12 0,6 19 0,0-4-1,0 0-1,2 5 0,-1-1-1,1 0 0,-2-3-2,1 0 1,-3-6 0,1-1 2,-5-9 2,0 0 0,0 0 1,12-3-1,-7-10-1,6-1 1,-1-5-3,4-3-1,2-3-2,3-2-2,0 0 0,0 2-1,1 4-2,-4-1-3,3 8-2,-5-3-5,3 9-6,-4 1-6,1 2-2,1 4 0</inkml:trace>
  <inkml:trace contextRef="#ctx0" brushRef="#br0" timeOffset="5137">1730 589 6,'4'32'14,"-3"-4"-1,4 2-1,-3-2-3,3-5-1,-2-1-2,2-8 0,0-3-3,-5-11-9,21-3-17,-15-16-1</inkml:trace>
  <inkml:trace contextRef="#ctx0" brushRef="#br0" timeOffset="5378">2158 148 2,'0'0'21,"3"12"1,-3 1-18,-1 1-1,2 6 2,-2 4 2,3 6 0,-3 4 0,5 9 1,-4 3-2,2 3 0,-2 2-2,-1 1-1,-2-3-1,0-3 0,-2-9 0,0-5-1,-2-10 0,-3-5 0,0-8 0,-2-4 0,-3-8 0,1-4 0,-5-3 0,1-5 0,-2-2 0,2-2 0,1-1 1,3 1-1,2 2 1,6 1 0,2 4-1,5-1 0,3 4 0,5 0 0,3-2-1,6 2 0,5-3-1,3 1 1,5-2 0,5 2 0,2 0-1,2-1 1,2 1 0,-2 0 0,0 1 0,-5-1 0,0 3 0,-5 1 0,-4 1 0,-6 1 0,-2 4-1,-6 1 1,-12 0 0,18 12 0,-17-2-1,-2 3 2,-2 2-1,-1 4 1,-2 3 0,2 1 1,-2 0-1,2-2 0,0-1 0,-3-2 0,4-5 1,3-2-1,0-11 1,0 0 1,16 2-1,-3-9 0,2-6 0,10-3-1,-4-4 1,4-2-1,2-1-1,0-1 0,-1 1 0,-2 2 0,-4 4 0,-2 1 0,-4 6-1,-2 3 1,-12 7-2,12-6 1,-12 6 0,4 17 0,-4 1 0,-3 8 1,1 9-1,-3 10 2,-1 10 0,1 6 0,-2 9 0,0 6 0,2 0 0,2-2 1,2-3-1,2-6 0,1-12-1,0-5 0,1-11-4,-3-13-17,2-10-14,-2-14-1,0 0 1</inkml:trace>
  <inkml:trace contextRef="#ctx0" brushRef="#br0" timeOffset="6559">3427 703 18,'0'0'26,"0"0"-7,0 0-8,7 19 1,-13-8 0,4 13 0,-8 0 0,2 12-2,-8 3-1,0 8-3,-7 2-1,0 6-2,-3 3-2,-2-9-5,4 2-10,4-8-20,-3-17-2,7-7 1</inkml:trace>
  <inkml:trace contextRef="#ctx0" brushRef="#br0" timeOffset="7020">3863 1 6,'4'22'12,"-1"-3"-3,2 7 0,0 8 2,-1 4 0,2 10 0,-3 4-1,2 5 0,-5 2-3,-1 3 0,-4-6-2,2-3-1,-4-8-1,1-6 0,-2-11-1,1-5 0,0-10-2,7-13-1,-13 5-3,2-14-3,3-5-1,-6-10 0,2 0-1,-5-8 0,0-2 1,-1-4 2,1 3 3,0 1 3,3 3 3,5 6 0,-1 3 2,6 5 1,1 2 1,5 6 0,2-1 0,7 3-1,2-2 1,7 3-2,2-2-1,8 3-1,6 0 0,5 2-2,7 1 1,3 1-2,4 4-3,0-1-4,5 4-6,-4 1-9,-6-2-9,4 5 0</inkml:trace>
  <inkml:trace contextRef="#ctx0" brushRef="#br0" timeOffset="7541">4173 574 1,'-18'-15'28,"12"4"-1,-3-10 0,6 2-20,9 0-4,0-2 1,7 4 0,1 0 0,5 3-2,2 4 0,3 4 0,-1 4 0,0 6-1,0 5-1,-1 5 1,0 3-1,-4 3 1,-3 0 0,-3 2 1,-6-2 2,-1 2 0,-7-5 1,-1-1 1,-8-4 0,2 0 0,-7-6 0,4 2-1,-6-6-2,3-2 0,-3-2-3,1-6-2,6 4-6,-5-9-16,4-3-12,7-1-1,2-4 1</inkml:trace>
  <inkml:trace contextRef="#ctx0" brushRef="#br0" timeOffset="7991">4588 560 14,'0'0'25,"-15"3"-1,11-12-17,5-1-1,3-7 0,4 0 0,5-2-1,1 2-1,5-1 0,0 7-1,1-1-1,2 6-1,-4 5 0,1 6 0,-2 5-1,0 5 0,-3 5 2,0 4 0,-5 2 1,-2 3 2,-4-3 0,-1 1 1,-10-5 1,1 1 0,-6-9-1,-1 1 0,-4-8-1,0 1-1,-3-6 0,2-3-2,-1-5 0,1-5-3,3-2-1,-2-5-6,10 0-6,-2-5-18,5-4-6,3 0 1,5-4 0</inkml:trace>
  <inkml:trace contextRef="#ctx0" brushRef="#br0" timeOffset="8562">5008 60 12,'4'10'22,"-3"-1"-10,1 8-6,4 6 2,-3 4 2,4 10 2,-1 1 1,3 10-1,-1-3-1,3 5-2,-5-8-2,6-1-2,-5-5-1,1-5-2,-3-8-1,3-5-1,-3-5-1,-5-13-3,10 8-9,-10-8-11,-2-15-10,1 5 0,-8-7 1</inkml:trace>
  <inkml:trace contextRef="#ctx0" brushRef="#br0" timeOffset="8833">4897 316 5,'0'0'25,"15"3"-9,-4-2-3,5 2-3,0-1-1,8 2 0,2 0-3,6 0-1,1-2-1,4 0-1,4-2-2,1-4-5,5-1-7,0 0-14,-6-10-4,2 2 0</inkml:trace>
  <inkml:trace contextRef="#ctx0" brushRef="#br0" timeOffset="9123">5311 67 0,'0'0'23,"0"0"0,0 0-15,7 10-2,-7-10 1,12 9 0,-7 2 0,3 5 1,-2 5-1,5 7 1,-4 3-1,4 10 0,-3-1-1,2 5-1,-4-5 0,4-1-2,-2-7 0,-1-3-1,1-8 1,4-8-1,2-8-1,6-7 0,2-5 0,4-8-1,3-2-1,2-2 1,1-3-1,-2 3 0,-2 2 0,-6 4 1,-3 4-1,-5 4 1,-2 5 0,-12 0 0,15 17 0,-10-3 1,-1 5 0,2 6 0,2 4 0,0 3 1,-1 0-2,4 1 2,0-3-2,0-3-1,3-2-5,-4-7-18,-1-13-10,5-3-2,-5-14 2</inkml:trace>
  <inkml:trace contextRef="#ctx0" brushRef="#br0" timeOffset="9684">6023 322 0,'11'-3'29,"-11"3"0,14-8 2,-2 6-21,-3-4-4,6 6-1,-4-2 1,4 4-1,0 2-2,2 3 0,0 2 0,2 6-1,-2 2 0,2 6-1,-1 2 1,2 4-1,-2 1 0,-1 0 1,-2 0-1,-3-1 1,-5-4 0,0-1 0,-6-5 0,-2-2 1,-6-3 0,0-2 0,-4-5 0,0 0 0,-3-5-1,-1-1 1,-1-5-1,-2-2-1,0-2 0,-1-3 0,-1-2-1,2-1 0,1-1-1,1 1 1,3 0-1,3 1 0,4 0-1,3 0-1,5 1 1,4 0 0,6 1-1,5 0 1,4 1-1,0 0-2,7 5-4,-3-2-5,5 6-10,0 2-11,-4-5 0</inkml:trace>
  <inkml:trace contextRef="#ctx0" brushRef="#br0" timeOffset="10245">6611 362 14,'-10'2'23,"10"-2"-9,-13-2-7,4 0 1,0 3 0,-3-1 0,2 5 0,-5-1 0,3 5 0,-3 2-1,3 6 0,-2-1-2,3 6 1,0 1 0,5 3-2,-1 0 0,6 2-1,1-4 0,6-1-1,1-3-1,4-3-1,6-4-3,1-10-2,10-2-5,-4-12-8,7-7-13,2-3-4,-3-10 1</inkml:trace>
  <inkml:trace contextRef="#ctx0" brushRef="#br0" timeOffset="10595">6840 0 1,'0'0'21,"0"0"-9,0 0-4,0 0 2,-4 13 0,3 0 1,-1 0-1,3 12 2,-4 2-2,6 11-1,-3 1 0,4 10-2,-3 1-1,6 5-1,-4-3-1,3-1-1,-1-5 0,1-5 0,-2-8 0,3-6-1,-3-11 1,3-4-1,-7-12 0,19-2-1,-7-11-1,4-2 1,2-7-2,4-4 0,2-1 0,1-1 0,-2 3 0,-2 3 0,-2 5 0,-4 3 1,-4 4-1,-11 10 0,15-5 0,-15 5 0,6 11 1,-3-2-1,2 3 1,3 2 0,3 2 0,2-2 1,5 1 0,5-2 0,5-2 0,4-2 0,2-6-1,4-3 1,-1-2-1,3-2 1,-4-3-1,-2-4 0,-5-1 0,-4-1 0,-7 1 0,-4 0-1,-5 2 1,-6-2-1,-5 2 0,-4 0 0,-6 2 0,-4 2 0,-3 2-1,-4 0 2,-4 3-1,-1 1 0,-1 4 1,-1 2 0,2 2 0,1 5 1,2 0 1,6 4 0,3 2 0,6 6 1,5 1 0,9 6 1,8 1-1,9 4 0,6-2-1,7 2-1,4-2 0,4-6-1,5 2-3,-3-12-6,6-10-25,0 2-3,-4-13-2,3-4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20:24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2,'0'0'9,"0"0"0,0 0-2,0 0-1,0 0-2,0 0-1,0 0-2,0 0 0,0 0-2,0 0 1,0 0 0,0 0-1,4 15 1,5-1 0,0 2 0,5 5 0,1 4 1,4 5-1,0 3 0,2 2 0,-1 4 1,0 1-1,-2 4 1,-3 1-1,0 5 0,-3 3 1,-1 4-1,-4 3 1,1 2 0,-4 2 0,0-1 0,0 3 0,-3-2 0,-4-3 1,-1-2 0,-2-4 1,-5-2 1,-4-2-1,-2-3 2,-5-6-1,1-2 1,-4-2-1,1-4 1,-2-5-2,5-4-1,-1-4 0,5-2-1,1-7 1,3 0-1,2-5 0,11-7-1,-13 7 1,13-7-2,0 0-1,-10 5-5,10-5-12,9 15-8,-9-15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28:20.4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18039 2513 903,'0'0'258,"0"0"-258,0 12 258,0-12 129,0 0 387,0 0 129,0 0 0,0 0 0,0 0 129,0 0 0,9 0-129,-9 0-516,0 0 129,0 0-129,0 0 0,0 0 0,0 0 0,0 0-129,0 0 129,0 0 0,0 0-258,0 0 0,0 0 0,12 1 0,-12-1 0,0 0 0,0 0 258,0 0-387,0 0 129,0 0 0,0 0 0,0 0 0,0 0 0,0 0-129,0 0 0,0 0 258,0 0-258,0 0 258,0 0-129,8 13 0,-8-13 0,0 24 129,0-7-129,0 8 129,-2 1 0,-2 11-258,2 0 129,0 2-129,-1 6 129,1-1 0,0-1-129,0-6 129,0 1 516,0-4-516,0-3-129,0-2 0,1-5 0,1-2 0,0-3-129,0-2 129,0 0-645,0-6 516,0-11-774,0 0-2580,0 13-129,0-13-129,-7-9 0</inkml:trace>
  <inkml:trace contextRef="#ctx0" brushRef="#br0" timeOffset="912.0522">17885 2387 1032,'-8'-14'387,"8"14"-258,3-11 129,-3 11 387,0 0 0,13-9 258,-13 9 0,12-9 645,-12 9-387,20-9 645,-20 9-774,26-9 645,-14 2-774,6 7 387,-2-2-387,5 2-258,-4-1 0,6 1-258,-3 0 0,3 0-129,0 1-129,0 3 0,-1 1-129,-1-3 0,-2 1 0,0 2 0,-3 3 0,3-4-516,-4 3 516,-1 0-516,-1 1 516,2 2-645,-3-1 645,1 1-387,-13-10 387,15 20 0,-7-8 0,-4-1 129,-4-1-129,2 5 129,-2-5 0,0 1 0,0-11 129,-7 21 0,-2-10 0,2 1 0,-5-5-129,-3 5 129,0 1-129,-2 2 129,-4-2 129,2 2-129,-2-5-129,1 1 129,-1-2 0,2 0-129,-3 0 129,3-4-129,-3-2 0,1 1-129,1-2 129,-2 3-258,2-2 129,1-2 129,0-1-129,2 0 0,1 2 0,2-2-129,14 0-129,-21 0-258,21 0-1290,0 0-2064,-12 1-258,12-1-258,3-6 129</inkml:trace>
  <inkml:trace contextRef="#ctx0" brushRef="#br0" timeOffset="2016.1154">18337 2809 516,'0'0'2193,"0"0"0,0 0-1806,0 0 129,0 0 129,0 0 258,0 0-129,0 0 129,0 0-129,0 0-258,0 0 0,0 0-258,0 0 0,0 0 129,0 0-258,0 0 0,0 0 129,0 16-129,0-6 258,3 11-129,2-4 0,-1 8-129,-1-4 258,3 5-258,-2-4 129,1 3 258,0-1-129,-1-1-387,0-1 129,1-4 0,0 1-129,-1-7 129,1 3 0,-2 2-516,-3-17 516,6 18 129,-6-18 0,4 13 129,-4-13 129,0 0-129,0 0 129,0 0-129,0 0 258,0 0-387,-11-11 0,11 11 0,-11-23-129,3 9 387,2-4-387,0 0 0,-2-2 0,5-1 0,0 1-258,-1 1 258,4 2-258,0 0-129,0 4 129,0 0 129,2 2-129,-2 11 129,13-16 129,-13 16-129,18-10 0,-7 3 0,3 2 0,0 0 0,1 2-129,-2 1 129,3 0 0,-5-3-129,2 3 0,-13 2-129,17 0-258,-17 0-516,18 0-258,-18 0-645,18-5-258,-18 5-387,18 0-645,0 2-903</inkml:trace>
  <inkml:trace contextRef="#ctx0" brushRef="#br0" timeOffset="2632.1506">18756 3084 516,'-12'-21'645,"7"8"516,0 0-258,3-1 258,2 0 129,0-3 0,8 3-258,5-1-516,7 2 129,1 2-258,8 2 0,-1 0-258,5 4 129,-3 1-129,1 4 129,-5 0 129,-1 5-258,-6 3 387,1 4-387,-11-3 387,1 8 0,-8-6 387,2 7-387,-4-7 258,-4 5 387,4-16-387,-18 25 129,4-14-258,3 3-258,-8-5-258,4-2 129,-5 4-258,0-6-258,-4 3 258,1-4-258,-3-4 258,0 0 0,2 0 129,-2 0-258,7 0-516,-3-8-645,11-1-1806,11 9-903,-15-29-258,15 12 129</inkml:trace>
  <inkml:trace contextRef="#ctx0" brushRef="#br0" timeOffset="3608.2064">19129 2438 2322,'0'0'2709,"1"-15"0,-1 15-1032,0 0-2193,0 0 129,0 0 516,0 0 129,0 0 129,0 0 258,4 12 129,-4-12 0,0 17 129,-4-5-129,3 3-129,-2 4-387,3 3 0,-2 8-129,2 0 0,0 9 0,0 4 0,2 4-129,2 3 258,-3-3 0,0 6 0,-1-12 129,0 4 516,0-15-516,0 4 387,-4-13-258,-1-2 129,0-5-387,5-14-129,-6 14 0,6-14 0,0 0-129,0 0-387,10-5 387,3-5-387,1-4 387,2 1 0,4-1 0,-1 2-387,0 5 387,-4-3 0,0 9 0,-3 1 0,-2 0 0,1 1 0,-11-1 0,19 15 387,-19-15-387,21 20 387,-21-20-387,19 20 387,-19-20-387,14 19 387,-11-7-387,-3-12-387,3 23 387,-3-23-258,-1 17 387,1-17-387,-19 17 387,5-10-387,-3-2 387,-1 0 129,-4-5-129,4 2 0,-6-2 0,3 0-129,0 0 129,2-2 0,0-3-129,5 2-129,2 1 0,1-3-129,11 5-645,-13-10-645,13 10-1548,2-11-516,3-2-774,6 4 0</inkml:trace>
  <inkml:trace contextRef="#ctx0" brushRef="#br0" timeOffset="4696.2686">19574 3249 1935,'-11'1'3612,"11"-1"-129,-2 13-129,2-13-1935,0 0-1161,0 0 129,0 0 387,6 4-129,-6-4 0,0 0 0,0 0 0,0 0-258,0 0 0,0 0-387,0 0-1161,11 5-2451,-11-5-387,19-13-129,-9-9-387</inkml:trace>
  <inkml:trace contextRef="#ctx0" brushRef="#br0" timeOffset="6572.376">20058 2985 258,'-9'-8'2322,"1"-3"129,8 11-2322,-4-12 516,4 12 258,0-16 129,0 4 129,0 12 0,0-21-129,0 21 0,4-15-129,-4 15-387,8-12 0,-8 12-258,16-14-129,-16 14 129,19-8-129,-19 8 129,20-10 0,-9 6-129,-11 4 0,18 0-129,-18 0 0,16 0 0,-16 0 0,14 2 0,-14-2 129,6 12-129,-6-12 0,3 18 0,-3-18 129,0 23-129,0-10 129,0 3-129,-4-1 129,1-2 0,-2-2 258,-2 2-258,7-13 129,-15 21-129,3-14 0,1 3 0,-5-3 0,3 2-129,-2-3 129,-1 0 258,-1-1-258,2-5-129,0 0 0,2 0 0,1-4-258,0-4-387,12 8-645,-13-18-903,13 6-516,0 12-1161,4-27-129</inkml:trace>
  <inkml:trace contextRef="#ctx0" brushRef="#br0" timeOffset="7072.4046">20510 2368 1677,'7'21'1548,"-6"-4"-774,1 8 129,-2 0 0,3 10 129,-3 0-129,1 10 0,-1 1-129,0 6 0,1 2 0,-1 7-258,0-1 516,0 1-258,0-3-258,-1-3-129,-3 1 0,1-10-258,1-4 258,-3-11-258,3-2-258,-4-7 258,0-3-129,0-7 0,6-12-516,-13 7-258,2-11-645,11 4-387,-21-25-516,7-1-1290,3 6 258</inkml:trace>
  <inkml:trace contextRef="#ctx0" brushRef="#br0" timeOffset="7397.4231">20220 2963 2451,'29'0'3225,"-6"0"-774,4-6-1032,12 6 129,0-9-645,10 6 129,-4-8-516,7 6 258,-8-5-387,5 3 129,-11-3-129,-1 3-129,-12 0 0,-1 3 258,-11-2-258,-1 6 0,-12 0-129,0 0 0,0 0-129,0 0-129,0 0-516,0 0-1290,0 0-1677,-12 5-516,12-5 258</inkml:trace>
  <inkml:trace contextRef="#ctx0" brushRef="#br0" timeOffset="8464.4842">21171 2539 645,'0'17'2064,"0"-17"-129,0 0-2322,-8 11 258,8-11 645,0 0 129,0 13 129,0-13 387,0 0-258,4 16 0,-4-16 0,9 11-129,-9-11-258,9 23-258,-6-7 129,3 1-258,-4 11 0,2-3-129,-3 4 129,0 2-129,-1 1 129,1-1 0,-1-3-129,0 0 258,0-9 0,0-2-129,0-4 129,0-2-258,0-11 387,0 0-258,0 11 129,0-11-129,0 0 0,0 0 129,0 0-129,0 0 387,0 0-387,0-9 258,-3-3-258,3 12 129,-8-24 129,2 13-258,1-2 129,0-4-258,2 1 129,3-1-129,0 3 0,0-5-129,6 3 129,5-5 0,1 6 0,4 3 0,3-3-129,1 5 129,2 0 0,-1 4-129,1-1 129,-1 3 0,-3-3 0,-1 5 0,-3 0 0,-2 0-129,-12 2 129,19-4 0,-19 4-387,13 0 387,-13 0-258,0 0 0,8 8 0,-8-8-387,0 0-258,0 10-1161,0-10-1419,6 15-516,-6-15 516</inkml:trace>
  <inkml:trace contextRef="#ctx0" brushRef="#br0" timeOffset="9004.5151">21623 2779 516,'0'0'2451,"0"13"-129,0-13-1935,0 0-387,0 0 129,0 10 387,0-10 129,0 0 129,9 13 129,-9-13 258,0 0-129,2 12 0,-1 0-129,-1-12-129,5 20-129,-5-20-258,1 29 129,-1-12-258,1 0-129,1 0 258,-2-2-258,0-2 0,3 0 0,-3-13 129,1 14-516,-1-14-774,0 0-2451,0 0-129,6-14-516,-6-11 258</inkml:trace>
  <inkml:trace contextRef="#ctx0" brushRef="#br0" timeOffset="9236.5283">21613 2340 9159,'-1'13'4128,"1"-13"-774,0 14-387,0-14-4644,7 18-1032,-3-6-1677,0 0 0,-4-12-258</inkml:trace>
  <inkml:trace contextRef="#ctx0" brushRef="#br0" timeOffset="10220.5846">21809 2762 2967,'0'0'3096,"0"0"258,0 0-387,0 0-3483,0 0 0,0 0 516,0 0 129,0 0 258,0 0-129,0 0 129,6 12 258,-6-12 0,0 0-129,0 0-258,3 20-129,-3-20 258,4 19-258,-4-19 0,7 24 0,-5-10-129,3 4 129,-2-3 129,1 3-129,-2-3 387,3 0-258,-4-1-129,2 2 258,-3-16 0,1 18-129,-1-18-129,0 0 258,0 11-129,0-11 129,0 0-129,0 0 0,0 0-258,0 0 258,8-11 0,-8 11-129,7-20-129,-2 6 0,-1 2 0,1 2 0,1-2 129,-6 12-129,10-20 0,-10 20-129,13-11 129,-13 11 0,17-6 0,-17 6-129,15-7 129,-15 7 0,16-1 0,-16 1 0,12-5 0,-12 5 0,0 0 0,13 0-129,-13 0 258,0 0-258,0 0 129,0 0 129,9 9-258,-9-9 129,3 20 0,-1-6 129,-2 1-129,1 2 129,1-3 0,-1 3-129,0 0 129,0-1 387,5-2-516,-3-2 258,3 0-258,-6-12 0,20 20-1161,-20-20-1419,15 0-1548,2-3-774,-7-9 387</inkml:trace>
  <inkml:trace contextRef="#ctx0" brushRef="#br0" timeOffset="11132.6368">22320 2871 903,'-10'14'2193,"-1"-7"-387,7 6-2709,-3-1 258,7-12 774,-11 20 387,11-20 387,-2 14 129,2-14 258,0 0-258,6 2-129,5-2-129,0-4-387,3-1 129,0-5-387,2-2 258,-1-1 0,-3 2-129,-2-2 129,-2 1 129,-4-2-129,-4 14 129,0-22-258,0 22-129,-18-17 0,4 11 0,-2 5-129,1-2 0,-1 3 0,1-2-129,1 2 129,3 1 0,11-1-129,-15 6 129,15-6-258,-8 12 129,8-12-129,-3 24 0,3-12 129,0 3 0,5 0 0,-2 4 129,1 1 0,0 5 0,0 3 0,-1 6-129,3 2 129,-1-1-258,2 5 129,0-1 129,3 1-258,-1-3 129,3-5 0,-3-1 0,0-3-258,-1-4 258,-2 2 0,-3-10 0,-3 5-516,0-6 129,-3 5-129,-6-8 129,-2 5 129,0-5 258,-2 0-258,0-6 387,-2 1 387,1-1 0,-1-3 129,-1-3-129,-2 0 258,1-4-258,1-6 129,1-1 0,2-6-129,2-4 0,5-8 129,6 5-258,0-7-129,10 4-129,4-5 0,3 6-129,6-3 129,1 2-258,8 8-258,-4-3 129,11 5-258,-4-2-129,7 5-387,-7-9-774,-2-2-1548,7 12 129</inkml:trace>
  <inkml:trace contextRef="#ctx0" brushRef="#br0" timeOffset="11553.6609">22723 2767 1419,'15'22'258,"-2"-2"645,-6-2 387,-1-7 0,0 13 387,-3-13 0,2 8 0,-5-3-129,5 5-387,-5-8-258,1 3-516,-1-6-129,0-10-258,0 17-129,0-17-387,0 0-1290,0 0-1677,-7 0-258,7 0 0</inkml:trace>
  <inkml:trace contextRef="#ctx0" brushRef="#br0" timeOffset="11808.6755">22748 2421 8127,'0'13'4257,"0"-13"0,0 10-645,0-10-4128,8 16-129,-8-16 0,9 21-258,-9-21-774,17 11-1806,-6-7-645,1-4-129,2 0 259</inkml:trace>
  <inkml:trace contextRef="#ctx0" brushRef="#br0" timeOffset="12611.7214">23039 2803 1,'0'0'3224,"0"-12"1,0 12-129,0 0-2451,0 0-516,0 0-129,11 0 0,-11 0 0,10 2 0,-10-2 0,15 9 0,-15-9 387,14 15-129,-8-5 0,-6-10 0,10 27 258,-10-27-129,5 27 129,-5-13-129,3 4-129,-3-6 129,0 4 0,0-16-258,0 18 129,0-18 129,0 0-129,0 0 0,2 13 129,-2-13-129,0 0 258,11-13-258,-11 13 0,17-22 0,-6 9-129,3-2 0,-1-4-129,1 3 0,-3 1 129,1-2-129,0 6 0,-12 11 0,18-16 0,-18 16 0,13-9 0,-13 9 0,0 0 0,14-5 0,-14 5 129,0 0 0,0 0-129,12 9 258,-12-9-129,9 20 0,-5-6 0,-1 4 0,1 0 0,0-2-129,2 7 129,-2-4 0,0-3-129,2 0 0,-6-16-516,13 22-774,-13-22-2193,13 0-516,0 0-516,-1-12 0</inkml:trace>
  <inkml:trace contextRef="#ctx0" brushRef="#br0" timeOffset="13411.7671">23602 2883 5160,'-7'33'4128,"7"-33"-258,-6 22-387,-1-11-3999,7 0-258,0-11-129,0 0 258,16 6 0,0-7 258,-2-9 387,0-1 0,3-2 516,-2-4 0,0 1 0,-8-2-129,0 1 129,-5-2-258,-2 0-258,0 7 129,-2-5-129,2 17 0,-16-15 0,1 13 0,2 2 0,-5 2 0,2 8 0,-2-3 0,2 5 0,0-1 0,3 1-129,3-1 129,4 4-129,2 1 0,3 0 129,1 2 0,0 7-129,3-1 129,1 4 258,2 5-258,0 3-129,-1 7 0,0 1 129,1 2-516,0 0 387,1-2 0,-3-2-258,4-2 258,-4-9 129,0 2 0,-3-2 0,-1-1-258,0-3 258,-2-2-129,-5-2 129,-3-3 0,0 0 0,-2-8 129,1 0 129,-3-7-129,1 0 0,-2-5 129,1 0-129,0-8 129,1-2 129,0-7-129,5-2 0,1-11 129,7-3-129,0-6 129,7 0-129,7-5-129,7-1 0,9 0 0,2-1-129,8 6 129,4 2-129,-2 3 0,3 5 0,-4 3 0,0 1-129,-4 6-129,-4-5-903,0 1-2322,-6 5-516,-13-5-258,1 7 130</inkml:trace>
  <inkml:trace contextRef="#ctx0" brushRef="#br0" timeOffset="14539.8317">18043 3947 1677,'-21'1'2967,"5"4"-1935,3-5 258,1 0 129,-1-8 0,13 8-516,-20-21-129,17 9 0,-3-4-129,6 2-129,7-8 0,6 5-387,6-4 0,7 4 129,0-3-258,6 6 258,5-2-258,-2 6 129,-1 4-258,-1 3 129,-3 3 0,-4 3 0,-5 7 0,-3 1-129,-7 6 258,1 0 0,-9-1 258,2 4 0,-5-4 0,2-2 129,-4 1 0,-3 5-129,-7-9 129,-6 4 0,-3-6-258,-1 3 0,-5-4 0,-3 2-129,1-6 129,0-2-129,1-2-129,3 0 0,4 0 0,6-3 0,4-1-387,1-8-387,10 12-1290,0-16-1935,5-2-258,12 2-387</inkml:trace>
  <inkml:trace contextRef="#ctx0" brushRef="#br0" timeOffset="15223.8708">18512 3792 1,'0'0'2321,"0"0"-773,0 0-1161,-4-10 387,4 10 516,0-14-129,0 14 0,3-14 258,-3 14-258,0 0-258,14-12-258,-14 12-258,0 0-129,0 0 129,11 6 129,-11-6 258,5 23-258,-5-9 129,5 6 0,-5-3 0,4 4-258,-4-5 258,5 2-387,-5-18-129,15 15 0,2-15-129,3-5 129,8-9-129,5-3 0,3-4-129,3-2 129,-2 2 0,-1 3 0,-8 4 0,-1 3 129,-7 5 0,-7 6 0,-2 0-129,-11 0 0,19 18 129,-12-7-129,4 3 0,-3 1 0,1 2 129,1-5-258,-1 1 258,2-2-129,-11-11-129,16 19 0,-8-8-645,-8-11-1806,0 0-1548,0 0 129,0 0-774</inkml:trace>
  <inkml:trace contextRef="#ctx0" brushRef="#br0" timeOffset="16155.9241">19652 3755 1935,'-10'-10'2838,"10"10"0,0 0-2451,8 0-258,-8 0 258,14 0 129,-2 2 387,-12-2-129,21 7 0,-6-2 258,3 6-129,-4 0 0,2 6-387,-2-1 129,2 4-387,-4 1 0,1 4-129,-3-1 0,-1-2 129,-3-3-258,1 2 129,-5-5-129,2 1 258,-4 0-129,-1-5 0,1-12 0,-14 18 0,1-9 0,-4-5-129,1 1 129,-3-2-129,-1-3 129,4 0-129,-4-4 0,3-2 129,3-2-129,4 1 129,10 7 0,-17-17 129,17 17-258,-8-9 0,8 9 0,0 0 0,0 0 0,11-13 0,1 13-258,1-4 0,8 4-258,-4 0-1419,5-4-1806,5 4-258,-5-8-387</inkml:trace>
  <inkml:trace contextRef="#ctx0" brushRef="#br0" timeOffset="25420.454">20388 3778 129,'0'0'1290,"0"0"-258,0 0-387,0 0-258,0 0-258,-12 0 129,12 0-258,0 0 129,-11 3 0,11-3 0,-11 7 258,11-7-258,-14 10 0,14-10 0,-17 12 129,17-12 129,-17 13-129,17-13 258,-17 12-129,17-12 129,-15 15 129,15-15-387,-7 17 129,7-17 129,0 20-129,0-6 0,0-14-129,16 23 258,-16-23-258,23 21 258,-10-16-129,2 2 0,0-5-258,2-2 258,0 0-258,2-4 0,-3-5-129,4-2 0,-1 0 0,1-1 0,-4-3 129,0 1-129,-6-2 129,1 2 0,-4 3 0,-4-1 129,-3 12-258,-2-20 0,2 20 0,-18-16 0,6 14 129,-3-2-129,-3 4 129,-1-3-129,-1 3 129,-3 3-129,-1 1 129,0 0-129,-1 5 0,-1-3-129,2 4 129,2-2-258,4 2-129,0-3-645,6 2-258,1-1-903,11-8-1290,0 0-258</inkml:trace>
  <inkml:trace contextRef="#ctx0" brushRef="#br0" timeOffset="26184.4977">20399 3872 903,'15'17'1548,"-2"8"-645,-5-6-129,2 3-516,1 5-258,3 7-129,-1 0 0,2 7-129,-3-3 258,1 2-258,-1-2 129,-2 2 129,-1-3 0,-3-4-129,-1-3 129,-3-3 0,0-2-129,-2-4 129,0 0 129,-6-5 0,-1-2 258,-5-3-129,-2 2 258,-2-5-129,-3 1 258,-2-3 0,-4-3-129,-1-3 129,-1 3 0,4-3 129,-1 0-129,1-6 129,4-3 0,1-2 129,6 1 0,-1-5 0,8-1-258,-2-4 0,7 3-258,-2-3 0,2 2-129,6-3 129,5 2-645,2-1 516,5-3-258,0-1 129,6 1 0,-1-3 0,4 1-129,3 1 129,-1-1 0,2 5-129,-2 2-129,0 4-129,-4 1 0,-2 3-645,-6-1-387,0 4-1548,-1 3-903,-13-6-129,-3 10 1</inkml:trace>
  <inkml:trace contextRef="#ctx0" brushRef="#br0" timeOffset="26516.5167">20684 3953 2193,'10'2'3096,"-10"-2"258,0 0-258,0 0-3096,0 0-258,13 8 258,-13-8 0,0 0 387,5 18-129,-5-18 387,1 22-258,-1-9 0,0 1 258,0 1-387,0-1-129,-1 1 0,1-15-258,0 19-258,0-19-516,0 0-1548,8 7-1032,-7-14-387,13-2 388</inkml:trace>
  <inkml:trace contextRef="#ctx0" brushRef="#br0" timeOffset="26696.527">20836 3700 4644,'11'8'3354,"-11"-8"-1161,14 10-1419,-1-1-4257,-13-9-387,18 9 259</inkml:trace>
  <inkml:trace contextRef="#ctx0" brushRef="#br0" timeOffset="27227.5574">20939 3829 6321,'3'17'4128,"-3"-17"-387,7 14-387,-7-14-3741,7 15-258,-6-2 0,10 5 129,-4-1-129,8-2 258,-3 4 258,6-1 129,-1 3 258,2-5 0,1 0-129,-5-2 258,4-1-129,-5-4-129,0-2 0,-2-4-129,-1 0 129,-11-3 129,15 0-129,-15 0 387,12-12-129,-8 1 0,-4 11-129,7-26 387,-3 14-387,-2-5 129,1 0-129,-2-1-129,2-1 0,-2-3 0,1 3 0,1 0-129,1 1 129,0 2-129,0 2 129,2 2-129,-6 12 0,13-11-258,-13 11-258,20-5-774,-20 5-1032,17-11-1548,-7 9-516,-10 2 129</inkml:trace>
  <inkml:trace contextRef="#ctx0" brushRef="#br0" timeOffset="28347.6214">21439 3923 4128,'14'12'3354,"-14"-12"-1032,23 3-774,-5-3-3612,4 0 0,-3-3 129,7 3 903,-4-7 387,1 0 1032,2 2 387,-6-2 903,-2-3 0,-3 3-387,-14 7-387,14-8-387,-14 8-387,0 0-129,0-12 0,0 12 129,-12-4-129,-2 0 258,0 4 129,-3-1-129,-1 1 0,-3 0 0,1 0 0,0 1-129,0 5 129,-1-3-129,6 4 0,-2-4 0,5 3 258,0-2-258,12-4 129,-14 16-129,10-7 129,4-9 129,-1 24-129,1-11 0,0 4 129,1-1-129,5 1 258,0-2-258,4 2 0,1-5 129,3 2-258,1-3 0,3-1 0,1-3-129,0-3-129,4-3 0,-3-1-129,7-1-258,-5-11-387,6 0 258,-8-5-258,5 1 129,-7-5-129,5 4-129,-10-4-129,0 5 0,-4-1 129,-2 5 129,-2-1 0,-5 13-129,6-17 258,-6 17 258,0 0 387,0 0 516,0 0 129,0 0 387,0 0 387,0 0-258,4 5 129,-4-5 129,0 0-129,0 12-258,0-12 0,0 0-387,5 20 258,-5-20-387,4 14 0,-4-3 0,2 2 0,1-1-129,1 2 0,-2-1-129,3 2 129,-1-3-129,2-2 129,-6-10-129,16 8 258,-3-8-258,1 0 0,2-9 0,3 0 0,-1-6 0,4-2 0,1 3-129,0-1 129,-2 1 0,-2 4-129,-2 3 129,0 1-129,-2 4 0,-2 2 0,-13 0 0,19 3 0,-19-3 0,14 11 0,-14-11 129,12 16-129,-7-4 129,0 0-129,-3 2 129,2-3-129,-4 4 0,2-1 129,-1 1-258,2-1 129,0 0-516,-3-14-1032,6 11-2580,-6-11-258,17 0-129,-4 0 129</inkml:trace>
  <inkml:trace contextRef="#ctx0" brushRef="#br0" timeOffset="29151.6674">22945 4048 1935,'-10'-15'3741,"1"-5"-129,9 20-129,-1-13-2967,1 13-387,-10-16 0,10 16 387,-5-13-258,5 13 258,0 0 0,-15-13 0,15 13-129,-14-3 258,14 3-387,-17 0 0,17 0 0,-25 7-258,11-2 129,-1 0 0,0 4-129,2-2 129,0 1 0,0 0-129,2 1 0,11-9 0,-17 19 258,17-19-258,-10 21 129,10-10-129,0 1 129,3 0-129,5 0 129,5 0-129,1 1 129,6-1-129,-1-6 0,4 1 129,2-6-129,-2-1 0,1 0 129,-2-1-129,0-9 0,-3-1 129,-2 0-129,-2-4 129,-4 3-129,-4-5 129,-1 0 0,-5-1 0,-1 4-129,-2 1 129,2 13-129,-18-16 0,3 11 0,0 2 0,-3 2-129,4 1 0,-7 4-129,4 4-129,-6-7-516,7 12-516,-5-9-903,6 4-1032,3-3-903,-3-5-129</inkml:trace>
  <inkml:trace contextRef="#ctx0" brushRef="#br0" timeOffset="29543.6898">22973 3846 516,'12'-29'3612,"-12"5"387,0 24-774,4-20-1419,-4 6-1419,0 14 129,4-18 0,-4 18 0,0 0 0,0 0-129,0 0 129,0 0-129,0 0 0,0 0-129,1 9-129,-1 7-129,0 6 129,0 2-129,0 7 0,0 3 0,0 3 0,1 2-129,2 1 129,-1-3 0,0-5-129,2-3 129,-1 0 0,4-6 0,-1-2-129,0-7-258,2 0-645,-8-14-774,0 0-2064,19 10-387,-19-10 129</inkml:trace>
  <inkml:trace contextRef="#ctx0" brushRef="#br0" timeOffset="30751.7589">23285 3926 3999,'19'4'3354,"-2"0"-387,-17-4-387,12 1-3741,-12-1 129,18 15 516,-18-15 129,22 8 387,-7-2 258,-3-3 516,7 1 258,-6 0-387,5 2 0,-1 2-516,-2 3-129,5 2-129,-5-1 0,3 5-129,-4-2 0,4 5 129,-5-4 0,0 1 129,-4-4 0,-1 3 0,-3-3 0,-5-2 129,0 1 0,0-12 258,-11 14-129,-3-11 0,0 3 129,-6-4 0,0 0-129,-2-2 0,-2 0 129,1 0-258,-2-2-129,7-2 129,1 3 0,2-2 0,5-1-129,10 4 129,0 0-258,0 0 129,-1-13-129,1 13-258,16-12-129,1 8-129,3-6-129,8 2-258,0-4-129,11 1-387,-3-4 129,7 4-258,-1-4 258,0 1 129,-4 1 387,-3 1 129,-3 2 387,-9 3 258,-2 2 129,-9-3 129,-12 8 0,16-4 129,-16 4 129,0 0 258,0 0-129,0 0 387,-11 0 0,11 0 129,-18 6-129,6-3 0,12-3-129,-18 10-387,18-10 129,-19 7-258,19-7 0,-18 11-129,18-11 129,-20 16-129,20-16 0,-13 24 0,5-11 0,5 6 0,3 2-129,0 1 0,6 0 129,4-5 129,4-3-129,1-5 0,4-2 0,3-7-129,1-4 129,2-6-129,-2-6-129,3 1 129,-2-2-129,0-5 0,-5 4 129,-4 2 129,-1 1 0,-5 0 0,-9 15 0,10-14-129,-10 14 0,0 0 0,0 0 0,0 0 0,0 0 0,0 0 0,-9 1-129,9-1 129,-9 12 0,9-12 0,-5 17 129,4-5-258,0 1 258,1 6-129,0 7 0,0 6 0,1 8 129,-1 6-129,1 6-129,-1 6 258,2 3-129,-1 1 0,1-4 0,3-5 0,1-7 0,-2-4 0,5-9-129,2-5-258,-6-10-1161,-5-18-2064,13 17 0</inkml:trace>
  <inkml:trace contextRef="#ctx0" brushRef="#br0" timeOffset="31375.7946">24443 3604 1,'-8'-29'3224,"14"4"-128,8 21 0,0-11-2709,0 5 0,6 3 258,-2-5 0,7 7 129,-2-3 129,5 7 0,-6-7-129,5 8 129,-6-4-129,4 4-258,-5 0-129,-5 2-129,0 0 0,-3 6 258,-12-8-258,12 29 129,-12-12-258,0 8 0,-5 0 0,-1 11 129,-5-3-129,-1 6-129,-1 4 0,-3 0-129,3 1-129,-5-2-516,7 12-1032,-6-5-1935,0-3-516,6 6-516,-3-12 646</inkml:trace>
  <inkml:trace contextRef="#ctx0" brushRef="#br0" timeOffset="31703.8134">24706 4582 4773,'11'28'3483,"2"-10"-258,-13-18-1419,9 17-2322,-9-17 129,14 9 387,-14-9 129,0 0 258,14 5 0,-14-5-387,0 0-1935,6-9-1419,-6 9-645,0-18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55:04.8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293 899 10,'0'0'12,"0"0"-1,0 0-2,0 0-1,0 0-2,14-13-1,0-1 0,6-8-1,8-6 0,9-9 1,12-7-1,9-8 2,14-4-3,8-6 1,8 0 0,4-1-1,4 2 0,-2 1-1,1 3 1,-8 3-1,-7 5 1,-15 5-1,-9 9-1,-8 4 1,-13 7-1,-10 8-1,-9 2-2,-5 9-3,-11 5-8,0 0-15,-18 1-2,-11 3 0</inkml:trace>
  <inkml:trace contextRef="#ctx0" brushRef="#br0" timeOffset="620">389 237 10,'0'0'20,"-1"19"-2,-2-7-2,-3 3-1,-3 5-2,-7 2-3,1 7-4,-7 6-1,-1 8-1,-6 4-2,0 10 0,-5 2 1,1 5-1,0-2 1,0 0 1,1-5-1,5-4-1,6-9 0,5-8 0,10-8 1,11-5-2,10-7 1,14-5 0,8-9-1,16-4 1,10-7-1,14-5 0,6-6 0,5-3 1,-1-1-2,-2 0 1,-6 2 0,-10 3 0,-13 5 0,-8 4 1,-14 4-1,-6 4 1,-8 0-1,-7 2 1,-2 1-1,-11-1 1,13 1-1,-13-1 0,0 0 0,0 0 0,0 0 0,0 0 1,0 0-1,0 0-1,0 0 0,0 0-1,0 0-1,0 0-1,0 0-6,0 0-8,0 0-19,0 0-3,-10 8 3,1-2-1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55:25.9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683 1 23,'13'-13'22,"-13"13"-2,0 0 0,0 0-5,8-9-5,-8 9-3,-13 10-3,-9 4-1,22-14-1,-66 38-1,17-12-1,-2 6 1,-8 1 0,2 5 1,-8-1-1,15 0 1,-5 2-1,9 4 0,8 0-1,11 1 0,4 3 0,10 0 0,16 2 0,0-3-1,10-2 1,-13-44 0,64 78 0,-64-78 1,91 61-1,-32-36 0,4-3 0,5 1 0,7 0 0,-6 2 0,-12 1 0,-3 9 1,-10 9 0,-16 10 1,-15 10 1,-11 13-1,-19 9 0,-14 12 0,-16 11 2,-12 7-1,-15 6-1,-5 5 1,-7-1-1,6 1-1,-1-3 1,5-5 0,15-7-2,19-9 0,14-11 0,12-10 0,19-12-1,7-9 1,17-6 0,14-7 0,13-2 1,-1-1 1,12 0-1,5 0-1,-2 6 0,5 6 1,-7 4 0,-6 4 0,-18 10-1,-6 10 1,-21 14 1,-13 13 0,-24 11 0,-8 3 0,-12 8 0,-7 0 1,-1-4-2,5-7 1,11-15-1,18-13 1,16-95-2,18 143-1,29-94-2,24-14-3,28-12-28,21-3-5,6-6-2,10-1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21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0 417 12,'0'0'24,"0"0"-6,13-13-2,-3-1-4,7-1-1,3-9-3,7-1 0,2-7-1,6 0 0,-3-7-1,2 7 0,-5-3 1,2 5-1,-11 1 0,2 6-1,-4 2-1,-1 6-2,-2 2 1,-4 3-1,-1 2-1,-10 8 0,15-8-1,-15 8 0,10 1 0,-10-1 1,4 11-1,0 2 0,0 1 0,3 7 0,2 5 0,2 6 1,1 3-1,4 4 1,1 3-1,1-1 1,1 3 0,1-3-1,-2-3 1,0-4-1,-2-4 1,-4-6-1,-1-4 0,-4-3 0,-1-7 1,-6-10-1,6 12-3,-6-12-11,0 0-24,-7-13 1,1-6-1,4-4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22.6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0 106 10,'0'0'26,"0"0"-1,12 2 2,10-7-23,9 1-4,9-2 0,9 3 3,5-1 1,5 4 0,-1-3 1,1 7-1,-8 3 0,-4 4-1,-12 1 0,-6 6-1,-13 1 0,-9 5 1,-13 4-1,-10 1 0,-10 3 0,-5 3 0,-7 2 0,-6 3-1,0-2 0,-1 1 1,4-4-1,7-1 1,5-6-1,9-3 2,5-4 1,12-3 0,7-5-1,13-1 1,4-4 1,12 1-2,4-5 0,9-1 0,1-3-3,5-2 0,-1 0-2,-4-6-3,1 6-8,-10-2-20,-5-5-4,-4 0-2,-10-6 2</inkml:trace>
  <inkml:trace contextRef="#ctx0" brushRef="#br0" timeOffset="571">180 386 23,'0'0'30,"0"12"0,0-12 2,0 0-22,0 0-6,0 0 0,0 0 1,11 10 1,6-4 0,1-7 1,12 2-2,4-6-1,10 2 0,4-3-2,7-1-1,1-2 0,1-1-1,-6 2 1,-3 3-1,-10 0 1,-7 2 0,-8 1-1,-7 3 0,-7 0 1,-9-1-1,0 0-1,-1 11-1,1-11-9,1 11-26,-1-11 1,0 0-2,-9-21 0</inkml:trace>
  <inkml:trace contextRef="#ctx0" brushRef="#br0" timeOffset="1883">1172 704 12,'0'0'8,"0"0"-1,0 0 1,0 0-2,0 0 0,0 0 0,0 0 0,0 0 0,0 0-1,0 0-1,0 0 0,0 0 0,0 0 0,0 0-1,0 0-1,0 0 1,0 0 0,0 0 1,0 0-1,0 0 1,0 0 0,0 0-1,0 0 0,0 0 0,0 0-1,0 0 0,0 0-1,0 0 0,0 0 0,0 0-1,0 0 1,0 0-1,0 0 1,0 0-1,0 0 0,0 0 1,0 0-1,0 0 1,0 0-1,0 0 1,0 0 0,0 0-1,0 0 1,0 0-1,0 0 0,0 0 1,0 0-1,0 0 0,0 0 0,0 0 1,0 0-1,0 0 0,0 0 0,0 0 1,0 0-1,0 0 0,0 0 0,0 0 0,0 0 0,0 0 1,0 0-1,0 0 1,0 0-1,0 0 1,0 0 0,0 0 0,9 2 1,-9-2-1,17 3 1,-4-3 0,5 1 0,4 0-1,3 0 1,6-1-1,2 0 1,-2 0 0,2 0-1,-5 0 1,-2 1 0,-6-1-1,-3 1 1,-6-1 0,-11 0 0,12 2-1,-12-2-1,0 0 1,0 0-1,0 0 1,0 0-1,0 0 0,0 0-2,0 0-7,0 0-23,-11-5-5,11 5-1,-15-15 2</inkml:trace>
  <inkml:trace contextRef="#ctx0" brushRef="#br0" timeOffset="2904">1040 549 28,'10'4'30,"-10"-4"2,17 3-14,-17-3-9,18-3-1,-5-1-1,7 5-1,2-4-1,4 4-1,5-4 0,4 2-1,1-3-1,5 3 1,-6-3 0,-1 3-1,-8-1 1,0 1 0,-9 0 0,-4 1-2,-13 0 0,11 1 0,-11-1 0,0 0-1,0 0-2,0 0-6,0 0-28,0 0-1,-7-9-1,8-1 1</inkml:trace>
  <inkml:trace contextRef="#ctx0" brushRef="#br0" timeOffset="3696">1908 78 16,'0'0'21,"0"0"-14,0 0 0,0 0-1,0 0 0,0 11 0,0-11 0,2 18-2,-1-3-1,0 7 0,0 7 1,-2 8 0,2 7 0,-1 2 0,-1 7 0,0-2 0,1 0-1,-2-4 0,2-4-1,0-9-1,0-5 1,1-9-2,0-6 0,1-5-3,-2-9-12,0 0-15,8-16 0,-7-9 0</inkml:trace>
  <inkml:trace contextRef="#ctx0" brushRef="#br0" timeOffset="4256">1866 67 18,'0'0'25,"0"0"-11,0 0-1,-12 0-1,12 0 2,0 0-2,0 0 0,0 0-2,18-2-2,-3-5-2,9 3-2,7-4 0,7 1-1,4-2 0,6 0-1,-2 1 0,-3 2 0,-4 1 0,-6 3 0,-10 1 0,-5 1-1,-6 2-1,-12-2 0,9 6-1,-9-6-2,0 0-1,-9 10-5,9-10-9,-11 15-18,-2-12 0,-2 3 0</inkml:trace>
  <inkml:trace contextRef="#ctx0" brushRef="#br0" timeOffset="4647">1859 320 8,'10'-1'29,"3"3"-7,5 2-3,0-4 1,5 4-4,2-5-4,9 3-2,1-4-2,6 3-3,1-5-1,4 2 0,-4-3-1,-2 2-1,-6-2 1,-6 3-1,-9-2 2,-2 3-2,-8-1-1,-9 2 0,0 0-1,0 0-1,0 0-1,0 0-3,0 0-7,0 0-24,0 0-2,-11-4 2,0-9 0</inkml:trace>
  <inkml:trace contextRef="#ctx0" brushRef="#br0" timeOffset="5278">1884 76 3,'0'0'27,"0"0"-6,0 0-4,0 0-2,0 0 0,-9-2-3,9 2-3,0 0-4,0 0-2,0 0-1,0 0-2,0 0 0,0 0-1,0 13 1,0-13 0,2 18 0,-1-4 0,0 5 0,-1 3 0,0 5 1,0 5-1,-1 3 0,-1 5 0,0 0 0,0 1 1,1 3 0,1-3-1,0-2 1,2-2 0,-1-6-1,2-5 1,-1-5 0,0-2 1,-1-8-1,-1-2 1,0-9 0,0 0 0,0 10 1,0-10-1,0 0-1,-1-13-4,3 1-18,1 0-12,-6-12-1,6 0 0</inkml:trace>
  <inkml:trace contextRef="#ctx0" brushRef="#br0" timeOffset="5809">1926 353 11,'0'0'27,"6"9"1,-6-9 2,0 0-20,0 0-5,0 0 0,19-4-1,-4 0 1,9 2 0,3-3 0,6 1-1,4-4 0,3 3-1,-2-3 1,2 4-1,-9-2 0,-2 4 0,-8-2 0,-4 3-1,-6 0 0,-11 1-2,11 0-1,-11 0 0,0 0-2,0 0-4,-9 1-14,9-1-14,-17-9-2,17 9 2</inkml:trace>
  <inkml:trace contextRef="#ctx0" brushRef="#br0" timeOffset="6319">1937 91 25,'0'0'23,"0"0"-3,0 0-1,0 0-6,0 0-1,0 0-2,0 0-1,0 0-1,0 0-1,0 0-2,10-6 0,-1 4-3,4 1 0,4-1 0,6-1-1,3 0 0,4-1-1,1 1 0,0 0 0,-2 0 1,0 1-1,-1 1 0,-4 1 1,-2 0-1,-4 0 1,-3 1-1,-2 0 0,-2 0 0,-11-1 0,12 1 0,-12-1 0,0 0 0,0 0 0,0 0-1,0 0 1,0 0-3,0 0-7,-9 2-25,9-2-2,-20-4 2,5-2-2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58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0 268 19,'0'0'25,"0"0"-3,0 0-7,0 0-7,0 0-6,0 0-3,0 0-1,0 0 0,0 0-2,0 0 2,0 0 1,0 0 0,0 0 1,0 0 1,0 0 0,0 0 0,12-6 0,-12 6 0,15 0 2,-2 0-2,5-2 0,4 0 0,7 0 0,2-1 0,8 0 0,1 0 0,3-2 0,0 2 0,3 0 0,-6 0 1,4-1 1,2 0 0,-3 0 0,4 0 1,0-2-1,3 0 0,1 0 1,8 0-2,-3 0-1,0 2 0,-1 1 0,4 1-1,-3 1 0,4 2 0,-2 0 0,1 0 0,3 0 0,1 0 1,4-2-1,-2 0 1,1-1 0,-4 0 1,7-2-1,-2 2-1,-1 0 1,2 0-1,-1 2 0,4 0 1,1 0-1,7 1 1,-2-1 0,3 0 0,2-2-1,2 1 2,2-3-2,2-1 2,-1 0-2,0 0 2,-1-2-2,0 1 1,-1 0 0,0 0-1,-1 0 1,0 2-1,0-2 0,-1 2 0,1-1 1,-1-1-1,1 0 1,-1 0-1,1-2 1,-1 3 0,0-2 1,0 0-1,1 1 1,0 3-1,0 0 0,0 0 0,0 2 0,-1 1 0,0-1-1,0 1 0,-2-1 1,0-1-1,0-2 0,1 0 0,1-2 0,0 1 0,0 0 0,5-1 0,-3 3 1,2 1-1,2 1 0,2 0 0,-2 2 0,1 0 0,-2 1 0,1 0 0,1-1 1,0 1-1,1-1 0,1 0 0,0 0 1,-2-1-1,3 0 0,-2 1 0,2 1 1,0 1-1,-1 0 0,-1 3 0,1-1 0,0 0 0,-1 2 0,3-3 0,0-1 0,0-1 1,3-1-1,-2 0 0,4-1 0,-1 0 0,3 0 1,-1 2-1,2 0 0,-3 1 0,-2 0 0,-1 1 0,-1-1 0,-2 0 0,-1 0 0,1-1 0,-3 0 1,0-2-1,2 0 0,-3-1 2,0-1-2,-2-1 1,-2 0 0,-1 1-1,-3-1 0,-2 0 1,-5 0-1,4 0 1,-4 1 0,0 0-1,0 0 1,-3 0-1,1-1 1,0 0-1,1-1 0,-4 2 1,1-1-1,-2 1 0,-1-1 0,-2 1 0,0-1 1,0 0-1,1 1 0,0-1 1,1 1-1,-1 1 0,3 0 0,-1 2 1,-3-1-1,0 1 0,-6 1 1,-3 0-1,-4 0 1,-5 0 0,-3-2 0,-4 2 0,-2-2-1,-3 0 1,-4-2 0,-3 1 0,-3 0 0,-4 1-1,-6 0 0,-3 0 0,-12 0 0,11 0 0,-11 0-2,0 0-3,11 14-15,-9-2-19,-2-12 1,-21-1-3,-8-27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2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0 101 4,'0'0'3,"0"0"1,0 0-1,0 0 0,0 0 0,0 0 0,0 0 0,0 0 1,65 34 0,-18-25 0,4-4 0,14 2 0,9-5 0,13-9 0,4 5 1,11-7-2,1 8 2,4-2-2,3 2 1,1 0-1,-3 2 1,-3-1-2,-7 2 0,-15 5 2,-8-6-1,-19-1 0,-10 1 0,-15-1 0,-7 0 0,-11 6 0,-3-6-1,-10 0-2,0 0-2,10 2-6,-10-2-8,0 0-8,0 0-3,11-6-1</inkml:trace>
  <inkml:trace contextRef="#ctx0" brushRef="#br0" timeOffset="851">2766 54 5,'9'3'8,"13"1"0,6-1 0,10-1-1,8 0-1,14-3 1,11 0-1,5-3-1,16 0-1,4-1 0,9 0 0,5-1-1,2 2-1,-6 0 1,1 1-1,-5 0 1,-8 1 0,-10 0-1,-10-1 1,-12-1 0,-8 1-1,-8 0 1,-11 1-1,-9-2 0,-6 2 0,-6 1-1,-14 1-5,12-3-8,-12 3-14,10 2-2,5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4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39 3,'0'0'8,"0"0"-3,0 0-1,-9-2-2,9 2 0,0 0-1,0 0 3,0 0 0,0 0 2,0 0-1,0 0 2,0 0-2,0 0 1,0 0-2,0 0-1,10-2-2,2 2 0,5 0-1,7 1 1,9-1 1,10 0 0,7 0 0,11-2 1,5-2 1,6 1 0,3 3 0,1-3-1,0 3 0,1-1 0,-5 0-1,-2 1 1,-5-2-1,-2 1 1,-8-1-1,-5 0 1,-6-1-1,-7 1 1,-8-2-1,-5 3 0,-7-2 0,-4 2 0,-13 1 0,15-1 0,-15 1 0,0 0 0,0 0 0,0 0 0,0 0 0,0 0-1,0 0-2,0 0-6,0 0-25,0 0-2,-25-2 0,-4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14.7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202 420 4,'0'0'15,"0"0"-3,0 0-3,0 0-4,0 0-1,0 0-1,17-8-1,4 0 0,12-5 0,14-5 2,12-5 0,15-4 2,12-4 0,9 0 1,2-1-1,4 3 0,-6-1 0,-2 2-1,-12 4-1,-9 6-1,-18 1 0,-10 5-2,-13 0-2,-14 2-7,-14 0-19,-3 10-3,-28-6 0</inkml:trace>
  <inkml:trace contextRef="#ctx0" brushRef="#br0" timeOffset="581">374 46 10,'17'-16'11,"-7"10"-3,2-2-2,0 3-1,-1 0-2,-11 5 0,20-6 0,-20 6-1,9 0 1,-9 0 0,0 0 0,-2 10 1,2-10 0,-7 20 0,1-7 0,-3 6-1,-3 6 1,-5 4 0,-1 5-1,-4 3-1,-2 3-1,-2 2 0,-1 0 0,-1-1 0,1-2 0,1-3 1,-1-6 0,0 1-1,2-3 1,-1-3 0,1-1 0,1-2 0,3-3 0,3-3-1,5 3 0,5-7 2,7 2 0,7-5 1,14 0 0,7-5 0,14 1 1,10-5-1,11 0 1,7-5-2,8 1 0,6-2-1,3 3 0,-1 2-1,-3 2 0,-10 1 0,-7 3 0,-12 1-1,-9 0 0,-14-1 0,-12 0 1,-7 1-1,-11-6 0,4 9 0,-4-9 0,-3 9 0,3-9 1,-1 12-1,1-12 0,0 0 0,-1 9 0,1-9 0,0 0-1,0 0 0,0 0-2,0 0-4,0 0-7,0 0-21,0 0-2,-3-9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20,'-6'-13'13,"6"13"-1,-5-11 1,5 11-2,0 0-2,0 0-2,0 0-2,0 0-1,-3 11-3,3-11 1,9 28-2,-2-1 1,-2 6 0,3 11 1,-4 4-1,3 4 0,-4 2 0,-1 6 0,-2-10 1,0-5-2,0-6 2,-1-8-1,1-8 0,-6-7 2,6-4 0,0-12 0,0 0-1,-7-10 1,5-8-1,-5-10 0,0-6 0,2-8-1,-5-7-1,-4-1 0,1-6 0,2 1 0,-1 6-1,5 3 0,4 4 0,5 5-1,5 2 0,11 3 1,5 7-1,4 0 1,4 4 0,1 3 1,0 5-1,-2 5 1,-2 5-1,-5 8 1,-6 6 0,-3 5-1,-4 5 1,0 3 0,-5 1 0,-1-3 0,-2-1 0,-3 4 1,-3-1 0,-4-3 1,-3 0-1,-6-3 0,-3 0 1,-6 3 0,-4-3 0,-3-5-1,2-2 0,1-3 0,4-1-1,6-2-1,2-5-3,18 0-6,-10-5-9,18-7-13,10 1 2,1-12-2</inkml:trace>
  <inkml:trace contextRef="#ctx0" brushRef="#br0" timeOffset="771">789 119 19,'0'0'10,"0"0"-1,0 0 2,0 0 0,-15-7-3,6 12 0,-6 3-2,5 7 0,-12 5-2,3 7-2,-9 10 1,-3 4 0,-1 8-2,-5 4 1,-1 4-1,4 0 0,4 2-1,5-1 1,9-4-1,12-5 1,13-2 0,12-5 0,12-7 0,7-5 0,8-5 1,5-6 0,-2-5-1,-1-2 0,-8-4 0,-9-2-1,-6-1-6,-7 3-21,-20-8-3,10-3 0</inkml:trace>
  <inkml:trace contextRef="#ctx0" brushRef="#br0" timeOffset="1282">862 367 10,'0'0'24,"0"0"-12,0 0-1,0 0 2,0 0-1,9 8-2,5 3-2,2 2 0,7 9-2,5 0 0,5 10-2,4 1-2,3 8 0,-1-2-1,0-1-1,-6-3 1,-3-4-1,-7-4 0,-3-5-2,-8-3-2,-6-10-4,-6-9-7,5 12-11,-5-12-4,-17-12-1</inkml:trace>
  <inkml:trace contextRef="#ctx0" brushRef="#br0" timeOffset="1583">813 680 30,'10'-20'22,"9"-9"-3,18 0-1,1-8-6,14 5-1,-2-5-2,1 5-3,-1 0-2,-6 9-2,-6 1 1,-10 8-3,-7 1-1,-10 3-8,-11 10-23,0 0-1,5-10 1</inkml:trace>
  <inkml:trace contextRef="#ctx0" brushRef="#br0" timeOffset="1913">1565 629 15,'-10'15'21,"1"8"-9,-4 8-6,-5 3 1,0 5 2,-6 0 0,3 5 1,3-10-1,4 4-1,5-7-3,4-7-8,7-13-23,10-5-3,1-17 1</inkml:trace>
  <inkml:trace contextRef="#ctx0" brushRef="#br0" timeOffset="2203">1655 314 16,'5'-13'24,"-5"13"-11,0 0-6,0 0 0,0 0 0,1 15 0,2-6-1,1 11-3,6 7 2,2 4-1,4 3 0,4 3 0,4 0 0,-1-2-1,3 4 0,-3-12-2,-1-6 1,-2-5-4,-3-11-2,0-5-4,-1-12-1,0-4-1,-2-9-1,4 0 1,-1-5 0,-2 2 3,3 2 2,1 3 3,-3-1 3,3 10 0,-3 0 2,0 7 1,-4-2-1,1 6 1,-3-3 1,-10 6-1,12 2 1,-12-2 1,0 12-2,0-12 2,-12 19-2,12-19 0,-19 23 0,5-15 0,-2 10-2,-2-7 0,-2 0 0,-1 1-1,1-1 0,-2 1-1,0 1 1,4-3-1,1 0 1,4-2-1,2-2 0,11-6 0,-11 8 0,11-8-1,0 0 1,0 0 0,-3 11-1,3-11 1,0 13-1,1 1 0,0-1 1,2 6-1,-1 4 1,2 4 0,0 3 1,1 1 0,-1 3 0,-2-3 0,2 1 1,-4-3-1,3-1 1,-3-6 0,1-4-1,-1-5 0,1-2 0,-1-11 1,1 13-1,-1-13 0,0 0-7,5-11-18,4 0-7,-4-12 0,6-2 0</inkml:trace>
  <inkml:trace contextRef="#ctx0" brushRef="#br0" timeOffset="3175">2340 733 9,'-1'11'24,"1"9"-10,-1 8-3,-5 1 2,-1 9 2,-8-2-3,3 9-1,-7-7-3,5 2 0,-2-9-4,5-4-2,2-7-5,4-9-13,5-11-15,16-17-1,-2-8 1</inkml:trace>
  <inkml:trace contextRef="#ctx0" brushRef="#br0" timeOffset="3445">2639 366 10,'-3'-12'27,"3"12"1,-6-10-1,2 1-22,4 9-2,-4-10 0,4 10 0,9-11 0,3 6 1,4-2-2,4 2 0,1 2-3,6 3 2,1 1 0,2 4 0,-4 2 0,-2 2-1,-5-2 1,-3 2-1,-4 6 1,-6 3 0,-4 1-1,-9 4 2,-3 3-2,-10 2 2,-6 8-1,-4 3 1,-5-5-1,-1 0 1,-2 0-1,3-2 0,0-1 0,9-4 0,5-5 0,10-2 0,7-2 0,8-3 0,9-5 0,8-1 0,3-4 0,9-2 0,5-2 0,2-3 0,2-4-1,-3-4-2,-1 0 0,-5-7-3,5 4-5,-12-9-7,-2 1-12,-5 4-3,-8-6 0</inkml:trace>
  <inkml:trace contextRef="#ctx0" brushRef="#br0" timeOffset="3986">2533 509 11,'0'0'24,"0"0"-12,18 8-2,1-1 0,4-1 2,6 6 1,2-4-3,8 4-2,-2-3-2,2-1-3,-3-1-1,0-3-6,0-7-20,1 3-7,-5-10 1,3 0 0</inkml:trace>
  <inkml:trace contextRef="#ctx0" brushRef="#br0" timeOffset="4457">3025 15 6,'-13'-8'14,"13"8"-4,-16-4 0,16 4-1,-14-4-2,14 4-1,-11 2 0,11-2-1,0 0 1,0 16 0,12-4 0,2 8-2,8 3 1,6 5-1,7 5 1,2 5-1,5 3-1,-2 4-1,-4 1-1,-3 2 1,-4 0-1,-11 4 0,-6 2 1,-9 0-1,-6 2 1,-8-2-1,-4 0 1,-5 0 0,-8-2 0,-1-6-1,-5-6 0,-2 0 1,-2 0 0,0-8-1,-1-2 1,1-6-3,2-8-4,1-3-27,6-1 0,0-16-2,8-3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4:24.0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8 171 3,'0'0'25,"0"0"-6,-11-1-7,11 1-5,0 0-4,0 0-2,0 0-1,0 0 1,0 0 1,17 1 0,-7 0 0,6 1 1,3-1 0,7 0 1,3 0-2,7 0 0,1-2-1,4 1 1,-1-1-1,-1 0 0,-5 0 0,-5 0 1,-7 0 0,-7 2 0,-6-1 0,-9 0-1,0 0-2,0 0-4,0 0-4,-20-6-5,6 0-3,-1-1-4,-4-6 0</inkml:trace>
  <inkml:trace contextRef="#ctx0" brushRef="#br0" timeOffset="310">229 12 3,'0'0'13,"-13"-11"-1,13 11-3,0 0-2,0 0-1,0 0-2,0 0 1,0 0-1,0 0 0,21 3 1,-9 2 0,7 1 0,1 2 0,3 1-2,-2-2-2,3 3 1,-2 0-1,-1 1 1,-1-2-1,-2 1 0,-2 1 0,-1 0 1,-1 0-2,-4-1 1,0 2-1,-6-2 2,-5 1-1,-6 5 2,-6-2 0,-5 3 0,-8 0 1,0 3 2,-8-2-1,2 3-1,-3-4 0,5-1-1,3-3-1,5-1-3,6-2-3,6-5-7,10-5-23,10 1 0,2-10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4:25.2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0 143 18,'0'0'21,"0"0"-13,0 0-4,7 9 2,-7-9 1,12 5 1,-12-5 1,23 4 1,-8-5 0,4 6 0,2-6-3,4 3-1,-5-2-3,3 2 0,-5-1-2,0 1 0,-2 0 0,-1 1-1,-4 0 0,0 1 0,1-1 0,-3 1 0,0-1 0,-9-3-1,14 4-1,-14-4-7,0 0-23,3-10 0,-8-3 0</inkml:trace>
  <inkml:trace contextRef="#ctx0" brushRef="#br0" timeOffset="380">156 0 6,'-1'13'26,"1"-13"1,11 3-1,2-3-20,-3 0-6,5 0 1,-1 1 2,4 2 1,-2-1 0,4 5 0,-3-3 1,3 4 0,-1-1-1,3 3-2,0-2 0,0 0-1,-2-2 0,-2 0 0,-4-3-1,-1 3 1,-13-6 0,12 6 1,-12-6 1,-6 14-1,-6-3 1,0 1-1,-5 3 1,-4 2-1,-6 4 0,1 0 0,-3-2 0,1 1-1,1-1 0,2-1 0,0-1 0,6-4 0,2-1 0,5-4 0,12-8-3,-18 9-4,18-9-15,0 11-14,0-11-1,-6-11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34.9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2259 453 12,'0'0'19,"0"0"-2,0 0-5,0 0-4,0 0-3,0 0-1,0 0-2,0 17 0,0-17 2,-1 22-1,1-5 1,-1 8-1,-2 4 1,0 11-1,-3-2 1,0 3-2,-3-1 0,1 0-1,0-5-1,1-7-2,2-7-2,2-10 0,3-11-4,0 0-5,17-20-2,-7-4-2,5-8 1,1-4 2</inkml:trace>
  <inkml:trace contextRef="#ctx0" brushRef="#br0" timeOffset="261">2390 484 20,'11'-18'13,"-1"7"1,-10 11-1,10-8-1,-10 8-3,0 15-1,-1 2-2,-2 1-2,4 10 1,-2 6 0,4 9 0,-3 2 0,2 6 1,-2-2-1,2 0-1,-2-7 0,1-5-2,-1-10-1,-1-9-5,1-18-17,0 0-13,2-31 1,-4-1 0</inkml:trace>
  <inkml:trace contextRef="#ctx0" brushRef="#br0" timeOffset="601">1998 586 10,'1'9'26,"-1"-9"-1,2-13-17,12 1 0,5-13 2,10-4-1,4-11-2,12-7 0,4-9 0,9-3-1,0-2 0,2 2-2,-8 6-2,-2 8 0,-10 9 0,-6 8-1,-11 9 0,-7 9-1,-7 7 0,-9 3 1,8 16-1,-7 1 0,2 5 0,2 6 1,0 7-1,1 4 2,-1 4-1,2 4 0,-1-1 1,2 2-1,-2-5 1,-1-2-2,0-5 0,-4-7-8,3-4-16,-2-4-10,-2-21-1,-10 12 0</inkml:trace>
  <inkml:trace contextRef="#ctx0" brushRef="#br0" timeOffset="1072">1927 752 3,'10'0'28,"-10"0"-1,10-8 2,-10 8-22,0 0-5,8-10-1,-8 10 1,0 0 0,4 11 0,1 2 2,-1 2 0,6 10 0,1 3 2,5 10-1,2 6 0,4 7-1,-2 4-1,4 2-1,-2-1 0,-2-3-1,1-6 1,-2-6-1,-2-10 0,3-10 2,0-17-1,8-15 1,6-20-1,11-11 0,4-14 0,8-9 0,3-11-1,2 0 0,-1 2-1,-4 8 1,-10 11-1,-9 12 1,-10 10-1,-8 9 0,-5 10-1,-8 2-6,-7 12-19,0 0-10,0 0-1,-7 16 0</inkml:trace>
  <inkml:trace contextRef="#ctx0" brushRef="#br0" timeOffset="17125">0 1915 12,'0'0'21,"0"0"-3,0 0-5,0 0-4,0 0-5,0 0-2,0 0-2,4 11-1,-4-11 1,10 10-1,-10-10 2,20 13 0,-7-8 0,7 0 1,8-2 1,6-1 0,5-2-1,7-1 0,5-1 0,7 1 0,6 0-1,5 2 0,-2 2 0,3 1 0,1 3-1,2 1 1,0-2 1,2 0 0,4-4 1,2-1 0,2-6 0,5-2 0,2-6 0,2 1 0,1-3-1,1 1-1,-1 0-1,-4 2 1,-1 3-1,-3 3 0,-3 2 0,-4 1 0,-2 2 0,-4 0 0,-3 2 0,-1-1 0,-2 0 0,-4-1 0,-4-2 1,-2 1-1,-6-1 1,-5 0-1,-8 0 0,-6 1 1,-6 1-1,-4 1 0,-7 1 0,-1 0 0,-13-1-1,12 3 2,-12-3-1,0 0 0,0 0 1,9 3-1,-9-3-6,0 0-24,0 0-2,0 0 1,0 0-1</inkml:trace>
  <inkml:trace contextRef="#ctx0" brushRef="#br0" timeOffset="18167">2886 1591 0,'0'0'25,"0"0"0,10-15-9,3-5-5,8-2 0,1-7-2,4 0-1,1-4 0,2 4 0,-6 0-1,0 7-1,-10 5-2,0 4-2,-13 13-5,9-14-8,-9 14-21,0 0-2,-15-8 1</inkml:trace>
  <inkml:trace contextRef="#ctx0" brushRef="#br0" timeOffset="18437">2705 1478 18,'18'-12'28,"0"-14"0,5-3-14,7 0-6,-4-4 1,5 7-1,-7-1 0,0 10-2,-9 0-1,-2 7-2,-3 5-3,-10 5-6,17-2-8,-8 5-16,-9-3-4,23-4 2</inkml:trace>
  <inkml:trace contextRef="#ctx0" brushRef="#br0" timeOffset="18697">3121 937 46,'0'0'31,"7"16"0,-3-3-13,6 3-17,-1 2-1,5 10 1,2 5 0,2 5 1,2 6 0,0-2 0,-1 0-1,-2-4 1,-2-2 0,-2-8-3,-4-8-1,0-4-12,-9-16-18,0 0-1,3-20 1</inkml:trace>
  <inkml:trace contextRef="#ctx0" brushRef="#br0" timeOffset="18978">2910 1011 13,'2'11'30,"-2"-11"0,27-18 2,-2 4-22,2-7-3,9-1-1,0-3 1,8 2-1,-3-4 0,2 5-1,-6 0 0,-1 6-3,-6 1 0,-4 3-1,-2 2 0,-4 1-3,0 6-6,-7 0-17,-2-1-10,1 4-2,-12 0 1</inkml:trace>
  <inkml:trace contextRef="#ctx0" brushRef="#br0" timeOffset="19939">4243 1535 16,'0'0'25,"0"0"1,0 0-12,0 0-7,0 0-2,0 0 0,0 0-1,0 0 0,0 0 1,0 0-1,0 0 0,0 0 0,12 9-1,-1-8 0,4 1 0,6-2 0,6 2 0,6-2 1,6 2-1,1-3 0,4 2 0,-3-1-1,-2 1 0,-4-1-1,-4 2 0,-8 0 1,-3 3-1,-7-3 0,-3 2-1,-10-4 1,11 7-1,-11-7 1,0 0-1,0 0 1,6 11-1,-6-11 0,0 0 1,-1 15-1,1-15 0,1 16 1,-2-4-1,1 0 1,-1 3-1,0 1 1,0 2-1,-1 0 2,0 2-1,0-1 0,0 2-1,0-1 1,1-2 0,0-1 0,0-3 0,1-2 0,0-12-1,1 14 0,-1-14-1,0 0-11,9 9-24,-9-9-1,7-14-1,-4-6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56.7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213 784 1,'-7'10'5,"7"-10"2,0 0 1,-9 13 3,9-13 1,0 0 1,0 0 2,10-5 0,-1-7-2,7-1-3,0-10 0,9 1-3,-1-5-2,4-1-1,-2 1-4,-4 3 1,-3 4-2,-4 2-1,-3 8-7,-6-1-11,-5 0-12,-1 11-1,5-15 2</inkml:trace>
  <inkml:trace contextRef="#ctx0" brushRef="#br0" timeOffset="340">0 760 25,'0'0'31,"0"0"-2,10-5-10,3-11-4,7 2-4,4-8-3,7-1-1,3-6-3,5 2-1,-3-1-2,0 4 1,-6 5-2,-4 1 1,-6 6-1,-3 1-1,-5 6-2,-12 5-9,14-12-22,-3 9-1,-2-7 0,3 3 0</inkml:trace>
  <inkml:trace contextRef="#ctx0" brushRef="#br0" timeOffset="721">632 189 4,'0'0'21,"0"0"-2,7 14-13,-7-14-1,7 19 1,-2 0 1,-2 3 1,2 8-1,1 1 2,3 6-3,-2-1-3,3 4 0,1-7-1,-3 0 1,1-6-2,-3-5 0,1-6-6,-4-4-9,-3-12-16,0 0 1,0-10 0</inkml:trace>
  <inkml:trace contextRef="#ctx0" brushRef="#br0" timeOffset="1011">563 205 3,'0'0'26,"0"0"1,11-2 3,5-8-20,1-5-5,9 0 0,3-4 1,10 1 0,0-5 0,3 4 0,-1-2-1,-1 4-1,-8 2-1,-3 2-1,-7 4-1,-7 2-1,-15 7-1,10-6-6,-10 6-11,1 10-15,-1-10-2,-12 11 2</inkml:trace>
  <inkml:trace contextRef="#ctx0" brushRef="#br0" timeOffset="1322">628 392 4,'0'0'26,"9"-5"2,0-5-4,3-7-12,9 3-3,-1-7-1,9 3 0,1-1 1,7 4-2,-1-2-2,1 6-2,-1-1-1,0 3 0,-7 2 0,-5 2 0,-7 1 1,-4 3-1,-13 1-1,14-3 1,-14 3-1,0 0-2,0 0-1,0 0-6,-5 10-27,3-1-1,-10-6 0,-3 3 0</inkml:trace>
  <inkml:trace contextRef="#ctx0" brushRef="#br0" timeOffset="125350">2083 3290 18,'0'0'16,"0"0"-7,0 0-13,0 0-1,0 0 3,0 0 4,0 0 1,0 0 4,0 0 4,0 0 2,0 0-2,0 0-1,0 0-5,0 0-3,0 0 0,0 0-1,0 0 0,0 0 0,0 0 1,0 0-1,0 0 1,0 0-1,3 10 0,-3-10 0,0 0 0,14 1 0,-5 0 1,4-1-1,2 0 1,3 0-1,1-1 1,1 0 0,3-1 1,2 0-1,1 2 0,-1-1 0,2 0-1,-2 1 1,3-1-1,0 1 0,1 0-1,-2-1 1,-4 1 0,6 0 0,-1-1 0,2 0 0,1 1 0,-1-1 0,2 2-1,0-1 1,7 1 0,-7-1 0,4 2 0,-1-2 1,1 2-1,1-2 1,2 0-1,-1-1 1,0 2-2,1-1 1,-1 1-1,-2 0 1,-2-1-1,0 1 0,4 1 1,-3-1-1,4 0 1,0-2 0,4 1 0,-1-1-1,4 1 1,-3-2 0,-1 2-1,0 0 0,-3-1 1,2 1-1,-1-1 1,2 0-1,-1 0 0,2-1 0,1 1 1,2 0-1,-1 0 0,1 1 0,-1-1 0,1 2 1,0-1-1,2 0 0,-3 1 1,2 0-1,2 0 0,1 1 0,2 0-1,2-1 1,0 3 0,2-1 0,2-1 0,2 1 0,-2-1 0,0-1 0,0 1 1,-1-2-1,1 0 0,0-1 1,0 1-1,0-1 0,2 2 0,0 0 2,3 0-2,-3 1 0,-1 0 0,-1 0 1,1-1 0,0 0 0,-3-1 0,1-2-1,-1 1 1,-1-1 0,2-1 0,-2 0-1,2 1 1,-1 0-1,-1 0 1,2-1-1,0 0 0,4-1 0,0 1 1,2-1-1,1 0 1,0 1-2,2-1 2,1-3-1,-3 1 0,-1 1 0,-1 1 0,-1-1 0,-2 0 0,-3-1 0,-2 2-1,-5 3 2,1-1-1,-2 1 0,-3 1 0,-3-1 0,-4 1 0,-3 0 1,-4 1-1,-4-1 0,-4-1 1,-4 0-1,-3 1 1,-1-1-1,-3 1 1,0-1-1,1 1 0,-2 0 0,2 0 0,-2 0 0,-1 1 0,-10-1 0,14 0 0,-14 0 0,10 1 0,-10-1 0,0 0 0,10 0 1,-10 0-1,0 0 0,9 1 0,-9-1 0,0 0 0,0 0 0,0 0 0,0 0 0,10 0 0,-10 0 0,0 0 0,10 0 0,-10 0 0,10 1 0,-10-1 0,13 1-1,-13-1 1,16 2-1,-7-1 0,0 0 1,-9-1-1,14 6 1,-14-6 0,18 8-1,-7-4 0,2 2-2,0-1-1,4 4-2,2-4 0,1 1 1,-6-4 0,2 2 3,-4-2 1,-12-2 4,15 4 1,-15-4 1,0 0 0,0 0 2,0 0-2,0 0-2,0 0-1,0 0-2,9-8 1,-9 8-1,3-11 1,-2 1-1,0 0 0,0-2 0,0-4 0,1-1 0,1-3 0,-1-4 0,2 0-1,1-3 1,1-2 0,1-3 0,-1-1-1,1-1 1,-1-1-1,-1-2 1,-1 0-1,-1-1 0,-3-1 0,-1 2 0,-2-3 1,0-1-1,-1 2 0,1 0 0,0 2 1,-1 2-1,2 2 1,-1 3 0,2 4-1,-1 3 1,1 2 0,-2 4 0,1 1 0,0 4 0,0 0-1,3 2 1,-2 1 0,1 9-1,-1-16 1,1 16-2,-1-11 2,1 11-1,-3-11 0,3 11 0,0 0 0,-16-10-1,7 6 1,-3 1 0,-2 0-1,-4 0 1,-5 0 0,-4 2 0,-6 0 0,-3-1 0,-4 1 0,-5 0 1,-3 0-1,-3-1 1,-2 0-1,-3 0 1,-3-3-1,-2 2 1,-2-4 0,-3 3 0,-3-3 0,-6 3-1,-1-3 1,-5 1 0,-2 0 0,-5 1 1,0 1-2,-2 0 2,1 2-1,0 0 0,-1 1-1,2 1 1,1 1 0,5 0-1,-3-1 1,1 0 0,-1-1 0,-3 0 0,-2 0 0,-3-1 0,-3-1 1,-2 2-1,-1 0 0,0 0 0,-1 0 0,0 0 0,2-1 0,1-1-1,0 0 1,1-2 0,1-1 0,-2-3 1,1 2-1,3-3 0,0 0 0,3 1 1,1 0-1,0 0 0,1 1 0,6 1-1,3 1 1,0 0 0,6 2 0,1 1 0,3 0 0,4 1 0,5 1 0,4 0 0,-1 0 0,2 0 0,1 1-1,4-1 1,2 1 0,1-2 0,0 0 0,3 0 0,1 1 0,1 0 0,1-1 0,-1 0 0,0 1 0,0 1 0,4 0 0,-1-1 0,3 0 0,2 0 0,1 0 0,1 0 0,5 0 0,4 1 0,0 1 0,4 1-1,2-1 0,4 1 1,2 1-1,11-3 0,-10 4 0,10-4 0,0 0 1,0 0-1,-9 8 0,9-8 1,-4 9-1,4-9 0,-7 17 1,0-7 0,3 4-1,0 3 1,0 4 0,3 5 1,-1 6-1,2 6 0,0 7 1,2 7-1,1 5 2,-4 4-1,0 4 1,-3 0 0,-1 4 0,-1-2 0,0 0 0,0-3 1,4-3-1,0-6-1,5-2 1,-2-7-1,1-5 0,0-8-1,1-4 1,0-7-1,-1-4 0,2-5 1,-4-2 0,0-11-1,7 11 1,-7-11 1,0 0-1,0 0 2,0 0-1,0 0 0,0 0 0,0 0 0,0 0-1,0 0-4,0 12-25,0-12-9,-10-2-2,-7-15 0</inkml:trace>
  <inkml:trace contextRef="#ctx0" brushRef="#br0" timeOffset="162023">2128 3397 9,'-13'-2'9,"13"2"-3,0 0-3,0 0-2,0 0-1,14 11 0,-14-11 0,10 11 3,-10-11 0,6 9 2,-6-9-1,0 13 0,0-13 1,-8 16-1,4-6-1,-2 4-1,3 1 0,-1 3-1,2 3 1,0 1 0,2 5 2,-2 2 1,-1 6 0,1-2 1,-1 4 0,-5-2 0,1 5-1,-6-5-1,5 2 1,-1-3-2,2 0-1,0-3 1,3-1-2,0 0 1,4-1-1,0 0 0,1-2 0,-1-1 0,0 1 0,-1-5-1,1 0 2,-3-1-2,1-3 1,-1-3 0,0-2 1,0 1-2,3-14 1,-7 16 0,7-16-1,-4 10 0,4-10 1,0 0-1,0 0 1,0 0-1,0 0-1,0 0-1,0 0 0,0 0-1,0 0-2,0 0-4,0 0-4,0 0-13,9 6-6,-9-6 1</inkml:trace>
  <inkml:trace contextRef="#ctx0" brushRef="#br0" timeOffset="162734">2212 4323 24,'0'0'27,"0"0"-5,12 2-7,-3-1-8,6 1-2,5-1-3,2 3 1,2-2 0,5 1 0,0-2 0,2 2 0,-2-3 0,6 4 1,-3-2 0,8 3 0,-2-4 0,8 4 0,3 0-1,10-1 0,4-3-1,4 2-1,0-2 1,5 0-2,4 1 1,1-1-1,0 0 1,-1 0-1,-2 2 0,4-2 1,1 0-1,-5-3 1,3 0-1,0-2 1,-2-1 0,4-1-1,-4-1 1,0 0 0,-1 0 0,2 2 1,-4-2-1,0 2 0,-2 1 0,-2 0 0,1 0 0,-1-1 0,1 3 1,0-1-2,-2-1 0,-2 5 0,-1-2 0,1 0 1,-5 1-1,3 0 0,-3-1 0,1 3 1,-1-1-1,3-1 1,-2 2-1,1 1 1,-1-1-1,-1 1 1,-2 0 0,-2-1-1,-1-1 1,-2 1 0,-1-2 0,2 1-1,2-1 1,3 1-1,1-2 0,1 1 1,1 1-1,5 0 0,-3 1 0,2 0 0,-1-1 0,1 1 0,2 0 0,0-1 0,2 1 0,-1-2 1,1 1-2,-2 0 1,0-1 0,-3 2 1,-3 1-1,1-1 0,-2 0 0,1 1 0,-3-2 1,0 1-1,0-1 0,-1-1 1,-2-3-1,-4 1 0,-5 0 1,-4 0-1,-4 0 1,-5 1-1,-3-1 1,-6 1 0,-5 2-1,-1 0 1,-5 0-1,-3-1 1,-11 0-1,12 1 1,-12-1 0,0 0-1,0 0 0,0 0 1,0 0 0,0 0 0,0 0 0,0 0 1,0 0-1,0 0 0,0 0 1,0 0-2,0 0 1,0 0-1,0-13-1,0 13 1,3-16-2,-2 2 2,-1-3-2,-2-7 1,1-4-1,-2-5 0,-2-6 0,-3-3 1,0-5-1,0-2 1,0 0 0,-1 0 0,2 3 0,-2 0 1,3 4 0,-1-1-1,2 5 0,-1 0 0,0 4 1,0 1-1,-2 2 0,3 1 1,0 5-1,0 0 0,2 4 1,0 3-1,0 2 0,2 2 0,0 3 0,1 11 1,0-15 0,0 15 0,0 0 0,-1-10 0,1 10 0,0 0-1,0 0 0,0 0 0,0 0-1,0 0 0,0 0 1,-9 4 0,9-4 0,-9 2 1,-3-2 0,-1-1 0,-5 0 0,-3 0 0,-6-1 1,-4-1-1,-7 1 0,-4 1 0,-3 1 0,-5 0 0,-4 0 0,-4 1 0,-3 1 0,-4 2 0,-3-3-1,-2 1 1,-5-1 0,-1 0 0,-3-1 0,-1-2 0,-1 0 0,-2-1-1,-1-1 1,-1 2 0,-1 0 0,-2 0 0,-1 2 1,-1 1-2,-4 0 1,-1 1 0,-2 0-1,-5 0 1,2 2-1,-3 0 0,2 1 1,-2 0-1,2 0 1,-1 2-1,1-2 1,2 1 0,1-1-1,0 0 1,1-3 0,0 2 0,2-1 0,0-2-1,2 0 0,1-1 0,3 0 0,1 0 0,4 1-1,-2-2 1,3 2-1,2-1 2,4 0-1,2 0 1,3-2 0,3 0 0,1-2 0,5-1 0,4-1 0,3 1 0,1-2 0,1 1 0,2 0 1,-1 2-1,2 0 0,3 2 0,0-1 1,3 2-1,4 0 1,3 0-1,3 0 1,-1 0-1,5-2 1,2 1 0,0 0 0,1 0 0,1-1 1,2 0 0,-3-1-1,2 1 0,-1-1 1,2 2-2,-2-2 1,5 2 0,-2 0-1,1 2 0,6-1 0,4 0 0,3 1 0,10 0 1,-14 0-1,14 0 0,0 0 0,-9 0 0,9 0 0,-12 1-1,12-1 1,-12 2 0,12-2 0,-13 1-2,13-1-1,-9 1-6,9-1-9,11 8-17,-11-8-2,14 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2:20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14535 3660 17,'-1'12'23,"1"-12"-6,0 0-13,0 0 2,-11 4 1,11-4 2,-9-12 1,4 0 1,-5-12-1,3-5 1,-9-13-4,2-8-1,-6-14-2,-2-5-1,-3-9-2,1-3 0,-4-3-1,1-1 1,-1 3-1,3 5 0,3 10-1,7 9 1,1 9 0,3 11 0,4 11 0,3 8-1,2 10 0,2 9-3,0 0-4,0 0-9,0 0-18,0 16 1,0-16 0</inkml:trace>
  <inkml:trace contextRef="#ctx0" brushRef="#br0" timeOffset="411">14047 2896 13,'0'0'27,"0"0"-3,0 0-12,-10-4-2,10 4-1,-4-10 0,5-1 0,-5-10-1,8-4-1,-3-11-1,5-4-2,0-5 0,5-2-2,0 0-1,1 5 0,1 4-1,-3 7 0,-1 8 1,-4 6-1,1 5 0,-6 12 0,5-13 1,-5 13-1,0 0-1,5-10 1,-5 10 0,0 0 0,9 2-1,-9-2 1,15 16 0,-7-4 0,6 5 0,4 5 0,6 4 0,5 2 0,3 3 0,4 0 1,1-2-1,-1-4 0,-2-2 0,-2-3 0,-7-5 0,-4-4 1,-7-3-1,-3-2 1,-11-6-1,9 7 1,-9-7 0,0 0 0,0 0 0,0 0-2,0 0-8,0 0-25,-7-11-1,5 1-1,-8-10 1</inkml:trace>
  <inkml:trace contextRef="#ctx0" brushRef="#br0" timeOffset="1302">14168 3466 15,'0'0'21,"0"0"-4,0 0-18,0 0-1,9 12 2,-9-12 4,13 19 0,-5-9 2,6 4 0,3 3 1,3 3-1,2 2 2,5 3-3,0 3-2,3 1 0,-1 2-1,1 0 0,-3 0 0,1-2 0,-2-2-1,-6-2 1,0-3-1,-6-4 0,-1-4 0,-5-3 2,-8-11 0,13 7 1,-13-7 0,7-10 0,-6-3 0,3-1 0,-1-8-1,2-2 0,-1-7-1,4-3 0,3-7-1,2-2 0,4-2-1,3 0 0,0 2 0,1 5 1,0 4-2,-5 7 1,-2 7 0,-4 6 0,-10 14 0,11-13-1,-11 13-1,0 0-2,9 9-8,-7 2-23,-2-11 0,-12 18 0</inkml:trace>
  <inkml:trace contextRef="#ctx0" brushRef="#br0" timeOffset="23534">12013 2408 0,'0'0'2,"0"0"1,0 0 0,-13-2-1,13 2 1,-15 1-1,15-1-1,-20 3-3,9-3-5</inkml:trace>
  <inkml:trace contextRef="#ctx0" brushRef="#br0" timeOffset="24075">12029 2455 10,'0'0'9,"17"6"-2,-6-3 0,7-1 0,3 1-1,3-1 0,5 1-1,0-1 1,6-1-2,4-1 0,7 0 0,-1 0-1,7 1 0,4-2 1,7 2-2,4-2 1,2 1-1,5-1 0,-1 1 2,3-2-1,0 2 0,2-3 0,-1 3 0,3-1 0,0 0-1,-2-2-1,5 1 0,-2-1 0,1-1 0,1 1 0,3-1 0,-5 0 0,2 2 1,-6-1 0,2 4 0,-4-2 0,2 2-1,-5 1 1,1 1-1,-4 0 1,1 1-1,2-1 0,-3-1-1,-1 1 1,0-2 0,0-1-1,-2 0 1,1-2 0,-2 1-1,-1 0 1,0 0-1,-1 0 0,-2 1 1,-4 0 0,-5 1-1,-6 0 1,-2 0-1,-5 0 1,-5 1-1,-4-1 1,-6 1-1,-6-1 0,-1 1 1,-5-1-1,-2 0 1,-10-1 1,0 0 0,0 0 0,0 0-1,0 0 1,0 0 0,0 0-1,0 0 0,0 0 0,0 0 0,0 0-1,0 0 1,0 0-1,0 0 1,0 0-1,0 0 1,0-9-1,0 9 0,-2-13 0,0 4 0,1-4 0,-3 0 0,1-2 0,0-3 0,-4-3 0,-1-3 2,-2 1-4,-1-5 4,0-2-4,-1-6 2,1-4 0,0-5 0,4-2-1,2-5 1,2-2 0,1-1-1,2 0 2,1-3-2,1 6 2,0 2-1,1 3 1,0 2-1,2-1 0,1 0 0,-2-2 0,3 3 2,-1-2-4,-2 2 2,-1 2 0,-1 3 0,-2 5 2,0 5-2,-2 6 0,-2 6 0,1 3 0,2 3 0,0 3 1,1 9-1,-1-12 0,1 12 0,0 0 0,-1-9 0,1 9 1,0 0-1,0 0 0,0 0 0,-3-10 0,3 10 0,0 0 1,0 0-1,0 0 0,-10-9 0,10 9 0,-12-5 0,12 5 0,-17-7 0,1 5-1,-3-1 1,-8 0 0,-4-1 0,-5 1 0,-7 1 0,-4 0 0,-5 0-1,-4 0 1,-4 1 0,-2 0 0,-3 0 0,-4 1 0,-5-1 0,-4 1 0,-4-2 0,-2 2 0,-2-1 0,-3 1 0,0-1 0,-2-1 0,0 1 0,0 0 0,3-1 0,1 0 0,1-1 0,2 2 0,-1-2 0,2 2 0,3 0 0,5 0 0,0 1-1,4 0 1,7 1 0,5 0 0,2 0 0,5 0 0,4 0 0,3-2 0,4 1 0,1 0 0,0-1 0,-1 0 0,3 0 0,2 1 0,1 0 0,1 0 1,0 0-1,0 0 0,4 0 0,3 1-1,3-1 1,1 1 1,-1-1-1,6 1 0,-2-1 0,4 1 0,2-1 0,1 0 1,-1 0-1,-2 1 0,3-1 0,0 0 0,2 0 0,2 1-1,0 0 1,9-1 0,-14 2 0,14-2 0,0 0 0,0 0 0,-10 4-1,10-4 1,0 0 0,-9 7-2,9-7 1,0 0 1,-11 13 0,11-13-1,-7 16 1,5-6 0,-2 2 0,-2 4 0,2 1 0,1 6 0,-2 4 0,1 6-1,-2 5 1,-1 5 0,0 4 1,-2 5-2,1-1 2,-2 8-2,1 3 1,2 2-1,4 3 1,4 2-1,-1 0 1,6-1-1,2 3 0,1-7 1,0-7 0,0-4 1,-2-7-1,-3-8 0,2-5 0,-6-7 0,0-7-1,-1-3 2,0-4-2,1-12 1,0 11 0,0-11 0,0 0 0,0 0 0,0 0 0,0 0 0,0 0 0,0 0 0,0 0 0,0 0 0,0 0 1,0 0-1,0 0 0,0 0-1,0 0-4,0 0-18,0 0-12,-11-8-2,6-3 1</inkml:trace>
  <inkml:trace contextRef="#ctx0" brushRef="#br0" timeOffset="53076">21606 2336 15,'0'0'10,"0"0"1,0 0-1,12 9-2,1-7-1,4 1-1,6 1-2,6 0 1,6-1 1,9 2 1,4-2-1,11 2 1,4-2 0,12 2 0,3-2-1,13 3 0,2-2-2,11 2 0,-2-2-1,7 2 0,1-2-1,4 3 1,-1-2-1,-4 3 1,-2-3-1,-7 2 0,-6-2 1,-10 0-1,-10-1-1,-10 0 1,-12-3-1,-10 1 0,-12-1 1,-5 0 0,-10-1-2,-4-1 1,-11 1 0,0 0-1,-6-9 1,6 9-1,-18-9 1,9 4-1,-3-1 0,0 1 0,3-1-1,-5 2 1,3 1 0,-5-1-1,-1 2 0,-5-1 0,-5 1-1,-3 0 1,-7 1 0,-5-1 0,-8 1-1,-4 0 2,-10 0-1,-6-1 0,-8 2 0,-6-2-2,-6 2-1,-9-2 0,1 2-1,-6-2 0,5 3-1,-4-3 1,10 2 0,4-3 2,16 3 0,11-1 0,17 2-1,16 1 0,29-2-5,13 14-14,22-10-6,24 7 0</inkml:trace>
  <inkml:trace contextRef="#ctx0" brushRef="#br0" timeOffset="54478">16288 3224 4,'0'0'13,"11"-7"-6,-11 7-4,10-7 1,-10 7 2,0 0 1,10-11 0,-10 11 1,0 0 0,9-10 0,-9 10-1,0 0-2,14-12-2,-2 9 0,3-1-1,6 1 1,2 0 0,6 1 0,5-1 1,7 3 0,2-3 1,8 4 0,2-3-1,5 2 1,4-1-1,8 2 0,0-2-1,10 1 0,-2 1-1,7 1 0,-1 0-1,5 1 1,-4 1-1,1 1 0,0 1 1,-3 0 0,-1-1-1,1 1 1,-1 0-1,1 2 0,-2-3 0,3-1 0,-1-1 0,-1-1-1,1-1 1,-2-1-1,-4-2 0,-4 0 1,-6-1 1,-7 0-2,-6 1 1,-4 1 0,-9 0-1,-4 2 0,-6 1 1,-4 0-1,-5 0 0,-1 1 0,-8-1 1,-2 1 1,-11-3-1,9 2 1,-9-2 0,0 0 0,0 0 0,0 0 0,0 0-2,0 0 1,0 0-3,-9-3-3,9 3-10,0 0-23,0 0-1,-19 2-1,-7-15 1</inkml:trace>
  <inkml:trace contextRef="#ctx0" brushRef="#br0" timeOffset="90250">605 68 3,'0'0'1,"0"0"0,0 0-1,0 0-1,0 0 1,0 0-1,0 0 0,0 0 1,0 0-1,0 0 1,0 0 1,0 0-1,0 0 1,0 0-1,0 0 1,0 0-1,0 0 0,0 0 0,0 0 0,0 0 0,0 0 0,0 0 0,0 0 0,0 0 0,0 0 1,0 0-1,0 0 1,0 0 1,0 0-1,56 10 1,-56-10-1,0 0 1,0 0-1,0 0 0,0 0 0,0 0-1,43-3 1,-43 3-1,0 0 0,0 0 1,0 0-1,0 0 0,44 8 1,-44-8 1,0 0 2,0 0-1,47-11 1,-47 11 1,0 0-1,49-7 0,-49 7-1,0 0 0,56-1-2,-56 1 0,44 2 0,-17-1-1,1 1 0,3-1 0,2-1 2,2 0-1,3 0 1,-3-1 1,4-1 0,-4 0 2,-4 1 0,-4-2-1,-2 3 2,3-2-2,-1 3-1,1-1 0,0 2-1,2-1 0,0 0-1,1 2 0,1-1 0,-1 0-1,-2 0 1,-4-1 0,0 0 0,2-2 0,-1 2-1,-1-2 0,-2 0 1,-2 1-1,-2-1 1,6 1-1,-4 1 0,-3-2 1,-1 2 0,3 0 0,-2 1-1,4 0 1,0-1 0,-2 0-1,1 0 1,2 1-1,-5-2 1,3 0-1,-1 0 1,2 0 0,2-2 0,0 2 0,3-2 1,-3 1-1,3 2 0,-1 0 0,1 0 0,-7 0 0,2 2-1,3-1 0,-2-1 0,3 0 0,0-1 0,-3-1 1,2-1 0,2-1 0,0 0 0,-6-1 0,-1 1 1,2 1-1,-1 0 0,2 1-1,-4 1 0,5 0 1,0 0-1,2 1 1,1-1-1,-2 1 0,2-2 1,-1 0-1,2 0 0,-3 0 1,1 0-1,-5-1 0,1 1 0,-3-1 0,1 2 0,3-2 0,0 1-1,0 0 1,-2 0-1,4 0 1,0-2 0,3 1 0,-1 0-1,-5-1 1,1 1 1,1 0-1,-2 0 0,-3-2 0,-2 3 1,-3 0-1,-1 0 1,-3-1-1,-10 2 1,10-2-1,-10 2 1,0 0-1,11-1 0,-11 1 0,0 0 1,0 0-1,0 0 0,0 0 0,0 0 0,0 0 1,0 0-1,0 0 0,0 0 0,0 0 1,0 0-1,0 0 0,0 0 0,0 0 1,0 0-1,0 0 0,9 0 0,-9 0-1,0 0 0,14 3-2,-14-3-6,10-8-21,0 10-3,-6-12 0,1-3 0</inkml:trace>
  <inkml:trace contextRef="#ctx0" brushRef="#br0" timeOffset="98682">14721 936 0,'-39'-8'2,"-4"1"-1,0 0 0,-3 2-1,-1 3 0,-3 2 0,1 2 0,-3 2-1,-3 4 1,-1 0-1,0 4 0,-2-3 1,1 3 0,2 2 0,1 1-1,4 1 2,1 2-1,1 2 0,2 4 1,2 5-1,0 2 0,1 2 0,1 2 0,-2 1 1,5 2 0,-1-1 0,6-1 0,0 1 0,4-4 1,-1 4-1,2 1-1,2-3 1,2 3-1,3 2 1,0-1 0,6 0 1,1 0 0,5-3 0,3-1 1,6 1 0,5-5 1,6-2 0,4 1 0,2-2 1,5 0-1,3 0 0,5 0 1,0-1-2,-2 0 0,1 1 0,0-4-1,1 1 1,0-1 0,3 0-1,-2-3 1,7-3 0,0 0 2,6 0-2,-2-4 1,4 2-1,1-4 0,1 2 0,2 0 0,0 4 0,0-4 0,1 3 1,1-3-1,2 1 0,0-3 0,4-1-1,-2-3 1,0-3-1,1-3 0,1-2 0,-2-2-1,0 0 1,-3-4-1,3-1 1,-2-2-1,0-3 1,-2-3-1,3 0 0,-2-5 0,-3-2 0,-3-2 0,-5-1 1,-3-2-1,-1-2 0,-7-3 0,-3-2 1,-4-4-2,0-5 1,0-4-1,0-4 0,0-3 0,-2-2-1,-2 2 1,-2-2 0,-4 1 0,-5 4 0,-7 2 1,-8 1 0,-5 1-1,-3 0 0,-4 0-1,-8 1 0,-4 0-1,-2-1 0,-4 1 0,-2-1 0,-7 1 1,-3 1 0,-3 3 0,0 4 1,1 3 0,-4 5-1,0 3 0,-3 4-2,0 9-1,-6 4-3,1 9-4,-9 5-17,-9 0-5,-5 12 0</inkml:trace>
  <inkml:trace contextRef="#ctx0" brushRef="#br0" timeOffset="118230">588 2195 8,'0'0'12,"0"0"0,0 0 0,0 0-2,0 0-2,0 0-3,0 0-1,0 0-1,0 0-1,0 0 0,0 0-1,0 0-1,0 0 1,0 0-1,0 0 0,0 0 1,0 0-1,-27 48 1,27-48-1,0 0 1,2 56 1,-2-56 0,7 49-1,-7-49 0,3 60 1,-3-60 0,-4 75-1,5-29 1,-8 4-1,4 4 1,-3 3 0,3-1 1,3 3 0,-2-5 0,3 1 0,-8-6 1,9-1-1,-8-2-1,4 0 0,-5-1 0,4 0 0,0 1-2,-2 1 1,5 0-1,-5-2 0,5-2 1,-1-2-1,3 2 1,-2-1-1,0-42 0,1 75 0,-1-75 1,-1 67-1,1-67 1,0 61-1,0-61 0,-1 41 0,1-41 0,0 0 1,0 0-1,-2 48 0,2-48 0,0 0 0,0 0 0,0 0 0,0 0 1,0 0-1,0 0 0,11 41 1,-11-41-1,0 0 1,0 0 0,0 0-1,0 0 1,0 0 0,0 0 0,0 0 0,0 0 0,0 0 0,0 0 0,0 0-1,46 26 1,-46-26 0,0 0-1,0 0 1,0 0-1,0 0 1,0 0 0,45 26 0,-45-26-1,0 0 1,0 0 0,0 0-1,0 0 1,50 12-1,-50-12 1,0 0-1,0 0 0,56 12 1,-56-12-1,0 0 1,53 4-1,-53-4 0,0 0 1,54 3-1,-54-3 0,0 0 1,60 6-1,-60-6 1,63 5-2,-24-2 1,-1-3 0,4 0 0,11-3 0,-7 1 0,5-1 0,-7-1 0,6 1 0,1 0 1,1 1 0,2 0-1,0 1 1,-5 0 0,9-1-2,2 1 1,0 1 0,1 0 0,2 1 0,0 1 0,6 0 0,3 1 0,-5 0 1,4 0-1,1 0 0,-2-1 0,-1-1 1,2 0-1,-5 0 0,3 3 1,0-2-1,-1 2 1,-3 0-1,2 2 1,-2-1-1,1 1 1,1-1-1,-2-2 2,1 0-2,1 0 0,1 0 1,-1 0 0,-3 0-1,4 0 1,0 1-1,1 0 0,1 0 0,0 0 1,2-3-1,0-1 0,5-1 1,-5 0-1,5-1 1,-2 0-1,1 0 1,2 2-1,1 0 0,0 0 0,3 0 0,1 0 0,0-1 0,3 0 0,3-1 0,-1-1 0,3 0 0,1 1 0,-2 0 1,7 1-1,-2-1 0,2 2 0,2 1 0,-1 1 0,-1 1 0,-1 0 1,3 1-1,-1 0 0,-2 1 0,0 0 0,-1 0 0,-1 1 1,2-2-1,-2 0 1,-2 0-1,-1 1 1,-2 1-1,-3 0 1,-2 1-1,-2 3 1,-2-2-1,0 1 0,-2 0 0,2-1 1,-4-3-1,3-1 0,0-1 1,-1-3-1,-3 0 0,2 0 1,-3 0-1,-1 0 1,-2 1-1,-2 1 0,-2 1 0,2 1 1,0-1-1,-2-1 0,1 1 0,2-1 0,-1-1 0,0 1 0,1-1 0,-1 1 0,2 3 0,2-2 0,3 1 0,-3 0 0,4 0 0,1-1 0,1 0 0,3-2 0,-2-1 0,0 0 0,-4 0 0,1 1 0,-2 0 0,-2 1 0,-3 1 0,-4 1 0,1-1 0,-3 2 0,-1-2 0,1 0 0,-8-1 0,1 0 0,-2-1 0,-4-1 0,-3 1 0,-1-1 0,-3 0 0,0 0 0,-3 0 0,-2 0 0,1-1 0,0-1 0,-8-1 0,-1 1 0,-1-1 0,-4-1 1,-1-1-1,-1 1 0,-2 1-1,-1 1 1,2 0 0,-3 0-1,1 1 0,-2 1 1,-3-1 0,-5 1-1,0 0 1,-11 0 1,11-1-1,-11 1 1,0 0-1,0 0 1,0 0-1,3-12 0,-3 12 0,2-17 0,2 5-1,1-1 1,3-6 0,0-1-1,0-6 2,1-4-2,1-2 2,3-6-2,1-5 1,-1-5 0,3-2 0,1-5 0,-3-1-2,2-2 1,0-4 0,-5-2-1,-1-1 1,-7-1-1,-3-2 1,-6 0 0,5 2 1,-4-3 0,-1 2-1,0 2 1,2-2-1,3 1 1,0 3-1,0-2 0,1 3 0,-2 1 1,-3 5 0,2 3-1,-1 3 2,-3 3-2,2 2 1,-2 4 0,-2 3 0,1 2 0,1 1 0,-4 3 0,0 2-2,0 5 2,-3 4-1,1 1 1,-1 5-1,1 2 1,1 2 0,-3 2-1,4 1 1,-1 0 0,-3 0 0,-1 1 0,-2 0-1,-2 1 1,-5 2 0,-4 1-1,-4 2 1,-4 1 0,-2 2-1,-9 1 1,-1 0 0,-7 1 0,-5-1 0,-4 0 0,-6 1 0,-6 0-1,-5-2 1,-3 3 0,-3-1 0,-3-1 0,-4 0 0,-2 0 0,-2-1 0,-3 0 0,0-1 0,-1 0 0,-5 0 0,-2-1 0,-1 1 0,0 0 0,-2 0 0,1 0 0,-2 1 1,-1 1-1,1 1 0,-1 2 0,0 0 0,3 2 0,-4 1 0,0 0 0,3 1 0,-1-1 0,1-2 1,1-1-1,0-1 0,-2-1 0,3-2 0,1 0 0,-4-1 1,-1 2-1,-3 0 0,-2 1 1,-1 0-1,1 1 0,-3 0 0,-1 0 1,1-1-1,2-2 0,4-2 1,1-2-1,-1-1 0,-1 0 0,1-1 1,-1 1-1,1 0 0,-2 3 2,-3 1-2,-2 1 0,3-1 0,1 0 1,0 0-1,2-1 0,-2-3 1,2-1-1,4-1 0,1 0 1,3-3 0,0 1-1,0 0 0,4-1 1,2 0-1,1-1 1,0-1-1,1 2 0,-2-1 0,-2 2 0,2-1 0,-3 3 1,4 2-1,5 2 0,0 1 0,1-1 0,6 3 0,4 0 1,5 0-1,1-2 0,1 0 1,2 0-1,3 0 0,1 0 1,-3 2-1,1-1 0,-4 4 0,8 0 0,-6 1 0,-1 0 0,5 1 0,-5 0 1,3-2-1,5 0 0,1-3 0,0 2 0,4-2-1,1 1 1,-7-1-1,3 0 0,2 1 0,-5 0 1,0-3-1,2 1 1,1-1-1,3 0 1,-7-2-1,20 1 1,39 1 0,14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2:08.9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173 250 31,'0'0'16,"0"0"0,0 0 0,-1-10-2,1 10-5,0 0-2,0 0-4,0 0-2,-6 16 0,5-5-1,5 7 0,1 4 1,1 6 0,-1 7 0,3 7 0,-3 3 1,3 6 1,-3-1 0,-3-2-1,-1-2 1,0-4-1,-4-5-1,1-10-2,2-3-9,0-5-19,-10-16-5,10-3 2</inkml:trace>
  <inkml:trace contextRef="#ctx0" brushRef="#br0" timeOffset="390">-1 348 8,'3'-29'26,"6"12"0,0-5-14,1-4-5,7 2 2,1-4-1,5 4 0,3-1 0,4 7-1,3-1 1,8 7-2,-2 0-2,7 4-1,-2 4-1,5 5-1,-1 2-1,-1 3 1,-6 5-1,-4 2 0,-6 3 0,-5 3 0,-6 3 0,-11 3 1,-7 0 0,-8 3 0,-6-3 0,-6 1 1,-7-3 0,-6 0 1,-9-5-1,-1 0 0,-9-6 0,1 0 0,-4-4-1,2-2 1,4-3-1,3-2-2,9-1-1,4-5-3,11 4-9,5-3-18,10-6-5,7-2 1,8-5 0</inkml:trace>
  <inkml:trace contextRef="#ctx0" brushRef="#br0" timeOffset="921">1107 75 21,'9'-4'31,"2"5"0,-11-1 1,3-9-23,-3 9-6,0 0 1,0 0-2,0 0 1,0 0 0,-17 5-1,6 2-1,-4 1 0,-2 2 0,-2 3-1,-6 2 1,-2 4 0,0 4 0,-7 4 0,1 5 1,-5 3 0,1 6 0,-3 3 0,3 7 0,0 2 0,4 4-1,3-1 1,10 2-1,6-3 1,9 2-1,9-2 0,9-4 2,9-6-2,11-2 0,10-7 0,1-5 0,6-5-1,-2-8 1,1-4-1,-3-4 1,-6-5-1,-7-2 1,-10-2-1,-5 0 0,-7 0-2,-11-1-3,0 0-12,0 0-20,0 0-1,0 0 1,-19-17-1</inkml:trace>
  <inkml:trace contextRef="#ctx0" brushRef="#br0" timeOffset="1512">1399 434 27,'0'0'31,"17"-10"1,-14 1 0,-3 9-26,4-14-3,-4 14 0,-5-11 0,-4 8 0,-5 4 0,-4 1-1,-5 4 0,-2 3-1,-3 2-1,0 4 1,0 3-1,-1 5 1,3 2 0,0 1 0,5 2 0,4-2 1,4 2 0,5-2 1,8 0-1,7-7 0,11-3 1,10-5-2,8-4-1,8-4-2,3-8-4,10-1-9,-6-8-10,-1-5-12,-4 2 2,-7-6-1</inkml:trace>
  <inkml:trace contextRef="#ctx0" brushRef="#br0" timeOffset="1852">1629 426 11,'0'0'27,"0"0"-3,0 0-7,-1 14-3,1-14-6,3 18-2,0-6 0,4 3 0,0 1 0,7 6 1,-3-5-1,6 6-1,-3-2-1,3 1 0,-3 0-1,2 1-1,-6-5 1,0 1 0,-5-4 0,-4 1 0,-9-5 1,-5 0-1,-8-6 0,-5-3-1,-1-5 0,-2-4-1,2-4-2,1-5-1,9-2 0,8-4-1,11 1 0,11-4 1,6 0-2,8-1 1,7 3 1,2-2 1,4 2 1,-2 1 0,-2 4 0,-7 3 1,-1 4-1,-3 5 1,-7 2 0,-2 7-1,-3 3 0,-2 4 1,-3 4-1,4 5-1,-5 4 2,2 2-1,-1 2 1,2 1 0,0-2 0,1 1 0,0-4 1,2-2 0,-4-7 0,0-1 1,-9-13 0,15 9-1,-15-9 1,13-23-1,-6-1 0,2 0-1,1-4-1,0-2-1,3 0-1,-1 1-2,2 6-2,-2 2-1,4 12-1,-6-4 0,4 7 1,-2-1 0,1 5 3,-2-1 1,1 2 3,-2 3 3,0-1 0,0 3 1,-1 1 0,3 6 0,-5-2 0,2 11-1,-3 1 0,2 8 0,-5 3 0,2 6 0,-3-2-1,2 1-1,2-2 0,2-6-1,6-8-3,1-15-8,8-14-23,7-7-2,2-17-2,4-7 2</inkml:trace>
  <inkml:trace contextRef="#ctx0" brushRef="#br0" timeOffset="2683">2822 103 18,'0'0'26,"0"0"0,0 0-5,-3 11-16,0 4-2,2 6 1,-3 5 1,5 7 3,-3 0 0,5 9 1,-3-4 0,4 6 0,-4-2-3,6 1-1,-3-4-1,2-2 0,-3-6-2,2-4-1,-3-7 0,1-2-1,-1-8 0,-1-10 0,-10 4-1,-3-11 0,-5-3 0,-4-8 1,-4 0-1,-2-2-1,-2-1 1,-1 3 1,2 1 0,10 4 0,3 3-1,4 5 0,12 5 1,0 0 0,0 0 0,21 2 0,4 0 0,6-2 1,8 0 0,10-1 0,3-4-1,3-1 2,-2-3-2,-1-2 0,-7 0 0,-8 1 1,-9 0 0,-8 3-1,-6 1 1,-14 6 0,10-5-1,-10 5 0,0 0 0,0 0-1,-11 15 0,6-6 1,-2 6 0,1 1 0,-2 5 1,2 3-1,-1-1 2,4 0-1,0-2 0,6-1 0,4-7 1,3-3-1,7-10 0,2-8 0,5-4 0,2-7-1,3-3 0,-1-4 0,-3-1 0,-1 1 0,-4 3-1,-2 5 0,-4 3 1,-4 6-1,0 5 1,-10 4-1,14 10 0,-8 5 1,0 7 0,-1 8 0,-2 11 0,-2 9 1,-3 8 0,-4 9 0,-2 5 1,-1 1-1,-4-3 0,3-4 1,0-8-2,3-10 1,0-10-3,2-15-3,9-9-19,-4-14-15,3-9 0,2-8 0,-4-13 0</inkml:trace>
  <inkml:trace contextRef="#ctx0" brushRef="#br0" timeOffset="3625">3562 782 15,'11'0'34,"-11"0"2,0 0 0,4 11-15,-4-11-10,-7 27-3,0-5-1,1 11 0,-5 6-3,0 9 0,-4 5-1,1 1-2,1 2-3,-2-7-18,8-6-18,6-9-1,2-17-1,8-14 1</inkml:trace>
  <inkml:trace contextRef="#ctx0" brushRef="#br0" timeOffset="4176">3989 130 12,'9'-15'30,"-9"15"1,0 0-5,0 0-15,0 0-2,0 13-1,-1 9-1,-6 8-2,2 13 0,-5 7-1,1 15-1,-3 4 0,3 5-1,1-2 0,2-4 0,1-9-1,3-12-1,3-8 0,2-17 0,4-12-2,-7-10-1,10-24-1,-10-5 0,1-9 0,-6-8 0,1-4 1,-8-2 0,-3 4 1,-5 6 2,-4 6 1,2 9 0,-4 7 0,4 8 0,0 7 0,6 4-1,5 2 2,11-1 1,2 9-1,15-4 2,10-2-1,14 1 0,8-3 1,11 1-1,5-2-4,-2-5-8,-2 1-26,-1 2-1,-17-5 0,-4 3 0</inkml:trace>
  <inkml:trace contextRef="#ctx0" brushRef="#br0" timeOffset="4756">4237 690 34,'-9'-2'34,"-3"-4"1,12 6-1,-7-10-26,3 1-5,4 9-1,5-16 0,3 6-1,3 0 1,5 2-1,2-2-1,4 1 1,1 3-1,2 1 1,-1 2-1,0 4 0,-2 3 0,0 3 1,-5 3 0,0 6 0,-5 1 0,-2 4 1,-4 1 0,-3 2 2,-6-3-2,-4 3 2,-4-5-2,-5-2 1,-3-7 0,-3-4-1,-3-6-1,1-6-2,1-3-3,-2-11-8,4-1-27,10-4 1,5-4-2,10-2 1</inkml:trace>
  <inkml:trace contextRef="#ctx0" brushRef="#br0" timeOffset="5177">4707 658 6,'-12'13'11,"3"-4"-18,9-9 2,-10 1 2,12-11 6,3-6 6,8-4 10,7-4 4,4 4 1,2-2-2,3 8-4,-7-2-3,2 11-4,-7 4-4,-1 11-3,-8 5 0,-1 9-1,-7 2 1,-1 7 0,-5 3-1,0 3-1,-4-5 1,-3-1-1,-2-5 0,-2-5 0,-2-7-1,-2-5-1,0-7-1,-2-9-1,1-3-3,-3-9-2,7 0-6,-5-9-14,6-7-11,8-2-1,4-8 2</inkml:trace>
  <inkml:trace contextRef="#ctx0" brushRef="#br0" timeOffset="5548">5027 239 13,'22'6'26,"-22"-6"0,14 3-11,-5 7-5,-9-10-1,9 25 0,-10-9 1,5 11 1,-7-1 0,4 11 0,-7 3-3,5 7-2,-5 1 0,3 3-2,-1-3-2,2-1 0,2-4-1,0-7-1,1-9-1,0-7-1,3-7-4,-4-13-5,0 0-2,-11-27-3,5 2-2,-12-14-4,4 1 0,-10-8 3,-1 4 5,-4 3 7,0 4 6,1 10 7,0 5 5,7 10 2,2 3 1,7 8 4,12-1-3,-5 12 0,5-12-4,24 19-3,-2-6-1,11 4 0,3-2 0,8 1-2,-1-3-2,3 0-1,-2-1-1,-4-4-6,1 1-12,-9-4-18,-11-4-3,-2 0 1,-19-1 0</inkml:trace>
  <inkml:trace contextRef="#ctx0" brushRef="#br0" timeOffset="6499">5182 239 27,'0'0'28,"0"0"0,0 0-12,0 0-10,10 0-1,-10 0 0,7 17 0,-3-4 1,1 10 0,-1 3 0,4 11-1,-4 4-1,3 9-1,-4 1 0,2 4 0,-3-5 0,4-2 0,-4-8 0,3-4 0,2-13 1,3-9-1,3-10-2,6-11 0,3-7 0,2-6-2,1-1 1,1-3 0,-1 0 0,-4 4 0,-5 5 0,-2 6 1,-5 5-1,-9 4 1,12 17-1,-7 1 1,2 4-1,-2 8 0,1 4-1,-1 0-2,9-1-27,-3-1-7,-1-14-2,6-9 1</inkml:trace>
  <inkml:trace contextRef="#ctx0" brushRef="#br0" timeOffset="7420">5669 437 15,'0'0'30,"14"-7"2,-4 7-13,-10 0-5,21 1-1,-9 0-2,8 7-2,0-1-3,8 8-1,0 2-2,3 6-2,0 3 1,2 5-2,-3 2 1,-1 3 0,-4-1 0,-5 2 0,-7-4 0,-4 1 0,-7-5 1,-4-4 1,-9-5-1,-5-5 0,-10-4 1,-1-7-1,-4-8-1,-3-8 0,-1-2 0,2-6-1,3-1-1,3-4-1,10 1 1,3 0-1,9 5 0,6 1 0,12 4 0,3 2 1,11 4-2,4 0-1,6 5-5,-2-4-9,6 2-16,3 3-3,-3-3 1</inkml:trace>
  <inkml:trace contextRef="#ctx0" brushRef="#br0" timeOffset="7851">6431 525 7,'15'-4'27,"-15"4"-1,0 0-11,0 0-2,-11-12-2,11 12 2,-19-2-1,19 2-1,-26-2-3,11 3 0,-8-2-2,4 6 0,-5 0-3,2 7-1,-3 1 2,0 7-3,2 4 1,1 5-1,4 3 0,4 2-1,6 0 1,4-2-1,7-1 0,4-5-1,7-7-1,3-11-1,10-7-6,-3-16-2,11-4-2,-8-17 0,10-5 1,-7-14 0,4-2 3,-5-5 3,-4-2 6,0 2 4,-8-2 4,-1 6 0,-4 4 1,-3 9-2,-4 4 0,0 11-2,-3 5-2,-1 8-2,-1 6 0,0 11-1,0 0 1,0 0 0,3 9 1,-3 8 1,-2 6 0,7 9 1,-5 6 0,4 10 0,-4 4 1,2 9 0,-2-1-2,6 2 0,-4-4 0,2-3-1,-1-9-1,4-6 0,2-10-1,4-14-1,7-11-1,3-12-1,5-11 1,0-8 0,5-6 1,-1-4 1,-5 1 1,-1 4 2,-8 4 0,-3 10 0,-6 6 0,-9 11 0,7 13-1,-8 5-2,1 10 0,-1 5 0,2 6-1,2 1 0,6 5-3,0-10-17,9-9-18,7-7 1,0-16-2,6-10 1</inkml:trace>
  <inkml:trace contextRef="#ctx0" brushRef="#br0" timeOffset="8602">7200 518 18,'0'0'28,"10"24"-2,-14-10 1,7 3-21,2 3-9,3 1 2,4-2 2,1-5 2,5-3 1,0-9 1,7-2 1,-1-10-1,5-3 2,-4-8-1,2 0 0,-6-6-1,1 5 1,-11-3 0,0 5 0,-11-1 1,-5 8-3,-6 1-1,-7 6-2,-2 3 0,-5 4-1,-2 5-1,-2 3 0,1 3 1,-2 6-1,1 1 2,4 4-1,1 0 1,3 0 1,5 2 0,3 1-1,6 1 1,7 1 0,7-1 0,10 2 0,5 0 0,13 1-1,7 0-3,7-10-5,7 1-33,10-7 1,4-9-2,3-10 1</inkml:trace>
  <inkml:trace contextRef="#ctx0" brushRef="#br0" timeOffset="9854">7633 0 15,'0'0'28,"0"0"1,0 0-12,0 0-8,0 0 0,0 0-1,0 0 1,0 0-2,11 4-1,-11-4-1,17 13 0,-6-4-1,10 6 1,-1 1-1,9 8-1,3 4 0,6 8-1,3 5 1,4 6-1,2 5-1,-1 7 0,1 1 1,-5 4-2,-5-1 1,-6 1 0,-10 0 0,-8 2 0,-13-1 0,-9-2 0,-13-3 1,-8-1 0,-8-5-1,-5-3 1,-7-7 0,-1-6 0,-2-9 0,1-4 0,4-6-1,3-6 0,5-4 0,5-3-1,8-4 0,6-1 0,7-1 0,4-1-2,10 1-1,0 0-3,0 0-22,10-18-12,-2 3-1,3-4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1:38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12,'19'5'12,"8"0"-2,3 1 0,4 0-1,7 0-1,2-1 0,7 0-1,7-2 0,7 2 0,7-4-1,11 2 0,7-1-2,10 0-1,9-1 0,10 2 0,4-3-1,5 3 1,1-3 0,3 0 0,-5 0 1,1 1-1,-5-1 1,-2 3-1,-5-1 0,-5 3-1,-10 0 0,-5 0-1,-9 1-1,-7-1 1,-14-2 0,-9 0 0,-15-2 0,-7 1 0,-7-5 0,-6 3 1,-9-1-1,-12 1 1,10-1-1,-10 1 0,0 0-1,0 0 1,-5-11-2,-6 5-2,1 4-7,-10-1-20,-7-5-6,-8-3 1,-18-9-1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1:39.2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 0,'0'0'7,"0"0"-2,0 0-3,0 0-1,0 0 2,10-2-1,1 3 2,2 0-1,2 0 1,5 0 0,4-1 1,4 1-1,6-1 0,1 0 1,3 0 0,2-1 0,3 1 0,3 0 1,5 1-2,2 0 1,4 2-1,0 0-1,3 1-2,3 0 1,2 0-1,1 0 1,3 0-1,-3-1 1,5 0-1,1-1 1,1 1 0,-1 0 1,2 1-1,-2 0 1,4 1 0,-4 0 0,4 1 0,-1-1-1,4 1 1,1 0-1,2 0-1,-1-3 1,0 2 0,-1-4 1,-1 4-1,0-4 1,-1 1 0,-2-2 0,4 2 0,-3-2 0,5 2-1,-2-1 0,5 0 0,-2-2-1,2 2 0,-1-1 0,0 1 0,-1-1 0,0 0 0,-1 0 0,-2 0 0,2 0-1,0 1 1,-1-1 1,1 0-2,0 0 1,0 0-1,-2-1 0,1 1 0,-1-1 1,0 1-1,-2 0 0,0 0 1,2 1-1,1 0 0,1 0 1,0 1-1,3-1 0,-1-1 0,2-1 1,0-2-1,-2-1 0,0 1 1,-2-2-1,0 0 1,-1 0-1,0 0 1,-1 2-1,1 0 1,1 1-1,0 0 0,0-1 1,0 2-1,-1-2 0,1 1 0,-1 0 1,1-1-1,-1 0 0,0 1 1,-3 1 0,2 0-1,-3 1 1,0 0 0,-1 1-1,1 1 1,-1-1-1,0-1 1,2-1-1,-3-1 0,-1 0 1,-2-1-1,0-2 0,-2 2 1,0-1-1,1 1 0,-2 1 0,2 1 0,4 0 1,-2 0-1,4 0 0,3 0 0,1-1 0,2 1 0,2-1 0,0 0 0,1 0 1,-2 0-1,-1 0 0,-3 1 0,0 0 0,-3 2 0,-1 0 0,-3 1 0,0 0 0,2 1 1,-3 0-1,-1 1 0,-2-1 0,0 0 1,-4-1-1,2-1 0,-5-1 0,-3 0-1,-4-1 1,-3-3 1,-7-1-1,-6-1 1,-5-1 0,-7 0-1,-2 1 1,-5-2 0,3 2-1,-3 2 0,-2-1 0,5 2 0,-3 0 0,3 2-1,-5-1 1,-3 1 0,-3 0 0,-12 1 0,17 0 0,-17 0 0,0 0-1,0 0 1,0 0-1,0 0 1,0 0-2,0 0-2,0 0-7,0 0-28,-10 1 1,-9-13-2,-8-14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3:19.2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72 1971 6,'0'0'11,"0"0"-1,0 0-2,0 0-4,0 0-3,9 0-1,-9 0 1,0 0 1,13 3 0,-13-3 1,17 1 1,-3 2 0,1-3 1,3 1 0,3 0 0,2 0 0,1 0-1,3 3-1,1-2 1,3 3-1,-1-1 0,4 1 0,1-2 0,2 3 1,1-6 0,3 2 0,0-4 1,3 1 0,0-4-1,3 3 0,0-1-2,2 1 1,0 1-1,2 3-1,0-1 0,-2 1 0,2-2 0,1 0 0,-2-2 1,-2-1 0,1-3 0,2-1 0,-4-2 0,4 2-1,-2 0 1,-1 2-1,1 1 0,-2 1-1,0 2 0,-5 1 1,4-1-1,-4 0 1,0-2 0,-2 1 0,0-1-1,-1 0 1,-1 0 0,1 1 0,-4 0-1,0 1 0,-2 3 1,0-1-1,-2 2 0,-2-1 0,0 2 0,-1-1 0,2 1 0,0 0 0,-1-1 1,1 1-1,2-1 0,2 0 0,0 2 1,3 0-1,-1 0 1,2 0-1,0 0 0,4-1 1,-2 0-1,2 1 0,2-1 2,1 1-2,2-1 0,1 0 0,-3 0 0,5 1 0,1-1 1,1 0-1,0 1 0,1-2 0,1-1 1,4 0-1,2-2 0,-1 0 1,-1 0-1,1 0 0,1 0 1,1 0-1,-2-1 0,0-1 0,3-1 1,0-1-1,3 1 0,0-1 0,-3 1 0,-2 1 0,0 1 0,-2 2 0,-2 0 0,-2 2 0,-5-1 0,2 0 0,-3-1 0,0-1 0,-6-1 1,0-2-1,-6 0 0,-4 0 1,-4-2-1,-6 1 0,-7 1 1,-1 0-1,-2-1 0,-12 4 1,11-3-1,-11 3 0,0 0 0,0 0 0,0 0 1,10-6-1,-10 6 0,0 0 0,0 0 0,11-7 0,-11 7 1,0 0-1,7-10 0,-7 10 0,5-14 0,-5 5 0,2 0 0,-2 9 1,6-18-2,-2 8 1,-1-2 0,0-2 0,-1-2 0,4 1-1,-2-4 1,3-2-1,-3-4 1,2-3 0,1-2 0,-4-4 0,1-2 0,-1-5 0,2-3-1,-1-2 1,2-4 0,1-2-1,1 0 1,3-2-1,2 1 1,0 2-1,-5-1 1,2 1 0,-5 1 0,0 1 0,0 1-1,-3-3 1,2 0-1,-1-1 1,2 1-1,2-1 1,-1 3 0,0 2-1,0 4 1,-1 4 0,-3 5 0,-3 4 0,-1 3 0,-3 4 0,0 3 0,1 0 0,-3-7 0,-1 4 0,3 3 0,-2 0 0,2 0 0,1 3 0,-1-2 0,-2 4 0,7 15 0,-10-18-1,10 18 1,-10-15-2,10 15 2,-9-12 0,9 12-1,0 0 1,-9-11 0,9 11-1,0 0 1,-12-10 0,12 10-1,-9-6 1,-1 2-1,10 4 1,-17-5-1,17 5 1,-18-5 0,5 2 0,-2-1 0,-1 1 0,-3 0 0,-1-2-1,-5 0 1,-5 1 0,-4-1 0,-2 1 0,-5-1-1,-6-1 1,-4-2 0,-6 1 0,-5 0 0,-4 0 0,-4 0 0,-8 1-1,-1 0 1,0 2 0,-2 1 0,-1 1-1,-2 1 1,1 0 0,-3 0 0,0 0 0,0 2 0,-3 1-1,0-1 1,1-1 0,1 0 0,3 0 0,1-1 0,2-1 0,2-1 0,5-4 0,3 1 0,0 1 0,-1 1 0,1 0 0,-2 1 0,3 3 0,-4 0 0,1 3 0,1 2 0,0-1 0,3 1 0,3-1 0,1-1 0,3-1 0,-1-2 1,0-2-1,-1 1 0,-1-1 0,-1 1 0,-2 0-1,3 0 1,1 0 0,2 1 0,0-1 0,-2-1 0,3 1 0,-1 0 0,0 0 0,-1 1 0,-1 1 0,0 1 0,2 1 0,3 0 0,2 0 0,4 0 0,2-2 0,4-2 0,-1-1 0,4 0 0,2 0 0,1 1 0,0 1 0,4 0 0,4 2 0,4 1 0,6 0 0,3 0 0,7-1 0,3 0 0,10-2 0,0 0 0,0 0 0,0 0 0,0 0 0,0 0-1,0 0 1,0 0-1,0 0 0,0 0 1,0 0-1,-6 9 1,6-9-1,0 0 1,8 12 0,-8-12 0,6 13 0,-6-13 0,4 13 0,-4-13-1,2 14 1,-2-14 0,0 17 0,0-6 0,0 0 0,1 0 0,0 4 0,1-1-1,0 2 1,1 3 0,1 3 0,2 3 0,0 2 0,0 3 0,2 6 0,1 5 0,-1 7 0,0 3 0,1 6 0,-3 4 0,-3 2 0,-2 5 0,-2 1 1,-1 1-1,-2 2 0,-1 0 0,-2 4 1,0 0-1,2 0 0,1-4 1,0 2-1,0-2 0,2-1 0,0-6 1,1-3 0,0-2-1,-1-3 0,0 1 1,0-6-1,1-5 0,0-5 1,0-6-1,-1-6 1,1-6-1,0-7 1,0-3 0,1-4 0,0-10-1,-1 15 1,1-15 0,0 14-1,0-14 0,1 12 1,-1-12-1,1 10 0,-1-10 0,0 0 1,1 11 0,-1-11 0,0 0 1,0 0-1,0 0 0,0 0 0,0 0 0,0 0-1,0 0 1,0 0 0,0 0-1,0 0 1,0 0-1,0 0 1,3-12 0,-3 12-1,3-16 0,0 4-2,1-1-2,-3-4-7,1 1-25,-1 1-2,-6-4 0,-3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30.8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11653 433 14,'12'4'12,"-12"-4"0,10-1-2,-1 0-1,6-2-3,4 1 1,7-3 1,10-1 0,7-4 0,11 0-1,7-4 0,12-2-1,4-3 0,7 0-2,4-4-1,1 1 0,-3 0 0,-3 1-1,-5-1 1,-5 6-1,-10-1 0,-6 4 0,-9-1 0,-7 4-1,-8 2 1,-3 0-1,-10 3 1,-5 1 0,-5 0 0,-10 4-1,9-3 0,-9 3-1,0 0-4,0 0-7,-10 0-17,0 4-7,-7-7 0,-2 2 0</inkml:trace>
  <inkml:trace contextRef="#ctx0" brushRef="#br0" timeOffset="671">11692 426 9,'10'-10'18,"-1"-7"-5,8-3-5,5-5-1,8-5-1,6-5 1,2-3 0,6 1 0,-4-2 2,3 3-3,-7 1 0,-1 8-1,-6 5-1,-1 5-2,-7 4 0,-3 3-1,-2 3-1,-4 3 0,-1 1 0,-11 3 0,11-1 0,-11 1 0,0 0 0,0 0 0,-1 9 0,1-9-1,-12 17 1,1-7 0,-3 7 0,-5 3 0,-6 6 1,-6 3-1,-7 5 0,-6 6 1,-6 1-1,-5 2 1,1 0-1,1-3 1,4-3-1,7-5 1,6-5 0,12-5-1,8-4 2,12-3 0,9-5 2,10 1-1,9-4 0,12 2 1,7-2 0,11 1-1,4-2 0,5 2 0,2 2-1,-2-1-1,-4 0 1,-4 2 0,-7-2-1,-3 1 0,-6-1 0,0 2 0,-8-3 0,-2-1 0,-4 0 0,-3 0 2,-6-3-1,-1-1 1,-15-3 0,13 4 1,-13-4-1,0 0 0,0 0 0,0 0 0,0 0-2,0 0 0,0 0 0,0 0-1,0 0 0,0 0 0,0 0-1,0 0 0,0 0 0,0 0-2,0 0-1,0 0-6,0 0-30,0 0 2,-2-19-2,0 1 1</inkml:trace>
  <inkml:trace contextRef="#ctx0" brushRef="#br0" timeOffset="54698">5936 1663 5,'0'0'4,"0"0"-1,0 0-1,0 0-2,0 0 0,0 0 0,0 0 0,0 0 1,0 0 0,0 0 0,10-4 2,-10 4 0,22 0 2,-4 0 0,7 0 1,6 0 0,11-1-1,9 2 1,8-2-1,7 1-1,10 1-1,5 1 0,3 0-1,6 1 0,-2 2-1,2 3 0,0 4 0,-1 0 0,-4 5-1,-5 2 1,-2 6-1,-9 3 0,-7 2 2,-9 1-1,-10 1 4,-10 2-2,-13 3 1,-6 3 1,-12-1 1,-5 6-1,-14-1 1,-2 7-2,-13-1 0,-3 2 0,-8-1-1,-5 2-1,-4-5 0,-2 0 0,0-5-1,4 0 0,3-5 0,8-2-1,4-6 1,11-2-1,5-3-1,9-2 1,7-3-1,10 1 1,10 0 0,11 0 1,13 2-1,8 2 1,12 2-1,5 1 1,7 2 0,2 2-1,-4-1 0,-6 4 1,-11 1-1,-9 3 0,-11 1 0,-13 2 1,-11 5 0,-15 3 0,-13 7 1,-13 3-1,-14 2 1,-13 4 1,-12 0 0,-8 1-1,-7-4 1,-3 0-1,2-6 0,6-4 0,3-5 0,13-3-1,9-9-1,11-6 0,9-5 0,12-6 0,5-6 0,7-6-1,11-7-3,0 0-1,0 0-12,17 3-20,1-17 0,6-7 0</inkml:trace>
  <inkml:trace contextRef="#ctx0" brushRef="#br0" timeOffset="57192">8613 1111 22,'0'0'10,"0"0"0,0 0 0,0 0-1,0 0-4,0 0-1,0 0-4,0 0 0,0 0 0,0 0 1,0 0-1,0 0 1,0 0-1,0 0-4,0 0-7,0 0-11,-10 2-2</inkml:trace>
  <inkml:trace contextRef="#ctx0" brushRef="#br0" timeOffset="57703">8527 1237 3,'0'0'19,"0"0"-2,0 0-4,0 0-4,0 0-3,0 0-2,0 0-2,0 0-1,0 0 0,0 0 0,0 0 0,-1 9 0,1-9 2,-3 16-1,2-2 2,-2 5-1,1 6 0,-5 6 0,1 8 0,-8 7 1,-1 9 0,-10 5 0,-4 10 0,-11 6 0,-8 10 0,-9 4-1,-6 4 1,-8 0-2,-3 0 1,-3-1-1,3-5 0,4-11 0,9-8-1,9-14 0,7-10 0,11-9 1,10-12-2,7-7 1,8-8-1,9-9-1,0 0-2,0 0-6,5-13-11,14-13-15,13-3 1,4-16 0</inkml:trace>
  <inkml:trace contextRef="#ctx0" brushRef="#br0" timeOffset="58243">8956 1387 34,'0'0'16,"0"0"0,-13-9-1,13 9 0,0 0-5,-12 18-6,4 1-2,-5 10-1,-6 11 0,-8 13 1,-9 14 0,-12 14 1,-12 11 0,-8 11 0,-11 3 0,-3 1 1,-3-4-1,1-4 0,2-11 1,8-9-2,7-11 2,10-13-2,8-11 0,10-9-1,9-11 0,9-7-1,5-4-2,5-12-5,11-1-12,7-20-15,0-5-2,9-6 1</inkml:trace>
  <inkml:trace contextRef="#ctx0" brushRef="#br0" timeOffset="58694">7758 2017 6,'0'0'27,"0"0"0,0 0 1,0 0-22,9 18-6,-1-2-2,0 1 1,-1 6 1,-2 6 0,-5 5 2,-4 8 0,-8 2 1,-1 8 0,-9 6 2,-1 10-1,-6 3 0,2 5 0,0-4-1,5-2-1,5-6 0,5-5 0,8-13-1,11-8 1,10-12 0,13-5 0,11-8 0,8-3 0,7-6 0,8-3 0,2-7 0,10-4 0,-2-7 1,7-6-1,-3-7 1,5-1-1,-4-4 0,-1 2 0,-5 2 0,-10 4 0,-12 4-1,-13 9 1,-10 3-1,-11 7 1,-17 4 0,12-3-2,-12 3-2,0 0-6,-12 10-29,-1 0 1,-13-10-3,-5-4 2</inkml:trace>
  <inkml:trace contextRef="#ctx0" brushRef="#br0" timeOffset="60557">-5 6019 1,'-12'6'17,"12"-6"-7,0 0-3,-9 3-5,9-3-3,0 0 0,17 6 0,0-8 1,8-3 1,10-5 2,14-2 1,11-8 0,10-1 1,13-5-1,7-1 0,1 2-2,4 2 0,-4 7-2,-4 2 1,-7 12-1,-9 6 2,-11 9 2,-7 13 1,-9 5 2,-8 10 1,-7 1 0,0 10 0,-1-7 1,8 0-1,5-11-2,16-8-1,14-16-2,18-9 0,15-9 0,10-8-1,7-6 0,3-2-1,-1-1-1,-5 4 0,-8 6 1,-11 6-1,-11 2 1,-8 8-1,-6 5 1,-7 4 1,-5 5-1,3 4 1,1-1 0,9 2-1,6-3 1,12-3 0,5-8 0,12-1-1,8-10 0,4-1 0,1-5 1,-5-4-1,-5 0-1,-5 0 1,-8 2-1,-7 2 0,-10 4 1,-6 3-1,-8 6 0,-5 5 0,-7 4 1,-6 5-1,-2 5 0,1 2 1,3 1-1,9-4 1,15-5 0,14-6-1,17-6 1,16-6 0,14-5 0,8-1-1,5-4 1,-6 4-1,-8 4 0,-9 4 0,-12 5 0,-12 4 1,-10 2-1,-8 4 1,-8 0-1,-2 1 1,-6-2-1,-2 1 0,-4-3 0,-4-2 0,-7-1-1,-5-1-1,-4 2-4,-10 3-26,-3-4-6,-8-1-1,-23-7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3:22.9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5969 2020 21,'-33'-10'11,"-6"1"-1,-8 5 0,-7 0-3,-6 5-2,-8 1-1,-3 1-1,-6 1-2,-6 0 0,-4 0 0,-4-4 0,-2-1 0,-4-2-1,-3 0 1,-3 0 0,-3 0 0,-2 3 1,-2 1-1,2 2 2,-1 2-2,3 2 1,0-1-1,1 0 0,0 1-1,0-3 1,2 2-1,0-3 1,1-1-1,0 0 1,1 0-1,-3 1 0,4-2 0,3 2 1,2 0-1,2 0 0,3 1 0,0 2 0,4-2 1,1 1-1,2 0 0,-1 1 0,1-1 0,-1 0 0,-1-1 1,0-1-1,0-1 0,1 0 0,-3-1 1,4-1-1,-8-3 1,11 2-1,-3 0 0,4 0 0,-1 1 1,5 0-1,-1 2 0,4 1 1,2 1-2,-2 1 1,5 0-1,4-1 2,5 0 0,9-1-1,6-2 1,43-1 0,-71-3 0,71 3 0,-48-2 0,48 2-1,0 0 0,-45-3 0,45 3 0,0 0 0,0 0 0,0 0 0,0 0 1,0 0 0,0 0 0,0 0-1,0 0 1,0 0 0,0 0-1,0 0 0,0 0 0,0 0 0,-51 7 0,51-7 0,-42 4-1,42-4 1,-44 4 0,44-4 0,-50 2 0,50-2 0,-48-1 0,48 1 0,0 0 1,-44-3-1,44 3 1,0 0-1,0 0 1,0 0-1,0 0 0,0 0 1,0 0-1,0 0 0,0 0 0,-44-29 1,44 29-1,0 0 0,0 0 1,-16-49-1,16 49 0,-11-41 0,11 41 0,0-54 0,0 54 1,-9-72-1,6 26 0,1-3 0,7-3 0,2-5 0,-3-4 0,-1-4 0,-4-3-1,5-3 0,-6 2 1,-2-7-1,1-2 0,-7 1 0,0 1-1,5-1 1,3 5 0,-6 2 1,12 5-1,1 5 0,-6 5 1,4 5-1,-1 5 1,1 0 0,6 3 0,-9 42 0,13-68-1,-13 68 2,6-63-2,-6 63 1,5-60-1,-5 60 1,-9-43 0,9 43-1,0 0 1,-20-51-1,20 51 0,0 0 0,0 0 0,0 0 0,0 0 0,0 0 0,0 0 0,0 0 1,0 0 0,0 0 0,39-43 0,-39 43 0,0 0 0,0 0-1,0 0 1,56-27 0,-56 27 0,42-9-1,-42 9 1,63-8 0,-63 8 0,69-10 0,-69 10 0,91-9-1,-38 6 0,12-1 0,1 1 1,1 0-1,12 1 0,6-1 1,7 2 0,-12 1 0,10 0 0,0-1-1,8-2 1,3-1 0,3-1 0,-5-2 0,9-2-2,7-1 2,1 1 0,0 2 0,-1 2 2,-2 0-4,-1 4 2,5 3 0,-3 1-1,-1 1 1,-4-1 0,-1-1 0,2-1 1,-2 0 1,1-3-1,0 2 0,-2-2 1,-4 2-1,1-2 1,-1 3-1,-4 0 0,-4-1 0,-3 1-1,-6-2 1,-4 1 0,0-1 0,-5 1-1,-2 0 1,-3 2-1,1 1 1,0 1-1,0 0 1,-1-2 0,1 1 0,-5-2 1,-1 0 0,-2-2-1,0 2 2,-4-1-1,1 2 0,-3-1-1,1 2 1,3 1-2,0 0 1,-1 0 0,-3-2-1,-3 1 0,1-2 1,-3 1-1,-6-2 0,-6 0 1,-5 0-1,-3 0 0,-4-1 0,-1 2 1,-6 1-1,-2 0 0,0 1 1,-1 0-1,0 2 0,-3-2 0,-3 1 1,-2-2-1,-12-2 1,13 4-1,-13-4 1,0 0 0,0 0-1,0 0 1,0 0-1,0 0 0,0 0 0,0 0-1,0 0-3,0 0-6,0 0-22,0 0 1,-18 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20,'-6'-14'13,"6"14"-1,-5-11 1,5 11-2,0 0-2,0 0-2,0 0-2,0 0-1,-3 11-3,3-11 1,9 28-2,-2-1 1,-2 6 0,3 10 1,-4 6-1,3 3 0,-4 1 0,-1 7 0,-2-10 1,0-4-2,0-8 2,-1-7-1,1-8 0,-6-7 2,6-5 0,0-11 0,0 0-1,-7-9 1,5-9-1,-5-10 0,0-6 0,2-8-1,-5-6-1,-4-3 0,1-5 0,2 1 0,-1 7-1,5 2 0,4 4 0,5 5-1,5 3 0,11 1 1,5 9-1,4-1 1,4 3 0,1 5 1,0 3-1,-2 7 1,-2 4-1,-5 8 1,-5 5 0,-5 7-1,-3 4 1,0 2 0,-5 2 0,-1-3 0,-2 0 0,-3 2 1,-3 0 0,-3-3 1,-5-1-1,-5-1 0,-3-1 1,-6 2 0,-4-1 0,-3-7-1,2 0 0,1-4 0,4-2-1,6-1-1,2-5-3,18 0-6,-10-5-9,18-6-13,10-1 2,1-10-2</inkml:trace>
  <inkml:trace contextRef="#ctx0" brushRef="#br0" timeOffset="771">789 119 19,'0'0'10,"0"0"-1,0 0 2,0 0 0,-15-8-3,6 14 0,-5 2-2,3 6 0,-10 7-2,1 6-2,-8 9 1,-3 5 0,-1 8-2,-5 4 1,-1 4-1,4-1 0,4 3-1,5-1 1,9-4-1,12-4 1,13-4 0,12-5 0,12-5 0,8-6 0,6-6 1,6-4 0,-2-7-1,-1 0 0,-8-6 0,-9-1-1,-6 0-6,-7 2-21,-20-8-3,10-3 0</inkml:trace>
  <inkml:trace contextRef="#ctx0" brushRef="#br0" timeOffset="1282">862 366 10,'0'0'24,"0"0"-12,0 0-1,0 0 2,0 0-1,9 8-2,5 3-2,2 2 0,7 8-2,5 2 0,5 9-2,4 0-2,3 10 0,0-3-1,-2-2-1,-5-2 1,-3-4-1,-6-4 0,-5-5-2,-6-4-2,-7-8-4,-6-10-7,4 12-11,-4-12-4,-17-12-1</inkml:trace>
  <inkml:trace contextRef="#ctx0" brushRef="#br0" timeOffset="1583">814 678 30,'9'-20'22,"11"-9"-3,17 0-1,0-8-6,16 5-1,-4-4-2,3 4-3,-3 0-2,-4 9-2,-8 1 1,-8 8-3,-9 1-1,-8 3-8,-12 10-23,0 0-1,4-10 1</inkml:trace>
  <inkml:trace contextRef="#ctx0" brushRef="#br0" timeOffset="1913">1565 627 15,'-10'16'21,"2"6"-9,-6 9-6,-3 3 1,-2 5 2,-5 0 0,4 5 1,1-10-1,6 4-1,3-7-3,5-7-8,7-14-23,11-4-3,-1-17 1</inkml:trace>
  <inkml:trace contextRef="#ctx0" brushRef="#br0" timeOffset="2203">1655 313 16,'5'-12'24,"-5"12"-11,0 0-6,0 0 0,0 0 0,1 14 0,2-5-1,2 11-3,5 7 2,1 4-1,6 3 0,2 3 0,5-1 0,0 0-1,2 3 0,-4-12-2,0-7 1,-1-4-4,-5-11-2,2-5-4,-3-11-1,2-6-1,-4-8-1,6 1 1,-3-6 0,0 2 3,1 2 2,3 3 3,-4-1 3,2 10 0,-1 0 2,-2 7 1,-2-2-1,0 6 1,-4-4 1,-9 7-1,13 3 1,-13-3 1,0 12-2,0-12 2,-13 19-2,13-19 0,-18 22 0,3-13 0,0 9-2,-4-7 0,0 0 0,-2 0-1,0 1 0,0 0-1,-1 0 1,3-1-1,3-2 1,2-1-1,4-1 0,10-7 0,-11 8 0,11-8-1,0 0 1,0 0 0,-3 10-1,3-10 1,0 14-1,1-1 0,0 1 1,2 4-1,-1 5 1,2 4 0,0 3 1,0 1 0,0 3 0,-2-3 0,2 1 1,-4-3-1,4-1 1,-4-7 0,1-3-1,-1-5 0,1-1 0,-1-12 1,1 12-1,-1-12 0,0 0-7,5-11-18,3 1-7,-3-13 0,7-2 0</inkml:trace>
  <inkml:trace contextRef="#ctx0" brushRef="#br0" timeOffset="3175">2341 731 9,'-1'11'24,"1"9"-10,-1 8-3,-5 0 2,-2 11 2,-6-3-3,1 8-1,-5-5-3,3 0 0,0-8-4,4-4-2,1-7-5,6-9-13,4-11-15,16-17-1,-2-8 1</inkml:trace>
  <inkml:trace contextRef="#ctx0" brushRef="#br0" timeOffset="3445">2640 365 10,'-3'-12'27,"3"12"1,-6-10-1,2 1-22,4 9-2,-4-10 0,4 10 0,9-11 0,2 6 1,6-1-2,2 0 0,3 3-3,5 3 2,1 1 0,2 5 0,-4 0 0,-3 3-1,-3-2 1,-5 3-1,-2 4 1,-7 4 0,-4 1-1,-9 4 2,-3 3-2,-10 2 2,-6 8-1,-4 2 1,-5-4-1,-1 0 1,-2 1-1,3-3 0,0-1 0,9-5 0,5-4 0,10-2 0,7-3 0,8-1 0,9-6 0,8-1 0,3-4 0,9-2 0,5-2 0,2-3 0,1-4-1,-1-4-2,-2 0 0,-5-7-3,5 4-5,-12-9-7,-2 2-12,-5 2-3,-8-5 0</inkml:trace>
  <inkml:trace contextRef="#ctx0" brushRef="#br0" timeOffset="3986">2534 507 11,'0'0'24,"0"0"-12,17 9-2,3-2 0,3-1 2,6 5 1,2-2-3,8 2-2,-2-2-2,2 0-3,-4-2-1,2-4-6,-1-5-20,1 2-7,-5-10 1,3-1 0</inkml:trace>
  <inkml:trace contextRef="#ctx0" brushRef="#br0" timeOffset="4457">3026 15 6,'-13'-8'14,"13"8"-4,-17-4 0,17 4-1,-13-4-2,13 4-1,-11 2 0,11-2-1,0 0 1,0 16 0,12-4 0,1 8-2,10 3 1,5 5-1,7 5 1,2 4-1,5 5-1,-2 2-1,-4 3-1,-3 0 1,-4 1-1,-11 3 0,-6 3 1,-9 1-1,-6 1 1,-8-2-1,-4-1 1,-6 1 0,-6-2 0,-2-7-1,-5-4 0,-3-1 1,0-1 0,-1-7-1,-1-2 1,1-6-3,2-7-4,0-5-27,8 0 0,-1-16-2,8-3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20,'-6'-14'13,"6"14"-1,-5-11 1,5 11-2,0 0-2,0 0-2,0 0-2,0 0-1,-3 11-3,3-11 1,9 28-2,-2-1 1,-2 6 0,3 10 1,-4 6-1,3 3 0,-4 1 0,-1 7 0,-2-10 1,0-4-2,0-8 2,-1-7-1,1-8 0,-6-7 2,6-5 0,0-11 0,0 0-1,-7-9 1,5-9-1,-5-10 0,0-6 0,2-8-1,-5-6-1,-4-3 0,1-5 0,2 1 0,-1 7-1,5 2 0,4 4 0,5 5-1,5 3 0,11 1 1,5 9-1,4-1 1,4 3 0,1 5 1,0 3-1,-2 7 1,-2 4-1,-5 8 1,-5 5 0,-5 7-1,-3 4 1,0 2 0,-5 2 0,-1-3 0,-2 0 0,-3 2 1,-3 0 0,-3-3 1,-5-1-1,-5-1 0,-3-1 1,-6 2 0,-4-1 0,-3-7-1,2 0 0,1-4 0,4-2-1,6-1-1,2-5-3,18 0-6,-10-5-9,18-6-13,10-1 2,1-10-2</inkml:trace>
  <inkml:trace contextRef="#ctx0" brushRef="#br0" timeOffset="771">789 119 19,'0'0'10,"0"0"-1,0 0 2,0 0 0,-15-8-3,6 14 0,-5 2-2,3 6 0,-10 7-2,1 6-2,-8 9 1,-3 5 0,-1 8-2,-5 4 1,-1 4-1,4-1 0,4 3-1,5-1 1,9-4-1,12-4 1,13-4 0,12-5 0,12-5 0,8-6 0,6-6 1,6-4 0,-2-7-1,-1 0 0,-8-6 0,-9-1-1,-6 0-6,-7 2-21,-20-8-3,10-3 0</inkml:trace>
  <inkml:trace contextRef="#ctx0" brushRef="#br0" timeOffset="1282">862 366 10,'0'0'24,"0"0"-12,0 0-1,0 0 2,0 0-1,9 8-2,5 3-2,2 2 0,7 8-2,5 2 0,5 9-2,4 0-2,3 10 0,0-3-1,-2-2-1,-5-2 1,-3-4-1,-6-4 0,-5-5-2,-6-4-2,-7-8-4,-6-10-7,4 12-11,-4-12-4,-17-12-1</inkml:trace>
  <inkml:trace contextRef="#ctx0" brushRef="#br0" timeOffset="1583">814 678 30,'9'-20'22,"11"-9"-3,17 0-1,0-8-6,16 5-1,-4-4-2,3 4-3,-3 0-2,-4 9-2,-8 1 1,-8 8-3,-9 1-1,-8 3-8,-12 10-23,0 0-1,4-10 1</inkml:trace>
  <inkml:trace contextRef="#ctx0" brushRef="#br0" timeOffset="1913">1565 627 15,'-10'16'21,"2"6"-9,-6 9-6,-3 3 1,-2 5 2,-5 0 0,4 5 1,1-10-1,6 4-1,3-7-3,5-7-8,7-14-23,11-4-3,-1-17 1</inkml:trace>
  <inkml:trace contextRef="#ctx0" brushRef="#br0" timeOffset="2203">1655 313 16,'5'-12'24,"-5"12"-11,0 0-6,0 0 0,0 0 0,1 14 0,2-5-1,2 11-3,5 7 2,1 4-1,6 3 0,2 3 0,5-1 0,0 0-1,2 3 0,-4-12-2,0-7 1,-1-4-4,-5-11-2,2-5-4,-3-11-1,2-6-1,-4-8-1,6 1 1,-3-6 0,0 2 3,1 2 2,3 3 3,-4-1 3,2 10 0,-1 0 2,-2 7 1,-2-2-1,0 6 1,-4-4 1,-9 7-1,13 3 1,-13-3 1,0 12-2,0-12 2,-13 19-2,13-19 0,-18 22 0,3-13 0,0 9-2,-4-7 0,0 0 0,-2 0-1,0 1 0,0 0-1,-1 0 1,3-1-1,3-2 1,2-1-1,4-1 0,10-7 0,-11 8 0,11-8-1,0 0 1,0 0 0,-3 10-1,3-10 1,0 14-1,1-1 0,0 1 1,2 4-1,-1 5 1,2 4 0,0 3 1,0 1 0,0 3 0,-2-3 0,2 1 1,-4-3-1,4-1 1,-4-7 0,1-3-1,-1-5 0,1-1 0,-1-12 1,1 12-1,-1-12 0,0 0-7,5-11-18,3 1-7,-3-13 0,7-2 0</inkml:trace>
  <inkml:trace contextRef="#ctx0" brushRef="#br0" timeOffset="3175">2341 731 9,'-1'11'24,"1"9"-10,-1 8-3,-5 0 2,-2 11 2,-6-3-3,1 8-1,-5-5-3,3 0 0,0-8-4,4-4-2,1-7-5,6-9-13,4-11-15,16-17-1,-2-8 1</inkml:trace>
  <inkml:trace contextRef="#ctx0" brushRef="#br0" timeOffset="3445">2640 365 10,'-3'-12'27,"3"12"1,-6-10-1,2 1-22,4 9-2,-4-10 0,4 10 0,9-11 0,2 6 1,6-1-2,2 0 0,3 3-3,5 3 2,1 1 0,2 5 0,-4 0 0,-3 3-1,-3-2 1,-5 3-1,-2 4 1,-7 4 0,-4 1-1,-9 4 2,-3 3-2,-10 2 2,-6 8-1,-4 2 1,-5-4-1,-1 0 1,-2 1-1,3-3 0,0-1 0,9-5 0,5-4 0,10-2 0,7-3 0,8-1 0,9-6 0,8-1 0,3-4 0,9-2 0,5-2 0,2-3 0,1-4-1,-1-4-2,-2 0 0,-5-7-3,5 4-5,-12-9-7,-2 2-12,-5 2-3,-8-5 0</inkml:trace>
  <inkml:trace contextRef="#ctx0" brushRef="#br0" timeOffset="3986">2534 507 11,'0'0'24,"0"0"-12,17 9-2,3-2 0,3-1 2,6 5 1,2-2-3,8 2-2,-2-2-2,2 0-3,-4-2-1,2-4-6,-1-5-20,1 2-7,-5-10 1,3-1 0</inkml:trace>
  <inkml:trace contextRef="#ctx0" brushRef="#br0" timeOffset="4457">3026 15 6,'-13'-8'14,"13"8"-4,-17-4 0,17 4-1,-13-4-2,13 4-1,-11 2 0,11-2-1,0 0 1,0 16 0,12-4 0,1 8-2,10 3 1,5 5-1,7 5 1,2 4-1,5 5-1,-2 2-1,-4 3-1,-3 0 1,-4 1-1,-11 3 0,-6 3 1,-9 1-1,-6 1 1,-8-2-1,-4-1 1,-6 1 0,-6-2 0,-2-7-1,-5-4 0,-3-1 1,0-1 0,-1-7-1,-1-2 1,1-6-3,2-7-4,0-5-27,8 0 0,-1-16-2,8-3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5T21:01:24.96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16060 14954 258,'2'-14'1935,"-2"14"-129,0-12 0,0 12-129,0 0-129,-4-12-387,4 12-129,-8-9-387,8 9-129,-12-10-129,1 5-258,11 5 129,-24-5-129,8 2 0,-2 1 0,-2 0 129,-1 1-129,-3-1 0,0 1 0,-3 1 0,-4-1 0,3 1-129,-5 0 0,-2 0 129,-4 1-129,-1 5 0,-1-1 129,-4 2-129,-2 0 387,0 4-258,-4-2 129,5 3 0,-4 0 0,3 1 0,0 0 129,5 3-129,-1-2 0,3 3-129,2-1 0,1 2 129,0 0-129,8 3 0,-3-1 0,4 3 258,0-4-258,3 5 129,-1-1-129,2 2 129,0-3-129,2 3 129,-1-2-129,3 2 0,1 0 0,2 0 129,-1 0-129,2-1 129,2 2-129,2-1 0,1-1 129,4 2-258,0-1 258,3-3-258,2-1 129,2 2-258,0-5 258,3 3-129,3-1 129,4 2 129,-2-2-129,6 1-129,-1 2 129,1-1 0,2 0-129,2-1 129,1-1 0,1 1 0,0-3-129,2 0 129,2 0-129,1-4 129,0 0-129,3-1 0,1-4 0,1 0 0,4-1 129,1-4-129,0 1 0,1 3-129,1-5 258,0 1-129,1-2 0,2 1 0,-1 0 0,0-3 129,5 1-129,-1-1 0,4 0 0,-1 0 0,0 0 0,1 0 0,-2-1 0,0-2 0,-2 0 129,0-3-129,0 1 129,-2-3 0,0-2 0,3-1-129,-4-1 129,3 1-129,0-1 129,0 3 0,-2-3-129,-1 3 129,-2 0-129,0-2 0,-3 3 129,0-3-129,-3-2 258,-3 2-258,-2-1 129,-4 1-129,-1-2 129,-2 1-129,-4-3 0,1 1 0,-4-1 0,-1-1 0,-2 0 0,-2 2 0,-2-3 0,1 2 0,-3 1 129,1-2 0,-1 0-129,-1 0 129,1 0-258,-1-3 258,1 0-129,-3 0 129,0-1-258,0-1 129,-1 1 0,0 0 0,-2 1 0,-4 0 0,2-3 0,-3 3 0,-2-3 0,0 0 0,0-2 0,-3 0 0,0-1 0,-1 2 0,-2-1 0,-3-1 0,1 2 0,-3-1 0,-5 1 0,-4 1 0,-3 0 0,-4 1 0,-4 0 0,-2 2 0,-5 1 0,-2 6 0,-1-3 0,-3 5 0,1 0 0,-1 4 0,0 3-129,0 1 0,1 2 0,-2 0-387,6 9-387,-9-9-1677,13 12-2193,-5-7-129,0-2-516,1-3 258</inkml:trace>
  <inkml:trace contextRef="#ctx0" brushRef="#br0" timeOffset="7715.4413">425 4826 129,'-16'0'1290,"-2"0"-387,18 0-258,-11 0-258,11 0 258,-10 0-258,10 0 129,0 0-129,-14 0 129,14 0 0,0 0 0,0 0-129,0 0-258,0 0-129,0 0 0,0 0 0,0 0 129,0 0 0,0 0 258,0 0-258,0 0 129,0 0-129,8 0 258,-8 0-258,18 3 0,-18-3-129,23 9 0,-12-6 129,4 2 0,-2-1 0,3 1 258,1-2-129,0-1 387,3 2-258,2-3 258,4 1-258,-2-2 258,3 0-387,-4 0 129,3 3-129,-3-2-129,-3 1 0,-4 0-129,-2 0 129,-14-2 129,15 5 129,-15-5 129,0 0-129,0 0 0,0 0 129,-7-1-129,7 1-129,-22-7-129,6 4-129,-4-1 0,-1-1 0,0 1 0,-3 2 0,-2 1-129,1 1 129,-3 0-129,0 0 129,1 0-129,0 1 129,0 1 0,2 1 0,1-2 129,3-1 0,4 0 0,1 0 0,4-2 0,12 2 0,-18-5-129,18 5 0,0 0 0,-13-5-129,13 5 129,0 0-129,0 0 0,0 0 129,0 0-129,0 0 129,0 0-129,0 0 129,6 0-129,-6 0 0,21 0-129,-7 2-129,6 2-129,0-3-387,7 7-516,-3-6-1032,4-2-1290,5 7-258</inkml:trace>
  <inkml:trace contextRef="#ctx0" brushRef="#br0" timeOffset="8659.4953">532 4611 3225,'-7'-7'3483,"7"7"-129,0 0-2193,0 0-516,-14-3-387,14 3-129,0 0 129,-17 4 129,17-4 0,-15 3 258,15-3 0,-13 1 0,13-1-129,0 0-129,0 0 129,-14 0-387,14 0 0,0 0-258,0 0 0,0 0 0,6 9 129,-6-9-258,9 16 258,-2-5 258,1 3-258,3 1 129,1 2-258,4-1 258,-3 2-129,6 0 0,-3 0 0,4 1 0,0-3 0,-1 0 0,0-1 0,-2-1 0,1 0 0,-2-2 0,-2 0 129,1-2-129,-1-1 0,-4 2 0,-10-11 0,19 16 0,-19-16 0,12 15 0,-12-15 0,7 11 0,-7-11 0,0 0 129,3 11 0,-3-11-129,0 0 129,-9 9 0,9-9-129,-19 9 129,6-1-129,-2-4 129,-3 4-129,-2 1 0,2-1 0,-4 4 0,1-2 0,0 2 0,0 0 129,0 0-258,2-1 129,0 1 0,4-1-129,0 1-129,3-2-258,4 5-774,0 1-2580,8-16-129,-6 22-258</inkml:trace>
  <inkml:trace contextRef="#ctx0" brushRef="#br0" timeOffset="11891.6802">160 6790 645,'0'0'516,"0"0"-129,0 0-129,0 0 387,0 0 129,0 0 129,0 0 0,0 0 0,0 0 129,0 0 0,0 0-516,7 0-129,5 0-129,0 0-129,3 1 129,0 1 0,1 3-129,2 0 0,-2 0 0,1 2 0,1-1 258,-1 2-258,4 0 0,1 1 129,3-1-129,1-1 0,2 2 258,1-1-258,1 0 129,0-2-129,-3-3 0,-2 2 129,-5-1-129,-4-1 0,-6-1 0,-10-2 0,0 0-129,0 0 0,0 0-129,0 0 0,-12 1-129,1-1-129,-5-7 0,4-3 129,-4-3-258,0 1 258,-1-3 0,4 1-129,-2-1 129,-3 0 129,4 2-258,0 1 258,0-1 0,1 4 0,-1-1 0,2 3 129,12 7-129,-20-12 129,20 12 0,-13-10 0,13 10 129,0 0-129,0 0 129,0-12 129,0 12-129,0 0 258,15-2-129,-15 2 0,18 0 0,-6 1 0,1 4-129,3 1 129,2 2-129,0 2 129,5-2-258,3 2 129,-1-1-129,2 0 129,0 2 0,-2-2-129,1 1 129,-4 2-129,0 0 129,-6 1-129,-4 4 129,-3 2 129,-3 0-129,-6 3 0,0-1 0,-5 3 0,-6-1-129,-4 1 258,-4 3 0,-3-8 0,-3 5 0,-3-7 129,1 5 0,-6-8 0,5 1 0,-1-3 0,4-2 0,4-3-258,3 1-129,4-2 0,14-6-129,-16 10-258,16-10 0,0 0-645,15 5-1548,5-5-1161,12 0-387,-2-5 258</inkml:trace>
  <inkml:trace contextRef="#ctx0" brushRef="#br0" timeOffset="13583.777">10459 7420 1935,'-23'0'645,"-4"0"-258,12 0 0,-1 0 129,-3 0 258,0-5 129,-3-1 0,4 0 129,-8-1-129,2 0 0,-4 0-258,-4 3-258,-2-2 0,-4 4-129,-3 0-129,-3 1 0,-5 0-129,-1 1 129,-3 0 0,0-2 258,0-5 0,3 2 129,-5-7-129,8 3 0,-1-8 258,4 0-258,-1-2 129,4 3-258,-4-3 0,7 0-129,-2-1 0,1 1 0,6-5 129,3 2 0,3-4-129,8-3 129,1-4-258,8 2 258,7-5-258,3 2 129,5-1-129,7-2 129,10 3-258,6-1 129,6 4 0,5-2 0,5 1 0,2 3-129,5 2 129,1 4 0,-2 1 0,1 5 0,-1 4 129,-1 6-129,3 2 129,-1 5 0,1 0 0,2 1 0,3 5-129,4-1 129,2 0 0,1 0 0,3-2 129,3-1-129,-3-2 0,3 2-129,-4-1 129,2 3 0,-1-1-129,-1 5 129,-5 1-129,2 1 0,-3 2 0,-2 1 0,-2-2 0,-3 4 0,-2 0 0,0 0 0,-2-2-129,-3 4 129,0-3 0,-4 1 0,-1 1 0,-1-1 0,-6 2 0,-4 0-129,1 2 129,-6-3 0,-5 2-129,-4 0 129,-5 1 0,-7 2-129,-4-1 129,-1 4-129,-11 0 258,-9 1-258,-3 1 258,-9 2-129,-5 0 0,-7 1 0,-7 3 0,-6-1 129,-4 1-129,-7 1 129,-7 0-129,-6 3 129,-3-4-129,-3 0 129,-2-4-129,-4-4 129,-4-5-129,3-3 129,0-6-129,3-5-258,2-2 0,0-7-774,15 0-1419,0-8-1935,9-13-258,11-4-129</inkml:trace>
  <inkml:trace contextRef="#ctx0" brushRef="#br0" timeOffset="14927.8538">10768 5186 516,'-41'15'645,"18"-7"387,-6-3 0,-1 3 0,-4-2 0,-1 3 387,-6-4-387,-1 7 129,-5-6-258,-1 5 0,-4-3-387,0 1 258,-4-1-387,0-2 0,-3-3-129,0 0-129,1-3 0,1 0 0,2-8 0,5 0 129,-1-4-129,6-2 0,1-1 0,4-5-129,3 2 129,2-8 0,4 2 0,4-3 0,1-5 0,11 1 129,-2-5 0,8 2-129,4-6 129,5 4-129,0-6 0,8 2-129,8 0 0,4 1 0,3-2 0,5 2 0,2 2-129,4 1 129,2 2 0,-1 2 129,1 3-258,4 4 258,1 3 0,3 2-129,5 4 129,3 3-129,3 2 258,5 3-129,0 4 0,1 4 129,2 0-129,3 4 0,-3 3 0,3 5-129,-2 0 129,2 4-129,4-2 0,2 3 0,-2-1 0,-1 1 0,0-2 0,-1 3 0,-2 0 0,-4 1 0,-6 5 129,-5 1-258,-5 1 129,-9 3-129,-7 3 129,-4 0-129,-8 3 258,-9 1-258,-5-4 129,-4 2 129,-6 0-129,-7 2 129,-4-4 0,-4 1 0,-4-4 0,-3-2 0,-6-3 258,-3-1-258,-4-2 129,-6-3-129,-7 0 0,-7-1 0,-6 1-129,-3 3 0,-5 0-258,-5 2-129,5 7-1032,-6-1-2451,3-5-516,10 1-387,0-13 646</inkml:trace>
  <inkml:trace contextRef="#ctx0" brushRef="#br1" timeOffset="35207.0137">15583 16083 1,'-15'-10'2192,"-4"0"-128,5 5 129,3 1-258,1 1-903,-6-2-387,6 3 0,-5-4-129,3 5 0,-2-4 0,2 5 129,-6-5-129,6 3 0,-8-1-129,3 3 0,-5 0-258,2 0 129,-2 0-129,-2 5 0,0-5 129,1 7 129,-3-4-129,1 5 258,-4-2-129,1 4 0,-5-3 0,3 6 129,-6-3-129,2 8-129,-4-5 0,5 5 0,-6-1 0,4 5 0,-1 0-129,1 0 129,-1 2-258,2 1 258,3 0-258,1 0 129,2 1 0,8 1-129,1-6 129,5 3-387,5-1 516,4-1-516,4 0 516,1 2-516,0 2 258,5-4 0,4 3 0,2 4 0,2 2 0,5-1 129,0 2-129,6 0 0,2-4 0,4 2 129,3 0-129,3-4 0,3-1 0,3 0 0,3-5 0,5-1 0,0-2 129,1 0-129,7-4 0,0 0 0,3-3 0,3-1 0,1 0 0,0 0 0,5-2 0,-3-4 0,2-3 0,2 0 0,-4 0 129,1 0-129,-1-7 0,1-3 0,2-3 129,-1-4-129,1-1 0,0-4 0,-2-5 129,0-2-129,-1-5 0,-4 0 0,-3 0 258,-2-4-258,-7 1 0,-4-1 0,-6-3-258,-4 2 258,-8 3-129,-6-1 258,-5 1-387,-6 3 387,-6-2-387,-5 2 258,-1 0-129,-9 2 129,-5-2-129,-2 2 0,-5 1 129,-3 1 0,-2 0 0,-6 1 0,-2 3 129,-3-2 0,-3 1 0,-2-2-129,-6 5 129,-5-1 0,-5 2 0,-5 4-129,-5 2 258,-5 3-258,-7 4-258,-6 2 258,-7 7-129,-7 0-129,-3 11-129,-9 0-516,8 18-1935,-12 2-1806,-2 2-258,-2 9-258</inkml:trace>
  <inkml:trace contextRef="#ctx0" brushRef="#br1" timeOffset="40671.3263">339 5806 1,'-15'-6'1160,"1"2"130,14 4 129,-14-5-516,14 5-129,-12-2-258,12 2 129,-13-3-387,13 3 129,0 0-129,-11 0 129,11 0-129,0 0 129,-13 0 129,13 0-258,0 0 258,0 0-387,0 0 129,0 0-129,0 0-129,0 0 0,0 0 0,0 0 0,0 0 0,0 0 0,5 8 0,-5-8 0,18 2 0,-4 1 0,0-2 0,4 1 0,0-1 0,0 0 0,2 2 0,3-2 0,-2 0 258,0 3-258,0-1 129,-1 1 0,1-1-129,0-1 129,-1 1 0,0 2 0,0-2 0,-3 1 129,1-3 0,-1 3-129,-3-4 0,-3 0 129,-11 0 0,20 0-129,-20 0 0,12 0 0,-12 0 0,0 0 0,0 0 258,12 0-129,-12 0 0,0 0 129,0 0 0,0 0-129,0 0 0,-8-3-129,8 3 0,0 0-129,-13-5 0,13 5 0,0 0 0,-14-12 0,14 12 0,-11-12 0,11 12 129,-15-18-129,2 7 0,1 1 0,-1-1 0,3 1 0,-1-2 129,-2-1-129,3 1 0,-2 0 0,4 0 129,-1 0-129,1 0 0,8 12 0,-15-15 258,15 15-258,-11-11 0,11 11 0,0 0 0,0 0-258,0 0 258,-6-13 0,6 13-129,0 0 129,0 0-129,9 0 129,-9 0-129,11 0 129,-11 0-129,18 6 129,-18-6-129,22 11 0,-9-4 129,4-1-129,-3 1 129,3-2-129,-1 2 129,0 3 0,2 1 0,-3-1 0,0 2 0,-2-2 0,0 4 129,-1-1-129,-3 0 0,-1 0 0,-4-2 0,-4-11 129,3 21-129,-3-21 129,0 17-129,0-17 129,-10 19-129,10-19 0,-15 20 0,5-8 129,-4 2-129,-2 1 0,-3-1 0,-1 3 129,-5-2-129,2 4 129,-5-2-129,2 4 129,0-3-129,0 1 0,3-2 0,2-1 0,3-3-129,2-1 129,4-5-129,12-7-258,-13 11 0,13-11-774,0 0-2451,9 1-387,2-2 129</inkml:trace>
  <inkml:trace contextRef="#ctx0" brushRef="#br1" timeOffset="44803.5626">766 8165 258,'0'0'645,"0"0"0,0 0 258,-8-11 0,8 11 129,0 0 258,-15-11 258,15 11-387,-12-8 0,12 8-258,-16-11-129,16 11-129,-18-13-129,6 4-129,12 9-129,-25-12 0,12 7-129,-4-2 0,2 1 129,-5-2-129,0 1 0,-2-1 129,1 1-129,-2-4 0,2 2 0,-6-2 258,5 3-129,-5-2 0,5 3 0,-1-2 0,2 2 129,0-2-129,5 2 0,-4 0 0,2 2-129,4-2 129,0 3-258,1-4 129,3 3 0,-2 0 0,12 5-129,-15-10 0,15 10 129,0 0-129,-14-12-129,14 12 129,0 0 0,0 0 0,-5-12-129,5 12 129,0 0-129,0 0 0,0 0 0,7-5 0,-7 5 0,17-4 0,-6 1 0,3-1-129,-1 0 0,5 2-129,-3-2 129,2 1 0,-2 2 0,1 0 0,-2-1 0,0 2 129,-1 0-129,-1 3 129,-12-3 129,19 9 0,-19-9 0,16 14-129,-16-14 129,15 14 0,-15-14 0,15 11 0,-15-11 0,15 6 0,-15-6 0,15 3 0,-15-3-129,14 2 129,-14-2-258,18 0 0,-18 0 0,15 3 0,-15-3 0,11 3-129,-11-3 258,0 0-129,0 0 129,0 0-258,0 0 0,12 5 0,-12-5-387,0 0-258,0 0-129,0 0-129,0 0 129,11 12 258,-11-12 0,0 0 387,3 14 129,-3-14 258,0 19 0,1-6 129,2 0 0,2 3 0,-1-2-129,3 1 129,-1-1 0,2 1 0,-2-5 129,-6-10 0,8 19 0,-8-19 387,4 11-129,-4-11 0,0 0 0,1 15 0,-1-15-258,0 0 0,0 0 0,5 13 387,-5-13-129,0 0 516,0 0-129,0 0 0,0 0 129,0 0-129,0 0-129,0 0-645,0 0-387,6-8-129,-6 8-387,2-17-258,-2 5 129,0-2-129,0-6 387,0 1 0,-4-3 258,-6 1 258,2-1 129,-3-3 129,1 4 0,-1-3 0,2 3 0,-2 0 0,4-1 129,-1 3 129,2 2 258,-3 0 258,4 4 129,-2 1 129,7 12 0,-11-15 258,11 15-258,0 0 0,0 0-129,-13-8-387,13 8 129,0 0-258,0 0 129,0 7-258,0-7 0,4 11 0,-4-11 129,19 11 0,-5-3-258,2-3 129,4 3 0,1-3 0,3 5-258,3-4 0,0 2 0,1 0 0,0 1 0,1-1 0,1 2-258,-3-1 258,0 1 0,-5 2 0,0 1 0,-6 2 0,-2-2 258,-5 4-258,-4-2 0,-3 2 0,-2-1 129,-2-2-129,-8 1 0,2-1 129,-5 1-129,-3-2 129,-4 1-129,-4 1 0,-3-1 129,-2 3-129,-5-2 0,1 0 0,-4 2 0,1 1 0,0 1 0,1-1 0,4 1 0,2-2 0,5 3-129,2-2-129,5 0-129,6 0-258,4-3-903,7-15-2193,4 25-129,-4-25 0</inkml:trace>
  <inkml:trace contextRef="#ctx0" brushRef="#br1" timeOffset="46371.6523">10612 8424 129,'-41'-4'2967,"25"2"-516,-9-1-2451,2-1 0,-4 0 0,-3 2 258,-1-3 0,-6-2 129,1 3 129,-3-4 0,-1 3 0,-4-1-258,-1 0 0,-3-1 129,1-1-129,-3 0 0,-1-1 129,1-3 0,3 0 129,-4-2-258,6-2 129,-1-1 0,5 1-258,-1-3 0,2 0 0,2-3 0,3-2 0,2-1 0,6-4 129,1 0-129,5-4 0,6-1 0,3 0 0,4-1 0,3 1-129,5-2 0,0 3 0,7 2 0,6 1-129,4 1 0,3 0 129,10 3-129,2 2 0,4 3 129,5 5 0,1 2-129,3 6 129,4 1 0,3 6 0,1 0 129,2 1-129,4 0 0,3 0 0,2 0 129,3 0-129,4-3 0,1 0 0,1 3-129,1-1 129,3 0 0,-3 1-129,3 0 129,-1 1 0,-3 3 0,-4 0-258,-2 4 258,-4 0 0,-4 1 0,0 0 0,-8 4-129,-2 1 129,-2 0 0,-4 1-129,-2 1 258,-5-1-258,-4 1 258,-4 1-258,-7 0 258,-3 2-258,-9-1 258,-4 2-129,-5-1 129,-13 5 129,-6-1-129,-7 3 129,-10 0-129,-2 2 387,-9 2-387,-2 2 129,-7 1-129,-4-1 129,-3-1-129,-4-1 0,-6-1 129,-1-3-129,-2-6 0,-3 1 0,-1-5-129,0 0-129,-1-2-129,2-3-258,5 3-516,-5-5-1677,6-5-1419,11 3-258</inkml:trace>
  <inkml:trace contextRef="#ctx0" brushRef="#br1" timeOffset="47970.7438">10527 6297 1,'-56'17'1160,"24"-10"1,-6 2 0,1-3 258,-7 1-258,-2 0 258,-2 0-516,-5-4 0,0 2-258,-5-3 129,3 1-387,-4-3 0,4 0 129,-4-5-387,4 0 129,-2-5-129,2-2 258,-1-2-258,2-3 0,3-1 0,-2-5-129,4 3 0,4-4 0,2-3 0,5 2 129,5-3-129,4-1 129,4 0-129,8-2 258,4-3-129,7-2-129,6-1 0,6-3-129,11 0 129,8-2-258,6 0 258,6 1-129,4 2 129,6 3-129,3 1 258,2 4 0,2 4-129,3 3 258,-1 2-129,6 1 0,3 2-129,3 2 129,1 1-129,7 3 0,-3 0 129,4 2-129,0 1 129,5 3-129,-4 2 129,2-2-129,2 4 129,2 3-129,-1 0 0,1 2 129,-1 6-129,-6 1 0,3 3 0,-4 4 0,-2 1 0,-6 1-129,-3 1 258,-4 4-258,0 1 0,-6 3 0,-5 4 129,-9-2-129,-2 6 0,-12 2 129,-2 1 0,-11 2 0,-12 1 0,-2 2 0,-11-1 129,-5 3 0,-12-6-129,-4 2 129,-8-2 129,-4 2 0,-3-2-129,-6-3-129,-7-5 258,-1 1-129,-5-5 0,-4 0 0,-3-6 0,-4-4-258,-1 2-129,-3-9-903,5 1-2580,-2 2-516,-7-9 0</inkml:trace>
  <inkml:trace contextRef="#ctx0" brushRef="#br1" timeOffset="54191.0996">14695 11889 645,'-8'-12'3225,"7"-3"-258,1 15-2193,0-18-387,0 18-129,9-15 0,-9 15 387,10-14 129,-10 14 129,0 0 0,7-15-129,-7 15 129,0 0-129,0 0-387,0 0-129,0 0-258,0 0 0,0 0 0,0 0 258,0 0-258,10 7 129,-10-7 0,8 21-129,-4-6 129,0 3 0,2 6 0,-1 4-129,-1 2 129,0 3-129,-3 1 129,1 2 0,-2-2 0,0-2 129,0-6-129,-2-4-129,1-4 0,0-6 0,1-12 129,-4 14-129,4-14 0,0 0 129,0-8-129,0-5 129,1-5 0,-1-6 0,3-1-129,-2-6 0,-1-3 0,0 1 129,0-4-258,0 3 258,0 2-258,1-1 258,4 4-129,-4 2 0,3 3 129,1 2-129,0 9 129,-1 0 0,-4 13-129,6-17 129,-6 17-129,0 0 0,0 0 129,3 7-129,-3 7 129,0 7-129,0 5 258,0 5-129,0 6-129,0 5 129,1 2-129,4 0 129,1 0-129,-1-1 129,5-4-129,-2-5 0,0-5 129,1-3-129,-1-9 0,-4-5 129,-4-12 0,0 0 0,0 0 0,7-9 0,-7-7 0,-1-10 0,-2-2-129,-3-8 0,-2-4 0,1-2 0,0-3 0,-1 1 0,3 1 0,-2 4 129,3 3-129,1 7 0,1 4 129,1 4-129,1 9 0,0 12 0,0-17 0,0 17 0,0 0 0,0 0 0,0 18 0,0-1-129,3 6 129,1 6 0,2 3 0,1 6 0,0 1 0,0 5-129,-1-1 258,0-2-129,-1-1 0,-4-5 0,-1-5 0,0-4 0,0-6 0,0-7 0,0-13-129,0 0-129,6-12 0,7-13 129,-1-11-258,5-6 129,-1-8 0,2-4 0,-3-3 129,-1 3 258,-2 5-129,-5 3 387,-1 9-258,-5 7 129,4 8 0,-4 5-258,-1 17 129,3-15-129,-3 15 0,0 0 0,1 12 0,-1 5 0,0 5 0,-1 2 0,-2 6 0,-3 5 129,3 4-129,-4 2 0,2 0 129,-2-4-258,0 1 258,0-4-129,1-5 0,0-4 0,0-7 0,3-4 0,-1-3 0,4-11 0,0 0 0,0 0 0,-1-10 0,1-7 0,0-4 129,0-5-129,0-4 129,0 0 0,0 0-129,0 1 129,-2 4-129,-1 5-129,0 1-258,3 9-258,0-2-645,0 12-1290,0 0-1806,0 0-387,6 3 258</inkml:trace>
  <inkml:trace contextRef="#ctx0" brushRef="#br1" timeOffset="55440.171">14482 12289 2451,'-4'-20'3354,"-1"1"258,5 19-2580,-4-14-387,4 14-258,0 0 129,0-12-258,0 12 258,0 0-129,0 0 258,0 0-129,0 0 258,0 0-258,14 9-129,-14-9 129,16 18-129,-7-5-129,5 3-129,1 2 258,4 4-258,-1 1 129,2 6-129,-2-1 387,4 6-387,-4-3 258,3 4-129,-3-3 0,4 0-129,-1-3 129,1-3-129,-2-6 0,-2-4-129,-1-3 129,0-6-129,-4-5 129,0-2-129,-13 0 129,18-6-129,-11-9 129,0 1-129,0-6 129,-2 0-129,4-6 0,2-3 0,2-6-129,4-1 129,4-2-258,5-3 258,5 2-129,4-4 129,0 4-129,0 0 0,-1 7 129,-2 0 0,-5 7 0,-4 2 0,-6 7 0,-6 3 0,-11 13 0,15-13 0,-15 13 0,0 0 0,0 0 129,0 0-129,-10 2 0,10-2 0,-23 9 0,9-6 0,-5 0 0,-5 0 0,-3-2 0,-3-1 0,-4 0 0,-1 0 129,-5-1-129,-6-2 129,-3 3-129,-1 0 129,-4 0 0,-3 0-129,2 4 129,0 1 0,3 0 0,3 1 0,6-1 0,9-1-129,6-2 129,10-1 129,5 0-258,13-1 0,-15 0 0,15 0 0,0 0 0,2-8 0,-2 8 0,16-11 0,-5 6 0,1-1-258,5 3 258,1 0-129,0 2 0,2 1 0,3 0 129,-3 0-129,1 4 0,0 1 0,-1 2 0,-4 2 0,3 2 0,-7 0-129,1 4 129,-6-1 0,-1 5-129,-4-1 258,-2 6-387,0-6-387,0 7-2580,0-3-1032,0-22-387,-8 12 129</inkml:trace>
  <inkml:trace contextRef="#ctx0" brushRef="#br1" timeOffset="60515.4613">14744 12760 774,'-58'0'2451,"29"2"-129,-5-2 129,2 5-516,-5-4-129,6 7-387,-6-4-258,3 7-129,-7-3-258,6 7 129,-4-4-258,3 5 129,-4-2-258,4 7 0,-1-4-129,5 7 0,-1-2-258,4 2 0,-1 2 0,4 3-129,1 0 129,3 0-129,2 3 129,1 2-129,2-1 0,5 0 0,2-2 129,5 1-129,4-1-129,1 1 129,1 1 0,8-4 0,5 2 0,3 0 129,6 2-129,-1-3 0,5 1 0,3 2 129,2-3-129,1 1 0,4 0 0,0-2 0,0-1 0,2 2 0,2-5 0,1 1 129,3-7-129,2 1 0,0-6 0,5-2 129,3-2-129,2-5 0,4-4 129,3-1-129,0-6-129,1-5 129,-1-2 0,0-2 0,-3-2 0,-2 1 0,1-2-129,-2-1 129,-3 2 129,1-3-129,-2-2 0,0-2 0,-3-4 0,-1-1 0,-3-3 129,-2-6-258,-4-1 258,-1-2-258,-6-3 258,-3 2-129,-7 0 129,-3 0 129,-8-2-258,-4 4 129,-9-3-129,-2 3 129,-11-1 0,-6 0 0,-4 0 0,-8 3-129,-2-2 129,-5 2-129,-8 2 258,-1 2-258,-6 0 0,-7 3 129,-2 4-129,-6 3 0,-5 4 129,-3 7-129,-8 1 0,-7 8 129,-5 4-129,-4 4 129,-4 8 0,-2 4 0,-1 1-129,4 5 129,3 2-129,8 5 129,2-3-129,11 6 0,8-1 0,11-2 0,9 3-129,6-2 0,14 2 0,6-5 0,11 2 0,5-1-129,9 2 129,0 2 0,10 0 129,3 2-129,4 3 0,2 0 0,6 4 129,0 3 0,5-1-129,1 2 0,5 0 0,2-3 129,1 0-129,4-2 129,1-4-258,4-5 516,1-3-516,3-3 258,6-5 0,2-3 0,5-3 0,6-3 0,3-3 0,1-3 0,6-3 0,0-2 0,0-4-129,-1-6 129,3-2 0,-5-7 0,1-1 0,-3-6-129,-1-1 129,-4 0 0,-3-5-129,-6-3 0,-2 3 129,-6-4-258,-7 0 129,-7 0 0,-7-1 129,-8 1-129,-6-1 129,-8-1 129,-9-3-129,-3 0 0,-16-2 129,-5 2-129,-10-1 0,-7-2 0,-8 5 0,-11 0-129,-9 4 258,-7 3-258,-3 8 129,-10 0-129,-1 10 0,-8 2-516,5 12-1548,-11 8-1935,-1 2-258,0 11-387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6:58:34.67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21916 15018 2709,'15'11'3096,"-15"-11"-1161,0 0-1032,0 0 0,0 0 0,0 0 0,0 0 129,0 0 129,0 0 0,0 0 0,0 0-258,0 0-129,-15 4-387,2 0 129,-11-4-129,-3 5-129,-10-5 0,-4 7 0,-11 1 129,-2-3-129,-3-1 0,-2 6 0,-3-3 0,1 5-129,-3 2 129,1 3-258,-2-3 129,0 5 0,-1 9-129,1-2 0,2 9 0,2 0 258,4 2-258,6 2 0,9 4-258,8 3 129,10-2 0,13-2 0,11 1 129,8 0-387,19 6 258,10-3-258,13 4 258,7-4 0,15 1 0,1-2 0,16-1-129,3-3 129,7-7 129,8-5-129,2-5 0,4-8 0,3-5 0,0-9 0,-6-2 129,-4-14-258,-5-6 258,-10-9-129,-7 0 129,-7-8 129,-10-5 0,-5 0 0,-10-6 0,-4 0 258,-10-3-258,-3-6 129,-8 0-258,-6-1-129,-6 2-258,-9-11 0,-6 11-387,-14-7 129,-11 5 258,-18-1 0,-16 5 387,-16 2 129,-18 4 516,-10 14 0,-21 4 129,-7 17-258,-19 13-387,-11 9-774,-2 25-2451,-10 16-1161,-14 4-387,0 8-258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29.5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71 182 27,'-10'-2'22,"10"2"-6,0 0 0,0 0-2,0 0-4,0 0-3,0 0-1,0 0-1,-7 13-3,6 1 0,-1 5 0,1 5-1,-2 6 0,1 5 0,-2 6 0,-1 4 0,-1 4 1,1-5-2,-1-1 1,0-4-1,0-6 1,2-6-1,1-7 1,1-7 1,2-3 0,0-10 1,0 0-1,2-19 0,0 1 0,-1-8 0,1-7-1,2-10 0,3-6-1,0-7 0,1 0 0,2 1-1,1 2 1,1 6-1,3 5 1,1 7-1,4 3 0,4 12 0,5 2 1,2 5-1,3 4 1,-1 6-1,-1 4 0,3 6 1,-5 4 0,-6 4 0,-7 4 1,-11 2 0,-5 1 0,-8 4 1,-5 1 0,-12-1 0,-6 0 0,-6-3 1,-5-3-2,2-5 1,-1 0 1,3-9-1,4-4-1,4-2-1,4-3-3,10 1-1,0-5-7,15 7-12,1-11-12,8-3-2,7 0 1</inkml:trace>
  <inkml:trace contextRef="#ctx0" brushRef="#br0" timeOffset="661">808-3 21,'0'0'29,"13"5"-1,-13-5-10,-14 7-12,14-7 1,-22 10 0,9 0 0,-7-2-1,1 7 0,-7 0-2,0 9 0,-5 7-2,1 7 1,-2 4-2,-1 7 1,1 2-1,6 4 0,4-2 0,6 1 1,9-7-1,9-3 0,9-8 0,10-7-1,11-7 0,6-9-3,12-2-7,0-8-20,5-11-6,2-4 1,-4-6 0</inkml:trace>
  <inkml:trace contextRef="#ctx0" brushRef="#br0" timeOffset="1142">1063 220 18,'16'15'27,"9"12"0,5 3-18,3 10-1,5 4-1,-2 0-1,2 9-1,-1-9 0,-2 0-2,-2-6 0,-5-5-2,-4-9 1,-6-6 0,-8-8-2,-10-10-2,0 0-1,-19-5 0,-2-8 0,-9-6-1,-5 1 0,-3-4 0,-3 1 3,1 3 2,2 4 1,3 4 0,-1 6 0,12 5 1,0 0 0,9 3 1,1-2 0,14-2 2,0 0-1,11-16 1,14-5-1,10-3 1,7-6-2,7 0 0,8-3-1,4 1-2,-9 5-1,-4 6-2,-6 8-3,-11 1-5,-3 10-11,-8 2-13,-6 1-2,-2 3 1</inkml:trace>
  <inkml:trace contextRef="#ctx0" brushRef="#br0" timeOffset="1632">1812 443 15,'4'18'29,"-8"-1"1,2 9 1,-4 4-26,-4 3 0,-2 9 2,-5-2-1,0 3 0,0-6-1,4-2-2,2-8-2,1-7-6,11-4-14,-1-16-14,18 3-1,-1-10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31.5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0 218 6,'0'0'23,"0"0"-2,6 15-14,-1-3 0,4 6 2,0 4-1,6 4 2,0 1-3,6 3 0,-2-4-1,4 2-2,-1-6-2,2-2 1,-2-8-1,1-6-1,-1-7-1,-1-8-1,1-5-2,0-9 0,4-3-1,-2-3 0,5 0 0,-3 0 0,3 2 1,-1 4 1,-3 6 1,-1 4 1,-5 6 0,-4 3 1,-4 4 0,-11 0 1,0 0 0,-4 17 2,-11-8 0,-2 4 0,-9 5 0,-2 4 1,-8 1-2,-1 4 1,-1-2-2,1 2 0,1-3-2,3 0 2,6-6-2,6-6 0,6-2-1,5-4 1,10-6-1,0 0 1,0 0-1,0 0 0,12 4 1,-12-4 0,7 11 0,-6 2 1,-3 6 0,-4 9 0,-3 5 1,-1 8 1,-5 3-1,4 4 1,-1-6-1,3 0 0,0-7 0,4-7 0,0-7-3,5-21-8,0 0-24,0 0-1,13-27 0,-4-1-1</inkml:trace>
  <inkml:trace contextRef="#ctx0" brushRef="#br0" timeOffset="1021">790 0 19,'0'0'23,"0"0"-17,-4 9 1,4-9 1,2 11 0,-2-11 1,4 16 0,5 0-1,-2-2-1,7 8-1,-2 0 0,7 6-1,-2 0-1,7 6 0,-4 0-2,3 5 1,-3 1-1,1 2-1,-1-1 0,-3 2 1,0 3-1,-4 0 0,0-6 0,-5-2 1,-3-4 0,-2-2 1,-4-6 1,-3 0 0,-6-7-1,-4-2 2,-5-1-1,-1 1 0,-5-2-2,0 0 0,-2 0 0,2-2-1,1 0 0,-2-1-1,5-1 0,1-2 1,3 2-2,-2-5-5,5-1-31,-4 0-1,-2-8 0,7-4-1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01.8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260 2351 16,'0'0'27,"-12"-7"-1,12 7-4,0 0-4,-10-5-4,10 5-3,0 0-1,0 0-4,0 0-1,0 0-2,10-15 0,0 11-2,0-2 0,1 0-1,-1 1-1,0 3 0,0 3 0,-10-1 0,14 13 0,-11-2 0,-3 4 0,-1 0 1,-2 2 0,-2 0 0,-3-1 2,-4 0 0,-2-5 0,0-1 1,-3-5 0,1-1 1,-1-5-2,5-1 0,3-3-1,9 5 0,-9-15-1,9 15-1,4-16 0,-4 16 0,8-11-1,-8 11 1,0 0 0,10-5 0,-10 5-3,0 0-14,5 9-18,-5-9-2,17-8 2,0-6-1</inkml:trace>
  <inkml:trace contextRef="#ctx0" brushRef="#br0" timeOffset="3244">1003 1921 28,'0'0'28,"0"0"-4,0 0-4,0 0-3,0 0-5,0 0-3,17-8-2,-4-1-2,7 4-2,0-4-1,3 2-1,-3 0-1,4 3 0,-2 3 0,-4 4-1,-2 5 1,-2 0-1,-2 5 1,0 0-1,-2 5 1,-3 1-1,-3 1 1,-2 3 1,-5 3-1,-3 2 1,-6 2-1,-6 3 1,-5 2 0,-3 2 0,-2 1-1,-3-1 1,2-4 0,1-1 0,2-4 0,7-4-1,2-5 1,7-4 0,1-3 0,6-1 0,5-2 0,4 0 1,8-1 1,7-1-1,5-2 0,6 1 0,6-2 0,7 2 0,2-2-1,5 0 0,-2 0 0,-1 1-1,-2-1 0,-2 1-4,-2-2-34,-4 0 0,-10-10-1,-5-7-1</inkml:trace>
  <inkml:trace contextRef="#ctx0" brushRef="#br0" timeOffset="5428">-5 3637 16,'0'0'26,"0"-10"-2,0 10-15,12-7-3,-3 4 1,3-1-3,1 2 1,0-1-2,-1 2-2,0 0 0,-2 4-1,-1 1 0,-9-4 0,12 15 0,-10-6 0,0 1 1,-1 2 0,-1-2 1,2 1 1,-2-11 3,-5 17 0,5-17 0,-10 10 2,10-10-1,-14 4-1,3-4 0,11 0-2,-17 0-1,17 0-1,-14-3 0,14 3 0,0 0-1,-6-12 1,10 3-1,4-2-1,3 1 0,-3-2-1,3 3 1,-3-1-3,2 5 2,-10 5-1,12 3 1,-12-3 1,-4 20-1,0-5 1,-1 2-1,0-1 2,-1 1-1,1-3 1,-3-4 0,3 0 1,5-10 0,-9 7 2,9-7-1,-10-2 0,10 2 0,-11-11 0,11 11-1,-8-17-1,5 8-1,2-2 0,1 11-1,2-15-1,-2 15 1,0 0-1,0 0 0,10-4 0,-2 13-9,-4 1-26,-4-10 0,21 10-2,-5-15 2</inkml:trace>
  <inkml:trace contextRef="#ctx0" brushRef="#br0" timeOffset="6369">961 3343 16,'0'0'30,"-8"9"-2,8-9 3,-6 11-23,6-11-6,-8 10 1,8-10-1,-6 19 1,4-7 0,3 3 1,2 3-1,3 3-1,5 3 0,2 4 0,5 1-1,0 3 0,1 0-1,1 2 0,-3 1 0,-2 0 0,-5 2-1,-5-2 1,-5-3 0,-5-2 0,-3-3 0,-6-3 2,-3-7 1,-3 0 0,-5-11 1,1-1 1,-4-8 0,7-5 1,-4-11 0,7-5-2,4-7-2,9-4 0,7-6-1,8-4-1,6 0-1,9 2 0,5 5 1,4 2-1,2 4 1,-3 5 0,-1 4 0,-2 4 1,-6 4 0,-4 1 0,-6 1 0,-2-1 0,-4 0-1,-4-3 1,-2 0-1,0-2 1,-3 0-1,-1 0 0,-2 1 1,-1 1-1,-3 5-1,-3 5 1,-6 6-1,-8 6-1,-4 15-6,-10 7-31,-12 7 0,-9 7 0,-16-4 0</inkml:trace>
  <inkml:trace contextRef="#ctx0" brushRef="#br0" timeOffset="16363">1849-7 14,'0'0'27,"10"2"2,-10-2-10,0 0-11,12 8-1,-12-8 0,12 13-1,-5-3-1,5 6 1,3 6-1,6 8-1,3 8 0,7 11-1,0 9 0,4 11-1,-2 9 0,-2 10-1,-3 7 0,-3 6-1,-8-2 1,-5-1 1,-8-1-1,-6-4 1,-10-7 0,-7-4 0,-9-12 1,-3-6 1,-6-8-1,-2-5-1,1-12 1,3-7-2,2-9 0,3-11-3,5-3-3,-2-13-8,7-3-13,1-5-11,-1-5-2,2 0 2</inkml:trace>
  <inkml:trace contextRef="#ctx0" brushRef="#br0" timeOffset="17024">1729 1399 27,'0'0'25,"0"0"-1,10-4-2,0-14-6,15-5-4,0-13-3,10-3-1,1-9-1,6 0-1,-3-3-3,0 6 0,-6 3 0,-6 10-1,-9 8 1,-4 4-1,-6 6-2,-2 4-1,-6 10 0,7-10-2,-7 10 1,-5 12-1,-2 6 1,-5 4 0,-5 10 0,-7 4 1,-4 6 1,-5 5 0,-3 0 0,-1 1 0,-1-2 1,2-3-1,4-4 0,2-2 0,6-6 0,4-4 0,9-4 0,6-3 0,6-2 1,6-2-1,6 0 1,7-1 0,3 2-1,8 1 1,5 1 0,5 3 0,4-2 0,5-1 0,0 0 0,1-1 1,-4-3-1,-3-1 2,-9-4-1,-6-2 0,-10-2 0,-5 2 1,-14-8-2,11 11 1,-11-11-1,1 10 0,-1-10-1,-3 10-2,3-10-5,-3 10-32,3-10 1,-12-10-2,-2-8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22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266 389 4,'46'-6'8,"4"-1"-1,11 0 0,8-1-1,6-1 1,4 1-1,1-4 1,1 2 0,-7-3 1,2 4 1,-10-5 0,-2 4 0,-10-2-2,-5 5-1,-9-1 0,-7 1-2,-9 2 0,-6 2-1,-8 0 1,-10 3-1,0 0 0,0 0-1,0 0-1,0-10-4,0 10-9,0 0-18,-18-7-4,9 2 1</inkml:trace>
  <inkml:trace contextRef="#ctx0" brushRef="#br0" timeOffset="611">487 20 11,'8'-12'13,"-8"12"-4,0 0-1,3-9-1,-3 9-1,0 0-1,-17 3 0,4 1-2,-3 3-1,-4 2 0,-3 2-1,-5 3 0,-2 6 1,-5 4-1,-1 5 0,-3 1 1,1 3-1,0 0 0,1 3-1,3 0 0,6-4 0,4-1 0,6-6 0,6-2 1,4-2 0,4-3 1,4-3 0,4-1 1,2 2 1,3-3-1,8 3 1,2 1 0,9 0-1,8 0 0,10 3 0,9-2-1,7-2 0,5 0-1,3-1 0,2-2 0,-1 0 1,-7-3 0,-4 2 1,-8-4-1,-6 2 0,-9-4 1,-5 0-1,-8-2 0,-4 2-1,-7-2 1,-1-1-1,-12-3 0,9 3 0,-9-3 0,0 0 1,0 0-1,0 0 0,0 0 0,0 0 0,0 0-1,0 0 1,0 0-1,0 0-4,0 0-10,0 0-20,0 0 0,-15-3-1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4.2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 0 3,'-13'3'5,"13"-3"0,0 0 0,0 0 1,-9 4 0,9-4 1,0 0 0,0 0 0,0 0 0,0 0 1,0 0-1,0 0 0,0 0 0,0 0-1,15 13 0,-15-13 0,18 10 0,-6-7 0,5 6 0,2-5-1,6 4-1,1-3-1,6 3-1,2-4 1,3 0 0,1-2-1,3 2 1,0-3-1,0 0 1,-2-1-1,2 2 0,-2-3 0,0 3-1,3-2 1,0 2-1,2-1 0,2 1 0,-1-2 0,2 1 0,0-1 0,0 0 1,-3 1-1,1-1 0,0 0-1,-3 2 1,1-1 0,-2 1-1,-1-2 1,-1 2 0,1-3 0,0 1-1,-1-1 2,2-1-1,-1 1 0,3-1 0,1 2 0,3 2-1,-1-1 1,1 1-1,1 0 1,-2-1-1,0 1 1,-1 0-1,-4-2 1,4-1 0,-2 2 0,0-2 0,2-1-1,4 2 1,1-2-1,2 2 1,1-2-1,-2 1 1,-3-1-1,-3 0 1,-4 1-1,-7-1 1,-7 1-1,-3-1 1,-6 1-1,-6 1 1,-3-1-1,-9 1 0,12-1 0,-12 1 0,0 0 1,0 0-1,0 0 1,0 0-1,0 0 0,0 0 1,0 0-1,0 0 1,0 0-1,0 0-1,0 0 1,0 0 0,0 0-1,0 0 0,0 0-3,0 0-9,-1-14-27,-6 1-1,-10-11 0,-8-6-1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40.7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106 238 7,'0'0'11,"0"0"-2,0 0-2,0 0-1,0 0-1,0 0-1,0 0 0,0 0 0,0 0-1,0 0 1,0 0-1,0 0 0,6 12 0,-6-12-1,3 15 1,0-4-1,1 6 1,1 5 1,4 7 0,-3 7 0,3 10 1,-3 4 0,5 7 0,-6 5 0,2 3 0,-4-4-2,2-1 0,2-6-1,-3-6 0,0-7-1,0-7 0,1-8 0,-2-8-1,2-3 0,-5-15-4,4 11-19,-4-11-8,0 0-1,-10-21 1</inkml:trace>
  <inkml:trace contextRef="#ctx0" brushRef="#br0" timeOffset="471">25 443 12,'-17'-19'25,"13"9"1,2-2-15,0-5-4,6 2 1,3-6 0,9 3-1,5-4-1,9 3 0,7-1-2,7 2 0,5 4-2,4 3 0,-1 4-1,-2 5-1,-5 4 0,-5 3 0,-9 7 0,-6 2 1,-10 3 0,-5 2 0,-8 2 1,-5 2 1,-7-3 0,-2 2 1,-7-3 0,-3-2-1,-7-3 1,-3-3-2,-9-4 1,3-1-2,0-1-1,1-4-2,4 2-2,3-6-4,11-3-19,5 5-8,14 1-1,-2-14 1</inkml:trace>
  <inkml:trace contextRef="#ctx0" brushRef="#br0" timeOffset="1202">1462 41 9,'-13'4'15,"-3"5"0,-7 2-1,-6 3-2,-5 4-1,-6 3 1,-6 7-3,-5 5-1,-4 8-1,-7 6-3,3 6 1,-1 7-3,4 6 1,4 5-1,8 4-1,6-2 1,11 2 0,15-5 1,9 0-1,11-5 1,15-2 0,9-6 0,12-4 1,6-9-1,5-4-1,1-9 1,-2-6-1,-6-6-1,-7-6 0,-8-4-3,-12-5-2,-2 2-10,-8-4-20,-11-2-2,-2-13 1,-6-4 0</inkml:trace>
  <inkml:trace contextRef="#ctx0" brushRef="#br0" timeOffset="1933">1748 655 14,'-12'-2'25,"2"1"-7,-3 0-4,1 3-3,-4-1-2,1 2-2,-6 1-2,1 4 1,-6-1-1,2 4-1,-4 5 0,2 5-1,-2 2 1,2 4-1,1 1 0,6 3-1,2 0 1,7 2-1,5-5 1,8 0-1,7-5 0,10-2 0,10-3-1,7-8-3,10-1-4,1-12-5,9 0-4,-6-11-2,2-2-1,-12-8 2,-2 1 1,-10-6 3,-6 0 5,-6 0 3,-7 1 5,-4 4 1,-2 6 1,-1 1 2,-3 6 0,0 11-1,-1-13 1,1 13 0,0 0 0,0 0 1,5 11-1,-5-11 0,18 16 0,-2-3-2,1-1 0,4 4 0,0 1 0,-1 4-1,-2-2 1,-1 2 0,-9-1 2,-2 1 0,-9-1 1,-3 1 0,-10-4 0,-1 1 0,-10-7 0,-1-1-2,-3-6-1,2-1-1,2-8-1,3-2-1,7-6-1,8-4 0,9-2-1,6-4 0,10-1-1,5-3-1,4 0 1,5-2 1,3 2 0,0 0 0,1 3 1,-3 2 0,-2 7 0,-3 2 0,-4 6 1,-1 5 0,-3 3-1,-1 4 1,0 10 0,-1 2 0,1 4 0,2 2 1,-2-1 0,3 3 1,-2 0 0,1 0 0,-2-10 1,-2 0 0,-3-6-1,-2-1 1,-10-8-1,12 10 1,-12-10 1,0 0-1,5-11 0,-2-1 0,1-7-1,3-6 1,5-1-3,3-4 0,3-1-2,3 1 1,3 4-2,0 5 1,0 6 0,-2 4 0,-1 6 0,0 2 0,-3 4 0,-1 3 0,-2 4 1,0 6 1,-3 7 0,1 4 0,-3 4 1,-2 7 0,0 0 0,0 3 1,-2-1-1,2-6 0,4-5-3,-1-14-4,12-5-10,3-11-15,4-17-4,7-9 1</inkml:trace>
  <inkml:trace contextRef="#ctx0" brushRef="#br0" timeOffset="3065">3292 242 9,'-3'15'28,"3"-15"0,-4 21 1,6-3-19,-5 5-6,2 11 0,-4 6 2,4 11 0,-2 4 0,5 8-1,-1 1 0,5 2-2,2-6-1,5-4 0,0-7-1,1-11-1,-1-7 0,-3-12 0,-10-19-1,0 0-1,0 0 1,-27-33-1,1 2 0,-10-3 1,-3-2 0,-2-1 0,0 4 2,7 6 0,5 6-1,10 11-1,8 3 2,11 7-1,21-3 1,11 4-1,14-2 0,7 0 1,11-2 1,7-1-1,1-3 1,0 0-1,-7-3 0,-9 0 0,-11 1 0,-9 3 0,-10 1 0,-8 1-1,-7 0 0,-11 4 1,0 0-1,0 0 1,1 16-1,-7-7 1,-1 3 0,-1 4 0,-4 6 1,0 5-1,-2 0 1,2 3-1,2-1 0,1 1 0,4-2 1,4-2-1,6-8 2,9-6-2,5-6 0,9-5 1,4-7-1,5-5 0,1-4 0,0-3-1,-2-6 1,-5 2 0,-7 4-1,-3 1 0,-7 3 1,-3 3-1,-5 2 1,-6 9-1,0 0 0,9-10 1,-9 10-1,0 0 0,0 0 0,0 0 0,0 0 0,0 0 1,-2 19-1,2 0 0,-1 7 1,1 7-1,-1 10 1,-1 11-1,0 8 1,0 2-1,1 3 0,0 0-1,4 2-2,-4-8-8,3-1-28,4-6 1,-3-9-1,2-9 0</inkml:trace>
  <inkml:trace contextRef="#ctx0" brushRef="#br0" timeOffset="5198">4099 0 5,'0'0'5,"0"0"-2,0 0-3,0 0 1,0 0 0,0 0 0,0 0 1,0 0 1,0 0 1,0 0 0,0 0 0,0 0 0,0 0-1,0 0 1,0 0-1,0 0 1,0 0 0,0 0 0,0 0 0,0 0 0,0 0 0,12 10-1,-12-10 0,9 12-1,-9-12 0,16 18 0,-3-2 1,5 3 0,1 1 1,7 5-1,4 5 1,5 4 0,8 7 0,2 6-1,3 2-1,2 6 0,-1 5-1,1 2 0,-5 2 0,-3 3 0,-7-2-1,-5 3 1,-10-3 0,-6-1 0,-7-1 1,-6 0 1,-8-4 0,-2-2 1,-9-3 0,0-3 0,-6-9 0,0 0 1,-2-8-2,3-4 0,2-8 0,2-3 0,3-6 0,5-2-1,2-4 3,9-7-3,0 0 0,-10 5 0,10-5 0,0 0-1,0 0-1,0 0 1,0 0-1,0 0 0,0 0 1,0 0-1,0 0 0,0 0 1,0 0-1,0 0 0,0 0 0,0 0-1,0 0-2,0 0-1,0 0-3,0 0-8,0 0-23,0 0 0,-13-17 1,9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20.0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0 454 22,'15'23'26,"-12"-7"0,4 12-15,4 10-7,0 12 1,2 12 3,-4 5 1,3 9-1,-6-3 2,3 7-1,-7-9 0,5 2-2,-7-17-3,4-5-1,-3-14-3,1-8-2,-1-8-2,0-12 1,-1-9-2,0 0-3,-3-23-1,-5-6 0,3-4 2,-5-14 1,6-6 0,-1-16 0,10 0-4,7-11-2,11 2 0,10-1 1,11 6 0,6 5 3,7 12 3,2 14 3,-2 12 7,-4 13 7,-10 14 3,-6 15 2,-13 11 0,-6 13-2,-17 4-2,-3 15-2,-16-1-1,0 7-1,-15-7-1,0-2-2,-11-9-1,1-5 1,-5-13-2,3-8-1,-1-11-2,4-7-2,5-3-3,-1-10-7,12 5-13,6-5-14,3-3-1,9 1 1</inkml:trace>
  <inkml:trace contextRef="#ctx0" brushRef="#br0" timeOffset="701">1397 262 48,'-16'10'34,"8"0"-1,-11-5-1,-2 7-29,-3 5-5,-6 10 1,-5 10 1,-8 11 2,-4 16 0,-7 9 3,2 15 0,-4 3 0,7 9 1,5-5-2,11-1-2,11-7-1,13-8 1,13-11-3,15-11 2,13-8-2,12-16-1,12-3-2,5-11-3,12-7-5,-4-11-13,3-12-11,6-9-4,-6-11 4</inkml:trace>
  <inkml:trace contextRef="#ctx0" brushRef="#br0" timeOffset="1051">1732 585 52,'-17'31'36,"9"12"-2,-1 12-3,6 2-29,4 8-1,2 9 0,4 4 0,-1-3 1,3-3 0,1-10 0,0-7-2,4-14-4,-4-17-20,3-23-12,2-12-2,-10-19 1</inkml:trace>
  <inkml:trace contextRef="#ctx0" brushRef="#br0" timeOffset="1252">1576 891 67,'-16'3'38,"16"-3"-2,0 0-2,17-10-33,14 6-3,11-4 0,15 0-3,5-5-3,15 7-13,0 1-15,-3-1-1,-3 10 1</inkml:trace>
  <inkml:trace contextRef="#ctx0" brushRef="#br0" timeOffset="1402">2214 1065 18,'-13'30'33,"-3"-11"-1,5-7 0,11-12-19,-14-2-11,10-9-2,5-3 1,1-1 0,1-2 2,2 3 0,0-1 2,-5 15 1,15-10 0,-5 15 0,-10-5-2,15 24-1,-9-7 0,1 9-1,-2 0 1,0 3-1,-2-3 1,-2 0-1,-2-7 2,2-1-1,-5-7 0,4-11-2,-12 7 1,2-11-1,-4-6-1,0-4 0,0-4-2,0-7-2,9 2-11,0-5-25,11-6 0,8 1 0,7-1 0</inkml:trace>
  <inkml:trace contextRef="#ctx0" brushRef="#br0" timeOffset="1813">2570 1177 43,'-9'10'30,"2"-20"1,10-2 0,-2-8-29,3 1-1,1-1 3,0 1-1,1 10 4,-5-1 1,-1 10 2,0 0-4,9 1-1,-9-1-3,10 11-1,0-3 0,0 1-1,2 3 0,1-1 1,-4 3 0,2 3 0,-6-3 1,-1 0 0,-8-4 0,1-1 1,3-9 0,-13 15-2,13-15 0,-12-8-3,12 8-8,-5-25-24,6 3-7,2-3 0,-1-7-1</inkml:trace>
  <inkml:trace contextRef="#ctx0" brushRef="#br0" timeOffset="2223">2989 602 62,'1'15'39,"3"-3"-2,-4 0 1,-6 3-31,6 10-8,0 8 0,-1 13 2,-3 9 0,2 9 2,-3 6 0,0-4-1,0-7 0,1-8-1,0-8-2,1-15-4,7-7-9,-4-21-28,3-16 3,-6-1-2,-3-10 2</inkml:trace>
  <inkml:trace contextRef="#ctx0" brushRef="#br0" timeOffset="2433">2777 961 45,'-19'-11'33,"9"10"0,10 1-8,0 0-19,0 0-4,19 10 0,4-4 0,5-1 1,8 1 1,3-5-1,8-4 0,0-7-2,2-8-2,1-5-1,-8-9-1,-1-4 0,-9-4 1,-4 1 1,-8 1 1,-8 0 3,-1 9 1,-8 1 0,2 8 2,-7 1-1,3 9 0,-4 1-2,3 9-1,0 0-1,0 0-1,-6 15 1,3 8-2,0 11 2,-2 8 0,2 7 0,2 7 0,0 0 1,4-2 1,6-4-2,4-7 1,8-15-2,7-11 0,7-13-1,5-12-1,5-8 0,1-7 0,0-2 1,-5-2 0,-6 3 2,-7 4 0,-7 11 1,-9 11 2,-12-2-1,5 25 1,-8-2-1,0 4-1,2 4-2,-1 0-2,8 7-11,2-7-29,4-11 1,3-6-1,3-13 0</inkml:trace>
  <inkml:trace contextRef="#ctx0" brushRef="#br0" timeOffset="3044">3999 820 56,'0'0'27,"0"0"0,10-16-2,2 8-29,4-3-1,9 9 2,1 6 3,4 8 3,3 11 7,-5-1 1,4 13-1,-8-4-4,-2 5-2,-6-4-1,-6 2-1,-9-5 0,-5 0 1,-8-6 0,-5-3-1,-7-8 1,0-5-1,-4-7-1,1-6 0,2-2-1,0-7-1,8 1 0,0-2-2,10 2-1,1-5-3,13 10-7,-1-4-17,10-4-7,10 4-1,3-5 2</inkml:trace>
  <inkml:trace contextRef="#ctx0" brushRef="#br0" timeOffset="3405">4764 770 63,'0'0'37,"-7"10"-2,-10-9 2,-1 1-34,-6 0-3,-5 2 1,-3 6 1,-5 1 0,2 9 3,-4 1 0,5 6 0,0 0-1,8 3-1,7 1-2,6-1 1,11 0-1,8-4-1,13-2-1,9-7-2,16 2-10,6-11-29,6-9 1,4-5-1,1-11 2</inkml:trace>
  <inkml:trace contextRef="#ctx0" brushRef="#br0" timeOffset="4086">4973 341 62,'11'-5'37,"-11"5"-1,17-12 0,-17 12-34,17 5-3,-11 10 0,-2 14 2,-3 13 0,-4 11 1,0 14 2,-3 5 0,3 6 0,-4-2-1,6-4 0,1-11-1,6-10-1,7-15-1,4-18-1,7-15-1,3-15-1,6-13 1,2-10-1,3-2 1,-1-6 1,-5 3 2,-4 8 1,-6 4 2,-4 9-1,-7 6 1,-11 13 0,10 0-2,-9 14 1,-3 8-2,-1 2 0,0 6-1,0 1 0,3 3 0,2-1 1,6-4-2,6-10 0,13-7-1,8-10-1,10-5 0,6-8 1,9-5-1,2-7 1,2-2 0,-2-1 2,-7-2 0,-4 2 1,-8 0 0,-5 1 0,-12 1 0,-5 2 0,-12 1-1,-6 2 0,-10 1 1,-8 3-1,-6 4 0,-7 5 0,-5 7 0,-5 7 0,-1 9 1,1 9 0,2 10 0,3 6 0,7 4 0,10 4 1,9 2 0,11 0-1,15-5-1,8-7-1,16-5-6,0-13-20,13-5-15,3-10 1,1-11-1</inkml:trace>
  <inkml:trace contextRef="#ctx0" brushRef="#br0" timeOffset="4907">6144 0 59,'8'15'38,"0"2"-2,5 2-1,2 11-32,4 10-3,1 8 1,0 7-1,1 7 2,-5 6-1,-3 6 1,-6 3 0,-6 8 1,-5 1 2,-5 4-1,-11-3 1,-3 2 0,-7-9-1,-1-3-1,-5-7-2,0-12-4,-1-15-36,-6-10-2,-2-17-2,-2-14-1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0.0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497 31 8,'0'0'19,"0"0"-2,0 0-4,0 0-5,0 0-2,0 0-3,0 0 0,0 0-2,-58-34 0,58 34 1,-44 0-1,44 0 0,-57 2 1,57-2-1,-45 7 1,45-7 0,-44 6 0,44-6 0,0 0-1,-51 8 1,51-8-1,0 0-1,0 0 1,0 0-1,0 0-1,0 0 1,0 0-1,0 0 0,0 0 0,0 0 0,0 0 0,0 0 0,0 0 0,0 0 1,0 0 0,-33 49 0,33-49 0,0 0 0,11 46 0,-11-46 0,9 49 0,-9-49 1,3 67-1,-3-67 0,-5 81 0,7-32 0,-4 7 1,5 4-1,-7-1 1,4 3-1,-5 1 1,3 2-1,1-3 1,-7 2 0,-2-1 0,-8-1 0,6 1 0,-2 0 0,-4-1-1,0 0 1,3-2-1,7-6 0,-4-1 0,9-4 1,2-7-1,1-42 0,2 77 0,-2-77 1,-4 64 0,4-64 0,2 55 0,-2-55-1,-5 46 1,5-46 0,0 0 0,5 51 1,-5-51-1,0 0 0,15 46 1,-15-46 0,0 0 0,0 0 0,44 45 0,-44-45 0,42 10-1,-42-10 0,55 4 0,-55-4 0,51-2 0,-51 2-1,60-3 1,-60 3 0,0 0-1,50-5 1,-50 5-1,0 0-4,0 0-5,0 0-21,0 0-2,0 0 0</inkml:trace>
  <inkml:trace contextRef="#ctx0" brushRef="#br0" timeOffset="1231">407 2155 1,'0'0'12,"0"0"-2,0 0-2,-39-41 0,39 41 1,0 0-1,0 0 0,-47-1 0,47 1 0,0 0 0,-47-1-3,47 1 1,0 0-2,0 0 0,-47 2-2,47-2-1,0 0 0,0 0-1,0 0 0,0 0 0,0 0 1,0 0-1,0 0 0,0 0 1,0 0 0,0 0 0,0 0 0,0 0 0,0 0-1,0 0 0,0 0 1,0 0-1,-40 51 0,40-51 0,0 0 1,-12 62-1,12-62 0,-10 62 0,10-62 1,-15 81-1,6-40 0,5 3 1,-5 2 0,5 2 0,0 1 0,-1-1 0,-4 4 1,5 1-1,1 1 1,-4 4-1,1 3 0,-3 1-1,0 2 1,4 1-1,4-2 1,-7-3 0,2-3-1,-1-4 1,-1-2 0,3-1 0,4-7 1,-8 1-1,9-44 0,-9 79 0,9-79 0,-6 75-1,6-75 0,2 60 1,-2-60-1,-3 48 0,3-48 0,0 0 1,12 51-1,-12-51 0,0 0 1,0 0-1,8 46 1,-8-46 0,0 0 0,0 0 1,0 0 0,0 0 0,0 0 0,54 36-1,-54-36 2,0 0-2,43-4 0,-43 4 0,42-4 0,-42 4-1,45-1 1,-45 1-1,48 2 1,-48-2-1,42 3 0,-42-3 2,0 0-2,70 4 1,-70-4-1,47-2 1,-47 2-1,0 0 1,51-6-1,-51 6 1,0 0 0,0 0 0,0 0 0,0 0-1,0 0 1,0 0 0,0 0 0,0 0-2,0 0-4,0 0-11,0 0-19,0 0-2,0 0-1,0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9.7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1436 195 9,'0'0'9,"0"0"0,0 0-2,0 0-2,1-10-3,-1 10-1,0 0 0,0 0-1,9 8 0,-6 1 1,0 2 0,2 6 1,0 6 1,0 9 0,0 7 1,1 6 0,-2 13 0,2 6 0,-2 8 0,1 5 1,-1 2-1,0-2 1,0-5-1,0-3-1,0-13 1,2-7-1,-3-12 0,0-6 0,-1-10-1,-1-5 0,-1-6 1,0-10-2,-1 10-2,1-10-10,-7-13-19,9-2 1,-6-17-1</inkml:trace>
  <inkml:trace contextRef="#ctx0" brushRef="#br0" timeOffset="521">1225 406 27,'0'0'14,"4"-16"-1,7-5-1,1-7 0,6-2-1,3-8-5,6-1-1,0-3-1,3 2 0,-3 2-1,0 9 0,-3 3 0,-2 6 0,-7 4-1,-2 5 0,-13 11-1,14-12 0,-14 12 0,0 0 0,0 0-1,0 0 1,11 12-1,-7-1-1,2 4 1,1 4 0,4 5 0,0 4 0,2 3 0,2 1 1,0 1-1,0 0 1,-2 0-1,1-2 1,-3-3-1,1-2 1,-3-4-1,0-2 1,-1-3-1,1-3 1,0-1-1,-2-3-3,5-2-17,1 5-13,-13-13 2,12 14-1</inkml:trace>
  <inkml:trace contextRef="#ctx0" brushRef="#br0" timeOffset="1242">1290 1080 20,'-6'-10'14,"6"10"-2,0 0-3,0 0-1,0 0-3,0 0-2,0 0 0,13 13 0,-3 0 1,-1 7 2,5 4-1,3 8 1,-1 0 1,5 7-2,-2-5 0,1 2-1,-1-4 0,4-2-2,-3-9 0,4-6 0,0-9 0,3-7 0,-1-8 1,-1-9-1,1-11 1,-2-7 0,-4-5-1,-3 0 1,-5 0-1,-3 5 0,-4 3 0,-2 7-1,-3 10 0,-1 4-3,1 12-4,-9-3-12,9 3-16,-16 17-2,2-6 1</inkml:trace>
  <inkml:trace contextRef="#ctx0" brushRef="#br0" timeOffset="2264">1544 2068 6,'5'-10'10,"-5"10"0,0 0-2,0 0-1,-8 13 0,8-13-1,-4 20 0,3-2 0,0 6 0,2 9 1,-1 10 1,0 12-2,-3 13 0,1 14-2,-4 8 0,-2 6-1,-1-2-1,0-5-1,1-10-4,0-12-5,3-17-9,5-12-13,-5-22 1</inkml:trace>
  <inkml:trace contextRef="#ctx0" brushRef="#br0" timeOffset="2594">1280 2995 11,'0'13'24,"0"-13"0,0 0-18,13 7-3,-8 3 2,7 3 2,0 4 1,4 6 0,-3 1 1,6 7 0,-2-4 1,4 5-2,2-5-1,0 2-3,-1-7 0,1-4-1,0-5-1,1-5 0,-1-5 0,-1-3 0,-3-5 0,1-4 0,-5-4-1,-2-7 2,-5-4-2,0-5 2,-6-5-2,-1-5 0,-3-1-2,-4-7-5,5 4-18,-2-1-13,-3-3 0,-2 3 0</inkml:trace>
  <inkml:trace contextRef="#ctx0" brushRef="#br0" timeOffset="3135">1341 2326 18,'13'-16'14,"5"-7"1,2-10 0,5-4-2,2-8 0,2 0-4,-4-4 0,0 4-1,-5 6-1,-1 6-1,-5 8-3,-1 6 0,-6 6-1,-2 4-1,-5 9 0,0 0-1,0 0 0,0 0-1,10 7 2,-6 5-1,-1-2 1,3 7 0,-1 1 0,4 8 0,0-1 1,2 4-1,2 1 1,3 2-1,2-1 0,1-1 0,0-2 0,1 1 1,-1-4-1,0-2 1,-5-3-1,-1-5 1,-4-1-1,-1-2 0,-8-12-1,10 12 0,-10-12-3,0 0-16,10 1-16,-10-1-1,-3-11 0</inkml:trace>
  <inkml:trace contextRef="#ctx0" brushRef="#br0" timeOffset="19709">452 4297 10,'17'22'9,"-11"-3"0,0 10-1,-4 10 0,0 7 0,-1 10-1,-2 5-1,1 4-2,1 0 0,2-4-4,1-7-8,7-8-10,-2-20-6</inkml:trace>
  <inkml:trace contextRef="#ctx0" brushRef="#br0" timeOffset="19909">869 4201 10,'1'-20'19,"-1"20"-9,10-1-7,-2 11-3,2 6-3,4 7 2,1 7 2,1 9 3,0 7 3,-3 9 1,-3 9 2,-8 3 1,-3 8 1,-9-6-2,-1 1-1,-5-8-1,-2-3-3,-3-12-1,2-11-5,1-9-12,5-10-19,-9-19 1,6-8 0</inkml:trace>
  <inkml:trace contextRef="#ctx0" brushRef="#br0" timeOffset="20250">123 4485 4,'9'5'27,"-9"-5"1,17-8 1,-2-7-17,8-6-9,8-12-1,11-10 1,9-8-2,5-7 1,6-4-1,3-2 2,1 1 0,-6 3 0,-2 11 1,-13 6-1,-3 11 1,-11 6-1,-2 7-1,-9 5 0,-3 5-2,-3 6 0,-3 3 0,0 2 0,0 5 0,-1 9 0,1 7 0,1 6 1,-1 8 0,-2 7 0,4 10 0,-4 8 1,3 6-1,1-2-1,0-2 1,2-6-1,-1-5 1,3-6-2,-6-13-4,6-8-17,-7-12-11,-10-14-1,-15 2 1</inkml:trace>
  <inkml:trace contextRef="#ctx0" brushRef="#br0" timeOffset="20740">66 4877 22,'0'0'30,"5"-20"0,-5 20 0,9-11-23,-9 11-6,13-6-2,-4 4 1,3 6 0,1 3-1,2 3 1,4 5 1,1 6-1,1 6 2,3 6-1,-1 6 1,3 1 0,1 8-1,2 3 0,1-3 0,3-2 0,0-6 0,5-5-1,2-11 1,0-6 0,5-18 1,5-9 0,-2-15 1,5-6 0,0-10-1,4-6 1,1-5 0,4-2-1,-7-2 0,-2 4 0,-6 7-1,-6 6 1,-10 3 1,-6 10 0,-10 4-2,-5 10 0,-10 11-5,1-12-12,-1 12-19,-13-4-2,-1-2-1,-2 0 1</inkml:trace>
  <inkml:trace contextRef="#ctx0" brushRef="#br0" timeOffset="21652">1160 4440 13,'0'0'9,"0"0"-7,0 0 4,7 9 4,-7-9 1,0 0 0,-12-4 2,12 4 0,-21-20 0,6 5-1,-7-10-5,0-4-2,-6-8-1,0-4-1,-3-3-1,0-1 0,-2 1 0,4 4-1,0 1 1,1 9-2,2 3 1,4 7 0,2 3-1,0 6 1,8 2-2,-1 1 1,13 8-1,-14-10 0,14 10 1,0 0-1,-7-9 1,7 9 0,0 0 0,0 0 1,0 0-1,0 0 0,0 0-1,0 0 1,-14-1-1,14 1 0,-11 9 0,11-9 0,-22 17 1,6-5 0,-7 5 0,-4 2 0,-4 5 0,-7 2 0,-8 5 0,-2 4 0,-6 7 0,-3 4 0,-1 3 0,1 2 1,4 2-1,7-7 1,8 1-2,7-8-2,9-6-2,7-15-12,15-18-15,0 0-1,1-13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5.0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6,'24'5'10,"8"1"0,2 0-2,6 0 0,1 2-1,4-2 0,3 4 0,4-5 0,6 1 1,4-3 1,10 2-1,4-3 0,7 1 0,5-3-1,6 2-1,3-2-1,9 2 0,-1 1-2,4 1-1,2 0-1,5 2 1,6-1-1,7 0 0,2-1 0,3 1 0,3-2 0,5-1 0,0 0 0,3 0 0,-2 0 0,2 0-1,2-3 1,3 1 0,-1-4 0,2 0-1,0-3 1,-1 0 0,-4-1 1,-2 1-1,-10-1 1,-4 3-1,-10 0 1,-11 2 0,-13 1 0,-9 3 1,-13-2-2,-9 1 1,-15 0-1,-9 1 0,-12-1 0,-7 1 0,-7-2 0,-4 1 1,-11 0-1,0 0 0,0 0 0,0 0-1,0 0-1,-3-11-4,3 11-9,-14 2-22,-4-4-2,-6-1-1,-9-7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7.1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572 722 12,'35'-2'7,"5"3"0,0-2 0,4 1-2,4 0-1,5 2-1,2-1-1,3 1-1,2-1 2,5 0 0,2-1 0,1-1 2,4-1-1,-1-2 1,4 0-1,2-1 1,2-1-2,-2 0 1,-1 1-2,4 1 0,2 1-1,-3 0 1,4 0 0,-2 0 0,3 1 1,-1-2 1,6 0 0,-2-1 0,6 1 0,0-1 0,5 3-1,-2-1 0,1 3-1,1 2 0,0 4-1,0-1 1,2 2-1,-1-1 0,0 2 1,-1-4-1,1 0 2,-5-4-1,1 2 1,-5-4 0,-1 1 0,-7-1 0,-1 2-1,-7-1 1,-1 2-1,-7-1-1,-4 0 1,-6 0-1,-6 1 0,-5-1-1,-5 0 2,-5 0-1,-4-1-1,-5 0 1,-5 1-1,-3-1 0,-8 0-1,0 2-5,-10-1-17,0 0-14,-13-15-1,-2-1 1</inkml:trace>
  <inkml:trace contextRef="#ctx0" brushRef="#br0" timeOffset="701">4623 402 21,'-1'12'24,"1"-12"-1,0 0-15,0 0-7,17 9 1,-1-4 2,4-4 3,5 4 1,2-5 0,10 5 0,-1-2-1,10 3-2,2 0-2,6 3 0,1 2-2,0 0 1,-3 3 0,-4-1 0,-5-1 0,-5 2 0,-10-5 0,-5 3 1,-8-6-1,-4 2 0,-11-8 0,6 19 0,-15-10 0,-1 4-1,-7 1 1,-2 2-1,-6 5 0,-7 2 0,-7 3 0,-4 4-1,-6 3 1,-3 2 0,-2 1-1,1 1 1,1 0 1,6-3-1,6-6 0,7-7 0,10-4 0,6-5 0,5-3 0,12-9 0,-10 6 0,10-6-1,0 0 1,0 0-3,0 0-9,0 0-27,2-11 0,-7-6-1,-10-18 1</inkml:trace>
  <inkml:trace contextRef="#ctx0" brushRef="#br0" timeOffset="28881">1995 0 2,'0'0'23,"-2"9"1,2-9-5,0 0-17,-9 15-2,6-4 0,1 7 0,-3 10 1,0 13 1,-2 16 0,-1 12 1,-4 19 0,2 16 1,-4 12-2,3 8 1,-1-3-2,0-7-1,2-9-4,4-10-17,-6-29-5,9-10-1</inkml:trace>
  <inkml:trace contextRef="#ctx0" brushRef="#br0" timeOffset="29182">1490 1320 40,'17'9'31,"-6"-5"1,9 4-8,-4 12-21,5 12-3,-2 9-1,3 6 1,-2 7 1,0 1 0,0 0 2,-1-6 1,2-2 0,-3-15 1,5-5 1,-1-15-1,4-8 0,-4-12-2,3-8-1,-1-11 1,0-5-3,2-6 1,-1-4-1,3-4 0,3-2-1,10 1-15,2-2-20,4-8-1,8 0 0,-2-11 0</inkml:trace>
  <inkml:trace contextRef="#ctx0" brushRef="#br0" timeOffset="34460">36 3075 6,'-11'3'29,"11"-3"2,-13 4 2,13-4-19,0 0-5,-13-4-2,13 4 1,0 0-1,0 0-1,2-15-1,-2 15-2,12-14-2,-12 14 0,20-14-2,-11 8 1,1 3-1,2 1 1,-12 2-1,16 7 1,-16-7 0,12 12 1,-12-12 0,7 16 2,-7-16 1,0 12 1,0-12 0,0 0 0,-16 3-1,16-3 0,-15-11-1,9 1-1,-1 1-1,1-1 0,1-1-1,5 11-1,-5-13 0,5 13 0,0 0 0,0 0 0,-2 9 0,2-9 1,1 19-3,-1-19-7,4 13-30,6-6 2,-10-7-1,18-13 0</inkml:trace>
  <inkml:trace contextRef="#ctx0" brushRef="#br0" timeOffset="35150">552 2758 7,'0'0'28,"-4"-10"0,4 10 1,11-13-20,-5 4-7,3 0-2,2 3 0,3 2 1,3 3-1,-4 3 1,5 3 1,-1 3 0,0 2 0,1 3 1,-1 3 0,0 2 0,-6 2-1,2 5 2,-6 2-1,-3 5 0,-7 1 1,-5 5 0,-8 1-1,-5 5 1,-8 1-1,-3 3 0,-5-4 0,0 0-1,-1-5 0,5-5-2,6-6 1,8-4-1,7-7 1,13-5 0,13-6 0,11-4 0,11-3-1,11-1 1,8-2 1,10 0 1,5-3-2,3 1 0,-1 0 0,-4 1-1,-3 4-6,-7-1-30,-4-2 0,-3 1-2,-12-8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9.8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85 16,'0'0'4,"0"0"-4,0 0 1,0 0-2,0 0 1,0 0 1,0 0 1,14 10 2,-3-7 0,6 1 0,8-1 1,8 1 1,9 1 0,11-2 1,8 0-1,10-1 1,8 1-1,8-2 1,9 2-2,5-3 1,7 2-2,3-3 0,10 1-2,2-3 1,4 0-1,0-3 0,-2-1 0,-4-3 0,1-1 1,-9-2 0,-6 0 1,-14-2-1,-7 4 1,-13-2-1,-9 5 0,-14 0-1,-7 4 0,-16-2-1,-4 5 1,-9 1-1,-5 0 1,-9 0-1,0 0 1,0 0-1,0 0 1,0 0 0,0 0 0,0 0-1,0 0 0,0 0 0,0 0-1,0 0-1,0 0-2,0 0-1,0 0-3,9 1-3,-9-1-8,0 0-16,0 0-2,0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26.8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321 73 18,'0'0'23,"1"-23"0,4 12-23,1-2 0,2 4 1,-8 9 1,16-15 0,-16 15 0,13-2 0,-6 12 0,-4 5 2,-2 11-2,-2 12 3,-1 16-1,-6 12 1,1 17-1,-7 12 1,-3 8-1,-4 6 1,1 3-1,-2-7 0,5-6-1,1-9-1,5-12-3,6-11-8,4-7-14,0-17-8,9-1 0,-11-13 0</inkml:trace>
  <inkml:trace contextRef="#ctx0" brushRef="#br0" timeOffset="350">0 1363 31,'17'4'31,"-17"-4"0,18 27 0,-4-5-26,1 9-9,3 5 1,4 6 1,1 3 2,2-1 0,-1-1 2,1-4 0,2-4 2,-2-11 2,4-5 0,-5-8 0,4-5 0,-4-10-2,2-5 0,-4-7-1,0-6 0,-5-5 1,1-3-2,-2-4 0,-1 0 0,-2-1 0,0 2 0,-2 3-1,0 2-1,-2 4 0,-5 2-4,3 7-14,-4-3-19,-7 0-2,-4 0 2,-11-7-2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33.15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20 584 15,'0'0'33,"-12"3"2,12-3 1,0 0-18,0 0-10,0 0 0,-9-13-1,9 13-2,0 0-2,15-11 1,-5 8-4,-1 0 0,2 2 0,0 1-1,2 2 0,-3 2 1,0 1-2,-10-5 4,12 9-1,-12-9 1,0 0 1,10 14 1,-10-14-1,0 0 1,-9 3 0,9-3-2,-10 0-2,10 0-4,0 0-15,-12-8-22,11-2 1,6-1-1,2-8 1</inkml:trace>
  <inkml:trace contextRef="#ctx0" brushRef="#br0" timeOffset="430">908 57 31,'-19'-5'36,"1"2"0,-2-2 0,-3 4-22,4 6-8,-3-1-3,1 7 0,0 1-1,3 3-1,1 1 1,4 4-1,4-2-1,7 5 1,5 1-1,6 4 0,3 2 0,7 5 1,3 5-1,5 4 1,1 3-1,1 2 0,-2 0 0,-2 2 0,-4-2 0,-7-3 0,-7-6 0,-7-1 1,-8-7 0,-10-4-1,-8-7 2,-8-5-1,-4-8 0,-3-5 1,-1-8-1,3-6 0,5-10 0,8-5-1,13-8-1,12-5 1,15-7-1,15-4-1,11-5 1,9-4 0,8 1 1,1-2 0,-3 3 1,-6 4 1,-8 3 0,-9 3 1,-13 7-1,-6 9 1,-9 3-2,-5 6 1,-5 3-1,-5 3 0,-2 5-2,-4 5-1,-1 5-3,-15-2-14,-2 10-22,-2 4 1,-10 0-1,-1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05:21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8,'19'-2'31,"-19"2"1,14-6 0,-14 6-19,0 0-5,10 2-2,-10-2-1,0 0-1,0 0-1,0 0-1,0 0 0,0 0-1,0 0-1,0 0-6,0 0-13,0 0-15,0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8:44.6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5095 126 7,'24'-4'9,"9"3"-2,5-2-2,5 0 0,6 2-1,7 1 1,4 0-1,8 0 0,2 2 0,2-2 0,4 3 1,3-2 0,6 1 0,4-2 1,7 2 0,0-1-2,6 2 0,1-2 0,6 2 0,4-2 0,5 1-1,-3-1 0,5 1 1,1-3-1,5 3 1,1-2 0,1 1 0,-2-2-1,2 2 0,1-4 0,6 2 0,0-3 0,1 1-1,-1-3 0,6 2 0,-5-2-1,2 3 0,-10-1 1,-4 3-1,-7-3 1,-1 3-1,-10-3 1,-6 2 0,-8-1 0,-6-2 0,-8 1-1,-9 0 2,-10 0-2,-8 1 0,-13-1 0,-7 1 0,-9 0 0,-7 1 0,-5 1 0,-10 1 0,10-3 0,-10 3 0,0 0 0,1-10-1,-1 10 0,-2-12-2,2 12-8,0 0-26,0 0-2,-3-14-2,-3-5 1</inkml:trace>
  <inkml:trace contextRef="#ctx0" brushRef="#br0" timeOffset="2283">0 1297 10,'17'0'8,"10"0"-1,0 1 1,1 0 0,10-1-1,3 0 0,7 0 0,6 1 0,1-2-1,8 1 0,3-1 0,9 1 0,-3-2-1,11 0 0,1-2 0,6 1 0,8-4-1,-1 1 0,4-3 0,7-3 0,1-2-1,0 4 1,-2-3-2,3 3 1,-3 0-1,4 2 1,-2 1-1,-2 4 0,-3 2 0,0 0 0,-3-1 0,2 0 0,-3 0-1,-2-1 1,-4-1-1,-5 1 1,0-1-1,-2-1 0,-6 0 0,-3 0 0,-8-2 1,-5 1-2,-4-2 1,-1 1 0,-8 1 0,-2 0 0,-5 2 0,-2 1-1,-5 2 1,-5 2-1,-5 1 0,-5-1 1,-1 1-1,-3 0 0,-5-1 1,-2-1-1,-3 1 0,-9-1 1,17-1-1,-8 1 1,-9 0-1,0 0 0,0 0 1,0 0-1,0 0 0,0 0 1,0 0-1,0 0 1,0 0-1,0 0 0,0 0 1,0 0 0,0 0-1,0 0 0,0 0-2,0 0-7,0 0-29,-9 10-1,-8-6 0,-6-4-1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8:48.8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1307 49 6,'0'0'18,"-19"10"-11,19-10-6,-14 9 0,14-9 1,-9 9 2,9-9 1,0 0 0,0 0 0,0 0 2,0 0-1,0 0 1,13 9-2,-2-4 2,4-3-1,5 6 0,3-4 0,8 6 1,0-5-1,7 5 0,4-5 0,8 5 0,3-4-1,12 2 0,2-4 0,11 3-1,4-2 0,11 0-1,4 0 0,10 0-1,3-2 0,6 1 1,5-1-2,8 0 1,5-4-1,4-3 0,1-2 0,2-3 0,4-2 0,0-1 0,-3 0 0,-3-1 0,-2 0-1,-4 1 1,-2 2 0,-8 2-1,-8-1 1,-5 0 0,-11 1-1,-8 2 1,-11 1 0,-13-1 0,-12 2 0,-9 1 0,-14 1 0,-7 0 0,-11 1 1,-3-1-1,-11 2 1,0 0-1,0 0 0,0 0 0,0 0-1,0 0-1,0 0-1,-16-7-4,5 12-12,-13-3-23,-7-6 1,-11-6-2,-14-11 2</inkml:trace>
  <inkml:trace contextRef="#ctx0" brushRef="#br0" timeOffset="12107">7 373 10,'0'0'23,"-9"-4"-7,9 4-5,0 0 1,0 0-2,0 0 1,-3-11-2,3 11-1,10-9-2,1 3-2,-11 6-2,21-9-1,-3 8 0,2 3 0,-1 3-1,2 4 0,-1 2 0,-2 6 1,2 3-1,-3 3-1,-4 2 2,-1 1-1,0 1 0,-2 0 0,0-2 0,1 0 0,-3-5 1,-3-1 0,-2-3 2,-3 1-1,-5-4 1,-4 1 0,-7-4 1,-2 0 0,-9-1-1,2 0 0,-2-5-1,2 0-1,1-3 1,6-1 0,2-2-1,6-1 1,8-6-2,2-3 1,8-3-1,5-4 0,5-4 0,5-2-1,7-6 0,4 0 1,3 4-1,3-1 1,-1 3 0,-2 3 0,-1 3-1,-4 5 1,-4 7 0,-4 1-1,-1 4 1,-5 2 0,-2 4-1,-2 3 1,-2 0 0,0 1 0,-2 7 1,-1 1 0,-2 1 0,-2 3 0,-1-4 0,0 1 0,-2-1 0,2-1 0,-4-15 1,16 11 0,-1-13-1,9-6 0,5-9 0,5 1 1,4-4-2,0-2 1,0 0-1,-2 3 0,-7 2 0,-6 5 0,-8 7 1,-5 3-1,-10 2 1,9 7-1,-8 7 1,1 4-1,-1 4 1,4 4 0,1 0-1,5 2 0,7-1-2,-1-4-3,10-7-3,-3-13-4,10-1-5,-5-15-6,7-3-4,-6-12-3,0-4 3</inkml:trace>
  <inkml:trace contextRef="#ctx0" brushRef="#br0" timeOffset="12928">1318 356 20,'1'-13'19,"-1"13"0,-9-2 0,-1 9-3,1 4-5,-4 0-3,2 7-1,-2-1 0,4 8 0,-1-5 0,9 5 0,-1-5-1,9 0-2,4-3 0,6-2 0,4-6-1,3-4 0,5-6 0,3-4-1,-1-10 0,-2 0 0,-3-5-1,-4-1 0,-6-2 1,1 2-1,-10 1 0,-2 3 0,-5 17 0,2-17-1,-2 17 0,-2-9-1,2 9 1,0 0-1,0 0 0,-2 15 0,3 3 1,-1 6 0,1 12 0,0 11 1,-1 15 0,1 13 1,0 7-1,0 7-1,1-2 1,0-1-1,2-8 0,1-9 0,0-15-1,0-15-4,6-4-13,-3-16-19,-8-19-2,16-4 0,-8-18 0</inkml:trace>
  <inkml:trace contextRef="#ctx0" brushRef="#br0" timeOffset="13880">2458 338 13,'0'0'27,"-2"-12"1,2 12-16,0 0 1,-7-14-2,7 14-1,0 0-3,0 0-1,0 0-2,0 0 0,-4 14-2,4 1 0,-3 9 0,5 11 0,-2 9 0,1 15 1,-1 9-1,3 8 1,-1 2-1,2 0 0,1-6-1,-1-8 0,-1-10 0,1-14-1,0-12 0,-2-13-3,-2-15-9,0 0-9,1-19-4,-11-10-2,1-2 4</inkml:trace>
  <inkml:trace contextRef="#ctx0" brushRef="#br0" timeOffset="14160">2290 752 33,'-24'-16'20,"5"6"0,1 1 0,18 9-3,-15-14-2,15 14-3,15-20-2,8 9-4,4-6-1,12 0-2,8-1-1,6 3 0,5 4-2,0 2-4,4 10-4,-8 0-9,-2 5-16,-3 7-3,-10 0 1</inkml:trace>
  <inkml:trace contextRef="#ctx0" brushRef="#br0" timeOffset="14400">2877 730 19,'-12'-1'31,"-5"-10"0,9 1 1,6-4-19,2-4-9,6 1-1,5 1 1,3 4-1,3 1 0,3 5 0,1 1 0,0 8 0,0 1-2,1 5 0,-2 2-1,-1 4 0,-4 1 0,-1 2 1,-4-1 0,-2 1 2,-11-3 1,-5 2-1,-12-3 2,-4 0 0,-10-2-1,-2 0 0,-10-4-1,4-1-2,4-1-3,3-8-1,10-2-2,5-10-2,21 0-5,2-12-6,21 2-4,1-10 0,12 3 0,2-2 3,12 4 3,-2 1 4,-4 5 7,-3 7 9,-6 6 6,-5 6 2,-6 4 1,-6 7 0,-7 2 2,0 8-3,-6 1-2,4 4-2,-5 2-1,4 5 0,-1-4-1,2 3 0,-1-1-2,3-1 0,-3-4-1,1-2 0,-2-4 0,0-2 0,-4-3 1,0-2-1,-4-9 1,0 0 0,0 0 0,-7-9-1,-2-7 1,-1-3-1,-1-3-1,0-3 0,1 0-1,3-2-2,5 2 1,3 2 0,6 5-1,6 0 0,4 4 1,6 0-1,5 6-2,1-1-2,9 7-5,-3-3-21,9 2-8,7 1 0,-1-3 0</inkml:trace>
  <inkml:trace contextRef="#ctx0" brushRef="#br0" timeOffset="15201">3690 759 34,'0'0'33,"2"-17"0,8 7-1,1-5-26,0-5-3,7 1 0,1-3 0,3 0 0,1 0 0,3 3 2,-2-1-1,1 6 0,-6 1 1,1 6-2,-8 2 0,1 4 0,-13 1-1,11 11 0,-10-1-1,0 4 1,-2-2-1,2 3 1,1-2 0,6-2 0,3-8-1,9-4 1,3-5-1,5-5 0,3-1 0,2-3-1,-3 2 1,-3 2-1,-7 2 0,-6 6 0,-5 4 0,-9-1 0,3 17 1,-5-5-1,2 2 1,5 0 0,6-3 0,7-1 0,8-6-1,7-5 1,7-4-1,3-4 1,0-1-1,-6 1 0,-4 1 0,-8 1 0,-8 5 0,-5 7 0,-7 6 0,-3 3 0,-2 5-1,0 1 0,3 2-3,-1-2-3,11 4-17,-5-11-16,6-8-1,3-7 0,3-10 1</inkml:trace>
  <inkml:trace contextRef="#ctx0" brushRef="#br0" timeOffset="15862">4820 559 32,'0'0'32,"0"0"1,0 0-3,0 0-21,0 0-8,0 0 1,0 0 1,0 0-1,0 0 1,0 0 1,0 0 1,0 0 0,-7 14 0,4-3 1,3 3-1,-3 4-1,2 4 0,-1 0-1,2 3 0,0-2-1,3-1-1,2-5 1,5-3-1,4-7-1,6-6 1,5-5-1,4-8 0,1-2 0,1-5 0,1 0 0,-3 0 0,-5 2 1,-5 4-1,-5 3 1,-5 2-1,-9 8 0,10-6 0,-10 6 0,0 0-1,0 0 0,0 0 0,1 16 1,0-5 0,2 4 0,0 2 0,1 2 0,2-1 1,3 3-1,3-3-2,5-3-5,-2-10-19,11-7-13,3-6 0,5-10-2</inkml:trace>
  <inkml:trace contextRef="#ctx0" brushRef="#br0" timeOffset="16423">5534 162 26,'0'0'32,"-10"-9"1,10 9 0,3 14-19,-4-3-10,3 8 0,-5 3 0,2 10 1,-3 3 1,1 13-1,-6 2 1,2 6-1,-2-1-2,1 1 0,3-2-1,3-6-3,5-1-5,2-18-9,10-9-23,9-13 0,4-14-1,3-11 1</inkml:trace>
  <inkml:trace contextRef="#ctx0" brushRef="#br0" timeOffset="16684">5818 428 23,'0'0'32,"0"0"3,0 0-1,0 0-23,0 0-3,15 5 0,-15-5 0,18 1-2,-8-1 0,6 4-2,-3 2-1,4 2-2,-1 3 0,1 3-2,1 1 1,-3 4 0,3 3 0,-3 2 0,-1-3-1,-4 0 0,-4 1 0,-4-2 1,-3 0-1,-5-3 1,-7-1 0,-5-1 0,-6-4 0,-2-1 0,-3-5 0,-2-3 0,1-3 0,0-3-1,5-5 0,4-2-1,7 0 1,5-5-2,7 2 1,6-1 1,5 3 0,7-1 1,2 3 0,5 3 0,2 3 1,2 4 1,0 5-1,5 3 0,0 4 1,2 5 0,1 2-1,3 1 0,0 0 0,4 1 1,3-3-1,-2 0 1,2-4 0,-2 0 0,-3-5 1,-4 0-1,-7-2 0,-5-1 0,-9-3 0,-3 0-1,-12-3 0,0 0 0,0 0 0,0 0-1,0 0-1,0 0-3,10-4-29,-10 4-7,-1-21-1,-1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9:29.1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 2,'0'0'3,"0"0"-1,0 0 0,0 0 1,0 0 2,12 0 2,-3 1 1,9 1 1,5 0 1,8-1-2,12 1 1,12 0-3,11 0 0,5 0-1,5 3-1,7-1-1,0 1-1,-3 1 0,-5 3-1,-9 2 1,-5 0-1,-6 4 0,-6 0 0,-7 3-1,-9 0 0,-6 3 1,-5-1-1,-6 0 1,-3 3 0,-7-1 1,-7 4 0,-9-4 1,-3 5 0,-10 5-1,-7 4 1,-5 2 0,-4 0-1,-6 1-1,3 0 0,3 2 0,3-1-1,-1-7 0,9-4 0,4 0 0,5-3 0,5 0 0,8-1 0,8 2 1,11 1 1,16 0 0,11 3 1,10-1-1,13 3 0,10 2 0,1 1-1,1-1 1,-2-1-3,-5 1 2,-6 1-1,-11 2 0,-7 3 0,-9-3 0,-7 4 0,-8 4 0,-8 3 0,-10 4 0,-8 6 1,-6 2 1,-10 3-1,-6 3 0,-2 1 0,-2 2 0,-4 0 0,5-2 0,1-3 0,4-1-1,9-4 1,11 1 0,9-3 0,13-4 0,16-4 0,10-2 1,16-1-1,10-5 0,5 0 0,-1-7 0,7 0-1,-9-3 0,-8 1 0,-11 3-1,-12 4 1,-8 2 1,-5 11-1,-15 8 1,-16 7 0,-12 6 2,-5 5-2,-11 3 1,0-2-1,-12-1 0,-2-9 0,8-1 0,11-6 0,9-6 0,8-8-1,9-5 1,7-3-1,15-3 0,1 4 0,7-7 0,5-1 0,0 1 0,-1 0-1,5 1 1,-8 3 0,-29-39 1,54 77-1,-35-34 2,-12 6-1,-13 1 2,-7 4-1,-19 2 1,-4-1 0,-20 1-1,-5 1 1,-7-7-1,2-1 0,8-5-1,5-4 0,12-7 0,9-4-1,11-5 0,9-5 1,4-5-1,6-3 0,2-2 0,0-9 1,3 16-1,-4-7 0,0 1-1,-8 1-3,9-11-33,-14 24-5,-12-15 0,-4-7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9:42.5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 18,'0'0'20,"0"0"-16,10-9-3,-10 9 3,11-1 3,-11 1 1,0 0 2,9-1-1,-9 1 2,0 0-2,0 0-2,0 0-3,10 5-2,-10-5-2,16 2 0,-2 0 0,3 0 0,3-1 1,3 2-1,3-2 1,0 1 0,2-1 1,-1 1 0,2-2 0,4 4 1,1-4 0,6 3 0,2-3 0,5 2-1,4 3 0,2-2 0,3-3-1,1 1 0,1-1 0,-1 2 0,-3-2 2,4 0-1,-6-5 1,4 4 0,-1 0 0,5-1 0,-1-1 0,2 1 0,1 0-1,3 0 0,1 0-1,0 2 0,0 0-1,0 3 1,-3-2 0,-1 0 0,0 0 0,0 0 0,-2-1 1,-3 0-1,-1 1 0,-2 0 0,-1 1 0,2-1 0,-3 1-1,-2-1 1,-2 0 0,-1 0-1,-4-1 1,1 0 0,-2-1 0,-5 0 0,-1-1 0,-1 1 0,-1-3-1,-1 3 1,1-1-1,-1 0 1,3 1-1,1-1 0,0 1 0,2 1 0,-2 0 0,1 0 0,0 0 0,-1 1 0,1-1 1,1 0-1,0 0 0,2 0 0,0-1 0,3 1 1,-1-1-1,3 1 0,-2-1 0,0 1 0,0 1 0,-1-1 0,1 1 0,-3-1 0,2 0 1,-1 0-1,-1-1 0,0 1 0,0-1 1,-1 0-1,-5-1 0,-2 1 0,-5-1 1,-5 1-1,-4 0 0,-7 1 0,-2 0 1,-10 0-1,0 0 0,10 0 0,-10 0 0,0 0 0,0 0 1,0 0-1,0 0 0,0 0 0,0 0 0,0 0 0,0 0 0,0 0 0,0 0 0,0 0 0,0 0 0,0 0 0,0 0 0,0 0 0,0 0 0,9 0 0,-9 0 0,0 0 0,0 0 0,11 1 0,-11-1 0,0 0-1,0 0-1,0 0-6,0 0-32,-20 0 0,-8-9-1,-13-5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1:16.9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17268 63 12,'24'1'11,"1"2"0,5 0 0,4 0-1,4-1-1,9 2-1,-1-4 1,11 4 0,3-5-1,11 5-1,3-5 1,10 3-1,4-2-2,10 3 0,6-2-1,8 1-1,4-2 0,2 1 0,4-3 0,5 3 0,-4-3 0,3 1 0,-3-1-1,-1 2 1,-3-2-1,3 2 0,-8-1 0,-3 1-1,-7-2 2,-4 1-2,-7-1 0,-5 0 1,-11-1-1,-1 1 0,-6 0 1,-3 1-1,-4 0 0,-4 1-1,-8 1 1,-5 0-1,-6-1 1,-10 1 0,-9 0-1,-4 1 1,-17-2 0,12 1-1,-12-1 1,0 0 0,0 0-1,0 0 0,0 0-1,0 0-1,0 0-4,-17-12-9,17 12-23,-23-20-1,3 0-1,-10-4 2</inkml:trace>
  <inkml:trace contextRef="#ctx0" brushRef="#br0" timeOffset="1322">-7 1156 8,'0'0'15,"-10"-4"0,10 4-3,0 0-3,0 0-3,0 0-3,0 0-2,0 0-2,0 0 0,0 0-1,0 0 2,19-2 0,1 4 0,8 1 0,6-1 2,8 1 0,-2-1 1,8 0 0,8-2 0,4 1 0,0-1 2,5 0-2,2-2 1,6 2-1,3 0 0,6 1 1,-2-2-2,2 1 1,4-2 0,4 1-1,3-1 0,3 1 1,1-3-2,3 2 1,0 0-1,3 0 1,3 1-1,1 0 0,4-4 0,1 0-1,1-1 1,7-1 0,4-3 0,-1-4 0,-1 4 0,1-4 1,-1 5-1,3-2 0,-1 6 0,0-2 1,-1 4-1,6 3 0,1-6 1,4 3-1,-1-5 0,3 4 0,3-6 0,1 3 0,2-5 0,0 4 0,-3 0 0,5 1 0,-1-1 0,0 2 0,-1 1-1,0 1 1,2-1-1,-1-1 1,-1 1-1,-2 1 1,-1-1 0,4 1-1,-1 0 1,-5 1 0,-1 2 0,3 2-1,-2 0 1,-4 2-1,6-1 1,1 1-1,3-1 0,1 0 0,4-2 0,0 2 1,1 0-1,8 1 0,-7 4 1,-1 1-1,-1 1 1,3 3-1,-2 0 0,-1-1 0,-2-3 1,1 6-1,-1-4 0,-2 2 0,-2-2 1,-2 1-1,0 2 0,1-1 0,2 2 2,-1-4-2,1-1 0,2 1 1,2-2-1,-2-1 0,1-1 1,0-1-1,-1 0 1,-1-1-1,-2 0 1,-3 0-1,1 1 1,0 1-1,-3 2 1,-2 0-1,-3 0 0,3 0 0,-2 0 1,0-3-1,-3 0 0,0 0 0,3-3 0,-3 1 1,1 0-1,-5-1 1,-5 3-1,0 1 1,-4 1-1,-4 0 1,-6 4-1,-3-1 1,-6-1-1,-3-1 1,-4-2-1,-5-3 1,-4-2 0,-3-1 0,-6-5 0,-1 0 0,-5-1 0,-3-2-1,-6 1 0,-3 0 0,-9 1 1,-5 0-1,-8 2 0,-7 1 0,-9 0 0,-3 1 1,-14 2-1,11-2 1,-11 2-1,0 0 0,0 0 0,0 0 0,0 0 0,9-1 0,-9 1 0,0 0 0,0 0-1,0 0 1,10-1-3,-10 1-2,0 0-7,0 0-25,-16 5-3,1-11 0,-9-8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1:48.3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3939 281 9,'-12'10'8,"12"-10"-3,0 0 0,0 0-1,2 10 0,-2-10 0,0 0 0,12 2 1,-2-4 1,-1-2-1,6-3 0,3-1-1,6-3 0,-1-3-1,5-1 0,0-2-1,2 0 0,3-2 1,2 0-1,0 2 0,0-2 0,1 1 0,3 2 0,3 0-1,-1 3 0,-3 0 1,0 3-1,-3 3 0,-2 4 0,-5 3 0,-2 3 0,-6 5 1,-2 5-1,-4 3 0,-2 6 1,0 0-1,-2 3 1,-1 0 0,3 2 0,-2-3 0,5 0 1,0-4 0,7-3 0,6-4 1,9-4-1,8-8 0,13-2 1,5-7-2,8-2 0,-1-3 0,1-1-1,-6 0 0,-5 0 0,-4 1 0,-6 1 0,-5-2 0,2-1 1,2-2-1,5-1 0,6-1 0,3 2 0,1 1-1,-2 2 0,-4 6 0,-5 4 1,-7 4-1,-6 5 0,-12 5 0,1 4 0,-5 3 1,-1 3-1,-1 2 0,-1 1 1,3 0 0,3 0 0,6-2-1,3-5 1,9-4 1,8-7 0,9-7-1,11-6 1,4-9-1,4-4-1,1-5 1,-4-2 0,-6 1 0,-4 2-1,-8 2 1,-8 3-1,-2 5 1,-1 4-1,-4 4 0,1 4 0,1 4 0,-3 5 1,-1 8-1,-4 5 0,-5 7 1,-2 3 0,-2 4-1,2 1 1,2-2 0,8-6 0,11-8 0,14-9-1,13-12 1,10-9 0,9-10 0,8-6-1,2-5 1,-2-2-1,-10 4 1,-9 5-1,-15 6 1,-11 10-1,-12 7 1,-12 7-1,-8 8 1,-4 6-1,-2 2 0,3 1 0,6 0 1,7-4-1,10-4 0,7-4 1,11-6-1,5-6 0,6-6 1,1-4-1,-1-4 0,-4-1 1,-6 0-1,-3 0 0,-6 0 0,-4 2 0,-1 3 0,-2 0 1,-5 3-1,3-1 0,-1 3 0,-6 1 0,-5 2 0,-8 1 0,-8 0 0,-6 4 0,-2 3 0,-15-3 0,16 9 0,-6-5 1,2 0-1,7 0 0,5-1 0,4-3 1,5-2-1,3-1 0,0-1 0,0 1 0,-3 1 1,-4 0-1,-4 1-1,-5 3 1,-5 2 0,-1 3-1,1 0 0,3 1 0,6 3-3,0-6-3,12 5-20,-4-7-13,-3-6-1,-3-7 1</inkml:trace>
  <inkml:trace contextRef="#ctx0" brushRef="#br0" timeOffset="16764">40 3014 9,'-10'2'11,"10"-2"0,0 0-4,0 0-2,-11-4-1,11 4-2,-10-2 1,10 2 0,0 0 0,0 0 0,0 0 1,0 0-1,0 0 0,-9 0 0,9 0-1,0 0 0,9-3 0,-9 3-1,12-4 1,-1 4 2,1 0-2,0-4 1,1 3 0,1 1-1,3 0 1,-1 0-1,-1 0 1,-1-4 0,2 5 0,-1-1 1,3 0 0,1 0-1,5 1 0,-1-1 0,6 0-1,-2 0 0,7 0 0,1 0-2,2 1 1,-4-1 0,5 1 0,2-1 1,2-1 1,-1-1 0,3 0 0,-1-1 0,1-1 0,5-1-1,-1 0-1,-6 1 1,4 0-2,-3 1 1,0 0-1,-1 1 0,-2 2 0,-3-1 0,0 1 0,3 0 1,-3 1-1,1 0 0,-1 0 1,0 0 0,2 1-1,-1 0 1,-5 0 0,2 1-1,1 0 0,-2 0 0,2 3 1,-2-3-1,2 2 1,0-2-1,5 1 1,-3-2 1,2 1 0,4-2-1,3 6 0,1-7 1,2 4-1,1 1 0,2-5 0,1 5 0,4 0 0,0-1 0,2-3-1,4 6 1,2-5-1,0 0 1,0 4-2,0-4 2,0 0-1,-3-1 1,0-2 0,-3-4-1,1-1 1,1-2 0,2 2 0,2-1-2,-1 1 2,0 0-1,1 0 0,1 6 0,-1 0 0,0-1 1,0 0-1,0-1 0,1-1 0,0 0 1,-1-1-1,-2 1 0,-1-1 0,-3 1 0,-4-1 0,-1 1 1,-1-1-1,0 1 0,-1 0 0,0 0 0,-1-1 0,0 2 0,-1 0 0,1 2 0,-4 1 0,-3 0 0,2 1 1,-4-1-1,0 0 0,-1 0 0,1-1 0,-1 0 1,1 0-1,-2 0 0,-3 0 0,-4 1 0,-6 0 0,-4-1 0,-6 1 0,-6-1 1,-2 1-1,-10-1 0,0 0 0,0 0 0,0 0 1,0 0-1,0 0 1,0 0-1,0 0 0,0 0 0,0 0 0,0 0-2,0 0-4,0 0-20,9-2-14,-9 2 0,0 0 0,2-13 0</inkml:trace>
  <inkml:trace contextRef="#ctx0" brushRef="#br0" timeOffset="18316">5358 2899 5,'0'0'23,"-10"-2"-1,10 2-17,0 0-4,-9-5 0,9 5 2,-11-5 1,11 5 2,-14-13 0,7-1 0,-2-11 2,5-6-1,-2-13 0,6-8-3,-1-9-1,3-7-1,1-6 0,0 2 0,-3 0 0,-2 6 1,-4 3 0,-1 9 1,-5 2-1,2 11 0,-5 2 0,3 6-1,2 3 0,-2 4-1,4 5 0,0 1-2,0 3 1,-3 3 0,-1 2 0,-5 2 1,-6 2-1,-3 3 2,-8 0-1,-8-1 1,-10 1 0,-8 2 0,-11-2 0,-8 0-1,-11 0 1,-9 0-2,-12 2 1,-10 2-1,-10 2 0,-11 2 0,-7 3 0,-8 0 0,-7 1 0,-5-1 0,-6-1 0,1 0 1,0-2-1,3 0 0,3 0 1,3 1-1,6 0 0,4 1 0,10 2 1,5-1-1,6-1 0,5-2 0,6-3 0,8-2 0,6-3 0,2 1 1,5-1-1,4 0 0,5 2-1,7 2 1,7 3 0,10 2 0,8 3-1,11-1 1,9 0 0,3 0 0,15-2 0,0 0 1,4-1 0,4-2-1,15-1 0,-14 2 0,14-2-1,0 0 0,0 0 1,0 0-1,0 0 0,0 0-1,6 12 1,-6-12 0,8 13 1,0-4-1,-6 3 0,9 3 0,4 6 0,-9 4 1,0 7 0,0 4 0,-1 6 0,-1 5 1,-5 6-1,-9 4 1,-4 3 0,0 4 0,-1 4 0,1 3 0,0-2 0,-1-1 0,6-6 0,9-5 0,5-7-2,-4-10 1,-1-10 0,1-8 1,8-6-2,-7-5 2,-2-11-1,8 12 1,-8-12 1,0 0-1,13 2 0,-13-2-1,0 0 1,14-7-4,-14 7-3,15-8-13,-4 3-16,5-2-3,-3-10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5.9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6,'0'0'8,"0"0"-2,0 0-3,0 0-1,10 5 0,-10-5-1,0 0 0,0 0 1,9 6 0,-9-6 1,0 0 0,12 6 1,-12-6 0,0 0 0,13 7 0,-13-7 1,12 5 0,-12-5 0,14 5 0,-14-5 0,16 6 2,-16-6-1,17 4-1,-17-4 0,18 5 0,-7-2-1,0 1 0,0-1-1,3 2 0,1-3-1,4 4 1,-2-1 0,4 0 1,-1-1-1,7 1 1,-2-1 0,5-1-1,0 0 0,4-1 0,0-6-1,1 4-1,2-3 0,0 3 1,-2 0-1,4 0 0,-2-4 0,0 4 1,0 0-1,3 0 0,-2 0 2,2 0-2,3-3 0,-3 3 0,0 4 0,6-4 0,1 4 1,-1 1-2,2 0 1,3-1-1,-3 1 1,4 1 0,0-5-1,-2 5 1,0-6 0,-1 1 0,-1 0 0,0 0 0,3-2 0,0 1-1,-2-1 1,3 0 0,2-1 0,2 0 0,3-3-1,2-1 2,-1 2-2,2-1 1,0 0-1,2 4 1,-1-3-1,1 4 1,-5 1-1,1 3 0,-1 1 0,-4 0 0,1-1 1,-2-3-2,-1 4 2,0-4-1,-1 3 0,-2-4 0,0 0 1,-1 1 0,-4-2-1,-1 2 1,-5-1-1,-1 1 0,-8 0 1,-2 0-1,-4 0 0,-3 0 1,-4-1-1,-6 0 0,0 0 1,-1 0 0,1-1-1,-1 0 0,-10 1 0,17-6 1,-17 6-1,19-7 0,-19 7 0,17-5 1,-17 5-1,0 0 1,0 0-1,0 0 1,0 0-1,9-7 0,-9 7 0,0 0 0,0 0 0,0 0 0,0 0 0,0 0 1,0 0-1,0 0-1,0 0 0,0 0-1,0 0-7,0 0-32,-1-16 1,-4 0-2,-13-7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7.6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10 0,'0'0'12,"0"0"-12,10-10-4,-10 10 1,0 0 1,0 0 4,0 0 3,0 0 3,0 0 1,-2 15-2,2-15 0,-5 15-1,2-5 0,0 5 0,0 1 0,-1 4 1,1 6 0,-4 4 3,0 9-2,-4 2 0,-1 9-1,-6 0 0,1 9-2,-4 0 0,1 1-1,-1-2-1,3-2-1,-1-4 0,4-3-2,1-7 1,2-5-1,1-7 1,4-7-1,-1-5 1,4-5-1,4-13-5,0 0-16,-13-19-13,16-8 2,-4-17-1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8.1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185 286 13,'-10'6'21,"10"-6"-9,-7 11-9,7-11 1,-8 16 0,8-16 3,-8 16-1,8-16 1,-7 11 2,7-11-1,0 0 0,0 0 1,0 0-2,0 0 0,0 0-1,15-25-1,4 6 0,0-7-1,4-2 0,4-2-3,-1-1 0,0 2 1,-3 5 0,-2 1 0,-1 7 0,-7 1 1,-1 4-1,-4 2 0,-8 9-1,13-14 0,-13 14-1,11-9 0,-11 9 0,0 0 0,10-9 0,-10 9 0,0 0-1,0 0 1,0 0 0,0 0-1,0 0 1,0 0 0,6 12-1,-6-12 1,9 17 0,-1-6 0,1 3 1,2 3-1,3 3 1,0 3-1,2 0 1,-3 6 1,4 1-2,-1 2 0,0-1 0,1 1 0,-2-2 0,0-2 1,-1-1-2,1-7 1,-6-3 1,-2-4-1,0-3 1,-7-10 0,6 12 1,-6-12 0,0 0 0,0 0 0,0 0 1,0 0-1,0 0-1,0 0 0,-7-10-1,7 10 0,-10-18 0,4 7-1,-5-5 0,-2-2 0,-5-3-1,0-4 1,-4-4 0,0 0 0,-2-3 0,1 0 1,0-1-1,4 1 1,-1 2 0,-1 4 0,5 2 0,1 7-1,3 1 1,2 5-1,-2 3 0,12 8-1,-16-9 1,16 9-1,0 0-1,0 0 1,-12-1 0,12 1 1,0 0-1,0 0 1,0 0 1,0 0-1,0 0 1,-9 16 0,0-6 0,-1 2-1,-5 4 2,-4 3-1,-3 2 0,-7 3 0,-1 0 0,-2 2 0,1 0 0,2-2 0,1 1-1,4-4 1,4-4-1,7-3 1,4-2-1,9-12 1,-6 10 0,6-10 0,9-6 0,1-2 1,4-5 0,4-3-1,2-3 1,1-3 0,-1-1-1,1-2 1,-1-1 0,0 0-1,0 1-1,1 0 1,2 2 0,4 2-1,1 3 0,2 4 0,0 0 0,-4 6 1,-3 0-1,-4 5 1,-7 1 0,-12 2 0,12 3 0,-12-3 0,2 15 0,1-3 0,-2 5 0,3 2 0,1 4 1,5 5-1,-1 0 0,4 3 1,3 0 0,0 0 0,4 0-1,-1 0 2,1 0-2,-3-3 1,2-2 0,-3-3 0,-4-1-1,1-5 1,-4-1 0,-1-3-1,-1-3 1,-7-10 0,8 13 1,-8-13 0,0 0-1,0 0 1,0 0-1,0 0 1,0 0 0,0 0-1,0 0 0,0 0 0,0 0 0,0 0 0,0 0-2,0 0-4,0 0-12,0 0-21,0 0 0,-8-16-2,3-7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02:12.0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3358 15990 645,'5'-14'1290,"-5"14"258,0 0 129,9-17 387,-9 17-258,0 0 0,0 0-129,2-14 0,-2 14-258,0 0-258,0 0-387,0 6-387,2 6 258,-2 3-516,1 7 129,0-3-129,3 10 129,-2 0-258,5 5 258,-1 6-258,5 5 129,-5 2 258,3 7-258,0 4 0,1 15 0,-3 3 0,1 4 0,-1-6 129,0 1-129,-4-5-129,1 1 258,-1-11-258,-1-12 129,-1-12 0,-1 0 258,0-9-387,0-2-129,0-11 129,0-2-258,0-12 129,0 16-129,0-16-258,0 0-645,0 0-2580,0 0-903,0-19-516,0 1 258</inkml:trace>
  <inkml:trace contextRef="#ctx0" brushRef="#br0" timeOffset="820.0469">3186 15925 1677,'28'-37'3612,"-4"24"387,-5-4-2193,5-7-645,8 9-258,-3-7-129,7 11-387,0-5-129,2 7 0,0-1 129,2 8-129,-3-1 258,3 3 129,-2 0 0,0 8 0,-4-4 0,4 3 0,-5-2-129,3 8-129,-6-5-129,1 6-129,-4 2-129,-1 2 129,-5 2-129,-3 5 0,-3-1 0,-3 1 129,-3-4 0,-2 4 0,-4-4 0,-1 3 129,-2-7 0,0 4 129,-9-6-129,0 5 0,-5-1 0,-4 3 0,-1-5-129,-5 1 0,-3-2 0,-3 3 0,0-2 0,-1-2 0,-4-1 129,0 0-129,-1-2 0,1 0 258,0-2-387,3-2 129,-1-5 0,4-1-258,2-2 129,4-3 0,2 3 0,4 0-129,5-2 0,0 1-258,12 1-129,-14-1-387,14 1-1419,-1 11-2580,1-11 0,0 0-774,0 0 646</inkml:trace>
  <inkml:trace contextRef="#ctx0" brushRef="#br0" timeOffset="2112.1208">4818 15957 5031,'0'0'4515,"0"0"-129,0 0-387,0 0-3354,0 0-387,-12 0-129,12 0 129,-20 6 0,9 10 129,-8-9-129,2 7 129,-5-2 0,1 5 129,-5 0-258,3 7 129,-5-3-258,3 4 0,-1 7 0,2-1-129,-2 10-129,3 2 258,0 2-129,2 2 0,4 7 0,0 5 0,4-2 0,2 7 0,5 0 129,4-3-129,2-2 129,2 3 0,7-6-129,3 2 258,3-8-129,5 5 0,-1-15 0,3 1 0,2-2-129,3-3 0,3-10 0,0-1 129,2-6-129,1-6 129,1 1 0,1 1-129,-2-6 0,0 2 129,-2-6 0,0 0-129,-4 2-129,-5-1 258,-3-5-129,-5 4 0,-3-2 0,-11-3-129,10 3 129,-10-3 0,0 0-129,0 0-387,4 18-774,-10-18-2451,6 0-903,-11-16-645,3 3 129</inkml:trace>
  <inkml:trace contextRef="#ctx0" brushRef="#br0" timeOffset="2916.1668">5440 16561 6837,'0'0'4257,"0"0"129,0 0-1806,0 0-2451,-9-12-129,3 1 258,6 11-258,-22-18 129,9 12 0,-6 5 0,4 1 0,-8 7 129,4 0 0,-4-1 129,3 5-129,-3 0-129,3 4 0,0-4 0,1 7-129,1-7 0,2 8 0,2 0-129,2 3 129,2 0 0,4 2 258,0-3-129,5 2 129,-1-4-129,2 1 129,6-1-129,4-2 258,5-5-387,3 5 129,0-4 0,7-2 0,-3 2 0,4-1 0,0-3 0,1-4-129,-1 2 129,-1-6-129,-3 1 129,-1 0-129,-3 0 0,-2-2 0,-5 0 0,-11 0 0,15 3 0,-15-3 0,0 0 0,0 0-129,7 11-129,-7-11 0,0 0-516,0 0-774,0 0-1935,0 0-1290,0 0-258,14 0 0</inkml:trace>
  <inkml:trace contextRef="#ctx0" brushRef="#br0" timeOffset="3780.2162">5709 16566 4386,'0'0'4773,"0"0"-516,17-7-129,-4 3-3741,-13 4-387,19-17 129,-7 10 0,1 2 129,1-2-129,5 1 129,-3 6 0,2 0 0,-2 0 129,4 3-129,-1 9 0,2 0-129,-1-1 0,2 6 0,2 1-129,-2 4 0,-2-1-129,0 4 129,0-2 0,-4-4 0,-2 4 129,-4 0 0,-5-4-129,-1-3 0,-4 1 129,0 0-129,-4-5 0,-4 1 129,-6 0-258,1 2 129,-5-3 0,-4 0 129,0-2-258,-4-3 129,0 0 0,-1-4 0,1-3 129,1-2 0,-1-2-129,5-4 0,1-2 129,5 3-129,1-1 0,14 8-129,-16-17 0,16 17 0,-1-16 129,1 16-129,10-12 0,4-1 258,4 1-129,6-3 129,2 3-129,2 6 129,2-9-129,0-5-129,-1 10 129,-3 6-258,1 0 129,-6 3-258,1 1-129,-10 0-258,6 6-903,-18-6-1290,10 13-1677,-10-13 0,0 0-129</inkml:trace>
  <inkml:trace contextRef="#ctx0" brushRef="#br0" timeOffset="4348.2487">6333 16519 2580,'5'18'4128,"-5"-18"-387,8 12 258,-8-12-3741,14 21-258,-14-21 129,18 20 516,-5-1-258,-4-7 387,7 11-129,-7-8 0,7 13 129,-5-16-129,2 12-129,-2-9-129,1 1 0,-12-16-258,20 18 0,-20-18 0,16 10 0,-16-10 0,0 0 0,12 3 0,-12-3 258,0 0-258,12-8 258,-10-8-129,3-3-129,-1-4 0,2-6 0,0-2 0,-1 3-129,3-3 0,1 4-129,-1 2 129,1 7 0,1 2 0,1 1 129,0-5-387,0 10 258,2 2-129,-3-8-258,7 15-645,-12-14-1032,10 9-2451,-4 6-258,-11 0-516</inkml:trace>
  <inkml:trace contextRef="#ctx0" brushRef="#br0" timeOffset="4680.2677">7021 16495 4386,'13'38'5160,"-6"-19"-258,-5-5-516,5-2-2322,-5 0-2064,3 8-129,0 1 0,-1 2 129,1 5 0,-1-1 0,-1 6 129,2-6 129,-1 5 0,-1-10-258,2 0 258,0-1-516,-5-21-387,18 20-903,-18-20-2709,14-12-516,0-7-387,-2-9 259</inkml:trace>
  <inkml:trace contextRef="#ctx0" brushRef="#br0" timeOffset="5860.3352">7570 16000 7482,'7'66'5031,"-4"-32"-387,-1 2-258,2-4-3741,2 14-645,2 6 0,5 4-129,2 7 129,0 4-129,2 6 129,2-3-258,-2-3 516,-3-1-129,-3-9-129,-2-6 129,-4-14-129,-5-9 0,0-14-516,-9-14-258,9 0-516,-28-22-387,19 6 0,-18-24 129,12 11 0,-15-14 387,9 11 387,-8-9 645,1 11 516,6 2 258,-6 2 258,9 10-387,-2 3 129,6 3-387,3 7-129,12 3 0,-12-2 0,12 2 387,0 0-129,15 0 129,-3-2 258,12 2-129,0 0-129,12 0 258,0-6-258,10 6-258,-1-2 0,7 0-129,-1-2 0,4-4 0,-4-1 0,2-3-129,-5-1 0,-3 1 129,-5-5-129,-4 5 258,-7 2-258,-5-1 129,-8 0-258,-5 6 387,-11 5-258,0 0 0,0 0 129,0 0-129,-8 0 0,8 0 0,-23 15 129,9-3-387,1-5 387,0 5-129,3 0 129,-2 0-258,5-1 258,0 0-129,1 7 129,3 1 258,0 3-387,3 6 129,0 6-129,1 4 258,4-1-129,5 8 258,-2-8-258,7-2 258,-4-7 0,4 0 0,0-22 129,5-6-387,-1-9-129,3-12 0,2-4 0,-1-9-129,-1 2-129,-1-6 0,1 6 129,-7 11 0,0 0 129,-3 7-129,-3-5 0,-9 19 129,17-14 0,-17 14 0,10-8 0,-10 8 0,0 0 0,0 0 0,0 0 129,0 0-129,0 0 0,5 19 129,-5-8-129,0 1 129,1 2-129,4 18 0,-2-1 129,3 9 0,1 17-387,1 6 387,3 16-129,1 8 0,-2 13 129,3 1 258,-5-17-258,4 2 258,-5-6-129,0-18 0,-2-17 0,-3-19-387,5-14-258,-7-12-1032,13 14-1935,-13-14-1806,10-32 387,-7-8-1032</inkml:trace>
  <inkml:trace contextRef="#ctx0" brushRef="#br0" timeOffset="12672.7248">8925 16795 903,'7'20'3999,"-7"-20"258,5 11-258,-5-11-1935,0 0-1548,0 0-129,0 0 387,12-2-258,-12 2 129,0 0 129,4-16-129,-4 16 129,0 0-129,12 0-129,-12 0 129,0 0-258,0 0-129,18 0 0,-18 0 0,19 3 0,-7-3 0,5 4-129,1-3 129,4 2-129,-1-3 0,3 0 129,-1 0-129,-1 0-129,-1 0 129,-2-1-129,-4 1-129,-3 0 129,-12 0 0,17 0-129,-17 0-129,0 0 129,13 12-258,-13-12-258,0 0-258,0 0-903,0 0-1032,0 0-1032,-12-15-1032,3 4-387</inkml:trace>
  <inkml:trace contextRef="#ctx0" brushRef="#br0" timeOffset="13160.7527">8945 16554 3096,'-6'12'3612,"6"-12"387,-15-2-516,15 2-3225,0 0-129,-9-10-129,9 10 129,-4-12 387,4 12 129,0 0 0,0 0 129,0 0 0,9-4 129,-9 4-129,23-1-258,-8 1 0,5 0-258,2-5-129,3 4-129,2 1 129,0 0-129,-1 0 0,3-1 129,-3-3 0,0 4 0,-3-2 129,0 2-129,-6-1 0,0 1 0,-4-3 0,-13 3 0,18 0-129,-18 0-129,0 0 129,7 13-129,-7-13-129,0 0-516,-8 21-258,-9-21-1419,5 0-2064,12 0-129,-19 0-387</inkml:trace>
  <inkml:trace contextRef="#ctx0" brushRef="#br0" timeOffset="13620.779">9695 16153 3354,'9'17'4386,"-9"-17"0,10 17-387,-7-1-2580,-1-3-903,5 9 129,-3-3 0,3 11-258,-3-2 129,4 7-258,-4 1 258,3 11-387,-2-3 258,1 4 0,-4 5-258,4-2 0,-6-1 0,4 0 0,-4-6 0,0-9 0,0-3-129,0-8 0,0-5-387,0-19-387,-1 17-258,1-17-387,0 0-1419,-14-17-1677,8-4-387,-1-4 258</inkml:trace>
  <inkml:trace contextRef="#ctx0" brushRef="#br0" timeOffset="14047.8035">9319 16124 7224,'7'17'4644,"-7"-17"-258,26 7-258,-1-5-3612,-2-2-516,4-5 0,6 1 0,4-1 129,4-4 258,6 5 129,-2-3-129,6 6 129,-4-4 0,7 5-129,-8 0 129,1 5-129,-8 0-258,-1 6 129,-8-9-129,-3 5-129,-7-2 129,-4 1-129,-16-6 129,17 4 0,-17-4-129,0 0 0,0 0-258,0 0-129,12 5-1935,-12-5-2451,0 0 0,0-17-645,1-2 0</inkml:trace>
  <inkml:trace contextRef="#ctx0" brushRef="#br0" timeOffset="15263.873">10755 15775 1677,'13'-9'2580,"-13"9"-1677,8-10-129,-8 10 645,0 0-129,0 0 387,0 0 129,0 0 0,0 0 129,5 9-387,-5-9-258,0 0-387,0 0-129,0 12-258,0-12-258,0 0 129,0 0-258,0 0 129,0 0-129,0 0 0,4 10 0,-4-10 0,0 12 0,0-12 0,0 0 129,2 13 0,-2-13-129,0 22 0,0-9 0,0 5 129,0 1-258,0 5 129,0 5 0,-1 7 0,-2 1-129,2 6 129,0 6-129,-1 9 258,-3 7-129,2 2-258,2 11 258,-3 8-258,0 2 258,2 6 0,-3-3-129,3 0 129,1-4 0,1 3 0,-1-15 0,1-3 129,0-11-129,0 0 0,0-5-129,0-12 258,0-6-129,1-10-129,-1-11 0,1 0 0,1 3 0,-2-20 0,0 0-129,0 0 0,0 0-129,0 0 0,0 0-1161,0 0-2709,2-17-516,-2-11-645,0-8-129</inkml:trace>
  <inkml:trace contextRef="#ctx0" brushRef="#br0" timeOffset="17127.9796">11702 16133 1,'9'-17'1805,"-9"17"-902,9-12-129,-9 12 129,6-12 516,-6 12 387,0-15 0,0 15 0,0 0 0,0 0-387,-2-11-258,2 11-516,0 0-129,0 0-516,0 0 0,0 0 0,0 0 0,0 0 0,0 0 0,0 0-129,0-13 129,0 13-129,0 0-129,0 0 129,4-15 129,-4 15 0,0 0 387,0 0-129,0 0 129,0 0 0,0 0 129,0 0 0,0 0 0,0 0-129,0 0-129,0 0 129,5 7-129,-5-7-129,0 0 0,5 16 0,-2-7 129,0 4-129,3 4 129,-2 9-129,3 3 258,-5 5-258,4 10 0,-3 3 129,1 6-258,-4 1 258,4 9-129,-3-7 129,0 9-129,2-5 0,0-1 0,1-5-129,2-4 129,1 0-258,1-8 129,0-6-258,-1-10 129,1-1-516,-8-25-387,15 22-387,-15-22-2451,3-19-774,-2-6-129,-1-11-387</inkml:trace>
  <inkml:trace contextRef="#ctx0" brushRef="#br0" timeOffset="17427.9968">11528 16368 7998,'-14'5'4773,"14"-5"-258,0 0-516,14 0-3225,-2-7-516,11 3 0,2-3 129,10 3 0,1-2-258,7 2 129,5 2 0,3 2-129,2 0-129,-2 0-129,1 6-516,-2-6-129,10 10-1032,-16-7-2322,5 0-645,-4-2-258,-4 0-129</inkml:trace>
  <inkml:trace contextRef="#ctx0" brushRef="#br0" timeOffset="17940.0261">12329 16808 4902,'-25'5'4257,"25"-5"-258,-16-11-258,9-12-3483,7-7-516,1 9 0,9-6-129,4-1 258,3 5 258,2-1 129,6 3-129,0 4 129,4 10 0,-5 0 0,3 6-129,-2 1-129,1 3 0,-4 11 0,-4 1 0,-1 7 0,-5 2 0,-4-3 258,0-1 0,-8 7 258,0 2 0,-6-12 129,-4 12 0,-12-12 129,4 7 0,-15-10-129,5 6-129,-8-11-129,4-3 0,-2-4-387,2-2-129,6-3-129,-1-14-387,15 16-903,-8-20-1677,14 4-1419,2-2-387,4-4-129</inkml:trace>
  <inkml:trace contextRef="#ctx0" brushRef="#br0" timeOffset="18525.0595">12819 16835 4128,'-19'7'4902,"6"-12"-645,10-6-129,3-7-3354,0-9-387,1 0-258,9-2 0,3-5-258,4 2 129,6 3 129,-1 6 0,6 5 0,-1 12 129,3-3 0,-4 6-129,0 8 0,-3 5 129,-3 6-258,-1 2 129,-2 3 0,-5-8 0,-2 8 0,-5 1 0,1 0 129,-6-8 129,0 8 129,-11-3-129,1 1 129,-11-6-129,2 1 129,-8-2-258,1 0 0,-5-10 258,3-3-516,1 0-129,1-8-387,10 7-516,-7-19-2709,14-4-1161,4-2-258,5-3-645</inkml:trace>
  <inkml:trace contextRef="#ctx0" brushRef="#br0" timeOffset="22552.2899">13386 15962 2322,'0'-11'2967,"0"11"-1419,0 0-903,0 0 387,0 0 0,0 0 387,3 10-129,-3-10-129,0 22 129,0-22-387,0 33-258,-3-15-129,3 10-387,-2 0 0,2 6 0,-4 8-129,3 3 258,-1 3-129,2 2 0,-1 8 258,1 2-258,-1-3 387,1-3-387,0-6 258,1 2-387,1-12 258,2-1-129,-2-11-129,4-6 0,-5-4 129,1-3-258,-2-13-129,0 0-387,0 0-516,0 0-645,-4-24-2064,-3 6-516,-2-14-645</inkml:trace>
  <inkml:trace contextRef="#ctx0" brushRef="#br0" timeOffset="23064.3192">13141 16350 1677,'0'0'4386,"15"0"258,-15 0-1548,0 0-1290,21 12-387,-21-12-645,26 4 129,-7-4-516,7 1 129,1-1-258,6 0 129,-2 0 0,5-1-129,1-3-129,6 4-129,-3 0 129,0-1 0,-1 1-258,-3 0 129,-3-3-258,-2 3 258,-8 0 0,-4 0 0,-3 0-129,-5 0 129,-11 0-129,12 0-129,-12 0 258,0 0-387,0 0-129,-17 3-1161,17-3-2322,-24 0-774,6 0 0</inkml:trace>
  <inkml:trace contextRef="#ctx0" brushRef="#br0" timeOffset="23844.3638">13656 15966 3483,'0'0'3999,"14"0"-258,-14 0-2838,0 0-258,13 20 387,-13-20-129,7 14 129,-7-14 258,8 21-258,-8-21-129,9 29-258,-8-16-129,5 14 0,-3-1-258,3 13-129,-1 3-258,-2 5 129,0 6 129,-1 5-258,-1 3 258,-1 5-258,0 0 258,0-4-258,0-4 387,-3-1-258,1-5 0,1-9 129,0-6-129,1-11 0,0-7 129,0-19-129,0 22 0,0-22 0,12-9-129,1-12 129,4 0 0,4-5-129,4-3 0,1-2 129,1-6 0,0 6-129,-1 4 129,-5 7-129,-4-4 129,0 10 129,-4 9-258,0-4 129,-13 9 129,22-5 0,-22 5 0,16 6 129,-16-6 0,17 16 0,-17-16 0,12 7-129,-9 5 0,4-1 0,-4 1-129,3 8 0,-3 10 129,0 2-129,0 3 129,0 9 0,-1-5-129,1 4 0,-1-9 0,1-5-129,5-2-774,-8-27-1548,9 13-2322,2-13-129,3-14-516</inkml:trace>
  <inkml:trace contextRef="#ctx0" brushRef="#br0" timeOffset="24468.3995">14482 16523 3612,'-15'17'4644,"8"-6"-129,7-11-645,0 0-2322,2-7-1935,10 3 129,1 1 129,5 1 129,3 0 258,2 1 129,6 1 129,0 1-129,6 10 129,-2 0-258,3 2 0,-1 2-258,1 5 129,-4 1-258,0-2 0,-7 10 0,-2 1 129,-5 4-129,-7 3 129,-2-4 0,-6 1 0,-3-1 258,-1 1-129,-8-9 0,-7 1 0,-1-12-129,-5 2 129,-5-5-129,-4 1 0,-3-9 0,0-1 258,-2-4-129,0-5 0,2-3 0,6-4 0,2-4-129,6-4 129,7 3-129,8 0-129,5-2 0,4 2 129,10 6-129,9 3 0,5 3 129,5 4-129,5 3 0,4 1-129,2 11 0,-2-5-129,9 5-129,-8-12-387,6 13-1161,-5-12-2322,-6-3-387,5-10 0</inkml:trace>
  <inkml:trace contextRef="#ctx0" brushRef="#br0" timeOffset="24896.424">15493 16599 3870,'0'0'4644,"0"0"-645,12 3 258,-12-3-3612,-5-1-903,5 1 0,-20-4 258,9 4 129,-9 2 258,4 11 129,-10-10 387,6 16-258,-9 0 0,9 7-129,-8-6-129,8 7 0,-3-1-258,8 1 258,0 0-258,8 0 129,2-6-129,5 2 129,0 1-129,8-1 0,6-8 0,4 5 0,4-1-129,6-5 129,5-2-258,2-8 0,8-1-387,-5-13-645,13 4-516,-15-28-2322,8-5-1032,-2-7-387,-2-7 130</inkml:trace>
  <inkml:trace contextRef="#ctx0" brushRef="#br0" timeOffset="25908.4819">15875 16038 3354,'-21'0'4773,"21"0"-516,-18 3 0,18-3-3741,0 0-258,-10 7 129,10 3 258,0-10-258,12 17 129,-12-17 129,21 24-129,-13-7 0,5 10 0,-4 9-129,2 12 0,-2 4 0,-2 7-258,-3 11 0,-2 8 129,-2-2 129,1 1-258,-1-7 258,0-12-258,0-12 258,0-4-129,0-14-258,3-16 0,-3-12-129,21 0 129,-6-14-387,4-13 129,5 1 129,2 0 0,3-9 129,-1 6-129,1 5 129,0 0 0,-2 0 129,-3 8-129,-3 7 129,-2-1 0,-4 9-129,-1 1 129,-14 0 0,16 25 258,-12-3-129,-1 13 129,-3-2-258,0 5 129,0-3 0,0-1-387,5-8 0,1-4-129,11-7-516,-6-15-387,15 2 0,-7-12-129,12 4 258,-11-21 0,8 15 0,-6-10 258,2 10 387,-4-8 387,0 7 0,1 1 0,-1 3 258,2 5 129,0-4-129,6 0-129,-1-6 129,4 10 0,1-8 0,3-1-129,-1-4 129,2 2 0,-6-6 0,6 4 129,-12-4 258,3 4-129,-14-7 258,1 9-129,-9-6-258,-4 8 0,-1-1 0,0 14-258,-22-12 0,5 9 0,-4 3 0,0 0-258,-4 2 129,-1 6 0,-2 5 0,1 5 129,0 1 0,0-1-129,5 4 258,2 6 0,1-6-129,6 5 129,3-1-129,4 1 0,6-6 0,0 10 129,10-1-258,3 2 129,5-6 0,5 3-129,3-7 0,6-3 129,5 3-387,2-3 0,10-5-516,-9-14-1806,18 3-1935,-4-3-516,1-9-387,2-9-258</inkml:trace>
  <inkml:trace contextRef="#ctx0" brushRef="#br0" timeOffset="26540.518">17642 16958 4644,'42'26'4644,"-12"-20"-387,-2-6 0,11-3-2967,-1-2-1161,5 2-129,0 0 0,-2 0 0,-3 0-129,-3 3-129,-7 0-516,3 0-1290,-9 0-1935,-12-4-387,1-1-129</inkml:trace>
  <inkml:trace contextRef="#ctx0" brushRef="#br0" timeOffset="26888.5379">17492 16656 4644,'27'10'4257,"5"-8"0,-5-3-258,5-8-3354,10 9-258,2-4 258,8 5 0,-5-1 0,4 10 129,-7-10 258,3 9-258,-10-3-387,-2 4-129,-5 1-516,-13-8-774,8 9-2322,-10-9-1290,-15-3-387,0 0-387</inkml:trace>
  <inkml:trace contextRef="#ctx0" brushRef="#br0" timeOffset="32851.879">18785 16262 2580,'0'0'3096,"-11"6"-1161,11-6-1419,0 0 0,0 0 258,0 0 258,0 0-129,0 0 258,0-7-258,0 7 258,0 0-258,0 0-258,0 0 0,0 8-258,0-8 129,0 22 258,-2-10-129,2 9-258,-1-4 129,1 10-258,0 0 0,2 4 0,2-2 0,2 7-129,-2 6 0,5 5 129,-5-3 129,2 5-258,-2 1 129,2 0-129,-3-3-129,2-3 258,-1-10-387,0-6 129,-2-8-258,0-5 0,-2-15-387,0 0-387,0 0-1935,0 0-1677,-10-13-129,1-8-258</inkml:trace>
  <inkml:trace contextRef="#ctx0" brushRef="#br0" timeOffset="33407.9108">18269 16263 1,'16'0'3998,"-4"0"-257,-12 0 258,0 0-2838,15-4-258,-15 4-258,25-3 258,-10 2-258,12 1 258,1 0-129,12 0 129,6-1-387,14 1 0,2 0-129,6 0 0,1 0-129,5 1-129,-6-1 129,0 2 0,-7-2 0,-3 0-129,-5 4-129,-4-2 0,-7-2 258,-3 0-129,-7 3-129,-7 0 0,-6 0 129,-6 1 0,-13-4 0,0 0-129,0 0 0,-13 15-387,-2-9-129,-6-6-645,7 0-2709,-11 0-1161,2 0-129,3-6-129</inkml:trace>
  <inkml:trace contextRef="#ctx0" brushRef="#br0" timeOffset="35268.0172">19324 15522 258,'11'-4'2838,"2"-2"-645,-13 6 645,17 0-645,-4 0-387,-13 0 0,24 6-387,-24-6-258,26 8-258,-13-4-258,8 9 0,-4-2-129,8 9-129,-4-6 0,10 11-129,-3 2 0,7 4-129,1 6 0,2 8 0,2 0-129,1 5 129,0 5-258,1 3 129,-1 1-129,-2 4 129,-2 2 0,-3 0-129,-5 5 129,-3-3-129,-3 3 129,-4-3-129,-5 2 387,1 1-258,-6-5 129,-3-2 0,-6-4 129,0 5 0,0-11 0,-10 7 258,-10-12-387,5 5 258,-10-11-129,2 6 129,-6-10-258,0 1 258,-1-4-129,3-3 0,-1-4-258,2-7 258,2-1-129,3-2-129,5-5 0,1-5 0,2-1-129,13-7-129,-17 5 258,17-5-387,0 0-258,-13 4-1548,13-4-1935,2-5-903,2-14-129,4-12-516</inkml:trace>
  <inkml:trace contextRef="#ctx0" brushRef="#br0" timeOffset="38372.1947">21638 15973 6321,'-19'-19'5031,"13"7"-129,5-2-387,1-6-3741,7 3-645,2 3 258,7 0-129,-1-1-129,5 0 0,3 3-129,7 1 129,3 3-129,6 0 0,1 5-129,1-1 0,6 4 258,-3 0-258,-2 3 129,-6 1 0,-4 4 129,-4 5-129,-6 8 129,-3 5 0,-7 0 0,-3 11 258,-5-1-258,-3 10 129,-1 1 0,-6 8 129,-10-1 0,-3 1-387,-7 10 0,-3 1-387,-3 1 129,-4 2-645,7 15-1806,-9-14-2064,4 2-516,1-2 0,5-11 130</inkml:trace>
  <inkml:trace contextRef="#ctx0" brushRef="#br0" timeOffset="38616.2087">21865 17329 6837,'1'43'5547,"1"-26"-387,1 0-258,-3-17-2580,0 0-2451,14 6-258,-14-6-258,19 6-387,-19-6-2709,7-7-1161,1-13-516,-3-11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4:51.9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6,'15'1'7,"3"1"-1,2 0 1,6 1-1,3 2 0,5 2 1,4-2 0,3 4 0,1-3-1,3 3 1,3-3-2,4 1 0,0-4 1,4 2-2,2-5 0,2 1-1,3-2 0,3 0 0,1-4-1,5 3 1,0-3-1,4 1 0,-1 0 0,2 1 0,0-1 0,2 4 0,-2-1 0,3 3 0,1-2 0,1 3 0,2-2 0,2 0-1,0-1 1,3 0 0,0-1-1,3 0 1,-3 0-1,1 1 1,-1-2-2,-2 4 1,-1-2 0,-3-2-1,-3 1 1,-4 0-1,-3-1 1,-2 1-1,-5-1 1,-1 2-1,0-2 1,-1 2-1,-1 2 0,-1-1 1,0 1-1,-1 1 0,0 0 0,0-1 0,-4 1 1,-5 0-1,-1-1 1,-4 1-1,-1-2 1,0 1-1,-3-1 0,1 0 1,-3-1-1,3 0 0,2 1 0,0-1 1,2 0-1,-1 0 1,2 0-1,0 0 1,0 0-1,-1 0 1,2 0 0,2 1-1,-2 0 0,1 0 1,1 1-1,1-2 0,-2 0 0,-3 0 0,-5-3 1,-7 1-1,-6-1 1,-5-1 0,-6 1-1,-5 0 1,0 0 0,-4 1-1,-1 1 0,1-1 0,-1 1 0,-9 1-1,12 0-3,-12 0-3,0 0-11,-4 11-18,-13-11-1,-7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06.2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-5 131 17,'-12'3'10,"12"-3"-2,0 0-2,0 0-3,0 0-1,0 0-2,0 0 0,8 11 0,-8-11-1,11 5 1,-11-5 1,20 4 1,-5-2 1,6-2 0,7 1 1,4-1 0,7-1 0,7 1 0,4 0 0,7 0-1,3 1 0,2-1-1,3 1 1,3 0 0,5 1-1,0-1 2,4 0-1,2-1 1,3-1 0,1 1-1,2-2 0,1 1 1,0-1-2,-1 1 0,0 0-1,-1-1 0,-3 2 0,-1-1 1,-2 0 0,-7 0 0,5-1 0,-2 0 1,0 1-1,-2-1 1,0 2-1,0 0 0,0 3-1,3-1-1,-7 1 1,2 0 0,-1 0-1,-4 0 1,3 0 0,-3-2-1,4-1 1,-1 0 1,2-1-1,0-2 0,-2 0 0,3-1 0,-1-1 0,-2-1 0,0 1 0,-1-1 0,0 2 0,2 0 0,-2 0-1,0 0 1,-1-2 0,1 1 0,-2-1-1,-1 0 1,-4 1 0,-2-4 0,1 2-1,-3-1 1,-2 2 0,-4-2 1,-5 1-1,-3 1 0,-4 1 0,-3 0-1,-3-1 1,-4 3 0,-1 0-1,-1 1 1,1 0-1,-2-2 0,-2 1 1,-3 1-1,-4 0 1,-2 0 0,-4 0 0,-10 2 0,10-3 0,-10 3 0,0 0 0,0 0-1,0 0 0,0 0 0,0 0 0,0 0 1,0 0-1,0 0 0,0 0-1,0 0 0,0 0-3,0 0-4,-22 4-10,0 2-19,-6 2-2,-18-5 1,-9-1 0</inkml:trace>
  <inkml:trace contextRef="#ctx0" brushRef="#br0" timeOffset="11056">52 4883 13,'15'5'8,"-4"-3"0,3 2-1,4-1-1,4 2 0,3 0-2,5 0-1,3 0 1,3 0 0,2 0 0,4-1 1,0 1 1,4-3-1,2 2 2,1-3-2,4 2 0,0-1 0,6 1-2,0 0-1,6 0 0,2 2 0,4-1-1,1 0 0,-1 1 0,-2-3 1,0 2 1,-4-3 0,1 1 0,-8-2 0,1-1 1,-1-1-1,4 1 0,1 0-1,4 1-1,-2 0 0,3 2-1,3 1 1,0 1-1,-1 1 0,-1-2 1,-1 0-1,1 0 0,-2-2 1,4-1 0,-2-1 0,1 0-1,4 0 1,1 0 0,3 0 0,2 2-1,0-1 0,2 2 0,-2 0 0,-2 1 0,1 0 0,-1 1 0,-2-1 0,0 1 1,1-1-1,1 0 0,1-2 0,2 1 0,-2-2 1,0 0-1,-2 1 1,-3 0-1,-2-2 1,-2 1 0,-1-2 0,1 0 0,-1-2 1,2-1-1,-2-1 0,0 0 0,-2 0-1,0 1 0,-2 1 0,-3 1 1,-2 1-1,-2 2 0,1-1 0,-1 0 0,3-2 1,3-1-1,-1-1 1,4 0-1,3-1 2,3-1-2,2 3 0,2 0 1,-1 3-1,3 0 0,0 1 0,1 0 0,1 0 0,2-2 0,4 0 0,1-1 0,2 0 1,1-2-1,1 1 0,4 0 0,-2 1 0,1 1 0,-3 1 1,1-1-1,-2-1 0,-3 2 1,-2-1-1,-3 1 0,-4 2 1,-3 0-1,-4 1 0,-5 2 1,-5 0-1,-4 1 0,-6-1 0,-4 1 0,-5-2 0,-5 0 1,-7-2-1,-4 0 0,-5-1 0,-3 0 0,-4 1-1,-5-2-3,1 5-8,-11-4-24,0 0-1,0 0-1,-17-29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19.2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1 814 10,'-13'3'25,"13"-3"1,0 0-15,0 0-3,6-15 0,4 0-3,4-3 0,4-7 1,5-3-2,3-7-1,3-2 1,-2-3-1,4-1 0,-4-1 0,1-1 0,0-2-2,-1 0 1,1 1-1,-1-1 0,2 1-1,-1 3 0,-3 5 0,-2 5 0,-6 8-3,-5 2-10,-9 5-18,-3 16-1,-8-9 0</inkml:trace>
  <inkml:trace contextRef="#ctx0" brushRef="#br0" timeOffset="331">23 299 14,'-8'11'23,"-1"-12"0,9 1-17,0 0-2,22-7 0,3-5-1,10-7 0,7-4 3,11-9-2,8-2-1,2-4 1,1 1-3,-5 3 0,-8 7 0,-11 5 0,-5 7 0,-13 7 1,-7 9 0,-4 7 1,-2 8-1,-4 5 0,0 4 0,3 5 0,-3 3-1,2 4 0,0-3 0,-2-3 0,3-4-1,-1-4 0,2-5 0,-2-3-6,3-3-23,-9-21-2,5-8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20.4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0 771 13,'0'0'23,"10"-10"-11,-7-1-4,15-8-2,6-4 2,10-10 0,9-9-1,9-8-3,2-6-1,1-3 0,10 1 0,-13 0 2,-6 9 0,-7 4 0,-9 10 0,-10 7-1,-3 10 0,-8 6-1,-9 12-3,6-10-5,-6 10-7,-10-3-19,10 3 1,-29 7-1</inkml:trace>
  <inkml:trace contextRef="#ctx0" brushRef="#br0" timeOffset="271">111 146 8,'-24'-5'11,"24"5"-5,-10 2-4,10-2-2,18 4 0,-1-3 1,13-3 1,3-3 4,16-6 2,3-7 1,7 0 2,3-4-1,-1 3-1,-8-1 0,-1 5-2,-16 2-3,-2 8 0,-11 5-3,-10 5 1,-2 12-1,-4 3 1,0 6-1,-6 4 0,0 6 1,-4 4-1,-4 5 0,4 2 0,-6-6 0,5-3-1,-3 0 1,5-5-1,2-6 0,1-6-1,-1-5-2,-1 2-24,1-18-3,0 0 1,-11-32-1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51.0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37 2,'-9'-5'7,"9"5"-1,0 0-1,0 0 0,0 0 0,0 0 1,0 0-1,0 0 0,0 0 0,0 0-1,0 0-1,18-1 0,0 3-1,3-2 0,6 2 1,6-4 1,5 5 1,4-7 0,8 4 3,5-4-2,8 2 1,5 0-1,11 2 1,1-2-2,9 3 0,7-2-2,7 3 0,-1-2 0,6 1-1,2-4 1,3 1-1,2-4 1,1 1 0,-4 1-1,-2 0 0,-3 3 0,-4 3 0,-7 2-1,-5 2 1,-5 0-1,-4 4 0,-7-3 0,-2-1 1,-7-1-1,-3-3 0,-8 1 0,-5-2 0,-8 0 1,-7-1-2,-8-1 1,-4 2 0,-6-2 0,-4 2 0,-2 0-1,-11-1 1,14 4-1,-14-4 1,12 2-1,-12-2 1,0 0 0,9 2-1,-9-2 1,0 0 0,0 0 0,0 0-1,0 0 1,0 0-1,0 0 0,0 0-1,0 0 1,13-1 0,2 0-1,3-3 1,6 2 0,3-1-1,5-1 0,2-2-1,2 3-1,-3-3-3,2 9-8,-2-2-23,-8-2-1,-3 1 0,-22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50.7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-9 330 10,'0'0'16,"0"0"0,0-10-3,0 10-1,0 0-3,0 0 0,0 0-3,0 0-1,0 0-1,0 0-2,12 9-1,-3 1 0,4 6 1,-1 6-1,7 4 0,3 6 0,0 2 0,0 2 0,0 3 0,-1-2 0,-6-8 0,3-4 1,-10-4 0,-1-4 1,-6-8 0,-1-9 1,0 0 0,-14 0 0,4-15-1,0-3 0,0-9-1,3-4-1,2-3 0,2-4 0,3-1-2,4 6 1,4 5 0,2 5 0,4 8-1,0 4 1,2 2-1,2 9 1,2 0-1,2 8 1,2 3-1,-1 0-1,4 4-3,-4-4-4,5 4-15,4-3-10,-6-3 1,3-6 1</inkml:trace>
  <inkml:trace contextRef="#ctx0" brushRef="#br0" timeOffset="541">642 415 4,'0'0'22,"0"0"-13,-7 21-2,4-8 3,0 9 1,-1-2 0,0 9-2,-1-5 0,3 2-2,0-3-1,6-1-2,3-9 0,6-6-1,7-9 0,5-4-1,2-10 1,3-3 0,-1-4 0,-1-1-1,-4 2 0,-3 4-1,-8 3 0,-2 3-1,-11 12 0,13-9-1,-13 9 0,10 6 1,-2 4-2,0 5 2,3 4-1,2 3 1,2 4 0,2-1 0,0 1 0,2-3 0,3-6 0,1-10-2,5-7-6,-4-12-5,4-9-9,4-5-10,-8-16 1</inkml:trace>
  <inkml:trace contextRef="#ctx0" brushRef="#br0" timeOffset="962">1343 76 11,'0'0'23,"-11"-5"-11,11 5-4,-4 14-2,4 2 2,-2 5-1,3 8 1,-3 5 0,3 13-1,-3 5 0,3 9-1,-3 1-2,2 2 0,-1-4-1,2-4-1,2-6-1,1-13-4,8-14-13,8-12-16,-1-23 1,8-6 1</inkml:trace>
  <inkml:trace contextRef="#ctx0" brushRef="#br0" timeOffset="1232">1552 549 19,'14'11'13,"12"-5"-3,6-6 0,8-8-2,4-5 0,2-8-1,0-3 0,-4-6 0,-3 2 0,-11-2-2,-5 4 1,-11-1-1,-4 5 0,-10 2-2,-3 6 0,-5 5 0,-2 4-2,-4 7 0,-3 5-1,-2 10 1,-4 5-1,-1 6 0,0 4 1,1 1-1,3 0 1,5-3-1,4-3 1,8-6 0,9-5-1,10-7 1,10-4 0,6-3-1,6-1 1,4-1 0,5 0-1,2 1 0,-2 4 0,0 4 0,-5 1-1,-3 3 1,0-1 0,-2 1 0,-2 0 1,-1-5-1,-1-3 0,-2-5 1,1-3 0,-2-5 0,0-2-1,-4-6 1,-2-2 0,-5-1 0,-4-2 0,-5-1 0,-7 3 0,-9-1 0,-6 4 0,-8 3-1,-6 6 0,-4 5 0,-4 4 0,1 6-1,2 3 0,6 2-2,2-2 0,9 2-1,4-8-1,12-5 0,2-9-1,14-13 0,2-8 1,9-7 0,2-10 3,5-6 0,0-3 1,-2 0 2,-3 2 0,-3 10 1,-3 3 0,-5 9-1,-2 8 0,-4 9 1,0 5-1,-3 8 0,-9 2 0,11 11 2,-6 6 2,-6 6 0,-1 12 0,-7 7 1,1 10 0,-6 5 0,4 5-2,2 3-1,6 0-1,5-5-2,5-11-6,12-9-29,6-4-1,0-14 0,2-4 0</inkml:trace>
  <inkml:trace contextRef="#ctx0" brushRef="#br0" timeOffset="2504">1187 1476 10,'-11'-5'27,"-2"-11"1,8-4-14,9 0-3,1-6-2,10 4 0,0-5-2,7 5-2,0-1-1,4 8 0,-3 2-2,2 9 0,-1 7-1,0 7-1,-2 7 0,0 6 0,-3 6-1,1 2 2,-4 2-1,-1 1 0,-6-2 1,-4-1 1,-6-4 0,-7-1 1,-9-5 0,-6-4 0,-8-4 0,-4-2-1,-3-7 0,1-2-1,3-5-1,4-4-2,8-4-2,6-7-1,12-1-1,5-10-4,13 2-4,2-9-8,7-5-11,7 2 1</inkml:trace>
  <inkml:trace contextRef="#ctx0" brushRef="#br0" timeOffset="2965">1611 1252 13,'0'0'18,"8"14"-1,-6-1 0,1 7-2,-4 4-2,4 9-3,-3-1-1,4 6-2,-2-5-1,6 0-1,2-10-1,9-6-1,7-14 0,8-9 0,1-10 0,4-5 0,-1-5 1,-2 2-2,-6 0 1,-5 6-1,-9 3 0,-6 7 0,-10 8 0,0 0-1,0 0-1,-1 17 1,-3 0-1,2 4 2,0 5-2,4 2 1,2 3-1,5-1 1,5-4-2,4-7 0,8-5-5,0-13-3,8-4-10,-4-15-9,0-11-9,2-8 1</inkml:trace>
  <inkml:trace contextRef="#ctx0" brushRef="#br0" timeOffset="3355">2321 981 7,'0'0'25,"-6"9"3,2 2-14,4 6-5,-2 2 2,4 10 0,-4 3 0,5 13-2,-6 6 0,4 9-2,-4 1-2,1 5-1,-2-1-1,3-3-1,0-4-1,3-10 0,2-9-1,3-15 0,3-4-1,1-12-2,1-7-3,-3-11-4,2-6-7,-6-10-8,-4-8-7,-4 1-1</inkml:trace>
  <inkml:trace contextRef="#ctx0" brushRef="#br0" timeOffset="3626">2094 1278 16,'-19'-5'21,"1"1"-3,8 2-2,10 2-2,0 0-3,0 0-2,19 0-1,6-1-2,5-5 0,13 3 0,8-5 0,11 2-1,3-4-1,5 3-1,-3 0 0,-3 2 0,-3 0 0,-8 3-1,-11 1 1,-7 2-2,-10 1 1,-6 1-1,-8-2 0,-1 1 1,-10-2-2,0 0 1,0 0-1,0 0 1,0 0-2,0 0 1,0 0-4,1 9-5,-1-9-27,-15 16 0,-2-8-2,-2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8.3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1778 9705 3,'49'-3'12,"-4"-3"0,6 4-3,-3-1-3,1 1-2,0 1-2,-1 0 1,-1-1 1,-3 0 1,-3 0 1,-7-2 2,-4 2 0,-5-2 1,-1 2-1,-5-1-1,0 3-2,-2-2-2,-1 3-1,-1 0-2,-1-1 0,0 1 0,-4-1 0,-10 0-3,9 2-6,-9-2-20,0 0-1,-16-3 1</inkml:trace>
  <inkml:trace contextRef="#ctx0" brushRef="#br0" timeOffset="6619">5243 28 3,'0'0'7,"0"0"0,5-11-1,-5 11 1,1-10 2,-1 10 1,0 0 0,4-9-2,-4 9 0,0 0-2,0 0 0,0 0-3,0 0-2,0 0-1,0 0 0,0 0-1,0 0 1,0 0 0,0 0 0,-1 14 0,-2-1 0,-2 3 0,-4 11 1,-4 6 0,-6 10 1,-2 8 1,-7 8-1,-3 4 2,-4 3-1,1 0 0,0-6 1,5-4-2,4-11 0,3-8-1,6-9-3,6-9-4,6-9-11,4-10-14,0 0 1,0 0 0</inkml:trace>
  <inkml:trace contextRef="#ctx0" brushRef="#br0" timeOffset="7100">4847 495 1,'0'0'22,"0"0"-12,0 0-3,0 0 3,-2 11 1,2-11 0,0 14-2,1-4 1,-3 8-2,2 8-1,-4 4-2,2 8 1,-3 5-2,1 4 0,-1-2-1,2 5 0,0-11 0,5-3 1,1-11 0,8-7 0,5-14 0,9-6-1,4-13 0,8-7 0,1-9 0,5-3-1,1-3 0,-1 0 0,-5 3 0,-4 5 0,-8 3 0,-4 9-1,-6 4 0,-5 5 0,-11 8-1,9-8-1,-9 8 0,0 0 0,0 0-2,0 0-2,0 9-9,0-9-23,0 0-1,-15 12 2,-1-18-1</inkml:trace>
  <inkml:trace contextRef="#ctx0" brushRef="#br0" timeOffset="47217">3005 3058 11,'0'0'7,"0"0"-1,11 1 0,-11-1-2,19 1-2,-4-1-1,4 0 1,4 0 1,6-1 0,4 1 0,5-1 1,5 0-1,3 1 0,0 0 0,2 0 0,-4 0-1,-2 1 0,-6 0 0,-5 1 0,-9-1 0,-6 0 1,-5 0-1,-11-1 0,11 3 0,-11-3 0,0 0-1,0 0-1,0 0-3,0 0-3,0 0-14,0 0-6,1-18 1</inkml:trace>
  <inkml:trace contextRef="#ctx0" brushRef="#br0" timeOffset="47658">3520 2858 6,'0'0'24,"0"0"-1,0 0-12,0 0-6,0 0-4,0 0-2,0 0 0,0 0 1,0 0 0,16 15 2,-5-7-1,5 2 2,4 1 0,1 1 0,3 0 0,1 0 0,-1 0-2,-2-1 0,-2 1 0,-3-1 0,-6 0-1,-1 0 1,-3-1-1,-2-1 1,-3 2 0,-2-2-1,0 1 1,-2 0-1,1 1 1,-2-1-1,0-1 1,0 1 0,0 0 1,-3-1 1,1 2 0,-4-3 1,-1 3 0,-4-3 0,-1 4 1,-2-1-1,-1-2 0,1 2-1,2 0-1,0-1 0,3-1-1,12-9 1,-14 15-2,14-15 1,-5 9 0,5-9 0,0 0 0,0 0 0,0 0 0,0 0-1,0 0 0,0 0-1,0 0-3,-1 11-13,1-11-16,0 0-2,0 0 1</inkml:trace>
  <inkml:trace contextRef="#ctx0" brushRef="#br0" timeOffset="56361">1252 2466 7,'0'0'14,"-1"-9"-1,1 9-3,0 0-3,-9-14-2,9 14-1,-21-9-2,5 6 0,-6 1-1,-6 1 1,-6 1-1,-7 2 1,-3 1 0,-3 4 0,-1 0 1,-4 3 0,0-1 0,4 1 1,-1-2-2,3 5 0,2-1-1,1-1 1,3 0-1,3-3 1,3 2 1,4 1 0,1 0 0,6 0 0,0-3 0,6 3 0,3 0-1,3 7-1,2 2 0,4 4 0,3 11-1,1 7 0,1 11 0,1 9 1,0 11-2,-1 8 1,-2 8 0,-2 5 0,-1 8 0,0 6 1,-1 7-2,3 6 1,3 6 0,3 6 1,6 5 0,3 2-1,4 0 1,-1-1-1,1-3 1,-4-4 0,-3-5 0,-3-6 0,-2-3-1,-5-3 1,1-3-1,-2-1 1,2-3-1,2-1 1,0 0-1,2-2 0,0-4 0,1-2 1,2-7-1,0-6 0,1-7 0,0-5 1,-1-11-1,0-11 1,-1-7-1,-1-8 1,-3-8 0,-1-7-1,0-6 1,2-2-1,0-3 0,1 0 0,2 0 0,3-1 0,-1 0 0,1 1 0,1 0 1,0-2-1,-1 1 0,1-2 1,-10-8 0,19 13 0,-6-7 0,3-1 1,4-3 0,7 1-1,5-1 1,8 1 0,8-2 0,7 0-1,7-2 1,9-1-1,6-3 1,3 1-1,6-4 0,3-1 1,4 1-2,3 1 1,-1 3-1,-1 3 1,-4 2-1,3 3 0,-4 2 1,0 4-1,0 1 0,0 1 1,-3-1-1,0 0 1,-3 0-1,-4-1 0,-3 0 0,-7-2 1,-8-1-1,-5-1 0,-8 0 0,-4-1 0,-5-2 0,-8 1 0,-5-1 2,-5 0-2,-4-1 0,-5-1 0,-12-1 0,15 2 1,-15-2-1,9-1 0,-9 1 1,0 0-1,0 0 0,0 0 0,12-3 0,-12 3-1,0 0 1,0 0-1,11-12-1,-11 12 2,8-15 0,-3 4-1,0-3 2,1-5-1,-1-5 2,1-2-2,0-2 1,-1-1-1,2-1 1,0 3-1,-1-1 0,0 2 0,-1 0 0,1-4 0,-2-6 0,-1-14 0,-4-15 0,-3-17 0,-3-17-1,0-18 1,0-17 0,-1-12-1,1-8 1,4-1-2,2 2 2,3 4-1,2 6 1,-2 7 0,-2 4 0,-2-2-1,-4-1 1,-3-1 0,0 2 0,0 4 0,2 3 0,2 8 0,3 10 1,2 14-1,4 13 0,2 14 1,2 9 1,-1 3-2,0 3 1,-1 0-1,-1-2 1,1-1 0,-3 0-1,-2-1 0,0 6 1,-1 3-1,-1 9 0,-1 7 0,0 10 0,0 5 0,-1 6 0,3 11 0,-2-10 0,2 10 0,-3-10 0,3 10 0,-2-19 0,1 7 0,-2-3 0,0 0 0,-3-3 0,0 1 0,-4 1 0,-2 0 0,-3 1 0,-4-2 0,-2 2 0,-4-4 0,-2-3 0,-4 0 0,-3-1 0,-4-1 0,-4 3-1,-3-1 2,-3 1-2,-7 5 1,-4 5 0,-5 1 0,-5 3-1,-2 0 1,-5 0 0,-2 1 0,-2-1 0,-3 0 0,-2-3 0,-2 1 1,-1 2-1,-5 1 0,1 2 0,-6 4-1,-4 5 1,-4 3 0,-4 3 0,-3 3 0,-1 0-1,0 2 1,-3-1 0,2 1 0,6-5 0,8-2 0,4 6 0,14-3-3,10 3-1,8-5-12,15 4-20,9 0-2,4-7 1,9-3 0</inkml:trace>
  <inkml:trace contextRef="#ctx0" brushRef="#br0" timeOffset="61959">2718 2460 10,'0'0'10,"-4"-10"-1,4 10-2,0 0-1,0 0-4,0 0-2,0 0-1,0 0 1,0 0-1,0 0 0,0 0 0,0 0-1,0 0 0,10 8 0,-10-8 0,0 0 1,0 0-1,0 0 1,0 0-5,0 0-10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56.2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144 411 20,'-10'-1'27,"10"1"-12,0 0-1,-8-12 2,8 12 0,0 0-4,0 0-2,-7-11-4,7 11-2,0 0-2,0 0-1,0-9-1,0 9 0,0 0-1,9-8 0,-9 8 0,0 0 0,12-7 1,-12 7 0,0 0 0,0 0 0,3 12 1,-6-3 0,3-9 0,-15 19 0,6-10 0,0 0 0,-1-2 0,10-7-3,-10 7-11,10-7-20,2-13-1,8 2 1</inkml:trace>
  <inkml:trace contextRef="#ctx0" brushRef="#br0" timeOffset="430">786 18 1,'9'0'29,"-9"0"1,0 0 2,0 0-18,4-11-6,-4 11-1,0 0 1,-11-5-2,2 3-1,-1 3-2,-3-1-2,-2 2 0,-1 0-1,-3 1 0,0 1-1,2 0 1,-2 1 0,-1 0 0,0-1 0,1 1 0,0 1-1,2 0 1,3 4-1,-2-2 1,5 2-1,2 1 1,2 2-1,3 0 1,3 0-1,1-1 1,-1-1 0,1 2 0,0-3 0,1-1 0,-1-9 0,4 17 0,-4-17 0,8 12 0,3-7 0,3 0 0,4 0 0,4 2 0,5 1 1,1 2-1,3 1 0,-1 2 0,-2 2 0,-2 3 0,-3-1 0,-4 1 0,-4-1 0,-3 2 0,-4-2 0,-3 0 1,-3-3-1,-1 1 2,-4-5 0,-1 2 0,-5-6 1,-2 1 0,-5 2 0,-2 1-1,-6-3 1,1-6-1,-2-1 0,2 0-1,0 0-3,-1-6-5,10-10-24,7 1-4,3-8-2,9 2 1</inkml:trace>
  <inkml:trace contextRef="#ctx0" brushRef="#br0" timeOffset="1151">1189 8 24,'0'0'31,"0"0"1,0 0-1,7 11-21,-7-11-6,-4 15-2,-3-3-1,3 6 0,-4 1 1,1 8 0,-3 3 0,-1 6 1,-4 2-1,1 2 1,-1-2-1,0 0 1,1-3 0,2-3-1,2-7 1,5-3-1,4-8 0,8-1 1,6-7-1,10-3 0,6-3-1,9-1 1,4-4-1,4 1 0,2-1 0,-4-1-1,-5 1 0,-7 1-1,-6 3-2,-9-3-3,-3 6-7,-14-2-9,0 0-14,3-9-2,-3 9 2</inkml:trace>
  <inkml:trace contextRef="#ctx0" brushRef="#br0" timeOffset="1522">1373 313 16,'-19'0'11,"3"5"-6,-1 2-1,-2 3 2,2 3 1,1-2 1,5 4 3,-1-4 0,5 6 4,1-4-3,4 6-2,-2-2-1,9 8-1,-5 0-1,5 5-2,-1-1 0,2 5-1,-2-2-2,3 3 1,-3-5-1,0-1 0,-1-2-1,1-5 0,-4-3-1,1-6 1,1-2-1,-2-11-1,2 11-5,-2-11-28,0 0-2,-7-12-1,0-6 1</inkml:trace>
  <inkml:trace contextRef="#ctx0" brushRef="#br0" timeOffset="2814">0 1520 17,'0'0'31,"0"0"0,0 0 1,0 0-23,11-3-7,-11 3 1,9-7-1,-9 7 1,14-6-1,-14 6 0,17-4-1,-6 4 0,0 3 0,0 2-1,-1 1 0,-10-6 1,16 16 1,-16-16 0,10 14 2,-10-14 0,0 0 1,0 0 0,0 0 0,0 0 0,-10 0-2,10 0-3,-7-11-3,7 11-9,-2-9-12,2 9-14,6-14-1,-6 14 2</inkml:trace>
  <inkml:trace contextRef="#ctx0" brushRef="#br0" timeOffset="3224">658 1253 41,'0'0'15,"-15"18"2,6-2-1,-2 1-3,4 8-3,-5 1-2,7 7-1,-2 0-1,6 4 1,2-2-2,7 1 0,3-6-1,11-4-1,5-8-1,8-7-1,3-11 0,2-8 0,4-12-1,-1-10 0,-6-11 1,-4-2 0,-10-6 1,-6 2-1,-9 1 3,-7 2-2,-7 5 0,-3 9 0,-8 12-1,-4 8-1,-4 10 0,-4 9 0,-7 8-1,-5 12 0,-2 7-1,-6 2-2,6 3-4,-6-6-5,9-4-21,9 4-4,7-12 1,13-4 0</inkml:trace>
  <inkml:trace contextRef="#ctx0" brushRef="#br0" timeOffset="3735">1289 1229 21,'0'0'30,"0"0"-1,13-8 3,-13 8-28,4-10-3,-4 10 1,0 0 2,0 0 0,-13-4 0,13 4-1,-15 8-2,15-8 0,-19 11 0,7-2 0,-1 2 0,0 4 1,-2 4 0,1 5 0,-5 5 1,4 6 0,-1 3-1,2 4 1,0 1 0,6 0-1,1-3-1,4-4 1,4-6-1,7-5-1,4-7 1,8-6-1,2-8 1,2-4-1,3-4 1,-2-2-1,-1-2 2,-5-3-2,-3 2 1,-3-1 0,-3-1-1,-3 1 0,-3 0 0,-1-2-1,-3 0 1,-2-3-1,-3 3 1,-4 0-2,-3 1 2,-5 5-1,-6 3 1,-3 2-1,-1 5 1,-2 3 0,2 4-1,-2-2-2,4 8-10,4-2-22,0-5-2,4 4 1,2-8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1.1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11 348 14,'0'0'13,"0"0"-1,0 0 1,0 0-1,0 0-1,0 0 0,0 0-2,0 0-1,0 0-1,0 0-1,0 0-2,0 0-1,0 0-1,0 0-1,0 0-1,0 0 0,0 0 0,0 0 0,0 0 0,-4 11 1,4-11 1,0 0 0,0 0 0,-8 10 1,8-10 0,0 0 0,0 0 0,0 0-1,0 0 0,0 0-1,0 0 0,0 0 0,12-12-1,-12 12 0,0 0 0,0 0-1,11-9 1,-11 9-1,0 0 1,0 0 0,0 0 0,0 0 0,-2 12 0,2-12 0,0 0 1,0 0 1,0 0-1,0 0 1,0 0 0,0 0 0,-13 7-1,13-7-1,0 0-3,0 0-12,-11-5-20,11 5-1,13-18 0,1 4 0</inkml:trace>
  <inkml:trace contextRef="#ctx0" brushRef="#br0" timeOffset="691">543 37 12,'0'0'27,"0"0"-13,0 0-4,0 0 1,0 0 1,0 0-3,0 0-4,16-11-1,-6 5-1,6-1 0,0 1 0,4 2 0,0 1 0,2 3 0,-4 3 0,1 5-1,-2 1-1,-4 3 1,-1 0 0,-5 5 1,-4-4 0,-2 4-1,-5-3 1,-2 2 0,-6-3-1,2 1 0,-3-3-1,1-2 0,12-9-2,-15 11-1,15-11 1,13 2-1,6-3-1,1-2 1,6 3 0,1 0 1,2 1 0,-1 3 1,-7 4 1,-2 3 0,-6 1 1,-3 4 1,-4 3 0,-2 4-1,-6-1 2,-1 2-1,-4-2 0,-2 1-1,-4-3 1,-4 2-1,-4-8 0,1 1 1,-5-3-2,0-2 0,-1-1 0,4-3-2,2-2-2,3-8-10,4-2-23,11-5 0,7-7-2,9-7 1</inkml:trace>
  <inkml:trace contextRef="#ctx0" brushRef="#br0" timeOffset="1312">1291 95 12,'0'0'32,"0"0"2,-6-11-11,6 11-5,0 0-4,-10 7-4,0-4-4,10-3-2,-20 14-2,6-1 0,-1 1 0,-1 4 0,-3 2-1,0 7 1,-3 1 0,1 4-1,1 1 0,2 2-1,0 0 2,4-1-1,1-2 0,8-4-1,4-4 0,7-3 1,4-7 0,7-5-1,7-6 1,2-4 0,3-4 0,1-3-1,-2-3 1,-2-1 0,-3 1 0,-6 1 0,-6-1 1,-11 11-1,5-16 0,-5 16-1,-20-12 1,4 6-1,-7 4-1,-3 0 0,-2 3 0,-8 3 0,0 6-1,0-1-2,6 10-12,-1-2-21,1-1 0,2-1-2,0-4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1.6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404 1271 15,'-16'7'20,"8"6"-7,-3 2-10,0 4 2,4 3 2,-3 1 3,7 4 2,-2 0 0,8 3 0,3-5-1,11 1-2,4-7-3,11-3-2,8-8-2,6-4 0,5-9-1,3-6 1,-4-7 0,-2-2 0,-9-6 1,-6 0 0,-12-4 0,-9 1 0,-12-1 1,-5 3 1,-10-2-2,-2 6 0,-7 2-1,-3 4 0,-8 6-1,-2 7-1,-3 6-2,-8 6 0,-1 12-4,-9-1-6,3 11-19,-1 9-6,1 1-2,5 5 2</inkml:trace>
  <inkml:trace contextRef="#ctx0" brushRef="#br0" timeOffset="112202">0 431 36,'0'0'32,"0"0"0,17-2 0,-6-5-26,-2 0-7,1-2 0,1 2 1,-2 2 1,-9 5 0,15-7 0,-15 7 0,9 3 1,-9-3 0,4 11-1,-4-11 2,-1 14 1,1-14 0,-4 15 0,4-15 0,-6 10 2,6-10-2,0 0 0,-10 4-2,10-4 0,0 0-2,0 0-2,0 0-4,3-11-21,5 2-11,3-2-1,1-5 0</inkml:trace>
  <inkml:trace contextRef="#ctx0" brushRef="#br0" timeOffset="113083">736 80 9,'0'0'6,"0"0"-1,0 0 0,0 0-1,5-10-3,-5 10 1,0 0 0,0 0 1,0 0 1,0 0 0,0 0 0,0 0 1,0 0-1,0 0-1,0 0-1,0 0 0,0 0 0,0 0 2,0 0-1,0 0 1,0 0 0,0 0 1,-4 9 0,-3 6-1,-2 7 0,-5 10 1,1 7 1,-6 3-1,6 8 2,-2-3-1,5 3 1,1-10-2,10-3 0,8-14-2,9-8 0,8-14-2,6-10-1,4-9 1,4-11-1,0-8 2,-2-6-1,-8-5 2,-5 2 1,-10 0 2,-4 5-2,-9 5 1,-4 8-2,-8 7 0,-3 7-2,-3 8 0,-4 8-2,-4 7-1,-4 4-2,3 13-8,-4 0-18,4 3-8,5-1 0,4-8 0</inkml:trace>
  <inkml:trace contextRef="#ctx0" brushRef="#br0" timeOffset="113624">1178 8 16,'22'-6'16,"3"8"3,-15-6 5,4 4-24,-5 3-1,-9-3 3,10 15 3,-15-3 9,3 6 3,-9 2-1,1 10-5,-8 0-3,3 7-2,-3-2 0,2 5-1,-1-5 1,4 1-2,2-6-1,6-4-1,4-6-1,6-1-1,5-6 1,8-1-1,7-5 1,5-2-1,4-1 0,2-3 0,2-2 1,-2-1-1,-3-1 0,-5 0 0,-4 0-1,-7-1-2,-2 3-6,-15 1-12,11-10-17,-11 10-1,0 0 2</inkml:trace>
  <inkml:trace contextRef="#ctx0" brushRef="#br0" timeOffset="114024">1372 261 4,'0'0'26,"0"0"2,0 0 1,0 0-20,0 0-1,-5 17 0,5-17 0,-5 18 1,0-8 0,4 9-1,-4-2-2,4 8-1,-2-2 0,2 9 0,-3 2 1,3 5-2,-2 2 0,1 4-1,-4 1 0,1 3-2,0-3-2,-4-6-14,4-4-24,0-7 0,-5-22-1,10-7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2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154 0 3,'-4'22'25,"-10"-4"1,8 9-1,-3-3-18,0 1-3,3 5 1,1-5 2,6 3 0,3-7 1,11 0 0,7-11 0,10 0-2,7-8-3,5-4 0,0-6-1,0-3 0,-6-6 1,-3 2 1,-13-5 0,-5 2 1,-15-1 0,-4 2 0,-9-3-1,0 5-1,-7-2 0,-2 5-2,-5 2-1,-5 2-1,-3 6 0,-3 3 0,-1 8-2,-6 0-3,5 12-8,-6 1-16,1 4-7,8 6-1,1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15.2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5,'0'0'7,"20"4"-2,-7-2-1,10 1-1,-2-1-1,8 1 0,-3 0 1,1-1 1,7 0 0,-2-1 2,-1 1-1,4 1 1,2-1 0,2-1-1,2 2 0,0-1-1,2 2 0,-2 0-1,-2 1 1,3-1-2,2 1 1,-2-1 0,5 1 0,-1-3 1,4 1 0,2-4 1,12 1-1,-8-1 0,3 0-1,2 0 0,0 1-1,-1 0-1,0 0 0,-4 1 0,0-1 0,-2-1 0,1 0 0,-3-3 0,1 1 1,-1-2-1,0 1 0,-1 1 1,-3 0-1,2 2-1,-1 1 1,0 1 0,1 1-1,1 0 1,1 0 0,2-1 0,4-1-1,-2 0 1,2-1 0,-1 0 0,-1 1 0,3-1 0,-1 1-1,0 1 0,0 1 1,2 0-1,2 0 1,3-1 0,5 1 0,-2-1 0,-3 0 0,6-1 0,0 1 0,-1-2 0,0 0 0,-3 0-1,2 0 1,-1-1 0,6 2-1,-7-1 1,3 1-1,-1 1 1,1 0-1,2 0 1,-2 1-1,3 0 1,0 0-1,1-1 1,0 0 1,0 0-1,0-1-1,-1 0 1,1 1 0,0-1 0,5 0 0,1 0 0,3 2 0,3-2-1,2 1 0,4-1 1,0 0-1,3 0 0,-1 0 1,0 0-1,1-1 0,-2 1 1,0 0-1,-1 1 1,1-1-1,-2-1 0,-1-1 1,-5-2-1,-1 0 0,-1-1 0,-4 0 1,-3-1-1,-6 1 0,-5 2 0,-3 1 1,-3 1-1,-9 1 0,-4 2 0,-4 0 0,-7 0 0,-3 1 0,-5-1 0,-6-1 1,-4 0-1,-5 1 0,-3-1 1,-9-1 0,11 0 1,-11 0-1,0 0 0,0 0 0,0 0 0,0 0 0,0 0-2,0 0-3,0 0-22,0 0-13,-12-9 0,-6-10-2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8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0 36,'2'27'26,"-8"-6"1,10 4-13,-5 7-14,2 2 0,2 6 3,0-4 3,5 3 0,-1-5 2,10 1 1,2-11 0,12 0-3,6-10-2,8-8-3,5-8-1,3-6 0,1-9 1,-4-4 0,-10-6 1,-4 0 2,-16-5 3,-8 4-2,-14-3 0,-8 5 1,-9-1-1,-6 4-2,-8 4-1,-8 4-2,-6 11-2,-5 4-1,-5 12-1,-5 3 0,4 12-3,-8 1-7,11 9-19,2 8-5,5 0-1,11 4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3.4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26 2,'-6'10'24,"6"-10"2,-11 11-6,7 2-13,-3 3 0,6 9 2,-7 3 0,6 11 2,-6-4 0,8 8 2,-3-6-3,11 4-1,-1-7-3,9-3-2,7-9 1,8-8-3,5-8-1,9-6 0,4-8 0,0-6 0,0-9 0,-4-5 1,-8-3 1,-5 1 0,-10-3 1,-7 0-1,-12-1 2,-3 1-2,-9 2 1,-4 2-3,-3 4 1,-9 2-2,-1 0 1,-4 8-1,-3 6-2,-4 2-1,-3 5-2,-8 3-1,5 6-8,1-2-28,-4 2 1,4-8-3,0-9 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22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464 128 7,'0'0'7,"15"3"-1,-15-3 0,0 0 0,0 0-1,0 0 0,0 0-1,-11 9 0,-1-4-1,-7-1 0,-5 3-1,-6 0 0,-4 4 1,-3-3 0,-1 3 0,-2 0-1,0 0 1,3 0-1,5 2 0,1-2-1,5 1 0,5-1-1,4-1 1,4 0-1,3 0 1,10-10 0,-7 15 2,12-3 0,6-5 0,5 5 0,9 2 0,7-2 0,5 2-1,10 2 0,0-4 0,5-2-1,-1 1-1,-2-4 1,-3-1 0,-7 1-1,-5-3 0,-7 1 0,-5 0-1,-10 2 1,-6 4-1,-9 1 1,-9 5 0,-7 3 0,-10 5 1,-10 4 0,-7 4 0,-4 1 0,-6 2 1,-1 1-1,2-2 1,4-2-1,6-4 0,11-4 0,10-3 0,8-5 0,14-1 1,13-4-1,15 1 0,12-1 1,12 0-1,8-2 1,8 0-1,10-3 0,7 1-3,9-4-14,8-1-16,-4-17 0,6-4-1</inkml:trace>
  <inkml:trace contextRef="#ctx0" brushRef="#br0" timeOffset="8383">1137 746 6,'0'0'7,"0"0"1,0 0 1,0 0 0,0 0 0,18 4 0,-4-3-2,7 0-1,5 0-1,3 0-2,4 0 0,-2-1-1,0 1 1,-2-1-3,-5 0 1,-4 0 0,-5-2-2,-3 2-4,-12 0-8,11-12-12,-11 12-1</inkml:trace>
  <inkml:trace contextRef="#ctx0" brushRef="#br0" timeOffset="8703">1054 531 25,'27'-4'17,"-7"0"-2,7-1-2,6-1-6,0-1-2,2 1-1,0 0-2,-1 0 0,-2 0-1,-1 2-1,-2 2-8,2 3-18,-5-5 0,7 4-1</inkml:trace>
  <inkml:trace contextRef="#ctx0" brushRef="#br0" timeOffset="9054">1863 241 17,'0'0'3,"-3"18"-1,3-5 2,1 5 1,0 7 1,0 4 0,1 4 1,1 4 0,-2 4-2,4 4 0,0 4 0,3 0 0,-1 0 1,0-1 0,-2-1 0,1-3-1,0-6-1,-1-3 1,-3-6-2,2-5-1,-3-7 1,2-5 0,-3-12 1,0 0-1,1-11 0,-2-11-1,-5-12 1,0-6-1,-2-9 0,-1-5-2,1-4 0,-3 3 0,1 1 0,1 3 0,3 8-1,-1 5 1,3 4 0,2 4-1,1 3 1,2 1-1,5 1 0,1 4 0,5 0 0,2-1 0,4 3 0,2 0 0,3 3 0,3 1-1,1 4 1,5 2 0,3 5 0,-1 2 1,5 5-1,-2 3 1,-1 0-1,-4 2 1,-3 1 0,-5 2 0,-9 1 0,-4 1 0,-8 2 0,-8 1 0,-4 4 0,-2 2 0,-4 3 1,-4 0-1,0 0 1,0-1-1,-3-2 1,2-1 0,-1-3 0,-1-2-1,-2-4 1,2-2 0,-2-2-1,-2-2 2,-1-2-1,1-2 1,0-2-1,4-1 1,2-1-1,3-1-2,6 3-9,11 0-22,-18-3-1,18 3-1</inkml:trace>
  <inkml:trace contextRef="#ctx0" brushRef="#br0" timeOffset="14161">2723 71 11,'0'0'9,"-13"-1"1,13 1-1,-15 18-1,0-6-2,-2 7 1,-7 2-2,-5 5 1,-4 3-1,-2 5-1,-2 5 1,-1 3-1,2 2-1,2 5 0,4 0 1,4 5-1,6-1 0,4 2 1,7-4-1,9 0 1,5-4-1,10 0 1,8-6-2,7-3 1,3-7-1,4-1 1,1-10-1,0 0-1,-7-4 0,-3-6 1,-7 1-1,-3-7 0,-7-4 0,-11 0 0,13 0-1,-13 0 0,0 0-2,0 0-5,0 0-14,0 0-13,-20-15 1,15 2-1</inkml:trace>
  <inkml:trace contextRef="#ctx0" brushRef="#br0" timeOffset="14792">2728 522 13,'10'8'16,"10"2"-1,2-4-2,6-1-2,5-4-3,3-4-2,2-3 0,-2-5-2,0 0 0,-5-5-2,-3 1 1,-6-3 0,-5-2 0,-7-2 0,-4 4-1,-5 1 0,-3 3 0,-5 1-2,-4 6 1,-4-3-1,-5 10-1,-4 9 1,-2-8 0,-5 9 0,-4 1-1,-1 4 2,-1-1-1,0 4 0,3-3 0,0 0 1,5 4-2,2-3 1,6 0 1,4 3-1,4 2 1,6 2 0,7 2 0,5 2 1,6 3 0,8-1 0,7 0 1,5-2-1,5-4 1,0-4-1,1-4 0,0-4-1,-4-4 0,-3-3 0,-6-3 0,-4-1 0,-4-2-2,-2 1-4,-14 1-6,11-9-22,0 7-1,-9-11 1</inkml:trace>
  <inkml:trace contextRef="#ctx0" brushRef="#br0" timeOffset="16184">3195 0 10,'0'0'8,"0"0"-1,0 0 1,3 10-1,-3-10 0,14 12-1,-2-4 0,0 3-1,5 3-1,0 2 0,3 3 0,-2 2-2,2 1 0,-2 3 0,-2 3 1,0 2-2,-3 2 0,-1 4 0,-1 4 0,0 1 0,-2 1-1,0 3 1,-1 1 0,0 0-1,-3 1 1,-2-2-1,-3 1 1,-6-1 0,-3 0 1,-6-3-1,-4-2 1,-6-3-1,-4-1 1,-4-6 1,3-6 0,-1-2 0,5-8 0,1 1 0,5-8 0,4 1 0,5 1-1,11-9 1,-10 1-1,10-1-1,0 0 0,0 0-1,0 0-2,0 0-8,0 0-22,0 0-1,0 0 1</inkml:trace>
  <inkml:trace contextRef="#ctx0" brushRef="#br0" timeOffset="20490">3780 786 21,'14'-2'12,"9"0"-1,4 0-1,2-1-1,4 2-1,0-2-3,0 2-1,-1 0-1,-2 1-1,-5-1-2,-3-1-2,-2 1-4,-3 2-12,-17-1-7,22-10-1</inkml:trace>
  <inkml:trace contextRef="#ctx0" brushRef="#br0" timeOffset="20760">3764 601 17,'24'-1'15,"2"-3"0,8 0-1,8 1-3,7-3-2,7 2-2,2 0-4,1 2-2,-4 0-4,-7 2-13,-7-5-10,2 5-1</inkml:trace>
  <inkml:trace contextRef="#ctx0" brushRef="#br0" timeOffset="21041">4467 688 15,'0'0'28,"0"0"-1,0 0-9,0 0-11,0 0-4,0 0 0,0 0-1,0 0 1,-1-9-1,1 9-1,0 0-3,0 0-7,3-11-16,7 9-4,-6-7 0</inkml:trace>
  <inkml:trace contextRef="#ctx0" brushRef="#br0" timeOffset="21682">4772 295 15,'0'0'14,"-2"-11"-2,2 11-1,6-13-3,-6 13-1,19-14-2,0 8-2,2 0 0,6 1-1,3 1-1,3 0 1,0 2 1,1 2-2,-2 4 0,-3 0 1,-6 2-1,-3 3 0,-6 2 0,-6 2 0,-3-1 0,-6 5 1,-5 2-1,-2 4 1,-5 1-1,-3 3 0,-3 2 0,-1 1 0,-3 4 0,-1 1 0,0-2 0,0-1 0,2-1 0,1-1 1,3-2-1,1-2 0,4-3 0,5-2 1,3-5 0,7 0 0,6-3 0,9 0 0,10-6 0,9 0 1,6-4 0,7 0 0,5-3 0,3 0 0,-2-2-1,-4 1 0,-5 0 1,-5 1-1,-6 0-1,-4 3-1,-7 0 1,-5 1-1,-6-1-1,-1-1 1,-12-2 0,11 4 0,-11-4-1,0 0 1,0 0 1,0 0-1,0 0-1,-10 6-4,10-6-23,-13-3-6,-3-5-1,-2-4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9.2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1820 20,'-5'9'22,"5"-9"-4,0 0-4,0 0-6,0 0-2,0 0-3,0 0-1,0 0 0,0 0 1,0 0-1,0 0 2,0 0 0,0 0 1,0 0 0,0 0 0,0 0 0,-1-10-1,9-5 0,1-6-1,4-9-1,5-8 0,5-7-2,5-7 0,4-7 1,0-3-1,2 0 0,1-1 0,-3 5 0,-2 1 1,-4 7-1,-4 5 1,-3 9 0,-5 4 0,-1 7 0,-4 7 0,-3 5 1,-2 4-1,-4 9 0,0 0 1,6-10-1,-6 10 0,0 0 0,-5 11 0,2 1-1,-3 7 0,0 5 1,-1 7-1,0 6 0,-2 4 1,3 0 0,0-1-1,4-4 1,5-7 0,5-6 0,6-12 0,5-10-1,9-10 1,4-10-1,6-9 2,0-8-2,2-7 1,0-3-1,-4-5 1,-2 4-1,-7 3 1,-3 6 0,-7 6 0,-2 6 0,-6 7 0,-1 5 0,-8 14 0,4-11 0,-4 11-1,0 0 0,-3 22 0,-1 0 0,-2 9 0,-2 12 0,0 10 0,0 9 0,-1 5 0,2 2 0,6-5-2,2-10-5,9-7-31,8-14 0,3-20 0,4-13 0</inkml:trace>
  <inkml:trace contextRef="#ctx0" brushRef="#br0" timeOffset="842">1045 1480 5,'6'13'30,"-6"-13"1,0 0 2,8 10-15,-8-10-10,11 4-2,-2-5 1,8 3-2,-1-5 1,4 1-2,1-7-1,3 0-1,-2-7 0,-1 0 0,-5-4 0,-3 1 0,-3 1 0,-5 1 0,-4 3-1,-6 3 0,-7 6-1,-5 6 0,-6 8 0,-5 4 0,-4 5 0,-4 6 0,-2 4 0,3 4 1,1 1 0,5 0 1,4 1 0,8-1-1,6-2 1,8 0-1,8-5 1,8-2-2,13-5-1,8-6-3,13-2-13,6-9-21,1-12 1,2-8-3,-1-14 2</inkml:trace>
  <inkml:trace contextRef="#ctx0" brushRef="#br0" timeOffset="1322">1862 882 12,'0'0'31,"0"0"0,0 0 2,-10-11-18,10 11-8,-19-2-1,9 6 0,-9 1 0,-3 9 0,-6 3 0,0 9-2,-4 5-1,-1 10 1,-3 7-2,-2 8 0,0 6 1,5 5-1,3-1 0,6 3 0,6-1 0,8-3-1,10-9 0,9-5 0,8-8-1,7-9-1,8-7-1,1-10-5,11-6-9,-1-6-20,-2-11-2,4-8-2,-5-9 3</inkml:trace>
  <inkml:trace contextRef="#ctx0" brushRef="#br0" timeOffset="1723">1910 1111 2,'0'0'33,"0"0"0,0 0 2,0 0-17,0 0-5,0 0-4,0 0-2,0 0-3,6 19 0,-4-2-2,0 8 0,0 5 0,3 8 1,-3 1 1,3 4-1,1-2-1,3-2 0,0-5 1,8-8-1,3-10 0,5-11-1,6-12 0,1-10-1,0-9 0,-1-8 0,-2-3 0,-4-1 0,-6 3 1,-5 4 0,-6 7 0,-4 9 1,-2 4-1,-2 11 0,0 0-1,1 16 1,2 2-1,1 3-1,2 6 0,2 2 1,3 4 0,1 1 0,3-5 0,0-2 1,-1-4-1,1-6 1,-1-7 0,1-7 0,0-9 0,0-6-1,0-9 1,-1-3 0,1-5 0,0-1-1,-1-1 1,-2 1-2,-3 3 1,-2 2-1,-3 5-1,-4-2-2,2 7-15,-10-4-22,-7-1 1,0 2-1,-5-5 1</inkml:trace>
  <inkml:trace contextRef="#ctx0" brushRef="#br0" timeOffset="3275">2592 858 10,'0'0'11,"-10"1"0,10-1 1,0 0 0,0 0 1,0 0 1,0 0 0,0 0-3,0 0-3,0 0-2,0 0-2,0 0 0,0 0-1,0 0-1,3 11 1,-3-11 0,8 13 0,0 0 0,0 4 0,6 5-1,-1 4 1,5 4-1,0 4 0,4 5-1,-4 2 0,0 4 0,0 0-1,-6 1 1,1 0-1,-7-2 0,0 0 1,-4-2-1,-3-4 0,-1-4 1,-3-4 0,0-1 0,-6-6 2,1-3-1,-5-1 0,1 0 0,0-4 0,-2-1 0,0-2 0,2-1-1,2-2 0,2-2 0,1-4 0,9-3-1,-9 4 1,9-4-2,0 0-1,0 0-4,0 0-32,0 0 0,-2-17-1,2 17 0</inkml:trace>
  <inkml:trace contextRef="#ctx0" brushRef="#br0" timeOffset="4217">3165 1412 17,'0'0'26,"0"0"1,0 0-16,0 0 2,0 0-1,0 0 0,0 0 0,9-1-1,3 5-1,0-5-3,11 3-1,2-4-3,9 2 1,2-2-1,2-1-2,0 0 0,-2-1 0,-6 1 0,-3 1-1,-6 1 0,-6 0 0,-3 2 0,-12-1 0,14 2-1,-14-2-1,0 0-1,0 0-4,0 0-7,0 0-14,-11-17-9,-1 6 0,-7-7 1</inkml:trace>
  <inkml:trace contextRef="#ctx0" brushRef="#br0" timeOffset="4547">3218 1237 13,'-14'-3'30,"14"3"-4,-10 1-4,10-1-5,0 0-3,0 0-3,7-9-3,-7 9-2,15-8-2,-1 1-1,5 3-1,3-1 0,7 1-1,5-1 1,4 0 0,0 1 1,5 0-1,-5 0 2,2 2-1,-7-2 0,-4 3-1,-11-2 1,-1 2-1,-7 0-1,-10 1 0,11 0 0,-11 0-1,0 0 0,0 0-1,0 0-1,0 0-1,0 0-6,0 0-13,0 0-16,0 0-1,0 0 1</inkml:trace>
  <inkml:trace contextRef="#ctx0" brushRef="#br0" timeOffset="6029">4209 947 5,'0'0'7,"0"0"-1,0 0 4,0 0 1,0 0 2,0 0 2,0 0 1,0 0 2,0 0-4,0 0-2,0 0-3,5-15-2,1-2-2,8-4-1,4-11-2,6-8-1,3-11 0,5-9-1,3-3 1,1-3-1,0 0 1,-4 3-1,-4 6 1,-3 6 0,-5 8 0,-4 7 0,-3 7 0,-2 5 0,-4 6 0,-1 6 0,-3 2 0,-3 10 0,4-9 1,-4 9-2,0 0 0,-4 13 0,1 0 1,-2 5-2,-1 8 2,-1 3-2,0 7 2,0 3 0,0 5 0,2 1 0,-1-2 0,3-2 0,3-7 0,4-2 0,3-8 0,5-7 0,4-10-1,3-11 1,5-9 0,2-8-1,3-8 2,-1-7-2,-2-7 1,-3-3 0,-2 2-1,-4 3 1,-3 3-1,-3 7 1,-5 4-1,0 6 0,0 7 0,-3 5 0,-3 9 0,0 0-1,0 0 0,0 0 1,0 0-1,6 15 0,-6 5 1,-1 8 0,0 6 0,0 8 1,0 7-1,0 3 1,2 1 1,1 3-1,1-6-1,2-4 1,3-6-1,1-7-2,5-3-10,5-12-27,-5-13 0,1-9 0,-3-14 0</inkml:trace>
  <inkml:trace contextRef="#ctx0" brushRef="#br0" timeOffset="7251">5487 59 13,'5'-10'26,"-7"-6"1,3 6 1,-1 10-24,-9-15-2,9 15 0,-18-5 2,9 4-1,-2 2 2,-4 3-1,1 3 0,0 4 0,-3 3-1,-1 5 1,2 5-2,-2 8 0,-3 7 0,0 9 1,-4 5 0,-1 13 1,-9 4 0,6 7 1,-2 0-1,9 4 0,4-7 1,7-2-1,11-4-2,15-10-2,13-7 0,6-8-2,9-5-3,-3-12-5,10-2-3,-5-9-18,-3-13-7,-2-6 3,-10-14 0</inkml:trace>
  <inkml:trace contextRef="#ctx0" brushRef="#br0" timeOffset="7722">5518 417 30,'0'0'32,"-1"-12"1,1 12-2,0 0-24,0 0-3,0 0-2,-3 19-1,1-4 0,2 5 0,-1 2 1,-1 4 1,1 3 0,0-3 0,5 0 0,0-5-1,6-1 1,-1-8-1,5-2 1,1-8-1,4-6 0,0-7-1,1-4 0,1-4 0,-3-1 0,1-1 0,-5 1 0,-1 2 0,-4 5 0,-9 13-1,14-12 0,-14 12 0,0 0-1,9 20 1,-3-4-1,-3 4 0,5 1 0,-1 1 1,1 2 1,8-1-1,1-2 1,6-4-1,0-5 1,5-7 0,-2-2 0,1-7 0,-3-6 0,-8-5 1,-1-6-1,-7-5 0,-4-4-1,-5 0 1,-1-2-1,-2 3-1,-1-2-2,3 9-6,-11 5-24,3 0-5,3 4-1,-6 1 1</inkml:trace>
  <inkml:trace contextRef="#ctx0" brushRef="#br0" timeOffset="8703">6099 64 19,'0'0'21,"0"0"-1,-2-11-3,2 11-1,0 0-4,0 0-3,14 5-1,-2 3-1,-2 1-2,4 6-1,2 3-2,4 6 1,1 4-2,6 4 1,-1 7-1,1 4-1,2 3 1,-2 4-1,-4 1 1,0 2-1,-6 1 0,-1 4 0,-10-5 1,-1-1-1,-8 1 1,-4-4 0,-6-1 1,-4-2 0,-3-7 0,-1-2 0,-2-6 0,-1-4-1,-1-5 0,1-6-6,8-6-17,-5-2-13,-1-9-1,1-3 0</inkml:trace>
  <inkml:trace contextRef="#ctx0" brushRef="#br0" timeOffset="9875">4233 1305 24,'0'0'14,"0"0"1,0 0 0,0 0 0,14 8-2,-14-8-3,17 5-2,-6-3-2,6 2 0,3-1 0,6 5-1,6-4 0,10 3 0,5-1 0,7 2-2,6-3 1,10 1 0,3-4-2,10 0 1,4-3 0,4-2-1,3-2 0,4 1 0,2-4-1,5 3 0,0-1 0,0 3 0,-4-1 0,3 3 1,-2 0-1,1 2 0,-3 1 0,-9 2-1,-2 1 0,-6 1 1,-4 1-1,-8-1-1,-12 0 1,-8 0-1,-11 0 1,-8-1 1,-11-2 0,-5-1 0,-16-2 0,9 3 0,-9-3 0,0 0 0,0 0 0,0 0-1,0 0-1,0 0-2,0 0-3,11-3-5,-11 3-27,0 0-1,-22-9-1,2 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22.1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12 202 1,'0'0'26,"0"0"2,0 0-13,0 0-3,0 0 1,0 0-2,0 0-1,8 11-1,-8-11-1,0 24-3,-1-7-1,1 10-1,0 4 0,1 10-1,-1 4 0,0 6-2,1 2 2,0 3-2,1-2 1,1-1 0,0-4 0,0-4-1,0-3 0,1-8-1,1-2-3,-4-9-6,5-1-12,-1-4-13,-7-8-1,2-10 2</inkml:trace>
  <inkml:trace contextRef="#ctx0" brushRef="#br0" timeOffset="401">3 220 23,'-1'-22'32,"6"4"2,-1-4 1,0-2-24,11 7-3,-3-4-1,8 6-2,1-3 0,5 7 0,2 0-2,3 6 0,0 2-1,1 4-1,-1 4 0,-1 2 0,-1 5-1,-3 1 0,-4 4-1,-4 2 1,-7 3 0,-4 2 0,-9 3 0,-8 4 0,-8 0 2,-8 0 0,-4-1 0,-7 0 1,-5-6-1,3-2 1,-2-8-1,6-2 0,4-6-2,4-5 0,6-1-3,7-7-2,14 7-4,-10-20-12,13 8-18,7-2-1,3-6 1</inkml:trace>
  <inkml:trace contextRef="#ctx0" brushRef="#br0" timeOffset="911">993-7 37,'0'0'36,"-10"2"0,10-2-1,-17 14-17,6-7-17,-2 3-1,0 4 0,-6 4-1,2 5 0,-5 4 1,-2 6 0,-1 5 0,-5 7 0,1 4 0,-1 5 1,4 3 0,-1 0 0,5 0 1,5-3 0,7 0 0,7-5 0,6-2 0,5-8-1,8 0 1,5-7-1,5-2-1,7-4 1,2-5-1,0-5 0,1-1 0,1-3-2,-5-3-2,3 2-5,-10-7-10,-6 2-18,-2-1-2,-6-7 2</inkml:trace>
  <inkml:trace contextRef="#ctx0" brushRef="#br0" timeOffset="1412">1015 492 32,'0'0'31,"-1"12"0,1-12 1,10-2-27,2 4-3,5-2 0,8 1 1,3-6-1,10 3 1,1-5-1,4 1-1,1-6-1,1 1-1,-2-6 2,-3 2-1,-7-2 2,-9 3 0,-9-2 1,-6 1 0,-10 1-1,-5 1 1,-10 1-2,-1 4 1,-8 0-3,-1 3 0,-3 3 0,-5 3 0,4 3 0,-4 5 1,3 2-1,-3 2 2,5 2-1,-1 1 1,5 0 0,4 2 0,0-1 1,7-1 0,3 3 2,4 1-2,2 0 2,7 3-2,4 1 1,4 4-1,3-1 1,2 3-2,1-5 0,3 1 1,-1-4-1,6-2 0,-5-6 0,4-2-1,4-6 0,1-7-2,4 0-3,-2-12-7,10-1-22,-3 0-5,1-4-1,-2-2 2</inkml:trace>
  <inkml:trace contextRef="#ctx0" brushRef="#br0" timeOffset="2764">1526 7 7,'0'0'29,"0"0"-1,0 0 3,0 0-20,0 0-4,10 9 1,-10-9-2,0 0 2,9 5-2,0 2 2,-9-7-3,18 21 1,-7-6-2,6 7 0,2 3 0,7 5-2,3 4 0,3 4-1,0 1-1,0 2 0,0-1 0,-3 5 0,-3-3 1,-2 0-1,-7 0 0,-4-1 1,-3 1-1,-6-1 0,-5 1 1,2-4 0,-8 1-1,-2-3 0,0-2 1,3-2 0,-5-4 0,2-3 0,2-3 0,-8-2 0,1-1-1,-3-4-2,-1 5-6,-2-2-31,-8-5 1,-4 0-2,-3-8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29.8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 40 23,'0'0'23,"0"0"-9,0 0-6,0 0-2,0 0 0,0 0-1,0 0 0,0 0-1,-10 16 0,4-7 1,2 10 1,-6 4 0,0 11 0,-4 3 1,2 10 0,-4-3-1,8 4 0,-3-9 0,10-1-1,3-12-2,12-7 1,6-14-3,9-9-1,7-7 0,2-8-1,1-4 0,0-2 0,-3-3 1,-5 1 0,-5 1 1,-5 2 1,-7 1 0,0 2 1,-5 1-1,0 1 0,0 1-2,-2 4 0,-2 2 0,-5 12-1,5-9 0,-5 9 1,1 15-1,-2 3 1,1 6-1,1 5 1,1 3 0,2 4 0,3-1 0,1 0 1,2-4 0,5-4 1,-1-7-1,5-4 1,1-9 0,6-6 0,2-9 0,-1-8-2,1-8 1,-3-5-1,-4-6 0,-2-2-1,-8-2 2,-3 2 0,-8 4 0,0 3 1,-7 5 0,3 5-1,-1 4 0,-1 3-2,6 13-9,-2-18-30,0 6 0,1-3-1,2-3 1</inkml:trace>
  <inkml:trace contextRef="#ctx0" brushRef="#br0" timeOffset="1452">1082 26 21,'0'0'19,"0"0"-3,0 0-3,0 0-2,0 0-1,0 0-2,0 0 0,0 0 0,0 0-1,0 0 0,0 0-2,0 0 0,0 11-1,0-11-1,1 13-1,-1 2 0,1 8 0,1 9-1,-1 7 0,0 9 1,0 6 0,-2 4-1,0 1 2,-1-2-2,0-2 1,-1-8 0,1-4-1,1-7 0,0-7 1,2-6-2,0-5 0,1-4 0,-2-14-2,4 15 1,-4-15-1,0 0-5,0 0-28,0 0-2,-1-23 0,-5-2 1</inkml:trace>
  <inkml:trace contextRef="#ctx0" brushRef="#br0" timeOffset="2043">1086 408 3,'0'0'27,"1"14"2,-1-14 2,0 0-16,0 0-6,0 0-1,0 0 1,0 0-1,14 4 1,-4-7-1,7 3-2,2-2-3,7 2 0,4-2 0,3 1 0,1-1-1,3 2 1,-3-2 0,1 2-1,-4-2 0,-3 2 0,-5-2 0,-5 1-1,-3 1-1,-5-1-2,-10 1 0,10 0-3,-10 0-4,0 0-11,0 0-19,-13-5-1,2-2 2</inkml:trace>
  <inkml:trace contextRef="#ctx0" brushRef="#br0" timeOffset="2484">1112 199 0,'-10'15'26,"10"-15"1,0 0 1,0 0-14,0 0-7,0 0 0,0 0 2,0 0 0,0 0 0,12 7 2,-12-7-3,23-4-2,-7-1-1,8 3 0,3-4-3,5 2 1,2 0-2,2 1 0,0 0-1,-1 1 1,-4 1 0,-1 2 0,-6-1 0,-4 1 0,-6-1 0,-4 1 1,-10-1-1,13 2 0,-13-2 1,0 0-1,0 0-1,0 0 1,0 0 0,0 0-2,0 0-2,0 0-10,-10 6-27,10-6 1,0 0-2,-9-8 1</inkml:trace>
  <inkml:trace contextRef="#ctx0" brushRef="#br0" timeOffset="3625">1946 225 22,'0'0'29,"0"0"-6,12 16-4,-12-16-5,22 18-2,-5-12-3,10 5-1,2-8-1,7-1-2,1-7-2,3-3 0,1-4-2,-1-3 0,-5-4 0,-4 0 1,-8-3 0,-4 4 0,-8-4 0,-7 2 0,-5 0-1,-4 1 1,-6 1-2,-2 1 0,-4 3-2,-3 1 1,-2 4 1,0 2-1,-1 3 1,-2 4-1,1 1 1,-1 2 0,0 4 0,2 1 0,-1 5 0,1 2 0,0 5 1,2 4-1,-1 5 1,0 4 2,2 3-1,1 4 0,1-1 0,2 2 0,3-3 0,4 1 0,4-5 0,6 0 0,9-4-1,7-3 1,12-4-1,9-4 0,8-3-1,4-5 1,7-2-2,2-5 1,-1-3 0,-4-1-2,-8 0-2,-11-7-9,-9 6-26,-3 2 1,-13-3-1,-10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01.1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0 300 0,'65'-2'10,"5"3"-2,6-3-1,3 1-1,6-1-1,8-2 0,3 0 0,2-2 0,6 0 0,4-1 0,1 1 0,1 0 0,3 1 0,-3-1 0,5 4 1,3-1-2,3 3-1,-1-1 0,4 1-1,0-1-1,3 0 1,2-1 0,-1 1-1,-1-2 2,1 1-1,1-3 1,2 1 0,1-3 0,1-2 0,2 3-1,5-4 0,0 4-1,-1-3 1,0 0-2,1 1 2,0-2-2,-1 6 1,-1-4 1,-4 3-1,1-4 0,1 1 1,-5 4-1,0-1 0,-5 0 0,1 2 0,-5-1-1,-2 0 1,-6 1-1,-1 0 1,-2-1-1,0 1 1,-2 0-1,-1 0 0,-3 1 1,-3-1-1,-1 1 0,-6 0 0,-5 0 0,-5 0 0,-7 0 1,-8 1-1,-6-1 0,-7 0 0,-9 1 0,-8 0 0,-7-1 0,-9 1 0,-7 0 1,-5 1-1,-12 0 0,11 0 1,-11 0 0,0 0 0,0 0-1,0 0 0,0 0-2,0 0-7,0 0-24,-5-10-2,-6-4 1,3-3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03.6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0 232 0,'29'3'5,"11"1"-2,3 1 1,5 0-1,3 0 1,9 0-1,5 1 1,12 0 0,6-1 0,4 0 1,6-1-1,12 0 0,7-1 0,1-1-1,8-1 0,5-1-1,4 1-1,3-1 0,1 1 0,2-1 1,-2 2 0,10-2 0,-3 1 1,4-1 0,4 1 0,4-1 0,5 0 0,3 0 0,0-2-1,3 1 0,0-3-1,0 1 0,-1-1 1,-3-2-1,2 0 1,-1-1 0,2 0 1,-2 0 0,3-1 0,0 0 0,3 0-1,0-1 1,2 0 0,-2-1-1,3 0 1,-1-2-1,1 2 0,-2-1 0,-1 2 0,-2-1-1,-1 0 0,-4 1 0,-1-1-1,-4 0 1,0-1 0,-5-1 0,6-1-1,-2 0 1,3 1-1,0 1 1,-1 1-1,1 2 1,-1 1-1,2 2 1,-5 2-1,-1 1 0,-5 2 1,3 0-1,-2 2 1,-1 2-1,-3 1 0,-1-1 0,-3 2 0,-2 0 0,-4-2 0,-7 2 0,-3-2 1,-2 0-1,-5 0 0,-8 0 1,-5 0-1,-6 1 0,-8 0 1,-8-2-1,-9 0 0,-12-1 0,-11-1 1,-8 0-1,-11-1 0,-6 0 1,-8-1 0,-4 0-1,-13 1 2,12-2-1,-12 2 0,0 0 0,0 0 0,0 0 0,0 0-1,0 0 1,0 0-1,-14-5-2,-2 4-1,-3 9-8,-9 2-23,-12-2-2,-5-2 0,-17-11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1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1,'0'0'8,"0"0"-1,0 0-1,0 0 0,0 0-2,0 0 0,0 0 0,0 0 0,0 0-2,11 4-1,0 0-1,2-1 0,4 2 1,3-2 1,3 1 0,4-2 1,4 1 0,4-1 0,1 1 0,6 0 0,5 0 0,5 1 0,2 0-1,6 1 0,4-2 0,7-1 1,4 0 0,4 0 0,2-1 0,4 1 0,2-1-1,5 3 1,1-2 0,3 3 0,0-1 0,5 2-1,0-2 1,4 2 0,3-2-1,4 1 1,-4-2 0,4 2 0,0-4 0,1 3-1,0 0 1,1 0-1,-5 1 0,-1 0-1,-1 1 1,-3 1-1,-1 0 0,0-1 0,-2-1 0,-3 0 0,0-2 0,0-1 1,-1-1-1,1-1 1,-1-2-1,-1 1 0,-2-3 0,0 3 0,0-1 0,2 2 0,-2-1 0,0 1-1,-1 0 0,-3 1 0,2 0 1,-5 1-1,-1 1 0,-4 0 1,-4-2-1,-1 1 0,-5-1 1,3 0-1,-4-1 0,2 1 0,-1 0 1,2 0-1,-4 1 1,-1 2-1,-2-1 0,-5 2 1,-6-2-1,-4 0 0,-2-2 0,-7-2 0,-3-1 0,-7-1-1,4-2 2,-37 5-1,70-11 1,-70 11-1,57-9 1,-57 9-1,52-8 2,-52 8-1,49-6-1,-49 6 0,0 0 0,52-7 1,-52 7-1,0 0 1,0 0 0,0 0-1,0 0 0,0 0 1,0 0-1,0 0-1,0 0 1,0 0 0,0 0-1,0 0 1,0 0-2,0 0-2,0 0-3,0 0-5,0 0-24,0 0-1,-22-24 1,-6 16-2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56.0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71 0,'35'3'13,"2"-2"-3,8 3 0,9 2-3,8-1-1,8 0-2,7 0 1,8-1-1,8-3 1,8-1 0,7-3 1,4 0-1,6-3 1,4 2-2,2-1 1,6 0-2,2 1 0,3 2 0,-3-3 0,3 3 0,2-1-1,0 2 0,3-1 1,-3 2-1,2-1 1,2 2-1,-2-1 0,1 1 0,-7-1 1,3 1-1,-2-2 1,-2 2 0,-3-2-1,1 1 0,-1 0 0,2 2-1,0-1 0,-1 1 0,-1 0 0,2 1 0,0-1-1,0-1 1,0 0 0,-3 1 1,0-1-1,2-1 0,-1 0 0,0 1 0,-6-1 0,1 0 0,-4 0-1,1-1 1,-5 0-1,-3 0 1,-4-1-1,-4-1 0,-2-1 1,-3 0-1,-4 1 0,-3 0 1,-5-1-1,-4 1 1,-1 1-1,-3 0 1,-6 1-1,-4 0 0,-6 1 0,-4 0 1,-2 0-1,-4 1 0,-3-1 0,-5 1 0,-6-1 0,-3 0 0,-4 0 0,-6 0 0,-6-1 0,-5 1 0,-6-1 0,-10 1 1,13-1-1,-13 1 0,0 0-1,0 0 1,0 0-2,0 0-1,0 0-7,-22-10-26,0 2-1,-9 0 0,-15-11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23.8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146 586 15,'-8'-10'14,"8"10"-5,-12 0 0,12 0-1,-14 1-1,14-1 0,-14 7 0,3 0-1,4 4 0,-4 0-2,1 7-2,0 2-1,1 4 1,-1 3-1,2 0 1,4 0 0,2 0 0,6-4 2,6-3 0,11-8 0,11-4 0,7-12-1,9-6 0,4-7 0,3-9 0,-2-6-1,-3 0 0,-14-3 1,-9 1 0,-15 1-1,-12 4 1,-13 3 0,-7 6-1,-7 7 0,-4 6-1,-6 7-1,-2 6 0,-5 8 1,4 9-2,-1 5 1,-2 3-1,6 1-2,3-2-4,11 0-6,5-10-10,10-8-11,8-12 1,21-5 1</inkml:trace>
  <inkml:trace contextRef="#ctx0" brushRef="#br0" timeOffset="441">362 323 4,'14'-21'15,"-9"4"-1,-5 6 0,0 11-1,0 0 0,0 0 0,-11-12-1,11 12-2,0 0-1,0 0-2,0 0-2,-2 20-2,2-5 0,2 8-1,4 6 0,-4 11 0,-1 5 1,1 8 0,-2 2-1,1 1 1,7-1-2,-2-6-4,4-2-11,6-13-18,3-18-3,6-11 1,6-17-1</inkml:trace>
  <inkml:trace contextRef="#ctx0" brushRef="#br0" timeOffset="801">699 765 19,'-6'11'31,"-5"-13"-1,11 2 2,-13-15-23,6-3-3,8-3-1,-1-5-1,8 1 0,1-3-1,5 5 1,2 0-1,5 7 1,0 5-1,3 7-1,-3 8 0,-1 6-2,1 5 1,-3 2-1,-3 4 1,-3 2-1,-5 0 1,-1 0 1,-7-2 0,-3 0 2,-6-4-2,-3 1 1,-7-4 0,-2-3-1,-1-5 0,-1-2-1,0-4 0,2-7-2,7-2-2,1-8-5,15 0-17,4-3-12,2-5-2,6 0 2</inkml:trace>
  <inkml:trace contextRef="#ctx0" brushRef="#br0" timeOffset="1222">1043 506 1,'4'17'26,"-4"-17"0,5 10 1,-5-10-18,0 0-3,4 12 1,-4-12 0,4 14 1,-4-14 1,2 26-1,-1-12 0,0 6 0,0-1-2,7 3-2,-4-4 0,9 1-2,-3-9 0,11-4 0,-1-11-1,9-4 0,-5-9 1,3-2-1,-1-3-1,-2 2 1,-3 0-1,-6 4 1,-4 6-2,-11 11 1,11-3 0,-11 3 0,0 21 1,-2-6-1,1 4 1,3-1-1,3 2 1,1-2 0,8-6 0,7-7 1,6-7-1,5-6 0,2-4 0,0-4-1,-2-1 1,-1 1-1,-6 1 0,-6 7 0,-8 6 0,-11 2 0,6 18 0,-7-2 0,0 4-1,1 5 1,2 1 0,2 1 0,2-1 0,2-2 0,3-3-4,-4-5-22,1-6-12,-8-10 0,10-7 0</inkml:trace>
  <inkml:trace contextRef="#ctx0" brushRef="#br0" timeOffset="2484">2088 287 31,'0'0'15,"13"6"0,-13-6-2,17 13-4,-2 0-1,1 6-3,7 8 1,1 7 0,9 9 0,2 5 0,9 8-1,-1 2 0,3 0-2,-2-2 0,-3-4-1,-4-8-1,-6-8 0,-9-8-1,-5-9-1,-5-6-10,-12-13-21,0 0-1,-8-22 1</inkml:trace>
  <inkml:trace contextRef="#ctx0" brushRef="#br0" timeOffset="2764">2110 861 14,'-18'0'28,"18"0"-4,0-10-5,11-11-6,13-3-2,3-12-3,10-7 0,3-9-2,11-1 1,-5-6-2,4 7-1,-7 1-2,-2 7 0,-7 9-5,-9 5-7,-6 6-17,-4 7-8,-10 1 1,-2 6-1</inkml:trace>
  <inkml:trace contextRef="#ctx0" brushRef="#br0" timeOffset="3085">2222 0 8,'0'0'28,"0"0"-1,0-11 1,-10 14-23,-3 6-2,-6 8 1,-6 7 0,-8 5 0,-4 11 1,-7 5 0,0 9 1,-5 2-1,6 5-1,-7-1 0,11 2-1,2-2-1,11-1 0,3-2 0,16 0-1,10-1 1,11-1 0,17-2-2,8-2 0,13-2-2,6-5-2,14-3-5,-6-12-8,1-8-16,7-7-2,-7-14 1</inkml:trace>
  <inkml:trace contextRef="#ctx0" brushRef="#br0" timeOffset="3495">2874 130 7,'-14'-6'26,"14"6"-1,-12 2 2,12-2-24,-1 13-1,4-3 0,4 8 1,1 4 0,6 9 1,3 5-1,4 10 1,3 5 0,0 8-2,2 5 1,-1 7 0,-7 3-1,-6 4 1,-8-3 2,-5 1-1,-14-7 1,1-2-1,-14-8 1,-2-5-1,-5-12 0,4-6-1,-2-9-2,-1-10-4,8-2-11,0-8-20,2-15-3,7-3 2,-1-12-1</inkml:trace>
  <inkml:trace contextRef="#ctx0" brushRef="#br0" timeOffset="4427">3340 769 23,'0'0'26,"16"5"-8,-2 3-10,3 1-1,5 1 1,-1 0-2,5 2 0,-2-4-2,0 2 0,-5-6-1,1-3-3,-3-2-4,-6-7-3,-1-2-4,-4-5-6,-5-4-5,-2-1-3,-9-6-1</inkml:trace>
  <inkml:trace contextRef="#ctx0" brushRef="#br0" timeOffset="4667">3342 577 5,'0'0'16,"0"0"1,20 1-3,-3 0-1,5-1-3,7 0 1,6 0-9,3 1-17,-3-6-10,11 0-1</inkml:trace>
  <inkml:trace contextRef="#ctx0" brushRef="#br0" timeOffset="4907">4086 73 18,'0'0'27,"0"0"0,-21 4-12,8-1-9,-1 3-4,-2 2 0,-2 6 0,-1 3 0,0 6 1,-1 7 0,3 4 0,-3 5-1,4 3 0,-2 1 0,2 2 0,2 0-1,2-4 0,0-4 0,4-7 0,1-7 0,4-4 0,4-7 1,-1-12-1,17 10 0,-1-10 0,3-1-1,2 2 0,1 2 0,-3 2 0,-1 6 0,-6 4 0,-3 8-1,-7 6 1,-5 9 0,-5 7 1,-3 5-1,1 3 1,-3 3 0,5 2 0,0-2 0,6-3 0,4-5 0,6-6 0,2-6 0,5-5 0,0-6 0,3-6-1,0-2-4,0-6-11,1-9-17,5-1-1,-4-12 1</inkml:trace>
  <inkml:trace contextRef="#ctx0" brushRef="#br0" timeOffset="5698">4245 512 17,'0'0'28,"10"2"0,-10-2-8,7 15-13,1 1-4,5 1 0,4 9 0,5 5 0,3 6 0,5 1 1,3 1-2,0 1 0,0-3 0,-4-5-1,-4-6-1,-3-5-2,-7-9-5,-6-2-14,-9-10-10,0 0 0,-21-1 1</inkml:trace>
  <inkml:trace contextRef="#ctx0" brushRef="#br0" timeOffset="5939">4220 854 30,'-14'3'21,"4"-4"-1,10 1-1,-1-18-3,14-1-5,2-10-2,13-4-3,4-7-4,8-4 0,1-2 0,2 4-1,-3 6-2,-7 3-2,-3 14-6,-13 1-8,-7 8-16,-10 10 0,0 0 1</inkml:trace>
  <inkml:trace contextRef="#ctx0" brushRef="#br0" timeOffset="6620">4737 926 16,'0'0'4,"12"-3"0,0-3 1,3-5 1,4-1 1,3-5 1,0-1 0,0-1 2,-1 2-1,-5 0-1,-1 6-1,-6 0-2,-9 11-1,9-6-1,-9 6-1,-1 16-1,-2-3-1,-1 6-1,1 2 0,-1 4 1,1 3 0,-1 0 0,0 0 0,-2-3 1,1 0-1,-1-6 1,-1-1 0,-1-4 0,-3-3 0,0-4 1,-2 0-1,2-4 1,0-1-1,-1-2 1,2 0 0,1-1 0,9 1-1,-13-2 1,13 2-2,0 0 1,0 0 0,0 0-1,17-11 0,-3 9 0,3-1 0,2 0 0,5 2 1,2 0-1,0 0-4,3 4-8,-1 2-14,-4-8-5,2 4 0</inkml:trace>
  <inkml:trace contextRef="#ctx0" brushRef="#br0" timeOffset="7201">5195 947 2,'7'16'25,"-7"-16"0,-5 25-12,3-2-4,-3 2 0,2 6 3,-4 4-3,0 3-1,-1-4-1,1 0-4,2-6-11,3-2-19,-6-17-4,8-9-1</inkml:trace>
  <inkml:trace contextRef="#ctx0" brushRef="#br0" timeOffset="7601">5402 488 20,'4'10'25,"-4"-10"-12,11 16-4,1 0 1,-3 2 3,8 6-2,-4-2-1,10 9-1,-4-1-1,9 10-2,-5-2-2,2 5-2,0-1 0,-5-1-2,1-2-2,-9-5-1,2-3-6,-11-7-11,-5-9-14,-3-3 2,-11-12 0</inkml:trace>
  <inkml:trace contextRef="#ctx0" brushRef="#br0" timeOffset="7821">5449 912 2,'-23'-17'32,"9"8"0,1-3 3,3 2-17,10 10-5,4-18-4,9 7-2,4-8-2,9-3-2,6-3-1,6-3-1,5-3-1,3 1-1,-1 3-2,-3 1-4,0 9-6,-9 3-11,-5 3-12,-1 9 2,-12 2 0</inkml:trace>
  <inkml:trace contextRef="#ctx0" brushRef="#br0" timeOffset="8092">5790 881 22,'0'0'29,"10"-3"-1,-10 3 1,12-11-26,0 11-4,-1 3 0,-2 1 1,-1 7 1,-2 1 0,-4 4 1,-1 1 1,-6 1 1,-2 4 0,-4-2 0,1 3-1,-4-1 0,1 0 0,-1-3-2,3 1 0,2-2-1,3-2 1,2-6-1,3 2 0,1-12 1,13 15 0,0-6 0,7-4 1,5 0-1,6-3-5,6-2-27,7-2-3,1-10 1,4-5-1</inkml:trace>
  <inkml:trace contextRef="#ctx0" brushRef="#br0" timeOffset="8903">6347 1005 20,'6'27'25,"-9"-1"1,-5 9-19,1 8 0,-3 2-2,2 0 0,-3-6-1,3-3-6,-1-13-19,11-1-5,-2-22-2</inkml:trace>
  <inkml:trace contextRef="#ctx0" brushRef="#br0" timeOffset="9163">6548 574 33,'0'0'31,"0"0"1,-7 10-8,7-10-17,6 11-4,2 1 0,3 7-1,5 3 0,5 8-1,5 5 1,6 4 1,3 3-1,4-1 0,1-2-2,-1-3-1,-3-4-1,-6-9-3,-4 0-1,-13-13-10,-13-10-15,0 0-4,-12-4 3</inkml:trace>
  <inkml:trace contextRef="#ctx0" brushRef="#br0" timeOffset="9414">6498 899 24,'-17'7'30,"4"-3"-8,13-4-4,-1-13-4,13-7-2,14-3-4,6-12-1,12-2-2,8-7-2,7-4-1,1 1-2,0 2-4,2 8-11,-4 8-18,-12 1-1,0 9 1</inkml:trace>
  <inkml:trace contextRef="#ctx0" brushRef="#br0" timeOffset="9784">7034 941 13,'-16'-3'25,"16"3"-1,0 0-14,0 0-3,9-11 1,4 9-2,7 1-1,0 0-2,2 3 0,-1 1 0,-2 6 0,-5 1 0,-2 6 1,-7-4 0,-2 5 0,-6-4 0,1 1 1,-2-4-2,0 0 1,4-10-2,-3 13-1,3-13-2,12 13 1,-1-6-1,1 3 1,3 1 0,-1 2 0,1 2 0,-3 0 1,-3 4 0,-3 2 0,-5-1 1,-2 3 0,-5-3 1,-2 2 0,-2-5 0,0 5-1,-5-8 1,0 1-2,-3-5 0,-2-3-5,1 0-8,-4-5-22,-5-9-3,2-5 2,-2-13-1</inkml:trace>
  <inkml:trace contextRef="#ctx0" brushRef="#br0" timeOffset="10676">7424 37 8,'0'0'25,"0"0"-1,1-12-16,-1 12-3,14-7 0,-2 5 0,-1 0 0,6 1-2,-1 1 0,4 3-1,-4 2 0,3 2 0,-3 3-2,-2 4 1,-4 4 0,-1 4 0,-7 7 1,-2 7 1,-6 2 0,-3 9 1,-4 0-1,-2 3 2,-1 1-1,3 0-1,1-7 1,6-2-2,5-8 1,9-3-1,6-8 0,8-4-1,3-6 1,2-5-1,-1-4 0,-1-2 1,-7-3-1,-2-1 1,-16 2-1,12-7 0,-12 7 0,-9-4-1,-1 4 0,-1 3 0,-2 5-1,-2 4 1,-1 4-1,0 7 1,0 3 0,2 6 0,2 3 1,1 6-1,3 0 0,3 1 1,2 2 0,3-2-1,3 3 1,3 0 0,2-6 0,2 0-1,1-4 1,2-1-1,-2-3 1,0-1 0,-2-5-1,-3-1 1,-4-3 1,-1-1 1,-5-3 1,-3 1-1,-3-5 1,0 0 0,-5-3-1,2-3 0,-3-1-1,2 0-1,0-1-3,-1-7-7,3 1-30,2-3 1,-2-8-2,3-4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3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0 182 1,'0'0'2,"0"0"0,0 0 0,0 0 0,0 0 0,0 0 0,0 0 1,0 0 0,15 0 1,-15 0 0,17 2 0,-2-1 1,5 1-1,6 1 0,4-1-2,5 3 0,0-2 0,9 0 0,-1 1 0,9 0 0,-4-2 1,5-1 0,1 0 0,8-1 1,7 0 0,1-1-1,7 0 0,5 0 0,1 1 1,1 0-2,5 1 0,-1-1-1,-2 2 1,2-2 0,-1 1 1,-1-2 0,2 1 0,0-3 1,1 1 0,-4-3 0,3 3 0,-2-2-2,0 2 1,-2-1-1,2 1 0,-4 1-1,4 1 0,-2-1 0,-2 1 0,1-1 0,2 0-1,-1-3 2,0 0-1,1-2 0,0 0-1,0-2 1,1 2 0,-1-2 0,-1 3-1,0-1 0,0 1 0,-1 0 0,1 1 1,0 1-1,1-1 0,1-1 0,3 0 0,-1-2 0,0 2 0,0-3 0,2 1 1,-5-2 0,2 2 0,-4-1 0,2-2 1,-1 4-1,0-2 1,0 3-1,1 0 0,0-3-1,-1 4 1,3 3-1,-2 1 1,-3-2-1,-2 2 0,0-5 0,-5 5 0,2 5 0,-1-5 1,0 0-1,1 5 0,4-3 0,-1 3 0,2 4 0,2-3 0,0 0 0,0 1 0,0 0 0,1-1-1,-2 1 1,0 0 0,2 1 0,2 0 1,0 0-1,-1 1 0,3 0 0,-1-1 0,0 1 0,-1-2 0,0 0 0,-2-2 0,-3 1 0,2-2 0,0-1 0,0 0 0,3 1 0,3-1 0,0 0 0,1 0 0,1 0-1,-2-2 1,0 0 0,-1 0 0,-2-1 0,-3 1 0,0 0 0,-2 0 0,-1 1 0,-1 1 0,-1 3 0,-4-2 0,0 3 0,-3-1-1,2 2 1,2-1 0,2 2 0,4-3-2,7 4-1,1-6-4,10 1-23,8 6-5,-6-13 0,-2-3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4.7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18 13,'0'0'25,"-19"-4"-1,16-5-12,3 9-9,0 0-2,0 0-2,16-7 0,-4 9-1,4 1 0,3 2 2,9 1-1,8 1 1,9 0 1,7 2 0,18 0 0,6 0 0,12 0 0,13 0 0,6 1 0,11 1 0,8 2 0,6 1-1,4 0 0,7 1 1,6 0 0,5-1 0,5-3 2,6-4-1,4-5 1,5-3 1,5-6-1,8-3 1,4-4 0,6 3 0,3-1-1,1 4-1,2 0 0,5 5 0,-1 1-1,-2 1 0,3-1-1,-1-1 1,3-3 0,1-2-1,-1-1 1,-5-1-1,-2-2 1,1 3 1,-6 1-1,-1 3 0,-4 2 0,-4 2 0,1 1 1,0 3-1,0-1-1,-5 1 1,2 0-1,-3 1 0,-3 0 1,-4-1-1,-6 1 0,-4-1 1,-6 0 0,-6 0 0,-8-2-1,-6 1 1,-7 0 0,-5 2-1,-4 4-2,-8-1-6,-6 0-25,-3 10-1,-23-11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5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0 136 3,'28'-17'12,"-11"9"-17,13-1-1,5 1 5,5-1 1,3 5 0,6-1 0,6 1 0,9 2 1,12-1 0,2 2 0,7 0 0,9 1 1,8-2 2,7 2 0,4 0 1,6 1 1,9 0 0,5 2 2,6-1-1,9 1 0,7-1-1,11-1 0,7-1-1,8-1-1,12-1 2,3-4 0,9 4-1,6-3 0,4 2 0,3-2-1,9 4 1,0-4-2,3 5-1,4-2 0,-2 1 0,2-1-2,-1 1 1,-4-2 0,-5 2 1,-4-2 0,-5 1 0,-4 0 0,0 2 0,-9 0 1,0 1-1,-1 0 0,-3 0-1,-2-1 0,-1 1-1,-4-2 1,-5 0-1,-6 0 0,-5-3 0,-9 1 1,-7 0-1,-7-1 0,-7 0 0,-6-1 0,-5 1 0,-5 0 0,-7 0 0,-8 2 0,-8 0 0,-11 3-1,-10 1-2,-10 4-4,-15 0-13,-11-1-14,-3 1 0,-21-11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7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0 193 12,'18'-10'11,"11"4"-2,2-2-3,9 2-1,3 0-2,16 0 0,3 0-2,5 1 3,1 3-1,9-4-1,5 2 2,5-2 1,5 4 0,1 0 0,5 3 2,6-2-2,5 4 0,3 0 0,9 3-1,2-2-1,5 0-1,3-2-1,5 2 0,0-2 2,0-2-1,1-1 1,-3 0 0,1-3 1,1 4 0,1-4-1,2 2 1,0-3-1,8 3-1,1-3 0,3 1-1,4-1 0,0-2 0,0 1 1,0 1-1,-1-3 0,-2 0-1,0 1 1,-2 0 0,-2 1 0,-1 0-1,-1-2 1,-1 2-1,-3 1 1,-2 1-1,-2 1 1,3 2-1,-5-1 0,0 0 1,-1 2-1,0 0 0,-3 0 1,-1-1-1,-8-1 0,-4 0 1,-4-1 0,-4 1-1,-2 0 1,-5-2-1,-1 2 1,-2 0-1,-1-1 1,-2 1-1,-4 0 0,-5-1 0,-5 1 0,-3 1 0,-4 1 0,-5 0 1,-1 2-1,0 1 0,-4-1 1,1 0-1,0-1 1,-2 1-1,0-1 1,-1 0-1,-3-1 0,-1 0 0,0 0 2,-1 2-2,-2 3-2,1 0 2,-1 0 0,0 2 0,2-2 0,0 2 0,0-1 0,-5-3 0,-2-1 0,-5 1 0,-5-3 0,-6 0 2,-5 1-2,-4 1 1,0 0-1,-1 2 0,0 0-1,-1 1 1,0 1-2,-3-3-2,0 5-4,-7-5-9,-7-1-20,-9-2-1,7-9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10.6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2278 10,'40'-51'17,"18"-12"0,14-8-2,18-10-2,15-7-3,21-11-2,20-6-2,10-7-1,14-4-1,10-4-2,9-4 0,5-1 0,6 0-1,-1 3 0,-5 8 1,-4 5-1,-2 10 1,-9 10 0,-5 7 1,-11 9-1,-11 10 0,-12 9 0,-11 6-1,-15 8 1,-18 6-1,-16 6 1,-17 9-1,-15 4 0,-14 6 0,-14 1-1,-6 4-1,-14 4-3,0 0-4,0 0-7,6 13-16,-6-13-2,-3 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49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37-3 13,'0'0'10,"-1"-9"0,1 9 0,0 0-1,0 0-1,0 0-1,0 0-2,0 0-1,0 0 0,0 0-2,0 0-1,0 0 1,-12 11-1,12-11 0,-3 11-1,3-11 0,-3 19 0,1-7 1,2 4-1,0 3 1,0 5 0,0 1 0,-1 6 0,-2 0-1,3 2 1,-6 1 0,7 1 0,-2-1-1,-1-6 1,0 2 0,1-4-1,0-5 1,2-2 0,-1-5 1,-1-3-1,1-11 2,1 13-1,-1-13 1,0 0 1,0 0 1,5-14-1,3 1 0,-1 0 0,3-6-2,2-3 1,2-3-2,2-4 0,0 0-1,2 2 1,-2 0-1,1 1 1,-2 4 0,-1 3-1,-3 3 1,-2 6-1,-9 10 0,12-12-1,-12 12 1,0 0-1,0 0 1,11 14 0,-11-14 0,2 19 0,3-8 0,2 3 0,-2 2 0,0-1 1,3 3-1,-3 0 0,6 2 0,-4 1 0,-1 1 1,-1-1-1,-1 0 1,2-2-1,-3-3 1,-2-2-1,1-4 0,-2-10 1,3 12-1,-3-12 1,0 0-1,8-12 2,3-2-3,6-6 2,0-4-1,4-3 0,1-5-1,1 2 1,0 1 0,1 3-1,-8 7 2,-6 5-2,1 4 1,-11 10 0,13-3 0,-13 3 0,6 14-1,-3-2 1,1 2 0,1 3 0,2 4 0,-2 2 1,1-2-1,1 5 0,0-2 1,1 2-1,-3-2 1,-1-2 0,-2-3-1,0-3 1,-1-1-1,-1-15-1,2 16-3,-2-16-10,0 0-18,10-21-1,-2 1 0,6-2 0</inkml:trace>
  <inkml:trace contextRef="#ctx0" brushRef="#br0" timeOffset="1162">788 499 19,'-15'-14'15,"6"-4"-3,1-2-2,6-4-2,8-4-1,1 0-1,9-2-1,3-2 0,4 3-2,2 3-1,5 1 0,0 5 0,-7 4 0,5 6-1,-1 5-1,-2 6-1,-1 5 1,-4 5 0,-2 4 0,-7 4 2,5 2-1,-9 1 2,-2 3 0,-1-4 1,-3 3 0,-3-1 1,-1-5-1,-2 0 1,-1 1-2,-6-2 1,-2 0-1,-7-2 1,1-4-2,-5-3 1,2 3-1,-7-8 0,1 0-1,3-6 0,5-1-1,0-1-1,3-2-1,5 0-5,-6-7-7,14-2-19,8 1-1,-3-7 0</inkml:trace>
  <inkml:trace contextRef="#ctx0" brushRef="#br0" timeOffset="1833">1230 174 14,'0'0'11,"0"0"0,0 0 0,0 0-1,0 0-2,0 0-2,0 0-2,4 13 0,-4-3-2,3 4-1,2 2 0,1 7 1,4 5-1,-2 1-1,3 3 1,-1 0 0,-2 0 1,2-2-1,-5-3 1,2-3 1,-5-9 0,1 1 2,-3-16 1,0 17 0,0-17 1,0 0 0,-14-3-1,14 3 0,-13-19-1,6 1-1,1-4-2,-2-2-1,2-2-1,2-4 0,5 3 0,2-2-1,3 4 0,5 3 0,1 3 1,5 2-1,4 3 1,2 1-1,2 3 1,2 0 0,2 4-1,0 1 1,-1 1 0,0 3 0,-3 4-3,-1-2-3,5 5-9,-5 3-14,-5-3-5,3 1 2</inkml:trace>
  <inkml:trace contextRef="#ctx0" brushRef="#br0" timeOffset="2414">1756 395 3,'0'0'22,"13"-1"-1,-13 1-15,14-4-2,-14 4 0,18-2 0,-4-1 0,0-1 1,3-2 0,0-5 2,2 2-1,-1-1-1,2-1-1,-2 0 0,-3 0-2,-3 2 1,-3 0-1,-9 9 0,6-16 0,-6 16 0,-9-12 0,-4 7 0,-2 2 0,-5 0-1,0 2 0,-2 2 0,-1 2-1,0 2 1,1 1-1,1 3 0,2 1 0,3 3 0,2 1 0,1 0 1,-3 2 0,9 1 0,3 2 1,0 0-1,3 2 1,3-1-1,3 0 1,0 0-1,11-2 0,-3-2 0,5-1-1,8-4 1,4-1-1,5-4 0,6-5-3,8 0-5,-2-7-10,2-7-15,3 1 1,-5-12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2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6,'0'0'19,"0"0"-12,0 0-3,10-5 1,-10 5 2,0 0 0,0 0 0,0 0 1,0 0 1,2 14 1,-2-14-1,1 17-2,-1-2-2,4 6 0,-2 3-1,2 7-1,0 8-1,0 6 0,-1 7 0,0 0-1,-1-1 0,-1 1 0,-2-2 1,1-6-2,-1-8 1,1-7-1,0-8-4,-2-8-7,2-13-12,0 0-9,12-13 1,-1-3 0</inkml:trace>
  <inkml:trace contextRef="#ctx0" brushRef="#br0" timeOffset="390">294 306 5,'0'0'23,"3"12"1,-3-12-14,1 18-2,-1-8-1,1 7 3,-2-2-1,2 6-1,-2-2 0,5 6 0,-5 0-1,4 3-1,-3-2-1,3 3-2,-1-3-1,3 0-2,-3-3 0,0-4-3,4-2-5,-6-17-6,11 9-16,2-9-3,-4-8 1</inkml:trace>
  <inkml:trace contextRef="#ctx0" brushRef="#br0" timeOffset="951">597 9 17,'0'0'14,"0"0"-5,5 10-2,-3 1-1,0 4-1,1 5-1,-1 5 1,3 7 1,-2 6-1,2 10 0,-1 2 1,0 5-2,0-1-1,-2-4 0,1 0-1,-2-6 0,-1-11-1,0-8 1,0-9 1,0-16 1,0 0-1,6-9 1,0-12-1,3-8 0,4-8 0,3-8-1,3-7-1,5 0-1,1-3 0,2 1 0,-1 4 1,-1 5-2,-1 8 1,-1 5 0,-4 9 0,-2 5 0,-4 6 0,-13 12-3,16-12-3,-16 12-6,0 0-7,0 0-11,0 0-1,-12 15 1</inkml:trace>
  <inkml:trace contextRef="#ctx0" brushRef="#br0" timeOffset="1412">650 306 9,'12'11'24,"10"3"-10,3 4-3,4 2-2,2 3 0,-1-1-2,0 1 0,-4-3-3,-2 0 0,-4 0-2,-2-2 0,-4-1-1,-2-3-1,0 1-5,2 0-17,-4-10-5,7-2-1</inkml:trace>
  <inkml:trace contextRef="#ctx0" brushRef="#br0" timeOffset="1712">1189 438 18,'13'-1'23,"4"1"-12,4-3-4,4-4-2,0-3-1,0-4 2,-1-2 0,-3-4 1,0 0-1,-8-2 1,1 3-1,-10-1 0,-3 5-2,-7-1-2,-5 3 0,-4 2-1,-3 4 0,-4 2 0,-1 4 0,-4 4-1,1 4 1,-1 4 0,-1 5 0,1 4-1,2 2 1,2 2 1,5 3-1,1-1 1,5 2 0,3-3 0,5-1 0,4-3 0,5 0 1,3 1-1,5-2 0,2-2 0,6 1 0,2-7 0,6 1-1,7-4 0,4-1-1,2-10-1,3-4-2,5-4-3,-5-9-6,5 0-13,-3-4-10,-6-7 0,-2 0 1</inkml:trace>
  <inkml:trace contextRef="#ctx0" brushRef="#br0" timeOffset="2303">1669 15 8,'-2'-11'10,"2"11"2,0 0 1,0 0-1,0 0 0,0 0-1,0 0-1,0 0-2,0 0-3,0 0-2,0 0-1,0 0-1,0 0-1,0 0 1,0 0 1,10 19-1,-8-3 2,2 6-1,-1 6 1,3 11 0,-1 6-1,-1 6 1,-1 4-1,-1 2 0,-2-1-1,0-1 0,-1-7 0,-1-6 0,0-10-1,1-5-1,2-5-5,-1-11-9,0-11-18,10 1 2,-6-13 0</inkml:trace>
  <inkml:trace contextRef="#ctx0" brushRef="#br0" timeOffset="2734">1904 364 21,'-4'17'19,"4"2"-8,0 3 0,-1 0 0,4 3 1,-2-1-3,4 2-1,0-6 0,5 0-1,2-6-2,5-3-1,5-4-1,3-5-1,3-11 0,3-1 0,0-5-1,2-3 1,-2-2-2,-2-2 1,-5 0-1,-4 3 1,-4-1-1,-4 3 1,-3-1 0,-3 1-1,-3 2 1,-2 3-1,-1 2 1,-1 1-1,1 9 0,0 0 0,-6-11 0,6 11 0,0 0 0,0 0 0,-9 6 0,9-6 0,-3 10 0,3-10 0,0 20 0,0-3 0,2 5 1,-1 4 0,0 12 0,1 9 1,-2 5 0,1 10 0,-2 8 1,0 7-1,-1 1 1,1 1-1,-2-4 0,3-6-1,0-5 1,0-7-2,0-14 2,1-8-2,2-5 0,-2-9-2,0-6-1,-1-15-6,0 0-27,0 0-1,0 0 1,11-27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6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73 7,'0'-9'13,"0"9"-2,0 0 0,0 0-1,0 0-1,0 0-1,0 0-1,0 0-1,0 0 1,0 0-1,0 0-1,0 0-2,0 0 1,0 0-2,0 0 0,0 0-1,0 0 0,0 0-1,0 0-1,9 14 1,-4-1 0,3 3 0,0 5-1,5 4 2,-3 3-1,6 5 0,0 1 0,-1-1 0,1-1 1,-2-2-1,-3-3 1,-4-1 0,4-4 0,-8-6 0,0-2 1,-1-5 0,-2-9 0,2 11 1,-2-11-1,0 0 1,0 0 1,0 0 1,0 0-1,0 0 0,0 0 0,-6-11 0,6 11-1,-6-17-1,1 4-1,-3-2 0,-2-2-1,-3-1 1,4 2-1,-2-2 0,3 2 0,0 0 0,1 1 0,2 2 1,5 0-1,0 3 0,-1 0 0,1 0 0,0 10 0,0-16 1,0 16-1,0-15 0,0 15 0,0-14 0,0 14 1,0-15-1,0 15 0,1-16 0,-2 2 0,1 2 0,0 1-1,8 1 1,1-2 0,3 1-1,1 1 1,2-1-1,2 5 1,3 1 0,2-4 0,-5 3 0,0 0 0,0 1 0,-1 0 0,4 0 0,-1 2 0,1 1 0,0 0 0,0 1-1,0-1 1,-1 2 1,-3 0-1,-2 0 0,-5 0 0,-9 0 0,12 1 1,-12-1-1,0 0 1,0 0-1,0 0 1,0 0-1,0 0 0,0 0-1,0 0-3,0 0-11,0 0-20,0 0-2,0 0 2,4-16-1</inkml:trace>
  <inkml:trace contextRef="#ctx0" brushRef="#br0" timeOffset="1342">551 42 8,'0'0'10,"0"0"0,0 0 0,0 0-1,0 0-1,-8 10-1,8-10-2,-2 13 1,2-13-1,-1 20 0,2-5 0,-1 2-1,1 5-1,1 1 1,2 2-1,0 0 0,3 3 0,0-2-1,3-2 0,0-1 1,3-2-1,-1-4 0,3-1 0,-1-5 1,2-2-1,-2-4 0,0-1 0,1-5 0,-2-1 0,0-4 0,1-2-1,-3-3 1,1-1-1,-2-5 1,2 0-2,-5-2 1,4-1 0,-5-2 0,0 1-1,-2 2 1,0 0-1,0 1 0,-1 0 1,-2 3-1,1-1 1,-1 3-2,-1 1 2,-1-1-1,0 2 1,0 0-1,1 11 0,-5-14 1,5 14-1,-6-10 1,6 10-1,0 0 0,0 0 1,-4-10-1,4 10 0,0 0 1,0 0-1,0 0 0,-3-10 0,3 10 0,0 0 0,0 0-1,0 0 1,0 0 0,0 0-1,0 0 1,0 0 0,0 0-1,0 0 0,0 0-1,0 0-2,0 0-10,6 9-20,-6-9 1,6 10-1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9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54 16,'0'0'14,"0"0"0,0 0-2,0 0-1,0 0-2,-6-9 1,6 9-2,0 0-1,0 0-1,0 0-1,0 0-1,0 0-1,0 0-1,0 0-1,0 0-1,0 0-1,0 0 0,0 0 0,0 0 0,0 0 0,0 0 1,-4 17 0,6-2 0,0 5 1,3 3 0,-2 6 0,2 6 0,-2 2 0,1 3 1,-1 1-2,-1 1 2,-1 1-1,1 3-1,-1-3 1,1-1-1,2-3 1,0 2-1,-1-5 1,2-2-1,1-5 0,-1-4 1,-1-2-1,2-4 1,-3 0 0,-1-5 0,0 0 0,-1-2-1,0-1 1,0-2 0,-1-9 0,0 12 0,0-12 0,0 0 0,0 0 1,0 0 0,0 0-1,0 0 1,0 0 0,0 0-1,0 0 0,0 0-2,0 0-3,2-9-10,-2-2-20,6-2 0,-2-7 0</inkml:trace>
  <inkml:trace contextRef="#ctx0" brushRef="#br0" timeOffset="861">384 476 12,'0'0'17,"0"0"-2,0 0 0,-6 10-3,6-10-2,0 0-2,1 10-2,0-1 0,2 2-1,1 0 0,4 2-1,1-4 1,3 3-2,2-2 0,3 2-1,1-5 0,1 0 0,-1-4 0,0-1 0,-1-4 0,1 0-1,-4-5 1,1 1-1,-1-4 1,-1-3-1,-2-1 0,0-1 0,-4 0-1,0-2 1,-3 1-1,-3-1 1,-2 2-2,-2 0 1,-3 1 0,-2 0-1,0 1 1,-5 2-1,1 2 0,-3 1 1,-2 2-1,0 3 1,-1 3-1,-1 0 0,1 3 1,-1 0 0,1 2-1,1 2 1,1 1 0,1 2 0,2 0 0,1 1 0,1 3 0,0 0 0,4 2 1,1 2-1,0-1 0,1 2 1,1-2-1,1 3 1,2-1 0,1 0-1,1-1 1,1-1-1,1 1 1,3-1 0,-1-2 0,3 1 0,-1-1-1,2 0 1,0-1 0,-1 1 0,0-2-1,1 0 1,-2-2-1,0 0 1,-7-11-1,16 16 1,-7-12 0,2 0 0,5-3 0,0 2-1,4-3 1,1-1 0,0 0-1,3-3 0,0 1-2,-2-6-4,1 3-12,0-3-16,-3-4-2,2 0 1</inkml:trace>
  <inkml:trace contextRef="#ctx0" brushRef="#br0" timeOffset="1972">885 796 18,'-18'-10'16,"3"0"1,3 0-1,0-1-2,12 11-1,-14-23-2,11 13-2,1-5-1,8 3-4,2-5-1,7 1-2,1-4 0,7 0-1,3 2 1,5-4-1,2 5 0,0 1 1,-1 6-2,-3-1 2,0 6-1,-4 3 0,-3 4-1,-4 4 1,-3-1-1,-4 6 1,-1-2 0,-2 6-1,-3-1 2,-2 3-1,-3 1 0,-2 4 1,-3 2 0,-1-1 0,-3 0 0,0 1 1,-3-3 0,0-1 0,-7-7 1,1 3 0,-7-9 0,0 0 0,-4-4-1,1-1 0,-4-5 0,3-1-1,0-2 1,0-6-2,5 2 1,3-5-2,8 0-2,-2-8-6,11 1-17,3-1-8,4-13-2,11 1 0</inkml:trace>
  <inkml:trace contextRef="#ctx0" brushRef="#br0" timeOffset="2774">1231 0 10,'0'0'14,"0"0"0,0 0-4,0 0-1,0 0-2,0 0 0,0 0-1,0 0 0,0 0 1,0 0-2,0 0 0,0 0 0,0 0 0,0 0-1,0 0-1,0 0-1,-5 13 0,5-13 0,0 19-1,0-2 0,3 3 1,-2 3-1,4 4 0,0 7 0,1 1 1,2 3-2,1 2 1,-3 2 0,1-2-1,-2 3 1,-1-2 0,-2-4-1,1 0 1,-3-2 0,0-2-1,0-2 1,0-1 0,1-4 0,0-4 0,1-1 0,2-2 0,1-5 0,4-1 0,2-6 0,4-1 1,1-4-1,1-1 0,0-2 0,0-2 0,2 0 0,0-2-1,-3 0 0,1-3-2,0 2-2,0-6-7,8 0-13,-1-1-11,-5-7 1,3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09:04.9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17870 13998 1032,'9'11'2967,"-9"-11"0,0 0-2322,0 0-516,0 0 516,-3 12 129,3-12 387,0 11 0,0-11 387,0 0-129,-6 11 258,6 1-258,0-12-129,0 0-387,0 13-258,0-2 0,0-11-129,0 18-129,0-18-129,-3 23 0,1-9-129,2 6 129,-1 2-129,-1 4 0,-1 1 0,1 6 0,-2 2 0,3 4 129,-5-2-258,4 0 258,-2-6-129,2-1 0,1-4 0,1-1 129,0-9-129,0-3-129,0-2 129,0-11-129,0 18 129,0-18-129,1 11 0,-1-11 0,0 0-129,0 0 129,0 0-258,0 0-258,0-7-258,0-16-1677,0 5-1935,2-8-645,4-2 0,5-7 0</inkml:trace>
  <inkml:trace contextRef="#ctx0" brushRef="#br0" timeOffset="912.0522">18481 13669 2322,'0'0'3354,"-6"0"129,6 0-1548,0 0-1935,-15 3 129,15-3 387,-22 7 258,22-7 129,-24 8 258,24-8 0,-20 14 0,16 1-258,-8-6 0,6 5-387,-4-2-129,5 5-129,-1 0-129,1 6-129,0-5 129,3 2-129,0 2 0,2 7 129,0 1 129,0 1-129,1 3 129,2 4-258,2 1 258,-1 5-258,-2 5 258,2 1-129,-1 1-258,0 2 258,-3-2-129,3 2 129,0-5-258,0-2 258,-2-2-129,1-6 258,0-2-129,-2-2 0,0 1 0,0-2-129,-5-2 258,-1 1-258,-2-4 129,0 2 0,-6-5 0,3 3-129,-2-6 258,0-4-129,0-1 0,-1-3 0,4-5 0,10-9-129,-21 11 0,10-11 0,11 0-129,-20-5 129,20 5-258,-18-17 0,10 6-129,-2-7-645,10 6-1677,0-11-1806,0 2-387,3-5 0,2-7 259</inkml:trace>
  <inkml:trace contextRef="#ctx0" brushRef="#br0" timeOffset="1384.0792">18158 14484 6321,'0'0'4128,"19"8"-129,-19-8-516,21-7-3354,-2 5-387,1-3 129,6 0 258,0 0 258,4 3 129,0-5 129,3 7 129,-1-5 129,5 5 0,-7-5-258,3 5-129,-6-2 0,2 2-129,-4-1-129,-2 1 129,-6-3-258,-2 2 0,-3 0-129,-12 1 0,15 0 129,-15 0-129,0 0-129,0 0 129,-6 7-129,6-7-258,-16 10-387,-2-10-2193,4 0-1677,4-4-129,-7-8-516,2-4 129</inkml:trace>
  <inkml:trace contextRef="#ctx0" brushRef="#br0" timeOffset="3272.1872">17594 11890 516,'0'-22'2451,"0"22"-387,-3-15-258,3 15-387,-12-10-387,12 10-387,-18-6-387,5 3-129,-1 2 0,-1 1-129,-6 0 0,1 5 0,0 1 0,0 1 0,-2 2 0,3 0 258,-3-1-129,-1 4 0,3 0 129,-1 0 0,0 2 258,-2 3-258,4 7 0,-3-2 0,2 6 0,2 1-129,2 4 0,4 4 0,-1 1 0,7 3 129,2 3 0,1 2 0,3 7 0,0-2 258,6 5-258,-2 4 258,3 4-258,-3 5 129,1 8-129,-3-2-129,-2 5 129,-1 0-129,-6 4 0,-6-7 258,-1 0-129,-9-5 387,0 0-258,-5-11 0,1 0 0,-3-11 0,2-4 0,-2-9-258,4-6 0,2-9-129,0-5 129,3-5-129,3-7 0,4-1 0,3-4-129,11 0 129,-18 0 0,18 0 0,0 0-129,-2-11 129,2 11 0,11-10-129,1 5 129,5 4 0,-1 0-129,4 1 129,-1 10-129,2 4 0,-4 2 129,-1 8-129,-6 5 129,1 3-129,-5 8 129,-5 2 129,-1 0 0,-4 4 129,-5 5 0,-5-2 129,1 3-129,-3 0 258,4 0-129,-3-6-129,5 0 0,-2-4 0,6 1-129,-2-4 0,5 1 0,-1-5 0,1 1 0,-1 2-129,4-1 258,0-5-129,0 1 0,6-4 0,2 0-129,0-1 387,6-3-387,-4-5 258,5-2-258,-1 3 129,6-6-129,-1-1 129,8-3 0,4-2-129,2 4 258,4-2-258,1 0 0,-3-1 0,0 7 129,-2-5-129,-6 2 0,-4-2 129,-2-1-129,-6-5 258,0 2-258,-15-8 129,16 7-129,-16-7 129,0 0-129,0 0 0,12 5 0,-12-5-129,0 0 258,0 0-129,-8 8 0,8-8-129,-11 7 129,11-7 0,-15 0-129,15 0 0,-17 0-129,17 0-258,-19-4-903,19 4-2580,-13-8-774,1-2-516,-2-8-258</inkml:trace>
  <inkml:trace contextRef="#ctx0" brushRef="#br0" timeOffset="5503.3148">17155 15793 129,'-14'11'2580,"14"-11"258,-8 7-2709,8-7 0,-14 7 516,14-7 387,-13 8 129,1-8 387,12 0 129,-13 8-129,13-8-258,-10 10-129,6 1-258,4-11-258,-11 13-129,11-13-258,-13 13 258,13-13-258,-13 23 0,13-23 0,-11 14 0,11-14 0,-8 16-129,6-4 0,0 0 0,2-12 0,0 18 129,0-4-129,0 0 0,0 3 0,0 0-129,0 1 129,3 5-129,-1 2 0,3 2 0,1 3-129,0 5 258,2 0-258,1 5 258,2 1 129,-3 0-258,0 0 387,0 5-387,-3-4 258,1 1-129,-6-7 129,0-4-258,-5-8 129,-2 3 129,-6-13-129,2 1 0,-6-3 129,1-7-129,-4 9 0,0-2 0,-3 3-129,5-10 0,-1 4 129,0-4-129,4 5 0,1-5 0,14-5 0,-17 0 0,17 0-129,0 0 0,0 0 129,-12 0 0,12 0-129,0 0 0,0 0 0,0 0 129,8 8-129,-8-8 129,11 21-129,-4-4 0,3 4 129,-4 4 0,-2 9-129,-1 4 129,-3 3 0,0 12 129,-3-2-129,-4 8 258,-6 3-258,3 9 129,-6-8 258,1 6-129,-2-6 129,1 5 129,-1-5-258,2-3 0,-1 16 258,6 0-129,0-3-129,3 5-258,3 7 258,4-17-387,0-1 516,4-7-129,-4-60-129,25 54 0,-25-54 129,39 55 387,-39-55-516,51 2 258,-51-2-258,61 13 129,-61-13-258,67 33 258,-67-33-258,69-14 0,-69 14-129,66 19 258,-66-19-129,57 47-516,-57-47 387,0 0 258,58 46-258,-58-46 0,0 0 258,0 0-129,37 47-516,-37-47 0,0 0-2709,0 0-2064,0 0 0,28-58-774,-21-5 258</inkml:trace>
  <inkml:trace contextRef="#ctx0" brushRef="#br0" timeOffset="15746.9007">17434 16716 1677,'0'0'2322,"-11"0"-1032,11 0-129,0 0 0,0 0-258,0 0 129,-15-7 129,15 7-129,0 0 129,0 0-129,0 0-129,0 0-129,-6-15-387,6 15-258,0 0 258,1-11-258,-1 11 0,7-22-129,-7 22 129,10-20-129,-1 3 129,0-5-129,0 1 0,3-5 0,1-2 0,0 0 0,1-4-258,5-4 258,-5 0-129,5-1 129,-2-2-129,3-4 129,2 1-258,-1-1 129,2 0 129,-4 1-129,3 1 129,-3 5 0,-1 5 129,-1 1-129,-3 4 387,0 7-129,-7 1 129,-7 18-129,14-12 129,-14 12-129,0 0 258,12 5-258,-12-5-129,5 15 0,-5-3-129,2-3 0,-2 4 129,0-1-129,0 3 0,0 2 129,-2 0-129,1 2 258,-3 2-258,4 0 129,0-3 0,0 5 0,0-2 0,2 3 0,-2-2 129,5 0 0,0-5-129,2-2 129,0-2-129,3-3 0,4-9 0,1-1 0,6-5-129,0-5 0,2-8 0,2 1-129,2-6 129,-1 2 0,-3-4 0,2 0-129,-5 4 129,-3-3 0,-4 6 0,-1-3 0,-3 4-129,-3 2 129,-6 15-129,12-12 129,-12 12 0,6-13 0,-6 13-129,0 0 129,0 0 0,10-9-129,-10 9 129,5-12 0,-5 12 129,0 0-129,0 0 0,0 0 0,0 0 129,12-7-129,-12 7 0,1 9 129,-1-9-129,5 19 0,-3-8 129,-1 3-129,2 6 0,-2 1 0,1 1 0,0 3 129,0 2-129,0 1 387,-1-4-387,6 0 129,-3-2 0,3-5 0,0-2 0,4-9-129,2-5-129,2-1-129,7 0-387,-7-14-1161,7 1-2580,-1 1-516,-4-6-258,-3 5 129</inkml:trace>
  <inkml:trace contextRef="#ctx0" brushRef="#br0" timeOffset="16906.9671">18489 16349 258,'-3'17'3870,"-1"-5"0,4-12-1935,0 0-645,0 20-129,0-20-129,0 0-129,11 4-129,1 0-258,-12-4 0,24 0 0,-11-2-258,6-2-258,0-4 0,1-1 0,1-1-258,0-2 258,-1 1-387,-3-1 258,-1 3 0,-2 0 129,-14 9-129,13-15 129,-13 15-129,0 0 129,0-13-129,0 13 0,-19-9 0,3 4-129,0 3 0,-4-2 129,-2 3 0,-1 1 129,0-1 129,0 1-129,-1-1 129,2 1-129,1 0 258,4 2-129,1 1 0,2 2 0,1-1-129,13-4 129,-21 19 129,15-6-129,6-13 129,-8 26 0,4-13 129,4 8-129,0-4 129,7 7-129,0-7-129,5 7 0,1-4 0,5 2 258,0-1-129,2 2-129,-1-7 129,2 6 0,0-6-129,2-1 0,-3-3 129,2 2-258,-2-2-129,1-7 129,4 8-516,-5-13-387,4 6-1548,-1 0-1677,-5-6-516,2-5-129</inkml:trace>
  <inkml:trace contextRef="#ctx0" brushRef="#br0" timeOffset="17891.0233">19340 15674 774,'-20'-1'1935,"1"7"-387,6-4 258,3 3 258,-5-3-129,15-2-129,-28 12-258,20-1-258,-10-7 0,18-4-387,-28 14 0,17 1-129,-8-1-387,7 5 129,-5-2-129,5 8 129,-5 0-129,6 7 0,-2-4-129,3 5 258,-1-1-258,5 2 0,-1 0-129,2 2 0,2 0 0,3-2 0,0 7-129,0 1 0,1-2 129,6 2-129,1 0 0,2-2-129,0-4 258,2-2-258,2-3 129,0-6 0,1-4 0,4-7 0,0-6 0,2-1 0,2-4-129,1-3 129,2 0-129,-2-3 129,0 3 0,-6-2 0,-2-1 0,-3 2 0,-13 1 0,14 0 0,-14 0-129,0 0 0,0 0-129,0 0-645,-5 16-387,-8-16-2064,13 0-1548,-15-8 0,7-5-387</inkml:trace>
  <inkml:trace contextRef="#ctx0" brushRef="#br0" timeOffset="18971.0851">19305 15986 3483,'0'0'4128,"0"0"-387,0 0-1677,0 0-1419,0 0 0,0 0 129,7 0 0,-7 0 129,0 0 0,0 0-129,18 7-129,-18-7-129,11 9-129,-11-9-129,12 10 0,-12-10-129,12 19 0,-5-9 129,-4 5-129,2 2-129,-1 7 129,-2-2 129,4 4-129,-3 3 0,4 5-129,-1-5 129,2 4 0,-2-1 0,5-2 0,-5-6 129,1 0-129,0-6 0,-7-18 0,14 17 0,-14-17-129,15 0-129,-15 0 129,20-20-129,-9 0 0,0-2 0,0-5 0,0-1 129,-2-4 0,0-1 0,-3 3 129,0 4-129,0 4 0,-3-2 129,-1 6-129,1 7 0,-1-1-129,-2 12 129,0 0 0,0 0 0,11-8-129,-11 8 129,9 5 0,-9-5 0,10 15 0,-5-4 0,1 2-129,4-1 258,-2 3-129,1 1 0,1 5 129,0 3-129,0 0-129,4 2 129,-5-4-129,4 1 0,-1-3 0,2-1 129,-1-6-129,-1-7 129,-2 0 0,-10-6 0,20-3-129,-20 3 129,15-21 129,-5 3-129,-2-6 0,-1 0 0,1-4 129,-2-1 0,-1-1 0,-3-1 0,0 7 0,-2-1-129,0 4 0,0 1 129,-3 1-129,1 8-129,-2-2-129,4 13 0,-4-17-516,4 17-387,-1-15-1806,1 15-1806,2-14-258,2-1-129</inkml:trace>
  <inkml:trace contextRef="#ctx0" brushRef="#br0" timeOffset="19732.1286">19897 15678 3354,'-1'-12'4128,"1"12"-387,9-12-1935,-9 12-1419,11-3 0,-11 3 0,12-4 129,-12 4 129,14 0-129,-14 0-129,18 15 258,-7-2-129,0 3-129,4 5-129,3 5-129,2 11 129,3 1-258,4 0 0,1 6 0,3 2 0,-2-1 0,1 3 0,-3 4 0,-3-7-258,-6 3 129,-1 3 129,-5-1 0,-5-3-387,-1 1 387,-6-7-258,0 0 129,-6-4 258,-1-4 0,-2-3 0,-3-1 0,-3-8 0,-3-6 129,3 1 0,-5-8 0,3-4-258,-2 0 0,2-2-129,2-2-258,0 0 258,15 0-387,-20 0-129,20 0-645,0 0-2064,0 0-1161,8-10 129</inkml:trace>
  <inkml:trace contextRef="#ctx0" brushRef="#br0" timeOffset="20272.1595">20674 16387 774,'16'3'3354,"2"-3"258,-2 0-2451,0-3 0,5 3 0,1-4 129,10 4 129,-5-1-129,8 1-258,-5 0-258,4 1-387,-5 1-258,-1 3-258,-2-1-129,-9-4-645,2 8-774,-19-8-2709,13 0-129,-13 0-129</inkml:trace>
  <inkml:trace contextRef="#ctx0" brushRef="#br0" timeOffset="20632.1801">20693 16079 1677,'48'-9'3483,"-17"9"258,-1 0-2838,-2 0 0,4 5 258,-3-5-129,5 6 129,-7-5-129,6 9-387,-6-5-258,0 4 0,-4-2-774,-6-1-129,3 1-645,-9-7-1806,-11 0-1161,18 3-258</inkml:trace>
  <inkml:trace contextRef="#ctx0" brushRef="#br0" timeOffset="21735.2432">21891 16305 2967,'-45'-8'3870,"20"-9"258,-2-2-2580,11 8-258,-9-14 129,12 9-387,-10-16 258,12 13-129,-7-11-129,10 9-387,-4-7 0,7 5-387,2-4 0,3 1-258,0 2 129,5-3-129,2 0 0,6 3 0,4-3 0,5 3 0,4-3 0,4 6-129,1 0 129,2 3-129,5 4 129,-1 2-129,0 7 129,0 2 0,-2 3-129,1 4 129,-2 8-129,1-1 0,-1 9 0,-1 1 0,-2 2-129,-1 7 258,-3-5 0,-4 4 129,-3-1-129,-3 3 129,-7-2 0,-4 0-129,-6 3 0,-1-4 0,-10 3 0,-2 2 129,-2 2-258,-4 0 258,-2-1 0,0-4 258,-2-5-129,-1 2 129,-3-7-129,1-1 0,-5-12 0,0-4-129,-4-3 129,4 0-258,-1-2 129,-1-9-129,-1 0 0,3-6-258,2 3 0,-2-6-387,8 13-645,-12-17-1161,12 9-2193,-1 0-645,-2-3 0</inkml:trace>
  <inkml:trace contextRef="#ctx0" brushRef="#br0" timeOffset="23351.3356">17659 17672 1548,'14'16'4128,"-3"-16"387,-11 0-387,11 0-1806,-11 0-1419,14 3-387,-2-5 387,-12 2-258,19 2 0,-19-2-129,0 0 0,20 34 387,-20-34-516,0 0 0,15 61 129,-15-61-387,0 55 0,0-55 0,0 61 0,0-61 0,-5 58-516,5-58 387,0 0-774,0 0-129,-6 70-645,6-70-1032,0 0-2451,0 0-129,0 0 516</inkml:trace>
  <inkml:trace contextRef="#ctx0" brushRef="#br0" timeOffset="23863.3649">18227 17248 3612,'9'11'4644,"1"3"-387,-10-14 0,0 0-3483,0 0-645,0 0 129,6 17 387,-6-5-129,0 14 0,-1-2 0,1 11 129,-2-6 258,2 13-258,-5 2-129,5-5-258,0 2 129,0 5-258,0-14 129,2 21-387,4 12 0,-1-2 387,1 6-129,0 11 129,-1-5-258,-1 0 0,0 20 129,-1-36 387,1 2-645,-4-61 129,3 79-387,-3-79-129,0 0 129,3 51-258,-3-51-258,0 0-516,0 0-903,0 0-2451,0 0-258,0 0 258</inkml:trace>
  <inkml:trace contextRef="#ctx0" brushRef="#br0" timeOffset="24232.386">18022 17959 9546,'14'54'4773,"-14"-54"129,0 0-774,74 7-4515,-33-19 258,-41 12-258,95-12 516,-43 1-258,0-17 645,-1 4 129,-10 3-129,-2 8 129,-39 13-516,55 5 645,-55-5-516,0 0 129,0 0-903,0 0 387,0 0-129,0 0 258,0 0-258,0 0-516,0 0-645,0 0-2193,0 0-1290,0 0-129,27 15-258</inkml:trace>
  <inkml:trace contextRef="#ctx0" brushRef="#br0" timeOffset="25643.4668">19199 17636 645,'0'0'3741,"-4"14"258,4-14-1548,-10 11-1032,10-11 129,0 0-258,0 18-129,0 7-258,5-12-129,-5-1 0,0-12-129,6 27-129,-6-27-516,6 59 387,-6-59-129,1 54 129,-1-54 0,1 87 258,-1-87-258,1 70-129,-1-70 387,6 60-387,-6-60 0,0 0-258,0 0 0,0 0-129,53 6 0,-53-6-129,40-46 0,-40 46 0,44-61-129,-44 61 129,38-59 258,-23 23 129,-3 16 0,-4-2 0,-8 22 0,0 0 129,22-11 258,-22 11-387,11-21 0,-11 21-129,12 8 387,-12-8-387,0 0 0,0 0 258,0 0-258,13 0 0,-13 0-258,0 0 129,15 75-258,-15-75 258,19 66 0,-19-66 0,23 64 258,-23-64-129,29 54 387,-29-54-258,31 50 0,-31-50 0,0 0 0,0 0-129,63 18-516,-63-18 645,34-49-258,-34 49 129,38-64-129,-38 64 258,35-61-129,-35 61 387,28-61 0,-28 61-387,19-34 645,-15 1-516,-1 23 0,-3-14 0,0-8-258,0 32-387,-5-38 129,3 13-258,-7 9-645,9-5-516,-13-4-2193,9 3-1161,3-4-258,-1-15 258</inkml:trace>
  <inkml:trace contextRef="#ctx0" brushRef="#br0" timeOffset="26611.5221">20194 17706 2451,'12'63'4257,"-2"-8"-516,-10-55-2322,4 49-903,-4-49 516,2 71 387,-2-71-129,3 50-516,-3-50 129,3 58 258,-3-58-258,7 75 129,-7-75-387,7 72-129,-7-72-258,8 69 129,-8-69-258,4 74 0,-4-74 0,0 0 0,1 66-258,-1-66 0,0 0-129,0 0-129,0 0-387,0 0-258,0 0-1032,0 48-2322,0-48-516,0 0-774</inkml:trace>
  <inkml:trace contextRef="#ctx0" brushRef="#br0" timeOffset="27064.548">20219 18212 2451,'36'48'3870,"-36"-48"-258,55 20-2838,-55-20-774,55-13 258,-55 13-129,70-16 774,-70 16-129,73-32 0,-73 32 258,69-36 387,-69 36-258,67-6-387,-67 6-258,51-27-387,-51 27-516,0 0-516,56 12-774,-56-12-2064,0 0-903,0 0-129</inkml:trace>
  <inkml:trace contextRef="#ctx0" brushRef="#br0" timeOffset="27559.5763">20168 17911 2580,'70'27'4128,"-70"-27"387,61 21-387,-61-21-2580,0 0-1290,61-4 0,-61 4-129,0 0 387,62-10 387,-62 10-129,0 0-258,53 0-387,-53 0-129,0 0 516,49-5-258,-49 5-258,0 0-129,0 0-387,0 0-129,55 0 129,-55 0-645,0 0-903,0 0-2580,22 49 0,-22-49-387</inkml:trace>
  <inkml:trace contextRef="#ctx0" brushRef="#br0" timeOffset="29407.6821">21168 17886 3096,'33'57'4128,"-33"-57"-129,0 0-2193,0 0-1419,0 0 387,53 19-258,-53-19 387,0 0 129,0 0-258,54-10 0,-54 10 645,0 0-774,56-8-258,-56 8-129,0 0 0,60-3-129,-60 3 0,0 0 129,71-8-516,-71 8 129,49-10 903,-22-6-516,-27 16-387,0 0 129,61-30 258,-46 9 0,-7-3-129,-2 4-129,-5 10-387,-1 10 0,-7-27 0,0 4 258,-6 8-258,3 1 0,-5 11 258,-1-8 0,-1 7 129,0-14-129,-2 11 129,0 7 129,0-6 129,-2 3-387,1-6 387,-2 9-258,3 0-129,-3-1 258,2 1-129,3 2 129,-2 9-516,3 3 516,-2-11-258,18-3 258,-32 32-129,32-32 0,-26 50 129,10-44 258,4 2-129,12-8-258,-29 57 129,29-57 258,0 0-129,-48 66 129,48-66-129,0 0-258,-44 60 258,44-60 0,0 0 0,-31 59-129,31-59-129,0 0 0,0 0 129,0 49-129,0-49-387,15 66 387,-15-66 129,0 0-129,54 63-129,-54-63 258,48 58 129,-48-58 129,61 19 129,-61-19-387,75 36-516,-75-36 774,88 8-129,-40 8 0,4-16-774,1 0 516,1 18 258,-1-19-258,0-9 258,2 15-387,-5-2 129,1 5-387,-51-8 516,90 0-645,-90 0-516,76 2 129,-76-2-387,60 0-1935,-60 0-1935,0 0 129,0 0-516</inkml:trace>
  <inkml:trace contextRef="#ctx0" brushRef="#br0" timeOffset="31111.7795">19817 18774 2580,'-9'60'3354,"9"-60"129,0 0-2709,0 0 129,-8 48 516,8-48 258,0 0 0,0 0 0,0 0-129,0 0-129,0 0-516,0-55-258,0 55-387,0 0 0,0 0-129,0 0 0,0 0 129,0 0 0,38-60 129,-38 60 0,0 0 129,48-57-129,-48 57-129,58-65 129,-14-1-258,13-5-129,10-29 387,11-11-516,9-11-387,5-7 0,16-12-1161,-10-10-2838,8 13-516,-1-8-258,-8 28-1032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3AE234F7-515C-48F6-9209-3AE63BF1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F6ADD-851A-49E4-89D5-998F005CAF2E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143A5-C9ED-461A-B7ED-0FC708305B21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4D0BE-8FDF-4AFE-91D6-CBB1E05524C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5A3-BB85-4015-BCF5-3992DD2C8B3A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are ruled out by the evidence</a:t>
            </a:r>
          </a:p>
          <a:p>
            <a:pPr eaLnBrk="1" hangingPunct="1"/>
            <a:r>
              <a:rPr lang="en-US" smtClean="0"/>
              <a:t>So the others become more likely</a:t>
            </a:r>
          </a:p>
          <a:p>
            <a:pPr eaLnBrk="1" hangingPunct="1"/>
            <a:r>
              <a:rPr lang="en-US" smtClean="0"/>
              <a:t>How  much more likely?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5A3-BB85-4015-BCF5-3992DD2C8B3A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are ruled out by the evidence</a:t>
            </a:r>
          </a:p>
          <a:p>
            <a:pPr eaLnBrk="1" hangingPunct="1"/>
            <a:r>
              <a:rPr lang="en-US" smtClean="0"/>
              <a:t>So the others become more likely</a:t>
            </a:r>
          </a:p>
          <a:p>
            <a:pPr eaLnBrk="1" hangingPunct="1"/>
            <a:r>
              <a:rPr lang="en-US" smtClean="0"/>
              <a:t>How  much more likely?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0B0C-6F35-4F3D-AA11-027BFD52E65A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5E3D-0017-47FA-A318-53DB352D20B9}" type="slidenum">
              <a:rPr lang="en-US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43616-3A15-43B3-BE8A-62EC0A54B5C4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expresses the probability of each possible value on the left given each possible value on the right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B0CDE-4D3B-418A-BDC4-AA97C16ED8AA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BF7AC-6448-413F-9F2D-4287975D61E1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E2411-8060-40EE-8494-22A8157F025A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A81E-09F4-4567-8118-E00C60944DBD}" type="slidenum">
              <a:rPr lang="en-US"/>
              <a:pPr/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394310B-C991-4DAB-A283-6B9C7515BDC4}" type="slidenum">
              <a:rPr lang="en-US"/>
              <a:pPr defTabSz="928688"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41B3B-F9A9-4A33-8D89-50A6B05DEBA2}" type="slidenum">
              <a:rPr lang="en-US"/>
              <a:pPr/>
              <a:t>28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FD2DE-DBD0-44B9-83F6-B79FE8B03BBA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E6831-3A27-41E6-B8AF-300C5B619FC1}" type="slidenum">
              <a:rPr lang="en-US"/>
              <a:pPr/>
              <a:t>30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D206D-2431-4179-8547-0A58DA20A7BB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Exhaustive and mutual exclusive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CE9E-2B68-467D-9452-F3ABCC8E5B3E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E2066-20D0-492E-BD69-4FC7CDE4CE0A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1BDB-4D9E-4210-8844-3B9F6E73F8D0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5EE4-630E-4282-B663-8B554500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F82C-C357-4A4F-A96E-4DAFE29C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155E-A97C-43F9-A8AD-E189C1FAF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534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C738-7E49-4B96-A5CC-AA281E906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7D1F-1BA3-4809-BF0F-112A7959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D623-D1CF-42CC-81C3-8F8CC8D02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33E6-8651-4F5D-AF74-47C2F577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7EC5-9CC7-4E9C-B991-F30D663C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FE1C-6DFB-4107-8C65-018B2405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E341-A1D9-4923-884F-8348FF2F5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CAE7-E900-4C71-8800-A4B88D42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762F-2325-4639-96A9-33A73AE89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B6B931-27A7-4603-B13F-D2E86DC0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69.xml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67.xml"/><Relationship Id="rId14" Type="http://schemas.openxmlformats.org/officeDocument/2006/relationships/image" Target="../media/image7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customXml" Target="../ink/ink71.xml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customXml" Target="../ink/ink7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9.xml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9" Type="http://schemas.openxmlformats.org/officeDocument/2006/relationships/customXml" Target="../ink/ink92.xml"/><Relationship Id="rId21" Type="http://schemas.openxmlformats.org/officeDocument/2006/relationships/customXml" Target="../ink/ink83.xml"/><Relationship Id="rId34" Type="http://schemas.openxmlformats.org/officeDocument/2006/relationships/image" Target="../media/image94.emf"/><Relationship Id="rId42" Type="http://schemas.openxmlformats.org/officeDocument/2006/relationships/image" Target="../media/image98.emf"/><Relationship Id="rId47" Type="http://schemas.openxmlformats.org/officeDocument/2006/relationships/customXml" Target="../ink/ink96.xml"/><Relationship Id="rId50" Type="http://schemas.openxmlformats.org/officeDocument/2006/relationships/image" Target="../media/image102.emf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5.emf"/><Relationship Id="rId29" Type="http://schemas.openxmlformats.org/officeDocument/2006/relationships/customXml" Target="../ink/ink87.xml"/><Relationship Id="rId11" Type="http://schemas.openxmlformats.org/officeDocument/2006/relationships/customXml" Target="../ink/ink78.xml"/><Relationship Id="rId24" Type="http://schemas.openxmlformats.org/officeDocument/2006/relationships/image" Target="../media/image89.emf"/><Relationship Id="rId32" Type="http://schemas.openxmlformats.org/officeDocument/2006/relationships/image" Target="../media/image93.emf"/><Relationship Id="rId37" Type="http://schemas.openxmlformats.org/officeDocument/2006/relationships/customXml" Target="../ink/ink91.xml"/><Relationship Id="rId40" Type="http://schemas.openxmlformats.org/officeDocument/2006/relationships/image" Target="../media/image97.emf"/><Relationship Id="rId45" Type="http://schemas.openxmlformats.org/officeDocument/2006/relationships/customXml" Target="../ink/ink95.xml"/><Relationship Id="rId53" Type="http://schemas.openxmlformats.org/officeDocument/2006/relationships/customXml" Target="../ink/ink99.xml"/><Relationship Id="rId5" Type="http://schemas.openxmlformats.org/officeDocument/2006/relationships/customXml" Target="../ink/ink75.xml"/><Relationship Id="rId10" Type="http://schemas.openxmlformats.org/officeDocument/2006/relationships/image" Target="../media/image82.emf"/><Relationship Id="rId19" Type="http://schemas.openxmlformats.org/officeDocument/2006/relationships/customXml" Target="../ink/ink82.xml"/><Relationship Id="rId31" Type="http://schemas.openxmlformats.org/officeDocument/2006/relationships/customXml" Target="../ink/ink88.xml"/><Relationship Id="rId44" Type="http://schemas.openxmlformats.org/officeDocument/2006/relationships/image" Target="../media/image99.emf"/><Relationship Id="rId52" Type="http://schemas.openxmlformats.org/officeDocument/2006/relationships/image" Target="../media/image103.emf"/><Relationship Id="rId4" Type="http://schemas.openxmlformats.org/officeDocument/2006/relationships/image" Target="../media/image79.emf"/><Relationship Id="rId9" Type="http://schemas.openxmlformats.org/officeDocument/2006/relationships/customXml" Target="../ink/ink77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Relationship Id="rId27" Type="http://schemas.openxmlformats.org/officeDocument/2006/relationships/customXml" Target="../ink/ink86.xml"/><Relationship Id="rId30" Type="http://schemas.openxmlformats.org/officeDocument/2006/relationships/image" Target="../media/image92.emf"/><Relationship Id="rId35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101.emf"/><Relationship Id="rId8" Type="http://schemas.openxmlformats.org/officeDocument/2006/relationships/image" Target="../media/image81.emf"/><Relationship Id="rId51" Type="http://schemas.openxmlformats.org/officeDocument/2006/relationships/customXml" Target="../ink/ink98.xml"/><Relationship Id="rId3" Type="http://schemas.openxmlformats.org/officeDocument/2006/relationships/customXml" Target="../ink/ink74.xml"/><Relationship Id="rId12" Type="http://schemas.openxmlformats.org/officeDocument/2006/relationships/image" Target="../media/image83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33" Type="http://schemas.openxmlformats.org/officeDocument/2006/relationships/customXml" Target="../ink/ink89.xml"/><Relationship Id="rId38" Type="http://schemas.openxmlformats.org/officeDocument/2006/relationships/image" Target="../media/image96.emf"/><Relationship Id="rId46" Type="http://schemas.openxmlformats.org/officeDocument/2006/relationships/image" Target="../media/image100.emf"/><Relationship Id="rId20" Type="http://schemas.openxmlformats.org/officeDocument/2006/relationships/image" Target="../media/image87.emf"/><Relationship Id="rId41" Type="http://schemas.openxmlformats.org/officeDocument/2006/relationships/customXml" Target="../ink/ink93.xml"/><Relationship Id="rId54" Type="http://schemas.openxmlformats.org/officeDocument/2006/relationships/image" Target="../media/image10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emf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91.emf"/><Relationship Id="rId36" Type="http://schemas.openxmlformats.org/officeDocument/2006/relationships/image" Target="../media/image95.emf"/><Relationship Id="rId49" Type="http://schemas.openxmlformats.org/officeDocument/2006/relationships/customXml" Target="../ink/ink9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85.emf"/><Relationship Id="rId18" Type="http://schemas.openxmlformats.org/officeDocument/2006/relationships/customXml" Target="../ink/ink107.xml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97.emf"/><Relationship Id="rId7" Type="http://schemas.openxmlformats.org/officeDocument/2006/relationships/image" Target="../media/image82.emf"/><Relationship Id="rId12" Type="http://schemas.openxmlformats.org/officeDocument/2006/relationships/customXml" Target="../ink/ink104.xml"/><Relationship Id="rId17" Type="http://schemas.openxmlformats.org/officeDocument/2006/relationships/image" Target="../media/image109.emf"/><Relationship Id="rId25" Type="http://schemas.openxmlformats.org/officeDocument/2006/relationships/image" Target="../media/image105.w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29" Type="http://schemas.openxmlformats.org/officeDocument/2006/relationships/image" Target="../media/image110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1.xml"/><Relationship Id="rId11" Type="http://schemas.openxmlformats.org/officeDocument/2006/relationships/image" Target="../media/image108.e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107.emf"/><Relationship Id="rId15" Type="http://schemas.openxmlformats.org/officeDocument/2006/relationships/image" Target="../media/image86.emf"/><Relationship Id="rId23" Type="http://schemas.openxmlformats.org/officeDocument/2006/relationships/image" Target="../media/image98.emf"/><Relationship Id="rId28" Type="http://schemas.openxmlformats.org/officeDocument/2006/relationships/customXml" Target="../ink/ink110.xml"/><Relationship Id="rId10" Type="http://schemas.openxmlformats.org/officeDocument/2006/relationships/customXml" Target="../ink/ink103.xml"/><Relationship Id="rId19" Type="http://schemas.openxmlformats.org/officeDocument/2006/relationships/image" Target="../media/image96.emf"/><Relationship Id="rId4" Type="http://schemas.openxmlformats.org/officeDocument/2006/relationships/customXml" Target="../ink/ink100.xml"/><Relationship Id="rId9" Type="http://schemas.openxmlformats.org/officeDocument/2006/relationships/image" Target="../media/image83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106.wmf"/><Relationship Id="rId30" Type="http://schemas.openxmlformats.org/officeDocument/2006/relationships/customXml" Target="../ink/ink11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27.emf"/><Relationship Id="rId21" Type="http://schemas.openxmlformats.org/officeDocument/2006/relationships/image" Target="../media/image118.emf"/><Relationship Id="rId34" Type="http://schemas.openxmlformats.org/officeDocument/2006/relationships/customXml" Target="../ink/ink125.xml"/><Relationship Id="rId42" Type="http://schemas.openxmlformats.org/officeDocument/2006/relationships/customXml" Target="../ink/ink129.xml"/><Relationship Id="rId47" Type="http://schemas.openxmlformats.org/officeDocument/2006/relationships/image" Target="../media/image131.emf"/><Relationship Id="rId50" Type="http://schemas.openxmlformats.org/officeDocument/2006/relationships/customXml" Target="../ink/ink133.xml"/><Relationship Id="rId55" Type="http://schemas.openxmlformats.org/officeDocument/2006/relationships/image" Target="../media/image135.emf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16.xml"/><Relationship Id="rId29" Type="http://schemas.openxmlformats.org/officeDocument/2006/relationships/image" Target="../media/image122.emf"/><Relationship Id="rId11" Type="http://schemas.openxmlformats.org/officeDocument/2006/relationships/image" Target="../media/image114.emf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26.emf"/><Relationship Id="rId40" Type="http://schemas.openxmlformats.org/officeDocument/2006/relationships/customXml" Target="../ink/ink128.xml"/><Relationship Id="rId45" Type="http://schemas.openxmlformats.org/officeDocument/2006/relationships/image" Target="../media/image130.emf"/><Relationship Id="rId53" Type="http://schemas.openxmlformats.org/officeDocument/2006/relationships/image" Target="../media/image134.emf"/><Relationship Id="rId58" Type="http://schemas.openxmlformats.org/officeDocument/2006/relationships/customXml" Target="../ink/ink137.xml"/><Relationship Id="rId5" Type="http://schemas.openxmlformats.org/officeDocument/2006/relationships/image" Target="../media/image111.wmf"/><Relationship Id="rId61" Type="http://schemas.openxmlformats.org/officeDocument/2006/relationships/image" Target="../media/image138.emf"/><Relationship Id="rId19" Type="http://schemas.openxmlformats.org/officeDocument/2006/relationships/image" Target="../media/image117.emf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21.emf"/><Relationship Id="rId30" Type="http://schemas.openxmlformats.org/officeDocument/2006/relationships/customXml" Target="../ink/ink123.xml"/><Relationship Id="rId35" Type="http://schemas.openxmlformats.org/officeDocument/2006/relationships/image" Target="../media/image125.emf"/><Relationship Id="rId43" Type="http://schemas.openxmlformats.org/officeDocument/2006/relationships/image" Target="../media/image129.emf"/><Relationship Id="rId48" Type="http://schemas.openxmlformats.org/officeDocument/2006/relationships/customXml" Target="../ink/ink132.xml"/><Relationship Id="rId56" Type="http://schemas.openxmlformats.org/officeDocument/2006/relationships/customXml" Target="../ink/ink136.xml"/><Relationship Id="rId8" Type="http://schemas.openxmlformats.org/officeDocument/2006/relationships/customXml" Target="../ink/ink112.xml"/><Relationship Id="rId51" Type="http://schemas.openxmlformats.org/officeDocument/2006/relationships/image" Target="../media/image133.emf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14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33" Type="http://schemas.openxmlformats.org/officeDocument/2006/relationships/image" Target="../media/image124.emf"/><Relationship Id="rId38" Type="http://schemas.openxmlformats.org/officeDocument/2006/relationships/customXml" Target="../ink/ink127.xml"/><Relationship Id="rId46" Type="http://schemas.openxmlformats.org/officeDocument/2006/relationships/customXml" Target="../ink/ink131.xml"/><Relationship Id="rId59" Type="http://schemas.openxmlformats.org/officeDocument/2006/relationships/image" Target="../media/image137.emf"/><Relationship Id="rId20" Type="http://schemas.openxmlformats.org/officeDocument/2006/relationships/customXml" Target="../ink/ink118.xml"/><Relationship Id="rId41" Type="http://schemas.openxmlformats.org/officeDocument/2006/relationships/image" Target="../media/image128.emf"/><Relationship Id="rId54" Type="http://schemas.openxmlformats.org/officeDocument/2006/relationships/customXml" Target="../ink/ink1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49" Type="http://schemas.openxmlformats.org/officeDocument/2006/relationships/image" Target="../media/image132.emf"/><Relationship Id="rId57" Type="http://schemas.openxmlformats.org/officeDocument/2006/relationships/image" Target="../media/image136.emf"/><Relationship Id="rId10" Type="http://schemas.openxmlformats.org/officeDocument/2006/relationships/customXml" Target="../ink/ink113.xml"/><Relationship Id="rId31" Type="http://schemas.openxmlformats.org/officeDocument/2006/relationships/image" Target="../media/image123.emf"/><Relationship Id="rId44" Type="http://schemas.openxmlformats.org/officeDocument/2006/relationships/customXml" Target="../ink/ink130.xml"/><Relationship Id="rId52" Type="http://schemas.openxmlformats.org/officeDocument/2006/relationships/customXml" Target="../ink/ink134.xml"/><Relationship Id="rId60" Type="http://schemas.openxmlformats.org/officeDocument/2006/relationships/customXml" Target="../ink/ink138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3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146.emf"/><Relationship Id="rId26" Type="http://schemas.openxmlformats.org/officeDocument/2006/relationships/image" Target="../media/image150.emf"/><Relationship Id="rId39" Type="http://schemas.openxmlformats.org/officeDocument/2006/relationships/customXml" Target="../ink/ink157.xml"/><Relationship Id="rId21" Type="http://schemas.openxmlformats.org/officeDocument/2006/relationships/customXml" Target="../ink/ink148.xml"/><Relationship Id="rId34" Type="http://schemas.openxmlformats.org/officeDocument/2006/relationships/image" Target="../media/image154.emf"/><Relationship Id="rId42" Type="http://schemas.openxmlformats.org/officeDocument/2006/relationships/image" Target="../media/image158.emf"/><Relationship Id="rId7" Type="http://schemas.openxmlformats.org/officeDocument/2006/relationships/customXml" Target="../ink/ink14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5.emf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emf"/><Relationship Id="rId11" Type="http://schemas.openxmlformats.org/officeDocument/2006/relationships/customXml" Target="../ink/ink143.xml"/><Relationship Id="rId24" Type="http://schemas.openxmlformats.org/officeDocument/2006/relationships/image" Target="../media/image149.emf"/><Relationship Id="rId32" Type="http://schemas.openxmlformats.org/officeDocument/2006/relationships/image" Target="../media/image153.emf"/><Relationship Id="rId37" Type="http://schemas.openxmlformats.org/officeDocument/2006/relationships/customXml" Target="../ink/ink156.xml"/><Relationship Id="rId40" Type="http://schemas.openxmlformats.org/officeDocument/2006/relationships/image" Target="../media/image157.emf"/><Relationship Id="rId45" Type="http://schemas.openxmlformats.org/officeDocument/2006/relationships/customXml" Target="../ink/ink160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51.emf"/><Relationship Id="rId36" Type="http://schemas.openxmlformats.org/officeDocument/2006/relationships/image" Target="../media/image155.emf"/><Relationship Id="rId10" Type="http://schemas.openxmlformats.org/officeDocument/2006/relationships/image" Target="../media/image142.emf"/><Relationship Id="rId19" Type="http://schemas.openxmlformats.org/officeDocument/2006/relationships/customXml" Target="../ink/ink147.xml"/><Relationship Id="rId31" Type="http://schemas.openxmlformats.org/officeDocument/2006/relationships/customXml" Target="../ink/ink153.xml"/><Relationship Id="rId44" Type="http://schemas.openxmlformats.org/officeDocument/2006/relationships/image" Target="../media/image159.emf"/><Relationship Id="rId4" Type="http://schemas.openxmlformats.org/officeDocument/2006/relationships/image" Target="../media/image139.emf"/><Relationship Id="rId9" Type="http://schemas.openxmlformats.org/officeDocument/2006/relationships/customXml" Target="../ink/ink142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Relationship Id="rId27" Type="http://schemas.openxmlformats.org/officeDocument/2006/relationships/customXml" Target="../ink/ink151.xml"/><Relationship Id="rId30" Type="http://schemas.openxmlformats.org/officeDocument/2006/relationships/image" Target="../media/image152.emf"/><Relationship Id="rId35" Type="http://schemas.openxmlformats.org/officeDocument/2006/relationships/customXml" Target="../ink/ink155.xml"/><Relationship Id="rId43" Type="http://schemas.openxmlformats.org/officeDocument/2006/relationships/customXml" Target="../ink/ink159.xml"/><Relationship Id="rId8" Type="http://schemas.openxmlformats.org/officeDocument/2006/relationships/image" Target="../media/image141.emf"/><Relationship Id="rId3" Type="http://schemas.openxmlformats.org/officeDocument/2006/relationships/customXml" Target="../ink/ink139.xml"/><Relationship Id="rId12" Type="http://schemas.openxmlformats.org/officeDocument/2006/relationships/image" Target="../media/image143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156.emf"/><Relationship Id="rId46" Type="http://schemas.openxmlformats.org/officeDocument/2006/relationships/image" Target="../media/image160.emf"/><Relationship Id="rId20" Type="http://schemas.openxmlformats.org/officeDocument/2006/relationships/image" Target="../media/image147.emf"/><Relationship Id="rId41" Type="http://schemas.openxmlformats.org/officeDocument/2006/relationships/customXml" Target="../ink/ink15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6.xml"/><Relationship Id="rId18" Type="http://schemas.openxmlformats.org/officeDocument/2006/relationships/image" Target="../media/image168.emf"/><Relationship Id="rId26" Type="http://schemas.openxmlformats.org/officeDocument/2006/relationships/image" Target="../media/image172.emf"/><Relationship Id="rId39" Type="http://schemas.openxmlformats.org/officeDocument/2006/relationships/customXml" Target="../ink/ink179.xml"/><Relationship Id="rId21" Type="http://schemas.openxmlformats.org/officeDocument/2006/relationships/customXml" Target="../ink/ink170.xml"/><Relationship Id="rId34" Type="http://schemas.openxmlformats.org/officeDocument/2006/relationships/image" Target="../media/image176.emf"/><Relationship Id="rId42" Type="http://schemas.openxmlformats.org/officeDocument/2006/relationships/image" Target="../media/image180.emf"/><Relationship Id="rId47" Type="http://schemas.openxmlformats.org/officeDocument/2006/relationships/customXml" Target="../ink/ink183.xml"/><Relationship Id="rId50" Type="http://schemas.openxmlformats.org/officeDocument/2006/relationships/image" Target="../media/image184.emf"/><Relationship Id="rId55" Type="http://schemas.openxmlformats.org/officeDocument/2006/relationships/customXml" Target="../ink/ink187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7.emf"/><Relationship Id="rId29" Type="http://schemas.openxmlformats.org/officeDocument/2006/relationships/customXml" Target="../ink/ink174.xml"/><Relationship Id="rId11" Type="http://schemas.openxmlformats.org/officeDocument/2006/relationships/customXml" Target="../ink/ink165.xml"/><Relationship Id="rId24" Type="http://schemas.openxmlformats.org/officeDocument/2006/relationships/image" Target="../media/image171.emf"/><Relationship Id="rId32" Type="http://schemas.openxmlformats.org/officeDocument/2006/relationships/image" Target="../media/image175.emf"/><Relationship Id="rId37" Type="http://schemas.openxmlformats.org/officeDocument/2006/relationships/customXml" Target="../ink/ink178.xml"/><Relationship Id="rId40" Type="http://schemas.openxmlformats.org/officeDocument/2006/relationships/image" Target="../media/image179.emf"/><Relationship Id="rId45" Type="http://schemas.openxmlformats.org/officeDocument/2006/relationships/customXml" Target="../ink/ink182.xml"/><Relationship Id="rId53" Type="http://schemas.openxmlformats.org/officeDocument/2006/relationships/customXml" Target="../ink/ink186.xml"/><Relationship Id="rId58" Type="http://schemas.openxmlformats.org/officeDocument/2006/relationships/image" Target="../media/image188.emf"/><Relationship Id="rId5" Type="http://schemas.openxmlformats.org/officeDocument/2006/relationships/customXml" Target="../ink/ink162.xml"/><Relationship Id="rId61" Type="http://schemas.openxmlformats.org/officeDocument/2006/relationships/customXml" Target="../ink/ink190.xml"/><Relationship Id="rId19" Type="http://schemas.openxmlformats.org/officeDocument/2006/relationships/customXml" Target="../ink/ink169.xml"/><Relationship Id="rId14" Type="http://schemas.openxmlformats.org/officeDocument/2006/relationships/image" Target="../media/image166.emf"/><Relationship Id="rId22" Type="http://schemas.openxmlformats.org/officeDocument/2006/relationships/image" Target="../media/image170.emf"/><Relationship Id="rId27" Type="http://schemas.openxmlformats.org/officeDocument/2006/relationships/customXml" Target="../ink/ink173.xml"/><Relationship Id="rId30" Type="http://schemas.openxmlformats.org/officeDocument/2006/relationships/image" Target="../media/image174.emf"/><Relationship Id="rId35" Type="http://schemas.openxmlformats.org/officeDocument/2006/relationships/customXml" Target="../ink/ink177.xml"/><Relationship Id="rId43" Type="http://schemas.openxmlformats.org/officeDocument/2006/relationships/customXml" Target="../ink/ink181.xml"/><Relationship Id="rId48" Type="http://schemas.openxmlformats.org/officeDocument/2006/relationships/image" Target="../media/image183.emf"/><Relationship Id="rId56" Type="http://schemas.openxmlformats.org/officeDocument/2006/relationships/image" Target="../media/image187.emf"/><Relationship Id="rId8" Type="http://schemas.openxmlformats.org/officeDocument/2006/relationships/image" Target="../media/image163.emf"/><Relationship Id="rId51" Type="http://schemas.openxmlformats.org/officeDocument/2006/relationships/customXml" Target="../ink/ink185.xml"/><Relationship Id="rId3" Type="http://schemas.openxmlformats.org/officeDocument/2006/relationships/customXml" Target="../ink/ink161.xml"/><Relationship Id="rId12" Type="http://schemas.openxmlformats.org/officeDocument/2006/relationships/image" Target="../media/image165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33" Type="http://schemas.openxmlformats.org/officeDocument/2006/relationships/customXml" Target="../ink/ink176.xml"/><Relationship Id="rId38" Type="http://schemas.openxmlformats.org/officeDocument/2006/relationships/image" Target="../media/image178.emf"/><Relationship Id="rId46" Type="http://schemas.openxmlformats.org/officeDocument/2006/relationships/image" Target="../media/image182.emf"/><Relationship Id="rId59" Type="http://schemas.openxmlformats.org/officeDocument/2006/relationships/customXml" Target="../ink/ink189.xml"/><Relationship Id="rId20" Type="http://schemas.openxmlformats.org/officeDocument/2006/relationships/image" Target="../media/image169.emf"/><Relationship Id="rId41" Type="http://schemas.openxmlformats.org/officeDocument/2006/relationships/customXml" Target="../ink/ink180.xml"/><Relationship Id="rId54" Type="http://schemas.openxmlformats.org/officeDocument/2006/relationships/image" Target="../media/image186.emf"/><Relationship Id="rId62" Type="http://schemas.openxmlformats.org/officeDocument/2006/relationships/image" Target="../media/image19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2.emf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173.emf"/><Relationship Id="rId36" Type="http://schemas.openxmlformats.org/officeDocument/2006/relationships/image" Target="../media/image177.emf"/><Relationship Id="rId49" Type="http://schemas.openxmlformats.org/officeDocument/2006/relationships/customXml" Target="../ink/ink184.xml"/><Relationship Id="rId57" Type="http://schemas.openxmlformats.org/officeDocument/2006/relationships/customXml" Target="../ink/ink188.xml"/><Relationship Id="rId10" Type="http://schemas.openxmlformats.org/officeDocument/2006/relationships/image" Target="../media/image164.emf"/><Relationship Id="rId31" Type="http://schemas.openxmlformats.org/officeDocument/2006/relationships/customXml" Target="../ink/ink175.xml"/><Relationship Id="rId44" Type="http://schemas.openxmlformats.org/officeDocument/2006/relationships/image" Target="../media/image181.emf"/><Relationship Id="rId52" Type="http://schemas.openxmlformats.org/officeDocument/2006/relationships/image" Target="../media/image185.emf"/><Relationship Id="rId60" Type="http://schemas.openxmlformats.org/officeDocument/2006/relationships/image" Target="../media/image189.emf"/><Relationship Id="rId4" Type="http://schemas.openxmlformats.org/officeDocument/2006/relationships/image" Target="../media/image161.emf"/><Relationship Id="rId9" Type="http://schemas.openxmlformats.org/officeDocument/2006/relationships/customXml" Target="../ink/ink1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13" Type="http://schemas.openxmlformats.org/officeDocument/2006/relationships/customXml" Target="../ink/ink196.xml"/><Relationship Id="rId18" Type="http://schemas.openxmlformats.org/officeDocument/2006/relationships/image" Target="../media/image198.emf"/><Relationship Id="rId3" Type="http://schemas.openxmlformats.org/officeDocument/2006/relationships/customXml" Target="../ink/ink191.xml"/><Relationship Id="rId21" Type="http://schemas.openxmlformats.org/officeDocument/2006/relationships/customXml" Target="../ink/ink200.xml"/><Relationship Id="rId7" Type="http://schemas.openxmlformats.org/officeDocument/2006/relationships/customXml" Target="../ink/ink193.xml"/><Relationship Id="rId12" Type="http://schemas.openxmlformats.org/officeDocument/2006/relationships/image" Target="../media/image195.emf"/><Relationship Id="rId17" Type="http://schemas.openxmlformats.org/officeDocument/2006/relationships/customXml" Target="../ink/ink19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7.emf"/><Relationship Id="rId20" Type="http://schemas.openxmlformats.org/officeDocument/2006/relationships/image" Target="../media/image1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emf"/><Relationship Id="rId11" Type="http://schemas.openxmlformats.org/officeDocument/2006/relationships/customXml" Target="../ink/ink195.xml"/><Relationship Id="rId24" Type="http://schemas.openxmlformats.org/officeDocument/2006/relationships/image" Target="../media/image201.emf"/><Relationship Id="rId5" Type="http://schemas.openxmlformats.org/officeDocument/2006/relationships/customXml" Target="../ink/ink192.xml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10" Type="http://schemas.openxmlformats.org/officeDocument/2006/relationships/image" Target="../media/image194.emf"/><Relationship Id="rId19" Type="http://schemas.openxmlformats.org/officeDocument/2006/relationships/customXml" Target="../ink/ink199.xml"/><Relationship Id="rId4" Type="http://schemas.openxmlformats.org/officeDocument/2006/relationships/image" Target="../media/image191.emf"/><Relationship Id="rId9" Type="http://schemas.openxmlformats.org/officeDocument/2006/relationships/customXml" Target="../ink/ink194.xml"/><Relationship Id="rId14" Type="http://schemas.openxmlformats.org/officeDocument/2006/relationships/image" Target="../media/image196.emf"/><Relationship Id="rId22" Type="http://schemas.openxmlformats.org/officeDocument/2006/relationships/image" Target="../media/image20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customXml" Target="../ink/ink207.xml"/><Relationship Id="rId18" Type="http://schemas.openxmlformats.org/officeDocument/2006/relationships/image" Target="../media/image209.emf"/><Relationship Id="rId3" Type="http://schemas.openxmlformats.org/officeDocument/2006/relationships/customXml" Target="../ink/ink202.xml"/><Relationship Id="rId7" Type="http://schemas.openxmlformats.org/officeDocument/2006/relationships/customXml" Target="../ink/ink204.xml"/><Relationship Id="rId12" Type="http://schemas.openxmlformats.org/officeDocument/2006/relationships/image" Target="../media/image206.emf"/><Relationship Id="rId17" Type="http://schemas.openxmlformats.org/officeDocument/2006/relationships/customXml" Target="../ink/ink20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emf"/><Relationship Id="rId11" Type="http://schemas.openxmlformats.org/officeDocument/2006/relationships/customXml" Target="../ink/ink206.xml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10" Type="http://schemas.openxmlformats.org/officeDocument/2006/relationships/image" Target="../media/image205.emf"/><Relationship Id="rId4" Type="http://schemas.openxmlformats.org/officeDocument/2006/relationships/image" Target="../media/image202.emf"/><Relationship Id="rId9" Type="http://schemas.openxmlformats.org/officeDocument/2006/relationships/customXml" Target="../ink/ink205.xml"/><Relationship Id="rId14" Type="http://schemas.openxmlformats.org/officeDocument/2006/relationships/image" Target="../media/image20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customXml" Target="../ink/ink215.xml"/><Relationship Id="rId18" Type="http://schemas.openxmlformats.org/officeDocument/2006/relationships/image" Target="../media/image217.emf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12" Type="http://schemas.openxmlformats.org/officeDocument/2006/relationships/image" Target="../media/image214.emf"/><Relationship Id="rId17" Type="http://schemas.openxmlformats.org/officeDocument/2006/relationships/customXml" Target="../ink/ink217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emf"/><Relationship Id="rId11" Type="http://schemas.openxmlformats.org/officeDocument/2006/relationships/customXml" Target="../ink/ink214.xml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10" Type="http://schemas.openxmlformats.org/officeDocument/2006/relationships/image" Target="../media/image213.emf"/><Relationship Id="rId19" Type="http://schemas.openxmlformats.org/officeDocument/2006/relationships/image" Target="../media/image47.jpeg"/><Relationship Id="rId4" Type="http://schemas.openxmlformats.org/officeDocument/2006/relationships/image" Target="../media/image210.emf"/><Relationship Id="rId9" Type="http://schemas.openxmlformats.org/officeDocument/2006/relationships/customXml" Target="../ink/ink213.xml"/><Relationship Id="rId14" Type="http://schemas.openxmlformats.org/officeDocument/2006/relationships/image" Target="../media/image2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customXml" Target="../ink/ink223.xml"/><Relationship Id="rId18" Type="http://schemas.openxmlformats.org/officeDocument/2006/relationships/image" Target="../media/image223.emf"/><Relationship Id="rId26" Type="http://schemas.openxmlformats.org/officeDocument/2006/relationships/image" Target="../media/image215.emf"/><Relationship Id="rId3" Type="http://schemas.openxmlformats.org/officeDocument/2006/relationships/customXml" Target="../ink/ink218.xml"/><Relationship Id="rId21" Type="http://schemas.openxmlformats.org/officeDocument/2006/relationships/customXml" Target="../ink/ink227.xml"/><Relationship Id="rId7" Type="http://schemas.openxmlformats.org/officeDocument/2006/relationships/customXml" Target="../ink/ink220.xml"/><Relationship Id="rId12" Type="http://schemas.openxmlformats.org/officeDocument/2006/relationships/image" Target="../media/image220.emf"/><Relationship Id="rId17" Type="http://schemas.openxmlformats.org/officeDocument/2006/relationships/customXml" Target="../ink/ink225.xml"/><Relationship Id="rId25" Type="http://schemas.openxmlformats.org/officeDocument/2006/relationships/customXml" Target="../ink/ink229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2.emf"/><Relationship Id="rId20" Type="http://schemas.openxmlformats.org/officeDocument/2006/relationships/image" Target="../media/image224.emf"/><Relationship Id="rId29" Type="http://schemas.openxmlformats.org/officeDocument/2006/relationships/customXml" Target="../ink/ink2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emf"/><Relationship Id="rId11" Type="http://schemas.openxmlformats.org/officeDocument/2006/relationships/customXml" Target="../ink/ink222.xml"/><Relationship Id="rId24" Type="http://schemas.openxmlformats.org/officeDocument/2006/relationships/image" Target="../media/image214.emf"/><Relationship Id="rId5" Type="http://schemas.openxmlformats.org/officeDocument/2006/relationships/customXml" Target="../ink/ink219.xml"/><Relationship Id="rId15" Type="http://schemas.openxmlformats.org/officeDocument/2006/relationships/customXml" Target="../ink/ink224.xml"/><Relationship Id="rId23" Type="http://schemas.openxmlformats.org/officeDocument/2006/relationships/customXml" Target="../ink/ink228.xml"/><Relationship Id="rId28" Type="http://schemas.openxmlformats.org/officeDocument/2006/relationships/image" Target="../media/image216.emf"/><Relationship Id="rId10" Type="http://schemas.openxmlformats.org/officeDocument/2006/relationships/image" Target="../media/image219.emf"/><Relationship Id="rId19" Type="http://schemas.openxmlformats.org/officeDocument/2006/relationships/customXml" Target="../ink/ink226.xml"/><Relationship Id="rId4" Type="http://schemas.openxmlformats.org/officeDocument/2006/relationships/image" Target="../media/image218.emf"/><Relationship Id="rId9" Type="http://schemas.openxmlformats.org/officeDocument/2006/relationships/customXml" Target="../ink/ink221.xml"/><Relationship Id="rId14" Type="http://schemas.openxmlformats.org/officeDocument/2006/relationships/image" Target="../media/image221.emf"/><Relationship Id="rId22" Type="http://schemas.openxmlformats.org/officeDocument/2006/relationships/image" Target="../media/image225.emf"/><Relationship Id="rId27" Type="http://schemas.openxmlformats.org/officeDocument/2006/relationships/customXml" Target="../ink/ink230.xml"/><Relationship Id="rId30" Type="http://schemas.openxmlformats.org/officeDocument/2006/relationships/image" Target="../media/image2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9.wmf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2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jpeg"/><Relationship Id="rId5" Type="http://schemas.openxmlformats.org/officeDocument/2006/relationships/image" Target="../media/image234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9.emf"/><Relationship Id="rId5" Type="http://schemas.openxmlformats.org/officeDocument/2006/relationships/customXml" Target="../ink/ink235.xml"/><Relationship Id="rId4" Type="http://schemas.openxmlformats.org/officeDocument/2006/relationships/image" Target="../media/image2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21.emf"/><Relationship Id="rId42" Type="http://schemas.openxmlformats.org/officeDocument/2006/relationships/image" Target="../media/image25.emf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customXml" Target="../ink/ink19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10.xml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37" Type="http://schemas.openxmlformats.org/officeDocument/2006/relationships/customXml" Target="../ink/ink23.xml"/><Relationship Id="rId40" Type="http://schemas.openxmlformats.org/officeDocument/2006/relationships/image" Target="../media/image24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6.emf"/><Relationship Id="rId4" Type="http://schemas.openxmlformats.org/officeDocument/2006/relationships/image" Target="../media/image6.emf"/><Relationship Id="rId9" Type="http://schemas.openxmlformats.org/officeDocument/2006/relationships/customXml" Target="../ink/ink9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8.xml"/><Relationship Id="rId30" Type="http://schemas.openxmlformats.org/officeDocument/2006/relationships/image" Target="../media/image19.emf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8" Type="http://schemas.openxmlformats.org/officeDocument/2006/relationships/image" Target="../media/image8.emf"/><Relationship Id="rId3" Type="http://schemas.openxmlformats.org/officeDocument/2006/relationships/customXml" Target="../ink/ink6.xml"/><Relationship Id="rId12" Type="http://schemas.openxmlformats.org/officeDocument/2006/relationships/image" Target="../media/image10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" Type="http://schemas.openxmlformats.org/officeDocument/2006/relationships/notesSlide" Target="../notesSlides/notesSlide4.xml"/><Relationship Id="rId21" Type="http://schemas.openxmlformats.org/officeDocument/2006/relationships/customXml" Target="../ink/ink33.xml"/><Relationship Id="rId34" Type="http://schemas.openxmlformats.org/officeDocument/2006/relationships/image" Target="../media/image42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1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customXml" Target="../ink/ink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customXml" Target="../ink/ink28.xml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5" Type="http://schemas.openxmlformats.org/officeDocument/2006/relationships/oleObject" Target="../embeddings/oleObject1.bin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39.emf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" Type="http://schemas.openxmlformats.org/officeDocument/2006/relationships/image" Target="../media/image29.png"/><Relationship Id="rId9" Type="http://schemas.openxmlformats.org/officeDocument/2006/relationships/customXml" Target="../ink/ink27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customXml" Target="../ink/ink36.xml"/><Relationship Id="rId30" Type="http://schemas.openxmlformats.org/officeDocument/2006/relationships/image" Target="../media/image40.emf"/><Relationship Id="rId35" Type="http://schemas.openxmlformats.org/officeDocument/2006/relationships/customXml" Target="../ink/ink40.xml"/><Relationship Id="rId8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wmf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emf"/><Relationship Id="rId5" Type="http://schemas.openxmlformats.org/officeDocument/2006/relationships/image" Target="../media/image44.wmf"/><Relationship Id="rId10" Type="http://schemas.openxmlformats.org/officeDocument/2006/relationships/customXml" Target="../ink/ink42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customXml" Target="../ink/ink45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wmf"/><Relationship Id="rId12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6.emf"/><Relationship Id="rId5" Type="http://schemas.openxmlformats.org/officeDocument/2006/relationships/image" Target="../media/image27.wmf"/><Relationship Id="rId15" Type="http://schemas.openxmlformats.org/officeDocument/2006/relationships/customXml" Target="../ink/ink46.xml"/><Relationship Id="rId10" Type="http://schemas.openxmlformats.org/officeDocument/2006/relationships/customXml" Target="../ink/ink44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emf"/><Relationship Id="rId14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5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50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47.xml"/><Relationship Id="rId11" Type="http://schemas.openxmlformats.org/officeDocument/2006/relationships/image" Target="../media/image54.emf"/><Relationship Id="rId24" Type="http://schemas.openxmlformats.org/officeDocument/2006/relationships/customXml" Target="../ink/ink56.xml"/><Relationship Id="rId5" Type="http://schemas.openxmlformats.org/officeDocument/2006/relationships/image" Target="../media/image51.w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58.xml"/><Relationship Id="rId10" Type="http://schemas.openxmlformats.org/officeDocument/2006/relationships/customXml" Target="../ink/ink49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3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62.emf"/><Relationship Id="rId30" Type="http://schemas.openxmlformats.org/officeDocument/2006/relationships/customXml" Target="../ink/ink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customXml" Target="../ink/ink61.xm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customXml" Target="../ink/ink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420938"/>
            <a:ext cx="86645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981075"/>
            <a:ext cx="8763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</a:t>
            </a: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Marginalization, Conditional </a:t>
            </a: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Prob., </a:t>
            </a: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and Bayes</a:t>
            </a:r>
            <a:endParaRPr lang="en-US" sz="72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25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</a:t>
            </a:r>
            <a:r>
              <a:rPr lang="en-US" sz="2800" b="1" i="1" dirty="0" smtClean="0">
                <a:latin typeface="Arial Unicode MS" pitchFamily="34" charset="-128"/>
              </a:rPr>
              <a:t>6.1.3.1-2)</a:t>
            </a:r>
            <a:endParaRPr lang="en-US" sz="28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Nov, </a:t>
            </a:r>
            <a:r>
              <a:rPr lang="en-US" b="1" dirty="0" smtClean="0">
                <a:latin typeface="Arial Unicode MS" pitchFamily="34" charset="-128"/>
              </a:rPr>
              <a:t>6, 2013</a:t>
            </a: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5084763"/>
              <a:ext cx="441325" cy="642937"/>
            </p14:xfrm>
          </p:contentPart>
        </mc:Choice>
        <mc:Fallback>
          <p:pic>
            <p:nvPicPr>
              <p:cNvPr id="6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6224" y="5072163"/>
                <a:ext cx="455724" cy="66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013" y="1609725"/>
              <a:ext cx="4129087" cy="754063"/>
            </p14:xfrm>
          </p:contentPart>
        </mc:Choice>
        <mc:Fallback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133" y="1598207"/>
                <a:ext cx="4153566" cy="778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Probabilistic conditioning specifies </a:t>
            </a:r>
            <a:r>
              <a:rPr lang="en-US" sz="2800" b="1">
                <a:latin typeface="Helvetica" pitchFamily="34" charset="0"/>
              </a:rPr>
              <a:t>how to revise beliefs based on new information.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You build a probabilistic model (for now the joint) taking all background information into account. This gives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prior probability</a:t>
            </a:r>
            <a:r>
              <a:rPr lang="en-US" sz="280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All other information must be conditioned 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evidence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all of the information obtained subsequently,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 probability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P(h|e)</a:t>
            </a:r>
            <a:r>
              <a:rPr lang="en-US" sz="2800">
                <a:latin typeface="Helvetica" pitchFamily="34" charset="0"/>
              </a:rPr>
              <a:t> of </a:t>
            </a:r>
            <a:r>
              <a:rPr lang="en-US" sz="2800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posterior probability</a:t>
            </a:r>
            <a:r>
              <a:rPr lang="en-US" sz="2800">
                <a:latin typeface="Helvetica" pitchFamily="34" charset="0"/>
              </a:rPr>
              <a:t> of 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6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" y="2009775"/>
              <a:ext cx="7458075" cy="471488"/>
            </p14:xfrm>
          </p:contentPart>
        </mc:Choice>
        <mc:Fallback>
          <p:pic>
            <p:nvPicPr>
              <p:cNvPr id="286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955" y="2006896"/>
                <a:ext cx="7477155" cy="4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3" y="3676650"/>
              <a:ext cx="3913187" cy="1098550"/>
            </p14:xfrm>
          </p:contentPart>
        </mc:Choice>
        <mc:Fallback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273" y="3662968"/>
                <a:ext cx="3924707" cy="11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5202238"/>
              <a:ext cx="1247775" cy="50800"/>
            </p14:xfrm>
          </p:contentPart>
        </mc:Choice>
        <mc:Fallback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4203" y="5198275"/>
                <a:ext cx="1265775" cy="6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3613" y="5195888"/>
              <a:ext cx="96837" cy="311150"/>
            </p14:xfrm>
          </p:contentPart>
        </mc:Choice>
        <mc:Fallback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6466" y="5191949"/>
                <a:ext cx="107914" cy="325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148263"/>
              <a:ext cx="246062" cy="176212"/>
            </p14:xfrm>
          </p:contentPart>
        </mc:Choice>
        <mc:Fallback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5311" y="5137092"/>
                <a:ext cx="269805" cy="199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146960" y="5584320"/>
              <a:ext cx="6838560" cy="774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3720" y="5576040"/>
                <a:ext cx="6854760" cy="79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Conditioning Example</a:t>
            </a:r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228600" y="928688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Prior probability of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having a cavity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Should be revised 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you know that there is toothache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toothache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It should be revised again if you were informed that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the probe did not catch anything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=T  | toothache = T, catch = F)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i="1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Helvetica" pitchFamily="34" charset="0"/>
              </a:rPr>
              <a:t>What about ?</a:t>
            </a:r>
            <a:endParaRPr lang="en-US" sz="3200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sunny = T)</a:t>
            </a: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i="1">
              <a:solidFill>
                <a:schemeClr val="accent2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6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9488" y="3025775"/>
              <a:ext cx="2940050" cy="1812925"/>
            </p14:xfrm>
          </p:contentPart>
        </mc:Choice>
        <mc:Fallback>
          <p:pic>
            <p:nvPicPr>
              <p:cNvPr id="266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448" y="3013175"/>
                <a:ext cx="2956610" cy="183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" y="4794250"/>
              <a:ext cx="252413" cy="292100"/>
            </p14:xfrm>
          </p:contentPart>
        </mc:Choice>
        <mc:Fallback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59" y="4785966"/>
                <a:ext cx="263935" cy="30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3078163"/>
              <a:ext cx="250825" cy="277812"/>
            </p14:xfrm>
          </p:contentPart>
        </mc:Choice>
        <mc:Fallback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07" y="3069886"/>
                <a:ext cx="264140" cy="290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6097588"/>
              <a:ext cx="1168400" cy="20637"/>
            </p14:xfrm>
          </p:contentPart>
        </mc:Choice>
        <mc:Fallback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0716" y="6086364"/>
                <a:ext cx="1178839" cy="445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How can we compute P(h|e)</a:t>
            </a:r>
          </a:p>
        </p:txBody>
      </p:sp>
      <p:sp>
        <p:nvSpPr>
          <p:cNvPr id="8225" name="Rectangle 3"/>
          <p:cNvSpPr>
            <a:spLocks noChangeArrowheads="1"/>
          </p:cNvSpPr>
          <p:nvPr/>
        </p:nvSpPr>
        <p:spPr bwMode="auto">
          <a:xfrm>
            <a:off x="228600" y="765175"/>
            <a:ext cx="8915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What happens in term of possible worlds if we know the value of a random var (or a set of random vars)?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graphicFrame>
        <p:nvGraphicFramePr>
          <p:cNvPr id="9" name="Group 137"/>
          <p:cNvGraphicFramePr>
            <a:graphicFrameLocks/>
          </p:cNvGraphicFramePr>
          <p:nvPr/>
        </p:nvGraphicFramePr>
        <p:xfrm>
          <a:off x="214313" y="27860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/>
                <a:gridCol w="1443037"/>
                <a:gridCol w="933450"/>
                <a:gridCol w="1152525"/>
                <a:gridCol w="1223963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88" name="Text Box 92"/>
          <p:cNvSpPr txBox="1">
            <a:spLocks noChangeArrowheads="1"/>
          </p:cNvSpPr>
          <p:nvPr/>
        </p:nvSpPr>
        <p:spPr bwMode="auto">
          <a:xfrm>
            <a:off x="6429375" y="3357563"/>
            <a:ext cx="2459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643063"/>
            <a:ext cx="8915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Some worlds are 		. The other become ….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1766888"/>
              <a:ext cx="1009650" cy="614362"/>
            </p14:xfrm>
          </p:contentPart>
        </mc:Choice>
        <mc:Fallback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656" y="1758250"/>
                <a:ext cx="1029087" cy="63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1225" y="2414588"/>
              <a:ext cx="1895475" cy="3494087"/>
            </p14:xfrm>
          </p:contentPart>
        </mc:Choice>
        <mc:Fallback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8705" y="2407028"/>
                <a:ext cx="1910236" cy="3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3392488"/>
              <a:ext cx="525463" cy="612775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2446" y="3382407"/>
                <a:ext cx="544499" cy="6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5550" y="4179888"/>
              <a:ext cx="465138" cy="190500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5830" y="4170525"/>
                <a:ext cx="484219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4560888"/>
              <a:ext cx="534988" cy="558800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4935" y="4554047"/>
                <a:ext cx="551538" cy="57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5410200"/>
              <a:ext cx="166688" cy="95250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6135" y="5407684"/>
                <a:ext cx="181809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5811838"/>
              <a:ext cx="239712" cy="141287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6774" y="5807513"/>
                <a:ext cx="255189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6191250"/>
              <a:ext cx="177800" cy="155575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70436" y="6177565"/>
                <a:ext cx="194716" cy="18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5975" y="2251075"/>
              <a:ext cx="1970088" cy="381000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8774" y="2246754"/>
                <a:ext cx="1988090" cy="39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2063" y="4115433"/>
              <a:ext cx="2425700" cy="650875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32350" y="4106793"/>
                <a:ext cx="2447644" cy="66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4758371"/>
              <a:ext cx="693738" cy="377825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86946" y="4748655"/>
                <a:ext cx="712449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5769" y="5032214"/>
              <a:ext cx="877887" cy="255587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04611" y="5020695"/>
                <a:ext cx="894444" cy="27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0588" y="1138238"/>
              <a:ext cx="2627312" cy="107950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8068" y="1135719"/>
                <a:ext cx="2640632" cy="11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3" y="1541463"/>
              <a:ext cx="4200525" cy="114300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093" y="1531007"/>
                <a:ext cx="4214205" cy="1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3884613"/>
              <a:ext cx="2347913" cy="74612"/>
            </p14:xfrm>
          </p:contentPart>
        </mc:Choice>
        <mc:Fallback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14810" y="3879567"/>
                <a:ext cx="2365193" cy="91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2144713"/>
              <a:ext cx="2865438" cy="36512"/>
            </p14:xfrm>
          </p:contentPart>
        </mc:Choice>
        <mc:Fallback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5105" y="2142207"/>
                <a:ext cx="2879837" cy="45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" y="4999038"/>
              <a:ext cx="3824288" cy="95250"/>
            </p14:xfrm>
          </p:contentPart>
        </mc:Choice>
        <mc:Fallback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950" y="4987896"/>
                <a:ext cx="3830768" cy="11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5511800"/>
              <a:ext cx="3570288" cy="73025"/>
            </p14:xfrm>
          </p:contentPart>
        </mc:Choice>
        <mc:Fallback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4185" y="5505293"/>
                <a:ext cx="3581089" cy="87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3" y="5919788"/>
              <a:ext cx="3690937" cy="50800"/>
            </p14:xfrm>
          </p:contentPart>
        </mc:Choice>
        <mc:Fallback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6443" y="5909340"/>
                <a:ext cx="3696697" cy="6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6215063"/>
              <a:ext cx="3617912" cy="69850"/>
            </p14:xfrm>
          </p:contentPart>
        </mc:Choice>
        <mc:Fallback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4658" y="6203600"/>
                <a:ext cx="3626192" cy="8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2473325"/>
              <a:ext cx="1406525" cy="819150"/>
            </p14:xfrm>
          </p:contentPart>
        </mc:Choice>
        <mc:Fallback>
          <p:pic>
            <p:nvPicPr>
              <p:cNvPr id="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19895" y="2463243"/>
                <a:ext cx="1417325" cy="83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2227263"/>
              <a:ext cx="768350" cy="201612"/>
            </p14:xfrm>
          </p:contentPart>
        </mc:Choice>
        <mc:Fallback>
          <p:pic>
            <p:nvPicPr>
              <p:cNvPr id="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0947" y="2220063"/>
                <a:ext cx="780232" cy="21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0813" y="2181225"/>
              <a:ext cx="817562" cy="479425"/>
            </p14:xfrm>
          </p:contentPart>
        </mc:Choice>
        <mc:Fallback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16495" y="2174386"/>
                <a:ext cx="832316" cy="49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1868488"/>
              <a:ext cx="300038" cy="168275"/>
            </p14:xfrm>
          </p:contentPart>
        </mc:Choice>
        <mc:Fallback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48930" y="1862362"/>
                <a:ext cx="319488" cy="185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4775" y="1724025"/>
              <a:ext cx="576263" cy="307975"/>
            </p14:xfrm>
          </p:contentPart>
        </mc:Choice>
        <mc:Fallback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05777" y="1715020"/>
                <a:ext cx="588141" cy="3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" name="Ink 3"/>
              <p14:cNvContentPartPr/>
              <p14:nvPr/>
            </p14:nvContentPartPr>
            <p14:xfrm>
              <a:off x="6018840" y="4259880"/>
              <a:ext cx="2032560" cy="2538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04800" y="4253040"/>
                <a:ext cx="2058120" cy="255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ChangeArrowheads="1"/>
          </p:cNvSpPr>
          <p:nvPr/>
        </p:nvSpPr>
        <p:spPr bwMode="auto">
          <a:xfrm>
            <a:off x="214313" y="1"/>
            <a:ext cx="8929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How can we compute P(</a:t>
            </a:r>
            <a:r>
              <a:rPr lang="en-US" sz="3600" b="1" dirty="0" err="1">
                <a:solidFill>
                  <a:schemeClr val="accent2"/>
                </a:solidFill>
                <a:latin typeface="Helvetica" pitchFamily="34" charset="0"/>
              </a:rPr>
              <a:t>h|e</a:t>
            </a: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)</a:t>
            </a:r>
          </a:p>
        </p:txBody>
      </p:sp>
      <p:graphicFrame>
        <p:nvGraphicFramePr>
          <p:cNvPr id="9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74508"/>
              </p:ext>
            </p:extLst>
          </p:nvPr>
        </p:nvGraphicFramePr>
        <p:xfrm>
          <a:off x="34115" y="3161663"/>
          <a:ext cx="7646528" cy="3696337"/>
        </p:xfrm>
        <a:graphic>
          <a:graphicData uri="http://schemas.openxmlformats.org/drawingml/2006/table">
            <a:tbl>
              <a:tblPr/>
              <a:tblGrid>
                <a:gridCol w="1278321"/>
                <a:gridCol w="1399655"/>
                <a:gridCol w="1224136"/>
                <a:gridCol w="1584176"/>
                <a:gridCol w="216024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cavity=T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844824"/>
            <a:ext cx="8915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467" y="3768204"/>
              <a:ext cx="525463" cy="612775"/>
            </p14:xfrm>
          </p:contentPart>
        </mc:Choice>
        <mc:Fallback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469" y="3758123"/>
                <a:ext cx="544538" cy="6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592" y="4555604"/>
              <a:ext cx="465138" cy="190500"/>
            </p14:xfrm>
          </p:contentPart>
        </mc:Choice>
        <mc:Fallback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0872" y="4546241"/>
                <a:ext cx="484219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892" y="4936604"/>
              <a:ext cx="534988" cy="558800"/>
            </p14:xfrm>
          </p:contentPart>
        </mc:Choice>
        <mc:Fallback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9977" y="4929763"/>
                <a:ext cx="551538" cy="57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4417" y="5785916"/>
              <a:ext cx="166688" cy="95250"/>
            </p14:xfrm>
          </p:contentPart>
        </mc:Choice>
        <mc:Fallback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1184" y="5783400"/>
                <a:ext cx="181776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5055" y="6187554"/>
              <a:ext cx="239712" cy="141287"/>
            </p14:xfrm>
          </p:contentPart>
        </mc:Choice>
        <mc:Fallback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1816" y="6183229"/>
                <a:ext cx="255189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717" y="6566966"/>
              <a:ext cx="177800" cy="155575"/>
            </p14:xfrm>
          </p:contentPart>
        </mc:Choice>
        <mc:Fallback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15478" y="6553281"/>
                <a:ext cx="194716" cy="18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52" y="5374638"/>
              <a:ext cx="3824288" cy="95250"/>
            </p14:xfrm>
          </p:contentPart>
        </mc:Choice>
        <mc:Fallback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752" y="5363453"/>
                <a:ext cx="3830768" cy="11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27" y="5887400"/>
              <a:ext cx="3570288" cy="73025"/>
            </p14:xfrm>
          </p:contentPart>
        </mc:Choice>
        <mc:Fallback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987" y="5880893"/>
                <a:ext cx="3581089" cy="87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65" y="6295388"/>
              <a:ext cx="3690937" cy="50800"/>
            </p14:xfrm>
          </p:contentPart>
        </mc:Choice>
        <mc:Fallback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245" y="6284940"/>
                <a:ext cx="3696697" cy="6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40" y="6590663"/>
              <a:ext cx="3617912" cy="69850"/>
            </p14:xfrm>
          </p:contentPart>
        </mc:Choice>
        <mc:Fallback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460" y="6579200"/>
                <a:ext cx="3626192" cy="8417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28769"/>
              </p:ext>
            </p:extLst>
          </p:nvPr>
        </p:nvGraphicFramePr>
        <p:xfrm>
          <a:off x="328613" y="1719263"/>
          <a:ext cx="81105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24" imgW="3047760" imgH="368280" progId="Equation.3">
                  <p:embed/>
                </p:oleObj>
              </mc:Choice>
              <mc:Fallback>
                <p:oleObj name="Equation" r:id="rId24" imgW="304776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719263"/>
                        <a:ext cx="8110537" cy="944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391198"/>
              </p:ext>
            </p:extLst>
          </p:nvPr>
        </p:nvGraphicFramePr>
        <p:xfrm>
          <a:off x="3084513" y="788988"/>
          <a:ext cx="30607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Equation" r:id="rId26" imgW="1193760" imgH="368280" progId="Equation.3">
                  <p:embed/>
                </p:oleObj>
              </mc:Choice>
              <mc:Fallback>
                <p:oleObj name="Equation" r:id="rId26" imgW="119376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788988"/>
                        <a:ext cx="3060700" cy="944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3496" y="2355205"/>
              <a:ext cx="125413" cy="246062"/>
            </p14:xfrm>
          </p:contentPart>
        </mc:Choice>
        <mc:Fallback>
          <p:pic>
            <p:nvPicPr>
              <p:cNvPr id="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6288" y="2344053"/>
                <a:ext cx="143792" cy="266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0032" y="1412776"/>
              <a:ext cx="125413" cy="246062"/>
            </p14:xfrm>
          </p:contentPart>
        </mc:Choice>
        <mc:Fallback>
          <p:pic>
            <p:nvPicPr>
              <p:cNvPr id="3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52824" y="1401624"/>
                <a:ext cx="143792" cy="2662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Semantics of Conditional Probability</a:t>
            </a: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500063" y="3071813"/>
            <a:ext cx="8351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The conditional probability of formula</a:t>
            </a:r>
            <a:r>
              <a:rPr lang="en-US" sz="2800" i="1">
                <a:latin typeface="Helvetica" pitchFamily="34" charset="0"/>
              </a:rPr>
              <a:t> </a:t>
            </a:r>
            <a:r>
              <a:rPr lang="en-US" sz="2800" b="1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evidence </a:t>
            </a:r>
            <a:r>
              <a:rPr lang="en-US" sz="2800" b="1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000250" y="857250"/>
          <a:ext cx="493712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9" name="Equation" r:id="rId4" imgW="2158920" imgH="787320" progId="Equation.3">
                  <p:embed/>
                </p:oleObj>
              </mc:Choice>
              <mc:Fallback>
                <p:oleObj name="Equation" r:id="rId4" imgW="2158920" imgH="7873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857250"/>
                        <a:ext cx="4937125" cy="1801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88" name="Object 8"/>
          <p:cNvGraphicFramePr>
            <a:graphicFrameLocks noChangeAspect="1"/>
          </p:cNvGraphicFramePr>
          <p:nvPr/>
        </p:nvGraphicFramePr>
        <p:xfrm>
          <a:off x="323850" y="4160838"/>
          <a:ext cx="83026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0" name="Equation" r:id="rId6" imgW="3238200" imgH="444240" progId="Equation.3">
                  <p:embed/>
                </p:oleObj>
              </mc:Choice>
              <mc:Fallback>
                <p:oleObj name="Equation" r:id="rId6" imgW="323820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60838"/>
                        <a:ext cx="8302625" cy="1139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68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1249363"/>
              <a:ext cx="165100" cy="222250"/>
            </p14:xfrm>
          </p:contentPart>
        </mc:Choice>
        <mc:Fallback>
          <p:pic>
            <p:nvPicPr>
              <p:cNvPr id="7168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4897" y="1246842"/>
                <a:ext cx="177689" cy="234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68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278063"/>
              <a:ext cx="165100" cy="228600"/>
            </p14:xfrm>
          </p:contentPart>
        </mc:Choice>
        <mc:Fallback>
          <p:pic>
            <p:nvPicPr>
              <p:cNvPr id="7168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9010" y="2274818"/>
                <a:ext cx="178049" cy="23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68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4941888"/>
              <a:ext cx="125413" cy="246062"/>
            </p14:xfrm>
          </p:contentPart>
        </mc:Choice>
        <mc:Fallback>
          <p:pic>
            <p:nvPicPr>
              <p:cNvPr id="7168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6867" y="4930736"/>
                <a:ext cx="143792" cy="266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68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2239963"/>
              <a:ext cx="200025" cy="306387"/>
            </p14:xfrm>
          </p:contentPart>
        </mc:Choice>
        <mc:Fallback>
          <p:pic>
            <p:nvPicPr>
              <p:cNvPr id="7168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9048" y="2229162"/>
                <a:ext cx="218732" cy="32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68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0" y="800100"/>
              <a:ext cx="4719638" cy="1065213"/>
            </p14:xfrm>
          </p:contentPart>
        </mc:Choice>
        <mc:Fallback>
          <p:pic>
            <p:nvPicPr>
              <p:cNvPr id="7168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1340" y="790740"/>
                <a:ext cx="4737998" cy="1081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68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8" y="4043363"/>
              <a:ext cx="8564562" cy="1522412"/>
            </p14:xfrm>
          </p:contentPart>
        </mc:Choice>
        <mc:Fallback>
          <p:pic>
            <p:nvPicPr>
              <p:cNvPr id="7168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078" y="4032201"/>
                <a:ext cx="8585082" cy="154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69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5414963"/>
              <a:ext cx="1635125" cy="528637"/>
            </p14:xfrm>
          </p:contentPart>
        </mc:Choice>
        <mc:Fallback>
          <p:pic>
            <p:nvPicPr>
              <p:cNvPr id="7169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758" y="5405240"/>
                <a:ext cx="1653485" cy="54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6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6086475"/>
              <a:ext cx="931863" cy="479425"/>
            </p14:xfrm>
          </p:contentPart>
        </mc:Choice>
        <mc:Fallback>
          <p:pic>
            <p:nvPicPr>
              <p:cNvPr id="716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1071" y="6076037"/>
                <a:ext cx="949500" cy="49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69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5124450"/>
              <a:ext cx="1101725" cy="368300"/>
            </p14:xfrm>
          </p:contentPart>
        </mc:Choice>
        <mc:Fallback>
          <p:pic>
            <p:nvPicPr>
              <p:cNvPr id="7169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9279" y="5117970"/>
                <a:ext cx="1125128" cy="38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69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984750"/>
              <a:ext cx="1027112" cy="346075"/>
            </p14:xfrm>
          </p:contentPart>
        </mc:Choice>
        <mc:Fallback>
          <p:pic>
            <p:nvPicPr>
              <p:cNvPr id="7169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9198" y="4974307"/>
                <a:ext cx="1051233" cy="366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169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981700"/>
              <a:ext cx="2138362" cy="52388"/>
            </p14:xfrm>
          </p:contentPart>
        </mc:Choice>
        <mc:Fallback>
          <p:pic>
            <p:nvPicPr>
              <p:cNvPr id="7169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0238" y="5976127"/>
                <a:ext cx="2152762" cy="6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169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6338" y="4592638"/>
              <a:ext cx="192087" cy="134937"/>
            </p14:xfrm>
          </p:contentPart>
        </mc:Choice>
        <mc:Fallback>
          <p:pic>
            <p:nvPicPr>
              <p:cNvPr id="7169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86985" y="4581123"/>
                <a:ext cx="212231" cy="15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69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5894388"/>
              <a:ext cx="287337" cy="157162"/>
            </p14:xfrm>
          </p:contentPart>
        </mc:Choice>
        <mc:Fallback>
          <p:pic>
            <p:nvPicPr>
              <p:cNvPr id="7169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887" y="5886116"/>
                <a:ext cx="298859" cy="17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69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0175" y="4679950"/>
              <a:ext cx="1992313" cy="858838"/>
            </p14:xfrm>
          </p:contentPart>
        </mc:Choice>
        <mc:Fallback>
          <p:pic>
            <p:nvPicPr>
              <p:cNvPr id="7169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95855" y="4676710"/>
                <a:ext cx="1999513" cy="871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169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625" y="5313363"/>
              <a:ext cx="96838" cy="22225"/>
            </p14:xfrm>
          </p:contentPart>
        </mc:Choice>
        <mc:Fallback>
          <p:pic>
            <p:nvPicPr>
              <p:cNvPr id="7169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0385" y="5301892"/>
                <a:ext cx="109078" cy="4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169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5378450"/>
              <a:ext cx="250825" cy="615950"/>
            </p14:xfrm>
          </p:contentPart>
        </mc:Choice>
        <mc:Fallback>
          <p:pic>
            <p:nvPicPr>
              <p:cNvPr id="7169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6528" y="5367650"/>
                <a:ext cx="263780" cy="63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170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3919538"/>
              <a:ext cx="1011238" cy="1017587"/>
            </p14:xfrm>
          </p:contentPart>
        </mc:Choice>
        <mc:Fallback>
          <p:pic>
            <p:nvPicPr>
              <p:cNvPr id="7170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78528" y="3906580"/>
                <a:ext cx="1027804" cy="1034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170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3632200"/>
              <a:ext cx="284163" cy="347663"/>
            </p14:xfrm>
          </p:contentPart>
        </mc:Choice>
        <mc:Fallback>
          <p:pic>
            <p:nvPicPr>
              <p:cNvPr id="7170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6787" y="3619604"/>
                <a:ext cx="304306" cy="36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70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3967163"/>
              <a:ext cx="758825" cy="573087"/>
            </p14:xfrm>
          </p:contentPart>
        </mc:Choice>
        <mc:Fallback>
          <p:pic>
            <p:nvPicPr>
              <p:cNvPr id="7170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8101" y="3956004"/>
                <a:ext cx="772864" cy="58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70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6189663"/>
              <a:ext cx="90488" cy="55562"/>
            </p14:xfrm>
          </p:contentPart>
        </mc:Choice>
        <mc:Fallback>
          <p:pic>
            <p:nvPicPr>
              <p:cNvPr id="7170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484" y="6186055"/>
                <a:ext cx="97698" cy="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170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6365875"/>
              <a:ext cx="265113" cy="109538"/>
            </p14:xfrm>
          </p:contentPart>
        </mc:Choice>
        <mc:Fallback>
          <p:pic>
            <p:nvPicPr>
              <p:cNvPr id="7170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1748" y="6361551"/>
                <a:ext cx="273398" cy="11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170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6489700"/>
              <a:ext cx="138112" cy="30163"/>
            </p14:xfrm>
          </p:contentPart>
        </mc:Choice>
        <mc:Fallback>
          <p:pic>
            <p:nvPicPr>
              <p:cNvPr id="7170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4771" y="6477850"/>
                <a:ext cx="146406" cy="46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170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2425" y="6550025"/>
              <a:ext cx="98425" cy="19050"/>
            </p14:xfrm>
          </p:contentPart>
        </mc:Choice>
        <mc:Fallback>
          <p:pic>
            <p:nvPicPr>
              <p:cNvPr id="7170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15935" y="6537804"/>
                <a:ext cx="111765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170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7700" y="6578600"/>
              <a:ext cx="104775" cy="4763"/>
            </p14:xfrm>
          </p:contentPart>
        </mc:Choice>
        <mc:Fallback>
          <p:pic>
            <p:nvPicPr>
              <p:cNvPr id="7170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13019" y="6568394"/>
                <a:ext cx="113776" cy="2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170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6938" y="6553200"/>
              <a:ext cx="163512" cy="19050"/>
            </p14:xfrm>
          </p:contentPart>
        </mc:Choice>
        <mc:Fallback>
          <p:pic>
            <p:nvPicPr>
              <p:cNvPr id="7170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62976" y="6542776"/>
                <a:ext cx="170355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170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6550025"/>
              <a:ext cx="53975" cy="11113"/>
            </p14:xfrm>
          </p:contentPart>
        </mc:Choice>
        <mc:Fallback>
          <p:pic>
            <p:nvPicPr>
              <p:cNvPr id="7170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25797" y="6544839"/>
                <a:ext cx="63691" cy="2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171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3188" y="5613400"/>
              <a:ext cx="850900" cy="901700"/>
            </p14:xfrm>
          </p:contentPart>
        </mc:Choice>
        <mc:Fallback>
          <p:pic>
            <p:nvPicPr>
              <p:cNvPr id="7171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9949" y="5609440"/>
                <a:ext cx="865658" cy="9157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Semantics of Conditional Prob.: Example</a:t>
            </a:r>
          </a:p>
        </p:txBody>
      </p:sp>
      <p:graphicFrame>
        <p:nvGraphicFramePr>
          <p:cNvPr id="714889" name="Group 137"/>
          <p:cNvGraphicFramePr>
            <a:graphicFrameLocks noGrp="1"/>
          </p:cNvGraphicFramePr>
          <p:nvPr>
            <p:ph/>
          </p:nvPr>
        </p:nvGraphicFramePr>
        <p:xfrm>
          <a:off x="285750" y="10715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/>
                <a:gridCol w="1443037"/>
                <a:gridCol w="933450"/>
                <a:gridCol w="1152525"/>
                <a:gridCol w="1223963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27" name="Text Box 92"/>
          <p:cNvSpPr txBox="1">
            <a:spLocks noChangeArrowheads="1"/>
          </p:cNvSpPr>
          <p:nvPr/>
        </p:nvSpPr>
        <p:spPr bwMode="auto">
          <a:xfrm>
            <a:off x="6215063" y="857250"/>
            <a:ext cx="245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0328" name="Text Box 132"/>
          <p:cNvSpPr txBox="1">
            <a:spLocks noChangeArrowheads="1"/>
          </p:cNvSpPr>
          <p:nvPr/>
        </p:nvSpPr>
        <p:spPr bwMode="auto">
          <a:xfrm>
            <a:off x="214313" y="5000625"/>
            <a:ext cx="629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P(h | e) = P(toothache = T  | cavity = T) 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2706" name="Ink 2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5776913"/>
              <a:ext cx="1924050" cy="612775"/>
            </p14:xfrm>
          </p:contentPart>
        </mc:Choice>
        <mc:Fallback>
          <p:pic>
            <p:nvPicPr>
              <p:cNvPr id="72706" name="Ink 2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094" y="5767552"/>
                <a:ext cx="1944568" cy="632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2707" name="Ink 2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8" y="4840288"/>
              <a:ext cx="152400" cy="215900"/>
            </p14:xfrm>
          </p:contentPart>
        </mc:Choice>
        <mc:Fallback>
          <p:pic>
            <p:nvPicPr>
              <p:cNvPr id="72707" name="Ink 2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281" y="4831292"/>
                <a:ext cx="166091" cy="23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2708" name="Ink 2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4906963"/>
              <a:ext cx="298450" cy="169862"/>
            </p14:xfrm>
          </p:contentPart>
        </mc:Choice>
        <mc:Fallback>
          <p:pic>
            <p:nvPicPr>
              <p:cNvPr id="72708" name="Ink 2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308" y="4895447"/>
                <a:ext cx="315731" cy="19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709" name="Ink 2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75" y="835025"/>
              <a:ext cx="1235075" cy="428625"/>
            </p14:xfrm>
          </p:contentPart>
        </mc:Choice>
        <mc:Fallback>
          <p:pic>
            <p:nvPicPr>
              <p:cNvPr id="72709" name="Ink 2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4675" y="828907"/>
                <a:ext cx="1245154" cy="437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2710" name="Ink 2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1417638"/>
              <a:ext cx="7272338" cy="1776412"/>
            </p14:xfrm>
          </p:contentPart>
        </mc:Choice>
        <mc:Fallback>
          <p:pic>
            <p:nvPicPr>
              <p:cNvPr id="72710" name="Ink 2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4330" y="1408277"/>
                <a:ext cx="7288178" cy="179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2711" name="Ink 2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1603375"/>
              <a:ext cx="1433513" cy="431800"/>
            </p14:xfrm>
          </p:contentPart>
        </mc:Choice>
        <mc:Fallback>
          <p:pic>
            <p:nvPicPr>
              <p:cNvPr id="72711" name="Ink 2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3975" y="1597253"/>
                <a:ext cx="1448273" cy="44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2712" name="Ink 2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5976938"/>
              <a:ext cx="220663" cy="80962"/>
            </p14:xfrm>
          </p:contentPart>
        </mc:Choice>
        <mc:Fallback>
          <p:pic>
            <p:nvPicPr>
              <p:cNvPr id="72712" name="Ink 2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9531" y="5971900"/>
                <a:ext cx="242261" cy="9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2713" name="Ink 2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99138"/>
              <a:ext cx="334962" cy="315912"/>
            </p14:xfrm>
          </p:contentPart>
        </mc:Choice>
        <mc:Fallback>
          <p:pic>
            <p:nvPicPr>
              <p:cNvPr id="72713" name="Ink 2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6525" y="5789412"/>
                <a:ext cx="359068" cy="337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2714" name="Ink 2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9863" y="3089275"/>
              <a:ext cx="2322512" cy="795338"/>
            </p14:xfrm>
          </p:contentPart>
        </mc:Choice>
        <mc:Fallback>
          <p:pic>
            <p:nvPicPr>
              <p:cNvPr id="72714" name="Ink 2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6623" y="3080994"/>
                <a:ext cx="2337273" cy="809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2715" name="Ink 2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5456238"/>
              <a:ext cx="4364037" cy="123825"/>
            </p14:xfrm>
          </p:contentPart>
        </mc:Choice>
        <mc:Fallback>
          <p:pic>
            <p:nvPicPr>
              <p:cNvPr id="72715" name="Ink 2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44733" y="5442881"/>
                <a:ext cx="4382397" cy="14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2716" name="Ink 2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3308350"/>
              <a:ext cx="4891088" cy="133350"/>
            </p14:xfrm>
          </p:contentPart>
        </mc:Choice>
        <mc:Fallback>
          <p:pic>
            <p:nvPicPr>
              <p:cNvPr id="72716" name="Ink 2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0125" y="3304386"/>
                <a:ext cx="4897208" cy="139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2717" name="Ink 2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3633788"/>
              <a:ext cx="4810125" cy="119062"/>
            </p14:xfrm>
          </p:contentPart>
        </mc:Choice>
        <mc:Fallback>
          <p:pic>
            <p:nvPicPr>
              <p:cNvPr id="72717" name="Ink 2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870" y="3624436"/>
                <a:ext cx="4822365" cy="13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2718" name="Ink 2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8" y="4071938"/>
              <a:ext cx="4943475" cy="65087"/>
            </p14:xfrm>
          </p:contentPart>
        </mc:Choice>
        <mc:Fallback>
          <p:pic>
            <p:nvPicPr>
              <p:cNvPr id="72718" name="Ink 2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3858" y="4062588"/>
                <a:ext cx="4950315" cy="7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2719" name="Ink 2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4573588"/>
              <a:ext cx="4960938" cy="76200"/>
            </p14:xfrm>
          </p:contentPart>
        </mc:Choice>
        <mc:Fallback>
          <p:pic>
            <p:nvPicPr>
              <p:cNvPr id="72719" name="Ink 2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9520" y="4571072"/>
                <a:ext cx="4969218" cy="8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2720" name="Ink 2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5680075"/>
              <a:ext cx="746125" cy="608013"/>
            </p14:xfrm>
          </p:contentPart>
        </mc:Choice>
        <mc:Fallback>
          <p:pic>
            <p:nvPicPr>
              <p:cNvPr id="72720" name="Ink 2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84976" y="5668188"/>
                <a:ext cx="769903" cy="63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2721" name="Ink 2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1604963"/>
              <a:ext cx="1071562" cy="785812"/>
            </p14:xfrm>
          </p:contentPart>
        </mc:Choice>
        <mc:Fallback>
          <p:pic>
            <p:nvPicPr>
              <p:cNvPr id="72721" name="Ink 2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11468" y="1591956"/>
                <a:ext cx="1097452" cy="81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2722" name="Ink 2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6863" y="2954338"/>
              <a:ext cx="1001712" cy="1192212"/>
            </p14:xfrm>
          </p:contentPart>
        </mc:Choice>
        <mc:Fallback>
          <p:pic>
            <p:nvPicPr>
              <p:cNvPr id="72722" name="Ink 2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35345" y="2941375"/>
                <a:ext cx="1025828" cy="1217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2723" name="Ink 2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1543050"/>
              <a:ext cx="960438" cy="1620838"/>
            </p14:xfrm>
          </p:contentPart>
        </mc:Choice>
        <mc:Fallback>
          <p:pic>
            <p:nvPicPr>
              <p:cNvPr id="72723" name="Ink 2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2400" y="1532612"/>
                <a:ext cx="977717" cy="164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724" name="Ink 2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1522413"/>
              <a:ext cx="358775" cy="1646237"/>
            </p14:xfrm>
          </p:contentPart>
        </mc:Choice>
        <mc:Fallback>
          <p:pic>
            <p:nvPicPr>
              <p:cNvPr id="72724" name="Ink 2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90091" y="1516293"/>
                <a:ext cx="374985" cy="1666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725" name="Ink 2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413" y="5570538"/>
              <a:ext cx="427037" cy="447675"/>
            </p14:xfrm>
          </p:contentPart>
        </mc:Choice>
        <mc:Fallback>
          <p:pic>
            <p:nvPicPr>
              <p:cNvPr id="72725" name="Ink 2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962" y="5560454"/>
                <a:ext cx="447578" cy="46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2726" name="Ink 2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4850" y="1860550"/>
              <a:ext cx="558800" cy="460375"/>
            </p14:xfrm>
          </p:contentPart>
        </mc:Choice>
        <mc:Fallback>
          <p:pic>
            <p:nvPicPr>
              <p:cNvPr id="72726" name="Ink 2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14055" y="1849392"/>
                <a:ext cx="580749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727" name="Ink 2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0588" y="2198688"/>
              <a:ext cx="595312" cy="3032125"/>
            </p14:xfrm>
          </p:contentPart>
        </mc:Choice>
        <mc:Fallback>
          <p:pic>
            <p:nvPicPr>
              <p:cNvPr id="72727" name="Ink 2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0150" y="2188968"/>
                <a:ext cx="613668" cy="30486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0" y="0"/>
            <a:ext cx="89296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Conditional Probability among Random Variables</a:t>
            </a:r>
          </a:p>
        </p:txBody>
      </p:sp>
      <p:sp>
        <p:nvSpPr>
          <p:cNvPr id="11297" name="Text Box 66"/>
          <p:cNvSpPr txBox="1">
            <a:spLocks noChangeArrowheads="1"/>
          </p:cNvSpPr>
          <p:nvPr/>
        </p:nvSpPr>
        <p:spPr bwMode="auto">
          <a:xfrm>
            <a:off x="857250" y="1857375"/>
            <a:ext cx="6513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P(toothache | cavity) </a:t>
            </a:r>
          </a:p>
          <a:p>
            <a:r>
              <a:rPr lang="en-US" sz="2800" i="1"/>
              <a:t>	    = P(toothache </a:t>
            </a:r>
            <a:r>
              <a:rPr lang="en-US">
                <a:sym typeface="Symbol" pitchFamily="18" charset="2"/>
              </a:rPr>
              <a:t></a:t>
            </a:r>
            <a:r>
              <a:rPr lang="en-US" sz="2800" i="1"/>
              <a:t> cavity) / P(cavity)</a:t>
            </a:r>
            <a:r>
              <a:rPr lang="en-US" sz="2800"/>
              <a:t> </a:t>
            </a:r>
          </a:p>
        </p:txBody>
      </p:sp>
      <p:graphicFrame>
        <p:nvGraphicFramePr>
          <p:cNvPr id="740440" name="Group 88"/>
          <p:cNvGraphicFramePr>
            <a:graphicFrameLocks noGrp="1"/>
          </p:cNvGraphicFramePr>
          <p:nvPr/>
        </p:nvGraphicFramePr>
        <p:xfrm>
          <a:off x="0" y="3071813"/>
          <a:ext cx="5256212" cy="1429385"/>
        </p:xfrm>
        <a:graphic>
          <a:graphicData uri="http://schemas.openxmlformats.org/drawingml/2006/table">
            <a:tbl>
              <a:tblPr/>
              <a:tblGrid>
                <a:gridCol w="1296987"/>
                <a:gridCol w="1906588"/>
                <a:gridCol w="20526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0459" name="Group 107"/>
          <p:cNvGraphicFramePr>
            <a:graphicFrameLocks noGrp="1"/>
          </p:cNvGraphicFramePr>
          <p:nvPr/>
        </p:nvGraphicFramePr>
        <p:xfrm>
          <a:off x="0" y="4857750"/>
          <a:ext cx="5256212" cy="1354789"/>
        </p:xfrm>
        <a:graphic>
          <a:graphicData uri="http://schemas.openxmlformats.org/drawingml/2006/table">
            <a:tbl>
              <a:tblPr/>
              <a:tblGrid>
                <a:gridCol w="1296987"/>
                <a:gridCol w="1906588"/>
                <a:gridCol w="20526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34" name="Text Box 66"/>
          <p:cNvSpPr txBox="1">
            <a:spLocks noChangeArrowheads="1"/>
          </p:cNvSpPr>
          <p:nvPr/>
        </p:nvSpPr>
        <p:spPr bwMode="auto">
          <a:xfrm>
            <a:off x="1357313" y="1071563"/>
            <a:ext cx="394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P(X , Y) / P(Y)</a:t>
            </a:r>
            <a:r>
              <a:rPr lang="en-US" sz="28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730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1557338"/>
              <a:ext cx="4316412" cy="4589462"/>
            </p14:xfrm>
          </p:contentPart>
        </mc:Choice>
        <mc:Fallback>
          <p:pic>
            <p:nvPicPr>
              <p:cNvPr id="73730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533" y="1546898"/>
                <a:ext cx="4332612" cy="461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3731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3743325"/>
              <a:ext cx="506412" cy="244475"/>
            </p14:xfrm>
          </p:contentPart>
        </mc:Choice>
        <mc:Fallback>
          <p:pic>
            <p:nvPicPr>
              <p:cNvPr id="73731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3069" y="3738644"/>
                <a:ext cx="520809" cy="26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732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3751263"/>
              <a:ext cx="914400" cy="222250"/>
            </p14:xfrm>
          </p:contentPart>
        </mc:Choice>
        <mc:Fallback>
          <p:pic>
            <p:nvPicPr>
              <p:cNvPr id="73732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8823" y="3744059"/>
                <a:ext cx="925200" cy="23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3733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5932488"/>
              <a:ext cx="306388" cy="166687"/>
            </p14:xfrm>
          </p:contentPart>
        </mc:Choice>
        <mc:Fallback>
          <p:pic>
            <p:nvPicPr>
              <p:cNvPr id="73733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369" y="5923848"/>
                <a:ext cx="324390" cy="187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734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9288" y="5435600"/>
              <a:ext cx="395287" cy="273050"/>
            </p14:xfrm>
          </p:contentPart>
        </mc:Choice>
        <mc:Fallback>
          <p:pic>
            <p:nvPicPr>
              <p:cNvPr id="73734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8848" y="5427315"/>
                <a:ext cx="418327" cy="29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735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4313238"/>
              <a:ext cx="1346200" cy="746125"/>
            </p14:xfrm>
          </p:contentPart>
        </mc:Choice>
        <mc:Fallback>
          <p:pic>
            <p:nvPicPr>
              <p:cNvPr id="73735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8769" y="4309279"/>
                <a:ext cx="1363477" cy="75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3736" name="Ink 1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0038" y="3654425"/>
              <a:ext cx="3163887" cy="2009775"/>
            </p14:xfrm>
          </p:contentPart>
        </mc:Choice>
        <mc:Fallback>
          <p:pic>
            <p:nvPicPr>
              <p:cNvPr id="73736" name="Ink 1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1398" y="3649025"/>
                <a:ext cx="3182606" cy="2026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3737" name="Ink 1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4397375"/>
              <a:ext cx="3348038" cy="1804988"/>
            </p14:xfrm>
          </p:contentPart>
        </mc:Choice>
        <mc:Fallback>
          <p:pic>
            <p:nvPicPr>
              <p:cNvPr id="73737" name="Ink 1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3390" y="4386933"/>
                <a:ext cx="3363518" cy="1825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738" name="Ink 1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5721350"/>
              <a:ext cx="1104900" cy="682625"/>
            </p14:xfrm>
          </p:contentPart>
        </mc:Choice>
        <mc:Fallback>
          <p:pic>
            <p:nvPicPr>
              <p:cNvPr id="73738" name="Ink 1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4809" y="5715949"/>
                <a:ext cx="1128301" cy="691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739" name="Ink 1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390525"/>
              <a:ext cx="2917825" cy="1189038"/>
            </p14:xfrm>
          </p:contentPart>
        </mc:Choice>
        <mc:Fallback>
          <p:pic>
            <p:nvPicPr>
              <p:cNvPr id="73739" name="Ink 1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598" y="387644"/>
                <a:ext cx="2928985" cy="120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3740" name="Ink 1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2890838"/>
              <a:ext cx="1636713" cy="441325"/>
            </p14:xfrm>
          </p:contentPart>
        </mc:Choice>
        <mc:Fallback>
          <p:pic>
            <p:nvPicPr>
              <p:cNvPr id="73740" name="Ink 1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80320" y="2884718"/>
                <a:ext cx="1651114" cy="450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741" name="Ink 1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1582738"/>
              <a:ext cx="741363" cy="25400"/>
            </p14:xfrm>
          </p:contentPart>
        </mc:Choice>
        <mc:Fallback>
          <p:pic>
            <p:nvPicPr>
              <p:cNvPr id="73741" name="Ink 1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88505" y="1571290"/>
                <a:ext cx="755045" cy="4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742" name="Ink 1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746375"/>
              <a:ext cx="1311275" cy="53975"/>
            </p14:xfrm>
          </p:contentPart>
        </mc:Choice>
        <mc:Fallback>
          <p:pic>
            <p:nvPicPr>
              <p:cNvPr id="73742" name="Ink 1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99073" y="2734860"/>
                <a:ext cx="1326397" cy="7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743" name="Ink 1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3659188"/>
              <a:ext cx="184150" cy="177800"/>
            </p14:xfrm>
          </p:contentPart>
        </mc:Choice>
        <mc:Fallback>
          <p:pic>
            <p:nvPicPr>
              <p:cNvPr id="73743" name="Ink 1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73018" y="3648390"/>
                <a:ext cx="203212" cy="197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3744" name="Ink 1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3588" y="3778250"/>
              <a:ext cx="11112" cy="19050"/>
            </p14:xfrm>
          </p:contentPart>
        </mc:Choice>
        <mc:Fallback>
          <p:pic>
            <p:nvPicPr>
              <p:cNvPr id="73744" name="Ink 1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32118" y="3775375"/>
                <a:ext cx="25450" cy="34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745" name="Ink 1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3622675"/>
              <a:ext cx="274637" cy="214313"/>
            </p14:xfrm>
          </p:contentPart>
        </mc:Choice>
        <mc:Fallback>
          <p:pic>
            <p:nvPicPr>
              <p:cNvPr id="73745" name="Ink 1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53864" y="3611869"/>
                <a:ext cx="284355" cy="23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3746" name="Ink 1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5775" y="4149725"/>
              <a:ext cx="173038" cy="193675"/>
            </p14:xfrm>
          </p:contentPart>
        </mc:Choice>
        <mc:Fallback>
          <p:pic>
            <p:nvPicPr>
              <p:cNvPr id="73746" name="Ink 1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54600" y="4138565"/>
                <a:ext cx="195028" cy="21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3747" name="Ink 1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4324350"/>
              <a:ext cx="25400" cy="14288"/>
            </p14:xfrm>
          </p:contentPart>
        </mc:Choice>
        <mc:Fallback>
          <p:pic>
            <p:nvPicPr>
              <p:cNvPr id="73747" name="Ink 1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02134" y="4320064"/>
                <a:ext cx="42572" cy="3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3748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4140200"/>
              <a:ext cx="146050" cy="292100"/>
            </p14:xfrm>
          </p:contentPart>
        </mc:Choice>
        <mc:Fallback>
          <p:pic>
            <p:nvPicPr>
              <p:cNvPr id="73748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85704" y="4128314"/>
                <a:ext cx="169432" cy="315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3749" name="Ink 1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2768600"/>
              <a:ext cx="531812" cy="31750"/>
            </p14:xfrm>
          </p:contentPart>
        </mc:Choice>
        <mc:Fallback>
          <p:pic>
            <p:nvPicPr>
              <p:cNvPr id="73749" name="Ink 1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93252" y="2763549"/>
                <a:ext cx="549095" cy="4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3750" name="Ink 1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4460875"/>
              <a:ext cx="309563" cy="17463"/>
            </p14:xfrm>
          </p:contentPart>
        </mc:Choice>
        <mc:Fallback>
          <p:pic>
            <p:nvPicPr>
              <p:cNvPr id="73750" name="Ink 1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5800" y="4457311"/>
                <a:ext cx="324681" cy="3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3751" name="Ink 1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616200"/>
              <a:ext cx="150812" cy="206375"/>
            </p14:xfrm>
          </p:contentPart>
        </mc:Choice>
        <mc:Fallback>
          <p:pic>
            <p:nvPicPr>
              <p:cNvPr id="73751" name="Ink 1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77889" y="2606836"/>
                <a:ext cx="166649" cy="2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752" name="Ink 1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5627688"/>
              <a:ext cx="2028825" cy="153987"/>
            </p14:xfrm>
          </p:contentPart>
        </mc:Choice>
        <mc:Fallback>
          <p:pic>
            <p:nvPicPr>
              <p:cNvPr id="73752" name="Ink 1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37445" y="5618693"/>
                <a:ext cx="2035665" cy="16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753" name="Ink 1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6107113"/>
              <a:ext cx="1647825" cy="115887"/>
            </p14:xfrm>
          </p:contentPart>
        </mc:Choice>
        <mc:Fallback>
          <p:pic>
            <p:nvPicPr>
              <p:cNvPr id="73753" name="Ink 1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72865" y="6103142"/>
                <a:ext cx="1655025" cy="12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3754" name="Ink 1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536575"/>
              <a:ext cx="609600" cy="284163"/>
            </p14:xfrm>
          </p:contentPart>
        </mc:Choice>
        <mc:Fallback>
          <p:pic>
            <p:nvPicPr>
              <p:cNvPr id="73754" name="Ink 1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0669" y="530813"/>
                <a:ext cx="618602" cy="296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3755" name="Ink 1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2435225"/>
              <a:ext cx="1649413" cy="2338388"/>
            </p14:xfrm>
          </p:contentPart>
        </mc:Choice>
        <mc:Fallback>
          <p:pic>
            <p:nvPicPr>
              <p:cNvPr id="73755" name="Ink 1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32385" y="2426586"/>
                <a:ext cx="1662732" cy="235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3756" name="Ink 1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0613" y="1717675"/>
              <a:ext cx="285750" cy="881063"/>
            </p14:xfrm>
          </p:contentPart>
        </mc:Choice>
        <mc:Fallback>
          <p:pic>
            <p:nvPicPr>
              <p:cNvPr id="73756" name="Ink 1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07014" y="1711194"/>
                <a:ext cx="299426" cy="89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3757" name="Ink 1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5900738"/>
              <a:ext cx="76200" cy="76200"/>
            </p14:xfrm>
          </p:contentPart>
        </mc:Choice>
        <mc:Fallback>
          <p:pic>
            <p:nvPicPr>
              <p:cNvPr id="73757" name="Ink 1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23876" y="5897144"/>
                <a:ext cx="90218" cy="9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3758" name="Ink 1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6234113"/>
              <a:ext cx="115887" cy="82550"/>
            </p14:xfrm>
          </p:contentPart>
        </mc:Choice>
        <mc:Fallback>
          <p:pic>
            <p:nvPicPr>
              <p:cNvPr id="73758" name="Ink 1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21315" y="6221910"/>
                <a:ext cx="128884" cy="10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3759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750888"/>
              <a:ext cx="3095625" cy="1103312"/>
            </p14:xfrm>
          </p:contentPart>
        </mc:Choice>
        <mc:Fallback>
          <p:pic>
            <p:nvPicPr>
              <p:cNvPr id="73759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90549" y="748007"/>
                <a:ext cx="3108586" cy="11148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Product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Definition of conditional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/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</a:t>
            </a:r>
            <a:r>
              <a:rPr lang="en-US" dirty="0" smtClean="0"/>
              <a:t> gives an alternative, more intuitive  formulation: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 </a:t>
            </a:r>
            <a:r>
              <a:rPr lang="en-US" dirty="0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…,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dirty="0" smtClean="0"/>
              <a:t>   =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t+1</a:t>
            </a:r>
            <a:r>
              <a:rPr lang="en-US" sz="3200" dirty="0" smtClean="0"/>
              <a:t>….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|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dirty="0" smtClean="0"/>
              <a:t>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52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0200" y="1176338"/>
              <a:ext cx="438150" cy="239712"/>
            </p14:xfrm>
          </p:contentPart>
        </mc:Choice>
        <mc:Fallback>
          <p:pic>
            <p:nvPicPr>
              <p:cNvPr id="552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926" y="1171659"/>
                <a:ext cx="453618" cy="25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2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2417763"/>
              <a:ext cx="377825" cy="193675"/>
            </p14:xfrm>
          </p:contentPart>
        </mc:Choice>
        <mc:Fallback>
          <p:pic>
            <p:nvPicPr>
              <p:cNvPr id="552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2369" y="2415238"/>
                <a:ext cx="389318" cy="203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2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1763" y="2293938"/>
              <a:ext cx="871537" cy="588962"/>
            </p14:xfrm>
          </p:contentPart>
        </mc:Choice>
        <mc:Fallback>
          <p:pic>
            <p:nvPicPr>
              <p:cNvPr id="552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203" y="2286738"/>
                <a:ext cx="888097" cy="60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3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0275" y="2773363"/>
              <a:ext cx="166688" cy="311150"/>
            </p14:xfrm>
          </p:contentPart>
        </mc:Choice>
        <mc:Fallback>
          <p:pic>
            <p:nvPicPr>
              <p:cNvPr id="553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4155" y="2762955"/>
                <a:ext cx="183969" cy="33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3425" y="3379788"/>
              <a:ext cx="5105400" cy="811212"/>
            </p14:xfrm>
          </p:contentPart>
        </mc:Choice>
        <mc:Fallback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4" y="3372947"/>
                <a:ext cx="5128081" cy="820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53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605338"/>
              <a:ext cx="5935662" cy="309562"/>
            </p14:xfrm>
          </p:contentPart>
        </mc:Choice>
        <mc:Fallback>
          <p:pic>
            <p:nvPicPr>
              <p:cNvPr id="553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9273" y="4593100"/>
                <a:ext cx="5955102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3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1582738"/>
              <a:ext cx="4687888" cy="65087"/>
            </p14:xfrm>
          </p:contentPart>
        </mc:Choice>
        <mc:Fallback>
          <p:pic>
            <p:nvPicPr>
              <p:cNvPr id="553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7905" y="1572669"/>
                <a:ext cx="4700848" cy="7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3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" y="2809875"/>
              <a:ext cx="1411288" cy="34925"/>
            </p14:xfrm>
          </p:contentPart>
        </mc:Choice>
        <mc:Fallback>
          <p:pic>
            <p:nvPicPr>
              <p:cNvPr id="553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731" y="2806910"/>
                <a:ext cx="1424986" cy="4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53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828925"/>
              <a:ext cx="2503488" cy="53975"/>
            </p14:xfrm>
          </p:contentPart>
        </mc:Choice>
        <mc:Fallback>
          <p:pic>
            <p:nvPicPr>
              <p:cNvPr id="553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0320" y="2826046"/>
                <a:ext cx="2518248" cy="6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8538" y="1955800"/>
              <a:ext cx="1684337" cy="128588"/>
            </p14:xfrm>
          </p:contentPart>
        </mc:Choice>
        <mc:Fallback>
          <p:pic>
            <p:nvPicPr>
              <p:cNvPr id="55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4578" y="1947516"/>
                <a:ext cx="1691537" cy="140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5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4125913"/>
              <a:ext cx="1914525" cy="74612"/>
            </p14:xfrm>
          </p:contentPart>
        </mc:Choice>
        <mc:Fallback>
          <p:pic>
            <p:nvPicPr>
              <p:cNvPr id="55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2783" y="4112577"/>
                <a:ext cx="1928925" cy="929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Product rule </a:t>
            </a:r>
            <a:r>
              <a:rPr lang="en-US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…,X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t+1</a:t>
            </a:r>
            <a:r>
              <a:rPr lang="en-US" smtClean="0"/>
              <a:t>…. 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Chain rule</a:t>
            </a:r>
            <a:r>
              <a:rPr lang="en-US" smtClean="0"/>
              <a:t> is derived by successive application of product rule: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 X</a:t>
            </a:r>
            <a:r>
              <a:rPr lang="en-US" baseline="-25000" smtClean="0"/>
              <a:t>n-1 </a:t>
            </a:r>
            <a:r>
              <a:rPr lang="en-US" smtClean="0"/>
              <a:t>, 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= ….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2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) …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               	= </a:t>
            </a:r>
            <a:r>
              <a:rPr lang="el-GR" smtClean="0">
                <a:latin typeface="Arial" charset="0"/>
                <a:cs typeface="Arial" charset="0"/>
              </a:rPr>
              <a:t>∏</a:t>
            </a:r>
            <a:r>
              <a:rPr lang="en-US" baseline="30000" smtClean="0">
                <a:latin typeface="Arial" charset="0"/>
                <a:cs typeface="Arial" charset="0"/>
              </a:rPr>
              <a:t>n</a:t>
            </a:r>
            <a:r>
              <a:rPr lang="en-US" baseline="-25000" smtClean="0"/>
              <a:t>i= 1</a:t>
            </a:r>
            <a:r>
              <a:rPr lang="en-US" smtClean="0"/>
              <a:t>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i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 … ,X</a:t>
            </a:r>
            <a:r>
              <a:rPr lang="en-US" baseline="-25000" smtClean="0"/>
              <a:t>i-1</a:t>
            </a:r>
            <a:r>
              <a:rPr lang="en-US" smtClean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475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3219450"/>
              <a:ext cx="104775" cy="554038"/>
            </p14:xfrm>
          </p:contentPart>
        </mc:Choice>
        <mc:Fallback>
          <p:pic>
            <p:nvPicPr>
              <p:cNvPr id="7475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862" y="3214770"/>
                <a:ext cx="113056" cy="562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475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4200" y="2944813"/>
              <a:ext cx="877888" cy="269875"/>
            </p14:xfrm>
          </p:contentPart>
        </mc:Choice>
        <mc:Fallback>
          <p:pic>
            <p:nvPicPr>
              <p:cNvPr id="7475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9519" y="2935817"/>
                <a:ext cx="894452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475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025" y="3698875"/>
              <a:ext cx="6534150" cy="1449388"/>
            </p14:xfrm>
          </p:contentPart>
        </mc:Choice>
        <mc:Fallback>
          <p:pic>
            <p:nvPicPr>
              <p:cNvPr id="7475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064" y="3692380"/>
                <a:ext cx="6549272" cy="1466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475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4784725"/>
              <a:ext cx="4173538" cy="260350"/>
            </p14:xfrm>
          </p:contentPart>
        </mc:Choice>
        <mc:Fallback>
          <p:pic>
            <p:nvPicPr>
              <p:cNvPr id="7475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225" y="4774642"/>
                <a:ext cx="4182178" cy="27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475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5537200"/>
              <a:ext cx="269875" cy="333375"/>
            </p14:xfrm>
          </p:contentPart>
        </mc:Choice>
        <mc:Fallback>
          <p:pic>
            <p:nvPicPr>
              <p:cNvPr id="7475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9352" y="5527840"/>
                <a:ext cx="279231" cy="34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475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5586413"/>
              <a:ext cx="1411287" cy="654050"/>
            </p14:xfrm>
          </p:contentPart>
        </mc:Choice>
        <mc:Fallback>
          <p:pic>
            <p:nvPicPr>
              <p:cNvPr id="7475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4779" y="5581374"/>
                <a:ext cx="1432163" cy="667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476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5068888"/>
              <a:ext cx="2309813" cy="708025"/>
            </p14:xfrm>
          </p:contentPart>
        </mc:Choice>
        <mc:Fallback>
          <p:pic>
            <p:nvPicPr>
              <p:cNvPr id="7476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3600" y="5063486"/>
                <a:ext cx="2332854" cy="71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476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3101975"/>
              <a:ext cx="4865687" cy="1928813"/>
            </p14:xfrm>
          </p:contentPart>
        </mc:Choice>
        <mc:Fallback>
          <p:pic>
            <p:nvPicPr>
              <p:cNvPr id="7476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993" y="3087576"/>
                <a:ext cx="4890887" cy="1955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200070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577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4008107"/>
              <a:ext cx="2060575" cy="377825"/>
            </p14:xfrm>
          </p:contentPart>
        </mc:Choice>
        <mc:Fallback>
          <p:pic>
            <p:nvPicPr>
              <p:cNvPr id="7577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50" y="4000191"/>
                <a:ext cx="2078574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577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147807"/>
              <a:ext cx="214313" cy="169863"/>
            </p14:xfrm>
          </p:contentPart>
        </mc:Choice>
        <mc:Fallback>
          <p:pic>
            <p:nvPicPr>
              <p:cNvPr id="7577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3220" y="4141689"/>
                <a:ext cx="222583" cy="18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57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3712832"/>
              <a:ext cx="5815012" cy="925513"/>
            </p14:xfrm>
          </p:contentPart>
        </mc:Choice>
        <mc:Fallback>
          <p:pic>
            <p:nvPicPr>
              <p:cNvPr id="757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6848" y="3704552"/>
                <a:ext cx="5828693" cy="93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78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1481138"/>
              <a:ext cx="5656263" cy="712787"/>
            </p14:xfrm>
          </p:contentPart>
        </mc:Choice>
        <mc:Fallback>
          <p:pic>
            <p:nvPicPr>
              <p:cNvPr id="7578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370" y="1473934"/>
                <a:ext cx="5668503" cy="730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578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2628900"/>
              <a:ext cx="222250" cy="171450"/>
            </p14:xfrm>
          </p:contentPart>
        </mc:Choice>
        <mc:Fallback>
          <p:pic>
            <p:nvPicPr>
              <p:cNvPr id="7578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013" y="2622417"/>
                <a:ext cx="230521" cy="1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578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2405063"/>
              <a:ext cx="1274763" cy="396875"/>
            </p14:xfrm>
          </p:contentPart>
        </mc:Choice>
        <mc:Fallback>
          <p:pic>
            <p:nvPicPr>
              <p:cNvPr id="7578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2510" y="2397140"/>
                <a:ext cx="1285563" cy="41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579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3025" y="2324100"/>
              <a:ext cx="2784475" cy="496888"/>
            </p14:xfrm>
          </p:contentPart>
        </mc:Choice>
        <mc:Fallback>
          <p:pic>
            <p:nvPicPr>
              <p:cNvPr id="7579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2945" y="2318699"/>
                <a:ext cx="2798154" cy="51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57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2268538"/>
              <a:ext cx="103187" cy="550862"/>
            </p14:xfrm>
          </p:contentPart>
        </mc:Choice>
        <mc:Fallback>
          <p:pic>
            <p:nvPicPr>
              <p:cNvPr id="757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94686" y="2263857"/>
                <a:ext cx="115815" cy="560223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655967" y="5803160"/>
            <a:ext cx="748923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C. </a:t>
            </a:r>
            <a:r>
              <a:rPr lang="en-US" sz="2400" dirty="0" smtClean="0">
                <a:latin typeface="Arial" pitchFamily="34" charset="0"/>
              </a:rPr>
              <a:t>8</a:t>
            </a:r>
            <a:endParaRPr lang="en-US" sz="24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03361" y="5813723"/>
            <a:ext cx="11939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A.  </a:t>
            </a:r>
            <a:r>
              <a:rPr lang="en-US" sz="2400" dirty="0" smtClean="0">
                <a:latin typeface="Arial" pitchFamily="34" charset="0"/>
              </a:rPr>
              <a:t>4</a:t>
            </a:r>
            <a:endParaRPr lang="en-US" sz="24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40088" y="5857898"/>
            <a:ext cx="816249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B.  1</a:t>
            </a:r>
            <a:endParaRPr lang="en-US" sz="240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117089" y="5842616"/>
            <a:ext cx="83388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D.  </a:t>
            </a:r>
            <a:r>
              <a:rPr lang="en-US" sz="2400" dirty="0" smtClean="0">
                <a:latin typeface="Arial" pitchFamily="34" charset="0"/>
              </a:rPr>
              <a:t>0</a:t>
            </a:r>
            <a:endParaRPr lang="en-US" sz="2400" dirty="0"/>
          </a:p>
        </p:txBody>
      </p:sp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" y="580526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36672" y="485542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2800" kern="0" dirty="0" smtClean="0">
                <a:latin typeface="+mn-lt"/>
              </a:rPr>
              <a:t>In how many other ways can  this joint be decomposed using the chain rule?</a:t>
            </a:r>
            <a:endParaRPr lang="en-US" sz="4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 dirty="0"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 dirty="0"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 dirty="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1958975"/>
              <a:ext cx="474662" cy="268288"/>
            </p14:xfrm>
          </p:contentPart>
        </mc:Choice>
        <mc:Fallback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8207" y="1953221"/>
                <a:ext cx="491576" cy="28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3" y="3151188"/>
              <a:ext cx="4675187" cy="2286000"/>
            </p14:xfrm>
          </p:contentPart>
        </mc:Choice>
        <mc:Fallback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6443" y="3142189"/>
                <a:ext cx="4690667" cy="2301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2566988"/>
              <a:ext cx="473075" cy="265112"/>
            </p14:xfrm>
          </p:contentPart>
        </mc:Choice>
        <mc:Fallback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8712" y="2561225"/>
                <a:ext cx="490356" cy="2816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53536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577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4343400"/>
              <a:ext cx="2060575" cy="377825"/>
            </p14:xfrm>
          </p:contentPart>
        </mc:Choice>
        <mc:Fallback>
          <p:pic>
            <p:nvPicPr>
              <p:cNvPr id="7577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50" y="4335484"/>
                <a:ext cx="2078574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577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483100"/>
              <a:ext cx="214313" cy="169863"/>
            </p14:xfrm>
          </p:contentPart>
        </mc:Choice>
        <mc:Fallback>
          <p:pic>
            <p:nvPicPr>
              <p:cNvPr id="7577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3220" y="4476982"/>
                <a:ext cx="222583" cy="18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57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4048125"/>
              <a:ext cx="5815012" cy="925513"/>
            </p14:xfrm>
          </p:contentPart>
        </mc:Choice>
        <mc:Fallback>
          <p:pic>
            <p:nvPicPr>
              <p:cNvPr id="757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6848" y="4039845"/>
                <a:ext cx="5828693" cy="93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78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5219700"/>
              <a:ext cx="763587" cy="207963"/>
            </p14:xfrm>
          </p:contentPart>
        </mc:Choice>
        <mc:Fallback>
          <p:pic>
            <p:nvPicPr>
              <p:cNvPr id="7578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068" y="5216096"/>
                <a:ext cx="768987" cy="21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578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3188" y="5099050"/>
              <a:ext cx="1979612" cy="301625"/>
            </p14:xfrm>
          </p:contentPart>
        </mc:Choice>
        <mc:Fallback>
          <p:pic>
            <p:nvPicPr>
              <p:cNvPr id="7578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788" y="5092211"/>
                <a:ext cx="1987532" cy="31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578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5116513"/>
              <a:ext cx="666750" cy="338137"/>
            </p14:xfrm>
          </p:contentPart>
        </mc:Choice>
        <mc:Fallback>
          <p:pic>
            <p:nvPicPr>
              <p:cNvPr id="7578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7245" y="5109671"/>
                <a:ext cx="678271" cy="35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578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5024438"/>
              <a:ext cx="2084388" cy="374650"/>
            </p14:xfrm>
          </p:contentPart>
        </mc:Choice>
        <mc:Fallback>
          <p:pic>
            <p:nvPicPr>
              <p:cNvPr id="7578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6935" y="5014001"/>
                <a:ext cx="2100588" cy="39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578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116513"/>
              <a:ext cx="398463" cy="211137"/>
            </p14:xfrm>
          </p:contentPart>
        </mc:Choice>
        <mc:Fallback>
          <p:pic>
            <p:nvPicPr>
              <p:cNvPr id="7578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54542" y="5105722"/>
                <a:ext cx="415381" cy="22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578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2025" y="5133975"/>
              <a:ext cx="627063" cy="320675"/>
            </p14:xfrm>
          </p:contentPart>
        </mc:Choice>
        <mc:Fallback>
          <p:pic>
            <p:nvPicPr>
              <p:cNvPr id="7578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00866" y="5129296"/>
                <a:ext cx="641462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578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1481138"/>
              <a:ext cx="5656263" cy="712787"/>
            </p14:xfrm>
          </p:contentPart>
        </mc:Choice>
        <mc:Fallback>
          <p:pic>
            <p:nvPicPr>
              <p:cNvPr id="7578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370" y="1473960"/>
                <a:ext cx="5668504" cy="730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578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2628900"/>
              <a:ext cx="222250" cy="171450"/>
            </p14:xfrm>
          </p:contentPart>
        </mc:Choice>
        <mc:Fallback>
          <p:pic>
            <p:nvPicPr>
              <p:cNvPr id="7578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013" y="2622417"/>
                <a:ext cx="230521" cy="1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578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2405063"/>
              <a:ext cx="1274763" cy="396875"/>
            </p14:xfrm>
          </p:contentPart>
        </mc:Choice>
        <mc:Fallback>
          <p:pic>
            <p:nvPicPr>
              <p:cNvPr id="7578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2510" y="2397140"/>
                <a:ext cx="1285563" cy="41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579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3025" y="2324100"/>
              <a:ext cx="2784475" cy="496888"/>
            </p14:xfrm>
          </p:contentPart>
        </mc:Choice>
        <mc:Fallback>
          <p:pic>
            <p:nvPicPr>
              <p:cNvPr id="7579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02945" y="2318699"/>
                <a:ext cx="2798154" cy="51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57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2268538"/>
              <a:ext cx="103187" cy="550862"/>
            </p14:xfrm>
          </p:contentPart>
        </mc:Choice>
        <mc:Fallback>
          <p:pic>
            <p:nvPicPr>
              <p:cNvPr id="757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4686" y="2263857"/>
                <a:ext cx="115815" cy="560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4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Independence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conditional probability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Often you have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causal knowledge </a:t>
            </a:r>
            <a:r>
              <a:rPr lang="en-CA" sz="2000" dirty="0" smtClean="0">
                <a:cs typeface="MS PGothic" pitchFamily="34" charset="-128"/>
              </a:rPr>
              <a:t>(forward from cause to evidence):</a:t>
            </a:r>
          </a:p>
          <a:p>
            <a:pPr lvl="1"/>
            <a:r>
              <a:rPr lang="en-CA" sz="2000" dirty="0" smtClean="0">
                <a:cs typeface="MS PGothic" pitchFamily="34" charset="-128"/>
              </a:rPr>
              <a:t>For example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P(symptom | disease)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P(light is off | status of switches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P(alarm | fire)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P(evidence e | hypothesis h)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sz="20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... and you want to do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evidential reasoning </a:t>
            </a:r>
            <a:r>
              <a:rPr lang="en-CA" sz="2000" dirty="0" smtClean="0">
                <a:cs typeface="MS PGothic" pitchFamily="34" charset="-128"/>
              </a:rPr>
              <a:t>(backwards from evidence to cause):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For example</a:t>
            </a:r>
            <a:endParaRPr lang="en-CA" sz="2000" dirty="0" smtClean="0">
              <a:cs typeface="MS PGothic" pitchFamily="34" charset="-128"/>
            </a:endParaRPr>
          </a:p>
          <a:p>
            <a:pPr lvl="2"/>
            <a:r>
              <a:rPr lang="en-CA" dirty="0" smtClean="0">
                <a:cs typeface="MS PGothic" pitchFamily="34" charset="-128"/>
              </a:rPr>
              <a:t>P(disease | symptom)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P(status of switches | light is off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P(fire | alarm)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P(hypothesis h | evidence e)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dirty="0" smtClean="0"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9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115616" y="5373216"/>
            <a:ext cx="475252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Bayes Rule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Bayes Rule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4587992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By definition, we know that :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We can rearrange terms to write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But</a:t>
            </a: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From (1) (2) and (3) we can derive</a:t>
            </a:r>
          </a:p>
          <a:p>
            <a:pPr marL="0" indent="0">
              <a:buSzTx/>
            </a:pPr>
            <a:r>
              <a:rPr lang="en-CA" sz="2400" dirty="0">
                <a:cs typeface="MS PGothic" pitchFamily="34" charset="-128"/>
              </a:rPr>
              <a:t> </a:t>
            </a:r>
            <a:r>
              <a:rPr lang="en-CA" sz="2400" dirty="0" smtClean="0">
                <a:cs typeface="MS PGothic" pitchFamily="34" charset="-128"/>
              </a:rPr>
              <a:t>          </a:t>
            </a:r>
            <a:endParaRPr lang="en-CA" sz="2000" dirty="0" smtClean="0">
              <a:cs typeface="MS PGothic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6014"/>
              </p:ext>
            </p:extLst>
          </p:nvPr>
        </p:nvGraphicFramePr>
        <p:xfrm>
          <a:off x="2555776" y="1268760"/>
          <a:ext cx="17871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9" name="Equation" r:id="rId3" imgW="1155600" imgH="419040" progId="Equation.3">
                  <p:embed/>
                </p:oleObj>
              </mc:Choice>
              <mc:Fallback>
                <p:oleObj name="Equation" r:id="rId3" imgW="1155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68760"/>
                        <a:ext cx="178710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878065"/>
              </p:ext>
            </p:extLst>
          </p:nvPr>
        </p:nvGraphicFramePr>
        <p:xfrm>
          <a:off x="1295400" y="2743200"/>
          <a:ext cx="3525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Equation" r:id="rId5" imgW="2044440" imgH="203040" progId="Equation.3">
                  <p:embed/>
                </p:oleObj>
              </mc:Choice>
              <mc:Fallback>
                <p:oleObj name="Equation" r:id="rId5" imgW="20444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525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07749"/>
              </p:ext>
            </p:extLst>
          </p:nvPr>
        </p:nvGraphicFramePr>
        <p:xfrm>
          <a:off x="1836738" y="3933825"/>
          <a:ext cx="289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Equation" r:id="rId7" imgW="1625400" imgH="203040" progId="Equation.3">
                  <p:embed/>
                </p:oleObj>
              </mc:Choice>
              <mc:Fallback>
                <p:oleObj name="Equation" r:id="rId7" imgW="1625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33825"/>
                        <a:ext cx="289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6252"/>
              </p:ext>
            </p:extLst>
          </p:nvPr>
        </p:nvGraphicFramePr>
        <p:xfrm>
          <a:off x="2039938" y="5805488"/>
          <a:ext cx="30686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2" name="Equation" r:id="rId9" imgW="1790640" imgH="419040" progId="Equation.3">
                  <p:embed/>
                </p:oleObj>
              </mc:Choice>
              <mc:Fallback>
                <p:oleObj name="Equation" r:id="rId9" imgW="17906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5805488"/>
                        <a:ext cx="30686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22452"/>
              </p:ext>
            </p:extLst>
          </p:nvPr>
        </p:nvGraphicFramePr>
        <p:xfrm>
          <a:off x="4800600" y="1219200"/>
          <a:ext cx="1787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3" name="Equation" r:id="rId11" imgW="1155600" imgH="419040" progId="Equation.3">
                  <p:embed/>
                </p:oleObj>
              </mc:Choice>
              <mc:Fallback>
                <p:oleObj name="Equation" r:id="rId11" imgW="115560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17875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37061"/>
              </p:ext>
            </p:extLst>
          </p:nvPr>
        </p:nvGraphicFramePr>
        <p:xfrm>
          <a:off x="1295400" y="3276600"/>
          <a:ext cx="35480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4" name="Equation" r:id="rId13" imgW="2057400" imgH="203040" progId="Equation.3">
                  <p:embed/>
                </p:oleObj>
              </mc:Choice>
              <mc:Fallback>
                <p:oleObj name="Equation" r:id="rId13" imgW="2057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35480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3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35720" y="833760"/>
              <a:ext cx="2482920" cy="89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840" y="823680"/>
                <a:ext cx="2494080" cy="9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8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3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9872" y="5504863"/>
            <a:ext cx="853119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B. 0.9</a:t>
            </a:r>
            <a:endParaRPr lang="en-US" sz="20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30939" y="5511882"/>
            <a:ext cx="1138453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A. 0.999</a:t>
            </a:r>
            <a:endParaRPr lang="en-US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44008" y="5476875"/>
            <a:ext cx="1295547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C. 0.0999</a:t>
            </a:r>
            <a:endParaRPr lang="en-US" sz="2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00" y="5517915"/>
            <a:ext cx="938077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D.  0.1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8740"/>
              </p:ext>
            </p:extLst>
          </p:nvPr>
        </p:nvGraphicFramePr>
        <p:xfrm>
          <a:off x="6253163" y="4752975"/>
          <a:ext cx="27860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4" imgW="1625400" imgH="419040" progId="Equation.3">
                  <p:embed/>
                </p:oleObj>
              </mc:Choice>
              <mc:Fallback>
                <p:oleObj name="Equation" r:id="rId4" imgW="1625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752975"/>
                        <a:ext cx="27860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" y="5476875"/>
            <a:ext cx="1259383" cy="47012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53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 b="-686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8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AF825B5-4C4B-48F8-8F62-A4CD3DDEEA07}" type="slidenum">
              <a:rPr lang="en-US"/>
              <a:pPr/>
              <a:t>27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/>
            <a:r>
              <a:rPr lang="en-US" sz="3200" dirty="0" smtClean="0"/>
              <a:t>Given a joint, compute distributions over any subset of the variables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Prove the formula to compute </a:t>
            </a:r>
            <a:r>
              <a:rPr lang="en-US" sz="3600" i="1" dirty="0" smtClean="0"/>
              <a:t>P(</a:t>
            </a:r>
            <a:r>
              <a:rPr lang="en-US" sz="3600" i="1" dirty="0" err="1" smtClean="0"/>
              <a:t>h|e</a:t>
            </a:r>
            <a:r>
              <a:rPr lang="en-US" sz="3600" i="1" dirty="0" smtClean="0"/>
              <a:t>)</a:t>
            </a:r>
            <a:endParaRPr lang="en-US" sz="3200" i="1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Derive the </a:t>
            </a:r>
            <a:r>
              <a:rPr lang="en-US" sz="3200" b="1" dirty="0" smtClean="0"/>
              <a:t>Chain Rule </a:t>
            </a:r>
            <a:r>
              <a:rPr lang="en-US" sz="3200" dirty="0" smtClean="0"/>
              <a:t>and</a:t>
            </a:r>
            <a:r>
              <a:rPr lang="en-US" sz="3200" b="1" dirty="0" smtClean="0"/>
              <a:t> the Bayes Rule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6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316872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Next </a:t>
            </a:r>
            <a:r>
              <a:rPr lang="en-US" sz="3600" b="1" dirty="0" smtClean="0">
                <a:solidFill>
                  <a:schemeClr val="accent2"/>
                </a:solidFill>
                <a:latin typeface="Helvetica" pitchFamily="34" charset="0"/>
              </a:rPr>
              <a:t>Class: Fri Nov 8 </a:t>
            </a:r>
          </a:p>
          <a:p>
            <a:pPr algn="ctr">
              <a:spcAft>
                <a:spcPct val="20000"/>
              </a:spcAft>
            </a:pPr>
            <a:r>
              <a:rPr lang="en-US" sz="3600" b="1" dirty="0" smtClean="0">
                <a:solidFill>
                  <a:schemeClr val="accent2"/>
                </a:solidFill>
                <a:latin typeface="Helvetica" pitchFamily="34" charset="0"/>
              </a:rPr>
              <a:t>(postdoc </a:t>
            </a:r>
            <a:r>
              <a:rPr lang="en-US" sz="3600" b="1" dirty="0" err="1" smtClean="0">
                <a:solidFill>
                  <a:schemeClr val="accent2"/>
                </a:solidFill>
                <a:latin typeface="Helvetica" pitchFamily="34" charset="0"/>
              </a:rPr>
              <a:t>Yashar</a:t>
            </a:r>
            <a:r>
              <a:rPr lang="en-US" sz="3600" b="1" dirty="0" smtClean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Helvetica" pitchFamily="34" charset="0"/>
              </a:rPr>
              <a:t>Mehdad</a:t>
            </a:r>
            <a:r>
              <a:rPr lang="en-US" sz="3600" b="1" dirty="0" smtClean="0">
                <a:solidFill>
                  <a:schemeClr val="accent2"/>
                </a:solidFill>
                <a:latin typeface="Helvetica" pitchFamily="34" charset="0"/>
              </a:rPr>
              <a:t> will sub for me)</a:t>
            </a:r>
            <a:endParaRPr lang="en-US" sz="3600" b="1" dirty="0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89290" y="1520678"/>
            <a:ext cx="8572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Marginal Independence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Conditional Independence</a:t>
            </a:r>
            <a:endParaRPr lang="en-US" sz="3600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116541" y="3837780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Helvetica" pitchFamily="34" charset="0"/>
                <a:sym typeface="Symbol" pitchFamily="18" charset="2"/>
              </a:rPr>
              <a:t>I will post Assignment 3 this evening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Assignment1 return today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Assignment2: TAs are marking it</a:t>
            </a:r>
            <a:endParaRPr lang="en-US" sz="3600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0" y="2987675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Assignments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83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2987675"/>
              <a:ext cx="555625" cy="379413"/>
            </p14:xfrm>
          </p:contentPart>
        </mc:Choice>
        <mc:Fallback>
          <p:pic>
            <p:nvPicPr>
              <p:cNvPr id="583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5602" y="2978676"/>
                <a:ext cx="575057" cy="399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83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8" y="4610100"/>
              <a:ext cx="365125" cy="1812925"/>
            </p14:xfrm>
          </p:contentPart>
        </mc:Choice>
        <mc:Fallback>
          <p:pic>
            <p:nvPicPr>
              <p:cNvPr id="583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05" y="4601100"/>
                <a:ext cx="380969" cy="18262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this week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973138"/>
            <a:ext cx="8786812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Probability</a:t>
            </a:r>
            <a:r>
              <a:rPr lang="en-US" dirty="0" smtClean="0"/>
              <a:t>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2"/>
                </a:solidFill>
              </a:rPr>
              <a:t>Joint probability distribution</a:t>
            </a:r>
            <a:r>
              <a:rPr lang="en-US" dirty="0" smtClean="0"/>
              <a:t> specifies probability of every </a:t>
            </a:r>
            <a:r>
              <a:rPr lang="en-US" dirty="0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Probabilistic queries can be answered by </a:t>
            </a:r>
            <a:r>
              <a:rPr lang="en-US" dirty="0" smtClean="0">
                <a:solidFill>
                  <a:srgbClr val="0070C0"/>
                </a:solidFill>
              </a:rPr>
              <a:t>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For nontrivial domains, we must find a way </a:t>
            </a:r>
            <a:r>
              <a:rPr lang="en-US" dirty="0" smtClean="0">
                <a:solidFill>
                  <a:srgbClr val="0070C0"/>
                </a:solidFill>
              </a:rPr>
              <a:t>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Independence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/>
              <a:t>(rare)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conditional independence</a:t>
            </a:r>
            <a:r>
              <a:rPr lang="en-US" dirty="0" smtClean="0"/>
              <a:t> </a:t>
            </a:r>
            <a:r>
              <a:rPr lang="en-US" i="1" dirty="0" smtClean="0"/>
              <a:t>(frequent)</a:t>
            </a:r>
            <a:r>
              <a:rPr lang="en-US" dirty="0" smtClean="0"/>
              <a:t> provide the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Recap: Possible World Semantics</a:t>
            </a:r>
            <a:br>
              <a:rPr lang="en-US" smtClean="0"/>
            </a:br>
            <a:r>
              <a:rPr lang="en-US" smtClean="0"/>
              <a:t>for Probabilities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064500" cy="576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Random variable </a:t>
            </a:r>
            <a:r>
              <a:rPr lang="en-US" smtClean="0"/>
              <a:t>and</a:t>
            </a:r>
            <a:r>
              <a:rPr lang="en-US" smtClean="0">
                <a:solidFill>
                  <a:schemeClr val="accent2"/>
                </a:solidFill>
              </a:rPr>
              <a:t> probability distribution</a:t>
            </a:r>
            <a:endParaRPr lang="en-US" smtClean="0"/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1052513"/>
            <a:ext cx="9324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Probability is a formal measure of subjective uncertainty.</a:t>
            </a:r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323850" y="3357563"/>
            <a:ext cx="8458200" cy="1944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Model Environment with a set of random vars</a:t>
            </a:r>
            <a:endParaRPr lang="en-US" sz="280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2071" name="Rectangle 6"/>
          <p:cNvSpPr>
            <a:spLocks noChangeArrowheads="1"/>
          </p:cNvSpPr>
          <p:nvPr/>
        </p:nvSpPr>
        <p:spPr bwMode="auto">
          <a:xfrm>
            <a:off x="250825" y="4941888"/>
            <a:ext cx="5472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Probability of a proposition </a:t>
            </a: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f</a:t>
            </a:r>
            <a:endParaRPr lang="en-US" sz="3200"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3246438"/>
              <a:ext cx="15875" cy="3175"/>
            </p14:xfrm>
          </p:contentPart>
        </mc:Choice>
        <mc:Fallback>
          <p:pic>
            <p:nvPicPr>
              <p:cNvPr id="205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389" y="3236913"/>
                <a:ext cx="29224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1557338"/>
              <a:ext cx="1849437" cy="23812"/>
            </p14:xfrm>
          </p:contentPart>
        </mc:Choice>
        <mc:Fallback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7633" y="1554452"/>
                <a:ext cx="1863835" cy="37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" y="2162175"/>
              <a:ext cx="2598738" cy="26988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596" y="2159046"/>
                <a:ext cx="2614933" cy="4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2667000"/>
              <a:ext cx="2773362" cy="538163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8432" y="2659441"/>
                <a:ext cx="2790644" cy="558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8" y="2476500"/>
              <a:ext cx="1189037" cy="973138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4058" y="2467503"/>
                <a:ext cx="1201277" cy="992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2300288"/>
              <a:ext cx="1817687" cy="1174750"/>
            </p14:xfrm>
          </p:contentPart>
        </mc:Choice>
        <mc:Fallback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8718" y="2297408"/>
                <a:ext cx="1836407" cy="118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2336800"/>
              <a:ext cx="892175" cy="287338"/>
            </p14:xfrm>
          </p:contentPart>
        </mc:Choice>
        <mc:Fallback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3382" y="2333199"/>
                <a:ext cx="911257" cy="29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9650" y="3122613"/>
              <a:ext cx="896938" cy="346075"/>
            </p14:xfrm>
          </p:contentPart>
        </mc:Choice>
        <mc:Fallback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9940" y="3116857"/>
                <a:ext cx="917437" cy="35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371725"/>
              <a:ext cx="266700" cy="279400"/>
            </p14:xfrm>
          </p:contentPart>
        </mc:Choice>
        <mc:Fallback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865" y="2363084"/>
                <a:ext cx="290455" cy="29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3930650"/>
              <a:ext cx="1079500" cy="288925"/>
            </p14:xfrm>
          </p:contentPart>
        </mc:Choice>
        <mc:Fallback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2199" y="3923814"/>
                <a:ext cx="109569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3875088"/>
              <a:ext cx="1055688" cy="498475"/>
            </p14:xfrm>
          </p:contentPart>
        </mc:Choice>
        <mc:Fallback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0959" y="3866810"/>
                <a:ext cx="1074051" cy="510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3929063"/>
              <a:ext cx="215900" cy="273050"/>
            </p14:xfrm>
          </p:contentPart>
        </mc:Choice>
        <mc:Fallback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97386" y="3916455"/>
                <a:ext cx="231733" cy="29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4402138"/>
              <a:ext cx="1844675" cy="508000"/>
            </p14:xfrm>
          </p:contentPart>
        </mc:Choice>
        <mc:Fallback>
          <p:pic>
            <p:nvPicPr>
              <p:cNvPr id="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1934" y="4392777"/>
                <a:ext cx="1860149" cy="523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4524375"/>
              <a:ext cx="288925" cy="296863"/>
            </p14:xfrm>
          </p:contentPart>
        </mc:Choice>
        <mc:Fallback>
          <p:pic>
            <p:nvPicPr>
              <p:cNvPr id="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1817" y="4512515"/>
                <a:ext cx="303677" cy="320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4773613"/>
              <a:ext cx="1350963" cy="277812"/>
            </p14:xfrm>
          </p:contentPart>
        </mc:Choice>
        <mc:Fallback>
          <p:pic>
            <p:nvPicPr>
              <p:cNvPr id="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03175" y="4764257"/>
                <a:ext cx="1367882" cy="29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4884738"/>
              <a:ext cx="654050" cy="190500"/>
            </p14:xfrm>
          </p:contentPart>
        </mc:Choice>
        <mc:Fallback>
          <p:pic>
            <p:nvPicPr>
              <p:cNvPr id="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726" y="4882222"/>
                <a:ext cx="675648" cy="20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1575" y="5605463"/>
              <a:ext cx="3001963" cy="893762"/>
            </p14:xfrm>
          </p:contentPart>
        </mc:Choice>
        <mc:Fallback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67975" y="5596104"/>
                <a:ext cx="3016723" cy="91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1813" y="5032375"/>
              <a:ext cx="850900" cy="233363"/>
            </p14:xfrm>
          </p:contentPart>
        </mc:Choice>
        <mc:Fallback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05694" y="5021211"/>
                <a:ext cx="864578" cy="24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080000"/>
              <a:ext cx="233362" cy="195263"/>
            </p14:xfrm>
          </p:contentPart>
        </mc:Choice>
        <mc:Fallback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82736" y="5067751"/>
                <a:ext cx="251008" cy="219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3113" y="4957763"/>
              <a:ext cx="844550" cy="260350"/>
            </p14:xfrm>
          </p:contentPart>
        </mc:Choice>
        <mc:Fallback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17353" y="4945520"/>
                <a:ext cx="862550" cy="284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5360988"/>
              <a:ext cx="4416425" cy="96837"/>
            </p14:xfrm>
          </p:contentPart>
        </mc:Choice>
        <mc:Fallback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9828" y="5349425"/>
                <a:ext cx="4434785" cy="1159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probability </a:t>
            </a:r>
            <a:br>
              <a:rPr lang="en-US" smtClean="0"/>
            </a:br>
            <a:r>
              <a:rPr lang="en-US" smtClean="0"/>
              <a:t>(irrelevant evidence)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58200" cy="4495800"/>
          </a:xfrm>
        </p:spPr>
        <p:txBody>
          <a:bodyPr/>
          <a:lstStyle/>
          <a:p>
            <a:pPr lvl="4" eaLnBrk="1" hangingPunct="1">
              <a:lnSpc>
                <a:spcPct val="11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P(</a:t>
            </a:r>
            <a:r>
              <a:rPr lang="en-US" i="1" smtClean="0"/>
              <a:t>cavity | toothache, sunny</a:t>
            </a:r>
            <a:r>
              <a:rPr lang="en-US" smtClean="0"/>
              <a:t>) = P(</a:t>
            </a:r>
            <a:r>
              <a:rPr lang="en-US" i="1" smtClean="0"/>
              <a:t>cavity </a:t>
            </a:r>
            <a:r>
              <a:rPr lang="en-US" smtClean="0"/>
              <a:t>| </a:t>
            </a:r>
            <a:r>
              <a:rPr lang="en-US" i="1" smtClean="0"/>
              <a:t>toothache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We say that Cavity is conditionally independent from Weather (more on this next class)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/>
            <a:r>
              <a:rPr lang="en-US" smtClean="0"/>
              <a:t>This kind of inference, sanctioned by domain knowledge, is crucial in probabilistic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41" name="Picture 71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43195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6"/>
          <p:cNvGraphicFramePr>
            <a:graphicFrameLocks noChangeAspect="1"/>
          </p:cNvGraphicFramePr>
          <p:nvPr/>
        </p:nvGraphicFramePr>
        <p:xfrm>
          <a:off x="4572000" y="928688"/>
          <a:ext cx="3803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5" imgW="1663560" imgH="203040" progId="Equation.3">
                  <p:embed/>
                </p:oleObj>
              </mc:Choice>
              <mc:Fallback>
                <p:oleObj name="Equation" r:id="rId5" imgW="1663560" imgH="2030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28688"/>
                        <a:ext cx="3803650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/>
        </p:nvGraphicFramePr>
        <p:xfrm>
          <a:off x="4429125" y="3357563"/>
          <a:ext cx="43259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7" imgW="1892160" imgH="355320" progId="Equation.3">
                  <p:embed/>
                </p:oleObj>
              </mc:Choice>
              <mc:Fallback>
                <p:oleObj name="Equation" r:id="rId7" imgW="1892160" imgH="35532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357563"/>
                        <a:ext cx="43259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/>
        </p:nvGraphicFramePr>
        <p:xfrm>
          <a:off x="4535488" y="5024438"/>
          <a:ext cx="4608512" cy="1832928"/>
        </p:xfrm>
        <a:graphic>
          <a:graphicData uri="http://schemas.openxmlformats.org/drawingml/2006/table">
            <a:tbl>
              <a:tblPr/>
              <a:tblGrid>
                <a:gridCol w="865187"/>
                <a:gridCol w="1295400"/>
                <a:gridCol w="24479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1376363"/>
              <a:ext cx="1617663" cy="57150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415" y="1368767"/>
                <a:ext cx="1624504" cy="71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1406525"/>
              <a:ext cx="441325" cy="14288"/>
            </p14:xfrm>
          </p:contentPart>
        </mc:Choice>
        <mc:Fallback>
          <p:pic>
            <p:nvPicPr>
              <p:cNvPr id="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9118" y="1396881"/>
                <a:ext cx="457884" cy="29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8138" y="574899"/>
                <a:ext cx="1219240" cy="41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7925" y="3894138"/>
              <a:ext cx="182563" cy="130175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456" y="3888008"/>
                <a:ext cx="197297" cy="1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4243388"/>
              <a:ext cx="169863" cy="128587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7927" y="4240506"/>
                <a:ext cx="185338" cy="13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4365625"/>
              <a:ext cx="1698625" cy="719138"/>
            </p14:xfrm>
          </p:contentPart>
        </mc:Choice>
        <mc:Fallback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82209" y="4355187"/>
                <a:ext cx="1715906" cy="73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4546600"/>
              <a:ext cx="2901950" cy="1576388"/>
            </p14:xfrm>
          </p:contentPart>
        </mc:Choice>
        <mc:Fallback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8350" y="4536518"/>
                <a:ext cx="2921750" cy="1597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982913"/>
              <a:ext cx="8548688" cy="1538287"/>
            </p14:xfrm>
          </p:contentPart>
        </mc:Choice>
        <mc:Fallback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2240" y="2980393"/>
                <a:ext cx="8572808" cy="1553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4327525"/>
              <a:ext cx="2946400" cy="458788"/>
            </p14:xfrm>
          </p:contentPart>
        </mc:Choice>
        <mc:Fallback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00523" y="4317802"/>
                <a:ext cx="2962241" cy="47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5813" y="2770188"/>
              <a:ext cx="1003300" cy="36512"/>
            </p14:xfrm>
          </p:contentPart>
        </mc:Choice>
        <mc:Fallback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32933" y="2767296"/>
                <a:ext cx="1017700" cy="50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8538" y="3144838"/>
              <a:ext cx="3754437" cy="69850"/>
            </p14:xfrm>
          </p:contentPart>
        </mc:Choice>
        <mc:Fallback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05298" y="3141237"/>
                <a:ext cx="3770997" cy="8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1574800"/>
              <a:ext cx="1844675" cy="782638"/>
            </p14:xfrm>
          </p:contentPart>
        </mc:Choice>
        <mc:Fallback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9928" y="1563280"/>
                <a:ext cx="1867715" cy="80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1536700"/>
              <a:ext cx="2211388" cy="776288"/>
            </p14:xfrm>
          </p:contentPart>
        </mc:Choice>
        <mc:Fallback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2220" y="1529499"/>
                <a:ext cx="2229387" cy="7921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40104"/>
              </p:ext>
            </p:extLst>
          </p:nvPr>
        </p:nvGraphicFramePr>
        <p:xfrm>
          <a:off x="4543425" y="928688"/>
          <a:ext cx="3862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Equation" r:id="rId4" imgW="1688760" imgH="203040" progId="Equation.3">
                  <p:embed/>
                </p:oleObj>
              </mc:Choice>
              <mc:Fallback>
                <p:oleObj name="Equation" r:id="rId4" imgW="1688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928688"/>
                        <a:ext cx="3862388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77383"/>
              </p:ext>
            </p:extLst>
          </p:nvPr>
        </p:nvGraphicFramePr>
        <p:xfrm>
          <a:off x="4400550" y="3357563"/>
          <a:ext cx="43846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Equation" r:id="rId6" imgW="1917360" imgH="355320" progId="Equation.3">
                  <p:embed/>
                </p:oleObj>
              </mc:Choice>
              <mc:Fallback>
                <p:oleObj name="Equation" r:id="rId6" imgW="1917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357563"/>
                        <a:ext cx="4384675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42550"/>
              </p:ext>
            </p:extLst>
          </p:nvPr>
        </p:nvGraphicFramePr>
        <p:xfrm>
          <a:off x="395536" y="5025072"/>
          <a:ext cx="8534152" cy="1832928"/>
        </p:xfrm>
        <a:graphic>
          <a:graphicData uri="http://schemas.openxmlformats.org/drawingml/2006/table">
            <a:tbl>
              <a:tblPr/>
              <a:tblGrid>
                <a:gridCol w="776868"/>
                <a:gridCol w="1163164"/>
                <a:gridCol w="2198040"/>
                <a:gridCol w="2198040"/>
                <a:gridCol w="219804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catch)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8141" y="574905"/>
                <a:ext cx="1219234" cy="41582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15411" y="4548371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C. </a:t>
            </a:r>
            <a:endParaRPr lang="en-US" sz="24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19381" y="4500949"/>
            <a:ext cx="59696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A. </a:t>
            </a:r>
            <a:endParaRPr lang="en-US" sz="24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48786" y="4548371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B.  </a:t>
            </a:r>
            <a:endParaRPr lang="en-US" sz="2400" dirty="0"/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5" y="423524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599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4" name="Object 76"/>
          <p:cNvGraphicFramePr>
            <a:graphicFrameLocks noChangeAspect="1"/>
          </p:cNvGraphicFramePr>
          <p:nvPr/>
        </p:nvGraphicFramePr>
        <p:xfrm>
          <a:off x="4572000" y="928688"/>
          <a:ext cx="3803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Equation" r:id="rId4" imgW="1663560" imgH="203040" progId="Equation.3">
                  <p:embed/>
                </p:oleObj>
              </mc:Choice>
              <mc:Fallback>
                <p:oleObj name="Equation" r:id="rId4" imgW="1663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28688"/>
                        <a:ext cx="3803650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45786"/>
              </p:ext>
            </p:extLst>
          </p:nvPr>
        </p:nvGraphicFramePr>
        <p:xfrm>
          <a:off x="4400550" y="3357563"/>
          <a:ext cx="43846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Equation" r:id="rId6" imgW="1917360" imgH="355320" progId="Equation.3">
                  <p:embed/>
                </p:oleObj>
              </mc:Choice>
              <mc:Fallback>
                <p:oleObj name="Equation" r:id="rId6" imgW="1917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357563"/>
                        <a:ext cx="4384675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17267"/>
              </p:ext>
            </p:extLst>
          </p:nvPr>
        </p:nvGraphicFramePr>
        <p:xfrm>
          <a:off x="395536" y="5025072"/>
          <a:ext cx="8534152" cy="1832928"/>
        </p:xfrm>
        <a:graphic>
          <a:graphicData uri="http://schemas.openxmlformats.org/drawingml/2006/table">
            <a:tbl>
              <a:tblPr/>
              <a:tblGrid>
                <a:gridCol w="776868"/>
                <a:gridCol w="1163164"/>
                <a:gridCol w="2198040"/>
                <a:gridCol w="2198040"/>
                <a:gridCol w="219804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catch)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8141" y="574905"/>
                <a:ext cx="1219234" cy="41582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15411" y="4548371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C.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19381" y="4500949"/>
            <a:ext cx="59696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A.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48786" y="4548371"/>
            <a:ext cx="662361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B. 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5" y="423524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7600" y="1583640"/>
              <a:ext cx="6024960" cy="4554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80" y="1573560"/>
                <a:ext cx="6042600" cy="45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7451280" y="5393520"/>
              <a:ext cx="758160" cy="40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39760" y="5382720"/>
                <a:ext cx="78012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Why is it called Marginalization?</a:t>
            </a:r>
          </a:p>
        </p:txBody>
      </p:sp>
      <p:graphicFrame>
        <p:nvGraphicFramePr>
          <p:cNvPr id="729165" name="Group 77"/>
          <p:cNvGraphicFramePr>
            <a:graphicFrameLocks noGrp="1"/>
          </p:cNvGraphicFramePr>
          <p:nvPr>
            <p:ph/>
          </p:nvPr>
        </p:nvGraphicFramePr>
        <p:xfrm>
          <a:off x="323850" y="1196975"/>
          <a:ext cx="4608513" cy="1832928"/>
        </p:xfrm>
        <a:graphic>
          <a:graphicData uri="http://schemas.openxmlformats.org/drawingml/2006/table">
            <a:tbl>
              <a:tblPr/>
              <a:tblGrid>
                <a:gridCol w="865188"/>
                <a:gridCol w="1295400"/>
                <a:gridCol w="24479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9220" name="Group 132"/>
          <p:cNvGraphicFramePr>
            <a:graphicFrameLocks noGrp="1"/>
          </p:cNvGraphicFramePr>
          <p:nvPr/>
        </p:nvGraphicFramePr>
        <p:xfrm>
          <a:off x="539750" y="3644900"/>
          <a:ext cx="5256213" cy="1429385"/>
        </p:xfrm>
        <a:graphic>
          <a:graphicData uri="http://schemas.openxmlformats.org/drawingml/2006/table">
            <a:tbl>
              <a:tblPr/>
              <a:tblGrid>
                <a:gridCol w="1296988"/>
                <a:gridCol w="1906587"/>
                <a:gridCol w="2052638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127"/>
          <p:cNvGraphicFramePr>
            <a:graphicFrameLocks noChangeAspect="1"/>
          </p:cNvGraphicFramePr>
          <p:nvPr/>
        </p:nvGraphicFramePr>
        <p:xfrm>
          <a:off x="5219700" y="1700213"/>
          <a:ext cx="36020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574640" imgH="355320" progId="Equation.3">
                  <p:embed/>
                </p:oleObj>
              </mc:Choice>
              <mc:Fallback>
                <p:oleObj name="Equation" r:id="rId4" imgW="1574640" imgH="35532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00213"/>
                        <a:ext cx="36020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868363"/>
              <a:ext cx="654050" cy="298450"/>
            </p14:xfrm>
          </p:contentPart>
        </mc:Choice>
        <mc:Fallback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5939" y="862243"/>
                <a:ext cx="670968" cy="31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827088"/>
              <a:ext cx="387350" cy="333375"/>
            </p14:xfrm>
          </p:contentPart>
        </mc:Choice>
        <mc:Fallback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7673" y="822053"/>
                <a:ext cx="403190" cy="347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3611563"/>
              <a:ext cx="819150" cy="1417637"/>
            </p14:xfrm>
          </p:contentPart>
        </mc:Choice>
        <mc:Fallback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0457" y="3604363"/>
                <a:ext cx="838233" cy="1435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2509838"/>
              <a:ext cx="935038" cy="38100"/>
            </p14:xfrm>
          </p:contentPart>
        </mc:Choice>
        <mc:Fallback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7039" y="2504758"/>
                <a:ext cx="956281" cy="56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2824163"/>
              <a:ext cx="1711325" cy="546100"/>
            </p14:xfrm>
          </p:contentPart>
        </mc:Choice>
        <mc:Fallback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6235" y="2817683"/>
                <a:ext cx="1727884" cy="55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5756275"/>
              <a:ext cx="2270125" cy="528638"/>
            </p14:xfrm>
          </p:contentPart>
        </mc:Choice>
        <mc:Fallback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538" y="5750513"/>
                <a:ext cx="2286325" cy="54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1590675"/>
              <a:ext cx="179388" cy="1414463"/>
            </p14:xfrm>
          </p:contentPart>
        </mc:Choice>
        <mc:Fallback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100" y="1583477"/>
                <a:ext cx="196644" cy="143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1701800"/>
              <a:ext cx="671512" cy="1924050"/>
            </p14:xfrm>
          </p:contentPart>
        </mc:Choice>
        <mc:Fallback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4576" y="1692081"/>
                <a:ext cx="688426" cy="1943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3343275"/>
              <a:ext cx="1812925" cy="46038"/>
            </p14:xfrm>
          </p:contentPart>
        </mc:Choice>
        <mc:Fallback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99395" y="3340398"/>
                <a:ext cx="1828405" cy="6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2063" y="4311650"/>
              <a:ext cx="1916112" cy="1216025"/>
            </p14:xfrm>
          </p:contentPart>
        </mc:Choice>
        <mc:Fallback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1256" y="4307690"/>
                <a:ext cx="1938087" cy="123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4513263"/>
              <a:ext cx="895350" cy="47625"/>
            </p14:xfrm>
          </p:contentPart>
        </mc:Choice>
        <mc:Fallback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7438" y="4501804"/>
                <a:ext cx="909030" cy="66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4292600"/>
              <a:ext cx="203200" cy="644525"/>
            </p14:xfrm>
          </p:contentPart>
        </mc:Choice>
        <mc:Fallback>
          <p:pic>
            <p:nvPicPr>
              <p:cNvPr id="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0162" y="4286122"/>
                <a:ext cx="217251" cy="66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5221288"/>
              <a:ext cx="385763" cy="304800"/>
            </p14:xfrm>
          </p:contentPart>
        </mc:Choice>
        <mc:Fallback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2964" y="5209053"/>
                <a:ext cx="410976" cy="3296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Independence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We </a:t>
            </a:r>
            <a:r>
              <a:rPr lang="en-US" sz="2800" b="1" dirty="0">
                <a:latin typeface="Helvetica" pitchFamily="34" charset="0"/>
              </a:rPr>
              <a:t>model our environment </a:t>
            </a:r>
            <a:r>
              <a:rPr lang="en-US" sz="2800" dirty="0">
                <a:latin typeface="Helvetica" pitchFamily="34" charset="0"/>
              </a:rPr>
              <a:t>with a </a:t>
            </a:r>
            <a:r>
              <a:rPr lang="en-US" sz="2800" b="1" dirty="0">
                <a:latin typeface="Helvetica" pitchFamily="34" charset="0"/>
              </a:rPr>
              <a:t>set of random variables</a:t>
            </a:r>
            <a:r>
              <a:rPr lang="en-US" sz="2800" dirty="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 smtClean="0">
                <a:latin typeface="Helvetica" pitchFamily="34" charset="0"/>
              </a:rPr>
              <a:t>Assume </a:t>
            </a:r>
            <a:r>
              <a:rPr lang="en-US" sz="2800" dirty="0">
                <a:latin typeface="Helvetica" pitchFamily="34" charset="0"/>
              </a:rPr>
              <a:t>have </a:t>
            </a:r>
            <a:r>
              <a:rPr lang="en-US" sz="2800" b="1" dirty="0">
                <a:latin typeface="Helvetica" pitchFamily="34" charset="0"/>
              </a:rPr>
              <a:t>the joint</a:t>
            </a:r>
            <a:r>
              <a:rPr lang="en-US" sz="2800" dirty="0">
                <a:latin typeface="Helvetica" pitchFamily="34" charset="0"/>
              </a:rPr>
              <a:t>, we can compute the probability </a:t>
            </a:r>
            <a:r>
              <a:rPr lang="en-US" sz="2800" dirty="0" smtClean="0">
                <a:latin typeface="Helvetica" pitchFamily="34" charset="0"/>
              </a:rPr>
              <a:t>of…….</a:t>
            </a:r>
            <a:endParaRPr lang="en-US" sz="2800" dirty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Are we done with reasoning under uncertainty?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What can happen?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Think of a patient showing up at the dentist office. </a:t>
            </a:r>
            <a:r>
              <a:rPr lang="en-US" sz="2800" i="1" dirty="0">
                <a:latin typeface="Helvetica" pitchFamily="34" charset="0"/>
              </a:rPr>
              <a:t>Does she have a cavity?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1947863"/>
              <a:ext cx="3602037" cy="466725"/>
            </p14:xfrm>
          </p:contentPart>
        </mc:Choice>
        <mc:Fallback>
          <p:pic>
            <p:nvPicPr>
              <p:cNvPr id="307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33" y="1944622"/>
                <a:ext cx="3617516" cy="47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0862" y="2944288"/>
              <a:ext cx="2339975" cy="465137"/>
            </p14:xfrm>
          </p:contentPart>
        </mc:Choice>
        <mc:Fallback>
          <p:pic>
            <p:nvPicPr>
              <p:cNvPr id="307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2222" y="2941408"/>
                <a:ext cx="2360135" cy="47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3429000"/>
              <a:ext cx="704850" cy="1804988"/>
            </p14:xfrm>
          </p:contentPart>
        </mc:Choice>
        <mc:Fallback>
          <p:pic>
            <p:nvPicPr>
              <p:cNvPr id="307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523" y="3425040"/>
                <a:ext cx="720689" cy="181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4979988"/>
              <a:ext cx="1479550" cy="17462"/>
            </p14:xfrm>
          </p:contentPart>
        </mc:Choice>
        <mc:Fallback>
          <p:pic>
            <p:nvPicPr>
              <p:cNvPr id="30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5320" y="4974286"/>
                <a:ext cx="1497909" cy="34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24407</TotalTime>
  <Words>1662</Words>
  <Application>Microsoft Office PowerPoint</Application>
  <PresentationFormat>On-screen Show (4:3)</PresentationFormat>
  <Paragraphs>553</Paragraphs>
  <Slides>30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Equation</vt:lpstr>
      <vt:lpstr>Microsoft Equation 3.0</vt:lpstr>
      <vt:lpstr>PowerPoint Presentation</vt:lpstr>
      <vt:lpstr>PowerPoint Presentation</vt:lpstr>
      <vt:lpstr>Recap: Possible World Semantics for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Rule</vt:lpstr>
      <vt:lpstr>Chain Rule</vt:lpstr>
      <vt:lpstr>Chain Rule: Example</vt:lpstr>
      <vt:lpstr>Chain Rule: Example</vt:lpstr>
      <vt:lpstr>PowerPoint Presentation</vt:lpstr>
      <vt:lpstr>Using conditional probability</vt:lpstr>
      <vt:lpstr>Bayes Rule</vt:lpstr>
      <vt:lpstr>Example for Bayes rule</vt:lpstr>
      <vt:lpstr>Example for Bayes rule</vt:lpstr>
      <vt:lpstr>Example for Bayes rule</vt:lpstr>
      <vt:lpstr>Learning Goals for today’s class</vt:lpstr>
      <vt:lpstr>PowerPoint Presentation</vt:lpstr>
      <vt:lpstr>Plan for this week</vt:lpstr>
      <vt:lpstr>Conditional probability  (irrelevant evidence)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560</cp:revision>
  <dcterms:created xsi:type="dcterms:W3CDTF">2000-08-26T02:46:38Z</dcterms:created>
  <dcterms:modified xsi:type="dcterms:W3CDTF">2013-11-06T17:36:15Z</dcterms:modified>
</cp:coreProperties>
</file>