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9.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10.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notesSlides/notesSlide11.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12.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3.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14.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notesSlides/notesSlide15.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notesSlides/notesSlide16.xml" ContentType="application/vnd.openxmlformats-officedocument.presentationml.notesSlide+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17.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notesSlides/notesSlide18.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19.xml" ContentType="application/vnd.openxmlformats-officedocument.presentationml.notesSlide+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notesSlides/notesSlide23.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notesSlides/notesSlide24.xml" ContentType="application/vnd.openxmlformats-officedocument.presentationml.notesSlide+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25.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notesSlides/notesSlide26.xml" ContentType="application/vnd.openxmlformats-officedocument.presentationml.notesSlide+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notesSlides/notesSlide27.xml" ContentType="application/vnd.openxmlformats-officedocument.presentationml.notesSlide+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8" r:id="rId2"/>
    <p:sldId id="550" r:id="rId3"/>
    <p:sldId id="551" r:id="rId4"/>
    <p:sldId id="552" r:id="rId5"/>
    <p:sldId id="470" r:id="rId6"/>
    <p:sldId id="556" r:id="rId7"/>
    <p:sldId id="553" r:id="rId8"/>
    <p:sldId id="495" r:id="rId9"/>
    <p:sldId id="534" r:id="rId10"/>
    <p:sldId id="535" r:id="rId11"/>
    <p:sldId id="490" r:id="rId12"/>
    <p:sldId id="497" r:id="rId13"/>
    <p:sldId id="498" r:id="rId14"/>
    <p:sldId id="499" r:id="rId15"/>
    <p:sldId id="500" r:id="rId16"/>
    <p:sldId id="503" r:id="rId17"/>
    <p:sldId id="546" r:id="rId18"/>
    <p:sldId id="514" r:id="rId19"/>
    <p:sldId id="547" r:id="rId20"/>
    <p:sldId id="548" r:id="rId21"/>
    <p:sldId id="554" r:id="rId22"/>
    <p:sldId id="555" r:id="rId23"/>
    <p:sldId id="530" r:id="rId24"/>
    <p:sldId id="557" r:id="rId25"/>
    <p:sldId id="532" r:id="rId26"/>
    <p:sldId id="531" r:id="rId27"/>
    <p:sldId id="549" r:id="rId28"/>
    <p:sldId id="543" r:id="rId29"/>
    <p:sldId id="533" r:id="rId30"/>
  </p:sldIdLst>
  <p:sldSz cx="9144000" cy="6858000" type="screen4x3"/>
  <p:notesSz cx="7023100" cy="9309100"/>
  <p:custDataLst>
    <p:tags r:id="rId33"/>
  </p:custData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9" autoAdjust="0"/>
    <p:restoredTop sz="81457" autoAdjust="0"/>
  </p:normalViewPr>
  <p:slideViewPr>
    <p:cSldViewPr>
      <p:cViewPr>
        <p:scale>
          <a:sx n="66" d="100"/>
          <a:sy n="66" d="100"/>
        </p:scale>
        <p:origin x="-147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28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714" tIns="45856" rIns="91714" bIns="45856"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1714" tIns="45856" rIns="91714" bIns="45856"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1714" tIns="45856" rIns="91714" bIns="45856"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1714" tIns="45856" rIns="91714" bIns="45856" numCol="1" anchor="b" anchorCtr="0" compatLnSpc="1">
            <a:prstTxWarp prst="textNoShape">
              <a:avLst/>
            </a:prstTxWarp>
          </a:bodyPr>
          <a:lstStyle>
            <a:lvl1pPr algn="r">
              <a:defRPr sz="1200"/>
            </a:lvl1pPr>
          </a:lstStyle>
          <a:p>
            <a:pPr>
              <a:defRPr/>
            </a:pPr>
            <a:fld id="{62B30F60-EEF2-4D5D-A825-77DD7E3E2376}" type="slidenum">
              <a:rPr lang="en-US"/>
              <a:pPr>
                <a:defRPr/>
              </a:pPr>
              <a:t>‹#›</a:t>
            </a:fld>
            <a:endParaRPr lang="en-US"/>
          </a:p>
        </p:txBody>
      </p:sp>
    </p:spTree>
    <p:extLst>
      <p:ext uri="{BB962C8B-B14F-4D97-AF65-F5344CB8AC3E}">
        <p14:creationId xmlns:p14="http://schemas.microsoft.com/office/powerpoint/2010/main" val="142057979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2:42.8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324 663 6,'-10'-1'6,"1"1"-1,-1-1 0,0 1-1,1 0 1,9 0 1,-12-2 1,12 2-1,3-15 1,11 3-1,9-6-1,12-6 1,9-8-1,11-4 2,9-6-3,9-1 1,3-3-1,5 0 1,3-1-2,0 3 0,-2 3-1,-3 3 0,-9 5-1,-4 4 0,-7 2 0,-8 6 0,-11 3 0,-10 5-1,-9 0 1,-7 4-1,-2 1-1,-12 8-4,0 0-5,-16-6-11,-9 11-9,-3 5 0</inkml:trace>
  <inkml:trace contextRef="#ctx0" brushRef="#br0" timeOffset="1082">264 329 8,'24'-17'12,"-1"3"1,0 2 0,-5 1 0,-3 5 1,-15 6 0,17-10-3,-17 10-2,0 0-2,0 0-2,0 0-2,0 0-1,-14 11-1,5-4-1,0 5 0,-5 5 0,-2 5 0,-5 0 0,-4 11 0,-3 6 0,-1 1 0,-4 4 1,-1 0-1,-1-3 1,3-2-1,4-2 1,5-9-1,5-3 0,6-6 0,8-1 1,13-4 1,13-4-1,15 0 1,14-5 0,12 2 1,8-5-1,6-3 1,0-5 0,-4 1-1,-10-1 0,-10 0 0,-16 2 0,-5 1-1,-9 1 0,-4 5 0,-4 0-2,-2 2 0,-3-1-1,-10-4-2,20 12-6,-20-12-12,0 0-13,5 12 0,-15-12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6.0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21,'0'0'24,"0"0"-9,0 0-6,0 0-1,0 0 0,0 0-1,0 0 0,11 4 0,-11-4-2,0 0-1,0 0-1,0 0 0,15 12-1,-3-5 0,4-2 1,9 4-1,5-3 1,9 1 1,5-3-1,9 2 1,1-3 0,6 0 0,1-2-1,3 1-1,-2-2 1,3 2 0,-2-2-1,2 1 0,0-2 1,3 0-1,-2 0 0,1 0 0,3-1-1,-2 1 0,-1 0 0,-3 1 0,-1-1-1,0 2 1,-3 0-1,1 0 1,-5 0 0,1 1 0,-4-2 0,1 2 0,-2-1 0,-2 2 0,1-2 0,-1 2-1,-2-1 0,2 0 1,0 0-1,-2 1 0,-1 0 0,0-1 1,0 2-1,-4-1 0,1 0 0,-4 1 0,-4-1 1,7 0-1,-3 1 0,-2-2 1,1-1-1,0 0 1,1-1-1,2 0 0,2 0 1,-2 1-1,0-2 1,2 1-1,-3-1 1,0 0 0,-3-1-1,-1 0 1,-5-2 0,-2 1 0,-2-1 1,-3 1-2,-4-1 1,-2 2 0,-2-1-1,-4 1 1,-3 0-1,-10 2 1,13-2-1,-13 2 0,0 0 1,0 0-1,0 0 1,0 0-1,0 0 1,0 0-1,0 0 1,0 0-1,0 0 1,0 0-1,0 0 0,0 0 1,0 0-1,0 0 0,0 0-1,0 0-2,0 0-7,0 0-32,-12 5 1,-7-10-1,-11-9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9.0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254 182 7,'0'0'8,"0"0"2,0 0-1,0 0 0,-10-9-2,10 9 0,0 0 0,0 0-1,0 0 0,0 0-1,0 0-1,0 0-2,0 0 0,0 0-1,0 0 0,0 0-1,0 0 1,0 0 0,17 0 0,-6 1-1,2 2 1,1 0 0,4 0-1,-1 3 0,-3-2 0,-1 1 0,-2 1 1,-1 1-2,1 1 2,-11-8-2,14 17 2,-8-8-1,-2 3 0,3-1 0,-4 2 1,0 2-1,0-1 1,-2 1-1,-1 1 1,0 1 0,-1-3 1,-6 4 1,3-2 0,-5 2 1,-3-1 0,3 3 1,-4-2-1,1 4 1,-3-1-1,8 0-1,-6-2-1,4 1-1,4-2 0,-1 0 0,2-2 0,1 0 0,2-3-1,3 2 1,2-1-1,2 1 1,6 0 0,5 0 0,4 0 0,6 1 1,2 0-1,3-1 0,0 0 0,0 0-1,-3-1 1,-2 2-1,-5-1 0,-4 2 0,-5 2 0,-4 3 0,-2 2 0,-4 2 0,-7 1 0,-5 4 1,-2 1-1,-6 4 1,-2 2-1,-5 0 2,-3 2-2,-1 3 2,0 0-2,-1 0 1,1-2 0,2-3-1,4-2 1,4-3-1,6-3 0,4-5 0,5 0 0,4-3 0,10 0 0,6 0 0,1-4 0,3 3 0,4-1 0,1 1 0,1-2 1,1 0-1,-5 3 0,-2 1 0,-2 4 0,-1-2 0,-5 6 0,-3 1 0,-5 3 0,-4 1 0,-5 4 0,-4 0 1,-2-1-1,-7 5 1,-2-1-1,-2 1 2,-3-1-1,1 0-1,-1-2 1,-2 1-1,2-2 1,2-4-1,3 0 0,4-1 0,3-5 1,5 1-1,3-3 0,9-2 1,8-2-1,5-2 0,5-2 0,8-1 1,3-2-1,1-1 1,1-2-1,-3-1 0,-5 2 0,-3-1 0,-8 2 0,-9 4 1,-9 4 0,-8 4-2,-6 3 2,-10 4 0,-6 4 0,-9 5-1,-1 1 2,0 1-2,0 1 0,4-1 1,2-2-1,6 0 1,5-4-2,7-4 2,4-3-1,5-3 0,5-4 0,6-3 0,4 0 0,5-3 0,3-2 1,6 1-1,1-2 0,3 3 0,2 1 1,0-1-2,-1 2 1,-2 4 0,-2 3 0,-2 2 0,-4 6 0,-6 3 0,-8 3 0,-5 2 1,-8 5-1,-9-2 1,-7 4 0,-3-1-1,-5-3 1,0-1 0,1-2 0,3-3-1,5-2 1,5-1-1,4-4 0,3-4 0,7 0 0,4-2 0,3-1 0,5-1 0,2-2 0,6-2 0,3 0 0,2-1 0,4 0 0,2 0 0,-2 0 0,0-1 0,-1 3 0,-2 3 0,-5 2 0,-3 2 0,-7 3 1,-9 4-1,-2 3 0,-6 4 0,-7 2 1,-1 1-1,-3 0 0,0-1 1,2-1-1,5-4 0,4-4 0,4-2 0,7-5 0,5-4 0,4-1 0,3-3 0,1-2 0,4 1 0,2-2 0,1 1 0,3 1 0,-2 1-1,2 0 1,0 1 0,0 3 0,0 0 0,-4 4 0,0 0 0,-5 2 0,-1 2 0,-5 3 0,-4-1 1,-3 0-1,-4 0 0,-5 0 0,-2-1 0,-5 1 1,-3-2-1,-2 1 0,-2-2 0,0 0 1,1-2-1,4 0 0,2-1 0,6-4 0,6 1 0,5-3 0,6-2 0,4-1 0,5 0 0,0-1 0,3 0 0,-2 0 0,-1-1 0,-2 3 0,-1 1 0,-6 4 0,-5 1 1,-8 4-1,-7 5 0,-5 3 0,-7 2 0,-6 2 1,-2 4-1,-1-3 0,1 3 0,4-4 0,3-3 1,7-1-2,6-4 1,5-4 0,6-2 0,6-4 0,4-5 0,5-1 0,4-2 1,4-2-1,0-2 0,1 0 0,-2-2 0,-1 1 0,-4 1 0,-2 2 0,-7 4 0,-7 4 1,-6 4-1,-10 5 1,-5 5 0,-6 2 0,-4 5 0,-2-1 0,2-2 0,3 0-1,2-4 0,7-4 0,6-3 0,6-3 0,7-4 0,6-3 0,4-2 0,12-4 0,7-2 1,7-2-1,2 0 0,6-2-1,2-1 1,-6 0 0,-7 3 0,-5 3 0,-5 5 0,-12 5 0,-8 3-1,-8 9 2,-9 4-1,-6 5 0,-1 3 0,-6 0 0,-5 1 0,1-2 1,2-4-1,4-1 0,2-7 0,7-3 0,4-6 0,5-3 0,4 2 0,6-2 0,2-5-1,5-3 1,6-2-1,5-1 1,6-1-1,4-2 1,6-4-1,4-3 1,4 1 0,1-1 0,-1 1 0,1-3 0,-3-1 0,-2 1 0,-4 0 0,-6 1-1,-5-1 1,-5 1 0,-5-1 0,-14-1 0,11 10 1,-11-10-1,0 0 0,-6 11 0,6-11 0,0 0 0,-1 12 0,1-12 0,23 7 0,-1-5 0,8 0 0,5-1 1,9 0-1,0-1 0,8 0 0,0-2 0,0 3 0,1 0-1,-2 2 2,0 1-2,1 1 2,3 2-2,1 3 1,6-1-1,4-1 1,6 0 0,4-1 0,5-4-1,6 1 1,5-2 0,3-2 0,0 1 0,4-4 0,-2 0 0,8 1 0,0-3-1,-1-1 1,0-1 1,0-1-2,-2-1 2,1 0-2,-3 2 1,-4-1 0,-2 2 1,-4-2-2,0 3 1,-2-1 0,-2 2 0,-3 1 0,-1 0 0,-1 1 1,-1 1-1,-1 2 0,-3-2 0,2 5 0,-1-2 0,-1 0 0,3 0 0,0 0 0,1-2 0,0 1 0,3 0 0,-1-2 0,-1 1 1,3 0-1,1-1 0,-1 1 0,2 0 0,-1 0 1,0 1-1,0-2 0,-2-1 0,0 1 0,-4 0 0,0-1 0,0 1 0,0 0 0,1 0 0,-3 1 1,4-1-1,-5-1 0,2 1 0,-5 0 0,5 0 0,-3 0 0,-4-2 0,1 2 0,-5 0 0,3 0 0,-5 0 0,4-2 0,-7-1 0,1 1 0,-3 0 0,1 2 0,2 0 0,-2 0 0,-3 1-1,-2 0 1,-2 2 0,-2 0 1,2-2-1,-4 0 1,1-2-1,4 2 1,-2-3-1,-1 2 1,1-1-2,0 0 0,1 0 1,1 0-1,5 1 1,-7 1 0,5 0 0,4-3 0,-4 2 0,-1 0 0,0 1-1,-1-1 2,-8-2-2,1 1 2,-3-3-2,-46 5 2,81-2-2,-81 2 2,62-10-2,-62 10 2,0 0-2,53-16 1,-53 16 0,0 0 0,0 0 0,0 0 0,0 0 0,0 0 0,0 0 0,25-45 0,-25 45-1,0 0 1,0 0 0,0 0-1,0 0 1,-35-48 0,35 48 0,0 0 0,0 0 0,-63-52 0,63 52 0,0 0 0,-60-60-1,60 60 1,-24-53-1,24 53 1,-12-65 0,12 65-1,11-71 0,-11 71 0,18-75-1,-3 34 0,-15 41 1,33-79-1,-33 79 0,40-78 1,-40 78-1,44-76 2,-44 76 0,39-71-1,-39 71 2,36-68-1,-36 68 1,24-59 0,-24 59 0,10-54 0,-10 54 0,-6-47 0,6 47 1,0 0-2,-35-60 1,35 60-1,0 0 0,-42-59-1,42 59 0,-11-45 1,11 45-1,12-53 0,-12 53 0,37-59 0,-37 59 0,49-64 1,-49 64 0,56-59 0,-56 59 0,43-56 0,-43 56 0,28-53 0,-28 53 0,7-50 0,-7 50 0,-23-49-1,23 49 1,-38-46 0,38 46 0,-47-43 0,47 43 1,-39-43-1,39 43 1,-36-45-1,36 45 1,-18-55-1,18 55 0,0-65 0,0 65-1,10-72 1,-10 72-1,29-74 1,-29 74-1,32-73 1,-32 73 0,23-68-1,-23 68 1,-1-68 0,1 68 0,-37-66 0,37 66 0,-58-60 0,58 60 1,-75-61-1,75 61 1,-64-64-1,64 64 1,-47-68-1,47 68 0,-24-74 0,19 30 0,6 0 1,0 0-1,13-2 0,-4 0 0,9-3 0,4 1 0,-1 0-1,2 1 0,3 0 1,-2 0-1,-7 4 1,4 2 1,-22 41-1,31-74 1,-31 74 0,15-63 0,-15 63 0,-9-54-1,9 54 1,-29-51-1,29 51 0,-34-47 1,34 47-1,-53-46 1,53 46-1,-38-46 1,38 46-1,-16-54 0,16 54 0,-2-66-1,2 66 1,35-74-1,-35 74 0,60-78 1,-60 78-1,67-80 1,-67 80-1,64-74 1,-64 74 0,53-67 0,-53 67-1,29-62 1,-29 62 0,-12-60 0,12 60 0,-46-56 0,46 56 1,-79-59-1,36 28 1,-11-3-1,54 34 1,-85-69-1,85 69 1,-68-75 0,68 75-1,-33-84 0,21 40 1,14-3-1,1-1-1,8-3 1,6 1-1,1-2 1,0 2-1,5-1 0,-2 2 0,2 2 0,-9 3 1,7 2-1,-10-1 1,-11 43-1,25-80 1,-25 80 1,3-73-1,-3 73 0,-18-73 0,18 73 1,-38-70-1,38 70 0,-45-68 0,45 68 0,-40-72-1,40 72 0,-13-80 0,11 37-1,15-1 2,-1-1-2,5-2 2,7-1-1,-4 1 1,7 3 0,-6 0 0,0 2 0,-8 1 0,-13 41 0,19-75 0,-19 75 0,7-69-1,-7 69 1,-15-68 0,15 68 0,-24-72 0,24 72 0,-21-79 0,13 36-1,10-4 1,7 1 0,-1-2 0,9-2 0,4 3 1,-8 0 0,8 5-1,-21 42 1,15-77-1,-15 77 1,-12-69-1,12 69 0,-39-63 0,39 63-1,-48-65 1,48 65 0,-37-75 0,37 75 1,-22-82-1,18 36 1,9-1-1,6-1 1,5 0-1,-1 1 1,4 1-1,1 2 0,1 0 0,11 1-1,-10-1 1,2 0-1,-3-2 1,7-2-1,-11-1 1,9-1 0,-6 0-1,-9 2 1,16 2 0,-9 4 0,-18 42-1,27-73 1,-27 73 0,6-57 0,-6 57 0,-25-46-1,25 46 1,-50-37 0,50 37 0,-63-32-1,63 32 2,-57-29-1,57 29 0,0 0 1,-53-38-1,53 38 1,0 0-1,0 0 1,-20-50-1,20 50 0,0 0 0,0 0 0,-1-42-1,1 42 1,0 0 0,0 0 0,0 0 1,0 0-1,-21-45-1,21 45 1,0 0 1,0 0-2,0 0 1,-46-16 0,46 16 0,0 0 1,0 0-1,0 0 0,-47-8 0,47 8 0,0 0 0,0 0 0,-43-8 0,43 8 0,0 0 0,-49-7 1,49 7-1,0 0 0,-64-5 0,64 5 1,-53-3-1,53 3 0,-60-3 0,60 3 1,-61-1-1,61 1 0,-64 2 0,30-1 0,-2 1-1,-6 0 1,2 0 0,-3 0 0,2 1 0,-14-3 0,7 0 1,-4-3-1,-2 2 1,0-2 0,0 1-1,-5-1 0,-2 0 1,-1-1-1,-3 2 0,-5 0 1,-2 0-1,-3 1 0,-1 0 1,-3 0-1,1 0 0,-2 0 0,0 0 0,-1 0 0,0-2 0,-1 2 0,0 0 0,-1 0 1,0 1-1,-1 1 0,0 1 1,0 2-1,-2 0 0,2 2 0,-1 0 0,1 0 0,1 1 0,-1 1 0,-2-2 1,0 1-1,0-1 1,1-1-1,1 2 1,-1-3 0,1 0-1,0 0 1,2-1-1,2-1 0,2 1 0,-1 0 1,0-2-1,0 2 0,1 1 0,2-1 1,-1 1-1,3-1 0,1 0 0,-1 0 0,1 0 1,3-2-1,-1 1 0,4 0 0,3-1 0,-3 2 1,5 1-1,-2-3 0,1 2 0,-1-1 0,3 1 0,0-2 0,1 0 0,0-1 1,1-1-1,3 0 0,1-1 0,1 0 0,-2-1 0,-4 2 0,-1-1 1,-1 2-1,-1 0 0,-3 1 0,-1 1 0,-1 0 0,2 0 1,2-1-1,2 1 0,2-2 1,1-2-1,2 1 1,0-2-1,3 1 0,-1-2 0,3 1 0,-3 0 0,2 1 0,2 1 0,-3 0 0,-1 2 1,-2-1-1,0 2 0,-2 0 0,1 0 0,0 1 0,0 0 0,1-1 1,2 0-2,2 0 2,3 0-1,0-1 0,5 0 0,-2 0 0,3 0 0,1-1 0,1 0 0,0 0 0,1-1 0,-1 0 1,2 1-1,0-1 0,1 0 0,0 1 0,1-2 1,1 1-1,2 0 0,1-1 0,1-1 1,1 0-1,2 1 0,3-2 1,3 3-1,2 0 0,4-1 0,2 0 0,4 1 0,1 0 0,11 1 1,-11 1-1,11-1 0,0 0 0,0 0 0,0 0 0,0 0 0,0 0 0,0 0-2,0 0 0,0 0-1,0 0-3,0 0-13,-11-7-22,-2 5 0,-10-4-1,-5-3 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6:46.0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77 781 7,'0'0'7,"12"4"-1,-12-4 1,22-12 0,-1-7 1,10-8 2,10-10 0,7-11 2,13-6 1,8-7-1,9-1 0,1-4-2,6 6-1,-3 1-1,-1 13-2,-8 3-2,-3 9-1,-11 3-2,-6 7 0,-8 6-1,-9 3 0,-7 3-2,-8-1-3,-3 3-6,-9 3-22,-10-9-3,-4 5 2</inkml:trace>
  <inkml:trace contextRef="#ctx0" brushRef="#br0" timeOffset="481">213 133 13,'0'0'26,"14"-1"0,-14 1-5,0 0-18,0 0-4,0 0 1,0 0-1,0 0 2,-11 8 0,11-8 2,-13 17 1,1-3 0,1 7 3,-6 5-2,1 9 1,-6 5 0,4 7-2,-2 6-1,2 4 0,-1-2-1,6-1-2,0-6 1,5-4-1,2-9 0,1-6 0,2-9 0,1-6 0,2-14 0,5 15 0,-5-15 1,19 7 0,-1-6 0,6 1 1,9-2 0,7 1 0,7-1 1,7 1 0,0-1 1,3 2-1,-3-1 1,5 3 0,-8-2 1,3 4-1,-5-1-1,1 1-1,-3-2 0,2 1 0,-5 0-1,0-1 0,-7-1 0,-4 0-1,-5 1 0,-6-2-1,-1 3-1,-8-3-1,3 9-3,-16-11-20,15 9-12,-3 0-1,-12-9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4:54.9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133 1395 12,'0'0'14,"0"0"-5,-3-9-2,3 9-2,9-5 0,-9 5-1,16-5-2,-1 3 0,-2 0 0,5 2-1,5 4 0,1 2 1,6 2-1,12 3 3,5 4 0,13 0 1,16 4 1,9-1 0,11 4 0,12-3 1,15 2-1,2-3-1,11 1-1,-2-4 0,6 2-1,-2-4 0,-4 0 0,-7-7-1,-6 1 1,-9-5-1,-9 1 0,-11-5 0,-10-1 0,-11-3 0,-10 1 0,-13-2 0,-8 2-1,-11 0 0,-6 1-1,-9 2 0,-14 2 0,11-3 0,-11 3 0,0 0 0,0 0 1,0 0-1,0 0 0,0 0 1,4-12-1,-4 12 0,1-19 0,2 6-1,1-7 0,6-3-1,1-6-1,5-4 1,2-7-1,5-5 0,1-5 1,3-6 0,-3-4 2,-1-6-1,-4-4 1,-4-4 0,-3-2 1,-7-8 0,-4 4 0,-4 0 0,-5 0-1,1 2 0,-2 5 0,0 7 0,-2 3 0,3 11 0,1 3-1,0 7 1,0 7 0,2 7 0,-1 4 1,-1 5-1,2 5 0,-2 2 1,7 12-2,-13-14 1,13 14 0,-19-8 0,8 6 0,0 1-1,-4 1 1,-3 0 0,-4 1 0,-4 1-1,-6 2 1,-4-1 0,-8 1 0,-6-1 0,-8 0 0,-8-2 1,-6-2-1,-8-2 0,-3-1 1,-9-2-1,-4-1 0,-2 1 0,-4 1 0,-7 1 0,-6 3 0,-1 3 0,-5 3 0,0 1 0,-1 3 1,2 1-1,5 0 0,10 0 1,14 1-1,10-3 1,15 0-1,11-2 1,11-1-1,10-1 1,4 0-1,4-2 1,7-1 0,2 0-1,2 0 0,0-1 1,4 1 0,0-1-1,11 0 1,-9 0-1,9 0 0,0 0 0,-10-1 1,10 1-1,0 0 0,0 0-1,0 0 1,-10 0 0,10 0 0,0 0 0,-11 5-1,11-5 1,-13 6 0,13-6 0,-14 7-1,14-7 1,-12 9-1,12-9 1,-14 14-1,9-3 0,-1 4 1,-2 5-1,-1 6 1,0 5-1,0 5 1,1 3-1,0 4 1,4 7-1,1 0 0,2 1 0,3 3 0,1 0 0,-1 3 1,1 1-1,-2 0 1,-2 1 0,-2-1-2,2 7-13,-1 9-16,-9 4-2,0 10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4:56.8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0 16,'0'0'22,"0"0"-15,0 0-2,0 0 0,0 0-1,0 0 0,-4 10 1,5 0-1,0 2 1,-2 5-2,0 6-1,0 9 2,-3 6-1,-2 10 0,-3 5 1,-7 8 1,-7 4 0,6 7 0,-4 3 0,2 1 0,-2-4 0,4-1-1,-2-9 0,10-5-1,5-7-1,-4-9-1,3-10 0,1-7 0,4-8-1,0-3-1,0-13 0,7 12 0,-7-12 0,0 0-1,11 5 1,-11-5 0,9 3 0,-9-3 0,17 12 0,-5-2 0,6 0 1,6 2 0,7-1 0,7-1 0,17-2 0,6-1 0,10-4 1,12-1-1,10-2 1,7 2-2,9 0 2,5 3-2,2 4 1,4 0 0,3 1 0,3 1 0,2-2 1,0-2 0,2-2 0,-1-2-1,-1-4 1,0 0-1,-4-3 0,-7 0 1,-3 1-1,-2-1 0,-7 0 0,-2 1-1,-6 4 0,-4 1 0,-2 4-1,-3 2-1,-4 3 0,-7 1 0,-3 2 1,-5-2-1,-6-2 1,-6-4 0,-5-2 1,-3-2 0,-2-2-2,-5-1-1,-2 3-7,-2-1-2,-2 0-5,2 6-10,-12-11-1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4:57.8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3928 1406 35,'0'0'30,"-7"-14"-4,1 0-7,0-2-8,-1-8-6,0-6-3,-1-7-1,2-9 0,-1-6-1,5-9 1,1-4-1,0-3 0,-3-1 0,9-1 2,-3 2-1,1 3 0,1 1 1,-2 3-1,-2 1 0,3 1 0,-3 2 0,-2 2-1,0 4 1,1 4 0,-3 6 0,4 7 1,-4 6 1,-2 6-1,8 6 1,-5 5-1,3 11 0,-10-13 0,10 13-1,-7-9 0,7 9-1,0 0 0,-14-12 0,14 12 0,-15-8 0,5 3 0,-4 1-1,-2 0 1,-4 0 0,-7 0 0,-5 0-1,-7 1 1,-6-1 0,-8 0 0,-4-1 0,-9-2 1,-8 2-1,-7 1 0,-10 3 1,-6 0-1,-4 3 0,-5 1-1,-4 4 2,-1 3-1,-3-3 1,3 0 0,2 0 1,2-1 2,-2-2-2,0 0 1,-3-2-1,-1 2 0,-1 0-1,0 4 1,1-1-2,0 2 1,2 3-1,4 0 0,5 1 0,7 0 0,5-2 0,9-1 1,3-2-1,6-2 0,4-3 1,5-3-1,4-1 0,5-2 1,3-2-1,6-1-1,3 0 1,5 1 0,5 1 0,3 0 0,4 2-1,3-1 1,3 1 0,4 1 0,2 0 0,3 0-1,10 1 1,-11-3 0,11 3 0,0 0-1,0 0 1,0 0 0,0 0-1,0 0 1,0 0-1,0 0 1,0 0-1,0 0-2,0 0-2,0 0-5,-1 11-12,1-11-15,-1 13-1,1-13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5:34.21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553 57 0,'0'0'3,"-1"-15"-1,1 15 2,-1-11 0,1 11 2,0-11 0,0 11 0,0-10 2,0 10-1,0 0 0,-2-11-2,2 11-1,0 0-1,0 0-1,0 0 0,0 0-1,0 0-1,0 0 0,0 0 0,-2 12-1,4-2 1,1 7-1,1 3 2,-2 9 0,0 7 1,-1 11 1,0 9 0,-3 9 0,0 10 2,-3 4-2,-2 6 1,-4-1-2,1-1 1,-6-7-2,-1-4 1,-6-12-2,2-9-1,2-10-5,1-11-10,2-15-11,16-15-1</inkml:trace>
  <inkml:trace contextRef="#ctx0" brushRef="#br0" timeOffset="481">210 691 1,'0'0'22,"7"15"0,-7-15-16,0 0-5,0 0 3,-9 8 2,9-8 0,0 0-2,-6 15 1,6-15 0,1 19-1,2-5-1,3 5-1,1 3 1,5 7 0,0 5 0,4 4 0,1 3 0,0 6 0,1 2-1,1-1-1,-2-5 1,-2-3-2,0-8 2,0-4-1,0-12 3,4-10-1,2-15 0,7-10 1,2-14 0,10-6 0,-2-12 0,5-5-1,0-6-2,-2 1 2,-5 5-1,-4 6 0,-8 6 0,-3 9-1,-7 7 1,-4 8-1,-3 7 0,-2 4 0,-5 9 0,6-10-1,-6 10 1,0 0-1,0 0 1,0 0-1,0 0 1,0 0-1,0 0 0,0 0-2,0 0-1,0 0-3,0 0-4,0 0-6,0 0-19,0 0-1,-10 11 1</inkml:trace>
  <inkml:trace contextRef="#ctx0" brushRef="#br0" timeOffset="1372">18 675 17,'0'0'26,"-8"-10"-15,8 10 0,0 0 1,-11-6 0,11 6-5,0 0-1,0 0-2,0 0 0,0 0-2,0 0-1,0 0-1,4 13 0,2-3-1,0 5 1,4 3-1,-1 5 1,3 5 0,2 6 0,0 3 0,2 2 0,0 2 0,5 0-1,0-1 1,1-2 0,3-2 0,-2-5 0,2-6 0,-4-3 0,1-7 1,-5-4 0,-1-5 1,-2-7 0,1-5-1,1-10 1,2-1 0,3-7-1,4-4 1,2-9-1,3-2-1,3-5 1,0-2-1,-1-1 1,-2-1 0,-4 2 0,-3 4 0,-3 7 0,-4 6 0,-7 8 1,-2 7-1,-7 14-1,7-12 0,-7 12 1,0 0-2,0 0 1,0 0 0,10 12-1,-10-12 1,0 0-1,4 11 0,-4-11-4,0 0-6,0 0-13,-3 16-8,3-16 0</inkml:trace>
  <inkml:trace contextRef="#ctx0" brushRef="#br0" timeOffset="2243">724 893 4,'47'-50'18,"1"7"-3,-7 8-2,-10 8-1,-4 10-2,-15 8-2,-12 9-1,0 0-2,-1 9-3,-7 1-4,-1-1-8,-1-2-13,4 8-4,-5-8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5:53.51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1987 173 6,'0'0'8,"0"0"-1,-15-4-1,4 1-1,-3 0 1,-4-7-1,-3 5 1,-2-3-2,-3 0 1,-2 1 0,-4 1-1,0-1-1,-6 2 0,-1 5-2,-4 0 0,-5 0 0,-2 5-1,-5 3 1,0-1-1,-4 5 1,3-1-1,-3 2 0,0-1 1,1 2-1,-2-3 1,0-3 0,1 5 0,1-5 2,1 3-2,-1-1 1,3 3-1,-1-1 2,6 4-1,-2 2 0,1 1 0,1 3 0,2 3 1,-1 0-1,4 1 0,2 1 0,2 1-1,2-1 1,2 0 0,3-2 0,4 0 0,2-1-1,5 3 0,2-3 0,3 1 0,4-2 0,3 1 0,6 1-1,3 0 0,4 0 1,3-1-1,3 0 1,3 1-1,1-1 1,4 0-1,1-2 1,5-1 0,2 1 1,3 0-1,3 1 1,5 1 0,4-2-1,6 1 1,1 0-1,4 0 0,5-2 1,5-1-2,2-1 1,5-3 0,3-1 0,4 0-1,0-1 1,4-2-1,-2-1 1,0-2-1,1-2 1,0 3-1,1-3 1,1 0 0,4-1-1,1 0 1,1-1 0,2-1-1,0 1 1,3 0-1,2 0 0,1-1 0,-2-1 0,3-1 1,-1 0-1,4-2 0,-1 0 0,-1-2 1,-2-2-1,-1 0 0,0-3 0,-2 2 0,0-2 1,0 0-1,-1-1 0,1-1 0,1 0 0,-1-2 0,1-1 1,-1-1-1,-1 0 0,-2-1 0,0-1 0,-4-1 0,0-2 0,-1-3 0,-4-2 0,-1-2 0,-3-2 1,-2-1-1,-4-1 0,-2 1 0,-4 0 0,-3 3 0,-7 0 1,-4-5-1,-7 4-1,-5 2 2,-7-1-1,-4 0 1,-8-2-1,-4 0 0,-4-2 0,-3 4 0,-4-3 0,-4-2-1,-4-3 1,-5 2 0,-7-2 0,-6 0 0,-6 1 0,-7-1-1,-6 0 1,-6 1 0,-5 1 0,-1-1 0,-5 3-1,0-5 1,-7 3-1,-2 4 1,-7 2 0,-2 1 0,-5 3-1,-7 1 1,-1 1-1,-2 8 2,-2-2-2,-3 0 1,3 0 0,0 1 0,0 1 0,1 2 0,-2 2 0,-4 2-1,1 2 1,0 1 0,-1 2 0,-1 2 0,2 0 0,2 2-1,1 2 1,4 0 0,5 2 0,5 0 0,3 1 0,5 0 0,2 1 0,3-2 0,5 0 0,0 0 0,2-1 0,-1-1 1,3-1-1,4 1 0,0-3 0,3 2 0,4-3-1,5 1 1,5 5 0,2-5 0,10 4-1,4-5 0,9 5 1,4-6-2,10-1 0,0 0-3,-4 13-6,4-13-22,0 0-2,0 0 2</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6:22.0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1342 40 5,'-26'-4'6,"-2"2"0,-3-2 0,-3 3-1,0 0 0,-2 1 0,-1 1-1,-2 2 0,-5 4-2,1 0 1,-1 3-1,1 2-1,-2 0 1,3 3-2,2-1 1,2 2-1,5-1 1,2 2-1,3 1 1,2-2-1,-1 3 2,-1-1 0,0 1 1,-4 0 0,0 2 2,-5 0-1,-1-1 0,0 3 2,1 3-3,0-1 0,1 2-1,2 1-1,1 1 0,3-1 0,4 4-1,2-3 1,3 0 0,2 0 0,5-1 0,0 0 1,5 0 0,2 0 0,0-1 0,1-3 0,4 3 0,-1-1 0,2 2 0,3-1 0,0 0 0,1 1-1,5 1 0,0 0 0,2 0 0,4-2-1,1-1 1,3 0 1,3-1-2,3-3 1,1-1 1,5-4-1,1 1 0,1-1 0,3-3 0,1-3 0,1 2 0,1-1 0,4 1 0,-1-3 0,0 3 0,1-4 0,1 2 0,2 0-1,3 0 1,-1-1 0,2 0 0,1-1-1,2 0 1,0 0 0,1-1-1,0-1 1,1 1 0,-1-2-1,1 0 1,3-1-1,-3 3 1,2-3-1,3 0 1,-2-1-1,1 0 1,-2-1-1,2 1 1,-5-2-1,1-1 0,-3-1 0,0 0 0,-2 1 1,2 0-1,1 2 0,-1 0 0,4 1 0,1 1 0,3 2 0,3-3 1,0-1-1,0 0 0,2-1 0,1-2 0,3-1 0,1 0 1,0 0-1,2 0 0,5 0 0,-1 0 1,3-1-1,-3-1 0,1-1 0,-2-1 0,1-1 0,-2 0 0,-6-2 1,0 0-1,-4-1 0,0 0 0,-2 0 0,-4 0 0,2 0 1,-1-2-1,1 1 0,-1-2 0,-2 0 0,0-3 0,-3-1 0,0-1 1,-7-2-1,1-1 0,-3-1 0,1-2 0,-2-1 0,-2 0 1,1 2-1,-4-1 0,2-1 0,-5-1 0,-4 0 0,-4 0 0,-2-1 0,-2 0 1,-2-2-1,-2 0-1,-1-1 1,-4 0 0,2-1-1,-3-2 0,-1 1 1,-6 0-1,-5 0 0,-3-1 1,-4 2-1,-5 1 1,-1 1 0,-3 2-1,-1 1 0,-3 1 0,2-1 1,-6 1 0,-1 1-1,0-1 0,-4 1 0,-3 0 1,-3 3-1,-6 0 0,-3 1 0,-1 1 1,-3-1-1,-4 1 1,-2 1-1,-2-2 1,-3 0 0,-1 1-1,-2-1 1,-7 1 0,-3 2 0,-4 0-1,-2 2 1,-3 1 0,0 1 0,-3 0 0,1 2 0,4 1 0,0-3 0,3 2 0,1-1 0,1 3 0,0-1 0,3 0 0,0 3 0,-1-1 0,5 3 0,-1 0 0,3 0 1,0 0-1,2 1 0,1 1 1,-2 1-1,0 0 1,-3-1-1,-1 3 1,-2 1-1,0 0 1,-1 1-1,1 3 0,4-2 0,2 3 1,0 0-1,6 2 0,0-3 0,5 0 1,1-1-1,1 0 1,-1 0 0,2-2 0,-1-1 0,-1 0 0,1 0 0,0 1-1,4 0 1,-1 1-1,2 0 1,1 1-1,4-1 0,2 1 0,-1 0 0,3 0 0,0 1 0,2 2 0,1 0 0,5 0-1,1 2 1,4-2 0,5 0 0,1 2 0,5-3 0,1 0 0,11-7-1,-16 14 1,16-14 0,-17 15 0,11-5 0,-5 1-1,4 3-4,-6-1-11,1 0-18,2 1-2,-7-10 2</inkml:trace>
  <inkml:trace contextRef="#ctx0" brushRef="#br0" timeOffset="43572">1386 1555 10,'9'5'2,"-9"-5"-2,0 0 2,9 11 0,-9-11 2,5 12 1,-5-12 1,4 11 1,-4-11 0,4 18 2,-3-7-1,0 0 0,0 4-1,-2 6-2,2 4 1,-3 4-2,3 5-1,0 6 0,1 7-1,1 11 1,2 8 0,-3 5 0,3 9 1,-6 10 0,1 9 0,-6 8-1,0 7 0,-6 0 1,0 3-1,-2-7 0,1-2 0,2-6 0,3-6 0,2-13-1,2-10 1,1-14-1,3-9 0,0-9 0,1-10 0,0-10-1,-1-8 1,0-13-1,0 0 0,1 11-2,-1-11-3,0 0-11,10-9-21,-7-5 0,4-2 0</inkml:trace>
  <inkml:trace contextRef="#ctx0" brushRef="#br0" timeOffset="44143">1137 3332 27,'0'0'30,"0"0"2,-11 0-16,11 0-9,0 0-2,0 0-1,0 15-1,1-1-1,0 3 0,1 8-1,2 3 1,3 7 0,2 4 0,2 1 0,3 2-1,2 0 0,2 0 0,2-2 0,-1-3 0,4-1-1,-3-5 2,0-4-1,-2-5 0,1-4 2,-3-3-1,1-5 1,-5-8 0,5-7 1,-1-14-1,6-8 1,1-12-1,5-7 0,2-11-2,5-5 1,-3-3-2,0 3 1,-3 6-1,-5 9-1,-3 7 2,-5 8-1,-5 10 1,-3 7-1,-8 15 0,8-15 0,-8 15 0,0 0 0,0 0 0,0 0 0,0 0-2,0 0-2,0 0-23,0 0-10,-17 1-2,3-1 1</inkml:trace>
  <inkml:trace contextRef="#ctx0" brushRef="#br0" timeOffset="44944">1151 3314 10,'-13'-20'27,"6"10"-6,0 0-6,2-2-2,1 2-3,-3-2-2,7 12 0,-10-20-2,10 20 0,-8-15-1,8 15-2,0 0-1,-9-11-1,9 11 0,0 0-2,0 0 0,-10-3 0,10 3 1,0 0-1,0 0 0,0 0 0,10 11 1,-10-11-1,13 16 1,-4-2 1,0 5-1,2 5 1,0 7 0,4 7 0,-3 4-1,3 6 2,2 4-2,2 3 0,2 0 1,1-1-1,-1-2 0,1-5 0,-1-4 0,-1-5 0,-2-5 0,-3-6 0,-2-6 0,-3-3 1,-3-7 0,-2-1 1,-5-10 0,0 0 1,0 0 0,13-4 0,-8-10 0,4-3-1,1-5 0,3-6 0,4-8-2,5-4 0,3-6 0,2-3-1,1-2 1,1-3-1,1 1 1,-1 1 0,-1 6 0,-4 4 0,-6 7 0,-2 7 0,-6 9 1,-1 5-1,-9 14 0,8-12 0,-8 12-2,0 0 1,-8 10-2,8-10-1,-10 20-8,0-5-17,-3-4-7,2 1 1,-6-8 1</inkml:trace>
  <inkml:trace contextRef="#ctx0" brushRef="#br0" timeOffset="70571">1520 5497 21,'0'0'13,"0"0"-1,0 0 0,0 0-2,0 0-2,0 0-3,0 0-1,0 0-2,0 0-1,0 0-1,0 0-1,0 0-3,0 0 0,0 0-1,0 0 1,0 0-1,0 0 1,0 0 1,0 0-2,0-13-6,0 13-11</inkml:trace>
  <inkml:trace contextRef="#ctx0" brushRef="#br0" timeOffset="71643">2507 1593 0,'0'0'18,"0"0"-11,0 0-4,0 0-2,0 0-2,2 16-2,-2-16 2,1 21 0,1-5 2,-2 0 0,1 10 0,-1 3 2,-1 9-1,2 7 1,-2 13 1,1 12 0,-4 15-1,1 19 0,-7 20 0,-2 16 0,-6 21-1,-5 14 0,-3 14-1,-5 6 0,-4 8 1,0 2 3,2-9 1,5-4 0,7-10 2,3-2-2,5-12 1,3-5-1,-2-13 0,0-3-3,-6-5-1,-5 0-1,-6-6 1,-3-3 0,-5 0 0,1 0 0,3-2 0,6-3 0,6-8 0,9-7 0,3-12 0,8-9 0,2-15 0,5-12-1,0-7 1,1-8-1,-1-8 0,-1-5 0,0-3 0,-2-3 0,-1-7-1,-1-2 1,0-5-1,0-5 0,-1-12-3,-1 10-6,1-10-6,0 0-15,2-26-4,-2 10 0</inkml:trace>
  <inkml:trace contextRef="#ctx0" brushRef="#br0" timeOffset="72274">1720 6510 17,'-14'-6'27,"14"6"-11,0 0-3,-9-6 1,9 6-1,0 0-2,0 0-1,0 0-1,0 14-2,-2 0-3,4 11-1,-1 5-2,2 8 1,0 4-1,1 6 0,0 1 1,2-3-1,0-6 0,2-7 1,1-6-1,3-7 0,4-9-1,4-8 0,3-9 1,8-12 0,3-15 0,7-8 0,3-11 1,3-4-1,-2-3 1,-2 1-2,-6 6 2,-5 9 0,-8 12 0,-6 9 0,-8 9 1,-10 13-1,10-13-1,-10 13 1,0 0 0,0 0-2,0 0 0,0 0 0,0 0-1,0 0-1,0 0-2,-1 9-3,-1 6-9,-3-4-21,-6-2-2,-4-2 1,-8-11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6:49.8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1349 73 12,'-24'-19'8,"9"8"-2,-4 1-1,-1 1-1,-5 2-1,-1 2-1,-6 1 0,-3 4 0,-1 1-1,-1 2-1,-3 1 1,-3 1 0,-1 2 1,-1 2 1,1-1 0,-3 2 1,3 1 1,-3 0-1,1 5 0,1 2 0,0 2-1,1 3-1,1 2 0,-2 3 0,2 5-2,-1 0 1,2 2-1,1-1 1,1 3-1,1 0 2,2 1 0,4-2 0,2 1 2,3-2-1,6 1 1,1-1 0,6 1 0,3-3 0,6 3 0,2-2-2,5 1 1,1-1-1,3 1 0,1-2 1,4 0-1,3-3 0,2 1 0,6-2 0,6 0 1,6 1-1,9 0 0,6 0 1,7 1-2,4-2 1,6 2 0,0-2-1,1-1-1,-4-2 1,0-1 0,-4-2 0,0-2 0,-2 0 0,4-2 0,0-5 0,5 2 0,2-3 0,3 1 0,5-1 0,1 1-1,2-1 1,2 0-1,0 3 0,-1-2 0,-3 0 2,0-1-2,-6-3 0,-1-2 1,0-3-1,-2-2 0,1-1 1,2-2-1,3-2 0,2-1 0,3 0 0,3 0 0,-2 1 0,-1-1 0,0 2 0,-3 0 0,0 1 0,1 1 0,0 0 0,3 0 0,3-2 0,0 0 0,4-1 1,0-2-1,2-1 0,-3 0 0,0-1 0,-1 1 0,-2 0 0,1-1 0,1 2 1,1 0-1,1-2 0,-1-2 0,0-2 0,-1-1 1,-1-1-1,-2-3 0,-4-2 0,-3-1 0,-4 0 0,-2 2 0,0-1 0,-2-1 0,-4 0 0,-1 0 0,-2 1 0,-2-2 1,-4-2-1,-3 2 0,-2-2 1,-6-3 0,-3 2-1,-5 1 1,-3-3-1,-6 1 0,-4-3 0,-3 0 0,-2-1-1,0 1 0,-3-2 1,5-1-1,-5 0 1,3 2-1,-4 2 1,0 1 0,-3 0 0,-3 0-1,-1 1 0,-5 0 0,-1-1-1,-7-1-1,-1-1 1,-9-1 0,-1 1 0,-5-1 0,-4 2 1,-5-2 1,-1 3-1,-3-1 0,-3 0 1,-1 0-1,-5 0 1,-4 0-1,-5 0 1,-10 3-1,-4-2 1,-2 0-1,-3 0 1,-5 0 0,-3 1 0,-3 0 0,-4 0-1,-2 1 1,-3 3 0,-9 1 0,-4 2-1,-6 3 1,-7 3-1,-2-2 1,-3 4-1,-2 0 1,-3 0-1,1 1 1,1 0 0,2 1 0,5-2 0,2 2 0,2 0 0,1-1 0,5-2 0,2 2 0,3 0 0,4 0-1,2 2 1,3 0 0,7 2 0,5 4 0,4 2 0,9 3-1,6 2 1,5 0 0,7 3 0,6-2 0,6 0 0,6-1 0,6 0 0,2-2 0,5 0 0,5-1 0,1 2-1,4-1 1,1 2 0,0-1-1,2 4-2,-4-3-4,2 5-8,-8 0-8,-4-4-11,-3 4 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0,-3 2 0,0-1 1,-1 2-1,-2-1 0,1 2 0,-2-1-1,1 1 0,0 1 0,-1-1 0,0 0-1,-9-2 0,16 5 1,-16-5-1,13 5-1,-13-5-2,13 6-7,-2 3-19,-11-9 0,10 2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1:55.22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196 1156 4,'0'0'3,"-4"11"-1,4-11 0,0 0 0,0 0-2,0 0 0,0 0-1,0 0 0,0 0 0,0 0 1,0 0 0,0 0 0,0 0 0,13 9 1,-13-9 0,11 12 0,-11-12 0,20 8 1,-10-2-1,3-1 2,-3-5 0,6 4 0,1 4 2,2-6-1,1 5 1,-1-6 1,4 1-1,-1-2 0,7 7-1,-5-7 0,3 0 0,0-1-1,2-5 0,4 5 1,0-5-2,2 2 1,3-3 1,0 3-2,0-2 0,-1 3 0,2 3-1,0-4 0,0 5 1,0-4-1,0 3 1,0-8 0,4 7 1,0-6-1,3 6 1,0-6 0,3 5-1,-2-4 0,3 3-1,-2 3 0,0-3 0,2 3-1,-3-3 1,-3 2-1,1-1 0,-4-1 0,2 2 1,-4-1-1,0 1 1,-3 0-1,-2 0 1,0 1 0,-2 0 0,-1 0-1,-1 0 1,-3 0 0,1 1 0,-3-1 0,-3 1-1,-2-1 1,-2 1 0,-3 0-1,-1-1 1,-3 1-1,0 0 0,0 1 1,0 0-1,-2-1 0,2-1 0,5 0 1,3 1-1,3-1 0,0 0 1,3 0-1,2 0 1,5 0-1,2 2 0,-5-2 0,0 3 0,-1-2 0,-1 1 0,2-2 0,-1 3 0,0-3 1,-1 1-1,2 6 0,0-7 0,-2 8 0,3-2 0,-1 2 0,-1-2 0,0 4 1,0-1-2,0-6 2,1 5-1,0-5 0,2-1 0,0 1 1,3-1-1,0 0 0,2 0 0,3-1 0,-2 1 0,2 0 0,2 1 0,-2 0 0,0 0 0,0 0 0,2 0 0,-3 0 0,2-1 0,1 0 1,-1 0-1,1-1 0,1-1 0,1 0 0,0 0 0,2 0 0,1-1 0,2 1 0,-1-2 0,1 1 0,1 0 1,0 0-1,1 0 0,-2 1 0,0-1 0,0-1 0,3 2 0,0-1 0,4 1 0,2-1 0,1-1 0,1 0 0,0 0 0,2 0 0,-2-1 0,0 0 0,-2 0 0,-2 1 0,0 0 0,-1-1 0,1 1 0,-2 0 0,-2 0 0,2 1 0,-2 0 0,-3 0 0,1 1 0,1-1 0,-2 2 0,2-1 0,-3 0 0,2 0 1,-1 0-1,1-1 0,-1-4 0,-2 4 0,0 1 0,-2 1 0,0-1 0,-3 1 0,1-1 0,-3 1 0,-1 5 0,-1-5 0,0-1 0,-2 0 0,1 0 0,1 0 0,1 0 0,2 0 0,0 0 0,1 0 0,2 0 0,0 1 0,1 1 0,-3-1 0,-1 0 0,-2 0 0,0 0 0,-2 0 0,1 0 0,-1-1 0,2 0 0,0 0 0,2 0 0,3-1 0,-3 2 0,2-2 0,2 1 0,-1 0 0,0 0 0,-1-1 0,-2 0 0,1 0 0,-3 0 0,0 0 0,-1 1 0,0-1 0,-1 1 0,0 0 0,-1 0 0,-1-1 1,3 1-1,-6 0 0,-2-1 0,-1 0 0,-4 1 0,-1 0 0,-2-1 0,-5 2 0,0-1 0,-4 1 0,0-1 0,-3 0 0,1 0 0,-10 0 1,17 0-1,-17 0 0,13-1 0,-13 1 0,12-2 0,-12 2 0,10-1 0,-10 1 1,10-7-1,-10 7-1,0 0 2,13-9-2,-13 9 1,0 0 0,8-12 0,-8 12 0,0 0 0,0 0 0,0 0 0,0 0 0,0 0 0,0 0 0,0 0 0,0 0 0,11-2 0,-11 2 0,10-7 1,-10 7-1,11-7 0,-11 7 0,9-8 1,-9 8-1,10-8 0,-10 8 0,0 0-1,14-2 1,-14 2-1,21-1 1,-7-1 0,7 2-1,3-1 1,2 0 0,0 0 1,0 0-1,0 0 0,-4-1 0,-2 2 1,-7-1-1,-4 0 0,-9 1 1,13 0 0,-13 0 0,0 0 1,0 0 0,0 0-1,0 0 1,0 0 0,0 0-1,0 0 0,0 0 0,0 0 0,0 0 0,0 0-1,0 0 1,0 0 0,0 0-1,-1-11 1,1 11-1,-6-17 0,5 5 0,-1-3 0,2-2 0,0-3-1,0 0 1,2 0 0,1-2-1,-1 0 1,0 1 0,1-2 0,-1 2 0,1-2-1,-2-1 1,1 1 0,-1 1 0,-1-1 0,0 2 0,0 1 0,0 0 0,-2 3 0,2 1 0,-2 1 0,3 0 0,-2 1 0,1 0 0,-2 0 0,1-8 0,-1 4 0,1 1 0,-1-1 0,0-1-1,0 0 1,-2 0 0,2 0 0,1 4 0,-1-2-1,0-1 1,0-2 0,0 1 0,0-1 0,0 0-1,0-2 1,0-1 0,1 1-1,0-1 1,1 2 0,-1 0 0,0-1-1,1 4 1,0 1 0,0 3-1,1 1 1,-2 2 0,1 2 0,0 9-1,-1-15 1,1 15-1,-4-11 0,4 11 1,0 0-1,-4-10 0,4 10 0,0 0 1,0 0 0,0 0-1,-9-10 0,9 10 1,0 0-1,-10-5 0,10 5 0,-13-3-1,0 1 1,-2 0 0,1 0 1,-3 1-1,-2 0 1,-3 0 0,-3 1-1,-3 1 1,1 1 0,-5 1-1,-6 0 1,-2 1 0,-5 1 0,0-1 0,-4 2 0,2-1 0,-2-1 0,-2 0 0,5 0-1,-2 0 1,3-1 0,-1 1 0,1-1 0,-1 0 0,-2 1 0,4-2 0,-4 1 0,-1-1 0,-1-1 0,2 0 0,-2-1 0,-1-1 0,0 0 0,-2 1 1,1-1-1,-4 3 0,-2-1 0,-2 1 0,-1 0 0,1 1 0,3-1 1,-1 0-1,2 0 0,3-2-1,4 0 1,3 0 0,2-1 0,3 0 0,1 1 0,-1-1 0,0 1 0,0 0 0,-2 2 0,-1-2 0,-2 2 0,-1-1 0,-2 0 0,1 2 0,-1-2 0,0-1 0,1 0 0,2-3 0,3 0 0,-2 0 0,1-2 0,-1-2 0,2 1 0,0-1 0,-2 1 0,-1 0 0,-1 0 0,-1 1 0,0 0 0,-2 2 0,-2-2 0,0 2 0,-1 0 0,-3 0 0,1 1 0,1 0 0,0-1 0,0 1 0,2 1 0,2-1 0,-3 3-1,4-1 1,4 0 0,-2 1 0,5 1-1,-2-1 1,2 0 0,-1 0 0,2-1 0,-1 0 0,-3 2 0,2-1 0,-3-1 0,2 1 0,-2 0 0,3 0 0,1 0 0,-4 0 0,2-1-1,-1 0 1,0 1 0,-2 0 0,0 1 1,-3 0-1,0 2 0,0-1 0,-1 0 0,0 0 0,2-1 0,0 1 0,1-1-1,1-1 1,2 0 0,2-1 0,0 1 0,-1-1 1,0 1-2,-1 0 1,0 0 0,-2 1 0,0 0 0,-3 0 0,0 0 0,-5 1 0,5-1 0,-2 1 0,1 0 0,-1 0 0,-3-2 0,-1 1-1,-3-1 1,6-1 0,-6 0 0,1 0 0,1 0 0,-6 0 0,10 0 0,-2 0 0,3 0 0,-1 1 0,1-1 0,-1-1 0,1 0 0,2 0 0,-4-1 0,1 0 0,0 0 0,3-1 0,-1 0 0,0-1 0,2-1 0,2 0 0,1 0 0,1-1 0,4 0 0,-3-1 0,4 0 0,2 1 0,-1 1 0,1-1 0,3 0 0,1 1 0,2 1 0,2 0 0,1 2 0,2-1 0,2 0 0,3 1 0,-3 0 0,1 1 0,1-1 0,0 1 0,3 0 1,-1-1-1,1 1 0,1 1 0,5-1 0,1 0 0,0 2-1,3-1 1,10 0-1,-14 3 1,14-3-1,-11 4 0,11-4 0,0 0 0,-9 9 0,9-9 0,-5 12 0,2-3 0,1 1 0,-2 3 0,1 2 1,0 3 0,-1 2-1,-1 4 1,0 1 0,-1 3 0,-4 2 0,2 3-1,-1 2 1,-1 0 0,1 2 0,0 4 0,1-1 0,1 2 0,3 0 0,1 1 0,1 1 0,2 1 0,-2 1 1,2 1-2,-1 0 1,0 2 0,0-2 0,1 0-1,-1-4 2,1-4-2,0-2 2,-1-3-1,-1-4 0,0-5 0,-1-3 0,-1-1 0,1-3-3,3 3-8,1 1-19,-5-5-1,4 0 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0.7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354 2100 3,'24'2'10,"-13"-1"-1,5 4-1,-2-2-1,6 3-2,0 0 0,2 2-1,1-1 0,2 0 1,3 1-1,2-3 1,4 3 1,0-2-1,5-1 2,-1-2-1,6 1-1,-2-1-1,4 1-1,0-1-1,2 2-1,-1-3 0,3 2-1,-3-1 0,0 1 0,3-1 0,2-1 0,-4 1 1,2-1 0,2 1-1,2-2 1,1 3 0,1-4 0,-1 2-1,-2-2 1,5 0-1,1 0 0,-4-1 0,0 0 0,-2-3 1,3 3-2,-1-4 2,2 2-1,-4-2 0,1 0 0,1 1 1,-4 0-1,0 2 0,-3-2 0,0 3 0,-3 0 0,1 1 0,-3 0 0,-1 0 0,-1-1 0,0 1 0,1 0 0,0 0 0,2 1-1,-1-2 2,0 3-1,2-2 0,1 3 1,2-4-1,-1 4 1,3-2-1,-2-1 1,0 2-1,3-2 1,3 0-1,0-1 0,-3 2 1,2-2-1,1 0 0,-1 2 0,2-1 1,1 2-1,-1-2 1,2 2-1,-1 0 1,0 1 0,0-1-1,0 1 1,-2-2 0,-2 1 0,-2 0-1,2 0 1,-5 0 0,2 0 0,-1 0-1,-1 2 1,0-1-1,2 0 1,0 1-1,-2 0 0,6 1 1,-2 0-1,1 1 0,-1 0 1,0 0-1,3 1 1,-2-2 0,1 2-1,0 0 1,-1-2-1,0-1 1,1 1-1,0-1 0,1 0 1,-2 0-1,3-1 1,2 0-1,1 0 1,1-1-1,1 1 1,-4-1-1,8 0 1,-2 0-1,0 1 0,1 0 1,3-2-1,-2-1 1,2 0-1,4 0 1,-2-1-1,-4-2 1,0 1 0,-3-1-1,-1 1 1,-1-1 0,-1 1-1,-5-1 0,0 0 1,-2 1-1,-2-3 0,0 1 1,-1 1-1,-2-2 0,1 1 0,0 0 1,-1-1-1,1 0 0,0 1 0,-2 0 0,-1 0 0,0 1 0,-3-1 0,-2 0 0,-4 0 0,0-2 0,-1 2 0,-1-1 0,-3-1 1,-2 1-1,-1 0 0,-2 0 0,0 2 0,-6-2 0,-2 2 0,-2 0 1,2 3-1,1-3 0,-2 1 0,3 1 0,0-4 0,2 2 0,2-1 0,-1-1 0,-1-1 0,0 2 0,-4 0 0,1 0 0,1 0 0,0 1 0,-2-2 0,3 3 0,-2 0 0,1-1 0,1 1 0,-5 0 0,-1-1 0,-14 3 0,20-3 1,-20 3-1,14-2 0,-14 2 1,0 0-1,0 0 1,0 0 0,8-9 0,-8 9 0,5-16-1,1 4 1,0-4 0,2-1-1,2-4 0,-1-1 1,3-1-2,-1-4 1,-3 0 0,-1 0 0,1-1-1,-1 0 1,-1 0-1,-2-2 1,1 0 0,-1 1 0,-1-1 0,-3 1 0,0-1 0,-1 1 0,-1 1 0,2 0 0,-4 0 0,1 0 0,0 0 0,0 1 0,2-1 0,0-1 0,-2 2 0,-2-2 0,2-1 0,2 0 0,-4 1 0,1 0 0,-3-2 0,-1 1 0,2 1 0,-1-2 0,1 4 0,1-2 0,-2 0 0,3-2 0,2 3-1,0-1 1,2 0 0,0 1 0,2 2 0,-2-2 0,2 3 0,2 0 0,-3 0 0,1 2 0,0-1 0,1 0 0,-1-3 0,4 3 0,-2-1-1,0 1 1,1 0 0,-1 2 0,0 0 0,-2 3 0,1 2 0,-3 1 0,1-1 0,-2-1 0,0 2 1,-1-1-2,1 0 2,0-1-1,-2 1 0,0 0 0,-2 2 0,3 0 0,-4 2 0,0 1 1,-2 1-1,8 11 0,-16-15-1,16 15 1,-22-15 0,9 9 0,-1-1 0,-3 1 0,-2-1 0,-2-1-1,-2 1 1,-1 0 0,-3 0 0,-3 1 0,-4 0-1,0 1 1,-4 1 0,-1 0-1,-2 2 1,-3-1-1,-3 1 1,0 0 0,0-1 0,-2 1 0,-1-2 0,1 1 0,-5-1 0,-1 1 0,2 0 0,-4-1 0,1 2 0,-1-1 0,-1 1-1,-1 0 1,3 1 0,-1-1 0,-1 0 0,5 0 0,-4 1 0,2-1 0,-2-1 0,-1 0 0,0-2 0,-1 1 0,-1-1 0,-2 0 0,1-1 0,-1 1 0,-7-1 0,7 1 0,1 1 0,1-2 0,1 1 0,0 0 0,-2 0 0,-1 1 0,9 0 0,-9 0 0,2 1 0,-3 0 0,5 0 0,-3 1 0,7 1-1,-3 1 1,4 0 0,2 0 0,0 0 0,1 0 0,-1 1 0,1-1 0,-1 0 0,-1 1-1,1 0 1,-1 1 0,-2 0 0,2 1 0,0 1 0,-1-1 0,4 2 0,2 0 0,-4-1 0,4 0-1,0 1 1,1-2 0,1 0 0,3-1 0,-2 1 0,1-2 0,2 0 0,1 0 0,-1 1 0,2-1 0,-1 2 0,-2-1 0,1 2 0,-1-1 0,-1 3 0,3-1 0,-1 0 0,-1 0 0,-3-1 0,1 1 0,3 0 1,-4 0-1,3 0 0,-3 0 0,-1-1 0,-1 1 0,1 0 0,-1-1 0,-1 0 0,-1-2 0,-3 0 0,0-2 0,1 1 0,-2 0 0,4-1 0,-5 2 0,0 0 0,0 0 1,-1 1-1,-2 0 0,-1-1 0,-5 1 0,0 2 0,-1-3 0,1-1 0,-1 1 0,1 0 0,2-1 0,2 1 0,0-1 1,-1 0-1,5 1 0,-1-2 0,1 1 0,-1-1 1,0-2-1,-3 1 0,3-2 0,1-1 0,-3 1 0,3-2 0,0 2 0,-2 0 0,3 3-1,1-1 2,-3 2-1,1 0 0,1 1 0,-1 0 0,-1 0 1,2-2-1,-1-1 0,3-1 0,2-1 0,2 1 0,2-1 0,2-1 0,3 1 0,2 1-1,5 0 1,3 0 0,2 1 0,0-1 0,6 1 0,-2 0 0,-3 0 0,2 1 1,4 1-1,2 0 0,5 1 0,0 2-1,4 0 1,11-4-1,-10 14 0,10-3 0,0 0 0,-1 1 0,1 3 0,0 3 1,0 3 0,9 2-1,-9 4 1,12 1-1,-5 3 0,3 6 1,-10-2 0,12 6 0,-12 3 0,1 4 0,0 3 0,-11 3 1,2 5-1,9 2 0,1 4 0,-2-5 0,0 1 0,-3 1 0,2-1 1,-1-1-1,0-2 0,-13 0 1,8 0-1,-12 4 1,8 0-1,-10 1 1,5 0-1,2-1 0,-3 1 0,2-4 0,3 0 1,2-2-1,2-3 0,6-3 1,0 1-1,2-4 1,3-3-1,1-1 0,2-6 0,1-3-1,-1-5 1,0-4 0,0-6 0,-2-4-1,3-4 0,2-1-1,-9-11-5,25 7-15,1-6-11,1-11-2,8-4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25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 10,'0'0'18,"-3"-10"-1,3 10-3,0 0-3,0 0-4,0 0-3,0 0-2,0 0 1,0 0-3,0 0 1,0 0-1,9 5 1,-9-5 1,20 5 0,-6-2 0,5 1 0,1 1 1,5-1-1,0-3 0,1 4-1,-1-2-1,2 1 0,-1 1 1,1 0-1,0 0 0,-1 0-2,3 5-2,0-4-7,-1-6-17,10 9-1,-8-12 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79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18,'14'3'10,"-14"-3"1,14 2 0,-4-2-1,1 1 0,1 0-3,3 1-1,1 0 0,2 1-3,2-2 0,2 3-1,0-2 0,2 2-1,-4-1 0,2 0 0,0 0-1,0 0 0,1 1-2,0-2-3,2 1-7,3 3-10,-4-9-5,10 7-1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16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0,'0'0'20,"22"12"1,-10-7-18,1 0-2,1 2 4,1-5 1,0 4 1,-1-5 0,1 1 1,-1-2 1,3 2-1,-1-2-1,3 2-2,0 0-2,2 0 0,2-1-1,1 2 0,0 0 0,-2 0-1,0-1 0,0 1 0,0 0-1,-2-2-1,2 2-2,-3-4-4,4 2-9,3 3-12,-7-10-2,8 6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58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2,'19'8'20,"-10"-9"0,6 4-19,0 1 0,0-1 2,2 1 2,-3-3 2,3 0 2,-1-3 0,2 3 1,0-3-1,1 4-1,1-3-3,0 2-2,-1-2-1,2 2 0,-4 0-1,3 0-1,-4-1 1,2 1-1,-3-1 0,2 0 0,-1 0 0,1 1-1,0-1-3,0-3-2,3 3-6,1-1-9,0-7-8,8 6-1</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99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10,'0'0'21,"23"12"-1,-10-9-17,3 2-5,3-2 2,0-2 1,0-1 2,0-3 2,3 1 2,0-3 0,4 1 0,-1 0 1,2 3-3,0-1-1,0 2-2,1 0-1,1 1 0,-1 1-1,0 1 0,0-1 0,0 0 0,-3 0 0,3 1 0,-2-2 0,1 0-1,1 2-4,-2-3-4,2-2-12,6 6-6,-6-10-1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7.4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11,'9'-1'13,"4"3"-2,-2-3 0,3 2-3,-1 1-3,-4-2-2,5 1-1,-1-1-1,1 0 0,2 0 0,-2-1 0,3 0 1,0-1-1,3 0 1,-2 1-1,1 0 1,-3 1-1,-1 0-1,-3 0-2,0 1-3,-12-1-10,0 0-9,13-6-2</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0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0 528 2,'0'0'6,"2"-9"0,-2 9 2,5-15 2,-2 6 0,1-2 1,-1 1 1,0-2-2,3 0 0,-3-2-4,1-2-1,0-2-1,2 0-1,-1-3 0,1 0 0,-2-3 0,3 1-1,-4-3 2,3 4-1,-2-3 0,2 1-1,-4 0-1,1 1 0,0 2-1,-2 1 0,3 1-2,-2-2-4,2 5-8,3 0-14,-3-6-3,5 5-1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66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-1 340 8,'0'0'-2,"15"-8"0,-6 3 2,2-1 3,-2-1 2,-9 7 3,14-13 2,-14 13 1,8-15 0,-6 6 0,-2 9-4,3-14 1,-3 14-3,1-17 3,-2 7-4,4-1 0,-2-1 0,-1 12-1,5-23 0,-2 10 0,-1-3-2,1 2-1,0-2 1,-2 1-2,2-1-1,-1-2-2,4 2-6,-3-2-12,-2-6-8,7 0 0</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33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534 34 6,'-23'-4'11,"0"2"-2,-5 0-3,0 1-1,-1-1-1,0 1 0,1-1 0,-1 1 0,2 0-1,-3 0 1,6 1-1,-2-1 0,0 1-2,2-1 0,0 1-1,1-1 0,0 0-3,0-1-3,0-2-3,-2-3-9,6 6-6</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86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594 0 13,'0'0'7,"-20"-1"0,7 2-1,-3 0-2,0 0-2,-6 1 0,0 0-1,-2 1 0,-2 0 0,-2-1 0,-1 0-1,-1 0 1,-1-1 0,3 1 0,-1-2-1,3 0 1,-2 1-1,3-1 0,1 1 0,0 0 0,1 1-1,-3 0-1,0 1-2,-1 1-5,-5-5-12</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44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308 0 3,'-12'1'5,"-2"-1"0,2 2-1,-4-1-1,3-1 0,-3 0-1,1 0 0,-3 1-1,-1-1-1,-2 1 1,-2-1-1,2 0 0,-4 2 0,-1 1-2,-3 0-2,1 4-8</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9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656 33 1,'-23'-2'3,"1"2"0,-3-1-1,-2 3 0,-1-2 0,2 2 0,0-2 0,-1-1 1,2 0-1,2-1 1,-2-2 0,1 1 0,3 0-1,-4-2 0,-3 3 0,0-2-1,-2 2 0,0-1-1,-1 2 0,0 0 0,1 0-1,2 1 0,2 1-3,0-1-5,5 5-7</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54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 0 8,'-14'-1'6,"1"2"-1,1-1 0,2 0-1,10 0 0,-12 1-2,12-1-1,0 0 0,-9 1-1,9-1 0,0 0-1,0 0 1,0 0-1,0 0 0,0 0 1,2 10 0,-2-10-1,4 10 1,-4-10-1,4 16-2,-1-5-3,-3-11-4</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96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6,'0'0'3,"2"17"-5,-1-8 2,-1-9 0,2 13 1,-2-13 0,2 13 1,-2-13 0,2 15 0,1-5 0,-1 2 0,0 4 0,0 2 0,-1 1-1,1 4 0,-1-3 0,-1 3 0,0 1 0,-1-3 1,1-1 0,-2-4 0,2 4 0,0-3 0,0 0 1,0 0 0,0-4-1,1 3 0,-1-3-1,1 1 0,0-2 0,-1-3 0,0-9-1,-1 16 0,1-16 0,0 11-3,0-11-5,4 11-8,-4-11-6</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13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0,'18'-1'7,"4"-1"-3,1 0 1,4-3 2,0 2 0,0 0 0,0-1 1,3 0-1,-1 1 0,3 1-3,1 1-1,5-1-3,4 1-3,4 0-4,2-1-5,7 4-6,-3-7-5</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55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7,'22'5'9,"2"-4"0,2 0 0,-1-1-1,0-1 1,1 1-1,1-1-1,1 1-2,2 0-2,0 0-2,4 1-3,2-1-4,-1 0-5,7 4-9,-8-9-5</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94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19,'16'3'20,"-1"-3"-4,-2 0-4,2 1-5,-2 1-3,3-1-1,-1 1 1,2 0-2,0-2 0,3 2 0,1-1 0,2-1-1,3-1-2,1 0-2,4 0-12,6 5-11,-3-9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31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16,'18'3'6,"0"-1"2,-1 0 1,1-1 1,-2 1 0,3-2 1,0 0 0,1 0-2,0 3-3,-1-3-3,2 2-1,-1-2-2,1 1 0,1-1-2,-2-1 0,2 1-2,-2-2-4,5-1-10,5 6-9,-6-10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63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30,'16'11'28,"-16"-11"0,18-1-11,-18 1-17,17 5 0,-6-3 1,-11-2 2,14 4 1,-14-4 0,18 0 0,-18 0 0,22-2 0,-8 0-1,2 2-2,3-1-1,2 1-1,3 0 0,0-2-2,6 2 0,-4-3-5,4 1-13,4 1-11,-5-7 1,7 2 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97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5,'0'0'25,"27"12"-1,-16-12 0,7 4-22,0-1-3,4 3 1,-2-2 0,-1-1 2,0 0 0,-1-2 2,-1 0-1,-2 0 0,0 0 0,-3-1-1,1 0-1,-2-1 0,0 1-1,-11 0 0,17-1 0,-7 0 0,-1 1-1,1 0-1,3 0-1,1 2-4,2 2-13,-2-8-7,9 9 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3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2,'9'20'2,"-1"1"-3,2 0 1,-3 0 3,0-1 1,-2-3 2,-2 1 1,1-1 0,-2 1 1,-2 2-1,0-1-2,-1 4-2,-1-2-1,0 3-2,-1-1 0,0-1-5,1 2-8,-7-8-9</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74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42-1 9,'5'17'13,"-5"1"-4,1 0-1,0-1 1,0-3 0,1-1 0,-3 1-1,2-5 1,-2 1-1,2-1-2,-1-9-3,-3 15-2,3-15-2,-8 17-1,8-17-3,-16 21-13,2-18-9,3 6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07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700 34 14,'-31'-2'16,"2"3"-18,1 0 1,-3-2 1,-1-1 4,-2-2 1,-2 1 3,3 0 0,-5 0 1,0 0-2,-3 1-3,-3 1-2,4 1-2,-2 0-1,-1 0 0,1-1-2,1-1-4,-1-6-12,7 7-5</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40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356 37 1,'-23'-1'17,"9"5"-1,-4-6-13,-2 1-6,-1-3 2,-1 2 1,-2-2 2,0 0 2,-2 0 1,1 1-2,-3-2-3,-5 3-6,-1 2-4,-10-10-9</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72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224 12 1,'-14'-1'18,"14"1"1,0 0-16,0 0-3,0 0 2,-9 11 1,9-11 2,0 0 1,-10-3 0,10 3 0,-20-4-2,4 2-4,-6 0-3,-2 0-3,-8 2-5,-9-8-13,5 12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07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35 19,'0'0'22,"-12"2"-1,12-2-19,-16-2-3,7 1 0,-3 1 2,-1-2 2,-2-1 1,-3 1 0,-1 0 0,-4-1-1,-2 2-3,-3-1 0,-1-3-3,-4 3-3,-2-3-4,-3-2-10,2 8-5</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3.16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145 2067 13,'0'0'12,"0"0"-1,0 0-1,0 0-1,0 0 0,0 0-1,0 0-1,0 0 2,0 0-3,0 0-1,0 0-1,0 0-2,0 0 0,0 0-1,0 0-1,0 0 1,0 0-1,0 0 1,0 0 0,44-9 1,-44 9-1,0 0 0,0 0 0,0 0 0,47 6 0,-47-6 0,0 0 0,0 0 0,52 4 1,-52-4 0,0 0 0,0 0 0,55 1 1,-55-1-1,0 0 0,0 0 0,54-1 0,-54 1 0,0 0-1,43 2 0,-43-2 0,0 0 0,42 3 0,-42-3 0,0 0 1,58 0-1,-58 0 1,0 0 0,60-4-1,-36 2 0,4-1 0,4 2-1,-3-1 1,2 0-1,-1 1 0,-2 0 0,3-1 0,0 2 1,-2-1 0,-4 0 0,4-2-1,-3 0 1,6 0 0,0-1 0,1 0 0,-1-1 0,1 0 0,0 1 1,-1-1-1,0 2-1,-3-1 1,-4 0-1,-6 2 1,-3 0-1,11-1 0,-1 1-1,1 0 1,0 0-1,-1 1 1,3-1-1,9 1 1,-2 1-2,-6-1 2,-4 1 2,2-1-2,-1 1 0,2 1 1,1-1-1,-6 0 0,4 1 0,-4 0 0,6 1 0,-4 0 0,-1 0 1,0 0-1,-4 0 0,0 1 0,1 0-1,-1 1 1,-1-1 0,1-1-1,1 2 1,-2-1-2,3 1 2,2 1-1,-4-1 1,2 0 0,-1 2 1,1-1-1,1 2 0,0-2 0,3 0 0,-1 0 0,2 0 2,4 0-2,0-1 0,2 0 0,1 0 0,2-1 1,-2 0-1,-5-1 0,7 0 0,-2-1 0,-1 1-1,-2 0 1,-1 0-2,0 1 2,1 0 0,6 0-1,-7 0 1,0-1 0,2 0 0,3 0 1,1 0-1,1-1 0,3 0 0,-2 1 0,-1 0 0,0 0 0,3-1 0,-2 1 0,-2 0 0,1 0-1,-1-1 1,-1 1 0,1-1 0,5 0 0,-6 1 0,2-2 0,0 2 0,2-2 0,-1 1 0,1-1 1,-2 0-1,0 0 0,-1 0 0,-5 0 0,4 0 0,-2 0 0,-1 1-1,0-1 1,1 0 0,-2 1 0,2-1 0,3 0-1,-2 1 2,0-1-1,0 0 0,1 0 0,1 0 0,0 0 0,0 0 0,-2 0 0,0 0 0,-1 0 0,-2 0 0,3-1 0,-2 1 0,0 0 0,1 0 0,1 0 0,3 0 0,0 0 0,3-1 0,-1 1 0,3-1 0,0 1 0,3-2 0,-2 1 0,2-2 0,0 0 1,-1 0-1,0-1 0,0 1 0,-2-2 0,0 1 0,-1-1 0,1 1 0,-1-1 0,0 0 0,4-1 0,-1 1 0,0-2 0,0 1 0,-1 0 0,-2 0 0,-1 0 0,-5 0 0,3 1 0,-3-1 0,0 1 0,-3 0 0,-2 1 0,-1 0 0,-1 1 0,3 1 2,-5 0-4,0 1 4,-3 0-4,2 1 2,-1 1 0,0 0 0,1 3 0,-2-2 0,0 2 0,-3 0 0,3 0 0,-1 0 2,-1 2-2,1-2 0,0 0 0,1 0 0,-1-1 0,5 0-2,0 1 2,-2 0 0,2 0 0,0 0 0,1 0 0,-1 1 0,2-1 0,-2 0 0,-1 0 0,2 0 0,2 0 0,0 1 0,4-1 0,0 0 0,1 1 0,1 0 0,1-1 0,0-1 0,-2 0 0,1 0 0,-3-2 0,0 1 0,-2-1 0,1 0 0,-3-1 0,2-1 2,1 0-2,-1 0 0,0-1 0,0 1 0,3-1 0,2 1 0,-2 0 0,0 0 0,-2 0-2,-3 0 4,-1 1-2,-3 0 0,-4 0 0,-4 0 0,-1 0 0,-4 0 0,0 0 0,-2 1 0,-2-1 0,2 0 0,-2 0 0,0 1 0,-9-1 0,16 0 0,-5 0 0,-1 0 0,2 0 0,-12 0 0,18 0 0,-8-1 0,0 1 0,-10 0 0,9-2 0,-9 2 0,0 0 1,0 0-1,0 0 0,10-5 0,-10 5 0,0 0 1,7-13-1,-7 13 0,8-19 0,-3 8 0,0-4 0,2-1 0,-1-1 0,0-1 0,1-1 1,1-2-1,-2 2 0,0-2 0,0 1 0,0 0 0,0 0 0,-1-1 0,-1-1 1,-1 0-1,0-1 0,-1-1 0,1 3 0,-2-4 0,0 2 0,1 1 0,-1 1 0,1 2 0,-2 1 1,3-5-1,-2 2-1,1 1 2,-2 0-2,1-2 2,-1 2-2,0-4 2,0 2-2,-2 2 1,1-1 1,-2-2-1,3 1 0,-1-2-1,0-2 1,0 1 0,1-2 0,2 1 0,-1-1 0,2-1 0,1 0 0,-1 0 0,0 1 0,-1 1 0,2-1 0,-3 1 0,2-1 0,-3-3 0,-1 0 0,-1 1 0,0-2-1,1 0 1,-2-1-1,0-2 1,-1 0 0,1 2 0,1-2 0,-2 1-1,2 1 2,-2 0-2,1 2 2,0 1-2,-1 0 2,0 0-2,-1 3 1,1-1 0,0 0 0,0 3 0,0 1 0,1 2 0,1 1 0,0-2 0,0 2 0,0 4 0,0 2-1,0-1 1,1 2 0,-3-1-2,2-1 2,-1 6 0,0-1 0,0-2-1,0 0 1,0 2 0,3 10 0,-8-16-1,8 16 1,-11-14-1,11 14 1,-12-10-1,12 10 0,-17-10 1,5 5 0,0 0-1,0 0 1,-1-1 0,-2 2 0,-1 0 0,-2 0 0,-3 1-1,2 0 1,-5 1 0,-4 0 0,-2 0 0,-2 1 0,-2 2 0,-4-1 0,-2 1 0,0 0 0,-1-1 0,-1 1 0,1 0 0,-3 0 0,3-2 0,-1 1 0,0-1 0,-1-1 1,-3 1-1,-3-1 0,-2 0 0,-1 1 0,-2 0 0,-1 0 0,-3 0 0,-3 0-1,2 0 1,3 1 0,1 0 0,2-1 0,-2 2 0,-2-1-1,2 1 1,4-1 0,0 1 1,0 0-1,0 0 0,2 0-1,-5-1 2,7 2-2,3-1 1,-2 1 0,1-1 0,0 1 0,0-1 0,-1 0 0,5-1 0,-3 0 0,-1-1 0,2-1 0,1 1 0,1-1 0,1 1 0,1 0 0,-2 0 0,2 0 0,0 2 0,0 0 0,-1 0 0,-1-1 0,-1 0 0,-1 0 0,2 1 0,0 0 0,-1 0 0,0-1 0,1 1 0,0 0 0,1 0 0,2 0 0,-4 0 0,0-1 0,1 1 0,-2-1 0,-1 0 0,0 0 0,-4-1 1,-2 2-1,5-3 0,-5 2 0,0-1-1,-1 2 2,0 0-1,1 0-1,-2 1 2,0 0-1,2 0 0,1 1 0,-2-1 0,1 0 1,-3-1-1,0 0 0,1-1 0,3 0 0,0 0 0,1 0 0,1-1 0,4 1-1,-1-1 1,2 1 0,1-1 0,0 1 0,-2 0 0,0 0 0,-1 0 0,-1 1 0,1 0 0,-1 0 0,0 1 0,-1 1-1,2 0 1,-2-1 0,-1 0 1,1 1-1,2 0 0,-2-1 0,1 1 1,-1-1-1,-1 0 1,0-1-1,5 1 0,-2-2 0,-2 0 0,2 0 0,0 0 0,1 1 0,0-1-1,-3 0 1,3 1 1,-1 0-1,-2 1 1,1 1-1,-3-1 1,1-1-1,-3 2 0,5 1 0,-7-2 0,2 0 0,4 0-1,0-1 1,-7 0 1,3 0 0,7 0-1,1 0 1,3 0 0,-5 1-1,2-1 2,-3 1-1,8 1-2,-3-1 1,-9-1 0,3 1-2,-1-1 2,3 1 0,-3-2-1,3 0 1,-1-1 0,0-1 1,45 2-1,-82-3 2,82 3-1,-71-5 0,71 5-1,-67-5 1,67 5-1,-57-4-1,57 4 1,-49-3 0,49 3 0,-56 0 0,56 0-1,-47 0 1,47 0 0,-48 1-1,48-1 1,-44-3 0,44 3 0,0 0-2,-46-7 4,46 7-2,0 0 0,0 0 0,0 0 0,0 0 0,0 0 0,0 0-2,0 0 2,0 0 0,0 0 0,0 0-1,0 0 1,0 0 0,0 0 0,0 0 0,0 0 0,-42 10 0,42-10 0,0 0 0,0 0 0,0 0-1,0 0 1,0 0 0,0 0 0,0 0 0,-46 38 0,46-38-1,0 0 1,0 0 0,0 0 0,0 0 0,-41 25-1,41-25 1,0 0-1,0 0 1,0 0-2,0 0 2,0 0 0,-25 48 0,25-48-1,0 0 1,-14 53 1,14-53-1,-11 47 1,11-47-2,0 0 1,-20 61 0,20-61 0,-6 49 0,6-49 0,-6 61-1,6-61 1,4 70 0,-4-70-1,1 77 1,-1-77 0,-5 80-1,2-36 1,3-1 0,-6 2 0,1 0 0,-5 1 1,9 2-1,5 3-1,-9 3 2,11-2-1,-8 0 0,0 0 0,4 0 0,-7-1 0,4-1 0,-6-2 0,5-2 0,-1-2 0,-1-2 0,0 0-1,4-42 1,7 78 0,-7-78 0,2 72 0,-2-72 0,7 69 0,-7-69 0,14 67 0,-14-67 0,4 61 0,-4-61 0,6 57 0,-6-57 0,3 43 0,-3-43 0,0 0 0,0 47 0,0-47 0,0 0 0,0 0 0,0 0 0,0 0 0,0 0 0,0 0 0,0 0 0,0 0 1,0 0-1,0 0-1,13 41 1,-13-41 0,0 0 0,0 0 0,0 0 0,0 0-2,0 0-2,0 0-9,43 19-21,-43-19-2,0 0 1</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42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528 0 9,'-22'3'24,"22"-3"-4,-19 1-11,7-1-1,2 3 0,-3-2 2,0 2-1,-2-2-1,1 2-2,-5-2-1,0 2-2,-2-2 0,-7 0-2,-2 0-2,-3-1-1,-2 3-2,-5-4-2,-2 3-3,-4-1-9,-7-3-12,9 8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77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51 0,'0'0'19,"0"0"1,0 0-16,0 0-4,0 0 1,-11 5 3,11-5 1,0 0 1,0 0-1,-12-7 1,12 7-2,-17-5-1,6 3-2,-2-2-1,-4 1 0,-4 0 0,0 0-1,-3-1 1,-4-1-1,0 1-1,-2 1 0,-1-1-1,-1 2-2,2 3-13,-5-9-7</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8.2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18 414 14,'0'0'15,"8"-18"-5,-6 8-1,0-1 0,-3-2 2,3 2 0,-4-4 2,1 4-1,-3-5-2,2 5-2,-2-4-2,3 5-2,-2-3-1,2 1-1,-1-1-1,2 0 0,0-2-1,1-1 0,-1-1-1,0-3-1,1 1-1,-4-3-3,3 3-4,-3-1-11,-1-8-11,5 7 0,-5-4 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3.6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78 947 8,'0'0'11,"-10"5"-4,10-5-3,0 0-2,-11 5 0,11-5 0,0 0 3,-11 5 1,11-5 0,0 0 2,0 0 0,-10 3 2,10-3 0,0 0-1,0 0-1,0 0 0,0 0-1,-11-13-1,11 13 0,-5-16-2,4 3 1,-2-3-3,1-3 1,-1-4-3,2-2 1,0-3-1,-1-2 1,2-3-1,-1 1 0,0-3 0,0-2-1,0 0 2,0-2-1,0 0 0,0-1 0,0-1 0,2 0-1,1 1 1,0 1-1,3 1 1,0 2-1,1 2 1,-2 2-1,1 3 1,-2 4 0,0 2-1,-3 3 1,-1 3 0,-3 2-3,4 15-6,-4-13-23,-2-2-2,5 4 1,-6-10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7.44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85 891 9,'1'-9'16,"-4"-3"-1,2 3-3,1 9-1,-6-17-2,6 17 0,-7-17 1,11 8-3,-7-1-2,0-1-1,2 1-1,4-3-1,-4 1 0,1 0-1,-1-2 1,-2 0 1,3-1 0,-1 2 0,0-3 0,1 3 1,-1-2-1,3 0 0,-2-1-1,-1 0 0,-1-3-1,1 0 0,-2-3 0,-1-1-1,1 0 1,-1-2-1,2-1 0,0 1 1,-3-1-1,6 1 0,-4-1 0,2 1 0,-1 0 0,1 3 0,-2 0 0,1 1 0,2 0 0,-3 1 0,2 1 0,-3 2 0,3 0 0,-3 1-1,0-1 1,2 0-1,0 2 0,0 1 0,1 1 0,0 1 0,1 2-1,0 0 0,0 10 1,0-10-2,0 10-1,0 0 0,0 0 0,0 0-1,14 1 0,-14-1 1,20 3 1,-2-2 0,3 2 1,3-1 1,5 1 0,1 0 1,2-1 0,5 1-1,0 0 0,-2 1 1,3 1-1,1 1 0,2 3 1,-1-1-1,0-1 0,0 2 1,2-1 0,2-1-1,-3 0 0,4-2 1,-2-1 0,1 0 0,5-1 0,-2-1 0,0-1-1,-1-1 2,4 0-1,-3 1 0,2-1 0,-2 1 0,-1 2 0,0 0 0,-1 1 1,1 1-1,-2 0 1,-1 2-1,3-2 1,1 0 0,0-3 0,-1 0 1,2-1-1,-1-1 0,3-2 0,-2 1-1,-2-1 1,-3 0 0,1 0-1,-2 1 0,-1 0 1,-1 0-1,-1 0 0,1 1 0,0-1 0,1 0 0,-2 1 0,3-2 0,1 1 0,0 0 0,0 1 0,-1-1 0,2 1 0,1 0 0,2-1 0,-1 1 0,1-2 0,0 1 0,4-2 0,0 0 0,1-1 0,1 0 0,0 0 0,-2-1 0,3-1 0,0 2 0,-2-1 0,-1 1 0,0 0 0,-4-1 0,2 2 0,-1-3 0,-2 3 0,0 0 0,2-1 0,0 1 0,0-1 0,2 0 1,1 0 0,-4-2 0,4 0 1,2 1-1,-4 0 1,2 0 0,0 0 0,1 0-1,1 1 0,3 1 0,-2 1 0,0 1-1,4 0 0,-4 1 0,3 2 0,3-1 1,-1 1-1,-1 0 0,3 1 0,0-1 0,0 2 0,5-1 0,-4 0 0,-2 0 0,3 0 0,0 0 0,-1 0 0,1 0 1,-1 0-1,2-1 0,0 0 0,2-2 0,-1 0 0,-1-1 0,0-1 1,1 1-1,-3-1 0,-1 0 0,-1 1 0,-2 1 0,-2 1 0,0 1 0,0 0 0,-3 1 1,1 1-1,-1-1 1,-2-1-1,-3 0 1,-1-2 0,0 0 0,-3-1 0,0 0 0,-2-1-1,2 0 1,-2-1-1,0 0 0,1 0 0,-2 1 0,2 0 0,-2 1 0,-1-1-1,1 0 1,0 1 0,1 1-1,-1 0 1,-2 0-1,0 0 1,-1-1-1,0 1 1,-2 0-1,-1-2 1,-4 1-1,-1 0 1,-2-1-1,-2 1 1,1 1 0,0-1-1,-4 0 0,1 2 1,0-2-1,1 1 0,-1-1 0,0 2 1,-2-1-1,-4 1 1,-2 0-1,0 0 1,-5 1 0,-1 0-1,-10-2 0,15 4-1,-15-4 0,0 0-2,12 8-1,-12-8-2,7 12-1,3-5-4,-3 2-5,-7-9-10,21 18 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0.21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2019 67 1,'-27'1'4,"-2"-3"0,0 3 1,-1-2-1,-1 2 1,-3-1 0,1 0 0,-1-1-1,-3 0 0,1 1-2,0 0 0,0-1-1,0 0-1,1 0 1,-1 0 0,2-1 1,2 1 0,-2 0 0,1 0 0,-1 2 0,-1-1 1,-2 1-1,1 0-1,0 1 0,0-1-1,0 1 1,0-1 0,-2-1 0,2 2 0,1-2 1,-1 0 0,-1 0 1,-1 1-1,2-1 0,1 1 0,2 1 1,-1-2-1,0 4-1,0-3 0,2 0 1,0-1 0,1 1 0,-1-4 1,0 1 0,1-1 0,1 0 0,0 0 0,0-1-1,0 1 0,1-3-2,0 4 0,1-2 0,0 2 0,1-1 0,1 0 1,2 1-1,2-3-1,1 3 1,3 0 0,2-1 0,2 1 0,2-1 0,2 1-1,10 2 1,-16-3 0,16 3-1,-12-4 1,12 4 0,-11-1-1,11 1 1,-9 0 0,9 0 0,0 0-1,-9 1 1,9-1-1,0 0-1,0 0-1,0 0-2,0 0-4,0 0-17,-4-9-2,4 9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1.60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160 2996 10,'-10'-8'16,"10"8"-5,0 0-3,0 0-2,0 0-1,0 0-1,0 0 0,0 0-1,0 0 0,0 0-1,0 0 0,0 0-2,0 0-1,0 0 0,9-2 0,-9 2-1,18 1 0,-5 2 1,3-1 0,5 2 0,1 0 1,6 3 0,0-1-1,2 2 1,3-1 0,4 1 0,0-1 0,2 1 0,3-3-1,0 1 1,2 0-1,1-1 1,0-1 0,0-1 0,1 1 0,1 0 0,-1 1 1,3-2 0,0 1 0,-1-1 0,3 1 0,2-2-1,1-1 1,-2 0 0,2-2 0,1 0-1,1-2 1,3 0-1,2-2 1,-3 2-1,2 0 1,-1-2-1,0 2 1,-2-1-1,0 1 0,-3 1 0,-2-1 1,1-2 0,-3 2 0,4-2 0,0 0 0,-1 1 0,1-2 0,1 0 0,0 2 0,-1-1 0,0 1-1,-4 0 3,1 0-2,-1 0 0,0 1 1,3-2-1,1 3 0,0-1 1,-1 2-2,3 1 1,-1 0 0,-1-1-1,0 0 0,-5 1 0,2-1 1,-4-1-1,0-1 0,3 0 1,-1-1-1,1 1 1,2-1 0,0 0-1,-1 0 1,2 1-1,0-1 0,-4 1 0,2 0 1,-2 1-1,-1 0 0,-1 0 1,2 1-1,-2-2 1,3 2 0,0 0-1,0-1 1,2 1-1,0-1 1,2 0-1,0 1 0,-2-1 0,0 0-1,-7-1 1,0 0 0,-3 1 0,-3-2 0,-1 2 0,-5 0 0,0 1 0,-2 0 0,1 1 0,-1-1 0,0 1 0,-1 0 0,-1 0 0,-3 0 0,0 0 0,-4 1 0,1-1 0,-1 2 0,-3 0 0,0 2 0,-1 0 0,-1-1 0,2 2 0,-6-1 0,3 1 0,-4 0 0,0-1 0,-1-1 0,-11-3 0,17 5 0,-17-5 0,14 1 0,-14-1 0,0 0 0,11-1 1,-11 1-1,0 0 1,0 0 1,0 0-1,2-13 0,-2 13 0,-3-17 1,0 3-2,0-3 1,-2-1 0,0-5 0,-1-3-1,0 1 2,0-4-1,-1-1-1,0-1 1,-2-1 0,0-3 0,0 0-1,-3 0 1,1-3-1,-2-1 0,0 0 1,0-1-1,-2 2 0,3-1 1,1 1-1,0-1 0,1 0 1,2 0-2,0 0 1,4-1-1,2-1 1,1 0 0,-1-2-1,0 0 1,3 2-1,1 2 2,-1-2-1,1 0 0,-3 2 0,1 0 1,-1 2 0,3 0-1,-3-2 1,0 1-2,2 0 2,-2 1-2,1 0 1,1-2 0,0-2-1,1 0 1,2-2-1,2 0 1,0-1-1,1-1 1,2-2-1,0 3 1,-1 1 1,-1 1-1,-2 2 1,-1 0-1,1 1 0,-3 1 0,0-2 0,2 1-1,-1-2 0,1 0 1,-1 1-1,1 1 0,1 0 1,0 1-1,-2 3 1,1 2 0,-2 2 0,2 2 0,0 3-1,-1 1 1,-1 4 0,1 2 0,-2 1 1,-1 1-1,0 2 0,0 3 0,-1-2 0,2 1-2,-2 1 1,-1 0 0,2 12-1,1-17 1,-1 17 0,-4-13 1,4 13-1,-9-9 1,9 9 0,-11-5 0,11 5 0,-20-2-1,10 0 1,-4 0 0,1 1 0,-3 0 0,-1-1 0,-3 0 0,-3 0 0,-3 1 1,-2-1-1,-1 0 0,-4 1 0,-2 0 0,-1 2 0,0-1 0,1 1 0,-3 0 0,4 1 1,-3 0-1,2 1 0,-1-1 0,1 0 1,-1 0-1,0 0 0,0-1 1,0 1-1,-1-1 0,3-1 1,0 0-1,1 0 0,-1 0 0,0-2 0,0 1 1,-1-1-1,-2 1 0,1 0 0,-2 2 0,-4 0 0,1 1 0,0 2 0,-4 0 0,3 1 0,-2-1 0,0-1 0,1 0 0,3-1 1,1-2 0,2 0 0,-1-2 0,2 1 0,1-1 0,0 0 0,0 1 0,-3 0-1,-2 1 0,-1 1 0,-3 1 0,-1 0 0,-3 0 0,-4 2 0,-3 2 0,2-2 0,-1 3 1,0-3-1,0 3 1,5-3-1,-6 2 0,8-3 1,1 0-1,0-2 0,2 1 0,-2-2 0,1 1 0,-3 0 0,4-1 0,-5 0 0,1-1 0,-2 1 0,1-3-1,-3 3 1,1-2 0,0-1 0,3 1 0,-3 0 0,0-3 0,-1 2-1,0-3 1,2 2 0,-1-1 0,0 1-1,2-2 1,2 1 0,2 1 0,0-1 0,1-2 1,6 0-1,3 0 0,-2-1 1,3 1-1,0 0 0,1-1 1,2 2-1,1 0 0,-5 0 0,-1 1 0,-2 1 0,1-1 0,-1 0 0,1 0 0,-3 1-1,0 1 1,-2 0 1,3 0-2,3 2 2,-1 0-1,0 1 0,1 0 1,0 1-1,4 0 1,4 0-1,-4 0 1,1 0-1,1 0 0,4-1 0,-3 1 0,4-1 0,1 1 0,3-1 0,4 1 0,4 0 0,3-1 0,10 0 0,-13 2 0,13-2-1,0 0 1,0 0-1,0 0 0,0 0 0,0 0 0,-7 14 0,7-14 0,-5 17 0,0-5 1,0 5-1,-3 3 1,-2 4 0,1 1 0,-3 4 0,1 3 0,1 1-1,-1 5 2,-1-1-2,-1 4 1,3 3 0,-2 6-1,0 2 1,2 3-1,2 2 1,-2 5 0,-5 2 1,9 3-2,0 1 1,4 0 0,-9 2 1,10 2-1,-9 0 1,7-1-2,2 2 1,-2-2 1,-5 2-1,4 1 1,10 1-2,-9 0 1,2 0 0,-1-1 0,2-2 1,-1-1-1,1-1 0,0-5 0,1 0 0,1-3 1,6 0-2,-5 0 1,8 0 0,-8-4 0,7 0-1,-6-3 1,0 1 0,1-5 1,-1 1-1,1-4 1,1-2-1,2 1 0,1-1 0,-1 0 1,0-5-1,2-2 0,-2-5 0,-3-4 1,-1-6-1,-2-5 1,1-4-1,-3-15 0,0 13-2,0-13-11,10 9-18,-12-19 1,1-8-1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5.77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2045 1,'0'-41'9,"0"41"-2,0 0-3,0 0-1,0 0-3,0 0 0,0 0-1,0 0 2,0 0 0,0 0 1,0 0 0,0 0 0,62 32 1,-62-32 0,55 6 1,-55-6-1,65 6 0,-65-6 1,77 10 0,-36-1 0,-41-9 0,68 13-1,-68-13 0,80 13 0,-80-13 0,63 12-1,-63-12 0,76 9 0,-31-6 0,1 1 1,-3 0-1,10-1 1,-2-2-1,6 2 1,1-1-1,1 1 0,0-2 0,5 0-1,1 0 1,-6 0-1,10-2 0,-7 1 0,5-1 0,-6 0 0,3 1 0,-5 0-1,0 0 1,-4 1-1,2 0 1,-5 1-1,0 0 1,-1 1-1,-1-1 2,2 0-1,-5-1 0,0 0 1,-2-1 0,-1 0 0,-4-2 0,-4 1 0,2-1-1,-1 1 0,1 0 0,2 0 0,-2 2-1,3 0 0,-2 2 1,5-1-2,-4 3 1,-2 0 1,2 0-1,-1 1 0,1 0 0,0 0 1,-2 2-1,2-1 0,0-1 0,4 0 1,2 1-1,3-3 0,0 0 0,2-1 0,3-1 0,4-1 1,-1-1-1,0-1 1,0 0-1,-3 0 0,2-1 1,1 1-1,-3 0 0,1 1 1,2-1-1,-5 0 0,2 0 0,1 0 0,-4-1 0,0-1 0,0 0 0,-3 0 0,-3 0 0,4 1 0,-4 0 0,2 1 0,-2 0 0,1 0-1,0 1 1,1-1 0,-1 0 0,0 0 0,1 0 0,0 0 0,-1-1 1,1 1-1,-4 0 0,3 0-1,-4 0 1,1 2 0,-2-2 0,-1 1 0,3 0 0,-1 0 0,6-1 0,-3 1 1,5-1-1,-1-2 0,2 2 0,1-1 0,3 0 0,-1 0-1,-3-1 1,0 1 0,-2-1 0,-2 2 0,0-2 0,-4 2 0,-3 0 0,-1 0 0,-1 1 0,-1-2 0,-3 2-1,-2-3 1,-6 2 0,-3-1 1,-4-1-1,-6 1 0,-3 0 1,-10 2-1,12-3 0,-12 3 1,0 0-1,0 0 0,0 0 1,0 0-1,0 0 0,7-9 1,-7 9-1,0 0 1,1-15-1,-1 15 1,4-19-1,-2 5 0,3-2 0,1-3 0,1-1-1,-1-3 1,1-1 0,0-2 0,0 1 0,-1-3 0,-1-1 0,0-1 0,-1-2-1,-1-1 1,1 0-2,0-2 1,-1 1-1,-1-2 2,1 0-2,-1 1 2,-2-1 0,-2 0 0,0 0 0,-1-2 0,-2 0 0,3-1 0,-2 1 0,0 1 0,1-1 0,1 2 0,0-3 0,-1 3 0,1-1 1,-4 0-1,3 1 0,-2-1 1,1-1-1,-1-1 0,2 1 0,-2 0 0,2 0 0,-1-2-1,1 1 1,-1 2 0,2 1 0,1 2 0,-1 0 0,1 2 0,1 1 0,1 1 0,-2-1 1,3 2-1,-3-1 1,-1 0-1,0 2 0,0-1 1,-1 2-1,0 3 1,-1 1-1,0 1 0,0 3 0,1 0 0,-1 3 1,1 1-1,-1 3 0,-2 0 0,1 2 0,5 10 0,-12-14 0,12 14 0,-12-13 0,3 8 0,-1 1-1,1-1 1,-2 2 0,-1 0 0,-2-2 0,-4 4-1,2-1 1,-2 1-1,-5-2 1,0 5 0,-3-3-1,-5 0 1,-2 2 0,-4 0 0,-4 2-1,-3 0 1,-2 5 0,-6-4 0,1 3-1,-4-1 1,-3 1 0,0 0 0,-1-3 0,-2 1 0,2-3 0,0 1 0,1-2 0,2 0 0,3 0 1,-1 0-1,1 0 0,1 0 0,3-1 1,-1 1-1,2-1 0,-1 1 0,0-1 0,3-1 0,-3 0 0,3-2 0,-2 1 0,2-1 0,1-1 0,-2 0 0,-1 1 1,0-1-2,2 0 1,-3 1 0,1 0 0,0 0 0,-1-1 0,5-1 0,-1-2 0,2 2 0,2-3 0,-1 0 0,2 1 1,0-1-1,0 2 0,-2 2 0,1 2 0,-1-1-1,3 2 1,-1 0 0,-2 1 0,1 1 0,2-1-1,1 0 1,2 0 0,-2-1 1,0 2-1,1 1 0,2 0 0,2 1 1,-2-2-1,-1 3 0,2-3 1,-2 3-2,2-4 1,1 2 0,-1-3 0,-1 2 0,1 0 0,-1-1 0,0 1 0,4-1 0,-4 1 0,-7 0 0,7 1 0,0-1 0,-5 1 0,2 0 1,-3 1-1,0-3 0,0 3 1,6-3-1,-10 2 0,2-2 0,2 2 0,1-2-1,0 1 1,-1 1 0,0-2 0,-6 1 1,2 0-1,9-1 1,1 2-1,-1-2 1,-3 0-1,5 0 1,-2 1-1,10-1 0,-1 0 0,-7 0 0,-3 0-1,2 1 1,1 1 0,2 1-1,-1-1 1,-7 1 0,7 0 0,-5 1-1,2-2 1,7 1 0,-4-2 0,33-1 0,-64 1 1,64-1 0,-59-1-1,59 1 1,-55-1 0,55 1-1,-69-1 1,69 1-2,-71 2 1,71-2-1,-61 3 1,61-3 0,-62 6 0,62-6-1,-51 5 1,51-5 0,-53 5-1,53-5 1,-56 1 0,56-1 0,-51 0 0,51 0 0,-51-5 0,51 5 0,-52-11 0,52 11 0,-43-7 0,43 7 0,-44-9 0,44 9 0,-42-7 0,42 7-1,-47-3 1,47 3 0,-51-6 0,51 6 0,0 0-1,-42 0 1,42 0-1,0 0 1,0 0 0,0 0-1,0 0 0,0 0 1,-41 8-1,41-8 1,0 0-1,0 0 0,0 0 0,0 0 1,0 0-2,0 0-5,-41 46-15,41-46-9,0 0-1,0 0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0.2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 11,'0'0'12,"0"0"-2,0 0-2,12 0-4,-12 0 0,12 0-2,-12 0 0,20 2 0,-7-2 1,5 1 0,1-1 0,3 0 0,4 1-1,2-1 1,3 0-2,4 1 1,3 0-1,1-1-1,5 0 1,-1 2 0,2-1 0,1 0 1,2-1-1,-3 1 2,2 1-1,-1-1-1,2 1 1,-2-1 0,3 2 0,-2-3 1,2 2-1,1-2 1,1 3 0,-1-5 0,2 2-1,-4-1 1,4 1-1,-6 0 0,2 0 0,-2-1-1,-1 2 0,-3-1 0,-1 1 1,2-2-1,-1 4 0,2-3 1,0 0-1,1 0 1,1 0 0,0-2-1,0 2 0,1 0 0,-2-1 0,-2 1-1,3 0 1,-5 0-1,2 1 1,-2-1-1,0 2 0,2-2 0,0 1 0,4-1 1,-1 0-1,4 0 1,-1-1-1,0-1 1,0 1-1,1-1 1,0 2-1,-4-1 1,1-1 0,-2 0-1,-2 1 0,1-2 0,0 1 1,2-2-1,-2 1 0,2-1 0,-2 2-1,2 0 1,-1 0-2,2 4-1,-1-2-4,3 5-8,0 1-18,-2-7-1,5 2 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9.42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22,'0'0'14,"0"0"-1,0 0 0,0 0-3,0 0-4,0 0-1,10-3-2,-10 3-2,14-4 1,-3 3-1,4-1 0,2-1 0,5 2 1,1-2-1,2 2 1,4 0-1,1-1 1,1 1-1,-1 1 0,1-1 1,-3 1-1,-1 0 0,-4-1 0,-4 2 0,-4-1-1,-3 1 1,-12-1-1,16 3 1,-16-3-1,14 6-1,-4-1 1,0-1-2,3 1-6,7 3-22,-4-12 1,6 4 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1.39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0 163 9,'13'-4'9,"-13"4"-1,13-4 0,-13 4 1,17-4-2,-6 3 0,0 0-3,2 1 0,0 0 0,1 2-1,2-2 0,1 1 0,-2-2 0,2 2 1,1-2-1,2 1 0,-1-3-1,5 2 1,-1-1-1,3 0 1,1 0-1,2 1 0,2-2 0,0 1 1,-1-1-1,3 2 0,-1-1 0,1 1 0,2 0-1,-1 1 0,-1 0 0,1 1 0,1-1-1,-1 2 2,-2-2-1,-2 1 0,-1-2 0,0 1 1,-2 0-1,0 0 0,-2 1 0,1-1 0,0 0-1,2 1 0,2-1 1,0 2-1,1-1 1,0-1-1,1-1 1,0 2-1,2-1 1,-1-1-1,-2 1 0,2 0 0,-1-2-1,2 2 1,2-1 0,2 0 0,-3 0 0,2 0-1,-1 0 1,0 0 0,3-1 0,-3 0 0,1-1 0,3 0 1,0-1-1,1-1 1,0 1-1,2-1 1,-1 1-1,-1 0 0,1 2 0,-2 1 0,1 0-1,2 0 1,-4 1 0,3-1 0,-4-1-1,3 1 1,-41 1 1,78-6-1,-78 6 0,72-8 1,-72 8-1,74-8 1,-74 8-1,68-10 1,-68 10-2,60-11 1,-60 11 0,59-9 0,-59 9-1,59-8 1,-59 8-1,67-8 0,-67 8 0,52-8-2,-52 8-4,45 0-11,-45 0-14,0 0 0,41-5-1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4.03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85-1 8,'0'0'14,"-2"10"-5,2-10-4,0 0-3,0 0-1,0 0 1,0 0-1,-6 12 1,6-12 1,-2 11 1,1 0 0,-3 1 0,5 5 1,-3 1 0,3 6-1,-2 2-1,1 6 1,0-1-2,0 2 2,1 2-2,0 2 0,-1 1-1,2 1 1,-3 1 0,2 1 0,-2 1-1,-1 4 0,0-4 1,0 3-2,1-1 2,-2 0-2,1 0 1,-2 1-1,4-4 0,-1-2 1,2 1-1,-2-1 1,-1-2-1,0 0 1,2-3 0,-2 0-1,-2-3 1,0 2-1,0-3 1,0-1-1,1-3 1,-1 1-1,0-3 1,2-1-1,0-1 1,0-1-1,1-1 1,0-1-1,1 1 1,0-1-1,0 2 1,0 0 0,0-1 0,1 2-1,-1-1 1,0 0-1,1-1 1,0-2-1,0 0 0,-1-2 0,2-2 1,1-1-1,-1 0 0,2-3 0,-1-1 1,2 2-1,-1-2 1,4 0-1,-2 0 1,2 2-1,-1-2 1,1 1 0,1 0-1,1-2 1,-1-1 0,-9-7 0,18 11 0,-9-5 0,2-3 0,2 1 0,0-3 0,5 2 1,0-2-2,2 0 1,1 0 0,3-1-1,2-1 1,0 1-1,2-1 1,1 0-1,1-1 0,2 0 1,2 0-1,-2-1 0,2 0 0,1-2 1,-3 2-1,1-1 0,-3 1 0,2-1 0,-2 1 0,1 0 0,0 1 1,1 0-1,-1 0 0,-1 0 0,1 1 0,0 0 0,1-1 0,-1 1 0,1 0 1,-1-1-1,1 1 0,1-1 0,0 0 0,1 1 0,2-1 1,1 0-1,-2 0 0,2 1 0,0-1-1,3-1 1,2 1 0,-3 0 0,1-1 0,0 1 0,2-1 0,0 1 0,1 0 0,1 1 0,-1 0 0,2 0 0,-1 1 0,-1-1 1,1 0-1,-1 0 0,0 0 0,-1-1 0,-2 1 0,1 1 0,-1-1 0,1 1 1,1 0-1,-2 2 0,2-1 0,-3 1 0,1-1 0,-1 0 0,1 0 0,0 0 0,-2-1 0,0-1 1,-2 1-1,4-1 0,-2 0 0,0 0 0,-1 0 1,0-1-1,1 1 0,1-1 1,0 1-1,-1 0 0,1 0 0,1 1 0,0-1 0,0 1 0,1 2 0,2-2 0,-1 1 0,1 0 0,2 0 0,2 0 0,2 0 0,0 0 0,3-1 0,1 0 0,0-1 1,3 1-1,-1-1 0,-1 0 0,-1 0 0,-1 1 0,0 1 0,3-1 0,-2 1 0,-1 1 0,1-1 0,1 1 0,0-1 0,2 0 1,-4 0-1,-3 0 0,-1-1 0,-3 0 1,-2 0-1,-5 0 1,-2 0 0,-1 0-1,-2 1 1,-1 0-1,1 0 1,-1 0-1,1 0 1,3 0-1,1 1 0,-2-2 0,4 0 1,1-2-1,0 2 0,2-1 0,-1 0 1,-1 0-1,-3 1 0,7-2 0,-7 1 1,1 1-1,0-2 1,1 1-1,2-1 1,0 1-1,4-1 0,-3 1 0,3 0 0,2 1 0,-1 0 0,0 1 0,0 0 1,-1 1-1,0-1 1,3 2 0,-2-1 0,-1-1-1,1 1 1,4-1 0,-2 0-1,2-1 2,-5-1-2,1 0-2,1-1 2,1 0 0,-2-1-1,-1 0 1,-5-1 0,-40 4 0,79-7 1,-79 7-1,78-8 2,-78 8-2,69-5 0,-69 5 1,72-5-1,-72 5 0,70-6 0,-70 6 0,64-8 0,-64 8-1,68-9 1,-68 9 0,64-7 0,-64 7 0,67-5 0,-67 5 0,69-2-2,-69 2 2,82 1-1,-82-1 0,78 5 0,-36-3-3,3 7-5,-45-9-26,69 7-3,-69-7 2,0 0-2</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7.74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2710 56 2,'15'3'7,"1"-2"-1,-1 0 1,0 0 0,-1-1 1,0 0 0,3 0 0,0 1-1,1 0-2,1 1 0,0-1-1,2 3 1,-1-3 1,4 2-1,-2 0 0,2 1 0,2-2 0,0 3-1,2-3 0,2 2-1,0-2 0,3 1-1,0-1 0,1-1 1,-1-1-1,3 0 0,-2-3 1,1 3-2,-1-2 1,2 2-1,-1-1 0,2 1 0,-1-1-1,1 2 1,0 0-1,5-1 1,-4 1-1,0 0 1,0-1 0,1 0 1,-2-1-1,3 0 1,-4-1-1,0 1 0,2-1 0,-3 1 0,1 0-1,0 0 1,-1 0-1,1-1 0,-2 1 0,0-1 0,-1 0 0,4-1 0,-4 1 1,0 0-1,-3 0 0,2 1 0,-5 0 0,-4-1 0,-4 2 0,-1 0 0,-5 0 0,-2 2 0,-2-2 0,-9 0 0,13-2 0,-13 2 0,19-1 0,-10-1 0,3 0 0,0-1 0,4 1-1,-3-1 1,2 1 0,-3 0 0,2 1 0,-1 0-1,0 1 0,3-1 0,0 0 0,1 0 0,2-2-1,0 0 1,1-3 0,0 1 0,-3 1 0,-2-1 1,-2 1 0,1 1 0,-2 1-1,-1 0 1,-2 2 0,-9 0-1,18-1 1,-18 1 0,16 0 0,-16 0 0,14 0 0,-14 0 0,16-1 0,-16 1 0,21-3 0,-12 2 0,4 0-1,-4 0 1,0 0 0,-9 1 0,11-1 0,-11 1 0,0 0 0,9 2 0,-9-2 0,0 0 0,0 0 0,5 13 0,-5-13 0,8 12 0,-8-12 0,8 16 0,-8-16 0,9 16 0,-3-6 0,0 1 0,-1 0 0,-1 4 1,1 0-1,-2 4 0,0 0 0,-1 3 1,2 0-1,-1-1 0,2 1 0,-2-2 0,0-1 1,-2 2-1,-1-2 0,-1 0 1,-3 1-1,0 1 1,-4 2 0,3 1-1,-2 2 1,1 0-1,-2 1 0,-1-1 0,3 2 0,-1 1 0,0-2 1,0 0-1,1 1-1,-1-2 1,1 1 0,2-3 1,-1 1-2,1 0 2,1 1-1,-1 0 0,-1-2 0,2 2 0,2 2-1,1 0 1,2 1 0,2-1 0,-1-1 0,0-1 0,5 0 1,-3 1-1,1-3 0,1 0 0,-1-2 0,0 2 0,2 1 0,2-1 0,-1-1 0,0-1 0,1 3 0,0-1 0,0-1 0,1 0 0,-1 1 0,0-1 0,1 0 0,-2 0 0,2 2 0,-2 1 1,-1 1-1,-1 0 0,-1 1 0,-3 0 1,0 4-1,0 2 0,0-3 0,-1 1 1,-1-1-1,3-2 0,-2 0 1,1 1-1,-1-3 1,1 0 0,-6-1 0,1 1 1,1 0-1,-3-1 0,0 2 0,0 0 0,1 1-1,1 0 1,1 0-1,-1-1 0,0 0 0,2 0 0,-1-1 0,3 0 1,0 2-1,-1 0 0,0-2 1,0-1-1,-1 0 0,-1 1 0,-2-4 1,2 0-2,-1-3 1,-1-1 1,1-1-1,0 1 0,2-1-1,-2-2 1,5-1 0,1 0 0,-2-1 0,2 0 0,-1 0 0,2 0 0,-1-2 0,2 0 0,-2 1 0,0-1 0,-1 0 0,0-1 0,-3-11 0,7 15 0,-7-15 1,3 13-1,-3-13 0,-1 9 1,1-9-1,0 0 0,-7 11 1,7-11-1,-4 11 0,4-11 0,-9 15 1,9-15-1,-12 18 1,5-9 1,-3-1-1,-3 2 0,-7-2 0,2-2 0,-3-2 0,-4-1-1,0-1 1,-4 0-1,-3-1 0,0-1 0,2 0 0,-3-1 0,-1-1-1,0-1 1,-1-1 0,1-2-1,0 0 1,1-2-1,-2 1 1,-2-1 0,1 1 0,-3-2-1,3 3 1,-5 0-1,2 1 1,-5 1 0,3 2-1,-2 0 1,3 1 0,-2 1 0,-3 1-2,5 1 2,1-1 0,0 1 0,3-1 0,-1-1 0,0 0 0,2 0 0,1-1 0,-3-1 2,1 1-2,0-1 0,0 1 0,0 0 0,-2 1-2,2 0 2,-1 0 0,2 2 0,-2 0 0,2 0 0,0 0 0,1-1 0,2 0 0,0-2 0,3 0 0,-2-1 0,2-1 0,-1-1 0,2-1 0,-1 1 0,-2 1 0,-1 1 0,0-1 0,0 1 0,0 1 0,0 0 0,-3 0 0,1 0 0,2 1 0,-3-2 0,0 1 0,0 1 0,0-1 0,-1 0-1,1 1 2,-1 0-2,-4 0 1,1 0 0,1 0 0,-3 0 0,-3 1 0,2-1 0,-3 1 0,2-1 0,0 0 0,1 0 0,-1 0 0,5 0 0,1-2 0,2 0 0,-2 0 0,3-3 0,0 2 0,4-1 0,-1 0 0,-1 0 0,1 1 0,-1 0 0,-2 2 0,-2 1 0,1 0-1,-1 0 1,1 0 0,-1 0 0,1 1 0,2-2 0,0-1-1,4 0 1,0-1 0,1 1 0,-1 1-1,0 0 1,0 0 0,1 2 0,-2 0 0,-2 0 0,1 1 0,0 2 0,0 0 0,-1-1 0,0 0 0,3-1-1,1 1 1,2-1 0,0 1 0,0-3 0,2 1 0,1-1 0,2 1 0,0-1 0,-3 0 0,3 0 0,-1-1 0,3 0 0,-3 0 0,1 0 0,2 0 0,-2-1 0,4 1 0,1-1 0,-1 0 0,2 0 0,-1 0 0,1 0 0,-1 0 0,2 0 0,1-1 0,0 1 0,2 2 0,-1-1 0,3 1 0,-2 1-1,11-1 1,-16 1 0,16-1 0,-18 3 0,18-3-1,-12 2 1,12-2 0,-11 1 0,11-1 0,0 0 0,-11 1-1,11-1 1,0 0-1,-13 2 1,13-2-1,-12 3 1,12-3-1,-15 3 1,15-3-1,-18 3 1,7-1 0,-1 0 0,3-1 0,-2 0 0,2 0 0,9-1-1,-18 2 1,8-1 0,10-1 0,-15 3 0,15-3 0,-15 3 0,15-3 0,-12 1-1,12-1 1,-12 1-1,12-1 1,-10 1-2,10-1 1,-12 2 0,12-2 0,-15 3 0,6-1 0,-1 0 1,1-1 0,-3 1-1,-3-1 2,4 1-2,-1-2 2,2 1-1,0 0 0,10-1 0,-17 1 0,17-1 0,0 0 0,-10 1 0,10-1-1,0 0 1,0 0 0,0 0-1,0 0 1,0 0 0,0 0-1,0 0 1,0 0 0,-10-8 0,10 8 0,0 0-1,-14-12 1,14 12-1,-9-16 0,9 16 0,-11-15 0,5 5 0,2 1 0,1-1 1,0-1 1,-1 0-1,-1-1 1,2-3 0,-1-2 0,3-1 0,-3-4-1,1 1 1,-1-4-1,2-1 0,0-3 1,0-2 0,-2-3 0,3 0 1,-1-2-2,3-1 2,-2-3-1,3 0 0,-2-4 0,5 1 0,-2-2 0,1-1-1,0 0 1,-1-1-1,2-1 1,0-1 0,1 2 0,-2 1-1,1-1 1,-1 1 0,1-1-1,0 0 1,0 0-1,-1 1 0,0 1 1,1 0-1,-1 1 1,0 3 0,-2-1 0,0 4 0,-2-1 0,-1 0 2,-2-2-2,-1 0 0,-2 0-1,0-4 0,-1-1 0,0-2-1,2 3 1,-1-1-1,3 3 1,-1 0 0,2 2 0,-3 4 0,1 2 0,0 3-2,-2 0 2,2 3 2,-4-2-4,0 1 2,-1 2-1,2 0 1,-2 2-1,3 1 1,2 2-1,-1 0 0,5 2 0,-1 2 0,3 1 1,2 0-1,-1 1 1,1 0-1,0 1 1,-1 0 0,2 1 0,-3 1 0,0-1 0,-3 1 0,3 0 0,-1 0 0,0 0-1,1 1 1,0 2-1,0-2 0,2 2 0,2-1 0,4 2 0,-1 1 0,5-1 1,-1 0-1,5 2 0,1 0 1,3 1-1,2 2 1,0 1-1,1 2 1,4 1 0,1 0 0,1 0 0,3 1 0,1 0 0,0 1 0,5-1 0,0 2 1,-2-1-1,4 2 1,-2 0-1,0 1 1,4 0-1,-1 0 1,0-1 0,-2 0 0,5-1-1,-1 1 1,0-3-1,2 1 1,0 0 0,1-1-1,1-1 1,2 1-1,-1-2 1,1 0-1,3-1 1,-1 0-1,0 0 1,0-1-1,1 0 0,0 0 0,-1 1 1,0 0-1,0 2 0,-1-1 0,0 1 0,-3 1 0,-2 0 0,-3 0 1,-4 1-1,0 0 0,-4 0 1,-3 1-1,-3 0 0,0 1 0,-1 1-2,-1 1 0,2 4-5,-9-2-16,5 1-13,2 0-1,-6-6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8:24.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465 15 4,'0'0'5,"-8"-11"-1,8 11 2,0 0 1,0 0 1,0 0 2,0 0-1,-9-6 1,9 6-1,0 0-2,0 0 0,0 0-2,0 0-2,0 0-1,0 0 0,0 0 0,0 0 0,0 0-1,0 0 1,-9 11-2,9-11 0,-2 10 0,2-10 0,0 14 0,0-3 0,0 5-1,-1 4 1,0 6 1,-1 7-1,-1 8 1,-3 9-1,-2 7 1,-3 8 0,-3 9 0,0 6 0,-1 5 0,-3 3 0,1-1 0,1-4 0,1-6-1,1-9 1,5-8 0,0-11-1,3-10 0,1-10 0,2-8-1,1-5-4,-4-5-9,6-11-16,0 0 1,-12 0-1</inkml:trace>
  <inkml:trace contextRef="#ctx0" brushRef="#br0" timeOffset="661">12 1020 23,'0'0'19,"-5"-16"-4,5 16-1,0 0 0,-3-15-3,3 15-1,0 0-1,0 0 0,0 0 0,0 0 0,-5-9-2,5 9-2,0 0-1,0 0-2,0 0-1,0 0 0,0 0-1,0 0-1,9 10 1,-5 1 0,0 5 0,2 7 0,2 7 0,3 9 0,0 7 1,3 7-1,1 2 0,2 1 0,-1-2 1,1-3-1,3-5 0,-2-7 0,3-11-1,0-9 1,5-14 1,3-13-1,6-17 1,9-15 0,-2-15 0,7-10 1,0-7 1,0-3-1,-5 0-1,-2 7 1,-9 5-1,-5 11 0,-7 12 1,-6 9-1,-3 8 0,-4 6 0,-3 8 0,-5 9 0,0 0 0,0 0-1,0 0 0,0 0 0,0 0 0,-3 11-1,3-11-2,-4 10-3,8 0-16,-4-10-15,0 0-2,0 0 0,1-26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9:11.4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69 519 9,'-12'-13'15,"12"13"0,-16-11-2,16 11-2,-14-11-1,14 11-2,-14-10-1,14 10-4,-11-12-2,9 2-2,2 0-2,0-1 0,4-4-1,-2 4 2,-1-1-1,4 2 2,-5 10 1,6-15 1,-6 15 1,16-9 0,-4 6 0,4 0 2,8 0-2,4-3 1,13 2 0,2-4 0,7 2 0,7-3 1,3 3 0,8-2 0,5 4 1,-6-2 0,6 5 0,-3-2 0,3 4 0,-4-3-1,0 3 0,-10-3-1,-3 2-1,-8-2 0,-6 1-2,-12 0 0,-9 0 0,-8 1-1,-13 0-2,0 0-6,0 0-12,-6-14-14,6 14 1,-19-19-1</inkml:trace>
  <inkml:trace contextRef="#ctx0" brushRef="#br0" timeOffset="671">139 279 28,'21'-1'30,"-11"-11"1,6-1-16,8-3-6,1-5-4,9-2-2,5-3-2,0-1 0,0 0 0,1 5-1,-5 2 1,-4 4 0,-3 3 0,-5 4 1,-7 1-1,-5 4 0,-11 4-1,7-11-2,-7 11-3,-13-11-2,-1 10-1,-10 0-3,-5 7 1,-8 0-1,-2 10 3,-7 5 4,-2 5 4,-3 4 3,0-2 4,8 2 3,4-6 0,11-1-1,2-5 0,15 1-2,3-7 0,15 1-2,5-2-2,9 0 0,4 1-1,5 2 1,3-1-1,1 2 0,-1-1 0,2 3-1,0-2-1,-3 1 1,-1-3-1,-1 1 0,-2-4 1,0-1 0,0-2 0,-5-1 0,-2-3 0,-4 1 0,1-1-1,-5-2-2,2 3-18,-1 4-15,-14-8-1,0 0 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0T04:09:17.7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36 520 2,'0'0'12,"0"0"-1,0 0-1,0 0-2,0 0-1,0 0 0,0 0-2,0 0-1,0 0-1,0 0-1,0 0 1,0 0-1,0 0-1,-31-44 0,31 44 0,0 0 0,0 0 0,0 0 0,0 0-1,0 0 0,51-20 1,-51 20-1,0 0 0,0 0 0,0 0 0,0 0 0,0 0 0,0 0 0,52 10 0,-52-10 0,0 0 0,44 13 0,-44-13 0,0 0 2,47 15-2,-47-15 0,0 0 0,0 0 0,53 27 0,-53-27 0,0 0 0,29 30-2,-29-30 2,24 25 0,-15-12-1,0 0 1,-9-13 0,0 0 0,6 47 0,-6-47 3,-6 36-5,6-36 4,0 0 0,-20 56-1,20-56 0,0 0 0,-36 49-1,36-49 1,0 0 1,0 0-1,-54 47 0,54-47 1,0 0-1,-41 21 0,41-21 1,0 0-1,-45 8 0,45-8 0,0 0 0,0 0 0,-53-7 0,53 7 0,0 0-1,0 0 1,-45-22-1,45 22 1,0 0-1,0 0 0,0 0-1,0 0 1,-29-45-1,29 45 1,0 0-1,0 0 0,0 0 1,0 0-1,30-45 1,-30 45 0,0 0 0,0 0-1,0 0 1,0 0 0,48-34 0,-48 34-1,0 0 1,0 0-1,52-10 2,-52 10-2,0 0 1,50-1 0,-50 1 0,0 0 0,55 2 0,-55-2 0,0 0 0,31 12 0,-31-12-1,0 0 1,0 0 0,0 0 0,0 0 0,36 25 0,-36-25 0,0 0 0,0 0 1,11 2-2,-11-2-2,0 0-6,0 0-17,0 0 0,6-12-2</inkml:trace>
  <inkml:trace contextRef="#ctx0" brushRef="#br0" timeOffset="1282">515 223 5,'-3'11'9,"3"-11"-1,0 0 0,0 11-2,0-11-1,3 13 0,-1-3-1,-2 1-1,1 2-1,0 2 0,0 3 0,2 2-1,-2 5 1,4 4-1,-3 3 0,0 3 0,3 3 0,-2 0 0,-3 2 0,0 1-1,1-4 1,-1-1 0,0-2-1,1-3 1,-3-2 0,2-3-1,3-3 1,-2-4 0,-1-3-1,1-2 1,-1-5-1,0-9 1,2 10 0,-2-10 1,0 0 2,0 0 0,0 0 0,7-20-1,-2 1 1,3-2 0,-1-8-1,1-5-1,1-5 0,3-3-1,1-2 0,1 1 0,-1 1 0,-1 2 0,3 2 0,-1 5 0,1 2-1,-3 4 0,3 6 0,-1 1 0,0 6 1,-3 1-2,-3 4 1,-8 9-1,15-8 0,-15 8-1,0 0-3,0 0-5,2 10-14,-1 4-5,-1-14 1</inkml:trace>
  <inkml:trace contextRef="#ctx0" brushRef="#br0" timeOffset="1983">580 644 8,'0'0'11,"11"1"0,-11-1-2,15 9-2,-15-9 0,15 14-1,-3-4-1,2 2-1,4-2 0,-6 4-2,8-2 1,-4 2 0,4-2-1,-5 1 1,5-2-1,-6 0 0,-1-1-1,-1-3 0,-2 0 0,-10-7 0,13 11 0,-13-11 0,0 0-1,10 7-4,-10-7-17,0 0-5,0 0 0</inkml:trace>
  <inkml:trace contextRef="#ctx0" brushRef="#br0" timeOffset="2564">874 475 23,'0'0'16,"0"0"-2,0 0-3,-11-5-5,11 5-1,0 0-2,0 0-2,0 0 1,0 0-2,0 0 1,5 9-1,-5-9 1,10 8-1,-10-8 2,15 13-1,-3-7 0,-2 2 1,-1 0-1,6 0 0,2 1-1,-7 1 1,8 2-1,-10 0 0,8 1 0,0 1 0,0 0-1,0 1 1,-5 0 0,7-2 0,-8 1 1,9 0-2,-9 0 2,-3 0-1,2-2 1,-6 1-1,2-2 1,-3 2 0,0-3 0,-2-10 1,0 15 0,0-15 1,-6 12 0,6-12 0,-10 7 0,10-7 0,-18 3-1,7-3 0,-2 0 0,-8-2 0,7-1-1,-3-1 1,4-1-2,-1 1 2,-3-1-1,7 1 0,-1-1 1,11 5-2,-11-10 1,11 10-1,-9-12 1,9 12-1,0-13 0,0 13 0,-1-15 0,1 15 0,0-13-1,3 3 1,-3 10-1,2-14 0,-2 14 0,4-15 1,8 9-2,-12 6 1,17-5-1,-4 5 1,3 2-1,0-1-4,4-1-18,2 6-8,-6-7 3</inkml:trace>
  <inkml:trace contextRef="#ctx0" brushRef="#br0" timeOffset="3746">1553 244 5,'0'0'9,"0"0"-1,0 0-1,0 0 0,0 0-1,0 0-1,0 0-1,0 0 0,0 0 0,0 0-1,0 0 0,0 0-2,0 0 1,0 0-1,0 0-1,-2 17 0,5-5 0,-2 4 0,3 6 0,-2 7 0,-1 5 0,0 6 1,2 2-1,-1 3 0,-4 2 0,1 0 1,0-4-1,-1-2 0,1-5 1,0-5-1,1-4 1,-1-5-1,1-5 0,0-5 1,0-12 0,1 11-3,-1-11-3,0-14-8,-7-10-11,11 5 1</inkml:trace>
  <inkml:trace contextRef="#ctx0" brushRef="#br0" timeOffset="4246">1469 168 12,'11'-5'10,"5"3"0,-1 0-2,1 0-1,2 2-1,-2 1-1,1 1-1,3 1-2,1 1 0,-2 3 0,2 0 0,-3 3-1,1 2 1,3 0-1,-4 0 0,-4 4 1,0 0 0,-6 1 0,1 1 0,-5-3 2,-1 4-1,-7-3 1,0 2-1,-5-4 1,0 4 0,-3-5-1,0 1 0,-1-4-1,-3 1 0,7-5-1,-3 0 0,12-6 0,-15 5 0,15-5-1,-9 2 1,9-2-2,0 0 0,0 0 0,10 0 0,-10 0 0,24 2 0,-9 1 0,5 4 1,3-1 0,6 3-1,-1 2 1,0 2 0,2 2 0,-6 2 0,3 2 0,-3-1 0,-2 4 0,-8 1 1,-1 1-1,-6 0 0,-3 1 1,-3 0-1,-5 1 1,-2-1-1,-6-2 1,1-1 0,-7-2 1,0-1 0,-6-5-1,-3 0 1,-1-5 0,-1-3 0,-2-3 0,-2-3 0,-1-4-1,6-2 0,1-5 0,5-1-1,2-1-2,2-4-1,6 0-5,4-2-7,4-4-17,6 4 0,-1-5 1</inkml:trace>
  <inkml:trace contextRef="#ctx0" brushRef="#br0" timeOffset="5098">2176 610 8,'0'0'16,"0"0"-13,8-10-2,-8 10 1,9-7 0,-9 7 1,18-14 0,-8 6 1,-1-1 0,3-1 0,-4 0 1,1 1 0,-4-2-1,2 2 1,-7 9-1,2-18 1,-2 9 0,0 9 2,-2-16-1,2 16 0,-7-16-1,7 16 0,-14-11-1,5 9 0,-3 1-1,-1 3-1,-4 1-1,0 4-1,-2 2 0,3 3 0,0 1 0,-1 3 0,1 0-1,2 2 1,1 1 0,2 1 0,3-1 0,-1 1 1,5 2-1,3 1 0,3-2 1,3 0 0,5-1 0,4 1 0,4-2 0,4 0 0,2-5 1,4 0-1,-1-4 1,6-3-2,-2-2 1,-1-4 0,-2-3-2,-4-7-3,-1 1-7,-4-7-8,1-8-11,-3 1-2,-4-8 0</inkml:trace>
  <inkml:trace contextRef="#ctx0" brushRef="#br0" timeOffset="5738">2520 109 9,'0'0'9,"-4"13"-1,4-13 0,-3 13-2,1-3 0,1 0-2,1 3 0,1 4-1,-1 5 0,2 4 0,1 6-1,1 5 0,0 6 0,1 4 0,-1 1 0,-1 0 0,1-1 0,-1-5 0,-2-1 0,0-5 0,2-8 0,-2-4-1,0-5-2,1-4-7,-2-15-6,12 12-11,-7-22-1</inkml:trace>
  <inkml:trace contextRef="#ctx0" brushRef="#br0" timeOffset="6149">2803 411 10,'-3'13'13,"4"-1"0,0 4-1,-1 3-2,1 3-1,-1 1-2,3 4-1,-1-3 0,2 3-2,0-1-1,1-6-1,1 1 0,2-2-2,0-4 0,0-5-6,-8-10-8,22 13-13,-15-25 0</inkml:trace>
  <inkml:trace contextRef="#ctx0" brushRef="#br0" timeOffset="6630">3065 505 4,'17'2'9,"-3"-4"0,2-2 0,-2-4 0,0-1 1,-2-1 0,-2-3-1,0 0 0,-6-2 0,0 3-2,-5-4-2,1 3 0,-5-2 0,1 3-1,-5 0 1,9 12-1,-15-16-1,15 16 1,-17-7-2,8 9 0,-1 3-1,10-5-1,-18 19 0,9-6 0,-1 6 0,-1 0 0,2 5 0,1 1 0,0 2 0,1 1 0,3 2 0,2-1 0,2 2 1,2-1-1,2-1 0,2-2 1,5-2-1,1-3 0,3-3 1,2-3 0,3-6-1,3-4 0,2-4-2,1-8-4,4-1-5,-4-12-7,2-7-13,2 0-1,-5-11-1</inkml:trace>
  <inkml:trace contextRef="#ctx0" brushRef="#br0" timeOffset="7140">3516 79 14,'0'0'11,"-8"22"-4,3-11 1,2 1-1,-1 3 0,0 4-1,1 2 0,0 5-1,-1 3-1,3 4 1,1 7 0,0 7-1,1 3 0,0 5 0,0 3-1,0 3-1,0-1 1,0 1-1,-2-4-1,2-4 0,-3-4 1,2-5-1,-1-6 0,1-6 0,0-5 0,0-6 0,-1-6 1,0-6-1,1-9-2,0 0-1,-4-9-1,1-10 0,-2-4-3,-4-8-1,1-3 0,-7-7-2,4-2 3,-6 0 0,2 1 2,-3 5 1,4 4 1,1 5 1,0 5 1,4 5 1,-1 3 2,5 6 0,5 9 1,-9-12 0,9 12-1,0 0 1,0 0 0,0 0-1,0 0-1,0 0 1,19-1-1,-1 4 0,6 2 0,5-1 0,4 0 0,4 1 1,2-2-2,3 0 1,-4-2-1,-3 0 1,-4-1 0,-3 0 0,-6-1-1,-5 1 1,-5-1-1,-12 1-1,12 2-4,-12-2-7,0 0-20,0 0 1,-15 0-1</inkml:trace>
  <inkml:trace contextRef="#ctx0" brushRef="#br0" timeOffset="8212">4148 97 11,'0'0'11,"0"0"-3,-1 9-2,1-9-1,-2 20-2,0-1 0,0 4 1,-1 10 0,0 8 1,-3 10 0,-2 4 0,-3 3 1,-1 2-1,-2-2 2,0-1-3,-3-9 0,4-7 0,0-11-1,4-7-1,2-7 0,2-7-1,5-9-2,-4-10-2,7-7-1,-2-8-2,3-4-5,-2-8-2,1-5-5,5-5-4,-7-5-1</inkml:trace>
  <inkml:trace contextRef="#ctx0" brushRef="#br0" timeOffset="8532">4047 126 5,'-3'-13'9,"3"13"0,0 0-1,0 0 0,0 0-1,0 0-1,-1 13-1,4-1-1,2 3-1,1 5 0,4 3-1,1 6 1,1 4-1,4 6 0,1 1 0,-1 3-1,4 0 1,-1-1-1,3-1 2,2-5-2,2 0 0,-1-5 0,1-6 0,1-1 1,-2-3-1,-2-6 1,-3-1 0,-7-5 2,0-4 2,-13-5 0,13-6-1,-13-11 1,0 0-1,-2-12-1,-1-5 0,-2-10-2,1-8-2,-2-6 0,2-2 0,1-1 0,2 0 0,0 4 1,2 4-1,4 5-1,-1 10 1,3 9-1,-1 6 0,2 7-2,-3 3-4,-5 13-9,14-7-18,-14 7 2,11 13 0</inkml:trace>
  <inkml:trace contextRef="#ctx0" brushRef="#br0" timeOffset="9153">4709 471 5,'14'-2'11,"2"-2"1,1 0-1,1-1-1,-1-1 0,-2-2 0,0-1-1,-4-3 0,1 1-3,-6-3 0,0 1-2,-4-3-1,-2 3 0,-3-3 0,-2 3 0,-4-2-1,-2 5 0,-1 1 0,-2 2-1,-2 3 0,-2 4 0,4 5-1,-4 5 0,3 3-1,-2 2 1,5 5 0,3 4 1,1 2-1,5 2 1,2 1-1,6 1 2,5 0-1,5-1 0,2-2 0,3-2 0,3-6 1,6 0-1,1-7 0,3 0 1,0-6-1,1-3 0,-2-6-1,-1-5 0,0-6-2,-5-9-3,-1-2-2,-5-15-2,-1-1-2,-5-14-2,0 0-2,-7-5 2,3 3 1,-6-2 3,-1 9 3,-1 4 2,-2 9 2,0 9 3,-1 8 2,2 5 1,-1 15 0,0-11-1,0 11 2,0 0 0,-4 11 1,1 2-1,0 1 1,1 6-2,-2 3 1,-1 9 1,1 3-2,3 8 1,2 3-2,2 5 0,1 3 0,3 0 0,0-2-1,2-1 0,2-4 0,-1-4-1,1-7 1,-1-6-2,1-6 2,-3-4-2,-1-7 2,-1-1-1,-6-12 0,0 0-2,0 0 0,2-17-1,-7-3-2,-4-6-1,-2-5-3,-5-10-1,-1 0-3,-3-8 3,-2 4 1,-2-2 1,-1 7 3,2 1 2,2 8 3,6 7 2,2 6 2,3 6 0,4 3 1,6 9-1,0 0-1,0 0 0,0 0 0,0 0-2,10 0 1,5 3-1,4 0 1,7 1-1,9-1 1,5 0-1,8-1-2,4 0 0,5 0-2,-1-3-4,1 4-5,1 0-10,-8-4-7,3 9-1</inkml:trace>
  <inkml:trace contextRef="#ctx0" brushRef="#br0" timeOffset="10315">5783 406 17,'-11'-9'26,"1"5"-10,-2 4-3,-5-2-2,-3 5-2,-2 1-2,1 3-2,-4 2 0,2 4-2,1 0-1,2 0-1,2 0 0,6 1-1,-1-4 1,7 3 0,6-13 0,-2 16 1,2-16-1,14 14 1,1-9 0,-3 1 0,8-1 0,2 1-1,1 0 1,3 1-1,-1-1-1,-1 2 1,-3 1-1,3 0 0,-5 1 0,-3 1 0,-1 1 0,-5-2 1,-1 1-1,-5 1 1,-4-2 1,1 2-1,-6-2 1,-2 2 0,-2-4 1,-1 4-1,-5-2 1,3-1-1,-3-1 0,0 0 0,-2 0-1,2-1 0,-3-1-1,-1-2-1,1 5-8,-3-2-26,-2-6-2,1 0 2,-7-10-2</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0T04:09:11.4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2372 2035 9,'0'0'5,"0"0"2,0 0-1,0 0 1,0 0 0,0 0-1,2-9-1,-2 9 0,4-14-1,-2 3 0,2-1 0,0-5 0,0 1 0,-1-6 0,1 2 1,-1-4-2,2 0 1,-1-3-1,2 2 0,-1-4 1,-1 0-2,2-2 0,0 1 0,0-2 0,1 2 0,-2 0-1,-1 1 1,0 1-1,-1 2 0,-2 2 1,2 0-1,-2 2 0,1 0 1,-2 3-1,2 1 0,0 2 0,-1 1 0,2 3 0,-3 12 0,1-19-1,-1 19 1,2-9 0,-2 9-1,0 0 1,0 0-1,0 0 0,0 0 1,0 0-1,0 0 0,0 0 0,0 0-1,11-2 1,-11 2 0,13 1 0,-13-1 0,18 1 0,-5 1 0,1-2 1,2 1-1,0 2 0,2-2 0,-3 3 0,3-2 0,0 3 0,-2-3 1,1 3-1,-2-3 0,1 2 0,-1 0 0,2-1 0,0 1 1,2-1-1,1 1 0,-2-3 0,3 1 0,2 0 0,-1-2 0,0 1 0,0 1 0,1-1 0,0 2-1,-1-1 1,1 1 0,-1 0 0,-2 1 0,1-1 0,3-1 0,0 3 0,-1-2 0,3 1 0,-2-1 0,1 0 0,2 0 0,0 0 0,-2 0 1,0-1-1,1 0 0,-3-1 0,3 2 0,-2-2 0,-2 0 0,0 1 0,-1-1 0,2 0 0,-1 1 0,0-1 0,0 1-1,0-1 1,2 1 0,0-2 1,2 0-1,-4 0 0,2 0 0,0-1 0,0 0 1,1-1-1,-3 1 0,1 1-1,-1-1 1,3 1 0,-5-3-7,1-2-25,2 8-1,-10-7 1</inkml:trace>
  <inkml:trace contextRef="#ctx0" brushRef="#br0" timeOffset="1673">2449 2183 8,'16'0'6,"-16"0"0,21 3 1,-11-2-1,6 2-1,2-1 0,0 0 0,4 2 0,2-1 0,3 0 0,1-1 0,3-1 0,1-1 0,-1 1 0,1-2 1,2 1-2,0-2 0,2 1 0,-2-1-2,4 1 0,-3 1 0,1 0 0,2-2-1,0 2 1,-1 0-1,-1-1 1,3 0 0,1-1 0,0 0 0,3 1 0,-1-2 0,0 1 0,1-2 0,1 0-1,-1 0 1,0 0-1,-2 0 0,1-1 0,1 2-1,-1 1 1,-3-1-1,3 1 1,-1 0 0,0 1-1,0-1 1,0 0 0,-1 0 0,-1 0 0,-3 1 0,1 0 0,1-1-1,-3 1 1,-1 0-1,-1 1 1,-1 0-1,2-1 0,1 2 0,-4-1 0,-1 0 1,1 2-1,0-2 0,1 1 0,0 1 0,0 1 1,2 0-1,-1 0 0,-1 0 0,0 0 1,0 1-1,-1-1 0,-3 0 0,3 0 1,-4-1-1,2 0 0,-1 0 1,1 1-1,0 0 0,2 0 0,0 0 0,-1-1 1,3 1-1,0 0 0,2-2 1,1 3-1,0-4 1,2 1-1,-2 0 1,1 0-1,-2 0 0,-2 1 1,-1-1-1,0 1 1,-2-1-1,-1 0 0,-2 1 0,3 0 1,-1-1-1,5-2 1,-4 1 0,1 0-1,1-2 1,3 2-1,1-1 1,-4 0-1,3-1 0,-2 0 1,1 0-1,1 1 0,0-1 0,-2 2 0,2-2 1,1 1-1,-1 0 0,0-1 0,0 4 1,0-2-1,-2 0 0,4 0 0,-2-2 1,4 2-1,-1 2 0,3-4 1,0 0-1,-1 1 0,1-1 0,-2 1 0,0 1 1,-3-1-1,0-1 0,1 3 0,-1-1 0,0 0 2,-1 0-2,1 1 0,0 0 0,2-1 1,-3 1-2,1 0 2,3 0-1,3 0 0,-1 0 0,-4-1 0,3 1 0,-3-1 0,2 0 1,0 0-1,-4-1 0,-1 1 0,-3 0 0,3-2 0,-3 1 1,0 0-1,0 1 0,-4-1 0,0 0 0,0-1 0,0 0 0,-1 1 0,-1 0 1,-2 0-1,-2-1 0,1-1 0,-2 2 0,-4 0 0,0 0 0,-3 2 0,0-3 1,-3 2-1,-10 0 0,13 0 0,-13 0 0,0 0 0,11-1 1,-11 1-1,0 0 0,0 0 0,0 0 0,0 0 0,0 0 1,0 0-1,0 0 0,0 0 0,0 0 0,0 0 0,0 0 0,0 0 0,0 0 0,0 0 0,0 0 0,0 0 0,0 0 0,0 0 0,0 0 0,0 0 0,0 0 0,0 0 0,9-3 0,-9 3 0,12 0 0,-12 0 0,16-2-1,-7 1 1,4-1 1,-1 1-1,2-1 0,-2-2 0,-1 0 0,2 0 0,-2-1 0,2 0 0,-4-2 0,0 2 0,-9 5 0,13-10 0,-13 10 0,9-6 1,-9 6-1,0 0 0,0 0-1,-2-14-1,2 14 0,-6-19-3,0 6-2,-9-10-11,1-3-19,-4-3-1,-9-7 1</inkml:trace>
  <inkml:trace contextRef="#ctx0" brushRef="#br0" timeOffset="4436">2482 1475 4,'0'0'4,"-11"-6"1,11 6 0,-13-2 0,4 1-1,-2-1 0,-1-1 0,-1 1 0,0 1 0,-2 0 0,-1-2-1,-4 0 0,-5-1 0,3 0 0,-4-1 0,-1-3 0,-3 1-1,-2-2 1,-3 0-1,-4-4-1,0 2 1,-7 0-1,0-3-1,-5 1 1,-3 0-1,-4-1 1,-1-1-1,2 2 1,-2-2-1,-2-3 0,-3 3 0,1-4 0,-2-3 0,2 2-1,-3-3 1,-4-1 0,2-1 0,6 0 0,-3-4 0,3 0 0,-1 0-1,4-2 2,-5 1-1,11-1-1,-5 0 0,0-1 1,-1 2 0,7-1 1,-5 0 0,2-1-1,2-1 1,7-1 0,2-2 1,0 2 1,44 34-1,-69-73 1,69 73 0,-49-72 1,49 72-1,-35-73 0,35 73 0,-17-72-1,17 72 0,1-72-1,-1 72-1,10-71 0,-10 71 0,14-59 0,-14 59 1,18-44-1,-18 44 0,0 0-1,0 0-2,18-43-3,-18 43-23,0 0 0,0 0 0</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50.09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6,'13'22'7,"2"2"0,-1 3 1,2 6 1,-1 8-1,1 6 0,-2 11 0,-1 12 0,-3 11-1,-4 9 0,-1 11 0,-5 0-1,1 4-1,-4-3 0,1-3 0,-2-9-1,3-7 0,-3-11 0,5-7-1,0-10 0,3-4 0,-1-6-1,6-4-1,-2-8 1,2-4-1,0-6 0,-2-5 0,-2-4 0,-1-4 0,-4-10-1,0 0 1,0 0 0,6 9-2,-6-9-5,0 0-9,0 0-18,0 0-1,0 0 0</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46.97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172 84 0,'26'-1'4,"5"-1"1,1 1 0,1-2 0,3-1 1,-2-1-1,-2 1-1,-2 0 0,-5 1 0,-2 0-1,-5 1 0,-6 0 1,-12 2 0,0 0 0,0 0 0,-12-1-1,-6 2 1,-7-1 0,-2 2-1,-8-1-1,-4 2 0,-1-1 1,3 2 0,-3 0-1,7 2 1,2 0-1,6-3-1,4 1 0,9-1 1,12-3-1,0 0 0,21 0 0,8-3 0,8-6 0,7 0 0,5-2 0,5-1 0,-2 0 0,-5 1-1,-9 3 0,-8-1 0,-8 5 0,-11 3 0,-11 1 0,-5 9 0,-14-1 1,-7 3-1,-6 0 0,-6 4 1,-7-2 0,-4 1 1,-4-3-1,3 0 1,2-4 0,2 0 0,5-3 0,6 0-1,6-3 1,9 1-1,7-1 0,13-1-1,0 0 0,0 0-2,30-6-4,-5 0-10,5-1-15,12 3-1,-1-9 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48.10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65 6,'0'0'11,"12"-4"-5,6 4-3,9-1-3,6-1 0,10-2 1,2-2 0,5-2-1,0 1 1,-3-1 0,-2 1-1,-5-1 1,-6 4 0,-8 0-1,-4 2 2,-8 3 1,-14-1 3,0 0 0,-14 13 1,-10-3 2,-14-1 0,-4 4 2,-10-3-1,2 3-3,-5-2-1,7-2-1,6-3-1,9 0-1,9-3-1,11-1-1,13-2-1,0 0-5,34-18-12,8 7-15,6-12 1,18 0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0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 9,'18'-2'10,"5"2"0,-1-2 0,1 4 0,-1-2-1,3 0 0,1 1-2,-1-1-1,4 2 0,-4-1-2,1 1-1,-1-2 1,2 1-2,-5 0 1,-2 0-1,-3-1 0,-1 0-1,-4 1 0,0 0 0,-2-1-1,-10 0-1,15 2-5,-5 1-17,1-6-5,4 5-2</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48.97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161 5 1,'0'0'8,"-12"-4"-4,12 4-2,0 0 0,-9-1-1,9 1 1,0 0 1,-7 13 1,8-3 1,1 5 0,1 7 2,-2 4-1,0 10 0,2 5 0,1 10 0,2 1 1,3 9-1,0 2 2,3 7-2,-1 2 0,0 8 0,-7 0 0,0 8 0,-7 3-2,-2 4-1,-5-2 0,-1 0 0,-2-6-1,4-3 1,0-12-2,1-8 1,2-7-1,5-8 1,-4-9-1,2-5 1,0-8-1,-2-4 0,0-3 0,0 0-2,1-1-8,-7-2-24,-12-11-3,-6-6 2,-17-19-1</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19.6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0 303 32,'19'2'22,"0"-1"-1,2 0-4,7 4-4,2-3-4,3 5-3,1 0-2,6 3-2,0 1-1,3 0-1,2 0-3,-1-3-2,-2-2-3,-3-8-4,2-5-6,-6-5-4,-5-10-4,-2 0-1</inkml:trace>
  <inkml:trace contextRef="#ctx0" brushRef="#br0" timeOffset="220">524-2 4,'-11'-2'15,"0"-1"-1,11 3-2,0 0-1,0 0-1,19 11-2,0-7 0,9 6-1,4-3 0,9 4-1,0-3-2,2 4-1,-4-3-1,-1 0-1,-4 1 0,-6-3-1,-4 3 1,-6-2-2,-6 4 2,-5 2-1,-2 5 1,-11 4-1,-2 6 0,-4 4 1,-8 3 0,-8 5 2,-6 1 0,-3 3 1,-9-2 1,5 0 1,-9-5-1,6 0 1,0-8-2,9-1 0,5-6-4,4-8-6,9-6-23,4 3-6,-5-10-2,0 0 1</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9:12.1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99 270 6,'-9'0'4,"9"0"-1,0 0-1,0 0-1,0 0 0,0 0-1,0 0-1,-12 2 1,12-2-1,0 0 1,0 0 0,-9 5 1,9-5-1,0 0 1,0 0 0,0 0 1,0 0 0,0 0 0,0 0 0,0 0 0,0 0 0,0 0 1,0 0-1,0 0 1,0 0 0,0 0 0,0 0 1,0 0 0,0 0 0,0 0 0,0 0-1,0 0-1,0 0 0,0 0-1,-10 1 0,10-1-1,0 0 0,0 0 0,0 0 0,0 0 0,0 0 0,0 0 0,0 0 1,0 0-1,0 0 0,0 0 0,0 0 0,0 0 1,-9 4 0,9-4 0,0 0 0,0 0 0,0 0 0,0 0-1,0 0 1,0 0-1,0 0 1,0 0 0,0 0 1,0 0 0,0 0 1,0 0-1,0 0 1,0 0 0,0 0 0,0 0 1,10-1-1,-10 1-1,28-13 1,-5 4-1,10-5 0,8 0 0,7-3-2,6-1 1,2 0 0,-2 3-1,-4 1 1,-5 1 0,-5 4 0,-10 2 0,-5 1 0,-6 2 0,-3 2-1,-7 0 1,-9 2-1,15-1 1,-15 1-1,0 0 1,0 0 0,0 0 0,0 0 0,0 0-2,0 0-1,0 0-7,0 0-11,0 0-12,-10-6 1,-2-2-1</inkml:trace>
  <inkml:trace contextRef="#ctx0" brushRef="#br0" timeOffset="1012">46 252 3,'0'0'3,"-10"6"-1,10-6 0,-13 5 2,13-5 4,0 0 2,-10 5 2,10-5 1,0 0 0,5-15-1,2 2 0,6-4-5,5-4-2,6-4-3,5-3-2,2-1 0,5 0 0,0 4 0,-3 3 0,-6 6 1,-7 2 0,-4 6 0,-5 2 1,-11 6-2,0 0 0,0 0-1,0 0 1,0 0-1,0 0-1,-9 12 1,9-12-1,-9 7 1,9-7 1,-12 8 0,12-8 0,-17 10 0,8-3 0,-3 3 0,-3 2 0,-4 2 0,-1 2 0,-2 1 0,0 1 0,0 1 0,-1 0 0,0-2 0,4-1 0,5-1 0,0-2 0,3-2 0,2-3-1,9-8 1,-13 13 1,13-13-1,0 0 0,-6 11 0,6-11 0,0 0 1,0 0-1,1 13 1,-1-13-1,8 10 1,-8-10 0,17 14 0,-4-6 1,2 3-1,4 0 1,3 1-1,-1-2 1,3 3-1,-3-3 1,1 1 0,-1-4-1,-4 2 1,-2-5-1,-2 1 0,-4-2 1,-9-3-1,14 5-1,-14-5 1,0 0 0,0 0 0,0 0-1,10 5 1,-10-5 0,0 0 0,0 0 1,0 0-1,0 0 0,0 0 0,0 0 0,0 0 0,0 0-1,0 0-2,0 0-6,0 0-25,0 0 0,0 0 0,-11-25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22.17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77 278 5,'-14'1'6,"14"-1"-3,-17 1-1,17-1 0,-17 4 0,17-4-1,-17 3 0,17-3 0,-13 3 0,13-3 0,0 0 1,0 0 1,0 0 1,0 0 1,20-6 0,2 5-1,4-1 1,9 4 0,4 0-1,5 2 0,5 3-1,-1 3 0,4 1 1,-1-3 1,-1 1 0,-7-4 0,2 2-1,-8-3 1,-3-2 0,-9-3 2,-2 1-2,-11-2 0,-3 3-2,-9-1-1,0 0-5,0 0-12,-11 5-17,-6-7 0,3 2 0</inkml:trace>
  <inkml:trace contextRef="#ctx0" brushRef="#br0" timeOffset="511">516 0 13,'0'0'7,"0"0"-6,-8 10 1,8-10 3,9 12 1,-9-12 0,20 13 1,-3-4 0,5 4-1,1 0-1,5 5-2,3-1-1,0 5-1,1-1-1,-2 2 1,4-1-1,-3-1 1,1 1-1,-2-2 1,0-2 0,-3 0 0,-4-4 0,-1 0 0,-9-4 0,-1 1 1,-12-11-1,7 20 0,-11-10 2,-3 3-2,-6 1 1,-4 5-1,-3 0 1,-4 3 1,-6 0 0,1 2 2,-7-1 0,4 0 1,0-6 0,6 1 0,-1-8 0,7 1-1,5-6-2,5 0-1,10-5-1,0 0-2,0 0-3,0 0-7,0 0-22,6-11-1,-6-2 0</inkml:trace>
  <inkml:trace contextRef="#ctx0" brushRef="#br0" timeOffset="66596">149 318 9,'-11'-10'9,"11"10"1,0 0-2,0 0-2,0 0-3,0 0-2,0 0-1,0 0-1,13-1 0,-13 1 0,20 6 1,-7-1 1,4-3 1,8 2 2,4 1 1,4-2 0,8 2 1,6-3 0,8 5-1,4 0 0,4 3-1,1 0-1,2 2-2,-2 0 0,-1 0 0,-5-1 2,-3-3 1,-5-4 1,-1-2 0,-8-4 0,-4 1 1,-10-4 0,-3 4 1,-9-3-1,-5 3-2,-10 1 0,0 0-1,0 0-2,-22-3-1,6 5-3,-8-4-4,2 4-7,-7-4-13,-8-6-9,3 0 2</inkml:trace>
  <inkml:trace contextRef="#ctx0" brushRef="#br0" timeOffset="67087">472 51 6,'14'-7'5,"-4"5"-3,2 0 0,3 0 1,0 1 2,0 2 0,-4 1 3,4 3 0,-3 1 1,3 2 2,4-1 0,7 4 1,6-2-3,9 3-1,7-2-2,5 5-1,4-1-2,-2 3-2,-5 3-1,-3 3 0,-12 2-1,-7 0 1,-11-2 0,-6-1 0,-7-4 0,-1-2 1,-3-5 0,0-11-1,4 15 1,-4-15-2,8 11 1,-8-11 0,5 14 0,-5-3 0,-3 0 1,-2 1 0,-8 2 1,-4 0 1,-5 1 0,-2 2-1,-2 1 1,-4 1-1,-4 3-1,-3 2 1,0 1-2,-1 3 1,-1 0-1,2 1 0,2-2 0,3-1 0,4-6 1,6-2-1,6-5 1,3-3-1,13-10 1,-14 11 0,14-11 1,0 0 0,0 0-1,0 0 1,0 0 0,0 0-1,11-12 1,-11 12-2,10-4-1,-10 4-2,10-9-5,-2-2-12,9-6-14,13 0-2,1-13 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24.7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0 522 15,'0'0'23,"0"0"-8,0 0-9,0 0-1,0 0 0,0 0-3,0 0 0,0 0-1,0 0 0,53-12 1,-53 12 0,48-3 0,-48 3 2,68-5-1,-24 3 1,0-1 0,6 1 0,-1-2-1,-2 2 0,1 0 0,2 1-1,-1 1 0,-5 1-1,-1 3 0,-6-1-1,-3 2-3,-5-3-4,-1 3-7,-7 1-15,-9-12 1,-12 6-1</inkml:trace>
  <inkml:trace contextRef="#ctx0" brushRef="#br0" timeOffset="391">620 0 27,'0'0'30,"0"0"-1,-13 6 0,13-6-28,13 7-3,-1-2 1,0 1 0,9 2 0,1 1 1,6-1 0,4-1 0,4 1 1,1-3 0,5 1 0,0 1-1,0 0 1,1 3-1,-9 2 1,-3 3-1,-1 4 0,-12 5 0,1 3 0,-12 3 1,-7 4 1,-2 1 0,1 1 1,-5 4-1,-13-3 2,5 2-2,-13 2 2,3-1-1,-2-2 1,-5-1-1,-3-5 0,0 0-1,2-4 1,3-3-1,1-7 0,7-2 0,2-5-1,1-1 0,7-3 1,0-2-1,11-5 0,-10 4 0,10-4 0,-9 0-1,9 0-1,0 0-4,0 0-9,0 0-21,9 1-2,-9-1 1,-1-14 0</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27.3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6937 252 3,'-46'-21'4,"-5"-1"-1,-7 2-2,-6 2-1,-7-1 0,-4-2 0,-5 0 0,0 2 0,0 0 0,0 0-1,-2 2 2,-2 3-2,-3 2 2,-1 7-2,-2 3 1,-7 3 0,-9 3-1,-6 4 1,-3 4 0,-6 2-1,3 8 1,-6-2 0,-2 2-1,-1 3 2,1 3-1,5 4 2,4 6 0,4 5 0,-3 5 1,2 2 0,6 3 1,1 4 0,7 0 0,-2 2-1,2-3 0,8 1 0,4-13-1,5 12 0,5-4 0,5 3-1,3-2 1,2 3 0,5-2-1,1 4 1,3 10-1,2-5 1,3-2-1,5 2 0,7-1 0,7-5-1,9-1 1,8-6-1,9-3 2,10-1-1,9-3 1,10 1-1,7 0 1,6 3 0,6-1 1,8-1-1,5 1 1,4-8-1,6 2 1,4-1-2,4-4 1,5-5 0,2-2-1,5-5 1,3 1 0,3 0 1,8-2-1,5-6 0,4 2 0,6 0 0,4 2 0,3 2-1,8-2 1,1 0-1,1 1 0,-3-4 0,1 0 0,0-7 0,1-1 0,2-5 0,0-3 0,1-2 0,8-5-1,5 1 1,0-1 0,3 0 0,3 0 0,-3 1 1,-1 3 0,-3 2 0,-5 4 0,-1-1-1,3 4 1,-4 3 0,-4 4 0,1-1-1,3 5 0,0-2 0,4 3 0,-5-2 0,3 1 1,3-3-1,2 0 0,0-3 0,-1-1 1,0-2-1,-1-2 0,3 0 0,-4 0-1,0-2 1,2 0-1,3-4 1,3-1-1,0-3 1,5-4-1,4-6 0,4-3 0,-2-5 0,0-3 1,0-2-1,-1-2 0,0-1 0,-1-2 1,-2 1-1,-2-1 0,0 1 0,-3-2 0,-7-4 1,-3-2-1,-6-3-1,-12-5 2,-10-2-1,-10-7 0,-13-2 0,-10-4 0,-8-2 0,-12 1 0,-11 1 0,-8 2 0,-8 0 0,-11 1-1,-8-2 0,-9-1-1,-9-2 1,-14-6-2,-11-1 2,-15-1-1,-15 1 0,-18-5 1,-17 5 0,-16 4 0,-11 3-1,-15 3 0,-9 0 1,-9 2-1,-9 3 0,-3 4 0,-5 3 1,-8 2 0,-9 4 0,-8 7 1,-1 3 0,-10 0-1,-2 7 2,-2 5-1,-3 0 0,3-5 0,6-1 0,5 1 0,1-1 0,8 2 1,4-6-1,1 6 1,1 4-1,2 13 1,1 5-1,1 8 1,4 9-1,3 10 0,9 7 0,11-4 0,12 5 0,10-3 0,12 2 0,12-3 0,6 0-1,11-1 0,7 7-8,0 11-18,0-3-6,5-1 1</inkml:trace>
  <inkml:trace contextRef="#ctx0" brushRef="#br0" timeOffset="12468">776 4057 5,'21'8'6,"10"-1"-1,4-1 1,5 0 1,4-2-1,9 0 1,3-1-2,11-2 1,1-1-1,-2 0 0,6-1 0,2 0-1,7 1-1,2 0 1,7 0-1,3-1 1,4 2 0,9-1-2,2 0 1,4-1-1,2 0 0,1-3 0,0 1 1,-3-3-2,4 0 1,-4-1 0,3-1 0,-4 3 0,-2 1 0,-2 2-1,-3 2 1,-1 1 0,1 1 0,-5-1 0,-1-1 1,-5-4-1,-2 0 0,-4-5 0,-5-1 0,-5-1 0,-6 0-2,-5 0 1,-3 1-1,-4 1 1,-3-1-1,-7 2 0,-2 0 1,-6 2-1,-1 1 0,-11-1 0,-2 2 0,-2 2 0,-11 0 1,1 0-1,-15 2 1,16 0 0,-16 0 0,12 1 0,-12-1 0,0 0 0,0 0 0,0 0-1,0 0-2,0 0-9,-15 13-22,1-10-2,0 2 0</inkml:trace>
  <inkml:trace contextRef="#ctx0" brushRef="#br0" timeOffset="14491">221 6901 1,'-12'-8'4,"12"8"0,-16-14-2,7 4 1,-5-3 1,3-5-1,3-3 1,-5-5 0,2-4 0,1-8-1,-3-1 0,5-5 0,1-2-1,-1 0 0,0-1-1,1 1 0,2 2-1,-1 6 0,1-1 0,0 3 0,-4 0-1,4 1 0,2 3 1,-2 1-1,1 2 1,3 2 0,-4 3-1,3 4 1,5 5 0,-1 2 0,-1 4 0,-1 9 0,9-12 0,-9 12-1,11-5 1,-1 4 0,-1 1-1,1 0 2,5 1-1,-2 0 1,4 2 0,2-1 0,7 1 0,3 0-1,3 1 1,4 1-1,4 2 0,5 1 0,5-2 0,2 2 1,2-3 1,2 0 0,3-2 1,-3 1 0,6-4-1,-1-1 2,-1-2-2,1 3 1,2 0 0,1 1-2,1 3 0,7-1 0,-4 2 1,1-1-1,3 0 1,0-2 0,-3 0 1,-1-1-1,-3-3 0,-3 2 1,-1-1-1,0 3 0,-6 0 0,-1 2-1,-2 0 1,-2 1 0,-1 0-1,3 1 0,-2-2 1,0-1-1,0-2 2,2 1-1,-1-2 1,1 2-1,-6-3 1,0 4 0,-5-3 0,-1 2-1,-5 0 0,-1 0-1,-3 0 0,5 0-1,-1 0 0,2-1 0,0 0 0,4-1 1,4-1-2,2 0 1,4-1 0,-2 0 1,1-1-1,3 1 0,2-1 1,-3 0-1,3 1 0,1 0 0,0 2 0,0-2 0,2 0 0,0-3 0,4 0 1,2-2-1,0-1 1,1-1-1,1-1 1,0 0 0,1 0 0,1 1-1,1-2 1,1 3 0,2 0 0,2 0-1,0 0 0,-1 0 1,2 1-1,-2 1 0,-3 0 0,1-1 1,-1-1-1,-1 1 0,1-2 0,0-1 1,-2 1-1,1 0 1,1 0-1,-2 2 0,-3 2 0,-1 1 0,-1 3 0,0 1 0,1 0 0,-2-1 1,-2-1-1,1 0 0,0 2 1,-1-2-1,-2-2 1,1 2-1,-1 1 0,-2 2 1,1 1-1,-5 5 0,2-3 0,1 3 0,-3 0 0,-3 2 0,-5-3 0,-3 1 0,-1-2 0,-3-2 0,-6 0 0,-7-2 0,-2 2 0,-5 0 0,2-1 0,-3 2 0,-4 1 0,0 1 0,-2 1-1,3 4 1,2-1 0,0 1 0,1 2 0,-1-1 0,2 0 0,0 2 0,2 0 0,-3 0 0,-1 0 0,-1 7 0,-2 4 0,3 4 0,-5 5 0,-3 3 0,2 2 0,-4 6 0,-1 3 0,-2-2 0,-1 1 0,-2 1 1,1-1-1,0 0 0,-2-1 0,1-3 1,-1-3 0,4-2-1,-5-4 1,1-4-1,1-8 1,-1-2-1,0-6 1,0-2 0,2-12-1,-3 11 1,3-11-1,0 0 1,0 0-1,0 0 1,0 0-1,0 0 0,0 0 0,0 0 0,0 0-7,0 0-27,-7-15-3,-5 1 2,-12-11-2</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9:50.3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186 10 11,'15'0'10,"3"-3"-1,10 2 0,3-1-2,13 0-2,5-1-1,6 2 0,4 0-2,0 0 0,1 2 0,-7-1 0,-2 2 2,-13-2 1,-4 3 1,-8-4 2,-6 3-1,-8-5 0,-1 4 0,-11-1-1,9-2-1,-9 2-2,0 0 0,0 0-1,0 0-1,0 0 0,0 0 0,-9 4 0,9-4-1,0 0 0,-11 3 0,11-3 0,0 0-1,0 0 0,-9 9 1,9-9-1,2 17 1,0-4-1,0 7 1,2 6-1,-1 4 1,2 7 0,-1 3 0,-3 5 0,2 5-1,0 2 1,-3 2-1,0 4 1,0 2-1,0 5 1,-1 5 0,1 3 0,-1 5 0,-2 7 0,1 3 0,-6 4 0,1 2 0,-2-5 1,-5-4-1,1-5 0,-2-5 0,-1-7 1,2-6 0,3-7 0,1-3-1,0-2 1,9 1-1,1-1 1,0 2-1,5-3 0,2-2 0,-2-2 0,-3-4 1,1-5-1,-4-5 0,-3-8 1,1-4-1,-1-5 1,-5-3-1,3-2 0,6-9 0,-8 16 0,8-16 0,-3 12 0,3-12 0,-5 13 0,5-13 0,0 0 1,-6 12 0,6-12-1,0 0 1,0 0 0,-14 10-1,14-10 1,-13 7-1,4-4 0,-2 2 0,-3 1 0,-1-1 1,-2 0-1,-1-1 1,-5-4 0,-4-1 0,-7-2-1,-1-2 1,-3-3-1,-2 0 0,-6-4 0,3 4 0,-3 1-1,3 2 1,4-1 0,4 3 0,4 0 0,4 1 0,4 0 0,6 0 0,3 1 0,14 1 1,-14-4-1,14 4 0,-10-3 0,10 3-1,0 0 1,0 0-1,0 0-1,0 0 1,0 0 0,0 0-1,0 0 0,18 4 1,-7-2 1,6-1-1,3 1 1,7 0 0,5-1 0,5 0 0,6-1 0,6 1 0,4 0 0,4 1 0,1-1 0,-4 0 0,-3 0 0,-5 2 1,-7-3 0,-4 1-1,-5-2 1,-7-2 0,-3 1 0,-4 1-1,-2-1 0,-1 1 1,-13 1-1,9-2 0,-9 2 0,-23 3 0,-1-1 0,-3 0 0,-4 0 0,-2-3-4,2-2-17,6-4-13,6-16 2,11-4-1</inkml:trace>
  <inkml:trace contextRef="#ctx0" brushRef="#br0" timeOffset="1492">845 1028 4,'-9'-10'13,"0"4"-5,9 6-4,-15-10-2,15 10-2,-9-5 0,9 5 1,0 0 2,0 0 1,19 0 2,-6-1 0,10 1 2,8-1 1,9 0 1,8 0-1,8 2-1,4-2-2,3 2-1,3 0-1,0 1 0,-7 0-1,-2 0 0,-10 0 0,-5-1 0,-6 0-1,-4 0-1,-6-2 1,-5 2-1,-6-2 0,-3 1-1,-12 0 0,0 0-1,0 0 0,-9-9-1,-10 5 0,-7-3 0,-9-1-1,-5-1 0,-4 1-2,-6-2-1,-3 4 0,-5-1-1,-1 5-1,-7-2-1,7 3 2,-5-1 1,4 1 2,-1-1 2,8 1 2,6-2 1,8 1 1,9 0 0,5 1-1,7 0 0,6 0 0,12 1 2,0 0 0,0 0 2,25-9-1,2 4 2,11-7-1,12-2 0,8-6 0,10-4-2,3-3-1,2-3-1,-2 0 0,-2 1 1,-11 2 0,-10 6 0,-12 2 1,-8 8-1,-11 1 0,-4 7 0,-13 3-2,0 0-1,-15 11-1,-3-3-2,0 3 0,-9 0 0,-3 3-1,-7 0 1,-6 1 0,-3 0 2,-4 0 0,-3 1 2,-3-1 0,0 3 1,0-1-1,1 3 0,8 1 0,3 1 1,8-2-2,4 1 1,7 0-1,7-1 0,8 2 0,8-3 1,6 1 0,14 1 0,7 0 2,8 3-1,10-2 2,7 4 0,5-3 0,6 4 1,0-4 0,-1 1 0,-1-2 0,-1 2 0,-6-3-1,-3 0 0,-8 0-1,-5 0 0,-6-1-1,-3-4 0,-7-1 0,-4-3 0,-5-2 0,-11-10 1,9 11 0,-9-11 0,0 0 0,0 0-1,0 0 0,-6-13-4,6 13-11,0 0-20,-13-16-1,-1 10 0</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0:23.4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69 406 10,'-10'2'12,"10"-2"-1,0 0 1,0 0-1,0 0-3,0 0-1,0 0-2,0 0-1,11-4-1,0-4 2,10-3-1,11-8 0,13-3-1,10-5 1,12-3 0,2-6 0,5 0 0,3-1-3,-4 5 1,-11 1 0,-6 6-1,-9 3 1,-6 3 0,-7 2 0,-3 6-1,-10 3 1,-8 2-3,1 3-2,-14 3-6,9-3-2,-9 3-19,-14 3-1,-1 3 0</inkml:trace>
  <inkml:trace contextRef="#ctx0" brushRef="#br0" timeOffset="410">160 116 11,'0'0'26,"3"-15"0,9 6-1,-4-2-24,3-2-3,-1 2 1,3-1 2,-3 4 2,-10 8 1,14-9 1,-14 9 2,0 0 0,0 0-1,0 0-1,0 0-3,0 0-1,0 0-2,-9 7 0,3 3-1,-2 5 1,-5 3-1,-3 5 1,-5 6 1,-1 3 0,-4 5 1,-1 1 0,1-2 1,3-3-1,2-1 0,6-3 0,9-4 0,2-3 0,9-2-1,7-5 0,3-2 1,9-3-1,5-2 1,3-2 0,1-2-1,7-2 2,1-1-1,4 0 0,4-1 0,2-1 1,-1-2-1,0 1 0,-5-2 0,-1 1 0,-12-1 1,-5 2 0,-5-2 0,-9 4 0,-3-1 0,-10 1 0,0 0 0,0 0 0,9 1 0,-9-1-1,0 0 0,0 0 0,0 0-1,0 0-1,0 0-4,0 0-29,0 0-1,-5-14-2,1-5 1</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0:13.3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104 337 7,'-10'1'5,"1"1"-2,9-2-1,-12 2 0,12-2 1,0 0 0,0 0 1,2 9 0,-2-9 2,16 5 1,1-5 0,4 1 1,5-4-1,8 1 0,6-3 0,7 2 1,3-4-2,9 4-1,4 0 0,9 3-1,2 0 1,6 3-1,1 0 0,4 3 0,-4-2 0,-1 1-1,-11-4 1,-3 1 0,-13-3 0,-4 1 0,-14-3-1,-8 2 1,-9-2-2,-5 1 0,-13 2-2,0 0-4,9-5-8,-21 1-13,-5-2-12,-3 2 2,-9-7-2</inkml:trace>
  <inkml:trace contextRef="#ctx0" brushRef="#br0" timeOffset="541">18 247 16,'0'0'30,"-15"7"-2,15-7 1,10-2-20,-1-4-10,1-2 0,5-1 1,4-5 1,6-3 0,4-1 2,6-2 0,7 0-1,1-2 1,8 0-2,3 2 0,0 1-1,3 3 1,0 4-1,-8 2 1,-6 2 0,-9 2 2,-6 4 0,-11-1 1,0 4 0,-17-1-1,0 0 0,0 0 0,-9 7-2,-9 2-1,-6 0-1,-5 5-1,-11 1 0,-10 6 1,-8-1 0,-7 2 0,-1 0 1,0-2 1,1 1 0,5-3 0,11-3 0,8-3 0,8 0 0,13-1 0,12 4 0,12 2 0,12 2 0,13 6 0,10 7 0,8 4 0,12 4 0,1 0 0,0 0 0,1-1 0,-6-4 1,-8-6-1,-4-4 1,-9-7 0,-9-1 1,0-7-1,-1-1-1,-6-4 1,-2 0-1,-5-3 1,-2 0-1,-9-2 1,17 1-1,-17-1 0,0 0 0,0 0 0,0 0-1,0 0-2,0 0-3,0 0-15,0 0-19,2-15-1,-3-4 1,-6-19 0</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3:01.1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0 176 1,'0'0'7,"0"0"-6,0 0 0,0 0 1,0 0 3,0 0 2,0 0 4,11-3 0,-11 3-1,21-8-2,2-1-2,9-3-2,13 0-2,13-4 0,14-1 0,9-1-1,12 1 0,3-1-1,4 5 1,1 1-1,-1 2 3,-5 3-1,-2 4 1,-4 4 0,0 5 1,-4 4 0,1 5 1,-6 4-1,-2 6 0,-8 3 0,1 5 0,-10 0 1,-1 4-1,-8-3 1,1 3 0,-4-6 0,5-1 0,5-8-2,12-7 0,8-7-2,10-7 0,9-8-1,5-7 0,7-6 1,2-3-2,0-3 1,-3 0 0,-1 0 1,0 2-1,-1 0 1,3 3-1,1 0 1,1 2-1,5 3 0,0 2 0,-2 4 1,-3 5-1,-7 3 0,-11 5 0,-13 5 1,-8 5 0,-17 2 1,-8 5 0,-7 1 0,-1 1 1,-3 0-1,8-2 1,9-3-2,13-4 0,10-6 0,7-4-1,6-7 0,0-5 0,3-6 0,-3-2 0,-6-4 1,-4 0-1,-2 0 1,-1-3-1,2 2 1,4 2-1,3 3 1,4 3-1,4 2 0,0 5 0,-4 5 0,-6 2 0,-14 4 0,-8 2 0,-13 3-1,-14-2-3,-11 8-14,-21-2-20,-28-14 0,-20-10-2,-31-22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6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9,'23'2'9,"-8"1"-1,5 0 0,1 1 2,2 3-1,0-3 1,1 2-1,2 0 0,0-6-1,3 3-3,-2 2-1,2-2 0,-2-2-2,2 0 0,-1 0-1,0-1-1,0 6 1,0-6-2,0 1 0,2-1-3,3 1-3,-3 0-13,0-7-8,8 8-1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3:02.49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15 293 2,'-17'6'27,"11"3"-1,-10-8-2,16-1-15,0 0-4,24-14-2,7 0-4,11-6 0,11-4 0,8-1 0,8-2 1,6-1 0,-1 4 1,4 2-1,-5 5 2,-4 7 1,-1 7 1,-1 4-1,-1 11 1,-8 7 0,0 8 1,-12 6-1,2 8 1,-4-1-1,4 3 0,-2-9 1,14-6 1,12-20-1,22-16-1,16-20 0,21-9-1,8-13-1,4-3-1,-5 0-1,-11 4-1,-16 10 0,-23 12 1,-24 10 0,-19 11 1,-18 7 0,-4 6 2,-4 3 1,3 3-1,8 3 1,8 4-1,9 1-1,9 3 0,4-1-1,-2 1 0,-3-1-1,-7-2 1,-8-5-2,-11-2 2,-8-3-2,-8-2 0,-1-2-3,-12-7-27,26-14-7,-2-17-2,-3-23 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3:17.9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413 303 30,'-3'-10'28,"3"10"-7,-6-10-7,6 10-6,-18-13-4,6 7-4,-1 0-1,-2 3 0,-5 3 1,-2 1 2,-1 4 0,-3 3 0,0 2-1,-2 1 1,-1 6 0,0-1 0,2 5-1,3 4 0,0 4 0,2 0 0,5 3 2,2 2-1,6 1 0,3 0 0,7-2 1,4-6 0,7-1 0,6-7-1,6-2 0,3-10 0,8-4-1,0-4 1,2-5-1,-2-2-1,-3-2 0,-5 1 0,-5-1-4,-1 6-10,-4 0-19,-9-5-2,5 3 1</inkml:trace>
  <inkml:trace contextRef="#ctx0" brushRef="#br0" timeOffset="490">569 385 13,'0'0'31,"0"0"-1,7 11 1,-7-11-18,0 0-12,-5 13 0,1-1 1,1 2 0,-1 4 1,2 4 1,-2-1 1,3 5 1,-1-4-2,5 2 0,2-6 0,5 0-2,6-9 0,5-1-1,5-8-1,1-6 0,3-2 0,-2-3 0,-1-4 1,-4 1 2,-8-3 1,-3 4 1,-10-4 0,2 4 0,-6-6 0,1 4-1,-1-5-1,0 2-2,0 2-1,1 0-2,1 6-1,-3-2-5,3 12-6,0 0-18,9-1-7,-9 1-1,18-1 0</inkml:trace>
  <inkml:trace contextRef="#ctx0" brushRef="#br0" timeOffset="911">1078 331 74,'0'0'38,"0"0"-1,6 12-14,-6-12-22,0 0-2,0 0-1,-9 14 0,10-2 1,2 5 0,5 3 1,2 6 0,4 3 1,3 2-1,1 0 0,0-1 1,-2-3-1,-2-3 2,-2-5-1,-4-6 0,-8-13 1,2 13-1,-2-13 1,-18-11 0,5-3 0,-3-8-1,-2-6 0,2-4 0,1-3-1,2-3 0,6 3-1,5 2 0,4 6 0,4 6 0,8 8-1,1 7 1,7 6 0,3 4 0,5 6 0,1 3 1,1 2-1,1 2 0,2 2-5,-7-7-15,1-2-16,1-3-1,-6-9 1</inkml:trace>
  <inkml:trace contextRef="#ctx0" brushRef="#br0" timeOffset="1372">1582 369 65,'3'18'36,"-2"-9"-4,8 0 1,-9-9-38,17 13 0,-9-4 1,2 6 2,0 4 2,-3 3 1,-1 4 4,-3-1-1,1 4 1,-3-5-2,1 0-1,-1-6 0,0-4 1,-1-14-1,0 13 1,0-13-1,-3-17 1,-1-2-1,-1-2 0,-1-6 0,1-2-1,-1-3-1,2 0-1,1 1 1,4 2 0,5 5 0,3 2 0,7 2-1,3 5 0,6 5 0,2 2 0,4 7 0,0 2-1,3 7-2,-2-5-4,8 9-12,-3-4-18,-2-4-1,-1 0 2,-6-5-1</inkml:trace>
  <inkml:trace contextRef="#ctx0" brushRef="#br0" timeOffset="1792">2102 357 10,'2'13'32,"-2"-13"-1,12 10 2,-2-4-19,3-5-8,2 1-2,4-5-2,1-3-1,3-1 0,0-2-1,0-3 1,-2 2 0,-5-3 2,-1 3 1,-6-1 0,-9 11 2,5-17-2,-5 17 1,-17-11-2,2 9 0,-6 1-1,-3 1-2,-3 4 0,-2 4-2,0 6 2,1 2-1,0 5 1,6 3 0,3 3 1,6 4 1,5 0-1,4 3 1,4-3-1,7 1 1,1-4-1,4-2 1,3-7 0,2-4-1,6-9 0,3-6 0,4-7 0,3-9-1,2-6 0,0-3-1,2-2 0,-4 1 1,-4 2-1,-6 3 1,-4 5 0,-3 6 1,-3 5 0,-1 5 0,-1 6-1,-2 5 1,1 5-1,0 3 0,0 2 1,2 3 0,0-4 0,7-6 1,3-10-1,8-11 0,6-12 0,5-6-1,4-4 0,0-2 0,-4 2 0,-6 3 0,-8 9 0,-8 15 2,-10 8-1,-5 11 1,-4 4-1,0 5 1,3 2-2,4 0-3,8 2-5,0-12-25,9-8-8,3-10 0,2-12 0</inkml:trace>
  <inkml:trace contextRef="#ctx0" brushRef="#br0" timeOffset="2563">3368 0 46,'5'18'35,"-7"-9"1,2-9-2,0 14-17,0-14-19,0 0 0,2 15 2,-2-1 1,-4 3 2,4 10 2,-3 4-1,4 10 0,-3 3-1,3 8-2,-1 2 1,2 1-2,1-2 1,2-5 0,-2-4-1,1-7 0,3-7-3,-4-12-3,7-5-6,-10-13-7,1-16-14,-4-1-7,-5-10 2,-3-4 0</inkml:trace>
  <inkml:trace contextRef="#ctx0" brushRef="#br0" timeOffset="2824">3207 332 9,'-29'-23'34,"-2"0"0,8 7-1,8 7-12,0-2-9,15 11-3,0 0-2,18-4-1,4 4 0,11 3-2,10-2-1,12 1 0,14-1-1,10-4-7,10 2-32,10-3-1,5-9-1,0-1 0</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3:21.41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379 263 60,'-16'1'26,"3"7"-1,-12-1-7,-1-4-21,-6 1 0,-4 3 3,-1 3 1,-5 0 4,6 8 6,-4-5-1,10 6-3,4-4-4,11 0-3,10 1 0,9-1-1,12 1 1,8-3-1,11 4 1,4 0 0,2 0 0,0 2 0,-2 0 1,-6 1-1,-8-4 2,-4 3 0,-10-6 0,-4 1 3,-7-5-2,0-9 0,-10 12-1,-2-12-2,0-4-1,-5-8-4,7 2-7,-8-15-9,10-6-15,5-4-3,6-9 2</inkml:trace>
  <inkml:trace contextRef="#ctx0" brushRef="#br0" timeOffset="360">624 16 38,'22'-15'37,"-2"12"0,-7 4-1,-13-1-19,3 23-12,-4 1-4,-2 10-2,-3 8 1,-1 9 1,1 7 0,0 8 0,-2-1 1,6 1-1,1-6 1,4-6 0,2-10-1,0-9 0,-1-9-1,-3-11-1,-1-15 0,0 0-2,-16-15 0,-2-12-3,-1-3 2,-7-10 0,0 0 2,-5-5-1,1 4 3,3 7 2,4 5 1,7 9 1,2 4 0,14 16 1,-6-17-1,23 13-1,8-3 0,11 1-2,11 0 0,7-2-1,12 1 0,3-1-2,2 5-3,-8-3-3,3 10-10,-13 0-15,-9-1-7,-6 4 2,-12-3 0</inkml:trace>
  <inkml:trace contextRef="#ctx0" brushRef="#br0" timeOffset="1001">1046 333 17,'3'-9'1,"-1"-2"-1,-2 11 4,7-15 7,6 14 13,3 4 11,-1 1-2,2 1-14,9 7-11,1 2-5,4 4-2,3 2 0,-5 5 0,-2 1 0,-4 3 0,-5 1 0,-7 0 1,-6-4-1,-5 0 3,-9-8 0,-4 1-1,-5-10 0,-5-1 0,-3-8 0,0-4-1,2-6-1,1-3-3,5-3 0,3-5-2,6 3 0,6-7-1,9 3-1,5-5 2,7 3-1,4-4 0,12 0-2,1-10-1,12 5 0,0-7-1,5 3 1,-1-1 2,2 1 5,-2 6 3,-6 1 3,-1 11 4,-11-1 1,-3 11 1,-12-2-1,1 8-2,-10-1-4,-9 4-1,0 0-2,8 18 0,-13-1-1,2 8 1,0 7-1,-1 13 2,0 6 0,2 8 0,0 2 0,0 3-1,2-6 1,2-3 0,0-9-2,-1-13-2,2-10-4,-3-23-11,-12-10-15,4-12-4,-7-12-1,-5-5 2</inkml:trace>
  <inkml:trace contextRef="#ctx0" brushRef="#br0" timeOffset="1582">1500 281 34,'-30'-18'33,"3"4"2,7 2-8,20 12-9,-13-10-7,24 10-3,7-5-1,14 3-3,9-4-1,10 0 0,8-2-1,11 0 0,4-1-1,2 0-2,0 7-6,-7-8-17,-3 6-15,-7 3-1,-11-1 1</inkml:trace>
  <inkml:trace contextRef="#ctx0" brushRef="#br0" timeOffset="1942">2374 363 45,'25'7'36,"0"-8"0,9 0-1,1-6-26,0-3-8,2-3 0,-5-1 1,-2 0-1,-6-1 3,-3 4 0,-12-1 0,-1 2 1,-11-2-2,-2 2 0,-9 0-2,-6 3 0,-6-1-1,-5 4 0,-4 3 0,-5 3-1,-4 6 1,-1 3 0,-2 5 1,2 3 0,0 5 1,0 5-1,5 2 1,5 3 0,6-1 0,8 5 1,10-1-1,11 0 0,12 1 0,15-4-1,10-1 1,15-2-1,8-3-3,5-13-8,13 0-32,4-9 0,-3-12-2,1-12 1</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1:46.1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38 7,'40'7'8,"8"0"-1,4-2 1,8 1-1,5 1 0,7-1-2,5 3 1,4-1-2,6 3 2,-2-4 0,9 3 0,2-5 2,9 3-2,1-4 0,7 1 0,0-3-1,5 1-1,6 0-1,3 0 0,0-3 0,2-1-1,1-5 1,6-1-1,4-5 0,4-2 1,3-2-1,0-1 0,4-1-1,0 3 0,0 0 1,-3 3-1,-6 3 0,0 1 0,-4 2 0,-4 4 0,-7 2 0,-2 3 1,-1 0-2,-4 5 1,-2-1-1,-4 0 0,-3 0 0,-4-1 1,-3-2-1,-6-2 0,-7-2 0,-9-3 0,-8-4 1,-9 0 0,-8 0-1,-9 1 1,-3 0-1,-6 1 1,-6 3-1,-3 3 0,-3 1 0,-3 2 0,-3 0-1,-6-2-6,1 7-15,-10 4-12,-18-7-2,-7-6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1:47.9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0-172 13,'70'0'10,"5"2"-1,5-2-1,4 0-1,5 0 0,6-1-2,6 0 1,5-2-2,6 2 1,4-1-1,8 0 0,4 1 1,4 1-2,5 0 1,3 4-1,4-4 1,7 4-1,2-2 1,4 2-1,0 0 0,5 1 1,0-1-1,3-1 0,-1 0 1,2 2-1,0-5 0,4 2-1,-2-2 1,5 0-1,-1-1 0,7 0 0,-2 0-1,5-1 1,2 2-1,5 2 0,-1-2 1,1 3-1,-3 0-1,-4 0 1,-7-3 0,-10 1-1,-14-2 1,-13-1-1,-13-2 0,-13 1 0,-16-1 0,-15 1 0,-15 1 1,-13 1-1,-13 1 0,-9-2 1,-15 2-1,-16 0 1,12 2-1,-12-2-1,0 0-1,0 0-2,-12 7-10,-3-2-21,-14-6 0,-7-3-1</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1:49.4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10,'61'5'12,"19"1"-1,6 0-2,12-1-1,5 0-2,1 0-1,5-1-1,1-2 0,7-1 0,-4-2 0,1 0 0,-3-1 1,-9 0-1,3-1 0,-5 2-1,-7-1-1,-7 2 0,-14-1-2,-11 2 1,-11-1 1,-7 1 1,-17-2 1,-7 1 0,-9 0 1,-10 0 0,0 0-1,0 0-1,-5-6-5,-5 3-11,-3 0-18,3 4-2,-16-3 0</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2:02.0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68 1064 13,'-12'-25'9,"4"-1"0,-2-7-2,3 3-2,0-3-2,-1-4 0,2 1-2,2 0 0,1-3 0,2 1 0,2-1 0,2-4-1,2 0 0,3-1 0,3 3 0,0 1 0,1 4 0,1 2 0,-1 8 0,-1 3 0,0 5 0,-2 5 0,-2 3 0,2 1 0,0 4 0,6-2-1,3 3 1,6-1 0,7 2-1,2-2 1,13 3 1,6 0-1,9 1 1,6 1 1,10 1-1,8 1 2,5 1-1,12 1 0,2-1 1,9 1-2,5 0 1,1 1-1,5-1 1,5 0-1,5 1 1,5-4 0,5 1 1,2-2-1,8-1 2,10-2-1,1-1 0,3-2 0,3-2-1,-2 0 0,0 1 0,1-2-1,-6 1 1,-4-1-1,-2-3 1,-6-5-1,-3 6 0,1-2 1,-1 0-1,-2-1 1,-1-1-1,4 0 1,0 5 0,0 2 0,-1-2 0,-4 0-1,-4 2 1,-5-2-2,-9 2 1,-12 0 0,-9 1-1,-12-1 1,-9 0-1,-9-1 0,-10 1 1,-10-1 0,-5 3 0,-12 0 0,-5 1 0,-10 1 0,-4 1 1,-8 1-1,-12 2 0,12 0 0,-12 0 0,0 0-1,0 0 0,0 0 0,0 0 0,1 9 0,-1-9-1,3 20 1,-1-4-1,-1 4 1,1 12-1,1 4 0,0 9 2,-1 5-1,-1 8 1,-2 4-2,0 3 2,-1 5-1,0-4 2,0-2-2,-1 2-1,2-4 2,1-4-2,1-3 2,1-5-2,0-4 2,1-3-2,-2-3 2,1-7-1,-2-2 0,-2-1 1,-1-4-1,-1-3 0,0-2 1,-1-3-1,0-3 1,1-3 0,4-12 1,-9 13-1,-1-11 0,-4 0 1,-6-1-1,-6 0 0,-5-1 0,-7 1-1,-4-1 0,-8 0 1,-3-3-1,-3-2 0,-2-2 1,-5-4-1,-4-3 1,-4 0-1,-2-1 0,-5-1 0,0 3 0,-4 2 0,-1 4 0,-1 5 0,-2 4-1,1 0 1,0 4 0,3 1 0,4 1-1,6-2 0,9 2-3,3-6-5,13 6-15,5 1-11,2-6 1,8-1-1</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2:23.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0 186 7,'0'0'9,"0"0"1,0 0-4,0 0-3,0 0-1,12 12-2,-3-9 1,7 1 1,5-1 0,5-1 3,8 0 0,8-2 0,7 2 0,8-2 1,8-1 0,5 0-1,4 0 1,6-1-2,3 1-1,4-2 1,5 1-1,2-1 0,2 1-1,3-2 1,4 0-1,2-2 1,7-1-1,0-2 0,3 1 1,1-2-1,4 2-1,-1-2 1,4 4-1,-2 0 1,0 4-1,-2-2 0,2 2 1,-1 0-1,0 0 0,-3 1 1,1-2-1,-1 1 0,1 0 0,3 0 0,-1 0-1,0 2 1,1 0-1,3 0 0,2 2 1,-2-2-1,-2 1 0,-3-4 1,0 1-1,-6-1 0,3-1 1,-3 0-1,-1 2 0,-1 1 1,3 2-1,2 2 0,4 3 1,2-1-1,0 4 1,4-2 0,6 0 0,0-4 1,2 0-1,1-5 1,1 3 0,2-3 0,1 0 0,-2-1-1,0 3 1,-2 0-1,5 2-1,-1 0 1,4-1-1,1-1 0,5-2 1,2 1-1,5-4 1,0-2-1,3-3 1,3 1-1,0-1 1,-1 1-1,1 1 0,-1 1 0,-2-1 0,0 1 2,-1 0-4,-3 1 4,-4 1-4,-1-1 2,-3 0 2,-5 1-2,-2 2 0,-4 2 0,-6 0 0,-4 0 0,0 1 0,-4 1 0,-2 1-2,-5-1 2,-3 0 0,-2-1 0,-3 0 0,-2-1 0,-3 1 0,-3 0 0,-4 0 0,1 2 0,-3 0 0,-2 1 2,-2 2-2,1 0 0,-3 1 0,0-1 0,1 3 0,-1-2 0,0 0 0,1 1 0,-2 0 0,1-1 0,-2 1 0,1 1 0,-2-1 0,1 1 0,2-3 1,0 0-1,1-1 0,-3-2 0,2 0 0,-1-1 0,3-1 1,-6 0-1,-1 0 0,-4 0 0,1 1 1,-3 0-1,-4-1 0,-5 1 0,-7 0 0,-7-1 0,-6 1 0,-9-2 0,-6 1 1,-9 1-1,-3-1 0,-7 0 0,-1 0 1,-2 0-1,4 0 1,-14 0 0,9 0 0,-9 0 0,0 0 0,0 0-1,0 0 1,0 0 0,0 0-1,0 0 0,0 0 1,0 0-1,0 0 0,0 0 1,0 0-1,0 0 0,0 0 1,0 0-1,0 0 0,0 0 0,0 0 0,0 0-1,0 0-1,0 0-4,1-18-14,-5 7-18,-5-1-1,-6-9 0,-8-5 0</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2:42.0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0-13 9,'11'7'7,"3"-1"2,2-1 1,4-2 0,3-1 1,6 2 0,2-4-1,7 3-1,7-2-3,8 1 0,5 0-2,10 2-1,7-3-1,8 2 0,4-3 0,7 1 0,6-2 0,5 1 1,3-2-1,1 0 1,-2-1 0,1 2 0,1-3-1,3 1 1,0 0-1,1 0 1,1 0-1,1 1 0,2-1 0,0-1 0,-2 1 0,-4 1 0,-10-2 1,-6 1-1,-8 0 1,-5 1-1,-8 0 1,-6 2-1,-7 0-1,-3 1 0,-3 1 1,-4 0-2,-6-1 1,-7 2-1,-8-2 1,-6 1 0,-7-2 1,-3 3 0,-14-3 0,9-1 0,-9 1 0,0 0 0,0 0 0,0 0-1,0 0 0,0 0 0,0 0-1,0 0 0,0 0 0,0 0 0,0 0-2,0 0-2,0 0-4,-11-2-12,-5 5-18,-7 2-2,-13 0 2,-10 0-1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2:43.33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10 12,'11'5'10,"1"-1"1,10-1-2,5 0 0,12 4-2,10-1 0,14 5-2,6 4 0,4 4-1,15 2 0,10 2 1,10 1-1,7-1 1,5-4-1,9-3 1,7-8-1,16-5 1,-1-7 0,9-3-1,2-5 0,7 1 0,1-2-1,4 6 0,-1-1 0,-2 5-1,-3 2 0,-5 2 1,-5-3-1,0 0 0,-5-6 0,-1 0 0,-4-5 0,1 0 0,-6-3-1,-7 3 0,-4 1 0,-11 2-1,-8 2 1,-8 2-1,-14 2 1,-12 0-1,-17 2 1,-8 0 0,-16 0 2,-8 1-1,-13-2 0,-8 1 0,-9 2-2,-12-11-4,1 4-26,-14 6-6,-18-2-3,-17-2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14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5,'20'-1'15,"4"1"-1,-1-1-1,2 1-2,1 0 0,2 0-3,0 1 1,-1-1-4,5-1-1,-4 0-2,1 0 0,-3-1 0,2 0-1,0 1 1,-1-2-1,-1 0-1,-1-1 1,-1 3-2,-1-1-1,2 1-1,-3 0-2,1 1-5,-1 4-18,-5-6 1,7 4-2</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2:56.1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81 272 6,'80'-5'9,"11"-1"-2,5-2 1,10 2-2,8-2 0,2 1-1,3-1-2,6 2 0,4 1 0,3 3 0,0 0 1,-2 2 0,-2 0-1,3 1 1,2-1 1,-4-1-1,-2-1 1,-3-2-1,2 0 0,2-5-1,2 2 1,0-2-1,-1 2 0,2-1-1,2 6 1,0 0-1,0 2-1,-8 1 1,0 2-1,-5 1 1,0-1 0,-6-3 0,-6 0-1,-4-4 1,-2 0-1,-4 0 0,-3 2 0,-4-2 0,-5 3 0,-3-2-1,-4 3 1,-5 0 0,-4-1 0,-7-1 0,-8-2 1,-8 0 0,-6-1-1,-6-1 1,-6 1-1,-10 0 0,-3 2 0,-6 1 0,-10 2-1,15-1 0,-15 1 1,0 0 0,0 0 1,0 0 0,0 0 0,0 0 0,0 0 0,0 0-1,0 0 1,0 0-1,0 0 0,0 0-1,0 0 1,0 0-1,0 0 1,0 0-1,0 0 0,0 0 0,0 0 0,0 0 0,0 0 0,0 0 0,0 0 0,0 0 0,0 0 0,0 0-1,0 0 0,0 0-2,0 0 0,0 0 0,0 0-5,0 0-6,-19-1-6,5 1-1,-10-4-1,-1 4 2,-9-5 3,-5 4 5,-5-3 5,-4 3 8,-2 1 6,1 2 2,0 0 1,1 3-1,0 0-2,3 0-4,2 3-1,2 0 0,3 3 1,1-5 1,2 3 1,-3-3 0,2 2 2,-4-4-1,1 0 1,-7-6 0,1-2-1,-9-6 0,-2-1-1,-5-6 0,-2 0-1,-7-1-1,-2 0 0,-4 3-2,-3 1 0,-5 4-1,-4 4 0,-2 1 0,-2-1 0,-2 1 0,-1 1 0,-4-1-1,1 1 1,1 2-1,3 1 0,-3 2-1,2 0 1,0 2-1,-3 0 1,-2 1 0,0-2 0,-1-1 0,-3-1 1,1-1 0,-4 0 0,3 0 0,4 3 0,4-1-1,7 2 1,0 0 1,8 3-1,4 0 0,2 0 0,2 1 0,-1 0 0,2 0 0,-3 0 0,5 0 0,-3-1 0,2 0 1,5-1-1,5 1 1,5-3 0,7-1 0,5 0 0,6-1 0,2 0-1,3-1 0,2 0 0,2 1 1,5-1-1,-3 1-1,7 0 1,-3-1 0,6 1 1,1-2-1,3 1 0,1-2 1,2 1-1,10 1 1,-18-3-1,18 3 0,0 0 0,-10-2-1,10 2-1,0 0-7,0 0-8,-6 17-16,2 3 0,-18-7 0</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8:59.8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571 1 6,'0'0'11,"10"-7"-2,-10 7 1,0 0 0,0 0 0,0 0-1,0 0-1,0 0-1,0 0 0,-18 4-3,6 0 0,-3-1-2,-2 2-1,-2 1-1,-2 3 1,-3 1-1,0 1 0,-2 3 0,0 3 1,0 2-1,-1 4 0,-1 2 0,3 3-1,-1 2 2,1 4-2,-1 4 2,5 2-1,-1 4 0,1 4 1,2 4 0,0 2 0,0 3 0,4 3 1,-1-2 1,3 0-1,1-2 1,2-5-1,3-2 1,5-3-1,2-4 1,5-5-2,6-3 1,3-3 0,0-3 0,10-2 0,2-5 0,6 0 0,1-4 0,4-3 0,1-2-1,1-2 0,3-4 0,-4-1 0,-3-1 0,-5-1 0,-2-3-1,-6 1 1,-3-2 0,-5 1-1,-14 0 1,14 1 0,-14-1 0,0 0 0,0 0 0,0 0 1,0 0-2,0 0 0,0 0-2,0 0-6,0 0-16,-13 1-11,3-8 0,-1 3 0</inkml:trace>
  <inkml:trace contextRef="#ctx0" brushRef="#br0" timeOffset="1482">839 383 4,'0'0'5,"0"0"1,0 0-1,0 0 1,0 0 0,0 0 0,0 0-1,0 0-1,0 0 0,-7 10-2,7-10 0,5 12-1,-5-12 0,1 24 1,0-4 1,2 7 0,-2 4 0,5 6 1,-6 2 0,-3 6 0,2 2 2,-4-1-3,1-5 1,-2 0-1,1-7 0,-1-3 0,1-7 1,4-3-2,-4-8 1,4-2-1,1-11 0,-1 9 1,1-9 1,0 0 0,0 0 0,0 0 0,1-15 1,0 5-2,0-3 1,3-5-1,-1-5-3,4-5 0,1-5-1,7-5 0,1-2 0,8-7 0,2-1 0,5-2 0,4 2 1,1 1-1,2 4 1,-2 5-1,-2 5 1,-4 8-1,-5 4 0,-5 6 0,-4 7-2,-7 3 0,-9 5-2,0 0-3,4 11-10,-13 4-12,-8-3-2,0 9 1</inkml:trace>
  <inkml:trace contextRef="#ctx0" brushRef="#br0" timeOffset="2103">902 598 4,'20'17'11,"2"-2"-1,2 6-1,0 1-1,2 3-1,-1 1 1,1-2-1,-2 2 1,-3-4-1,-1 1 1,-2-5-1,-2 0-2,-2-7 0,-1 0-1,-13-11-1,17 13-2,-17-13 0,0 0-5,10 7-9,-10-7-12,0 0-4,0 0 0</inkml:trace>
  <inkml:trace contextRef="#ctx0" brushRef="#br0" timeOffset="2483">1319 637 2,'2'-9'22,"-2"9"-9,0 0-5,3-11-1,-3 11 0,0 0 1,0 0-1,0 0-1,0 0 1,0 0-2,0 0-1,2 12-2,-2-12-1,4 21 0,1-4 0,-2 0 0,2 5 1,0 0-1,0 0 0,-1-1 1,0-4-1,2-1 1,-1-7 0,-5-9 0,19 3 1,-4-13-2,6-3 1,-2-6 0,5 0 0,-2-5 0,2 2-1,-5-2 1,0 7-2,-6 0 2,-1 4-2,-3 5 1,-9 8-1,16-10 0,-16 10-1,15-1 0,-15 1 1,15 9-1,-15-9 1,17 19 0,-9-5 0,0 3 1,1 4 0,-2 4 0,-2 1 0,0-1 1,-1-1-2,1-2 0,-2-3-3,4-4-8,4-6-21,-11-9-1,25-17 0</inkml:trace>
  <inkml:trace contextRef="#ctx0" brushRef="#br0" timeOffset="3074">1958 764 21,'0'0'24,"-9"-5"-14,9 5-6,7-20-1,1 5 0,3-5 1,2 0-1,0-2 0,2 3 0,-2 3 2,1 4-1,-4 4 0,1 5-1,-11 3-1,17 11 0,-7 1-2,-1 5 1,-2 2 0,-1 4 1,-6 3 0,0 4 2,-2-3 0,-4 3 0,-8-5 1,1 1 0,-6-4 0,3 0 0,-2-7-1,2-3 0,-4-5 0,4-3 0,0-4-2,1-5-1,3-4-2,2-8-2,7 2-4,-3-10-6,12 2-6,0-4-4,7 0-5,3 2-1</inkml:trace>
  <inkml:trace contextRef="#ctx0" brushRef="#br0" timeOffset="3555">2290 668 21,'0'0'20,"0"0"-4,0 0-1,0 0-5,0 0-2,0 0-4,0 0-1,0 0 1,0 0-1,0 9 1,2 0 0,-2 4 1,4 3 0,-1 4 0,5 5-1,1-1 1,2 1-2,2-3-1,4-3-1,1-4 1,0-5-2,3-6 0,1-5 1,-1-4-2,0-7 2,0-5-1,-2-4 0,2-4 0,0-2 1,-3-1-2,1-1 1,-2 2 0,1 3-1,-2 6 1,-2 2-1,-2 6 0,0 4 1,-3 7-1,-9-1 1,17 18-1,-10-2 1,0 7 0,-1 3 0,0 4 1,0 1-1,1-1 2,2-1-2,-1-3 2,3-3-2,-1-6 2,2-5 0,-1-7 0,1-2 0,-1-7 1,-1-3 0,-1-9-1,3-3 1,-3-6-2,1-2 1,1-4-2,-1-2 0,0 0-1,1 1 1,0 4-1,-1 2-1,4 5 0,-4-1-3,7 12-6,-7-5-12,1 7-12,3 5-2,-14 3 2</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05.6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33 893 2,'11'5'6,"4"-1"-1,2 0-2,5-3 0,6-2-1,0-3 0,3-1 1,2-4 0,-1-2 2,-2-1 0,-1-2 1,-5-1 0,-6 2 1,-3-2 0,-7 3 0,-4-1-2,-6 2-1,-3-1 0,-6 3-2,-6 2-1,-5 3 0,-4 1-2,-4 5 1,0 1-1,-3 4 0,1 2 0,0 2 1,3 1-2,3 1 2,4-1 0,3 0 0,1 1 0,7 0 0,2 1 2,4 2-2,3 2 1,5 2 0,3 1 0,3 2 1,4 1-1,0 1 1,5-1-1,-2-3 1,6-2-1,1-7 2,1-1-2,6-8-1,4-6-1,1-7 1,2-6-1,2-6-1,0-4 1,-2-4-1,-4-3 1,-4 0 1,-4 0 1,-6 1 0,-2 4 0,-6 5 1,-2 3 0,-2 6-1,-4 5-1,-3 9 0,0 0-1,0 0-1,0 0 1,0 10-1,-2 0 0,2 4 1,0 3 1,2 1 0,1 4 1,2 1 0,1 2 0,2 3 0,-1 1 0,0-1 1,0-1-1,-2-4 1,1-2-1,-2-4 1,-1-2-1,-3-15 1,5 12 1,-5-12 1,0 0 0,7-10 0,0-6 0,4-8-1,5-3 0,2-5-2,5-4 0,0-2-1,3-1-1,1 4 0,-1 4 0,-3 5 0,-4 1-3,2 7-5,-6-1-7,-1 5-8,0 6-5,-14 8-2</inkml:trace>
  <inkml:trace contextRef="#ctx0" brushRef="#br0" timeOffset="921">988 877 14,'21'1'14,"4"-1"-3,1-2-1,0-3 0,-1-2 0,-3-4-1,0 1 1,-8-5-2,0 2 0,-6-3-2,0 2-2,-6 1-1,-2 0-1,-3 3-1,3 10 0,-18-15-1,2 12 1,-2 4-1,-6 4-1,-1 3 0,-3 3 0,1 5 0,-2 3 1,3 3 0,3 1 0,1 3 0,5 1 1,3 1 1,5 1-1,3-2 2,6 1-2,6-4 2,3 0-1,3-6 0,8-5-1,6-5 1,6-7-2,3-7 0,2-6 0,0-7-1,2-3 1,-4-3-1,-2-1 1,-7-2-1,-4 1 2,-3 0-2,-5 5 1,0 2 0,-6 4 0,3 1-1,-2 4 0,-9 11 0,16-11-1,-16 11 1,12 6-1,-7 4 1,2 2 0,-3 5 0,1 2 0,-1 4 0,0 1 1,-1 3 1,-1-1-1,-1-2 0,0-1 0,-1-4 2,-1-1-2,0-5 2,0-3 0,1-10 0,0 0 1,0 0 0,0 0-1,0 0 0,-4-11 0,3-5-2,2-3 1,2-3-2,1-4 0,3-1 0,3-3 0,2 2-1,4 4 2,3 2-1,2 2 1,0 5-1,-2 0 1,2 6-3,-3-1-2,0 9-7,-3 0-10,-3 0-10,5 4 0</inkml:trace>
  <inkml:trace contextRef="#ctx0" brushRef="#br0" timeOffset="1732">1747 731 11,'2'13'18,"-10"2"-10,3 4-5,-3 7 2,-3 1 1,3 7 2,-3-2 1,3 3 1,-4-4 0,8-1-1,-3-7 0,6-2-3,1-8 0,0-13-2,17 6-1,2-15-1,4-8-1,3-5 1,0-4-1,6-3 0,-5-3-1,1 1 1,-5-1-1,-4 6 1,-6 4-1,-1 4 0,-4 3 0,-3 3 0,-5 12-1,9-12 0,-9 12-1,0 0 1,0 0 0,0 0 1,10 12 0,-10-3 0,0 2 0,-1 4 0,-3 4 1,3 5 0,-1 6 0,0 6-1,1 6 1,-1 6-1,2 5 1,0 3-1,1 4 1,2-1-1,4-2 0,0-2 0,-1-5 0,0-3-1,2-4-9,-3-4-5,-2-10-17,2-1-1,-9-11 1</inkml:trace>
  <inkml:trace contextRef="#ctx0" brushRef="#br0" timeOffset="2383">2364 286 1,'0'0'28,"9"9"-2,-9-9 0,0 0-14,0 0-10,0 0-1,-5 20 1,4-3 0,1 9 1,-2 9 1,1 10 0,0 12 0,0 7-1,0 5-1,1 2-1,0 1 1,1-2-2,0-8 2,1-9-2,-1-13 1,0-9 0,0-10 0,0-7 0,-1-14-1,0 0-2,-6-10-2,-1-5 1,-1-4-1,-5-6 0,-2 0-1,-3-4 2,-2 0-1,-1 3 3,0 1 1,0 4 0,4 4 0,1 3 0,3 4 1,13 10-1,-15-12 1,15 12 1,0 0-1,0 0 1,9-2 0,5 4 0,4-1 0,6 1 0,3-2 0,7 0-1,3-4 1,3-1-2,-1-1-1,-3-3-2,0 0-1,-6-3-1,-2 0-6,-7-1-8,-5-6-11,1 4 1</inkml:trace>
  <inkml:trace contextRef="#ctx0" brushRef="#br0" timeOffset="2964">2549 393 16,'0'0'24,"0"0"-15,0 0-3,0 0 0,0 0-1,0 0 0,0 0 0,5 12 0,-5-12 2,-1 18-2,-1-4 1,3 9-1,-3 8 0,3 7-1,-2 7 0,2 6-1,0 4-1,0 2 0,0 0-1,1-5 1,-1-5 0,0-6-1,-1-9 0,1-7 0,0-10 1,2-3-1,-3-12 0,14 0 0,-3-12 0,4-2-1,1-6 0,3-3 1,3-3-2,0-5 1,3 1-1,1-2 1,-1 4 0,-1-1 0,-1 4 0,-2 3 0,-1 6 0,-5 6 0,-2 4 0,-13 6 0,15 8 0,-12 6 1,-2 4 0,0 7 0,-2 1 1,1 5 0,-2-2 0,2 1 0,-2-4 0,1 0-1,1-7 1,1-3-1,2-7 1,-3-9-2,13 7 1,-3-11-1,4-4 0,1-6 0,4-1-1,1-4 1,2-3-1,0-1 1,-2 0 0,0 0-1,-2 2 1,-3 5 0,-1 2 0,-4 5-1,-10 9 0,17-4 1,-17 4 0,12 22 0,-7 0-1,1 3 2,1 3-1,-1 3 1,0-1-1,2-2 1,-2-4-1,1-5-3,3-5-5,-10-14-17,16-3-10,-3-7 0,-1-15 1</inkml:trace>
  <inkml:trace contextRef="#ctx0" brushRef="#br0" timeOffset="3755">3283 405 14,'-4'9'27,"8"8"0,-7 1-8,5-6-30,6 5-14,-8-17-2</inkml:trace>
  <inkml:trace contextRef="#ctx0" brushRef="#br0" timeOffset="4026">3416 704 32,'8'14'18,"-8"-14"0,7 10 1,-7-10-3,4 17-3,-4-7-3,3 8-3,-2-2-1,2 5-2,-2-1-1,1 1 0,0-2-2,0-1 0,0-5-1,1-1 1,-3-12-1,13 7-1,-1-12-1,1-8 1,7-4-1,0-4 0,3-4 0,1-3 1,1 1 0,-3 2 1,-4 5 1,-2 4-1,-4 4 0,-12 12 1,15 1-1,-11 12 0,-1 6 1,-2 6 0,0 4 0,0 5 1,0 1-1,1-2-1,2 1-4,-2-10-8,7-8-16,4-3-7,-2-13 1,6-5-1</inkml:trace>
  <inkml:trace contextRef="#ctx0" brushRef="#br0" timeOffset="4456">3909 850 20,'10'30'21,"-3"-4"-14,2 1-5,4-3-2,1-5 0,3-6 2,1-8 2,3-5 2,-3-13 3,2 0 0,-6-10 2,0-1 0,-8-6 0,-2 3-2,-6-3-2,-2 4-2,-5 4-3,-2 4-2,-2 5 0,-4 7 0,1 8-2,-1 4 0,3 6 0,-1 2 1,7 6-1,0 1 2,6 3-1,2 2 0,6 1 2,2 2-2,2 4 2,1 2-1,-2 5 1,0 7-2,-1 5 1,-1 2 0,-2 1-1,-2 0 1,0 4-1,1-4 1,1-3-1,-1-8 2,0-4-1,-2-6 1,0-2 0,-3-2-1,-4-8 2,-3-1-1,-4-4 2,-3-3-1,-7-5 1,0-1 0,-6-7 0,-1-2 0,-4-6 0,0-5 0,-1-4-1,3-3 1,1-3-1,6-2 1,5-5-2,8-6 1,9-6-1,10-2-1,10-5 0,8-4 0,10-3 0,6-4-1,7 3 1,3 0-1,2 5-3,-4-1-6,5 0-20,-4 9-7,-8-3 1,-2 4 0</inkml:trace>
  <inkml:trace contextRef="#ctx0" brushRef="#br0" timeOffset="5578">4279-5 17,'0'0'16,"0"0"1,0 0-2,5-9-3,-5 9-4,0 0-3,0 0-1,7 11-1,-3-2 0,7 5 1,4 5 0,6 8 1,5 6-1,8 6 0,3 8 0,4 8-1,4 5-1,4 4-1,-5 4 0,-1 3-1,-7 0 0,-6 0 0,-8-5 1,-5 0 0,-10-5 0,-6-4 1,-10-7 0,-3-2 1,-6-6 0,-3-3-1,-6-3 1,-1-2-1,-2-5 0,0-1-1,0-1 0,0-2 0,1-3-1,3-3 0,2 0-1,1-7-2,3 3-1,-4-9-9,0-5-22,6-1 0,-7-10 0</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12.84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291 0 8,'-3'15'7,"1"-5"-1,0 4 0,0 2 1,0 3 0,2 3 1,-2 6-1,-1 5 0,0 6-1,0 8 0,-2 8-2,-1 9 0,-4 6-1,0 4-1,0-3 1,-2-3-1,2-3 0,-5-8 0,6-11 0,1-11-1,3-10-2,-2-9-9,7-16-15,-9 1-2,-3-18 0</inkml:trace>
  <inkml:trace contextRef="#ctx0" brushRef="#br0" timeOffset="291">-4 510 9,'-9'-8'11,"9"8"-4,0 0-2,0 0-2,12 9-1,0-7 0,6 3 1,10-3 0,6-2 0,10-1 1,7-4 0,5-6 0,2-2-2,6-6 0,-2-3 0,-6-2 1,-5-3-1,-8-4 0,-5-3 0,-11 3 1,-5 0 0,-11 0 2,-2 2-2,-7 3 0,-2 4 0,-3 4 0,-3 2-1,1 5 0,1 2-1,4 9 1,-7-10 0,7 10 0,0 0-1,0 0 0,0 0 1,0 0-1,0 0-1,-10 1 0,10-1 0,-2 11-1,1-2 1,0 6-1,3 6 1,-2 7 0,1 7 0,0 10 0,-1 7 1,-1 3 0,0 5 0,-1-3 0,-1-2 0,0-5 0,0-6-1,1-11 1,3-9 0,2-11 0,-3-13 1,21-5-1,-6-9 0,7-9 1,2-2-1,1-3 0,1 1 1,-2 1-2,-3 3 1,-5 9-2,-3 6 1,-3 6 0,-10 2 0,14 14 0,-7 2 0,2 5 1,-1 6 0,1 0 0,1 0 0,1 0-1,-1-7-3,4-2-5,-2-14-8,4-7-10,4-8 1,1-6 2,-2-5 6,4-1 6,-5 0 5,-1 2 7,-2 6 8,-1 6 8,-4-1 1,3 8-2,2 2-7,1-1-4,6 1-3,2-1 0,3-2-2,0-1 1,-1-2 0,-3-2 1,-3 0 4,-6-2-2,-4-1 1,-6-2 0,-2 2 1,-5-3-1,-2 3 0,-4-1-1,-3 4-2,0 1 0,-4 4-1,-2 3 0,2 4-1,-4 5 0,0 6 0,1 4-1,-2 5 1,3 4 0,2 4 0,3 2 0,2 2 0,4-2 1,4-2 0,6-4-1,5-4 1,8-7 0,3-6 0,7-10 0,4-7 0,4-9 0,3-6 0,0-4 0,3-4 0,-6-4-1,-1-2 1,-5 4-1,-5 2 1,-5 3 0,-2 5-1,-7 5 0,-4 3 0,-2 4 0,-3 9-1,0 0 0,3 14 0,-6 1 1,1 4-1,1 6 2,-1 4-1,-1 4 1,1 0 0,-1-2 0,3-2 0,-1-3 0,3-4 1,2-9-1,-4-13 1,19 5 0,-5-15 0,5-9-1,2-4 1,2-5-1,3-2 0,-3-1 0,-1 3-1,-5 5 0,-1 3 0,-6 5-1,-2 5 1,-8 10-1,0 0-1,0 0 1,0 0-1,0 0 0,2 12 1,-3 2-1,-1 5 2,0 6-1,-3 10 2,0 9-1,-3 8 1,-4 7 0,0 3 0,-2 0 0,2 3-1,-3-6 1,5-6-1,1-10-1,1-8-1,7-7-3,-2-8-9,2-5-19,7-5-2,-6-10 1</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14.8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48 16,'8'-10'24,"3"10"0,-11 0-16,16-4-7,-5 3-1,4 1 1,0 2 0,3-1 1,3 4 0,0 4 1,4 1 1,-1 2 0,4 5-1,-4 1 0,2 2 0,-2 3-1,-2 1 1,-4-3 0,-1 0 0,-7-1 1,-3 2 0,-9-3 1,-3 2-1,-8-2 1,-5 2 0,-5-6-2,-5 3 0,-3-6-2,-1 0 1,0-7-1,4-1 0,4-4-1,5-4 0,7-1-2,6-9 1,8 0-1,6-7 0,10-1 0,2-6-1,7-2 2,4-1 0,4-1 0,2 0 1,-1 3 0,-2 3 0,-4 4-1,-3 4 1,-5 5 0,-2 4 0,-2 7 0,0 3-1,-1 6 1,-2 3-1,1 5 1,-1 1 0,2 4 0,-2 2-1,-1-1 1,-4 1 0,-2 0 0,-1-2 2,-3-1-1,0-3 1,-3-2 0,-2-3 0,1-11 0,-8 13 1,8-13 0,-11 6-1,11-6 0,-16-7 0,7-1-1,1-1-1,1-5 0,2-1-1,2-2-1,3-2 1,6 0-1,2-1 0,3 4 1,4 0 0,1 3 0,2-2 0,2 6 1,1-1 0,4 6-1,0-1 1,4 4 0,1 1 0,4 2 0,3 2 0,0-3 0,4 2 0,-1-4 0,-2 1 1,-3-3-1,-4-2 1,-5-2-1,-5-3 1,-3 0-1,-8-1 0,-4 0-1,-4 1 0,-6 0 0,-3 0 0,-2 3-1,-6 1 1,-3 5-1,-3 3 1,-2 3 1,-2 4 0,-3 6 0,-1 5 0,-1 2 0,1 5 1,0 1 0,5 2 0,4-2 1,4 1 0,6-3-1,8-2 2,7-4-2,6-4 1,8-2 0,5-4-1,6-3-2,3-5-5,7-2-17,4 0-10,-1-10-2,3 1 1</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16.13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80 495 20,'5'-11'28,"-5"11"-2,0 0 0,0 0-24,0 11-3,0-11 2,0 19 0,0-2 1,2 5 2,-1 1 1,6 6 0,-4-1 1,5 2-2,-3 0 0,3-2-2,-2-3-1,2-4-3,-1-1-5,-4-6-7,1-5-13,3 1-5,-7-10 0</inkml:trace>
  <inkml:trace contextRef="#ctx0" brushRef="#br0" timeOffset="310">380 660 14,'-5'19'24,"4"7"-7,1-3-4,-1 0-3,3 0 1,-1-7-2,6-1 0,-7-15 0,24 4-1,-10-14 0,8-3-3,-4-7 1,2-1-2,-3-6-1,-1 1-1,-6 0-1,-6 1 0,-5 3-1,-6 4 1,-4 4-2,-4 3 0,-2 8-1,-2-1 1,1 7-1,0 5 0,1 4 1,1 0 0,3 3 0,3-2 1,1 0-1,2 2 1,3-3 1,1 2-1,5 0 0,2 3 0,4 5 0,3 2 0,-1 6 0,3 6 1,2 3-1,-1 4 0,2 5-1,-3-1 0,0 0 0,-3-4 1,-1 0 0,-3-7-1,-4-3 1,-3-5 1,-4-8 0,-1-2 1,-2-7 2,-1 0-2,-6-8 2,6-1-1,-5-5 0,3-1 0,-2-6-2,2-2 0,1-4-1,2-4-1,6-4-1,3-6 0,5-3-1,5-9 1,10-4 0,3-3 0,7-5 1,4-4 0,3 0 1,2-2 0,0 4-1,-4 6 2,-2 6-1,-2 8 0,-6 7 0,-4 8 0,-4 8-1,-6 9 1,-3 4 0,2 6 0,-6 6 0,-1 4 0,0 1 1,1 2 1,0-1-1,0-1 1,-2-1 0,1-3-1,-4-13 1,11 7 0,1-13 0,2-6-1,4-3 0,3-2 0,0 0-1,2 0 1,-1 1-1,-5 3 0,-3 4 0,-2 8-1,-12 1 2,16 13-1,-11-2 0,0 6 0,1 1 1,5 5 1,-1 1-1,-1 2-1,3-4 0,-4-1-4,8 3-6,-2-4-26,-3-10 0,3-2-1,-3-8 0</inkml:trace>
  <inkml:trace contextRef="#ctx0" brushRef="#br0" timeOffset="1332">1387 732 4,'0'0'14,"0"-13"-7,1 4-1,2-3 2,3-3 3,3-1 0,0-4 1,7 2 2,-3-2-1,5 5-1,-4-2-2,6 7-2,-6-1-4,3 3-1,-4 3-2,0 5 0,-2 5 0,1 5 0,-3 2 0,-4 6-1,-2 2 2,-4 5-1,-5 0 2,-3 3-1,-6-4 0,-2-2 1,-6-2-1,-4-4 1,-5-6-1,2-3 0,-2-6 0,2-3-1,2-3-1,2-5-3,5-2-2,4-6-6,11 1-9,2-5-8,7-3-8,7 1 0</inkml:trace>
  <inkml:trace contextRef="#ctx0" brushRef="#br0" timeOffset="1833">1723 557 19,'9'7'26,"-9"-7"0,0 0-14,9 11-6,-4 1-2,0 6 0,-2 2 2,1 9-1,-1-2 2,1 7-1,-3-5 1,4 1-2,-5-4 0,4-4-2,-3-5 0,2-5-1,-3-12 1,1 13 1,-1-13-1,1-11-1,-2-4 1,2-4-1,-2-6 0,4-2-1,1-6-1,3-2 0,3-1-1,4 2 0,4 3 0,3 3 1,1 5-1,1 4 1,-1 4-1,0 4 1,2 6-1,3 2 0,1 4-1,-3 0-2,4 5-5,-4-3-12,-1 0-13,3 3-2,-6-5 2</inkml:trace>
  <inkml:trace contextRef="#ctx0" brushRef="#br0" timeOffset="2383">2238 622 8,'0'0'30,"16"-5"1,-7-2 0,3 4-16,5 3-8,0 1-2,2 4-3,-1 3 1,2 3-1,0 3 0,-1 3-1,-3 4 1,1 4-2,-3 4 0,-1 0 1,-2-2-1,-5 1 1,1-3 0,-5-1 0,-2-3 1,-2-4 0,-6-5 0,0-1 1,-5-4-1,-2-2-1,-7-3 1,1-2 0,-5-4-1,0-1 0,-2-4 1,1 0-2,2-2 1,5 1-1,3 1 0,5-2 0,4 2-1,4-1 0,6 0 0,5 0 0,5 2 0,4-3 0,7 4 0,2 1 0,5 2 1,2 0-1,0 3-1,-2-3-3,0 7-5,-7-8-8,-1 1-6,-6-4-1,0 0 1,-6-6 5,3 3 5,-5-6 7,2 0 8,1-1 9,-1 2 6,-3-1 1,1 4-2,0 0-2,-3 3-5,-5 10-4,9-9-1,-9 9 1,0 0 0,12 12 1,-12-12 1,8 21 0,-6-8 2,5 6-1,-6-3 0,4 5-1,-4-4-1,4 0-1,-4-3-1,3-2 0,-4-12-1,12 8 0,2-13-1,4-5 0,2-4 1,3 0-1,1-3-1,0 2 1,-2 0-1,-3 4 0,-7 5 1,-1 5-1,-11 1 0,12 10 0,-7 2 0,-1 4 0,4 4-1,0 5 1,2 3 0,-1 0 0,3 0-1,-4-4-2,4 0-3,-7-11-6,5-6-22,-1-4-3,-9-3 0,13-21 1</inkml:trace>
  <inkml:trace contextRef="#ctx0" brushRef="#br0" timeOffset="3305">3216 304 23,'0'0'27,"12"7"-2,-8 5-12,-4-3-4,2 9 1,-7-6 0,4 9 0,-7-3 0,6 5 0,-6-1-2,5 9-1,-2-1-2,3 6 0,0 3-3,4 5 0,1-2 0,2 3-1,3-2 0,4 0-1,1-4 1,4 0-1,3-4 0,3-6-1,3-3 0,1-9-2,3-7 0,0-11-3,4-6-2,-6-16-3,5-2-8,-9-11-8,0-7-10,1 0 2</inkml:trace>
  <inkml:trace contextRef="#ctx0" brushRef="#br0" timeOffset="3725">3143 505 19,'-19'8'33,"19"-8"0,0 0-2,0 0-18,22-1-5,-8-2-1,11 3-2,-1-2-1,13 3 0,-1 0-1,6 4 1,0-1-1,5 4 1,1-2-3,2 1-1,1 3-1,-6-5-4,5 5-4,-9-4-20,-3-7-8,-3 0-1,-10-8 2</inkml:trace>
  <inkml:trace contextRef="#ctx0" brushRef="#br0" timeOffset="4406">-6-3 33,'6'10'32,"-6"-10"0,0 0 0,13 8-27,-13-8-4,11 5-1,-11-5 2,11 7 1,-11-7 1,11 6 0,-11-6 0,0 0 0,0 0 1,0 0-2,0 0 0,0 0 0,0 0-3,-2 10-6,2-10-20,-3 17-10,3-17-1,-20 17 0</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25.4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2 519 5,'0'0'10,"0"0"-1,0 0 0,-8-11 1,8 11 4,0 0 0,7-15-3,-7 15-1,13-11-6,-4 6-1,3 1-1,4 0-2,3 1 0,0 5 0,6 0 0,0 2 0,3 2 0,1 0-1,3 1 1,0 3 0,-1 1 0,0 0-1,-4 3 1,-1 0 0,-4 5 0,-3 1 0,-7 2 1,-5 1 0,-5-1 2,-4 4 0,-6-3 0,-2 2 1,-8-5 1,-3 1-1,-5-6 0,0 0 0,-3-6-1,1-2 1,0-8-1,2-2 0,2-6 0,6-1-1,2-5 0,6-3-2,4-4 0,6-2 0,7 1-2,3 2 1,6 0-1,1 3 0,7 5 1,2 5-1,3 7 1,1 4-1,2 7-4,-1 0-11,-2 1-16,6 3 1,-8-10 0</inkml:trace>
  <inkml:trace contextRef="#ctx0" brushRef="#br0" timeOffset="671">740 0 20,'0'0'29,"0"0"0,0 0-11,0 0-9,0 0-2,0 0-3,-10 3-1,10-3-2,-4 10 0,4-10 0,-4 13 0,4-1-1,0 3 1,1 6 0,1 4 0,0 9 0,0 7 0,1 6 1,-1 9-1,-2 7 1,-1 4 0,-1 2-1,-3-4 0,2-4 0,-1-8 0,0-7-2,2-9-6,0-17-8,2-20-18,10 10 1,1-26-1</inkml:trace>
  <inkml:trace contextRef="#ctx0" brushRef="#br0" timeOffset="1062">1331 361 4,'0'0'26,"0"0"0,0 0-11,-20-1-5,6 3 1,-6-1-1,-2 4-3,-6 1-1,2 2 0,-2 1 0,4 4-2,-2-2-1,5 1-1,3 1-1,6 0-1,3-1 1,3 1-1,5-2 0,5 2 0,5-2 1,6 1-2,4 2 2,4-1-2,4 0 0,3 1-1,1 3-1,-1 0-1,0 4 1,-4-2 0,-3 4 0,-3-3 1,-4 4 0,-6 0 3,-4-3 1,-4 1 2,-7-4 2,-1 2 1,-10-7 0,-2 4 1,-8-8 0,0 1 0,-6-7-2,1 0-2,-1-4-2,2-4-3,4 1-3,2-8-5,12 5-9,0-6-14,10-4-6,11-2 1,2-7 1</inkml:trace>
  <inkml:trace contextRef="#ctx0" brushRef="#br0" timeOffset="1623">1546 634 12,'6'-26'21,"4"0"1,2 2-3,-1-3-2,6 9-5,-2-3-3,5 9-1,-1 1-3,2 6-1,-1 3-2,4 5-1,-1 5 1,1 3-1,-3 4 0,1 5 0,-3 1 1,0 2-1,-4 3 1,-2 0 0,-4 1-1,-1-1 2,-6-1-1,-2 2 1,-8-3 0,0 3 2,-8-8 0,-1 4 2,-8-8 0,0 4-1,-7-8 0,0 0 0,-5-6-1,2-1-2,-2-4 0,2-2-2,3-3-1,1-7-4,7 2-3,-4-9-20,9-3-15,6-7 1,4-8-2,5-7 2</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4:14.46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359 347 15,'0'0'27,"-14"-6"-6,-1 3-7,-2 4-2,-8 0-6,-3 4-3,-3 1-2,-3 5 0,-1 0 0,2 4 0,2-2-1,5 0 1,7 0-1,4-2 0,10 0 0,8 1 0,10-2 1,10 2-1,7 0 1,5 1 0,3 2 0,0 2 0,-2 4-1,-7 3 0,-6 3 1,-10 2-1,-7 2 1,-8 1 0,-6 0 1,-5 0-1,-7-4 2,-4-2 0,-4-5 0,0-3 0,-4-6 0,1-3 0,2-7 0,3-6-1,3-5-2,3-5-1,4-3-3,2-2-5,6 0-12,12 0-12,-1-2 1,13 2 0</inkml:trace>
  <inkml:trace contextRef="#ctx0" brushRef="#br0" timeOffset="451">585 463 8,'9'0'19,"-9"0"-14,0 0-4,0 0 2,0 0 2,0 0 2,4 13 1,-4 0 2,-4 0 1,4 8 1,-4 3-2,4 7-1,-1-1-1,4 4-1,2-5-1,5 0-1,5-10-1,11-3 0,5-15-1,7-7 0,2-13-1,1-1 0,0-5-1,-5 0 0,-7-1 0,-8 3 0,-8 1 0,-8 3 0,-7 7 0,-4-2 0,-4 1-1,0 0 0,1 4-4,-3-3-7,12 12-17,-6-11-8,6 11 2,5-10-2</inkml:trace>
  <inkml:trace contextRef="#ctx0" brushRef="#br0" timeOffset="891">1186 0 17,'8'17'28,"-11"-7"-1,5 5 2,-3 5-28,1 10-1,-1 7 2,-1 9 0,2 7 2,-1 2-1,2 1 2,1-4-1,2-4 0,3-11 0,3-6 0,2-14 0,8-9-2,5-10 0,4-6 0,-1-4-1,0 0 0,-3-1-1,-3 2 0,-3 6-1,-5 7 1,-6 9 0,0 8 0,1 10 0,2 4 0,4 5 1,2 1-1,1-2 1,-1-3 0,-4-7 2,-1 0 0,-10-13 1,-6-2 0,-16-7 0,-10-3 1,-10-5-1,-2-1-3,-5-1-2,-3-2-3,4 3-7,0-6-11,13 3-15,13 1-1,9-4 0</inkml:trace>
  <inkml:trace contextRef="#ctx0" brushRef="#br0" timeOffset="1372">1976 503 0,'20'-1'19,"-20"1"-16,10 13 3,-7-1 3,-5 3 4,2 6 2,0 4 0,1 9-2,-1 5-4,2 10-1,-4 3 0,1 7-1,-7-3 0,1 2-1,-9-8 0,4-2-1,-9-12-2,0-9-1,-2-13-5,-4-19-5,6-10-6,-4-23-4,8-8 0,-6-16-1,9-2 3,-1-9 4,3 6 5,2 6 8,-2 9 8,3 14 2,0 10 1,4 11 2,-3 6-2,8 11-2,0 0-2,11-4 0,9 3-3,14 1 0,8-2 0,14 2-1,9-2 0,15 1-2,6 2-4,-2-3-10,0 2-21,-2 3-2,-13-3 1</inkml:trace>
  <inkml:trace contextRef="#ctx0" brushRef="#br0" timeOffset="1893">2498 690 7,'0'0'26,"10"14"1,5-10-20,7-3 0,11-2 0,4-5 3,11-5-2,2-3-3,6-2-1,-2-3-2,-2 1 0,-10-1-1,-8 4 2,-12 0-1,-8 7 1,-13-2-1,-1 10 0,-27-8 0,0 8 0,-8 2-1,-5 5 0,-4 3 1,-4 6 0,-2 3 1,1 6 0,0-1 1,7 5-1,4 0 1,8 4-1,9-3 0,12 1-1,14-3 0,13-5-2,18-3-3,9-11-5,19 0-15,10-9-12,3-11-2,8-3 1</inkml:trace>
  <inkml:trace contextRef="#ctx0" brushRef="#br0" timeOffset="2293">3439 637 19,'0'0'32,"0"0"0,-10-3 2,-8 12-23,-8-1-5,-2 9-1,-10-2-1,0 11-2,-2-2 1,3 4 0,4 0-1,9 1 1,7-2 0,13 1-1,11-5 0,15-4 0,12-6-2,13-6-2,12-4 0,6-12-2,8-5 0,1-12-2,1-6 1,-6-15-3,0-3-3,-12-16-3,-1-3-1,-10-10 0,-1 5 4,-7-1 3,-4 8 4,-5 8 5,-8 10 6,0 15 3,-11 8 3,0 14-1,-10 12-3,0 0-2,-2 19-4,-5 5-1,0 9-1,-2 11 1,-1 9 0,1 10 1,0 7 1,5 4-2,1-2 1,4-2-1,0-8 0,2-7-2,1-12 1,-2-10-2,-4-11 1,-8-12 0,-8-11 0,-7-7 0,-6-8 0,-4-2 1,-4-3-1,-1 2 1,1 1 0,8 3-1,8 4 0,8 4 1,15 7-1,7-9 0,18 2 1,14-3-1,15-3 0,11-7 0,11-2 0,8-2 0,-1-1 0,-3 2 0,-10 4-1,-11 4 0,-12 8 1,-13 12-1,-11 11 1,-9 8 0,-5 8 0,-1 4 0,-2 5 0,1-2 0,1-2 1,1-9-4,3-14-23,0-6-8,-4-17 1,0-9 0</inkml:trace>
  <inkml:trace contextRef="#ctx0" brushRef="#br0" timeOffset="3114">4401 122 53,'3'14'35,"7"0"-1,-10-14-4,16 25-43,-10-11-13,0 1-10,3 1 2,-7 2-1</inkml:trace>
  <inkml:trace contextRef="#ctx0" brushRef="#br0" timeOffset="3305">4660 512 17,'0'0'29,"19"-2"-1,-9 7-12,-10-5-9,15 22 0,-8 0-2,4 7-1,2 2 0,6 8 1,1-3 1,6 3-1,2-2 1,4-1-2,0-11 1,2-2 0,-6-9 0,-1-4-2,-7-7 1,-3-7-2,-8-8 2,-6-7-2,-7-5 0,-4-4-1,-1-3 0,0 0 0,0-2-1,0 5-1,6 4 1,4 5-1,6 4 0,5 4 1,5 3-1,4 3-1,6 5 1,4 0 1,5 0-1,5 1 1,2 0-2,6-3 1,4-3 0,5-3-1,3-2 1,2-5 0,0 1 0,-5-1-1,-4 0 2,-8 3 0,-12 0 0,-9 4 1,-12 0 0,-13 8-1,-10-17 1,-13 11-1,-10-1 0,-6 1 1,-6 2-1,-4 4 0,-2 3 1,0 7-1,2 5 1,8 4 0,5 4 0,5 9 0,7 4 1,9 4-1,4 4 0,13 4 0,9-2 0,7 4 0,12 0 1,12-5-1,12-7-1,13-8-5,17-5-18,5-11-14,4-16-2,4-14 1</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5:29.5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181 444 11,'19'-3'12,"6"-1"1,5-3 0,4-2-1,11-4-1,6-2-1,9-3 0,7-5-3,10 2-1,5-5-1,8 0-2,2-2 0,3 4-1,-2-3-1,-2 4-1,-8 1 1,-7 2-1,-5 3 1,-10 1 0,-9 3-1,-11 1 1,-9 4 0,-7 2-1,-7 1 0,-5 3 1,-13 2-2,0 0 0,9 1-6,-9-1-13,-13 1-11,3 5 0,-11-11 0</inkml:trace>
  <inkml:trace contextRef="#ctx0" brushRef="#br0" timeOffset="611">596 0 15,'0'0'14,"0"0"-2,0 0-2,0 0-1,0 0 0,0 0-1,0 0 0,0 0-1,0 0-1,0 0-1,-11 7-3,11-7 0,-10 2-1,10-2 0,-16 10-1,5 1-1,-4 5 1,-5 5 0,-4 6 0,-7 5 0,-7 1 1,-1 6 0,-8 1-1,0 1 1,-1-5 0,3-1 0,4-6 0,5-2 0,4-4 1,6-2-1,6-7 0,5-3 0,2-2-1,13-9 1,-11 18-1,11-18 1,10 16 0,8-8 1,8-2 0,9 1 0,8 0 1,9-1-1,7-1 0,4 1 0,3-1-1,0 2 1,-4 0-1,0 1 0,-3 0 1,0 0 0,-6-2 0,-3 0 0,-8-3 0,-3 2 0,-8-4-1,-5 1 0,-9-2 0,-4 1 1,-13-1-1,10 1 1,-10-1 0,0 0-1,0 0 1,0 0 1,0 0-1,0 0-1,0 0 0,0 0 0,0 0 0,0 0 0,0 0-1,0 0 1,0 0-2,0 0-1,0 0-11,0 0-24,0 0 0,2-12-2,-10-5 0</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4:18.7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14,'0'0'12,"0"0"-1,-6 14-1,8-4-4,1 3-2,1 1-1,8 2-1,5-1 2,9 2 1,7-6 0,13 4 2,10-5 1,16 0-1,15-3 1,15 2-2,11-1-1,21 2-1,16 0-1,17 1 0,14 0-2,12 2 1,11 0-1,11-2-1,8-1 1,3-2-1,4-4 1,2-1 0,3-4 0,3-2 0,4 0-1,0 1 1,-3 0 0,-5 2-1,-5 2 1,-7 1 0,-12 1 0,-11 1 1,-16-4-1,-12 0 1,-17-2-1,-11-2 2,-17-3-1,-13 0 0,-19-2 0,-12 0-1,-17 0 1,-12 2-1,-11 0 0,-11 1-3,-6 4-5,-13-4-9,-12 5-19,0 0-2,-3-12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2:45.4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61 420 15,'-7'-12'11,"7"12"-2,0 0 0,0 0-1,0 0-1,0 0 0,0 0-1,0 0 0,13-3 2,-13 3-2,20-2 0,-5-1 1,7 3 0,2-4-1,5 2 0,2-4 0,6 2-1,5-3-1,5 4 1,5-3-1,7 2-1,4-3 0,7 3-1,5 0 0,7 1-1,4 0 0,5 0 0,2-3 0,0 3 1,-3-2-1,-2 2 0,-6-3 1,-8 1 0,-9-2 0,-9 2-1,-14 1 0,-7 1 0,-12 0-1,-6 1 1,-6 1 0,-11 1-1,0 0 0,0 0-2,0 0-2,-2-10-7,2 10-11,-11-7-14,-8-2-2,-4-2 1</inkml:trace>
  <inkml:trace contextRef="#ctx0" brushRef="#br0" timeOffset="841">22 378 16,'10'-12'17,"6"-4"-2,10-8-1,7-2-3,5-8-1,11-2 1,1-2-4,6 2 0,-2 1-2,0 5 0,-10 3-2,-5 5-1,-8 5-1,-8 8 0,-6 2 0,-6 2-1,-11 5 0,9-4 0,-9 4 0,0 0 0,0 0 0,-16 11 0,4-5-1,-4 3 1,-6 2 0,-5 3 1,-5 5-1,-4 4 0,-4 2 0,-3 1 0,-3 2 0,1 1 0,1 1 1,3 1-2,2-4 1,6-2 0,3 1 0,6-3 0,8-2-1,3-1 1,6 0 0,7-1 0,5-1 0,5 1 0,5-2 1,5 1 1,4-1-1,4 2 0,2-2 1,1 0-1,-1-1 1,1 1-1,0-2 0,1 1 1,0-2-1,2 0 1,1-2-1,1 0 1,-1-5-1,-1 1 1,-3-3 0,-3 0 0,-8-2-1,-3-2 1,-7 0 0,-10-1-1,9 2 1,-9-2-1,0 0 0,0 0-1,0 0 0,0 0-1,0 0-7,0 0-25,0 0-2,0 0-1,0-21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63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20,'19'1'13,"0"1"-1,2-1-1,3 1-1,0-2-3,1 2-1,-2-2 0,2 1-2,-3 0-1,2-1-1,0 0 0,0 0-1,-1 0 0,-1 0-1,1 0-2,-2-1-2,3 2-8,4 2-15,-12-8 0</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4:49.44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0 125 16,'67'7'8,"-3"4"0,6-6 0,1-1-1,4 2-1,3 0-2,7-3-1,5 0 0,7-2-1,6-2 0,1-2-1,4 0 1,1-3-1,1-1 1,-1 0 0,1 1 1,-5 1-1,-2-4 1,3 4 0,1-3 0,3 3-1,4-2 1,-1 4-1,0-4 0,1 4-1,4 3 0,-2-2 1,2 3-1,-6-3 1,2 2 0,0-10 0,3 10 1,2-8-1,1 7 1,0-8 0,0 7-1,0-5 1,1 6-1,-2 1 0,-3 1-1,-4 5 0,-3-4 0,-3 7 0,0-2-1,-4 3 1,0-2-1,-4 2 1,-1-4 0,-3-1 0,1 3 1,-1-7-1,2 2 1,-3 1-1,0-1 0,1 1 0,-2 0 0,-2 1 0,0-1-1,-1-1 1,-2-1-1,-2-1 1,0-1 0,-1-1-1,2-1 1,4-2 0,2-1 0,1 0-1,0 1 1,0-2-1,1-5 1,-2 0-1,0 2 1,-3-1 0,-3 3 0,-3-1-1,-1 3 1,-2-2 0,-5 7 0,0-1 0,0-1 0,-4 2 0,0-3-1,-2 0 0,0-1 0,-4 0 1,-1 0-1,-2 1 0,-5-2 0,-3 1 1,-7 1-1,2 2 1,-2 0-1,-3 1 0,1 1 0,-3 0 1,0 1-1,-4-1 0,3 0 0,-9 0 0,-2-1 0,-3-1 2,-4 1-2,-5-1 0,-3 0 1,-4 0 0,-11 1-1,14 0 0,-14 0 1,0 0-1,0 0 0,0 0 0,0 0 0,0 0-1,0 0 1,0 0-1,0 0-2,0 0-1,0 0-8,0 0-23,0 0-2,-25-11 2,7 2-2</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5:40.2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54 11,'25'-3'7,"4"1"0,10 0-1,6 1-1,10 2-1,6 1-2,8 3 1,5-1-2,2 2 1,5-1 1,2-1 2,2-1 1,1-4 2,5 1 0,1-5 1,7 3-1,2-2 0,7 4-2,0 1-2,4 3-1,1 3-1,5 2-1,0 0-1,1-2 1,1 0 0,-1-2 0,0-3 1,3-2 0,-2-5 0,1 2 1,-3-4-1,-1 3 1,-3-1 0,3 2-1,-1 0-1,-1 1 0,1-1 0,1 1-1,3-1 0,2 1 1,0-3-1,0 2 1,-3-3 0,0 1 0,0-2 1,1 2-1,-3-3 0,-1 2 0,-4 1 0,1-1-1,-2 2 0,-2 0 1,-4 2-1,-5 1 0,0 1 1,0 2-1,0 0 1,1 2-1,3-1 1,-1 0 0,1 2 0,5-3-1,-4 0 1,2-2-1,-4-1 1,0 0 0,-6-2 0,3 2 0,-3 0 0,3 3 0,3 1 0,4 4 1,4-1-1,4 2 0,4 0-1,1-1 1,3-4-1,0-2 1,-1-1-1,2-2 1,0-2-1,2 1 0,0 0 1,-1 1-1,0-1 1,0 3-1,-6-1 0,-6 1 1,-7-2-1,-6 1 0,-4-2 1,-3-1-1,-2 1 0,-4 0 0,2-1 1,0 1-1,-3 1 0,3 0 0,-13 2 1,-5 0 0,-8 0 0,-8 2-1,-7 0 1,-6 2 0,-3 1 0,-5-1-1,4 2 0,0-2 1,0 2-2,-3-3 1,1 0 0,-2 0 0,0-2 0,-4-1-1,-2 1-1,-7-6-6,1-1-29,-7 6-1,-13-13-2,-8-10 2</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5:42.2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 1,'0'0'5,"-7"11"-2,7-11-3,3 15 1,-3-15 1,18 15 4,-2-9 1,6 0 2,6-3 0,7 0 2,10-2-1,9-1 0,9-1-1,11 0-2,10-1-1,13 1-2,9-1 1,14 3-1,10-2-1,7 4 0,8-1 0,9 4-1,4-3 1,4 3-1,-1-4 1,4 4 1,-5-5-1,5 2 1,-3-4 0,1 2 0,-4-5 0,5 2-1,0-3 0,2 1-1,-4-2-1,0 0 1,-4 0-1,-6 0 0,-3 1 0,-11 0 0,-7 1 1,-12 2 0,-6 1 0,-8 1 0,-7-1 0,-6 1-1,-7 1 0,-9-1 0,-10-3 0,-8 3 1,-13-1-1,-6 0 0,-12 0 0,-7 1 1,-8-1-1,-12 1 0,14 1-1,-14-1 0,10 0-1,-10 0-3,13 6-6,-13-6-12,2 12-17,-2-12-1,-12 3 1</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42.87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1410 294 1,'0'0'3,"0"0"-1,0 0-1,0 0 1,0 0 0,5 10 0,-5 1 1,-1 5 0,0 6 1,-2 7 0,0 6 0,-1 5 0,-1 7-1,-1 2 0,0-2-1,-1 1 0,1-5 0,2-4-2,2-7 1,1-8 0,1-5 0,2-5 2,-2-14 2,2 10 0,-2-10 1,0-16-1,-3-1 0,0-5 1,0-8-2,1-4-1,0-5-3,1-3-1,0 2 0,1 0 1,1 3 0,1 4 0,-1 6 0,0 4 0,-2 6 1,0 4-1,1 13-1,0-16 0,0 16 0,0 0 0,9 1 0,1 4 0,5 5-1,5 1 1,3 4 0,7 5 1,5 3 1,5 4-1,-1-1 0,-1 1 0,-1-4 0,-5 1 0,-4-1 0,-5-5 0,-4-1 0,-6-7 0,-2 2 0,-2-7 1,-9-5 2,14 11-1,-14-11 1,9-13 0,-6-4 0,0 0 1,-4-14 0,3-1 0,-4-14-1,1-3-1,-2-4 0,1-3-1,0-2 0,1 2-1,-1 3 1,3 3-1,2 3-1,1 11-1,4 11-6,-2 4-10,2 4-12,4 8 1,-3 5-1</inkml:trace>
  <inkml:trace contextRef="#ctx0" brushRef="#br0" timeOffset="922">2194 553 4,'-10'-30'18,"-2"-7"-1,3 1-2,3 0-5,1 0-3,4 3 0,2 2-2,2 5 1,1 1-2,3 5-2,4 3-1,2 2 0,1 2-1,3 4 0,4 1 0,2 4 0,1 4-1,1 5 1,0 7-1,0 4 1,-1 6-1,-2 5 0,-6 6 1,-4 3 0,-2 2-1,-5 1 1,-5-4 1,-3-1 1,-3-6 1,-3-1 2,-5-10 0,-2 0 1,-7-6-1,-5 0 1,-9-8 0,-1 0-1,-6-4-2,-4-5-3,0-3-5,-6-6-11,1-3-15,8 5-3,0-5 1</inkml:trace>
  <inkml:trace contextRef="#ctx0" brushRef="#br0" timeOffset="1923">0 2067 13,'0'0'7,"2"17"0,1-6 0,4 7 1,2 3-2,2 8-1,4 3-1,3 4 0,2 1-1,-1 2 0,1-1 0,-2-4-1,-2-2-1,-2-7 1,-4-5-1,-3-4-1,-1-5-2,-6-11-15,0 0-7,5-16-1</inkml:trace>
  <inkml:trace contextRef="#ctx0" brushRef="#br0" timeOffset="2264">179 1652 0,'11'12'17,"-11"-12"-11,-1 17-5,1-4 1,1 4 2,1 3 3,3 4 0,4 4 1,0 2 1,6 5 0,4 2 0,5 8-1,1 3-2,5 6-1,-1 2-2,1 1-1,-2 0 0,-4-2-1,-4-8 0,-2-6-1,-6-9 0,-4-9 1,-3-6-1,-5-17-3,0 0-5,0 0-7,-17-18-5,2-1-2,-14-11-5</inkml:trace>
  <inkml:trace contextRef="#ctx0" brushRef="#br0" timeOffset="2584">100 2049 9,'0'0'12,"9"-14"0,9 3 0,7-5-2,9-2-1,9-2-1,6-3-2,7 5-2,0-5 1,1 3-3,-7 5-1,-3 2-1,-10 5-3,-9 2-5,-8 3-8,-4 9-10,-16-6 0</inkml:trace>
  <inkml:trace contextRef="#ctx0" brushRef="#br0" timeOffset="3045">1025 1749 10,'0'0'20,"0"0"-12,0 0-4,0 11 2,1 3 1,-1 1 2,3 8 0,-1 2 0,4 7 1,0 0-2,3 3-2,-1-2-2,3 0-1,1-4-1,0-3-1,-1-4 0,2-6-3,1-3-7,1-3-15,-2-11-5,8-1 0</inkml:trace>
  <inkml:trace contextRef="#ctx0" brushRef="#br0" timeOffset="3365">1596 1521 3,'0'0'24,"-6"12"0,-3-1-16,-4 2-3,-5 5 1,-4 0 0,-2 4 0,-5 1-1,0 0-1,1-2-1,2 0 0,4-4 0,5-1-2,4-2 0,6-1 1,7-2-1,7-2 1,10-3-1,8 0 1,5-3-1,9-1 0,3-3 1,6 0-2,-2-1 1,0-1-1,-6 2 0,-5 0 0,-6 4 0,-5 3-1,-7 4 1,-7 1 0,-4 5 0,-4 0 0,-5 3 1,-2 1 1,-6-1 1,-2 3 1,-3-1 0,-6 1 0,-5-2 1,-1 3 0,-5-3-1,0 2-2,-1 0 1,2-2-2,1-4-2,3-5-3,9 1-16,5-5-13,0-9-2,14 2 0</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0T04:11:02.5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 1 18,'0'0'29,"0"0"-8,-12-2-4,12 2-4,0 0-1,0 0-2,0 0-1,0 0-1,0 0-1,0 0-1,12 2-1,-12-2-1,0 0 0,0 0-2,0 0 0,0 0-1,-14 0-1,14 0-2,0 0-5,0 0-17,0 0-12,0 0-1,0 0 0</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0T04:11:03.3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12,'0'0'33,"0"0"-1,0 0 2,0 0-19,0 0-6,0 0-2,0 0-1,0 0-1,0 0-1,0 0 0,0 0-1,0 0 0,0 0-2,0 0 1,0 0-5,0 0-4,-3 18-23,3-18-6,0 0-2,2-15 1</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6:26.3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9806 101 8,'0'0'8,"0"0"-2,0 0-1,16-1 0,-3 0-2,8 0 1,4 1 0,10 0-1,5 0 0,4 1 0,4 1-1,-1-1-1,0 1 1,-7 1-1,-3-1 0,-6-1 1,-4 0-1,-8 1 0,-4-1 1,-4-1 1,-11 0 0,0 0 0,0 0 0,-12 0-1,-6 0 1,-9-1 1,-8 1-2,-9 0-1,-6 1 0,-7 0 1,-2 1-1,-2 1 0,-2 0-1,3 1 1,6-1-1,8 0 2,8 0 0,7-1 0,9-1 1,5-1-1,17 0 0,0 0 0,19-4 0,7 2 0,9 1-2,8-1 0,8 1 0,8-1 0,7 1 1,0-1-1,0 0 0,-6 0 0,-3 0 1,-5-1-1,-5-1 1,-11 1 0,-7 1 0,-9 0 0,-4 1-1,-16 1 1,0 0 0,0 0 0,-18 0 0,-6 1-1,-8 2 1,-11-1 0,-12 2 0,-11 0 0,-3 0 0,-8 2 0,-2 0 0,2 0 0,6 2 0,10-2-1,11-1 1,14-1 0,12-2-1,24-2 0,0 0 1,34-13-1,13 4 0,15-1 0,15 0 0,12-2 0,5 1 0,4 2 0,-5 1 0,-7 0 0,-12 3 0,-17 0 0,-13 2-1,-14 1 1,-9 2 0,-21 0 0,0 0 0,-20 9 0,-7-5 0,-9 1 0,-8 2 1,-8-2-1,-7 0 0,-3 0 0,-2 0 0,1-1 0,6 2 1,6-2-1,7-1 0,9 0 1,10-1-1,7-1 0,18-1 0,0 0 0,15-10 0,16 4-2,8-2-1,13 2-1,2-4-6,7 2-22,9 4-1,-10-4-1</inkml:trace>
  <inkml:trace contextRef="#ctx0" brushRef="#br0" timeOffset="6098">13071 2602 14,'0'0'10,"0"0"-2,0 0-1,10-3-2,-10 3-2,0 0 1,0 0-1,0 0 1,0 0-1,0 0 1,10-3 0,-10 3-1,0 0-1,14 9 0,-14-9-1,23 8 0,-7-2 1,5-3 0,2 3 1,4-5-1,2 2 1,2-3 0,3 1 1,-1-1 0,3 1 0,0 0 0,2 1 0,1 0-1,4 2-1,0-2 0,2 1 0,2-2-1,3 1 1,2-2-1,3 1 1,-1-2 1,2 1-1,-3-1 1,3 2 0,-3-2-1,5 2 1,-2-1-1,3 2 0,5-1 0,2 1 0,3 0-1,3 1 0,3-2 0,-2 3 0,2-2 1,-2 0-1,-4-1 1,1 1 0,-1-2 0,-1 2-1,0-1 1,1 1 0,-1-1-1,1-1 0,0 0 0,-1 0-1,0-1 1,-1 0-1,-2-1 1,0-1-1,-2 0 1,-2 0 0,-3-1-1,0 2 1,-4-1 0,0 2-1,-1 0 1,2 0-1,-3 1 0,0 0 0,0-1 0,-2 0 0,-2-1 0,0 0 1,-2-1-1,0 0 0,-3-1 0,0 1 0,0-7 0,-1 7-1,-2 0 2,-4 1-1,-4 0 0,-6-6 0,-5 1 0,-5 0 0,-4 7 0,-12 0 0,15-12-1,-15 12 2,6-10-2,-6 10 0,0 0 2,0 0-1,0 0 0,0 0 0,0 0 0,0 0-1,0 0 0,4 11-1,-6 1-8,-8 0-27,-10-5-1,-3-7-1,-12-14 1</inkml:trace>
  <inkml:trace contextRef="#ctx0" brushRef="#br0" timeOffset="8171">13104 48 6,'0'0'8,"0"0"-2,0 13 0,0-13-1,-2 18 0,0-5-1,1 1 0,0 1-1,0 1 1,3-1-1,3-2 0,7-4-1,7-3 0,9-6 1,9-6-1,6-2 0,6-4-1,3-2 0,2-2 0,-2 0 0,-2 0 0,-3 3-1,-6 1 0,-3 2 1,-1 2-1,-1 1 0,-1 3 0,-1 1 0,1 3 0,-2 1 0,0 3-1,-4 4 1,-2 0 0,-5 3 1,-5 4 0,-2 2 1,-5 3 0,0 1 1,1 1 1,4 0 0,8-2-1,11 0 0,10-8-1,11-3 1,2-6-1,9-6-1,-1-3 1,-2-3-1,-4-4 0,-7-1 0,-8 1 0,-5-1 0,-1 1 0,2 0-1,0-1 1,3 1-1,10-1 0,3 1-1,2 0 1,2 2-1,-3 3 1,-6 3-1,-3 3 0,-7 4 0,-7 4 1,-5 2-1,-2 5 1,-1 1 0,-1 2 0,2-2 1,3 0-1,5-1 1,4-5 0,12-4 0,8-5-1,11-5 1,8-5-1,7-5 0,3-1 1,-1-3-2,-4-1 1,-7 2 0,-10 2 0,-10 4 0,-9 3-1,-6 4 1,-2 1 0,4 4 0,1 2 0,1 1 0,3 2 0,-1-1 0,-2 1 0,-4 0 1,-3 1-1,-7 2 1,-6 1 0,-3 3 0,2 2-1,2 3 1,4 0 0,7 2 1,8-2-1,13 0 0,12-4 1,10-2-1,9-6 0,8-3 0,8-5 1,5-4-1,6-3-1,0-2 1,0-3 0,-3-1-1,0 1 1,-3 0-1,-5 1 1,-5 2-1,-7 1 1,-5 3 0,-9 3-1,-6 2 1,-9 2 0,-6 3 0,-9 0 0,-8 3 0,-10-1-1,-5 3 1,-8-1 0,0 3-1,-5 0 1,2 1 0,1 1-1,6 2 1,8 0 0,9 0 0,8 0 0,11 0 0,10-2 0,10-1 0,8-4 0,6-2 0,1-2-1,-1-2 1,-1-2-1,-3-1 1,-6 0-1,-2-1 1,-3 1-1,-6 1 0,-2-1 1,-2 2-1,-8-1 0,-9 2 0,-4-1-1,-15 1 1,-8 1 0,-7 2 0,-5 1-1,-1 2 1,0 3 0,6 2 0,9 0 1,12 1-1,9 2 1,13-2-1,8-1 1,8-1-1,4-4 0,6-1 1,2-1 0,1-1-1,-5 0 1,-4 0-1,-9 1 1,-8 0 0,-8 3-2,-10-1-2,-14 5-6,-19-1-26,-25-7-2,-16-3 2,-22-11-3</inkml:trace>
  <inkml:trace contextRef="#ctx0" brushRef="#br0" timeOffset="11356">0 1179 0,'5'10'0,"-5"-10"0,4 19 2,0-10 2,-1 10 0,0 2 1,3 3 0,0 1 1,5 3-2,1-3 1,10-4-1,4 1-1,10-10 0,6-7 0,8-6 0,6-4-1,3-4 1,3-2 0,-3-3-1,1 1-1,-3 0 1,0 2-2,-3 2 1,0-5 0,-3 7 0,3-3-1,3 3 0,1 0 0,-1 0 0,2 1 0,-5 1 0,-2 5-1,-1-1 1,-6 1 0,-4 4 1,-5 3 0,-4 1 0,-4 4 1,-1-1 0,-3 5 0,2-3 1,2 4 0,2-7 2,5-3-2,11-6 0,11-4 0,9-7 0,12-5 0,7-7-1,4 2-1,-6-2-1,5 3 1,-11 2-2,-9 5 1,-10 3 0,-11 6 0,-10 3 0,-3 4-1,1 6 1,-7 3 0,1 3 0,3 1 1,7 2-1,8-2 1,7 0 1,10-5-1,7-7 0,10-3 1,7-8-1,6-7 1,-1 1-1,-1-5 0,-8-1-1,1-1 1,-6 0-1,-4 2 1,-5 1-1,0 7 1,-3 0-1,0 5 0,1 5 1,-7 5-1,-5 7 0,-5 6 1,-7 1 0,-4 2 1,-13-1 1,7 1 0,0-3 1,7-2-1,11-11 1,14-3-1,13-8-1,13-8 1,14-4-2,1-4 0,7-5-1,1 0 1,-4-1-1,-7 0 0,-8 4 0,-9 8 0,-10 1 0,-6 4 0,-9 5 0,-5 4 0,-5 4 1,-3 3-1,-4 5-1,0 0 2,-3 2-1,-3 2 0,-2 2 1,-5 3 0,-1-1 0,-1 2 0,0-3 0,6-4 1,5-6-1,10-3 1,3-11-1,10-3 0,2-6-1,1-1 0,-2-3 1,-4 2-1,-6 0-1,-7 4 1,-4 6 0,-9 2 0,3 2 0,0 2 0,0 3 0,0 2 0,-1 1 0,-3 3 0,-2 4 0,-1 4 0,-11 1 0,-6 5 0,-1 3 1,-3 3-1,4-2 1,5 2 0,13-8 1,16-7-1,17-9 0,17-7-1,16-9 1,12-12 0,9-3-1,2-1 0,-3-1-1,-6 3 1,-12 5 0,-9 7 0,-15 6-1,-9 8 1,-9 1 0,-6 8 0,-6 4 0,-5 3-1,-5 0 2,-2 1-1,-1-2 0,-1 1 0,4 0 1,1-6-1,5-4 1,7-3-1,6-3 1,3-2-1,5-3 1,3-3-1,-6-1 0,-4 2 1,-6 0-1,-6 1 0,-4 2 0,-6 3-1,-7 3 1,0 3 0,-3 2 0,4 2-1,1 1 1,5 1 0,7-3 0,8-3 0,15-3 1,8-5-1,10-3 0,8-6 1,4-6-2,3-1 2,-4 3-1,-6 0 0,-6 8 0,-8 4 0,-7 5 0,-7 4 0,-7 9 0,-4 0-1,-3 4 1,-4-1 0,-4-3 0,0-2 0,2-3 0,6-3 1,7-4-1,9-5 1,10-4-1,6-2 1,8-4-1,4 1 1,1 1-1,-2-1 0,-5 5 0,-6 3 1,-5 4-1,-6 2 0,-1 4 0,-1 2 0,-2-2 0,0 2 0,3-2 0,3-2 0,6-1 0,3-2 0,0-1 0,-3-2 0,4-1 0,-1-1 1,-3 0-1,-3 0 0,-6 0 0,-6-1 0,-5 0 0,2 0 0,-9 0 0,-4 1 1,-2-5-2,-5-1 2,-4 2-2,0 0 1,-3 6 0,-1-4 0,-6 0 0,4 0 0,-4 6 0,-2 6 0,-4-1 0,-1-5 0,-4 1 0,-2 5 0,2 0 0,-11-6 0,8 11 0,-8-11 0,11 4 0,-11-4-1,20 11-5,-7-9-32,3-7 0,0-8-1,-4-13 0</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6:56.1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329-3 19,'0'0'25,"0"0"-8,-2-12-11,2 12-2,0 0-1,0 0-1,0 0-2,0 0 1,0 0 1,-4 17-1,5-2 4,1 8-2,-2 11 2,1 13 0,-3 12-1,0 11 2,-7 9-2,3 9 0,-5 0 0,0 2-1,0-7 0,-4-10-1,6-14 0,-2-12-4,7-13-5,1-12-20,3-22-6,-3-21 1</inkml:trace>
  <inkml:trace contextRef="#ctx0" brushRef="#br0" timeOffset="321">-7 515 9,'0'0'27,"-12"4"3,12-4-17,16 2 0,3-9 0,12 3 1,9-10-2,17 4-1,4-3-2,12 0-3,3-3-3,4 2-1,-4 3-1,-4 4-1,-10 5-3,-14 0-9,-9 6-23,-6 4-2,-12-4 1,-4 2 0</inkml:trace>
  <inkml:trace contextRef="#ctx0" brushRef="#br0" timeOffset="631">769 362 13,'11'-11'26,"2"8"0,2-4-13,7-2-10,6 3 1,2 3 1,2 5 0,-3 5-1,2 9 1,-5 3 0,-4 11 0,-9 3-1,-4 6-2,-5 1 0,-4 0 0,-5-5 1,-1-3 1,-5-6 1,-3-5-1,-5-12 1,-3-3 0,-5-11 0,2 1-1,-2-5-1,3-1-2,3 0-1,3-2-1,5 4 0,13 8 0,-5-15-1,5 15 0,22-17 0,2 3 1,9-3-2,8-6 0,11-7-1,5-12 0,10-4-1,0-10 0,1 1 0,-4-5 1,-3 4 1,-10 5 2,-8 5 3,-11 13 1,-9 6 2,-5 12-1,-11 6 1,-7 9-1,0 0 1,-12 19-2,1-3 0,-1 11-1,-2 4 0,0 11 1,-2 3-1,3 8 2,2 1-2,3 2 1,3 0 0,5-3-2,3-5-1,4-9-2,6-7-5,-1-14-12,7-9-18,5-9-2,0-16 2</inkml:trace>
  <inkml:trace contextRef="#ctx0" brushRef="#br0" timeOffset="1252">1930 321 28,'11'4'35,"-11"-4"1,0 0-2,0 0-26,-11-6-3,-3 11 1,-9-2-2,-2 5 0,-6 0-2,0 2-1,-1 2 1,4-1-1,3 2-1,6 1 0,9 1 0,8 2-1,11 1 1,7 2 0,8 3-1,3 2 1,1 1 0,-2-1-1,-4-2 2,-3-1-1,-8-1 0,-7-5 0,-9-4 1,-5-1 0,-5-4 0,-5-1 0,-4-1 1,-2-2-2,0-1 1,1 0-1,3-1 0,4 0-1,7-1-1,11 0 0,0 0 1,25-15 0,8 6 0,12-7-1,10-2 1,7-5 1,10-5 0,5-1 0,0-3 0,-4-1 0,-6 0 1,-8 3 0,-11 0-1,-7 7 2,-14 2-1,-11 5 0,-10 4 0,-6 12-1,-20-7 1,-1 10-1,-5 2 0,-3 4 0,-3 2 2,-2 4-1,0 2 0,3 1 0,2 0 1,4 3 0,4-2-1,6 4 1,7 1-1,9 0 0,12 0 0,11 3 0,12-3 0,10 1-1,9 1 1,8-4-1,8-1-2,-2-9-12,1-3-26,-2-7 1,-10-12-2,0-9 2</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7:02.60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369 313 11,'0'0'24,"0"0"1,5 13-16,-4-1-4,2 9 1,-1 9 1,1 11 0,-2 7 0,-1 11 1,-4 4-1,1 5-1,-3-2-1,1-3-1,-2-11 0,3-10-3,1-9 0,0-12-4,5-11-4,-2-10-5,1-19-9,-5-4-9,-3-12-2,0-4 0</inkml:trace>
  <inkml:trace contextRef="#ctx0" brushRef="#br0" timeOffset="240">81 423 24,'-32'-26'28,"8"8"-5,7 7-5,8-1-5,9 12-2,19-20-4,11 11-2,13-4-2,15 3 0,11-4 1,12 5-1,11 0-1,3 4-2,0 4-5,-12 1-13,-10 2-15,-8 7-1,-19-4 0</inkml:trace>
  <inkml:trace contextRef="#ctx0" brushRef="#br0" timeOffset="530">978 592 9,'0'0'26,"15"13"1,-15-13-1,7 23-24,0-3-2,0 5 0,0 6 3,-2 2 0,2 5 1,-4-3 0,2 1 0,-2-4 1,0-2-1,-3-6 1,2-3-2,-5-6 1,2-3 0,1-12 1,-17 7 0,4-13 1,1-1-2,-1-11 1,0-2-1,2-9-2,4-3 0,5-3-2,6 0 1,3 0-2,4 1 1,6 4-1,5 2 0,7 6 0,6 2 0,7 5-2,4-1-2,8 7-1,0-2-1,3 9-2,-5-2-3,-2 4-16,-4 9-7,-13-5 2</inkml:trace>
  <inkml:trace contextRef="#ctx0" brushRef="#br0" timeOffset="1472">420 470 6,'5'-20'19,"-6"-9"-10,1-5-6,3-3 1,-1-2 1,1 0 1,0-3 0,1 4 2,1 1-1,1 4 1,0 1-2,2 8-1,-3 2-1,0 6 0,-3 3 0,-2 13 1,2-15-1,-2 15-1,0 0-1,0 0 0,-11 4-3,5 7-10,-6 4-19,8 15-1,-6 0-1</inkml:trace>
  <inkml:trace contextRef="#ctx0" brushRef="#br0" timeOffset="2053">1759 761 17,'-2'20'27,"3"6"-9,2 5-7,1-2-1,4 3 0,0-6-1,8-2-3,3-11 0,8-7-2,3-11 0,7-7-1,-2-9 0,1-4 1,-4-9 0,-3 0 0,-7-5 1,-7 3-1,-6-3 0,-3 4 0,-8 0 0,2 5-1,-4 3-1,0 5-1,-2 5 0,0 1-2,6 16-1,-16-12-5,16 12-10,-10 19-20,0-6 0,1 4 0</inkml:trace>
  <inkml:trace contextRef="#ctx0" brushRef="#br0" timeOffset="2533">2513 714 33,'-2'9'30,"11"5"0,-2-4-11,7-4-17,6 1-1,5-4 1,9-3 1,1-7 0,5 0 1,-1-8 0,1-1 0,-6-6 1,-1 3 0,-12-5 0,-2 2-1,-11-2 0,-5 4-1,-8-1 0,-5 4-1,-8 3 0,-4 2-2,-7 6 0,-5 3 0,-3 8-1,-3 7 1,1 4-1,-2 5 2,2 4-1,5 3 1,5 0-1,7 4 2,6-1 0,9 2-1,7-1 1,10 2-1,10 0 1,9 0 0,11-3 0,11 0-1,6-7 1,11-5-1,3-4 0,3-8-3,7-2-6,-7-2-28,-1-15-3,-6-4 0,-12-8-1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0:05.3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49 655 13,'-9'3'11,"9"-3"-3,-12 1-1,12-1 0,-12-2-1,12 2-1,-9-7 1,9 7-2,-5-20 0,6 4-1,3-4 0,4-4-1,5-3-1,4-3 1,3 0-1,4 0 1,-1 2-1,2 5 1,1 4-1,0 5 1,-3 7-1,-3 4 0,0 6 0,-4 4-1,1 3 1,-3 5 0,-3 2 1,-4 5-1,-2 1 1,-3 1-1,-3 4 1,-2-1 0,-3 2 1,-7-1-1,1 0 2,-7-1-1,1-2 0,-7-3 1,-1 1-2,-2-6 1,1 1-1,2-8 1,1-1-2,1-5 0,2-7 0,4-5-1,4-7 1,4-7-2,2-6 1,6-3-5,0-7-4,8 0-11,3-4-6,3-2-3,5 6-1</inkml:trace>
  <inkml:trace contextRef="#ctx0" brushRef="#br0" timeOffset="531">269 31 7,'0'0'14,"9"-15"-1,-9 15-2,0 0-2,0 0-2,0 0-1,0 0 0,-1 10-1,1-10 2,1 13-1,2-1 0,-3 4-1,4 2 0,-3 2 0,6 8-1,-3 4-1,4 11 0,0 1-2,1 6 1,0 2-1,2-1 0,-1-1-1,1-2 1,0-5-1,-2-6 1,-1-9-2,-2-4 0,3-3-2,-6-8-6,3-2-6,-6-11-17,11 1 2,1-8-1</inkml:trace>
  <inkml:trace contextRef="#ctx0" brushRef="#br0" timeOffset="911">577 480 1,'3'11'4,"5"1"-1,2-1 1,2 0 3,3-5 2,0-3 0,4-5 2,2-6 0,3-6-1,-1-6 1,3-4 0,-3-6-3,1 1-2,-3-3-1,-2 3-1,-4 1-1,-3 6 0,-8 2-1,-5 6 0,-8 3 0,-4 5-1,-6 6-1,-1 2 1,-5 6-1,0 5 0,-2 3-1,2 4 1,3 4-1,4 3 1,3 0 0,3 2-1,4 0 1,2 1 0,5 0 0,4-1 0,1-2 0,4 0 0,3-5 0,2 2 1,4-1-1,0-4 1,4-1-1,1-3-1,3-3-3,-1-9-8,0-7-16,4-1-3,-6-15 0</inkml:trace>
  <inkml:trace contextRef="#ctx0" brushRef="#br0" timeOffset="1422">1085 49 11,'-2'22'12,"4"6"-7,0 4 0,2 8 3,2 0 0,1 2 1,3 5 0,-1 3 0,2 5 1,-1 0-2,1 5 0,-4-3-2,1 4-2,-2-6-1,-1-4-1,-2-9 0,-1-8-2,-1-6 1,-1-10-1,-2-7 0,2-11-2,-12-2-2,1-10-2,-1-3-2,-4-9 1,-1 0-1,-4-5 0,1 1 3,1-1 2,1 2 3,3 4 4,0 5 1,5 4 2,2 3-2,8 11-1,-9-11 0,9 11-1,0 0-1,12-8-1,3 4 0,8-1-1,5-2 1,6-3-1,5 0 1,8-1 0,-1-3-1,0 2 0,-4-1 1,-3 1-1,-6 2 0,-3 2 0,-9 0 1,-6 2-1,-3 2 1,-12 4 0,12-4 0,-12 4 0,0 0 0,1 14 0,-2-2-1,0 4 1,0 4-1,1 4 0,0 0 0,1 4 1,0 2-1,1-2 0,1-4 0,2-3-1,-2-5 1,-3-16-3,9 12-8,0-16-20,-6-20 1,7-2 1</inkml:trace>
  <inkml:trace contextRef="#ctx0" brushRef="#br0" timeOffset="2083">1503 98 7,'-11'0'28,"11"0"-1,-9 22-4,9-22-16,-5 18-5,7-6-5,-1 0-8,-1-12-13,9 19-3,-9-19-1</inkml:trace>
  <inkml:trace contextRef="#ctx0" brushRef="#br0" timeOffset="2373">1726 311 22,'0'0'24,"0"0"-12,11 0-5,-11 0-1,7 15 1,-2 0 0,-2 5-1,2 3 0,-1 2 0,2 3-1,-1-2-1,0 0-1,1-8-2,3-4 0,5-11-1,1-8-1,6-11 1,2-6-1,2-3 1,0-5 1,1-1 0,-3 1 0,-3 5 1,-5 7 1,-5 6-1,-10 12 0,15-2-1,-11 11 0,0 7 0,0 5-1,0 3 0,2 3 1,0 4-1,1 1 1,1-2-1,1-3 0,2-2-4,-1-9-6,4-7-15,3 0-7,-3-16 1</inkml:trace>
  <inkml:trace contextRef="#ctx0" brushRef="#br0" timeOffset="2804">2324 286 18,'10'19'25,"-10"-19"-1,-2 25-18,4-5-5,0 6 0,1 4 1,0 3-1,2 3 1,0-1 0,2-1 1,-2-5 0,2-2 0,-2-5-1,3-6-2,-8-16-14,22 15-12,-16-25-1</inkml:trace>
  <inkml:trace contextRef="#ctx0" brushRef="#br0" timeOffset="3084">2718 100 13,'16'2'25,"-16"-2"0,0 0-16,5 9-4,-5-9 0,5 19 3,-6-6 0,5 8 0,-4 2 1,5 11-1,-4 6-1,6 8-1,-4 3-2,0 3-1,-1 0-1,0-1-1,-1-8-1,-2-5 0,-2-8-1,-2-8 0,-2-11 0,-2-6 0,-1-8-1,-4-7 1,-1-6-1,-2-6 1,1-8 0,-1 1 1,2-1 0,1 0-1,4 3 1,2 3 0,2 7 0,2 3 0,4 12 0,-2-11 0,2 11-1,0 0 1,12 8 1,-3-3 0,7-1 0,5 2 1,7-3-1,6 1 1,8-3 0,4-3-2,6 0-1,0-4-4,4 2-4,-4-7-7,2 2-6,-3 2-11,-6-7 0</inkml:trace>
  <inkml:trace contextRef="#ctx0" brushRef="#br0" timeOffset="3685">3220 526 1,'17'-10'27,"10"2"-1,-5-5-3,4-7-15,5-1-5,1-2-1,-1 0 0,-3 1-1,1 1 1,-6 2 2,-2 4 0,-8 0 0,-3 5 1,-7 0-1,-5 0 0,2 10-1,-19-14-1,3 8-1,-3 1-1,-3 3 0,-2 2-1,-3 5 1,2 2 0,-2 5 0,0 5 0,1 3 1,-1 5 0,1 2 0,4 3 0,1-1 0,3 3 1,5-2-1,5 0 0,1-2 0,7-2 0,5-2 0,3-2 0,5 0 0,7-6 0,2 1 0,3-6-1,4-3 1,4-3-1,0-4 0,1-5-1,0-6-3,-4-6-2,2-4-6,-9-7-6,2-7-7,0-4-8,-7-11 1</inkml:trace>
  <inkml:trace contextRef="#ctx0" brushRef="#br0" timeOffset="4156">3670 12 5,'0'0'20,"0"-12"-7,0 12-8,0 0-3,0 0 1,-10 4 2,10-4 2,-7 13 1,4-4 2,3 5 1,-2-1-1,4 7 0,-2 2-3,5 5-2,-4 1-2,4 10 0,-5 4 0,1 6-1,-3 8 0,1 3 0,-5 0-1,1-3 0,0-1-2,-1-10-4,6-4-7,-1-9-11,2-18-10,8-6 1,-9-8 0</inkml:trace>
  <inkml:trace contextRef="#ctx0" brushRef="#br0" timeOffset="4516">3847 345 0,'3'13'19,"-6"0"-14,-1 5 0,1 2 3,-2 5 1,3 1 3,-1-1 0,3 1 1,-3-5 1,5 2-3,-3-8-2,5 2-3,-1-8-2,2 0-1,-5-9-1,17 10-1,-7-9 0,4-2 0,0-3-1,3-2 1,0-3-1,2-4-1,-2-5 1,2-5 0,0-1 0,-1-6-1,-2-1 1,-1-1-1,-1 0 1,-4 4 0,-2 4 0,-2 6 0,-2 5 1,-2 4-1,-2 9 0,0 0 0,0 0 0,-8 14 0,4 0-1,-1 2 1,-1 7 0,1 6 0,0 5 1,-1 5 0,1 5 0,1 7 0,0 2 0,2 3 0,2 5 1,2 1-2,1-1 0,1-4-6,0-3-27,8 0-1,-7-9 1,4-3-1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09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 7,'17'0'13,"3"6"-1,2-4-1,-1-2 0,1 2-1,0-2-2,-1 2-1,1-2-1,-1 1-2,0-1 0,-1 0-2,-3-1 0,1 1-1,-2-5 0,0 3-2,-2-4-2,-2 3-6,3-5-14,5 8-5,-8-10 0</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0:11.5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58 922 21,'0'0'18,"-17"-13"-3,7 4-4,2-1-1,2-5-3,2-2 0,2-4-3,4 0-2,3-5 0,2 0-2,6 0 0,0 0 1,1 3-1,1 3 0,-3 3 1,1 5-1,-3 5 1,0 4-1,-1 5 0,0 4 1,0 3-1,2 5 1,-2 2-1,-4 3 1,6 2 0,-3 2-1,-3 1 1,0 1 0,-6-1 0,-3 1 0,-6-2 1,6 1 0,-9-5-1,-1 1 1,-3-5 0,0-2 0,-1-4-1,2-3 1,2-5-2,-4-3 0,3-3-2,-1-5-2,5-5-4,-1-7-7,4-10-11,10 1-4,1-14 1</inkml:trace>
  <inkml:trace contextRef="#ctx0" brushRef="#br0" timeOffset="440">193 316 0,'5'-13'11,"-5"13"-2,8-10-2,-8 10-1,0 0-1,0 0-1,7 15 2,-7-15-1,3 16 1,-1-4 1,1 3-1,0 1 1,2 7 1,0 3-2,1 8 0,-1 6-1,3 6 0,-3 2-1,1 3 0,-2 0-1,1-1-2,-1-5-2,-1-7-8,0-14-15,2 2-7,-5-26 1</inkml:trace>
  <inkml:trace contextRef="#ctx0" brushRef="#br0" timeOffset="781">461 739 11,'26'7'10,"2"-5"-7,5-2-1,3-5 0,1-4-1,1-7 1,-4-3 2,-1-4 3,-10-3 2,-2 2 1,-9-4 0,-5 3 0,-8-1 1,-6 5-3,-6 2-3,-4 3-3,-4 4-2,-5 5-1,-2 7 0,-4 5 0,1 7-1,1 7 1,2 8 0,2 3 0,3 5 1,3 2 1,4 2 0,4 0 1,4-1 0,5-1 0,2-4 1,8-2-1,2-5 0,7-5 0,6-5-1,6-6 0,6-8-1,3-8-2,4-5-7,1-9-10,-3-11-11,7 2 0</inkml:trace>
  <inkml:trace contextRef="#ctx0" brushRef="#br0" timeOffset="1222">958 520 5,'0'0'14,"-7"15"-8,6-5-2,1 3 1,1 3 2,0 4 0,3 2 1,3 2 1,3 5 0,-2 0 3,4 2-3,-2-2-1,1 2-2,1-8-2,-1 1 0,-3-6-1,0-4 0,-4-5-1,-4-9 0,8 10 0,-8-10 0,0 0 1,8-17 0,-8 2 0,0-5-1,0-4 1,0 2-1,0-4-1,-1 2 0,-1 2-2,0 3-2,2 8-9,0 11-19,-7-11-4,7 11 2,-10-3-1</inkml:trace>
  <inkml:trace contextRef="#ctx0" brushRef="#br0" timeOffset="1712">922 270 23,'10'9'29,"-10"-9"-1,0 0-8,-8 11-14,6 2-4,2 5-2,0 6 0,2 6-1,4 7 1,1 7-1,2 6 1,1 5 1,2 5-1,0 4 1,1 3 0,-2-1-1,1-1 1,-2-3 0,0-6-1,-1-6 0,3-9 1,-1-5-2,2-7 1,-2-6-5,1-3-1,-1-7-1,-2-3-7,-1 0-10,-8-10-5</inkml:trace>
  <inkml:trace contextRef="#ctx0" brushRef="#br0" timeOffset="2083">771 775 11,'0'0'28,"33"2"0,-9-2-9,10-3-12,12 0-2,4-2 0,6 0-2,1-2-1,3-1-1,-7 0 0,-4 1 0,-4-2-1,-6-1-2,-6 2-11,-2 5-17,-15-7 2,1 5-1</inkml:trace>
  <inkml:trace contextRef="#ctx0" brushRef="#br0" timeOffset="2413">1506 507 14,'0'0'30,"0"0"0,0 0 2,2 17-20,-2-1-9,0 7-3,2 3 1,2 10 0,4 4 0,-3 3-1,4 1 1,-2-3-1,3-2 0,-3-6-3,-4-7-7,0-14-16,2-1-6,-5-11 1</inkml:trace>
  <inkml:trace contextRef="#ctx0" brushRef="#br0" timeOffset="2694">1500 244 7,'16'17'26,"-16"-17"-1,14 15-5,-14-15-28,10 9-13,1 2-5</inkml:trace>
  <inkml:trace contextRef="#ctx0" brushRef="#br0" timeOffset="2984">1734 485 36,'9'-1'31,"-9"1"0,0 0-14,-3 20-11,3-3-4,1 6-1,-1 3-1,1 4 1,-3 3-1,1-3 1,0-2-1,1-6 1,2-5-1,-2-17 1,16 4-1,0-17-1,6-10 1,2-5 0,5-5 1,1 0 0,-3-1 2,0 6 0,-7 4 0,-4 9-1,-5 5 1,-1 9 0,-10 1 0,12 20-1,-6 0-2,0 3 1,0 4-1,2 4 1,-1 1-1,1-1 0,-1-1-2,-3-7-2,3-2-2,-4-11-8,-3-10-17,16 0-4,-11-14 1</inkml:trace>
  <inkml:trace contextRef="#ctx0" brushRef="#br0" timeOffset="3385">2284 411 18,'21'-2'27,"-21"2"-1,10 18-14,-4-2-5,-1 1-2,0 7-2,-3 2 0,1 5 2,-4 0 0,3 3 1,-3 0-1,2 0 1,-2-4-2,2-2 0,-1-7-2,1-6-4,2-3-8,-3-12-14,0 0-10,11-19 1,-8-7 1</inkml:trace>
  <inkml:trace contextRef="#ctx0" brushRef="#br0" timeOffset="3705">2705 115 21,'13'2'31,"-13"-2"0,0 0 0,9-2-24,-9 2-5,0 0-1,-1 17 0,-1-3 0,0 3 1,1 7 0,0 5 0,3 10 0,-3 6 0,4 10-1,-2 7 0,1 4 0,-1 1 0,-1 0-1,-1-2 0,-2-7 0,0-8 0,-2-12-1,-2-10 0,-2-12-2,9-16 1,-20 1-1,9-16 0,-2-13 0,-1-5 0,-2-7 1,1-4 1,0 1 0,0 2 1,1 5 0,1 5 1,1 8 0,4 6-1,-1 6 1,9 11-1,-11-11 1,11 11 0,0 0 0,0 0 1,11 1 1,1-1 1,5 3 0,5-3 0,6 2 0,4-3-1,8 2 0,2-2-2,4-2-3,3 4-4,-2-5-8,4-2-16,1 5-5,-8-3 1</inkml:trace>
  <inkml:trace contextRef="#ctx0" brushRef="#br0" timeOffset="4306">3144 637 8,'20'9'25,"-11"-10"-4,8-4-9,1 0-2,1-5-1,2 0-2,-3-4 0,3 0-2,-4-2 0,0 0 0,-4 0-2,-1 1-1,-4 0-1,-4 0-1,-3 2-1,-4 1 0,-5 0 0,-5 3 0,-5 3-1,-6 1 1,-3 4 1,-3 2-1,-3 3 2,-2 5-1,1 3 0,0 5 1,3 4-1,4 2 1,3 5 0,6 3 0,4 2-1,8 1 1,5 1 0,5-1 1,7-2-1,4-1 1,4-6-1,5-3 1,2-6 0,5-3-1,2-7 0,5-5 0,-1-5-2,2-7-2,2-5-2,-2-8-3,4-3-5,-5-8-6,-4-9-11,5 1-1</inkml:trace>
  <inkml:trace contextRef="#ctx0" brushRef="#br0" timeOffset="4797">3670 0 3,'0'0'24,"4"10"0,-10 3-3,5-4-19,0 0-2,-1 1 2,2 2 2,-1-3 3,0 2-1,1-11 1,-1 14 1,1-14 0,-2 17-1,-1-8-1,2 6-2,-2 2-1,1 7-1,-1 5-1,1 10-1,-3 6 1,0 10-1,-2 6 1,1 3-1,-2 4 1,0-2-1,1-4 0,1-7 1,1-10-2,0-9 1,4-9-3,-1-10-4,7-7-10,4-6-16,-5-13 0,9-3 0</inkml:trace>
  <inkml:trace contextRef="#ctx0" brushRef="#br0" timeOffset="5157">3821 509 3,'0'0'21,"0"0"1,10 17-14,-9-2-5,-1 3 1,0 4 1,1 6 3,-2-1 0,1 5 3,-2-4-1,4 1 1,-4-7-1,6 2-3,-3-6-1,5-3-2,1-6-1,6-1 0,0-8-1,7-1 0,-1-7-2,5-1 1,0-5 0,-1-3-1,-2-5 1,0-3-1,-4-1 1,-3 1-1,-4-1 1,-1 3 0,-3 1 0,-1 3-1,-3 6 1,0 4-1,-2 9-1,0-11 1,0 11-1,0 0 0,0 0 1,-1 14-1,0-2 1,0 6 0,-1 3 0,0 8 0,-1 7 0,-2 8 1,-2 7-1,1 8 0,0 7 1,0 4 0,0 5 0,2 1-1,3 2 0,1-6-5,4-8-29,4 0 0,-4-20-3,5-7 2</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7:37.26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3283 71 0,'0'0'7,"0"0"0,14 2-2,8-1 0,11 0 0,12-1 1,14 0 0,15 0 1,12-2 0,10-1 0,14 1 0,3-2-1,5 1 0,-1-1 0,-4 2-1,-6-1-1,-5 2 0,-12-2 0,-9 1-2,-12 0 1,-9 0-1,-13 0 0,-8 1 0,-11 0 0,-6 1-1,-7-1 1,-4 1-1,-11 0 0,0 0 0,0 0-2,0 0-3,0 0-8,9 7-14,-9-7-4,7 10-1</inkml:trace>
  <inkml:trace contextRef="#ctx0" brushRef="#br0" timeOffset="1281">7308 96 9,'0'0'13,"0"0"-1,0 0 0,-13-6-3,13 6 0,0 0-3,0 0 0,0 0-2,0 0-2,0 0 2,0 0-2,0 0 0,0 0-1,0 0 0,0 0 0,0 0-1,0 0 1,0 0-1,0 0 0,-10-4 0,10 4 0,-16 0 0,5 1 0,2 1 0,-5 0-1,1 0 0,0 1 1,0 0-2,2 1 1,11-4 0,-16 6 0,16-6 0,-9 4 1,9-4-1,0 0 1,0 0 0,0 0 0,0 0 0,0 0 0,0 0 0,0 0 1,0 0 0,2 9 0,-2-9 0,15 5 1,-5-1 0,6 0 0,-2 0 1,6 0-1,6-1 1,5 1 1,2-3-1,6 1 0,3-3 0,6 1 1,6-2-2,2 2 0,-2-3 0,3 2 0,2-1-1,2 1 0,0 0 1,3 1-1,1-1 0,6 1 0,2-1 0,6 0 1,0-1-1,6 1 0,2-3 0,2-1 0,0-1 0,2 0 0,0-1 1,0 0-1,-1-2 0,-2 2 0,-1 1 0,0 1 0,-3-1 0,-3 3 0,-1 0 0,-1 1 0,-4 1 0,2 1 0,-5 0-1,-1 1 1,0 0 0,-2 1 0,-3 0 0,1 0 0,-1 0 0,-1 2-1,-1-2 1,-3 0-1,-1-1 1,-1 1-1,-6 0 1,1 0-1,-3 0 0,1 0 0,-1-1 0,2 0 1,1 1-1,1-2 0,2 0 1,0 1-1,3-2 0,0 0 0,3 0 0,1 1 0,0-2 2,0 0-2,2-1 0,-1 0 1,-4-1-1,-1-1 1,-6 1 0,-2-1 0,-5 1-1,-6 0 1,-6-1-1,-4 1 1,-4 0-1,-4 1 0,-5 0 1,-3 0-1,-5 1-1,-10 2-4,15-9-31,-15 9-1,-25-9-3,-12-3 2</inkml:trace>
  <inkml:trace contextRef="#ctx0" brushRef="#br0" timeOffset="17094">0 3904 7,'0'0'8,"0"0"-2,0 0-4,0 0-1,0 0-2,0 0 1,0 0-1,10 6 2,-1-3 1,-9-3 0,19 2 1,-6-3 1,8 1 0,-1 0 0,0-1 1,4 1-1,3-2 0,6 2-1,-2 0-1,2 0 0,1 1 0,3-1 0,1 1 0,2-1 1,0 0 0,4 0 0,-6 1 1,1-1 0,5 0 0,1 1-1,-2 0 0,-1 5 1,-1-4 0,2 5-1,3-5 1,4 5 0,-2-6 0,1 6-1,4-6 0,1 0-1,1 0 0,2 1-1,-1 0 0,-1 2-1,-2 2 1,-2-1-1,2 0 1,0 1 0,1-1 0,-1 0 0,3-1 0,0-1 0,1-1 1,1 2-1,0-3 0,0 2 1,-1-2-1,3 2-1,1 0 1,1 0 0,-1 1-1,0-2 1,0 0-1,4 0 1,-2-2-1,1 0 1,1-2 0,2-1 0,1-3 0,2 1 0,1-1 1,-1 1-1,1 0 0,1 0 0,-3 2 0,1-1 0,2 2 0,1 0 0,2-1-1,1 1 1,-3 0 0,4 0-1,-2 0 1,1 0-1,-3 0 1,1 2-1,-1-2 0,0 2 1,1 2-1,-2-1 0,2 0 0,-1 1 1,-2 0-1,-1 1 0,0 0 0,0 1 0,1 1 0,1 2 2,-1-2-2,-1 2 1,5 0-1,1 0 1,-1 0-1,0-2 1,0-1-1,-1 0 1,1-2-1,1 0 0,-3 0 1,0 0 0,-3 1-1,0-1 0,-1 1 1,-1 0-1,3 0 0,0-1 1,-1-1-1,-1 0 0,3 0 1,-1-1-1,-1 1 0,0 0 1,-3 0-1,0 2 0,-2 0 0,2 1 0,-3 0 0,2 0 0,-1 0 0,-1 1 0,-1-2 0,-1 0 0,1 0 0,-1 1 0,2-2 0,0-1 1,1-1-1,-2 0 1,-1 0-1,3 0 1,-4 0-1,-3 1 1,-2 0-1,-3 0 1,-2 2-1,-1 1 0,1 0 0,-2 1 0,-1 0 0,2 0 0,-3-1 1,2 0-1,-2-2 0,0 0 0,0 0 0,-5 1 0,-1 1 1,1 0-1,-3 0 0,-1-1 0,0 1 0,2-1 1,-2 0-1,2-2 0,0-1 0,0 1 0,1-2 0,2 0 0,0-1 1,-1 1-1,0-2 0,-3 1 0,1-1 1,-1 1-1,0-1 0,0-2 0,1 1 0,2 0 0,1-1 0,4 0 0,-2 0 0,3-2 1,-4 0-1,-1 2 0,-5-1 0,-2 0 0,-3-1 0,0 1 0,0 1 0,1-1 0,0 1 1,3-1-1,3 0 0,0 1 0,2 0 0,-4 0 0,-2 0 0,-3 1 1,-6 0-1,-3 1 0,-5 1 0,-4 0 0,-5 1 0,-10 1 0,13-2 0,-13 2 0,0 0 1,0 0-1,0 0 0,0 0 0,0 0 1,0 0-1,0 0-1,0 0-2,0 0-9,0 0-27,-14 9-1,-12-7 0,-19-4 0</inkml:trace>
  <inkml:trace contextRef="#ctx0" brushRef="#br0" timeOffset="26738">2663 6348 3,'0'0'6,"0"0"-1,0 0 0,0 0-2,0 0 0,0 0-2,0 0 1,0 0-1,0 0 1,0 0-1,0 0 2,13 5-1,-13-5 2,15 1-1,-6-1 0,0 1 0,4 0 1,-1 0-1,6 1-1,0 0 1,5 1-1,4 1 0,2 1 0,5 2 0,3-1 0,4 0-1,1 2 1,2 0 0,5-1-1,1 0 2,3 0-1,2-2 1,3 1-1,1-3 0,4-1 1,2-2 0,5 0 0,-2-1 0,2 0 0,1 1 0,3 1-1,-1 1 0,4 2 0,-1 0-1,4 1 0,0 1 0,3-2 0,0 0 1,2-1-1,2-1 1,0-1-1,4-1 1,1 0-1,1 0 0,5-1 0,0-1 0,4 1 0,3-1 0,1 0 0,1-2 0,0 0 0,1-1 0,1 0 0,0-2 0,-2 0 0,-1-2 1,-5 1-1,-1 0 1,1 2-1,-3-1 0,0 2 0,-2 1 0,0 1 0,2 0 0,-2 1-1,-4-1 1,1-1 0,-4-1 0,0 1 0,-5-3 1,1 1-1,-3-3 0,-3 2 0,-1-1 0,-6 2-1,-2-1 0,-4 1 1,-5 1-1,-3 0 0,-6 1 0,-2-1 0,-6 1 0,-3 1 1,-6-1-1,-5 1 0,-5 2 0,-5 0 0,-5 0 0,-4 1 0,-11 0 0,13 0 0,-13 0 1,0 0 0,0 0 0,0 0 1,0 0-1,0 0 1,0 0-1,0 0-1,0 0 0,0 0-3,12 0-3,-12 0-16,10-1-15,3-2-1,-8-12 0</inkml:trace>
  <inkml:trace contextRef="#ctx0" brushRef="#br0" timeOffset="28501">11267 6293 4,'12'2'6,"1"-2"0,5 1-1,-1-1 0,0 1 0,3 1 0,3 0 0,1 2 1,4-1 1,7 3 0,5-1-1,6 2 1,5-3-1,8 3 1,3-4-2,8 3 1,4-1-2,4 0-1,4-3 0,3 2 1,0-3-1,3 1 0,0-2 0,3 1 0,1-2-1,3 1 0,0-2 0,4 2 0,2-1 0,4 2-1,3-2 0,3 0 0,-2-1 0,1 1 1,0-2-1,2 2 1,0-1-1,-1 1 0,-2-2 1,-3 3-1,-1-1 0,-4 0 0,-5-1 0,-2 0 0,-5-2 0,-1 0 0,-5-1-1,-2-1 1,-2-1-1,-4 1 1,-1-1-1,-6 1 0,-5-2 1,-7 2-1,-7-1 1,-8 2-1,-8 1 1,-7-1-1,-5 2 0,-7 1 1,-5 0-1,-9 2 0,0 0 0,10 0 0,-10 0 0,0 0-2,0 0-2,0 0-9,-22-5-22,5 3-2,-9-13 1</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25.2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248 420 0,'1'-10'23,"-1"10"1,0 0-11,0 0-5,0 0 0,-12-9 1,12 9-2,-14-6 0,14 6 0,-21-2-1,10 2-2,-5 1-1,1 1-1,-4-1-1,2 4 0,-1 0 0,2 3 0,-1 2-1,3 1 0,-1 5 1,4 1-2,3 7 1,-1 1 0,2 3 0,2 1 1,2 0-1,3 0 0,5-3 1,4-2 0,7-7-1,9-5 1,7-10 0,6-7 0,7-9 0,4-9-1,-1-7 1,-2-7 0,-7-2 1,-8 0 0,-12 0 2,-4 4 0,-14 2 1,-5 5 0,-12 2 0,0 8-1,-7 1-1,-1 7 0,0 5-3,-6 7-1,2 8-1,1 7 0,2 9-3,-4-2-5,5 8-17,5 2-8,2-4-2,12 1 2</inkml:trace>
  <inkml:trace contextRef="#ctx0" brushRef="#br0" timeOffset="681">683 339 16,'0'0'23,"0"0"0,0 0-18,0 0-1,0 0 2,0 0 2,0 0-2,0 0 1,0 0-1,-2 12 1,0 3-2,-2 3-1,0 8-1,-4 4 0,1 7 0,-1-1 1,2 2 1,-1-4-2,4-4 0,2-8 0,6-5-1,4-13 0,8-6 0,3-9-1,3-4 0,1-4 1,-1 1 0,-4-3 0,-1 4 1,-6 3-1,-4 5 0,-8 9 2,6-13-2,-6 13 0,3-11-1,-3 11 0,6-17-1,-3 8-1,1-1 1,0 1-1,-4 9 1,6-12-1,-6 12-1,0 0-3,0 0-5,0 0-17,0 0-10,0 0 0,-4 11 0</inkml:trace>
  <inkml:trace contextRef="#ctx0" brushRef="#br0" timeOffset="1291">1149 36 14,'0'-17'25,"0"17"0,5-10-14,-5 10-4,5-10 2,-5 10-2,0 0 1,0 0-1,0 0 1,0 0-2,7 15-2,-8-1-1,2 9-1,-2 9 0,2 12-1,-3 11 2,1 10-1,-3 8 0,3 3 1,0-4-2,0-3 1,1-9 0,0-11-2,1-13-1,0-14-1,2-10-3,-3-12-11,-3-18-5,-1-4-10,-5-11-3,1-3 0</inkml:trace>
  <inkml:trace contextRef="#ctx0" brushRef="#br0" timeOffset="1592">1018 354 18,'-21'-20'29,"21"20"-1,-2-12-9,4 3-6,8 3-3,3-4-3,11 3-1,5-4-1,11 4-1,6 0 0,6 1-6,7-4-27,4 12-4,-5-5-1,1 7 0</inkml:trace>
  <inkml:trace contextRef="#ctx0" brushRef="#br0" timeOffset="2183">1777 459 46,'0'0'36,"15"-14"0,-15 14-12,-5-12-15,-4 6-3,-12 0-2,-3 3-1,-8 3-1,-4 5-2,-5 2 0,-5 3 0,8 4-1,1 0 0,11 2-1,7-3 0,11 1-1,12-3 1,11 0-1,14-4 1,5 1 0,5 2 1,0 0 0,0 3 0,-5 3 1,-4 4 0,-10 1 0,-6 3 1,-11 2 0,-2-2 0,-2-3 0,-4-7 0,1-2 0,4-12-2,0 0-1,-10-6-2,18-8-1,-1-5-1,8 1-2,1-4-1,7 1 1,2-3 1,6 6 4,1 1 3,-2 2 3,1 5 2,-7 0 3,1 8 2,-9-2 0,3 9-1,-6 1-2,4 9-1,-6 0-2,5 6-1,-3 2-1,1 1 0,1 3-1,-2-4-1,-2-2-1,-11-21-11,15 4-24,-4-17-1,-4-19 0,0-12 1</inkml:trace>
  <inkml:trace contextRef="#ctx0" brushRef="#br0" timeOffset="2744">2219 201 72,'-2'13'38,"4"3"-3,-5 10-10,7-10-38,-4-1-15,3 1-10,1 3 0,0-4 0</inkml:trace>
  <inkml:trace contextRef="#ctx0" brushRef="#br0" timeOffset="2914">2388 677 25,'7'9'30,"-6"-19"0,10-5-3,-6-9-17,7-4-11,2-1-1,0 2 3,2 5 0,2 5 3,4 11 2,-6 5 0,5 10 1,-4 3-3,3 5-2,-2 4-1,0 3-1,-3 1 1,-2 2 1,-4-4-1,0 1 1,-7-3 1,0 0 0,-8-7 2,-2 0 0,-7-10-1,-3-3-1,-8-8-2,-6-6-2,0-3-2,-4-10-6,7 2-12,-2-4-17,4-4-1,6-1 1</inkml:trace>
  <inkml:trace contextRef="#ctx0" brushRef="#br0" timeOffset="3244">2496 201 28,'19'-15'34,"-8"2"-1,2 8 0,-3 6-21,-10-1-8,15 16-3,-6 6 0,-1 10 0,-1 9 1,0 12 1,0 7 1,0 5 0,-2-3 0,3 0 0,-1-8-1,2-10-2,8-11-17,4-18-20,1-20-1,6-10-1,-1-16 1</inkml:trace>
  <inkml:trace contextRef="#ctx0" brushRef="#br0" timeOffset="3505">2958 588 32,'2'23'32,"-3"-10"1,8-4-1,4-6-26,-11-3-4,19 2 0,-10-4 2,8-1-1,3-7 0,2-5-1,-1-3 0,0-5-2,-3-1 0,-1-1 1,-5-1-1,-4 2 2,-7 4-1,-7 5 2,-8 4 1,-3 6-1,-6 4 0,-2 6-2,-4 5-1,-3 7 0,-1 3-1,0 7 2,2 3-1,3 3 2,3 0-1,5 1 1,7-4-1,9 1 0,8-3 0,10-3 0,12-5 0,11-6-2,15 1-9,9-10-28,1-10 1,7-7-2,-5-14 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29.58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213 106 10,'0'0'29,"8"19"0,-10-4 1,1 11-17,2 12-9,-2 13 1,2 14 0,-5 7 1,4 5 0,-3-4 0,4-1-1,-2-10-2,2-13-3,3-11-10,-3-11-19,-1-27-5,0 0-1,-1-20 1</inkml:trace>
  <inkml:trace contextRef="#ctx0" brushRef="#br0" timeOffset="300">-2 278 33,'0'-17'33,"-2"-9"1,11 0-2,4-5-23,5-2-9,4-1 0,7 1 1,4 4 0,5 4 0,7 9 0,-1 7 1,4 10 0,-4 8-1,2 11 1,-4 7 0,-1 8-2,-7 5 2,-6 4-2,-10 1 2,-5 1-1,-10-1 1,-6-6-1,-11-4 1,-7-6 0,-13-9 0,-5-6 1,-3-11-2,-3-7 0,1-9-2,0-3 0,4-4-2,4-2 0,11 5 0,2 0 0,7 7 0,4 1 0,12 9 0,0 0 1,0 0 2,14 15 1,2-3 1,7 8 1,1 1 1,4 7 1,3 0 0,5 7 1,-2-1-2,3 4-1,0-4 0,1 0-1,-2-4-2,0-4-2,-1 1-7,-3-7-30,-4-8 1,-5-2-1,-5-8 1</inkml:trace>
  <inkml:trace contextRef="#ctx0" brushRef="#br0" timeOffset="1021">716 432 14,'-3'-11'31,"3"11"1,0 0-5,0 0-10,16 4-7,-5 1-5,9 6-2,2 2-1,6 6 0,1 2 0,5 5 0,-3 4-1,0 4 0,-5-1 0,-6 2 0,-5-1 0,-7-4 0,-6-2 1,-3-1 0,-8-7 0,-5-4-1,-4-8 1,-5-6-1,-2-6 0,0-1-1,1-5-1,1-3-1,3 0-1,1-4 0,10 2-1,5-2 0,11 0 0,4-3-1,11 3 0,3-5 1,10 3 1,4-4 0,2 3 2,-1 1 1,-2 1 2,-3 5 2,-8 1 0,-4 6 0,-9 1 0,-2 9 1,-12-4-1,11 21-2,-8-3 0,0 4 0,0 4-1,2 4 1,-1 0 0,2-1-1,-1-4 0,0-4-2,4-5-10,3-12-25,-6-19 0,0-8 1,-4-16-1</inkml:trace>
  <inkml:trace contextRef="#ctx0" brushRef="#br0" timeOffset="1572">1208 189 62,'7'15'35,"-7"-15"-6,16 18-2,-16-18-37,19 16-3,-13-5-14,3 0-11,2 2 3</inkml:trace>
  <inkml:trace contextRef="#ctx0" brushRef="#br0" timeOffset="1732">1305 434 51,'-1'11'34,"7"0"-1,-4 9-6,1-4-25,2 6-2,-4 7 2,2 4 1,-2 3 0,1 1 0,-2-4 1,3-2-1,7-14 0,6-13 0,9-14-4,3-11-1,5-8 1,1-5 0,1-3 1,-1 4 0,-11 3 2,-3 9 1,-10 10 1,-10 11 0,5 17 0,-10 7 0,-4 5 0,3 5-1,0 2-2,1 4 1,2 0-2,5-8-1,6-3-4,-2-11-23,11-10-11,0-8-2,-1-11 1</inkml:trace>
  <inkml:trace contextRef="#ctx0" brushRef="#br0" timeOffset="2594">1826 491 18,'-2'15'32,"2"11"-1,-2 9-4,-7 1-8,6 13-5,-6-3-4,4 2-3,-2-8-2,5-7-4,5-7-9,6-16-27,-9-10-1,22-25-1,-12-8 0</inkml:trace>
  <inkml:trace contextRef="#ctx0" brushRef="#br0" timeOffset="2844">2022 444 19,'12'11'32,"-5"2"3,-8 5-11,4 14-8,-12-3-2,7 11 0,-8-7-4,5 2-2,-2-8-2,6-6-2,1-21-3,24-2-1,2-14-1,3-9-1,4-2 0,1-2 0,-2 1 1,-3 3 0,-8 10 1,-5 11 2,-16 4 0,9 25 1,-11-1 0,-1 6 1,-1 1-2,3 4 0,3-4-2,3-5-3,15-7-24,3-11-12,5-11-2,6-8 1</inkml:trace>
  <inkml:trace contextRef="#ctx0" brushRef="#br0" timeOffset="3164">2621 644 31,'15'18'32,"10"4"-1,-5-10-1,5-8-18,4 0-11,-3-6 1,2-6 1,-4-10 0,-3-5 1,-8-9 2,-1 0-1,-10-4 0,-3 0-3,-7 4-1,-1 3-1,-6 8 0,-4 11 2,-5 8-1,-1 9 0,1 10-2,1 6 0,2 7-1,2 3 1,7 5 0,4 3 0,7 3 1,4 1-1,6-1 1,2 6-1,4 1 1,-1 4 0,2 5-3,-3 1-1,3 2 1,-7-3 0,0 2-1,-6-8 1,-2-3 1,-8-9 0,-2-9 3,-4-8 2,-5-11-1,-2-6 0,-7-13 0,-2-9 0,-4-13 0,2-7-2,1-10 1,7-8-1,6-7 0,12-4 0,13-4 1,18-3 0,13 2-1,13 1 1,7 0-1,7 5-1,5 8-17,-3 5-17,-12 1-1,-8 8 0</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38.2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225 189 0,'2'-12'24,"-2"12"-2,0 0-7,0 0-5,0 0-2,0 0-1,0 0-2,0 0 0,0 0 1,6 19-2,0-1 1,-2 9-1,4 12 1,-2 9 0,1 10-1,-2 4-1,0 2 0,-2-2-1,0-6 0,0-9-2,0-12-4,4-16-22,4-6-8,-11-13 2,20-19-1</inkml:trace>
  <inkml:trace contextRef="#ctx0" brushRef="#br0" timeOffset="291">467 265 35,'15'15'33,"-3"-4"0,3 6-1,0 3-29,-3 6-3,2 8 2,-3 3 0,0 6 0,-4 2 0,-1-1 1,-2-3-1,0-3 0,-1-7-1,0-9-5,3-4-17,-2-5-13,-4-13-1,-11-6 0</inkml:trace>
  <inkml:trace contextRef="#ctx0" brushRef="#br0" timeOffset="541">3 628 25,'-7'14'32,"15"-3"2,7-11 0,9-6-22,14 1-9,9-3 1,10 1 2,8-2 1,6 3-2,-3 0-1,0 3 0,-6 3-3,-5 1-2,-8 3-3,-7-2-4,-4 3-15,-7-2-14,-9-6 0,-4-3 1</inkml:trace>
  <inkml:trace contextRef="#ctx0" brushRef="#br0" timeOffset="822">92 449 13,'0'0'32,"0"0"1,18-3 3,7-5-19,3-8-10,15 4 0,3-6 0,11 6 0,3-4-2,5 7-1,-2-1 0,4 5-3,-3 5-6,-10-2-8,-6 6-23,-3 4-2,-11-4 1,-2 0 0</inkml:trace>
  <inkml:trace contextRef="#ctx0" brushRef="#br0" timeOffset="1362">918 479 13,'0'0'31,"0"0"0,9 7 3,-9-7-21,14 3-6,2 1-1,4-2 0,9 2-3,7 2-3,7-6-10,2 0-22,11 4-2,-9-7 0,-3 4 0</inkml:trace>
  <inkml:trace contextRef="#ctx0" brushRef="#br0" timeOffset="1593">1523 563 37,'-16'4'26,"6"-3"2,-4-15 1,5-1-27,1-5-6,5 1 1,3-1 3,2-2 5,9 7 2,2-1-3,4 5-3,4 2 0,1 5-2,2 5 0,-1 5 1,0 3 0,-5 6 1,-2 3 1,-4 6 0,-8-2 1,-1 5 1,-11-3 1,-2 3 0,-8-7 0,-1 1-1,-6-7 0,1-6-2,-1-7-4,-2-15-10,5-8-23,11-9-3,5-15 1,11-5 1</inkml:trace>
  <inkml:trace contextRef="#ctx0" brushRef="#br0" timeOffset="1933">1877 17 59,'17'10'34,"-9"0"-1,1-4-10,-4 19-23,1 9-1,-1 9 0,-2 14 1,-2 10 0,-4 7 2,3 9 0,-3 1 1,2 1 0,-2-1 0,3-1 0,-2-12-1,1-9 1,-1-9-1,2-13-2,-1-9-3,-3-19-5,4-12-27,-10-21-1,-3-10-1,-2-10 0</inkml:trace>
  <inkml:trace contextRef="#ctx0" brushRef="#br0" timeOffset="2193">1691 614 34,'0'0'33,"11"1"1,12-2-1,9-1-25,5-3-4,6 2-1,6-3-1,5 1 1,-3 1-2,-2-1-4,-9 2-23,-5 6-8,-15-4-2,-5 3 1</inkml:trace>
  <inkml:trace contextRef="#ctx0" brushRef="#br0" timeOffset="2784">2313 627 14,'-14'6'32,"14"-6"2,-9 0 2,9 0-22,0 0-5,0 0 0,0 0 0,0 0-2,0 0-1,13-8-3,4 5-2,5 1-3,3-4-6,8 5-14,2-1-14,-1-3-1,3 1 0</inkml:trace>
  <inkml:trace contextRef="#ctx0" brushRef="#br0" timeOffset="3025">2785 453 23,'12'4'30,"-12"-4"-1,0 0 2,7 20-19,-8-6-11,1 7 0,1 7 0,2 10 2,-1 8 1,4 12 0,-2 1 1,4 7-2,0-2 0,1 1-1,-1-6-1,-1-6 1,-1-12-1,-1-8 2,0-9-2,-2-8 1,-3-16-1,0 0-1,-8-15 0,1-8-1,-1-6 1,-1-7-1,-2-7-1,0-11 0,4-5-1,1-3 1,8-2 0,3-3-1,9 2 0,5 3 0,10 7 1,3 7-1,4 10 2,2 10 0,2 12 1,-2 11 1,-3 12 0,-3 11 0,-8 8 0,-6 6 1,-7 4-1,-8 2 1,-7-4 1,-3-1 1,-7-8-1,-3-8 0,-7-9-2,-1-14-5,4-6-13,6-7-17,-6-10-3,7-1 1</inkml:trace>
  <inkml:trace contextRef="#ctx0" brushRef="#br0" timeOffset="3555">3202 489 22,'41'21'27,"-4"-16"-1,13 1 1,-2-7-26,5-3 0,6-3 0,-2-5 0,-1 0 2,-9-6 3,-5 6 2,-13-6 2,-3 6-3,-15-6-1,-6 5-1,-12-2 0,-7 2-2,-13 2 0,-1 1-3,-7 4-1,-3 3 0,-2 5 0,-2 4 1,-3 6 0,5 6 2,-1 4 0,4 5 1,3 3 1,6 5 0,4 0-1,9 2 0,5 1-1,9-3 1,8-4-2,10-6-1,12-1-4,4-12-7,15-8-25,8-1-3,2-9 0,3-3 0</inkml:trace>
  <inkml:trace contextRef="#ctx0" brushRef="#br0" timeOffset="3996">3883 656 43,'-16'-3'32,"6"-2"0,-4-11 0,5-5-26,6-3-9,7 2 0,3-1 0,5 1 3,7 4 1,3 6 1,2 3-1,1 5 0,-1 4 0,-1 4 1,-1 7-1,-5 4 1,-1 4 0,-7 3 1,-2 5 0,-9 0 0,-2 2 1,-10-4 0,-4 0 2,-8-5-3,-1-5 0,-3-6-4,-4-15-8,10-8-20,6-7-9,3-9-1,11-4 0</inkml:trace>
  <inkml:trace contextRef="#ctx0" brushRef="#br0" timeOffset="4307">3985 468 11,'29'30'23,"-10"-4"0,8 11 0,-4 3-21,1 7 1,-1 6-1,-7 6 0,-1 6 4,-12 1 2,0 5 2,-5-4-1,0 1 0,-5-13-4,0-3-1,0-15-1,2-7 1,-2-13 0,7-17 0,-17-14-3,6-18-1,1-15-1,-1-19-2,4-10 0,2-14-2,5-2-1,3-4 1,8 9 1,7 9 1,5 13 2,6 12 1,4 16 2,3 14 1,1 11 0,3 14 1,0 9-1,-1 11 0,-5 6 0,-3 7-1,-8 2 0,-5 1 1,-11-1 1,-5-3-1,-9-4 1,-4-5-1,-8-10 1,-2-6-2,-5-9-3,-4-12-5,6-7-19,-1-8-12,2-18-2,7-10 2</inkml:trace>
  <inkml:trace contextRef="#ctx0" brushRef="#br0" timeOffset="4797">4588 0 43,'21'24'33,"-10"1"0,2 7 1,-6 10-30,-2 10 0,0 14 1,-7 4 0,-2 8 1,-5-6 2,4-1-2,1-5-5,0-17-8,12-15-27,6-12-5,2-19 0,8-8 0</inkml:trace>
  <inkml:trace contextRef="#ctx0" brushRef="#br0" timeOffset="4988">4851 605 54,'13'7'37,"0"-1"-1,6-6-2,5 6-29,3-3-5,3 0 0,3-6 0,-1-4 0,-3-6 0,-5-4 1,-9-3 2,-6-3-1,-7-2 0,-6 2-1,-9 2 1,-1 2-1,-7 5 0,-3 4-1,-2 5-1,0 4 0,0 6 0,1 4 0,4 5 1,-2 5 0,5 2 1,2 5 1,4 2 1,5 3 0,0-1 1,7 2 0,2 0 0,9 0-1,4-2 1,10-2-2,4-4-1,8-4-1,6-3 0,1-5-4,6 0-5,-2-11-33,-6-8 0,-6-9 0,-5-13 0</inkml:trace>
  <inkml:trace contextRef="#ctx0" brushRef="#br0" timeOffset="6380">5302 657 25,'0'0'30,"21"-1"2,-7 1-16,1-5-7,5 2-1,-1-4-1,5 3 0,-4-6-1,4 5-1,-6-2-1,0 2-1,-2 0-2,-3 2 0,-1 0 0,-2 2 0,-10 1-1,14 0 0,-14 0 0,0 0 0,11 4-1,-11-4 0,0 0-3,0 0-19,0 0-11,-1-12-2,-3-6 1</inkml:trace>
  <inkml:trace contextRef="#ctx0" brushRef="#br0" timeOffset="6800">5691 357 12,'0'0'26,"0"0"-16,0 0-3,0 0 2,0 0 6,0 0 2,0 0-1,6 9-5,-6-9-5,0 0-3,15 16-1,-7-2-1,3 6 0,3 7 1,0 6-1,4 5 0,2 4 0,-1 3 0,0-1 0,0-1-1,-3-6 1,-2-5-1,-3-8 1,-3-3 1,-5-9 2,1-1 0,-4-11 1,0 0 0,-16-14 0,3 0 0,-5-9-1,-3-2-1,-1-5-2,0-4 0,0-2-1,4 1 0,4 2 0,5 0 0,12 2 0,4 3-1,8 2 0,9 5 1,7 3-1,5 2 0,8 7 0,-1 5 0,0 4 0,-3 3 0,-3 7-1,-9 0-5,0 9-11,-8 0-19,-13-6-1,-2 1 1,-5-14 0</inkml:trace>
  <inkml:trace contextRef="#ctx0" brushRef="#br0" timeOffset="7391">6173 369 34,'0'0'32,"0"0"1,0 0-1,2 10-26,-2-10-5,5 19 0,1-2 1,-1 2 1,3 8 1,-3 0 1,5 5 0,-3-1 0,3 2-1,-3-3 1,5-1-1,-4-6-1,1-3-1,-1-5 0,-1-6 0,-7-9-2,17-1 1,-6-10-2,1-8 1,4-6 0,1-5-1,2-3 0,1-1 1,-1 0 0,-3 5 0,0 4 1,-2 8-1,-4 3 1,-3 5-1,-7 9 0,15-6 0,-15 6 0,13 0 0,-13 0-1,14 6 1,-14-6 0,12 17 0,-7-5 0,-1 5 1,-1 3 0,-2 4 0,-1 1-1,0 1 2,2-4-2,0 0 1,0-5 0,3-5-1,4-7 1,5-7-2,2-8 1,5-5-1,3-4 1,0-3-1,0-3 1,0 1-1,-4 2 2,-3 4-1,-3 3 1,-2 3 0,-2 4 0,2 3-1,-1 2 1,3 1-1,-1 2-1,1 0 1,-2 4 0,0 2 0,-4 4 0,-1 6 1,-3 4 0,-2 5 0,-1 6 0,1 3 1,-1 5-1,1-1 0,0 0 0,0-2-1,-1-5-1,0-6-2,4 1-11,-5-11-27,0-15 0,-16-9 0,-1-19-1</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54.5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593 37 2,'11'3'23,"-11"-3"1,0 0-10,0 0-8,1-10 0,-1 10 2,0 0 2,0 0 0,-8-10-1,8 10 1,-12-5-2,12 5-3,-22-4-2,7 4-2,-5 1 0,-5 3-1,-3 1 0,-3 5 1,-5-1 1,-1 2-1,0 0 1,2 1 0,1-2 0,5 0 0,4-3 0,3 0-1,8-3-1,3 0 0,11-4-1,-13 6 1,13-6-1,0 0 1,0 0-1,0 13 1,0-13 0,5 12 0,-5-12 0,8 18 1,-4-7-1,-2 2 0,1 2 1,-3 3-1,0 4 0,-3 3 0,-2 4 0,-1 8 1,-3 5-1,-2 6 0,-1 6 0,0 7 1,-4 5 0,1 6 1,-1 0-1,3 0 1,-1-4 0,4-4 1,0-3 0,2-6-1,2-9 0,3-5-1,1-7 0,2-1-1,0-5 1,4-3-1,2-6 1,7-4 0,9-6-1,13-7 1,10-6 0,14-8-1,10-4 0,13-3 1,5-3-2,4 0 1,-5 2 0,-11 3 0,-11 6 0,-13 3 0,-13 3 0,-14 3 1,-11 2-1,-13 0-2,0 0-6,0 0-28,0 0-2,-11 4-1,-3-15 1</inkml:trace>
  <inkml:trace contextRef="#ctx0" brushRef="#br0" timeOffset="1312">871 791 3,'-26'-4'26,"14"-3"3,-1-3-13,-3-9-3,8 5 0,-9-9 0,12 3 0,-5-10 0,8 4-4,3-9-4,7-1-2,7-3-2,3-3-1,10 2-1,3 1 0,7 4 0,3 5 0,2 9 0,1 7 1,-5 9-1,-3 11 1,-5 11 0,-6 11 0,-9 8 1,-5 9 0,-12 4 0,-5 5 1,-8-2 1,-4 0 0,-5-6 1,-2-5 1,-6-9-2,-1-3 2,-5-9-1,1-6-1,-4-6 0,3-4-1,1-6-1,1-1 0,3-4-2,4-3-5,11 4-19,-1-3-15,7-6 0,7 0 0</inkml:trace>
  <inkml:trace contextRef="#ctx0" brushRef="#br0" timeOffset="2093">1503 770 8,'0'0'28,"0"0"2,0 0-5,0 0-13,0 0-2,0 0 0,-5 11 0,5-11-1,-2 10-1,2-10-2,-5 27-1,-3-6-1,-1 10-1,-6 5 1,-3 12-1,-6 3 0,0 9-1,-2-2-1,1-1 1,3-6-1,3-7-4,12-1-14,3-18-21,2-14-1,2-11 0,3-25 0</inkml:trace>
  <inkml:trace contextRef="#ctx0" brushRef="#br0" timeOffset="5708">1899 332 15,'0'0'31,"0"0"-2,0 0-8,0 0-7,0 0-5,-5 21-3,1-3-2,1 7 0,-2 4-2,1 11 0,-2 7 0,-1 10 1,-2 7-1,0 3 0,-2-1 0,2-3-1,-2-4 0,2-8 0,3-8-3,-1-15-16,3-17-15,4-11-3,13-17 2</inkml:trace>
  <inkml:trace contextRef="#ctx0" brushRef="#br0" timeOffset="6279">2165 844 8,'-6'-14'21,"-7"-18"-1,17 2 0,3-8-22,7-2-3,3 0 2,4 1 4,6 5 3,-1 4 3,5 7 2,0 1 0,2 6-1,-4 3-2,2 7-2,-5 4 1,0 9-1,-5 3 1,-1 9-1,-8 4 1,-1 6-1,-7 4 0,-1 5 0,-6 2-1,-3 3-1,-7-1 1,-3 1 1,-8-3-1,-1 0 2,-5-8-1,1-2 3,-4-11-3,3-4 1,-2-11-2,5-8-1,2-8-2,3-10-3,7-2-4,-2-13-15,8-1-18,9-1 0,4-6 1</inkml:trace>
  <inkml:trace contextRef="#ctx0" brushRef="#br0" timeOffset="6900">2600 196 36,'11'-2'30,"-4"-9"1,9 0-13,5 4-13,0-1-5,4 2 0,2 2 0,-1 3 1,-3 6 1,-3 5 1,-6 2 0,-3 7 1,-7 1 0,-2 3 0,-6-1 1,-1 3-1,-3-6-1,2 1 1,-4-8-2,4 0 1,6-12-2,-9 10-1,9-10-1,0 0-1,9-2-1,0-1 0,6 3 0,-3-1 0,5 3 0,-3 1 1,2 3 2,-3 5 0,-4 0 1,0 5 0,-4 2 0,1 3 1,-1 0 0,0 0-1,-2-1 0,-2 1 0,-6-4 1,-2 2 0,-8-6 1,-4 2-1,-8-4 2,0 0 1,-5-3-2,4-1 0,-1-2-1,4-4-4,7 2-12,6-6-23,-1-6-1,6-4 0,4-10 0</inkml:trace>
  <inkml:trace contextRef="#ctx0" brushRef="#br0" timeOffset="8211">2974 0 18,'0'0'21,"0"0"-5,0 0-3,0 0-4,0 0 0,17 8-5,-5-5 0,3 0-1,3-1 0,4 2-1,0-2 1,2 0 0,-2-1-1,1 1 1,-6-2-1,-1 0 0,-6 0-1,-10 0 1,14 4-1,-14-4 0,0 0-1,6 9 1,-6-9-1,2 10 1,-2-10-1,2 13 1,-2-13 0,4 16 0,-3-5 0,1 3 1,-1 5-1,2 4 1,-1 6 0,3 9 0,-2 4-1,0 9 0,-2 4 0,-1 8 0,-2 5 0,-3 4 0,-5 1 1,0 2-1,-2-4 1,0-2 0,2-7 0,2-3-1,2-8 1,3-7 0,2-7-2,2-6 0,1-7 1,1 0 0,-3-5 0,0-3 1,-2-4 1,1 0-1,-2-3 2,2 1 0,1-10 0,-8 11 0,8-11 0,-9 8-1,-1-4 0,1 1 0,-6-1-1,-3 3 0,-4 0-1,0 2 0,-4-1 0,-1 2-1,1-1 0,1 2 1,3-3-1,2 0 0,-1 1-1,-1-3-1,3 4-5,-7-7-35,1-7 2,1-10-2,-4-9 0</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35.37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319 37 17,'0'0'22,"0"0"-4,0 0-3,0 0-2,0 0-6,-4 11-2,4-11-2,-5 21-1,3-4-1,-1 7 1,2 7 1,-2 6 0,4 5 1,-2 7 1,3 4-1,-1-3 0,3 0 0,-1-7-1,1-5 0,0-6-3,-3-10-7,2-13-21,-3-9-5,11-6 0,-7-9 1</inkml:trace>
  <inkml:trace contextRef="#ctx0" brushRef="#br0" timeOffset="351">0 95 35,'0'0'30,"0"0"0,0 0-8,9-5-16,6 1-3,8 2 2,7-6-1,15 4 1,8-7-1,13 4 1,6-4-2,6 3-1,-1-2 0,-4 2-2,-8 3 1,-10 0-1,-13 3 1,-10 2-1,-10 2 0,-10-3-6,-12 1-20,14 3-8,-14-3-2,1-11 1</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36.28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142 40 16,'0'0'25,"12"14"2,-10-5-9,-3 4-11,3 9-1,-3 3 1,4 14 1,-5 5 1,5 14 1,-6 0-2,5 4-2,-6-4 0,4-1-1,-3-11 0,4-5-1,-3-11-3,1-11-3,3-5-3,-2-14-9,1-14-18,5 0-5,-4-10 0,4-3 1</inkml:trace>
  <inkml:trace contextRef="#ctx0" brushRef="#br0" timeOffset="341">5 37 34,'-11'2'32,"11"-2"2,20-5-14,-3-4-9,13 5-3,6-4-1,11 4-1,1-2-1,8 4 0,-2 0-2,1 4-1,-6 0-1,-5 2 1,-8-1-4,-7-1-1,-1 4-13,-4-3-19,-15-6-2,-9 3 1,1-10-1</inkml:trace>
  <inkml:trace contextRef="#ctx0" brushRef="#br0" timeOffset="591">45 252 23,'-22'17'30,"14"1"0,8-18 2,0 0-18,20 13-10,4-11 0,12 4 1,5-2 1,12 1 0,0-3 1,6 4-2,-3-4-1,-3 3-3,-5-2 0,-8 1-1,-7 2 0,-9-4-2,-5 5-11,-5-1-23,-14-6 0,0 0-2,-13-18 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9:35.6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358 356 24,'0'0'15,"-16"-8"-2,4 7 0,-4 3-4,-3 5-2,-3 4-2,-5 4-4,-1 6 0,-3 2 0,-1 4-1,1 4 1,0 1 0,3 1 1,3 2 0,6 3-1,5-3 2,7 3-1,6-2 1,9 1-1,8 0 0,11-3 0,9-3-1,8-7 0,7-3 0,3-8-1,5-7-1,-1-9 1,-5-11 0,-5-9 0,-9-8 0,-9-9 0,-9-8 1,-9-4 0,-10-1 0,-6 1 0,-6 2 1,-7 7-1,-6 5 1,-3 13 0,-5 9 0,-3 12-1,-3 10 0,-3 10-2,-2 9-3,-2 6-7,4 6-12,3 2-9,2-7 1</inkml:trace>
  <inkml:trace contextRef="#ctx0" brushRef="#br0" timeOffset="510">476 62 12,'-12'-13'28,"12"13"-1,0 0-14,-5-9-3,5 9-4,-1 12-1,2 2-3,0 0 0,-1 9-2,4 6 0,3 12 1,-3 8 0,5 9 1,-2 6-1,2 5 1,-3 6-1,4 2 0,-7-4 0,-1-7 0,1-10-1,-2-11-9,1-13-21,9-7 0,-1-23 0</inkml:trace>
  <inkml:trace contextRef="#ctx0" brushRef="#br0" timeOffset="881">866 846 24,'-11'-7'26,"-8"-9"-1,9-12-20,4-2-2,5-4 0,6-1 0,5 0-1,10 1 1,3 5-1,5 6-1,1 13 1,1 5-1,-4 7 1,-1 8-1,-6 9 0,-4 9 0,-5 2 0,-5 4 1,-5 0 1,-1 1 2,-6-7 0,0 1 1,-5-13 1,1 0 0,-9-10-1,0-1 0,-7-9-2,-3 0-2,-3-4-3,-2-6-5,6 2-16,2-4-13,4-8-1,9 2 1</inkml:trace>
  <inkml:trace contextRef="#ctx0" brushRef="#br0" timeOffset="1502">1320 569 0,'-5'-12'24,"5"12"-10,0 0-1,-3-11-2,3 11 0,0 0-2,0 0 0,0 0-2,-4 20 0,0-8-1,3 5 1,-3 8-2,2 5 0,-2 1 0,4 3 0,-1-2-2,6-1 0,0-4-1,5-4-1,2-10 1,8-9 0,2-9 0,4-6 0,-2-6 0,3-4 0,-4-5 0,-2 1 0,-6 3 0,-3 3 0,-5 5-1,-4 4 1,-3 10-4,0 0 2,6 10 0,-1 1-2,1 4 2,1 0-1,0 3 1,0 0 0,1-4 0,-1-1 1,-2-4 0,-5-9 0,15 10 1,-1-15-1,5-5 0,2-3 0,5-7-1,1 2 1,2-2-1,-2 0 0,-4 5 0,-5 3-1,-3 11 1,-6 7-1,-4 7 1,-2 6-1,-1 2 1,-1 4 0,1 3 0,3 1 0,-1-3 0,2-3 1,3-2-2,1-6-5,7 2-15,1-7-15,-3-7-1,4-6 1</inkml:trace>
  <inkml:trace contextRef="#ctx0" brushRef="#br0" timeOffset="2263">2785 54 9,'-4'-17'27,"4"17"2,-29 7 0,4 4-20,-2 12-5,-10 7-1,-5 14 1,-12 9 1,-1 17 0,-7 1 0,-1 13 0,-3 2 0,6 7 0,0-3-1,12 1 0,7-8-1,16-4 0,11-5-1,20-9 1,17-7-3,14-10 0,19-4-3,8-13-5,15-3-8,1-12-18,0-16-2,0-10 0</inkml:trace>
  <inkml:trace contextRef="#ctx0" brushRef="#br0" timeOffset="2593">2865 421 23,'-20'3'31,"20"-3"1,-13 9-1,13-9-23,-5 15-7,10 2 0,6 6 1,3 4 1,9 5-1,7 9 0,4 2 0,9-1 0,6 1-2,3 0-3,-3-8-4,2 0-5,-12-6-3,-6-9-12,-7 3-5,-22-10-1</inkml:trace>
  <inkml:trace contextRef="#ctx0" brushRef="#br0" timeOffset="2834">2743 857 23,'-29'-9'33,"17"-2"1,9-15-2,14-6-20,22-4-7,13-9-2,6-7-3,14-2 1,6-2 0,3 4-1,-2 8 0,-7 7 0,-11 5-4,-8 14-11,-7 10-18,-22 5-1,-5 12 1</inkml:trace>
  <inkml:trace contextRef="#ctx0" brushRef="#br0" timeOffset="3174">3497 963 9,'0'0'27,"24"-8"0,-10-8 0,10-3-24,5-1-2,-1-6 3,3 3 1,-3-4 1,1 8 0,-7-3 0,-3 8 0,-6 2 0,-2 6-1,-11 6-3,11-4-2,-11 4 0,3 10-1,-1 1 0,1 6 0,-1 6 0,1 6 1,-2 3 0,-2 6 1,-4 2-1,-6 2 2,-3 0-1,-5-3 0,-4-6 0,-2-6 0,-4-4-1,0-8 1,1-7-1,4-4 1,3-4-1,5-3 0,5-1 1,11 4-1,-8-9 0,8 9-1,24-9 1,-1 4-1,9 0 1,5 1-1,6 1 1,5-1 0,2 2 0,-2 0 0,0 1-2,-7-2-4,1-2-17,-7 0-11,-10-7 2,-2 0-2</inkml:trace>
  <inkml:trace contextRef="#ctx0" brushRef="#br0" timeOffset="3865">3953 0 5,'45'33'21,"-1"0"1,12 13-20,6 14 1,5 13 1,2 9 1,-12 5 1,-4 8 1,-17 2 4,-9 4-1,-17-3 1,-11-1-1,-18-12-2,-7-1 1,-10-10-3,-4-5-1,-3-14-5,-2-9-7,3-13-21,8-4-7,1-17 1,9-9-1</inkml:trace>
  <inkml:trace contextRef="#ctx0" brushRef="#br0" timeOffset="4416">4938 956 10,'10'-22'26,"18"-3"1,7-8-17,9-11-2,10 2 2,4-4-1,6 4-1,-1 1-1,-1 8-1,-12 4-1,-7 10-1,-12 8-3,-12 2-4,-6 8-9,-13 1-10,-18-1-11,2 4 1</inkml:trace>
  <inkml:trace contextRef="#ctx0" brushRef="#br0" timeOffset="4676">5003 532 17,'2'20'18,"7"8"-1,10 5-1,10 9-2,5 2-1,9 9-1,5 4-5,7 5-2,0-1-2,-2-4-1,-4-1-2,-7-6 0,-4-3-11,-7-2-20,-16-18 0,-2-4-1</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9:40.8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32,'29'19'32,"-6"-10"-2,5 4-3,-4-7-37,7-2-15,7 1-8,-5-10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60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2,'10'0'7,"1"1"0,3-1 1,-2 0 1,4 0 1,-2-1-1,1 0 1,-2 0-2,0 1-1,0-2-3,-1 2-2,0-1 1,-1-1-2,1 1 0,-1 0 0,3-1-1,-2 1 0,2 0 0,-2-1 0,1 2-3,-1-2-6,-3-8-16,6 8-2</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9:41.0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51,'22'19'37,"-5"-5"-2,1-4 0,0-2-35,2 1-1,1-4-3,4 1-8,-4-3-18,3-5-6,5-1 2,-2-9-1</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9:41.2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18 19,'43'11'35,"-1"0"1,-7-2-12,-12-5-6,1 5-3,-13-10-5,2 4-3,-13-3-1,11-1-5,-11 1-4,11-10-15,0 2-18,7-1-1,2-8 0,8-2-1</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9:41.7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6 968 37,'69'-55'29,"4"-12"1,12-4-17,2 6-12,2 6-1,-6 9 0,-15 12-1,-15 12-3,-15 12-4,-15 7-9,-23 7-11,0 0-1</inkml:trace>
  <inkml:trace contextRef="#ctx0" brushRef="#br0" timeOffset="210">0 505 14,'6'24'29,"2"-1"2,17 6 1,6 9-26,5 8 0,10 8 1,0 4 0,5 4-1,0-3-1,1 0-1,3-1-5,0-9-13,1-12-19,7-7-2,-3-19 1</inkml:trace>
  <inkml:trace contextRef="#ctx0" brushRef="#br0" timeOffset="520">1265 947 10,'-30'-24'12,"15"-4"0,9-8-23</inkml:trace>
  <inkml:trace contextRef="#ctx0" brushRef="#br0" timeOffset="580">1351 648 22,'42'-7'12,"-6"8"-1,-4 11 1,-10 11 0,-15 8-2,-9 12 0,-17 0 1,-5 4 0,-15-5 1,3-1-1,-9-11-1,3-5-3,0-17-3,7-12-2,7-12-6,2-15-4,12-3-6,-4-9-4,11 0-10,5 0-8,2-2 1</inkml:trace>
  <inkml:trace contextRef="#ctx0" brushRef="#br0" timeOffset="841">1341 370 3,'16'-12'28,"5"11"1,-8-1 2,-2 4-21,4 8-4,-4 0 1,1 9 1,-5 2-1,3 12 0,-5 4 1,3 8-2,-3 4-1,2 7 0,-3-1-1,6 3 0,3-2-1,4-6-6,9-2-10,7-14-23,4-16-2,8-10 1,3-18 0</inkml:trace>
  <inkml:trace contextRef="#ctx0" brushRef="#br0" timeOffset="1091">1895 897 22,'-19'17'31,"5"-3"1,-4-16 0,1-7-25,8-4-3,-1-10 1,8-4 0,2-9 0,8 0-1,3-1-1,8 6 0,2 5-3,2 6 0,1 7-1,1 10 0,-5 9 1,-1 10 0,-3 8 0,-3 7 1,-5 4 0,-2 3 0,-6-2 2,-3 1 0,-4-8 1,-2-4 0,-9-9 1,-1-9 0,-3-9-2,-3-6-1,1-8-2,1-4-3,9-2-2,-3-8-8,17 5-12,7-1-13,4-2-2,10 4 3</inkml:trace>
  <inkml:trace contextRef="#ctx0" brushRef="#br0" timeOffset="1482">2263 674 26,'0'0'28,"0"0"4,16 11-21,-16-11-3,0 0 0,0 0 1,10 17 0,-10-17-1,2 22 0,-3-11-3,4 5 0,-1-3-1,6 1-1,7-4 0,8-8-2,11-7 1,6-8-2,7-3 0,3-4 0,2-1 0,-5 1 0,-5 2-2,-9 6 4,-13 6-1,-8 12 0,-11 4 0,-5 6 0,-4 5 0,2 3 0,5 1 0,6 1 1,8-6-1,11-5 0,10-9 0,8-6 0,6-6 0,3-5 0,-2-4 0,-5-1-1,-5 1 0,-7 1 0,-9 4 0,-6 4 0,-5 4-1,-12 2 0,13 7 1,-6 3-1,-1 5 1,0 5-1,3 3 0,-2 5-4,9 7-13,0-5-20,-1-9-1,8-9 0,1-11 0</inkml:trace>
  <inkml:trace contextRef="#ctx0" brushRef="#br0" timeOffset="2323">4215 46 12,'19'10'27,"-19"-10"0,-17 12 2,-3-4-28,-9 4 0,-6 7 2,-8 3 0,-4 9 1,-11 6 1,2 13 1,-4 4-1,5 17 1,-1 8-1,7 12 1,5 7-1,13 4 0,14 0 0,15 0-1,15-5 0,16-8-1,13-15-1,11-11 0,11-11-5,3-14-3,5-7-9,-5-14-17,-3-13-6,-3-6 1,-6-12-1</inkml:trace>
  <inkml:trace contextRef="#ctx0" brushRef="#br0" timeOffset="2693">4413 410 6,'0'0'28,"-10"21"1,10-21 1,-9 18-21,9 0-5,0-3 1,6 12 2,5 2 0,9 9 0,5 2-1,11 11 0,5 3-2,8 10-2,5 6-3,-1-4-3,-2 1-7,-12-9-9,-8-8-11,-10-6-4,-19-15 1</inkml:trace>
  <inkml:trace contextRef="#ctx0" brushRef="#br0" timeOffset="2964">4197 960 50,'8'-24'35,"17"-10"0,8 4-6,14-22-28,12-7-1,11-4 0,6 1 0,5 1 0,2 5-1,0 7 0,-3 6-1,-5 11-7,-12 8-17,-8 2-9,-6 11 1,-16 0 0</inkml:trace>
  <inkml:trace contextRef="#ctx0" brushRef="#br0" timeOffset="3394">5221 878 25,'7'27'28,"-3"2"-14,-5 2-3,3 6 1,-5-4-1,5 2 0,-4-8-2,5-1-1,0-10-1,10-5-3,3-11-1,7-9-3,7-5 0,1-9-1,5-3 0,1-5 0,1 0 0,-6 2 1,-6 4 1,-5 5 0,-7 6 0,-2 7 0,-12 7-1,12 1 1,-12-1-1,11 20 0,-6-4 1,2 6 0,-2 3 2,3 6 0,-4 1 0,2 4 0,-5 1 0,2 4-1,-3-3-2,-1-6-7,4-8-24,2-3-5,-5-21-1,11-3 0</inkml:trace>
  <inkml:trace contextRef="#ctx0" brushRef="#br0" timeOffset="4456">5693 0 10,'0'0'26,"20"12"-12,1 2-1,5 3-1,9 8 1,4 5-3,9 9-2,3 5-2,5 8-2,-4 3-1,0 5 0,-7 4-2,-4 2 1,-9 2-1,-6-2 0,-10-3 0,-4-3 0,-8-2 1,-4-2-1,-4-5 0,-6-1 1,-3-5 0,-6-3 0,-6-2 1,-3 0 0,-8-5 0,1-1-1,-1-5 1,3-4-1,2-6 0,6-2-1,6-7 0,5-1-1,14-9-2,-14-3-10,9-6-23,9-2-1,-2-13 0,3-4-1</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0:02.3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4467 44 4,'0'0'7,"0"0"0,0 0 0,0 0-1,0 0 0,0 0-1,0 0-1,0 0 0,0 0-1,0 0 1,0 0 0,0 0-1,0 0 0,0 0 0,0 0 0,0 0 0,0 0 0,0 0 0,0 0 1,0 0-2,0 0 1,0 0 1,4 10-1,-4-10-1,0 0 1,14 4-1,-14-4 0,9 4 0,-9-4 0,11 6 0,-11-6-1,19 7 1,-8-4 0,4 1-1,1-1 1,2-1 0,2 0-1,0 0 1,3-1 0,2 2 0,1-3 0,4 2-1,0-1 1,4 2-1,1-1 1,2 1-1,0 0 0,2 0 0,1 0-1,0 0 1,2-4 0,-1 1 0,2 0 0,1-2 0,0 1-1,3-1 1,-3 1-1,3 4 1,0-2-1,1 1 1,0-1 0,1 0 0,2 0 0,-1-1 0,2-1-1,1 0 1,-1-1 0,4-2-1,0 1 1,3 0-1,-1 0 1,1-1-1,-1-1 1,0 0 0,-1 1 0,-4-1-1,-3 1 1,-6 1 0,-8 0-1,-3 1 1,-9 0 0,-4 2-1,-8-2 1,-12 2 0,15-2-1,-15 2 1,0 0-1,0 0 1,10 0-1,-10 0 0,0 0 2,0 0-2,0 0 0,0 0 1,9-1-1,-9 1 0,0 0 0,0 0 0,13 1 0,-13-1 0,15 0 0,-3 0 0,4 1 0,2-1 0,2 1 0,1 0 0,4 0 0,0 1 0,0 0 0,-3-1 0,-3 0 0,-1 1 1,-4-3-1,-2 2 0,-12-1 1,13 0-1,-13 0 1,0 0-1,0 0 1,0 0 0,0 0-1,0 0 1,0 0-1,0 0 0,0 0-1,-2-14-3,2 14-10,1-9-23,-13-3 1,-3-3-3,-13-9 1</inkml:trace>
  <inkml:trace contextRef="#ctx0" brushRef="#br0" timeOffset="6830">0 2723 4,'0'0'14,"0"0"0,0 0-2,0 0-3,0 0-1,0 0-3,0 0-2,0 0-1,13 0 0,-2 1-2,5 1 1,9 0-1,6-1 1,8 1 0,4-2 2,8 0-1,3-2 2,5-1-2,4-1 0,3 0 1,1 1-2,6 3 1,5 1-1,2 2-1,1 1 1,2 3 0,0-1 0,2 2 1,1-4 0,0 1 0,-3-4 0,0 1 1,-6-2 1,4 1-1,-2-2 1,1 1 0,-5-2-1,0 2 0,0-2 0,3 1-1,4 0 0,0 1-1,-1 0 0,2 2 0,2 0-1,0 2 0,-4-1 1,1 0 0,-3-2 0,-4-1 1,3-4 0,-2 0 0,-1-3-1,1 0 1,0-3 0,2 3 0,-2 1-1,2 0-1,-2 2 1,-3 0-1,-1 0 1,-1 2 0,-3-1 0,-3 0-1,1-3 2,-1 1-1,-2 0 0,1-1 0,-4 2 0,0 0 1,-2 1-2,-2 1 1,-4 2-1,-5-1 0,-4 1 1,-4 1-1,-3-3 0,-5 2 1,-2-3 0,0 2-1,2-1 0,0 1 1,1 1-1,0 0 0,-1 2 0,-2-1 0,-5 0 0,-3 1 1,-8-1-1,-2 1 0,-11-2 0,10 0 1,-10 0-1,0 0 0,0 0 1,0 0-1,0 0 0,0 0 0,0 0 0,0 0 0,0 0 0,0 0 0,0 0-1,0 0-1,0 0-6,0 0-17,1 15-12,-1-15-1,-25-8-1</inkml:trace>
  <inkml:trace contextRef="#ctx0" brushRef="#br0" timeOffset="15613">7019 2688 14,'0'0'7,"0"0"-1,0 0 0,0 0-3,0 0 0,0 0-2,0 0-1,0 0-1,0 0 1,0 0 0,0 0 0,10 2 0,-10-2 0,0 0 1,13 1-1,-3 0 1,-1-1-1,3 1 1,-2 0-1,2 1 0,1 0 1,3 0-1,0 1 2,1-2-1,5 2 1,4-2 0,6 0 0,1-2 0,3 1 0,4 0-1,2 0 0,2 1 0,-1 0 0,1 2 0,1 0 1,4 1 1,2 1 0,1-1 1,4 0-1,1-2 1,4 1-1,2-2 1,1 1-2,-2 0-1,0-1 1,1 2-1,-1 2 0,0 0-1,0 2 1,1 1 0,1 0 0,4-2-1,0 1 1,-1-2 0,0-1 0,2-2 1,-1 0-1,-3-1 0,1 1 1,0 0-1,-1 2 0,4 0 0,0 2 0,0 1 0,1-1 1,3-2 0,0 1 1,0-2 0,2-1 0,-2-2-1,4 1 1,-1-2-1,2 1-1,-1-1 0,1 1 0,-2 0-1,0 0 1,-1-1-1,1 0 0,-2 1 0,1-1 0,-1 1 0,-1 0 0,2 0 0,2 1 0,-1-2 1,3 1-1,-1-1 0,3-1 0,-2 0 1,2-1-1,0-1 0,-1-2 0,0 2 1,2 0-1,-2 0 0,2 1 1,1-2-1,1-1 1,0-1 0,2 1 0,1-1 0,0 1 0,1 0 0,2 0 1,3 3-1,3 1 0,2 1 1,3 1-1,3 0 0,5 1 0,2-2 0,3 0 0,1-1-1,7 0 1,2 0 0,2 0 0,0-1 0,4 1 0,-1 1 0,3 1 0,3 1 0,-2 2 0,1 0 0,2 1 0,1 1 0,-2 1 1,-3 1-1,-5 0-1,-4-3 1,-7 0-1,-10-2 1,-7-1-1,-12-1 0,-9 0 0,-8-1 0,-9 0 0,-9 2-3,-11-4-7,-4 5-15,-13 2-12,-24-4 0,0 0 0</inkml:trace>
  <inkml:trace contextRef="#ctx0" brushRef="#br0" timeOffset="17175">16237 2761 4,'77'-6'14,"-2"-2"-3,0 2 0,-2-1-1,-5 2-2,-3 1 0,-7-1-1,-4 1-1,-8 0 0,-5 0-3,-6-1-1,-8 2 0,-4-1 0,-5 1-1,-6-1 1,-2 1-1,-10 3-1,17-6 0,-17 6-1,10-2-2,-10 2-2,0 0-8,0 0-14,13 8-1</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0:26.65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310 549 5,'2'-9'25,"-8"-2"2,6 11-11,-9-11-6,-1 5 1,10 6-1,-24-6-1,8 8-1,-6 0-1,-1 5-2,-5 3-1,0 5-2,0 2-2,0 5 1,2 5-1,3 2 0,6 4 0,2 2 0,8 0 0,5 0 1,8-1 0,7-4 1,8-6-1,12-8 1,7-9-1,7-10 0,6-11-2,1-6 1,-4-7-1,-4-6 0,-7-4 1,-8 2 0,-13-2 2,-12 4 0,-11 2 1,-4 4 0,-7 4 0,-3 5-2,-4 7 0,-3 7-2,1 11-3,-1 5-5,8 15-8,1 6-17,1-4-2,9 3 2</inkml:trace>
  <inkml:trace contextRef="#ctx0" brushRef="#br0" timeOffset="481">677 439 31,'5'15'33,"1"8"0,-10-6-1,1 1-24,1 3-9,-1 3 1,1 2 1,1 0 0,2-2 2,0-6 0,6-2 2,-7-16 0,23 2-1,-4-12 1,7-4-1,-1-4 0,4 0-2,-5-1-1,0 4-1,-5 4 0,-6 6 0,-3 10 0,-5 8 0,-5 7 0,-1 4 1,0 4 0,2 1 1,0 1-1,4-2 1,2-7-1,6-12-3,11-5-7,2-14-17,8-11-11,6-6-2,-3-11 1</inkml:trace>
  <inkml:trace contextRef="#ctx0" brushRef="#br0" timeOffset="851">1324 31 29,'0'0'31,"1"-12"1,-1 12-12,-1 31-8,-3-3-5,4 14 0,-3 8-2,3 16-1,-3 10 1,3 9 0,-4 0 0,3 2-1,-3-9 0,3-6-1,-1-13-2,1-14-2,2-14-4,-1-31-1,0 0-3,-1-24-1,-1-9-1,-8-15 1,0-1 4,-3-5 3,-3-1 3,0 7 4,-3 2 3,6 17 2,-1 3 0,7 11 0,0 3-4,7 12-1,4-11-1,8 10-2,10 1-1,10 1 0,12 4-4,5-4-19,11-1-12,8 5-2,-1-8 2</inkml:trace>
  <inkml:trace contextRef="#ctx0" brushRef="#br0" timeOffset="1472">1975 409 17,'-25'-1'33,"1"7"0,-8 1-6,-6-3-10,7 9-5,-6-7-3,7 7-3,2-3-2,6 3-2,6-2-1,10 1-1,6 1 0,8 2-1,6 2 1,6 3-1,4 2 1,1 4 0,1 2-1,-2 1 1,-2 0 1,-7 1-1,-7-3 1,-5-2 0,-4-4 1,-5-6-1,6-15-2,-16 1-2,13-14-2,5-14-4,17-3-2,3-12-1,15-1 0,6-10 2,12 8 1,3 1 6,0 6 5,-2 12 5,-14 6 3,0 13 2,-13 7 0,-2 18 0,-12 3-1,1 13-3,-4 3 0,3 4-4,2-2-3,0-4-7,8-9-25,2-7-5,-3-18-3,0-12 2</inkml:trace>
  <inkml:trace contextRef="#ctx0" brushRef="#br0" timeOffset="2013">2616 723 37,'0'19'33,"0"-19"1,4-18-3,8-11-21,6-5-10,2-3-1,6-1 1,2 2 2,0 6 1,4 14 1,-6 6 1,-1 16 0,-8 6 0,-1 13-1,-10 7-1,-3 9 0,-7 2 0,-4 3 0,-6-5 0,-4-3 0,-5-11-2,-3-13-2,0-14-4,-4-22-10,12-10-18,0-10-6,6-15-1,8-7 0</inkml:trace>
  <inkml:trace contextRef="#ctx0" brushRef="#br0" timeOffset="2283">2859 113 34,'26'-24'36,"-7"7"1,-4 16-1,0 15-19,-10 9-11,2 14-1,-4 14-3,1 13-1,-2 10 1,-1 7 0,0-2 0,1-3 0,6-10-1,8-15-3,9-15-3,5-26-5,12-12-1,-2-20 0,12-2 1,-7-9 2,4 1 2,-9 2 5,-5 5 4,1 11 4,-6 2 2,7 11 0,-5-2 0,8 3-4,3-4-2,4-5-3,2-2-3,-4-10 1,-2-2-1,-10-7 1,-10-1 1,-9 0 2,-14 0 2,-9 7 1,-12 4 0,-5 12 1,-8 6 0,-1 11-2,-5 9-1,2 9-1,-1 7 1,4 5-1,2 3 1,6 5-1,7-1 2,7 2-1,9-5 0,10-1 0,11-2-2,11-5 0,16-3-3,5-13-13,14-4-24,14-10 0,1-17-1,4-13 1</inkml:trace>
  <inkml:trace contextRef="#ctx0" brushRef="#br0" timeOffset="2914">4329 78 12,'5'42'33,"-5"3"2,2 16 2,3 15-22,-10 8-3,8 10 0,-10-5-1,5 1-1,-5-13-3,3-8-3,-2-18-1,4-18-2,2-33-1,-4-16-1,1-26 0,-3-20 0,1-15-1,0-11 1,0-7 0,2-3 1,2 11 0,3 10 0,4 11 1,5 13-1,3 13 1,7 12-1,2 10 1,5 12 0,4 8-1,4 8 0,4 10 0,2 8 0,-2 8 0,-5 4 1,-7 5-1,-9 3 1,-10 3 0,-10-2 0,-11-4 1,-9-4-1,-9-9 1,-6-7-2,-6-11 0,0-9-1,4-6 0,4-7 0,5-1-1,4-1 1,7 0-1,7 3 1,11 7 0,0 0 1,7 9 0,1 6-1,7 5 1,4 7 1,5 6 0,5 7 0,2 0 0,3 1 0,2-2-2,-1-9-5,1-7-33,-1-10 0,-6-16-1,1-10 1</inkml:trace>
  <inkml:trace contextRef="#ctx0" brushRef="#br0" timeOffset="3515">4942 352 59,'0'0'38,"0"0"-2,15-3-1,-6 3-29,3 4-8,1 0-2,5 7 1,0 4 2,4 2 0,1 5 1,2 2 2,1 4-1,1 1 1,0 3 0,-3 1-1,-2 1 0,-2 2 0,-5 0 0,-7-2 1,-6-1-1,-7-5 0,-6-4 0,-6-8 0,-6-6 0,-5-6 0,-2-7-1,0-8 1,1-3-1,2-4 0,4-1 0,5-4-1,7-2 0,6-2 1,11-1-2,8 2 1,8-3 0,8 0-1,7 0 1,5 2-1,4 1 2,0 7-2,-2 0 2,-2 8-3,-3 3 3,-4 7-1,-6 7 0,-5 4 1,-2 6-1,-2 4 2,-3 4-1,-1 4 1,-1 2 0,-2-4 2,-1 1-2,0-4-1,-2-11-9,0-9-27,5-8 0,-5-15-2,3-11 1</inkml:trace>
  <inkml:trace contextRef="#ctx0" brushRef="#br0" timeOffset="4056">5660 118 59,'0'0'39,"7"10"-3,2 4-5,-9-14-33,20 26-17,-13-8-15,1-1-5,1 3 1</inkml:trace>
  <inkml:trace contextRef="#ctx0" brushRef="#br0" timeOffset="4196">5759 378 37,'4'19'34,"-4"-19"1,11 8-1,-1 0-24,-1-2-6,3 2-4,-1 4 1,1 4 0,0 1 0,-3 6 1,-3 1 0,2 1 0,-4-2 1,4-1 3,2-9-3,7-9-1,6-11-1,4-12-1,9-5-1,1-7 0,2 0-2,-4 0 2,-3 7-1,-6 9 3,-9 11 1,-7 12 0,-8 8 2,-2 12 0,-7 3 0,3 7 0,-1 0-1,4 1-1,3-5-1,7-2 0,8-6-3,3-12-6,15-2-6,-5-18-3,9 0 1,-8-13 4,5 1 4,-9-6 1,-1-1 4,-6 3 4,-7 1 7,1 6 1,-6 2-1,3 3-3,-11 10-3,12-10-1,-12 10-1,10 3 1,-10-3 0,7 10 1,-7-10 1,6 13 1,-6-13 1,7 16 0,-7-16 0,9 24 0,-3-4 0,2 3-1,-2 3-1,3 1-1,2 1-5,-4-8-21,8-12-15,0-13 0,-2-20-1,4-13 0</inkml:trace>
  <inkml:trace contextRef="#ctx0" brushRef="#br0" timeOffset="4817">6749 226 70,'3'21'32,"3"1"-32,2-6 0,-1-4-38,0 4-2</inkml:trace>
  <inkml:trace contextRef="#ctx0" brushRef="#br0" timeOffset="4937">6792 499 4,'5'18'33,"-5"-18"0,12 8-6,-1 0-8,-11-8-4,22 9-3,-13-6-5,4 3-2,-4-2-2,1 4-1,-10-8 1,17 16 0,-10-6 1,3 6-1,-1-3 1,2 6 1,-1-5-2,4 3 1,-2-4 0,6-2-1,1-6-3,2-7-2,5-1-3,-2-6-1,4 4 0,-4-6-1,4 5-1,-5-4 1,2 5 3,-4 1 1,-1 1 2,2 1 2,-4-1 0,2 4 2,-3 2 0,1 7 1,-3 4 0,3 4 0,-5 2 1,3 4-1,-1-2-1,2 1-1,-1-8 0,0-3 0,0-9-1,-1-6 0,-4-13 0,-3-8 0,-5-9-1,-5-7 0,-6-1 0,-6 1-1,-7 2 1,-6 6-1,-3 11-1,-4 11 0,1 12-1,0 8 0,6 12 0,2 3 0,10 10 0,5 5 0,12 5 1,8 6 1,6 2 0,5 5 2,4 7-2,1 7 1,1 2 0,-3 1-1,-5 2 1,-7-4 0,-8-5 2,-4-6 0,-8-13 0,-6-11 2,-11-15 0,-1-11-1,-5-16 0,2-13 0,-1-13-2,5-10-1,5-11 1,10-5-2,11-7 0,12-4-1,10-1-1,10 0 0,14 7-4,2-3-7,7 4-21,6 8-4,-4 3 2,-1 10 1</inkml:trace>
  <inkml:trace contextRef="#ctx0" brushRef="#br0" timeOffset="5808">7970 658 46,'0'0'36,"-19"9"1,19-9 1,0 0-30,0 0-2,0 0-2,4 13 1,10-1 0,3-4-1,6 2-2,5-1-1,3-1-3,3-1-1,0-10-4,2 5-7,-11-13-14,-4-6-12,-4-1 0,-11-5 2</inkml:trace>
  <inkml:trace contextRef="#ctx0" brushRef="#br0" timeOffset="6049">7962 406 46,'0'0'39,"-3"15"0,3-15 0,25 17-26,-8-13-6,10 4-3,4-4 0,7 1-1,5-1-3,1-3-4,11 0-24,-1-2-11,-2-7-3,1-4 2</inkml:trace>
  <inkml:trace contextRef="#ctx0" brushRef="#br0" timeOffset="6650">8756 47 17,'14'1'32,"-14"-1"1,16 25 2,-5 3-22,-3 5-6,4 15-1,-5 6 1,4 12-1,-7 5-1,2 1-1,-4-7-1,-1-8 1,-2-10-3,-1-13-6,3-12-7,-1-22-25,-10-18-1,3-10 1,-5-14 0</inkml:trace>
  <inkml:trace contextRef="#ctx0" brushRef="#br0" timeOffset="6890">8456 66 20,'-30'-10'33,"14"7"2,3-3 0,13 6-21,0 0-6,12-14-1,13 11 0,7-5 0,16 2-1,6-1-2,11 2 0,8 2-2,6 2-1,5 3-1,-3 2-1,3 7-11,-7-3-27,-10-10 1,-5-4-2,-12-11 1</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0:35.2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81 1803 28,'6'10'33,"-6"-10"0,0 0 1,12-15-22,-6-5-9,7-7-1,2-11 1,10-3 0,3-9 0,6-1-1,6-2 0,4 2-1,-2 5 1,-1 7 1,-5 5 0,-4 9 2,-7 4-1,-1 9-1,-9 3 0,0 3-1,-5 2 0,2 5-2,-2 3 1,0 5-1,0 2 0,2 5 0,0 4 0,1 4 1,2 5-1,2 5 1,-1 2 0,3 5-1,-1 6 2,2 5-2,-1 2 1,-1 3 0,-1-1 0,-3-2 0,0-3-1,-3-6 1,-3-10 0,-2-7 0,-2-8 0,0-7 0,-4-13 0,4 13 0,-4-13 0,0 0-1,0 0-3,-5-13-15,-2 1-23,1-5 0,-9-11-1,-3-12 0</inkml:trace>
  <inkml:trace contextRef="#ctx0" brushRef="#br0" timeOffset="2012">0 89 2,'0'0'18,"0"0"-15,0 0-2,0 0 1,0 0 0,7 10 1,-7-10 1,0 0-1,0 0 1,0 0 1,0 0 0,0 0 1,0 0 0,4 10-1,-4-10 1,0 0 0,6 9 0,-6-9-3,9 15-1,-3-4 0,3 1-1,2 3 0,2 5 0,4 4-1,-1 7 1,2 3 0,0 7-1,2 0 1,-2 1 1,3-2 0,-3-4-1,0-2 2,-1-7-1,-1-3 0,1-5 0,-2-1 0,0-4 1,-2 1 0,-4-6 1,3 2 2,-12-11 1,12 11 1,-12-11 0,11-14 0,-5-12 1,10-10-3,4-14 0,5-6-4,4-8 0,5-3-1,2-4-1,1 7 0,-3 9 0,-2 10 0,-5 11 0,-3 7 0,-7 7 0,-1 6 1,-6 4-1,-10 10 0,9-9-1,-9 9 1,0 0-2,0 0 1,5 9-4,-5-9-16,-4 12-17,4-12-2,0 0 2,0 0-1</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0:40.9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190 376 10,'0'-11'25,"0"11"-8,5-9-6,-5 9 1,0 0 1,0 0-1,7 16 0,-9 3-1,5 12-2,-3 8-3,5 13-3,-5 10 1,5 8-1,-4 3 0,3 0 0,-2-5 0,3-7-1,1-12-2,0-18-4,9-14-8,2-21-18,0-23-6,7-11 1,-4-16-1</inkml:trace>
  <inkml:trace contextRef="#ctx0" brushRef="#br0" timeOffset="220">438 567 45,'5'-24'36,"0"12"2,-5 12-9,0 0-14,2 24-6,1 3-5,4 10-3,0 12 0,2 8 0,2 8 0,0 3 0,-1-6 0,0-6-1,-1-9-1,-7-12-4,4-10-10,-6-25-13,-20-5-5,-1-16 1,-5-5 6,-13-12 4,-1 3 2</inkml:trace>
  <inkml:trace contextRef="#ctx0" brushRef="#br0" timeOffset="420">180 838 15,'-51'-10'22,"8"8"-2,8 10-3,6-1 1,13 10-1,10-7-1,21 3-2,12-9-5,23-1-3,15-10-2,18 1 0,8-4-2,4-3 0,-2 1-2,-9-2-2,-10 7-3,-19-1-3,-16 8-7,-22 3-17,-17-3-5,-21-4 1</inkml:trace>
  <inkml:trace contextRef="#ctx0" brushRef="#br0" timeOffset="681">70 731 63,'10'14'37,"19"-15"-1,22-18-10,21 10-23,13-1-4,10-3-12,6-2-23,5 5 0,-11-6 0,-4 4 0</inkml:trace>
  <inkml:trace contextRef="#ctx0" brushRef="#br0" timeOffset="881">1046 570 49,'-4'11'36,"7"1"-1,-3-2-1,-4 3-27,10 11-7,2 11 1,-1 15 0,-2 11 2,2 12 1,-4 2 0,2 5-1,-3-4 1,2-5-1,-4-11-1,4-15-1,-3-14 0,2-10-1,-3-21 0,0 0-1,-10-26-1,0-10 1,-1-13-1,-7-15 0,4-12 0,-3-8 0,8-2 0,6 1 1,10 4 0,9 6 1,9 10-1,12 14 1,6 14-1,7 11 1,0 12 0,0 14 0,-6 12 1,-4 13 0,-11 10 1,-11 10-1,-13 4 2,-9 6-1,-11-2 1,-7 1 0,-7-10 1,-3-6-1,-3-12-2,0-11 0,1-13-4,-3-19-9,9-6-28,6-7 0,7-8-1,11-5 1</inkml:trace>
  <inkml:trace contextRef="#ctx0" brushRef="#br0" timeOffset="1382">1504 589 26,'15'24'33,"5"3"1,-3-10-2,8-9-15,-2 3-16,3-2-1,3-1 2,-1-7 1,2-2 1,-4-9 0,1 0 1,-4-10-1,-3 0 1,-6-6-2,-1 1-1,-7 0-1,-1 2 1,-7 3-2,-3 6 1,-5 5-1,-3 3 0,-4 7 0,-4 6 0,0 3-1,-4 4 0,-2 6 1,0 5 0,0 3 1,2 4 0,3 1 1,5 3 0,5-2 0,8 0 1,8-3-2,11-4 0,16-3-5,8-14-9,18-5-25,8-2-1,3-8-1,0-3 1</inkml:trace>
  <inkml:trace contextRef="#ctx0" brushRef="#br0" timeOffset="1742">2142 807 22,'0'0'31,"0"0"2,-15 3-7,-2-6-12,6 3-6,-5-10-1,4-1-1,-1-8-2,5-2 0,5-5-3,5-4 0,8 1-2,4 1 0,6 4 0,4 6 1,-1 7 1,0 9 2,-5 5 0,-2 10 0,-9 4 3,-1 10-1,-10 2 0,-3 6-1,-5-2 1,-3 0-2,-4-4-1,-1-4 0,-2-11-2,-2-13-5,10-4-12,2-15-24,2-12 1,8-8-1,4-10 1</inkml:trace>
  <inkml:trace contextRef="#ctx0" brushRef="#br0" timeOffset="2073">2320 442 49,'21'17'36,"6"15"-3,-8-3-2,-2 7-26,2 6-8,3 14 0,-2 8 2,-5 4 0,-5 5 3,-10-4 3,3 3 1,-8-6 0,1-2 0,-3-14-1,2-8-2,-1-12 0,1-8 0,1-7 0,2-5 0,2-10-1,-7-10 1,-1-7-1,1-6-1,-2-11-1,-1-10 0,2-14-2,0-12-1,7-5 0,6-5-1,7 1 0,7 0 1,6 9 0,5 7 1,3 16 2,0 12 0,-1 14 1,-2 10 1,-5 13 1,-2 14-1,-10 9 0,-3 9 0,-9 9 0,-3 6 0,-9 3-1,-4 1 1,-7-4 0,0-6-1,-4-10-1,-3-13 0,3-12-5,-5-21-9,7-10-27,10-10 1,5-8-1,5-10 0</inkml:trace>
  <inkml:trace contextRef="#ctx0" brushRef="#br0" timeOffset="2643">2840 110 42,'0'0'36,"0"0"1,1 11-4,-1-11-19,2 23-6,0 1-4,1 12 0,-1 9 0,5 12 0,-5 9-1,2 10 1,-3 0-2,2 1 0,1-4-4,0-16-8,4-10-31,9-15 1,1-24-1,8-15 0</inkml:trace>
  <inkml:trace contextRef="#ctx0" brushRef="#br0" timeOffset="2874">3236 605 63,'23'26'31,"-7"-14"-10,16 0-1,-5-13-30,12 4 2,-3-6 3,0-2 2,-7-6 3,-7-8 6,-2 4 9,-16-11 1,-1 2-4,-14-6-5,-3 2-1,-4-2-4,-2 6 0,-5 2-1,1 8 0,-3 6 0,2 8-2,0 10 0,1 5 0,0 8 1,2 7 0,0 3 2,3 5 0,2-1 1,6 2 0,5 0 1,7 0-1,6-4 1,5 2-1,7-6 0,9-2-1,8-6 0,6-5-2,8-4-4,-1 0-35,10-20-2,4-13-1,1-14 0</inkml:trace>
  <inkml:trace contextRef="#ctx0" brushRef="#br0" timeOffset="4536">3647 719 26,'0'0'31,"0"0"2,0 0-10,0 0-13,0 0-3,0 0-2,14 9 0,-14-9-1,15 4-2,-3-1 0,4 1-1,3 1 0,2-1 0,5 0-1,-2-2-2,5 3-9,-3 0-20,-4-11-5,1 2 3,-8-11-2</inkml:trace>
  <inkml:trace contextRef="#ctx0" brushRef="#br0" timeOffset="4907">4019 390 27,'7'14'30,"-7"-14"1,0 0-5,12 2-21,-12-2-2,13 24 1,-3-2 0,2 9 0,2 5 0,4 8 0,0 4-1,1 2-2,1-1 1,-1-1-1,-5-10 2,0-3 0,-8-9 0,0-7 2,-10-8-1,4-11 1,-22-6-1,5-9-1,-5-10-1,-1-6-1,-1-9-1,1-5 0,5-4-1,6-1 0,10 4-1,6 2 0,11 6 0,5 6 0,8 8 1,5 6-2,3 9 3,2 4-1,2 6 1,-2 3-1,-2 7-5,-9-4-10,-3 4-20,-2 1-1,-5-7 1</inkml:trace>
  <inkml:trace contextRef="#ctx0" brushRef="#br0" timeOffset="5347">4531 383 29,'0'0'26,"8"9"4,-6 0-6,-2-9-19,13 9-1,-13-9 2,10 28 3,-9-11 2,8 13-1,-7 0-1,4 6-4,-1-3-1,1 1-1,0-5-1,4-4 0,-2-7 0,5-12-1,6-9-1,4-13-1,4-7-1,2-9 1,-1-3-1,0-2 1,-1-1 1,-4 7 1,-5 3 2,-6 11 0,-7 4 0,-5 13 0,0 0 0,0 0-1,4 9-1,-5 7-1,0 6 0,0 3-1,2 3 2,0 0-1,0 0 1,3-2-1,3-8 1,3-4 0,3-11 0,7-9 0,5-8-2,3-6 2,1-2-1,0-4 0,-1 0 0,-6 2 0,-1 3 0,-5 7 0,-6 3 0,-10 11 0,16-4-1,-16 4 1,18 17-1,-6 0 1,0 5 0,0 6-1,2 5 2,-2 5-2,-1 3 1,1 0-4,3 5-18,-4-6-18,-1-11 0,2-11-1,1-16 0</inkml:trace>
  <inkml:trace contextRef="#ctx0" brushRef="#br0" timeOffset="6259">5801 765 0,'0'0'32,"-18"0"2,18 0 3,-13 4-15,1-8-7,12 4-2,0 0-1,0 0-1,0 0-4,23 4-1,1-5-3,8 0-1,5-1-1,3 0-1,1-2 1,-2 1-2,-4-1 1,-7 0-2,-8 2-3,-20 2-17,6-16-17,-6 16 0,-17-22-2,3 6 2</inkml:trace>
  <inkml:trace contextRef="#ctx0" brushRef="#br0" timeOffset="6539">5674 504 24,'-19'6'31,"13"4"2,6-10 2,0 0-21,11-1-8,8-3-1,7 5 1,2-5 1,10 5 0,0-3 0,7 2-4,0 1-1,-3 0-1,2 1-1,-7-3-7,-1 1-31,0 0 0,-8-10 0,-1-3-1</inkml:trace>
  <inkml:trace contextRef="#ctx0" brushRef="#br0" timeOffset="7701">6738 0 17,'0'0'27,"0"0"-7,0 0-6,7 11-1,-4 1-2,-6 0-2,3 8 1,-7 3-2,2 10 0,-9 5-2,-2 11 1,-8 3-1,1 7 0,-7 0-2,3 2 1,1-6 0,7-1-2,7-9 2,10-6-2,14-9 0,15-6-1,15-6 0,12-7-1,9-4-2,1-5 0,1-3 0,-4-4-2,-6-1 0,-14-4-5,-8 3-10,-12-2-20,-12-3-1,-4-1 1,-10-4 0</inkml:trace>
  <inkml:trace contextRef="#ctx0" brushRef="#br0" timeOffset="8071">6864 474 35,'-5'12'33,"5"-12"2,-7 19 0,12-8-23,-5 3-6,3 8-1,-2 1 1,2 10 1,-3 2-1,3 11 0,-1 0-2,1 7-1,-1-2-1,1-2-1,1-3-1,0-5-1,6-5-7,-4-13-16,6-12-16,7-11 0,-3-18 0,5-16-1</inkml:trace>
  <inkml:trace contextRef="#ctx0" brushRef="#br0" timeOffset="8432">7243 77 41,'-16'8'35,"16"-8"1,0 0-1,21-2-24,6-1-9,6 1-2,7-2 0,6 1 0,2 1 1,-2 0 0,-3 2 1,-9 0 0,-5 3 0,-10-3 2,-6 3-2,-13-3 0,11 5 0,-11-5 0,0 11-1,1 1-1,0 4 1,1 5-1,0 8 1,-1 8-1,-2 8 1,-2 7-1,-5 8 1,-3 2 0,-3 3 0,-4 2 1,-1-2 0,-2-6 0,2-5-1,-1-7 0,9-9 1,0-8-2,3-8 0,5-6 0,0-7-1,3-9-2,0 0-3,12-4-10,-7-12-24,-4-9 1,0-4-1,-4-9 1</inkml:trace>
  <inkml:trace contextRef="#ctx0" brushRef="#br0" timeOffset="8842">7301 499 31,'-10'10'33,"10"-10"2,0 12 0,21-6-19,5-4-11,13 2-1,6-1 0,8 5 0,6-2 2,6 3 0,-9-2-3,-1 2 0,-11-3-2,-6 0 0,-10 1-3,-11-7-15,-17 0-21,9 6-1,-9-6-1,-16-10 0</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0:31.6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60 605 4,'0'0'26,"-9"-3"-5,9 3-4,-11-7-2,11 7-1,-7-10-3,2 0-3,5 10-1,-5-20-1,6 9-3,0-5 0,3-2-2,0 0-1,3-2 0,0 1 0,1 1 0,-1 0 0,1 3-1,0 1 1,-1 3 0,-7 11-1,17-16 0,-17 16 0,17-3 1,-6 8-1,-1 1 0,0 3 0,2 2 1,-1 4-1,1 1 1,2 3-1,-3 2 0,0 1 0,-2 2 1,-1 2-1,-4 1 0,2-1 1,-6 0 0,-3-2 1,2-1 0,-4-4 2,0-1 0,-3-6 1,1 1 0,-6-6 1,2 1 0,-6-6 0,1 1 0,-3-5-1,1-1 0,-2-4 0,-1-3-3,1-3 1,2-1-3,1 0-1,3-5-3,5 1-2,0-8-9,12 0-15,5 1-6,3-6 1,4 1 1</inkml:trace>
  <inkml:trace contextRef="#ctx0" brushRef="#br0" timeOffset="681">288 156 27,'0'0'28,"0"0"0,0 0-10,9 14-13,-4-1-4,4 5 0,2 6-1,4 6 1,2 7 0,3 5 1,0 2-1,-1 2 0,0 1 0,-4-5 1,-1-2-1,-5-6 0,-2-5 0,-2-8 1,-2-3-1,-2-7 1,-1-11 1,1 10 0,-1-10 1,0 0 0,-6-16-1,-2-2 0,0-4 0,-4-7-1,-2-6 0,-2-6-2,0-3-1,1-2 0,2-1-1,5 2 1,4-1-1,8 4 1,4 0-1,7 6 0,3 2 1,6 3 1,2 4-1,1 5 1,2 3 0,-2 5 0,-1 3 0,-4 4 0,0 5-1,-1 5 1,-5 3 0,-1 5 0,-2 2 0,-3 4 0,-6 1 1,-4 2-1,-3 0 1,-8 1 0,-1 1 0,-8-4 0,-6 2 0,-4-2-1,0-1 1,1-2 0,-1-2-1,4-3 0,4-1 0,5-2 0,5-3 0,12-4-1,0 0 0,-2 9 1,13-4-1,5 3 1,5 2-1,5 2 1,6 5 1,9 0-1,3 2 0,4 1 0,2 0 0,-1-1 0,-1-2 0,-3 0 0,-2-2 0,-10-2 0,-5-2 0,-5 3-7,-8-1-18,-15-13-8,15 17 1,-15-17-1</inkml:trace>
  <inkml:trace contextRef="#ctx0" brushRef="#br0" timeOffset="7050">24 947 14,'0'0'9,"0"0"-1,0 0 0,0 0-1,19-10-1,-2 0-1,10-1 1,11-7-1,15-1 1,11-7 0,13-2 0,11-4-1,7-1-2,8-1-2,-2 1 0,1 1-3,-7 3-1,-7 2-9,-3 12-14,-20-6-1</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0:34.89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27 583 6,'0'0'20,"0"0"-2,0 0-1,0 0-1,0 0 1,0 0-3,5-15-1,-3-5-1,5-2-4,-2-12-2,3-4-4,1-7-1,3-5 0,1 0-1,2-2 0,0 3-1,1 5 1,0 6 0,-1 7 0,-2 5 1,-1 8-1,-4 6 0,-8 12-1,12-7 1,-12 7 0,9 12-1,-5 2 1,0 5-1,1 6 1,2 5 0,2 3 0,0 5 0,1 4-1,5-1 1,-3 1 0,3-1 0,-1-3 0,1-4-1,-2-2 1,-1-7-1,-2-5 0,-3-4 0,-3-6-1,0 1-1,-4-11-4,0 0-8,-11 3-14,-5-16-4,0 4 0</inkml:trace>
  <inkml:trace contextRef="#ctx0" brushRef="#br0" timeOffset="461">0 350 11,'0'0'21,"0"0"-5,20 0-5,1 0-5,5-1-2,7 2-2,7 0 1,6 1-2,2 0-3,2 1-9,-8-6-13,6 10-1</inkml:trace>
  <inkml:trace contextRef="#ctx0" brushRef="#br0" timeOffset="751">514 148 22,'0'0'27,"9"11"-5,-5 4-11,-3 5-2,3 9-1,-7 1 1,3 7-1,-5-4-1,3 5-1,-3-8-1,2-1-1,-1-9-1,2-4-2,2-16-2,0 0 0,0 0-1,7-23-2,-1-1 0,-1-10-1,2-1 1,-2-7 2,0 3 0,-2 2 2,0 5 1,-1 8 2,-3 4 1,3 9-1,-2 2 0,0 9-1,0 0-1,6 9-1,2 7 0,0 1-1,5 9 0,3 3 1,3 5 0,3 3 1,2 0-1,1 0 0,-1-6 1,1-2-1,-5-8 1,-1-3 0,-1-9 1,-3-8 0,-2-8 0,-2-9 1,-3-7-1,-1-7 0,-4-10 0,-1-4 0,-3-4-1,-1-1-2,-3 2 0,1 3-1,2 6-2,-2 2-4,6 12-16,1 7-10,-3 3 0,0 14 1</inkml:trace>
  <inkml:trace contextRef="#ctx0" brushRef="#br0" timeOffset="1553">1075 105 3,'0'0'23,"2"14"0,-2-2-10,1 7-8,2 5-1,0 7 0,1 8 3,-2 0 2,3 3-1,-4-5 1,3 1-1,-3-10-1,2-4-1,-3-11-1,0-13-2,0 0-2,6-19-1,-2-6 0,-2-9-1,0-4 1,-2-5-1,1-2 1,-2 0-1,-1 4 2,0 7 0,-2 6 0,3 8 1,-2 4-1,3 7 1,0 9-1,0 0-1,0 0 0,0 0 0,0 0 0,12 6 0,-12-6-1,17 14 1,-3-5 0,2 2 1,2 3-1,2 1 0,1 4 0,3 2 0,-1 5-1,1 2 1,-2 1 0,-2 1 0,2-1 0,-3 0 0,-4-4 0,-2 0 1,-5-6 0,-1 2 1,-5-7 1,-3 3 1,-5-7 0,-1 3 1,-9-6-1,1 3 2,-10-4-1,0 4-2,-5-4 0,0 2 0,-3 3-2,1-4 0,-3 2-2,1-3-2,7 6-8,-1-5-28,-2-6 1,5-1-2,-2-11 2</inkml:trace>
  <inkml:trace contextRef="#ctx0" brushRef="#br0" timeOffset="4607">27 775 4,'0'0'13,"0"0"1,0 0-2,0 0 0,0 0-1,0 0-1,16 1-1,-7 3-2,3 3-1,6 2-1,5 2-1,6-1 1,10 5 0,10-3-1,9 2 1,10-2-1,12 0 0,8-3-1,10-2 0,6-5-1,3-1 0,0-5 0,1-1 0,-7-5 0,-3 2 0,-10 0-1,-7 3 0,-11 1-1,-9 4 0,-10 4-3,-14 0-6,-4 2-21,-8 12-6,-15-6 2,-8 4-1</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0:46.7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226 474 9,'-12'3'8,"0"0"1,1 2 1,-1 0 1,1 0-1,1 2-1,-3-1-2,4 4-1,-4-2 0,-1 3-1,2 0-2,-1 1-1,-3 0 0,3 0 0,0 1-1,2 0 1,1 0 0,4 1 0,-2-1 0,3 3 1,4-5-1,1 6 1,0 0-1,5 0 0,2 0 1,5 1-2,2-2 1,5-1 0,2 0-1,4-4 0,4-7 0,0 0 0,1-6 0,-2-8-1,0-3 0,0-3 1,-3-2 0,-1-2 0,-4-1 0,-4 0 0,-5 0 0,-2 3 0,-7 2 0,-4 0 0,-5-1 0,-6 4-1,-4-1 0,-4 3 0,-5 1 0,0 1 0,-1 4 0,-2 2-1,1 4 0,-4 3 1,1 2-1,5 3 0,2 3 0,2 0-1,3 2-3,1-3-4,8 4-6,5-1-11,5-14-5,2 21-1</inkml:trace>
  <inkml:trace contextRef="#ctx0" brushRef="#br0" timeOffset="862">578 559 12,'3'-9'16,"-4"-4"-3,3 4-2,-2 9-3,2-16-1,-2 16-1,3-11-1,-3 11 2,0 0-2,0 0 1,0 0 0,0 0 0,0 0-1,0 0-1,0 0-2,0 0 0,3 11-2,-3-11 1,2 18 0,0-3-1,0 1 1,1 5 0,0 2 0,-1 3 1,0 1-1,1 3 1,-1-3 0,1-1-1,0-5 1,3-2-1,0-6 1,2-3-1,3-10 1,6-6-1,0-7 1,2-3 0,2-6 0,-1-1-1,0-3 0,-1 0 0,-6 3 0,-1 5 0,-4 2-1,-4 5 0,-4 11 0,4-14-1,-4 14 0,0 0 0,0 0 0,0 14 1,3-4-1,0 4 0,3 3 1,1 2 0,2 5 0,2 2 0,2 0 0,0-3-1,1 0 1,-1-4-1,4-5 0,-2-6-4,8-8-7,-4-12-12,3-9-9,6-3 1,-3-14-1</inkml:trace>
  <inkml:trace contextRef="#ctx0" brushRef="#br0" timeOffset="1533">1219 190 13,'0'0'11,"0"0"2,10 12 0,-10-12 0,0 0-2,6 12 0,-3 0-2,-3 0-1,2 9-2,-3 6-1,2 8-1,-2 8-1,1 7 0,-1 4-1,0 1 0,1 2-2,1-3 1,1-5-1,2-7 0,2-8-1,1-8-1,4-6 1,0-9-3,4-8-1,-2-9-4,3-6-2,-3-5-3,-1-3 0,-5-1-4,-5-5-5</inkml:trace>
  <inkml:trace contextRef="#ctx0" brushRef="#br0" timeOffset="1893">967 504 24,'25'-2'12,"8"-3"0,8-2 0,9-3-1,4-2-2,7 4-1,-2-4-4,2 5-2,-5 2-2,-1 3-9,-10-3-18,6 10 0,-14-6 0</inkml:trace>
  <inkml:trace contextRef="#ctx0" brushRef="#br0" timeOffset="2194">1859 559 17,'0'0'27,"7"-15"0,-7 15-13,-6-15-8,6 15 0,-14-10 1,2 6-1,0 5-1,-6-1-1,0 5 0,-2 2-2,0 5 0,-2-1-1,2 2-1,-1 1 0,2-2 1,6-1-2,2-2 1,11-9 0,-9 14 0,9-14 1,10 11-1,5-5 0,6 0 0,3 3 0,3 0 1,2 1-2,1 2 1,0 2-1,-2-1 0,-5 2 0,-5 0-1,-6-1 2,-3 0-1,-6-1 1,-3 0 0,-6-4 1,-3 4 1,-8-4 0,0 0 0,-6-2 0,-2 0 1,-2-3-2,3 0 0,-1-3 0,3-2-2,4-1-2,3-5-4,15 7-4,-6-20-4,16 6-7,4-2-4,6-7 0,9 1 0</inkml:trace>
  <inkml:trace contextRef="#ctx0" brushRef="#br0" timeOffset="2664">2055 551 1,'19'-7'12,"0"7"-3,-3 4-2,-5 6 0,-3 4 0,0 4-1,-1 4 1,0-1 0,2 6 1,-1-1 0,0 3 0,0-3-1,3-2 0,-3-3-1,1-1-1,-3-5 0,1-3-2,-7-12-1,0 0-7,0 0-18,8-13-8,-12-9 2,6-1-1</inkml:trace>
  <inkml:trace contextRef="#ctx0" brushRef="#br0" timeOffset="2935">2218 365 24,'0'0'25,"0"0"-1,0 0-19,2 17-11,1-8-9,4 9-10,-7-8 0</inkml:trace>
  <inkml:trace contextRef="#ctx0" brushRef="#br0" timeOffset="3175">2424 769 15,'-16'-9'17,"4"-6"-2,4-6-1,6-6-1,8 1-2,2-6-2,11 1-2,1 2-2,5 2-3,2 3 0,4 6-2,-3 7-1,1 7 1,-2 8-1,-5 6 1,-1 7-1,-2 6 1,-6 2 1,-5 4 0,-5-3 2,-4 4 1,-9-4-1,2 1 1,-8-6 0,-1-1 0,-3-7 0,4-1-1,-5-4-1,3-8-1,0-2-1,-1-5-3,8-2-8,-2-3-13,0-4-10,7-1 2,2-9-1</inkml:trace>
  <inkml:trace contextRef="#ctx0" brushRef="#br0" timeOffset="3576">2732 186 19,'0'0'21,"3"10"-7,-3 2-12,-2 1 3,1 6 2,-3 3 1,3 8 3,-4 0 0,5 10 1,-4 3 0,6 8-2,-3-1-2,5 5-3,-1-1-1,1-3-4,2-3-6,-1-11-14,4-13-15,6-14 0,-4-13 1</inkml:trace>
  <inkml:trace contextRef="#ctx0" brushRef="#br0" timeOffset="3856">2945 668 1,'8'10'14,"8"0"-5,-2-6-3,4-4 2,-2-4 0,-2-9 2,1 0 1,-4-6 1,-2-2 0,-6-3-1,-1 2 0,-9-3-3,1 5-3,-8 4-3,-1 3-1,-6 7-1,-2 7 0,-2 6 0,1 5-1,-1 6 1,0 4 0,2 2 2,4 3 0,2-2 0,6 2 1,1-1 0,7 1 0,2-4 0,6 2-1,5-4 0,5 0 0,6-4-1,6 0 0,6-6 0,5-3-3,8-2-4,-1-4-19,5-7-9,6-1-2,-4-11 1</inkml:trace>
  <inkml:trace contextRef="#ctx0" brushRef="#br0" timeOffset="4817">3459 160 0,'8'13'21,"-6"-3"-8,2 9-7,0 3-1,1 9 0,2 6-1,0 9 0,1 7-1,0 5 0,2 2 0,-2 2 0,1-4 0,-2-6 0,0-5 0,-2-14 0,-1-7 3,-2-11-2,-2-15 1,0 0 0,0-22-1,-4-5-1,-1-6 1,-4-8-1,2-8-2,-2-5-1,2 0 0,-1-2 0,3 0 0,4 4 0,4 2 0,7 6-1,2 1 1,6 9 0,5 3 0,6 4-1,3 6 1,4 4-1,0 4 1,-1 9 0,-1 9-1,-3 3 1,-5 5-1,-5 8 1,-4 4 0,-6 3 0,-5 2 0,-6 0 2,-6 0-1,-4 0 1,-3 0 1,-8-3-1,-3-3 0,-5-3 0,-1-3 0,-3-5 0,-1-4-1,0-3 0,2-4 0,2-1 0,6-2-1,4-1 0,4 0 0,6 1-1,10 1 0,-11 1 0,11-1 0,8 12 0,0 1 0,4 1 1,3 5-1,4 3 2,5 3 0,2 0 0,3 0 1,0 0-1,0 0 0,-2 0-1,-1-3 1,-4 2-1,-1-3-1,-5 0 1,-2-2-3,0-1-14,2 4-16,-7-12 1,7 4 0</inkml:trace>
  <inkml:trace contextRef="#ctx0" brushRef="#br0" timeOffset="5639">4008 526 2,'-9'2'27,"9"-2"0,0 0-9,8-13-7,2 6-3,-10 7-1,19-14-1,-8 8-1,3 3-1,0 1 0,4 5-1,0 1-1,1 5 0,2 4 0,3 4-2,1 2 1,-1 3-1,0 1 1,-1 2-1,-3-1 1,-5 2-1,-6 0 0,-4-1 1,-9-1-1,-4-2 1,-5-2 0,-7-2 0,-2-3 1,-2-3-1,-3-7 0,-1-3 0,3-3 0,2-3 0,5-4 0,3-4-1,7-2 0,4-1 0,8 1-1,6-2 1,7-2-1,3 0 0,9-1-1,3 1 1,4 2 0,1-4 0,2 0 0,-2 1 0,0 2 0,-2 2 0,-5 3 1,-4 4-1,-3 5 0,-4 5 0,-5 6 1,-1 7-1,-4 3 0,-1 6 1,-3-1 0,0 3 0,-2 2 0,-2-1 0,1-4 0,-1-5 0,0-3-4,-1-15-13,0 0-13,0 0-1,-2-18 1</inkml:trace>
  <inkml:trace contextRef="#ctx0" brushRef="#br0" timeOffset="6279">4465 256 22,'2'12'24,"-2"-12"-9,0 0-16,4 12-25,-4-12-2</inkml:trace>
  <inkml:trace contextRef="#ctx0" brushRef="#br0" timeOffset="6580">4702 355 4,'0'0'27,"6"-10"0,-6 10 0,2 18-16,-3-4-11,0 1-2,0 7 0,0 3 2,1 3 0,1 3 1,0 0 0,1 0 1,-1-3 0,2-1 1,0-6 0,2-2-1,-1-9 1,5-6-1,2-8 0,5-6 0,3-7-1,2-4 1,5-6 0,2-1 1,0-1-1,0 1 1,-5 6 0,-2 3 0,-4 5-1,-4 7 0,-2 5-1,-11 2-1,12 17 0,-8-2 0,0 3 0,0 5 0,0 3 1,1 1 1,-1 0 0,0-1-1,0-3-1,0-4-2,3-1-5,-4-7-13,-3-11-13,15 6 0,-15-6 0</inkml:trace>
  <inkml:trace contextRef="#ctx0" brushRef="#br0" timeOffset="7041">5281 483 16,'0'0'22,"0"10"-13,0 4-3,-1 3 0,0 6 2,-1-4 0,1 6 3,0-1-3,4 3 2,-4-3-3,6 0 0,0-3-3,3-6-1,2 2-5,0-9-12,-10-8-16,23-8-1,-13-15 1</inkml:trace>
  <inkml:trace contextRef="#ctx0" brushRef="#br0" timeOffset="7301">5394 195 24,'10'18'31,"-7"-8"-1,5 5-2,-8-15-27,14 19-11,-14-19-1,8 14-3,-8-14-6,0 0-10</inkml:trace>
  <inkml:trace contextRef="#ctx0" brushRef="#br0" timeOffset="7571">5479 460 5,'0'0'28,"14"-3"0,-14 3-6,0 0-10,0 0-4,0 0 1,5 19-1,-5-6-1,3 5-1,0 0-1,2 5 0,-1-2-1,2 0-2,1-5 0,4-4-2,2-6-1,4-6 1,2-5-1,4-5 0,5-7 0,1-1 1,1-2 0,-2 0 1,-4 2 0,-2 4 0,-7 2 0,-2 6-1,-13 6 0,13 3 0,-8 8 0,-1 5 0,-1 3 0,1 4 1,1 4 1,1 2 0,0-1-1,1-2-1,2-1-5,-4-10-7,3-4-21,4-2-2,-12-9 0,22-10 0</inkml:trace>
  <inkml:trace contextRef="#ctx0" brushRef="#br0" timeOffset="8002">6060 564 3,'-4'27'21,"6"4"-1,-1-1-16,1-2-4,3-3 2,1-11 2,6-3 3,0-10 3,8-4 1,-2-9 2,5-4-1,-3-11 2,3 0-2,-7-2-2,0-2-4,-8-2-1,-2 4-1,-4 3-2,-3 4-1,-3 7-1,-5 4-1,-2 9-1,1 4 0,2 8 0,-3 2 0,1 4 1,1 0 0,0 2 1,4 0 0,3-1 0,1 0 0,2 0 0,4 1 1,3 1-1,1 2 1,2-2-2,2 8 1,0 5-1,1 1 1,0 5-1,-3 1 0,0 2 0,-5 3 0,0 4 1,-4-9-1,-4-2 1,-4-3 0,-4-2 0,-4-5 0,-3-6 0,-3-4 0,-3-3 1,-1-2-1,2-6 1,0-3 0,0-4 0,4-4 1,0-7 0,0-4 0,3-12 0,2-7-1,4-10 1,5-5-1,5-6 0,8-2-1,7-2 0,9 3-1,5 6 0,5 5-2,5 10-5,-1 1-15,-2 5-12,1 5 0,-8 0 0</inkml:trace>
  <inkml:trace contextRef="#ctx0" brushRef="#br0" timeOffset="8943">6724 643 10,'0'0'28,"0"0"1,0 0-5,9 4-14,1 0-1,1-4-1,6 4 0,1-2-1,4 1-1,2-2-2,3 2 0,0-1-1,1 0-2,-2-1 1,-3-1-1,-4 0-1,-3 0 0,-3 1 0,-13-1-3,13 0-4,-13 0-7,0 0-15,-4-9-6,4 9 2</inkml:trace>
  <inkml:trace contextRef="#ctx0" brushRef="#br0" timeOffset="9274">6741 498 4,'0'0'26,"0"0"-7,0 0-1,0 0-2,0 0 0,0 0-3,0 0-1,0 0-2,19 2-1,-7-3-2,7 2-2,5-3-2,8 1 0,2-1-1,4 0 0,3 0-1,-1 0-1,-5 1 1,-3 0-1,-8 0 0,-4 2-1,-5 0 1,-6 0-1,-9-1 0,0 0 0,4 13-2,-4-13-2,-6 13-10,6-13-19,-13 9-1,13-9 0,-20-2 0</inkml:trace>
  <inkml:trace contextRef="#ctx0" brushRef="#br0" timeOffset="12018">7742 67 6,'0'0'8,"0"0"0,0 0 2,5 11 0,-5-11 0,0 11-1,0-11-1,1 17-1,0-3-1,1 0 1,1 6-3,0 2 1,2 7-2,0 2 1,3 5 0,-2 5-1,3 1 0,-3 2-1,2-1 0,-2-2 0,0-4-1,-1-5 0,0-4 0,-2-6-1,1-4 1,-2-4 0,-1-4 0,-1-10-1,2 15 1,-2-15-3,0 0-6,0 0-15,0 0-9,0 0 2,-9-16-1</inkml:trace>
  <inkml:trace contextRef="#ctx0" brushRef="#br0" timeOffset="12508">7266 183 7,'0'0'24,"-9"-8"0,9 8-12,0 0-7,0 0 0,0 0-1,0 0 2,0 0-1,0 0 1,17-1 0,-6-1 0,9 1 0,7-6-1,14 4 0,10-6-1,14 2-1,7-4 0,6 0 0,9-3-1,4 2 1,-2-3-1,-2 1 2,-9-1-1,-6 1 0,-12 0 0,-8 5-1,-12 1 0,-8 3-1,-10 0 0,-8 3-1,-14 2-1,10 5 1,-10-5-1,0 0 0,-2 10 1,2-10 0,0 0-1,-8 12 1,8-12-2,0 0 0,-9 10-4,9-10-9,-15 3-19,15-3-1,-22 7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14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 11,'0'0'15,"8"-20"0,-5 9-2,3-1-2,-2-2 0,3 2-1,-4-3-2,2 2-2,-1-4 0,1 2-1,-2-3 0,4 0-1,-4-2-1,3 1 1,-4-3-1,1 1-1,-2-3 0,2-1 0,-1-1-2,-2 1 0,3-1-2,-3-3-1,5 3-5,-5-2-8,0 1-17,4 0 0,-5-4 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23:03.6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7 230 15,'0'0'21,"-10"-4"-10,10 4-3,0 0-1,0 0 0,0 0 0,0 0 3,0 0-1,0 0 0,0 0 1,0 0-2,0 0-1,0 0-2,0 0-2,0 0-1,0 0-1,1 14-1,0-2 1,0 7-1,2 5 2,-3 3-1,4 10 0,-4 1 1,6 4-1,0-3 1,0-2 0,3-5-1,4-5 1,5-8-1,4-9 1,6-11 0,4-14 0,1-7 0,2-8-1,1-8 1,-6-6-1,-5-3 2,-5 0-2,-8 4-1,-5 6 1,-6 5 0,-1 5 0,-6 8-1,2 6 1,-1 4-1,5 9-1,0 0 1,0 0 0,0 0-1,7 18 1,0-3 0,2 2 0,3 6 1,0 2 0,0 3 0,1 0 0,-2-2 0,-1 0 0,-1-4 0,-1-5 0,-3-3 0,3-4 0,-8-10 0,15 5 0,0-11-1,1-5 1,3-6-1,4-8 0,-3-9 1,2-7-1,-2-7 0,-1-2-1,-10-1 2,-3 4-1,-3 4-1,-6 8-1,2 12-4,-4 12-30,1 0-1,4 11-2,0 0 1</inkml:trace>
  <inkml:trace contextRef="#ctx0" brushRef="#br0" timeOffset="1191">836 522 14,'0'0'28,"0"0"2,0 0-12,15-9-5,-3 0-1,4-7 0,4-1-4,1-6-1,3 3-1,-2-3-1,-1 3-2,-7 6 0,-1 3-1,-8 2 0,-5 9-1,0 0-1,0 0 0,0 0 0,0 0-1,11 6 1,-11-6-1,7 15 1,-3-4-1,1 1 1,2 3 1,-3 5-1,1 1 0,-3 2 1,-1 1-1,-2-2 1,0-1-1,-2-2 1,0 0 0,-2-7 0,-2-2-1,7-10 1,-12 12-1,12-12 2,-9 6-1,9-6 0,0 0-1,-12 2 1,12-2-1,0 0 1,0 0-1,12-9 1,-1 3-1,6-1 0,2-2 0,8-1 0,2 1 0,2-1 0,1 2-1,-2 0 1,-1 2-1,-2 2-4,-7 2-17,-4-2-14,-4 2 0,-12 2-1,11-10 0</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23:05.8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0 175 21,'0'-15'18,"0"15"1,-2-11-2,2 11-1,0 0-4,0 0-1,0 0-4,0 0-1,9 13-2,-4 1 0,3 4-1,-1 4 1,2 3 0,-1 0 0,2-1-1,-2-4 0,2-2 0,-1-9 0,5-5-1,5-13 0,2-6 0,2-7 1,3-5-2,0-2 1,-2-2-1,-1 2 0,-5 4-1,-5 7 1,-5 5-1,-3 3 0,-5 10 0,0 0 0,13 9 0,-8 3-1,5 2 1,4 4 0,3 4 1,1 3-1,9 0 0,0-4 0,2-2 1,2-6-1,2-3 1,-1-12-1,2-7 1,3-9-1,-10-7 1,-1-6 0,-3-3 0,-7-2 0,-6 1 0,-2 3 0,-9 5-1,-4 5 1,-1 6-1,-1 5-1,7 11-2,-13-6-8,13 6-27,-10 8 0,10-8-1,2 12 0</inkml:trace>
  <inkml:trace contextRef="#ctx0" brushRef="#br0" timeOffset="1682">964 164 0,'0'0'24,"-9"2"1,9-2-11,5-9-3,2-1 1,5 1-1,-2-4-1,7 4-1,-4-4-2,5 6-1,-4 1-2,1 4-2,-6 5-1,3 2 0,-3 4 0,-2 4 0,-5 0 0,3 4 1,-5-1 0,-3 4 1,-2 0-1,-1 0 1,-6 0-1,2 0 1,3-3-2,-1-1 1,0-3 0,6-2-1,2-11 1,1 14-1,-1-14 1,23 2 1,-2-7-2,8-2 0,7-2-2,2-4-12,9-3-23,5 4 0,-2-5-2,-1 5 1</inkml:trace>
  <inkml:trace contextRef="#ctx0" brushRef="#br0" timeOffset="2584">250 872 20,'2'22'17,"-1"4"1,-2 5-1,5 7 0,-9-3-4,8 3-1,-5-10-2,9 0 0,-3-17-3,8-4-1,3-14-2,5-5-1,4-8 1,1-1-1,-4-4 0,1 2-1,-1 2-1,-7 5 0,-7 3 1,-7 13-1,13-8 0,-13 8-1,8 14 0,0-1-1,-2 2 2,7 4-1,2 2 0,3 1 0,-2-4 1,8-2 0,-3-6 0,5-6 1,2-8-1,3-6 0,-1-10 0,1-5 0,-3-8 0,-3-3 0,-3-3 0,-8 1 0,-6 2 0,-4 6 0,-3 4 0,-4 7 0,1 6-2,-4 3-1,6 10-4,0 0-26,0 0-6,3 14-2,-3-14 1</inkml:trace>
  <inkml:trace contextRef="#ctx0" brushRef="#br0" timeOffset="3435">1087 957 10,'-10'-6'29,"10"6"0,1-14 2,0 3-23,9 2-1,-1-4-1,7 7 0,-4-5 0,6 7-2,-5-2 0,5 6-1,-2 3-2,0 3 0,-4 3 1,-1 2 0,-3 2 0,-1 3 1,-3-1-1,-3 2 1,-2-3 0,0 0-1,1-14 0,-5 15-1,5-15 0,0 0 1,0 0-2,0 0 0,14 2 0,-5-3 0,3 1 0,0 3 0,2 1 0,1 3 0,-1 1 0,-1 4 0,-4 0 0,-1 2 1,-2 2-1,-2 1 1,-5-1 0,-1 1 1,-8-2-1,-3 3 1,-3-1-2,-1 1-1,-2 2-6,0-3-31,-3-5 0,-1-1-1,2-6 0</inkml:trace>
  <inkml:trace contextRef="#ctx0" brushRef="#br0" timeOffset="4296">406 1892 0,'0'0'26,"0"-14"2,0 14-10,0 0-1,0 0-4,0 0-2,0 0-1,4 23-1,-1-5-1,5 9-1,4 0-1,1 5-3,2-2 1,0-1-1,-1-7-1,3-4 0,1-14-1,3-8 2,-5-13-2,5-4 1,-2-8-1,-1-2 0,-1-4 0,-3 2-1,-1 5 0,-5 7 1,-4 5-1,-3 6 0,-1 10 0,0 0 0,17 13 1,-7 4-2,5 5 2,0 2-1,6 3 1,4 1-1,1-3 1,1-4 0,-2-7 0,0-7 0,-2-11 1,3-10 0,-3-11-2,0-8 2,-5-8-1,-3-5 0,0-3-1,-3 2 0,-5 4 0,-3 6 0,0 10 0,-7 6-2,4 8-2,-4 3-8,3 10-27,0 0-1,0 16 0,6-4 1</inkml:trace>
  <inkml:trace contextRef="#ctx0" brushRef="#br0" timeOffset="5207">1266 1910 8,'8'12'26,"-8"-12"1,0 0-15,0 0-4,-5 9 4,5 3-1,-5 1-1,3 7-1,-6 2-2,2 9 0,-4 1-2,1 5 0,-3-2-1,3 1 0,-1-4-1,3-2 1,0-8-1,5-3 0,1-9 2,1-10-2,20 5 0,3-11 0,7-7 0,5 0-1,1-4 0,2 2 0,3-3-1,-2 4-1,-5 2-1,-7 4-1,-4 5-3,-10-4-9,-2 4-25,-2 0 0,-9 3-1,2-11 2</inkml:trace>
  <inkml:trace contextRef="#ctx0" brushRef="#br0" timeOffset="5578">1442 2035 12,'0'0'32,"0"0"2,1 14 2,8-3-19,-5 1-6,6 13-1,-4 4-1,5 15 0,-5 6-3,2 13-1,-4 6-4,-3 2-15,-2 4-24,-1 1 1,-8-10-3,2-4 0</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1:23.6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867 263 9,'49'1'7,"11"-4"-1,-1 2 0,5-1 1,5 0-2,1 3-1,1 1-1,-1 2 0,0 1-1,0 1 0,5 1 0,2-2 0,3-3 0,3-2 0,1-3 0,2-3-1,1-2 1,-1-1 0,-4 0 0,0 0-1,-5 3 2,0 2-1,0 4 0,2 3 0,0 2 0,4 3 1,3 0-2,3-1 1,5-1-1,-2-2 0,1-3 0,0-3 0,-2-3 1,-1-1-1,-4-3 2,-1-1-1,-2 1 1,1 0-1,-1 2 1,3 0-1,1 3 0,2 1-1,1-1 1,3 1-1,-1-1 1,2-1 0,0-3 0,-2 2 2,-3-3-1,1 5 0,-4-4 1,0 5-2,-5 0 1,0 2-1,-3 1-1,-1 2 0,-4-3 0,0 1 0,-3-1 0,-2 0 0,-4-2 0,1-1 1,-4-2-1,-1-2 0,-4 2 1,-1-2-1,-2 3 0,0-2-1,-1 0 1,-2 2-1,-4 0 1,0 1-1,-7 0 1,-1 0-1,-6 0 1,-1-1-1,-4 1 1,-3 0-1,-2 0 1,-1 2-1,1-1 1,-3 1-1,0 0 1,-3 1-1,-4 0 0,-2 1 1,0-1 1,-10 1-2,0 0 1,0 0 0,0 0 0,0 0 0,0 0-1,0 0 1,0 0 0,9-3 0,-9 3-1,0 0 0,0 0 0,0 0 1,0 0-1,0 0 0,0 0 0,0 0 0,0 0 0,0 0 1,0 0-1,0 0 1,0 0 0,0 0-1,0 0 0,0 0-1,0 0-4,-5-15-9,5 15-22,-17-6-1,-1 0-2,-5-3 1</inkml:trace>
  <inkml:trace contextRef="#ctx0" brushRef="#br0" timeOffset="25677">0 4176 2,'0'0'2,"17"5"-1,-17-5 0,25 6-1,-1-2 1,5-2 0,3-1 0,8-1 2,-1-1-1,5 0 2,5-1 0,-2 2 1,0 0-1,0 3 1,1 1 0,-4 4-1,2 0 0,3 0 1,5-2-1,5-1 1,6-1-1,7-5 0,8 1 0,3-6-1,5 1 0,-1 1 1,2 2-2,-3 0-1,3 3 1,-2 0 0,2 1 1,5-1-1,2 2 0,5-3-1,2 0 1,4 0 0,-1-2 0,-2-1 0,1 0 0,-8-2 1,0 2-1,-5-3 1,0 2-1,-5 0 1,-3 1-1,-7 0-1,3 2 0,-4-3 0,-3 1 1,-5-2-1,-1-1 1,-7-3-1,-3 2 1,-3-4-1,-7 3 1,-8 0-1,-4 4 0,-10-1 0,-4 4 0,-6 0 0,-6 1 0,-9 0-1,10 3 1,-10-3 0,0 0 0,0 0 0,0 0 0,0 0 0,0 0 0,0 0 0,0 0 0,0 0-1,0 0-3,0 0-8,10 2-19,-10-2-5,8 10 0,-8-10 0</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1:45.4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0 100 11,'0'0'5,"0"0"1,0 0 0,0 0 0,0 0-1,7 9-1,-7-9 0,14 8 1,-3-2 1,2-2 1,5 1 0,4-3 1,6 3 1,4-5-1,6 1-1,3-5-1,4 2-2,1-2 0,4 2 0,2-2-1,4 1 0,4-2 0,4 3-1,3-2 1,4 1-1,5 0 0,8 0 1,1-1-2,5 2 1,5-2-1,2 2 1,4-2-1,3 2 1,1-2-1,4 1 0,-1-1 1,0 1-1,-6 0 0,-2-1-1,-7 0 1,-8 1-1,-9 0 1,-8-1 0,-10 1-1,-6 0 1,-7-1-1,-7 2 1,-7 0-1,-4-1 1,-6 1 0,-2 1-1,-8 0 1,-11 1-1,12-1 1,-12 1-1,0 0 0,0 0 1,0 0-1,0 0 0,0 0 0,0 0 2,0 0-2,0 0 1,0 0-1,0 0 1,0 0-1,0 0 0,0 0 1,0 0-1,0 0-2,0 0-7,0 0-28,0 0 1,-27-15-3,-7 4 1</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2:22.2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6 391 5,'0'0'25,"8"-11"-8,-8 11-2,0-13 0,0 13 1,0 0-3,-13-10-1,13 10-3,0 0-1,0 0-3,-9-1-2,9 1-1,0 0-1,0 0 0,0 0-2,0 0 1,0 0-1,6 16 1,-1-2 0,-4 3 0,6 9-1,-5 6 2,4 4 0,1 6 0,-4 2 0,3-2 1,-1-4 0,3-5 0,-2-10 0,10-9 1,-2-10-1,6-7-1,3-11 1,4-4-1,0-6 1,3-3-1,0-3 1,-3 2-1,-3 2-1,-5 3 1,-5 3-1,-2 5 0,-2 5-1,-10 10 1,17-6-1,-7 11 1,3 8-2,3 3 2,2 4-1,0 4 2,0 0-1,1 0 0,-4-2 2,0-3-1,-4-5 0,2-5 0,-2-7 0,4-6 1,0-9-1,3-8 1,-3-8-1,7-6 1,-1-8-1,-1-3 0,-3-1 0,-2 2 0,-5 6 0,-1 6-1,-1 7 1,-6 8 0,-1 7-3,-3 1-5,2 10-32,0 0 1,0 0-2,10-14 1</inkml:trace>
  <inkml:trace contextRef="#ctx0" brushRef="#br0" timeOffset="1092">834 657 33,'0'0'32,"-12"2"1,12-2-9,0 0-17,0 0-4,-3-9 1,3 9-2,0 0 0,18-10-1,-5 6 0,4 0 0,4-1-1,1 2 0,2 1 0,-1 2 0,-1 3 0,-2 3 1,-5 1-1,-2 2 1,-4 2 1,-4 0 0,-1 3 0,-6-3 1,-1 2 0,-2-3 0,0 1 0,5-11-1,-10 12-1,10-12-1,0 0-1,0 0 0,1 10-1,11-8 0,2 2 0,3 0 1,2 2-1,3 2 2,1 3-1,-2 2 1,2 0 0,-4 2 0,-1-1-1,-5 2 2,-1-2-1,-5 0 3,-4 0 0,-7-4 1,-5 3 0,-7-6 2,-4 2-1,-8-3-1,-1 1 0,-3-3-2,-1 1-1,0-1-1,2-1-2,6 1-1,1-5-4,13-6-30,11 7-1,-11-20-2,16-1 1</inkml:trace>
  <inkml:trace contextRef="#ctx0" brushRef="#br0" timeOffset="1943">1628 0 37,'0'0'24,"0"0"-3,0 0-2,0 0-6,0 0-3,0 0-3,0 0-1,0 0-2,0 0-1,0 0-2,0 0 1,-2 9-2,2-9 1,2 9 0,-2-9-1,6 27 0,-1 1 0,0 12 1,0 13 0,-3 14 0,2 9 1,-2 5 0,0 6 1,-3-8-1,2-2 0,-2-15 0,0-12 0,1-15 1,0-10-3,-1-8-5,1-17-6,0 0-15,-13-19-10,3-5-1,5-2 1</inkml:trace>
  <inkml:trace contextRef="#ctx0" brushRef="#br0" timeOffset="2334">1592 586 39,'11'8'33,"4"2"1,-5-10-2,3 1-29,4 3 0,1-2 0,6 3 1,-3-1 0,10 2 0,-1-1 0,5 1 0,-2-2-1,0 1-1,1-1-1,-3-1-1,-4 0 0,-5-1 0,-4 2-2,-5-2-4,1 3-16,-3 0-14,-11-5-1,0 0 0</inkml:trace>
  <inkml:trace contextRef="#ctx0" brushRef="#br0" timeOffset="2704">1639 391 41,'0'0'32,"20"-9"2,-6 7-14,-4-6-12,11 5-2,3-2-1,5 5-1,2-1-1,5 4 0,2 0-1,3 5 0,-1-3 0,0 1 0,-6-3-1,-1 1 0,-7-3 0,-5 1 2,-6-3-1,-4 1-1,-11 0 1,11-1-1,-11 1-2,0 0-4,0 0-24,0 0-7,-15 14-2,3-2 0</inkml:trace>
  <inkml:trace contextRef="#ctx0" brushRef="#br0" timeOffset="3806">1619 555 7,'0'0'23,"0"0"1,0 0-13,6 9-4,-6-9 0,-4 11 0,4-11 0,-5 17-1,4-3 0,-2 0-1,2 5-1,-2 4-1,3 2 0,-4 1 1,4 2-1,-3-2 1,2 2 0,-1-6-2,0 1 1,0-7-2,1-3 0,0-4 0,1-9 0,-1 13 0,1-13 0,0 0 0,0 0 0,0 0 1,-1 9-1,1-9-1,0 0-2,0 0-18,10-4-13,-8-7-3,6 0 2</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2:27.27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167 290 11,'0'0'14,"4"-10"-5,-4 10 1,0 0 0,0 0 0,0 0 0,0 0-1,0 0-2,0 0-7,0 0-4,0 0-2,0 0 0,0-11-2,0 11-4,11-7-2,-11 7-4,21-10-2</inkml:trace>
  <inkml:trace contextRef="#ctx0" brushRef="#br0" timeOffset="200">384 129 14,'15'-6'20,"-15"6"-2,15-11-3,-15 11-2,0 0-3,0 0-3,0 0-1,0 0 0,-10-1 0,10 1-1,-10 0 0,10 0-1,0 0 0,-9-2 0,9 2-1,0 0-1,0 0 0,0 0-1,0 0 0,0 0 0,-13 2-1,13-2 1,-16 5-1,3-1 1,-2 1 0,-3 2-1,-4 1 1,-3 3-1,-3 1 1,-1 5 1,0 0-1,-1 6 0,-1 5-1,3 3 1,3 4 0,0 3 0,8 2-1,5 2 2,5 0-1,6-2 0,6-4 1,5-2 0,6-6-1,8-2 2,0-6-1,3-4-1,5-6-1,-1-3-1,-1 1-4,-5-9-5,1 2-26,1 1-1,-5-4-1,-1 0 1</inkml:trace>
  <inkml:trace contextRef="#ctx0" brushRef="#br0" timeOffset="781">445 455 36,'4'-12'32,"-4"12"0,0 0-14,9 3-9,2 2-4,1 2-3,6 3-1,0 3-1,5 2 1,4 2-1,1 3 1,-2 1-1,-4 2 1,-3-2 0,-4 3 1,-7-2 1,-2 1 1,-11-5 0,-3-1 1,-11-5 0,-3-1 0,-8-7 1,2-2-2,-4-5-1,3-2-1,1-4-2,6-2 0,8-3-2,7-5-1,13-1-1,6-6-1,14 0 0,4-5 0,11 2 1,1-4-1,4 7 3,-2 1 0,-5 4 1,-3 6 2,-12 3 1,-5 7-1,-6 2 1,-4 7 0,-9-4 0,10 20-1,-5-5 0,3 5 0,2 2 0,3 0-1,4 3 1,2 0 0,-1-3 0,4 0 0,-1-5 1,-1-1 0,-4-6 2,-1 1-1,-5-7 1,-1 1 0,-9-5 0,6-10 0,-8-6-1,2-2 0,0-8-2,2-3-2,2-3-1,3-5-2,6 3-1,0 0-1,8 9 0,-2 1-2,3 13 2,-4 1 1,4 9 1,-4 2 1,3 5 1,-2 3 0,-1 2 1,2 1 1,-2-1 2,1 3 0,-3-2 1,0 5 0,-6-1 2,1 5-1,-6 0 1,2 6 0,-4-2-2,1 1 0,-2-3-1,1-1-1,1-2-1,0-8-3,8 0-10,-3-8-21,3-13-3,5-5-2,-1-13 2</inkml:trace>
  <inkml:trace contextRef="#ctx0" brushRef="#br0" timeOffset="1612">1670 100 54,'8'-9'37,"3"6"-2,-11 3 0,0 0-29,4 11-3,-5 1 0,0 8-1,-6 7 2,4 10-1,-2 3 0,5 10 0,0 0-1,0 4 0,5 0-1,4-4 0,0-7-1,2-6 1,1-7-2,-3-8-2,0-5 0,-9-17-2,0 0-3,-5-15-2,-5-2 2,-11-11 1,1-1 2,-8-4 2,1 0 3,0 3 2,0 3 3,8 8 2,3 1-1,6 10-1,10 8 0,-4-12-2,4 12-1,23-4-1,0 3-1,5-2 0,8-1 0,4-2 0,2-1 0,1-2 0,-4 1 0,-4 0 0,-8 0 0,-6 3 1,-9-1-1,-12 6 0,13-1 1,-13 1-1,0 0 0,-1 20 0,0-6 1,1 7-1,0 4 1,1 6 1,-1 3 0,2 2 0,-1-3 0,1-2 0,0-6 0,2-3-1,0-6 1,7-9-1,0-10 0,6-9 0,3-7-2,3-6 1,4-5-1,1-5 1,2-1-1,-4 0-1,-3 4 2,-4 5-1,-4 6 1,-3 7 1,-3 4-1,-9 10 0,0 0 1,0 0-1,10 8 0,-8 6 0,-2 6 0,2 5 0,-1 8 0,2 6 1,-1 5 0,3 9 0,-4 3 0,-1 7 0,0 3 1,-2 3-1,0-5 0,0 0 0,-1-6 0,-1-6-1,4-10 0,0-10-1,4-5-3,-6-17-14,2-10-24,0 0 0,-3-20-1,-10-17 1</inkml:trace>
  <inkml:trace contextRef="#ctx0" brushRef="#br0" timeOffset="3715">2694 112 13,'0'0'24,"0"0"-12,0 0-4,10 2 0,-10-2-1,4 23-2,0 1 1,1 9-1,-1 10 0,3 11 0,-2 2 2,2 5 0,-3-4 0,3 1 0,-4-13 0,2-4 0,-5-17-2,5-4 0,-2-10-4,-3-10-5,0 0-14,3-16-16,-9-8-1,3-1 0</inkml:trace>
  <inkml:trace contextRef="#ctx0" brushRef="#br0" timeOffset="4025">2698 89 17,'-2'12'29,"2"-12"2,0 0-17,0 0-3,0 0 0,19-7 0,5-1-2,13 2-3,8-6-1,9 2-2,6-2 1,1 0-3,-2 1-1,-5 3 0,-12 2 0,-12 2-2,-10 5-4,-20-1-11,0 0-17,0 0-1,-10 10 1</inkml:trace>
  <inkml:trace contextRef="#ctx0" brushRef="#br0" timeOffset="4316">2666 342 0,'28'10'26,"4"-17"1,21-2 1,4-3-15,-2-4-5,6 6 1,-5-2 1,0 10-1,-12-1 1,-3 8-1,-14-4-2,-1 5-3,-4-3-1,-5 2-2,-3-3 0,-3 2 0,-11-4 0,14 4 0,-14-4 1,0 0-1,0 0-1,0 0 1,0 0 0,0 0-1,0 0-2,0 0-8,-16 5-27,16-5 0,-16-1-1,-2-2 1</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2:33.86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-1 503 25,'0'0'26,"0"0"-11,3-9-6,-3 9-1,0 0 0,0 0-2,0 0-1,0 0-1,0 0-1,0 0-1,0 0-1,0 0-1,0 0 0,0 14 0,1 7 0,2 7 0,-1 8 0,2 5 0,1 6 2,-1 1 0,2 2 1,1-10-1,4-6 1,5-13 0,5-13 0,5-14-2,5-12-2,3-11 0,-1-10 0,1-3 0,-3-3 0,-5 2 1,-5 7 1,-6 7 2,-5 10 0,-4 4 0,-6 15 0,16 3-1,-6 11 0,3 7-2,4 3 0,4 5 0,1 6 0,6 1-1,0 0 2,-1-4-1,0-4 0,-4-4 1,-2-7 1,0-8-1,0-7 1,-5-12 0,2-7 0,-2-12 1,1-6-1,-3-9 0,0-2-2,-4-3 2,-2 2-2,-2 5 1,-2 6-2,-2 8 0,-3 3-7,-3 8-28,4 17 0,2-9 0,-2 9 0</inkml:trace>
  <inkml:trace contextRef="#ctx0" brushRef="#br0" timeOffset="2854">993 713 9,'0'0'23,"0"0"-10,0 0-4,0 0-1,0 0 1,0 0-2,0 0 2,2 13-2,-2-13-3,-5 21-2,0-7-1,0 6 0,-3 5 1,-2 4 1,0 0 1,1 4 0,-5-1 1,4 2 0,-2-4-1,6 1 0,1-7 0,5-2-1,3-3-1,9-4 0,5-4 0,10-3-1,6-4 0,6-4 0,7-1 0,2-2 0,2 0-1,-4-3 0,-5 2-1,-7-2-3,-3 6-7,-8 2-20,-12-10-4,-1 3 1,-13-10 0</inkml:trace>
  <inkml:trace contextRef="#ctx0" brushRef="#br0" timeOffset="3265">1177 952 11,'1'17'26,"-1"-17"2,0 0 2,0 0-24,6 10-1,-6-10 0,-2 16 2,4 1 0,-6 2 0,5 11 0,-5 3 0,5 9-1,-4-1-2,4 3 0,-1-2-1,3-2 0,2-5-2,-3-7-5,5-13-29,2-2-3,0-12-2,5-8 1</inkml:trace>
  <inkml:trace contextRef="#ctx0" brushRef="#br0" timeOffset="4807">1798 829 22,'0'0'31,"26"4"1,-10-10-1,4 1-22,13 1-7,9 1-2,8 1 0,6 1 1,4 2 1,-1 1-1,2-1 1,-6 1 0,0 0 1,-7-2-2,-6 1 1,-8-1 0,-8 0-1,-4 0 0,-9 0-1,-1 1-4,-12-1-6,0 0-22,0 0-3,-18-15 2</inkml:trace>
  <inkml:trace contextRef="#ctx0" brushRef="#br0" timeOffset="5117">1909 581 24,'-21'10'27,"-3"-10"0,8-1-11,16 1-11,0 0 1,0 0 1,21 4 1,4 1-1,5-4 1,10 4-1,4-2-2,10 2 0,5-2-3,4 0 0,2-1-2,-5-2 0,-3 1-1,-9-2-3,-5 3-7,-14 2-15,-13-4-9,-16 0 0,0 0 0</inkml:trace>
  <inkml:trace contextRef="#ctx0" brushRef="#br0" timeOffset="5538">1770 258 2,'0'0'26,"0"0"-11,0 0-2,0 0 0,0 0 1,-3 12 1,3-12-2,0 0-3,-8 11-4,8-11-3,0 13 0,4-2-1,-2 5 1,3 6 0,1 7 0,5 11 0,-1 9-1,1 9 0,-2 7-1,0 6 1,-4 2 0,0 4 0,-6-4 0,-2-2 0,-2-11 0,3-5 1,1-10 0,3-6-1,3-9 0,4-7-1,4-5-1,0-9-1,2 1-2,-15-10-12,15-7-22,-15 7-1,-3-22 0,-8 1 1</inkml:trace>
  <inkml:trace contextRef="#ctx0" brushRef="#br0" timeOffset="8002">1554 1486 14,'0'0'11,"0"0"1,10-14 0,-3-4 0,9-13-1,4-18-1,10-13-2,12-19-3,13-14-3,9-13-1,10-12-1,7-3 1,6 2 0,2 5 1,-2 8 0,-5 10 0,-4 11 0,-12 11 1,-7 17-1,-14 11-1,-8 11-3,-10 15-8,0 14-20,-15 3 1,0 15-1</inkml:trace>
  <inkml:trace contextRef="#ctx0" brushRef="#br0" timeOffset="8763">3093 355 4,'0'0'4,"0"0"-3,0 0 2,0 0 1,0 0 1,0 0 2,-5-9 1,5 9 3,0 0 0,0-10 0,0 10-2,0 0 2,0 0-2,0 0-1,0 0-2,0 0-2,5 12-1,-3 4-2,2 10 0,-3 12 0,1 10 1,-3 10-1,0 11 2,-5 4-1,3 5 1,-5-7 0,4-3 0,-1-13 0,2-9-1,-1-12 0,3-11-4,2-8-3,-1-15-15,-4-15-13,3-2-2,-9-14 1</inkml:trace>
  <inkml:trace contextRef="#ctx0" brushRef="#br0" timeOffset="9263">2506 432 44,'0'0'33,"0"0"1,19-24-11,11 14-17,12-6-4,17 1-1,14-3 0,12 0 0,10 1 0,7 2 0,2 3 0,-4 2-1,-6 4-3,-11 1-4,-8 5-14,-8 5-14,-18-3 1,-5 7 0</inkml:trace>
  <inkml:trace contextRef="#ctx0" brushRef="#br0" timeOffset="9544">3436 865 30,'-14'3'28,"14"-3"0,-3-25-1,9-4-26,8-5-6,7-2 0,4-3 1,5 5 3,5 6 3,1 9-1,-1 9 1,-5 11 0,-6 13-1,-7 7 0,-7 11 0,-10 6 1,-5 5 4,-11-2 0,-2 1 2,-8-9 0,2-2 1,-5-12-1,5-6 0,-5-13-2,7-9-6,5-4-8,2-9-18,8-6-11,8-3-1,4-6 0</inkml:trace>
  <inkml:trace contextRef="#ctx0" brushRef="#br0" timeOffset="9904">3887 835 18,'5'9'24,"-5"-9"-10,6-12-8,-1-2-1,4-8 2,5 2 0,3-3 2,3 2-2,1 3-3,-1 4-2,-1 7 0,-3 8 0,-3 8 1,-5 8 0,-6 3 1,-1 9 2,-7-1-1,1 6 2,-6-7 0,2 1 0,-6-9 0,2 1-1,-6-10 0,2-1-2,-4-9-2,0-8-5,4 2-12,1-9-22,-2-9-1,8-6 1,4-12-1</inkml:trace>
  <inkml:trace contextRef="#ctx0" brushRef="#br0" timeOffset="10245">4306 293 48,'17'5'33,"-1"7"0,-16-12-2,12 15-30,-7-1-2,1 6 0,-2 8 2,-4 9 1,0 8 1,-5 6 0,2 5 1,-4-1 0,1 1-2,-1-6-1,1-5 1,1-8-2,0-9 0,2-6-1,-1-12-2,4-10-1,-11-3-2,3-8-1,-10-9 1,4-4-1,-10-4 1,3-1 2,-5-1 2,2 4 2,4 7 3,4 2 0,5 6 1,11 11-1,0 0 0,0 0 0,21-6-1,4 7-1,7-1-1,6-4-2,4-6 0,8-4-1,0-11-3,0-3 0,-4-9-1,-5 1 1,-8-3 3,-7 1 2,-4 4 3,-12 2 2,-1 12 2,-7 0 2,0 10 0,-6-1 0,4 11-4,0 0-1,0 0-2,0 0 0,-9 11 0,6 2 0,-1 9 1,-2 6 0,1 8 1,-5 7 0,3 6 1,-2 0 0,3 1 0,0-6-1,5-1-1,1-11-1,4-8 0,9-12-2,2-12-2,11-8-1,1-12-2,5-4 2,2-6 0,0-1 1,-4-1 2,-3 4 2,-4 6 0,-10 5 2,-1 8 0,-12 9 0,0 0 1,10 24-3,-6 0-1,-2 6 0,0 5 1,3 6 0,-2 2 1,0 1 0,3-1 0,0-3-3,-2-11-7,4-6-29,4-8-2,-3-18 0,3-11 0</inkml:trace>
  <inkml:trace contextRef="#ctx0" brushRef="#br0" timeOffset="11447">5129 570 37,'-16'4'31,"16"-4"1,0 0-10,0 0-18,25 2-2,-5 1-1,7 4 0,5 2 1,4 7-1,3 3 1,-2 3-1,-2 5 0,-3 2-1,-8 0 0,-9 1 2,-7 0-1,-7 2 3,-12-7-1,-2 0 1,-13-7 0,-2-2 0,-7-7 0,-1-2-1,-2-8-1,3-3-2,4-2 0,4-6-2,11 0-1,6-7-1,18 3-5,7-10-14,12-2-12,17 2-3,5-5 3</inkml:trace>
  <inkml:trace contextRef="#ctx0" brushRef="#br0" timeOffset="11797">5924 513 24,'0'0'32,"10"-2"1,-10 2-11,-25 10-9,6 2-4,-8-2-2,2 6-2,-6-1-1,2 5 0,-1 2 0,5 3 1,1-1-1,6 4 1,4-1-2,5 4 0,4-2-1,7 2 1,5-2-1,8-1-1,10-3-1,6-7-4,11 0-3,-3-15-7,8-1-12,1-9-12,-6-15-1,1-6 0</inkml:trace>
  <inkml:trace contextRef="#ctx0" brushRef="#br0" timeOffset="12518">6134 105 1,'0'0'9,"0"0"-4,0 0 0,0 0 0,-9-7 2,9 7 0,0 0 1,0 0-1,0 0 1,2 18-1,2-1 1,-5 9 1,6 15-2,-5 10 1,3 15 1,-8 4 1,7 8 1,-6-6-1,5 1-2,-1-14-1,4-8-1,4-18-3,7-17-3,8-11-1,2-16-2,6-5 0,-1-9 0,2-2 1,-1-1 1,-5 4 1,-6 3 2,-5 9 1,-4 13 1,-11-1 0,9 29-1,-11-5 1,5 7-1,-1 2-3,2 0-2,7 4-8,1-10-20,4-10-6,7-4-3,0-9 2</inkml:trace>
  <inkml:trace contextRef="#ctx0" brushRef="#br0" timeOffset="12889">6658 814 28,'24'-11'32,"8"4"1,0-1-6,4-3-16,5 0-8,2 1-2,-1-2-2,-4-1 1,-5 2 1,-9-4 2,-5 3 0,-12-5 2,-5 3-1,-11-4 0,-5 4 1,-7-4-2,-3 5-1,-6-1-1,1 5-1,-1 4 0,1 4 1,1 5 0,3 6 0,0 5 2,7 6-1,1 3 1,4 6 0,-1 2 0,5 2 0,2 2 0,4-1 0,4-4-1,9 0 0,5-5 0,7-3-1,8-4-1,5-1-1,9-4-2,-3-9-10,7-1-28,-2-5 1,-2-13-1,-1-4 0</inkml:trace>
  <inkml:trace contextRef="#ctx0" brushRef="#br0" timeOffset="14030">7382 958 45,'13'6'32,"-13"-6"3,21-3-11,-1 5-16,1-3-4,7 1-1,0-1 0,6 1 0,-5 0-2,1 0 0,-2 0-2,-7-4-7,3 2-17,-3 1-11,-11-7 1,3 0-1</inkml:trace>
  <inkml:trace contextRef="#ctx0" brushRef="#br0" timeOffset="14291">7378 766 29,'0'0'34,"0"0"2,0 0-18,14 2-3,-3-6-1,13 5-3,-2-4-4,9 3-3,1 0-2,2-3-8,4 2-18,-1 1-12,-5-6-2,-2-1 1</inkml:trace>
  <inkml:trace contextRef="#ctx0" brushRef="#br0" timeOffset="14611">8061 224 51,'4'9'32,"8"5"0,-5 4-13,3-2-19,-1 6-3,2 14 3,-2 9-1,-4 11 2,-2 10 1,-6 8 0,-2 5 2,-3-4-1,-1-3 0,-1-11-1,1-7 0,1-14-2,2-14-4,7-7-6,-1-19-14,0 0-11,5-12 1,-6-12 0</inkml:trace>
  <inkml:trace contextRef="#ctx0" brushRef="#br0" timeOffset="14922">8020 294 22,'-7'13'30,"7"-13"3,0 0 2,0 0-25,0 0-2,17-7-1,-6 1 1,15 5 0,4-5 1,12 4-3,5-3-4,7 1 0,5 1-1,-4 1 0,1-1-2,-10 2 2,-9 1-2,-10-2-3,-5 5-6,-22-3-12,0 0-16,-7 13-1,-11-9 1</inkml:trace>
  <inkml:trace contextRef="#ctx0" brushRef="#br0" timeOffset="15212">8053 596 3,'3'13'28,"15"-1"2,1-12 3,8 0-21,11 6-2,1-7 0,11 7 0,-5-8-1,1 6 0,-4-5-2,4 2-2,-10-2-1,-2 1-1,-8-2-1,-4 1 0,-8 0-1,1 1 0,-15 0-1,12 2-1,-12-2-2,0 0-1,-2 14-8,2-14-25,-20 8 0,3-5-1,-14-14 1</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2:11.2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135 1759 14,'0'0'11,"0"0"-2,0 0-2,0 0-1,0 0-1,0 0 0,0 0 0,0 0 0,0 0-1,0 0 0,0 0 0,0 0-1,0 0 0,0 0-2,0 0 0,0 0 0,0 0 0,0 0 2,0 0 0,0 0 0,47 11 1,-47-11 0,0 0-1,0 0 1,50 11-1,-50-11 0,0 0-1,54 6 0,-54-6 0,42 5 0,-42-5 0,45 3 0,-45-3 0,52 4 0,-52-4 0,60 5 1,-60-5-1,58 3 0,-58-3 0,67 2 0,-67-2-1,74 4 0,-74-4 1,53 6-1,-53-6 1,60 6-1,-31-3 1,-6 2-1,-1-2 0,-9-1 0,9 3 0,7-3 0,-8 3 0,10-3-1,0 3 1,0-2 0,1 2 0,8-4 0,-6 0 1,-1 0 0,-1 0-1,0 0 0,-5-1 1,2 0 0,-1 0 0,0-2-1,2 1 1,-2-2 0,9-4-1,5 1-1,4 0 0,3 0-1,2 4 0,6 0 1,-3 2 0,6-4-1,-4 2 1,0 2 1,0 0 0,-5-1-1,3-5 0,-2 1 0,3-1 0,-2 4 0,-1 1 0,0 0-1,1 0 1,4 2 0,-2 1 0,0 0 0,-2 0 1,5-1-1,-3 3 0,-2 1 0,-3-2 0,-2-3 0,-4 0 0,-3 0 0,-3 0 0,-5 0 0,-1-2 0,-2-1 0,0-1 0,-3 4 0,2-1 0,0 0 0,-1 0 0,-5 0 0,2-1 0,-6 1 1,-2 0-1,-4 0 1,-4 1-1,-9 0 1,0 0 0,0 0-1,0 0 0,0 0 0,0 0 0,0 0 0,10 1 0,-10-1 0,0 0 0,0 0 0,0 0 0,0 0 0,9 0 1,-9 0-1,0 0 1,0 0-1,0 0 0,0 0-1,0 0 1,0 0 0,0 0 0,0 0 0,0 0 0,0 0 0,0 0 0,2-10 0,-2 10 0,2-9 0,-2 9 0,2-17 0,-2 7 1,0-3-1,0-2 0,1-4 0,0-3 0,0-4 0,0-5 0,3-2 0,-1-2 0,1-4 0,-1-2 0,0-1 0,2-3 0,-1-1-1,0-2 2,3-4-2,1-2 1,1-2 0,2-4 0,1-1-1,0 1 1,-1 0 0,1 4-1,-3 3 2,-3 5-2,-1 5 2,-2 5-1,-1 3-1,-1 2 2,0 4-2,-1 2 1,1 0-1,6 2 1,-1 1-1,1 3 1,0 3 0,1 2-1,-2 3 1,0 1 0,-6 12 0,8-13 0,-8 13 0,0 0 0,0-11 0,0 11 0,0 0 0,0 0 0,0 0 0,0 0 0,0 0 0,0-10 0,0 10 0,0 0 0,0 0 0,-4-11 0,4 11 0,0 0 0,0 0 0,0 0-1,-3-9 1,3 9-1,0 0 1,-13-7 0,13 7 0,-19-9 0,3 3 0,1-1 0,-6-1 0,-3-2 0,-2 0 0,-7 0 0,-3-3-1,-5 2 1,-2-3 0,-4 2-1,-3 0 1,0 2 0,-1 1-1,-7 1 1,-1 3 0,-7 0 0,-1 0 0,-8-1 0,-4-2 0,-2-2 0,-3-1 0,-1-3 0,-1-1 0,0 0 0,-6 2 0,6 1 0,0 3 0,1 2-1,-3 0 2,6 3-1,4 1 0,2-1 0,2 0 0,3-1 0,1-2 1,4 2-2,-4-1 1,2 2-1,-3 1 1,3 2 0,1 1 0,3 2 0,0 0 0,1 2 0,11 0 0,-3 0 0,4 0 0,6 0-1,45-4 1,-77 5 0,77-5-1,-63 3 1,63-3 0,-51 2-1,51-2 1,-43 1 0,43-1 0,0 0 0,-48 0 0,48 0 0,0 0 0,0 0 0,0 0 0,0 0 0,0 0 0,0 0 0,0 0 0,0 0 0,0 0 0,0 0 0,0 0 0,0 0 0,0 0 0,0 0 0,0 0-1,0 0 1,0 0 0,0 0 0,0 0 0,0 0 0,0 0-1,0 0 1,0 0 0,-44 15-1,44-15 1,0 0 0,0 0 0,-19 43 0,19-43 0,0 0 0,-11 62-1,11-62 1,-12 62 0,12-62 0,-20 76-1,16-33 1,-10 5-1,-1 1 1,0 2 0,1 1-2,2 0 4,0 2-4,3 2 2,-7 2 0,7 0 0,-1 0 0,3 1 0,-1-1 0,3-1 0,3-3 0,-2-4 0,-2-1 0,7-3 0,-3-3 0,2-43 0,-2 81 0,2-81 0,-7 73 2,7-73-2,-1 61 0,1-61 0,-3 48 0,3-48 0,0 0 0,-6 47 0,6-47 0,0 0 0,0 0 1,0 0-1,0 0 1,0 0-1,0 0 0,0 0 1,0 0-1,0 0 0,0 0 0,0 0-1,0 0 1,0 0 0,-16 44 0,16-44 0,0 0 0,0 0 0,0 0 0,0 0 0,0 0 0,0 0-1,0 0-4,0 0-6,43 0-26,-43 0-1,0 0 0,64-54 0</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3:26.27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167 1248 4,'21'8'6,"7"4"0,5-1 0,7 0 0,4 2 1,10-3 0,8 0 0,10-4 0,9 0 1,9-4-2,12 0 0,11-3-1,8 1 0,7-2-2,6 3 0,2-1-2,1 2 1,-2 0-1,-4 0 0,-11 0 0,-7 0 0,-16-2 1,-8-1-1,-13-2 1,-13 0 0,-11-1 0,-10 1 0,-9-2 0,-7 1-1,-5-1 0,-5 2 0,-4 0 0,-2 0 1,-10 3-1,12-7 0,-12 7 0,0 0 0,4-11 1,-4 11-2,0 0 1,-6-14-1,6 14 0,-5-14 0,5 14 1,-2-18-1,2 7 0,1-3 0,1-2 0,3-2 0,-2-4 0,1-4 0,1-4 0,1-4 0,2-6 1,1-5-1,1-6 0,0-4 0,1-5 0,1-4 1,-2-3-2,-3 0 2,-2 0-2,-3 5 1,-1 3 0,-3 3 0,-1 6 0,-1 3 0,0 4-1,1 9 1,-1 5 0,2 5 0,0 4-1,0 6 1,1 4 0,1 10-1,0 0 1,-2-13 0,2 13 0,0 0 0,-1-13 0,1 13-1,-2-11 0,2 11 0,0 0-1,-12-11 0,12 11 0,-14-3 0,14 3 0,-20-2 0,7 1 1,-3 0 1,-3-1 0,-5-1 0,-5 0 0,-6 1 0,-9-1 0,-7 1 0,-8-1 0,-7 0 0,-8 0 0,-8 0 0,-6-1 0,-5-2 0,-5 1 0,-4-1 0,-5 1 0,-4 2 0,-2 3 0,-2 1 0,-1 4 0,-2 2 0,2 2 0,3 4 0,8-1 0,4 1 1,10-3-1,9-1 0,9 0 1,12-2-1,10-4 0,10 2 1,9-4-1,10 4 0,6-5 0,4 4 0,12-4 0,-9 10-1,9-10 1,-1 9 0,1-9 0,2 10-1,-1-1 2,-1-9-2,0 0 1,4 10 0,-4-10 0,2 15 0,-2-15 0,1 23 0,0-10 0,1 11 0,1 2 0,-1 6 1,0 9-2,-2 5 2,-1 8-1,-2 4 0,-2 1 0,-4 7 0,-1 0 1,-2 0-1,-2-1 1,0-1-1,-1-3 1,0-1-1,-1 2 1,3-5-1,1-6 1,4-6 0,3-7-1,5-6 1,4-6 0,3-5 0,5-7 0,1-3 1,0-4-1,1 0 0,-2-3 0,1 2 0,-2-3 0,6-1 0,1-2 0,7-2 0,6 0-1,7-1 1,4-2 0,5 1-1,0 4-4,-3-1-7,0 4-15,-2 9-6,-11-6 0</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3:49.3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4911 168 16,'0'0'15,"0"0"-1,10-1 0,-10 1-3,0 0-1,-15-5 0,6 2-4,-5 1-2,-3 2-2,-6-1 0,-4 2-1,-6 1 1,-3 2 0,-6 0 0,-5 2 1,-8 1 0,-5 3 0,-7 1 1,-1 2-1,-8 1 1,0 3-2,-4-2 0,1 1 0,-1 0-1,2 1 0,4-3 0,2 1-1,5-2 1,5 0 0,7-1 0,6 0-1,8-2 1,9-2-1,6-1 0,7-1 1,7-1-1,12-5 1,-6 12 0,6-12 0,16 17 0,2-7 1,2 2-1,5 1 1,3 1-1,6-2 1,2 1-2,5-1 1,1-2-1,2 2 1,5 0-1,4 0 0,2-2 1,5 6-1,1 0 0,1 1 0,-4 1 0,-4 0 0,-6 1 0,-6-1-1,-8 0 1,-9-3-1,-10-2 1,-9 1 0,-8-3 0,-4-1 0,-11 0 0,-6 0 1,-7 1-1,-8 0 0,-6 1 0,-8 4 0,-6 1 0,-7 1 1,-3 3-2,-5 4 1,-2 2 0,-1 2 0,1 0 0,5 0 0,3 0 0,4-1 0,5-2 0,6-2 0,8-2 0,5-4 0,6 0 0,6-1 0,5-4 0,5-1 0,5 4 1,4 0-2,5-1 1,3 1 0,3-2 1,4 2-2,5 1 2,5 1-1,8-2 1,6-3 0,11 1-1,11-3 1,12 0 0,12 0 0,13-3 0,12 0 0,12-1 0,10-2 1,5 0-2,7 1 1,2-2 0,2 2-1,-6-2 1,-7 1-1,-12 0 0,-10-1 1,-13 2-1,-17-2-1,-16 1-2,-20-4-16,-17-1-17,-22 0-2,-9-18 0,-21-1 0</inkml:trace>
  <inkml:trace contextRef="#ctx0" brushRef="#br0" timeOffset="7851">5692 1748 13,'14'-46'18,"2"-8"1,3-11-3,0-12-3,5-6-1,-4-9-4,4-3-1,1 1-2,1 9-2,-1 5-2,-2 12 0,0 10 0,-2 13 0,-4 10 0,-3 12 0,-4 5 0,-2 1 1,-3 8-1,1-1 2,-6 10-1,0 0 1,6-12 0,-6 12 1,0 0-1,0 0 0,0 0-1,0 13-1,0-13 0,0 0-1,-4 15 0,2 2 0,-2 8 0,-1 10 0,-4 14 0,0 7 1,-3 7-1,1-1 1,1-2-1,1-6 0,4-9 1,7-13 0,11-18-1,10-16 1,9-17 0,9-11 0,3-14 0,4-7 0,1-6 0,-1-1 0,-8 4-1,-8 8 1,-8 7-1,-7 11 1,-4 10-1,-7 7 0,-6 11 0,0 0-1,0 0 1,0 0-1,4 18 0,-4 0 0,2 6 1,-1 7-1,1 8 1,-1 4 1,1 4-1,1 0 0,1 2 0,0-6-2,11 5-15,0-11-18,2-11 0,7-2-1</inkml:trace>
  <inkml:trace contextRef="#ctx0" brushRef="#br0" timeOffset="9063">7220 625 3,'0'0'23,"0"0"-11,3-13-2,-3 13 0,0 0 1,-14-10-1,3 7-1,-1 3-2,-7 0-1,0 3-1,-8-1-1,-3 8-1,-5 5 0,-4 8-1,-3 5 0,-2 9 0,-3 6 0,0 11-1,0 12 1,6 6 0,5 3-1,6 4 1,8-1 0,13 1-1,13-2 1,14-3-1,11-10 0,10-7-1,9-7-2,4-11-2,4-4-2,-4-13-6,0-9-17,-1-3-5,-10-10 2</inkml:trace>
  <inkml:trace contextRef="#ctx0" brushRef="#br0" timeOffset="9543">7294 913 1,'0'0'26,"0"0"0,0 0 1,0 10-20,0-10-4,-1 19 2,-2-5 1,6 11 1,-3 2-1,3 6 0,0-2 0,6 3-1,-2-4-2,5-2 0,3-11 0,5-6-1,6-13 0,4-9 0,2-10-1,2-6-1,-2-5 1,0-3-1,-1 1 0,-5 3 0,-7 4 0,-4 7 0,-6 8 1,-9 12-1,15-5 0,-11 16 0,-1 5 0,0 6 0,1 5 0,4 3 1,2 1 0,1 1 0,1 1 1,2-6 0,-1-7-1,2-2 1,-2-6 1,2-4-2,-1-10 1,3-6 0,1-7-1,3-6 1,-1-5-1,2-4 0,0-2 0,-3 1-1,-2 3 1,-5 4 0,-2 3 0,-5 5-1,-2 3-2,-6-4-10,0 2-25,1-3 0,-4-8-2,6 0 1</inkml:trace>
  <inkml:trace contextRef="#ctx0" brushRef="#br0" timeOffset="10355">8183 597 9,'-2'-12'26,"2"12"-2,0 0-16,0 0-5,0 0 1,0 0 2,9 9 1,-1 3-1,7 5-1,2 4 1,7 9 0,2 5-2,3 9 0,0 7-2,-1 7-1,-3 3 0,-2 2 0,-5 3 0,-6 1 0,-5-3 0,-4 0 0,-5-6 0,-5-5 0,-5-6 1,-4-2 0,-5-5 1,-3-4 0,-7-6 0,0-3-1,-3-7 1,1-1 0,-1-6-1,2-4-1,3-3-1,3-5-3,11-2-13,15 1-18,-13-22-2,19 8 1</inkml:trace>
  <inkml:trace contextRef="#ctx0" brushRef="#br0" timeOffset="11025">8950 1275 7,'0'0'27,"0"0"1,0 0-10,0 0-8,0 0-1,22 5 1,-5-5 0,13 4-3,5-3 0,12 2-2,3-3-2,5 0-1,0-2-1,-4-2 0,-5 0 0,-8-1-1,-9 0-4,-13-4-10,-10 0-19,-6 9-2,-14-18 2</inkml:trace>
  <inkml:trace contextRef="#ctx0" brushRef="#br0" timeOffset="11306">8861 1038 12,'-15'2'28,"15"-2"0,11 11-13,9-9-7,13 3-1,6-4 1,13 4 1,5-5-1,8 2-2,-1-5-2,-1 3-1,-8-4 0,-7 1-2,-11 1-1,-13-6-11,-10 1-22,-3 5-1,-14-8 1</inkml:trace>
  <inkml:trace contextRef="#ctx0" brushRef="#br0" timeOffset="12177">9936 1094 19,'14'-5'30,"7"-8"0,-1-15 1,7-6-25,11-7-6,6-10 1,5-7 0,-2-3 1,2 4 1,-8 3 1,-3 8 0,-9 7 0,-3 9 1,-11 8-1,-3 9-1,-12 13-1,10-11-2,-10 11 0,0 0 0,0 0-1,0 0 1,0 11 0,0-11 0,-2 16 1,0-4-1,0 7 1,1 4-1,0 6 1,1 8-1,2 8 0,0 7 0,-1 8 0,1 4 1,0 0-1,-1-1 0,0-3 1,-1-6-1,0-8 0,-1-7 0,-1-6-1,1-9 0,-1-5 1,-1-4-1,-3-2 0,-3-3 0,-3 0 0,-7-1 0,-2-4 1,-6 0-1,-4 1 1,-3-2 0,-3 3 0,-2-2 0,1 1 0,3-1 0,5 0 0,4-1-1,8 1 1,6-3 0,12-2 0,17 0 0,13-3 0,14-2 0,12 1 1,11 1 0,6 0 0,6 3 1,-4-1 0,-5 3 0,-11 1 1,-9 1-1,-14-1 0,-9 1 0,-11-2 0,-6 0-2,-10-2 0,0 0-1,0 0-3,-10 1-14,0-3-18,-2 1-1,-9-7 0</inkml:trace>
  <inkml:trace contextRef="#ctx0" brushRef="#br0" timeOffset="58253">3180 1537 20,'-4'12'15,"4"-12"0,0 0 0,-9 13-3,9-13 0,-9 8-4,-2-5-1,2 4-2,-7-3 0,-2 1-1,-8-2 0,-3 1-1,-7-5 0,-4-1 0,-9-6-1,-4-3-1,-7-5 0,-3-3-1,-4-8 1,-4-2-1,0-8 1,1-4 0,2-5 0,5-4 0,4-6 0,5-4-1,8-5 0,8-3 0,8 0 0,6 3-1,7 5 1,6 2 0,5 13 0,2 11-1,3 13-2,-2 12-8,3 9-21,-10 19-2,-4-2 1</inkml:trace>
  <inkml:trace contextRef="#ctx0" brushRef="#br0" timeOffset="59265">16 638 2,'0'0'17,"-10"2"-1,10-2-1,0 0-4,-5-12-1,5 12-2,0 0-2,0 0-2,0 0-1,0 0-1,-1 18 0,2-4 0,-1 7 0,2 2 0,0 1 1,4 5-1,-2 0 0,6 2 0,1-7 0,7-3 1,3-9-2,7-8 1,3-10 0,3-6-1,0-10 1,1-2 0,-6-6 0,-1-1 1,-9-1 0,-2 7 0,-9 3 0,-1 6 1,-6 4-2,-1 12 1,0 0-1,0 0-2,0 0 0,-2 19 0,2-3 0,2 2 0,6 3 0,0 0 0,3 2-1,2-2 2,1-1-1,0-3 0,1-1 0,2-6 0,-4-5 1,2-6-1,2-9 1,-1-6 0,1-4 0,-2-8 0,1-4 1,-4-2-1,-3 1 1,-4 3-1,-3 4 1,-2 4-1,-2 4 0,0 6-2,2 12-2,-6-16-9,6 16-23,0 0-2,1-16 1,-1 16-1</inkml:trace>
  <inkml:trace contextRef="#ctx0" brushRef="#br0" timeOffset="59966">1028 487 10,'0'0'26,"0"0"0,9-2-16,-9 2-1,0 0 2,-14-8-1,14 8 1,-13-2-2,13 2-1,-24 6-2,10 3-1,-5 2-2,-3 5-2,-4 4 0,-2 5-1,-3 3 0,1 2 0,2 0 1,6 0-1,5-1 1,8-2-1,8-1 1,11-6 0,13-6 0,10-2 0,12-6 0,10-4-1,4-5 1,4-3-1,-2-4 1,-5 0-1,-6 1 0,-10-2-2,-10 6-1,-14-3-10,-16 8-21,10-9-1,-10 9 0</inkml:trace>
  <inkml:trace contextRef="#ctx0" brushRef="#br0" timeOffset="60386">800 725 28,'0'0'28,"0"0"-5,16 1-4,2-6-5,10 2-4,-3-5-2,13 4-3,-2-2-2,1 2-1,-3 0-1,-3 2 0,-5-1-2,-7-3-5,5 3-19,-5 3-8,-6-9 1,7 0-2</inkml:trace>
  <inkml:trace contextRef="#ctx0" brushRef="#br0" timeOffset="60757">1425 234 22,'0'0'26,"0"0"-10,-4-9-3,4 9-1,0 0-3,0 0-1,-11 4-2,11-4-1,-6 9-1,6 1 0,-2 1-1,4 8-1,-1 4 0,5 8 1,-1 5-1,4 4 0,0 2 0,2 3 1,-1-2-1,3-4 0,-2-5 0,2-7-1,0-11 0,3-10 0,3-12 0,1-8 0,2-13-1,1-9 1,0-5 0,0-5-1,-3 1 1,-3 5-1,-4 6 1,-3 5 0,-5 8 0,-5 8-1,0 13 0,0 0 0,0 0-1,0 0 1,0 15 0,2 0 0,3 3 0,6 4 1,-4 2 0,7 0 0,-4-1 0,0-1 0,3-4-1,0-1 1,4-5-1,0-3 1,3-9 0,1-6-1,4-8 2,0-10-1,-1-9 0,-1-10 0,-4-8 0,0-4 0,-7-4 0,-2 5 0,-5 0 0,1 8 0,-4 9-1,-1 7-1,2 16-4,-8 5-18,5 9-14,0 0-2,-7 15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65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56 277 4,'-4'-11'7,"0"1"0,1 0-1,-1-1-1,1-2 0,-1 2-1,2 0 0,1 1 1,-1 0-1,2 10-1,-1-15 0,1 4 1,0 11 2,-2-16-1,-1 1 1,1 4-1,-1-3 1,0 3-1,-1-2-2,4 13-2,-4-21-1,0 10-4,4 11-4,2-14-20,-7-2 1,6 4-1</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3:11.53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0 128 4,'31'-4'4,"-2"-1"0,2 1 0,5 1 0,0-1-1,3 3 0,-1 0-1,3 1 0,-1 0 0,0 1 0,-1 1 1,0 0 1,0 1-1,-3 0 1,3 2 0,1-2 0,1 3-1,3-1-1,1 2 0,2-1-1,1 1 0,3-1 1,-1 0-1,2-2 1,1 0 0,-1 0 0,1-2 1,-4 0 0,2 0 0,-4-1 1,2 3-2,-2-2 0,3 3 0,-3-1-1,2 2 1,1 0-1,-1 0 0,-1 1 0,4-2 1,-1-1-1,2 1 1,-1-3 1,1 0-1,-1 0 1,2-1 0,3 0 0,-3 1-1,-1-1-1,1 0 1,-1 0-1,2 0 0,0-2 0,1 1 0,-1-1 0,1 1 0,0-1 0,1 1 1,0-2-1,1 1 0,-2 0 0,0 0 0,-2-1 0,-5 0-1,3-1 1,-2-1-1,-2-1 1,0 1-1,-1-3 0,1 2 1,1 1-1,2-1 0,-2 2 0,-1 2 0,1 0 1,1 1-1,-3 0 0,3 1 0,-2 0 0,3 0 0,0-2 0,0 0 0,1-1 0,2 0 0,3-1 0,-4 1 0,1-1 0,-1 1 0,-1 1 0,-3 1 0,3 0 0,0 0 0,-2 0 0,2 0 1,3-1-1,2 0 0,2 0 0,4 0 1,-1 0-1,1 0 0,1 1 0,0 0 0,-1 1 0,0-1 0,-2 0 0,0 0 1,1 0-1,0 0 0,1 0 0,0 0 0,-2 1 0,5-1 0,1 1 0,-1 0 0,-1-1 0,1-1 0,0 0 0,0 0 1,4 0-1,-6 1 0,-2 0 0,2 2 0,-1 1 0,0 1 0,-1 0 0,0-1 1,1 0-1,0-2 0,0 0 1,0-1-1,-2-2 1,0 1-1,0 1 1,-1 0-1,-1 0 1,-1 0-1,0 1 0,-1-1 1,2 0-1,-1-2 0,0 0 1,-1-2-1,0-1 0,1 1 0,0-1 1,2 1-1,0 0 0,1 0 0,1 1 1,3 0-1,1-1 1,2-1-1,0 1 0,1-1 1,1 0 0,2 0 0,0 0-1,1 1 1,1-2 0,1 3 0,1-1 0,-2 1-1,1 0 1,-3 1-1,-2-2 1,1 0-1,-2 0 1,-1-1-1,-1 1 0,3 1 1,-2 0-1,-1 0 1,1 2-1,-2 0 0,0 0 1,-2 0-1,-1-1 0,0-1 0,1 1 0,0 0 2,0-2-2,1 0 0,1 0 0,2 1 0,-2 1 1,-1 0-1,0 0 0,-1 0 1,0 0-1,0 0 0,-3 1 0,0-1 1,0-1-1,-1 1 0,-2 0 0,-1-1 0,-1 0 1,0 2-1,0 0 0,-1 0 0,-1 1 0,3 0 1,-1-1-1,-2 1 0,0 0 0,1 0 1,-2-1-1,1 1 0,-3 1 0,1 0 0,1 1 1,2 2-1,-1 0 0,2 0 0,1 1 0,0 0 0,0-1 0,1-1 1,0-1-1,-1-1 0,1-1-1,-1-1 2,0-1-1,2-1 0,0 0 0,-2 1 0,0 1 0,0 0 0,0 0 0,0 1 0,-1 1 0,1-1 0,1 1 0,1 1-1,1 0 1,3 0 0,-2 1 0,1-1 0,1 1 0,0 2 0,-1-1 0,-1-1 0,-1-1 0,0 0 0,-2-1 0,2 1 0,0-1 0,-3 0 0,-2 0 0,1 0 0,-3 0 0,1 2 0,-2 0 0,0 0 0,-1 0 0,1 1 0,0-2 0,2 0 0,2-1 0,-1-1 0,-1 0 0,-1 0 0,1 1 0,-1 1 0,-4-1 0,-2 1 0,-4-1 0,-1 0 0,-3 0 0,-3-2 0,0-1 0,-1 0 0,1-1 0,-1 0 0,0 0 0,1-2 0,0 2 0,0 0 0,2 1 0,-3-1 0,-3 2 0,1-1 0,-3 2 0,2 0 0,-2 0 0,0 2 0,1 0 0,1 1 0,-1-1 0,1 0 0,-3 0 0,-2 0 0,-3 1 0,-3-3 0,-3 0 0,-5 1 0,0-1 0,-3 1 0,-1 0 0,1-1 0,-1 1 0,-9-1 0,14 2 1,-14-2-1,11-1 0,-11 1 0,0 0 0,0 0 0,0 0 0,0 0-1,0 0-3,-11-3-5,-2 0-28,-10 0-1,-8-9-1,-4-6 1</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5:29.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23,'0'0'16,"0"0"-1,0 0-1,0 0-7,0 0-5,0 0-1,0 0-1,0 0-1,0 0 0,0 0 0,0 0 0,0 0 0,0 0 1,0 0 0,0 0 0,0 0 0,10 1 0,-10-1 0,11 2 0,-11-2 0,19 2 0,-5-2 0,2 3 1,2-3-1,2 3 1,3-1-1,-1 2 1,0-1-1,1 1 1,0 0 0,1-1 0,-1 0 1,1-1 0,-1-1 2,3 0-1,0-2-1,2 0 1,1 2-1,2-1-1,-1 1 0,1 2 0,1 0-1,-1 1 1,-1 0-1,0 1 1,-6-1 1,2-2 1,0-2 0,-1 0 0,-2-2 0,1 2 0,1-2 0,0 0-1,1 4 0,0 0-1,0 0-1,-2 2 0,1 0 1,0 0-1,-2 0 1,1-1 0,-3-1 0,2 0 1,1 1-1,2-2 0,-2-1 0,3 1 0,3 1 0,-1 0-1,3 1 1,0-1-2,0 2 2,-1 0-1,0-1 0,0 0 0,-4-2 1,2 1 0,-3-2 0,2 0 0,-2-3 1,2 1 0,2-1-1,1-1 0,3 0 1,1 2-2,0-1 0,-1 3 1,-2 1-1,0 0 0,-3 1 0,-1 0 0,-2 0 0,0 0 0,0-1 1,2-2-1,2 1 0,1-1 0,2 0 0,1 2 1,1-1-1,0 1 0,-2 2 0,0 1 0,-1 1 0,-1 2 0,1-1 0,1-1 0,-2 0 1,2-2-1,0 1 0,-1 0 0,2 0 0,1-1 0,-1-1 0,2 1 0,1 2 1,2 0-2,0-2 2,0 1-1,0-1 0,-1 1 0,-1 1 0,-2-1 0,-1 0 0,2 0 0,2 1 0,0 0 0,3 0 0,2-2 0,1-3-1,3 2 1,3-1 0,0 1 0,1 0 0,-1 1 0,1 0 0,-2 4 0,2-1 0,0-1 0,-1 0 0,2-2 0,1 0 1,2-4-1,1-2 0,3 1 0,-1-4 0,1 0 0,-1 1 0,0-2 0,-1 3 0,0 2 0,-1 4 0,-1-4 0,2 4 0,-1-2-1,3-2 1,1 2 0,-1-3 0,0-1 0,0-2 0,0-1 0,-2-1 0,0 4 0,-2 0 0,0 0 0,1 0 0,0-2-1,0 2 1,1 2 0,1-1 0,-2 1 0,0 1 0,0-1 0,-3 1 1,3 1-1,-1 0 0,2-2 0,2 3 1,2-2-1,2-1 0,1 1 0,-1-1 0,0 2 0,0 0 0,-1-1 0,-2-1 0,0 1 1,0 0-1,1 0 0,0 0 0,2-1 0,-1 0 0,0 1 1,1 0-1,0 0 0,-3 0 0,-1-1 0,-1 1 0,-3-2-1,0 1 1,-4 2 0,0-1 0,1 1 0,-1 0 0,0 1 0,0-3 0,-2 2 1,3-1-1,-1-2 0,-3 1 0,-2-2 0,-2-1 1,1 2-1,-2 0 0,0 0 0,0 2 0,-1-1 0,3 0 1,-1 0-1,0 0 0,-1 1 0,-2-1 1,5 0-1,-2 0 0,1 1 1,-1 0-1,2 0 1,0 1-1,3-2 0,2 2 0,1-1 1,0-1-1,-1 0 0,1 0 0,-1 2 0,2-2 0,-2 3 0,-1-1 1,-1 1-1,2 1 0,4 1 0,-1-1 0,2 0 1,-2 0-1,1-1 0,0 0 0,-1 1 0,-4-1 0,-1-2 0,-1 1 0,-2 1 1,1-1-1,-1 2 0,4-1 0,-1-1 0,1 2 0,4 0 0,0-1 0,2-1 0,0 0 0,1-1 0,-1 1 0,2-1 1,-2-1-1,-1 2 0,3-2 2,-1 2-2,2 0 0,0-1 0,0 0 1,-1 2-2,2 1 1,-2-2 0,-4 2 0,0-1 0,-1 1 0,-1 1 0,-1 0 0,1-1 0,-2-1 0,-2 1 0,1 0 0,-4 1 0,-2-2 0,-4 0 1,-6-2-1,-4 1 0,-3-1 0,-3 2 0,-5-4 0,-1 3 0,-2 0 0,-1-2 0,-4 2 0,-1-1 0,-9 1 0,13-2 0,-13 2 0,0 0 0,0 0 0,0 0 0,0 0 0,0 0-1,0 0 1,0 0 0,0 0 0,0 0-2,0 0 2,0 0 0,0 0-1,0 0-1,6 11-3,-6-11-5,15 11-7,-5-5-4,5 1-1,-3 2-1,5 2 5,-3-5 6,1-1 8,-4 0 7,-11-5 10,13 1 5,-13-1 2,0 0-2,0 0-2,0 0-5,0 0-5,0 0-3,0 0-2,0 0 0,9 0-1,-9 0 1,0 0 0,0 0 1,12 11-1,-12-11 1,0 0 0,11 12-1,-11-12 1,9 14 0,-9-14 0,12 21 0,-6-9 0,1 3 0,-7-15-1,0 0-1,22 65 1,-22-65-1,11 53 1,-11-53-1,10 59-1,-10-59-3,11 67 3,-11-67-1,12 69 2,-12-69-3,16 66 2,-16-66-2,12 61 4,-12-61-1,8 47 0,-8-47-1,0 0 2,4 54-1,-4-54 0,0 0 2,-2 51-3,2-51 3,0 0-2,1 49 0,-1-49 0,0 0 1,0 0-1,1 49 0,-1-49 0,0 0 0,0 0-1,0 0-1,0 0-7,0 0-13,-5 45-15,5-45-2,0 0 1</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5:32.87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12113 1145 4,'0'0'27,"0"0"1,0 0-1,0 0-21,0 0-4,0 0-1,0 0 1,0 0 1,0 0 0,0 0 0,0 0 0,0 0-1,0 0-1,0 0-1,-44-20-2,44 20 0,-55 0-1,55 0-1,-64 2 1,64-2 0,-68 1 1,68-1-1,-75 4 1,75-4 0,-75 3 1,75-3-1,-78 2 2,37-1 2,41-1-1,-77-3 1,77 3 1,-84-3-1,41-1 1,-3 3-1,-1 2 1,-4-1-2,-4 0-1,-1 3-1,-1 1-1,-2 3 0,-5 2-2,0 0 0,-5-1 0,1 3-2,-2 0 2,-2-1 0,0-3 1,1 0 1,-1-1 0,1-1 1,2-1-1,0 0-1,0 1 0,1 1-1,1-4 1,0 0-1,0-2 1,1 2 1,-1-5 1,0-1 2,0-2 0,-1-3 0,-2 4 1,2 0 0,-2 3-1,1 1 0,0 4 0,-2 1 0,2 0 0,-2 2 0,-2 2 1,-2-2 0,-1-4 0,-3-2 1,0-4 0,-2 1-1,1-2 0,-2-2 0,-2-1-1,1 0 0,-3 0-1,-1 2 0,-1 2 0,-2-1 0,-5 1-1,0 0 1,2 2 0,-4 1 0,0-2 1,1 0-1,-3 1 0,1 0 0,2-1-1,0 0 1,1 1 0,2 1-1,1 2 1,1 1 0,4 0 2,1 0 0,3 0 2,2 0-1,1 0 0,0-1 1,2 2-1,-2-4-1,2 1 0,-1 2-1,-1-2 0,0 0-1,-2 1 0,1-3 0,-1-1 0,1 2 0,1-3 0,0-1 0,0 3-1,1 0 1,1-1 0,1 1 0,0 2 0,0 2 0,-1 2-1,2-1 1,-2-2 0,1 2 0,0 0 0,2 1 0,-3-1 0,2 0 0,2 2 0,-1-2 0,3-1 1,0 2-1,0 0 0,-1-2 0,2 7 0,0-7 1,-1 2-1,2 1 0,-1 4-1,-1-3 1,1 1 1,0-1-1,1-2 0,0 2 1,-1-3 0,1 1 1,1-2-1,-1-4 0,0 1-1,-1 2 0,-1 0 0,-1 2 0,-2 1-1,0-4 1,0 2 0,1 2 1,-1-1 0,-1-3 1,1-1-1,0-1 1,0 0-1,1-2 0,0-1 0,-1 1-1,-2 1-1,3 4-1,0-1 1,1 0 1,0 0-1,1 3 2,4 2-1,3-3 1,3-3-1,1-2 2,6 2-1,3-2 0,3 1 0,6 4-1,-2-3 1,2 1-1,43 0 1,-68-5-1,68 5 1,-58-3 0,58 3-1,-49-7 1,49 7-1,0 0 0,-51-15 1,51 15-1,0 0 0,0 0 0,-44-19 0,44 19 0,0 0 0,0 0-1,-20-48 1,20 48-1,-9-42 1,9 42-1,-7-61 1,7 61-1,-7-72 1,3 28-1,1-2 0,0-6 0,1-1 3,1-4-1,0-2 0,2-7 1,1 0 0,2-1 0,0 1 0,2 5 0,0 3-1,0 7 0,2 6 0,-2 6 1,-2 6 0,-2 5 0,-1 4 1,-1 3 0,-1 4-1,-1 3 0,0 2 0,2 12-1,-5-14 0,5 14-2,0 0 0,0 0 0,0 0 0,0 0 0,0 0 0,0 0 0,0 0 0,0 0 0,6 9 1,-6-9 0,10 4 0,-10-4 0,17-2 0,-7 3 0,-1 0 0,1 1-1,1 1 1,-1 7-3,-4 3-11,0 2-19,3 2-1,-9-17 1</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1:30.05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4685 836 4,'0'0'7,"0"0"-1,0 0-1,0 0-1,0 0 1,0 0 0,0 0 1,0 0 1,0 0-1,0 0 0,-2-10 1,2 10-2,0 0 0,-6-12 2,6 12-3,-4-13 1,4 13-1,-6-20 0,4 7 0,-3-1-1,2-2 0,-2-1 0,0-2-1,-1-2 0,1-2 0,-3-1 0,1 1 0,-2 1-1,2-1 1,-1 0-1,1 0 0,0 3 0,2 1 0,1-1 0,0 2 0,0 0 1,1 4-1,0-1 0,-1 5 1,-1-1-1,3 1 0,2 10 0,-8-15 0,8 15 0,-9-17 0,9 17 0,-9-15-1,4 5 1,5 10-1,-8-16 1,4 7-1,0-1 1,2-2-1,0-2 0,-1 4 0,2-1 1,1 11-1,-4-17 0,4 17 0,-2-11 0,2 11 0,0 0 0,0 0 0,0 0 0,0 0-1,0 0 1,0 0 0,0 0-1,0 0 1,0 0-1,0 0 0,0 0 0,0 0 0,0 0 0,0 0-1,-11-1 1,11 1 0,-11 5 0,11-5 1,-18 6-1,5-5 1,0 6-1,-1-1 1,-3 2 0,-6-2 0,-2-3 0,7 3 0,-2-3 0,4 4 0,0-5 1,4 0-1,2-2 0,10 0-1,0 0 1,0 0 0,0 0-1,0 0 1,12-9-1,2 2 1,6-2-1,4 0 1,7-2-1,4-1 2,6-1-2,2 2 1,-7-2 0,0 1 1,-4 3-1,-4 0 0,-6 2 0,-7 2 1,-4 1-1,-11 4 1,10-2 0,-10 2 0,0 0 0,-13 4 0,3-2 0,1 2 0,-5-1-1,-1 0 0,-4 2 0,1-1-1,-1 1 0,3-3-2,5 3-7,-2-4-11,1-1-12,12 0 1,0 0 0</inkml:trace>
  <inkml:trace contextRef="#ctx0" brushRef="#br0" timeOffset="1412">5208 106 14,'0'0'9,"0"0"-2,0 0 0,0 0-1,0 0-1,0 0-2,0 0-1,14 4 0,-14-4 0,18 1 2,-4-1 0,4-3 0,6 0 1,5-3 1,5-2 0,2-3 0,5 1-1,-1-3-1,1 2-1,-6-3 0,-3 5-1,-6 0 1,-6 3-1,-7 0 0,-4 4 1,-9 2-1,0 0 0,-15 10 0,-2-2-1,-4 2 1,-6 4-1,-4 1-1,-5 4 1,-2-1-1,2 2 0,2-2 0,2-3 0,7-1-2,3-5-1,10-2-5,0-4-10,12-3-13,0 0 0,-2-12 0</inkml:trace>
  <inkml:trace contextRef="#ctx0" brushRef="#br0" timeOffset="2193">5014 707 15,'0'0'9,"0"0"0,0 0 0,0 0-2,0 0-1,0 0-2,0 0-2,0 0 0,-8-10 0,8 10 1,-12-17 0,5 1 1,-2-4 0,2-5 0,0-4 1,-1-5-1,0-1 0,-3-3-1,8 3 0,-5 1-1,2 2 0,-2 2 0,3 0-1,-1 4 0,1 3 1,1 2-2,2 1 1,-1 4 0,1 4 0,0 2 0,2 10 1,-3-10-1,3 10-1,0 0 1,0 0 0,0 0-1,0 0 0,-9 5 0,9-5-1,-3 11 1,1 0-1,1 4 0,0 4 1,0 8 0,-2 3-1,0 4 1,2 8 0,-1 3 0,0 2 0,0 0 0,1-2 0,-1-5 0,2-5 0,2-6-5,-1-5-17,-1-24-8,10 11 0,-10-22 0</inkml:trace>
  <inkml:trace contextRef="#ctx0" brushRef="#br0" timeOffset="4186">3925 293 8,'-12'-6'8,"-3"-5"0,-1 2-1,-1-3-2,-3-3-2,-2 1 0,-3-1-1,-2 2-1,-4-1 0,-2 3-1,-6 0 1,-2 1-1,-5 5 0,-3 1 0,-3 2 1,-1 4-1,0 1 0,0 3 0,3 7 1,4-2-1,2 6 0,7 1 0,2 2 1,0 2-1,8 2 0,1 1 1,0-2-1,3 4 1,1-1-1,1-5 1,1 1 0,4-2 1,-4-4 1,2-2-1,-1-2 1,-4-4 0,0-2 0,-2-1-1,-2-3 0,-4-1 0,-3-2-1,-2 0-1,-2-2 1,-2-1-1,-4-1 0,-2 0 1,-3 0-1,0 1 1,-2 0-1,-1 1 0,2 1 1,-5 0-1,1 3 0,1 1 0,5 2-1,1 0 1,6 1-2,6-1-1,6 0-9,13 6-8,5-9-4</inkml:trace>
  <inkml:trace contextRef="#ctx0" brushRef="#br0" timeOffset="5167">3874 285 1,'0'0'12,"-13"-17"-2,6 4-2,0-3-2,0-3-1,0-4-2,-2-2 1,2-1 0,-1-2 0,2 2 0,-1 5 1,1 1-2,0 5 0,3 4 0,3 11-1,-6-13-2,6 13 0,0 0-1,0 0 0,0 0-1,0 0 1,0 0 0,0 0 0,7 15 0,-7-15 0,12 20 1,-1-7 0,-1 4 0,3 0 0,-2 2 0,1 2 0,-1-1 0,-1-1 1,-3-2-1,0-2 0,-2-5 1,-1 2-1,-2-2 0,-2-10 1,5 13-1,-5-13 0,2 12-1,-2-12 2,1 15-1,-1-15 0,-1 17 0,-2-8 1,-2 2 0,-1-1 0,-4 0 0,0 1 0,-1-1 0,-4-1 0,2 1 0,-1-2 0,3-1-1,-2 0 0,3 0 0,0 1 0,0-1-1,1 3-2,-2 2-4,-4 1-11,4 10-6,-12-9-1</inkml:trace>
  <inkml:trace contextRef="#ctx0" brushRef="#br0" timeOffset="6489">161 576 8,'0'0'25,"0"0"0,0 0-9,0 0-7,0 0-3,0 0-4,0 0-1,-60 8 0,60-8-1,0 0 1,-45 33-1,45-33 1,0 0 0,0 0-1,-44 44 1,44-44 0,0 0 0,0 0-1,0 0 1,0 0-1,0 0 0,0 0-1,0 0 1,-12 44 0,12-44 0,0 0 1,43 17-1,-43-17 1,46 15-1,-46-15 1,0 0-1,50 33 0,-50-33 1,0 0-1,50 40 1,-50-40-1,0 0 2,20 41 0,-20-41 0,0 0 1,0 0-1,-26 43 1,26-43-1,0 0 1,-48 19-2,48-19 0,0 0 0,-55 12-1,55-12 0,0 0 0,0 0 1,0 0-1,0 0 0,0 0-1,0 0 1,0 0 0,0 0-1,-8-45 1,8 45-1,42-39 0,-42 39 1,51-52-1,-51 52 1,59-51-1,-33 24 1,0 3-1,-3 2 0,-4 3 1,-6 4-1,-3 3 0,-4 1 0,-6 11 1,-2-12-1,2 12 0,0 0 1,0 0-1,0 0 1,0 0-1,-47-4 1,47 4 0,0 0 0,0 0-1,0 0 1,-49 43-1,49-43 0,0 0 1,-24 43-1,24-43 1,0 0-1,0 46 1,0-46 0,0 0 0,24 35 0,-24-35 0,26 14 0,-12-13 0,5-1 0,4-4 0,0-3 1,2-3-1,-6-6 2,5-4-2,-6-6 1,2-4 0,-4-4 0,-6-5 0,2-2-1,-3-1 1,1 2-1,-1 1 1,-5 6-1,-1 4 1,-1 6 0,3 5-1,-7 6 1,2 12-1,-3-11 0,3 11-1,0 0 1,-6 15-1,4-4 1,-1 6-1,3 2 1,3 7 0,0 4 0,3 5 0,3 1 1,-1 4-1,3-2 1,0-1-1,-1-4 1,-4-5-1,5-6 1,-7-6-1,0-5 1,-4-11-2,0 0 0,0 0-1,-22-17-3,5 3 1,-14-8-2,-7 1 1,38 21 1,-83-49 1,38 27 1,1 3 2,44 19 1,-67-27 1,67 27 0,0 0 0,0 0 0,-21-15 0,41 9 0,17-4-1,7-1 1,7-5 0,12-2 1,8-4 0,-3 1-2,7-2-1,-7 2-12,-13 0-16,2 6-1,-10-5 0</inkml:trace>
  <inkml:trace contextRef="#ctx0" brushRef="#br0" timeOffset="8021">1096 506 9,'-8'-9'13,"-4"0"-7,2 2 0,-8 1 3,9-2 1,-6 1 1,6-1 1,9 8 1,-12-16-2,12 16-1,-6-19-3,16 9-3,-7-3 0,11 0-2,-2-2-1,3 3 0,2-1-1,3 1 0,0 3 0,-1 4 1,1 3-2,-1 5 2,-3 2-1,-7 4 1,0 4-1,-6 2 1,5 2 0,-9 0 1,-5 2-1,-1 0 0,-6 0 1,2-3-1,-4-3 0,2-2 1,-5-2-2,5-4 0,1-3-1,1-6-4,11 4-4,-17-14-10,13 0-11,4-1-3,2-6 1</inkml:trace>
  <inkml:trace contextRef="#ctx0" brushRef="#br0" timeOffset="8522">1356 25 17,'-7'21'17,"6"-8"-5,1 3-2,6 0-1,-3 1-4,6 4 0,-1 4 0,5 7 0,1 4-1,1 2 0,0 2-1,-4 2 0,2 0 0,-1 1-1,-3-8-1,-1-6 0,-2-6-1,-3-5-2,-4-8-6,1-10-6,-10 3-2,1-15 0,-5-6-1,-3-2 0</inkml:trace>
  <inkml:trace contextRef="#ctx0" brushRef="#br0" timeOffset="8742">1298 345 12,'-16'-15'10,"0"4"1,11 1-1,5 10-2,1-14-1,11 8 0,6-1 1,9-5-2,2 3 0,10-1-1,2 2-1,4-1-2,0 4-12,5-1-16,-8-4-1,2 11 0</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1:39.4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24 841 16,'-43'-3'14,"43"3"-1,0 0-2,0 0-1,0 0-1,0 0-2,0 0 0,0 0-2,0 0-1,0 0-2,0 0 0,0 0 0,53-28-1,-53 28 0,54-5 0,-54 5 0,69 3 0,-34 2-2,-4 1 0,-1 1 1,0 2-1,-8-2 0,-3 2 1,-6 3 0,3-3 0,-9 2 1,-2 4 0,-4-1 1,-4 1-1,-4 4 1,7-19 1,0 0-1,-50 53 0,50-53 0,-56 25 0,56-25-1,-68 19 0,68-19 0,-58 8 0,58-8-1,-45-5 0,45 5 0,0 0 0,-13-42-1,13 42 1,36-53-1,-36 53 0,41-64-1,-41 64-2,53-60-5,-53 60-8,42-46-12,-42 46 0,25-19 0</inkml:trace>
  <inkml:trace contextRef="#ctx0" brushRef="#br0" timeOffset="741">350 381 14,'0'0'14,"0"0"-7,-11 1-3,11-1-2,0 0-1,0 0 2,-9 11 0,9-11 1,8 16 2,-1-3 0,3 5 0,8 6 0,3 6-2,-2 6 2,-2 8-3,1 4 0,-2 0-1,-4 0 0,0-3-1,-4-5 1,-3-8-2,1-6 1,-6-10-1,0-16 0,0 0-3,0 0-1,10-24-3,-10-2-3,6-7 2,-5-8-2,6-6 1,-4-4 1,3 3 2,-3 0 3,0 4 2,-1 6 3,0 7 1,-2 7 0,0 8 0,0 6-1,0 10 0,0 0-1,0 0 2,0 0 0,0 0 0,8 14 2,-4-3 0,4 5 1,-2 3 0,3 3 1,2 8-3,0 1 0,3 4-1,0 3-1,1-1 0,-2 1 0,4-3-1,-5-2 0,1-6 0,-3-2-1,0-2-8,3-3-19,-13-20 0,9 18 0</inkml:trace>
  <inkml:trace contextRef="#ctx0" brushRef="#br0" timeOffset="1522">946 511 1,'0'0'20,"-5"-11"-9,5 11-3,0 0-1,0 0-2,0 0-2,0 0 1,0 0-2,-6 13 0,9-2-1,-3 6 0,5 4 1,2 3-1,-2 5 1,7 2 0,-8 3 0,9 1-1,1 0 0,0-2 0,0-1 0,-8-4 1,6-6-1,-8-3 0,9-6 0,-11-1 3,-2-12-1,0 0 1,7 10 0,-7-10 0,-5-14-1,0-2 1,-8 0 0,-3-12-1,0 1-1,0-9-1,1-1 0,2 1 0,2-5 0,8 2-1,4 4 0,10 3-1,-9 3 0,12 4 0,-2 4 0,4 6-1,-1 5 1,-3 6 0,4 4 0,-5 6 0,8 3 0,-9 5 1,0 0 0,-1 3 0,-3 2 1,0-2-1,-5 2 2,-2-2-1,-5 1 1,-4-1 0,-11 0 0,-4-1 1,5-2 0,-4-3-1,1-4-2,-2-2-1,3-4-5,3-2-8,19 1-15,-6-19-1,6 5 0</inkml:trace>
  <inkml:trace contextRef="#ctx0" brushRef="#br0" timeOffset="2223">1280 537 19,'-10'-1'13,"6"-9"-1,4-4 1,3-3-3,0-5-1,3 1 0,2 0-1,2 3-1,-2 0-1,3 6-2,-3 2-1,3 6-1,1 3-2,-1 4 1,-2 6-2,4 1 2,-5 5-1,3 3 0,-2 2 1,-5 2 0,-3 0 0,-4 1 1,-3-5-1,-5 1 1,-1-2-1,-6-4 1,1-2-1,-3-3 1,0-3-1,0-3-1,1-3 0,1-2-1,2-1-4,3-6-5,3-1-12,7 0-9,-3-7 0,11 5 0</inkml:trace>
  <inkml:trace contextRef="#ctx0" brushRef="#br0" timeOffset="2684">1705 271 14,'-9'-1'23,"9"1"-7,-14 6-5,1 0-2,0 6-3,-6-4 1,-1 4-2,-3 1 1,4 4-1,-8 0-1,4-1 0,2 1-2,0-2-1,6-1-1,2-4 0,13-10-1,-13 13 1,13-13 0,0 0-1,22 0 1,-5-2 0,2-1 0,4 1 0,-3 2 0,4 2 0,1 3 0,-7 3-1,-3 6 1,-1 3-1,-7 2 0,-6 2 2,-1 1-1,-4-2 1,-7 1 0,3-1-1,-6-3 1,-2-1 1,0-4-2,5-1 0,1-3-2,-2-5-4,12-3-6,-11-5-9,8-12-7,10 2 0</inkml:trace>
  <inkml:trace contextRef="#ctx0" brushRef="#br0" timeOffset="3175">1866 273 3,'-3'15'8,"-2"-2"3,0 4 1,-7-4 1,2-1 0,-6-1 2,1 0-1,-3-2-4,3 2-2,-3-3-2,-3-1-2,5 1-1,0-1-1,4-1-2,1-1 1,11-5-1,-15 10 0,15-10 0,0 0-1,12 9 0,1-8 1,1 1-1,7 0 1,-1 0-1,6 2 1,-1 1-1,-3 0 1,-1 1 0,-4 4-1,-2-1 1,-7 2 0,-2 0-1,-4 1 2,-2 0-2,0-12 1,-7 18-2,7-18-1,-8 11-4,8-11-4,0 0-6,0 0-6,-3-24-6</inkml:trace>
  <inkml:trace contextRef="#ctx0" brushRef="#br0" timeOffset="3575">2005 275 2,'0'0'13,"10"-6"-4,-10 6-2,7 11-2,-3 2-2,-1 1-1,2 6 1,0 0 1,0 3 0,1 1 0,-1-1 0,0 0 0,3-2 0,-3-3-1,0-4 1,-1-4-2,-4-10-1,0 0-9,16-5-15,-19-14-1</inkml:trace>
  <inkml:trace contextRef="#ctx0" brushRef="#br0" timeOffset="3896">2035 2 12,'0'0'19,"0"0"-12,0 0-4,0 0 0,0 0 2,1 9 2,-1-9-1,0 0 2,0 0 0,0 0 1,0 0-2,0 0 0,0 0-3,0 0-1,0 0-1,0 0-1,1 10 0,-1-10-1,4 10 0,-4-10 1,6 16-1,-1-4 0,2 1 1,2 5-1,1 3 0,3 5 1,-1 4 0,-1 0 0,0 3 0,-3-3 0,-1 0 0,-1-4 0,-3-3-1,-2-7 1,-1-5 0,0-11-1,3 9 1,-3-9-1,8-10 1,-2-1 0,3-3-1,1-2 1,1-2-1,1 2 0,-3-1 1,1 8-2,-10 9 1,17-5-1,-17 5 1,10 8-1,-5 5 0,-2-3 1,3 8-1,-4-5 2,3 2-2,1-2 1,-1 0 0,1-1-1,-4 1 1,-2-4 1,0-9-1,2 16 0,-2-16 0,-9 10 1,9-10 0,-14 5 0,14-5-1,-12 0 0,1-2 0,11 2-2,-18-5-2,8 4-8,10 1-18,-20-10 0,20 10 0</inkml:trace>
  <inkml:trace contextRef="#ctx0" brushRef="#br0" timeOffset="4657">2302-5 8,'17'7'24,"-17"-7"-5,0 0-7,0 0-3,0 0-2,0 0-3,0 0 1,2 14 0,-1-4 0,4 5 0,-3 2 0,7 6 0,-5-1-1,6 9 0,-3 2-1,7 3-1,-6-3 0,2-1-2,-1-2-1,-2-5-6,4-1-5,0-6-19,-11-18 0,14 12 1</inkml:trace>
  <inkml:trace contextRef="#ctx0" brushRef="#br0" timeOffset="5017">2559 291 11,'19'-1'17,"-9"-5"-4,1-3-1,1-1-2,-4-6-1,3 0-1,-4-5 1,0 1-2,-1-1-2,0 5 0,-4-2-1,-2 4-1,-1 2 0,1 12-1,-11-14 0,11 14-1,-19 1 0,7 6-1,-4 3 0,0 3-1,-1 1 1,-3 4 0,3 4 0,-1 1 0,2 1 0,0-2 0,2 0 1,4 1-1,1 1 0,4-3 0,2-3 0,6-3 1,4 1-1,5-3 0,6 0 0,3-2 0,7 3-4,0-4-12,2-1-15,5 5 1,-9-5 0</inkml:trace>
  <inkml:trace contextRef="#ctx0" brushRef="#br0" timeOffset="5899">1414 962 12,'0'0'15,"0"0"-7,0 0-2,-2 9 0,2-9 0,3 10-2,-3-10 2,1 20-1,0-4 2,0 3-1,-2 5 0,2 2-1,-3 0-1,3 2-1,0-4-1,1-4 1,4-6-1,3-8 1,3-10-1,5-9 0,2-8 1,2-5-1,-4-7 1,5 0 0,-5 1-1,-3 4 0,-4 3 0,-4 7 0,-2 5 0,-4 13 0,3-12-2,-3 12 1,0 0-2,0 0 1,1 16 0,3-7-1,-4 3 1,12 4 0,-3 3-1,2 1 2,3 0-2,0 0 2,1 0-2,-3-3 1,5-3 0,-10-2 1,3-6 0,-1-4 1,-9-2-1,16-13 1,-8 0 0,2-3 0,-1-3 1,0-2-2,-3-2 1,2 2-2,-3 0 1,-2 3 0,0 4-1,-1 2 1,-1 3-1,-1 9-2,0-9-2,0 9-4,0 0-7,0 0-18,0 0-2,0 0 2</inkml:trace>
  <inkml:trace contextRef="#ctx0" brushRef="#br0" timeOffset="6780">1997 992 16,'-16'0'16,"4"-2"0,2-1-1,-3-4 0,13 7 0,-12-17-3,12 4-3,1-4-3,5 2-1,-1-1-4,3 1 1,4 0-3,-2 1 2,2 4-2,0 5 0,-2 4 1,1 3-1,-1 0 1,3 4-1,-4 7 1,2 2 0,-2 2 1,-3 3-1,-3-2 2,-1 5-1,-5 0 2,-3 0-1,-3-6 0,-4 1 1,-3-3-1,1-1 0,-2-5-1,1-2 0,-1-1 0,5-5-2,-1-2 0,4-6-3,9 7-5,-6-22-8,8 5-13,8 2-2,0-8 0</inkml:trace>
  <inkml:trace contextRef="#ctx0" brushRef="#br0" timeOffset="7251">2193 810 9,'9'16'8,"-4"-5"1,2 2 1,1-1 0,0 4 1,0 3 0,-2-2 0,5 2 0,-2 0-4,1 1 0,0-8-2,-3 6-1,-1-8-2,-6-10 1,11 13-1,-11-13 0,0 0 1,0 0 0,0 0 2,0 0-1,-10 2 0,10-2-1,-8-15 1,5 4-1,-4-2 0,2-5-2,3-2-1,-2 0 0,5 2-1,-1-2 1,1 1-1,3-1 1,8 3-2,1 1 1,4 2 0,0-2 1,1 0-2,1 2 0,6 2-3,-3-2-6,-1 3-10,2 4-13,-5-4 1,5 7 1</inkml:trace>
  <inkml:trace contextRef="#ctx0" brushRef="#br0" timeOffset="7811">2572 562 4,'0'0'24,"0"0"-1,0 0-12,0 0-5,0 0-3,-7 11 0,7-11 0,3 20 1,-1-4 1,6 3-1,-4 5 0,3 7 0,0 1-1,3 10 0,-4 4-1,3 4-1,-3-2 0,0 0 0,-2-5 0,-1-6-1,0-3 0,-3-14-6,1-8-16,-1-12-6,0 0 0</inkml:trace>
  <inkml:trace contextRef="#ctx0" brushRef="#br0" timeOffset="8192">2828 972 21,'0'0'22,"9"-24"-12,-2 6-3,1 1 1,1-1-2,3 1 1,-2 3 0,2 4 0,-2-1-1,1 6-1,-11 5-1,16-1-2,-16 1-1,8 10 0,-2 1 0,-1 5 0,0 0 0,-1 2 0,1 0-1,-3 0 1,3 1 0,-5-3-1,-4-3 1,1-1 1,-3-1-1,-2-1 1,-3-3-1,0 1 1,-5-3 0,0-2-2,-2-2 0,-2-3-1,1-2-3,-1-6-3,4 0-6,0-9-6,5-6-7,7-1-4,2-12 0</inkml:trace>
  <inkml:trace contextRef="#ctx0" brushRef="#br0" timeOffset="8552">2863 563 13,'10'-10'13,"-10"10"-5,0 0-4,8 11-3,-4 4 0,0 5 1,0 5 1,3 4 3,-3 3 2,3 2 0,-2 1 1,6 7 1,-3-2-2,2 3-2,-1-2-1,-2 2-1,1-5 0,2 1-2,0-7 0,-4-5-1,-1-5-1,2-7-2,-2-1-8,5-2-20,-10-12 1,0 0-1</inkml:trace>
  <inkml:trace contextRef="#ctx0" brushRef="#br0" timeOffset="8953">3350 817 9,'0'-10'27,"0"10"0,0 0-4,-10-10-15,10 10-3,-13-5 0,13 5-2,-21 2 0,10 1 0,-2 3-1,0 4 1,-4-1-1,0 5 0,-1 1 0,0 5-1,-1-1 1,2 0-1,1-1 0,2-1-1,4-2 1,3-1-1,7-14 0,-8 17 0,8-17 0,8 10 0,-8-10 0,18 9 0,-4-4 0,1-1 1,4 1-1,-1 0 0,2 2 0,-2 0 0,0 1 0,-1-1 0,-2 3 0,-1-1 0,-3 3 0,-1 1 0,-1 3 0,-3-4 0,0 3 0,-4-2 1,-1 1-1,-3-1 2,-3-2-1,-1-2 2,-8-2-1,2 3 0,-8-2 0,2 1-1,-3 1-2,-2-5-6,-1-2-21,0 7-6,-3-9 1,6 3-1</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2:04.26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3349 1943 10,'1'-13'9,"-4"2"-7,1 0-1,-1-1 2,0 2 1,-1 0 1,-1 0 0,-1 1 0,-7-1 2,3-1 0,-4 1 0,-1-2-2,-3-1 0,-5 1 0,-3-2 0,-2 0-1,3-2-2,-10 1-1,0-1 0,-6 0 0,-1-1-1,-5 1 0,-3 0 0,-4 2 0,-4 0 0,-1 4 0,-1 3 0,-2 1 0,-1 6 0,-3 6 0,-2 0 1,-1 3-1,0 6 0,0 1 1,0 4-1,0 1 1,2 0 0,1 1-1,1 3 1,0-2 1,0-1 0,-1 0 0,1 0 0,0 0 0,-1 0 0,1-1 0,2 2-1,3 2 0,-1 2-1,4 1 1,0 4 0,2 1 0,2 2 0,0 2 0,3 1 1,3 3-1,2-1 1,4 0 0,4 2-1,3-3 0,3 4 0,3 0 0,2 3 0,2-2-1,-1 5 1,2 2-1,-2 4 0,-1 4 1,2 0-1,-2 1 0,3 1 2,-1-1-2,1 0 2,1 0-1,4 0 1,-2 0-1,4 2 1,-1 5-1,2 3 0,-3 3-1,3 4 1,-3 4-1,0 3 0,0 1 0,-2 3 0,0 1 0,0 0 1,1-2-1,2-1 1,-1-2 0,4 0 0,1-1 0,2-3 0,3 0 0,2 0 0,1-2 0,3 2 0,3-1 0,0-1-1,1 0 0,2-3 1,-2 0-1,0 0 1,0 1-1,-1-2 1,-2-2 0,0 1 0,0 0 0,0-1 0,-1-2 1,2 2-1,-1-1 1,1 1-1,1 0-1,0-1 1,-1 2-1,2-3 0,-2 0 1,2-2-1,-1 0 0,0 1 1,0 0-1,1-2 1,0-4-1,1 0 1,0 4-1,1-4 0,1-4 0,4-2 0,1 0-1,4 2 1,1-1-1,3 0 1,2-4-1,1 0 2,2 4-1,-1-3 0,1 1 0,1-2 0,0-3 0,0 7 0,0-5-2,3 1 0,0-4 0,1 1 0,1-7 1,1 1-3,2 0 3,-32-45-1,68 80 2,-68-80-1,71 77 1,-71-77 0,77 74 0,-77-74 0,75 65 0,-75-65 2,74 58-3,-74-58 3,78 46-2,-78-46-1,73 33 1,-73-33 0,76 24 0,-76-24-2,76 22 2,-76-22 0,74 21 0,-74-21 0,77 22-1,-77-22 1,80 20 0,-80-20 0,80 4 0,-80-4 1,80-6-1,-80 6 1,78-13-1,-78 13 0,75-18 1,-75 18-1,70-15 0,-70 15-2,72-11 2,-72 11 0,71-19 0,-71 19 1,72-13-1,-72 13 0,72-19-1,-72 19 2,73-24-1,-73 24-1,73-25 1,-73 25-1,72-32 1,-72 32 0,73-35 0,-73 35-1,69-42 2,-69 42-3,67-45 3,-67 45 0,63-48-1,-63 48 1,60-56-1,-60 56 1,56-61-1,-56 61 3,55-70-3,-55 70 1,54-86-1,-26 35 1,0-6 0,0-3 0,1-5 0,-1-6-1,0-4 0,-1-1-1,2 1 2,0 1-2,0 3 1,-1-1 0,-2 4 0,2 1-1,-1 2 1,0-2 0,-4 0-1,-1-3 2,0-1-2,-2-4 1,0-1 0,-2-1 0,0 0 0,-1 0 1,1-1-1,0-1 0,0 0 0,-1-2 0,0-2 1,0-3-1,2-5 0,-5-3 0,2-2 0,-2 0 0,1-3-1,-3 2 1,3-1 0,-5-1 0,-1 1 0,3 4 0,-4 0 0,-4-1 1,0 1-1,-1 0 0,-5-1 0,-1 2 1,-5 1 0,-1 2-1,-3-3 1,0 4-1,-4 0 2,2-1-1,-3 2 0,1 0 0,-2 1 0,2 0-1,-1 2 1,3 1-1,-3 1 0,2-2 0,-3 3 0,-1-1 0,-1 3 0,-4-2 0,-2 1 0,-2 1 0,-2 1 0,-2 0 0,1 3-1,-3 0 1,1 2-1,2 3 1,1 4 0,-1 2-1,1 5 1,2 5 0,1 5 0,4 7 0,-1 5 0,1 4 1,1 6-1,3 4 0,0 4 1,1 4-1,-2 4 0,3 1 0,2 2 0,0 3 1,4 1-2,1 2 1,10 3 0,-15-2-1,15 2 0,0 0-5,0 0-7,0 0-20,-1 11-5,13-8 2,-2-10-1</inkml:trace>
  <inkml:trace contextRef="#ctx0" brushRef="#br0" timeOffset="3285">3385 2945 10,'11'-24'10,"1"4"0,3-6-2,5-7 0,4-6 0,3-7-2,1-1 0,5-4-1,-1 0 0,-3 0-1,2-1 1,-2 2-1,0 5-2,-3 3 1,1 6-1,-5 6 0,0 7-1,0 8 0,1 8 0,-2 9 1,0 8-1,0 8 1,2 5 0,0 3 0,4 5 0,1 1 0,1 0 0,3-5 0,3-3 0,5-6-1,2-8 0,1-7 1,4-9-1,-2-11 0,3-6 0,-2-13 1,0-6-1,-5-8 0,-3-3 0,-1-5 0,-4-1 0,-4 1 0,0 3-1,-4 5 1,-3 8-1,-2 6 0,-3 7 0,-1 6-1,-3 7 0,-1 9 1,0 5 0,-1 6-1,4 4 1,0 7 0,4 5 0,1 0 0,6 3 0,4-2 1,3-3 0,4-4 0,3-6 0,0-12 1,6-4 0,3-10 0,1-5 0,-2-6-1,2-6 0,-4-4-2,-1-6-1,-3 4-3,-10-8-7,-2-1-21,-3 6-2,-15 0 2</inkml:trace>
  <inkml:trace contextRef="#ctx0" brushRef="#br0" timeOffset="4406">3352 2900 9,'1'-17'25,"7"-1"-7,1-5-5,0-6-3,3-1-2,1-6-1,1-2-1,2-6-1,0 2-1,1-3 0,0 2 1,-1-1-2,1 2-1,-2 3 1,0 5-1,-2 4-1,0 5 0,-4 5 0,-1 6-1,-2 2-1,-6 12 1,6-9-1,-6 9 0,0 0 0,0 0 1,-2 11-1,2-11 1,-4 18-1,1-5 0,-2 5 0,-3 3 1,0 4-2,-4 6 1,-4 4 0,-2 6 1,-6 4 0,-1 1-1,-1 1 2,-1 0-1,-1-1 0,3-5 0,2-3 1,3-4-2,5-6 1,1-5 0,5-3 0,3-4-1,4-2 1,3-3 0,-1-11 0,19 15 1,1-13-1,6 0 1,9-3 0,7-3 0,8-2 0,3-4 0,2 2-1,1-2 1,-2 1-1,-4 2 1,-5 1 0,-7 3 1,-6 1-1,-5 2 1,-6 1-1,-3 1 1,-3 2-1,-3 0 0,-2-1 0,-10-3-1,13 10-1,-13-10 0,10 8-4,-10-8-13,0 0-15,10 0 2,-11-15-2</inkml:trace>
  <inkml:trace contextRef="#ctx0" brushRef="#br0" timeOffset="7060">6329 727 6,'0'0'15,"0"0"-2,0 0-3,-15 9-2,2-2-3,-4 0-3,-1 3 1,-4 3-1,-4 0 0,-4 5 0,-1 1 0,-5 4 1,0 4-1,-4 2 1,-4 4 0,-2 1 2,0 4-1,-2-2-1,3 1 1,1-2-2,5-3 1,2-3-1,7-2-1,8-4-1,2-4 0,9-4 1,2-2 1,8-4 1,1-9 0,17 11 0,3-8 0,6-5 1,8 1-2,7-4 0,8 0 0,3-3-2,3-1-1,3 0 1,-3 2-1,-1 0 1,-3 1 0,-6 3-1,-5 3 1,-5 2-1,-5 2 1,-9 7 0,-5 3 0,-6 3 1,-8 6-1,-5 4 0,-8 5 1,-12 5 0,-9 6 0,-10 4 0,-7 4 1,-7 1-1,-4 2 1,-2-2 0,3-3 0,7-6 0,7-7-1,11-7 0,9-5 1,10-7-1,13-6 0,11-7 1,15-4 0,12-6-1,14-3 1,13-6 0,12-4 0,10-4-1,6-3-1,5-4-1,-1-2-1,0 5-4,-9-4-13,-8 2-15,-2 4-2,-14-5 1</inkml:trace>
  <inkml:trace contextRef="#ctx0" brushRef="#br0" timeOffset="8202">7700 1254 38,'11'-3'18,"9"-3"-1,6-3-1,3-2-5,8-2-5,3-4-3,4-1-2,3 1 0,-4-1-1,-1 4-1,-7-2-1,-2 7-4,-11-1-6,-7-1-11,-4 9-6,-11 2 0</inkml:trace>
  <inkml:trace contextRef="#ctx0" brushRef="#br0" timeOffset="8482">7616 1009 13,'27'1'27,"-1"-14"-1,14-4-5,1 1-20,2 1-1,1-2-1,0 1 0,-5-2-6,-3 0-8,2 7-10,-14-10-1</inkml:trace>
  <inkml:trace contextRef="#ctx0" brushRef="#br0" timeOffset="13529">8309 529 9,'2'-13'8,"4"-2"-2,1-9-2,3-7-1,4-7-2,1-6-1,2-4 1,-2-1-1,2 0 1,-3 4 0,-1 0 1,-3 10 0,-2 5 0,-2 7-1,-2 6 0,0 4 0,0 3-1,-4 10 0,0 0 0,0 0-1,13-3 0,-13 3 1,11 13 0,-3-3 0,-2 3 0,4 3 0,1 5 0,-1 3 1,2 7-1,2 3 0,1 3 0,4 8 0,0 3 0,2 2 0,-1 1 0,0-1 0,-1-3 1,3 0-1,-5-4 0,-1-6 0,-3-3 0,0-5 0,-3-2 0,-3-1 0,-3-2 0,-5-2-1,-1-1 1,-4-1 0,-4 0-1,-4 1 0,-1-3 1,-5 2-1,0-2 1,-4 0-1,1-1 1,-1-2 0,-1 0 0,4-4 0,0-1 0,2 1 0,4-4 0,4-1 0,-1-1 0,12-5 0,-9 6 1,9-6 0,0 0 1,13-12-1,2 2 1,7-6 0,5-2-1,10-6 1,7-3-1,7-3 0,2 1 0,6-2 0,0 2 1,1 1-1,-4 5 1,-7 4 1,-8 3 0,-7 5 1,-7 2 0,-10 4 0,-4 2 0,-13 3 0,0 0-1,0 0 0,0 0-2,0 0 0,-7 9-1,7-9-2,-11 10-2,11-10-11,-12 17-11,-4-16-1</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57.4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191 253 2,'0'0'5,"-4"14"-1,4-14 2,-1 14 0,1-14 0,-3 15 1,1-6 0,-1 1-1,-1 6-1,-1 4-1,-2 7 0,-2 12-1,0 7 0,-1 10-1,-2 12 0,1 7-1,-1 7 1,1 5 0,-2 4-1,0-3 0,1-4 0,-1-5 1,2-5-1,2-7-1,1-10 2,4-7-1,2-9 0,3-5 0,1-6-1,4-2 0,-2-7 1,1-3 0,0-5-1,0-3 1,-5-10-1,5 15 1,-5-15 0,0 0-1,0 0 1,9 8 0,-9-8-1,11 4 1,-11-4 0,13 10-1,-13-10 1,20 17-1,-7-4 1,5 0 1,2-1-1,3 2 1,6-2 1,7 0-1,6-5 1,7-3 0,4-5-1,7 0 1,4-2-1,1-1-1,0 0 0,-3 1-1,-4 2 1,-1 3-1,-2 0 0,-4 0 1,-6 0 0,-1-1 0,-6-2 0,-3-3 0,-4 1 0,-7-3 1,-7 1-1,-5 2 1,-12 3 0,8-9-1,-8 9 1,-7-18-1,-1 5 0,-2-6 0,-1-8-1,-3-8 0,2-12-1,-1-9 1,4-13 0,2-8 0,2-9 0,3-6 0,4-5 0,1 0 0,1 0 0,2 1-1,0 3 1,1 5 0,0 3 0,-1 5 0,1 6 0,0 6 0,-1 7 0,-2 8 0,-1 8 0,-3 6 0,0 9-1,-2 6 1,-1 5-1,0 4 1,-1 5-1,4 10 1,-4-10-2,4 10 1,0 0-1,-11 1 1,11-1-1,-13 9 1,3-3 0,0 0 0,-4 2 1,-5-2 0,-3-1 1,-2-1 0,-5-1-1,-7-2 1,-7-1-1,-7 0 1,-9 2-1,-2 3 1,-2 0-1,-3 1 1,5 0-1,-1 2 1,15-2 0,4 2 0,16-5-1,4 0-1,13-3-2,0 1-3,10-1-12,7 14-15,-7-14 2,0 0-2</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55.7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56 3,'5'30'3,"-3"9"2,1 10-1,-2 11 0,1 14 0,-1 11-1,-1 12 0,0 6-1,0 2 1,0-1 1,0-2 0,1-9 1,1-10 1,1-6 0,-2-11 0,1-7 0,-2-2-1,2-6-1,0-6-1,2 0 0,-3-10-2,2-5 1,-2-7 1,2-5 1,-1-8 0,-2-10 0,4 9 1,-4-9 0,0 0-1,0 0-1,0 0-1,0 0-1,0 0 0,0 0-1,0 0 0,0 0 0,9-1 0,1-2 1,5-2-1,7 1 0,5-2 1,6-2 0,11 4-1,4 2 0,8 2 0,4 2 0,2 2 0,3 3 1,-3 2-1,-2 1 0,0-4 1,-2-1 1,-6-4 0,-4 0 0,-6-5 0,-4 0 1,-5-3-1,-1 2 0,-13-2 0,-4 2-1,-5 2-1,-10 3 0,0 0 1,10-3-1,-10 3 1,0 0 1,-7-15-2,2 2 2,-5-9-1,-1-9 0,1-14-1,-3-13 1,1-14-2,3-5 1,-1-10 0,4-8-1,2-3 0,1 0 1,0 3 0,0 6-1,-2 4 1,1 6 0,1 0-1,-2 10 1,1 7 0,0 9 0,0 6-1,1 8 1,1 7-1,0 5 1,1 9 0,0 2-1,1 4 1,-1 2-1,1 10 0,-3-16 0,3 16 0,-10-9-1,0 8 1,-3 2-1,-1 1 1,-3 1-1,-1 0 1,-1 1 1,-2-1 0,-1-2 0,-2-2 0,-2-2 1,1-1-1,-3 1 0,0-1 0,1-1-1,4 3-2,-1-3-16,3 1-14,9 1 0,-4-10 0</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49.9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149 161 2,'0'0'2,"0"0"0,-11-5-1,11 5 1,0 0-1,0 0 0,0 0 1,-5 15-1,9-2 1,-1 5-1,1 5 2,0 6 1,1 8 0,-1 6 1,0 9 0,0 8 1,-1 9 1,0 7 0,-2 6 0,1 4 0,-2 3-1,4 0 2,-2 0-2,2 3-1,-1-8-1,2-1-1,-1-8 0,1-6 0,-1-2-2,-1-6 0,-2-10-1,0-10 1,-1-7-1,0-9 0,0-5 1,0-3-1,0-17 1,0 11 0,0-11-1,0 0 1,0 0 0,0 0-1,2 9 0,-2-9 0,0 0 0,2 10 1,-2-10 0,0 0 1,7 13 1,3-6-1,-1-1 2,8 2-1,3-1 0,10 3 0,9-1-1,10 0 0,9 5-1,9 0 0,6 2 0,12-1 0,8 0 0,12 0-1,7-3 1,9-1 0,3-6 0,10-2-1,7-5 1,-2-3-1,-3-3 1,-6-1-1,-14-2 2,-8 2-1,-11-2 0,-14 4 1,-12-2-1,-11 4 0,-12 0 1,-8 1-1,-8 0 0,-8-1 0,-7-1 0,-5 1 1,-12 5-1,13-14-1,-9 4 0,-2-4 1,-1-4-1,-1-6 0,-2-6 0,-1-9 1,-3-10-1,-2-9 0,2-8 1,-2-10-1,3-9-1,1-6 1,3-5 0,1-3-1,2-2 1,0 3-1,-3 2 1,2 5-1,-3 5-1,-4 2 2,1 7-1,-4 4 0,2 7 0,-2 3-1,-3 7 1,-2 6 0,-1 7 0,0 9 0,-1 7 0,-1 5 0,-2 7-1,0 7 1,0 6 0,-2 4 0,0 4 0,2 1 1,-2 4-1,-4 2 0,-2 3 1,-1-2 0,-4 2-1,-3 1 1,-8-1 0,-11-1 0,-10 0 0,-6-3 0,-10-3 0,-10-2 0,-16-3 0,-10-3 0,-8-2 0,-9 0 0,-6 1 0,-6 1 0,-2 1-1,0 3 0,8 4-1,8 1-3,10 3-6,11-2-12,16-5-11,20-1 0,12-13 1</inkml:trace>
  <inkml:trace contextRef="#ctx0" brushRef="#br0" timeOffset="101325">2609 878 10,'-22'-8'24,"7"4"-5,5 3-7,10 1-4,-3-10 1,14 1 1,12-2-3,8-5 1,11 0-3,8-4-1,9-1-2,4 1 0,2 2 0,-2 0-1,-5 6-1,-7 2 0,-9 2 0,-11 4 0,-12 3-1,-7 3-3,-12-2-4,-13 8-8,-6-2-10,-15-4-4,2 5 0</inkml:trace>
  <inkml:trace contextRef="#ctx0" brushRef="#br0" timeOffset="101616">2350 783 7,'0'0'22,"16"-11"-3,11-7-2,9-3-1,7-9 1,8-2-3,0-9-3,4 4-3,-5-4-1,0 6-2,-6-1 0,-2 7-2,-10 4-1,-3 6-2,-6 5 1,-3 5-1,-5 4 0,-5 3-1,-10 2 0,-3 16 0,-7 0 0,-6 6 0,-6 2 0,-8 4 1,-9 5-1,-7 2 1,-2 1 0,2-2 0,0-2 1,5-2-1,7-2 0,7-2 0,14-5 0,15 0 1,11-4 0,13 0 0,8 0-1,11 1 2,0 0-1,7 2 0,-1-3 0,-4 0 0,-5 4 0,-5-1-1,-7-2 2,-4-1-1,-4-3 0,-4-1 0,-4-1 0,-4-2 0,-10-10-1,13 8 1,-13-8-1,0 0-1,11 9-8,-11-9-27,0 0-1,-11-2 2,-7-16-2</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9:24.0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362 399 6,'0'0'0,"12"-8"5,-12 8 3,0 0 2,0 0 3,7-10 1,-7 10-1,0 0-1,0 0-3,7-9-4,-7 9-2,17-5-3,1 2 0,4 0 1,5-1-1,3 1 1,4 0 0,0 1 0,-2 0 0,-3 0 1,-7 1 0,-4 1 1,-8 2-1,-10-2 1,9 9-1,-11 1 1,2-10-1,-13 19 0,4-7-1,-2 2 1,-6 2-2,-3 0 2,-4 0-1,-4 1 0,-3 3 1,-4 3 0,-3-2 0,1 1-1,1-2 1,5 0-1,3-2 0,7-1 0,6-4-1,6-1 0,12-3 1,8 0-1,9-1 0,6 1 1,6-2-1,2-1 1,-2 0 0,-1 2-1,-7 0 1,-5 3 0,-12 4 1,-10 3-1,-8 5 0,-9 4 1,-6 5-1,-7 6 0,-4 3 0,-7 1 0,-5 3-1,-2-4 1,-2 3-1,3-2 1,4-6-1,5-5-1,9-4 1,11-5-1,14-6 1,12 1-1,13-7 1,6-2-1,6 2 1,2-1 1,1 3-1,-6 2 1,-2 3 0,-4 5 0,-7 2 0,-9 5 0,-5 2 0,1 2 0,-7 0-1,6 1 0,-7-1 1,0-2-1,0-2 0,4 0 0,0-3 0,-1-2 0,-1-2 0,1-2 1,2 2-1,4 0 0,6 0 0,5-1 0,8-1 0,6 1 0,6-2 0,4 3 0,1-4 1,-1-1 2,-7 0-1,-6 1 0,-12 2 0,-7 4 1,-14 2 0,-5 1-1,-10 2 0,-4 4 0,-5 0-1,-1-2-1,2-1 1,3-2-1,5 0 0,4-2 0,7-4 0,5-2-1,7-2 1,6-1 0,4-1 0,4-4 1,2-1-1,3-2 1,-2-3-1,1-1 0,-6-1 1,-1 6-1,-9 2 1,-8 5-1,-9 1 0,-8 6 1,-4 2-1,-2 3 1,0 0-1,3-4 0,5-6 0,10 0 0,12-7 0,14-3 0,8-6 0,10-2 0,10-4 1,6-1-1,7-1 0,-3-1 0,-4 2 1,-5 0-1,-8 5 1,-8 3-1,-8 4 0,-6 4 1,-5 2-1,1 1 1,2 0-1,1 2 0,7-1 0,4-2 0,3-4 0,6-1 0,2-2 1,7-2-1,2-1 0,3-2 0,2-4 0,4-3 0,3-2 0,3-4 0,2-4-1,-4-3 1,-1-2 0,-4 0 0,-3 1 0,-8 2 0,-5 1 0,-6 3 0,-7 4 0,-3 3 0,-6 2-1,0 2 1,-2 4 0,-11-2 0,10 18 0,-5-2 0,1 4 0,0 1 0,7 3 0,-1 0 0,7-2 1,7-7-1,11-8 0,6-7 0,8-8 0,5-6 0,4-7 1,1-5-1,0 0 0,-1-1-1,-5 5 1,-6 0 0,-2 5 0,-5 5-1,-2 2 1,-2 4 0,-6 2 0,0 1 0,-3 4-1,-4 2 1,-4 2 0,-3 5 0,-4 2 0,1 3 0,1 1 0,2 5 0,2 0 0,5-4 1,8-2-1,10-8 0,7-6 0,6-8 0,7-7 0,3-6 0,3-4 0,-2-1 0,-6 1 0,-11 4 0,-6 5 0,-8 6 0,-9 3 0,-8 9 0,-7 3 0,-5 6-1,-1 2 1,0 3 0,0 3 0,2 1 1,3-2-1,7-3 0,8-7 0,12-5 0,11-6 1,11-6-2,10-6 1,6-1 0,2 0 0,-3 1 0,-3 5-1,-12 5 1,-10 8 1,-9 8-1,-11 6 0,-8 4 0,-3 4 0,2 2 0,2-3 0,6-2 0,10-9 0,8-7 0,9-6-1,5-8 1,6-4 0,0-5 0,-3 0 0,-8 1 0,-9 6 0,-11 7 0,-10 5 0,-9 9-1,-6 6 1,-5 3 0,0 1 0,5 1-1,7-5 1,6-8 0,8-10 0,7-6 0,5-10 0,1-5 0,1-5 1,-8-3 0,-9 0 0,-7 3-1,-12 3 1,-11 4-1,-12 4 0,-5 6 0,-5 3 0,1 3 0,3-1-1,1 1 1,8-5 0,7-5 0,10-10 0,5-7 0,8-8 0,4-7 1,5-6-1,3-1 0,1-2 0,-1 4 0,-3 7-1,-2 4 1,-2 8 0,-4 6-1,-5 6 1,-4 6 0,-12 13 0,14-15 0,-14 15 0,2-11 0,-8 1 1,-5 0-1,-1-2 0,-1-3 0,1-2 0,1-3 0,3-1 0,6 0-1,8 1 1,5 0-1,6 0 1,3 0 0,0 0 0,0 2 0,-2 0 0,-3-1 1,-4 0-1,-5-2 0,-4-1 0,-3 2 0,-4-3 0,-5 0 0,-8 1 0,-6 1 0,-7-1 0,-2 1 0,-3 0 0,1 2 1,2-1-1,7-3-1,8-3 1,14-3-1,14-2 1,8-3-1,11 0 0,2 0 1,4 0 0,-3 1 0,-3 5 1,-6 5 0,-9 3 0,-5 2-1,-9-1 1,-5 4-1,-3-2 0,-1 5 0,-1-3 0,-2-1 0,-1-2 0,1 2 0,0-2 0,2-2 0,-1-1 1,4-3-2,3-3 1,5-2 0,7-2-1,4-1 0,5 1 1,2 1-1,0 3 1,-1 3 0,-3 4 1,-5 4-1,-8 3 0,-4 2 0,-5 2 1,-4 1-1,-2-3 0,-1-1 0,-2-3-1,1-6 1,0-1 0,0-4 0,1-3-1,1-2 1,4-1-1,2 2 1,3 1 0,2 7-1,3 2 1,1 4-1,1 5 1,0 1-1,-3 10 1,0 0 0,8-11 0,-8 11 0,-1-12 0,-3 1 0,-7 0 0,-5-3 0,-9 1-1,-6-1 1,-5 2 0,-4 2-1,1 3 1,-1 2 0,7 3 0,5 3 0,9 0 0,7 0 0,12-1 0,0 0 0,0-12 0,0 12 0,19-19 0,-10 6 0,0-1 0,-4-3 0,-2 1 0,-7 2 0,-7 4 0,-4-1 0,-6 5-1,-4 2 1,-4 3 0,-3 1 0,-2 3 0,-2 1-1,-4 2 1,-3 2 0,-2 2 0,-2 2 0,-1 2 0,-2 3 0,4 2 0,2-1 0,6 0 0,6-1 0,6-5 0,6-3 1,4-2-1,6-5 1,0-5-1,10 3 1,-14-20-1,7 3 1,-3-3-1,-1-4 0,-5-1 1,-2-2-2,-4 4 1,-5 4 0,-5 3 0,-4 6-1,-4 7 1,-3 8 0,-2 7-1,-2 6 1,2 4 0,-1 3 0,4 0 0,2 1 0,5-3 0,5-5 1,4-8-1,1-7 1,1-6 0,3-7 0,3-8 0,-1-6 0,-1-4 0,2-2-1,-2 0 1,4 3-1,0 0-1,0 5 1,-1 4 0,-1 6-1,1 6 1,-3 1 0,0 7-1,-5 1 1,-2 4 0,-5 2-1,-3 2 1,-6 1 0,-2-1 0,-3 2 0,-1-2-1,-1-2 2,1-1-1,1-4 0,2-2 1,3-2-1,2-4 0,4-3 1,2 0-1,3-3 0,1-2 0,4-1 0,3 1 0,0-2 1,-2 5-1,-2 1-1,-4 4 1,-3 4 0,-4 5 0,-6 5-1,-5 5 1,-2 4-1,-1 3 1,-2 2 0,0-3 0,-1-1 0,0-4 0,2-6 0,-2-6 0,-1-6 0,2-6 1,-4-6-1,3-1 0,2-3 0,5 1 0,2-1 0,6 5 0,3-1 0,3 6 0,5 1 0,1 5-1,1 4 1,0 4 0,1 4-1,2 2 1,0 2-1,2 3 1,2-2 0,1 2-1,-2-2 1,2-1 0,-3-3 0,-5 0 0,-2 0 0,-4-2 0,-3-1 0,-4 1 0,0-2 1,-1-2-1,0-1 0,1-2 0,-2-3 0,3 0 1,6-2-1,3 1 0,7-1 0,3 0 0,6-1 0,13 4-1,-11-4 1,11 4 0,0 0-1,0 0 0,0 0 1,1 12-1,-1-12 1,-10 17 0,2-4 0,-5 0 0,-2 1 0,-6-2 0,-4 0 0,-5-2 1,-3-3-1,1-2 0,0-1 1,0 0-1,2-3 0,1 0 0,7-1 1,4-1-1,3 1 0,15 0 0,-14-4 0,14 4 0,0 0-3,0 0-6,3-9-31,-3-2 0,-2-6-1,-15-10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20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850 17 2,'0'0'13,"-11"-2"0,11 2-1,-15-3-2,15 3-2,-20-5-1,8 4-1,-3 0-3,-3 0-1,-1 0 0,-5 1-1,-3 1 0,-2-1-1,-2 1 1,-3-1-1,-4 0 1,-2 1-1,-2-1 0,-2 0 1,1 0-1,-4 1 0,-1-2 0,2 1 0,1-1-1,1 1-2,3-1-5,0 2-9,-2-6-8,9 5 0</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52.0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244 125 21,'0'0'10,"0"0"0,0 0-1,0 0-2,0 0-4,0 0-2,-1 16-2,2-3 0,1 5 0,0 4 0,-1 6 1,-1 5 1,-1 8 0,-2 7 0,-3 10 1,1 13 0,1 8 0,2 4 1,4 11-1,3 4 1,5 2-1,2 4 1,2-6-1,-1-5 2,0-7-1,-5-1-1,-1-8 1,-5-7-1,0-4 0,-2-9 0,1-3 0,0-6-1,2-6-1,0-6 1,1-5 0,0-7 0,1-3 0,-2-7 1,0-4 0,-3-10 0,6 12 1,-6-12 0,0 0 0,0 0 0,0 0-1,10-6 1,-10 6-2,18-11 0,-5 4 0,3-1-1,2 0-1,4-1 1,4 1 0,3-1 0,4 0 0,2 0 0,2 2 0,5 0 0,5 0 0,5 3 0,3 2-1,7 2 1,5 1 0,6-1 1,6-1-1,9-1 0,5-1 1,6-2-1,4-1 1,3-4 0,3 1-1,-1-1 1,-3 3 0,-7-1 0,-7 1 0,-9 1 0,-6 2 0,-11 1 0,-8 2 0,-7-1-1,-5 0 1,-5-1 0,-4 0-1,-5 0 1,-4-1-1,-5 1 1,-5 1-1,-4 0 1,-13 2-1,12-3 1,-12 3 0,0 0-1,0 0 1,0 0 0,0 0 0,0 0 0,0 0 0,0 0 0,11-12 0,-11 12-1,0 0 1,8-12-1,-8 12 0,0 0 0,8-9 0,-8 9 0,0 0 0,0 0 0,7-11 0,-7 11 0,5-12 0,-4 3 0,-1 9 0,4-12 0,-4 12 0,0 0-1,6-13 0,-6 13 1,0 0-1,0 0 1,0 0-1,11-1 0,-11 1 1,0 0 0,13-6-1,-13 6 0,0 0 0,15-12 0,-15 12 0,10-2 0,-10 2 0,0 0 1,0 0-1,12-11 1,-12 11 0,6-16 1,-1 2-1,2-5 0,1-6 0,1-8 0,1-6 0,-1-6 1,-2-7-1,-1-4 0,-1-1 0,-4-3 1,1 1-1,-3 1 1,0 0-1,1 0 0,1 1 0,2-4 0,1-2 0,-1 1 0,-1-2-1,-3-3 1,-3 4 0,-4 2-1,-3 3 1,-3 8 0,0 5 0,-2 5-1,4 6 1,-1 9 0,7 0 0,-1 4 0,0 3 0,3 2 0,1 3 0,0 1-1,-1 1 1,4 11 0,-5-15-1,5 15 1,0 0-1,0 0 1,0-9-1,0 9 0,0 0 0,0 0 0,0 0 0,0 0 1,-17 1-1,-2-2 1,-8 2-1,-10-1 1,-8 1 0,-14 1 0,-7 2 0,-12 0 0,-9 2 0,-6 1 0,-7 2 0,-8 1 1,-8 3-2,-5 1 2,-4 1-1,-2 1 0,1-1 0,1 0 0,1-1 0,4-3 0,9-1 1,8-1-1,5-1 0,5-1-1,7-1 1,4 0 0,8 0 0,5 0 0,7 0 0,6 0-1,8-1 2,8-1-1,7 0 0,10-2 0,6 0 0,5-1 0,12-1 0,-11 1 0,11-1 1,0 0-1,0 0 0,0 0 0,0 0 0,0 0 0,0 0 0,0 0 0,0 0-3,0 0-7,10 10-22,-10-10 0,0 0-1</inkml:trace>
  <inkml:trace contextRef="#ctx0" brushRef="#br0" timeOffset="98151">2953 790 15,'22'1'11,"10"-2"0,9 1-1,9-1-1,11 0-3,9-1-1,4-1-1,1 0 0,-8-1 1,-5 1 2,-15-3-1,-6 5 0,-16-2-1,-12 2-1,-13 1-5,-12-2-8,-9 0-12,-4 2-9,-13-10 0</inkml:trace>
  <inkml:trace contextRef="#ctx0" brushRef="#br0" timeOffset="98421">2657 775 23,'0'0'25,"34"-20"-11,3 1-8,11-9-2,10-3 1,9-5 0,4 0 0,3-1-1,0 5 0,-8 2 0,-4 8-1,-11 4 0,-9 6-1,-10 3-2,-10 4 0,-5 3-1,-17 2 0,0 0-3,0 0-2,-14 15-1,-7-9-2,-5 5 0,-9-1-1,-5 2 1,-8-1 0,-3 2 3,-2 0 1,2 1 2,2 1 1,5 1 1,4-3 0,11 3 2,6-1-1,10 0 1,4-3 2,8 1 2,3-1 1,5-3 0,4 2 1,2-1 0,5 0 1,0 1 0,8 2-2,2 1-1,9 1-1,5 5-2,10 5 0,9 4-7,12 12-22,-1 0-1,7 11 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06.0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1496 1132 7,'-3'-26'10,"-1"-5"1,-4-6-1,-5-5-1,-1-6-1,-5 2-1,-5-6-1,-3 2-3,-4-2-1,-6 0 0,-5 2-1,-3 4-1,-9 1 0,-3 2 1,-5 4-1,-1 2 1,-4 6 0,3 5 0,0 4 0,5 5 0,2 2 0,4 6-1,6 3 2,-3 2-4,8 1 2,0 1 0,4 1 2,2 1-2,4 0 1,5 0-1,1 0 1,6 0-1,3 1 1,2 1-1,4-2 1,11 0-1,-14 0 0,14 0 1,-12 1-1,12-1 0,0 0 0,-10-1 0,10 1 0,-11 1 0,11-1 0,0 0 0,-10 0-1,10 0 0,0 0-2,-9 4-2,9-4 0,-15 5 0,15-5-1,-17 7 0,6-2 0,-3-2 0,-3 3 2,3-3 1,0 0 1,14-3 1,-18 3 1,18-3 1,-14 1 2,14-1 0,0 0 1,0 0-1,11-15 1,3 5-1,5-4-1,2-6 0,4-6-1,4 0 1,7-2 0,-2-1 0,-1-1 0,-2 1 1,-3 1 0,0 5 0,-5 7 0,-4-1 0,-5 4-2,-3 3 0,-11 10-1,10-10-1,-10 10-2,0 0 1,0 0 0,0 0 0,-16 1 0,3 3 1,-5 2 0,-3 3 0,-5 3 0,-5 4 0,-2 1 0,-3 2 1,1 1-1,2-3 1,5 0-1,4-4 1,5 0-1,4-5 1,2 1-1,13-9 1,-13 12-1,9-2 1,-2 0-1,-1 4 1,-1-2 0,3 3-1,1-2 1,0 4 0,4-6 1,2 2-1,5-1 1,4 2 0,9 4 0,7 5 1,6 4-1,8 4 1,5 4 0,5 2-1,1-2 0,1-1 0,-7-6 0,-7-5 0,-7-7 1,-8-2 0,-7-9 2,-7-1-2,-10-4 1,0 0 0,0 0 0,0 0-1,0 0-1,0 0-1,0 0-2,0 0-8,0 0-12,0 0-6,0 0 1</inkml:trace>
  <inkml:trace contextRef="#ctx0" brushRef="#br0" timeOffset="1442">1317 1044 35,'-3'-11'15,"3"11"0,-21-18-1,4 5-3,-3-4-6,-4 0-3,-3-2 0,-3-1-1,0 2-1,3 0 0,1 6 0,3-1 1,4 6-1,4 0 0,3 3-1,12 4-1,0 0-1,-10-1 0,10 1 1,17 9-1,5-1-1,7 5 1,7 2-1,5 5 1,6 1 1,3 3-1,0-3 1,-4-1-1,-5 1 1,-6-5 0,-3 1 1,-5-4 1,-4-1 0,-4-3 1,-4-3 3,-1 0 1,-4-8 0,-10 2 0,11-21 2,-8 3-1,-5-8 0,1-6-1,0-7-3,0-2 0,0-5-2,-1-2 1,0-3-1,1-1 1,1 2 0,0 6 1,-2 5-1,1 4 1,-1 9-1,0 6 0,0 5-1,2 15 0,-1-10-1,1 10-1,0 0 1,0 0 0,0 0 0,0 0 0,0 0 1,0 0-1,0 0 0,9 9 0,-8 2-2,-3 1 0,1 9 0,-4 6-1,1 9-3,-3 4-8,-4 6-13,6 7 1</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38.47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1608 0,'9'-27'7,"8"-10"1,5-8 0,5-5 0,5-5 1,2-1 0,2 2-1,-2 6-1,0 6-2,-5 9 0,-6 11-2,-7 5-1,-2 7 0,-14 10-2,11-10-1,-11 10-5,0 0-7,0 0-10,-7 12-2</inkml:trace>
  <inkml:trace contextRef="#ctx0" brushRef="#br0" timeOffset="351">285 1520 29,'18'-26'19,"5"-6"-2,6-3-3,3-8-2,4-1-3,-3-2-1,-1 5-1,-6 3-1,-3 9-2,-10 6 0,0 8-3,-13 15-7,0 0-10,0 0-16,0 0 0,-5 9-1</inkml:trace>
  <inkml:trace contextRef="#ctx0" brushRef="#br0" timeOffset="832">408 400 11,'22'14'12,"3"0"-1,6 7-1,3 2-3,6 5-3,3 5 0,0 4-3,0 0 1,-5 1-1,-3-1 0,-6-2 0,-4-5 0,-7-5 0,-7-7-1,-5-5-1,-6-13-1,0 0-5,0 0-10,-19-23-7</inkml:trace>
  <inkml:trace contextRef="#ctx0" brushRef="#br0" timeOffset="1152">356 391 13,'9'-11'19,"0"-8"-18,6-6 0,3-3 1,4-4 1,5-2 2,3 0-1,3 3 2,0 0-1,-2 6 0,-5 7 0,-4 4 0,-6 5-2,-5 4-1,-11 5-2,0 0-1,0 0-2,0 0-1,0 0-2,-7 11-4,7-11-6,-10 14-9</inkml:trace>
  <inkml:trace contextRef="#ctx0" brushRef="#br0" timeOffset="1533">519 590 23,'17'-15'16,"5"-4"1,1-8-4,7-8-2,-1-7-3,8 2-2,3-3-2,0 4 0,0 1-1,-3 5 0,-3 4-1,-1 11 1,-6 4-2,-6 5 0,-6 2 0,-5 3 0,-10 4 1,12-4 0,-12 4 0,0 0 0,0 0-1,0 0 1,0 0-1,0 0-2,0 0-2,-10 2-8,10-2-15,-10 6-7,-3-4 2</inkml:trace>
  <inkml:trace contextRef="#ctx0" brushRef="#br0" timeOffset="2254">408 326 3,'18'-27'11,"3"-3"-1,4-1-1,1 2-1,4-2 0,2 1 0,1 3-2,-2 3 1,-6 2-1,-2 4 0,-4 3 1,-5 4-1,-4 1-1,-10 10 1,8-10 0,-8 10-1,0 0 0,0 0-2,0-11-1,0 11 0,0 0-1,0 0 0,0 0-2,-9-1-1,9 1-5,0 0-11,-15 7-14,15-7 1,-22 2-1</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9:54.00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825 844 0,'0'0'15,"0"0"-3,0 0-3,0 0-3,3-14-2,-3 14 0,16-20-1,-4 8-1,0-5 0,0 0 1,1-5 3,-2 2 2,-4-6 0,1 2 1,-6-5-1,1 2 0,-4-5-1,2 2-2,-4-2-2,2 1 0,-3-3-2,3 2 0,-5 0 1,1 1-1,-4 0 1,0 2 0,-5-2 0,0 3 0,-6 1-1,-2 4 1,-6-1 0,0 3 0,-4 2 0,-1 3-1,-1 2 0,0 3 0,-2 3-1,-2 3 1,2 3-1,1 4 0,-2 3 0,0 3 0,2 4-1,1 1 1,2 4-1,3 0 1,4 4-1,2 1 1,2 1-1,4 4 1,1 4-1,1 4 1,2 6 0,0 4 0,-2 6 0,-2 2 0,-2 3 0,4 1 0,-1 2 0,2 1 0,0 0 1,2-1-1,4-1 0,4-1 0,4 0 0,2-3 1,6-3 0,5-2 0,5-5 0,3-4-1,4-5 1,4-4 0,4-4 0,2-3 0,-1-5-1,-1-2 1,-1-5 0,0-3-1,-1-3 1,1-2-1,1-6 1,1-5-1,0-5 1,3-5-1,-2-5 1,6-5 0,-3-6-1,-2-2 0,-5-4 1,-4-1 0,-6-6-1,-2-4 1,0-6-1,-8-4 0,-1-2 1,1-1-1,0-3 0,2 4 0,2 5 0,-2 5 0,1 5 0,-4 5 0,-4 2 0,-4-2 1,-6 3 0,-6-2-1,-5-4 2,-4 2-2,-3 0 1,0 3-1,1 3 0,-3 5 0,0 5 0,1 3 0,0 6 0,-2 2 1,-2 3-1,-4 1 0,-2 2 0,0 1 0,-3 3 0,0 2-1,0 1 1,-1 6 0,0 2-1,1 4 1,1 4-2,1 6 1,3 5 1,-1 4-1,5 5 1,0 2-1,5 4 1,-1 2-1,9 3 1,5 0 0,3 1-1,3-1 1,5 6 0,0 0 0,2 5 0,2 3-1,-6 1 2,-1 4-2,0 0 2,-6 0-2,6-2 1,2-3 1,4-5-1,2-1-1,6-2 2,4-4-1,4-4 1,6 0-1,-1-5 0,1-3 0,2-4 1,0-4-1,3-6 1,2-4-1,2-6 1,3-6-1,0-6 1,2-6-1,-1-6 2,5-8-2,-4-5 1,1-6 0,-6-5 0,-3-6-1,-1-3 1,-3-5-1,-3-4 0,-3-2 0,-1-3 0,-4-1 0,0 1 0,-3 0 0,-3 0 0,-3 2 1,-4 1-2,-4 2 2,-3 0-1,-4-1 0,-3 1 0,-4 2 0,-1 6 0,-4 1 0,-2 5 0,-1 6 0,-3 4 0,-2 7 0,-1 2 0,-3 4 0,-1 3 0,-1 1 0,-2 3 1,-2 1-1,-1 2 0,-2 2 0,1 3 0,1 1 0,-2 4 0,1 1-1,2 4 1,1 4-2,4 6-1,0 4-7,4 10-26,0 12-1,-5-1-1,0 6 0</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0:00.4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52 186 6,'-54'9'24,"54"-9"-2,0 0-14,0 0-6,0 0-1,0 0-2,0 0-1,0 0 1,0 0 2,0 0 2,0 0 2,0 0 2,0 0 3,62-6 0,-62 6-1,65-11-1,-22 7-1,5-7-1,9 5-1,0-6-1,0 5-1,2-4-1,6 4 0,-2 0 1,-3 2 0,-1 1 0,-6 1 1,1-1-2,2 4 0,-7-3 0,-2 2 0,2-1 0,0 0-1,3-3 1,7 1-1,1-3 1,0 2 0,2 0-1,4 2 0,-3-1-1,-5 2 0,-4 2 1,-7 1-1,-4 0 1,-5-1 0,-2-2 0,-4 0 1,2-4 0,3 0 0,2-3 0,1 2 0,1-1-1,-2 2 0,-4 1-1,-5 2 1,-6 2-1,-6-1 0,-6 4 1,-2-2-1,-10 0 0,12 2 1,-12-2-1,15 0 0,-5 0 1,1 0-1,3-1 0,2 1 0,-2 0 0,2-1 0,-4 1 0,-2 0-1,1 0 1,0 0 0,-11 0 0,12 1 0,-12-1 0,14 1 0,-14-1 0,14 1 1,-14-1 0,0 0 0,12 0 0,-12 0 0,0 0 0,0 0 1,0 0-1,0 0-1,0 0-3,0 0-5,0 0-32,-3 12-1,-12-14 0,0-4-1</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0:02.3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2101 4 19,'-20'-1'20,"11"0"-12,9 1-4,-12-3-1,12 3 0,-10-1 1,10 1-1,0 0 0,0 0 1,0 0-1,0 0-1,0 0 0,0 0 0,0 0 0,15 3 3,-3-3 0,8 2 0,5-1 1,8 2 0,4-2-1,5 2-1,7-1 0,4 2-1,-3-2 0,4 4 1,0-4 0,4 4 0,-2-3 1,5 3-1,-1-2 0,5 0 0,5 1-1,6-1-1,2 0-1,4 0 1,1-1-1,2 0 1,-2 0 0,0 2-1,-4-2 0,-2 1 1,-5-3-1,0 1 1,-5-3-1,-3 0 1,-2-1-1,-3-1 0,-4-2 1,-7 1-1,-5 0 0,-6 1 0,-9-1 0,-2 3-1,-7-1 1,-4 1 0,-6 0 0,-9 1 0,9-1 0,-9 1 0,0 0 0,0 0 1,0 0-1,0 0 0,0 0 0,0 0-1,0 0 1,0 0-1,0 0 1,0 0-1,0 0 0,0 0 0,0 0 0,0 0 0,0 0 0,0 0 0,0 0 0,0 0 1,0 0-1,0 0 0,0 0 0,0 0-1,0 0-2,0 0-6,-9 0-32,9 0 0,-15-5 0,-5-6-1</inkml:trace>
  <inkml:trace contextRef="#ctx0" brushRef="#br0" timeOffset="1983">0 380 24,'0'0'19,"0"0"0,0 0-4,0 0-4,10-11-4,-10 11-3,17-16-1,-8 4 1,4 1 1,-3-4 0,5 3 0,-4-2 1,2 2 0,-4 0-2,3 3 1,-3-1-3,0 1 1,1 4-3,-1 2 1,2 1-1,-1 3 0,0 3 0,0 1-1,0 2 2,2 6-2,-2-4 2,-1 0-1,-9-9 1,14 17-1,-14-17 1,12 12 1,-12-12-1,0 0 1,13 7 0,-3-7 0,2-4 0,4 1-1,1-2 0,3 0 1,-1 0-2,-2-1 1,-1 1 0,-4 2 0,-12 3-1,15-2 2,-15 2-2,17-2 1,-7 0-1,7 1 1,-1-1-1,6 2 0,-2 0 0,-1 0 0,-1 1 0,-5 1 0,-1 1 1,-12-3 0,12 9 0,-12-9 0,6 10 0,-6-10 0,5 9 0,-5-9 0,13 8 0,0-8 0,5-3 1,7-2-1,2-2 0,3 0 0,-3-2 0,1 2-1,-3 0 1,-6 3-1,-7 1 0,-12 3 0,12 0 0,-12 0 1,0 0-1,14 11 0,-14-11 0,20 12 0,-8-3 0,0-1 0,0 0 0,0-1 0,-2 0 1,1-2 0,-1-1 0,4-3-1,5-2 1,6-1 1,3-3-1,1 0-1,2-3 1,-1 1-1,-1 0 1,-5 2 0,-7-1-1,-3 3 1,-4-1-1,0 3 0,1-1 1,0 0-1,2 1 0,1-1 0,0 1 0,-1 0 0,-2 1 0,0 1 0,-11-1 1,13 4-1,-13-4 0,7 10 0,-7-10 0,10 15 0,-10-15 0,18 13 0,-5-7 0,3-3 0,4-2 1,1-1-1,2-2 1,-2-2-1,-2 1 1,-5 0 0,-2 1-1,-12 2 1,15-3-1,-15 3 1,0 0-1,0 0 0,15 4 0,-5-2 0,1 0 0,2 0 0,-1 1 0,3-1 0,-2-2 1,-2 0-1,0-1 1,-11 1 0,16-5 0,-2-1-1,1-3 1,5-1 0,1-6-2,4 4 1,-2-3 0,2 0 0,-6 1-1,-4 3 1,-3 4-2,-12 7-2,12 9-6,-10 0-31,-3 0-1,1-9-1,-16-2 1</inkml:trace>
  <inkml:trace contextRef="#ctx0" brushRef="#br0" timeOffset="38505">5503 1081 18,'0'0'30,"0"0"-1,0 0-14,0 0-3,0 0 0,0 0-1,0 0-1,0 0-2,0 0 0,0 0-3,0 0-1,4-14-1,-4 14-2,18-14-2,-4 7 1,1 0-2,-1 0 1,0 3 0,-2 2 0,-3 2 0,-9 0 2,0 0 0,8 16 0,-8-16 2,-3 10-1,3-10 2,0 0-1,-11 3-1,11-3 0,0 0 0,-10-14-1,10 14 0,-5-12 0,5 12-1,0 0 0,-4-9-1,4 9 1,0 0 0,0 0-1,-5 14 1,5-14-1,-4 12 2,4-12-1,-3 14 1,3-14 0,-2 13 0,2-13 1,0 0-1,1 11 0,-1-11-1,0 0-1,0 0-4,0 0-11,0 0-23,0 0 0,0 0-2,0 0 2</inkml:trace>
  <inkml:trace contextRef="#ctx0" brushRef="#br0" timeOffset="39457">6060 579 9,'6'-12'28,"-6"12"-4,-1-16-10,1 16-1,3-20-1,5 10-1,0-7-2,7 3-2,4-4-3,2 0-1,2 0-1,7 2 0,-4 2 1,1 3-1,-4 3 0,-1 6 0,-7 2 0,1 7 0,-6 5 1,-1 5-1,-4 5-1,1 4 1,-5 3-1,-2 4 0,-3 1 0,-2 3 1,-2 1-2,-2-1 1,-5 0 0,0 2 0,-6-2 0,-1 1 1,-1-2 0,-1 0-1,-3-4 1,1 1-1,1-5 1,3-2-1,3-3 0,4-5 0,3-3 0,5-4 0,5-1 0,2-10 0,12 14-1,2-12 2,7-1-1,4 1 0,5-2 1,3 1-1,5-2 0,5 0 0,-2 0 0,4 1 0,-1-1 0,-2-1 1,1-1-1,-2 1 1,-7 0-1,-1 2 1,-3-2-1,-8 1 0,-3-2 0,-4 5 0,-6-2 0,-9 0-1,0 0 1,10 1-1,-10-1 1,0 0-1,0 0 0,0 0 0,0 0 1,0 0-1,0 0 0,0 0 0,0 0 1,0 0-1,0 0 0,0 0 0,0 0 0,0 0 0,0 0-1,0 0-1,0 0-2,0 0-16,-4-15-23,4 4 1,-7-8-2,2-9 2</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03.8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128 418 19,'-8'-10'18,"8"10"1,0 0-3,0 0-1,0 0-4,0-9-4,0 9-3,0 0-1,0 0-2,0 0 0,0 9 0,0-9 0,4 19-1,-1-3 2,2 9-1,0 9 1,2 11 1,2 7 0,0 9 0,-2 5-1,3 6 1,-6-4-1,4-2 0,-5-8-1,3-8 1,-5-9-1,1-9-3,2-10-7,-2-7-22,-2-15-3,0-20 1,-5-10 1</inkml:trace>
  <inkml:trace contextRef="#ctx0" brushRef="#br0" timeOffset="381">-3 473 19,'-4'-19'24,"19"6"2,6-6-17,11-5-6,10 0 3,9-1-1,6 6 0,1 4 0,2 6 0,-4 7-1,-3 9-2,-11 6 0,-7 9-1,-11 5-1,-7 4 1,-6 0 1,-7 3 0,-6-2 1,-4 2 2,-7-7 0,-1 0 1,-8-5 0,-3-1 1,-8-6-1,0-1 0,-8-6 0,1 1-3,-1-4-1,2-2-1,4-1-3,3-4-5,13 5-8,7-6-22,7-6-1,12-5 1,11-7 0</inkml:trace>
  <inkml:trace contextRef="#ctx0" brushRef="#br0" timeOffset="771">1037 302 32,'0'0'32,"0"0"2,0 0-9,0 0-18,-16-9-2,1 16-1,-8-1 1,-3 8-2,-7 7 1,-3 10-2,-7 8 0,-2 13 0,-1 7 0,3 7 0,4 5-1,7 4 0,5 1 0,11 0 0,10-4 0,13-6 0,11-9 0,11-5 1,10-7-2,2-11 0,5-7-2,0-13 1,-2-4-3,-5-12-5,-2-2-15,-9-7-12,-8-9-1,-2 0 1</inkml:trace>
  <inkml:trace contextRef="#ctx0" brushRef="#br0" timeOffset="1232">1119 610 8,'0'-12'29,"0"12"0,0 0-7,-2-9-10,2 9-3,0 0-1,0 0-2,0 0 0,-3 9-1,2 5-1,0 8 0,-1 5-1,2 9 1,-1 6-1,1 5 1,0 2-1,2 1 0,-1-4-1,1-5 0,0-6-1,1-9-2,0-5-1,-3-9-2,0-12-2,-11-7-1,1-3-1,-11-13 1,-2 0 1,-7-5 0,0 0 3,-2 2 2,0 1 4,8 10 1,3 0 0,10 8 0,11 7 0,0 0 1,19-11-1,9 8 0,9-2-1,9-1-1,5-5 1,6 2 0,-1-1-2,-2-2-3,-3 6-5,-13-2-11,-4 3-14,-6 9-4,-13 1 1</inkml:trace>
  <inkml:trace contextRef="#ctx0" brushRef="#br0" timeOffset="1693">1380 1006 33,'-8'15'33,"-6"-8"2,0-9-15,14 2-8,-14-16-3,14 3-3,-1-7-1,5 0-1,1-1-3,6 0 0,2 6-1,3 6-1,0 4 0,1 7 1,0 5-1,-3 4 1,1 6 0,-3 2 0,-3 2 1,1 1 0,-7-3 2,-2 2-1,-5-5 2,-3 2 0,-5-8 0,-2-1 0,-5-7-1,-1-2-1,0-3-3,0-7-2,4 2-5,-2-11-13,9 2-17,9-2-2,5-1 2</inkml:trace>
  <inkml:trace contextRef="#ctx0" brushRef="#br0" timeOffset="2063">1765 975 36,'0'0'33,"-6"16"-1,6-16-2,-2-15-28,11 4-4,2-5 0,5-2 1,1 1 0,-1 4 1,-1-1 1,-2 9 2,-13 5 0,0 0 1,7 21 0,-11 1-1,-6-1 2,1 6 0,-6-1 0,2 2 1,0-6 0,0-1-1,-2-9 0,0-5-1,1-6-2,-1-6-1,3-3-2,-2-10-2,7 0-11,1-4-26,1-5 1,6-2-1,5-5 1</inkml:trace>
  <inkml:trace contextRef="#ctx0" brushRef="#br0" timeOffset="2504">2061 531 34,'-13'-6'32,"13"6"1,0 0-2,-6 12-25,9 1-5,-2 3 1,0 11 1,-2 5 0,1 11 2,-3 3 0,3 7 0,-4-1 0,1 2-2,-1-6 0,4-7-1,-2-8-1,3-8-1,0-7-1,-2-8-2,1-10-4,0 0 1,-11-22-1,-5-2 0,0-1 0,-9-6 2,0 1 2,-3-1 2,1 4 3,4 7 1,4 3 0,8 8 0,11 9 0,0 0-1,0 0 0,28 2-1,-1 1-1,6 1 1,6-2 0,2-2 1,4-3-2,-3-4-1,-2-1-2,-11-9-4,0 5-6,-12-10-5,0 3-7,-5-1-6,-6-5-2</inkml:trace>
  <inkml:trace contextRef="#ctx0" brushRef="#br0" timeOffset="2945">2266 522 10,'0'0'30,"0"0"-2,0-10-5,0 10-6,0 0-5,0 0-2,0 0-4,0 0-1,0 0-1,0 0-2,0 0 0,0 0 0,0 0-1,0 0 1,0 0-1,0 0-1,0 0 1,-3 11-1,3-11 1,0 0-1,1 9 1,-1-9 0,0 0 0,-2 12 1,2-12-1,-5 18 0,3-6 0,0 6 0,1 5-1,1 6 1,-2 5 0,2 5-1,-1 3 2,1 2-1,1-4 0,2-4 0,1-3 0,3-5 0,3-11 1,5-7-1,3-11 0,5-6 0,0-6 0,2-2-1,-1-8 0,-2-1 0,-1 6 0,-4-2 0,-5 6 0,-3 4 0,-9 10-1,12-4 1,-12 4 0,6 21 0,-3-2 0,-1 4 0,2 5 1,-2 3 0,0 3-1,-1-1-3,7-1-24,-3-4-10,1-11-2,5-9 1</inkml:trace>
  <inkml:trace contextRef="#ctx0" brushRef="#br0" timeOffset="3846">2789 703 8,'0'0'27,"10"-7"-2,-10 7-12,0 0-4,0 0 2,0 0-2,11 16-2,-4-4-1,6 6-2,2 1-1,4 8 0,2 0 0,3 4 0,-2-1-2,-2 0 1,-4-2 0,-4 0 1,-6-4 1,-4-1 0,-13-6 1,-2 0 0,-11-8 0,-3-1 0,-4-6 0,-1-2-2,-1-3-1,1-3-1,8-1-1,4-4-1,7-2-1,8-2-1,12 1-2,7-5 0,13 4-3,2-8-6,15 2-11,4 3-9,1-3-1,6 4 1</inkml:trace>
  <inkml:trace contextRef="#ctx0" brushRef="#br0" timeOffset="4206">3279 765 18,'0'0'21,"0"0"-2,0 0-1,0 0 0,0 0 0,-12-7-1,12 7-3,-22-1-4,9 4-4,-6-1-2,0 8 0,-2 1 0,1 6-2,-2 3-1,3 6 1,3 3 0,3 2 0,3-1-1,6-1 1,2-4-1,4-5-2,7-4 0,2-11-3,8-9-1,2-13-4,5-2 0,-4-16-1,5-4 1,-5-12 1,3 0 1,-6-6 1,-3 6 3,-3-2 2,-3 4 2,0 7 0,-4 5 1,1 9 1,-4 1 2,2 11 0,-4 0 1,-1 16 0,3-14 1,-3 14-1,0 0-2,0 0 0,-7 14 0,2 6-2,-2 6 1,2 10-1,-3 7-1,3 8 0,0 3 1,3 1 0,2-3-1,2-5 1,1-7-1,3-9 0,4-11 0,4-8-1,6-13 0,4-9-1,3-4 0,1-6 0,3 0 0,-5-1 0,-2 2-1,-6 4 1,-6 9 1,-12 6 0,9 9 0,-8 4 1,0 4-1,5 2 1,6-1-1,4 0 1,10-7-1,8-8-1,7-7 0,6-9-1,2-8 1,-4-7-1,-3-3 1,-7-1 1,-11 1 1,-8 4 0,-13 4 1,-9 9-1,-11 7 0,-7 8 1,-5 6-2,-1 5 0,-3 6 0,2 5 1,1 0 0,6 4 0,6 0 1,5 1 0,6-2 0,8 2-1,5-1 1,8 2 0,7-3-1,7 1-2,9 1-3,1-7-15,9-2-21,7-3 2,0-10-3,3-5 2</inkml:trace>
  <inkml:trace contextRef="#ctx0" brushRef="#br0" timeOffset="5218">4272 959 58,'-11'-1'39,"0"2"-3,11-1 3,0 0-35,0 0-2,0 0-2,15 2 0,1 3 1,3-4-1,4 4-1,-1-4-1,3-1-2,-5-6-6,2 4-13,-4-4-13,-11-9-2,-5 5 1</inkml:trace>
  <inkml:trace contextRef="#ctx0" brushRef="#br0" timeOffset="5418">4194 781 31,'-12'0'33,"2"-1"3,10 1 0,23 0-24,-2-2-5,9 4-1,1-3-3,5 1 1,4-2-5,-3-4-8,-6-5-26,6 6-2,-10-6 0,0 0 1</inkml:trace>
  <inkml:trace contextRef="#ctx0" brushRef="#br0" timeOffset="5638">4695 490 21,'-1'12'31,"7"10"2,-9 0 0,4 3-16,0 16-12,-3 4 0,2 11 1,-6 3 0,4 3 0,-2-5 1,3-3-2,-1-8-2,1-10-3,5-8-2,-2-12-3,8-8-6,-6-20-9,6-8-12,-2-10-6,-2-14 1</inkml:trace>
  <inkml:trace contextRef="#ctx0" brushRef="#br0" timeOffset="5849">4710 595 30,'-8'-20'33,"6"11"2,2 9-10,0 0-8,16-4-6,1 1-4,9 4-1,2-5-2,7 2 1,1-2-2,1 0-1,-2-1-1,-6 2-1,-7 1-1,-8-2-2,-4 6-4,-10-2-5,0 0-12,-13 6-13,-4-3-1,-2 4 1</inkml:trace>
  <inkml:trace contextRef="#ctx0" brushRef="#br0" timeOffset="6109">4600 772 39,'1'15'35,"13"0"0,6-10-1,9-3-27,12 2-2,0-5-1,6 0 0,-4-4-1,-1 0 1,-9-2-1,-6 3-1,-8 1-1,-9 0-2,-10 3-1,0 0-5,0 9-14,0-9-16,-22 13-1,9-9 1</inkml:trace>
  <inkml:trace contextRef="#ctx0" brushRef="#br0" timeOffset="6800">4644 0 14,'0'0'21,"0"0"-8,0 0 1,0 0 0,0 0 1,0 0-2,14 17-2,-7-7-3,7 7-1,1 2-1,7 8 0,4 2-2,8 8 1,1 3-1,8 5-1,-4 1 0,3 7-1,-3 1 0,2 4-1,-4 0 1,-1 5 0,-3-2-1,-4 1 0,-3-1 0,-2 1 0,-7-3 0,-3-2 0,-11-3 0,-8-6 0,-9-3 0,-6-1-1,-7-4 2,-4-6 0,-6-2-1,-2-1 0,-1-4 0,1-3 1,4-3-1,4-4 0,3-2 0,4-4-2,8-1-2,0-7-4,16-3-26,-11-5-6,7-4-1,2-2 1</inkml:trace>
  <inkml:trace contextRef="#ctx0" brushRef="#br0" timeOffset="7501">5350 1114 25,'20'5'29,"-4"-5"3,3 1-19,8 4-2,-2-4 0,6 4-1,-10-4-1,7 4-1,-8-4-2,1 3-2,-6-3-1,-1 1-1,-5-1-1,-9-1-1,13 1-2,-13-1-3,0 0-6,0 0-15,-13-7-9,13 7-1,-23-24 0</inkml:trace>
  <inkml:trace contextRef="#ctx0" brushRef="#br0" timeOffset="7762">5316 924 30,'0'0'33,"-12"5"1,12-5-1,20 2-23,-1-6-5,8 3 0,6-4-1,7 2 0,4-1 1,2 2 0,-2-2 1,-1 3-2,-11-1-1,-3 2-1,-12-1 0,-2 2 0,-6-1-1,-9 0 0,0 0 0,0 0-1,0 0-1,0 0 0,0 0-3,0 0-6,0 0-29,-10 12 0,10-12-1,-21-2 0</inkml:trace>
  <inkml:trace contextRef="#ctx0" brushRef="#br0" timeOffset="17025">6082 1032 22,'-9'6'28,"9"-6"-12,-15 0-3,15 0 1,0 0-2,-1-10-2,1 10-1,5-15-1,-5 15-4,14-14-1,-4 4-2,2 3-2,0 6 0,1 7-1,-2-1 1,-3 6 0,1-1 0,-6 5 1,-2 3 2,-4-2 1,-1-7 2,-4 3 1,8-12 0,-16 11 0,5-11 0,0 1 0,-4-3-2,3 0-1,-3 0-2,-1 0-1,-2 1-1,1-1-2,3 5-7,0-5-9,4 1-18,10 1-1,10-14 1</inkml:trace>
  <inkml:trace contextRef="#ctx0" brushRef="#br0" timeOffset="17606">6649 435 3,'0'0'28,"0"0"1,0 0 1,0 0-19,0 0-3,0 0 0,0 0-3,0 0-1,-43-13 0,43 13-1,0 0-1,0 0-1,-42 19 0,42-19-1,0 0 0,-24 42 1,24-42-1,7 45 1,-7-45-1,19 57 1,-19-57-1,37 69 0,-37-69 1,51 79-1,-51-79 0,47 80 0,-47-80 0,33 82 0,-33-82 1,21 78-1,-21-78 0,-3 69 1,3-69 0,-17 58 1,17-58 0,-22 45 0,22-45 1,0 0 0,-53 33 1,53-33-1,-56 3 1,25-9-1,-1-3-2,2-4 1,2-3-1,-2-4 0,10-7 0,16-1-2,2-2 1,2 30 0,45-66 0,-45 66 0,80-73-1,-25 33 1,0 4-1,-2-1 1,8-1 1,-18 0-2,-43 38 1,75-71 1,-75 71-1,48-58 2,-48 58-1,23-44 0,-23 44 1,0 0-1,-18-43 0,18 43 0,-48-16 0,48 16-1,-75-4 0,75 4 0,-89 13-1,45 5-4,-7 0-14,5 7-20,8 7 0,-6-2 0,9 3 0</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06.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4,'9'5'7,"7"4"0,0 0 0,9 3 0,4-1-1,3 0 0,6 0 1,6-3 0,5 2 0,9-7 0,7 2 0,5-6 0,3 1-1,5-4 0,3-1-2,1-3 0,4 3 0,-1-2-1,1 2 0,-1-1 0,2 1 0,0 2-1,1 1 1,1 0-1,2 1 0,-1-3 0,1 2 0,1-1 0,2 1 0,-1-1 0,4 1 0,0-2-1,2 3 1,-1-2-1,2 1 0,1-1 0,6 0 1,3 0-1,1 0 0,5 0 0,1 1 0,2-1-1,4 4 1,1-4-1,0 4 1,1-2-1,1 2 0,2 1 1,0 2-1,-1 0 0,0 1 1,-3 3-1,1 1 0,-2 2 0,-1 0 0,-6 1 0,0-1 1,-1 1-1,0-3 0,-3 0 1,-3-1-1,-6-1 1,-1-2 0,-3-2-1,-5 2 1,-5-1 0,-8 1 0,-4 1-1,-3 0 1,-5 0-1,-5 0 1,-7 1 1,-4 1-1,-7-3-1,-2 0 1,-8-2 0,-6 0-1,-6-2 1,-6-1 0,-2-2-1,-5-3 1,-11 5-1,10-17 1,-10 6-1,-6-2-1,-5 0-1,-11-3-5,-7 8-12,-14 3-18,-19-3-1,-11-1-1</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08.94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0 122 26,'0'0'12,"13"0"1,-13 0 0,21 5-1,-3-5-3,7 2-1,1-3-1,10 2-1,0-3 0,8 2-1,2-2 1,6 2-2,-1 0 1,6 1 0,0 0-1,4 1 0,3 1-2,2 0 1,1 0-1,6 2 1,1-2-1,5 1 0,0-1 0,5 0 0,1 0-1,4-2 1,3 0-1,3 0 0,1-2 1,1 1-1,3 0 0,-1 0 1,-2-1-1,0 3 1,-2-1 0,1 2-1,-4-3 1,3 0 0,-1 0-1,3 1 1,1-5-2,2 4 1,-2-3 0,-2-1 0,-1-2 0,-5 3 0,-3-1-1,-2-1 1,-4 1 1,-3-3-1,-2 2 1,1-2-2,-4 2 1,3 0-1,-3-2 1,-1-1-2,-5 3 1,-1 1-1,-1-1 1,-5 1 0,-1 2 0,-3 0 1,-1 1-1,-1-2 0,1 1 0,3-2 1,-1 0-1,2-1 0,-4-1 0,-1-1 1,-6 1-1,-2 1 1,-8-1-1,-8 3 1,-6 0 0,-7-1 0,-4 2 0,-3 1-1,-10 1 0,9-2 1,-9 2-1,0 0 0,0 0 0,0 0 0,0 0 0,0 0 0,0 0 1,0 0-1,0 0 0,0 0 1,0 0-1,0 0 0,0 0-1,0 0 1,0 0 0,0 0-1,0 0 1,0 0-1,0 0 0,0 0-1,0 0-1,0 0-4,10 3-13,-10-3-23,0 0 3,-10-1-3,-4-16 2</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45.16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2-35 8,'-16'2'7,"16"-2"-5,-9 7-1,9-7-2,0 0 1,-6 12 2,6-12 1,18 10 3,4-4 1,5-1 0,12-1 1,21 0 0,9 0 0,21-2-2,7 2-2,19-4-1,7 1 0,15-3 0,2 0-1,6-1-1,7-3 2,0-1 1,5 0 0,0 0-1,6 1 1,1 3 0,7 2-1,4-1 0,4 3-1,4-2 0,5 1-1,5-1 0,-1-2 1,2-3-1,2 1 1,-4-1 0,-3 4 0,-1-1 0,1 4 0,-5 1 0,0 4 0,-3 1 0,1 1 0,-3 0-1,3-1 1,0-3 0,-4 0 0,0-3-1,0 1 1,-1 0-1,-2 0 0,-1 0 1,2 0-2,-3 3 1,2 0-1,-2 1 0,5-2 1,-2 0-1,-2-2-1,-4 3-3,-15-4-9,-8-2-19,-12 4-4,-24-6 1,-23 3-1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78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519 16 10,'0'0'8,"-13"-3"-3,3 2-1,10 1-2,-19-5 1,4 3-1,-2 0 0,-4 0 0,-5 2-1,-2 0 1,-3 1-1,-4 1 0,-2 1 0,0 0-1,-2 0 0,1 1-1,1 0 0,-2-1-4,-2-2-6,5 4-10</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46.2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0 106 5,'11'0'5,"6"2"-1,7 1 0,4 1-1,7 2 1,10 0 2,9-1 0,17 0 1,6-2 1,19-2 0,7-1 0,14-1 0,8-2-3,12 0 1,3 2-3,7 0-1,5 1 0,0 1 0,7 0 0,2-3 1,7-1 1,1-4 0,6-1 0,-1-5 1,4 1-1,1-3-1,0 3 0,0-1 0,1 4-2,0 4 0,2 0-1,0 3 1,5 1 0,-2-1-1,0 2 1,-1-2 1,0 0-1,-8-1 1,-2 1 0,-6 1 1,-1 3 0,-6 0-1,0 2 1,0 0-1,0 3 0,-2-2-1,2-1 0,-2 0 0,-1-2 0,-2-2 0,-4-1 0,-2-3-1,-7 0 1,-2 2 0,-3-1-1,-5 0 1,-7 0-1,-5 1 1,-2-1-1,-11 1 2,-8 0-2,-10-1 0,-12 1 0,-12 0 0,-8 1 0,-10 1 0,-6 3 0,-4 2-2,-2 2-2,4 6-9,-3-4-6,2 4-16,6 0-2,-7-10 1</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4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80 7,'62'6'9,"15"-2"0,6 5-1,15-2 1,5 4-1,14-2 0,9 5 1,7-6 1,10 0 1,8-3-2,13 0 0,3-6-2,13 0-1,6-6-1,11 0-1,4-4-1,9-3-1,5 2 0,3-1 0,3 3-1,5-1 1,-3 4-1,3-1 0,-2 4 0,-2 3 1,-3-7-1,1 4 1,-7-6 0,4 3 1,-2-4-1,-1 4 1,-2-4-2,2 5 2,-3 1-2,-4 5 0,0 2-1,-8 2 1,-3 1-1,-2 2 0,-3-1 0,-4 2 1,-3 2-1,1 0 0,-7 1 0,-5 2-1,-10 1 0,-9 1-2,-8 6-2,-15-4-9,-12 3-23,-13 2 1,-25-9-1</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48.85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87 103 2,'-28'7'11,"3"-3"-2,1 2-3,14-3-3,10-3-1,0 0-1,4 11-1,9-9 0,16 0 0,6-1 0,21 4 1,3 1 0,21 2 1,12 3 2,15 1 1,13 0 1,16 0 2,18 2 0,11-4 1,20 1 1,14-4-2,12 0-1,18-4-2,11 3-1,7-5-2,6 0 2,5-5-1,6-2 2,0-7-1,7-2 1,-2-4-1,3 1 0,3-3 0,1 1-1,3 1-1,-2 2-1,-1 6-1,-4 3 1,-5 2-1,-5 4 1,-11-1 1,-5 3 0,-12-3 1,2 2-1,-9-5 1,-4-1 0,-8-1-1,-4 0 0,-10 1-1,-9 2-1,-11 5 0,-16 3 0,-20 4 0,-13 2 0,-22 1-1,-13-1 1,-16 0-2,-19-8-6,-14-7-29,-10-7 0,-20-15-2,-15-11 2</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30.0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0 471 3,'0'0'5,"0"0"1,0 0 0,0 0-1,0 0 1,9-5-1,-9 5 1,16-16 0,-4 3 1,4-7-1,6-2 0,7-6 1,2-8-1,8-2 1,-2-5-1,4 1-1,-4-1 0,1 5-1,-11 1 0,-2 7-2,-9 5 0,-2 4-1,-8 7 1,0 4-2,-6 10 0,3-11-1,-3 11-2,0 0-4,0 0-3,0 0-9,0 0-11,2 12 0</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31.11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0 515 8,'12'-18'13,"3"-8"0,5-6 1,5-4 0,3-8-2,4-1 1,1-5-3,5 4-2,-4-2 0,-1 8-2,-7 4-1,-3 8-1,-6 4-2,-3 7 0,-5 4-1,-9 13 0,7-12 0,-7 12-1,0 0 0,0 0-1,0 0 1,0 0 0,0 0-2,0 0-2,0 0-5,0 0-18,0 0-6,0 0 0</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31.7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-8-10 14,'-11'-4'14,"11"4"-2,0 0-2,0 0-1,0 0-2,0 0 0,0 0-2,13 16 0,0-3 0,6 4 0,1 3-1,4 6 1,2 3-2,2 5 0,-2-1-1,4 4 0,3 6 0,4 4-1,4-2 1,4 3-1,2-4 1,1-1-1,-4-5 0,-3-2-1,-11-12 2,-4-5 0,-13-6 0,-13-13 1,9 10 0,-9-10 0,-10-6-2,0-6-2,-2 1-6,-7-10-10,-3-5-17,1-1 1,-5-10-1</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32.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0 548 5,'9'-3'11,"4"-5"0,0-3-2,1-5 1,7-7-1,8-7-2,8-7 0,11-6 0,7-5-2,8-2 2,3-1-2,6 2-1,-6 3 0,-3 8 0,-11 5 1,-8 9 0,-15 3-1,-5 8 0,-11 2-1,-13 11-1,10-8 0,-10 8-1,0 0 0,0 0-1,0 0-1,0 0-3,0 0-7,-3 9-22,3-9 1,0 0 0</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0:44.30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0 150 2,'6'15'5,"-1"-1"1,2 3-1,2-1 1,6-1-1,0-2 0,7-3-1,3-5 0,5-3 0,4-5-2,5-8 0,3-3 0,2-6-1,1-2 0,0-4 0,0 1 1,2-2-1,1 3 0,-7 2-1,1 4 1,-4 3 0,-2 4-1,-4 2 0,-3 5 1,-5 5-1,-4 4 1,0 3 0,-3 3 0,-1 2 1,-1 3 1,-2 2 0,0 0 0,-1-1 1,0-1 1,0-1-1,4-2 0,3-3-1,3-1 0,4-4 0,4 0-1,4-4 0,3-2-1,7-5 1,6-3-1,2-4 0,5-3 0,2-3-1,3-1 1,0-1 0,-1 3-1,-6 0 2,-6 5-1,-8 2 0,-4 4 1,-4 4-1,-5 5 1,-3 4-1,-2 3 0,0 3-1,1 2 0,-2 4 1,1 1-1,-1 0 1,2-1 1,-1-2-1,7-1 1,3-4 0,6-1 0,9-5 0,6-4 0,4-7 0,4-2-1,4-6 0,1-4-1,-2-1 1,-2-2 0,-6-1-1,-3 3 1,-3 2-1,-3 3 0,-6 2 0,-1 5 0,-2 2 0,0 3 0,-3 2 0,-2 2 0,0 1 0,-4 3 0,-2 0 0,-4 1 0,-3 2 1,-5 4-1,-1-2 1,-2 3 0,3 2-1,2 1 1,2-1 1,6 1-1,3-1 0,8-3 0,1-2 0,6-2 0,-1-5 0,4-2 0,1-2-1,2-3 1,0-4-1,-2-1 1,2-1-1,-3 0 0,-5 0 0,-3 1 1,-8 1-1,-5 2 0,-7 2 0,-4 3 0,-5 1 0,-10-1 0,13 13 0,-7-3 0,2 0 0,1 3 0,3-2 1,6 0 0,5-1-1,7-3 1,7-5 0,7-1 0,5-3-1,3 0 2,4-4-2,2 0 0,0 1 1,-1 2-1,-3-1 0,-5 2 0,-3 3 0,-7 1 0,-3 2 0,-7 0 0,-7 3 0,-4 3 0,-3 1-1,-5 1-3,4 9-11,-7 0-21,-9-8-2,2-13 1,-26-9-1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00.49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174 52 11,'3'-10'16,"-1"1"-1,-2-1-1,0 10 0,1-15-2,-1 15 0,1-9-2,-1 9-4,0 0-1,0 0-2,0 0-1,0 0-1,-5 12 1,3 2-1,-2 8 0,0 7 1,-2 8 0,0 13 0,-4 7 1,-1 9 0,-3 2 0,1 4 0,-1-4 1,2-1-2,-1-9 0,2-7-1,2-11-1,2-10-1,2-6-2,-2-11-4,7-13-11,-11 5-10,0-20-7,5-2 0</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00.89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0 414 24,'0'0'30,"0"0"-15,0 0 1,0 0-1,0 0-1,15-13-2,2-7-2,14-4-3,7-9-3,8-7-2,6-3-2,4-4 0,0 1 0,-4 5 0,-8 6 1,-9 6 0,-12 8 0,-6 8 0,-8 4-1,-9 9 0,0 0 1,7 12-1,-8 5 0,2 8 1,1 4-1,0 7 1,4 5 0,0 1 0,1 6 1,3-3-1,0-7 1,-2-3-1,0-7 1,-1-5-1,-3-7 0,-1-4-1,-3-12-8,0 0-28,-8-24 0,-2-4-1,-9-14-1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33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 48 7,'-17'-3'8,"1"2"0,-3-2-3,1 2-1,-3-2-1,-1 2 0,-1-3 0,-2 2-1,-3-3 0,-1 3 0,-2-2-1,-4 2-1,-1-2 0,0 1 0,-3-1-1,-1 2-1,1 0-3,-2-1-2,1 4-8</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01.7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997 2578 19,'-17'1'11,"-1"2"1,0-2 1,-5 0-2,1 2-1,-5-1 1,3 3-1,-4-4-1,0 4 0,-3-3-2,3 2 0,-2-3-3,3 1 0,-1-5-1,2 2 0,1-4-1,2 0 0,0-4 0,1 3 0,-1-2 0,1 1-1,0 1 0,3 1-1,-2 2 0,1 0 1,0-1-1,0 0 0,0 0 1,0 0-1,-1-2 1,-2 0-1,-1-4 1,3 0 0,-1-3 0,2-3 0,0-4 1,2-3-1,0-4 1,1-4-1,2-6 1,1-3-1,3-5-1,1 1 0,0-4 1,3-2-2,1 0 2,3-1-1,0-1 0,0-3 1,-1-3-1,3-5 0,1-7 0,2-2 1,4-6-1,2-1 0,3 0 0,4-1 0,2 5 0,5 3 0,5 6-1,5 3 1,4 4-1,7 0 1,7-1-1,9 3 1,7-4 0,9 0-1,7 2 1,9 1 0,7 2-2,5 1 1,3 2 0,4 4 1,6 1-1,1 2 0,6 2 1,-1 4-1,3 5 1,0 2 0,2 4 0,-2 2 0,-2 6 0,1 4 0,-5 4 0,0 5 1,2 5-2,1 6 1,-1 5 0,3 7 0,3 6 0,1 3 0,-2 5-1,-1 2 1,-14 2-1,-3 1 2,-12 4-1,-10-2 1,-15 5-1,-5 3 1,-11 3-1,-11 6 1,5 8 0,-17 4-1,4 5 0,-5 6 0,7-3-1,-10 3 1,-6 2 0,0 2-1,-16 2 1,0 2 0,-10 3 0,-10 1 0,-10 4 0,-5-1 0,-1 3 1,-11-2-1,6-4 0,-16-4 0,2-3 0,-9-5 0,-6-7 0,-8-3 0,-7-5 0,-7-3 0,-10-6 0,-1-3 0,-7-5 0,-1 2 0,-6-1 0,-2-2 0,-2-1 0,1 0 0,-7-1-1,2-3 2,-6-2-1,-1-4 0,-4-6 1,-4-4-1,-8-8 1,-6-6-1,0-7 0,-4-7 1,-3-8-1,-1-8 2,0-8-2,1-8 0,3-6 0,1-7-3,4-1-2,0-10-15,8 1-15,10 5-3,5-2 2</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2:52.9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110 517 3,'0'0'9,"0"0"0,0 0-1,0 0-1,0 0-1,0 0 0,0 0-1,0 0 0,0 0 0,0 0-1,0 0 0,0 0 0,0 0 0,0 0 0,0 0 2,0 0-1,0 0 1,0 0 0,43-7-1,-43 7 0,0 0 0,48-33 0,-48 33-1,0 0-2,0 0 1,44-48-1,-44 48 0,0 0-1,0 0 1,0 0-2,0 0-1,0-43 1,0 43 1,0 0-2,0 0 0,0 0 0,0 0-1,-42-14 2,42 14 1,0 0-1,0 0-1,-48 12 1,48-12 1,0 0-1,-42 25 2,42-25-2,0 0 0,-38 47 0,38-47-1,-27 41 1,27-41-1,-25 47 1,17-20-1,0-3 1,3 4 0,3-2 0,4 0-1,1 3 1,4 1 0,3-3 0,1-4 1,1 1 0,2-8-1,1-4 1,-2-9 0,6-1 0,1-9 1,1-1-1,-1-2 0,2-2-1,-4 1 1,0 0-2,3 0-6,-10 4-20,-2-1-7,2-1 1,-3-4 0</inkml:trace>
  <inkml:trace contextRef="#ctx0" brushRef="#br0" timeOffset="791">386 531 24,'0'0'19,"0"0"-4,0 0-1,-6 56-1,6-56-4,0 0-2,0 0-1,66 24-1,-66-24 0,59-17-2,-59 17 0,64-49-1,-64 49 0,53-52 0,-53 52 0,27-49-1,-27 49 0,2-43 0,-2 43 0,0 0 0,0 0-2,-56-39 1,56 39-1,-44-1 1,44 1 2,-48 16-1,48-16 0,-43 25-1,43-25 1,0 0-1,-45 42 1,45-42-3,0 0-6,0 0-9,0 0-16,0 0 2,56 0-2</inkml:trace>
  <inkml:trace contextRef="#ctx0" brushRef="#br0" timeOffset="1191">621 392 9,'0'0'17,"0"0"-1,0 0-1,0 0-1,43 4-3,-43-4 1,4 45-3,-4-45 0,-2 81-2,-2-23 0,3 7-2,-3 0-1,1 5-1,1-2-1,-1-3 0,2-10-1,1-13 1,1-12-2,1-14-1,-2-16-6,8-10-16,-4-19-11,5-7 1,-5-11 0</inkml:trace>
  <inkml:trace contextRef="#ctx0" brushRef="#br0" timeOffset="1592">867 292 18,'0'0'16,"0"0"-1,0 0 0,0 0-2,0 0-2,0 0-2,0 0-2,-3 45-1,3-45 2,0 0-2,-3 62 0,3-62-1,1 57 0,-1-57-1,3 58 1,-3-58-3,9 51 0,-9-51 0,0 0 0,0 0 0,57 29 0,-57-29-1,48-30 1,-48 30-1,51-54 0,-51 54-1,45-50-3,-45 50 3,25-48-3,-25 48 2,0 0-2,5-45 2,-5 45-1,0 0 1,0 0 0,-17-49-1,17 49 1,0 0-4,0 0-6,0 0-17,0 0-6,0 0-2,0 0 2</inkml:trace>
  <inkml:trace contextRef="#ctx0" brushRef="#br0" timeOffset="2113">1334 290 9,'0'0'28,"0"0"1,0 0-17,0 0 0,0 0-3,-36 45 0,36-45 0,-7 45-2,7-45-1,2 49-1,-2-49-2,5 53-1,-5-53 0,10 53-1,-10-53 0,0 0-3,16 49-6,-16-49-24,0 0-1,0 0-1,0 0 1</inkml:trace>
  <inkml:trace contextRef="#ctx0" brushRef="#br0" timeOffset="2513">1517 295 32,'0'0'18,"0"0"-2,0 0 3,28 42-5,-28-42-2,5 42-4,-5-42 0,14 52-2,-14-52 0,18 51-2,-18-51-1,22 42 0,-22-42-1,0 0 1,0 0-1,55 44 1,-55-44-1,0 0 0,0 0 0,45-4 0,-45 4 1,0 0-2,30-48 0,-30 48-1,23-53-2,-23 53 2,26-61-2,-26 61 2,26-52-3,-26 52 3,0 0-4,28-53 2,-28 53-5,0 0-18,0 0-10,0 0-2,0 0 3</inkml:trace>
  <inkml:trace contextRef="#ctx0" brushRef="#br0" timeOffset="3024">2064 282 31,'0'0'19,"0"0"-2,0 0-3,0 0-2,0 0-3,0 0-3,0 0-1,0 0-1,45 9-1,-45-9 0,0 0 0,0 0 1,37 53-1,-37-53 0,22 46-1,-22-46 2,21 51-2,-21-51 1,19 57-2,-19-57 0,4 54 0,-4-54-1,0 0 2,-1 53-2,1-53 2,0 0-1,0 0 1,0 0-1,-48 15 0,48-15 0,-42-22 0,42 22-1,-52-34 0,52 34 0,-47-37-1,47 37 1,0 0-1,-40-47 1,40 47-1,0 0 0,0 0 0,0 0 0,37-46 0,-37 46 0,41-13 1,-41 13 0,53-1-1,-53 1-4,50 1-8,-50-1-20,50 14-1,-50-14 1,49 19-1</inkml:trace>
  <inkml:trace contextRef="#ctx0" brushRef="#br0" timeOffset="3615">2365 0 9,'0'0'28,"0"0"1,0 0-16,0 0-3,0 0 0,4 58 0,-4-58-1,-3 55 0,3-55-2,1 70-2,3-26 1,-1 3-2,1 5 0,5 1 0,-2 3-1,0 1-2,-1-7 2,2 8-3,-1-12-4,-1-12-8,2-8-23,8-12-2,-16-14 1,0 0 2</inkml:trace>
  <inkml:trace contextRef="#ctx0" brushRef="#br0" timeOffset="4006">2663 474 19,'50'-8'13,"-50"8"3,0 0 0,54-17-2,-54 17-1,41-16-3,-41 16-1,0 0-1,56-23 0,-56 23-2,0 0-1,0 0 1,0 0-2,0 0 0,0 0-1,0 0-1,0 0-1,0 0-1,-59-39 0,59 39 0,0 0 0,-60 15-1,60-15 1,0 0 0,-53 23 1,53-23 0,0 0 0,0 0 0,-51 33 1,51-33-1,0 0 0,0 0-1,-24 50 1,24-50-1,0 0 1,-1 57 0,1-57-1,8 45 1,-2-22 1,0 2-1,0-2 0,0-1 0,4-2 0,0-4 0,3-1 0,-1-8-1,4-3 1,-1-10 0,-15 6 0,42-26 0,-42 26 0,46-39-1,-46 39 0,45-49 0,-45 49-1,46-51 0,-46 51-1,38-41 0,-38 41 0,0 0 1,42-50-1,-42 50 0,0 0 1,0 0 0,0 0 1,0 0-1,0 0 0,0 0 1,46-34-1,-46 34 0,0 0 1,0 0 0,0 0-1,0 0 1,0 0 0,46 37 0,-46-37 0,0 0 1,8 52 0,-8-52 0,7 46 0,-7-46 1,6 42 1,-6-42-1,0 0 0,0 0 0,0 0-1,0 0 1,0 0-1,0 0-1,0 0 0,59-21 0,-59 21 0,45-38 0,-45 38-1,0 0 0,56-37 0,-56 37 1,0 0-1,0 0 0,0 0 1,0 0-1,0 0 0,0 0 0,0 0 1,33 42 0,-33-42 0,19 34 0,-5-12 0,1-3-1,-1-1-3,-14-18 0,0 0-10,71 33-22,-71-33 0,0 0 0,0 0 0</inkml:trace>
  <inkml:trace contextRef="#ctx0" brushRef="#br0" timeOffset="5057">3590 166 20,'0'0'31,"0"0"-1,0 0-13,0 0-2,0 0-1,0 0-2,35 100-4,-35-100 0,0 0-2,-2 112-1,2-112-1,8 84 0,-8-84-3,8 90 1,-3-43-1,0-3 0,-5-44 0,13 68-1,-13-68-1,0 0-1,25 45-5,-25-45-12,0 0-18,0 0-1,0 0 1,0 0-1</inkml:trace>
  <inkml:trace contextRef="#ctx0" brushRef="#br0" timeOffset="5388">3536 384 0,'0'0'30,"0"0"0,0 0-12,0 0 1,0 0-3,0 0-3,0 0-4,102-32-4,-102 32-3,85-6-8,-85 6-27,101-6-2,-101 6 3,98-15-1</inkml:trace>
  <inkml:trace contextRef="#ctx0" brushRef="#br0" timeOffset="5988">4101 729 15,'0'0'28,"0"0"-12,0 0 1,0 0-1,0 0-2,0 0-1,0 0-2,0 0-2,-29 51-1,29-51-1,-7 63-1,-3-17-3,-2 3 0,-1 6-9,5 3-29,-18-3-2,6-4-1,-8-6 0</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2:59.7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7 581 18,'0'-12'30,"-4"-5"0,1 1-13,6 1-4,-3-4-2,8-5-4,-6-2 0,5 6-4,5 0 0,5 1-1,1 2 0,2 2-1,1 4 1,0 10-2,2 1 1,1 0 0,-5 0-1,-1 3 1,-1 11-1,-2 5 1,0 2 0,-3 1 0,-2 4 0,-3 2 1,-5 3-1,-2 3 2,-6-9-1,-4-3 0,-4-2 0,-3 0 1,-3-6 1,0-5-1,-3-3 0,-5-4-1,5-5-1,1-2 0,3-3 0,3-6-2,3 4-3,3-5-4,11 4-16,8-3-12,2 0-3,3 0 2</inkml:trace>
  <inkml:trace contextRef="#ctx0" brushRef="#br0" timeOffset="520">402 399 8,'5'-12'27,"-2"21"1,-3-9-16,0 0 2,4 11-3,-4-11-2,0 25-1,-1-10-2,3 9-1,-2-7 0,3 9 0,-2-9 0,7-2 0,2-8-1,7-3 0,6-12-1,6-2 0,3-6-1,3-10 0,-2-1-1,-1 1-2,-6 1 1,-5 4-1,-9 4 1,-5 3-1,-7 14 1,2 16-1,-2 1 1,0 3 0,-1 2 0,8 4 1,2 3-2,-1-2-2,8-3-11,0-6-20,1-7-2,1-1 1,3-9-1</inkml:trace>
  <inkml:trace contextRef="#ctx0" brushRef="#br0" timeOffset="1061">1001 36 23,'0'0'27,"0"0"-14,2 11 0,-8 5 0,3 7-3,-5 7 0,2 7-1,-6 3 0,7 10-1,-5 2-1,5 4-1,-1-6-1,3 0-1,1-8 0,3-5-2,4-4-2,1-16-4,10-4-16,2-11-14,0-9-3,5-6 2</inkml:trace>
  <inkml:trace contextRef="#ctx0" brushRef="#br0" timeOffset="1362">1146 392 26,'1'15'26,"0"2"-2,2 1-1,-3-7-5,7 9-5,-7-20-3,16 27-3,-4-23-2,9-3-1,0-6-2,5-13 0,-1-2-1,-1 2-1,3-2 1,-3 3-1,-7-2 0,-3 3 0,-4 1 1,-10 15-2,11-6 2,-11 6-1,0 0 0,1-9-2,-1 9 1,0 0 0,-11 1 0,11-1-1,-11 17 1,4 3 2,-1 7-1,4 7 2,-5 5-1,2 9 2,3 5-1,-1 8 1,1-6-2,4 0 2,1-2-3,3 0 0,5 1-9,2-8-26,-2-11-1,0-7-1,-2-16 0</inkml:trace>
  <inkml:trace contextRef="#ctx0" brushRef="#br0" timeOffset="2173">1910 489 19,'0'0'23,"-10"-1"-1,10 1-1,0 0-5,-13-8-3,13 8-2,-7-10-3,5-5-2,0-2-1,5 3-3,2-1 1,3-1-2,2 2 1,2-2-2,-1 4 0,2 8 0,-2 1 0,0-1 0,-11 4-1,14 0 1,-14 0 0,13 7 0,-13-7 0,16 6 0,-9 10 0,-1 2 0,-1 2 1,1-1 0,-4 4-1,0 1 2,-3 1-1,-3 1 1,-3-11 0,-2-2 0,-4-3-1,-4-4 1,-3-3 0,-1-1-1,-2-4-1,2-3 0,3-2-2,0-7-4,11 3-5,-1-15-15,7 0-10,8 1-1,4-4 1</inkml:trace>
  <inkml:trace contextRef="#ctx0" brushRef="#br0" timeOffset="2673">2064 0 3,'-3'16'23,"5"0"-1,3 3-1,-3 6-5,5 4-1,-4 3-4,7 5-1,-7 1-1,7 11-1,-7-6-2,2 4 0,-2-8-2,2-2 0,-1-5-2,1-3 0,1-5-1,2-8 1,4-8-1,2-5-1,4-4 1,0-4-1,3-4 0,1-3 0,2-1-2,-2-11 1,0 1-1,-2 2-1,-3 2 2,-3 2-2,-3 2 1,-3 3 0,-4 2 1,-4 10 0,0 11 0,-3 3 2,-1 3-1,2 2 0,1 5 1,0 0 0,2 2 0,4 1 0,1-12-1,5-3 0,3-2-5,-2-13-13,5-4-16,6-6 0,-2-14 0</inkml:trace>
  <inkml:trace contextRef="#ctx0" brushRef="#br0" timeOffset="3194">2610 121 7,'2'15'30,"-5"-2"0,-3 8-11,7 10-3,-5-3-1,3 17-4,-5 5-1,6 10-1,-4 0-3,2 8 0,1-3-3,0-1 0,-1 0-1,4-10 1,0-7-2,1-10-1,1-8-1,3-8-1,0-8 0,-7-13-3,19 8-3,-13-19-9,2-5-18,2-6-2,-2-13 1</inkml:trace>
  <inkml:trace contextRef="#ctx0" brushRef="#br0" timeOffset="3555">2775 179 27,'7'29'31,"-1"6"-2,0 5-9,0 7-3,-3 1-4,3 8-2,-7 0-4,1 6-1,-2-2-2,0 1 1,-2-9-3,1-5-1,0-9-1,-4-8 0,5-7-2,0-14-5,2-9-7,0 0-13,-9-29-9,3 1 0,-7-8-1</inkml:trace>
  <inkml:trace contextRef="#ctx0" brushRef="#br0" timeOffset="3805">2548 503 13,'-22'-4'25,"22"4"-10,-10-1-1,10 1-1,0 0 1,0 0-1,0 0-3,11-6 0,3 6-1,1-4-1,9 2-2,4-4-1,8 2 0,0-2-1,5 2-1,0 0-2,0 2 1,-1 1-1,-5 1-2,-2 5-3,-4-2-5,0 5-12,-6-3-14,-1-2-2,-2 0 1</inkml:trace>
  <inkml:trace contextRef="#ctx0" brushRef="#br0" timeOffset="4266">3152 611 10,'15'-1'23,"-15"1"-5,13-1 0,1 2-2,0-5-4,8 4-2,-22 0-2,43-9-1,-43 9-2,47-15 0,-47 15-1,0 0 0,46-24-1,-46 24 1,0 0-2,0 0 1,0 0-1,17-42-2,-27 35 0,-3 1-1,1 1 0,-7 2 0,1 1 0,-8 2 0,0 3-1,7 2 2,0 2 0,-1 3 0,5 4 0,0 0 1,2 3 0,0 4 0,4 1 0,-3 2 0,6 2 1,7 1-1,-3-1 1,3 1-1,9-2 0,3-2 1,1-3-1,7-2 0,4-5-1,-4-4 1,-21-9-1,67-1-3,-67 1-4,65-16-10,-65 16-17,60-34-2,-60 34 1</inkml:trace>
  <inkml:trace contextRef="#ctx0" brushRef="#br0" timeOffset="4806">3527 663 8,'0'0'25,"0"0"1,0 0-13,0 0-2,2 48-2,-2-48-1,0 0 0,-2 64 0,2-64 0,-2 48 0,2-48-2,1 48-1,-1-48 0,0 0-1,5 53-1,-5-53 0,0 0-1,0 0 0,0 0 1,0 0-1,0 0 2,0 0-2,0 0 0,0 0 0,0 0-1,0 0-1,20-51 0,-20 51-1,13-56 0,-13 56 0,20-53 0,-20 53 0,42-42 0,-42 42 0,55-28 1,-55 28-1,64-21 1,-23 13-3,-41 8-3,50-12-12,-50 12-18,43-9-1,-43 9 1</inkml:trace>
  <inkml:trace contextRef="#ctx0" brushRef="#br0" timeOffset="5548">3815 1005 13,'0'0'27,"0"0"-10,0 0-1,-25 43-2,25-43-4,0 0 0,0 0-2,50-6-2,-50 6 0,44-9-1,-44 9-1,54-14 0,-54 14-1,49-21-1,-49 21 1,0 0 0,49-29-1,-49 29 1,0 0-1,0 0-1,0 0-1,0 0 1,0 0-1,0 0 0,-55-38 0,55 38 0,0 0 0,0 0 0,-51 19 0,51-19-1,0 0 1,-56 31-1,56-31 1,-45 37 1,45-37-1,-33 42 1,33-42-1,-33 50 1,33-50 0,-21 55 1,21-55-1,-11 48 0,11-48-1,-4 43 1,4-43 0,0 0 1,0 0-1,53 44-1,-53-44 1,60-8-1,-60 8 0,71-26 0,-71 26 0,78-33-1,-37 17 1,-41 16-1,63-24-1,-63 24 1,0 0 1,52-10-1,-52 10 0,0 0 1,0 0-1,0 0 1,-14 58 0,14-58 0,-27 48 0,27-48 0,-28 50 0,28-50 0,0 0 0,-21 54 0,21-54 1,0 0-1,0 0 0,57 7 0,-57-7 0,0 0 0,58-12-1,-58 12 1,0 0 0,0 0-1,0 0 1,-20 58 0,20-58 0,-37 54-1,37-54 0,-46 58-5,46-58-5,-15 57-21,15-57-4,0 0 0,5 42 0</inkml:trace>
  <inkml:trace contextRef="#ctx0" brushRef="#br0" timeOffset="6499">4416 1333 22,'0'0'18,"0"0"-2,0 0-3,0 0-3,0 0-2,0 0-2,0 0 0,0 0 0,0 0-1,15 52 0,-15-52-1,-11 45 0,11-45-1,-29 63 0,29-63 0,-36 84-1,17-36-1,-2 2 2,3 2-2,-7-1 0,10 1 0,0-4 0,7-2-1,8-46 1,-10 68-2,10-68-5,2 45-14,-2-45-14,0 0 1,0 0-1</inkml:trace>
  <inkml:trace contextRef="#ctx0" brushRef="#br0" timeOffset="6970">4314 1592 0,'0'0'30,"42"8"1,-42-8 1,0 0-17,0 0-4,53 28-3,-53-28-3,0 0-1,44 28-2,-44-28-1,0 0-5,42 33-19,-42-33-11,0 0 1,24 0-1</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3:07.4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5 118 20,'0'0'19,"0"0"-1,-4-11-3,4 11-1,0 0-3,0 0-4,0 0-1,0 0-1,0 0-1,0 0-1,2 16-1,-1 3 1,-1-1 0,2 10 0,-3-3 0,2 11 1,-2-6 0,2 0-1,-2-5 0,1-2-1,0-6 1,2-4-1,-2-13 0,6 11 0,-6-11-1,14-12 1,-1-2 0,3-3-1,2-3 0,1-2 1,2-1-2,0 1 1,2 4-1,-8 2-1,-1 5 1,-3 3 0,-11 8-2,14-5 2,-14 5-1,0 0 1,9 19-1,-8-8 1,0 4 0,-1 2 0,0 1 0,0 1 0,0-2 0,0-1 0,1-3 0,1-4 0,-2-9-5,13 6-9,-3-11-21,9-2 0,-1-5-1,7-3 1</inkml:trace>
  <inkml:trace contextRef="#ctx0" brushRef="#br0" timeOffset="571">426 363 33,'0'0'22,"-7"-9"-2,10-4-3,5-1-7,2-7-2,7 2-3,-1-3-2,5 4-1,-2 0 0,3 6-1,-4 2 0,-1 5 0,-3 5 0,-2 5-1,-2 2 1,-1 5 0,-3 1 0,0 5 2,-4 1 0,1 3 0,-5 0 1,-1 1 0,-5-3 0,0 1 0,-6-4 0,1-2-1,-5-4 0,3-1-1,-3-6 0,2-4 1,-3-2-3,1-5-1,6-1-5,-2-9-8,7-2-21,5-1-2,5-5 1,11-2 0</inkml:trace>
  <inkml:trace contextRef="#ctx0" brushRef="#br0" timeOffset="1041">833 0 26,'2'22'27,"-1"4"-9,-2 2-2,2 7-1,-3 1-5,3 8 0,-3-3-2,3 5-2,-4-8-2,3-2-1,-2-5-1,1-6 0,0-7-2,0-6-1,1-12-5,0 0-5,0 0-10,-4-19-12,0-2 0,-1 1 1</inkml:trace>
  <inkml:trace contextRef="#ctx0" brushRef="#br0" timeOffset="1282">697 208 23,'0'0'28,"-5"-9"-8,5 9-2,19-10-3,-4 5-3,4-5-1,4-3-2,5-5-2,2 6-3,0-3-1,4 4-1,3 0-2,1 1-4,3 8-5,-5 1-11,-2 1-14,2 0 0,-8-1 0</inkml:trace>
  <inkml:trace contextRef="#ctx0" brushRef="#br0" timeOffset="1612">1116 226 24,'15'1'23,"-4"3"-8,-1 0 0,5 3-4,-4-1-3,4 3-1,-3 0-1,2 4 0,-3-2-1,-1 5-1,-2 1-1,-2 3 0,-2 1 0,-2 3 0,-3-2 0,0 0 0,-7-3 1,2 1-1,-6-5 0,-1 0 0,-3-8 0,-3-1-1,-4-5 0,0-2 0,-1-5 0,1-3-1,1-5 0,3 0 1,3-3-2,5 1 0,5 0 0,4 1-2,4 2 1,4 1 1,7 4-1,4-2 0,6 3 0,2-1 0,4 2 1,2-2-1,2 2-1,-2-2-2,4 3-5,-9-8-8,3-1-15,0 0-3,-3-4 1</inkml:trace>
  <inkml:trace contextRef="#ctx0" brushRef="#br0" timeOffset="2053">1541 59 14,'2'-10'28,"-2"10"-4,-4-9-4,4 9-3,0 0-5,0 0-2,0 0-1,-8 10-3,3 1 1,2 9-2,-3 2 0,2 9-2,-1 5 1,3 8-1,-1 3 1,3 2-1,-1-5-2,2-3 1,-1-4-1,0-6-1,3-9 1,-2-5-1,0-8 0,-1-9-1,0 0 1,-10 5-1,10-5 0,-12-14 0,3 5 1,-4-5-1,1 1 0,1-1 0,4 1 0,2-2 0,5 1-1,5-2 1,6 2 0,3-3-1,8 2 1,1-4 1,8 1-1,3 0 1,-2 3 0,2 2-1,-5 3 1,-1 3 0,-6 2-1,-2 6 1,-6 5 0,-2 5 0,-3 3 0,-3 5 0,0 2 1,0 4-1,-2 1 1,0-1-1,-1-1 1,0-2-1,-1-5 1,2-2-2,1-4-2,-5-11-12,10-4-20,2-4-1,-3-10 1,4-5-1</inkml:trace>
  <inkml:trace contextRef="#ctx0" brushRef="#br0" timeOffset="2664">1862 96 19,'0'0'27,"0"0"-1,0 0-16,0 0-9,0 0-15,0 0-10,19 0-2</inkml:trace>
  <inkml:trace contextRef="#ctx0" brushRef="#br0" timeOffset="2894">1993 410 12,'0'0'19,"0"0"-2,-5-16-5,9 3 0,5-1-2,-1-4 1,6 1-3,0-1-1,2 3 0,-1 0 0,-1 6-2,-4 3-1,2 6 1,-12 0-1,10 12 0,-8 0-1,2 4 0,-3 2 0,1 4 0,-2 2 0,2 1-1,-4-1 1,4 0-1,-6-4 0,2-1 1,-4-4-1,1-2 1,-8-5-2,3-2 1,-3-5 0,-3-3-1,0-6 0,-3-2-2,5-3-3,-3-11-8,11-1-25,1-4-1,5-3-1,8-2 2</inkml:trace>
  <inkml:trace contextRef="#ctx0" brushRef="#br0" timeOffset="3385">2285 286 0,'0'0'27,"1"10"2,-1-10-10,1 14-4,-1-14-1,-4 25-2,0-9-1,6 6-1,-8-2-3,7 6 0,-4-4-2,6 2-1,0-5 0,3-2-2,2-6 0,5-3 1,5-8-2,4-3 1,5-6-1,-1-2-1,3-5 1,1 1-1,-3-2 1,-3 2-1,-6 1 0,-2 3 0,-5 3-1,-1 3 1,-10 5 0,10-5-1,-10 5 1,0 0-1,10 7 1,-10-7 0,2 17 0,-2-4 0,4 4 0,-3 6 1,-1 3 0,1 1 0,-1 1 0,2 1 0,0-2-1,4-2 0,-3-1-1,0-10-7,4 0-30,1-5 0,-8-9 0,0 0-1</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3:13.22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1935 0 2,'-25'15'4,"-2"3"1,-2 0-1,-5 1-1,-3 1 1,-5 3-2,1 3 0,-2 1-1,0 2 0,1 0 0,0 2 0,-1-1 1,5 0 0,1 0 2,-1-2-1,1-1 0,-1 0 1,0-1 0,1-1-2,3-2 0,0 2-1,1-3 0,5 0 0,1-2-1,3-3 0,5 1 1,2-2-1,1 1 0,-1-4 1,5 5-1,-2-5 1,1 2-1,2-1 0,-1 0 1,2-2-1,0 1 0,1-2 0,1-2 1,1 2-1,0-1 0,0-1 0,7-9 0,-10 17 0,10-17 0,-4 11 0,4-11 0,0 0 0,-5 11 0,5-11 1,0 0-1,-4 13 0,4-13 1,-2 9 0,2-9 1,0 0 0,-4 11 0,4-11 2,0 0 0,0 0 1,0 0-2,0 0 1,0 0 0,0 0 0,0 0-1,0 0-1,0 0 0,-11 6 0,11-6 1,0 0 0,-13 5 1,13-5-1,-16-2 0,3-2 0,-3 0 0,-3-2-1,-3-2-1,-4 2 0,-4 1-1,-2 0 0,-1 3 0,0-1 0,1 1 1,-2 1-1,-1 0 0,-3-3 1,-1 2 0,0-2 0,-1 0 0,0 1 0,1 0 0,3-1-1,3 1 1,4-1-1,1 1 1,3-1-1,6 1 1,2 0-1,5 1 0,1-1 0,11 3 0,-16-3 0,16 3 0,0 0 0,0 0-1,0 0 1,0 0 0,0 0 1,0 0-1,0 0 0,0 0 0,0 0 0,0 0 0,0 0 0,0 0 0,0 0 0,0 0-1,0 0 1,0 0-1,0 0 1,18-2 0,-5 4-1,3-1 1,4 2 0,3 0-1,6 1 1,1 0 0,-1 1 0,1 2 0,4 0 0,1 2 0,3 0 0,1 0 0,3-1 0,1 0 0,-1 0 1,1-2-1,-3-1 0,-3 0 0,-4-2 0,-2 4 1,-5-3-1,-2 1 0,-1 1 1,-4 2-1,3 2 0,1 0 1,3 3-1,1 0 1,1 1-1,2 3 1,1-1-1,-1 0 1,-3 1 0,-1-1-1,-6-1 1,0 1 0,0-1-1,-3 0 1,0-1 0,1 1-1,1 1 1,1-1 0,0 4 0,2 2 0,-2 1 0,0 2 0,3 2 0,-2-1-1,-4 1 1,1 1 0,-3-4-1,-1-2 1,-3-1 0,0-3-1,-6-2 1,1 0 0,-1-3-1,-1 1 1,0-1 1,-1-1-2,0 1 1,0-1-1,-1 2 0,0-1 1,2-1-1,-2 1 0,0-3 1,0 0-1,-2-9 0,4 14 0,-4-14 1,0 0-1,0 0 1,0 0-1,4 9 1,-4-9-1,0 0 1,0 0 0,0 0 0,0 0 0,0 0 0,0 0 0,0 0 0,0 0 0,0 0 0,0 0 0,0 0-1,0 0 1,0 0 0,-7-9 0,7 9-1,0 0 0,-10-13 0,10 13 1,-9-10-1,9 10-1,-8-10 1,8 10 0,-10-10 0,10 10 0,-18-10 0,6 4-1,-3-2 1,-2-4 0,-5-1 0,-4-2-1,-2 0 1,-4-2 0,2 1 0,-1-1 0,-5 3 0,2 1-1,0 1 1,3 1 0,1 3 0,2 1 0,3 0 0,3 1-1,6 1 1,0 1 0,2 2 0,4-1 0,10 3 0,-13-3-1,13 3 1,0 0 0,-11-2-1,11 2 1,0 0-1,0 0 1,0 0-1,0 0 0,0 0 1,0 0 0,0 0-1,0 0 1,0 0-1,0 0 1,11 7 0,-11-7 0,19 12 0,1-1 0,6 2-1,9 2 1,4 2 0,4 1 0,3 1 0,-1-2 0,1 0-1,-2-3 1,-4-1 0,-4-1 0,1 0 0,-3 1 0,-2-1 0,-3 1 0,-2-2 0,-6 1 0,-3-2 0,-5-1 0,-3-2-1,-10-7 1,12 9 0,-12-9 1,0 0-1,0 0 1,0 0-1,0 0 1,0 0-1,0 0 1,4-19-1,-6 0 0,1-6 0,1-6 0,1-8 0,1-5-1,2-7 1,-2-3 0,2 0 0,1 5 0,1 0 0,-2 5 0,-2 5 0,-1 7 0,-1 7 0,-1 5 0,0 6 0,0 2 0,1 12 0,-3-11 0,3 11-1,0 0 1,0 0-1,0 0-1,0 0-1,0 0-8,-9 19-13,4-6-12,-4 0-2,-3 1 1</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2:40.1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1675 0,'69'-42'1,"3"2"0,-2 2 0,3 1-1,1 1 1,3 3 0,1 0 0,3-6 0,5-2-1,2-2 1,3-2 0,3-1 0,0 0-1,4 3 1,1 1 0,0 3 0,2-1 0,2 3-1,-3 4 2,-1 1-2,1 2 1,-1 0 0,1 0 0,-1 0 0,-1 0 0,-1-2 0,1-1 1,-1 1-1,-2 1 0,0-2 0,1 3 1,-1 1-1,0 2 0,-3 2-1,4 1 0,0 1 1,3 0-1,0 3 0,0-1 0,0-2 1,0 4 0,0 0-1,0 5 2,-2-2-1,3 0 0,0 2-1,0 3 1,1 7 0,1-6 0,0 4-1,4-1 1,-1 0-1,-2 4 0,0-2 1,1-2 0,1-2 0,3-1 0,0-1 1,-1-3-1,-3 3 1,4-2 0,-1 0 0,-2 1-1,-1 2 0,-5 2 0,-2 0 0,-3 3 0,-2 0-1,-6-2 1,-5 0 0,-9 0 1,-6 0-1,-10-2 1,-9 4-1,-11-2 0,-8 3 1,-7 1-1,-7 1 1,-14 2 0,13 0 0,-13 0 1,0 0-1,0 0 1,0 0-2,0 0-8,-1 9-15,1-9-4,0 0 0</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3:36.00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66 0 6,'0'0'11,"0"0"-4,0 0-1,0 0-1,0 0 1,0 0 2,0 0 0,0 0 0,0 0 1,0 0 0,0 0 0,0 0-1,0 0-4,-10 5 0,10-5-2,3 17 0,-2-4 0,0 3-1,3 4 1,0 1-1,2 4 1,-1-2 0,1 4 1,1-3-1,0 2 1,-2 0 0,0 3-1,0-1 1,0 5 0,0 3 0,-1 6-1,-2 3 0,0 3-1,-2 1 0,0 3 0,-2-1 1,0 1-1,-2-4 0,-1-1 1,1-8-1,-1 2 1,-1-3 0,1-1 0,-2-2 0,-1 2-1,-1 1 0,2 4 1,0 5-1,1-1-1,1 4 0,2 0 1,1 2-1,0-2 0,1-2 0,-2-5 1,1-2-1,-1-3 0,-1-4 1,0-2-1,-1-2 1,0-1-2,2 0 2,0 4-1,2 0 0,0 1 0,1 3 0,0 1 0,2 1-1,0-2 2,1-1-1,-1-4 0,1-5-1,-1-4 2,2-5-2,-2-4 1,-2-14 0,4 14 0,-4-14 0,0 0 0,8 11 0,-8-11 0,0 0 0,14 7 0,-14-7 1,19 8-1,-9-6 0,5 1 0,0 0 1,4 0-1,0 0 0,3 0 0,-1-1 0,1 1 1,2 0-1,-1 1 0,1-2 0,1 1 0,2 0 0,2 0 0,5 1 1,2-1-1,4 1 0,1 0 0,2 0 0,3 1 1,0 0-1,4-1 0,-2 0 0,2 1 0,1 0 0,1-2 1,0 0-1,2 1 0,1-2 1,0 0-1,-2-1 0,4-1 1,-1-1-1,2 1 0,1-1 1,1 1-1,-1-1 1,0 0-1,2 0 0,-2 0 0,-2-2 0,-2 1 0,-1-1 0,-1 1 0,0-1 0,0 2 0,-2-1 1,0 1-1,0 0 0,2-1 0,-1 2 0,0-1 0,1-1 1,1 1-1,-2 0 0,1-1 0,2 1 0,-1 1 0,3-1 0,-1 0 0,-1 1 0,1-1 1,-2 0-1,1 0 0,-4 2 0,0-1 0,-3 0 1,2 2-1,-2-1 0,2 1 0,0-1 0,0 0 0,1-1 1,-1 0-1,2-2 0,-2 1 0,-2-1 0,3 0 1,-1 0-1,0-1 0,0 1 1,0 1-1,0 1 0,0 0 0,1-1 0,-2 2 0,-3 0 0,0 1 0,-4 1 0,-3-2 1,-3 0-1,-1 0 0,-1 0 0,-4-1 0,-1 0 0,-1 0 0,1 1 0,-3 0 0,0 0 0,-5 0 0,-2 0 1,-5 0-1,-2 0 0,-12-1 1,10 0-1,-10 0 1,0 0-1,0 0 1,0 0-1,0 0 0,0 0 0,0 0 0,0 0 0,0 0 0,0 0 0,6-10 1,-2 0-1,1-4 0,2-6 0,0-5 0,2-9 0,1-7-1,2-8 0,-1-6 0,-1-2 1,-1-4-1,-2-3 1,-4-2-1,-1 0 1,-3-1-1,-1 0 1,-2 0 0,1-2 0,0 1-1,-1 4 2,1 0-2,2 2 1,-1 0 0,2 4 0,-1 2-1,-1 0 1,2-1 0,0-2-1,-1 2 1,-1 1 0,1 3 0,0 0 0,1 4 0,0 3 0,2 7 0,2 2-1,1 5 1,1 3-1,1 5 1,-1 2-1,0 1 1,1 4-1,-2 0 1,-4 5 1,2 2-1,-3 0 0,0 1 0,0 9 0,0-12 0,0 12 0,0 0 0,-1-9 0,1 9 0,0 0 0,0 0 0,0 0 0,0 0 0,0-11 0,0 11 0,0 0 0,-11-4 0,11 4 0,-18-4 0,3 2 0,-2 0 0,-4 0 0,-2-1 0,-3 0-1,-5 1 1,-4-2 0,-3 3 0,-4-1 0,-7 1 0,-5 0 0,-7 2 0,-6-1 0,-3 1 0,-7-1 0,-3 0 0,-5-1 0,-3-1 0,-4 0 0,-3-2 0,-1 1 0,-3 0 0,0 0 1,-4 2-1,1 0 0,-1 2 0,2 1 1,1 1-1,2 0 0,1 0 1,-1-1-1,6 0 0,0-2 0,4-1 0,3-1 1,-1-2-1,1 1 0,1-1 0,0 1 0,-4 1 0,1 0 0,-1 1 0,-1 0 0,2 1 0,2-4 1,0 2-1,0-1 0,3 0 0,5-1 1,0 1-1,4-1 0,5 2 0,-1 0 0,7-1 1,7 1-1,3-1 0,4-1 0,2 1 0,0-1 0,3 0 1,3 2-1,0 1 0,3 1 0,3 0 0,6 1 0,4 1-1,6 1 1,5-1 0,3-1 0,10-1 0,-9 1 0,9-1-1,0 0 0,0 0 0,5 13-5,-5-13-22,4 15-10,-4-15-3,-8-27 2</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35.02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0 328 10,'0'0'3,"0"0"-3,0 0 1,0 0-1,0 0 1,0 0 1,0 0 1,0 0-1,0 0 1,10-3 0,-10 3-1,14 3 2,-2-3 0,7-1 2,4-1 1,9-3 2,3-2 0,6-1 0,8 0 2,0-1-1,6 0-2,0-1-2,6 3 0,-3-1 0,9 3-1,2-5-1,7 5 0,0-4-1,8 4 0,3-2 0,4 1-1,4-1 0,0 3-1,-1-1 1,2 2-1,-4-1 1,0-1-1,-5 1 2,2-1-1,-2 1 0,2 1 1,-3-2 0,2-1-1,1 2 0,-1 0-1,-3-1 0,-4-1 0,-8-2 0,-4 2 0,-8 1 0,-8 1 0,-9-2 0,-4 2 1,-3 0-1,-2 1 0,-4 1 0,-3-1 1,-3 0-2,-2-1 1,-3 1 0,-5 0 0,-5 1 0,-10 2 0,11-1 0,-11 1 1,0 0-1,0 0 1,0 0-1,0 0 0,0 0-1,0 0-1,0 0-4,0 0-18,0 0-19,14-18 2,-5-3-2,7-12 1</inkml:trace>
  <inkml:trace contextRef="#ctx0" brushRef="#br0" timeOffset="1913">5240 267 10,'0'0'28,"0"0"-2,0 0-7,0 0-6,-10-12-5,10 12-3,0 0-2,0 0 0,0 0-1,0 0-1,0 0 1,0 0 0,0 0 0,0 0 0,0 0 0,12 2 1,-12-2 0,23 1 0,-5-1 0,6 2 0,6 0-1,7 3 0,3 0 0,6 1-1,2 2-1,3 0 1,1 1 1,0 0-1,1-2 1,2 1 0,0-2 0,3 2 1,3-3-1,3 1 0,5 1-1,4 0 2,-1 1-3,3-1 1,-1 0-1,1 1 0,-4-1 1,3 0 0,-5-3 1,3 0-1,1-3 1,1 1 0,4-2-1,3 0 1,0-1-1,3 1 0,2 1-1,0 1 1,0 0-1,0 2 0,-6-2 1,3-1 0,0-1 0,2-2 0,2-3 0,2 0 0,2-1 0,3-2-1,2 3 1,3 0-1,1 1 0,-5 1 0,-2 2 1,-6 1-1,-3-1 1,-2-1-1,-5-2 1,-2-1-1,-6-4 1,1 2 0,-3-3-1,-3 0 0,-4-1 0,-5 2 0,-7 0 1,-7 1-1,-8 2 0,-10 3 1,-7-1-1,-1 2 1,-15 2 0,10-2-1,-10 2 1,0 0-1,0 0 1,0 0-1,0 0 0,0 0 0,0 0 1,0 0-1,0 0 0,0 0 0,0 0 0,0 0 0,0 0 0,0 0 0,0 0 0,0 0 0,0 0 0,0 0 0,0 0 0,0 0-1,0 0-1,0 0-2,0 0-22,-9 0-16,-8-12 0,-6-9 0</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9.93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1268 9 8,'0'0'26,"0"0"-1,-9-9-11,-1 9-10,-7 3-3,-5 1-1,-6 1 0,-7 0 1,-7 1 2,-9-4 4,2 2 0,-10-7 2,3 3 0,-4-7 0,-3 4-1,-1-4-1,9 4-2,-2 0-2,2 4-1,-2 1 0,2 2-1,-4 4-1,12-1 0,-3 1 0,1-2 0,3-1 0,9-1 1,1-3 0,8-1 1,7-3-1,0 0-1,7 1 1,14 2-2,-12-2 0,12 2-1,0 0-1,0 0-1,0 0-3,-4 10-8,3 0-19,5 5-1,-4-15 1</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2:03.40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6353 3628 4,'10'1'8,"-10"-1"0,9-1-1,-9 1-2,18 1-3,-7-1-1,5 4 0,1-3 1,5 1 1,3 1 0,2-1 1,3 0 0,3-1 1,2 2 0,3-1-1,2 2 0,2-2-1,3 2 0,5-1 0,5 0 0,0-1 1,6 1-1,4-3 0,5 2 1,1-1 0,6 1 0,1-2 0,5 2-1,3-1 0,4-1-1,5 1 0,3-1-1,1-1 1,5 0-1,1-1 0,3 0 0,1-2 1,0 1 0,-1-1 0,-1 0 1,-1 0-1,-1 0 0,0 1 0,-1 0-1,-3 1 0,-1 0 0,-1-1-1,0 0 0,0 1 0,-1-1 0,-2 1 0,-1 1 0,2 0 0,-1 2 1,0-1-1,0 1 0,0 1 0,-2-1 1,-2 2-1,1-2 0,-5 1 1,1-1-1,-1 0 0,2 1 1,0-1-1,-1-1 1,3 0-1,-1 0 0,0-2 1,1 1 0,1 0-1,0 0 1,-3-2 0,1 2-1,0-1 1,1 1-1,2 0 1,1-1-1,0 0 0,-2-1 0,-2 0 1,2 0 0,-5 0 0,2-1 0,-1 1-1,-1 0 1,0 0 0,1 1 0,2 0-1,-1 1 1,1 1-1,0 1 0,-1 0 0,-3 1 1,-1 1-1,-1 0 0,-2 0 0,-1 1 1,2 0-1,-1 1 0,2 0 0,1-1 1,-2 3-1,0-1 0,-1-1 0,-2 1 0,-4-1 1,-2 3-1,-3-3 0,-4 2 0,-2-1 0,0 0 1,-7 0-2,2 0 1,-3-3 0,-5 0 0,-4-1 0,-1-2 1,-1-1-1,-1 0 1,-2-1-1,-44 2 1,74-4-1,-33 2 0,-41 2 0,66-2 0,-66 2-1,53 0 1,-53 0 0,44-1 0,-44 1 0,0 0 0,56-1-1,-56 1 1,42-1 0,-42 1 0,42-5-1,-42 5 1,49-7 0,-49 7 1,42-11-1,-42 11 0,0 0 0,45-18 0,-45 18 0,0 0-1,42-10 1,-42 10-1,45-4 0,-45 4 1,0 0 0,50-5 0,-50 5-1,0 0 1,0 0 0,44-16 0,-44 16-1,0 0 1,44-13 0,-44 13-1,0 0 1,52-9 0,-52 9 0,0 0 0,0 0 0,0 0 0,43-10 0,-43 10 0,0 0 0,0 0 0,0 0-1,0 0 1,0 0 1,0 0-1,0 0 1,0 0-1,0 0 1,0 0-1,42-33-1,-42 33 0,0 0 1,0 0-2,16-61 1,-16 61 0,1-58 0,-1 58-1,5-73 2,-5 73 0,-22-80-1,22 80 1,-9-75 0,9 75 1,-8-71-1,8 71 0,-1-66 0,1 66 0,12-65 0,-12 65 0,-7-70-1,7 70 0,-21-69 1,21 69-1,-31-60 1,31 60-1,-31-47 0,31 47 0,0 0 0,-18-46 0,18 46 0,0 0 0,0 0 1,-14-53-1,14 53 0,0 0 1,0 0-1,0 0 0,-23-43 0,23 43 0,0 0 0,0 0 0,0 0 0,0 0 0,0 0 1,0 0 0,0 0 0,0 0 0,-42-4 0,42 4 0,0 0 0,-67-6 0,67 6 0,-59-4 0,59 4 1,-66-6-1,66 6 0,-78-6 1,36 2-1,-6 1 0,3-1 1,-5 0 0,-11-1-1,-4 1 0,-11-2 0,0-1 0,-12 1 0,0-5 0,-12 4 0,-6-3 0,-1-2-1,-8 4 1,-4-3 0,-10 4 0,-3-2 0,-3 8-1,-7-7 1,-2 7 0,-4 0 0,-1-1 0,0 1 0,-5-1-1,-2 1 1,-1-1 0,-2 2 0,-1-1 0,0 1 0,-5 2 0,0 3 0,2-2 1,-1 4-1,0-3 0,3 3 0,-1-5 0,1 6 1,2-2-1,2-2 0,0 1-1,1-3 2,0 5-2,1-4 2,1 5-1,-1-2 0,3-1 0,2 1 0,3 0 0,1 1 1,4 0-1,4-2 0,6-1 0,5-2 0,5 0 1,2-2-1,4-1 0,8 0 0,3-1 0,4 0 0,3 1 0,3-1 0,3 1 0,5 0 0,3 0-1,5 1 1,2 1 1,3-1-1,2 1 0,4-1 0,2 2 0,3-1 0,2-1 0,2-1 1,4-1-1,2-1 0,3-2 0,3-1 0,-2 0 1,2 0-1,4 0 0,-1-2 0,1-2 1,2 4-1,3-2 0,-1 3 0,6-2 0,0 5 0,2-3 0,4 4 0,5 1 0,2 0 0,4 4-1,4-2 1,12-2-1,-13 8 1,13-8-1,0 10 1,0-10-1,4 12 1,-4-12-1,10 12 1,-10-12 1,9 16-1,-5-6 0,-1 3 1,-2 0-1,-3 2 1,-3 1-1,-3 4 1,1 1-1,-5 4 0,-2 6 0,-3 8 0,-1 4 0,-3 7 0,1 2 0,1 5 1,0 2-2,3-2 2,3 0-1,4-4 0,5-3 0,3-3 1,2-2-1,3-6 0,1-4 0,1-2 0,-1-4 0,0-5 0,0-5 0,-2-3 0,0-4 0,-1-2 1,-2-10-1,2 11 1,-2-11 0,0 0 0,0 0 0,0 0 0,0 0-2,0 0-15,11 0-17,-11-15-2,3-3 1</inkml:trace>
  <inkml:trace contextRef="#ctx0" brushRef="#br0" timeOffset="4366">11524 0 4,'0'19'5,"0"-1"0,-1 5-1,-2 3 0,1 5-1,0 5 1,1 4-1,1 7 0,1 4 0,2 7 0,4 3 1,3 8-1,0 2 0,-1 4 1,1 4 0,-3 4 1,-3-1 0,-4 4 0,-6 0 0,-1 4 1,-5 0-1,3 7 0,-2-1-2,3 5 0,4 3 0,3 3-1,1 4 0,3-1 0,-1-6 1,-2-3 0,-5-2 1,-4 1 1,-9-5-1,-2 2 0,-6-2 0,-3 1 0,-2-1 0,2 4-1,1-3 0,6 5-1,5-4 0,3-4 0,5-6 0,3-1 0,0-6-1,3-2 0,-3-2-1,1-6 1,-2-3-1,1-2 0,-3 1 1,2-1-1,2-3 0,0 4 0,3-3 0,2-5 0,1-2 0,2-1 0,-1-4 0,0-3 0,0 0 0,-2-4-1,2-3 2,-1-2-1,-1-1 0,2-4 0,0-3 0,6-3 1,-1-6-1,4-4 0,2-5 0,3-5 0,6-2-1,-1-8-2,9 1-12,4-10-20,-5-13-2,4-6 0,-8-17 1</inkml:trace>
  <inkml:trace contextRef="#ctx0" brushRef="#br0" timeOffset="6529">11713 3700 4,'-22'-5'8,"1"-1"-7,-2 0-1,0 0 2,-2-3 2,-2-3 2,0-1 1,-2-3 2,-1-3 1,0-3 1,1-1 1,2-3 0,3 0-2,-1-4-2,5 2 0,0-4-2,7 4 0,1-5-2,2 3-1,4-4 0,4 0-1,3-1-1,4-2-1,5-1 0,6-2 1,9-3-1,10-3 0,11-3-1,8-2 1,10 1 0,11-3 0,8 1 0,2 1 0,4 0 0,3 1 0,1 3 0,5 2 0,6 5 0,5 3 0,6 3-1,7 4 1,8 2 0,7 4 0,5 1 0,2 3 0,0-1 1,0 1 0,2 2 1,2 0-1,0 4 1,-1 2-1,5 5 0,3 2 1,-2 3-1,3 1 0,-1 3-1,-2 2 0,-3-2 1,-3 4 1,-12-1-1,-4 5 1,-7 1-1,-10 7 0,-8 1 0,1 6 1,-11 3-2,-2 3 0,4 0-1,-7 2 0,-5-2 1,-3 0 0,-11 1-1,-22-2-1,1 0 1,-39-30 0,-12 73 0,0-31 1,0 5-1,0 5 0</inkml:trace>
  <inkml:trace contextRef="#ctx0" brushRef="#br0" timeOffset="8963">11690 3625 16,'-24'4'22,"-3"-8"-14,-5-1-3,0-4-1,-3-6 1,-3-3 1,-3-7 1,1-4 1,-1-7 2,3-1-1,1-7 0,7 2 0,4-5-2,11-1-1,8-6-2,14 2-1,13-5-2,13 0-1,16-1 0,15-3 0,16 1-1,14 3 1,16 0 0,9 3-1,12-2 1,9 7 0,10 0-1,6 5 1,10 0 0,5 5 0,10 3 0,4 4 0,8 9 0,5-1 0,-1 7 0,4 2 0,-3 6 0,-3 4 0,-2 3 0,-5 6 0,-5 5 0,-5 6 1,-9 3-1,-9 4 0,-10 2 1,-6 3-2,-15-6 2,-11 6-1,-10-2 1,-19 1 0,-7 0 0,-10 4 0,-13 2 0,-14 6 0,-6 7 0,-16 3 0,-11 5-1,3 1 1,-9 5-1,-7-1 0,-6 2 1,0 0-1,-3-3 0,-5 0 1,-3-2-1,-14 1 1,-4-1 0,-4 1 0,-6-1 0,-15-3 1,-9-4-1,-5-3 1,-21-6-1,-11-5 1,-20-11-1,-19-7 0,-12-7 0,-13-5 0,-18-7 0,-13-5-1,-1-2 0,-7-4 1,-2-2-1,-2 1 0,-1 0 0,0 2-1,3 0 1,-1 2 0,4 1 0,7 0 0,2 1 0,10-3-1,13-2 1,12-1-1,15-5 1,17-3 0,16-4-1,15-3 1,16-1 0,13-1 0,9-1 0,10-2 0,10-1-1,8-1 1,11-3-2,9-1 1,16-6 0,14-6 0,18-7 0,17-6-1,20-3 2,18-6-1,18 3 0,16-2 1,18 4-1,12 2 1,15 6-1,13 4 1,15 5 0,14 11-1,12 1 2,10 8-1,7 8 0,7 8 0,4 7 0,3 6 1,0 9 0,-4 7 1,-12 6-1,5 7 1,-24 5-1,-12 9 1,-26 1-1,-13 13-1,-24 5 0,-12 6 1,-18 6-2,-24 5 1,-7 2-1,-11-1 1,-19 2-1,-7-8 2,-15-2-2,-17-4 1,-17-4 1,-22-7-1,-11 0 2,-30-1-2,-6 0 2,-26-2 0,-13-3-1,-32-5 2,-14-5-2,-19-4 0,-22-4 0,-7-5 0,-13-9-1,-11-4 0,-16-8 0,2-6 1,-7-5-1,1-7 0,-1-5-1,3-6-2,7 3-15,6-6-19,4-10-1,16-5 0,14-15 0</inkml:trace>
  <inkml:trace contextRef="#ctx0" brushRef="#br0" timeOffset="11026">1189 3208 5,'-66'-8'11,"1"3"1,-4-6-3,-2-5-3,-1-2 0,-4-5-1,6-3 1,-5-6 0,-4 1 3,-1-9-1,3-3 2,0-5-2,6-5-1,6-7-3,7-7-1,11-6-1,11-4-1,11-6 0,12-4 0,17-5 0,13 0-1,13 1 1,12 3 0,12 2 0,11 3-1,13 5 0,8 3 0,10 9 0,7 3-1,9 6 1,8 7-1,9 8 1,7 8 0,6 9 0,4 10-1,3 8 1,1 10 0,2 7 0,-6 7 0,-11 8 0,-6 4 0,-9 5 0,-7 5 1,-13 2-1,-9 3 1,-11 3 0,-8 1 0,-10 2 0,-10 2 0,-16 3 1,-14 2-1,-19 11 0,-18 5 0,-22 4 0,-19 6-1,-17 5 1,-15 1-1,-15 1 0,-11-1 0,-10-4 0,-5-8 0,-3-4 0,-2-10 1,-5-8-1,-4-5 1,-3-12-1,-4-12 1,1-11-1,-4-12 0,5-6-4,1-6-21,9-12-8,16-3 0,1-15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9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471 26 11,'-19'-5'14,"-2"4"-1,-1 0-3,-1 0-2,-1 0-2,-3 0-1,1 1-1,-3-1-1,0-1 0,1 1-1,1 0-1,-1-1 1,3 0-1,1-1 1,3 2-2,1 1-2,3-1-1,0 1-3,2 0-4,-3-4-15,7 7 0</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2:19.1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-3 104 21,'0'0'32,"0"0"3,0 0 0,3-9-23,-3 9-6,0 0-1,0 0 1,0 0-1,0 0 0,0 0-3,0 0-1,0 0-1,0 0 0,0 0 0,10 1 0,-10-1 0,0 0 1,0 0 0,7 12 0,-7-12 1,0 0 0,0 0-1,0 0 2,0 0-1,0 0 0,0 0 0,0 0-1,0 0 0,0 0-1,3-15-1,3 2-1,4-1 0,-1-1-1,5 0 1,-1 1-1,0 3 0,-1 3 2,-1 5 0,-11 3 1,15 6 0,-15-6 1,4 19 0,-7-5 1,-1 0-1,1 1 1,-5-3 0,4 1 0,4-13 1,-13 16-1,13-16 0,0 0 0,0 0-1,0 0 0,0 0-1,-2-12-1,2 12 0,8-18-1,-8 18 0,9-18 0,-9 18 0,8-11-1,-8 11 1,0 0 0,10 2 1,-10-2-1,0 0 2,7 14-1,-7-14 2,0 14 1,0-14-1,-3 15 1,3-15-1,-7 10 0,7-10-2,-10 3-10,10-3-25,0 0-2,7-10 0,1 0-1</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2:20.6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52 184 1,'-16'9'21,"9"11"0,-3 0-15,1 7-5,3 4 2,2 6 3,5 5 4,2-2 1,7 5 2,-1-4 0,10 2 0,-3-10-2,9 2-2,-3-13-1,7 0-1,1-13-3,6-5 0,1-13-2,3-7 0,2-13 0,0-9-2,-4-9 3,-4-6-2,-8-2 0,-5 2 1,-8 1 1,-8 7 0,-8 5 0,-4 8 0,-7 6 0,1 7-1,-6 3 0,0 3-1,0 1-1,0 5 1,0 2-2,-1 3 0,-2 5 0,-3 5 0,1 5-1,-6 5 0,0 9-2,-5-2-8,3 11-27,2 3 0,2-1-1,10 2 2</inkml:trace>
  <inkml:trace contextRef="#ctx0" brushRef="#br0" timeOffset="591">793 113 3,'-11'-3'29,"11"3"2,0 0 2,0 0-20,0 0-4,0 0-1,0 0 0,0 0-1,0 0-2,0 10-2,5 0-2,1 3 0,4 3-1,2 5 1,2 4 0,2 4-1,1 4 1,3 4 0,2 5 0,-2 2-1,0 1 0,-2 0 0,-2 0 0,-3-3 0,-3-1 1,-7-4-1,-5-4 2,-7-5-1,-2-1 1,-6-7 1,1-1-1,-7-5 3,-1-4-3,-2-9 2,3-5-1,-1-10-1,5-4 0,1-7-1,4-6 0,7-7-1,8-4 0,8-3-1,3-2 0,8 0 1,3-2-1,5 1 1,2 2-1,1 1 1,1 3 0,-1 2 0,-1 3 0,-1 2 0,-3 5 1,-2 3-2,-4 3 2,-4 5-1,-4 3 1,-5 4-1,-7 12 0,2-15 1,-2 15-1,-15-4 0,-2 5 0,-3 2 0,-8 2-1,-2 7-3,-10-4-11,-4 10-23,0 4-1,-6-1 0,2 1 0</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2.1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2,'31'7'5,"12"3"1,4-3 1,16-4 2,3 2 0,4-4 1,9-1-2,17 0 0,2-2-1,14-4-2,4 5 0,6 1 0,4 0-1,13 1-2,0 3 2,0 3-1,5-2-1,-1 4 0,5-5-1,-5 3 1,6-4 0,-1 2-1,3-4 1,-2-6 1,-1 4-1,-2-6 0,0 6 0,4-4 0,-1 5 0,-1 1 0,-1-1-1,3 5 0,2-4 0,2 5 1,0-2-1,0 5 0,1-2-1,-1-2 1,3 6 0,-1-1 0,5 5-1,-1-2 1,3-1-1,3-2 1,2-1 0,4-2 0,1-4-1,2-1 1,0-2-1,-1-1 1,0 0-1,-1 1-1,-6-1-2,1 4-6,-6 1-20,-10-7-5,-3-1 1,-20-13 0</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3.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0 143 0,'56'2'5,"11"1"-1,9-3 1,7-2-1,8-1 0,8-2 0,3 0 0,10-3 0,1 1 0,5 0-2,-3 1 0,5 3 0,-2 2 1,9 0 0,-1 0 1,2 1-1,5 0 1,7-4 0,5 1 1,6-3 0,4-1-1,1-3 0,4 1 1,0-1-1,3 2-1,-4 2 0,3 4 0,-1 0-1,2 3-1,1 2 0,2 3 0,1-3-1,2 2 1,1-5 0,1-1 0,0-3 0,4 0 1,0-2 0,-2 0-1,4 1 1,4 1 0,-2 2-1,1 2 0,1 1-1,2 0 1,0-1-1,3 0 0,-2-2 0,2-1 0,0-3 1,5-1-1,1 0 0,-3 2-1,-1 3-1,-1 2-5,0 3-18,-2 14-7,-16-12 1</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6.24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0 138 5,'80'1'5,"6"-1"-1,13 1 0,3 1-1,10 0-1,3 1 0,14-1 0,6-2 0,9 0 1,7-1 0,7-3 2,7-1 0,8 0 1,7-1 2,4-4 0,5 2-1,4-4 1,10 1 0,4-1-2,6 1-2,7-1-1,5 0 0,8 1-2,5 3 0,4 2 0,2 1-1,1 2 1,2 0-1,-1 2 1,0-1-1,-2 0 1,0 0-1,-4 0 1,0 2-1,0 1 1,0 2-1,-1 5 1,2 6-1,-2 6-1,0 3-7,1 4-10,-2 11-12,-16-15 1</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7.1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0,'81'8'7,"8"-3"0,15 3-1,8-1 0,15 4 0,8-1-1,13 1 0,10-1 0,11 0 0,8-1 0,14-1-1,11 0 1,7-3-1,9-2 0,9-2 0,6-2 0,7-3 1,9-2-2,2-2 1,7 0-2,3 0 1,8 1-1,3 2-1,8 2 0,2 2 0,7 0-1,-1 2 0,0 0-1,6-2 1,-3-1 0,2 0-2,-7-2-4,-5 0-11,-5 5-10,-17-7-1</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7.9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0 206 3,'16'-8'1,"6"0"-1,9 4 0,0 3-1,7 3 1,2 3 1,10 5 2,2 1 1,23 4 2,10-1 1,22 1 1,11-3 2,23-5 1,20-2 0,22-6-1,26-3-2,8-7 2,16-1-2,14-3-2,15 4-1,8-2 0,10 4-2,8-4 1,8 4-1,10-3-1,10 1-1,2-4 1,6-1-1,1-3 0,-3-2 0,-4-1 0,-5 0 0,-7 5 0,-4 0 0,-11 7-1,-7 6 1,-9 4-1,-9 4 0,-16 2 1,-12 6-2,-22-3-1,-24 3-4,-19-1-10,-26-2-17,-40-8 0,-25-1 0</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8.6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42 15,'19'2'23,"-19"-2"-2,19-2-19,-6 9-4,5 2-3,3 3 1,3-1 0,2 2 1,4 0 1,3-4 2,7-2 4,11-2 0,7-4 3,9 0 0,11-2 1,13 1-1,9-1 2,16 3-2,2 1-3,13 2 0,8 0-2,13 0 1,8-2 0,6-2 0,7-3 1,5-2-1,9-4 1,5 0 0,7-4 0,5 2-1,9-2-1,8 2 0,8 0-1,6 0 0,6 3 0,4 1 0,0-1-1,-1 1 1,-4 0 0,2 0 0,-5-2 0,0 2 0,-4 0 1,0 2-1,2 2 0,0 4 0,-5 2-1,-3 4 1,-6 3-1,-9 1 1,-7 0-1,-10 0 1,-16-2-1,-8-2 0,-16 1 0,-16-1-2,-9 4-7,-21 6-25,-25-9-2,-19-3 0,-35-13 0</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3:46.92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 2 3,'-12'-2'8,"-2"-4"-4,2 8 0,0-2 2,2 2 0,10-2 2,-14 1 2,14-1 0,0 0 0,0 0 0,0 0 0,0 0-3,0 0-4,0 0 0,13 7-2,-2 0 0,2-3 1,2 4 0,1-5 2,2 6 0,3-8 1,5 2 0,-1-4 0,5 1 1,0-2-2,5 0 1,2-1-2,6 2 0,-4-2-1,2 3 0,0-2 0,1 3-1,0-1 0,1 1 1,0-1-1,2 2 1,-3-3-1,5 0 1,-1-1 1,3 1-2,-1-2 1,4 2-1,-1-2 0,1 1 0,0 1 0,0 1-1,2 0 1,-1-2-1,1 2 1,-1 0-1,-1-1 1,2 1-1,1-1 1,1 1-1,0 0 1,3 0-1,2 1 1,-1-1 0,0 1-1,3 1 1,-1 0-1,-1-1 1,2 0-1,1 0 1,-3 1-1,5-1 1,2 0-1,-2 0 0,2-2 0,2 2 0,0 0 1,0 0 0,2 1-1,0 0 0,3 2 1,1-2-1,2 2 0,-4 0 0,4-1 0,-3-1 0,2 0 1,-2 3-1,-2-2 0,-1 0 0,-2 0 0,2 0 1,-9 0-2,-7 2 1,9-3 0,-7 0 1,-6 0-1,-6-1 0,-2 0 1,-2 1-1,-42-2 0,86 1 1,-86-1-1,69 4-1,-69-4 1,80 2 0,-80-2 0,76 0 0,-76 0 0,66-3-1,-66 3 1,53-4 0,-53 4 0,45-1 0,-45 1 0,0 0 0,60-2-1,-60 2 1,45 3 0,-45-3 0,0 0 0,48 2-1,-48-2 1,0 0 0,47 3-1,-47-3 1,0 0 0,0 0 0,0 0 0,43 5 0,-43-5 0,0 0 0,0 0-1,0 0 1,0 0 0,45 29 0,-45-29 0,0 0-1,0 0 1,31 51 0,-31-51 0,0 0 0,32 58 0,-32-58 0,20 46-1,-20-46 1,17 58 0,-17-58 0,3 64 0,-3-64 0,15 76 0,-15-76 0,-10 74 1,10-74-1,-16 75 0,16-75 0,-13 70 0,13-70 1,-36 61-1,36-61 0,-16 62 0,16-62 0,-16 62 0,16-62 0,-9 68 0,9-68 0,-1 66 0,1-66 0,1 56 0,-1-56 1,0 0-1,2 54 0,-2-54 0,0 0 0,0 0 0,0 0 0,0 0 0,0 0 0,0 0 0,0 0 0,0 0 0,0 0 0,0 0 0,0 0 1,0 0-1,-50 21 1,50-21-1,-44-10 1,44 10-1,-69-12 1,69 12-1,-92-16 1,29 8 0,4 0 0,-13 0 0,-1-1-1,-1 0 1,9 2 0,-11-1-1,4 0 0,-5-1 0,0 1 0,-2 2 0,1 0 0,-7 2 0,2 0 0,-2 1 0,1 1 0,-1-1 1,3 2-1,2 0 0,1 1 0,5-2 1,0 1-1,3-1 0,1 1 0,3 0 0,-1 0 0,0-1 0,-2 1 0,0 1 0,-3 1-1,-4-1 1,3 1 1,-2 0-2,0 1 2,-1 0-1,1-1 0,-1 0 0,-1-2 0,4 1 0,-5 0 0,3-1 0,1 0 0,2-1 0,0 2 0,2-2 0,0 1 0,4-1 0,0-1 0,1 0 0,1 0 0,3 2 0,3-1 0,4 3 0,3 2 0,2-1 0,5 3 0,0-1 0,4 1 0,4 0 0,-2 0 0,5-1 0,3-1 0,2 2 0,3-2 0,4 2-1,2-1 1,2-1 0,5 1 0,2-1 0,11-3 0,-15 5 0,15-5 0,0 0 0,0 0 0,0 0 0,0 0 0,0 0 0,0 0 0,0 0 0,0 0 0,0 0 0,0 0 1,0 0-1,0 0 1,0 0-1,-10-4 0,10 4 1,-10-14-1,3 3 0,-1-1 0,-1-5 0,-2-5 0,0-3 1,-2-2-2,1-3 1,0-2 0,-4-3 0,2 0-1,-1-3 1,3 2-1,-1-2 1,2-1-1,2-1 0,2 0 1,4-5 0,2-1 0,1 2 0,2-2-1,0 4 1,1 0 0,3 4 0,-4 5 0,3 5 0,-3 5 0,3 4 0,-4 3 0,1 5 0,-2 11-1,0-13 1,0 13 0,0 0-2,-2-10-2,2 10-11,0 0-25,0 0 0,7-25-2,-10-8 1</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3:10.0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3205 8,'0'0'12,"-10"-9"-4,10 9-4,0 0-3,0 0 0,5-10 1,-5 10 0,10-8 1,-10 8 0,25-9 1,-9 3 0,5 0 0,12-3 0,3 2-1,10 0-1,7 2-1,9 0 0,1 0 0,10 1 0,-2 0-1,2 2 1,0 0 1,4 0 0,1 0 1,-4-1 1,7 2 1,-2-1-1,3 2 1,4-1 0,3 2-1,-1-1 0,2 1-1,6 1-1,-3 2 0,1 0-1,1 1 0,0 1 0,0 3 0,-3 0 0,1-1-1,-3 1 1,3-1 1,-2 0 0,2 1 0,-2-1 1,2-1-1,2-3 1,0 2 0,-1-2-1,4 2 0,0-3 0,1 1-1,-3-2 0,1 1-1,-1 0 1,2-1-1,0 0 1,0 0 0,-1-1 0,1 0-1,1-2 1,1 1-1,1-1 1,1-1 0,1 0-1,1 2 1,1-2-1,3 1 1,1-1-1,2 0 1,2 0-1,-1 0 0,1-1 1,1-3-1,2 1 0,2-2 1,-2-1 0,0 0 0,-2-1 0,0 4 0,0-1-1,3 4 1,-1 1 0,-2 0 0,-1 2-1,2-1 0,3-2 1,1 0-1,-2-4 1,0 1 0,-3-2-1,1 0 2,2 2-2,1 1 1,-5 2 0,3 3-1,1 2 1,1 0-1,1 0 1,0-1-1,-5-1 1,-1-1-1,-1-1 0,-5-2 1,-3-1 0,-6-1-1,-7 1 0,-8 1 1,-10 0-1,-5 2 1,-9 1-1,-12 1 0,-11 2 1,-7 0-1,-9 0 0,-6 0 0,-3 0 0,-11-3-3,9 6-7,-9-6-27,-16-1-1,-7-12-1,-21-13 1</inkml:trace>
  <inkml:trace contextRef="#ctx0" brushRef="#br0" timeOffset="1822">104 4122 6,'0'0'7,"0"0"-2,10-1 0,-10 1 0,12-1 1,-2-1 0,5 1-1,0 0 0,3-1-2,-1 2 0,3-1 0,1 0 0,2 0 0,-1 1 1,-1-1 0,1 1 1,2-2 2,4 2-1,-6-2-1,2 2 0,10-1-2,3 1 0,3 0-1,4 1-1,1 0 0,-1 1-1,7 1 1,2 1-1,-9-1 0,0 2 2,-2-1-1,0-1 1,-2-1 0,5 1 1,-3-3 0,3 1-1,2-2 0,4 1 1,-2-2-2,5 2 0,-2 1 0,1 0 0,-2 1-1,-2 1 1,0 0 0,-3 2-1,0 0 1,0-2-1,0 0 1,1 0-1,2-3 1,5 1 0,1-1-1,4 1 1,4-1-1,0 1 1,1 1 0,-1-1-1,3 1 0,0 0 1,0-1-1,3-1 0,0 1 0,2 0 1,3 0-1,1 1 0,0 0 1,1 2-1,0-1 1,0 2-1,1 0 1,1 1 0,1-2-1,1 1 1,-3-1-1,3 0 1,-1-2-1,-3 0 1,1-1-1,-1 1 1,0-2-1,-1 2 1,1-1 0,-1 1-1,1-1 1,0-1-1,-2-1 1,-1 0-1,-2-2 0,-1-1 0,0-1 1,0 0-1,-3-2 0,-2 2 0,1 0 1,-3 0-1,0 2 0,0 0 0,0 0 0,1 0 0,1 1 0,2 0 0,-1 0 0,2 0 1,1 0-1,-1-1 0,-1 0 0,2 0 0,1 0 0,2 1 0,2 1 0,1 0 0,1 0 0,0 0 0,2 1 0,-3 0 0,2-2 1,-4 1-1,2-2 1,-1 1-1,-2-1 1,2-1 0,0 1-1,-1-1 1,1 2 0,1 0-1,3 2 0,-1 0 0,3 1 0,-2 0 0,2 1 2,0-1-4,-2 1 4,1-1-2,-1 0 0,1 0 0,1 0 0,1-1 0,2 0 0,2-1 1,1 0-1,-1-2 0,-3 1 0,-4-2 0,-3-1 0,-5 1 0,-6 1 1,-4 0-1,-4 1 0,-4 0 1,-5 0-1,-3 1 1,-2 1-1,-4 0 0,2 0 0,-6-1 1,-1 0-1,-4-1 0,-1 1 0,-3-1 1,-4 0 0,-1 1 0,-8-2 0,-1 2 0,-11 1 1,9-1-1,-9 1 0,0 0 0,0 0 0,0 0-1,0 0 0,0 0 1,0 0-1,0 0 0,0 0 0,0 0 0,0 0-1,0 0 0,0 0-10,2 12-28,-18-12 0,-13-13-3,-25-30 2</inkml:trace>
  <inkml:trace contextRef="#ctx0" brushRef="#br0" timeOffset="7641">13889 2629 16,'-18'-3'15,"18"3"-1,-11-3-2,11 3-2,0 0-1,0 0-2,0 0 0,16 2-2,-4 1 0,2-1 0,6 2 0,4-2 0,6 3 0,3-4 0,6 3 0,4-2-1,6 2 1,2-2-1,9 2 0,0-3-1,7 1 0,1 0 0,8 1-1,0-2 0,6 2 1,1-2-1,1 3 0,1 0 1,1 3-2,1-2 1,2 3 0,2-2-1,-1 3 1,3-3-1,0-1 1,3-2-1,-1 0 1,0-3-1,0 0 0,-3-1 1,2 1-1,-3-3 0,1 1-1,-1-1 1,0 0-1,-1 0 1,-1 2-1,-2-1 1,2 2-1,2 1 1,2 0-1,0-1 0,4 1 1,-4-1-1,2 0 0,1-1 0,-3-1 1,-1-1-1,-3 2 0,-2 0 0,-4-1 0,-2 1 0,-6 0 1,-4-2-1,-4 0 0,-8-1 0,-5-1 0,-4-2 1,-4 1-2,-4-1 2,-3 0-1,-5-1 0,-3 1 0,-3 1 0,-5 3 0,-7 1 0,-4-1 1,-12 3-1,14-3 0,-14 3 0,0 0 0,9-2 0,-9 2 0,0 0 0,0 0 0,10-8 1,-10 8-1,0 0 1,0 0-1,0 0 1,0 0-1,11-7 0,-11 7 0,0 0 0,0 0 0,7-11-1,-7 11 1,9-14 0,-9 14 0,10-18 1,-5 7-1,1-1 0,-2-2 0,0 2 0,0-5 0,-2 1 1,1-4-1,3-4 0,-4-4 0,3-5 0,-1-4 0,0-4 0,-2-4 0,1-6-1,-1-2 2,-1-1-2,1-1 1,0 2 0,-1 2 0,2 2 0,0 2 0,0 4 0,1-1 0,0 4-1,1 2 1,-2 1 0,1 1-1,0 0 1,-1 2 0,0 3-1,0 3 1,-1 1 0,1-1-1,0 1 1,1 3 0,0 2-1,-1 6 1,0 1 0,-1 4-1,-2 11 0,3-14 1,-3 14-1,0 0 1,0 0-1,0 0 1,0 0-1,0 0 1,0 0-1,0 0 1,0 0 0,0 0 0,8 11 0,-8-11-1,7 9 1,-7-9 0,12 8 0,-12-8 0,15 13 0,-5-6 0,3 0 0,-1-1 0,4 3 1,3-1-1,2-1 0,3 0 0,2-2 0,3 0 0,2-2 1,3 0-1,5 0 0,3 0 0,3 0 0,5 1 0,5 1 0,3-2 0,3 1 0,6-1 1,-1 0-1,4-1 0,3-3 0,4 0 0,3-1 0,3-1 0,2 0 0,1 1 1,5-2-1,3 1 0,3 0-1,-1 1 2,-1 0-1,0 1 0,-2 0 0,1 0 0,0 0 0,-3-2 0,-8 1 1,2 0-2,-3-1 2,-1 0-1,-3 0 0,-1-1 0,-3 3 0,1 0 0,1 2 0,0 1 0,2 0 0,-2 1 0,2 1 0,-3 1 0,1-1 0,1 1 0,1-1 0,-3 1 0,-2-1 0,2-3 0,0 0-1,-3 0 1,-4-2 0,-2 0 0,-1-1 1,-4 0-1,-2-2 0,-5 2 0,-6-1 0,-1 0 0,3 1 0,-6-2-1,-44 4 1,75-7 0,-75 7-1,55-12 1,-55 12 0,53-11 0,-53 11 0,0 0 0,0 0 0,0 0 0,49-23 0,-49 23 0,0 0-1,0 0 1,49-12 0,-49 12-1,0 0 1,59-16 0,-59 16 0,0 0 0,49-13-1,-49 13 1,0 0 0,0 0 0,45-14-1,-45 14 1,0 0 0,0 0 0,0 0 0,0 0 0,43-12 0,-43 12 0,0 0 1,0 0-1,0 0-1,51-27 1,-51 27 0,0 0 0,0 0 0,0 0 0,0 0 0,32-42 1,-32 42-1,0 0 0,0 0 0,0 0 0,30-54 0,-30 54 0,0 0 0,9-51 0,-9 51 0,0 0-1,14-64 1,-14 64 0,3-46 0,-3 46-1,7-47 0,-7 47 0,-6-52 0,6 52 1,1-63-1,-1 63 1,-7-76 0,7 76 1,-1-84 0,4 40-1,-3 0 0,1 3 0,-1 41 1,0-73-2,0 73 1,-11-58-1,11 58 1,0 0-1,-20-51 1,20 51-1,0 0 1,-41-36-1,41 36 1,0 0 0,-58-24 0,58 24 0,-59-15 0,59 15 0,-64-8 0,64 8-1,-74-1 2,74 1-1,-83-2 0,39 0 0,-8-1 1,-12-3-1,4 0 1,-23-1-1,2-2 0,-12-1 0,-10 1 0,-3 0 0,-6 0 0,1 2 0,-10 1-1,10 0 1,-6 0 0,0-3 0,-4 2 0,-2-1 0,-4-1-1,-1 1 2,-4-1-1,-4 1-1,0-1 1,-3 3 0,-2 0 0,2 1 0,1 2 0,-1-1 0,0 3-1,1 2 1,3 3 0,-2 0 0,7 1 0,0 1 0,0 0 1,4-1-1,3 0 0,1-4 0,2 2 0,1-2 0,1 1 0,1-1 0,1 2 0,1 0 0,-4 2 0,-1 1 0,-1 2 0,0 0 0,-2 0 0,-4 1 0,-1 0 0,-1-1 0,2-1 0,1 1 1,0-3-1,2-1 0,0 0 0,2 0 1,3 0-1,1 2 0,-1 0 1,1-1-1,1-1 0,1 6-1,5-5 2,2 5-2,4-2 2,1-1-1,7-8 0,3 8-1,5 0 1,6-6 1,2 6-1,6-7 1,2 0-1,6 0 0,2 6 0,4-6 1,4-3-1,2-4 0,5 0 0,1 0 0,2 0 0,1 0 0,4 1 0,-1 0 0,3 2 0,-1 4 0,5 0 0,1 0 0,2 0 0,3 0 0,1 0 0,3 0 0,-2 0 0,0 0 0,0 0 1,2-1-1,3-1 0,1 1-1,0-1 1,6 1 1,2 0-1,5-1 0,9 2 0,-10-1 0,10 1 0,-10-1 0,10 1 0,0 0 0,-11 0 0,11 0 0,-12-1 0,2 1 1,0 0-1,-2-1 0,0 1 0,-1-1 0,0 0 0,0 1 0,0-1 0,3 0 0,10 1 0,-14-1 0,14 1-1,-10-1 1,10 1 0,0 0-1,0 0 1,0 0 0,0 0 0,-5 14-1,5-2 1,0 3 0,-1 4 0,0 5-1,-1 4 1,-1 7 0,0 8 0,0 5 0,-4 5 0,1 4 1,1 3-2,-2 1 2,2 5-1,-3-1 0,2 3 1,-1-3-1,0 4 1,-6 4-1,2 2 0,1 5 0,-2-1 1,6 0-1,-3 0 0,8-2 0,2-3 0,6-5 0,1 1 0,0 0 0,1-4 0,-6-1 1,3 1-1,-6-1 0,-1 1 0,-2 1 0,0-7 0,2-3 0,1-4 1,2 0-2,0-7 1,1-5 1,0-9-1,2-6 0,-2-5 0,0-6 1,0-4-1,-3-11 1,1 9 0,-1-9-1,0 0 1,0 0 0,0 0 0,0 0 0,0 0-1,0 0 1,0 0 0,0 0-1,0 0 1,0 0-1,7-11 0,-7 11 1,2-10-1,-2 10 0,3-12 0,-3 12-1,2-10 1,-2 10-1,1-10 1,-1 10-2,0 0-3,-9-15-18,9 15-17,-19-9-1,2-12-1,-3-11 2</inkml:trace>
  <inkml:trace contextRef="#ctx0" brushRef="#br0" timeOffset="14871">13901 2631 8,'0'0'6,"0"0"-1,0 0-1,0 0 0,0 0 0,0 0 1,0 0 1,0 0 0,16 1 0,-6-8-1,3-1 0,-1-2 0,1-1 0,-1-4-2,-2-2 0,0-1-2,0-1 1,0-1-2,2-2 0,1-2 2,0 0-1,0-2 3,0-1 0,-5 4 2,-1 0 0,-8-2 0,-2 4 0,-10-2-1,-3 5-1,-8-2-3,-4 5 1,-4-4-1,-2 3-1,0 0 1,3 0 0,3 0 0,6-2 0,9-1-1,9-4 0,10-2 1,7-2-2,6 1 1,1 0 0,3 0 0,-1 4 0,-4 5 1,-2 4-2,-4 3 1,0 4-1,-1 2 0,4 0 0,2 0 0,2-3 0,-1 0 0,2-1 2,-3-2 0,-6-1 0,-7-2 1,-12 1 0,-10 1-1,-7 1 1,-5-1-1,-1 0 0,-1-1-1,3 0 0,9-4 0,10-5 0,12-5 0,13-5 0,10-3-1,7-4 1,5-3 1,3 0 0,-2 0 1,-4 7 0,-8 2 1,-7 6-1,-9 2-1,-9 5 0,-13 3 0,-3 3 0,-10-1-1,-2 2-1,-4-1 1,-2 0 0,0 0 1,3 0-1,5-1 1,1 1-1,7 0 0,3-1 0,4 0-1,5-2 1,1-1 0,3-1 0,1-1 0,1-4 0,4 1-2,2-3 2,5 0-1,5-2 0,5 1-1,4-3 1,4 1-1,4 2 1,-3 3 1,-2 1 0,-8 0 0,-8 1 1,-11 4 0,-13 2-1,-13 4 0,-10 0 1,-6 1-1,-5 1 0,-2 1 0,1 1 0,3-1 0,8 0 0,7 0 1,7-4-1,10 1 0,5-3 0,11 0-1,9-2 1,7 1 0,6-4-1,4 2 0,3 0 1,0 0 0,-1 2 0,-5 0 0,-4 4 0,-3 0 0,-6 1-1,-2 2 1,-4 1 1,-9 7-1,9-11 0,-9 11 1,-3-10-1,3 10 1,-9-9-1,9 9 0,-14-10 1,14 10-1,-9-17 0,7 3-1,4 1 1,1-3 0,2 0 0,3-2 0,0 2 0,-1 1-1,-1 6 1,-6 9-1,13-10 0,-13 10 1,11 2-1,-11-2 0,17 12 0,-6-6 0,3 5 1,1 2-1,1 1 1,3 1 0,3 1 0,4-4 0,4-1 0,8-2 1,6-9-1,7-8 0,5-4 0,5-7 0,2-4 1,0-4-1,-3 0 1,-7-1 0,-7 6-1,-8 4 0,-5 5 1,-7 7-1,-3 7 0,-4 6 0,2 3 0,1 7-1,1 1 1,8 0 0,4 2 0,3-7 0,5 1 1,6-6-1,3-3 1,6-4-1,5-4 0,-2-3 0,1-4 1,1 0-1,-2-3 0,-7 0 0,-4 0 0,-6 2 0,-8 1 0,-5 5 0,-7 3 0,-7 4 0,-2 5 0,-3 5-1,1 2 2,1 0-2,4 1 2,4 4-1,9-7 1,8-3-1,8-5 1,12-5-1,7-5 0,3-1 0,5-6 0,4-7 0,-2 0 0,-4 2 0,-2-4 0,-9 2 0,-3 3 0,-2 1 0,-3 4 0,-3 5 0,1 3-1,-1 5 1,-1 3 0,1 3-1,-1 4 1,0 5 0,0 1 0,0 4 0,-1 1 0,2-4 0,-1 3 0,1 0 1,5-7 0,-1-4-1,2-6 0,2-7 1,4-6-1,6-2 0,4-6 0,4-7 0,-2-2-1,2 0 1,-4-1 0,-9 2 1,-9 4-1,-14 5 0,-5 6 0,-8 6 0,-5 8 0,-4 5 0,-4 1-1,3 3 1,-2 0 0,3 0 0,-3-1 0,2-2 0,1 0 1,2-2-1,6 1 0,4-2 0,8 1 1,7-2-1,7-2 0,8-4 0,6-2 0,6-5 0,6-5 1,1-4-1,0-4 0,-1-5 0,-2 0 0,-4 0 0,-1 2 0,-3 3 0,-4 6 0,-1 6 0,0 8-1,0 8 1,0 6 0,-1 7-1,-5 4 1,-2 3 0,-3 0 0,0 4 0,-2-3 1,0-5-1,0-1 0,3-6 1,6-5-1,5-5 0,6-5 1,1-7-1,7-5 0,1-2 0,-3-5 0,0-1 1,-9-1-1,-10 2 0,-10 3 0,-9 2 0,-10 5 0,-7 5-1,-5 4 1,-5 4-1,-11-6 1,14 20-1,-10-8 1,4 2 0,2-1 0,7 0 1,8-3-1,7-3 1,14-2-1,10-5 0,14-5 1,7-5-1,9-4 0,1-2 0,1-1 0,-3 2 0,-7 1-1,-3 5 1,-7 5 1,-6 5-1,-3 5 0,-8 2 0,-7 3 0,-6-1 0,-1 3 0,-12-2 0,-2 1 0,-3 2 0,-2-1 0,2 4 0,5-1 0,7 0 0,6-7 0,14-4-1,8 1 1,4-6 0,6-4 1,0-6-2,3 1 2,0-3-2,2 7 1,-14 0 0,2 0-1,8 0 1,-12 2-1,0 1 0,-4 0 1,-7 4 0,-6-1 0,0 1 0,-42-2 0,53 6 0,-53-6 0,0 0 0,53 6 0,-53-6 1,0 0 0,0 0 0,0 0 0,0 0 0,0 0-1,0 0 0,0 0 0,0 0-1,0 0 0,0 0 1,0 0-1,54-6 1,-54 6-1,0 0 1,0 0 0,53 8 0,-53-8 0,0 0 0,0 0-1,0 0 1,0 0 0,0 0 0,44 20 0,-44-20 0,0 0 0,0 0 0,0 0-1,0 0 0,0 0 0,45 5 0,-45-5 0,0 0 0,0 0 0,0 0 0,0 0 0,0 0 2,0 0-1,0 0 0,0 0 1,0 0-1,0 0 0,0 0 1,0 0-1,0 0 0,0 0-1,0 0 1,0 0 1,0 0-1,0 0 0,0 0 0,0 0 0,0 0-1,0 0-2,0 0-10,0 0-21,0 0 1,-63 18-2</inkml:trace>
  <inkml:trace contextRef="#ctx0" brushRef="#br0" timeOffset="19127">23961 313 0,'0'0'4,"0"0"-1,0 0-1,0 0-1,0 0 0,0 0-2,0 0 1,0 0-1,0 0-1,0 0-1,0 0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6.4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197 11 13,'0'0'10,"-13"1"0,13-1-1,-11-1-4,11 1-1,-18-9 0,7 9-1,-3-1 0,2 0 0,-2 1 0,-3 0-1,4 0 0,-1 6-1,4-5 0,1-1-1,9 0 0,-11 0 0,11 0 1,0 0-1,0 0 0,0 0 0,0 0 0,0 0 0,-10 3-1,10-3-2,-13 4-2,13-4-8,-7 12-10,7-12-1</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2:52.35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1936 16 18,'0'0'20,"0"0"-10,-9-8-4,9 8-1,0 0-3,-14-5 0,4 4 0,-1 0 0,-6-1 0,1 2 0,-6 0 1,-1 2-1,-3 0-1,0 1 0,-2 0 0,2 0-1,-2 2 0,1 1 0,-2 2 0,1-1 0,2 2 0,0 2 0,2 0 0,0 1-1,4 3 1,1 0 0,4 3-1,3 1 1,3 3-1,0 3 1,4 3 0,1 3 0,3 3 2,1 5 0,0 2 1,1 2 3,-1 4-1,2 2 0,-2-4 1,3 3-1,-1-4 0,4-1-1,2-4 1,5-3-3,2-7 1,9-3 0,7-6-1,8-7 1,9-7-1,9-3 0,7-9-1,4-3 1,3-9-1,-3-1 1,-7-5 1,-6 0 0,-14-4 1,-6-3 1,-17-9-1,-5-1 1,-12-7-2,-2-3 1,-7-3-2,1-4-1,-4 0-1,-2 2-1,0 4 1,-2 5 0,0 4 0,-3 8 0,-2 4-1,-1 5 1,-3 6 0,-1 4 0,-2 6 0,-4 4-1,-1 6 1,-4 5-2,-1 6-3,-8 2-11,1 8-21,2 5-1,-7-8 1,1 0-1</inkml:trace>
  <inkml:trace contextRef="#ctx0" brushRef="#br0" timeOffset="3606">4 1093 8,'0'0'14,"0"0"0,0 0-2,0 0-2,-10 1-2,10-1 1,0 0-1,0 0 1,0 0-3,0 0 0,0 0-2,7 14 0,-7-14-1,11 11-2,-5-2 1,4 3-1,3 1 0,4 3 0,1 2 0,4 1 0,-1 1 0,4 1 0,3-2-1,0-1 1,-5-2 0,0-2 0,-5-4-1,-2 2 1,-1-6-1,-5-1 0,-10-5 0,0 0 0,12 12 0,-12-12-2,0 0-7,0 0-16,1-11-6,1 1 0,-10-12 0</inkml:trace>
  <inkml:trace contextRef="#ctx0" brushRef="#br0" timeOffset="4076">158 982 20,'0'0'32,"0"0"-4,-15-4-6,15 4-3,0 0-4,0 0-4,0 0-3,0 0-2,0 0-3,0 0-1,0 0-2,0 0 0,0 0 0,0 0-1,7 14 1,1-3-1,1 1 1,5 4-1,6 2 1,2 3 0,4 1 0,3 2 0,1-1-1,2-2 1,4 0 0,-1-1 0,-5-2 1,-3-3 0,-3-2-1,-3-2 1,-6-3 0,-4-1 0,-11-7 0,13 8 2,-13-8-2,0 0 1,0 0 0,0 0-1,0 0 1,0 0-4,0 0-14,0 0-21,3-13 0,-3 13-2,-14-25 1</inkml:trace>
  <inkml:trace contextRef="#ctx0" brushRef="#br0" timeOffset="5889">934 1118 14,'0'0'27,"-11"6"0,11-6-10,0 0-10,5 12-1,0-1-1,-5 5 0,6 8 0,-6 7 0,5 8 0,-5 6 0,1 5-1,-3 1 0,2 4 0,-3-6-1,1-3 0,-1-9 0,-2-5 0,2-11-2,1-7-2,2-14-3,0 0-10,-7-11-20,11-8-1,-6-14 0</inkml:trace>
  <inkml:trace contextRef="#ctx0" brushRef="#br0" timeOffset="6179">805 1104 43,'-13'0'34,"13"0"2,-9-1-1,9 1-27,0 0-5,0 0 0,0 0-1,0 0 0,0 0 0,17 5 0,6-2 0,10-2-2,10 0 1,7-1 0,10 1 0,6-3 0,2 1 0,-3-2-1,-7 2 0,-7-1 1,-10 4-1,-9-2 0,-10 2 1,-7-1-2,-15-1 0,13 5-4,-13-5-14,0 0-18,0 0-1,0 0 0,11-3 0</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2:59.9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0 109 22,'0'0'18,"0"0"0,0 0-2,0 0 0,0 0-5,0 0 0,0 0-3,0 0-2,0 0-1,0 0-1,0 0-2,0 0 0,0 0-1,0 0 0,0 0-1,0 0 1,7 10-1,2-2 0,5 2 0,3 3 0,6 6 1,5-1 0,5 5 1,-1 0-1,4-1 0,0 0 0,-4-2 1,-1-3-2,-6-4 1,-4-1-1,-6-5 0,-2-2-3,-13-5-4,0 0-7,0 0-16,0 0-4,-2-15 0</inkml:trace>
  <inkml:trace contextRef="#ctx0" brushRef="#br0" timeOffset="391">181 0 18,'0'0'26,"-11"8"-10,11-8-3,0 0 0,-9 0-1,9 0-1,0 0 0,12 10 0,-12-10-3,21 15-2,-6-3-2,8 5-1,3 2 0,4 4-1,2-1 0,3 3-1,1 1 1,1 0-1,-5-3-1,-3-2 1,-2-1-3,-8-7-5,1-3-22,-8 6-7,-12-16 0,-1 9 0</inkml:trace>
  <inkml:trace contextRef="#ctx0" brushRef="#br0" timeOffset="1062">1044 181 48,'0'0'27,"0"0"-3,0 0-7,0 0-5,6 12-5,-8 6-3,3 9-1,-1 9-1,0 14 1,-2 8 0,3 7 1,-5 0-1,2 1 1,-2-10 0,2-3-1,-3-14 1,2-10-3,0-10-1,3-19-5,-4 10-11,2-19-21,-6-11 0,1-6-1,-6-13 1</inkml:trace>
  <inkml:trace contextRef="#ctx0" brushRef="#br0" timeOffset="1422">780 152 12,'0'0'31,"0"0"1,-10 0 2,10 0-17,0 0-9,0 0-1,0 0-2,0 0 0,0 0 0,0 0-1,0 0-1,14 3 0,-5-2 1,5-1-2,5 1 0,9-2 1,7 0-1,6-2 1,8 0-1,3-1 0,3 2-1,0-3 0,-3 3 1,-6-2 0,-5 3-1,-5 0 1,-6 2 0,-6 0-1,-2 0 0,-6 3 0,-3-2-1,-1 0 0,-1 0 0,-11-2 0,11 3 0,-11-3-1,0 0 1,0 0-1,0 0 1,0 0-1,0 0 1,0 0-2,-8 9-7,-5-3-31,-5 3 1,-11-5-2,-5 1 1</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3:31.60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 10,'0'0'10,"0"0"-1,0 0-4,0 0-1,-9 6-3,9-6 0,0 0-2,0 0 2,0 0 2,0 0 2,0 0 1,0 0 1,0 0 0,0 0 1,0 0 2,0 0-2,0 0-1,0 0-2,0 0 0,0 0-1,0 0 0,0 12 0,0-12-1,11 9 1,1-6 0,6 3 0,2-1 0,10 3 0,5-4 0,9 1 0,5-3-1,11 0-1,6-1 1,8-2-1,8-1 0,11 0-1,3-1 2,9-2-2,5 2 1,5 1-1,1 1 1,0 1-1,-7-1 1,-6 3 0,-9 0 1,-5 0-1,-11-1 1,-8 2-1,-11-3 0,-5 0 0,-8-2-1,-3 1-1,-9 0 1,-6 1 0,-7-1-1,-3 1 1,-7-1 0,-11 1 0,0 0 0,0 0 0,0 0 0,0 0 0,0 0 0,0 0-1,0 0 0,0 0 1,0 0-1,0 0 0,0 0 1,0 0-1,0 0 0,0 0 0,0 0 0,0 0-1,0 0-1,0 0-4,0 0-33,0 0-2,-30-10-2,-2-9 1</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4:17.25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135 4907 4,'0'0'5,"0"0"-1,0 0 1,0 0-2,0 0 1,0 0-1,0 0 1,11-6 1,-11 6 1,10-9 0,-10 9 2,14-18 1,-7 2-1,4-3 1,-1-7 0,2-6-3,-2-8-1,2-1-1,-1-6-2,-1-1 0,-2-4-1,-1 0 0,-1-1-1,-3 1 0,-1 1 0,-3-3 1,-1 0 0,-3-1 0,-3-2 0,0 2 0,-3-1 0,1 1 0,-3-1 0,0 4 0,0-1-1,0 2 2,-2 1-1,1-2 0,1-1 0,2 0 0,-3 3 0,4-3 0,-2 0 1,0 3 0,0 0 0,2 3 0,-1 0 0,0 3 0,0 0 0,1 3 1,3 0-3,3-2 1,1 2 0,1 2 0,1-2 0,3 1-1,1-1 0,2-1 0,4 2 1,3 2-1,1-1-1,3 1 1,4 3-1,3 1 1,5 3-1,1 2-1,4 4 1,0 3-1,2 4 1,-1 2 0,1 5 0,-1 3 0,-5 4 0,-3 1 0,-3 5-2,-6-3-6,-2 1-12,0 3-12,-15-3 1,9-8-1</inkml:trace>
  <inkml:trace contextRef="#ctx0" brushRef="#br0" timeOffset="1312">617 2442 14,'0'0'22,"0"0"-11,0 0-4,-5 9 0,5-9 0,0 0 0,0 0 3,0 0-1,0 0-1,0 0-1,0 0 0,0 0-1,15-2 0,-3-1-2,4-2-1,4 0 0,4-4-1,2 2 0,0-2-1,4 0-1,-1-1 1,-1 3-1,-5 0 1,-2 2-1,-3-1 0,-2 3 0,-6 1 1,0 0-1,-10 2-1,0 0-1,13 0-6,-13 0-18,0 0-7,-14 0-1,1-6 1</inkml:trace>
  <inkml:trace contextRef="#ctx0" brushRef="#br0" timeOffset="1793">497 2238 1,'0'0'28,"3"11"0,-3-11 3,6-11-20,5 9-3,-11 2-2,16-9 1,-7 2-2,6 3 0,-2-5-1,8 1-1,4-2-1,5-2-1,5-1 0,3-1 0,3-1 0,0 0 0,-2 2 1,-2 1 0,-10 1 0,-2 4 0,-7 1 0,-4 3 0,-14 3 0,13-3-1,-13 3-1,0 0-1,0 0-2,-12 6-4,12-6-7,-10 12-16,-1-12-7,11 0 3</inkml:trace>
  <inkml:trace contextRef="#ctx0" brushRef="#br0" timeOffset="2343">1185 1919 13,'11'-6'16,"-11"6"-3,15-7 0,-6 5 0,-9 2-1,18-11 1,-10 2-3,3 0 0,-3-4-2,3 2-2,-4-6 0,2 3 0,-4-5-3,2 4 1,-3-2-2,1 3 1,-2 0-2,1 2 0,-1 0-1,-1 3-1,-2 9 1,4-12 0,-4 12-1,0 0 1,5-11 0,-5 11-1,0 0 1,0 0 0,0 0 0,0 0 0,0 0-1,0 0 1,0 0-1,0 0 0,0 0 0,0 0 0,10 13 0,-8-4 0,4 4 1,-1 5-1,3 3 1,-4 2 0,1 5 0,-1 3 0,-2 3 0,0 3 0,-1-1 0,0-2 0,-2 1-1,1-3 1,0-3 0,3-3 0,-2-3-1,1-7 1,-2-1 0,-1-4-1,2-2 1,-1-9 0,-2 11-1,2-11 1,0 0-1,-12 6 1,12-6-1,-12 1 0,12-1 0,-13 0-2,13 0-1,-15 0 1,5 2-2,-2-1 1,3 2-1,-6 0 1,2 1 1,-3 1 1,4 1 1,-1-2 0,3 0 1,10-4 1,-11 5 1,11-5 0,0 0 0,0 0 2,12 0-1,3-2 0,3-3 1,8 0-1,1-3 1,4 0-1,0-2 0,2-1 0,-3 0 0,-1 2 0,-6-2 1,-4 3-1,-4 1-1,-1 1 0,-4 2-1,-10 4 0,12-6-1,-12 6 0,0 0 0,11-1-1,-11 1 0,0 0 0,0 0-1,0 0-2,0 0-2,0 0-12,0 0-15,-6-9-2,2-4 1</inkml:trace>
  <inkml:trace contextRef="#ctx0" brushRef="#br0" timeOffset="3755">1084 2001 17,'0'0'17,"0"0"-2,0 0-4,0 0-4,0 0-2,0 0-2,0 0 0,10-10-2,-10 10 0,13-13 0,-5 3 1,4 1 0,-1-2 1,3 0 1,-2-2 2,5 2 0,-6-5 1,4 5-1,-4-5 1,2 5 0,-6-4-1,4 3-1,-6-3-1,3 0 0,-3-1-2,2 0 0,-1-2-1,1 2 1,-1-1-2,2 2 1,-1-1-2,0 4 1,-1 0 0,0 0 0,0 3 1,-6 9-1,7-15 1,-7 15-1,4-9 1,-4 9 0,0 0 1,0 0-1,0 0 0,0 0 0,0 0 0,0 0 0,0 0-1,0 0 0,0 0 2,0 0-2,0 0 0,0 0 0,0 0 0,0 0 0,0 0-2,0 0 2,0 0-1,0 0 0,0 0 1,-3 9-1,3-9 0,0 14 1,-1-4 0,2 3 0,-1 1-1,1 3 2,0 2-1,0 4 0,1 1 0,-1 2 0,1-1 1,-1 4-1,1 1 0,-1 1 0,3-1 0,-2 0 0,-2-1 0,4-2 0,-1 0 0,-2-2 0,2 0 0,-3-4 0,0 0 0,-1-2 0,4-2 0,-3-1 0,-1-3 0,1-3 0,0-10 0,0 16 0,0-16 0,0 0 0,0 10 0,0-10 0,0 0 0,0 0 1,0 0-1,0 0 0,0 0 0,0 0-3,0 0-13,12-2-19,-12-10-2,3-3 1,-6-12-1</inkml:trace>
  <inkml:trace contextRef="#ctx0" brushRef="#br0" timeOffset="4957">1847 1964 23,'0'0'27,"0"0"-5,0 0-3,0 0-5,0 0-4,0 0-1,0 0-1,18 1-2,-6-5-1,5 2-1,2-4-1,4 1-1,4-1-1,1-1 0,0 0 0,-1 2 1,-5-1-1,0 2 0,-6-1 1,0 2-1,-6 1 1,-10 2-1,11 0-1,-11 0 0,0 0-1,0 0-1,0 0-3,0 0-6,0 0-18,0 0-8,0 0 2,-6-16 0</inkml:trace>
  <inkml:trace contextRef="#ctx0" brushRef="#br0" timeOffset="5398">2555 1198 9,'0'0'30,"0"0"-2,0 0 2,0 0-19,0 0-8,0 0-1,0 0 0,-8 11 0,8-11 1,0 0-1,-7 12 1,7-12-1,-5 19 1,2-6-1,-3 4-1,1 3 1,-1 5-1,-2 4 0,0 5 0,0 7 0,-4 2 0,0 7 1,-1 3-1,-2 4 0,1 1 0,0 1 0,3-2 0,1 1-1,5 0 1,4-2-1,2-3 0,7-2 0,1-3 0,1-3 1,3-5-1,1-5 0,2-5 1,1-6-1,2-4 1,1-4 0,1-2 0,3-3 0,0-3 0,1-1 0,-1-3 0,-1-1 0,-1-2 0,-1 1-1,-4-2 1,-2 1-1,-4-1 0,-11 0 0,12 0-1,-12 0 0,0 0-2,0 0-7,0 0-24,-13-10-2,-1-3 2,5-1-1</inkml:trace>
  <inkml:trace contextRef="#ctx0" brushRef="#br0" timeOffset="6119">2657 1792 14,'0'0'22,"19"-9"0,-9 1-17,4 2-3,-1 0 1,2 2 2,-1 2 0,-4 1 0,1 3 1,-11-2 0,14 8-2,-14-8 1,2 13-1,-2-13 0,-11 20 0,2-12 2,0 4-1,-2-6 1,2 2 0,9-8-2,-16 8 1,16-8-2,0 0 0,-11 1-1,11-1-1,0 0 0,0 0 0,0 0-1,0 0 1,0 0-1,0 0-1,0 0-2,-10-7-2,10 7-9,0 0-20,0 0-2,0 0 2</inkml:trace>
  <inkml:trace contextRef="#ctx0" brushRef="#br0" timeOffset="6630">2806 1403 6,'-11'-1'26,"11"1"0,0 0 2,3-9-21,-3 9-1,0 0-1,9-3 1,-9 3 0,0 0-1,5 10 1,-5-10-1,8 16-2,-5-6-1,0 1 0,0 2-1,-2 0 1,3 4-1,2-1 0,-1 4 1,5 2-1,0 2 0,3 3 0,-1 2 1,2 2-1,1 0-1,-2 0 1,-1 0-1,-3-3 1,-1-2-1,-1-3 1,-2-4-1,-2-4 0,0-4 0,0-2-1,-3-9 0,6 11-1,-6-11-3,0 0-9,0 0-20,-7-19 0,4 6 0</inkml:trace>
  <inkml:trace contextRef="#ctx0" brushRef="#br0" timeOffset="7170">3031 1330 22,'7'9'29,"-7"-9"-1,9-6-2,-9 6-21,0 0-3,13 14 0,-13-14 0,11 21 1,-5-9-1,-3 7 2,0 3-1,0 6 0,-2 3 0,-1 4-1,-4 0 0,2 1-1,-2 0 0,5-1-1,0-3 1,3-3 0,4-7 0,3-3 0,8-6 0,1-7 1,8-6-1,8-5 0,1-6-1,0-5 1,1-2 0,0-2-1,-4-1 0,-3 5 0,-8 1 1,-10 4-2,-1 4-3,-12 7-9,1-14-20,-1 14-2,-18-3 2</inkml:trace>
  <inkml:trace contextRef="#ctx0" brushRef="#br0" timeOffset="7621">3268 1583 9,'20'18'28,"-10"-9"0,5 5-12,2 7-5,-2 1-2,2 5-1,-4-2-2,-1 5-1,-4-3 0,2 2-1,-4-5 0,0 0-2,-3-7 0,3-2 0,-4-5-1,-2-10-2,4 14-4,-4-14-6,0 0-20,-5-15-2,-1-2 1</inkml:trace>
  <inkml:trace contextRef="#ctx0" brushRef="#br0" timeOffset="8002">3444 1136 33,'0'0'28,"6"10"1,-6-10-15,3 10-11,-3-10-2,5 10 0,-5-10 1,3 18-1,-1-7 1,-2 4 0,1 3 0,-3 4-1,2 4 1,-3 2-1,2 2 1,1 2-1,-1 0 0,2 0-1,1-2 1,3-3 0,2-3 1,1-4-1,4-1 0,1-7 0,5-1 0,3-5 0,0-4-1,3-5 1,1-4-1,2-4 0,-1-1-1,-2-3 0,-3-2-3,-1 4-5,-5-2-9,-4-2-14,3 6 0,-8-2 1</inkml:trace>
  <inkml:trace contextRef="#ctx0" brushRef="#br0" timeOffset="8482">3611 1374 8,'18'10'28,"-6"-7"-1,6 1-7,-2 6-9,-3 0-5,3 5-1,-5-1-1,1 4 0,-3 1 0,-1 0 0,-1 1-1,2 2 1,-3-3-1,2 3 0,-2-3-1,2 2 0,0-2-1,1-2 0,-2 0-1,3-4 0,-3 0-5,-7-13-6,0 0-20,11 10-2,-11-10 1</inkml:trace>
  <inkml:trace contextRef="#ctx0" brushRef="#br0" timeOffset="8953">3993 1086 19,'0'0'23,"14"8"-9,-8 3-8,0 2 2,4 8-1,-1 0 2,0 8-2,-1 1 0,2 5-1,-4 0-2,4 2-1,-1-3-2,-1-2 0,0-2-1,-1-6 0,-3-4 0,3-4 0,-2-4-4,-5-12-3,0 0-15,1 9-7,-13-17 0</inkml:trace>
  <inkml:trace contextRef="#ctx0" brushRef="#br0" timeOffset="9243">3869 1416 11,'0'0'26,"0"0"2,19-4-10,-3-3-7,3-5-2,7 0 0,2-5-2,4 1 0,-1-3 0,2 2 0,-5-1-2,0 3-2,-6 2-1,-4 3 0,-3 2-2,-5 4 0,-10 4 0,9-4-1,-9 4-1,0 0-4,0 0-8,13 2-20,-13-2 0,1-11 1</inkml:trace>
  <inkml:trace contextRef="#ctx0" brushRef="#br0" timeOffset="10075">4590 1279 8,'0'0'27,"0"0"-1,0 0-8,0 0-9,0 0-3,0 0 0,0 0-3,0 0 0,9-7 0,-9 7-1,0 0-1,0 0 0,10-5-1,-10 5 0,0 0 0,0 0 1,0 0 0,0 0 1,-2 12 0,2-12 1,-11 11 1,11-11 0,-10 13 1,10-13-1,-11 10 0,11-10 0,-10 6-2,10-6 0,0 0-2,0 0-1,-5-10 0,5 10 0,2-11-1,-2 11 0,3-12 1,-3 12-1,0 0 1,0 0-1,0 0 2,0 0-1,0 0 1,0 0 0,0 0 1,-1 13-1,1-13 1,-10 7-5,10-7-21,-10 2-8,-2-10 1,12 8 0</inkml:trace>
  <inkml:trace contextRef="#ctx0" brushRef="#br0" timeOffset="10856">5013 511 25,'0'0'21,"0"0"-3,0 0-4,0 0-4,0 0-4,0 0-2,0 0-2,0 0 0,0 0 0,0 0 0,-10 3 0,10-3 1,-12 4-1,12-4 1,-17 6-1,5-3-1,0 0 0,-3 1-1,1 1 1,-1 0-1,2 0 1,1 2-1,-1-1 0,1 0 1,0 0-1,1-1 1,0 1-1,-2 0 1,2-2 0,1 0-1,0-2 1,1 2 0,9-4-1,-10 4 0,10-4 1,0 0-1,0 0 0,-6 10 1,6-10-1,0 0 0,-2 11 1,2-11-1,-3 10 0,3-10 1,-3 15-1,3-15 0,-3 17 0,2-6 0,0 1 0,1 4 0,0 0 0,0 3 0,-2-1 0,2 3 0,-1 1 0,1-2 0,0 0 1,0-2-1,2-4 0,-2 0 0,3-5 0,-3-9 1,5 11-1,-5-11 1,10 1 0,-10-1-1,15-7 1,-3 1-1,2-2 1,5-1-1,2 0-1,5 1 1,-1 0 0,1 2-1,0 2 1,-3 1-1,1 2 1,-1 2 0,-5 2-1,0 1 1,0 1 0,-5 3-1,0 0 1,-5 1-1,1 3 1,0-1-1,-3 1 1,-4 2 0,-3 0-1,0 1 2,-4-1-1,-2 1 0,-1-2 1,-5 1 1,-3-3 0,-1 1 1,3-3-1,-6 0 1,-1-4 0,1 2 0,-5 1-1,1-3 1,0 1-2,-1-4-3,2 4-2,0-6-6,8 0-14,4 1-12,-2-9 3,13 8-2</inkml:trace>
  <inkml:trace contextRef="#ctx0" brushRef="#br0" timeOffset="12047">5147 536 18,'-11'9'15,"11"-9"1,0 0 0,0 0-2,0 0-1,0 0-3,9-7-3,4-1-2,2-5 0,-15 13-2,50-24 0,-50 24-1,52-30-1,-52 30 1,51-27-1,-51 27 1,0 0-1,54-25-1,-54 25 0,0 0 0,0 0 0,0 0-1,0 0 0,0 0 0,0 0 1,0 0-1,0 0 1,0 0 1,0 0-1,0 0 0,0 0 1,45 41-1,-45-41 1,0 0-1,8 63 0,-8-63 0,7 63 0,-7-63 0,13 71 0,-13-71-1,2 78 1,-2-78 0,-7 78 0,7-78 0,-5 68 0,5-68 0,-6 52 0,6-52 0,0 0 0,-1 42 0,1-42 1,0 0-1,0 0-1,0 0-1,0 0-4,0 0-9,0 0-17,0 0 2,0 0-1</inkml:trace>
  <inkml:trace contextRef="#ctx0" brushRef="#br0" timeOffset="12608">5166 787 12,'0'0'22,"48"12"1,-48-12-19,67 2-1,-67-2 2,73-1 0,-73 1 2,73-5 1,-73 5-2,54-6 1,-54 6 0,0 0-1,43-9-3,-43 9 0,0 0-1,0 0-2,0 0-2,0 0-5,0 0-13,0 0-11,0 0 1,0 0-1</inkml:trace>
  <inkml:trace contextRef="#ctx0" brushRef="#br0" timeOffset="13029">5719 312 8,'0'0'21,"0"0"-13,0 0-2,0 0 0,0 0-1,0 0 0,0 0 0,0 0 0,0 0-2,0 0 0,0 0-1,0 0-1,0 0 1,0 0 0,0 0 2,0 0-2,0 0 1,0 0 0,0 0 0,-32 47-1,32-47 1,0 0-1,-20 50 0,20-50 0,-22 43 0,22-43 0,-21 50-1,21-50 0,-22 54 0,22-54-1,-7 54 1,7-54-1,0 56 0,0-56 0,7 52 1,-7-52-1,20 46 0,-20-46 0,0 0 0,26 54 0,-26-54 0,0 0 0,0 0 1,49 43-1,-49-43 1,44 3-1,-44-3 1,0 0-1,61-16 0,-61 16 0,0 0 0,66-37 0,-66 37-1,0 0 1,43-47 0,-43 47 0,0 0 0,39-46 0,-39 46 1,0 0 0,0 0-1,9-53 1,-9 53 0,0 0-1,0 0 0,0 0 0,0 0 0,-30-45 0,30 45-1,0 0 1,-53-10 0,53 10-1,0 0 1,-63 4 0,63-4 0,-46 10 1,46-10-1,-47 21 0,47-21 0,-45 27-1,45-27-1,0 0-4,-54 51-10,54-51-15,0 0 2,-43 40-2</inkml:trace>
  <inkml:trace contextRef="#ctx0" brushRef="#br0" timeOffset="14241">5593 0 17,'0'0'19,"0"0"-3,0 0-2,0 0-2,0 0 0,0 0-2,0 0 1,0 0-1,0 0-2,0 0 0,0 0-3,0 0-1,0 0-2,0 0-1,0 0-1,0 0 0,0 0 0,29 47 0,-29-47 0,45 20 0,-45-20 0,46 18 0,-46-18 0,50 22 0,-50-22-1,58 29 1,-58-29 0,46 39 0,-46-39 0,49 49 0,-49-49 0,43 53 0,-43-53 0,41 53 0,-41-53 0,42 51 0,-42-51 0,21 56 1,-21-56 1,11 60-1,-11-60 1,1 60 0,-1-60 1,-5 62 0,5-62-2,5 58 1,-5-58 0,10 54 1,-10-54-2,0 57 1,0-57-1,-11 59 0,11-59 1,-7 59-1,7-59 0,-18 58 0,18-58-1,-9 49 1,9-49-1,0 0 1,1 53-1,-1-53 0,0 0 1,0 0 0,1 48 0,-1-48-1,0 0 1,0 0 0,0 0 0,0 0 0,0 0-1,0 0 1,12 42-1,-12-42 0,0 0 0,0 0 0,0 0 0,0 0 0,0 0 0,0 0 0,0 0 0,-25 45 1,25-45-1,0 0 0,0 0 0,0 0 0,0 0 0,0 0 0,0 0 0,-35 41 1,35-41-1,0 0 0,0 0 1,0 0-1,0 0 0,0 0 1,0 0-2,0 0-2,0 0-7,0 0-30,0 0 0,0 0-1,0 0 0</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4:00.0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2400 2,'0'0'4,"0"0"4,10-2 1,-10 2 3,0 0 0,15-4 1,-15 4-2,16-4-1,-5 4-1,3-1-3,1 1-1,4 0-1,5 1 0,-1-1 1,5 4 0,2-4 0,4 3 0,-1-3-1,5 4 0,0-2 0,2 1-1,1-1-1,5 0 1,-2 0-1,3 0 0,1 0-1,2 1 1,0-1 0,4 1-1,-2-3 1,2 2-1,0-1 1,0 0 0,-4 0-1,5 1 2,-2-3-2,1 2 0,-1 0-1,2 0 1,1 0 0,3 0-1,2-2 1,-1 1-1,-1-1 1,1-1 0,-1 1-1,0-2 1,-2 0 0,2 0-1,0 0 1,1-1 0,2 1-1,1 1 0,0 0 1,1 1-1,0 1 0,0-1 0,-3 0 0,2 0 1,-2-1-1,1 0 0,0-2 1,0-1-1,0 0 0,0 0 1,-1 0-1,2 1 0,-2-1 0,-2 1 0,-1-1 0,-1 1 0,0 1 0,1 0 0,0-1 0,-2 1 0,-2 0 0,-1-1 0,0 2 0,-4 1 0,1-1 0,-3 0 0,-2 0 0,-1 1 0,-2 1 0,3-1 0,-2 1 0,-1 0 0,1 0 0,1 0 1,0 0-1,1 1 0,0-1 0,-1 2 0,-2-2 0,3 3 0,-4 0 0,-3-1 0,-1 1 0,-2 0 0,-1-1 0,0 1 0,1-1 0,-2-1 0,0 1 0,0-2 0,-3 0 0,-2 0 0,-4 0 0,-2-1 0,-4 0 0,-3 1 0,-4 0 0,-1 1 0,2-1 0,-12 0 0,15 0 1,-15 0-1,10 0 1,-10 0-1,0 0 1,0 0 0,0 0 0,0 0 0,0 0-1,0 0 1,0 0-1,1-10 1,-1 10-1,-5-17 0,3 3 0,1-2 0,1-4-1,-1-7 1,-1 0 0,1-2 0,0-2 0,1-2 0,-1-1-1,-1-3 1,-2-1 0,0 0 0,3-2-1,-3-1 1,2 0-1,0 2 1,-1 2 0,1 2-1,2 2 1,0 4 0,0 0-1,2 3 1,0-3-1,-2 4 1,2-1-1,-1 0 1,2 1 0,-2-2-1,-1 1 1,0 1 0,1-1 0,0-3-1,-1-1 1,2-2 0,-1 2 0,0 1 0,-1 0 0,1 4 0,-1 5 0,-1 3-1,1 5 1,0 12 0,-2-12-1,2 12 1,0 0-1,0 0 1,5-10 0,-5 10-1,0 0 1,7-9 0,-7 9-1,10-6 1,-10 6-1,12-5 1,-3 2-1,2 1 1,3 2 0,1-1 0,3 1-1,5 1 1,2 0 0,3-1 0,4 3 0,3-2 0,2 1 0,1 0 0,5 0 0,2-2 0,2 4 0,3-2 0,3-1 0,3 1 1,2-2-1,2 1 0,2-2 0,1 1 0,-1-1 0,2 0 1,1 1-1,-1 0 0,3 1 0,-1 0 0,1-1 0,1 0 1,0-1-1,-1 0 0,0-1 0,2-1 1,-2-1-1,3 1 0,-1 1 0,1 0 0,-1 0 0,3 0 0,-1 0 1,-3 1-1,3 0 0,-2 1 0,0-1 0,0 2 0,1-1 0,-3 1 0,-3 0 0,3 0 0,-2 0 0,2 1 0,0-1 1,0 0-1,4-1 0,0 1 0,3 0 0,3 0 0,-1-2 0,-1 2 0,1-1 0,-2 1 0,0 0 0,-3 0 0,-1-1 0,2 0-1,-3 1 2,-4-1-1,4 0 0,-8 2 0,-2-2 0,2 0 0,-1 2 1,-5-1-1,-4 0-1,2 1 1,-10-2-1,5 1 1,-1 1 0,-5 0-1,-1-2 1,-41 0 0,74 2 0,-74-2 0,80-1-1,-39 2 1,-41-1 0,63-3 0,-63 3-1,55-4 1,-55 4 0,0 0 0,48-5 0,-48 5 0,0 0 0,0 0 0,0 0 0,47-3 0,-47 3 0,0 0 1,0 0-1,0 0 0,0 0 1,0 0-1,0 0 0,0 0 0,0 0 0,0 0 0,0 0 0,0 0 1,0 0-1,0 0 0,0 0 0,0 0 1,45-27-1,-45 27 0,0 0 0,0 0 0,9-51 0,-9 51 0,3-43-1,-3 43 1,3-61-1,-3 61 1,5-74-1,-2 31 1,3-5-1,-12-3 0,7-4 1,-1-4-1,-8 0 1,13-1-1,-4-2 1,2 4-1,-10 5 1,11 7 0,-5 4-1,1 42 1,-2-65-1,2 65 1,-17-42-1,17 42 0,0 0 1,0 0-2,0 0 1,-36-43 0,36 43 0,0 0 1,0 0-1,0 0 1,-46-7 0,46 7 0,0 0 0,-54-3 0,54 3 0,0 0 0,-62 1 0,62-1 0,-68 5-1,68-5 1,-86 8 0,44-3 1,-13 1-1,-5 0 0,-3-1 1,-4-1 0,-4 0-1,0-2 0,-8-2 0,-10 1 0,3-2 0,-9-1 0,-2 1 0,-3-1-1,-4 1 2,-1 0-1,4 0 0,-2-1 0,2-1 0,-2 1 0,3 0-1,-2-2 2,0 2-1,-3-1 0,1 2 0,-1 1 0,-1 0-1,1 0 2,0 1-1,0 1 0,2-1-1,4 0 1,0-1 0,3 1 0,0 0 1,1 1-1,3-1 0,2 0 0,1 1 0,-2 0 0,3 1 0,3-1 0,2 1 1,0 0-1,0 0 0,4 1 0,1 0 0,3 0 1,-1-1-1,1-1 0,1 1 0,4 0 0,2-1 2,0 0-2,1 0 0,3-1 0,4 1 0,-1-1 1,2 0-1,0 0 0,5-1 0,-1 1 0,1 0 0,2-1 0,-6 1 0,3 0 0,-2 1 0,-1-1 0,-1 0 0,-2 1 0,-2-1 0,0 1 0,2 0 0,-1 0 0,1-1 0,1 1 0,2 0 0,1-2 1,3 0-1,-1 1 0,0-1 0,2-1 0,-1 1 0,1 0 1,1 0-1,-2 1 0,-1-1 0,1 1 1,-3 1-1,-1-1 0,-1 1 0,-2 0 0,-1 1 0,0 0 0,-2 0 1,-2-1-1,-1 0 0,-2 0 0,0-1 1,0 0-1,0-1 0,0 7 0,2 0 0,0 0 0,0 0 0,1 0 0,0 1 1,-3 0-2,-3 1 2,2-7-1,-2-2 0,2 0 0,-2-1 0,4 0 0,2-8 0,2 1 1,2 5-1,-1-5 0,-1 0 0,1 1 0,6 0 0,-3 0 0,1 7 0,2 0 0,1-6 0,5 6 0,1 0 0,2 0 0,0 0 0,2 0 0,0 0 0,1 0 0,0 0 0,1-1 0,1 1 0,0-1 0,5 1 0,4-1-1,3 1 1,6 0 0,6 0 0,5 0 0,14 0-1,-13 0 1,13 0-1,0 0 1,0 0-1,0 0 0,0 0 1,0 0 0,0 0-1,0 0 1,0 0-1,0 0 1,-1 18 0,2-6 0,0 5-1,2 5 1,-2 5 0,2 4 0,-1 8 0,2-1 0,-3 3 0,2 5 0,-3 3 0,-1 1 0,-2 0 0,0 0 1,1 1-1,0-1 0,-2-2 1,2 1 0,0 2-1,0 1 1,1 5 0,1 3-1,1 1 0,-1 2 0,1-1 0,0 3 1,-1-3-1,0-2 0,-1-4 0,-2-3 0,-1-4 0,0-3 1,-2 2-1,2-3 0,0 0 0,1 0 1,-1-1-1,3-4 0,0 0 0,0-3 1,2-8-1,0-4 0,-1-5 0,1-5 1,-1-4-1,0-11 0,1 11 0,-1-11 1,0 0-1,0 0 0,0 0 0,0 0 1,0 0-1,-1 9 0,1-9 0,0 0 0,0 0 0,0 0 1,0 0-1,0 0 0,0 0 0,0 0 0,0 0 0,0 0 0,0 0 1,0 0-1,0 0 0,0 0 1,0 0-1,0 0 0,0 0 1,0 0-1,0 0 0,0 0-1,0 0 0,0 0-3,1 14-5,-3-3-20,1 2-8,1-4-2,0-9 1</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4:25.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5973 323 7,'0'0'7,"0"0"-2,0 0-2,0 0-2,0 0 1,-9 5 2,9-5 0,0 0 1,0 0 1,0 0-1,0 0 1,0 0-1,-10 0-1,10 0-1,0 0-1,0 0-1,0 0 0,0 0-1,0 0 1,0 9 0,0-9 1,0 0 0,11 11 1,-11-11 0,15 8 1,-5-4 0,2 1-1,1 0 0,4-1 1,0-1-1,1 1 0,0-2 0,1 2 1,1-2-1,2 1 1,-2-1-1,3 3 0,-1-3 1,2 1-2,2-1 1,1 2-1,0-2-1,3 1 1,0 1-1,3 1 0,2-1 0,1 1 1,1-1-1,0 0 1,1-1-1,3 0 1,0-2-1,0 0 1,0-1-1,1-1 0,-1-1 0,1 1 0,-1-2-1,3 0 1,1 0-1,1 0 1,2 0-1,1 0 1,1-2-1,1 3 0,0 1 1,2 0-1,-3 0 1,1 0-1,-1 1 1,-2 0-1,1 2 1,1-2 0,1 1-1,0 0 1,2 0-1,-1 0 2,2 1-2,-1-1 1,3-1-1,1 1 1,-5-1-1,3-1 1,-1-2-1,1 1 1,2-2-1,1-1 1,-6 0-1,1-1 0,1-1 1,-3 1-1,0 0 0,-3 2 0,-3 0 0,-2 1 0,-1 2 0,-2-1 1,-1 2-1,-2 2 0,-3-2 0,-1 1 0,-2 0 0,-3 1 0,-2-1 0,-4-1 0,-4 0 0,-3 0 0,-4 0 1,-11 0-1,12-1 0,-12 1 1,0 0-1,0 0 1,0 0-1,0 0 1,0 0-1,0 0 1,0 0-1,0 0 1,0 0-1,0 0 1,0 0 0,0 0-1,0 0 0,0 0 0,0 0 0,-9-4 0,9 4 0,-16-6 0,1 2 0,-4-1-1,-3-1 1,-4 0-1,-5-2 1,-4 1-1,-4-2 1,-2 0-1,-3 3 1,-5 1-1,-3 1 0,-5 1 1,0 1-1,-5 3 0,-3 0 0,-1-1 1,-6 0-1,1 0 0,3-2 1,1-2 0,0 1 0,0-1 0,0 0 0,2 1-1,5 1 1,-4 1 0,-1 1 0,-2 2-1,-1 0 1,0 2 0,0 0-1,-1 0 1,4 3-1,-3-2 1,3-1-2,4-1 2,3-1 0,4-1 0,-1-2 0,3 0 0,-2 0 0,0 1 2,1 1-2,-3 2 0,-1 1 0,0 3-2,0 0 2,2-1 0,3-1 2,2 1-2,4-3 0,1 0 0,2-2 0,2 1 0,2-1 0,3 0 0,2 1 0,2 0 0,1 0 0,4 0 0,3 0 0,3 0 0,4-1 0,3 0 0,3 1 0,2-2 0,9 0 0,0 0 0,-11 0-2,11 0 2,0 0 0,0 0 0,0 0 0,0 0-1,0 0 1,0 0 0,0 0 0,0 0 0,0 0 0,0 0 0,0 0 0,0 0 0,0 0 1,0 0-1,0 0 0,0 0 0,0 0 0,0 0 0,0 0 0,0 0 0,0 0 0,0 0 0,0 0-1,0 0 1,0 0 0,0 0 0,0 0-1,0 0 1,0 0-1,0 0 1,0 0 0,0 0 0,0 0 0,0 0-1,0 0 1,0 0 0,0 0-1,0 0 0,0 0 0,0 0 0,0 0 1,0 0-1,0 0-1,0 0-2,0 0-9,0 0-20,0 0-3,0 0 1,7-20 0</inkml:trace>
  <inkml:trace contextRef="#ctx0" brushRef="#br0" timeOffset="3245">10712 202 1,'-9'8'6,"9"-8"-1,0 0 1,-8 11 1,8-11 1,0 0 0,0 0 0,0 0 0,0 0-1,0-9-1,0 9-3,0 0-1,0 0-2,0 0 1,0 0-1,0 0 0,0 0 1,1 10-1,-1-10 0,0 0 0,0 0 1,0 0 0,0 0 0,0 0-1,9 4 2,-9-4-1,0 0 1,0 0-2,0 0 1,0 0 0,10 9-1,-10-9 1,0 0-1,0 0 1,0 0 1,0 0 0,0 0 0,0 0 1,0 0-1,0 0 0,0 0 1,0 0-2,0 0 0,0 0-1,0 0 0,0 0 0,0 0 0,0 0 0,0 0 0,0 0 1,0 0-1,0 0 1,0 0 0,0 0 0,4 9 1,-4-9-1,0 0 1,0 0-1,-6 11 1,6-11-1,-4 10 0,4-10 0,-5 10-1,5-10 0,-3 12 0,3-12 0,-2 12 0,2-12 0,-2 13 1,1-3-1,-1 1 0,0 2 0,0 2 1,-2 2-1,2 2 0,-1 0 0,1-1 0,0 0 0,0-1 0,1-3 0,-1-3 1,1-2-1,1-9 0,-1 11 1,1-11-1,0 0 1,0 0-1,0 0 1,0 0 0,0 0 0,0 0-1,0 0 1,0 0 0,0 0-1,0 0 1,0 0-1,0 0 0,0 0 1,0 0-1,0 0 0,0 0 0,0 0 0,0 0 0,0 0 1,0 0-1,0 0 0,0 0 0,0 0 1,0 0-1,0 0 0,0 0 0,0 0 0,0 0 0,0 0 0,0 0 0,0 0-1,0 0 1,0 0 0,1 10 0,-1-10 0,0 0 0,0 0 0,0 12 0,0-12 0,1 9-1,-1-9 1,1 11 0,-1-11 0,6 17 0,-3-8 0,-3-9 0,11 18 0,-11-18 0,13 14 0,-13-14 0,17 10 0,-7-7 1,1-1-1,5-1 1,4 0-1,3-3 1,4 1-1,5-1 1,7-1-1,3 0 1,3 0 0,4-3-1,3 3 1,1 0 0,4 1-1,3 0 1,1 2 0,0-2-1,5 1 1,0 1-1,2-2 0,2-1 1,3 1-1,-1-3 1,0 2-1,1-1 1,-1 1 0,-4 2 0,0 0-1,-5 1 1,-2-1 0,-3 2 0,-1-2-1,-5 0 1,-2-1-1,-5-2 0,-3 0 1,-4-2-1,-5 1 0,-4-1 1,-6 1-1,-5 0 0,-2 0 0,-4 2 1,-2-1-1,-10 4 0,11-3 0,-11 3 0,0 0 0,0 0 0,15-1 0,-15 1 0,13-1 0,-13 1 0,19-2 0,-8 0 0,1 1 0,5-2 0,-3 1 0,3 1 0,3-3 0,0 1 0,3 1 0,-1-1 0,-1 0 0,-2 0 0,-3 1 0,-3-1 0,-4 3 0,-9 0 0,14-1 0,-14 1 0,0 0 0,9-1 1,-9 1-1,0 0 1,12-10-1,-12 10 1,5-14 0,-2 4 0,1 0-1,-5-3 1,2-1 0,-3-2-1,1-1 0,1-5 1,-1-1-1,1-2 0,0-5 1,4 0-1,-2-2 0,1 1 0,-1 1 0,0 1 0,2 4 0,-2 2 0,0 4 0,-2 5 0,1 1 0,1 3 1,-2 10-1,0-14 0,0 14 0,0 0 0,1-9 0,-1 9 0,0 0 0,0 0 0,0 0-1,0 0 1,0 0 0,0 0 0,0 0 0,0 0-1,0 0 1,0 0 0,2 11-1,0 0 1,0 1 0,2 5 0,-2 2 0,3 0 0,0 6 0,-2 1 0,0 1 0,-3 0 1,-1 0-2,-1 0 2,1-1-2,-1 2 1,-1-4 0,2-1 0,1-4 0,0 0 0,2-3 0,0-3 0,-1 0 0,-2-2 0,0-1 0,1-10 0,-6 17 0,6-17 0,-4 15 0,4-15 0,-5 10 0,5-10 0,0 0 0,0 0 1,0 0-1,0 0 0,0 0 0,0 0 0,0 0 0,0 0-1,0 0-4,-12 7-12,-5-3-19,-16-5-1,-17 1 0</inkml:trace>
  <inkml:trace contextRef="#ctx0" brushRef="#br0" timeOffset="14391">501 3802 17,'0'0'16,"0"0"-3,0 0-4,0 0-1,0 0-1,0 0-1,0 0 0,0 0-1,0 0-1,0 0 0,0 0-1,0 0-1,10 10 1,-10-10 0,0 0 0,11 12 1,-11-12-1,16 14 1,-4-4 0,5 5-1,0 1 0,7 6 0,2 3-1,4 4 0,2 1 1,6 5-1,3-1 0,5 3-1,0-1 1,2 1-1,1-3 0,1 2 0,-5-2 0,1 0-1,-7-3 1,-3-2 0,-4-2-1,-5-4 1,-5-3 0,-4-2 0,-1-6-1,-7-3 1,-1-3 0,-9-6 0,0 0 1,12 9-1,-12-9-1,0 0-2,0 0-11,-5-12-21,-8-1-1,2-1 0,-9-5 0</inkml:trace>
  <inkml:trace contextRef="#ctx0" brushRef="#br0" timeOffset="15142">482 4606 21,'0'0'15,"0"0"0,-10 4 0,10-4-1,0 0 0,0 0-3,0 0-2,0 0-1,0 0-1,9-14-1,-8 1-1,7-1-1,1-10 0,6-8-1,7-10 0,11-5 1,5-11-1,9-3 0,5-5-1,3-2 2,0 1-2,0 5 1,-8 3-1,-4 6 1,-8 7-1,-4 6-1,-10 6 2,-3 7-2,-4 4 0,-3 5 0,-5 5 0,-6 13-1,9-14 0,-9 14 1,0 0-1,0 0 0,0 0 0,0 0-1,0 0 2,0 0-1,0 0 0,0 0 0,0 0 0,0 0 0,0 0 0,0 0 0,0 0-3,0 0-6,0 0-25,3 15-4,-10-5-1,0 5 0</inkml:trace>
  <inkml:trace contextRef="#ctx0" brushRef="#br0" timeOffset="18307">3397 3109 13,'0'0'11,"0"0"0,0 0-3,-10 10 0,10-10-2,0 0 0,0 0 0,0 0 0,18-13-1,2 2 2,11-10-1,12-2 0,12-6-1,10-1-1,9-6-1,5 0-1,0 1-1,0 4 1,-15 3 0,-5 5 0,-10 4 0,-13 4 0,-8 4 0,-6 5 0,-7 3-1,-15 3-2,13 1-3,-13-1-4,0 0-9,-1 14-16,-12-11 2,1 6-1</inkml:trace>
  <inkml:trace contextRef="#ctx0" brushRef="#br0" timeOffset="18767">3334 3533 8,'13'8'21,"-3"2"-7,6-1-7,4 4-1,5 3 1,6 10 0,1-1 2,6 5 0,3 3-1,8 4-2,3-1-1,7 0-1,-2-2 1,3-2-1,-1-5-1,-3-3 1,-7-8-1,-6-3 0,-9-4 0,-9-3 0,-8-4-1,-5 0 1,-12-2-3,0 0-2,0 0-8,11 4-22,-13-17-2,6-6 1</inkml:trace>
  <inkml:trace contextRef="#ctx0" brushRef="#br0" timeOffset="19238">4847 2413 4,'0'0'23,"0"0"-13,0 0-3,0 0 2,-10 15 0,5-4 1,3 8-1,-2 3 0,2 12-1,-3 4 0,4 11 0,-1 6-2,1 8 0,-1 0-1,2 4-1,-2-5 0,2-4 0,-1-9-2,0-7 0,0-13 0,2-10-1,0-7-4,-1-12-10,-4-23-18,6-1-3,-4-16 1,2-6-1</inkml:trace>
  <inkml:trace contextRef="#ctx0" brushRef="#br0" timeOffset="19608">4314 2394 22,'10'1'23,"4"-2"-10,12-1-5,12 3-2,10-2 1,11 3 2,8-2-2,13 4 1,2-4-1,7 5-1,-4-5-1,0 2 0,-10-5-1,-3 3 0,-15-5 0,-8 2 0,-15 0 0,-6 1-1,-9 0-1,-8 2-1,-11 0-1,0 0 0,0 0-1,0 0-3,2 16-10,-6-4-20,-8-3-2,-2 5 2</inkml:trace>
  <inkml:trace contextRef="#ctx0" brushRef="#br0" timeOffset="20370">4781 3823 16,'0'0'13,"0"0"0,-1 15 2,0-6 0,2 7 0,-3 4-2,3 11-3,-5 4-1,2 13-2,-2 3-2,2 9 0,-1 2-1,2 1-1,-2-1-1,3-3 0,0-7-1,1-6 1,-1-7-1,2-7 1,-1-9-2,0-5 1,-1-6 0,0-12-1,1 10-2,-1-10-3,1-21-8,-2-2-11,2-13-12,4-4 2,-5-17 0</inkml:trace>
  <inkml:trace contextRef="#ctx0" brushRef="#br0" timeOffset="20720">4747 3767 15,'-13'2'25,"13"-2"1,-7 11-9,7-11-11,0 0-1,0 0 2,22 9 1,-4-11 0,13 3 1,5-7-1,13 4 0,6-6-2,9 1-1,1-2-2,0 2 0,-6-1-1,-5 3-1,-11 3 1,-5 1-1,-13 0 0,-8 2 0,-7 0-1,-10-1-2,10 3-1,-10-3-4,0 0-4,-22 3-7,9 3-8,-8 1-8,-6 0-1</inkml:trace>
  <inkml:trace contextRef="#ctx0" brushRef="#br0" timeOffset="21061">4749 4093 3,'-7'12'26,"7"-12"-3,0 0-7,0 10-1,11-12-1,11 5-1,0-5-1,10 5-2,2-4-2,8 4-1,-2-2-3,6 2 0,-2-2 0,0 4-1,-3-3 1,0 0 0,-5-1-1,1 0 0,-6-1-1,-1 1-1,-6-1 0,-2 1 0,-5 0 0,-4-1 0,-4 1 0,-9-1 0,12 1 0,-12-1 0,0 0 0,0 0 1,0 0-1,0 0 0,0 0-1,0 0 0,0 0-1,0 0-3,0 0-12,0 0-24,0 0 1,0 0-1,-17-28 0</inkml:trace>
  <inkml:trace contextRef="#ctx0" brushRef="#br0" timeOffset="49932">0 3490 4,'17'9'7,"-1"-7"1,7 6 1,2-7 0,4 1 0,5-2 0,5 0-1,11-1 0,6 1-2,7-1-1,10 2 0,4-2-2,5 3 1,4 3-1,0-2 0,-2 6 1,-3-5 0,-3 5 0,-6-6 1,3 7-1,-10-8 1,0 2-1,1-4 0,3 3-1,-2-4 0,3 1 0,-2 1-2,0 0 1,-4-1 0,-1 1-1,-9-1 1,-7 1 0,-5 0 0,-7 0 0,-7-1-1,-6 1 0,-2-1 0,-1 0 0,-1-2 0,1 0 0,-4-1 0,1 1 0,1-3 0,1 2 0,-18 3 2,19-5-1,-19 5-1,0 0 0,14-3 0,-14 3 0,0 0 0,-10 1 0,10-1-1,0 0 1,0 0-1,0 0 1,0 0 0,0 0-1,10-5 0,-10-4 0,0 9 0,-5-18-2,5 18-4,-11-21-15,11 11-16,-5-2-1,0-10 1,9 1-2</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5:16.85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20 236 4,'0'0'9,"-10"-4"1,10 4-1,0 0-1,0 0 0,0 0-1,-11-4-1,11 4 0,0 0-1,0 0-2,0 0 0,0 0-2,0 0-1,0 0 1,0 0-1,13 3 0,-13-3 1,18 1-1,-3 0 1,6-1 0,3-1 2,8 1-1,4 0 0,5 1 0,6 1 0,5 1 0,1 0 0,-1 0 0,0 1 0,-1 0 0,-5-3 0,-4 1 0,-10-2 0,-3 0 0,-9-1 1,-4 0 0,-6-2 0,-10 3-1,0 0 0,0 0-2,0-11-1,-12 4-6,1 0-13,0 2-12,-8-8 1,5 2-1</inkml:trace>
  <inkml:trace contextRef="#ctx0" brushRef="#br0" timeOffset="651">602 0 13,'0'0'9,"0"0"0,-6 10 0,6-10-1,0 0-2,0 0-2,0 0-1,12 10-1,-1-6-1,3 1 0,5 3 1,6 0-1,3 1 0,2-2 1,0 3 0,-4-4 0,0 1 1,-7-3-1,-2 2 1,-7-3 0,-10-3 0,11 6-1,-11-6-1,0 0 0,4 9 0,-4-9 0,0 0 0,0 0-1,0 0 1,0 0 0,0 0 0,0 0-1,0 0 1,0 0-1,6 10 1,-6-10-1,0 0 0,9 4 0,-9-4 1,0 0-2,0 0 1,10 7 0,-10-7 0,0 0 0,-2 14 0,2-14-1,-10 18 1,4-5 1,-4 1 0,-5 1 0,-1 3 1,-6 0 1,-1 5 1,-3-4 1,-1 2-1,-1-2 0,4-2 0,3-3 0,3-1-2,5-5 1,3-2-2,10-6 0,-9 4 1,9-4-2,0 0-1,0 0-4,0 0-9,0 0-19,0 0 0,0 0-1</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5:18.7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0 295 13,'9'4'16,"-9"-4"-6,19 4-3,-1 0-1,5 1 2,6 0 0,7-2 0,6 2-1,5-4 1,6 1-1,2-4-1,4 0-1,-2-3 0,0 2 0,-6-3 0,-5 1 0,-8 1 0,-7 2-1,-11-2 0,-3 2-1,-17 2-1,11-2-1,-11 2 0,0 0-1,-9 4 0,9-4 0,-18 3-1,7-3-2,11 0-5,-21 4-17,8-9-9,13 5 0,-20-15 0</inkml:trace>
  <inkml:trace contextRef="#ctx0" brushRef="#br0" timeOffset="551">530-2 18,'0'0'14,"1"-11"0,-1 11-3,0 0-1,0 0-2,0 0-1,12 10-2,-12-10-1,19 14 0,-4-3 0,3-2 0,6 4 0,1-1 0,4 2-1,0-2-1,2 1 1,-1 1-1,-1-2 0,-2 2 0,-2 0 0,-4-3-1,-1 3 0,-5-2 0,-1 0-1,-5-4 1,0 4-1,-9-12 0,11 14 0,-11-14 0,5 12 1,-5-12-1,0 11 1,0-11-1,-5 11 1,5-11 0,-13 16 0,3-6 0,-4 4 0,-3 1 0,-4 5 0,-4-1 0,-3 5 1,-3-3-1,-1 4 1,-3-2 0,2 1 0,-1-4 1,4 0-1,3-3 0,6-3 0,4-2-1,3-4 0,14-8-1,-11 8 1,11-8-1,0 0-1,0 0-4,0 0-17,0 0-13,6-10-1,-13-3 0</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5:56.67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12435 3660 6,'31'-4'4,"5"2"-2,5 1 1,5 1 1,4 1 1,5-1 2,3 1 2,6 0 1,6-2 0,9 1 2,7-3 1,9 2-3,6-5 0,13 3-1,7-3-2,11 2-1,1-4-1,11 4-1,4-2-1,5 1 0,2-2-1,5 1 1,3-2-1,5-1 0,7-4 0,9 3 0,5-1-1,8 1 0,8 2 0,4 2 0,6 4 0,8 6-1,1 3 1,-1 3-1,3-1 1,5 2-1,3-3 1,5 0-1,0-6 1,-1-6 0,-2-4 0,1 1 1,-1-2 0,-2 2 0,-2 4-1,-7 3 0,-4 1-1,-4 4 1,-6 2 0,-6-2-1,-13 1 0,-3 2 0,-11-7 1,-6 2-1,-11-1 0,-2 1 0,-12-1-1,-14 1-1,-4 1-2,-28-3-13,-19 4-21,-30-3 0,-52-2 0,0 0 0</inkml:trace>
  <inkml:trace contextRef="#ctx0" brushRef="#br0" timeOffset="882">12773 4614 13,'12'-7'30,"14"5"-1,5-11 1,18 0-19,17 3-10,17 2-2,16 0 2,14 2 0,12 4 2,10-4 1,12 5 1,9-5 1,17 3 0,12-7 0,21 4 1,15-8-1,19 1-1,19-3-1,20-1 0,12-2-1,13 4-1,11-2 0,6 3-1,6 0 1,4 3-1,0 1 1,1 1-1,-3 3 0,-2 2 1,-8 2-2,-8 3 1,-13 1 0,-8 3 0,-20-1-1,-18 3 0,-17-3 0,-21 1 0,-16-1-1,-18 0 0,-16 2-2,-23 1-5,-10 10-13,-21 2-17,-27-2-3,-21-2 2</inkml:trace>
  <inkml:trace contextRef="#ctx0" brushRef="#br0" timeOffset="1543">12418 5478 29,'2'14'28,"8"-14"0,26-9-11,12 4-17,25 2-2,17-1 2,17-3 2,17 0 2,10-5 1,17 4 2,9-3 1,18 4 0,13-5 0,20 6 0,17-3-1,19 2-3,19-1 0,16 0-2,17-3 1,13 2-2,13-2 0,9 0-1,6 1 1,8 2 0,3 2 0,1 1-1,0 4 1,-2 3 0,-7 3 0,-10 1-1,-13-1 1,-11 1-1,-21-1 1,-9 0-1,-23 0 0,-18 1 0,-21-2 0,-17 1-1,-21 1 0,-24 1-2,-14 2-6,-30 0-18,-26-1-10,-26 0-3,-59-8 2</inkml:trace>
  <inkml:trace contextRef="#ctx0" brushRef="#br0" timeOffset="2324">12457 6214 12,'16'1'20,"-7"-5"-6,9 0-12,3-1 2,1-1 3,4 6 3,0-3 0,9 5 3,2-5-2,12 5 1,7-5-3,12 6-2,12-4-3,11 1 0,9-1-1,11 0 0,7 1 0,11 0 0,7-4 1,11 0 1,4-2-1,13 1 2,8-3-3,17 2 1,7-1-1,11-2 0,10 3-1,8 2 0,7 3 0,6 1-1,2 6 0,-1 0-1,-1 1 1,-2 2-2,-2 1 2,3-2-2,1-2 1,5-1 0,4-5 0,1-3 0,6-3 1,2 0 0,-4-2-1,-7 1 1,-10 2 0,-13-2 0,-13 2-1,-15 4 1,-19 1-1,-11 0 0,-18-3 0,-16 2 1,-19-1-1,-18 1 1,-21-1 0,-12 1 0,-17 0 0,-17-1-2,-5 4-2,-21-2-9,0 0-29,5-15 0,-19-8-1,-4-15 1</inkml:trace>
  <inkml:trace contextRef="#ctx0" brushRef="#br0" timeOffset="3596">19857 52 6,'-4'21'5,"0"9"1,0 6 0,2 5 1,0 7-1,3 6 1,1 6-1,1 9 1,2 5-1,0 3-1,0 6 0,-2 2-1,-1 7 1,-1 0 0,2 4-1,-1-2-1,1 0 0,3 3 0,1-1 1,0-2-1,0 0 1,-4-2-1,0 0 0,-2-2 0,-1 1-1,1-2 0,-2 1-1,0-2 0,0-3 0,1-2 0,-1-4-1,-2-3 1,0-4 0,-4-4-1,2-5 1,-1-6-1,0-6 1,3-5-1,0-6 0,4-5 0,-2-5 0,2-7 0,0-5 0,1-5 0,0-3 1,-2-10 1,2 10 0,-2-10 1,0 0-1,0 0 1,0 0 0,0 0-1,0 0-1,0 0 0,0 0-1,0 0 0,0 0 0,9 11-1,0-8 1,5 0 1,6 0-1,7 0 1,5-1 1,6 0-1,6 1 0,9-1 0,3 0 0,8 1-1,7 0 1,2 0-1,10-2 1,6-2-1,8-1 1,1-4-1,9-2 0,-3-4 0,-1 1 1,-3-2 0,-4 3-1,-1 2 1,-7 2-1,-1 2 0,-5 4 0,-4 1-1,-2 1 1,-5 1-1,0-2 0,-5 0 1,-9-2-1,-7-1 1,-50 2 0,71-5 0,-71 5-1,57-7 1,-57 7 0,0 0 0,0 0 0,0 0 0,51-10 0,-51 10 0,0 0 1,0 0-1,0 0 0,0 0 1,0 0-1,-5-56-1,5 56 2,7-46-2,-7 46 1,21-64 0,-21 64-1,21-81 1,-14 34 0,-1 0 0,0-7 0,-4-3 0,-1-4 0,-4-4-1,-2-6 1,-4 0-1,11-8 1,8 0-1,-8-3 1,3-2-1,-4 1 1,4 0-1,2 0 0,-5-1 0,-5 0 0,-14 1 0,15 2 0,-6 0-1,8-1 2,-3 2-1,0 4 0,5 3 0,2 6 0,8 4 0,-11 2 0,10 5 0,-11 3 1,-2 6-1,-1 0 1,0 2-1,-5 1 1,4 1 0,4 43-1,-4-80 1,4 80 1,-5-74-2,5 74 1,-3-63-1,3 63 1,-2-52 0,2 52 0,0 0-1,-9-54 1,9 54 0,0 0-1,0 0 1,0 0-1,0 0 0,6-43 0,-6 43 0,0 0 0,0 0 0,0 0 1,0 0 0,0 0 0,0 0 1,0 0-1,0 0 0,-43-17 0,43 17-1,0 0 1,-62-9-1,62 9 0,-78-10 1,24 5-1,-3-1 1,-6-1 0,-10-2 1,5 0-1,-11 2 0,-3-1 0,-6 0 0,-3 2 1,-10 2-1,-5 0 0,-10 4-1,-7 2 1,-2 3 0,-7 2 0,-4 2 1,4 1-1,5-1-1,5 2 1,9-2 1,8-2-1,15-2 0,12 0 0,13-1 0,12-2 0,15 0-2,8-2-4,14 1-15,16-1-11,0 0 1,0 0-1</inkml:trace>
  <inkml:trace contextRef="#ctx0" brushRef="#br0" timeOffset="26969">168 2944 9,'16'2'15,"1"-3"-1,4 3-2,2 0-1,5 1-4,4 1-1,5 0-2,3 0-1,2 0-1,5 1 1,0-3-1,2 2-1,1-2 2,-1 2-1,0 0 2,1 1 0,-3 0 0,3 3 1,-2-4 0,6 2 0,0-3 0,6 1-2,0-2 1,1 0-2,2-2-1,-1 1 0,0 0 0,-3 2-1,-1 0 0,-5 0 1,-2 0-1,1 1 1,0 0 0,5 1 1,-2-2-1,2 2 1,-2-4-1,3 2 1,-2-3 0,-1 0-1,-6-1 0,-4 1 0,-1-1-1,-2 2 1,0 0-1,2 1 0,0 0 1,3 0-1,5-1 1,0 0-1,3-3 1,-1 0 0,2-1 0,-2-1 0,-2-2-1,0 3 1,0 0-1,2 1 1,-1 1-1,4-1 0,-1 1 1,1 0-1,2-1 0,1 0 0,0-1 1,-1 0-1,1-2 0,4 1 1,1-1-1,2 2 0,3-1 1,-1 1-1,1 1 0,1 0 0,-1 1 0,-2 1 0,-2 1 0,1-1 0,0 0 0,1 0 0,2-1 1,1-1-1,2-1 0,1 0 0,0 0 0,-3 1 0,2-1 0,-3 2 0,-1 1 0,0 0 0,-4 2 0,-1 0 0,1 1 0,-1-1 0,-1 1 0,-2 0 0,-1-3 0,-1 1 0,1-2 2,-1 1-2,-1 0 0,-2 1-2,-1 0 2,-2 2 0,-1 0 0,-1 0 0,-3-1-1,-1 0 1,1 0 0,1-1 0,2-1 0,2 0 0,1 0-1,-1 0 1,1 1 0,-1 1-1,1 1 1,0-1-1,1 3 1,0-1-1,3 1-1,2 0-1,4 1 1,0-2 0,3 1-1,-4-2 1,1 0 0,-2-1 1,1-1 0,1-1 0,2 1-2,0-3-2,7 5-4,-4-5 0,5 5-1,-6-5 1,-2 4 0,-7-4-1,1 3 5,-3-2 2,1 0 2,2 0-1,4-3-14,11 9-8,-4-8 0</inkml:trace>
  <inkml:trace contextRef="#ctx0" brushRef="#br0" timeOffset="28131">8917 3093 16,'38'-5'26,"4"9"-6,-5-1-9,1 0-4,-1 1-2,2 2-3,-5 0 0,-3 2-2,0-2 1,-2-1 0,-1-1-1,0-2 1,-2-1 0,0-4 0,-2-1 0,-1-3 0,0-2 0,-6 0 1,-4 1-1,-2-2 1,0 4-1,-11 6 0,7-10 0,-7 10-1,0 0-3,0 0-3,0 0-2,0 0-4,0 0 1,0 0 1,0 0 2,0 0 3,0 0 4,0 0 4,0 0 2,0 0 2,0 0 0,0 0-2,0 0-1,0 0-2,0 0-2,3 10 0,2 0 0,-3 5 1,3 6 0,-3 7 0,-2 7 1,-4 6 0,-5 7 0,-5 3 1,0 4-2,-3 0 1,1-1-1,-2 0-1,4-7 0,1-2 1,4-7-1,3-3 0,0-7 0,3-3 0,0-1 0,1-6 1,-1-3-1,0-1 1,-1-2-1,-1-1 1,1 2 0,-4-2-1,2-2 0,-3 2 0,-3-1-1,-2-1 1,-7 3-1,-3-3 1,-7 0-1,-4 1 1,-6 0 0,-6-1 0,-2 2 0,-6-1 0,-1 2 0,-4-3-1,-2-2 1,-3-2-1,-3-1 1,-3-4-1,-2-3 1,-4-1-1,-1-2 1,-4 0 0,-2 0-1,-1 1 1,-4 3 0,-3 2-1,0 3 1,-4 2 0,0-1 0,-2 1 0,-2-1 0,0 0 1,0 0-1,0-2 1,0 0-1,0 0 1,-2 1-1,-1 0 1,1 0 0,-1 1-1,2 1 1,1-1 0,0 0 0,2-1 0,-1 1-1,3-4 1,0-1-1,-1-3 0,1 0 1,-2-1-1,-3-1 0,-1 1 1,1 1-1,-3 2 1,4-1-1,0 2 0,-3 0 0,3-1 0,-1 0 0,3-1 0,-1 0 0,3-1 0,-3 0 0,-1 2 1,2 0-1,0 2 1,2 2-1,2 0 0,2 0 0,2 0 0,0-1 0,2-1 2,4 1 0,-2-2 0,-2 2 1,3-2 0,1 3 0,-2 0 0,2 3-1,-1 0 0,2 1-1,2 0-1,5-2 0,-3 0 0,4-2 0,1-1 0,5-2 1,1-1-1,-1 0 0,2-1 1,1 0 0,2 0 0,1 2 0,-1 1 0,1 2-1,2-1 1,2 1 0,-1-1-1,0 1 0,-1-1 0,-2 0 0,-1 0 1,1 0-1,-1-1 0,0 2 1,2 0 0,3 1 1,0-1-1,6 0 1,2-1 0,0-1-1,1-2 1,3-2-1,1-2 0,2 1 0,-1-2-1,2 0 0,0 2 1,3 1-2,3 3 1,1 0 0,3 3 1,3 0-1,5 1 0,3 0 0,7 1 0,2-3 0,4 0 1,9-1-1,0 0 1,-9 2-1,9-2 1,0 0 0,0 0-1,0 0 1,0 0-1,0 0 0,-8-12 0,8 12 0,-8-17-1,2 2 1,-1-4-1,-1-7 1,1-3 0,-1-5-1,0-4 1,0-1-1,0-1 1,-1-2-1,-1 1 1,0-1 0,0 1 0,-3-2-1,3 0 1,0 1-1,3 2 0,3 1 0,4 3 0,0 1-1,4 6 1,1 2-1,1 4 2,-1 2-1,0 3 1,-2-1-1,-1 2 1,0-1-1,1 3-4,-2-5-5,6 3-8,0 3-12,-2-4-2,6 6 0</inkml:trace>
  <inkml:trace contextRef="#ctx0" brushRef="#br0" timeOffset="56952">173 5233 3,'42'-3'3,"6"2"1,3-1 0,8 1 0,3 0 1,4 0 1,2-1 0,8 0-1,3 1 0,3 0-1,4 0 0,3 1-1,1 0-1,2 0 1,-2 0-1,3 0 1,0 0 0,1 0 0,2 0 1,0-1 0,1 1 1,2 0-2,4 4 0,0 0-1,2 3 0,2 3 0,-1 3 0,1-3 1,2 3 0,-1-4 2,3 2 0,-1-3 1,2 0-1,-1-2 0,5 1-1,-1-2-1,5 2 0,-1-2-2,3 2-1,0 0 1,6 1-1,-2-4 1,-1 1-1,1 1 0,-1 1 0,-2 0 1,1-1-1,-2-2 1,-3-1-1,-1-2 0,0 0 0,-1-3 1,2-1-1,0-1 1,-2 1-1,-1-1 1,1 0 0,-4 0 0,2 1 0,-2-1 0,-1 1 0,-3 0-1,2-1 1,-3-1 0,-3-2-1,0 2 0,-5-1 0,-4-1 1,-2-1-1,-4-1 0,-1 1 0,-4-1 1,1-2-1,-2 2 0,-1-1 0,2 0 0,1 1 0,0 1 0,0 0 0,1 2 0,-3 1-1,-1 2 1,-4 0 0,-4 3-1,-3-1 1,-5 1 0,-4-1 0,-7 0 0,-6 0 0,-4-1 0,-4 0 1,-4-4-1,-5 3 0,-1 0-1,-3 0 0,-3 1 0,-3 1 0,0-1 0,-6 1 0,-1 1 0,-2 0 0,-5 0 1,-9 0 0,0 0 0,11 0 0,-11 0 0,0 0 1,0 0-1,10-7 0,-10 7 0,15-15 0,-4 5-1,0-3 1,0-1 1,3-4-1,-1-1 0,-1-3 1,-3-4 0,-1-2 0,-3-7-1,0-4-1,0-4 0,-4-4-1,-1-3 1,-2-3-1,-1-1 1,-2 1 0,2 2 1,-1 1-1,1 4 2,1 3-1,0 6 0,0 6 0,0 5 1,1 4-1,0 6 0,0 3 0,-4 3 0,5 10 0,-10-15 0,1 6-1,0 1 0,-4 0 1,-1 0-1,-2 0 1,-3 0-1,-3-1 1,-5 1-1,-4-1 2,-5 0-1,-5-2-1,-7 1 1,-7-1 0,-5 0 0,-5 2 0,-9-2 0,-1 2 0,-5 1 0,-4 2 0,-2 2 1,0 0-2,-4 3 2,0 1-2,-2 2 1,0 1 0,-1 0 0,0 0 0,2 1 0,-2-2 0,1-1 0,1-1 0,0-1 0,0 0 1,1 0-1,-1 1 0,-2 1 0,-3 1 0,-1 1 0,-1 1 0,2 1 0,0 0 0,1-1 0,1 0 0,4-1-1,2-1 1,4 0 0,1-2 0,4 0 1,-2 0-1,1 0 0,1-1 0,-3 0 0,0 1 0,-2-1 1,-2 1-1,-2 0 0,-2 1 0,1 1 0,-1 0 0,-1-1 0,-1 3 0,-1 3 0,1-3 1,-2 2-1,3 1 1,0 0-1,-2 1 1,5-1-1,1-6 1,2 1-1,2 2 0,0-3 1,1-1-1,0-2 0,1-3 0,-2 4 0,-1 5 0,1-5 0,0 0 1,0 0-2,3 1 1,0 0 0,3 0 0,1-1 0,4-3 0,-1 3-1,0-3 1,1 3 0,0-2 0,0 0 0,-2 2 1,4-3 0,-3 1 0,2-2-1,1 2 1,-1-3 0,2 2-1,0-4 1,-3 4-1,1 1 0,0 0 0,-2 1 1,1 0-1,0 1 0,0 0 0,1 1 1,2 0-1,1 1 0,2 0 0,2 0 1,2 0-1,2 0 0,-2 1 0,4 0 1,0 0-1,3 0 0,2-1 1,6-1-1,1 1 1,4-2-1,8 1 0,2 0 1,6 0-1,4-1 0,0 2 1,1-1-1,7 1 1,0-1 0,14 0-1,-14 1 0,14-1 1,-12 0 0,12 0-1,0 0 0,0 0 0,0 0 0,0 0 1,0 0-1,0 0 0,0 0 0,-12 4 0,12-4-1,-12 5 1,12-5 0,-13 3 0,13-3-1,-14 7 1,14-7 0,-11 6 0,11-6 0,-4 10 0,4-10 0,-1 14-1,1-14 2,0 15-3,0-15 3,2 23-2,-1-8 1,1 2-1,1 6 1,1 3 0,1 6 0,2 3 0,0 8 0,4 1-1,-6 5 1,4 0 0,-6 1 0,2-1 1,-3-2-2,-1 1 2,-1-4-1,-2 2 1,7-3-1,0 2-1,3-1 2,-1 0-2,0-2 2,0-3-1,3-2-1,-4-6 1,-3-5 0,-2-5 1,1-5-1,-2-4 1,0-12-1,1 13 1,-1-13 0,0 0 0,0 0 0,0 0 0,0 0 2,0 0-2,0 0 0,0 0 1,0 0-2,0 0 1,0 0-1,0 0 1,0 0-1,0 0 0,0 0 0,0 0 0,0 0 0,0 0 1,0 0-1,0 0 0,0 0 1,0 0-1,0 0 1,0 0-1,0 0 1,0 0-1,-13-5 1,13 5 0,-15-7-1,15 7 1,-15-7-2,15 7 2,-17-6-2,8 2 1,9 4 0,-13-8-1,13 8 1,-14-7-1,14 7 0,-14-7 0,14 7 0,0 0 1,-9-6-1,9 6 0,0 0 1,0 0-1,0 0 0,0 0-1,0 0 1,0 0-2,15 11 2,-15-11-1,28 14-3,-6-13-15,11-1-15,10-2-2,-5-14 2</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5:46.3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1753 313 2,'-14'-9'2,"14"9"-1,-18-10 1,9 3-1,-6 0 1,5-2 0,-11 1 0,-1-2 1,-8 0 1,-4 1 0,-2 0 0,-7 1 1,-4 2 0,-12 2 0,9 2-1,-7 2-1,0 4-1,-4 0 1,2 1 0,-3 1-1,8 0 0,-5 1 1,2 1 0,-5-1 0,4 2 1,-2 0 0,-2 4-1,1 4 1,-2 1-2,2 3 0,1 3 0,5 3 0,1 3-2,5 0 1,7 6 0,0-2 0,42-34 1,-64 70-1,64-70 1,-50 66-2,50-66 1,-26 64 0,26-64-1,-10 59 0,10-59-1,10 60 1,-10-60 0,37 67 0,-37-67 0,47 70 0,-47-70 0,61 71 1,-61-71 1,73 70-1,-73-70 2,80 63 0,-32-35 0,7-6 0,8-1 0,5-7 0,3-1-1,3-7 0,4-1-1,3-3 1,-3-1-1,-5-2 0,1-2-1,-1-3 1,-3-2 0,5-4 0,-4-3 0,4-5 1,3-1-1,5-6 0,-5-3 1,0-3-1,-4-1-1,-1-2 1,-5-1 0,-5-4-1,-6-1 1,-2 0-1,-6-1 1,-3 2 0,-6 2 0,-7 1 1,-4 4 1,-12 0-1,-6 4 0,-11-2 1,-6 2-1,-10-3 2,-3-1-3,-9-2 0,-4-1 0,-5 1-1,-3 2 0,-3 3 1,-8 2-1,-5 4 0,-7 4 0,-10 6 0,-6 3 1,-6 5-1,-3 3 0,-8 4 0,3 3 1,-4 2-1,0 5 0,1 3 0,3 8-2,-5 14-4,-4 7-15,-2 15-16,0 8-2,-3-2 1</inkml:trace>
  <inkml:trace contextRef="#ctx0" brushRef="#br0" timeOffset="46737">2960 1285 1</inkml:trace>
  <inkml:trace contextRef="#ctx0" brushRef="#br0" timeOffset="46837">2559 1033 0,'-26'-16'9,"-3"-4"-1,4-2-1,1-2-3,3-4 0,-1-2-1,2-3-1,-2-2-2,3-1 0,-1 0-2,3 3 2,4-1-2,6 0 0,3-1 0,8-2 0,12-1 1,7-5-2,12-2 0,10-7-1,7 0 0,5 0 0,8 0 1,1 3 1,-2 3 1,5 6 2,1 6 2,0 8 1,-2 5 0,5 7 0,0 6-1,3 4 0,3 3-2,-3 2 1,0 1-1,-1-1 2,1 0-1,-4 0 1,-1 0 0,-3 2 0,-4 2 0,-2 3 0,-6 5-1,-4 6-1,-1 4 0,-2 5-1,-5 2 1,2 4 0,-6 2-1,-1 4 0,-3 1 0,-2-1 1,-7 0-1,-7 1 1,-4 1-1,-6-1 1,-5 0 0,-3-1 0,-3 3 0,-2-1-1,-1 3 1,-1 1 0,-5 0 0,-1 4-1,-7 0 1,-5 2 0,-9 0 0,-7-2 1,-5-4 1,-7-3 0,-2-5-1,-4-5-1,-2-4-2,-3-7-5,-1-2-6,-9-5-5,1 5-4,-11-2 5</inkml:trace>
  <inkml:trace contextRef="#ctx0" brushRef="#br0" timeOffset="47468">3229 1437 1,'-69'-2'13,"9"-4"-6,1-8-7,2-9-5,3 2-3</inkml:trace>
  <inkml:trace contextRef="#ctx0" brushRef="#br0" timeOffset="50452">5060 1178 8,'-54'-21'9,"-1"3"-8,-2-4-3,-3-2-2,0 0 1,-1-1 1,3-2 2,1-1 1,2 0 3,6-1 1,4 1 1,8 3-1,5-4-1,12-2-2,8-2-2,11-5 0,11-5-1,8-1 0,9-6-1,11 0 2,9-4 0,5 3 3,6 1 2,6 1 1,5 5 0,6 1 2,7 6 0,3 4 0,6 8-1,4 4-1,5 7-2,2 5-2,-1 5 1,-3 5-2,1 7 0,-4 2 1,-2 7-1,0 0 0,0 4 1,-2-2-1,1 4 0,0-1 0,1-2 0,-2 0-1,-3-1 1,-7-1 0,-9 1 0,-6 0 0,-6 4 0,-11 2 0,-6 3 0,-9 1 0,-5 2 0,-6 4-1,-2 1 1,-7-1-1,-4 0 1,-2 1-1,-4 0 0,-4-1 0,-6 0 0,-5-1 1,-6-1-1,-6-1 2,-6 0-1,-6-3 0,-6-1 0,-8-2 0,-3-1 0,-8-1 0,-4-2-1,-7-1 0,-7-3 0,-5-1 0,-5-3 0,-4-2 0,-6-1 1,-4-5 0,-1-2 0,-4-4 0,-1-3 0,2-6-1,0-3 1,3-5 0,6-4-2,4-4-1,4-4-7,7-2-20,9 7-3,-2-4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3:12.26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6,'24'5'6,"4"3"0,2-2-1,8 1-1,3 0-1,6-1 1,3 0 0,7 0-1,-5 1 1,2-3 0,-1-1 1,10 0 0,2-1 0,6-2-1,-2 0 1,8-1 0,0 0 0,7 0 0,0 1 0,-5-2-2,0 1 1,-2 0-1,1 0 1,-6-1-1,-2 1 0,1-2 1,2 2-1,-7 0 0,3 1-1,-3 2 0,1 2-1,-3 0 1,1 1-2,0 0 1,-2 3 1,2-2-1,-3 2 0,0-2 1,-3 1 0,4-2 0,0 0 0,-1-1-1,2 0 1,1 2-1,2-2 0,0 0 0,5 0 1,-3 1-1,3 2 1,0-4-1,3 3 1,-3 3-1,3 2 0,2-1 0,1 1-1,-3-2 0,0 0 0,0 3 1,0-2-1,0-5 1,-2-1-1,2-2 1,1-1 0,2-1-1,2 0 1,1-2 0,0 1 0,1-3 0,-1 4 1,-3-1-2,0 2 1,-1 2-1,-2 0 1,-1 0-1,1 0 0,-4 0 0,3-2 0,0-2 1,2-2-1,2-1 0,0-1 1,2-2-1,-4 2 0,4 0 1,1 0-1,-3 3 0,-1-7 0,-3 2 0,-2 1 0,-1-1 1,1 1-1,-7 0 0,2-1 1,-4-1-1,-2 6 0,-3 0 0,0-1 1,-2 0-1,-2-1 0,-3 1 1,-6-1-1,-3 1 0,-4-1 1,-6 1 0,-3 0 0,-5 0-1,-4 0 1,-2-2 0,-4 2 0,-1 0 0,-3 1-1,-10 2 1,14-4-1,-14 4 1,0 0-1,11-3 0,-11 3 1,0 0-1,0 0 0,0 0 1,0 0-1,0 0 0,0 0 0,0 0 0,0 0 1,0 0-1,0 0 1,0 0-1,0 0 1,0 0-1,0 0 1,0 0-1,0 0 0,0 0-1,0 0 0,0 0-3,0 0-8,0 0-22,-7 10-5,-7-2-1,-6-3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7.4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0,'8'14'4,"-2"-1"0,0 3 1,0-1 0,-2 2 0,1-1-1,1-1 1,-2 3-1,-1-1 0,-1 2 0,0-3-1,0 0 0,-1-1-1,-1-2-1,1 2-1,-2-4-4,1-11-16,0 0-2</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6:48.85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0 617 12,'0'0'28,"0"0"-3,0 0-9,0 0-2,0 0-5,0 0-1,7-9-2,-7 9-2,10-9-2,-10 9-2,15-7 0,-15 7 0,13-7-1,-13 7 1,0 0 0,10-1 0,-10 1 0,0 0 1,0 0 1,-3 12 0,3-12 1,-10 8 1,10-8 0,0 0 1,-12 11-1,12-11 1,0 0-2,-10 1 0,10-1-1,0 0-1,0 0 0,0 0-2,12-10 0,-12 10 0,15-7-1,-6 5 1,1-1-1,-10 3 1,14-3 0,-14 3 1,10 0 0,-10 0 1,0 0 1,0 0 0,0 0 1,-12 9-1,12-9 1,-18 7-1,9-3 2,9-4-4,-15 5-1,15-5-3,0 0-6,0-15-21,15 4-6,4-10-1,8-3 1</inkml:trace>
  <inkml:trace contextRef="#ctx0" brushRef="#br0" timeOffset="651">466 66 17,'0'0'29,"-13"-4"-1,13 4 3,7-9-22,-7 9-9,12-18-1,1 9 1,6 2 3,3 0 0,3 2-1,3 1-1,2 1-1,0 4-1,-3 4 1,-3 4 0,-8 6 1,-6 3 0,-7 5 1,-8 5 0,-6 4 2,-8 1 0,-2 4 0,-8-3 0,-2 5 0,-3-6-1,4 1 0,1-5-1,4-5-1,7-4-1,6 1 1,5-5-1,9-1 0,5-5 1,8 0 0,8-1 0,5-1 0,7 1 1,3-5-1,3-2 1,3-1 0,-4-2 1,-1 0 0,-7-1-1,-4 0 0,-7-1 0,-6 2-1,-2 1-3,-13 0-12,9 0-24,-9 0 1,0 0-3,0 0 2</inkml:trace>
  <inkml:trace contextRef="#ctx0" brushRef="#br0" timeOffset="1943">30 1784 28,'-10'8'31,"10"-8"2,0 0-12,0 0-13,0 0-3,0 0-1,13-7 0,-13 7-1,12-10-1,-12 10-2,15-8-1,-15 8 1,11-7-1,-11 7 0,0 0 1,0 0-1,0 0 1,0 0 0,0 0 0,0 0 1,0 0 0,2 9 2,-2-9 0,0 0 0,0 0 0,0 0 1,0 0-1,0 0-1,0 0-1,0 0-1,0 0-2,-4-15 0,8 6-1,5 1 0,-1-1 1,5 0 0,-4 1 0,1 3 1,1 1 1,-11 4 1,13-2 1,-13 2 0,0 0 2,-5 12-1,5-12 1,-11 13 0,11-13 0,-16 15 1,16-15-2,-13 12-1,13-12-1,-13 5 0,13-5-1,0 0-1,0 0 0,0 0-2,0 0-5,0-14-19,11 4-11,-1-8 0,8-3 0</inkml:trace>
  <inkml:trace contextRef="#ctx0" brushRef="#br0" timeOffset="2724">692 1260 1,'0'0'27,"0"0"-10,0 0-4,0 0 1,0 0 4,0 0-1,0 0-1,0 0-5,0 0-5,0 0-2,0 0-2,0 0 0,0 0-1,-12 9-1,12-9 0,-12 8 0,12-8 0,-16 14 0,9-5 0,4 1 0,0 3 0,0 1-1,5 3 1,4 1 0,2 3 0,2 3 0,2 0 0,2 3 0,0 1 0,5 1 0,-4 0 1,0 1-1,-1-1 0,2 0 0,-2 0 0,-1-1 0,0-1 0,-2 0 1,-1-1-2,-1-3 2,-2-1-2,-4-3 2,-3-1-1,-4-5 2,-2 0 0,-5-4 0,-4 1 1,-6-4 0,-2 1 1,-4-6 0,1 1 0,-4-5-2,2-2 0,2-3 0,4-2 0,3-3-1,7-1 0,4-4-1,4-2 0,6-3-1,8-3 1,5-3-2,8-5 2,5-3-1,3-7 0,3-5 1,1-2-1,1-1 1,-3-1 0,-3 4 1,-5 2-1,-6 6 1,-4 6-1,-3 8 0,-5 5 1,-4 6-1,-1 2 1,-5 4 0,3 10-1,-18-16 0,4 12 1,-9 3-1,-6 1-1,-8 6-2,-15-1-20,-1 1-15,-7-4-1,-11-12 1,1-7-2</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6:04.63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37 45 5,'-34'-46'11,"34"46"-4,0 0-1,0 0-3,0 0-2,0 0 0,0 0-2,-8 57 0,8-57 1,14 61 0,-14-61 1,32 85 1,-10-35 1,1 5 1,9 5 0,4 1 0,14 3 0,4-3 2,2-2-2,4-6 0,-3-4 0,3-5-1,-8-6-1,-5-6 1,-13-3-1,-2-7 1,-9-3 0,-8-5 1,-2-2 0,-13-12 2,11 12-1,-11-12-2,0 0-8,-3-20-21,3 20-1,-6-27-2</inkml:trace>
  <inkml:trace contextRef="#ctx0" brushRef="#br0" timeOffset="481">0 858 16,'0'0'19,"0"0"-17,0 0-2,0 0 0,36 50 1,-36-50 2,59 31 1,-25-16-1,13 4 1,1-1-1,8 0 0,-1 1 0,3-1-1,4 2 0,-4-3 0,1-2 2,-6-1 1,-3-6 1,-7-1 2,-4-6 0,-7 0 1,-8-9 0,-2 0-1,-9-10-1,-1-2-1,-7-8-1,-1-6-1,-8-7-2,-2-7-1,-7-3-1,-4-4 1,-6-3-1,-4 0 1,-2 2-1,-1 4 0,3 5 0,2 4 0,7 6-1,1 6 0,4 6 0,4 3-1,6 7-3,0-1-7,2 6-15,1 10-8,-3-10 1,3 10 1</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7:00.1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0 519 19,'12'-1'26,"-12"1"-1,13-14-17,1 10-6,0 1 1,0 5 0,-3 2 0,0 4 0,-6 3 1,-1 5 1,-6-2 1,0 3 2,-7-3 0,6 1 0,3-15 1,-10 16-1,10-16 0,0 0-2,-11 1-2,11-1-3,1-9-1,0-1-5,-1 10-9,11-17-18,-3 0-6,8-1 2,1-6 0</inkml:trace>
  <inkml:trace contextRef="#ctx0" brushRef="#br0" timeOffset="330">824 104 5,'14'12'21,"-24"-11"2,-4 5-14,2 4-3,-8-4 4,2 7 3,-6-5 0,0 5 0,-1-5 0,7 4-2,-4-6-3,9 5-4,4-3-1,7 4-1,2 1-1,10 2 0,1 4-1,6 6 1,5 3-1,2 4 1,-3 3-1,1 0 0,0 2 0,-2 2 0,-4-4 0,-2-2 0,-4 0 0,-4-4 0,-4-2 0,-3-2 1,-4-2-1,-3-3 1,-5-3 0,-1-1 0,-5-2 1,2-1 0,-3-7 2,2-1-1,0-7-1,-4-6 0,2-8 0,5-4 0,0-5-1,4-6-1,0-3 0,10-7-2,7 1 1,12-1-1,8-2 1,6-2-1,10 0 1,6 2 0,8 0 0,-3 3 1,-2 1 0,-4 4 0,-6 5 1,-7 2-1,-10 3 1,-8 1-1,-11 2 1,-8 2-1,-6 4 0,-5 1 0,-8 3 1,-5 1-1,-4 5 0,-5 3 0,-5 4 0,-1 3-1,-3 5 1,2 5 0,-3 8-3,1 1-5,4 6-28,7 5 0,1-2-2,7 4 1</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6:58.6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23 477 9,'0'0'14,"0"0"-1,0 0-1,0 0 1,0 0-1,0 0-2,0 0-1,0 0-2,0 0-2,0 0-1,0 0-2,11-9 0,-11 9-1,17-12 0,-3 2 0,1 2-1,2 0 0,-2 1 0,0 3-1,-4 2 1,-1 4 0,-10-2-1,8 14 2,-9-5-1,1-9 1,-7 19 1,7-19 0,-12 18 0,0-12 0,3 0 1,-2-3 0,1 2 0,-1-4-1,11-1 0,-15-2 0,15 2-1,0 0 0,-10-11 0,10 11-1,0 0 0,1-10 0,-1 10-1,0 0 0,0 0 1,0 0-1,0 0 1,0 0-1,0 0 2,0 0-1,6 11 0,-6-11 1,-11 13 0,11-13-1,-19 13-3,8-4-13,1-2-16,-4-8-2,14 1 1</inkml:trace>
  <inkml:trace contextRef="#ctx0" brushRef="#br0" timeOffset="691">697 124 16,'-14'-13'11,"3"2"-5,4 2 1,0-1 3,7 10 0,-6-11 0,6 11-1,7-14 1,3 8-4,6-5-2,6 0-2,4 2-1,3-3 1,3 7-2,0 3 2,-4 6-1,-4 4 0,-6 5-1,-7 8 1,-7 0 0,-6 6 0,-9-1 2,-2 2-1,-9 0 1,-2 2 1,-8 2-1,0 2 1,-2-2-1,1 3 0,0-3-1,4 0 0,5-5 0,8-3-1,4-4-1,8-5 1,8-2 0,8-5 0,14-3 0,9-2 0,12-3 0,8 0 0,9-2-1,4 0 0,4 1-3,-5-3-4,-3 5-11,-5 4-16,-16-5-1,-6 8 1</inkml:trace>
</inkml:ink>
</file>

<file path=ppt/ink/ink3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4:21.92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 10,'0'0'11,"0"0"0,16 7-1,-4-6 1,5 3-2,6-2 1,6 3-3,3-2-1,7 4-2,5-1-1,5 2 1,4-1-1,9 2 0,-1-2 1,4 0 0,4-4 0,4 2 0,3-5-1,5 1 1,3-4-1,6 0-1,2-1 0,9-1 0,1 0 0,8 1-1,3-2 0,3 1 0,2 0 1,2 3-1,1 0 0,2 0 0,3 4 0,-3-1 1,2 1-2,-1 3 1,-3-2 0,2 1-1,-3 1 1,-4-2 0,-2-1-1,-1 1 1,-2-1 0,2 0 0,-3 2 0,-1 0 0,0-1 0,3 2-1,-2-2 1,3 1-1,0-2 1,-5-1 0,4 1-1,3-1 1,-2 0-1,4 0 1,3 1 0,0 1 0,2-2-1,7 1 1,0-2 0,2-2-1,2-2 1,1-1 0,1-3-1,0 0 2,-3 0-2,-1 1 1,-5 0-1,1 0 1,-3 3-1,-1 1 1,-2-1-1,-4 2 0,1 0 1,-1 0-1,1 0 0,-3 0 0,-1-2 1,-6 1-1,-2-2 0,0 1 1,-3 0-1,-2 0 0,-4 1 0,0-1 1,-3 1-1,0 0 0,1 2 0,-1 0 0,1 0 0,-3-1 0,1 2 1,-2 2-1,-1-1 0,-1 1 1,-1 1-1,-3-1 0,-3 0 0,-6 1 1,-5-1-2,-8-1 1,-1 0 0,-11 0 0,-51-1 1,76 0-1,-76 0 1,58 2 0,-58-2-1,0 0 1,0 0-1,49 2 0,-49-2 0,0 0 0,0 0 0,0 0 0,0 0 0,0 0 1,0 0-1,0 0 0,0 0 0,0 0 0,0 0 0,0 0 0,0 0-1,0 0-2,0 0-4,0 0-8,0 0-22,-15-9-2,-8-1 0,-7-3 1</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5:03.09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1176 6,'20'1'6,"6"1"1,1-2-1,4 1 1,5 0 0,3 1 0,3-1-1,7-1 0,3 1-1,5-1 0,1 2-1,6-4 1,4 1-1,1 0 1,5 1-1,0-2 0,3 1-1,-1-3 1,6 2 0,-4-1-1,4 1 0,0-2-1,1 2 1,2-2-1,1 0 0,0 1 0,1 0 0,-1-1 0,0 1 0,-1-1 0,0 0 0,-2 0 0,0 0-1,-2-1 0,-3 2 0,4-1 0,-2 0-1,0 0 1,-2 0-1,-1-1 0,0 1 0,-1 0 1,0 1 0,-1 0-1,-2 0 1,-3 1-1,1 1 1,-1 2-1,-1 0 0,1 2 0,1 0 1,-3 0-1,1 0 0,1-1 0,2 0 0,-1 0 0,3 1 1,0-1-1,-1 0 0,0 1 0,-3 0 0,-2 1 0,-3 0 0,-1 0 0,-1 0 0,0 3 1,1-2-1,1 1 0,0-1 0,-1 0 0,0 1 0,-2-2 0,-1 1 0,-2-3 0,-2 2 0,-3-1 0,-2 0 0,-3-1 0,-5 2 0,-5-2 0,-5-1 1,-5 1-1,-6-3 0,-4 1 1,-1-2-1,-2 1 0,-4-2 0,-2 0 0,0 2 1,-10 1-1,13-4 1,-13 4 0,0 0 0,9-7 0,-9 7 1,0 0-1,0 0 0,2-11 0,-2 11-1,1-12 1,-1 12-1,-2-16 0,2 3 0,-1 0 0,1-4 0,1-2 0,-3-5 0,0-3 0,-1-3 0,0-5-1,-1-4 1,-1-4 0,-4-5 0,2-1 0,0-2-1,-1 0 1,0 1 0,0 2 0,2 2-1,0 4 1,2 4 0,-1 4 0,0 3 0,2 3 0,-2 3 0,2 4-1,0 1 1,0 4-1,-1 0 1,1 3-1,-1 2 1,4 11 0,-3-14-1,3 14 1,-3-12 0,3 12 0,0 0-1,-3-12 1,3 12 0,-3-9-1,3 9 1,-4-13-1,4 13 1,-4-14-1,4 14 0,-9-15 0,9 15 0,-15-14 0,6 6 0,-3 3 0,0-1 0,0 1 0,-3 0 0,-2 1 0,-1-2 1,-3 2-1,-1 0 1,-2 0-1,-4 0 1,-1-1 0,-3 1 0,-2-2-1,-4 1 1,0-1 0,-4 1-1,-3 1 1,-4-1-1,-2 3 0,-5 1 0,-1 0 0,-2 1 0,-2 1 0,-1-1 1,-1-1-1,-2-2 1,-2 0-1,2-1 1,-3 2 0,-1 0 0,-1 2 0,-3 0 0,-1 2 0,-5 2-1,2 1 1,-2 0 0,2 0-1,2-4 1,0-2-1,4 0 0,5-2 1,3-1 0,1 0-1,-1 0 1,1 2 0,-4 3-1,3 2 1,-3 2-1,0 3 1,-1-1 0,0 0 0,2-1-1,-1-2 1,2-2 1,-1-4-1,-1-4 0,0-2 0,0-1 0,-4-1 0,1 2 1,3 1-1,-2 1 0,0 0-1,-2 4 1,-5 2 0,-1 0 0,3 0 0,-4 0 1,-1-1-1,3 1 0,-1-2 0,2 1 1,5-1-1,2 0 0,2 1 0,3 2 1,4-2-1,2 3 0,5 1 0,4 1 0,2 0 0,4 2 0,3-2-1,0-1 1,3 0 1,1 0-1,0-1 0,3-1 0,1-1 0,0 2 0,1-2 0,1 1 0,1 1 0,2-1 0,-1 1 0,1 0 0,2 1 0,3-1 0,0 0 0,3 1 0,2 1 0,4-1 0,0 0-1,11-3 1,-13 6 0,13-6 0,0 0 0,-11 11-1,11-11 1,-3 10 0,3-10 0,-3 15 0,1-6 0,0 1 0,-2 3 0,2 0 0,-2 2 0,0 1 0,0 2 0,0 2 0,1 3 0,1 2 0,1 2 0,0 1 0,2 3 0,1 2 0,1 5 1,0 5-1,1 1 0,-2 5 0,0 3 0,-1 0 1,-2 0-1,-2 1 0,0-2 1,-2-2-1,2-5 1,0-4 0,2-3 0,1-3 0,2-2 1,2-1-1,2-6 0,0-1 0,1-2-1,0-1 1,-1-1-1,1-4 1,-3-2 0,0-4-1,-4-10 1,4 15 1,-4-15-1,0 0 0,0 0 1,0 0-1,0 0 0,0 0 0,0 0 0,0 0 0,0 0 0,0 0 0,0 0 0,0 0 0,0 0 0,0 0 0,0 0-1,0 0 1,5-10 0,-5 10-1,0 0 0,0 0 0,0 0 0,0 0 0,0 0 0,0 0-1,12-10 1,-12 10 0,20-6-1,-4 1 1,2 1 0,4-2 0,1 2 0,-1-1 0,0 0 0,-1 1-1,0 0 1,0-1 0,3 2-2,-1-3-4,6 5-9,-1 0-19,-3-2 0,1 1-1</inkml:trace>
</inkml:ink>
</file>

<file path=ppt/ink/ink3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4:49.6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151 880 0,'12'-8'8,"-12"8"-1,0 0-2,0 0 0,9-8 0,-9 8 2,0 0 1,0 0 2,0 0 0,0 0 0,0 0 2,0 0-3,-12 2-1,12-2-2,-12 3-2,12-3-2,-17 3-1,17-3 0,-17 4-1,8-1 1,-1 2-1,0-1 0,0 0 0,0 2 0,-3 1 0,3 0 0,1 1 0,-2 0 0,4 1 0,-1 1-1,4-1 1,1 1 0,4 3-1,0-4 1,5 6 0,3 2-1,5-2 1,1 1 0,6-2 0,5 1 0,2-6 1,5 2-1,2-9 1,2-3 0,-1-4 0,3-6 0,-3-3 0,-3-4 0,-4-2 0,-3-1 0,-6-1 0,-5-1 1,-5 2-1,-5 1 0,-5 3 0,-5 4 0,-6 2-1,-5 3 0,-5 5 0,-5 4-1,-3 4-1,-2 4 0,-1 2-2,-1 0-1,4 4-1,1-5-3,9 2-2,3-6-8,6-4-4,10-2-6</inkml:trace>
  <inkml:trace contextRef="#ctx0" brushRef="#br0" timeOffset="681">454 531 8,'0'0'14,"-12"-1"-5,12 1-1,0 0-1,-10 5-1,10-5 1,-2 12-2,4-2-1,-1 3 1,3 7 0,-2 3 0,6 7 1,2 3-1,3 6-1,1 2 1,1 5-2,3-5 0,-1 3 0,2-3-1,-2-1-1,-4-5 0,-1-5-1,-3-4 1,-3-5-1,-3-2 0,-4-7-3,1-12-5,-3 9-10,3-9-13,-1-15 2</inkml:trace>
  <inkml:trace contextRef="#ctx0" brushRef="#br0" timeOffset="1081">851 992 13,'-15'9'11,"4"0"0,0-6 0,-1-4 0,12 1 1,-11-14 0,11 3 0,1-7-2,6 3-2,1-6-2,6 4-1,1 0-3,2 3-1,3 0 0,0 4 0,0 5-1,-1 2 0,-2 4 0,0 4-1,-3 1 1,0 3 0,-4 3-1,-1 0 1,-3 1 1,0 2-1,-4-2 1,-2 3 2,-4 0-1,-3 2 1,-4-3 1,-3 3 0,-4-5 0,-2 2 0,-4-5-1,1 1 0,-2-8-1,0-1-1,1-2-1,4-3-1,3 0-2,-2-8-5,19 11-6,-16-16-11,13 1-11,11 1 1,0-6 1</inkml:trace>
  <inkml:trace contextRef="#ctx0" brushRef="#br0" timeOffset="1622">1161 853 15,'0'0'15,"0"0"-1,-4-10 0,4 10-2,0 0-1,3-11-1,-3 11-2,0 0-3,0 0-2,0 0 0,0 0-1,0 0-1,0 0 0,9 12-1,-5-2 1,1 0-1,1 3 2,-1 3-1,2 1 0,2 0 1,-2 2 0,-1 0 0,3-3 1,-3 1-1,0-1 0,0-4 0,1-1-1,-7-11 1,16 8 0,-6-15 0,2 4 0,3-9 0,3-1 0,-2-4 0,4-2-1,-2 0 0,0 3-1,-2 2 0,-1 0 0,-2 2 1,-3 4-1,-10 8-1,14-12 1,-14 12 0,0 0-1,11-1 1,-11 1-1,0 0 1,4 13 0,-4-13 0,6 15 0,-2-5 1,-1-1-1,2 0 1,-1 0 0,-4-9-1,12 14 1,-12-14 0,16 5 0,-6-8 0,1-1 0,6-4 0,1-2 0,1-2 0,-1 2 0,-1-3-1,-3 3 1,-2 3-1,-2 0 0,-10 7 0,0 0 0,12-4-1,-12 4 1,0 0 0,8 11 0,-8-11 0,13 14 0,-5-4 1,-1 3-1,1 0 1,0 2 0,3-3-1,-2 7 0,0-1 0,1 0-1,0-2 0,-2-3-4,6 1-7,-3-5-23,-2-9-1,6-8 1,-4-9-1</inkml:trace>
  <inkml:trace contextRef="#ctx0" brushRef="#br0" timeOffset="2553">2517 447 15,'10'-13'26,"3"8"1,-4-2-18,-9 7-1,10-8-2,-10 8 0,0 0 0,-14-2 0,5 4-2,-6 2 1,0 0-1,-5 2-1,2 1-1,-5 1 0,1 2 0,-2 1 0,-1 1-1,2 2 0,-1 1 1,-2 3 0,0 4 1,-2 2-1,2 6 1,-1 4-1,8 6 0,-5 1 0,6 4-1,2 0 0,5-2-1,5 2 1,6-2-1,7-4 0,4-2 0,9-2 1,6-2-1,9-2 0,4-1 1,3-4-1,1-4 0,1 1 1,-1-5-1,-3-4 1,-7-3-1,-5-3 0,-4-2 1,-6-3-1,-3-1 1,-5-2-1,-10 0-1,0 0 0,11-2-2,-11 2-6,0 0-15,0-13-11,0 13-1,-1-24 1</inkml:trace>
  <inkml:trace contextRef="#ctx0" brushRef="#br0" timeOffset="3405">2934 785 23,'8'-9'18,"-8"9"-1,0 0 0,0 0-2,0 0-4,0 0-3,0 0-1,-15-8-2,15 8-1,-16-1-2,16 1-1,-22 2 0,8 1 0,-4 0-1,2 2 0,-2 2 0,0 2 1,-2 0-1,0 2 1,2 1 0,-1 1 0,1 0 0,2 0 0,1-1 0,1 2 0,2-1 0,2 2 0,6-2-1,1 2 0,4 1 1,1-2-1,8 2 1,2 0-1,3-2 0,5 0 0,1-2 1,3 0 0,-1-3-1,5 2 0,-3-5 0,0-3-2,2 1-3,-3-6-5,3 0-9,-1-3-14,-4-7 0,5 0 0</inkml:trace>
  <inkml:trace contextRef="#ctx0" brushRef="#br0" timeOffset="3905">3139 851 4,'-9'3'8,"-2"-2"2,11-1 1,0 0 0,0 0 1,0 0 0,0 0 1,9-2 1,1-1-4,4 3-1,1-1-3,3 3-2,0 2-2,3 1-1,0 1-1,1 2 1,-1 4-1,-1 1 0,0 3 0,0 0 0,-2 3 1,-1-2-1,-4 2 0,0 2 0,-5-4 0,-1 0 0,-3-3 1,-1-1-1,-3-13 1,-3 18 0,3-18 1,-14 12 1,1-9-1,-5 0 0,-6-3 1,-2 1-1,-4-3 0,-1 1 0,0-3-1,3-1 0,3 1 0,8 1 0,2-1 0,15 4 0,-13-8-1,13 8 0,1-11 0,5 2 0,2-1-1,2-2 1,3 0-1,1 0 0,2 1 0,3 1 0,1 3-2,-1 0-3,5 8-4,-4-3-5,7 4-9,0 4-11,-1-4 2</inkml:trace>
  <inkml:trace contextRef="#ctx0" brushRef="#br0" timeOffset="4576">3464 818 14,'0'0'28,"0"0"0,0 0-9,11-5-13,-11 5-2,12-1-1,-12 1-1,12 4 0,-12-4-1,12 12 0,-6-3 1,1 2-1,1 4 1,2-1 0,0 6 0,3-1-1,3 0 1,-1 2-1,3-4 1,-1 3-1,1-1 0,-2-1 0,1-2-1,-5-3 1,0 0 0,-12-13 0,14 16 1,-14-16 0,0 0 2,0 0-1,9-1 1,-9 1-1,3-18 1,-3 3-2,3-2 1,0-5-2,2-1-1,1-1 0,0 1 0,2 1 0,-1 4-1,2 3 0,-1 0-2,3 4-1,-1-3-2,6 5-2,-4-5-4,10 4-2,-6-6-2,8 3-1,-2-4 2,3 2 1,-3 1 2,1 0 3,-2 3 2,-3 1 3,-1 4 3,-5-1 1,-1 5 1,-11 2 1,12 2 0,-12-2 2,3 15 1,-4-3 2,0 2 0,0 4 1,0 3 0,0 1 0,2 5 1,0-4-1,2 4 0,0-2-2,5 3 0,-3-3-1,4 1-1,-1-7 0,3 0-1,-3-5 0,2-6-2,1-1-5,-2-11-10,-2-10-16,7 0 0,-3-12-1</inkml:trace>
  <inkml:trace contextRef="#ctx0" brushRef="#br0" timeOffset="5387">4407 426 17,'0'0'22,"1"14"-11,3-2-6,-1 5 3,2 4 0,1 5 0,2 6 1,-2 4-1,2 5 0,-1 3-1,3 3-1,0 0-2,1 0-1,-2-4-2,-1-4 0,-2-9-1,1-4 1,-3-8-2,-2-3 1,-2-15-1,-4 11 0,4-11 0,-16-5-1,4-2 1,-4-7 0,-3-1 0,-3-6 1,-3-2 0,0-2 0,0 1 1,1 1-1,3 3 1,3 2-1,5 6 0,1 3 0,12 9-1,-11-10 1,11 10 0,0 0 0,17-7 0,0 5 1,5-3-1,8 0 0,5-3 1,6 0-1,4-4 0,0 2 0,0-1 1,-5 1-1,-5 1 0,-6 2 0,-6 1 0,-7 2-1,-6 3 0,-10 1 0,0 0 1,0 0-1,0 0 0,0 0 1,7 14-1,-7-14 2,-2 15-1,0-3 1,1 1-1,0 5 1,0 0 0,0 2 1,0 1-1,3-1 0,1-2 1,4-1-1,3-4 1,5-3 0,2-5 0,4-3-1,3-5 1,4-3 0,-1-6 0,0-3-1,-3-1 1,-3-1-1,-4-2 1,-3 5-2,-3 1 1,-5 2 0,-6 11-1,6-12-1,-6 12 1,0 0-1,0 0 0,0 0 0,0 0 0,2 14 1,-1-4 0,0 4 0,1 3 0,0 5 0,1 3 1,0 5-1,0 8 0,-1 4 1,0 0-1,0 0 0,-1 4 1,0-3-1,3 4 0,-1-1-1,3-6-1,1-3-1,2 2-4,-3-7-4,2-3-17,2 1-6,-8-15 1</inkml:trace>
  <inkml:trace contextRef="#ctx0" brushRef="#br0" timeOffset="6860">5075 310 11,'0'0'9,"16"3"-1,-6 0 1,2 3-1,6-1 0,1 5 0,4-3-1,2 6-1,5 4-1,1 1 1,2 4-3,1 2 0,0 3-1,-1 3-1,-1 7 1,-1-2-1,-3 2 0,-2 4 0,-2 1 0,-3 1 0,-2-1-1,-4-3 1,-2 0-1,-4-4 1,-2 0 0,-5-2 0,-3 1-1,-3-4 1,-4 1 1,-4-4-1,-2-1 1,-2-1-1,0-2 1,-1-4-1,1-6 1,0 0-1,4-4-2,1-2-2,2-4-3,9-3-14,-9-2-10,3-8 0</inkml:trace>
  <inkml:trace contextRef="#ctx0" brushRef="#br0" timeOffset="7430">5902 986 6,'0'0'27,"0"0"1,0 0 0,0 0-23,20-2-3,-2 2-2,4 0 1,2-1 0,4 1 0,2-1 1,3 1-1,-5-1 1,0 1 0,-4-1-1,-5 2 0,-3-1-1,-4-1-2,-3 2-4,-9-1-9,0 0-14,0 0-1</inkml:trace>
  <inkml:trace contextRef="#ctx0" brushRef="#br0" timeOffset="7741">5897 805 11,'0'0'14,"3"11"1,-3-11 0,14 10-1,-3-9-2,8 3 0,-1-4-3,6 2-1,-1-5-1,6 2-3,-3-2-1,2 0-2,-1 0-7,-4 2-19,-2-7-7,3 3 1</inkml:trace>
  <inkml:trace contextRef="#ctx0" brushRef="#br0" timeOffset="8312">7126 379 19,'15'8'22,"-15"-8"-9,0 0-10,10 17-2,-10-17 1,5 22-1,-3-7 2,0 9-1,-2 2 2,1 8-1,-3 6 2,2 6-1,0 2 1,1 3-1,1-3-1,2-2 0,-1-6-2,1-8 1,-1-9-1,1-5 0,-1-8-3,-3-10-5,0 0-7,-5-15-5,-6-6-9,4-1 0</inkml:trace>
  <inkml:trace contextRef="#ctx0" brushRef="#br0" timeOffset="8662">6741 463 14,'15'2'24,"-1"-4"-9,10-3-7,9-1-2,6-2 1,9-3 0,5-1 2,8 2-2,2-6-1,4 4-1,-4 0-1,0 1-1,-4 2-2,-6 5 0,-4-2-1,-10 2-1,-7 4 1,-7 0 0,-5-1-1,-11 2 1,0-1-1,-9 0-1,3 9-2,-3-9-5,-12 3-21,12-3 0,-20 8 1</inkml:trace>
  <inkml:trace contextRef="#ctx0" brushRef="#br0" timeOffset="9253">7701 907 9,'0'0'23,"0"0"-1,5 14-18,-7-5-1,-1 3 0,-4 5 1,2 6 2,-4 3 0,1 5 2,-2 0-2,1 4 0,-3-1-1,3 2-2,1-4-1,-5-4-1,6-2-4,-2-9-1,4-1-7,2-5-18,3-11-1,-4-11 1</inkml:trace>
  <inkml:trace contextRef="#ctx0" brushRef="#br0" timeOffset="9613">8094 474 14,'0'0'26,"2"12"0,-2-12-11,0 0-11,0 0-3,-3 12 1,2-3 1,-1 6-1,0 5 2,-2 7-1,3 8 1,-3 6 0,2 4-1,0 2-1,1 0 0,1-4-2,1-5 1,-1-7-1,1-8 1,0-7-1,0-5 1,-1-11-1,0 0-1,0 0-1,0 0-3,0 0 0,3-16-2,-1 1-3,-3-10-4,1-6 0,-2-9-2,-2-3 2,-1-3 1,-2-2 2</inkml:trace>
  <inkml:trace contextRef="#ctx0" brushRef="#br0" timeOffset="9904">8025 519 3,'-11'-26'8,"2"5"2,1 6 1,3 3 0,5 12-1,-8-14-1,8 14-1,4-10-2,6 2-1,5 3 1,6-1 0,7 0-1,10-1 0,0-3-1,7 4 0,-1-3 1,2 6-2,-5-5 0,-4 7-1,-7-5-1,-5 5 0,-6 1-1,-5-1 0,-14 1 0,13 0 0,-13 0-2,0 0-2,0 0-1,0 0-1,2 9-3,-2-9-6,0 0-9,-11 15-6,-1-7 0</inkml:trace>
  <inkml:trace contextRef="#ctx0" brushRef="#br0" timeOffset="10314">8184 648 19,'36'-1'21,"-3"0"-10,3 0-3,2 0-1,-1-1-2,2 1 0,-4-1 0,-1 2 1,-3-3 0,1 4-1,-4-1-1,-3 3 0,-5-2-1,-2 0-1,-5 1-1,-13-2-4,15 2-7,-15-2-15,0 0-5,-12 5 1</inkml:trace>
  <inkml:trace contextRef="#ctx0" brushRef="#br0" timeOffset="11596">6790 109 8,'0'0'9,"0"0"-2,0 0-1,0 0 0,-11-3-1,0 2-1,-1 1-1,-4 0 0,-3 1 0,-3 0-2,-2 2 1,-2 0 0,1 0-1,1 2 1,1 0-1,2-1 0,5 1 0,2 0-1,3 0 1,11-5-1,-12 14 0,7-4 0,5 2 1,0 1-1,1 4 1,1 1-1,0 2 1,0 4-1,-1 3 1,-1 3 0,0 1 0,-2 6-1,-3 2 1,1 5 0,-2 6 0,1 4-1,0 2 1,-1 3 0,-3 3 0,2 0-1,0 1 1,-2-3 0,4-5 0,0-1 0,1-7 0,3-5 1,2-5-1,5-4 0,1-4 0,5-2 1,0-2-1,4-5 0,-3-1 1,6-1 0,-3-3 1,4 0 0,1-4 0,1-1 0,0-3 0,2 0 0,1-3 0,-2-1-1,1-2-1,0-2 0,2-3-2,1-2-3,6-3-10,6 1-17,-2-8 1,8 1-1</inkml:trace>
  <inkml:trace contextRef="#ctx0" brushRef="#br0" timeOffset="12638">8458 0 6,'0'0'11,"0"0"-3,0 0 1,0 0-1,0 0 0,13 1 0,-3-1 1,7 0-2,3 0 0,9 1-1,6-2-2,6 3-2,7-1 0,-1 2-1,2 0 1,-4 2-1,-3-1 0,-6 0 0,-4 4 0,-6-3 0,-8 2-1,-1 0 0,-6 3 0,0 0 0,-1 4 0,-1 4 0,1 2 0,0 4 0,1 2 1,1 4 0,-1-1 1,1 6 0,0 3 0,-1 3 0,-1 1 0,-1 6 0,-3 3 0,-1 4-1,-2 8 0,-1-1 0,1-1-1,0 1 1,-1-2-1,0-3 1,1-5 0,2-6-1,-2-7 1,4-3 0,-4-5 0,4-5-1,-3-3 1,2-4-1,-4-1 0,-2-3 0,2-2 0,-2-3 0,0-10 0,-2 13 0,2-13 0,0 0 1,-10 7 0,10-7 0,-16 0 0,5-1-1,-6 1 1,-2-1-1,-7 0 1,-3-1-1,-5 0 1,-4 1 0,-5-1 1,0 1-1,-5-2 1,0 3 0,1-1-1,1 2 0,3-2 0,5 2-1,3 0-2,3-3-3,10 6-7,2-3-22,1-4 0,9 0 0</inkml:trace>
</inkml:ink>
</file>

<file path=ppt/ink/ink3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5:17.94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159 306 8,'0'0'12,"0"0"-1,0 0 0,0 0-1,0 0-1,0 0-2,0 0-1,0 0-2,0 0-1,0 0-2,0 0 2,-6 9-2,6-9 1,-5 15-1,3-2 0,0 3 1,-2 4 0,3 5 0,-1 2-1,2 4 0,0 4 0,1 1 1,1-2-2,1 1 1,0-1 1,2-1-1,-1-5 0,-1-2-1,1-5 1,-1-4-3,2-2-2,-3-4-6,-2-11-17,12 1 0,-10-11-1</inkml:trace>
  <inkml:trace contextRef="#ctx0" brushRef="#br0" timeOffset="461">19 282 24,'-9'-1'17,"9"1"-2,-11-8-1,11 8-3,6-15-1,-6 15-3,20-22-2,-1 10-3,5-3 0,4 2-1,4-3 0,4 5-1,-1-2 1,0 5-1,-1 1 1,-2 4-1,-4 2 0,-2 3 0,-4 3 0,-2 3 1,-3 3-1,1 3 1,-3 3-1,1 1 1,-2 3 0,0 1 0,-4-1-1,-1 1 1,-2-2 0,-3 1 1,-5-3 0,-3 2 1,-7-3 0,-2-1 0,-7-1 0,-3 0 0,-6 0 0,-2-1 0,-4-2-2,-1-2 1,0-2-1,1 0 0,2-4-1,3 0 1,4-1-1,6-1 0,6-1-2,0-2-3,14 1-3,0 0-5,-2-11-20,16 6-1,1-7 0</inkml:trace>
  <inkml:trace contextRef="#ctx0" brushRef="#br0" timeOffset="1072">1006 144 5,'9'-6'24,"-9"6"-10,3-15-1,-3 15-2,0 0-1,0 0-1,0 0-2,0 0 0,-15 0-2,15 0 0,-20 10-1,7-2 0,-5-2-1,2 3 1,-5 1-1,1 2 0,-4 1-1,2 5 0,-4 4-1,1 4 0,-2 3 0,0 5-1,0 3 1,4 5-1,1 2 0,2 1 0,5-1 0,2-3 1,6 4-1,6-4 1,4-3-1,5-3 1,6-2 0,8-3-1,4-3 2,8-1-2,1-8 1,1-2 0,2-3-1,0-1 1,-3-6-1,-5-1 1,-5-2-1,-3 0 0,-3 0 0,-5-2 0,-3 0 1,-11-1-1,12 2-1,-12-2 0,0 0-5,0 0-8,0 0-19,0 0-1,-13 2 0</inkml:trace>
  <inkml:trace contextRef="#ctx0" brushRef="#br0" timeOffset="1763">1450 404 0,'0'0'7,"0"0"4,0 0 1,0 0 2,-10-8 1,10 8 1,0 0-1,0 0-6,-10-8-2,10 8-3,-14-3-1,2 4 0,0 3 0,-6-2 0,1 4 0,-5 1 0,-1 3 0,-3 1-1,2 3 0,1 0-1,0 0 0,1 3 0,4-2 0,2 2-1,6 0 0,2-1 0,4 2-1,3-1 1,3 1 0,6-1 0,1 0 0,6-2 0,4 1 1,4 1 1,3-1-2,2-3 2,5-2-1,1 0 1,-1-3-2,1-1 0,-4-7-5,4 1-9,-1-5-19,-7-6-1,3 1 0</inkml:trace>
  <inkml:trace contextRef="#ctx0" brushRef="#br0" timeOffset="2324">1631 579 18,'0'0'27,"0"0"0,0 0-8,0 0-17,0 0 0,0 0-1,0 0 1,-10-4-1,10 4 1,0 0 0,0 0 0,0 0 0,13 3 0,-13-3 0,15 3 0,-4-2 0,2 3 0,1 0 0,4 1 0,-1 2 0,0 1-1,2 2-1,2 3 1,-5 0-1,2 1 1,-2 3-1,-3-2 1,-1 1 0,-3 0-1,-1-1 1,-4-2-1,0 1 2,-3-1-1,-7-3 1,2 0-1,-6-2 1,1 0 1,-5-2 0,-2-2-1,-5-1 0,3-2 0,-3-1 0,1-3-1,2 0 0,1-3 0,1-1 0,3 1-1,3-1 0,10 7 0,-10-14 0,10 14-1,1-12 0,3 3 1,6 4-2,2-4 0,8 4-2,-1-3-3,9 4-5,-3-4-9,0 1-14,10 5 2,-8-6 1</inkml:trace>
  <inkml:trace contextRef="#ctx0" brushRef="#br0" timeOffset="2945">2008 569 15,'0'0'14,"0"0"0,0 0-1,-5 9 0,5-9-3,5 10 1,-5-10-3,9 16-2,-5-3-1,4 2-1,-1 2 0,2 0-1,1 2 0,0 0-1,0-2 1,1 0-2,-1-6 1,1 1 0,-11-12 1,16 14-1,-16-14 1,14 2 0,-14-2 0,14-14 0,-8 0-1,4-2 1,-2-6-2,5-1 1,1-4-2,0 0 0,1 2 0,-1 2 0,2 3-1,-2 2-1,0 6-2,-4 0-3,3 8-5,-13 4-3,20-8-4,-20 8-3,22-6 0,-10 3 0,5-1 2</inkml:trace>
  <inkml:trace contextRef="#ctx0" brushRef="#br0" timeOffset="3345">2518 473 5,'0'0'8,"5"20"0,-5-4 1,7 0 0,-5 7-1,0 0 0,2 2 1,-1 1-1,3-2 0,-1-1 0,6 2-2,-4-2 0,4-3-1,-1-5 0,0 1-1,-1-6-3,2-2-5,1-9-16,1-5-11,-5-10 2,7-1-1</inkml:trace>
  <inkml:trace contextRef="#ctx0" brushRef="#br0" timeOffset="3656">2868 206 1,'9'9'22,"-9"-9"2,0 0-16,0 0-1,-5 15 1,7-4 2,-2 1-1,6 7 0,-3 2-1,5 8 0,-2 3-2,2 7-1,-1 0-1,4 5-2,-5-3 0,1 2-1,-2-2 0,1-4 0,-3-5 0,0-5 0,-2-6 1,0-4 0,-3-6 1,2-11-1,0 0-1,-18-17 1,6-1-1,-3-1 0,-1-1-1,0-3 0,-2 1-1,2 3 1,1 5 0,6 1 0,9 13 0,-14-13-1,14 13-1,0 0 1,0 0 0,0 0-1,18-7 1,-2 4 0,8 0 1,6-3-1,4 0 1,4-2 1,2-4-1,0 1 0,0-2 0,-3 3 0,-6 0 0,-5 1 0,-7 3 0,-5 2-1,-3 3 0,-11 1 1,0 0-1,4 9 1,-8 1 0,-4-1 0,1 4 0,-1 2 0,0 2 1,-3 1-1,4 1 1,3-2 0,-1 0-1,4-1 1,1-5 0,6-1-1,4-3 1,5-5 0,2-5 0,6-4 0,0-4 0,5-3 0,2-3 0,-3-1-1,-3 0 0,1-1 0,-3 3 0,-6 3 0,1 3 0,-8 2-1,1 4 0,-10 4 1,9 1-1,-9-1 1,1 16-1,-2-4 2,-2 7-1,0 3 1,-1 3 0,1 7 0,-2 2 1,2 7-1,0 2 1,1 0-1,3 0 0,5-1-1,-2-2 1,2-5-2,2-3-1,-3-12-5,3-6-22,2-1-5,-10-13-1,0 0 0</inkml:trace>
  <inkml:trace contextRef="#ctx0" brushRef="#br0" timeOffset="4677">3783 670 42,'0'0'31,"0"0"1,13 4-8,-13-4-23,17 5-1,-17-5 0,24 7 0,-5-4 0,3 0 1,3 0 0,2 2 0,-1-2 0,0 0 0,3-2 0,-6-1 0,-3 0-1,-3 0 0,-6-1-1,-2-2-5,-9 3-4,6-12-9,-6 12-9,-11-13-4,11 13 0</inkml:trace>
  <inkml:trace contextRef="#ctx0" brushRef="#br0" timeOffset="4987">3784 542 10,'-10'8'21,"10"-8"-3,0 0-1,0 0-1,14 8-1,-3-10-3,7 6-1,-1-6-3,5 5-2,-2-2 0,5 2-4,-3-1 0,1 1-2,-5-1 0,1 2 0,-1 0-4,-4-5-7,-3 0-21,5 2-2,-6-7 1</inkml:trace>
  <inkml:trace contextRef="#ctx0" brushRef="#br0" timeOffset="5518">4566 297 1,'0'0'26,"-7"16"-1,7-16 1,-12 18-17,7 0-6,3 5 0,2 6 1,-1 3 0,5 7 1,-1-2-1,2 3 1,-3-1-2,3-2 0,-3-4-1,0-5 0,0-5-2,-2-7-1,0-2-4,0-14-8,-10 2-17,10-2-1,-9-14 1</inkml:trace>
  <inkml:trace contextRef="#ctx0" brushRef="#br0" timeOffset="5839">4203 322 13,'0'0'27,"2"9"1,12-12-6,2 4-14,5-4-1,8 3 0,3-5 0,9 3 0,4-5-1,6 3-2,-5-3-1,1 3-1,-3 0-1,-4 1 0,-4 0 0,-3 2-2,-10 1 1,-5-2-3,1 5-4,-9-5-4,1 3-15,-1 3-7,-10-4 0</inkml:trace>
  <inkml:trace contextRef="#ctx0" brushRef="#br0" timeOffset="6700">4748-4 8,'0'0'17,"0"0"-8,0 0-2,-9 1 0,9-1 0,0 0 2,0 0 0,7 9 0,-7-9 0,19 10-2,-7 0-1,9 6-1,2 1-1,4 6-1,4 2 0,2 7-2,0 3 0,3 2 0,-2 0-1,-2 1 1,-4 1-1,-1 1 1,-1 0-1,-3 0 0,-4-1 1,-3-1-1,-3 0 1,-3 0 0,-4-2 1,-6-1-1,-7-3 1,-3-2 0,-4-1 1,-5 0-1,-3-3 1,-1-2-1,-3-3 0,1-1-1,0-2 0,-2-4 0,3 0-3,-1-6-5,3-2-18,2 2-9,-6-8 0,5 0 1</inkml:trace>
</inkml:ink>
</file>

<file path=ppt/ink/ink3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5:25.6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34 436 23,'0'0'25,"0"0"-1,13-1-15,-13 1-7,8 10 1,-8-10 0,6 21 2,-4-7-1,0 7 2,-2 1-1,3 7 1,-2 5 0,2 5-2,-2 3-1,3 4-1,-1 1 0,3 1-1,-2-2-1,1-2 0,-2-8 0,2-8-3,1-4-4,1-6-15,-7-18-10,14-4 0,-10-16 1</inkml:trace>
  <inkml:trace contextRef="#ctx0" brushRef="#br0" timeOffset="301">54 405 10,'-19'-16'23,"9"9"1,-2 3-14,12 4-3,-14-4-1,14 4 0,0 0 0,0 0 0,0 0 0,4-13 0,10 11-1,6-2-1,8 3-1,6 0 0,5 1-1,3 2 0,0 2-2,-2 6 1,-2 0-1,-8 4 1,-6 1 0,-7 3-1,-5 3 1,-7 0 1,-3 2 0,-8-2 1,-4 2 0,-8-4 0,-2 3 1,-7-4-1,-4 0 0,-3-4 0,0-1-1,0-4-1,4-1-2,5-4-2,1-4-5,9 2-9,15-2-17,-14-9-2,14 9 1</inkml:trace>
  <inkml:trace contextRef="#ctx0" brushRef="#br0" timeOffset="822">980 301 16,'0'0'29,"0"0"0,0 0-2,0 0-20,0 0-2,0 0 0,-17-2 1,1 5-2,1 5 0,-8 2-1,2 2 0,-4 3-1,0 6 1,-3-1-1,3 5 0,0 4 0,1 0 0,1 2-1,0 4 0,3 2 0,3 3 0,3-2 0,3 3-1,5-1 1,4 0-1,5 0 0,6-1 1,8-3-1,4-3 0,4-1 0,5-3 1,2-1-1,1-2 0,-2-3 1,-2-2-1,-2-5-1,-2-1 0,-3-4-3,-5-5-4,2 0-12,0-6-15,-6-9 0,3-1 0</inkml:trace>
  <inkml:trace contextRef="#ctx0" brushRef="#br0" timeOffset="1342">1290 573 28,'0'0'32,"0"0"1,0 0 0,-17-4-24,6 8-6,-6 1 0,-1 3-1,-4 0 0,1 1-1,0 4 0,-1 0 1,0 3-1,4 1 0,0-2 0,3 3-1,0-1 1,1 1-1,1-3 1,4 2-1,2-2 0,1-2 1,5 1-1,4-1 1,4 0-1,5-3 0,7 2 0,2-5-1,8-1-3,2-5-2,7 1-3,-3-8-8,2-4-17,2-1-1,-3-7 1</inkml:trace>
  <inkml:trace contextRef="#ctx0" brushRef="#br0" timeOffset="1713">1509 588 4,'-9'2'2,"-4"1"-2,2-1 3,0 0 2,11-2 2,-10 3 3,10-3 1,0 0 2,0 0 1,0 0-1,13 9-1,0-4-2,-3-1-2,7 3-1,-1 3-2,5 0-1,-2 3-2,0 2-1,0 2 0,-3 1-1,1 2 1,-5-2-1,-1 0 1,-3 1-1,-2-5 1,-3 0 0,-3-2 0,-2-2 1,2-10 0,-14 17 0,-1-13 1,0 0-1,-5-4 0,2 1 0,-3-4 0,0 0-1,2-3 0,3-1-1,3 0 0,2 0-1,11 7 0,-10-15-1,10 15 1,2-14-1,-2 14 0,18-15 1,-3 6-1,5-1 0,5 1-1,0-6 0,6 5-2,-3-5-1,5 2-4,-5-1-7,-4 0-16,2 5 2,-12-6 1</inkml:trace>
  <inkml:trace contextRef="#ctx0" brushRef="#br0" timeOffset="2264">1801 594 1,'0'0'24,"1"15"-1,-1-15-6,0 0-12,7 11 0,-7-11 2,6 20 1,-4-8 0,4 7-1,0-2 1,5 4-1,-3-1 0,4-1-3,-1-2-1,1 0 0,-1-7-1,3-1 1,-14-9 0,15 8 0,-15-8 0,14-7 0,-8-3 1,3-1-2,1-8 0,1-2 0,3-4-1,2 1-1,0-2 0,1 1-2,3 3-2,-7-1-4,8 11-3,-11-5-3,7 10-5,-6-6-3,3 5-3,-1-4 2,2 2 3</inkml:trace>
  <inkml:trace contextRef="#ctx0" brushRef="#br0" timeOffset="2594">2278 455 10,'13'-5'12,"-2"6"0,-11-1 0,12 11-3,-8 2-1,-3 3-2,2 2 0,-1 4-1,1 7 2,1-1-1,1 3-1,-3-3 2,3 1 0,0-5 0,2 1-2,-1-6 0,2-1-2,-1-4 0,1-4-1,-8-10-1,17 11-2,-7-7-6,-10-4-16,16-14-10,-3-1 1,0-11 0</inkml:trace>
  <inkml:trace contextRef="#ctx0" brushRef="#br0" timeOffset="2905">2652 230 0,'0'0'24,"0"0"-1,0 0 1,6 14-23,-6-14 1,3 19 1,-2-7 3,1 2 1,0-1 1,3 7 0,-2 0 1,2 10-1,-2-1-1,2 7-2,-1 1-1,1 3-1,-2 1-1,-1 0-1,0-4 0,-1-5-1,-2-5 1,-2-5-1,-1-5 0,-1-6-3,5-11 2,-10 5 0,1-9 0,-1-7 1,0-4-1,1-2 2,-4 0-1,4-1 3,1 0-2,0 4 1,4 1-2,4 13 0,-4-10-1,4 10 0,0 0 0,14-6 0,-2 4-1,3-1 1,4-2 1,5-1 0,5-1 0,1-2 0,6 0 0,-2-2 0,-1 1 0,0-1 0,-2 1 1,-4 1-1,-4 0 0,-4 2 0,-7 3 0,-1 0-1,-11 4 1,12-4 0,-12 4-1,0 0 1,2 12-1,-2-12 1,-4 19 0,0-5 1,-1 4 0,1 2 0,0 1 1,-1 0-1,1 1 0,0-6 1,2 2-1,4-2-1,1-5 1,-3-11 0,17 8 0,0-11 0,1-6 0,4 0 0,0-8 1,0-2-1,0-2-1,0 0 1,-5 5 0,-3 1-1,-3 1 0,-1 5 0,-10 9 0,11-11-1,-11 11 0,0 0 0,0 0 0,0 0 1,0 0-1,0 0 2,0 0-1,3 11 1,-3-11 0,-2 15 0,1-2 1,-2 4-1,0 7 1,-4 8-1,-4 9-1,2 6 1,-3 5-1,0 4-1,-1 2 1,0 0-1,2-3 1,4-8-1,1-10 0,0-8-3,7-3-10,1-9-20,-2-17-2,0 0 1,8-23 0</inkml:trace>
  <inkml:trace contextRef="#ctx0" brushRef="#br0" timeOffset="3996">3491 653 44,'0'0'32,"24"-1"0,-13 4-8,5-3-21,6 1-2,2 0 0,2 2 0,0 0 1,3 2-1,-3-1 1,1-1-2,0-2 1,-4 0 0,-1-1-1,-1-2-1,-2-1-1,-5-3-3,0 1-4,-6-5-9,-6-1-13,-2 11-1,-8-18 0</inkml:trace>
  <inkml:trace contextRef="#ctx0" brushRef="#br0" timeOffset="4297">3550 495 14,'0'0'29,"0"0"2,0 0-12,13 11-4,-13-11-2,23 10-1,-9-7-3,6 5-1,-1-4-2,7 4-2,-3-2-2,-1 2-1,0-1 0,-1-1-1,-3 0 0,-1-3-3,3 2-5,-7-7-8,-1 0-18,4 0-3,-6-6 2</inkml:trace>
  <inkml:trace contextRef="#ctx0" brushRef="#br0" timeOffset="4617">4206 352 7,'0'0'31,"11"-2"0,-11 2 2,0 0-17,0 0-6,0 0-4,2 19-1,-2-6-1,2 5-1,-2 5 0,3 3 0,-3 4-1,1 5 0,-1-3 0,0 6-1,-1-3 0,0 1-1,0-7 1,-2-3-1,2-4 0,0-6-1,-1-3 1,2-13-2,0 0-2,0 0 1,2-10-1,-1-7 0,5-2-1,-4-7-1,6-3 0,-2-9-1,1 2-1,-3-9 0,1 3 0,-5-1 1,1 8 1,-3-1 3,-1 8 1,-2 5 1,-1 5 3,-1 8 0,7 10 1,-12-12 2,12 12-1,0 0 0,0 0 1,0 0 1,1-9 1,10 10 0,2-4-1,6 4 0,1-3-1,5 2-1,0-2-2,3 2 0,-2-1-1,2 1 0,1-1-1,-2 0 0,-2-1 0,-4 0-2,-1 1-2,-5-5-3,0 4-7,-3 2-17,-12 0-3,-2-9 1</inkml:trace>
  <inkml:trace contextRef="#ctx0" brushRef="#br0" timeOffset="5278">4223 519 28,'21'0'31,"11"1"-1,-4 0-5,3-6-20,4 2-1,-2-2-1,-4 5 1,-2 0-1,0 3 0,-6-1 0,-1 3 0,-6-1-2,1-1-3,-5 3-4,-10-6-8,13-1-18,-13 1-2,0 0 1</inkml:trace>
  <inkml:trace contextRef="#ctx0" brushRef="#br0" timeOffset="5659">4561-2 48,'0'0'34,"8"9"-1,-8-9 0,0 0-32,11 11-2,-11-11 0,9 16 1,-9-16 1,12 16 0,-12-16 0,15 20 1,-7-11 1,4 10-1,0-3 1,4 4 0,2 3 0,4 3 1,0 2-2,2 2 0,0 4 0,0 1 0,-2 2-1,0 1 0,-4 2 0,-3 2 0,-2-1 0,-4 7-1,-3-3 1,-3-1 0,-2-4-1,-2-2 0,-2-3 1,-2-2-1,-2-5 1,1-4-1,-4-3 1,2 0 0,-3-2-1,-1 0 1,2-5-1,1 2 1,0-6-1,2 1 0,7-11 1,-13 12-1,13-12 0,0 0 0,-7 11-1,7-11 1,0 0-2,0 0-1,0 0-1,0 0-5,0 0-30,2-15 1,-4 5-1,2-3 1</inkml:trace>
</inkml:ink>
</file>

<file path=ppt/ink/ink3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1:36:46.248"/>
    </inkml:context>
    <inkml:brush xml:id="br0">
      <inkml:brushProperty name="width" value="0.05292" units="cm"/>
      <inkml:brushProperty name="height" value="0.05292" units="cm"/>
      <inkml:brushProperty name="fitToCurve" value="1"/>
    </inkml:brush>
  </inkml:definitions>
  <inkml:trace contextRef="#ctx0" brushRef="#br0">0-1 2,'11'2'18,"8"7"-11,3 6-19</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2.69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 9,'0'0'11,"0"0"-4,15-11-2,-6 9-2,3 1-1,1 0 0,3 1-1,0 0 1,6 1 0,0-1 0,1 2 1,3 0-1,3 1 1,3-1-1,3 1 0,2-1 0,0 1-1,3 0-1,-1-2 0,0 2-4,1 2-18,-5-9-1</inkml:trace>
</inkml:ink>
</file>

<file path=ppt/ink/ink3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04T17:26:22.64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0000"/>
    </inkml:brush>
  </inkml:definitions>
  <inkml:trace contextRef="#ctx0" brushRef="#br0">16244 16419 1,'0'0'3353,"0"0"-386,0 0-1548,0 0-258,0 0-258,0 0 129,0 0-387,0 0 129,0 0 0,10 12 0,-10-12-258,14 7-129,-14-7 0,20 18-387,-9-7 129,4 1-258,0 5 258,3 1-258,-1 5 258,2 0 129,0-2 0,4 3 129,-4-5 0,7 6 0,-3-9-129,3 2 0,-2-4-129,2 0 0,-2-2-129,0 1 0,-3 3 0,-2-8 0,-3 4-129,-2 3 258,-2-1-129,-5-1 129,-7-13 0,13 21 0,-13-21 0,3 14-129,-3-14 258,0 13-258,0-13 129,-9 4-129,9-4-129,-14 11-129,14-11 129,-17 14 129,17-14 0,-17 14 0,17-14 129,-17 19 129,4-14 129,3 4-129,-4-3-129,1 3 129,-4-4-129,1 3 129,-2-1-129,1 3-129,-2-3-129,0 4 258,-1-1-129,0 2 0,0 1 0,-1 4 129,0-4-129,2 4 258,-2-5-129,4 4 129,-3-3-129,5 0 129,-1-2-129,8 0 0,-4-4-129,12-7 129,-9 15-129,9-15 0,-1 13-129,1-13 0,0 14-387,0-14-516,2 15-1548,-2-15-2193,0 0 0,0 0-387</inkml:trace>
  <inkml:trace contextRef="#ctx0" brushRef="#br0" timeOffset="2044.1169">2297 17645 258,'-11'7'645,"11"-7"-516,-13 24 0,13-24-258,0 0 129,-5 15-129,5-15 129,0 0-129,-1 10 258,1-10 129,0 0 129,-2-7-129,2 7-129,0 0 129,0 0 129,0 0 129,-11 6 387,11-6 0,0 0 516,0 0 0,-11 9 258,11-9 0,0 0 129,-12 3-645,12-3 0,0 0-387,0 0-129,-12 8 0,12 5-258,0-13 129,-7-11 0,7 11-129,-7 19 0,7-19 258,-11 0-258,11 0 0,-14-7-258,14 7 129,-17-5-129,6-15-129,-2 5 0,3 13-129,-1-4 129,1-11-129,10 17 0,-20-16 0,20 16 0,-9-17-387,9 17 387,-2-25-516,2 8 258,1-2-129,4 0 387,3 2-516,3-4 516,-2 1 129,2-4-258,2 9 387,-2 0-258,2 6 0,1-6 129,-1 3-129,0-1 129,2 5-129,0 2 129,1-4-129,-2 2 129,0 5 0,1-2 129,-2-2-129,1 4-129,-2 3 129,0 0 0,-12 0 0,19 3 0,-19-3 0,18 6 0,-18-6 129,17 16-129,-17-16 0,20 9 129,-20-9-129,21 24 0,-21-24-129,20 20 129,-10-1 0,1-4 0,-2-1 0,1 13 0,-4-1 258,2-2-258,-4-2 387,0 3-258,0-1 129,-4 4-129,3-3 387,-3-25-387,0 51 129,-3-33 0,0 4-387,3-22-129,-12 60 258,12-60 129,-18 60-258,18-60 129,0 0-129,-38 85 258,38-85-258,0 0 516,0 0-387,-60 36-129,60-36 129,0 0 387,-52-27-645,52 27 129,0 0 129,-53-61-258,38 47 0,15 14-903,-25-38-129,12 10-1806,7 16-1290,7-14-258</inkml:trace>
  <inkml:trace contextRef="#ctx0" brushRef="#br0" timeOffset="5488.3139">2225 10019 1419,'0'0'2451,"-7"0"-645,7 0 129,-14 0-645,14 0-129,-11 0-129,11 0-129,0 0-387,-14-5 258,14 5-129,-10 0-129,10 0-129,-12-3 129,12 3-258,-15 0 129,15 0 129,-15 0-129,15 0-129,-16 0 0,16 0 0,-16 1 0,16-1 0,-17 2 129,17-2-258,-15 2 0,15-2 0,0 0-129,-13 2 129,13-2-129,0 0 0,0 0 129,0 0-129,6 0 0,-6 0 0,21 0 129,-8-2-129,3 0 129,1-1-129,2 1 0,2 1 0,-1-1 0,1 2 129,0-3-258,-1 2 258,0 1-129,-1 0 0,-2 0 0,-4 0 129,-1 0 0,-12 0 0,13 0 129,-13 0 0,0 0-129,0 0 129,-7 0-258,-5 0 129,-4 2 0,-3 2-258,-7-1 129,1 2 0,-3 0 0,-2 2 0,0-3 0,2 4 129,2 0-129,3-2 0,-1 0 0,5-2 0,2-2 129,3-2-129,14 0 0,-17 0 0,17 0 129,-5-6-129,5 6-129,3-12 258,-3 12-258,18-13 129,-7 9-129,4-4 258,1-1-258,2 6 129,0-4 0,0 2 0,1 0-129,-1 2 129,-2-1 0,0 2 0,-3 2 0,-2 0-129,-11 0 129,13 0 0,-13 0 129,0 0 0,0 0-129,0 0 129,-3 9-129,3-9 0,-20 6 129,6-2-129,-2 0 0,-2-1 0,2 0 0,1 1 0,2-1 0,1 0-129,12-3 129,-17 7-258,17-7 0,0 0 0,0 0-516,8 9-1935,6-9-1548,-3-3-129,5-3-516</inkml:trace>
  <inkml:trace contextRef="#ctx0" brushRef="#br0" timeOffset="7456.4264">824 9827 1161,'0'0'1032,"0"0"-516,0 0 258,0 0 129,0 0 387,0 0 258,0 0-129,0 0 129,0 0 0,8 0-258,-8 0-258,0 0 0,8-12-387,-8 12 129,13-14-258,-2 2 0,-2-5 0,8 1-129,-3-9 0,4 5-129,-1-6 0,4 1-129,-1-4 0,0 5 129,0-5-129,2 2-129,-4 3 129,2 1-129,-2 0 0,-2 6 0,0-2 0,-3 5 0,-1 3 0,-12 11 0,15-17 0,-15 17 0,0 0 0,11-12 0,-11 12 0,0 0-129,0 0 129,0 0 0,0 0 0,0 0 0,0 0 0,0 0 0,0 0 0,0 0 0,0 0 0,0 0-129,0 0 258,2 6-129,-2-6 0,1 14 0,3-2 0,-2-2 129,-1 7-129,3 1 0,-2 0 129,0 6-129,2 1 0,-2 4 0,1 3 0,-1 3 129,-1 2-258,0 2 258,1 2-258,-2-3 129,0-2-129,0-2 258,0-7-129,0 0 0,0-7 129,0-4-129,0-4 0,0-12 0,0 14 0,0-14 0,0 0 0,0 0 0,0 0 0,0 0 0,0 0 0,0 0 0,0 0 0,-13 10 0,13-10 0,-13 0 129,13 0-129,-20 0 0,9 0-129,-2 0 129,3 0-129,-6 0 129,6 3 0,-3-1-129,1 2 0,-1-1 129,0 0 0,0 3 0,1 2 129,12-8 0,-20 7-129,20-7 129,-14 5-129,14-5 0,0 0 129,0 0-129,0 0-129,0 0 129,0 0 0,0 0 129,16-5-129,-3 3 0,3 0 129,2 0-129,2 1 0,1-2 129,-2 1-129,3-2 0,-1-1 129,-1 2 0,4 0-129,-2-1 129,1 0-129,-1 1 0,0 1 129,-1 1-129,-1-1 0,-1 1 129,-3-1 0,-1 2 0,-1-1-129,-1 1 258,-3-1-258,-10 1 129,18-2 0,-18 2-129,0 0 129,13 0 129,-13 0-129,0 0 129,0 0 0,0 0-129,0 0 0,0 0-129,0 0 0,-8 3-258,8-3-129,-12 6-774,12-6-1806,-3 15-1548,3-15-258,-20 5-387</inkml:trace>
  <inkml:trace contextRef="#ctx0" brushRef="#br0" timeOffset="59460.4009">2098 8839 1,'-13'12'644,"13"-12"-128,-14 13 0,14-13 0,0 0 0,-11 15 0,11-15 129,0 0-387,0 0 0,-6 15 258,6-15-258,-3 14 129,3-14 0,-3 20 0,0-9-258,1 2 258,-2 1-258,2 2 129,1 1-129,-2 0-129,1 0 0,2 1 0,-1 3 129,-1 1-129,2-1 129,-1-1 0,-2 2-129,1-2 258,1 2 0,-2 0-258,2 1 258,0-3-129,-1 3 129,1 0-129,-1 3-129,2-1 129,0 1-129,0 2 129,0 0-129,0 1 0,4-4 129,-1 1-129,2-2 129,0 0-129,1-2 258,1-2-258,-1 0 129,-1-3-129,1 1 129,2-1-129,-3-6 0,1 4 129,-2-2 0,-2 1 0,-1-2 129,0 2-129,-1-1 0,0 1 0,2 4 0,-2-2 0,1 1 0,-1-4 258,0 3 0,0-2-129,0 2 387,0-3-258,0 3 258,-5-4-258,4 4-129,-3-2 129,3 4-129,-2-2 0,1-2 0,-1-1 0,3 3 129,-1-1 0,-1 4-258,0-4 258,2 2-258,0-1 0,0 2 0,0 2 0,0 1-129,0-1 0,0 0 129,0 1 129,0-4-258,0 4 129,-2 2-129,-3 0 129,3-1 0,-3 2-129,2 0 129,0 3-129,0 5 129,0-6-129,2 3 129,0-1 0,-1 0 0,2 1-129,0 0 0,0-5 129,0 3-129,0-4 0,3 0 0,1 1 0,-2-2 0,2-2 0,-1 3 0,1-3 0,-1 4 0,1 0 0,-1 0 0,2-1 0,-3 3 0,2-2 129,-2 1-129,0 3 0,2-1 129,-3-1-129,3-1 129,-1 3-129,3-2 129,-2 3-129,0 1 129,2-6 0,-1 3-129,-3-2 129,4 4 0,-3-4-129,1 4 129,-2-2-129,2-2 129,-2 1 0,4 1-129,-3 0 129,1-3 0,-1 2 0,4-1-129,-6-1 129,2 0-129,-3-4 129,3 3-129,-3 0 258,0 2-516,0-1 258,0-1 258,3 5-516,-2-2 516,2 3-516,0 5 516,2-1-516,-1 3 516,2 3-516,-2-3 516,1 1-258,-3-1 0,0 0 0,-2-1 0,2-4 0,-2 1 129,2-1-129,0 4-129,3 2 129,0-1-258,0 3 258,4 2-129,-1 3 129,1-1-129,-2 3 129,1-2 0,0 6 0,0-1 0,-2 3 0,0-2 0,-2-2 0,2 1 0,0-2 0,-1-3 0,-1-2 129,0-1-129,-1-3 129,1-1-258,-3 0 258,0-2-258,-1 0 258,0 5-129,0-3 0,0-1 0,-2 4 0,0 0 0,0-3 0,1 1 258,0-2-516,1 1 516,0-4-258,0 3 129,0-6-129,-1 4 0,0 2 129,-2 1-129,1 1 129,1 1-258,-2-1 258,2 2-258,0-1 258,1 1-258,-1-1 129,1-2 0,-3 0 129,2 0 0,-3 0-129,0 1 129,0 0 0,0-1-129,-1-2 129,2 2-129,-2-3 129,5 3-129,-1-4 0,1 1 129,-2 0-129,0 1 0,1 0 129,0 4-129,-1-1 0,-1 0 0,0 1 129,-1 2-258,2 1 129,2 2 129,0-5-258,0 2 129,0-1 0,0-4 0,5 2 0,-1-2 0,0-4 0,1-2 0,-2 0 0,3-1 0,-1 3 0,-3 1 0,0-3-129,1 1 0,-2-1 129,4 1 0,-3 2 0,1-1-129,0-4 129,-1 1-129,0-1 258,0 0-129,-1-1-129,-1 0 129,0-2 0,0 4 0,0 1 0,-3 0 129,0 3-129,0-2 0,0-1 0,1 1 129,-2-7-129,2-2 0,0 0 0,-1 0 0,0-5 0,-1 0 0,1 2 0,-1 3 129,3 4-258,-4-1 129,3 2 0,-1 2-129,1-1 129,1-1 0,-1 0 0,-1-2-129,1-2 129,1-6-129,-2 0 129,1 0 129,1 3-129,-1-2-258,-2 4 258,2-2 0,-1 4 0,1 0 0,0 2 0,1 1 0,-1-6 0,1 7 129,1-7-129,-1 0 0,1-6 0,0 3 129,-1-4-129,1 0 0,0-14 0,-3 18 0,3-18 0,-2 17 0,1-5 0,0-1-129,1-11 258,-1 20-129,-3-7 0,4-13 0,-1 13 0,1-13 129,-2 15-129,2-15 0,0 0 0,0 0-129,0 12 129,0-12 0,0 0 129,0 0-129,0 0 0,0 0 0,3 12-129,-3-12 129,0 0 0,0 0 0,8 12-129,-8-12 129,0 0 0,0 0 0,11 15 129,-11-15-258,3 10 129,-3-10 129,0 0-129,7 17 0,-7-17 0,3 18 0,-3-18 0,4 15 129,-4-15-258,3 15 129,-3-15 0,3 16 0,-3-16 0,0 0 129,3 12-258,-3-12 129,0 0 0,0 0 0,0 0 0,1 12 0,-1-12 0,0 0 0,0 0 0,0 0-129,0 0 258,0 0-129,0 0-129,0 0 129,0 0-258,0 0-387,0 0 0,0 0-516,0 0-2451,14-12-1290,-13-4-387,-1-11 129</inkml:trace>
  <inkml:trace contextRef="#ctx0" brushRef="#br0" timeOffset="65023.7191">2350 16944 1161,'0'0'1419,"0"-5"-129,0 5-387,0 0-129,0 0-387,0 0-258,0 0 129,0 0-258,0-12-258,0 12 0,0 0 129,0 0-258,0 0 129,0 0 129,0 0 129,0 0 129,0 0 129,0 0 258,0 0 387,0 0-129,0 0-129,0-12 258,0 12-129,0 0-129,0 0 258,0 0-258,9-2 129,-9 2-258,0 0 258,16-13-387,-4 11 258,-12 2-387,23-5 0,-10 2 0,4 3-129,-1 0 129,4 1 129,0-1-129,1 0-129,0 0 129,5 0 0,-3 0-129,3-3 0,-2 1-129,3-1 0,-3 1 129,1 2 0,-2 0-129,-2 0 0,0 0 129,0 0 129,-1 2-129,1 1 129,0-3-258,-1 0 387,2 0-258,2-3 0,-2 1 0,3 2 0,-1-3 0,0 1-129,1 0 0,0 2-129,-1 0 129,1 0 129,-1 2-258,-1-2 129,1 0 129,-1 0 0,3 1-129,0 1 258,0-2-258,3 2 129,-2 0 0,1-2-129,-1 0 0,-1 1 0,0 1 129,2-2-258,-1 0 129,1 0 129,3 0-129,-2 2 129,2 0-258,0 2 129,2-3 129,2 4 0,-1-3-129,3-1 0,-5 1 129,3-2-129,-3 0 129,1 0-129,0 0-129,-2-2 258,1 2-129,-1 0 0,1 0 0,-1 4 0,0-2-129,1 2 258,-2 1-129,1-1 0,-2-4 129,3 0-129,0 2 0,4-2 0,-3 0 0,3 0 0,3 0 0,-1 5 0,3-3-129,-1 4 258,0-5 0,1 2-258,-1 0 258,0 4-129,0-4 0,-5-3 0,0 4 0,-1-3-258,0-1 387,0 2-129,0 0 0,2-2 0,-1 0 0,1 0 0,1 3 0,-1-2 0,5 4 0,-1-2 0,1-2 0,2 2-129,0 0 129,-1-1 0,1-2 0,2 0 0,-4 0 0,-1 0 0,2-4 0,0 4 0,-2 0 0,1 0 0,-1 0 0,0 0 0,3 0-129,-1 0 0,-2 0 129,2 0 129,1-4-129,2-4-129,-1 6 258,2 2-129,0-3 0,0-2 0,1 5 0,-1-5 0,-1 1 0,2 4 0,-1 0-129,1-5 129,1 0 0,2 3 0,1-4 0,0 4 0,2-7 129,-1 4-129,1-1 129,-2 2-129,0 0 0,-1-2 0,2-3 129,1 1 0,-1 2-129,2-4 0,-2 2 129,2-3 0,-1 5-129,-1-5 258,-2-4-129,0 2-129,0 9 129,0-1-129,-2-5 0,0 8 129,-1-8-129,-2 5 0,2 5 0,-3 3 129,1-3-129,-2-3 129,2 2-129,-2 0 129,4-5 0,0 5 0,-1-3 0,1 3-258,1-10 258,0 5-129,0 6 0,0 0 129,-2-5-129,1 5 0,-1 3 0,1 1 129,-4 5 0,3 1-129,-3-5 129,3-4 0,0 11-129,2-10 0,-1-2 0,4 0 0,3 1 0,-2-1 129,6 0-129,-1 0-129,-1 0 129,2 0 0,1 1 129,-2 4-129,-2-5 129,0 0-129,2 2 129,0 0 0,3-2 258,3 0-258,0 0-129,2 3 129,3-3-129,-2 0 0,4 0 0,0 0 0,0 0-129,-1 0 129,1 0 0,0-1 0,0 1 129,2 0-129,-1 0 0,0 0 0,3 0 129,-1 0-129,-2 0 0,2 0 129,0 0-258,2 0 0,-2 0 258,2 0-258,-3 0 129,0-4 129,-2 0-129,1 1-129,-4 3 129,-4-2 129,-1-4-258,-2 6 129,0 0 0,0 0-129,-3-4 129,-1 4 0,2 0 0,-4-5 0,2 5 0,-1 0 0,1-3 0,-1 2 0,-2 1 0,2-1 0,0-3-129,0 4 129,2 0 0,2-10-258,0 5 129,-1 5 129,2-5 0,-1 5 0,3 0 0,-1 0 0,-2-2-129,4 2 0,-2 7 129,1-7-129,2 5 129,-1-2 0,2 0-129,0-3 0,2 5 129,-1 3 0,0-4 0,-3 0 0,1 1-129,0-1 129,-1-1 129,1 5-129,-1-8 0,3 4 0,4-2 0,2 1 0,-2-2 0,3 10 0,-3-9 129,1 1-129,-1 1 0,-4-4 0,-4-1 129,-2 1-129,-3-3 129,0-6-129,-3 2 0,-1 2 0,-1 1 0,0 3 0,-3-2 129,1 0-129,-2-2-129,-1 1 258,-4 4-129,3-1 0,-6-6 0,1-2 129,-4 9-129,0-4-129,-4 0 258,-3 1 0,-3 1 129,0-1-258,-4 3 129,-3 3-129,0-3 0,-2 0 129,-3 0-129,2 0-129,-3 0 258,2 0-129,-2 0 0,4 0 0,-1-7 129,3 5-258,3 2 129,-1-2 0,3-1-129,-2 3 258,4 0-129,-1 0-129,-3 0 129,1 7 129,2-7-129,-2 0 0,1 9 0,1-7 0,-4-1 129,4 3-129,-2 5 0,1-9 0,0 2 0,-3 3 0,-2-4 0,-1 3 129,-5-2-129,-1-1 0,-13-1 129,19 0-129,-19 0 0,0 0 0,0 0 0,10-4 0,-10 4 0,0 0-129,0 0 129,0 0 129,0 0-258,0 0 129,0 0 0,0 0 0,0 0-129,0 0 129,0 0-129,0 0 0,0 0-516,-6 0-903,3 16-2322,-11-14-1032,-8-2-516,-6-13-387</inkml:trace>
  <inkml:trace contextRef="#ctx0" brushRef="#br0" timeOffset="68591.9231">140 14645 1,'12'3'1031,"-12"-3"259,15 2 0,-15-2 129,15 4-387,-15-4 387,16 4-645,-16-4 0,17 4-258,-17-4 0,15 11-258,-15-11 258,19 13-387,-19-13 129,19 17 0,-5-6 129,-5 0 0,9 5 258,-5-5-258,5 5 258,-3-4-258,4 3-129,-2-1 258,2 3-258,-1-4-129,0 1 0,2-1-129,-2 3 0,2-4 129,-3 2-129,0-1 0,1-1 0,-2 0-129,1 1 129,-4-1 0,2-3 0,0 3 0,0-2 0,-2 4 0,-1-4 0,-1 1 0,-1 0 129,-10-11-258,19 18 129,-19-18 0,11 18 0,-11-18 0,5 18 0,-5-7-129,2 0 0,-2-11 129,0 20 0,0-20-129,0 15 0,0-15-516,0 0-1290,-18 0-1677,18 0-387,-14-22 129</inkml:trace>
  <inkml:trace contextRef="#ctx0" brushRef="#br0" timeOffset="69455.9725">131 14562 2580,'0'0'3096,"0"0"129,0 0-2967,0-7 129,0 7 129,0-22 129,6 11-129,-3-4 258,5 3 0,-2-5 0,3-1 0,1 0-258,5 3 0,-3-3-258,3 0-258,-1 1 0,0-2 0,3 2-129,0 3 129,-3-1 0,4 2-129,-4 1 129,5 3-129,-3 0 129,4 1 0,-1 0 0,-2 2 0,1 3 129,-2 0 0,-2 2 0,-1 1 0,-2 0 0,-11 0 0,19 13 0,-13-2 0,-2 3-258,1 2 129,-2 6 0,-1-2-129,-2-1 129,0 6-129,0 1 129,-5 0 129,-3-1-129,3 0 0,-3-4 129,0 3-129,-4-2 129,4-1 129,-4-4-258,0 3 129,-1-4-129,1 0 0,0 0 129,1-3-129,1-2 0,10-11-258,-13 13 258,13-13-387,0 0 129,0 0-516,0 0-903,0 0-2322,0 0-129,14-7 258</inkml:trace>
  <inkml:trace contextRef="#ctx0" brushRef="#br0" timeOffset="70295.0206">452 13713 516,'-14'-8'2451,"14"8"-129,0 0-1677,0 0-774,0 0 0,0 0 0,0 0 258,0 0 258,0 0 516,-8 10 258,8-10-258,-2 18 258,1-7-129,1 7-129,0-1-129,4 2-387,-1 5 129,3 3-387,1 0 0,0 5 0,4 1-129,-2 1 0,5 4 129,-2 3 0,0-2 0,4 2 387,0-1-258,3 0 129,0-5-129,1 0 258,1-4-129,6-1-129,-2-8-129,2-1 0,1-6-129,1-4 0,1-5 0,4-1 0,-4-5 0,1-6 0,2 2-129,-2-2 0,0-1 0,-3-2 129,0 5-129,-2-2 0,0 2 0,0 1 129,-4-2 129,1-2-258,-3 2 258,-1 2-129,-4-3 0,-2 0 129,-13 6 129,18-11 0,-18 11 0,0 0 0,9-10 0,-9 10 129,0 0-387,0 0-645,0 0-1548,-10 3-1806,-3-3-387,13 0-387</inkml:trace>
  <inkml:trace contextRef="#ctx0" brushRef="#br0" timeOffset="71011.0616">683 13714 3483,'0'0'3870,"0"0"-258,0 0-774,0 0-2709,0 0 0,0 0-129,0 0 129,0 0 0,0 0 129,0 0 387,0 0-129,0 0 258,0 0-129,0 0-129,20 4 0,-20-4-129,22 3 0,-8-3-258,4 0 0,2 0-129,1 0-129,0 1 129,3 2 0,-1 2 0,2-2 0,-2 1-129,2 3 129,0-1 0,0 1 0,2 0 0,0 1 0,0-1 0,0-1-129,-2 0 129,1 1-129,-3 0 129,-2 0 0,-1-2 0,-2-1 0,-3 0-129,-2 0 258,-1 0-129,-12-4-129,15 4 129,-15-4-129,0 0-258,0 0-129,12 7-774,-12-7-645,0 0-2064,-7 0-387,-5-2 129</inkml:trace>
  <inkml:trace contextRef="#ctx0" brushRef="#br0" timeOffset="71783.1057">944 14134 645,'-6'-7'2064,"6"7"-1419,0 0-129,0 0 387,0 0 387,0-14 387,0 14 0,0-12 129,0 12-129,2-18 0,-2 18-387,4-21-387,0 9-258,-4-5-129,1 0 129,-1-3-258,2-3 129,-2-4-129,0 1 129,0-7-129,0 3 0,-2-11-129,2 1-129,0-3 258,0 2-258,0-7 129,0 1-129,-1-3 129,1 2-129,0 3 0,0 7 0,0-3 129,-1 7-258,-2 4 129,3 9 0,-4 2 0,3 7-129,1 12 0,-5-15 0,5 15 0,0 0-129,0 0-129,0 0 0,0 0-129,0 0-258,0 0-387,-6 7-903,6 6-1677,2 3-1032,-2-6-258,0 9 129</inkml:trace>
  <inkml:trace contextRef="#ctx0" brushRef="#br0" timeOffset="72432.1427">1321 13604 516,'0'0'3612,"0"0"258,0 0-903,0 0-1677,10-14-129,-10 14-129,4-21 0,6 8-258,-9-6 0,8 0-258,-5-6 0,9 6 129,-6-4-258,5 5 0,-2-2-129,3 4 0,-2-4-129,3 10 129,-7-4-129,-7 14 0,19-15-258,-19 15-129,0 0-387,7-16-387,-7 16-903,0 0-1677,0 0-1032,0 0 129</inkml:trace>
  <inkml:trace contextRef="#ctx0" brushRef="#br0" timeOffset="72808.1643">1180 13399 1161,'21'-10'2967,"-18"-2"129,11 2-2709,0-2 258,3-2 258,-2 2 0,0-5 129,0 9 129,-5-9 0,4 10-129,-7-5 0,-7 12-516,13-14 0,-13 14-387,0 0-129,7-12-129,-7 12-387,0 0-258,0 0-903,0 0-1032,0 0-1419,0 0 0</inkml:trace>
  <inkml:trace contextRef="#ctx0" brushRef="#br0" timeOffset="73444.2007">1474 12951 2193,'0'0'2838,"0"0"258,0 0-2967,0 0 0,0 0 0,8 0 516,-8 0 258,14 0 0,-14 0 129,27 0 0,-16 0 129,9 0-258,-6-2-258,8 2-258,-4 2 0,4 3-258,-2 0-129,2 2 129,1 0-258,-2 0 129,0 3 0,-1 0 0,0-1-129,-2-2 129,-2 1-258,-3-1 129,-3-1-258,-10-6-129,13 8-516,-13-8-903,0 0-1677,0 0-387,0 0 0</inkml:trace>
  <inkml:trace contextRef="#ctx0" brushRef="#br0" timeOffset="73911.2274">1675 13187 3096,'2'16'3870,"-2"-16"0,0 0-258,0 0-3225,0 0-516,0 0 129,0-7 387,0 7 0,0-22 258,0 10 258,0-8-129,0 7 387,0-12-258,0 5-258,0-6-129,0-3-258,0-2 0,5-1-258,-2 0 129,1 1-129,0 4 0,1 4 0,0 5 258,-2 6-258,1 0 129,-4 12-129,0 0 0,7-11 0,-7 11 0,0 0-129,0 0-387,0-13-129,0 13-516,0 0-1806,0 0-1548,0 0-258,-8 5-129</inkml:trace>
  <inkml:trace contextRef="#ctx0" brushRef="#br0" timeOffset="74915.2849">1592 12421 129,'0'0'2967,"-5"-12"-903,5 12-903,-11-12-516,11 12 0,0 0 0,-8-14 129,8 14 0,0 0 129,0 0-129,0 0 258,-4-12-129,4 12 0,0 0-129,0 0-258,9-8-258,-9 8-129,17 0 0,-5 0-129,3 1 0,0 3-129,5 1 129,1 5 0,4-3-129,2 3 0,5 6 0,2 1-129,3 1 0,1 3-129,-1 3 258,2 1 0,-3 1 0,-1 3-129,-5 0 258,-4 2 0,0 5-129,-4 1-258,-1 8 0,-6 0-258,1 4 129,-6-1-129,2 7 258,-7-1-258,0-1 387,-2 0 258,-2-10 258,1 1 387,-2-8-129,2 1 0,-2-10 0,2 1 129,-2-7-387,0 0 129,-2 2-387,-1-3 0,-2 2-258,0-1 258,-6 0 258,3-3 0,0 0-129,-2-1 0,3-4-129,0-2-129,1 0-129,6-11-645,-6 12-1290,6-1-1677,0-11-129</inkml:trace>
  <inkml:trace contextRef="#ctx0" brushRef="#br0" timeOffset="81907.6848">7948 16683 903,'8'-13'774,"-8"13"0,0 0-258,0 0 0,10-5 129,-10 5 387,0 0 129,0 0 258,0 0-129,0 0 0,0 0-258,-4-11-258,4 11-129,0 0-387,0 0 0,0 0-129,0 0 0,-11 16 129,10-2 0,-4 3 0,1 2 0,0 3 0,3 5 129,-4-5-129,4 5 129,-3-3-258,3 5 0,-1-11 0,2 3 258,0-21-387,0 19 129,0-19-129,0 0 0,8-3 0,-2-16 0,1 3 0,0-6 0,1-3 0,-1 0 0,-2 0 0,2 0 0,-4 4 0,0-6 0,0 7 0,-3 3 0,0 1 0,0 2 0,0 14 0,-1-23 0,1 23 0,0 0-129,-5-10 129,5 10 0,0 0-129,-2-11 129,2 11 0,0 0 0,0 0-258,0 0 258,0 0 0,0 0 0,0 0-129,0 0 129,0 0 0,0 0 0,7-5 0,-7 5 0,3 7 0,-3-7 0,2 12 129,-2-12-129,1 22 0,-1-3 0,0-4 258,0 6-258,0 1 129,0 0 0,0 3-129,0 3 258,-5-3-129,4-1 129,-2-7-129,1 0 0,2-5-516,0-12-1032,0 0-2580,0 0-387,0 0-129</inkml:trace>
  <inkml:trace contextRef="#ctx0" brushRef="#br0" timeOffset="84011.8052">7838 17301 2580,'0'0'3483,"3"15"-129,-3-15-2322,0 0-1032,0 0 387,0 0 0,0 0 129,-1-10 129,1 10 129,0 0 129,0 0-129,0 0 0,0 0-258,0 0 0,0 0-129,0 0-258,0-10 129,0 10-129,0 0 129,0 0 0,0 0 129,0-11-129,0 11 0,0 0 0,0 0 0,-13-12-129,13 12 0,-16-3-129,16 3 129,-22 0-129,8 0-129,-1 0 129,0 0 0,-3 0-129,-1 3 129,3-3 0,-3 0 0,3 2 0,-3-1 0,2-1 0,1 5 0,3 1 0,-2-3 129,3 1-258,12-4 129,-20 8-129,20-8 0,-13 5 0,13-5 0,0 0-129,-13 4 129,13-4 0,0 0 0,0 0 129,0 0-258,0 0 258,0 0 0,0 0 0,-1 11 258,1-11-258,0 11 0,0-11 0,0 12 129,0-2-129,0-10 0,0 17 129,-2 2-129,-4-5 129,5 6 0,-4-1 129,3 1-129,-3-10-129,5-10 129,-1 24-129,1-24 129,0 0-129,13 0-129,-3-3 0,1-1 129,4 2 0,-2 2-129,2 0 129,-1 0 0,-1 5 0,4 4 0,-4 6 0,3-4 129,0 0 0,1 2-129,2 3-129,-1-9 258,1 2-129,0 3 0,0-7 516,-4-3-645,-3 10 129,3-2 0,-15-10 0,15 19 129,-9-2 129,-6-17 0,2 22-387,-2 2 387,0-3 129,0-21-129,-9 45 0,3-25 129,6-20-258,-14 18 129,4-7-129,10-11 129,-19 16 387,7-26-387,-1 10 258,-2-5-387,0 3 258,-2-4-129,0 6-129,-1-1-129,18 1-129,-35 20 387,18-20-387,0 0 0,2 0-129,-1 1-129,16-1-129,-26-7-387,26 7-1161,0 0-1935,-24 0-903,24 0-129,0 0-129</inkml:trace>
  <inkml:trace contextRef="#ctx0" brushRef="#br0" timeOffset="84779.8491">8161 17977 2322,'0'0'3354,"-7"-36"-129,4-3-2709,-3 13-387,2-6 258,-3 4 645,5-2-129,-2 6-258,4-13 0,0 10 0,2 3-129,0-5-387,8-7 0,0 12-387,2-3 129,2 1 129,0 6 0,4 6 0,0-3 0,2 12 0,1-1 0,3 6-129,-3 0 129,2-1-129,-2 3 0,-1 8 129,-1 0 0,-4-3 0,-2 7 129,-5-2 0,2 11 129,-6-4-129,0 0 0,-4-2 387,0 2-258,-4 2 387,-4 6 129,-5-15 0,3 5-258,-9 3 516,19-20-129,-38 36 129,21-19-129,-6 0-645,23-17 258,-40 19 0,23-14-258,17-5-129,-37 5-258,22-5-516,15 0 0,-25 0-1419,14-13-2322,11 13-903,-20-9 129,10-20 129</inkml:trace>
  <inkml:trace contextRef="#ctx0" brushRef="#br0" timeOffset="86850.9674">13319 16603 2967,'3'12'3741,"-3"-12"-1935,0 0-516,0 12-129,0-12-129,0 16 0,0-16 129,0 19-129,0-19-129,0 29 129,-1-9-387,1 9 129,-5-7-258,4 10-129,-6 0-129,3 3 0,-4-6-129,2-1 0,1-5 0,2-6-258,-1-3 129,2-3 0,2-11 0,0 0 0,0 0 0,-2 12 0,2-12 0,0 0 129,0-7 0,0 7-129,0-27 129,0 10-129,0-3 0,2-7 0,0-1 0,-2-5-258,4-2 0,-2-8-129,3 10 0,-4-2 0,4 3 129,-4 1-258,4 5 258,-2 4 258,-2 7 0,-1 15 0,3-15 0,-3 15 129,0 0 0,0 0 129,0 0-258,0 0 0,0 0 0,-2 7 0,0 7-258,-3-1 258,2 2-129,-2 11 129,1-1 0,-2 4-129,-1 6 0,-3 2 129,3 7-258,-5-1-129,4 6-774,-8-9-903,4-7-2064,2 3-387,-5-20 129</inkml:trace>
  <inkml:trace contextRef="#ctx0" brushRef="#br0" timeOffset="87611.011">12873 17077 1806,'3'-15'3225,"-3"15"-774,0 0-1935,10-12-129,-10 12 129,2-10 0,-2 10 129,0 0 0,0 0 0,0 0 0,0 15-129,0-4 0,0 10-258,-2-2-129,2 2 0,0 1 129,-2 5-129,1 3 129,-1 1 258,-1 0 0,2 6 0,-6-6-129,6 7 387,-5-6-258,3 7 129,-2-11-258,1-2 129,-1-6-258,4 5 0,1-25 0,-5 21-258,5-21 129,0 0-258,0 0 129,0 0-258,0 0 129,0 0-129,0 0-258,0 0-774,0 0-1290,0 0-1935,0 0 0,0 0-129</inkml:trace>
  <inkml:trace contextRef="#ctx0" brushRef="#br0" timeOffset="88195.0444">13051 17352 1548,'0'30'2580,"0"-18"-258,0 6 258,0-7-516,7 7 0,-7-18-645,9 16-258,-1-4-387,8 2-387,-1-14-387,5 4-258,3-4-129,-3 0 129,3 0 129,-3-6 129,-2-10 129,1-5 0,-7 2 387,2 0 0,-10-5 0,6 0 0,-8-3 129,3 3-258,-5 4 0,0-3-129,-5 3 129,-2 3-258,-3 2 129,-4 5-258,-1 1 0,-1-3 129,1 5-258,-2 2 129,2 2 0,1-2-129,1 3 129,13 2-258,-20-7 0,20 7-129,-13 0 129,13 0-258,-11 10-129,1 0-258,10 9-774,-12 1-2064,2-4-516,5 8-387</inkml:trace>
  <inkml:trace contextRef="#ctx0" brushRef="#br0" timeOffset="88983.0895">13428 17293 2322,'15'24'3612,"-5"-12"-1806,-10-12-387,8 16 129,2 1 129,-10-17-129,7 27 129,-7-27-387,9 29-258,-6-17 0,6 14-516,0-16-258,5 1 0,-14-11-129,27 18 0,-15-11 0,6-4 129,-4 0-129,5-11 0,-5 3 129,2 1-129,1-1 129,-2-15-258,-1 0 387,1-1-387,-4 0 258,3 0-129,-5-4 0,-2-2 0,-1 1 0,-1 4 0,-4 0 0,-1 5 0,0-5 0,-5 2-129,-3 8 129,1-2-129,-5-2 129,2 4-129,-2 4 0,-1-3 129,0 2 0,1 2-258,1 0 0,-2 2 0,0 4 0,1 0 0,1 1 0,-3 0 0,4 4-129,-7 8 0,7 1-129,-6-1-387,10 10-1161,-12-5-2580,2-2-129,-1 3-645,-5 0 517</inkml:trace>
  <inkml:trace contextRef="#ctx0" brushRef="#br1" timeOffset="125027.1511">13370 16711 645,'0'0'774,"0"0"-516,0 0 0,0 0 0,0 0-129,0 0 129,0 0 129,0 0 0,0 0-129,0 0 387,0 0 0,-11 0-258,11 0 129,0 0-387,0 0 258,0 0-258,-11-4 129,11 4-129,0 0-129,-6-13 129,6 13-129,0 0 258,-1-12-129,1 12 0,0 0-129,0 0 129,0 0 0,0 0-129,0 0 0,0 0 0,0 0 0,0 0-129,0 0 129,0 0-129,0 0 0,0 0-258,0 0 129,0 0-129,0 0 0,0 0 258,0 0-129,0 0 0,-2-12 258,2 12 258,0 0-129,0 0-129,0 0-129,0 0-516,0 0-387,0 0-645,0 0-387</inkml:trace>
  <inkml:trace contextRef="#ctx0" brushRef="#br1" timeOffset="126152.2154">13355 16685 1,'0'0'0,"0"0"0,0 0 0,0 0 0,0 0 0,0 0 0,0 0 0,0 0 0,0 0 0,0 0 515,0 0-128,0 0 129,0 0 0,0 0 258,0 0 387,0 0-258,0 0 0,0 0-129,0 0 0,0 0-387,0 0 0,0 0-387,0 0-258,0 0 129,0 0 0,0 0 0,0 0 129,0 0 129,0 0 0,0 0 0,0 0 129,0 0-129,0 0-129,0 0 0,0 0-129,0 0-129,0 0-129,0 0-258,0 0-258,0 0-258,-13-3-1161</inkml:trace>
  <inkml:trace contextRef="#ctx0" brushRef="#br1" timeOffset="127311.2817">13314 16687 1032,'-2'12'1419,"2"-12"-258,0 0-387,0 0-129,0 0-387,0 0 258,0 0-387,0 0 0,0 0 129,0 0-129,0 0 129,0 0-258,0 0 129,0 0-129,0 0-129,0 0 129,0 0-387,0 0 0,0 0 129,0 0-129,0 0 0,0 0-129,0 0-258,-9 14-258,9-14-903</inkml:trace>
  <inkml:trace contextRef="#ctx0" brushRef="#br1" timeOffset="129231.3916">13332 16736 774,'0'0'1419,"0"0"-387,0 0 0,0 0-129,0 0-258,0 0 0,1-5 129,-1 5-258,0 0 129,0 0 129,0-17-129,0 17-129,0 0 129,0 0-129,0-15 129,0 15-258,0 0 258,0 0-387,0 0 387,0 0-387,0-14 0,0 14 0,0 0 129,0 0-129,-2-12 0,2 12 0,0 0-129,-2-11 258,2 11-258,0 0 0,-7-18 129,7 18-129,0 0 0,0 0 0,-3-14 0,3 14-129,0 0 258,0 0-129,-1-15 0,1 15 0,0 0 129,0 0-258,-2-14 0,2 14 129,-1-12-129,1 12 0,0 0 129,0-10-129,0-3 129,0 13-129,0 0 129,0-12-129,0 12 129,0 0-129,0 0 129,0-16-129,0 16 0,0 0 0,0 0 0,0 0 0,-1-13 0,1 13 0,0 0 0,-2-16 0,2 16 0,0 0 0,-2-19 0,2 19 0,-5-11 0,5 11 129,-6-11 0,6 11 0,-9-12-258,9 12 258,-9-15-129,9 15 129,-10-13-129,10 13-129,-9-12-129,9 12 258,-4-12-129,4 12 0,0 0 0,-4-14 129,4 14-258,-3-11 258,3 11-129,0-14 129,0 14 0,0 0 0,0-14 0,0 14 0,0-18 0,0 18 0,0-18 0,0 18 0,0 0 0,3-17 0,-3 6 0,0 11 0,0 0 0,0 0 0,3-13 0,-3 13 0,0 0 0,0 0 0,0 0 0,0 0 0,3-12 0,-3 12 129,0 0-129,0 0 0,8-19 0,-8 19 0,2-10-129,-2 10 129,2-13 0,-2 13 0,0 0-129,0 0 129,0 0 0,0 0 0,0 0 129,0 0-129,3-12 0,-3 12 0,0 0 129,1-12-129,-1 12 0,0 0 0,0 0 0,0 0-129,0 0 129,0 0 0,0 0 0,0 0 0,0 0 0,0 0-129,0 0 129,0 0 0,0 0 0,0 0 0,0 0-258,0 0 258,0 0-129,0 0-129,0 0 0,0 0-129,0 0-516,0 0-645,0 0-2064,0 0-1032,0 0 387</inkml:trace>
  <inkml:trace contextRef="#ctx0" brushRef="#br1" timeOffset="133551.6387">13255 16295 516,'0'0'387,"0"0"-258,0 0 0,0 0 129,0 0-129,0 0 0,0 0 129,0 0 0,0 0 0,0 0 0,0 0 129,0 0-258,0 0-129,0 0 0,0 0-129,0 0 129,0 0-129,0 0-129,0 0 129,0 0 516,0 0-258,0 0 129,0 0 258,0 0 0,0 0 129,0 0 0,0 0 0,0 0-129,0 0 0,0 0-258,0 0 129,0 0-258,-10 0 129,10 0-129,0 0 0,-13 0 129,13 0-129,0 0 129,-14 0-258,14 0 129,-10 0 0,10 0 129,-12 0-129,12 0 0,-10 0 0,10 0 129,-12 0 0,12 0-129,-12 0 0,12 0 0,-12 0-129,12 0 129,-15 0-129,15 0 129,-19 0-129,8 0 0,0 0 0,-2 0 0,3 0 0,-3-2 0,-1 2 0,2-1 0,-3 1 0,1 0-129,0 0 129,-1-1-129,0 0 129,1 1-129,-1-2 129,0 1-129,-1-2 129,2 3-129,-1-1 129,2 1 0,-1 0-258,0 0 258,2 0-129,-1 0 0,-1 0 0,4 0 0,-2 0 0,1 4-129,0-4 258,11 0-129,-20 0 129,20 0 0,-18 0 0,18 0 0,-19 0 0,19 0-129,-17 0 0,17 0 258,-23 0-258,13 0 129,-3 0 0,1 0-129,0 0 0,-2 0-129,3 0-129,-2 0-258,1 0-258,0 0-258,-2 0 0,2 4 258,-3-2-258,1-2 258,-2 2 258,0-2 129,-1 2 259,-1-1 257,-2 1 0,-1-2 0,-2 2 0</inkml:trace>
  <inkml:trace contextRef="#ctx0" brushRef="#br1" timeOffset="134063.668">10846 16288 1,'10'-5'0</inkml:trace>
  <inkml:trace contextRef="#ctx0" brushRef="#br1" timeOffset="139178.9604">13229 16275 516,'0'0'1161,"0"0"387,0 0 0,0 0 0,0 0-258,0 0-258,0 0-129,0 0 0,-7 0-258,7 0-258,0 0 129,-15 0-258,15 0 0,-17 0 258,6 0-258,11 0 258,-22 0-258,22 0 0,-23 1-129,11 2 129,1-3 129,-1 0-258,-1 0 129,1 0-129,-1 0 129,-1 0 0,0 0-129,-1-1 258,-2-2-258,0 3 0,-1-1 0,-1 1 0,-2-2 0,2 2-129,0 0 0,-1 0 129,0 3-129,-1 0 0,0-3 0,-1 1 129,1 3-129,-2-4 129,-1 1-129,3-1 129,-2 2 0,0 0-129,1 0 129,2-1-129,0 1 0,0 0 129,4-2 129,-2 0-258,4 0 0,-2 3 0,2-3 0,0 2 0,2-2 0,0 0 0,0 0-258,1 0 258,-1 0 0,1 0 0,11 0 0,-20 2 0,10-1-129,10-1 129,-21 1 129,10 0-129,11-1 0,-21 2 0,21-2 0,-24 1 0,12 0 0,-2-1 0,0 3-129,-2-3 129,-3 0 0,3 0 0,-4 0 0,1 0 0,-1 0 0,2 1 0,-3-1 0,2 2 0,-2-1 0,1 0 129,1 1-129,-4 0 0,2-2 0,0 1 258,-1-1-129,-4 0-129,4 0 129,-4 0-129,1 0 129,-2 0-129,0 0 129,0 0-129,-1 0 129,-1 3-129,1-3 129,0 0 0,-2 0-129,0-1 129,-1-2-129,1 3 0,-2-1 129,2 1 0,-3-3 0,1 3 0,-1 0 0,3 2 0,-2-2 0,2 0 129,-3 0-258,2 0 129,-1 0-129,2 0 0,1 0 0,-1-7 129,0 5-129,2-1-129,-1 1 129,0 1 0,0-3 0,-2-1 0,2 0 0,0 2 0,2 2 0,0-1 0,1 2 0,0-1 0,1 1 0,2-3 0,-2 3 0,3 0-129,-3 0 258,2 1-129,1-1 0,-1 2 0,1-2 0,0 0 0,-1 1 0,1 1 129,0-2-129,-2 0-129,1 0 129,-3 0 0,4 0 129,-3 0-129,0 0-129,0-3 129,-1 3 0,-2 0 0,-1 0 0,1 0 129,-2 0-129,-2 1 0,2-1 0,-3 2 0,-1-2 129,2 0-129,-2 0 0,1-2-129,-2 2 129,3 0 0,-1 0-129,3 2 129,-2-2 0,2 1-129,-2 2 129,2-2 0,0 0 0,0 0 0,2 1-129,-2-2 0,2 2 129,1-1 0,0 1 0,1-2-129,-1 2 0,-1-2 129,2 1 0,-1-1 0,-2 0 0,2 0 0,-1 1-129,-1-1 129,-1 3 0,2-2 0,-1 0 0,-1 2-129,3 0 129,-1-3-129,1 2 129,3 5-129,-1-6 129,-1-1-129,2 1 0,-1 2 129,-1-3-129,0 4 0,0-3 129,-1-1-129,0 3-129,-4-2 129,3 2-258,-4 0 129,1 1 258,-1-2-258,2 1 129,-3-1 0,3-1 129,-2 1 129,2-2-129,-1 0 0,2 0 0,1 0 0,-1 0-129,2 0 129,2 0-129,0 3 0,3-2-258,1-1 129,1 4-258,1-4 0,1 0 129,-3-4-258,6 4 129,-6 0 0,4 0 258,-2 0 129,3 0 0,-3 0 129,1 0 0,1 8 129,0-8-129,0 3 0,0-3 0,-1 0 0,-1 0 129,0 2-129,3-2 129,-4 0 0,0 0 0,0 0 129,0 2 0,-1 1 129,-1-3-129,-1 3 258,-1-3-129,-2 2 0,-2-2-129,1 0 258,-5 0-258,3 0-129,-4 0 0,3 0 0,-3 0 0,1 0 0,0 0-129,-1 0 129,-2 0 0,4 0-129,-2 0 129,2 0-129,-2 0 0,3 0 0,-1 0 129,3 0-129,0-5 0,0 2 0,0 1-129,0 0 129,-1 2 0,1 0 0,0 0 0,0 0 0,3 0-129,-2 2 129,1-2 0,3 2 0,-2-2 0,2 2 0,2-2 0,0 0 0,-2 1 0,4 1 0,0-2 129,0 1-129,2 2 0,-1-3 0,1 0 0,-2 0 0,3 0 387,-3 1-387,0-1 129,2 0-129,-3 4 0,1-1 0,0 1 0,1-2 0,-1 0-129,-1 0 258,0 0-129,1 1 0,-1-3 129,-1 2-129,1 1 129,-2-1 0,-2-2 0,0 3 0,-1-2 0,-1-1 0,-2 0 0,0 0 0,-3 0 129,3-1-129,-3-3-129,2 3 129,-2-4 0,1 3 0,0-1 0,-1 3 0,0-2-129,-1 2 129,1 0 0,1 0 0,1 2-129,-2 0 0,1-2 129,1 0-129,1 0 0,0 0 0,0 0 0,0 0-129,0 0 0,-2-2 129,3 2 0,1-2 0,1 0 0,-1 2 0,2-1 0,0 1-129,0 0 258,3 0-129,-2 0 0,-2 0 0,1 0 0,0 0 0,-1 1-129,1 1 129,-2 0 0,0 1 0,1-2-129,-2 2 258,0-2-129,-1 1-129,0 0 129,0 1 0,-1-3 0,0 0 0,1 2 0,0-2 0,0 0 0,0 2 0,-1-1 0,0-1-258,0 0 258,1 0 0,-2 0 0,0 0-129,1 3 129,-1-3 129,1 0-129,-2 0 258,2 0-258,2 0 0,-1 0 0,2 0 258,0-3-258,1-1-258,2 3 258,1-2 0,-2 1-129,2-3 129,1 0 0,-2 0 0,-2-2-129,2 2 258,-4 1-129,2-1 0,-2-3-129,-3 5 129,4-1-129,-6 2 129,5-4-129,0 4 129,-1 2 0,2-2 0,1 1 0,2 0 0,-2 1 0,2-1 0,-1 1 0,1-2 0,-1 0 0,1-4 0,-2 6 0,2-9 0,-2 6 0,2-3 0,-3 3-129,1-4 129,-3 5 129,3-3-129,1 2 0,0 3 0,1-3 0,-1 3 0,2 0 0,0 0 0,-1 0-129,1 0 0,1 0 129,-5 5 0,3-2 0,-3 4 0,0-3 0,3 5 0,-3-8 0,-1 7 129,1-5-129,-2 1 0,1 1 129,0-2-129,0 1 0,-1-1 0,4 3 129,0-6-129,-1 3 129,5-1-129,1 1 0,3 0 0,2-3 129,1 2-129,0-2 129,2 3-129,-2 1 129,13-4-129,-22 1 129,10 1-129,1 0 0,-3-2 129,-1 3-258,1-3 129,0 0 0,-2 0 0,2 0 0,0 0 0,-1-3 0,2 3 129,0 0 0,-2 0-129,2 0 0,-3 0 0,1 0-129,0 3 129,-2-3 0,1 0-129,2 2 129,0-2 0,1 3-129,2 0 129,11-3 0,-18 4 0,18-4 0,-11 6 129,11-6-129,0 0 0,-12 3 129,12-3-129,0 0 0,0 0 0,0 0 0,0 0 0,0 0-129,0 0 129,0 0 0,0 0 0,0 0-129,0 0 129,0 0 0,0 0 0,0 0 0,0 0 0,0 0 0,0 0-129,-13 0 258,13 0-129,0 0 0,-15 0-258,15 0 258,0 0 0,-12 4 0,12-4 129,0 0-129,0 0 0,0 0 0,0 0 129,0 0-129,0 0 0,0 0-129,0 0 129,0 0 0,0 0-129,0 0 0,0 0 129,0 0-129,0 0-129,-11 9 129,11-9 0,0 0-129,0 0-258,0 0-645,-18 4-1419,18-4-1806,0 0-645,6-9 258</inkml:trace>
  <inkml:trace contextRef="#ctx0" brushRef="#br1" timeOffset="141651.1019">944 16033 1419,'0'0'2709,"0"0"-129,0 0-2451,0 0 258,0 0 387,0 0 129,0 0 129,0 0 0,0-6 0,0 6 0,0 0 0,0 0-258,0 0-258,0 0-387,0 0 129,0 0-129,0 0 0,0 0 0,-6-11-129,6 11 0,0 0 0,0 0 0,0 0-129,0 0 0,0 0 0,0 0-129,0 0 258,0 0-258,0 0 258,0 0-129,0 0 129,0 0 0,0 0 0,0 0 129,0 0 0,0 0 0,6 6 0,-6-6 0,4 19 129,0-2-129,-2 0 0,4 5 129,1 0-129,2 3 0,1 1-129,0-2 0,1 2 0,0 0 0,0-3 0,2 0 0,-5-6 0,2 0 0,-3-5 129,-1 3 0,-6-15 0,8 14 129,-8-14 0,0 0 0,0 0 0,0 0 129,0 0-258,0 0-258,0 0-516,0 0-774,1-6-2580,-1 6-516,5-15-129</inkml:trace>
  <inkml:trace contextRef="#ctx0" brushRef="#br1" timeOffset="142419.1459">946 16704 1161,'0'0'3225,"0"0"0,0 0-2193,0 0-645,0 0 0,0-7 387,0 7 0,0 0 258,12-20 129,1 13-129,-6-12 129,8 5-258,-6-6 0,12 2-387,-4-9 0,5-2 258,-1-6-645,5 6 129,-1-7 0,5 0 0,-2-1-129,2 1 0,-1-1 0,1 6-258,-1 5 258,-1 0 0,-3 3-129,-2 6 0,-3 4 0,-1 4 129,-4 2-129,-4 1-129,-11 6 129,15-8-129,-15 8-258,0 0 0,12 0-258,-12 0-1032,0 0-2451,0 0-516,0 0-258</inkml:trace>
  <inkml:trace contextRef="#ctx0" brushRef="#br1" timeOffset="143055.1822">1263 16713 2967,'0'0'4257,"0"0"-387,0-11-1677,0 11-1290,0 0-516,0 0-258,0 0 0,0 0-129,-3 7 258,3-7-258,0 12 0,0 0 129,3 3-129,-1 3 129,2 2 0,-1 7 0,0-5 129,0 8 0,-3-4-129,2 3 387,-2-5-258,0 5 258,-5-7-258,5 2 129,-5-7-129,4 2 0,-3-5-258,4-2-129,0-12-387,-2 10-387,2-10-1161,0 0-2322,7-14-387,3-3 0</inkml:trace>
  <inkml:trace contextRef="#ctx0" brushRef="#br1" timeOffset="143627.215">1496 16742 1419,'7'30'1548,"-2"-16"-903,-5-14 387,14 18 0,-14-18 258,17 10 0,-17-10-129,22 0-129,-22 0-129,23-16 0,-13 3-258,2 0-258,-2-5-258,-1 0 0,-3-4 129,-1 5 0,-3-3 129,2-1 258,-4-4-129,0 9 0,-6-9 258,4 9-258,-7-2 0,5 5 0,-6-3-258,10 16 0,-16-11-129,16 11-129,-19 0 0,9 2 0,10-2 0,-20 10-129,20-10 0,-18 20 129,12-8-129,6-12-129,-14 21-129,14-21 129,-6 27 0,6-27-258,-3 28-258,3-28-387,-3 22-1419,2-5-1548,-2-5-387,3 7 646</inkml:trace>
  <inkml:trace contextRef="#ctx0" brushRef="#br1" timeOffset="144475.2635">1858 16324 1935,'-13'-11'3096,"13"11"-1806,-8 12-774,8-12-129,-9 14-129,8 1 387,-1-3-129,1 7 258,-2-2 129,3 5-129,-1-5 129,1 11 0,0-11-258,0 6 129,0-5 0,0 6-387,0-4 129,5 2 129,-3-12-258,6 7-129,-8-17 0,16 16-129,-16-16 0,23-2-129,-10-8 0,-2-4 0,3 2 0,-1-3 0,-2 0-129,1-5 129,0 3 0,-4 0 129,0-2 0,-2 1 387,-2-1-387,-2-1 0,-2-2 0,0 8 129,0-2-258,0-4 0,-1 3 0,-3 0 0,-1 2-129,0-2 129,5 17 0,-13-24-129,13 24 129,-17-12 0,17 12 0,-20 0-129,9 0 129,-3 11 129,1 0-258,-4-2 0,5 4-516,-6-8-645,18-5-2451,-14 24-774,1-20-258</inkml:trace>
  <inkml:trace contextRef="#ctx0" brushRef="#br0" timeOffset="179755.2813">16478 18092 1161,'0'0'1548,"0"0"-129,0 0-258,0 0 258,0 0 129,0 0-387,0 0 129,0 0-129,0 0 0,0 0 258,0 0-516,0 0 0,0 0 258,0 0-645,0 0 0,0 0-387,0 0 258,0 0-903,0 0 258,0 0 258,0 0-129,0 0-258,0 0 258,0 0 0,0 0-129,0 0 258,0 0 0,0 0-387,0 0 129,0 0 516,0 0-774,0 0 903,0 0-1032,21-46 645,-21 46 0,0 0 129,0 0-258,0 0-387,0 0 774,0 0-774,0 0 645,0 0-645,0 0 516,0 0 0,0 0 258,0 0-258,0 0-516,0 0 645,0 0-258,0 0 129,0 0-129,0 0 258,0 0-129,0 0 516,0 0-387,0 0 129,0 0-516,0 0 645,0 0-387,0 0-516,0 0 645,0 0-516,0 0 774,0 0-516,0 0 645,0 0-387,0 0 258,0 0 0,0 0-129,0 0-129,-47-37 0,47 37 258,0 0-645,0 0 387,0 0-258,0 0 516,0 0-516,0 0 645,0 0-903,0 0 516,-51 37 0,51-37-387,0 0 516,0 0-387,0 0 0,0 0-129,0 0 516,0 0-387,0 0 258,-36 58 0,36-58-387,0 0 258,0 0 129,-6 59 0,6-59 0,0 0 0,0 0-258,-3 61 129,3-61 129,0 0-129,0 0 129,0 0-129,0 0 129,1 58 129,-1-58 0,0 0-129,0 0-258,0 0 258,21 51 0,-21-51 0,0 0-387,0 0 387,0 0-387,0 0 387,0 0 0,56 36-258,-56-36 0,0 0 0,0 0 258,0 0-645,48 0 387,-48 0-387,0 0 258,0 0-129,0 0-258,56-18 129,-56 18-387,0 0 387,0 0-387,0 0 0,50-59-516,-50 59 387,0 0 0,0 0 129,36-48 258,-36 48 0,0 0 258,0 0 258,0 0 129,20-53 0,-20 53 0,0 0-258,0 0 0,0 0 129,0-50-258,0 50 0,0 0 516,-2-51 0,2 51 258,0 0 387,-9-56 129,9 56-129,0 0 129,-14-58-387,14 58-129,0 0-129,0 0-258,-27-54-516,27 54 387,0 0 0,0 0 258,0 0 0,-57-11 645,57 11-258,0 0-129,0 0 129,-58 18-516,58-18 0,0 0-903,0 0 129,-52 40-903,52-40-2064,0 0 0</inkml:trace>
  <inkml:trace contextRef="#ctx0" brushRef="#br0" timeOffset="180678.3341">16482 17429 258,'-6'0'3354,"6"0"387,0 0-645,-11-2-2709,11 2-903,0 0 516,-8-11 387,8 11 0,0 0 387,0 0 258,0 0-129,0 0 129,-8-13 129,8 13-258,0 0-258,0 0-258,0 0-129,0 0 0,0 0-129,0 0-129,0 0 0,0 0 0,0 0-129,0 0 129,0 0 129,0 0 0,0 0-258,0 17 258,0 3-129,1 5 0,4-4 387,1 12-129,1 6 0,1 7-129,1-5 258,3-2-129,-12-39 0,26 99-258,-14-43 129,3 3 0,0-9-258,0 3 129,0 7-129,1 3 129,3-8 0,-19-55 0,35 89-258,-35-89 129,37 65 129,-37-65-387,28 48 387,-28-48-258,0 0 258,0 0 0,0 0 129,0 0-129,0 0-129,24 56 129,-24-56-129,0 0 258,0 0-387,0 0-129,0 0-903,0 0-1935,0 0-1032,0 0-129,0 0 0</inkml:trace>
  <inkml:trace contextRef="#ctx0" brushRef="#br0" timeOffset="181422.3767">16890 18286 2580,'0'0'4128,"0"0"-387,0 0-1161,-44-53-2064,44 53 258,-17-60 129,17 60-129,-9-65 387,9 65-258,-3-66 387,3 66-258,7-68-258,3 33-387,2 6 0,4 1-129,0 2-516,5 11-129,-1-10 0,0 21 0,1 0 387,1 3-129,-22 1 0,0 0 387,61 32 129,-61-32-129,0 0-258,49 65 0,-49-65 516,20 56-258,-20-56-129,9 56-258,-9-56-129,0 0 258,-4 69 258,4-69 0,0 0-129,-37 60 0,37-60 129,0 0 0,-41 52 129,41-52 0,0 0-387,0 0 129,-62 43 0,62-43 0,0 0-129,0 0 0,-51 8 0,51-8-129,0 0-258,0 0-258,0 0-258,0 0-1677,0 0-2451,-50-29 258,50 29-516</inkml:trace>
  <inkml:trace contextRef="#ctx0" brushRef="#br0" timeOffset="182570.4424">17200 17783 2322,'0'0'3999,"0"0"-129,15-19 0,-15 19-3096,0 0-387,11-10-258,-11 10 0,0 0 129,10 0 129,-10 0 258,8 12-129,-8-12-129,0 0 387,11 0-129,-11 0-129,0 0-129,8 12-129,-8-12 129,0 0 0,0 0 258,0 0-387,30 63 258,-30-63 258,0 0-387,15 69 0,-15-69-258,12 52 129,-12-52-387,5 56 516,-5-56-387,0 0-258,6 55 0,-6-55 258,0 0 129,0 0-129,0 0-129,0 0 258,0 0 0,23-50 387,-23 50 129,19-79-387,-8 28-387,2 9 129,1-2-129,1 1 129,1 1-387,1 21 0,0-1-258,-2 6 258,2 16 387,0 0-129,-3 4 0,1 18-258,-3-6 258,1-9 129,-4 5 0,1 9 129,-3-4 0,-7-17-129,0 0 387,14 50 387,-14-50-516,0 0 0,8 61 129,-8-61-258,0 0 0,1 50 0,-1-50-258,0 0-129,0 0 645,16-13-387,-5-10-258,7 1 0,-2 1 129,8-11 0,-2 11-129,0-1 0,-1 2-129,-3 12 258,-2 7 0,-3 1 387,-2-8-258,-11 8 0,0 0 0,27 30 258,-27-30 129,0 0-387,23 62 0,-23-62 0,14 68-387,-14-68 516,13 48-129,-13-48-516,8 61-129,-8-61-903,0 0-2064,0 50-1290,0-50 0,0 0-387</inkml:trace>
  <inkml:trace contextRef="#ctx0" brushRef="#br0" timeOffset="183382.4888">18411 17057 1,'-22'24'3224,"5"-19"1,7 7-1677,0 8-1032,2-10 258,1 9 258,-4-6 0,7 13 129,-6-7 258,9 15-129,-9-9-258,10 13 129,-9 2 258,8 7-774,-8 4 129,5 7-258,-4-10 129,4 5 0,0 13 129,4-11-387,0-2-258,3 13 0,6-12 0,3-6 0,-12-48 0,31 99-387,-31-99 258,35 68 129,-35-68-129,37 50 258,-37-50-129,0 0-129,63 54-129,-63-54 387,0 0-258,71 12 0,-71-12 129,0 0-129,63-5 0,-63 5 258,0 0-258,0 0 129,0 0-129,49-12-516,-49 12 387,0 0-387,0 0 0,0 0-129,0 0-903,9 55-1935,-9-55-1419,0 0 0,0 0-387</inkml:trace>
  <inkml:trace contextRef="#ctx0" brushRef="#br0" timeOffset="184166.5337">18641 17420 258,'2'13'3999,"2"-2"-258,-4-11 0,0-7-2967,0-7-774,0 3 258,0-3-516,0-2 258,0 3 258,-2 1-129,1 0 129,-5-3 129,6 15 129,0 0 0,0 0 129,-10-5-129,10 5 258,0 0-129,0 0-129,0 0 0,0 0 129,0 0-387,0 0 129,5 3-129,6 7-129,-11-10 129,23 17-129,-8-1 129,5 2-129,-1 1 0,5 3 129,2 13-129,3-9 0,1 10 0,4 0 0,4 0 0,1-2 129,2-2-129,-1 9-129,-40-41 258,80 80-258,-80-80 258,73 70 129,-73-70-387,60 67 0,-60-67 0,45 57 0,-45-57-129,0 0-129,0 0 0,48 46-387,-48-46 387,0 0 0,0 0 129,0 0-129,0 0-258,0 0 0,0 0-516,-23 53-1548,23-53-1806,0 0-903,-47-8 516</inkml:trace>
  <inkml:trace contextRef="#ctx0" brushRef="#br0" timeOffset="184810.5705">18774 18161 1677,'-4'59'2709,"4"-59"-1806,0 0 258,0 0 387,0-52 387,0 52 129,0-58 387,0 58 129,1-59-516,-1 59-645,12-74-516,-1 26-129,-4 9-387,5-19-258,1 21-258,2-13 0,1-6 0,-1-2 129,1 8-129,0-7 0,0 12-258,0-2 129,1-6 387,-2-1-258,0 13 129,-2 3-129,0 4 0,-2 5 129,-3 2 0,-1 6 0,-1 1-129,-3 8 129,-3 12 0,5-17 0,-5 17 0,0 0-129,0 0 0,0 0-129,0 0-129,0 0-387,1 22-645,-7-12-1806,-1 4-1419,2 3-387,5-17 258</inkml:trace>
  <inkml:trace contextRef="#ctx0" brushRef="#br0" timeOffset="186074.6428">19111 16831 1161,'0'0'3225,"0"0"-129,0 0-774,-12-16-645,12 16 0,0 0-387,0 0-258,-6-16 0,6 16-387,0 0-129,0 0 258,0 0-387,0 0 0,0 0-129,0 0-129,0 0 0,6 9 0,-6-9-129,15 12 0,-15-12 129,23 20-129,-6-6 129,1 3-129,6 5 0,0 4 0,4 6 129,3 5-129,2 3-129,1 9 0,0-1 129,0 8 0,-2-1 0,2 13 0,-3-9-129,0 5 258,-3 0 129,-2 8 129,-3-28 0,-3 14-129,-2-8 129,-5 1-387,-13-51 516,17 99-645,-13-50 258,-4-49 0,4 85 0,-4-85 0,0 92 129,0-92 258,0 65-258,0-65 0,0 0 129,0 63-258,0-63 129,0 0-516,0 0 129,0 0 258,0 0-129,0 0 0,0 0 0,-3 50 0,3-50 0,0 0 387,0 0-258,0 0-645,0 0 258,0 0 258,0 0-1032,-14 53-2580,14-53-1290,0 0-774,0 0-129</inkml:trace>
  <inkml:trace contextRef="#ctx0" brushRef="#br2" timeOffset="229574.1308">10396 16713 1419,'0'0'1290,"0"0"0,0 0-387,0 0-129,0 0-129,0 0-129,0 0 0,0 0-258,-7 12 129,7-12-258,0 0 129,0 0-129,0 0-129,0 0 0,0 0 0,0 0 0,0 0 0,0 0 0,0 0 0,0 0 0,0 0 0,0 0 0,0 0 0,0 0 0,0 0 0,0 0 0,0 0 129,0 0-129,0 0 0,0 0 0,0 0 0,0 0 0,0 0 258,0 0-258,0 0 129,0 0-129,0 0 258,0 0-129,0 0 258,0 0-129,0 0 129,0 0-129,0 0 0,0 0-129,0 0 0,0 0 0,0 0 0,0 0 129,0 0-129,0 0 0,0-6 129,0 6-129,0 0 258,0 0-258,0 0 129,0 0 0,0 0-129,0 0-129,-1-13 258,1 13-129,0 0-258,-2-12 258,2 12-129,-1-14-129,1 14 129,0-15 0,0 15 0,0-11 0,0 11 129,0-15-129,0 15 129,0 0 0,-3-13-129,3 13 0,0-14 129,0 14-129,0 0 0,-2-11 0,2 11 0,0-15 129,0 15 0,0-10 0,0 10 0,0-17 258,0 17-129,0-14 0,0 14-129,0-13 129,0 13-129,0 0 129,-3-12-258,3 12 129,0 0-129,0-14 0,0 14 258,0 0-258,0-11 129,0 11 0,0-11 0,0 11 0,0 0 129,0-12-258,0 12-129,0 0 129,0 0 129,0 0-129,0 0-129,0 0 258,0 0-258,0-14 129,0 14 258,0 0-258,0 0 129,0 0-129,-2-13 258,2 13-258,0 0 258,0-12-258,0 12-258,0-10 258,0 10 0,0 0 0,0-14-129,0 14 0,0 0 0,0-11 0,0 11 0,0-13 0,0 1 0,0 12 0,0-20 0,0 20 0,0-17 129,0 17 0,0-21 0,0 21 0,0-15 0,0 15 0,0-13 0,0 13 0,-1-18 0,1 18 0,-3-15 0,1 1 0,2 14 129,-2-24-129,1 11 129,-1-4 0,-1 4-129,2-5 129,1 4-129,-1-1 129,0 1-258,0 1 258,-1 0-129,1 2 0,0-1 129,-2 0 0,1-1-129,0 2 129,0-1 0,-1 0 0,1-3-129,0 3 0,-2-5 0,1 2 0,-1-4 0,-2-1 0,3-4 0,-1 1 0,1-1 0,-1-2 258,1 2-258,1-4 0,1 8 0,0-4 0,1 4-258,0-1 258,0 4 0,0-3 258,0 2-258,0 0 129,0-3-129,0-1 129,0-3 0,1 0 0,0-1-129,-1-1 0,2-1 0,-1-1 0,0 3 129,2-2-129,-1 2 0,1-1 0,1 2 0,-2 0 0,3 3 129,-3-4 0,2 0-129,-3-1 129,1 1-129,-1-2 129,2-1-129,-2 0 129,0-1-129,0 0 0,-1 1 0,0 0 0,0-2 0,0 3 0,0 1 0,0-1-129,0 1 258,-1 0-258,0-1 129,0 0 0,-1 2-129,2-2 258,-1 0-258,1 2 258,0-4-258,0 5 129,0 0 0,0 0 0,0 3 0,1 0 0,1 1 0,-1 1 0,-1-1 0,0 1 129,0-3-129,0-1 129,0-1-129,-1-3 129,-3-1-129,-1-2 129,1 2-129,-2-1 129,0 1-129,1 4 0,1-4 129,0 3-258,-1 1 258,1 4-258,-1-3 129,2-3-129,-2 3 0,-2-3 0,1 4 0,-2-2 258,-1-4-258,0 2 129,-1 0-129,0 3 129,0-2 129,-1-1-129,0 0 0,3-1 129,-2 6-129,2-4 0,3-1 0,0 2 0,0-1-129,-1-1 258,3 4-129,0-2-129,-1 2 258,-1-3-129,1-3 129,-2 0-258,-1 1 129,1-1-129,1 1 129,-1 0-129,1-3 0,2 3 0,1 4 0,-1-2 129,3 1 0,0-2 0,0 1 0,0-3 0,0 1 129,-1 0 0,-1-2-129,-3-4 129,2 4-129,-3-4 129,0 5-129,0-5 129,0 5-129,-1-4 129,2 3-129,-1 1 0,2-2 129,-1 3 0,2 0 0,-1 2-258,1 1 258,0 4-258,1 1 129,1-1-129,1 1 129,0 0-258,0-1 129,0 2 129,0 0 0,0-2 0,0 1 0,0 2-129,0-2 129,-2-1 129,0 2-258,0-3 258,-2-2-129,0 0 0,0 0 0,1 2 0,-1-2 0,2 0 0,-2-1 0,3 1 0,-3 2 0,3 1 0,-2-4 0,-1 0 0,1 0 0,0 3 0,1-3 0,0 1 0,1 1 129,1-1-258,0-1 258,0 1-258,0 2 0,0-2 0,1 0 129,0 2 0,-1-1-129,0 1 129,0 1 0,0 0 0,-4 1 0,1-1 129,-2 2-258,0 1 258,2-1-129,1 0 0,-1-3 0,3 2 0,0-4 0,0 2 0,0 1 0,0 1 0,4 0 0,-1 2 0,0 1 0,-1 1 0,0 4 0,-1-2 129,1-1-129,-2 0 0,0 0 0,0 2 0,-2 1 0,1-3 0,0 4 0,0-3-129,1 0 129,0-1 0,2 2 0,2-4 0,1 2 0,-1-4 0,0-1 0,-1 1-129,-1-1 258,1-1-258,-3-2 129,0 5 0,0-5 0,0 5-129,0 1 129,0 0 0,0 2 0,2 1 0,-1 0 0,-1-2 0,0 5 0,0-2 129,0-1-129,0 1 0,0-2 0,0 2 0,0-2 0,-1-2 0,-1 3 0,2-1 0,-1 1 0,1-2 0,0 0 0,0 4 0,0-5 0,0 5 0,0-2 0,0-3 129,0 5-129,-2-4 0,0 0 0,0-1 129,0 3-258,-2 0 129,1 1 0,-3-1 129,2 1-258,-1 3 129,5 10 0,-10-21 129,5 9-129,2-2 0,-1 2 0,3 2-129,0-3 129,0-1 0,1 3 0,0-1 0,0-1 0,1 1 0,0-1 0,2 1 0,0-2 0,-1 4 0,1-2 0,-1 0-129,-2 12 129,7-19 0,-7 19-129,7-19 0,-7 19 129,5-16 0,-5 16-129,3-12 129,-3 12 0,4-13 0,-4 13 0,0 0 0,4-15 0,-4 15 129,4-14-129,-4 14 0,4-15 0,-4 15-129,3-15 129,-3 15 0,2-16 0,-2 16 0,1-13-129,-1 13 129,2-12 0,-2 12 129,0-11-129,0 11 0,0 0 0,0-12-129,0 12 258,0 0-129,0 0-129,0-11 129,0 11-129,0 0 129,0 0 0,0 0 0,0 0 0,0 0 0,0 0 0,0 0 0,0 0 0,0 0 0,0 0 0,0 0 0,0-11 0,0 11 0,0 0 0,0 0 0,0 0-129,0 0 129,0 0 0,0 0 0,0 0 0,0 0 0,0 0-258,0 0 258,0 0 0,0 0 0,0 0 0,0 0-129,0 0 129,0 0 0,0 0 0,0 0 0,0 0 0,0 0 0,0 0 0,0 0 0,0 0 0,0 0 0,0 0 0,0 0 129,0 0-129,0 0 0,0 0-129,0 0 129,0 0 0,0 0-129,0 0 129,0 0 0,0 0 0,0 0-129,0 0 129,0 0 129,0 0-129,0 0 0,0 0 0,0 0 0,-10 0 0,10 0 0,0 0 0,0 0 0,0 0 0,0 0 0,0 0 0,0 0 0,0 0 0,0 0-129,0 0 258,0 0-258,0 0 129,0 0 0,4 9 0,-4-9 0,0 0 0,0 0 129,3 10-129,-3-10 0,0 0 0,0 0 0,0 0 0,0 0 0,13 10 0,-13-10 0,0 0 129,17 5-258,-17-5 258,13 4-129,-13-4 0,19 2 0,-19-2 0,23 3 0,-10-3 0,0 0 0,2 0 0,-2 2 0,2-2 0,-2 1 0,0 0 0,-1-1 0,1 0 0,-2 0 0,0 0 0,-1 0 0,1-1 0,-11 1 0,18-3 0,-18 3 0,15-2 129,-15 2-258,10 0 129,-10 0 0,0 0 0,0 0 0,13 0 0,-13 0 0,0 0 0,0 0 0,0 0 0,0 0 0,0 0 0,11 6 0,-11-6 0,0 0 0,0 0 0,13 7 0,-13-7 0,0 0 0,13 1 0,-13-1 0,0 0 0,11 0 0,-11 0 0,0 0 0,13 3 0,-13-3 129,0 0-258,12 1 129,-12-1 0,0 0 0,0 0 0,11 3 0,-11-3 0,0 0-129,0 0 258,0 0-129,0 0 0,0 0 0,0 0 0,11 7 0,-11-7 0,0 0 129,0 0-129,0 0 0,0 0 0,0 0-129,0 0 129,0 0 0,0 0 0,0 0 0,0 0 0,0 0 0,7 10 0,-7-10 0,0 0 0,0 0 129,0 0-129,0 0 0,0 0 0,3 12 0,-3-12 0,0 10 0,0-10 0,0 0-129,0 19 129,0-19 129,0 17-129,0-7 0,0 2 0,-2 2 0,1 6 0,-1-3 258,0 1-258,-1 2 129,2 1-129,0 4 129,-1 0-129,-1 2-129,-1-1 258,0 5-258,-2 0 258,-1 3-129,0 0 0,-2-2 0,0 3 0,0-2 0,0 0 0,3-3 0,0-1 0,2-2 0,1-1 0,3-1-129,0-1 129,0 0 0,0 3 129,2 1-258,-2 3 129,0 1 129,0 2-129,0 3 0,-2-2 0,-3 5 0,-2-4 129,1-2-129,0-3 0,2 0 0,-1-2 0,1-2 0,0-1 0,4 1 0,0-4-129,0 5 129,3 1 0,0 0-129,0 2 129,0 4 0,0-3 0,-1 1 0,1-1 0,-1-2 0,1-1 0,-1-4 0,4-4 0,-3 2 129,2-5-129,2 0 129,-2 1-258,1 1 258,0-2-129,0 2 0,-1 2 0,-1-1 0,2 3-129,-3-2 129,-2-2 129,5 0-129,-4 3 0,1-4 0,0 1 0,0-2 0,1-4 0,1 0 0,-1 4 0,5-2 0,-3-1 0,0 7 0,0-1 0,2 3 0,-5 3 0,2 3 0,-2-2 0,1 1 0,0 2 0,-1-4 129,2-2-129,1-2-129,-3 0 258,1 1 0,-1-1 0,0 5 0,-1 0-129,-1 1 258,0 4-258,0 0 129,-1 3-129,0-2 0,2 4-129,-2-4 129,0 0 0,0 0 0,2-2 0,-1 2 0,6-3 129,-2 0-258,2-1 129,-1 2 0,3 0 0,-3 0 0,-1 2 0,-1-2 0,1-1 0,-3 2 129,1 0 0,-2 0 0,5 4 0,-4-4 0,1 1-129,1 0 258,1 2-258,0 0 0,-1 1 0,2-1 129,-1-2-129,1 1 0,-2 1 0,2-1 0,0-1 129,1-2-129,-1 0 0,-1-2 0,-1 3 0,1 0 0,-1 0 129,0 0-129,0 3 129,-1-2-129,2 3 129,1-2-129,-1 3 129,3-4 0,-2 3-258,-2 0 129,1 1 0,-1 1 0,-2 0 129,-2 2-129,1 0 0,-1 0 0,0 0 0,0-2 0,1-1 129,2 0-258,0-4 129,1 2 0,-1-2 129,1 2-129,-2 2 0,-1 0 129,2 0-129,-2 5 258,1 3-258,-1 2 0,2 2 0,-1-5 0,-1-2 0,3-2 0,-3 1 129,-1-7-129,0-6 129,0-1-129,-1-4 0,-4-2 129,3 1-129,-1-4 0,2 1 0,0 1 0,1 1 0,0 0 0,0 2-129,0-1 129,2 1 0,-1-5 129,1 1-129,1 1 129,2-6-258,-3 0 258,3 1-129,-2 1 0,1 2-129,1 0 129,-2 3-129,1 0 129,0 0 0,-3 2 129,2-2-129,-2 2 0,-1 0 129,0-3-129,1 0 129,-1-1-129,0 0 129,0 0-129,1 1 0,-1-4 0,0 0 129,2 2-129,-1 2 0,-1-4 0,2 2 129,-2 2-258,4-3 258,-3 1-129,0 0 0,-1 1 0,0-1 129,0 0-129,0-2 0,-2 3 129,-2-3-129,2 4 0,-2-2 0,2 0 0,-1-1 0,1 2 0,1 3 0,1-8 0,0 4-129,0-2 129,0 0-129,0 0 258,0-1-258,0-1 129,0 0 0,-2-3 0,2-12 0,-1 22 0,-2-9 0,3-13 0,0 23 0,0-9 0,0-14 0,4 20 0,-2-5 0,-2-15 129,3 15-129,-1-4 0,-2-11 0,0 12 0,0-12 129,0 14-129,0-14 0,-5 13 0,5-13 0,-7 15 0,7-15 129,0 0-129,-9 18 0,9-18 129,0 0-129,-10 13 0,10-13 0,0 0 129,0 0-129,-10 11 129,10-11-129,0 0 0,0 0 0,-3 11 0,3-11 0,-1 14 0,1-14 0,-2 12 0,-2 1 129,4-13-129,0 0 0,-4 12 129,4-12-129,0 0 0,0 0 0,0 0 0,0 0-129,0 0 129,0 0 0,0 0 0,0 0 0,0 0-129,0 0 129,0 0 0,0 0 0,0 0 0,0 0-129,0 0 129,0 0-129,0 0-129,0 0-387,0 12-1161,0-12-1419,-6-9-1548,6 9-258,-5-11-129</inkml:trace>
  <inkml:trace contextRef="#ctx0" brushRef="#br2" timeOffset="232310.2873">10041 17018 1032,'0'0'1935,"0"0"-1935,0 0-645,0 0 0,0 0 387,0 0 387,0 0 258,12-4 387,-12 4 387,0 0 129,0 0 516,0 0-258,0 0 0,0 0-516,0 0 129,0 0-129,0 0-129,0 0-387,0 0 258,0 0-516,0 0 0,0 0 0,0 0 0,0 0-258,0 0 0,0 0 129,0 0 0,0 0-129,13-2 129,-13 2 129,17 0-129,-6-1 129,5-1 0,1-1 0,5-1-129,-3-2 258,5 2-258,0 2 0,2 0 0,-3-1 129,2 2-258,-3-4 258,3 5-129,-3-1 0,-2-1 0,0-1 0,-1 2 0,-6-1-129,1 2 129,-14 0-129,16-3 0,-16 3 129,0 0-258,0 0 129,0 9 0,0-9 0,-10 19-129,4-7 129,-6 2-129,0 2 0,2 2-129,-2 4 129,0 7-129,-1-2 258,0 5 0,-1-2-129,2 10 0,1-3 129,-1 0 129,1-3-129,3 2 129,-1-11-129,2 6 0,1-2 129,2-7-129,2-10 0,1 2 0,1-2 0,0-12-129,0 12 0,0-12 0,0 0-387,5-7-129,-5 7-387,0 0-1548,7-17-1548,0 3-645,-7-1 645</inkml:trace>
  <inkml:trace contextRef="#ctx0" brushRef="#br2" timeOffset="233126.3339">10162 17230 258,'28'-6'2193,"-8"6"-645,-8 0-258,-12 0 258,20 3-258,-20-3-387,11 9 258,-11-9-129,0 0 0,0 0-129,16 5 129,-16-5-129,0 0-129,0 0 258,0 0-258,0 0 129,0 0-129,0-9-258,0 9-129,0 0-258,0 0 0,0 0-129,0 0-258,0 0 129,-14-8-129,14 8 0,0 0 129,0 0-129,0 0 129,0 0 0,0 0 258,0 0 0,0 0 0,0 0 129,-5 8 0,5-8 0,0 0 0,0 0 0,0 0-129,0 0 0,10 0 0,-10 0 0,19 0-129,-8 0 258,4 2-258,-1 5 0,1-4 0,4-3 129,-3 8-129,4-4-129,-2-2 258,1-1-258,-4 1 129,3-2 0,-4 0 0,-3 0 0,-11 0 0,16-6 0,-16 6 0,0 0 0,0 0 0,12-7 0,-12 7 0,0 0-129,0 0 129,0 0 0,0 0-129,0 0 0,0 0 0,0 0-258,0 0-387,12 7-1677,-12-7-1935,0 0-129,-7 0-516</inkml:trace>
  <inkml:trace contextRef="#ctx0" brushRef="#br2" timeOffset="233914.3791">10709 17024 903,'1'13'3741,"0"3"0,-1-16-129,0 0-2580,0 18-645,0-18 0,0 12 0,0-12 0,5 17 258,-5-17-129,9 19 0,-9-19 129,12 17-129,-12-17-129,20 12-129,-9-11-129,3-1 129,1 0-129,1-4 0,2-4 0,-1-2 0,-1-4 129,-1-1 0,-3 0 0,3 3 129,-8-4-129,2 1 129,-5-2-129,1-4-129,-3 6 0,0-2 129,-2 0-258,0-4 129,-5 6-129,-3 3 0,-1 0 0,-4 3 258,-4 4-258,0 5 0,-3 0-258,-4 4 258,1 7-129,-5 0 0,2 8-129,-1 0 129,1 4-258,-1-4-129,7 5 0,-2-3-387,13 1-516,-4-8-645,13 1-1032,0-5-1419,0-10 129</inkml:trace>
  <inkml:trace contextRef="#ctx0" brushRef="#br2" timeOffset="234426.4084">11003 16927 1,'10'12'2966,"-10"-2"388,0-10-129,0 21-387,0-11-903,0 9-774,-3-4-645,2 14-258,-3-1 0,2 12-258,1-3-258,-1 10 129,0-2 129,1 9 129,0-6-258,1 4 258,0-11-129,0-3 258,-2-5-258,2-4 129,0-29 0,0 17-258,0-17 0,0 14-258,0-14 0,0 0-129,0 0-258,0 0-1290,0 0-1806,3 12-387,-3-12 516</inkml:trace>
  <inkml:trace contextRef="#ctx0" brushRef="#br2" timeOffset="240478.7546">2459 10021 774,'0'0'645,"0"0"-516,0 0 0,0 0 129,0 0 258,0 0 258,0 0 0,0 0 0,14 7 0,-14-7 0,0 0-129,0 0 0,15 8-258,-15-8-258,16 4-258,-5-1-258,3-1-387,0 0-903,5 6-1161</inkml:trace>
  <inkml:trace contextRef="#ctx0" brushRef="#br2" timeOffset="240810.7735">3268 10066 129,'40'-1'3354,"-20"1"129,-20 0-1935,14 0-645,1 0-258,2 0 0,2 0-258,-8 1 0,4 2-387,3 0-129,3-1-387,2 1-774,-4-3-645,-5-3-1290,10 3-387</inkml:trace>
  <inkml:trace contextRef="#ctx0" brushRef="#br2" timeOffset="241066.7882">4052 10094 1161,'46'5'3741,"-32"-6"258,0-4-2064,6 2-774,-3-1-645,5 4-258,-4-1-774,-5 1-903,7-4-2193,9 4-258</inkml:trace>
  <inkml:trace contextRef="#ctx0" brushRef="#br2" timeOffset="241290.801">4857 10040 2451,'57'8'3096,"-32"-6"-1419,2 0-903,4 0-387,-6 0-129,-2 2-387,-6-3-258,4 2-774,2-3-774,0 0-645</inkml:trace>
  <inkml:trace contextRef="#ctx0" brushRef="#br2" timeOffset="241582.8177">5893 10086 2580,'54'-3'3870,"-32"-2"-1032,1-1-903,2 3-387,-2-5-1032,1 4 0,1 1-387,-3-1-258,4 2 129,1-2-516,2 3 0,-2-2-387,2 3-774,0 0-1677,-4-9-774</inkml:trace>
  <inkml:trace contextRef="#ctx0" brushRef="#br2" timeOffset="241802.8303">6867 9929 2193,'67'1'3483,"-33"-1"-1677,0 1-1032,-1 4-516,1-2-258,0 0 0,-4-2-258,-3 0 129,-3-1-258,2 0-129,-4-3-387,-1-5-774,5 2-1032</inkml:trace>
  <inkml:trace contextRef="#ctx0" brushRef="#br2" timeOffset="242042.844">7727 9963 1032,'40'15'1290,"-20"-12"0,0-3-258,-1-2-129,0-7-387,3 0-258,1-1-258,3-4-387,1-1 0,1 0-516,0-3-774,5 7-774</inkml:trace>
  <inkml:trace contextRef="#ctx0" brushRef="#br2" timeOffset="242274.8573">8370 9815 3096,'63'20'3741,"-30"-11"-1419,1 7-645,-2-7-774,2 3-645,-6-5 0,2 1-129,-5-7 0,4-1 129,-7-1 0,0-9-129,0-2 0,-2-2-129,5 3-258,-3-7-645,6 5-387,-4-4-516,6 9-774,-3 1 0,0 3-516</inkml:trace>
  <inkml:trace contextRef="#ctx0" brushRef="#br2" timeOffset="242494.8699">9315 9907 3354,'39'7'3483,"-22"-4"-903,-4-2-1161,3 0-903,-2 1-645,-2-2-387,3 1-387,-3-2-258,5-2 129,-3-5-258,5 1-129,-2-1 0,1-1-258,3 4-128</inkml:trace>
</inkml:ink>
</file>

<file path=ppt/ink/ink3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04T17:50:08.022"/>
    </inkml:context>
    <inkml:brush xml:id="br0">
      <inkml:brushProperty name="width" value="0.05292" units="cm"/>
      <inkml:brushProperty name="height" value="0.05292" units="cm"/>
      <inkml:brushProperty name="color" value="#FFFFFF"/>
    </inkml:brush>
  </inkml:definitions>
  <inkml:trace contextRef="#ctx0" brushRef="#br0">1189 16433 1806,'12'-24'2064,"-5"7"-387,1 0 258,-1 0-387,3 4-129,-4-6-129,7 5-129,-7-5-129,7 9-129,-6-9 0,4 9-129,-6-7-387,-5 17 0,18-22-258,-18 22 0,13-16-129,-13 16 0,0 0-129,16-10 129,-16 10 0,0 0 0,0 0-129,0 6 129,0-6 0,-11 21 0,-1 0 0,-3 3 0,-3 2 0,-3 2 129,-2 1 0,2 2-129,-2-2 129,4-2-129,3-10 129,2-3 0,3-3-258,11-11-129,0 0 258,0 0 0,0-8 0,10-9 0,6-2-129,3-6 129,2 0-129,4-4 387,-1-4-258,-1 6 129,1-4 0,-3 7 129,-6 0 129,1 8-129,-7 0 129,-9 16-129,14-12 0,-14 12 0,0 0-129,0 0 0,0 0 0,0 0-129,-9 10 129,-1 0 0,-6 6-129,-2 6 129,-3 2-258,-4 1 258,1 1-129,-2 0 0,5-4 129,5-3-129,0-7 0,6-4-129,10-8 258,0 0-129,0 0-129,0 0 129,0 0 0,18-14-129,0-3 129,6-6 0,3-5-129,4-7 129,5-1 129,-2-2-258,2 3 129,-2 3 0,-3 2 0,-6 6-129,-2 10 129,-9 1-129,-14 13-129,14 0 258,-14 0-129,-12 20 0,-7 2 129,-2 1 0,-8 8 0,-4 4 129,-6 0-129,-2 3 0,-1 1 129,3-1-258,-1-1 258,3-4-129,6-8 129,4-4-258,8-1 129,2-11-129,17-9 129,-12 12 129,12-12-258,12-12 129,7-5-129,4-7 129,5-7-129,9-4 129,-1-3 0,0-5-129,1 1 129,-3 6 0,-4 5 129,-3 4-129,-6 3 129,-5 9 0,-3 2-129,-13 13 258,14-12-129,-14 12-129,0 0 129,-3 5-129,-8 10 0,-6 2 129,-4 10-129,-6 3 0,-5 8 0,-4 3 129,0 0-129,-1 3 0,0-3 129,4-7-129,3-5 129,6-5-129,5-6-129,5-6 0,14-12 258,0 0-258,15-12 0,13-11 129,11-3-387,2-11 129,6-2-129,2-6 258,1 6-258,-10 0 258,-5 10 0,-9 7 258,-9 5 0,-17 17 129,0 0 129,0 0-129,-13 19-129,-9 8 129,-6 2-129,-7 5 0,-5 9-129,-3-3 0,0-2 0,0 2 0,5-11 129,2-5-129,10-2 129,2-8-387,10-10 258,14-4-129,0 0 0,2-18 0,14-3 129,7-3-129,4-5 0,3-2 129,-2 4-129,3-2 129,-7 10-129,-4-1 0,-5 11 0,-3 8 129,-12 1 0,2 10 258,-4 3-129,-11 11 129,-4-2 0,-6 7-129,-4-5 129,2 1-258,-4-7 258,5 2-387,2-8 129,6-3-129,6-9 129,10 0-129,0-7 0,3-7 129,12-6-129,4-2 129,0 1 0,3-8 129,-1 10-258,-1 1 258,-4 3-129,-5 3 0,-11 12 129,14-5-129,-14 5 129,-4 8 0,-8 1 129,-6 6-129,-4-1 129,-3 7-258,-2-5 258,0 4-258,0-7 129,4 3-129,8-7 0,2-4 0,13-5 0,0 0 0,0 0 0,3-11 0,12 0-129,3-3 129,1-2-129,1 4 129,-3 1-129,0 2 129,-7 1 0,-10 8-129,0 0 258,0 0-129,0 15 129,-13-3-129,-5 1 258,-1 4-258,-3 1 387,2-1-387,1-5 129,4-2 0,3-2-129,12-8-129,0 0 0,0 0 129,0 0-129,15-8-258,3-2 258,-1 1 0,3 1 0,-2 1 129,0 0 0,-3 2 0,-15 5 0,12 0 258,-12 0-129,0 19 0,0-19 258,-8 21-258,8-21 0,-9 19-129,9-19 129,-9 17-258,9-17 258,0 0-258,0 0 129,0 0 0,0 0 0,0 0 0,0 0 129,0 0 0,0 0-129,-5-7 0,5 7 0,0 0 0,-1-13 129,1 13-129,0 0 0,-3-13-129,3 13 129,0 0 0,-7 11-129,7-11 129,-23 21 0,8-7 129,-2 4-129,0-4 129,0-2 129,2-5-258,3-2 129,12-5-258,0 0 258,0 0-387,0-17 129,14 0-129,6-1 0,1-3 129,3 0 0,-1 2-129,0 5 129,-2-3 258,-8 5 129,-3 5-129,-10 7 0,13-4 129,-13 4-129,0 0 129,0 0-129,0 0-129,-11 12 0,-1-1 129,-4-2 0,-5 5-258,-2 5 258,-1-6-129,2-1 258,3-2-129,3 1-129,5-6 129,11-5 0,0 0-129,0-12-129,13-5 0,6-4-129,0-1 258,1-3-258,1 0 387,-1 2-258,-5 6 129,-4 5 0,-6 2 129,-5 10-129,0 0 129,0 0 0,-7 13-258,-8 3 129,-2 1 0,-2 3 129,-2 1 0,-1 0 0,3-3-258,0-1 129,5-5 258,4 0-258,10-12 0,0 0 0,-9 11-129,9-11 129,0 0-129,0 0 129,0 0 0,4-6 0,-4 6-129,5-11 129,-5 11 0,0 0 0,0 0 0,11-11 0,-11 11 0,0 0-129,0 10 258,0 8-129,-4-4 129,-4 5 0,1 2-129,-1 1 129,1-3 0,-1-2-129,2-5-129,6-12 129,0 0 0,2-8-129,21-12-129,7-4 0,6-3-129,10-1 129,-1-7 129,9 1-258,-5 3 258,-6 7-258,-10 4 387,-6 6 0,-8 4 516,-8 3-258,-11 7-129,0 0 258,0 6-258,-10 1 258,-3 4-387,-2 7 258,-4-5-387,-2 4 129,1 0 129,-1 3-129,1-8 0,2 1 0,0-2 0,1-3 0,1 1 0,3-7 0,13-2-129,-19 5 129,19-5 0,-10 0-129,10 0 129,0 0-129,-5-6 0,5 6 129,0 0-129,0 0 0,0 0 258,0 0-129,0 0 0,0 0 0,0 0 0,0 0 0,0 0 0,0 0-129,0 0 129,0 0-129,5-17 129,4-1-258,2-5 258,1-2-129,-1-4 129,1-3-129,-4 1 258,-4-1-258,-4 3 258,-2 0 0,-5 5-129,-2 2 258,1 0-129,-4-2 129,3 7-129,0 1 129,9 16 0,-11-18 0,11 18 0,-10-11-129,10 11 129,0 0-258,0 0 129,0 0-258,0 0 129,0 0-258,0 0 258,0 0-129,0 0 0,-1 9 129,1-9 0,0 13-129,0-13 129,4 15 0,-4-15 0,0 0 0,0 0 129,10 13 0,-10-13-129,0 0 387,-8-12-258,-4 0 0,-1-3 0,-5-6 0,-2-8-129,-3-3 129,-2 3-129,1-2 0,3 8 0,3-3 129,2 3-258,3 6 129,13 17 0,-16-15 0,16 15 0,0 0-129,-6-11 0,6 11 0,0 0 129,7 8-129,4-1 0,2 3 129,4 7-258,2-2 258,2 6 0,3-1-129,-1-1 129,0 5-129,-2 0 0,-2 3 0,-4-3 129,0 3-129,-3-5 0,-2 2 129,-3 0 0,-2-6-129,-2-5 258,0 1-258,-3-14 129,4 13 129,-4-13 0,0 0 0,0-8-129,-7-10 258,-1 1-258,-8-14 258,0-1 0,0-5-258,-6 1 129,5 2 0,-1 0-129,4 3 0,2 5 129,5 2-129,2 7 0,2 4 0,2-2 0,1 15 0,0-11 0,0 11-129,6 9 0,6 6 129,3 3-129,1 4-129,4 3 129,4 6 0,-2 0 258,0-1-258,1 1 129,-6 2 0,-3 3 0,-1 2 0,-2 3 0,-5 0 0,-3-5-258,-2-4 387,-1-3-258,0-2 258,0-10-258,-3-6 258,3-11-258,0 0 258,-18 0 0,9-14-258,-4 3 387,-4-17-258,-3-4 129,-1-3-129,-1 0 387,2-5-387,4 5 129,2 3 0,4-1 0,2 7-129,6 5 0,0 3 0,2 3-129,0 3 129,0 1-129,0 11 0,0 0 0,8-4-129,-8 4 0,11 8 129,-1 4 0,1 5-129,3 6 258,1 0-129,1 2 129,-2 2-129,2 2 129,-4-3 0,0-2 0,-3-5 0,-2-4 129,-7-15-129,7 14 258,-7-14-258,0 0 129,-5-21 0,-4-1 0,-1-9-129,-1-3 0,-1 0 129,0-3-129,1 1 0,1 5 0,2 6 0,1 8 0,4 5 0,3 12 0,-6-13 0,6 13-129,0 0 0,0 0 129,1 16-129,5 1 0,0 2 129,1 3-129,-2 2 129,0 2 0,-3 0 129,-1-1 0,-1-7-129,-3-1 258,-3-4-129,0-3 0,6-10 129,-16 8 0,5-10-129,-1-8 0,0-5 0,0-6-129,2-2 0,-1-1 0,3-5 0,5 4-129,1 3 0,2 2 0,0 8 129,0 12-129,7-16 129,-7 16-129,0 0-129,0 0 129,14-2 0,-14 2 129,0 0-129,12 8 129,-12-8 0,4 19 129,-4-5-258,-4 3 258,-6 3-129,-4-1 0,-5 0 129,1 2-129,1-7 129,3-2-129,2-5 258,12-7-129,-1-15-129,8-8-129,18-7-129,5-9 129,5-6 0,4-4 0,3 2 0,0 2 0,-4 6 0,-8 6 129,-6 3 258,-8 10-258,-3 8 258,-13 12-129,0 0 0,0 0 129,-14 11-129,-6 10 129,-6 12-387,-8 2 258,-3 6-129,-7 5 129,0-3-129,-1 1 129,4-7-129,5-8 129,3-7 0,10-5 0,5-6-129,18-11 0,-10 0 0,15-7 0,13-12 0,5-3 0,11 0-129,1-6 0,3 1 0,0 4 0,-5 2 129,-3 4-129,-8 8 129,-4 4-129,-18 5 129,11 10 0,-11 6 0,-7 3 0,-10 11 0,-2 1 0,-7 2 129,-2 2 0,-4-4-129,3-4 129,2-5 0,5-5-129,5-8-129,7-4 129,10-5-129,0 0 129,16-17-129,8 1-129,1-3 258,7-4-129,2-3 129,1 4-258,-4 5 258,-5 2-258,-6 6 258,-8-1 0,-12 10-129,0 0 129,0 0 0,0 17 0,-14 2 0,-8 1 0,-4 5 0,-4 3 129,-3 3 0,1-8-129,4 3 0,5-7 0,4-5 0,19-14 0,0 0-129,2-9 129,26-13-129,6-4 129,9-7-129,2-4 0,8-2 129,-1 5-129,-6 5 0,-6 4 0,-10 6 0,-6 5 129,-8 8 0,-16 6 0,0 0 0,0 20 258,-15-3-258,-10 8 258,-1 4-258,-8 2 258,-1-3-258,-3-1 258,3-1-258,5-10 129,5-2-129,7-4 0,6-7 0,12-3-129,0 0 129,8-14-129,14-4 0,4-2 0,4-4 129,4-2-129,3 1 129,-5 4-129,-4 1 129,-6 8-129,-5 2 129,-17 10-129,0 0 129,0 15 0,-17 4 0,-9 7 129,-6 11-129,-9 0 129,-6 4 0,2-4 0,-1 0 0,6-7 0,6-3-129,6-6 0,8-9 0,20-12 0,0 0-129,0 0 0,22-26 0,8 2-129,8-1 129,4-8 129,4-3-129,-1 6 0,-2 3 0,-8 8 129,-9 4 0,-6 5 0,-8 6 129,-12 4-129,0 0 129,0 14-129,-16-1 129,-6 7-129,-7 6 129,-5 3-129,-6 0 129,0-1-129,0-4 129,5-1-129,5-2 129,6-7 0,7-8-129,17-6 0,0 0-129,-2-8 0,16-9 0,11-5 129,9-7-129,6-1 0,8-5 0,4-1 129,-2 1 0,0 7 0,-6 6 0,-8 3-129,-7 5 129,-8 4 0,-10 9 0,-11 1 0,0 19 0,-15-1 0,-11 5 129,-4 7 0,-10 5-129,0 4 129,-2-2-129,-3-5 129,5-6 0,6-4-129,7-4 129,6-5-258,21-13 258,0 0-258,0-17 129,25-3 0,8-7-129,8-3 0,6-5 0,4-4 129,0 0-129,-2 6 129,-4 6 0,-9 5-129,-8 5 258,-8 5-129,-7 8 0,-13 4 129,0 9-129,-14 8 129,-11 4-129,-6 5 0,-4 6 129,-5 4-129,-5-2 129,3-3-258,3-3 129,5-4 0,7-7 0,7-3 0,7-6-129,13-8 129,0 0-258,4-20 129,17 3-129,5-8 129,10 1-129,2-7 129,4 4 0,-1-3 0,-3 12 0,-3 6 129,-7 3-258,-7 7 258,-8 2 258,-7 14-258,-6 7 129,-3 16 0,-11 4 0,-7 5-258,-6 5 387,-1 4-258,-6 3 129,0 1-129,1-11 129,3-7-129,6-8 0,4-10 0,7-4 0,6-4-129,7-15 0,7 0 129,13-13-129,7-11 129,9-2-129,4-1 129,7-5 0,-1-2 129,0 1 0,-6 9-129,-9 9-129,-5 5 387,-8 1-258,-6 6 0,-12 3 129,0 8-258,-4 11 129,-11 7 129,-9 1-129,-4 4 129,-7 11-129,-4 3 258,-5-1-129,-1 4 129,0-9 0,7-7-129,7-3 0,6-5 0,6-10-258,19-14 129,0 0 0,7-19-129,26-10-129,11-14 129,12-8 0,11 0 129,6-10-129,3-6 129,0 14-129,-10 7 129,-8 7-129,-15 12 129,-11 8-129,-12 7 129,-20 12 129,5 7-258,-19 17 258,-13 7-129,-11 7 258,-9 12-258,-9 0 258,-4 8-258,-7 3 129,3-3 0,0 0 0,5-14 0,8-1-129,10-9 0,9-5 0,6-14 0,26-15-129,0 0 0,12-20 0,20-11 0,12-5 129,9-13-258,9-5 258,3 2-129,2 5 129,-6 2-129,-10 4 129,-8 15-129,-13 2 129,-9 11 129,-10 13-129,-11 0 129,-4 14-129,-13 9 258,-13 12-129,-7 2 0,-10 11 0,-9 8 0,-6-2 0,0 3 0,1-11-129,5-3 129,10-4-129,8-10 0,11-12-129,12-10 129,15-7-129,17-27 129,18-2-129,13-11-129,14-11 129,7-5 0,9-3 0,1 1-129,-4 8 258,-10 8-258,-12 9 129,-13 7 129,-13 6 129,-7 18 0,-20 2 0,0 19 0,-21 0 0,-8 11 129,-11 11 0,-4 6 0,-12 4-129,-4 1 0,0-10 0,6 1 129,4-7-258,10-5 0,8-13-258,12-14 258,20-4-129,4-21 129,25-7-129,11-6 0,8-8 129,6-10-129,6-2 258,1 4-258,-1 7 0,-12 11 0,-9 6 129,-10 6-129,-10 11 258,-19 9 0,6 14-129,-17 12 0,-15 1 129,-8 12 129,-10 7-129,-9 10 0,-8-2 129,-2-4-129,1-2-129,6-5 258,8-8-258,7-9 129,12-6-129,9-13 0,20-7-129,0-7 0,15-13 129,17-17-129,11 1 0,6-6-129,11-10 258,7 0-129,3 0 129,-3 6-129,-7 7 129,-7 12 0,-13 4 0,-8 1-129,-8 7 129,-11 14 0,-12 9 0,-3 7 129,-17 1-129,-8 9 129,-5 4-129,-5 5 129,-6 7-129,0-3 258,1-10-129,6-7 0,8 1-129,4-10-129,12-5 129,12-7 0,7-21-129,16-15-258,13-5 258,11-4-129,6-7 0,5-6 258,6 3-129,-3 3 0,-6 9 0,-8 9 258,-12 10 0,-9 8 129,-11 5-258,-15 11 129,0 7 0,-10 12-129,-19 6 258,-5 8-258,-10 10 129,-2-5-258,-2 1 258,6-2-129,4-3 0,9-10 0,8-8-129,21-16 0,-3-11 0,15-12-129,16-7 0,5-8 129,7-10-129,1 0 129,6-1 0,-6 0 129,-7 11-129,-7 6 258,-6 8 0,-8 6 0,-13 18 0,0 0 0,0 0 129,-14 22-129,-6-2 129,-1 4-258,1 0 129,-1-2-129,1-9 0,6-2 129,14-11-258,-14 0 0,14-12 0,0-12 129,5-2-258,0-3 258,0 4-129,-1-2 129,-2 5 129,0 4-129,-2 4 0,0 14 129,0 0-129,0 0 0,0 0 0,0 0 0,0 0 0,0 0 0,7 14 0,-3 1 0,-2 3 0,0 2 0,-2 2 0,-3 2 129,-4-7 0,-2 4 129,-5-8-129,3-1 129,-2-4-258,13-8 129,-16-2-258,14-12-258,2-6 258,8-10-258,8 0 0,-2-9 129,11 1 0,-2 0 129,3 9 0,-5 7 129,-1 2-129,-5 8 129,-3 10 129,-12 2-129,12 14 0,-12 8 258,0 7-258,-10 7 129,-5 7 129,-3 4-129,-6-4 129,-3 0-129,0-3 0,2-9 0,-3-7 129,7-8-129,0-10-129,3-6 258,2-5-516,2-9 516,1-8-258,2-12 0,4-2-258,0-5 258,7 1-129,0-2 258,13 5-129,1-2-129,4 8 129,2 9-129,-2 5 129,2 3-129,-3 3 258,-1 7-129,-2 4 0,2 3 0,-6 5 129,2 5-129,-4 4 129,-1 10 129,-4 4-258,-3 3 0,-6 0 129,-9 3-258,-4-4 129,-4 1 0,-4-5 129,-2-10-258,2-9 387,3 0-258,1-7 258,4-3-129,7-13-129,4-9 129,8-6-387,3-6 258,13 2-387,5-9 387,7 2-516,2 0 258,3 9 0,-4 3 0,-2 10 129,-7 4 0,-3 6 258,-4 5-258,-13 2 258,17 6 0,-14 7-129,1 6 258,-4 8-258,0 4 129,-7 2 0,-2 5 0,-8 0-129,-4 4 0,-5-7 258,-1 0-258,-5-10 258,3-7-258,0-6 258,2-4-387,2-8 258,5-7 0,7-10-258,4-8 0,9-5 0,1-7-129,14 1-129,3-6 258,10 2-129,-2 3 0,3 8 129,-1 2 0,-2 9 0,-3 4 129,-4 6 0,-6 2 129,-1 6-129,-12 0 129,19 10 0,-12 1 0,-4 4-129,-3 7 258,0 2-258,-5 7 129,-10-3 0,-1-4-129,-6 2 0,1-1 129,-3-7 0,5-3 0,2-10-129,2-2 0,15-3 0,-13-12-129,13-4 0,5-7-129,12-4 129,0-4-129,8 2 0,0-3 129,2 3 0,-4 8 0,0 5 258,-6 5-129,-5 0 0,-12 11 129,13 0-129,-13 0 129,0 7 0,-2 5 129,-9 1-129,-2 7 129,-7-2-129,-2 6 0,-3-7 0,-2-1 129,4 3-129,1-6-129,5-7 0,3-3 0,14-3-129,0 0 129,-6-8 0,6 8-258,13-26 129,0 10 129,1 1 0,0 0 0,-1 3 0,-3 2-129,-10 10 129,15-13 0,-15 13 0,0 0 0,0 0 0,0 7 0,-8 7 0,-10 6 0,-5 6 0,-6 6 129,-6 8 0,-8 8-258,-6-2 258,-1 8-258,-2-8 516,2 1-387,2-5 0,4-5 0,5-10 0,9-6 0,8-5 0,5-13-387,17-3 258,-11-5-129,11-16 0,10-8 0,9-3 129,3-11 0,5 1-129,1-3 387,3 7-258,-4-2 129,-5 14 0,-3 9 129,-8 12-129,-11 5 0,0 11 129,-10 12-129,-12 3 129,-6 8-129,-10 7 129,-4 8 0,-10-3 258,1 0-387,-1 0 129,5-4 0,6-5 0,7-8 0,8-9-129,7-12-129,19-8 0,-1-19 0,13-5-129,11-14 129,10-3-129,5-5 0,5-1 129,4 2 258,-2 6-387,-4 8 387,-4 3-129,-9 8 129,-8 8 0,-6 9 129,-14 3-129,3 10-129,-10 7 129,-10 5-129,-7 2 258,-6 7-129,-5 6 0,-4-4-129,-3-4 129,4-3 258,5-6-387,3-2 129,6-2 0,6-1-258,18-15 129,-12-12-129,15-4-258,11-5 258,5-3 0,4-5 0,5 0 0,1-5 0,1 7 0,-4 10 0,-4 5 0,-6 3 129,-4 9-129,-12 0 129,5 19 0,-8 10 0,-9 3 0,-6 11 129,-8 7 0,-4 12 0,-5 5-129,-2 3 258,-2-5-129,5-8 0,1-7-129,8-9 0,7-9 0,6-11 0,10-11-129,2-10 0,22-18-129,6-7 129,13-4-129,4-11 129,7 2 0,3-8-129,-1 0 258,-7 6-258,-6 12 129,-11 11 129,-10 1 129,-5 13 0,-15 3 0,-1 17 129,-17 5-129,-2 9 258,-11 2-258,-5 3 129,-4 9-129,-2-1 129,-4-8-129,6 3 258,1-10-387,5 0 129,11-5 0,3-11-129,7-7 0,13-6 0,0 0-129,0 0 0,7 0-258,19-24-129,16 2-516,0-16-1806,29 5-1032,-1-26-1161,10-4-516,2-16 1</inkml:trace>
  <inkml:trace contextRef="#ctx0" brushRef="#br0" timeOffset="20980.2">2565 16363 1161,'0'0'1161,"0"0"-774,11-5 258,-11 5 129,0 0 387,0 0 387,9-12-129,-9 12 129,0 0-129,0 0 129,6-10-387,-6 10-387,0 0-129,0 0-258,0 0 0,0 0 129,0 0-129,0 0-129,0 0 0,12-7 0,-12 7 129,0 0 0,0 0-129,0 0 0,0 0-129,17 0 0,-17 0 129,12 0-129,-12 0 0,18-9-129,-7-1 129,3 4 0,-1 2 0,4-1 0,-3 0 0,2-2 0,-2 4 129,4 3-129,-4 1 0,0-1-129,-1 0 258,-1 0-129,-12 0-129,20 2 0,-20-2 129,16 0 129,-16 0-129,11 0-129,-11 0 129,0 0 0,0 0-129,12-3 258,-12 3-129,0 0-129,0 0 129,0 0-129,0 0 129,0 0-129,0 0 0,0 0 129,0 0-129,0 0 0,0 0 0,-11 0 129,11 0-129,-20 10 129,6-10 0,-2 1-129,-1-1 0,0 0 129,-2 0-129,-1 2 0,0-2 0,2 2 0,-1 1 0,1-1 0,5 7 0,0-6-129,-1 0 258,14-3-129,-16 6 0,16-6 0,0 0 129,-12 3-129,12-3 129,0 0 0,0 0-258,0 0 258,8-7-129,5-2 0,4 1 0,6-4 129,5-2-129,7-1 129,6 2 0,1 1-129,5-2 258,-1 3-129,0-1-129,-2 1 0,-4 4 129,-1 1-129,-9-2 129,-5-1-129,-6 6 129,-4 0-129,-15 3 0,13 0 129,-13 0-129,0 0 0,0 0 0,-12 11 129,-2-4-258,-3 2 258,-7-1-129,-2 2 0,-4 0 0,-3-2 0,-2 7-129,0-1 129,-1-1 0,2 2 0,3-2 0,-1 2-129,3-3 258,3 0-129,5-5 0,0-2 129,3-2-129,5-1 0,2 0 0,11-2 0,-14 0 0,14 0 0,0 0 0,0 0 0,0 0 129,0 0-258,0 0 258,0 0-129,0 0 0,9-3 0,-9 3 129,23-1-129,-5-3 0,-1 3 129,6 0-129,1-1 0,1 2 0,-2 0 0,2 0 0,-2 0 0,0 0 0,-6 0 0,1 0 0,-3 3 0,-1-3 0,-2 0 0,0 0 0,-12 0 0,16 0 0,-16 0 129,19-1-129,-19 1 0,12-5 0,-12 5 0,0 0 0,0 0 129,11-13-129,-11 13 129,-2-10-129,2 10 0,-20-8 0,4 4 0,-2-4 0,-5 4-129,-4 4 129,0 4-129,-1-3 129,2 5 0,1-4 129,3 1-258,4 2 258,5 2-129,3-5 0,10-2 0,-14 1 129,14-1-129,0 0 0,0 0 129,0 0-258,9-2 129,5-2 129,5 0-129,7-1 0,4 0 0,9-5 129,1 2-129,4 2 129,2-3-129,-2 1 0,1-1 129,-4 4-129,-3-4 0,-4 5 129,-7-2-129,-4 3 0,-4 1-129,-6 0 258,-13 2-129,17-3 0,-17 3 0,0 0-129,0 0 129,0 0 0,0 0 129,0 0-129,0 0 0,0 0 0,0 0 0,-14 0 129,1 0-129,-3 2 0,0 1-129,-4-1 129,0 1 129,-2 6-258,-3 0 129,4 0-129,2-5 129,0 5-129,3 4 129,2-8-129,3 0 258,11-5-129,-14 1 0,14-1 0,0 0 129,6-1-129,7-8 0,5 5 0,4 0 0,6-4 0,4 3 129,1 0-129,3-1 0,1 5 129,-2-2-129,-3 2 0,-2-2 129,-4 3-129,-6-2 0,-3 2 129,-4 0-258,-13 0 129,15 0 0,-15 0 0,0 0-129,0 0 129,0 0 0,0 0 0,0 0 129,0 0-129,-6 0 0,-5 0 0,-2 6 0,-6-6 0,0 0 0,-3 0 0,-2 0-129,2 1 129,0 5-129,3-3 0,2-3 129,2 2 0,4 6-129,11-8 129,-19 9 0,19-9 0,0 0 129,0 0-129,0 0 0,2 11-129,11-13 129,4 2 0,6-6 129,3-1-129,4-1 0,4 4 0,2-5 129,0-3-129,-2 9 129,-2-2-129,-4 2 0,-5 2 0,-5-2 0,-4 3 0,-14 0 0,15 0 0,-15 0 0,0 0 0,0 0 0,-14-3 0,-1 3-129,-4-5 258,-3 5-129,-2 0 0,-2-2 0,1 0 0,0-1 129,4 1-129,7 1 0,-2-1 0,6-2-129,10 4 129,-15-5 0,15 5-129,0 0 129,0 0 0,0 0 0,0 0-129,0 0 129,0 0 0,0 0 0,0 0 129,6 7-129,7-7 0,2 1 0,5 0 129,2 3-129,3-1 0,0 0 0,0-2 0,0 0 0,-3 4 0,-3-2-129,-5-3 129,-14 0 129,18 5-129,-18-5 0,0 0 0,0 0 0,0 0 0,0 0-129,-11 12 258,-3-10-258,-7-1 129,-3-1 0,-4 3 0,-5-2 0,-2-1 0,1 0 0,-1 2-129,1 1 129,2 4 129,3 0-258,4-6 129,5 5 0,6 2-129,3-5 129,11-3 0,0 0 0,0 0 0,0-9 0,0 9 0,19-16 0,1 3 0,5-1 129,1 3-129,6 1 0,3 1 0,1 1 0,-2 0 129,1 1-129,-3 2 0,-5 1-129,-5 2 258,-5-1-129,-3 2 0,-14 1 0,10-1 0,-10 1 0,0 0-129,-16 0 129,1 0 0,-8 4 0,0-3-129,-7 1 129,-1 2 0,-2-1-129,1-2 129,3 0 0,4 1 0,4-2-129,6 0 129,3 0 0,12 0-258,-10 0 258,10 0 0,0 0 0,0 0-129,7-8 129,-7 8 0,13-6 0,-13 6 0,14-3-129,-14 3 129,11 6-129,-11-6 129,4 19-129,-4-3 129,-2 5 0,-5 2 129,-5-3 0,-1 2 0,-1-1-129,-3-8 0,4 1 129,-1-4-129,14-10-129,-14 0 0,13-6 0,1-10 0,8-7-129,6 1 129,-1-4 0,5 2 0,-3-2 0,0 9 129,-3 2-129,-12 15 129,0 0 0,0 0 0,0 8 0,-17 11 0,-6 3 0,-7 4 0,-3 1 129,-8 0-258,-1 1-129,1-3 258,0-4-129,3-4 129,3-4-129,4-2 129,2-8-258,5-3 129,6 0 258,5-9-387,6-4 258,6-4-258,1-8 258,10 0-129,5 0 258,7 4-258,-1-1 129,1 3 0,-3 2 129,-2 9-129,-4 3 258,-13 5-258,0 0 0,6 12 129,-14 3 0,-14 7-129,-5 1 0,-11 2 129,-3 1-387,-4-1 516,3-3-387,2-8 258,9 1-258,4-11 129,9-4-129,18 0 0,-9-27 258,10 3-387,9-5 387,6 0-387,-2-5 387,4 2-129,-2 3-129,-1 6 258,-3 10 0,-4 2 0,-8 11 0,0 0 0,0 0 0,0 0 0,0 14 0,-8 6 129,-4 0-129,-4 4 0,-3 2 0,-1-1-129,2 1 129,-2-7 0,4 3-258,0-11 258,3-5-129,13-6 0,-18 5-129,18-5 129,-10-10 0,9-5 0,1-8 129,0-2-129,1 3 0,3-2 0,2 0 129,-1 2-129,3 4 129,-2 7-258,-6 11 129,17-10 0,-17 10 0,22 0 0,-10 0 0,2 8 0,-1 0 0,-2 3 0,-1 1 0,-3 5 0,-7 1 0,-1 2 129,-9 4-129,-10-2 0,-5 1 0,-4-2 0,-3-1 0,-1-8 0,3-2 0,0-6 0,5-3 0,4-1 129,5-8-129,3-5 0,5-5 0,6-7 0,2-3 0,2 3-129,11-6 0,6 2 129,5-1 0,6 2 129,-1 6-129,3 3-129,-2 7 258,-2 4-258,-1 6 129,-3 2 0,-6 5 0,-4 10-129,-4 6 258,-5 5-129,-5 6 0,-4-2 129,-6 1 0,-10 0-129,-6 1 0,-4-4 258,-2-2-387,-1-6 258,0-3-258,3-4 129,3-2 0,2-3 129,7-7-258,3-2 129,5-7 0,2-3 0,7-7 129,1-2-129,7-3 129,7-4-129,4-2 0,7 5 0,2 2 129,2-2-129,-3 4 0,1 3 0,-3 5 0,0 5 0,-4 3 0,-5 1 0,0 1 0,-2 2 0,-2 5 0,-1 7-129,-4 3 129,-3 2 0,-3 6 0,-4-1-129,-5 0 129,-7-3 0,-3 2 0,-3-1 129,-2-3-258,0-4 258,1-5-258,4-1 129,1-3 0,3-2 0,1-2 0,3-6 0,4-7 0,1-2 0,0-4 129,6-3-129,0-3 129,0 1-129,4 1 0,4 3-129,3-2 258,2 4-129,1 3 0,1 7 0,1 1-129,-1 2 129,0 4 0,0 0 0,0 1 0,-4 6-129,2 2 129,-13-8 0,16 23 0,-8-5 0,-7 0 0,-1 0 0,0 0 129,-5-4-129,-6 8 0,-4-2 129,-1-1-129,-4-9 0,3 2 0,-1-3 0,0-2 0,5-2 0,0-5 0,1 0 0,12 0 0,-18-14 0,18 14 0,-19-24 0,12 11 129,2 2-258,-1-11 0,6 2 129,2-2-129,9-2 129,3-2-129,6 10 129,0-4-129,0 1 129,1 8 129,-1 4-258,-3 2 129,-1 5 0,-16 0 0,18 12 0,-18-12 0,9 25 0,-9-5-129,0 3 0,-6 1 258,-8-2-129,-3 2 0,-6 1 0,-1-4 0,-2-4 0,-1-1 0,2-8 129,4 2-258,3-4 129,7-6 0,11 0-129,-10-13 0,11-2 0,11-7-129,5 1 129,6-8 129,6 4-129,4-3-129,4 3 258,2 1 0,3 6 258,-1 3-258,7 3 0,-2 4 129,0 4-129,1 4 129,0 0-129,-4 6 0,-5 6 0,-3 3 129,-10-1-129,-8 3 129,-10 5 0,-5 0-129,-5-3 129,-8 1 0,-7-7 129,2 2-258,-2-5 0,3-2-129,15-8 0,0 0 0,0-20 129,13 3-129,13 0-129,4-7 129,5 2 0,4 1 258,-1 2-129,-3 5 0,-5 6 0,-1 5 129,-7-1-129,-1 4 129,-3 4 0,-4 3 0,-14-7 0,17 22 0,-14-10 0,-3 6 0,-7-1 0,-5 3 0,-1-8-129,1-5 0,-3 2 0,3-1-129,12-8 0,-14-3 0,14 3 0,0-23 0,9 9 129,1 4-129,4-2 0,1-5 258,-2 6-129,5 4 0,-4 3 129,0 3-129,-4 1 0,-10 0 129,19 10-129,-13 4 129,0 2-129,-2 5 0,-4-1 129,0 1 0,-4-1 0,-3-2-129,-3-2 129,0-4-129,1-4 129,9-8-129,-17 5 0,17-5-129,-10 0 258,10 0-258,-2-13 0,2-2 0,0 15-129,13-21 129,-1 8 129,1-3 0,2 3-129,-1 0 129,2 5 0,-3 5 0,0-2 129,-3 1-129,-10 4 0,19 9 129,-12 2-129,-1 1 129,-3 1-129,-2 3 0,-1-3 0,-1 3 129,-6-2-129,-2-2 0,-4-3 0,0-3-129,-1-1 129,3-1-258,0-1 258,11-3-258,-7-8 129,7-11-129,10-1 0,3-3 129,8-1-258,-1-3 516,6 3-258,-3 2 129,1 2 0,-7 11 0,1 5 0,-4 3 129,-14 1 129,18 3-258,-16 9 258,0 0-258,-2 7 258,0 2-258,-8-1 129,-5 2 129,-2-3-129,-1 2 0,-2-10-129,-1 6 0,5-5-129,-1-6 258,15-6-258,-13 0 0,13 0 129,3-16-129,10 3 0,4-8 129,3-3-129,-1 3 129,3 3 129,-2 2-129,-3 3-129,-1 1 258,-6 7-129,-10 5 129,17 2 0,-17-2-129,7 13 129,-6 2-129,-1 1 129,0 5 0,-3-4 129,-5 3-258,0-6 129,1-1-258,-1-1 129,8-12 0,-13 12-129,13-12 0,0 0-129,9-13 129,8-1 0,-1-3 129,4-2-129,1-1 0,3 2 129,-6 1-129,-1 3 129,-5 4-129,-12 10 129,15 0 0,-15 0 129,5 13-129,-5-2 129,0 6 0,-8 0 0,0 0 129,-1-3-129,-2 1 0,0-3 0,11-12-258,-18 13 129,18-13-129,0 0 0,0 0-129,0-17 258,7 5-129,5 0 0,2-4 129,-1-1 129,1 4-129,-1 7 0,-2-2 129,-11 8-129,15-6 0,-15 6 0,0 0 129,14 8-129,-14-8 0,0 0 0,13 18 258,-13-18-258,4 16 0,-4-16 0,0 0 129,0 0-129,0 0 129,0 0-258,0 0 0,0 0 129,13 0-129,-13 0 129,13-11 0,-6 0-129,-7 11 258,15-14-129,-15 14 0,12-2 0,-12 2 129,0 0-129,0 0-129,6 10 258,-6-10-258,-5 21 258,5-21-129,-17 18 129,4-6-129,0 4 129,0-4 0,1-5-129,12-7 0,-15 11 0,15-11 0,0 0-129,10-4 258,6-5-258,4-8 0,1 1 129,0-2-129,1-1 129,-1 2 0,-4 3 0,-4 0 0,-13 14 0,11-11 129,-11 11-129,0 0 0,0 0 129,4 13-258,-4-13 129,-1 17 0,1-17 0,-12 24 0,12-24 129,-21 21-129,10-14 0,-1 4 0,1-5 0,11-6 129,-16 11-129,16-11 0,0 0 0,0 0-129,10-8 129,4-8-129,5 6 129,-1-7-129,4 1 0,-1 0 0,0 3 129,-6 0 0,-4 5 0,-11 8 129,16-9-129,-16 9 0,0 0 0,0 0 0,0 0 0,0 0-129,0 0 129,0 0 0,0 9 129,0-9-129,-12 8 129,2 6-129,-3 3 258,-1 2-258,-1-6 129,2 1-129,1 0 0,12-14 0,-13 12 0,13-12 0,6-4 0,13-10-129,6-1 129,3-5 0,6-3 0,2 5 0,3-8-129,-5 4 129,-5 6 0,-7 4 0,-5 3 0,-17 9 0,15-4 129,-15 4-129,-5 10 0,-7 2 129,-5 5-129,-1 7 0,-4-1 129,-2-1-129,-6 2 0,7-2 0,-3-2 0,4-1-129,3-10 129,4-1 0,0-4 0,15-4 0,-11 5 0,11-5 0,7-16 129,8-2 0,4 0-129,6-5-129,1 0 129,3-3 0,0 3 0,-3 4 0,-5 9-129,-6 1 0,-3 4 129,-12 5 129,0 0-258,1 12 129,-8 7 129,-9 3-129,-9 2 129,-3 3-129,-6-3 129,-1 4-258,-5 0 258,1-3-258,5-12 258,3 2-258,6-9 129,4-2-129,8 3 129,13-7 0,-6-7-129,13-3 129,13-5 0,4-9 129,9-1-387,4 0 258,4-5 0,0 3 129,-1 0-258,-5 4 258,-6 4-129,-7 7 0,-5 6 0,-5 4 0,-12 2 0,0 0 0,1 16 0,-7 2 0,-9 2 0,-6 1 0,-6-1 0,-5 4 0,-2-3 0,-1-1-129,-1-6 129,2-5 0,4-1 129,5-1-129,7-1 0,2-4-129,16-2 129,-11-3 0,11-9 0,8-7 0,5 0-258,3-8 516,4 1-387,3-3 387,2 5-387,0 4 129,-4 3 0,1 8 129,-3 2-129,-4 6-129,-1 1 129,-14 0 129,16 9-129,-13 3 0,-3 8 0,-1 1 0,-9 0 0,-5 5 129,-5-2-129,-3 2-129,-4-1 387,-1-6-387,1-7 258,2-4-387,5 1 516,4-2-387,4-3 129,12-4-129,0 0 0,0-13 258,8 1-258,11-1 258,5-8-258,2 3 258,7 0-387,1-2 516,-2 1-258,-3 2 0,-2 3 0,-4 1 0,-7 9 0,-3-2 0,-13 6 129,14-7 129,-14 7-258,1 15 129,-4-1-129,-7 1 0,-2 1 129,-4 1-129,0 2 0,-3-1-129,1-6 129,3-3 0,1-3 0,14-6 0,-14 6 0,14-6 0,0 0 129,13-6-258,7-11 129,3-2 0,9-1-129,2-2 129,5-2 0,0 3 0,-1-1 0,-6 1 0,-8 12 129,-4 3-129,-7 3 0,-13 3 0,4 10 0,-7 2-129,-13 7 258,-5 5-129,-6 2 0,-3 3 0,-1 0 129,-2-2-258,2-7 258,2 1-258,6-7 129,2-3-129,6-1 258,15-10-258,-16 4 129,16-4 0,7-9 0,10-3 258,7-6-387,7-3 258,5-4-258,5-3 258,0 3-258,-3 4 129,-4 1-129,-6 6 129,-7 4 0,-6 5 0,-15 5 0,0 0 258,0 13-258,-9 3 0,-13 4 0,-6 1 0,-7 5 129,-3-2-258,-5 1 129,0-3-258,1-3 387,5-2-258,6-2 129,5-6-129,5-5 258,9 0-129,12-4 0,0 0-129,0 0 129,8-12 0,12 0-129,4-5 258,6 4-258,6-6 258,3-6-258,-1 8 387,-1 3-387,1-5 258,-8 5-129,-4 0 0,-5 11 0,-4 1 0,-7 4 0,-10-2 0,0 0 0,0 19 0,-8-2-129,-14 3 0,-4-4 258,-4-1-258,-7 3 258,-2-2-258,0-2 129,2 1 0,3-8 0,7 4 0,4-7 0,7-1 0,4 2-129,12-5 0,0 0 129,0 0 0,22-13-129,0 1 258,9-1-129,5 4 129,9-11 0,0 6 0,6 0-129,-2-4 0,2 4 0,-2 4 0,-3-1 0,-4 2 0,-7 3 0,-6 0-129,-6-3 129,-8 9 129,-2-4-129,-13 4 0,0 0 0,0 0-129,-11 2 129,-6 4 0,-5 9-129,-4-9 0,-5 8 129,-2-2-129,0-2 129,-1-3-258,0 3 258,3-1 0,3-2 0,4 1-129,4-3 258,4 1-387,4-4 258,12-2 0,0 0 129,0 0 0,0 0-258,12 0 258,8-3-129,5 2 129,6-6-129,9 3 258,4-4-258,2 1 129,6 1-129,0 2 129,4-3-129,-3 0 129,-3 7-129,-4-3-129,-4 0 258,-6 3-258,-5 0 129,-8 0 0,-7 0 0,-4 0 0,-12 0 0,0 0 0,0 0-129,0 0 129,-9 0 0,-7 3 0,-4 0-129,-7-2 0,-3 0 0,-6 4 129,0 0-129,-7-3-129,0 1 258,-5-2-129,0 3 0,1-3 129,5 5 0,2-6 0,6 0 0,4 0 0,10 0-129,7 0 258,13 0-258,0 0 258,0 0-258,0 0 129,19-3 129,5 3-129,5-2 129,7-1 129,9-1-129,5 1 129,10-2-129,6 1 0,6-7 129,4 7 0,2 3-129,1 0-129,-4-2 129,-6 3-129,-11 0 0,-8 0 0,-12 5 0,-11-5 0,-12 0 0,-15 0 0,0 0 0,0 10-129,-10-10 129,-14 5 0,-9 1 129,-7 2-258,-11-5 129,-11 1-129,-8 4 258,-1-3-258,-3 2 129,-4 2-258,3-1 129,1 0 0,6 3 258,9-4-387,10 1 129,7-1 129,11 2 0,8-6-129,11-1 258,12-2-129,0 0 0,26 0 0,5-2 129,8-3 0,7-2-129,11-5 258,3 2-258,5-4 129,1 1-129,1 0 258,-1 2-387,-1-3 387,-3 4-258,-3 0 129,-8 0-129,-6 3 0,-7 0 0,-8 3 0,-10-1 0,-7 4 0,-13 1-129,0 0 129,-22 0-129,-6 0 258,-9-3-129,-7 3 0,-9 5-129,-6-4 0,-3 4 258,0 0-258,-3-4 129,3 3-129,2 4 0,4-4 0,6-2 0,6 3 0,9-1 0,6-2 129,9 4-129,6-1 129,14-5 129,0 0-129,14 2 129,10-2 0,8 0-129,12-2 0,6-6 129,9 1 0,4-1-129,5-1 0,5 4 0,0-2 0,-2 2 129,-2 5-129,-7-3 0,-8-2 0,-10 4 129,-10 1-129,-15-3 0,-19 3 0,-11-9 0,-17 5 129,-14-2-129,-13 6 0,-10 0-129,-10 0 129,-8 3-129,-4 3 0,0 4 0,-3-1-129,3 2 129,3-2-258,4 0 129,8-2 258,11 1-129,7 0 0,13-1 129,10-5-129,13 1 129,18-3 129,0 0-129,0 0-129,15-6 258,12 0-129,3-2 0,9 1 0,7 2 0,4 0 0,2 0 0,4 3 129,1 2-258,2-2 129,4 2 0,0 0 0,-2 0 0,6 0 0,0 0 0,1 0 0,0 0 0,-6 4 0,-4-4 129,-8 0-129,-10 0 0,-10 1 129,-11-1-129,-19 0 0,-9-1 0,-20-1 0,-13 2-129,-8 2 258,-6 6-258,-8 2 0,1 6 129,0-4-258,6 7 258,8 1-258,8-5 258,8-2-258,8-4 387,9-1-258,16-8 129,0 0 129,19 0-129,14-1 0,12-7 129,16-3 387,16 3-387,12-2 129,9-4-129,10 7 129,3-5-129,7 2 129,-1-2-258,0 6 129,-12-5 0,-6 1-129,-11 0 129,-13 3-129,-14-5 0,-14 4 129,-15-1-129,-10 5 129,-22 4-258,0 0 129,-20 0 0,-13 9-129,-12 7 129,-12-1-129,-10 4 129,-12-4-129,-4 0 258,-2-1-258,0-2 129,2-3 0,4-3 0,6 0 0,9-2-129,9-2-129,14 1 129,6-3 0,13 0 129,12 0 0,10 0 0,13 0 0,12-3 129,9 1 0,8-2 0,13-3 129,7 3-387,6-3 258,6 0-258,7-3 258,1 1-258,6 1 129,2-4 0,-2 4 0,3-6 0,-3 2 258,-4 0-258,-10-1 0,-5-1 0,-9 0 0,-11 1 129,-10 0-129,-11 7 0,-9 4 0,-19 2 0,0 0 258,-6 0-258,-16 4-129,-7 7 129,-7 6-129,-7-4 129,-5-5 0,-3 7-129,1-6-129,3 4 258,0-1-129,5-3 129,5-4 0,8-2-129,6-1 129,5 2 0,18-4-129,0 0 258,0 0-129,13 3 0,14-3 129,6 0 0,13 0-129,8-3 129,8-2-129,7 4 129,6-6 0,0-2-258,4 2 0,-5-2 129,-5 2 129,-9-3-129,-10 0 129,-10 1-258,-13 0 0,-9 3 258,-18 6-129,0 0-129,-23-7 0,-12 7 129,-15 4-129,-16 1 0,-11 1 129,-15 3 0,-12-6-129,-4 3 0,-10 3 0,2 3 0,1-4-129,10 4 129,0-1 0,14 6 0,11-5-258,19-2 387,13 2 0,14-3 0,11-6-129,23-3 258,0 0-129,22 0 0,15-5 387,12-2-258,17-2-129,12-2 387,14 3-129,8-1-258,6 0 258,5-3-129,6 1 0,4 2 0,-3-7 0,-7 5-258,-4-4 258,-12 2 0,-11 2 0,-13 2 0,-18 1 0,-16-1-129,-11 7 0,-26 2 0,0 0 0,-18 11-129,-17-2 0,-13 5 0,-14 0-129,-14 1 129,-11 0-129,-7 3 258,-6-8-258,-7-1 258,-4-1-129,-3 4 129,-2-7-258,8 2 258,0 1-129,9 1 0,9-1 0,13 1-129,16-2 0,16-3 129,13 0 129,16 2-129,16-6 129,6 0 129,21 0-129,14 0 129,14-6 387,14-4-516,13 5 387,12-7-258,9-1 0,4 2-129,7 4 129,6-5-129,-1 1 129,-2 5-129,-7-7 0,-12 4 0,-11 6 129,-17-1-129,-12-2 0,-20 1 129,-20 3-258,-18 2 129,-21 1 0,-19 1 0,-17 5-129,-12 2 0,-13 3 0,-11 5 129,-6 1-258,1 1 129,1-4 0,8 7 129,7-8-129,11-2 129,10-2-258,11-5 258,13-3 0,11-4 258,14-6-129,12-13-258,12-8 258,16-5-129,12-3 129,6-2-258,5-2 387,8 3-258,0 1 0,-7 7 129,-1 7-129,-5 8 0,-12 6 0,-5 2 0,-6 1 0,-8 6-129,-15 0 129,7 25 0,-11-2 129,-11 5 0,-11 2-129,-6 4 129,-5 5 0,-4-2 129,1-5-129,0-5 0,6-7-129,5-4 129,10-12 0,6-2-129,13-2 0,0-12-129,15-2 129,15-10-258,5-3 258,7-4-129,6 2 129,5-1-129,0 0 129,-3 8 0,-3 0 0,-7 11 0,-6 3 129,-4 5-129,-5 3 0,-7 8 0,-5 11 0,-10 2 129,-3 6 0,-9 2 0,-4 2-129,-4-3 129,-3 0 0,0-6-129,3-7 0,2-5 0,15-10-129,0 0 129,0 0-129,12-18 129,13-3-129,8-3 129,4-4 0,4-1 0,2 3 0,-1 3-129,-5 2 258,-7 2-129,-5 10 0,-8 5 0,-6 4 0,-11 0 0,7 12 0,-8 5 129,-11 6-258,-5 2 129,-3 6 0,-7-2 129,1-1-258,-1-4 129,2-1-129,4-9 258,6-5-258,15-9 129,0 0 0,0 0-129,28-23 0,10 5 0,4-10-129,13-4-129,5 0 387,6-1-258,-5-3-129,-3 5 387,-7 9 0,-11 3 0,-6 7 129,-12 6-129,-7 6 258,-15 0 0,0 27-129,-16-2 129,-5 8-129,-7 0 129,-5 2-129,-5 5 129,-1-3-258,2-5 129,3-3 0,3-8-129,6-8-129,7-5 258,7-5-258,11-3-129,0-20 258,11-1-129,11-10 0,6-3 0,5 0 258,5 0-258,0-1 258,2 6-129,-5 6 0,-5 6 0,-6 7 129,-7 6-129,-3 4 0,-14 0 129,0 17-129,-14 9 0,-11 3 0,-12 5 129,-6 4-258,-9 2 129,-6 1 0,-2-6 129,4-3-258,3-12 516,6-1-516,10-11 129,7-8 0,12-3-129,10-12 0,10-9-129,13-7 129,12-6-258,7-8 258,13 3 0,6 1 129,3 0 0,-1 1 0,0 10 129,-2 5 0,-6 9 0,-6 4 0,-9 8 0,-6 4-129,-13 5 258,-8 11-129,-6 6-129,-14 10 0,-11 2 0,-10 13 0,-11-5 129,-3 0-258,-2-5 129,-1-1 0,5-9 0,4-5-129,8-5 258,13-16-258,8-1 0,11-13 129,6-6-258,16-10 258,12-4-258,5-5 258,10-1-258,2-5 258,3 9-129,-4 4 129,-2 8 0,-8 7 129,-7 6 0,-7 10-129,-11 0 129,-8 12 0,-8 7-129,-14 8 129,-14 4 0,-6 3-258,-6 3 516,-6-1-516,-3-1 387,7-7-387,0-10 258,10-3-258,7-10 129,8-5 0,10-4-387,9-13 258,6-4-129,9-4 258,11 0-258,3-11 258,10 6 0,-1 2 0,1 2 0,2 6 129,-4 3-129,-3 4 129,-1 4 0,-2 8 129,-4 1-258,-1 0 129,-2 4 129,-1 2-129,-4 3 0,0 2 0,-8 4 0,-2 4 0,-6-2 0,0-3 0,-6 4-129,0-1 0,-3-3 0,0-2 0,9-12 129,0 0-258,0 0 0,10-14 129,15-4-129,3-8 129,7-6-129,3 0 0,5 4 0,-3 2 129,-6 3 0,-6 4 0,-7 7 0,-9 9 0,-12 3 0,0 11 0,-13 5 0,-11 9 129,-10 10-129,-3 4 129,-8-1 0,2-2-129,-2 0 258,8-5-258,4-4 258,8-9-387,9-11 129,16-7 0,0 0-258,1-20 129,20-3-129,6-5 129,9-4-129,3-7 258,6 5-129,-2-2 0,1 6 129,-9 7 129,-6 5 0,-8 7-129,-10 9 0,-11 2 129,-1 18 0,-19 7 0,-16 11-129,-11 5 0,-10 1 129,-5 6 0,-7-4-129,-3-1 129,4-9 0,7-2-258,9-18 129,12-3-129,13-10 129,10-8-129,14-10-129,6-12 129,19-5-129,10-7 258,11 3-258,8-6 516,8 6-387,2 3 129,3 1 258,-3 8-129,-7 9-129,-4 6 129,-5 4 0,-10 7-129,-9 0 0,-11 11 129,-9 8-258,-6 7 258,-14 1-129,-12 4 0,-10 1 129,-5 4-129,-5-9 129,0 1-129,4-8 0,6-3 0,6-10-129,10-3 129,20-4 0,0-13-129,24-10 0,10-6 0,9-4 129,11-6-129,7-2 129,3 2 0,-2 2 0,-5 5 129,-5 7 0,-10 11 0,-9-1 0,-7 13 0,-12 2 0,-14 0 0,0 25 0,-14-2 0,-15 9-129,-6 4 129,-8-2-129,-5 1 129,-1-1-129,1-9 0,0-1 0,11-3 0,4-12-129,12-5 129,11-4-129,10 0 0,8-29 129,15 8-129,11-7 0,6-5 129,6 2 0,3 1 0,-1 9 0,0-1 129,-5 7 0,-7 6 0,-9 9-129,-4 0 129,-9 9 0,-11 7-129,-6 8 0,-16 6 0,-8 2-129,-7 2 129,-5 2 0,-5-4-129,0-6 258,3 1-258,7-16 129,4-3-129,12-3 0,4-6 129,12-11-258,6-4 0,17-6 0,7-7 129,11 2-129,4-9 258,7 5-129,1 2 0,-3 7 129,-5 1 129,-7 8-129,-7 8 129,-8 5-129,-9 11 129,-12 10 0,-3 4-129,-18 7 129,-4 2-129,-7 0 129,-4 0-129,-3 0 129,4-5-258,0-12 258,8 0-258,6-12 258,8-5-258,13 0 129,0-22 0,18 0-258,12-6 387,10-2-258,3-6 129,10 0-129,2 6 258,-2 2 0,0 1-129,-7 5 129,-8 5-129,-7 8 0,-8 7 129,-11 2 0,-12 0 0,-4 19-129,-17 6 129,-9 0 0,-9 7 129,-10 0-258,-4 1-129,-4-3 129,0-2-129,2-6 258,3-7-258,9-1 129,6-6-258,12-4 258,7-4 0,18 0 0,1-18-129,24-2 129,10-5 0,12-3-129,7-5 258,9 3-129,3 2 129,3-1 0,1 3 0,-4 12 0,-5 2-258,-5 4 129,-7 6 129,-9 2-129,-8 1 0,-14 11 0,-11 5 0,-9 4 0,-18 3 129,-19 5-129,-7 2-129,-12 3 129,-10-2-258,-7-3 387,-3 2-387,0-7 258,-1-8-129,11 2 0,5-7 0,7-7 129,12 1-129,10-5 0,11-3 0,23 3 0,0-19 129,24-1-129,12-4 129,15-2-129,6-6 258,11 0-129,4 1 129,0 2-129,-2 4 258,-3 4-258,-7 6 129,-9 7-129,-7 8 129,-9-1-129,-8 1 129,-11 3-129,-16-3 129,0 23-129,-13-8 129,-17 4-129,-12-1 0,-15 5 0,-12 4-258,-12-1 387,-8-1-387,-8 0 129,-8-5-129,1-2 129,-2-1-129,4 0 129,7-10-129,9 1 129,11-8 129,12 0-129,12-8 258,15-4-258,10-3 129,16-6-129,10-3 258,8 0-258,16-4 129,14-1 0,9 3 0,12 4 129,9-4 0,3 2-129,3 7 129,0 2 0,-6 8 0,-7 4-129,-8 1 129,-8 2-129,-14 6 0,-12 7 0,-14 2 129,-8 4-129,-18 0 0,-15 4 129,-8 3-129,-12-4 129,-6-1-387,-5-2 258,-1-1-129,1-9 258,5-1-129,4-4-129,10-4 129,10 0-258,7-8 258,16-4-129,8-8 129,11 2-258,18-4 387,12-1-258,7-1 129,8 1 129,5 4 0,2 2 0,1 8 0,-6 6-129,-5 3 0,-8 0 129,-8 7 0,-10 9-129,-11 5 0,-9-2 129,-10 5-129,-16-4 129,-7 4-129,-7-2 0,-2-3 0,-4-4 129,-1-6-258,6-1 258,4-1-258,6-7 129,8-3 0,9-2-258,14 5 129,-3-24 0,14 10 129,15-6 0,8-4 0,10 0 0,10 0 0,6 0 129,4 1 129,-1 2-258,-3 4 129,-8 6-129,-6 5 129,-9 6-129,-14 0 129,-23 0-129,11 20-129,-18 1 258,-16 0-258,-5 1 129,-4 1 129,-2-4-129,2 0-129,3-4 129,6-3 0,9-9 0,14-3 0,0 0 0,28-16 0,8 2-129,10-6 258,13-1 0,10 0 0,9 0-129,4 2 258,1 2-129,3 6 0,-2-1-129,-2 9 129,-8-1 0,-9 4-129,-9 0 0,-12 4 0,-14 6 0,-11 2 0,-18 7 129,-5 1-129,-19 1 0,-9 1 0,-6-2 129,-4 1-258,-3-4 258,2-2-258,7-6 0,6-4 129,12-5-129,18 0 129,0-15-129,19-2 258,14-4-258,6-3 258,9 0-258,3-2 129,3 5 129,0 0-129,-8 5 129,-2 6 0,-8 4 0,-7 3-129,-8 2 129,-2 1-129,-11 9 129,-7 7-129,-1-3 129,-13 7-258,-7 1 258,-5 4-258,-9-3 129,-3-1 0,-4 1 0,-1-7-129,1-2 129,6-5-129,5-3 129,6-5-129,12 0 0,12 0 129,4-27-258,18 5 258,8 1-129,8-3 129,9-2 0,4 2 0,2 2 129,-2 3-129,-1 8 129,-1 4 0,-7 1-129,-3 6 129,-8 0 0,-7 2 0,-7 9-129,-8 3 129,-9 2 0,-7 6-129,-13 1 129,-7-1-129,-7 4-129,-5-2 129,-4-5 0,1-1-129,2-6 129,5-4-129,5-6 129,7-2-129,13-5 0,9-12 129,8-2 0,15-5 0,10-1 0,8-2 0,7 0 0,6-1 129,3 4-129,-2 7 129,-2 5-129,-4 4 129,-7 1-129,-5 5 129,-7 2-129,-11 5 0,-18-5 129,10 24-129,-15-10 129,-15 8-258,-8 1 129,-8 3 0,-8 0 129,-3-1-129,-2-4 0,2-1 0,4-2-129,6-10 129,8-3 0,5-3-129,14-2 0,10 0 0,3-20 0,16-1 129,12-1 0,10-2 0,6-2 0,9 3 0,5 0 0,1 1 129,0 11-129,-2 0 0,-5 5 0,-7 2 129,-6 3-129,-7 1 0,-9 1 129,-8 4-129,-18-5 129,10 17-129,-14-3 129,-12 4 0,-9 0-129,-6 0 0,-7 2 0,-4-1-129,0-5 258,2 1-258,4-4 129,6-5-129,6-4 129,10-2-129,14 0 129,0-17-129,14 5 0,12-7 129,8-1-129,7-6 0,9 1 129,1 3 0,4 1 0,-3 6 129,-4 2-129,-7 5 0,-6 1 0,-6 6 129,-8 1-129,-10 0 129,-11 0-129,-4 16 0,-16-4 0,-8 2 0,-12 3 0,-7 0 129,-10 4-129,-2-4-129,-1 1 129,2-2-129,5-1 129,6-2-258,9-4 129,8-5 0,15-4 0,15 0-129,0-24 129,20 7 0,14-5 0,7-2 258,11 0-258,4 2 129,5 0 0,0 8 129,1 2 0,-2 2-129,-5 3 0,-5 7 0,-6-2 129,-7 2-129,-8 4 0,-8 3 0,-13 5 129,-8 2-129,-9-1 129,-15 5 0,-8 5-129,-12-1 0,-2 0 0,-4-2 0,-2-2 0,4-3 0,3 1 0,9-11-129,8 1 129,8-6 0,20 0-129,-9-8 129,17-7-258,13-6 258,12-1 0,8-2-129,6-3 129,5 2 0,2 3 0,-3 0 129,-2 8 0,-5 3-129,-9 6 129,-8 4-129,-7 1 129,-8 6 0,-12-6 0,-2 28 0,-15-10-129,-2 0 129,-4 5-129,-5-5 129,1 3 0,0-4-258,3-2 129,5-3 129,8-6-258,11-6 129,0 0-258,0-14 129,16-1 0,4-4 129,6-1-129,0-1 0,4 6 129,-3 3 0,-4 3 0,-4 4 129,-5 5-129,-14 0 129,12 8 0,-12 4 0,-3 0 0,-6 8 0,-2-2 0,-1-1 0,1-2-129,11-15 129,-16 16-258,16-16 129,0 0 0,0-9-129,11 0 129,1-4 0,4-4 0,0 5 0,-1 0 0,-1 7 0,-3 0 129,-11 5-129,13-4 0,-13 4 0,3 7 0,-3-7 129,0 19-129,-1-7 0,-1 1 0,-3 0-129,3-1 258,2-12-129,0 0 0,0 0-129,0 0 129,0 0 0,13-17 0,-5 2 0,2 1 0,1-2 0,-11 16 0,19-17 129,-19 17-129,16-7 0,-16 7 0,17 0 0,-17 0 0,17 13 0,-10 1 0,4 0 0,-3 1 0,-1 2 0,2 0 0,-1-3 0,-8-14 0,11 22 0,-11-22 0,12 7 129,-12-7-258,11-8 129,-7-3 0,1-1 0,0-1-129,0-5 129,0 3 0,-1 0-129,-4 15 129,9-17-129,-9 17 129,0 0-129,5-12 129,-5 12-129,0 0 129,0 9 0,0-9 0,0 19 0,-1-6-129,-3 2 129,2-1 0,-2 0 0,4-14 0,-3 19 0,3-19 0,0 0 0,0 0-129,0 0 0,0 0 129,0-19-258,2 5 129,-2-1 0,2 3-129,-2-1 129,0 0 129,0 13 0,0 0-129,0 0 258,0 0-129,0 0 0,-8-8 0,8 8 0,0 0 0,-1 6 0,1 6 0,0 2 0,2 1 0,0 2 0,-1 1 0,-1 0 0,1-2 0,-1 0 0,0-16 0,0 16 129,0-16 0,0 0-129,11 0-129,-11 0 129,17-9 0,-7-6-129,1 6 129,1 1-129,-1-2 129,-4-1 0,-7 11 0,10-15 0,-10 15 0,0 0 0,0 0-129,1-14 129,-1 14 129,0 0-129,0 0 0,-1-11-129,1 11 258,0 0-258,0 0 129,0 0 0,0 0-129,0 0 0,0 0 129,5 15 129,-5-15-129,2 22 129,-2-8 0,0-14 0,0 15-129,0-15 129,0 0-129,0 0 0,0 11 129,0-11-258,0 0 129,7-7-129,-7 7 129,15-18 0,-7 6 0,-8 12-129,15-25 129,-9 8 0,-4 2 129,-2 15-129,0-25 0,0 25 129,-6-11-129,6 11 0,-13-10 0,13 10-129,-12 0 0,12 0 129,-12 8-129,12-8 129,-10 12-129,10-12 129,-6 15 0,6-15-258,0 15-129,0-15-645,2 21-1161,-2-21-774,0 0-903,0 0-1290,15 8 0</inkml:trace>
  <inkml:trace contextRef="#ctx0" brushRef="#br0" timeOffset="22800.3041">10480 16327 1161,'0'0'3483,"0"0"129,0 0-774,-13-1-1548,13 1 258,-4-11-387,4 11-129,-2-15 0,2 15 0,-4-20-129,4 20-258,-7-28-387,3 14 0,-3-2-129,-1 3 0,3-5 0,-1 6 0,6 12 0,-9-17 0,9 17-129,-3-14 0,3 14 129,0 0-129,0 0-129,10-7 129,-10 7 0,10 3 0,-5 8 0,1 0 0,-4 9 0,5-1 129,-6 3-129,1 5 129,0-1-129,-1 1 129,0-3 129,0-4 0,0-9-258,1 4 129,-2-15 0,0 0 0,2 13 129,-2-13-129,0 0-258,15-7 129,-15 7 129,14-22-129,-14 22 0,18-28 129,-11 7-129,-1 6 129,0-2 0,0 1 0,-3-1 0,-3 17-129,4-19 129,-4 19-129,2-10 0,-2 10-129,0 0 258,3-13-129,-3 13 129,0 0-129,2-12 0,-2 12 0,0 0 129,0 0-129,0 0 0,0 0 0,0 0-129,0 0 129,0 0 0,0 0 0,0 0 0,0 0 0,0 5 0,0 6 0,0 5 0,1 0 129,1-5-129,1 6 0,-1-2 129,0 1 129,1-4-129,-2 3 0,-1-15 129,0 0-129,2 14 129,-2-14-258,0 0 129,0 0-258,0 0 129,13-12 0,-13 12 0,12-19 0,-4 6 0,0-5 0,-1 0 0,-1-3 0,-2 1 129,1 5-129,-1-5 0,-3 5-129,0 2 258,-1 13-258,0-14 129,0 14 0,0 0-129,0 0 258,0 0-258,0 0 129,0 0-129,0 0 129,0 0 0,0 0 0,0 0-129,9 8 129,-9-8 0,0 19 129,0-5-129,0-1 0,0 3 0,0 2 129,-2-3-129,2-15 129,-3 24-129,3-11 0,0-13 129,0 17-129,0-17 0,0 0 129,0 0-129,0 0 0,0 0 129,2-5-129,1-7 0,0 0 0,2 2 0,0-7 0,-1 0 0,0 5-129,-4 12 129,6-17 0,-6 17 0,2-13-129,-2 13 0,0 0 0,0 0 129,0 0-129,0 0 0,0 0 129,0 0-258,0 0 129,0 0 0,0 0 129,0 11-129,0-11-258,-5 13 0,5-13-645,-5 19-1032,5-19-1806,-12 18-516,12-18-645,-6 13 129</inkml:trace>
  <inkml:trace contextRef="#ctx0" brushRef="#br0" timeOffset="30508.745">10973 16264 258,'-7'7'3225,"7"-7"0,0 0-1290,-13-12-1161,13 12 258,-6-21 0,6 21 0,-6-23 0,6 23-129,-4-20-129,4 20-129,-1-13-258,1 13 0,0 0-258,0 0-129,0 0 258,0 0-129,-8 14 258,8 1 0,-5 4 129,4 8-129,-6-1 387,5 7-258,-8-5 129,7 6-258,-5-13 387,4 7-645,-2-14 387,4 1-387,2-15 0,-5 13 0,5-13 0,0 0 0,0-11-258,6-2 258,1-3-258,1-5 258,3 0-258,-1-8 258,-1 0-129,-2 3 129,-1 3 0,-3-1-129,-2 3 129,-1 4 129,0 0-258,0 6 129,0 11-129,0-13 0,0 13 0,0 0-129,0 0 129,0 0 0,0 0 0,0 0 0,0 0 0,0 0 0,-4 5 0,4-5 0,-9 26 0,1-7 129,-1 4 0,-1-1 0,-2 4 0,0-2 129,-2-5 0,2 5 0,12-24 0,-21 20-129,21-20-129,-11 5 129,11-5-129,0-5 0,0 5-129,3-23 129,0 5 0,2-6 0,-2 4 0,2-1 0,-2 1 0,0 4 0,-2 6 0,-1-3-129,0 13 129,0 0 0,0 0 0,0 0-129,11-14 129,-11 14-129,11-7 129,-11 7-129,0 0 129,13-8 0,-13 8-129,0 0 129,0 0 0,0 14 129,-1-1-129,-5 4 129,-2 0-129,1 3 129,0-1 0,1-1-129,1-3 129,5-15-258,-7 10 258,7-10-129,0 0 0,0 0 0,0 0 0,2-10-129,3-4 129,0-1-129,3 0 0,-2-3 129,3-3-129,-1 0 258,-3 4-129,-1 4 0,-2 2 0,-2 11 129,4-14-129,-4 14 0,0 0 0,0 0-129,0 0 129,0 0-129,0 0 129,0 0-129,0 0 0,0 0 129,5 5 0,-3 6 0,-2-11 0,1 20 129,-1-1-129,0-2 0,0 2 0,0-1 129,-1 0-129,1-5 129,0 2 0,0-2-129,0-13 0,0 0 129,16 11-129,-16-11 0,23-3-129,-9-7 129,4-5-129,0-4 129,2-2 0,0-3 0,-1-1 0,1 1-129,-4 0 258,-1 5-129,-2 3 0,-3 5 0,-2 0-129,-8 11 129,13-9 0,-13 9 0,0 0 0,0 0 0,10 13-129,-10-13 258,0 22-129,0-7 0,0 6 0,-2 3 129,-5-4-129,6 3 129,-6-5 0,4 1 0,1-4 0,1-2 0,1-13 0,0 0-129,16 0 0,0-9-258,5-3 129,1-5-129,4-2 129,1 0-129,1 4 129,-7-2 0,-3 6-129,-8 5 516,-10 6-258,12 0 129,-12 0 0,-6 12 129,-7 1 0,-1 5 0,-5-2 0,2 0 0,-7-1 0,2-3-129,-2 0 0,5-1 0,0-6-129,3-2 0,5-2 129,11-1-258,-13 0 129,13 0 0,16-18-129,4 6 129,10 0 0,8-5-129,10 1 0,5 0 0,11 2 0,-2 2 129,2 3-129,1 0 129,-4 4-129,-6 1 0,-6 0 0,-9 1 0,-7 3-129,-10-1 0,-6 1 0,-17 0-129,0 0 129,0 0 0,-24 0 0,-7 0 0,-10 1 129,-10 0 0,-9 3 0,-8-1 129,-2 1 0,-3 5 0,-3 4 0,7-7 0,3 5 0,10-6 129,10 5-129,12-8 0,14-2 0,20 0 0,0-9 0,15 1 0,17-6 129,11-2-129,8-4 0,11 6 0,5-2-129,3 2 129,-3 2 0,-2-1 0,-6 6 0,-7 5 0,-12-1 0,-12 3 0,-16 6-129,-12-6 129,-14 22 0,-17-5 129,-13 1-129,-12 2 129,-10 2 0,-6-1 0,-6-4 0,1-2 0,1 1-129,4-5 129,8-4-129,6-5 129,9-2-129,10 0 0,11-10 0,9 0-129,14-8 129,8-1 0,18-1 0,10 2-129,17-2 0,5 3 129,10 5-129,3 1 129,3 7-129,-2 4 129,-5 0 0,-2 7 0,-9 2 0,-8 6 0,-6 6 0,-11-1 0,-13 2 0,-10-1 129,-7-1-129,-18 3 129,-14-6 0,-4 0 129,-10-7-129,-4 3 0,-1-8 0,0-1 129,1-4-129,10 0-129,8 0 0,8-7 129,10 2-129,9-11 0,9 3 0,14-1-129,12-1 129,8-4-129,10 2-129,9-3 129,7 4 0,3 3 129,3 1 0,0 1-129,0 3 129,-4 4 0,-4 4-129,-5 0 0,-7 0 129,-7 0-129,-11 6 0,-4 4 129,-11-5-129,-13-5 258,-3 14-129,-15-4 129,-12-3-129,-8 3 129,-9 2 0,-5-7-129,-6 7 129,2-9-258,-1 3 258,6-3-129,4 3 0,10-6 0,9 0 0,7-4 129,12-9-258,9 13 258,10-21-129,15 9 0,7-8 0,7 4 0,8 3 0,7 2 0,3 1 0,1 1-129,0 5 258,-4 1-258,-4 3 0,-5 2 129,-10 5-129,-7 4 129,-11 2 0,-12 2 0,-9 6 0,-15-6 129,-15 3 0,-5 3 129,-10-6 129,-7 1-258,-4-6 0,-1-2 0,2-7-129,4-1 0,7-4 0,7-6 0,9-2-129,11-5 0,12 1 0,9-1-129,15-3 258,14 4-129,12 1 0,9-1 0,8 3 258,4 1-258,8 4 129,-2-1-129,0 5 129,-3 4 0,-5 0 0,-5 0 0,-8 3-129,-8 3 258,-11 1-129,-9 5 129,-12 0 0,-7 0-129,-18 1 0,-7 1 258,-9 7-258,-6-7 387,-8 2-258,-1-7 0,0-2-129,3 3 129,5-6-129,6-3 129,6-1-129,9-1 0,9-9 0,11 10-129,0-16 129,13-1-258,14 5 258,6-4-258,10 0 258,2 2-387,8 3 258,1-1 0,0 4 129,-4 0-129,-3 4 129,-7 4-129,-6 0 129,-4 4 0,-8 1 0,-10 3 129,-11 5-258,-6 1 258,-14 0-129,-9 0 0,-8 1 129,-9-4 0,-5-2-129,-2 2 0,-1-1 0,4-5 129,5 2 0,9-2-129,5 0 258,9-5-258,9 0 129,12 0-129,6-6 0,13-2-129,11-1-129,8-3 129,10-2 0,8 3 0,7 0 129,8 1-129,-1 0 0,3 0 129,1 0 0,-1 1-129,-3 0 129,-5 2-129,-7 2 0,-7 3 0,-11-2 129,-8 1-129,-13 3 129,-19 0-129,0 0 129,-4 4 0,-26 0 129,-7-3-129,-11 5 129,-11 1-129,-8 2 129,-5-1-129,-3-2 129,4 3-129,0 2 0,6-1 0,8-1 0,10-2 0,10-1 0,10-2 129,10 0-129,17-4 0,0 0 0,19 1 0,9-1 0,9-4 0,11-1 0,5-5-129,9 0 0,3-2 0,0 2 0,-4-2 0,-5 0 0,-10 3 0,-8 2 129,-10 6 0,-13 1 0,-15 0 129,-7 16 0,-15 4 129,-12 3 129,-7 8 0,-10-5-129,-3 0 258,-3-3-258,2-1 0,2-5-129,8-9 0,5 0-129,9-8 0,6 0-129,7 0 0,18 0-129,-4-21 129,11 5-129,13-2 0,9-2 129,6 0 0,10 4 129,1 0 0,5 1 0,-1 7-129,-1 6 129,-2 2-129,-7 0 129,-8 0-129,-4 0 129,-7 2-129,-10 8 0,-11-10 129,0 12 0,-20-5 0,-12 5 0,-10-4 0,-13 4 0,-8 2 129,-7-9 0,-6 5-129,-1 0 129,1-4-129,3-6 129,5 0-129,10 1 129,9-1-129,10 0 0,9 0 0,12-2 0,18 2-129,0 0 129,24-17-129,11 9 0,12-9-129,8 0 258,14 1-129,3 0 129,6 4-129,1-2 129,-1 5 0,-8 0 0,-4 9 0,-9 0 0,-8 0 0,-12 5 0,-9-1 0,-13 5 0,-15-9-129,0 12 129,-13-6 0,-15 3 0,-9 0 0,-11-2 0,-10 6 0,-4-1 0,-3-4 0,0 3 0,4-1 0,4-2-129,6 1 258,11-2-129,8-5 129,10-1-258,9-1 129,13 0 0,0 0 0,21-3 129,8-5-258,10 0 129,10 0 0,10-2 129,8 5-129,3-2 0,4-2 129,1 3-129,2 0 0,-4-2 0,-3 1 0,-6 1 0,-4 0 0,-7-4-129,-12 5 0,-8 1 129,-10 2 0,-12 2 0,-11 0-129,-7 6 129,-13 0 0,-10 5 0,-7-1 129,-6 6 0,-4-5 0,-2-1 0,3 1-129,2 1 129,4-3 0,9-4 0,5 0-258,9-5 258,17 0 0,0 0-129,0 0 129,16-4 0,14-3-129,6-3 0,8 0 129,11-2-129,4 3 0,3-2 0,2 0 0,1-4 0,-4 8 0,-1 3 0,-5 0-129,-6 0 129,-9 2 0,-7 1-129,-7 1 129,-10 0-129,-16 0 129,0 0 0,0 0 0,-22 0-129,-10 0 129,-10 3 0,-7 1 0,-9 1 0,-4 3-129,-1-2 129,-3 2 129,4 4-258,8-7 258,5 0-129,9 7 0,8-8 129,9-4-129,11 1 0,12-1 0,10-12 0,14 4-129,12-4 129,10-4-129,10 1 0,8 1 129,8 1 0,2 2-129,-3 1 258,0 2-129,-4 1 0,-8 3 129,-11-1-129,-8 4 0,-13 1 0,-8 0 129,-19 0-129,0 0 0,0 16 0,-13-11 129,-14 4-129,-6 3 129,-8-4 0,-6 1-129,-5 2 0,1 4 129,0 0 129,5-3-258,5 0 0,8-2 0,9-1 0,11-9 0,13 0 0,1-5-258,18-9 129,9 2-129,9-5 129,3-3 0,6 1 129,1 5 0,-2 0-129,-4 3 129,-6 4 0,-6 2 0,-6 3 0,-8 2 0,-15 0 0,8 13 0,-10-1 129,-11 4 0,-11 6 0,-4 2 0,-7-2 0,-5 0 258,-3-3-258,0-3 0,0-1-129,4-2 129,5-11-129,3-2 0,5 0 0,8-10 0,3 0-129,8-4 0,5-1 129,2-4-129,7 2-258,5 1 129,9 3 129,2 3 0,9-1 129,-2 6-129,4 2 0,1 3 129,1 0 0,-6 0 0,0 0 0,-5 1 0,-6 5-129,-5 2 129,-9 4 0,-2 3 0,-6-1 0,-9 5 129,-3-2 0,-5 4 0,-2-3 129,-2-1-129,5-8 0,1-1 0,3-6-129,4-2 0,11 0-129,0-14-129,7-9 0,3-3-129,9 4 129,2-7 0,4 2 129,-3 1 0,-1 5 129,-2 6 0,-6 8 0,0 4 129,-13 3 0,9 7 129,-9 8-129,0 9 0,-5 3 0,2 4 129,-4 0-129,0 1-129,0-5 387,3-1-516,0-4 387,2-7-258,0-3 387,2-12-516,0 0 258,0 0 0,0 0-258,0 0 258,0 0-258,2-7 129,2-5-516,3 2 516,2-2-387,0-5 387,-2 6-258,0-1 129,-7 12-129,14-25 129,-14 25 129,7-13-129,-7 13 129,0 0-129,0 0 129,5 12 0,-5-2 129,0 9-258,0-7 129,-2 3-129,-1-4 387,3-11-258,-5 23 258,5-23-387,-6 14 258,6-14 0,0 0 129,0 0-129,0 0-258,0 0 129,0 0-258,8-8 258,-8 8-387,20-18 387,-7 10-258,0 1 129,1-1-129,-2 2 258,0 1 129,-12 5-129,15-5 0,-15 5 0,0 0 0,0 0-129,6 7 387,-6-7-387,-7 16 258,-3-3-387,-5-5 516,-4 1-258,-3 3 258,-4-3-387,-1 2 258,-1-2-258,1-4 129,4-2 129,2 0-129,3 1-129,9 1 129,9-5 0,0 0 0,0-10-129,11 4 0,8-3 258,7 2-258,1-1 129,5-1 0,0 1 129,0 4-387,-2-4 387,-6 6-129,-3 0-129,-4 2 129,-5 0 0,-12 0 0,0 0 0,5 7 0,-5-7-129,-18 17 129,-2-5 0,0 0 0,-5 1-129,-2-4 129,1 3-129,2 0 129,2-4 0,5-1 0,3-2 0,14-5 129,0 0-129,0 0 0,0 0-129,13-10-258,5 3 258,4-3 0,2-2 129,3 1-129,-1 1-129,-3 5 129,-3 0 387,-1 2-387,-6 3 387,-13 0-258,13 0-258,-13 0 387,-5 12-129,-10-9 0,-4 7 0,-4-3 0,-4 1 0,-4-3 0,0 2 129,-1 0-129,2-3 129,4 2-129,5-5 0,4 4 0,4-2 0,13-3 0,0 0-129,0 0 129,0 0 0,21-5 0,0 2 0,3-3 0,3-2-129,2 5 129,-1-1 129,-1-1-129,-4 2-129,-6 2 129,-2-2 0,-15 3 0,15 3 0,-15-3 0,0 0-129,-12 12 129,-2-3 129,-4-1 0,-4 1 0,-2-5-129,1 4 0,-2-1 0,2 0 0,3-2 0,5-3 0,2-2 0,13 0 129,0 0-129,0 0 0,0 0 0,9-2 0,9-4 0,2-2-129,2 1 0,4-1 0,-3-1 129,0 4 0,-4-2-129,-3 4 129,-5-1 0,-11 4 0,12 0 0,-12 0 0,0 0 0,-13 9 129,-2-1-129,-1-2 0,-4 1 0,-3 3 0,2-4 0,2-4 0,3 5 0,2-3-129,14-4 129,-18 1 0,18-1 0,0 0 0,0 0 0,0 0 0,0 0-129,0 0 0,7 2 0,-7-2-387,23 2-516,-23-2-645,25 1-516,-25-1-129,23 4-387,-23-4 129,15 0 129,-15 0 645,0 0 516,0 0 774,2 13-258</inkml:trace>
  <inkml:trace contextRef="#ctx0" brushRef="#br0" timeOffset="32759.8737">11361 16366 1161,'-13'-1'3870,"13"1"0,-6-14 129,6 0-2064,0-1-1290,0-5 0,0 4 258,0-9 0,1 11 129,-1-13-129,4 10-258,-2-7-129,4 5-129,-1-2-129,0 4 0,-1 2-258,1 3 129,-5 12-129,5-12 0,-5 12 0,0 0 0,0 0 0,-3 15 129,-1-3-129,-3 6 258,-1 6-129,0 3 258,-3 5-258,1 6 129,-4-4 129,3 4-387,-1-6 387,3 0-387,0-11 129,1-6-129,3-3 129,5-12-129,0 0 0,0 0 0,14-6-258,-1-9 258,5-3-387,-2-1 387,5-3-258,-2-4 129,-3 4 0,-3 0 129,-3 3 0,-3 4 0,-2 3-129,-5 12 0,2-15 0,-2 15 0,0 0-129,0 0 129,6 15-129,-6 2 258,0 0-129,-6 4 258,0 0 129,-2 3-129,-4 0 258,0-2-129,-1-10 0,3 1-258,-1-2 258,11-11-129,0 0-258,0 0 0,0 0-258,5-20 129,12 4 0,0-9 258,5-6-387,-2-1 258,1 3 0,-3 0 129,-4 3 0,-2 9 129,-5 0-129,-4 6 0,-3 11 129,0 0-129,0 0 0,-13 1 0,-3 13 129,-3 0-129,-8 2 129,-3 7 0,-8 0 0,-3 3 129,-8-2 129,2 1-129,-5-8 0,4 2 129,0-4 0,6-4-387,1-5 129,7-4-129,7-2-129,4-2 129,6-6-258,4-4 129,5-7 0,4-3 258,3-4-129,1 3-129,6-4 258,3-1-258,1 4 129,0 3 0,1 6 0,-1 2 0,-10 13-129,20-18 258,-20 18-129,16-11 0,-16 11 0,11-5-129,-11 5 129,0 0 129,0 0-129,0 0-129,-7 5 129,-6 3 129,-2 4-129,-4 2 129,-3 1-129,0 0 0,2-1 129,3 1-129,2-1 0,3-2 0,12-12 0,-10 3 0,10-3 0,0 0 0,0-9 0,0-3-129,1 0 129,2-2 0,-3 14 0,10-19 0,-10 19-129,10-12 129,-10 12 0,0 0 0,14-7-129,-14 7 129,12 2-258,-12-2-258,15 21-1290,-15-21-1935,6 13-774,-6-13-516,0 0 0</inkml:trace>
  <inkml:trace contextRef="#ctx0" brushRef="#br0" timeOffset="33827.9348">10085 16247 4257,'-18'-4'4128,"1"-9"0,17 13-387,-8-14-2967,1 1-645,7 13 258,-12-22 129,12 22 129,-11-14 0,11 14-129,0 0 0,0 0 129,-10-15-258,10 15-129,0 0 0,0 0-258,0 0 0,-7 9 129,4 2 0,-5 4 0,2 6 0,-3 6 0,0-5 129,0 7 129,-3-8 0,5 4-129,-4-7 129,9-2 0,2-16-129,0 11-129,7-11 0,9-12-387,9 2 129,1-14 0,1-3-129,1-2 0,-1-3 258,-6 5 0,-5 2 129,-4 6 0,-8-1 129,-2 9-129,-2 11 0,0 0 129,-8 0-129,8 0-129,-16 15 0,6-2 129,-1 8 0,0 2 0,-3 1-129,2-4 129,-2 3 0,0-3 0,0-5 0,2 1 0,-1-9 0,13-7 0,-15 7-129,15-7 129,-6-7-129,6-5 0,2-2 0,5-6 0,0-2 0,1-2-129,0-2 129,-1 4 0,-1 5 0,-2 3-129,0 0 129,-4 14-129,7-10 0,-7 10 129,0 0 0,14-2-129,-14 2 0,5 12 258,-5 3-129,0 1 0,0 3 129,-4 4 0,-3 1-129,-1 0 129,-3-1-129,3-7-129,3 3-258,5-19-774,-1 26-2322,1-26-1161,0 0-516,0-24-516,6-5 129</inkml:trace>
  <inkml:trace contextRef="#ctx0" brushRef="#br0" timeOffset="35804.0478">3253 16392 1419,'105'-19'1806,"-38"2"-129,11-2-258,10-5 0,2 2-258,6 0-258,4-1-516,0 5-258,0-1-129,-8 11 0,-5 5 129,-8 3 258,-10 1 129,-3 13 387,-18 0 129,2 8 0,-18-5 258,3 8 0,-15-16-258,0 16 0,-8-13-258,-1 6-129,-11-18-387,16 20 0,-16-20-129,11 8-129,-11-8 0,13 3 0,-13-3 0,0 0-129,0 0 129,11-1 129,-11 1-129,0 0 0,-18-3-129,2 3 258,-10 4-129,-6 1 0,-6 6 258,-3 3-387,-5-1 387,2 2-258,6-6 258,6 3-258,5-3 0,9-9 0,18 0 0,-12-1-129,12 1 0,15-25 129,5 8-258,3-12 129,10 6-129,3-3 258,4-2-129,0 1 258,0 4-258,-5 3 129,-3 12 0,-4-1 0,-9-2 129,-4 9 0,-15 2 0,11 0 129,-12 12-129,-9 6 129,-10-7 129,-8 7 0,-2 1-258,-6 3 129,-6-3 0,5-2-129,0-5 129,7-10-129,4 2 0,11-1-129,15-3 0,0 0 0,8-15-258,19-6 129,10-1-129,10-5 258,6-4 0,5-4-129,3 5 129,-4-1 0,-6 6 0,-9 9 129,-10 3-129,-9 7 129,-12 6 0,-11 9 0,-7 3-129,-13 5 258,-9 9-129,-3 1-129,-10 2 129,-2 2 0,-6-4 0,4 0-129,1-3 387,5-5-387,5-7 0,7-4-258,8 0 0,6-8 0,14 0-258,0-11-258,27 9-2193,-3-17-1806,8-9-258,6-6-387</inkml:trace>
</inkml:ink>
</file>

<file path=ppt/ink/ink3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04T17:51:30.486"/>
    </inkml:context>
    <inkml:brush xml:id="br0">
      <inkml:brushProperty name="width" value="0.05292" units="cm"/>
      <inkml:brushProperty name="height" value="0.05292" units="cm"/>
      <inkml:brushProperty name="color" value="#FFFFFF"/>
    </inkml:brush>
  </inkml:definitions>
  <inkml:trace contextRef="#ctx0" brushRef="#br0">11064 16257 774,'0'0'645,"0"0"129,12-3 129,0-1 129,-1-6 129,4 3 387,2-4-129,2 4-387,-5-3 0,5 3-387,-9-1-387,-10 8 0,17-3 0,-17 3-129,4 7 0,-4-7 129,-3 17 258,-3-2 129,-12 0 129,8 0 258,-14-3-258,9 3 258,-10-11-258,8 11 129,-7-13-258,10 4 0,-3-6-258,6 0-129,-1 0 0,12 0 0,-15-2-129,15 2 0,-5-13 0,5 13-129,0-15 0,0 15 129,11-26-129,-2 15 0,8-5 0,0 3 0,3-3-129,1 5 129,4-1 0,0 6-129,-2 5 129,0 0 0,-4 1-129,-3 1 129,0 5 0,-16-6 0,14 16 0,-14-4 0,-3 1 129,-9-1-129,-8 3 129,-2 0 0,-6 2 258,-1-1-129,-2-3 129,1-1-258,0-7 129,5 4-129,4-5 0,1-1 0,8-3-129,12 0 129,-10-17-258,10 3 0,7-1 129,8-4-129,7 0 129,4-5-129,6 4 129,-2 3-129,3 5 129,-2 1 0,-5 5-129,-4 1 129,-6 4 0,-3 1 0,-13 0 129,7 17-129,-7-4 129,-11 3-129,-6 2 129,-3 5 0,-6-2-129,-3 2 129,-6-5 0,1 1 0,-4-6 0,4 1 129,3-7-129,2-4 0,5 1-129,7-4 258,8-11-258,9 11 0,0-21-258,4 3 258,8-2-129,5-1 129,0-1-129,-1 0 129,0 12-129,-2-2 0,-3-1 129,-11 13 0,13-6-129,-13 6 129,0 0-129,0 0 129,0 0 0,0 10 0,0-10 0,-21 24 0,5-7 0,-4-2 129,0-1-129,-1 0 129,0-2 0,6-9 0,0-1-129,15-2 0,-6-19 129,7 2-129,16-4 0,2-2-129,5-2 129,2 5-129,1-3 129,-6 7-129,-1 0 129,-4 7-129,-16 9 258,15-13-129,-15 13 0,0 0 0,0 0 0,0 0 129,-2 8-129,2-8 0,-19 22 0,7-10 0,1 5 0,-3 0 0,2-1 0,0-4 129,3-1-129,9-11 0,-12 14-129,12-14 258,0 0-129,0 0 0,18 0-129,6-9 0,10 2-129,5-6 129,8 4 0,2-5-129,1 6 129,-4-3-129,-4 6 129,-7 4 0,-8 1 0,-8 0 129,-5 7 0,-14-7 0,11 22 0,-11-5 129,-2 0 0,-7 1 0,-3 5 0,0-5-129,-3 0 0,2-4 129,0-2 0,5-1-129,8-11-129,0 0 129,0 0-129,15-17 0,8 5 0,5-3 129,3-2-129,3 0 0,0 2 0,-4 6 0,-2-1 129,-7 8 0,-6 2 0,-15 0-129,11 9 258,-11 2 0,-11 7 0,-4 0 0,-11-1 129,-3 2 0,-8-4 0,1 2 0,-4-3-258,6 0 258,4-9-129,7-2-129,10-3 0,12-10-129,12-4 0,16-4-129,17-3 129,7-6-129,14 0 258,4 2-258,3 3 129,0 6 129,-5 2-129,-6 5 129,-13 5-129,-6 4 129,-13 1 0,-8 6 0,-21-7 0,10 24 129,-17-4 129,-12 2 0,-9 0-129,-7-1 129,-10-1 0,-3 3 0,-6-5 129,4-1-258,4-8 129,3-1-129,9-4-258,8-4-129,15 0 258,11-15-129,11-1-129,12-6 0,12 0 0,8-5 0,6 2 258,2 3-258,3 2 258,-2 5-129,-7 4 0,-5 6 0,-10 2 0,-2 3 129,-9 3-129,-6 4 129,-13-7 0,2 20 129,-5-4 0,-9 3 129,-9 0 0,0 1 0,-6-8 0,-1 2 0,3-1 0,3-1-258,6-7 129,16-5-129,0 0-129,12-8 0,21-6-129,10-1 129,14-3-129,7-4 129,9 0 0,1-3-129,1 7 258,-7 3-129,-3 5 129,-9 0 0,-10 5 0,-9 3 0,-9 2 0,-8 0 129,-8 6 0,-12-6 0,0 21-129,-7-6 258,-12 2-129,-5 3 129,-8 0-129,-4-2 0,-1 1 129,-3-2-129,3-6 129,4-1-129,4-5 0,4-2-129,7-2 0,18-1-129,-14-7 0,16-5-129,16-3 129,7-3-129,12 2 0,6-4 0,8-2 0,4 7 129,5-3-129,-7 4 0,-2 7 0,-7 1 129,-9 6 0,-7 0 0,-10 1 129,-5 9-258,-12 1 258,-1 2 0,-10 6 258,-7 1 0,-7 0 0,-3 1 0,-5-4-129,-1-1 129,-2-3-129,3-1 129,5-4-129,5-6-129,8-2-129,14 0 0,1-14-129,18-4 0,18-1 0,7-5-129,13 0-129,7-3 129,7 5 129,0 3 0,-1 1 0,-5 4 129,-8 7 129,-10 5 0,-11 0 129,-8 2 0,-13 3 0,-10 9 129,-8-1 0,-14 4 0,-12 2 129,-5-1-129,-10-1 0,-6 6 0,-6-4 0,4-2 0,1-3-129,7 1 0,9-8-129,8-5-129,11 4 0,16-4 0,10-15-129,14-3 0,14 3-129,4-7 129,14 2-129,-1 4 387,7-1-129,-4 2 0,-2 6 129,-7 2 129,-5 4-129,-9 1 0,-7 2 0,-7 0 0,-6 2 0,-15-2 129,7 15-129,-7-15 129,-18 21 129,-11-9-258,-10 5 129,-6-5 129,-13 5-129,-4-2 0,-2-1 0,2 0 0,4-4 0,11-1 0,11-6-129,10-3-258,26 0 129,-5-22-129,24 6-129,15-6-129,20 0 129,7-6 0,12 1 129,2 3 0,7 5 129,-5 0-129,-4 6 258,-9 3 0,-13 4 0,-10 6 129,-13 0 0,-10 8 129,-18-8 0,0 25 258,-16-10-258,-10 3 258,-11 0-258,-5 2 129,-11 1-258,2 0 129,-1-4-258,3-5 258,5 1-258,8-6 0,9-6 0,9-1 0,18 0-129,-1-15 0,14 4 0,9-3-129,13-3 0,0 0 0,7 6-129,1-4 129,3 7 129,-5-1 0,-4 4 0,-8 1 0,-4 4 129,-7 0 129,-18 0 0,12 18 0,-12-18 129,-16 20 129,-8-3-129,1 4 0,-14-4 0,3 3 0,-3-4-129,6-3 129,2-3-129,8 3-258,7-8 387,14-5-387,0 0 129,4-9-129,15-3-129,6 2 129,4 2-129,3-3 258,2 5-387,-1 5 258,1 1 0,-6 0 0,-5 12-129,-4-1 258,-4 2-129,-8 2 129,-3-1 387,-4 3-387,-8 0 258,-9 1-258,-1-5 129,-7 2-129,-2-1 387,0-2-516,-4 0 129,3 1 129,6-9-129,1 3 0,4-1 129,6-4-258,11-2 0,0 0 129,0 0 0,0 0-129,21-5 0,-1 0 0,8 0 129,4 3 0,5-2-258,1 1-129,-3 0 258,-4 2 0,-3 0 0,-7-1 0,-6 2 0,-15 0 129,0 0 129,1 9-129,-10-7 129,-11 6 129,-6-1-129,-2 0 258,-7 0-258,1 6 129,-3-9-129,7 0 0,2 1 0,3-1-129,7-4 129,4 4-129,14-4-129,0 0 129,0 0-129,7-4 129,10 1-129,3-6 0,2 7 0,1-4 129,3 1-129,-2 0 0,3 1-129,-7 1 258,1 2-129,-5 1 0,-1 0 0,-15 0 129,16 4-129,-16-4 129,0 0 0,-16 15 0,-5-5 129,-4-2 0,-6 2-129,1 0 129,-6-3 0,5 7 258,0-3-387,5-7 129,5-1-129,3 3 129,8-5-129,10-1 0,0 0 0,0 0-129,0 0 129,9-7 0,9 4-129,1-2 0,4-3 129,2 2-258,1 4 258,-2 1-129,-1-4 129,-5 4 0,-2 0 0,-4 1-129,-12 0 129,12 0 0,-12 0 129,0 0-129,-16 10 129,-2-3-129,-4 2 258,-5 1-129,-5-1 0,2 2 0,0-6 0,2 4-129,6-4 0,2-1 0,7 0 0,13-4-129,0 0 129,0 0-129,0 0 0,19-8 129,3 1-129,4-6-129,2 4 129,1-2 129,0 1-129,-6 4 0,-2 4 129,-4 0-129,-4-6 0,-13 8 0,15-1 0,-15 1 0,0 0 129,0 0-129,-11 0 129,-1 0 0,-4 0 0,-3 6 0,1-6 0,-2 3 129,1-2-129,1 1 0,4-1 0,1-1 0,13 0 0,-15 1 0,15-1 0,0 0 129,0 0-258,0 0 129,6 0 0,-6 0-129,22 0-387,-22 0-903,29 0-1935,-13 0-1032,-5-12-645,1 1 387</inkml:trace>
  <inkml:trace contextRef="#ctx0" brushRef="#br0" timeOffset="4920.2814">10926 16300 516,'0'0'1161,"0"0"-129,0 0 129,0 0-258,0 0-387,0 0 0,0 0-258,-7 0 516,7 0 0,0 0 129,-12 13 387,12-13 0,-12 8 0,12-8-129,0 0-129,-12 5-258,12-5-258,0 0-129,0 0-129,0 0-258,0 0 129,0-6 0,0 6 0,0-12 0,0 12 0,2-21-129,-2 21 129,6-24-129,-2 12 129,2-4-129,0 4 0,0-3 0,-6 15 0,13-22 129,-13 22 0,9-12 129,-9 12-129,0 0 258,0 0 0,0 0-129,0 0 0,0 0-129,0 0 129,0 0-258,0 0 129,0 0-129,0 0 0,0 0 0,0 0 0,0 0 0,-2 12 0,-3 0 0,0-1 0,-2 6 0,1-1 129,-4 5 0,-2-1-129,-1 1 0,-1 0 0,-1-7 129,-3 5 0,1-4 0,-2-1-129,6-6 129,1-3-129,2-1 258,10-4-258,-15 5 0,15-5 0,0 0-129,0-7 129,0 7-129,18-17 129,-6 2-129,4-2 0,2 1 0,1-2 129,2-1 129,-5 2-258,1 4 129,-3 2 0,-1-2 0,-13 13 0,17-21 0,-17 21 129,14-14-129,-14 14 0,10-16 129,-10 16-129,0 0 129,8-11 0,-8 11 0,0 0-129,0 0 0,0 0 129,0 0-129,0 0 0,0 0-129,0 0 129,-6 10 0,6-10 0,-10 20 0,4-8 0,0 6 0,0 0 129,2-8-129,0 1 0,-1 6 0,-1 0 0,-2-5 0,1 0 129,7-12-129,-12 12-129,12-12 258,-13 12 0,13-12-129,0 0 0,0 0 0,0 0 0,-1-7 0,1 7 0,3-17-129,2 5 258,-1 2-129,2-6 0,0 3 0,-2-2 0,1-1 0,1 4-129,-3-2 129,2 1 0,-1 1 0,-4 12 0,4-13 0,-4 13-129,4-13 258,-4 13-129,0 0 0,0 0 0,0 0 129,3-13-129,-3 13 129,0 0-129,0 0 0,0 0 129,0 0-129,0 0 0,0 0 0,0 0 0,0 0 0,0 6-129,0-6 129,-6 11-129,6-11 129,-11 15-129,3-1 129,1-3 0,-1 1 0,8-12 129,-13 18-258,13-18 129,-10 13 0,10-13 0,0 0 0,0 0 129,0 0-258,0 0 129,0 0 0,0 0 129,0 0-129,-9-8 0,9-3 0,0-1-129,0-1 129,4 1 0,1-4 0,1 5 0,-6 11 0,13-18 0,-13 18 0,9-13 0,-9 13 0,0 0 0,0 0 0,0 0-129,0 0 129,0 0 0,12-10 0,-12 10-129,0 0 129,1 8 0,-1-8 0,0 16 0,-5 0 0,0-4 0,-4 4 0,0-3 0,0 3 0,-2 4 129,0-7-129,1 0 129,10-13 0,-15 12-129,15-12 0,-15 15 129,15-15-129,0 0 129,0 0-129,-11-3 0,11 3 0,0 0 0,0-12 0,1 0 0,4-1 0,-2 2 0,3-4 0,-1 3 0,2-2-129,0 2 129,0-3 0,-7 15-129,16-14 129,-16 14-129,17-8 129,-17 8 0,13-4 0,-13 4 0,0 0 0,10-3 129,-10 3-129,0 0 0,0 0 0,0 0 0,0 0 0,0 0 0,0 0 0,0 0 0,0 0-129,0 0 129,0 0 0,0 0 129,0 0-129,0 0 0,5 6 0,-5-6 0,0 0 129,0 0-129,0 0 0,0 0 129,0 0-129,0 0 129,0 0 129,0 0-129,0 0-129,0 0 0,0 0 0,0 0-129,0 0-129,0 0 258,0 0-258,0 0 0,14 0 129,-14 0-129,0 0 0,9 8-129,0 4-258,-9-12-387,12 16-516,-12-16-774,11 18 0,-11-18-129,5 15 0,-5-15 129,0 0 516,0 12 387,0-12 1032,0 0 387,0 0 387,-5 1 129,5-1-258,0 0 129,0 0-129,0 0-129,0 0-129,0 0 0,1-5-129,-1 5 0,13 0 129,-13 0 0,14 0 0,-14 0-129,16 5-387,-16-5-903</inkml:trace>
  <inkml:trace contextRef="#ctx0" brushRef="#br0" timeOffset="7968.4558">10460 16211 903,'0'0'516,"0"0"-387,13 0 645,-13 0 129,0 0 129,0 0 0,0 0 129,0 0 129,0 0-129,0 0-516,0 0-129,0 0-387,0 0-129,2 9 129,-2-9-129,0 20 129,0-20 129,-7 23 0,7-23 129,-7 18 0,7-18 0,-7 19-129,7-19 258,-6 16-129,6-16-129,-3 15 129,3-15-387,-4 14 129,4-14 0,0 16-129,0-16 0,0 14 129,0-14-129,0 0 0,6 15 129,-6-15 129,0 0 258,0 0-258,0 0 129,10 0-258,-10 0 387,0 0-258,16-15 0,-16 15-258,14-14 0,-14 14 0,13-20 0,-13 20-129,12-25 129,-5 9-129,-2 6 129,-5 10-129,13-21 129,-13 21 0,11-15 0,-6 2 129,-5 13-129,0 0 0,11-11 0,-11 11 129,7-10-129,-7 10 129,0 0-129,0 0 129,0 0-129,0 0 129,0 0-129,0 0 0,0 0 129,0 0-129,0 0 0,0 0 0,0 0 0,0 0 0,0 8 0,0-8 129,-4 14 0,4-14-129,-7 14 0,7-14 129,0 0-129,-10 13 129,10-13-129,0 0 0,0 0 0,-10 11 129,10-11 258,0 0-129,0 0 0,0 0 0,0 0 0,0 0 0,0 0 0,-12-9 0,12 9-258,-1-10 129,1 10-129,-1-19 0,1 19-129,0-11 258,0 11-129,0-13-129,0 13 129,0 0 0,1-10 0,-1 10 129,0 0-129,0 0 0,0 0 0,0 0 0,0 0 0,0 0 0,0 0 0,0 0 0,0 0 129,0 0-258,0 0 129,0 0 129,11 8-129,-11-8 0,3 19 0,-2-7 0,-1-12 0,0 17 0,0-17 129,0 17 0,0-17 0,0 0 0,0 11 0,0-11 0,0 0 0,0 0 0,0 0 258,0 0-258,0 0 129,0 0-129,0 0 0,0-11 0,0 11 0,0-24 0,0 14-129,2-7 0,-1 1 0,1 1 0,-1 2 0,0 2 0,-1 11 0,4-18 0,-4 18 0,2-12 0,-2 12 0,0 0-129,0 0 129,0 0 0,0 0 0,0 0-129,0 0-129,0 0 258,0 0-129,0 0 129,0 0-129,2 10 129,-2-10 0,0 17 0,0-7 129,0 6-129,-3-3 0,0 1 0,0-2 0,0 5 0,3-17 129,-5 20-129,5-20 0,0 0 0,0 0 0,0 0 0,-5 10 0,5-10 0,0 0 129,0 0-129,0 0 0,0 0 129,0 0-129,0 0 0,0 0 129,-9-6 0,9 6-129,-5-17 0,5 17 0,-2-24-129,2 12 129,0-5 0,0 17-129,0-17 129,0 17 0,5-14 0,-5 14 0,0 0 0,0 0 0,12-8 0,-12 8 0,0 0 0,0 0-129,0 0 129,0 0 129,0 0-129,0 0-129,0 0 129,0 10 0,0-10 0,0 14 0,-5 1 0,3-3 0,-1 3 0,-2-3 0,1 5 0,-1-2 129,1-3-129,-1 0 0,5-12 0,-8 13 0,8-13 0,0 0 0,0 0 129,0 0-129,0 0 129,0 0-129,0 0 0,-6-7 0,6-5 0,0-2 0,0 0 0,0-3-129,0 2 258,0 15-258,5-23 129,-5 23 0,6-13 0,-6 13 0,0 0 0,10-11 129,-10 11-258,0 0 129,0 0 129,0 0-129,0 0 0,0 0 0,0 0 0,0 0-129,0 0 129,0 0 0,0 0 0,0 0 0,0 0 0,0 0 0,0 0 0,-2 6 129,2-6-258,-7 12 129,5 0 0,2-12 0,0 0 0,-5 10 0,5-10 0,0 0 0,-1 11 0,1-11 0,0 0 0,0 0 0,0 0-129,0 0 129,0 0 0,0 0 0,0 0 0,0 11-129,0-11 129,0 0 0,0 0-129,0 0 0,0 0 129,0 0-387,8 9 0,-8-9 0,0 0-258,0 0-516,22 3-1419,-22-3-1806,0 0 0,18-3-516</inkml:trace>
  <inkml:trace contextRef="#ctx0" brushRef="#br0" timeOffset="39900.2822">2417 16361 1,'0'0'1676,"0"0"1,0 0 129,0 0-129,0 0-129,0 0-516,0 0-258,0 0-258,0 0-129,-4-13 258,4 13-387,0 0 129,0 0-258,0 0 129,0 0-129,0-11-129,0 11 129,0 0 0,0 0 129,0 0 258,0 0-129,0 0-129,0 0 258,0 0-258,2 13 129,-2-13-129,0 13-258,0-13 129,-2 12 0,2-12 129,0 0-258,7 3 0,3-8 0,6-7 0,-3-4-258,6 0 258,-2-3-129,-2 2 129,-2-2 129,-4 0 129,-9 19 0,10-15 0,-10 15 0,2-12 0,-2 12-129,0 0 0,0 0-129,0 0 129,3 9-258,-3-9 129,0 0 0,6 18 0,-6-18-129,0 19 258,0-6-129,-5 0 0,-4 2 0,-4 2 258,1 2-129,-7-3 258,4 4 0,-6-11-129,10 3 129,-3-5-129,14-7-129,-15 5 0,15-5-258,0 0 0,1-16-129,9 6-129,-2-7 129,7 2-129,-4-3 258,2 5-258,-3-5 258,-10 18 129,13-13 129,-13 13-129,0 0 129,0 0 129,0 0-258,3 9 0,-3 2 0,0-11 0,-4 18 0,4-18 0,-8 16 0,8-16 0,-7 11 0,7-11 0,0 0 129,0 0-129,0 0 0,0 0 0,0 0 0,0 0 0,-10 0 0,10 0 0,0 0-129,0 0 129,0 0 0,0 0 0,0 0 129,0 0-129,0 0 0,0 0 129,-12 0-129,12 0 129,0 0 0,-16 5 0,16-5-129,0 0 129,-12 3-129,12-3-129,0-6 129,0 6-258,3-19 258,-3 19-129,11-21 129,-11 21 0,9-18-129,-9 18 129,0 0 0,12-11 129,-12 11 0,0 0-129,0 0 0,13 5-129,-13-5 0,6 12 129,-6-12 0,3 17 0,-3-17 0,0 16 129,0-16-129,-16 14 258,5-6-129,-4-3 129,0 0-129,-3-2 0,2 1 0,-2-4 0,3 3-129,3-3 0,2-3 0,10 3 0,-13-17 0,13 17 0,0-15-129,0 15 0,7-18 129,3 10-129,0 1 0,6 0 0,-2 4 129,4 3-129,-3-5 0,1 3 0,-4 2 0,2 0 129,-14 0 0,16 7 0,-16-7 0,0 0 0,9 17 0,-9-17 0,-3 12 129,3-12-129,-12 12 0,12-12 129,-17 5-129,17-5 129,-14 0-129,14 0 0,-10-5 0,10 5 0,0 0 0,-9-15 0,9 15 0,0-14-129,4 2 129,-4 12-129,14-9 129,-14 9 0,17-10 0,-17 10-129,17-3 129,-17 3 0,13 0-129,-13 0 258,0 0-258,0 0 129,0 0 0,6 10 0,-6-10 0,-7 13 129,1-1 0,6-12-129,-15 13 0,15-13 258,-17 13-258,17-13 129,-10 10-129,10-10 0,0 0 0,0 0 129,0 0-258,3-10 0,2 0 129,-5 10-129,17-22 0,-17 22 129,15-19-258,-15 19 129,14-8 129,-14 8 0,0 0 0,0 0 0,1 11 0,-1-11 0,-4 22 129,4-22 0,-13 19 0,13-19-129,-9 14-129,9-14 129,0 0 0,0 0-129,0 0 0,0 0-258,4-8 129,-4 8 0,13-18 258,-5 6-129,-5-1 0,-3 13 129,7-17 129,-7 17 0,0 0 0,0 0 129,0 0-129,-9 1-129,1 12 0,8-13 129,-18 27-129,5-14 258,4 6-258,-1-5 0,1 0 129,9-14-129,-11 15 0,11-15 0,0 0-129,0 0-129,2-16 0,5 5 0,0-3 129,0 2 0,0-3 129,-7 15-129,10-12 258,-10 12 0,0 0 258,0 0-258,0 8 258,0-8-258,-8 21 0,2-8 0,6-13-258,-9 22 258,9-22-258,-8 17 0,8-17 0,0 0-129,0 0 129,0 0-129,0 0 129,2-9 0,-2 9 129,8-19 0,-8 19 129,6-18-129,-6 18 129,2-13 0,-2 13 129,0 0 0,0 0-129,0 0 0,-7 3-129,7-3 0,-9 16 0,9-16 129,-8 18-129,7-8-129,1-10 129,-3 13-129,3-13 0,0 0-129,0 0 129,6 3 0,-6-3-129,13-9 129,-13 9 0,13-19 0,-8 4 0,-5 15 129,10-13 129,-10 13-129,2-11 129,-2 11 0,0 0-129,0 0 129,0 0-129,-9 7-129,9-7 0,-6 12 0,6-12 0,-7 14-129,7-14 129,0 0 129,-10 13-129,10-13 129,0 0 0,-16 1 129,16-1 0,0 0 0,-10-4 0,10 4-258,0-12 258,0 12-258,3-17 129,-3 17 0,12-17 0,-12 17-258,18-8 258,-18 8-129,16 0 129,-16 0-129,19 3-258,-7 2 258,-12-5-129,17 10 0,-17-10 0,13 11 129,-13-11-129,0 0 129,0 0 129,0 0 129,0 0 258,-12 8-258,12-8 129,-19 0 0,19 0 0,-19 0-258,19 0 129,-19 0-129,19 0 0,-13 0 0,13 0-258,0 0 129,-12 3-129,12-3 0,0 0 0,7 2-129,-7-2 129,17 3 0,-17-3 258,21 0-258,-11 0 258,3 0 0,-2-3 0,-11 3 129,18-2-129,-18 2 129,16-6-129,-16 6 129,11-9-258,-11 9 258,0 0-129,0 0 129,0-10-129,0 10 129,-8 0-129,8 0-129,-19 6 129,8-2 0,11-4-645,-15 9-1032,15-9-1290,0 0-1161,0 0 0</inkml:trace>
  <inkml:trace contextRef="#ctx0" brushRef="#br0" timeOffset="42767.4462">7854 16362 1,'31'-16'1031,"-15"14"388,-6-8 258,5 10 258,-15 0 516,13-3-258,-13 3 0,0 0-387,0 0-645,-9 10-129,-6-7-258,1 7-258,-6-3 0,4 5-129,-5-12 0,4 9-129,0-9 0,17 0-258,-16-14 0,16-3-129,1 0-129,10-5 0,3-3 258,2 2 0,1 2 0,1 3 258,-4-1-129,2 8 129,-6 2 0,2 8 0,-12 1 0,16 0-129,-16 0 129,7 21 129,-7-4 129,-3 6-129,-9-3 0,1 6 129,-8-6-129,5 0 0,-4-6-129,2 1-258,3-14 258,1 3-258,12-4 0,-9-16-258,9 4 129,2-7-129,5-3 258,1 1 0,1 2 0,1-3 129,-3 10-129,-7 12 0,15-15 129,-15 15 0,0 0-129,11 0 258,-11 0-258,0 26 129,-8-9 0,-4 8 0,-8-1 258,-2 2-258,-5-1 129,2 3-129,-2-7 0,5-5-129,2-4 0,4-11 0,16-1-258,-12-5 258,12-8-129,1-11 0,7 0 0,0-5 258,4 3-258,1 2 258,-2 6-129,2 1 129,-2 2-129,0 11 0,-11 4 0,18 3-129,-18-3 129,13 17-129,-6-6 0,-3 3 129,-4 3 0,0 0-129,-11 3 258,-4-3-258,-5 2 258,-1 1-129,0-3 129,1-4-258,1-5 258,7-4 0,12-4-258,-3-12 258,11-3-258,11-10 129,8-5-129,3 0 258,4 1-258,2-1 0,1 5 129,-4 3 0,-5 7 0,-6 6-129,-5 6 258,-17 3-129,10 13 0,-10 6 129,-11 4 0,-8 4-129,-3-1 129,-3-3 0,-2 2 0,2-5-129,1-5 0,0-13-129,5-2 0,7-5 0,3-7 129,6-7-129,3-5-129,4-5 129,9 2 129,3-2-129,2 0 129,1 7 0,1 4 0,-5 2-129,-1 4 258,-14 12-129,11 0 0,-11 8 0,-8 9 0,-11 11 129,-7-1 0,-4 6-129,-7 0 129,1 0-129,-5-7 258,2-2-258,3-4 0,2-15 0,4-2 0,3-3-129,3-10 129,2-7-129,3-5 0,-1-2 129,2 2-129,2-2 258,-3 5-258,-2 1 129,-5 9 0,-3 4 129,-4 5-129,-4 0 129,-2 10-129,1 0 0,4 1 0,4-1-129,11-1 0,5-8-129,14-1-258,0-5 129,17-7 0,4-8 129,4-3 0,4 2 258,1-6 129,-1 9 129,-6 0 0,-4 10 129,-19 8 0,18-10 0,-18 10 0,-12 7-129,-10 8 0,-4 7 0,-8 2-129,-5 1-129,1 1 129,-1 1-129,0-3 129,2-1-258,1-5 258,4-5-258,1-2 0,2-5 0,3-5 0,3-1 0,6-5 0,6-12-129,9 3 0,2-10 129,9 1 129,7-1 0,6 3 0,3 0 129,2 8 0,-2 6 0,-2 4-129,0 3 129,-3 8 0,-2 3-129,-1 9 0,0 0 0,-4 5 0,0-1-129,-2-1 129,-1 1-129,-3-3 0,-4-6-258,3 5-516,-14-18-2193,6 10-1419,-10-12-774,-10-8-387</inkml:trace>
</inkml:ink>
</file>

<file path=ppt/ink/ink3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1:36:46.248"/>
    </inkml:context>
    <inkml:brush xml:id="br0">
      <inkml:brushProperty name="width" value="0.05292" units="cm"/>
      <inkml:brushProperty name="height" value="0.05292" units="cm"/>
      <inkml:brushProperty name="fitToCurve" value="1"/>
    </inkml:brush>
  </inkml:definitions>
  <inkml:trace contextRef="#ctx0" brushRef="#br0">0-1 2,'11'2'18,"8"7"-11,3 6-19</inkml:trace>
</inkml:ink>
</file>

<file path=ppt/ink/ink3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7:49.983"/>
    </inkml:context>
    <inkml:brush xml:id="br0">
      <inkml:brushProperty name="width" value="0.05292" units="cm"/>
      <inkml:brushProperty name="height" value="0.05292" units="cm"/>
      <inkml:brushProperty name="color" value="#00B050"/>
      <inkml:brushProperty name="fitToCurve" value="1"/>
    </inkml:brush>
    <inkml:brush xml:id="br1">
      <inkml:brushProperty name="width" value="0.05292" units="cm"/>
      <inkml:brushProperty name="height" value="0.05292" units="cm"/>
      <inkml:brushProperty name="color" value="#F59D56"/>
      <inkml:brushProperty name="fitToCurve" value="1"/>
    </inkml:brush>
    <inkml:brush xml:id="br2">
      <inkml:brushProperty name="width" value="0.05292" units="cm"/>
      <inkml:brushProperty name="height" value="0.05292" units="cm"/>
      <inkml:brushProperty name="color" value="#1F497D"/>
      <inkml:brushProperty name="fitToCurve" value="1"/>
    </inkml:brush>
    <inkml:brush xml:id="br3">
      <inkml:brushProperty name="width" value="0.05292" units="cm"/>
      <inkml:brushProperty name="height" value="0.05292" units="cm"/>
      <inkml:brushProperty name="color" value="#953734"/>
      <inkml:brushProperty name="fitToCurve" value="1"/>
    </inkml:brush>
  </inkml:definitions>
  <inkml:trace contextRef="#ctx0" brushRef="#br0">2861 3675 14,'5'26'9,"1"7"-1,-3 2 1,-4 7-3,0 2 0,-3 3 0,1 2-1,-3 3 0,3 3 0,-3 2 0,5 5-1,1 6 1,-2 6-2,0 5-1,-4 3 0,0 5-1,-2 2 1,-1 1 0,-1 2 0,-1-1 1,0-1 0,1-2 1,3 2-1,-1-3 0,5 2 1,1-1-2,3 3 0,2-1-1,4 2 0,1 1 0,2 1 0,1 1-1,-2 2 1,0 0 1,-1 0-1,0-3 1,0 4 0,-2-3 0,2 4 1,2 0-1,2 3 0,0-1 0,1 1 0,0-1 0,2 1 0,-1-1 0,1 0-1,-4-3 1,1-4-1,-3-4 0,1 0 0,0-3 0,-2 1 0,-1-3-1,1 2 1,1-1-1,0-1 1,-2 4 0,2-1 0,-3 1-1,0 0 2,-1 1-2,-2 1 1,-2-1-1,-2 0 0,1 0 1,-1-2-1,-1-2 0,0-5 0,1-5 1,1-9-1,1-9 1,2-9-2,-1-11 1,1-9-2,5-5-6,-5-15-15,-3-9-13,23-11-1,-12-12 0</inkml:trace>
  <inkml:trace contextRef="#ctx0" brushRef="#br0" timeOffset="1032">3257 9724 17,'10'6'12,"-10"-6"0,12 3-1,-3-1-1,1-1-2,3 2-1,2-3-2,4 1-1,1 0 0,2 0-1,1-1 0,2 1 0,2-1 1,3 3 0,-1-3 0,3 4 0,0-4 1,5 4-1,2-2 0,6 3 0,-1-2-1,7 1-1,2 0 0,4 0 0,1 0-1,4-2 1,1-1-1,3-1-1,2-3 1,3 1 0,2-2 0,3-1-1,2 0 1,2 2 0,0 1 1,4-3 0,2 3 0,4 0 0,1-3 0,4 1 1,2-3-1,3-1 0,3-1 1,3 1-2,0-1-1,1 0 1,-2 1 0,3 3-1,-3-1 1,2 1-1,1 0 1,-1 0 0,1-1 0,0 1 0,0-4 0,1 3 1,4-1-1,-1 1 0,0 1 0,-2 1-1,1 1 0,1 1 1,0 1-1,-2 1 0,-1-1 0,0 0 0,-3-1 1,2 0-1,0-2 1,1 0-1,-6-2 1,4-1-1,-2 1 1,3 1-1,-1-2 0,1 2 0,-4-1 1,-1 2-1,2 0 0,-1 1 0,-1 1 0,0-1 0,0 2 0,-1 1 0,2-1 0,0 1 1,2-1-1,-1 0 0,1 1 0,0-2 0,-1 0 0,0-2 0,2 1 1,2 0-1,1 0 0,-3 0 1,3-1-1,0 1 0,3 0 0,2 2 0,0-2 1,0-1-1,1 0-1,4 0 2,2-1-1,2-1 0,2-1 0,0-2 1,0 0-2,0 2 2,1 1-1,-3-2 0,-3 3 1,-2-1-1,-2 2 0,-1 0 0,-1-1 1,-2 0-1,-4 1 0,0 0 1,-3 0-1,0 1 0,-3 1 1,-3 1-1,-4 0 0,-1 0 1,-2 1-1,2-1 0,1-1 0,1-1 0,-4-1 0,1 1 0,-1-1 0,-3 0 0,-2 0 0,-3 0 0,-5 1 0,-1-2 0,-2 2 0,0-1 0,0 0 0,-3-1 0,-3 0 0,-2-1-1,-8 1 2,-7 0-2,-12 1 1,-7 1 0,-11 0 1,-7 2-1,-6 0 1,-11 1-1,0 0 1,0 0-1,0 0 0,0 0 0,0 0-1,0 0-3,0 0-7,0 0-31,0 0 2,-19-13-2,-11-13 1</inkml:trace>
  <inkml:trace contextRef="#ctx0" brushRef="#br0" timeOffset="16724">413 1581 19,'-18'-3'11,"-7"-8"-1,6-7-1,-4-10-2,2-10-2,0-11-1,2-17-2,1-9-1,-1-11 0,7-8-1,-10-7 1,-2-3 0,1-2 0,6 3-2,-5 7 2,3 5-1,-4 6 0,2 7 0,8 7 0,8 10 0,0 7 0,-6 8 0,11 46 0,-13-71 0,13 71 0,0-45 0,0 45-1,0 0 0,0 0 1,0 0-1,0 0 0,0 0 0,0 0 0,50-9 1,-50 9 0,62 19-1,-12-10 1,9 0-1,9 0 1,13-3 0,6-1 0,4-2 1,11-1-1,2-1 2,2-1-1,4 0 0,8 4 1,-10 3 0,14 2-1,5 4 0,7 6 0,4 1 1,5 1-1,3 1 0,7-2 0,13-3 0,-6 0 2,5-2-2,-2-2 0,1-1-1,-3 0 1,-2-1 0,-1 2-1,-1 0 1,-1-1-1,-2 0 0,1-2 1,3-2 0,0 2 0,0-1 0,1 0 0,1 1 0,-2 1 0,-2-1 0,-3 4 1,1-3-1,-4-2-1,-2-1 1,-3-1-1,-2-3 0,-1-1 1,0 0-1,-1-3 0,-4 1 0,2-1 0,0 0 0,-2-1 1,-1 0-1,-6-1 0,-1-2 0,-1 0 0,0 1 1,-4 1-1,-1 1 0,-1-1 0,1 1 0,2 1 1,-3 1-1,1-1 0,0 0 1,0 0-1,0-1 0,1 1 0,-3 2 0,-2 0 0,4 0 0,-3-1 1,-1 0-1,-3-2 1,-2 1 0,-2-1-1,3 0 1,0 0 0,-1 2 0,-1 1 0,2 0 0,2-3-1,4 0 0,1-2 0,-1-2 0,0-3 0,0 1 0,0-2 0,1 0 0,-3 5 0,-2 3 0,0 4-3,0 2-7,3 3-12,2 7-8,-11-5 0</inkml:trace>
  <inkml:trace contextRef="#ctx0" brushRef="#br0" timeOffset="31746">16557 9250 5,'-9'10'3,"9"-10"1,0 0 1,0 0 2,-12 10 2,12-10 1,0 0 1,0 0 0,-11 8-1,11-8 0,0 0-2,0 0 0,0 0 0,0 0-1,0 0-1,0 0-1,3 10-1,-3-10-1,11 4-1,-11-4-1,17 6 0,-5-3 1,2-1-1,2 0 1,2-1-1,1 1 1,3-3 0,4 1 0,2-1 1,4 1-1,2-2 0,2 1 0,3-1 0,2 1 0,1-2 0,2 2 0,-2-2 1,3 2-1,-2-1-1,2 0 1,-4 0-1,2 0 1,-3 1-2,2-1 1,-1 1-1,0 0 0,-1 0 1,4 0-1,2-1 0,1 0 1,3-2 0,1-1-1,2 0 1,0 1 0,-1-2 0,1 2-1,0 0 1,0 1 0,-1 0 0,2 1 0,1-1 0,3 1 0,1-2 0,2-1-1,0 0 1,0 0-1,0 0 1,0-1-1,0-2 1,-1 2-1,-2 1 0,0-1 1,1 1-1,1-1 0,0 0 0,0 2 1,0 1-1,1-1 0,4-1 0,0 1 1,1-1-1,2 0 0,0 0 0,-3-1 0,0-1 0,-3 0 0,-4 0 0,-1 0 0,-5 0 0,-1 0 0,-4 1 1,0 1-1,-2 0 0,-1 1 0,-4 0 0,0-1 0,0 2 0,-3 0 0,-3 0 0,0 1 0,-4 1 0,3-1 0,0 0 0,-2 1 0,0-2 0,1 0 0,-1-1 0,-2 0 0,0 0 0,-4-1 0,-3 1 0,-3 1 0,-1 0 0,-2 1 0,-3 0 0,0 0 0,-13 2 0,17 0 0,-17 0 0,14-1 0,-14 1 0,0 0 0,0 0 0,0 0 0,10 2 0,-10-2 0,0 0 0,0 0-1,0 0-1,0 0-5,-10 9-22,-3-3-11,-5-7-1,-6-3 0</inkml:trace>
  <inkml:trace contextRef="#ctx0" brushRef="#br0" timeOffset="33739">16645 9229 21,'-15'-7'18,"2"9"-1,-4-2-2,5 1-4,0 3-4,12-4-4,-12 6-1,12-6 1,0 0 1,17 5 0,2-4 1,5-2 0,10 2 1,4-3 0,10 1-2,7-2 0,9 2-1,7-3 0,9 4 0,4-2-1,7 3 1,5-2 0,8 4 0,5-3 0,6 3-1,3-3 1,6 1-1,6-4 0,9-1 1,7-3-2,4-1 0,6-1 0,4 1-1,3-2 1,3 2-1,1 2 1,-1 1-1,-2-1 0,-4 3 0,-4-1 1,-5 0-1,-3 0 0,-4-1 0,-11 0 1,-4 1-1,-12-1 1,-6 2-1,-12 0 1,-10 1-1,-14-1 1,-15 2 0,-14-1 0,-9 2 0,-12-1-1,-8 0 1,-8 1-1,-9 0-2,0 0 0,0 0-1,0 0-1,0 0-1,0 0 0,0 0-3,-13 4-16,-2 2-12,-9-5-1,-1 2 2</inkml:trace>
  <inkml:trace contextRef="#ctx0" brushRef="#br1" timeOffset="64593">3054 9294 6,'0'0'11,"0"0"-2,0 0 0,0 0-1,0 0 1,0 0-2,0 0-2,0 0-1,11 4-1,-11-4 0,17 3 1,-3-2 0,2 0 2,1 0-1,3 1 1,1-2-1,1 3-1,1-1 0,4 3 0,0-1-2,3 1 1,1-1-1,1 0 0,2 0 0,1 0-1,1-1 1,1-1-1,0-2 0,2 0 0,-2-1 0,2 0 0,2-2 0,1 2 0,-2-1 1,3 1-1,0-2 0,4 1 1,0-3-1,2 0 0,1-1 0,0-1 0,-1-1 0,-2 1-1,-2 1 1,-2-1 0,-2 3-1,-1 1 1,-5-1 0,2 3 1,2-2-1,1 0 0,1 0 1,4 0-1,-1-2 1,3 2-1,2 0 0,0 1-1,-1 0 1,1 2-1,1 0 1,1 2-1,-2-1 1,4 1-1,-2-1 1,1-1-1,0-1 1,1-2 1,2-1-2,-2 0 1,-1-1 0,2 1-1,0-2 1,2 2 0,-1 1-1,3 2 1,-1 0-1,1 0 1,3 0-1,-2 0 1,3-1-1,-2 0 1,-1-1-1,-1 1 1,-1-2-1,-1 0 1,0 0 0,2 1-1,-1-2 1,0 1 0,0-1-1,1 0 1,2-2 0,2 1-1,-2 0 1,-2 0-1,1 1 1,-1-1-1,1 1 1,-3 1-1,-2 1 0,-1 0 1,-1-1-1,2 0 0,0-3 0,1 0 0,-1-1 0,3-3 1,-1 1-1,2-2 0,-1 1 0,-2 1 0,0 1 0,-2 2 0,-3 0 0,1 2 1,0 0-1,-1 1 0,2-1 0,1-1 0,1 1 0,0-1 0,1 1 1,-1 0-1,-1 0 0,-3 0 0,1 1 0,-2 0 0,0 2 0,1-1-1,-1 0 2,0 0-1,2 0 0,1-2 0,-2 2 0,1 0 0,-1-1 0,-2 1 0,1 2 0,-1 0 0,-3 0 0,1 1 0,2 1 0,-1-1 0,0 1 0,0-2 0,-1 1 0,0 0 0,2-1 0,-1 0 0,-1 1 0,0-1 0,0 0 0,0 1 0,0 0 1,0-1-1,0-1 0,0 0 0,0 0-1,-2-1 1,1 0 0,-2 1 0,1-1 0,-1 1 0,-1 0 0,0 1 0,2 1 0,2 0 0,-1 0 1,3 0-1,0 0 0,1-1 0,2 0 0,0 0 0,-3-1 0,2 0 0,0 0 0,-4 0 0,3 1 0,-3 0 0,1 0 0,-1 1 0,3 0 0,0 1 0,2-2 0,6-1 1,0 1-1,5-2 0,2 0 0,6-1 1,0-1-1,3 1 0,1 0 0,1 0 0,1-1 0,0 3 0,3-1 1,-1 2-1,1 0 0,3 0 0,-1 1 0,0 0 0,0 2 0,0-1 0,-3 0 0,-1 0 0,-1 1 0,1-1 0,-1 0 0,-1-1 0,1-1 0,-1 1 1,-2-1-1,0 0 0,-2 0 0,-4 0 0,-1 0 0,-1 1 0,-3-1 0,-1 0 0,-1-1 0,-1 0 0,-2 1 0,-3-2 1,-1 0-2,-2-1 2,-1-2-1,-2 0 0,-3 1-1,-1 0 2,0 0-1,-2 1-1,-3-1 1,1 0 0,-3 3 0,-3 0 0,-1-1 0,-1 0 0,-1 0 0,-2-1 0,0 2 0,-3-3-1,0 3 1,-2-1 0,-2 1 0,-2-1 0,-1 1 0,-2 0 0,-1 0 0,-1 0 0,1 1 0,-2-1 0,2 0 0,-2 1 0,2 0 0,-1 0 0,1 0 0,0-1 0,2 1 0,0 0 0,1 0 0,1 0 0,-3-1 0,1 1 0,0 0 0,-3 0 0,0-1 0,-2 2 0,-1-1 0,2 1 0,-2 0 0,2 1-1,-2-1 1,2 1 0,2 0 0,1 0 0,1 0 0,3-1 0,3 0 0,0 1 0,0-1 0,1 0 0,-1 0 0,-2-1 0,-4 1 0,0 0 0,-4 0 0,2 0 0,-1 0 0,2 0 0,1 0 0,1 0 0,2 0 0,1 0 0,-2 0 0,0 1 0,-5-2 0,0 1 0,-4 1 0,0-1 0,-1 0 0,-1 0-1,1 0 1,-1 0 0,2 1 0,1-2 0,-1 2 0,1-1 0,3 0 0,-1 0-1,2 1 1,1 0 0,-1 0 0,4 0 0,0 0 0,1 2 0,0-2-1,-3-1 1,-1 1 0,-4-1 0,0 1 0,-4-1 0,-9 0 0,9 0 0,-9 0-1,0 0 1,0 0 0,14 2 0,-14-2-1,14 1 1,-14-1 0,17 1-1,-17-1 2,13 0-2,-13 0 1,13 0 0,-13 0 0,11-1 0,-11 1 0,13 0 0,-13 0 0,12-1-1,-12 1 1,11 0 0,-11 0 0,0 0 0,12-1 0,-12 1 0,0 0 0,0 0 0,0 0 0,0 0 0,0 0 0,0 0 0,0 0 0,0 0-1,0 0 1,0 0 0,0 0 0,0 0 0,0 0 0,0 0 0,0 0 0,0 0 0,12 2 0,-12-2 0,13 1 0,-13-1-1,13 1 1,-13-1 0,13 1 0,-13-1 0,0 0 0,10 1 0,-10-1 0,0 0-1,0 0 1,0 0 0,0 0 0,0 0 0,0 0 0,0 0 0,0 0 0,0 0 0,0 0-1,0 0 1,9 3 0,-9-3 0,0 0-1,11 1 1,-11-1 0,0 0 0,0 0 0,10 1 0,-10-1 0,0 0 0,0 0 0,0 0 0,0 0 0,0 0 0,0 0 0,0 0-1,0 0 1,0 0-1,9 0 0,-9 0 1,0 0-1,0 0 1,0 0-1,0 0 1,0 0 0,0 0-1,0 0 1,0 0-1,0 0 1,0 0 0,0 0 0,0 0 0,0 0 0,0 0 0,0 0 0,0 0 0,0 0 1,0 0-1,0 0 0,0 0 0,0 0 0,0 0 0,0 0 0,0 0 0,0 0 0,0 0 0,0 0-1,0 0 0,0 0 0,11 3 0,-11-3-1,0 0-1,10 3 1,-10-3 0,9 10-2,-9-10-14,-3 13-17,3-2-2,-10-9 1</inkml:trace>
  <inkml:trace contextRef="#ctx0" brushRef="#br1" timeOffset="68449">16333 8774 25,'0'0'27,"0"0"-5,0 0-7,0 0-7,0 0-6,0 0-1,0 0-1,0 0 0,0 0 1,0 0 1,11-1 0,-11 1 0,0 0 1,0 0-1,9 11 0,-9-11 0,6 12 0,-2-2-2,2 4 1,0 3-2,1 5 2,0 6 0,-3 2 0,-1 6 1,-3 3 0,-2 3 2,-4-2-1,0 1 0,-4-6 1,1-3-1,0-6 0,2-2 0,1-9-1,1 0 0,2-5-1,3-1 0,0-9 0,0 17-1,1-8-2,-1-9-18,-5 11-15,5-11-1,-26-19 1</inkml:trace>
  <inkml:trace contextRef="#ctx0" brushRef="#br2" timeOffset="88848">11087 9523 11,'0'0'13,"0"0"0,0 0-2,0 0-4,0 0-4,0 0-1,0 0 0,0 0 2,0 0 1,0 0 1,0 0 2,0 0 0,0 0-1,0 0 1,0 0 0,0 0-2,0 0 0,3-11-2,-3 11 1,3-24-2,0 6 0,-2-8-1,4-7 0,-2-8-1,0-6 1,-1-8 0,0-6-1,-1-6 1,3-4 0,-1-4 0,2-3-1,0-5 0,1 0 0,-2-8-1,0 1 0,-1 0 1,0-2-1,-1 0 1,-1 0 0,0-1-1,-1 2 1,1 2 0,0 1-1,1-1 0,-1 2 0,-2-1 0,-1-2 0,-1 1 0,-1 0-1,-2 1 1,-1 3 0,-1 2 0,0 2 0,2 3-1,1 2 1,3 2 0,2-1 0,2-1-1,1-3 1,0 3 0,-3-6 0,-1-1-1,-4-2 1,-3 2 0,-3 2 0,-1 1 0,-2 2 0,3 4 0,2 3 0,1 4 0,3 1 0,3 5 0,1 2-1,1-2 1,-1 2 0,1-1 0,-2-2-1,0 0 2,1 0-2,0 5 1,0-6 0,2 3 0,1 0-1,1 0 0,0-3 1,0 2-1,0-1 1,-1-2-1,-1 2 1,-1 1 0,0 1-1,0 1 1,2 3 1,0 1-2,0-1 1,1 1 0,0 2 0,0 4 0,2 1 0,-2 7 1,0 3-2,0 4 2,1 8-1,-1 4 0,0 4 0,-1 4 0,0 0 0,1 3 0,-3 11 0,1-18 0,-1 18 0,1-12 0,-1 12 0,0 0 0,0-11 0,0 11-1,0 0 1,0 0-1,0 0 0,0 0 1,0 0 0,0 0-1,0 0 1,0 0 0,0 0 0,0 0-1,0 0 1,0 0-1,0 0 1,0 0-1,0 0 1,0 0 0,0 0 0,0 0-1,0 0 1,0 0 0,0 0 0,0 0 0,7 11-1,-7-11 1,0 0 0,16 9 0,-16-9 0,16 4 0,-5-3 0,3-2 1,3-2-1,2 0 0,3-2 0,1 1 0,0 1 0,2 1 0,1 0 0,0 3 0,-1 1 0,0 1 0,-1 1 0,0 0 0,0-1 0,-1 0 0,-2 0 0,-3 1 0,-2 0 0,-3-1 0,1 1 0,-14-4 0,15 6 0,-15-6 0,10 6-1,-10-6 1,0 0 0,0 0 0,0 0 0,0 0 0,0 0-1,0 0 1,0 0 0,3 12 0,-3-12-1,2 11 1,-1-2 0,2 3-1,-1 3 1,0 5 0,1 3 0,-1 5 0,-1 2 0,-2 5 0,-2 2 1,-3 7-1,-2 1-1,-3 3 1,-3 1-1,0 6 1,1 3 0,4 5 0,-2 4-1,9 1 1,3 3 0,3 6 1,5 4-1,-4 3 0,1 7 1,-5 6-1,-1 2 1,-9 2-1,-2 1 0,0-6 1,-1-3-1,0-5 0,4-5 1,1-5-1,6-4 1,6-2-1,1 2 1,0 7-1,-3 4 1,2 4 0,-2 2-1,-2-2 1,-3-3-1,-3-6 1,-1-6 1,1-9-1,5-7 0,-4-7 0,4-3 0,5 1 0,-3 3-1,3 6 1,-2 7 0,-3 7-1,-2 1 0,0 1 0,-1-3 1,-4-4-1,5-4 0,-3-5 1,4-7-1,1-5 0,1 1 1,7 1-1,1 1 0,0 7 0,-1 1 1,0 2-1,-2 0 1,3-1-1,-3-1 0,-4-5 2,0-3-2,1-4 1,0-2-1,1-1 0,1-1 1,1 3-1,-2 1 1,-2 5-1,0 1 1,-3 5-1,-3 1 0,-3-2 1,1-3-1,-2-5 0,-3-2 0,-1-3 0,3 0 0,1-6 0,0 1 0,1 2 0,0-1 0,1 0 0,3-2 0,0-2 0,-2-6 0,1-4 1,0-4-1,1-7 0,0-1 0,0-3 1,3-9-1,-4 18 0,3-8 0,0 2 0,2 4 0,-1 1 0,1 0 1,1 1-1,0-3 1,-1 0-1,-2-4-4,6 2-13,-5-13-20,0 0-1,-16-8 0,1-6-1</inkml:trace>
  <inkml:trace contextRef="#ctx0" brushRef="#br3" timeOffset="145480">3451 3542 1,'133'14'3,"13"-1"-1,9 3 0,12-4 1,9-4 1,10-1 1,9-3 1,9 0-1,4 0 1,10 1-1,5 2-1,5 4 0,7 4-2,-1 6 0,2 0-1,1 4 0,1 0 1,4 0-1,3-1 1,0-2 0,4-1-1,1-3 1,2-3-1,-1 1 1,-3-3-1,-10 0 0,-8-1 0,-8-5 0,-10-1-1,-8-5 1,-11-4 0,-10-6 2,-5-4 1,-14-10 1,-7-1-1,-16-2 0,-13 2-1,-19 2 0,-13 4-4,-17 6-13,-9 11-16,-23-5 1</inkml:trace>
</inkml:ink>
</file>

<file path=ppt/ink/ink3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8:09.83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0 131 5,'33'-2'8,"7"2"0,3-2-2,7 1-2,5 0-1,1 1-1,2 0 0,5-1-1,4 0 0,1 1 1,3-2-1,2-2 1,5 1 1,2-3-1,4-3 2,-1 0-1,3 0 0,-2-3-1,0 2 1,-1 0-1,-5 2 0,-3-1-1,-4 4 0,-7 0-1,-5 2 1,-7 2 0,-7 0 0,-8 0-1,-4 1 1,-7-1 0,-5 1 0,-6 0 1,-2 0 0,-13 0-1,13-1 2,-13 1-1,0 0-1,0 0 0,0 0 0,0 0-1,0 0 0,5 11 0,-5-11 0,5 14 0,-3-5 0,5 4 0,2 2 1,1 4-1,5 2 0,-1 3 0,4 0 0,-1 4 0,4 3 1,-2 1-1,-1 3 1,-1-1 0,-2 6 0,-3 3 0,-3 5 1,-1 0 0,-3 6 0,-2-1 0,-2 5-1,-1-1 1,-1-3-1,0 1 0,1-5 1,-2-4-1,2-8 1,-2-7-1,2-4 1,-2-6 0,1-1-1,-1-7 1,2-1-1,1 1 0,-1-3 0,0-1-1,0-9 1,2 15 0,-2-15 1,0 0-1,1 10 0,-1-10 0,0 0 0,0 0 0,0 0 0,0 0-1,0 0 1,0 0-1,0 0 0,0 0 0,0 0 0,0 0 1,0 0-1,0 0 1,0 0-1,0 0 0,0 0 0,0 0-2,-3-11-4,3 11-6,0 0-10,0 0-10,0 0-1</inkml:trace>
</inkml:ink>
</file>

<file path=ppt/ink/ink3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0:06.019"/>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-5 2712 6,'0'0'7,"0"0"0,1-11 0,-1 11-2,0 0-1,0 0 0,0 0 0,0 0 0,0 0-1,0 0 0,0 0 0,0 0-1,9-5 0,-9 5 0,0 0-1,0 0 0,10 6-1,-10-6 0,0 0 0,0 0 1,10 8-1,-10-8 1,0 0 1,0 0 0,0 0 2,0 0-1,0 0 1,0 0 1,0 0-1,0 0 1,0 0 0,0 0 0,0 0 0,-9-14 0,14 2 0,4-17-1,11-10 1,15-18-2,17-22 0,19-19-2,18-18 0,19-15-1,18-13-1,9-1 2,3 1-2,-3 7 1,-8 15 0,-11 13-1,-12 15 1,-15 15 0,-15 16-2,-10 15-4,-11 11-18,-11 1-9,-2 11 1,-18-4 0</inkml:trace>
  <inkml:trace contextRef="#ctx0" brushRef="#br0" timeOffset="651">2633 284 9,'12'-6'20,"0"9"2,-12-3-10,0 0-11,0 0 0,0 0 2,-10-7 1,0 6 3,-2 1 2,-5 0-1,-3 4-2,-6 0-1,-2 5-1,-7 3-1,-6 7-1,-7 2 1,-6 10 0,-6 4 0,-2 8 0,-2 0 0,1 4 0,1-2 0,10-1-1,8-5-1,15-4 1,16-7-2,19-7 1,20-6-1,21-7-1,18-2 1,11-5-1,7-3 0,6-2 1,-4 0-1,-7 3 1,-13 1 0,-12 4 1,-15 4-1,-10 3 1,-9 5 0,-9 3 0,-10 6 0,-11 5 0,-10 3 0,-8 5 1,-15 3 0,-12 5 0,-14 2 2,-7 2-1,-6-2 1,7-2-1,5-5 1,10-3-2,14-6-1,21-6 1,29-10-2,33-7 0,30-8 0,26-6-3,34-1-3,17-8-9,22-4-22,13 2 0,-1-6 0,-5 2 0</inkml:trace>
  <inkml:trace contextRef="#ctx0" brushRef="#br0" timeOffset="2694">4016 969 2,'16'-5'26,"-16"5"1,23-16-12,3 11-4,5-6 1,11 4-2,3-6 0,6 4 0,-2-6-3,1 5-1,-6-3-2,-4 4-2,-12 0 0,-5 2-1,-9 5-4,-14 2-11,4-10-19,-4 10-2,-13-10 2</inkml:trace>
  <inkml:trace contextRef="#ctx0" brushRef="#br0" timeOffset="2954">3911 746 28,'-11'2'26,"11"-2"1,20 3-11,4-12-12,12 2 0,7-6 1,12 1 3,2-6 0,6 3-1,-4-3 1,1 3-3,-8 2-3,-8 1-1,-9 4-1,-12 1-1,-9 9-9,-14-2-23,0 0-2,-9 11 1,-9-15-1</inkml:trace>
  <inkml:trace contextRef="#ctx0" brushRef="#br0" timeOffset="5738">5071 0 27,'0'0'24,"0"0"-2,0 0-2,0 0-5,0 0-5,0 0-4,0 0-4,-10 12 0,10-1-2,0 3 2,0 5-1,3 7 2,2 5-1,1 8 2,1 7-1,3 5 1,-1 3-1,1 8 0,-1 1 0,1 2 0,-3-3-1,1-3 0,-2-7 1,2-5-2,-2-6 2,0-9-1,-1-11-1,0-4 1,-2-7 0,-3-10 0,6 10-1,-6-10 0,0 0-2,-1-21-11,-3 5-25,3-1-1,-9-11-2,0-6 1</inkml:trace>
</inkml:ink>
</file>

<file path=ppt/ink/ink3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8:13.2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0 424 8,'12'6'5,"-12"-6"-1,18-1 0,-4 0 1,2-1 2,3-1 0,2-1 2,2 0-1,4-1 1,1 1-1,4 1-2,3 1 1,6 1-3,2 0-1,5 1 0,5 1-2,1 0 1,3 0 0,4 1 1,0-2 0,3 1 2,1-2-1,3 2 1,-4-2 0,4 2-1,3-3 0,2 1-1,3-2 0,3 0-2,5 0 1,4 0-1,4-1 0,3 0 0,1-1 0,6 1 1,1-2-1,5 2 1,0-3 0,3 2 0,0-1 0,7 2 0,5-1 0,0 0 0,4-2-1,3 0 0,4-1 0,1-1-1,4-3 2,-3-1-2,2 0 0,1-1 0,-4 2 0,-2 1 0,-4 3-2,-4 1 0,0 7-6,-7 5-23,-6-7-6,-6 1 0,-17-9 0</inkml:trace>
  <inkml:trace contextRef="#ctx0" brushRef="#br0" timeOffset="4066">526 757 8,'0'0'10,"0"0"-2,0 0-2,0 0 1,0 0-1,0 0 1,0 0-1,-11 2 0,11-2 0,0 0-1,-11 4-1,11-4-1,-17 7 0,6-2-1,-2 3-1,-2 1 1,0 2-1,-3 3 1,1 1-1,0 2 1,-1 3 0,2 1 1,-1 3 0,0 2 0,2 5 1,-2-1 0,2 6 1,1 1 0,1 6 0,0-4 0,3 6 0,1-5-1,3 2-1,3-4 0,5-2 0,1-5-1,8-2-1,8-5 0,7-6 0,8-5-2,5-5-1,8-5 0,1-7 0,2-5-1,-2-3 1,-6-2 0,-6-3 2,-8-3 1,-4 0 1,-11-4 0,-4 0 2,-8-5-2,-5 1 2,-7-4-2,-4 4 0,-6 4-2,-7 4 0,-7 9-2,-8 8 0,-6 14 0,-6 6-2,-1 13 0,-3 0-5,7 11-6,1 3-19,3-11-1,15-2 1</inkml:trace>
  <inkml:trace contextRef="#ctx0" brushRef="#br0" timeOffset="5638">1114 1387 12,'0'0'9,"0"0"2,-9 10 0,9-10 0,0 0 0,0 0 1,0 0 2,0 0-2,0 0 0,-13-4 0,13 4-3,-12-5 0,12 5-2,-18-11-2,8 2-1,-2-3 0,0 0-1,2-6 0,0-3-2,3-3-1,-1-3 0,7-2-2,2-3 0,4 2 0,3-3 0,3 2 1,3 2-1,1 1 1,4 2 1,0 5-1,1 1 0,0 4 1,-2 2 0,-1 6-1,-1 2 1,2 7-1,-3 5 1,1 5-1,-4 6 1,2 5-1,-2 2 1,2 4-1,-2 1 1,-2 0 0,1 0 0,-3 0 0,-1 1 0,-2-1 0,-3 1 0,-5 1 0,0 1 0,-6 0 2,-1 1-1,-8-6 2,3 3 0,-5-7 1,2-1 1,-5-9 0,0-1 0,-4-10-1,1-2 0,2-6-1,-1-5-1,3-5-2,0-6-2,10 0-12,3-10-27,6-6 2,6-6-3,-2-11 2</inkml:trace>
  <inkml:trace contextRef="#ctx0" brushRef="#br0" timeOffset="7180">175 334 10,'12'10'26,"-12"-10"-3,0 0-1,0 0-15,9 10-12,-9-10 2,0 0 2,0 0 1,6-13 4,-2 1 3,-3-9 0,0-3 0,-4-5-3,-1-2-3,-3-3 0,-3 2-1,-2 1 0,0 4 1,-3 3 0,2 4 0,1 2 0,4 6 0,2 2-1,6 10-1,-4-12 1,4 12-1,0 0 0,11 19 1,-6-3 1,2 7 0,2 7 0,-1 6 1,-1 4 1,-2 4 0,-3 0 1,1 3 0,-7-7 1,2-1 0,-3-8-1,1-3 1,-2-11-2,3-2 1,3-15-2,0 0 0,0 0-1,5-14-1,2-7 1,1-6-1,1-7 1,-1-4-1,-2-5 1,-2-1-1,-3 2 1,-3 5 0,-1 3 0,-2 6-1,1 7 2,0 4-4,2 6 1,2 11 0,0 0-1,0 0 0,12 25 1,-7-1-1,2 9 0,0 7 2,0 7 0,-2 2 1,-2 0 0,1-1 1,-4-6-1,2-5 1,-3-9 0,1-5 0,-1-9-2,1-14 0,0 12-3,0-12-11,-7-18-22,13 6-2,-2-9 2,9-2-1</inkml:trace>
</inkml:ink>
</file>

<file path=ppt/ink/ink3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7:55.9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79 479 20,'0'0'12,"0"0"0,0 0-2,-10 4-1,10-4-3,0 0-2,-8 11-2,6-2 0,2 4-1,3 3-1,5 7 0,1 5 0,7 6 0,1 4 0,6 5 0,4 3 1,1 4 0,0 0-1,-3 1 1,2-5 0,-5-3-1,-2-5 1,-6-7 1,-3-7 0,-3-7 1,-3-6 0,-5-11 0,-9-9 1,-5-9-1,-7-6 0,-8-9 0,-2-4-2,-2-4-1,-4-2 0,-2 0 0,5-1-1,4 6 1,6 2-1,3 2 1,7 0-1,2-2 1,8 0-1,9 0 0,2 2 0,9-4 1,6 2 0,9 2-1,3 2 1,8 5 0,0 5-1,1 6 2,0 9-1,-5 6 0,-2 6 0,-6 7 0,-3 3 0,-10 6 0,-3 0 1,-5 0 0,-2 2 2,-8-3 0,-6 3 1,-5-4 0,-8 3 1,-4-4 0,-7 3-1,-5-5 0,1 3-1,-3-1-2,4-5-1,1 3 0,4-9-2,7 6-6,3-2-13,4-4-13,15-7 1,-11 1 2</inkml:trace>
  <inkml:trace contextRef="#ctx0" brushRef="#br0" timeOffset="1602">791 168 8,'0'0'25,"0"0"0,-10 4-14,10-4-5,-12 6-2,-1 0-1,1 5-2,-4 5 1,-2 6-2,-3 6 1,-3 7-1,-1 5 1,-2 6 1,2 3-1,1 3 1,-1 4-1,7 3 1,7-3 0,3-1 0,10-4 0,13-1-1,4-3 1,11-4-1,13-11 1,8-8-1,8-5 0,9-10-4,1-5-5,-2-12-5,1-6-5,-1 0-10,-15-16-1</inkml:trace>
  <inkml:trace contextRef="#ctx0" brushRef="#br0" timeOffset="1983">920 448 15,'-9'6'22,"12"5"-13,7 3-1,2 0 0,9 4 1,3-4 0,7 6 0,2-4-2,9 3-1,-2-7-5,1 2-4,-1 1-6,-6-5-4,-5 2-2,-7-5-4,-22-7-10</inkml:trace>
  <inkml:trace contextRef="#ctx0" brushRef="#br0" timeOffset="2183">1039 763 5,'-14'-3'26,"14"3"-4,2-14-5,10-7-5,14-7-3,7-9-4,10-8-1,2-8-2,3-2-1,1 1-2,-6 3-5,-5 7-10,-9 11-11,-16-2 0</inkml:trace>
  <inkml:trace contextRef="#ctx0" brushRef="#br0" timeOffset="2724">1171 0 12,'28'5'3,"3"3"0,6 2 1,1 7-1,4 3 2,0 6 0,-3 3 2,-5 6 2,-5 1 2,-4 7-1,-9 0 1,-2 6 2,-10-3-2,-2 5 0,-11-7-2,0 5 0,-8-5-3,-2 0-1,-5-8-1,-2-1-2,-1-2-8,-1-7-15,2-3-13,5-1-2,3-12 1</inkml:trace>
  <inkml:trace contextRef="#ctx0" brushRef="#br0" timeOffset="3545">1694 1030 19,'0'0'15,"3"-25"-1,9 5-3,2 0-3,6-6-3,-1 4-1,5-1-1,3 5 0,-2 6 1,-1 7-1,-3 8-1,-3 8 0,-4 5-1,-1 6 0,-9 4 2,0 3 2,-8-2 1,-1 2 0,-8-7 1,-2 0 0,-9-10 0,0 0-1,-8-11-1,2-2-1,0-6-2,1-3-1,6-1-1,3-4-1,6 2 0,7 0 0,8 0-1,4 2 0,7 4 0,1 2 1,2 4-1,0 5 1,1 4 0,-4 5 1,-1 7 0,-4 3 0,-3 8-7,1 3-25,-6-7-1,2 6 0,-7-10 0</inkml:trace>
  <inkml:trace contextRef="#ctx0" brushRef="#br0" timeOffset="6309">1018 1115 9,'0'0'15,"0"0"-4,-5-10-3,5 10 0,0 0 1,0 0-1,0 0 0,0 0 1,0 0-2,0 0 0,0 0-1,-2 15-2,3-5-1,1 5-2,3 5 0,3 7 0,3 7-1,1 3 0,4 6 0,0 2 1,-1 1-1,1 0 1,-3-2 0,-6-6 0,1-5 1,-7-8 0,3-2 2,-4-11 1,2-2 1,-2-10 0,-7-12-1,-1-7 0,0-5 0,-5-9-1,-6-7-2,-2-6-1,-2-2 0,0-1-1,-1 3 0,1 3 0,2 5 0,4 8 0,4 7 1,3 5-1,3 6-1,7 12 0,-11-14-1,11 14 0,0 0 1,9 17-1,2-4 0,4 6 0,3 3 1,5 7-1,-1 4-1,1 2 1,-2-1 0,-2 3-1,-8-5-4,2 4-16,-5 1-12,-10-11 2,1 2 1</inkml:trace>
  <inkml:trace contextRef="#ctx0" brushRef="#br0" timeOffset="7561">767 1499 17,'6'-24'18,"0"-3"-1,-1-5-4,-2-4-4,3 0 0,2 1-2,-1 3-2,-2 0-3,1 4 1,3 3-2,0 3 0,2 7 0,-1 1-1,-3 3 0,3 1 0,-10 10 1,14-13-1,-14 13 1,0 0 1,0 0 0,0 0-1,0 0 1,0 0-1,0 0 1,0 0-1,0 0-1,0 0 0,7 13-1,-7-13 1,13 18 0,-3-4 0,-2 1 0,3 3 0,2 1 1,0 3-1,2 3 1,-2 2-1,1 1 0,-1 4 1,1 1 0,1 2-1,0 0 1,-1 0-1,-1-3 1,-1-3 0,-1-3-1,-1-4 1,-5-5 0,2-4 0,-5-3 0,-2-10 0,5 10 1,-5-10 0,0 0 0,0 0 1,0 0-1,0 0 0,0 0-1,0 0 0,0 0-5,0 0-11,0 0-17,0 0-3,0 0 2</inkml:trace>
</inkml:ink>
</file>

<file path=ppt/ink/ink3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0:13.580"/>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225 638 10,'7'-13'28,"5"-10"-2,14-5-12,11-7-10,8-9 0,10-4-1,3-7 0,4 1-1,-4 0 0,-4 5 1,-6 1 0,-6 9-1,-7 4 1,-5 5-2,-3 6-1,-6 5-7,-4 0-20,3 9-1,-14-1-2</inkml:trace>
  <inkml:trace contextRef="#ctx0" brushRef="#br0" timeOffset="300">186 278 10,'19'15'26,"-19"-15"-2,18 14-2,-12-2-24,-5 7-3,-4 2 2,-8 8 2,-5 7 2,-9 5 1,-6 8 3,-4-2 2,2 3 0,1-1-1,8-3 0,8-5-3,13-6 0,14-11-1,18-10-1,16-10 0,12-7 0,8-9 1,5-4-1,3-7 1,0-1 1,-8-5 0,-7 1-1,-9 3 1,-6 1 0,-6 6-5,-7 2-15,-4 0-16,-1 6 0,-13-3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3.35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12,'0'0'7,"0"0"-1,0 0 0,0 0-2,0 0 0,11 2-1,-11-2 0,15 3 0,-4-1 0,1-1 1,3 2-1,1-1 1,1 0-1,-1 0 0,2 1 0,-2-1-1,0 3-1,0-1-2,0 2-3,-2-3-19,5 9-2</inkml:trace>
</inkml:ink>
</file>

<file path=ppt/ink/ink3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57.987"/>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25 867 13,'1'-31'25,"-9"-5"-1,7 8-15,-1 2-7,1 4-1,1-1-1,0 1 1,-1-2 2,-2-3 1,1-2 1,-2-5-1,1-1 0,0-4 1,3 3-1,2-3-2,4 4-1,3 2-1,1 4-1,8 1 0,2 2 1,1 2-1,3 2 0,0-2 1,2 0 0,-2 0 1,-2 2-1,-3 0 0,-1 2 1,-5 3 0,-2 0-1,-2 3 1,-3 3-1,-1 2 0,-5 9 0,10-11-1,-10 11 0,11-4 0,-11 4 0,13 9 1,-2 0-1,2 2 1,4 5 0,-1 2 0,4 3 0,1 1 0,2 2 0,2 1 0,0-1 0,-1 1 0,-2 2 0,2 1 1,-5 2 0,-1 5 0,-5 5 0,-3 6 0,-7 8 0,-5 8 0,-5 6 0,-5 8-1,-1 2 1,-3 4 1,0 3-1,-1-1 1,3-2 0,1-4 1,4-4-1,1-6-1,3-3 1,3-6-1,1-6-1,4-9 1,0-6-1,4-6 0,-1-5 0,2-6 1,0-6-2,1-4 1,-9-11-1,13 4 1,-13-4-1,12-20-1,-7-1 1,-1-6-2,-3-7 1,0-7 0,-1-8 0,0-7-1,-2-8 2,0-7-1,0-1 2,0-4-1,0-2 1,2-2 0,-1 2 0,-1 3 0,0 6 0,0 7 0,0 4 1,0 8-1,-1 7 1,0 4-1,2 7 0,3 5-1,1 5 0,3 1-1,1 2 0,3 3-1,0-1 1,4 2 0,-2-1 1,3 2 0,-4-3 1,0 0 0,-1-2 1,-1-1 0,-1 0 0,-1-1-1,0-1 0,-2 1-1,1 4 1,0 1-1,2 2 0,-3 4 0,2 0 1,2 3-1,1 1 1,2 2-1,4-1 1,3-1 0,4 0 0,4 1-1,0-1 1,2 3 0,0 2 0,1 3 1,-2 4-1,-1 5 0,1 5 1,-2 1 0,0 4-1,-3-1 1,1-1-1,-3 1 0,-2-3 1,-4-1 0,-2 1 0,-4-1 0,-3 4 0,-3 2 1,-1 3-1,-3 0 0,-1 4 0,-1-1 0,1 1-1,1 1 0,1-3 1,1 2-1,2 1 1,2 4 0,3 3 0,-1 5 0,0 4 1,-1 6 0,0 8 0,-2 2 0,-1 6 0,-3 2 0,-2 2 0,-4 0 0,1-1-1,0-7 0,0-5 1,1-8-1,1-8 0,1-9-1,-1-6 1,3-5-1,2-7 0,-4-1 0,1-2 0,1-1 0,0-3 0,0-9 1,-1 14-1,1-14 1,0 0-1,-2-9 0,0-3-1,-2-2 0,1-3 0,0-3-1,-1-5-1,2-3 0,2-4 0,3-3 1,-1-6 0,2-5 1,-2-6 0,0-2 1,-2-3 0,-3 1 1,-1 2 0,0 3 0,1 5-1,3 4 1,2 5-1,2 4 0,4 3 0,3 2 1,1 3-1,-1 0 1,2-2 1,-1-1-1,2 0 0,-1-1 1,3-1-1,-3 0 0,3 1-1,-3 0 0,3 3 0,-3 3 0,-2 4 0,0 2 1,-2 5-1,2 1 0,-2 3-1,1 4 1,2 2-1,2 4-1,3 2 0,4 4-1,3 1-1,4 3 1,0 0-1,5 4 1,-2-2 1,-1 3 2,0 0 0,-3-1 1,-2 3 1,-4 2 0,0 5-1,-8 4 0,-2 5-1,-3 5 0,-5 5-1,-4 9 1,-5 6-1,-5 5 1,-1 1 1,-1 0 0,2-3 0,1-5 1,2-4-1,2-9 1,3-7-1,1-7 0,3-3 1,-1-5-2,1 1 1,0-3-1,2 1-1,1-1 1,0-3-1,2-1 0,-2-5 1,0-1 0,-4-11 1,7 11 0,-7-11 0,0-14 0,-1-3 0,-1-5 0,1-5-1,0-4 0,2-6-2,4 0-1,0-4-1,8 1 0,-1 1 1,6 1 1,-3 0 0,1 1 3,-2 3 1,-2-2 1,-4 2 1,-4-2 0,0 5 0,-3-1-2,0 6 0,0 1-2,0 3-1,3 5 0,-1 6 0,-3 11 0,9-14 0,-9 14 0,19-10 1,-4 5-1,3-3 1,6 0-1,4-3 1,3 0 0,2-2 0,2 2 0,1 2 0,0 2 1,2 2-1,1 4 0,1 2 0,1 4 0,0 2 1,0 0-1,-3 3 1,0 0 0,-1 2 1,-5 1-1,-5 3 1,-6 5-1,-3 6-1,-7 5 1,-5 5-1,-7 6 1,-5 6-2,-6 6 1,-5 3 0,-2-2 1,-1-3 0,0-2-1,5-5 0,0-5 0,6-7 1,3-6-2,3-4 0,4-7 0,1-1 0,1-3-1,2-2 1,-5-11-1,13 14 0,-13-14 0,15 8 1,-15-8-1,15 1 0,-5-3 1,-10 2 0,14-12 0,-6 2 0,-2-4 2,0-4-1,-1-5 1,0-5 0,0-3 0,0-4-1,0 0-1,0-3 1,0 3-1,-1 2 0,0 2 1,1 5 0,-3 2 2,2 6-1,-2-1 1,1 4 0,0-1-1,2 2 0,2 0-1,1 2-1,2 0 1,1 1-1,5 2 0,0 0 0,2 3 1,0 0 0,1 2 0,4 0 0,1 0 0,2-1 0,5 3-2,2-3 0,5 3-1,5-3 0,5 4 0,1-1 1,2 3 3,2 3 0,-7 0 3,2 8 1,-7-2 1,1 10 0,-8-1 0,-2 9-2,-7 1-1,-1 4-2,-6 6 0,-1 4-1,-6-1 1,-2 3 0,-6-3 0,-1 0 1,-3-7-1,0-2 0,-2-9 1,1-5-1,0-5 0,2-4-1,0-10 1,0 0-1,0 10 0,0-10 0,0 0-1,0 0-2,15 6-23,-6-2-8,-9-4-1,8-14 0</inkml:trace>
</inkml:ink>
</file>

<file path=ppt/ink/ink3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49.435"/>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-10 60 8,'0'0'9,"0"0"-2,-11 8-1,11-8 0,0 0 1,0 0 0,0 0-1,0 0 1,0 0-2,0 0 1,0 0-1,0 0 2,0 0-2,0 0 0,0 0 0,0 0 0,0 0 0,0 0-1,0 0 0,0 0-1,0 0 0,0 0-1,0 0 0,10-11-1,-10 11 1,18-14-1,-8 7-1,2-1 1,0 1-1,2-1 0,1 3 0,2 1 0,1 2 0,2 0 0,2 1 0,1 2 0,2 2 0,-3 2 0,2 2-1,-3 3 2,-2 0-2,-3 3 2,-2 0-1,-2 1 2,-6 1 0,-1 2 2,-7-2 0,-4 3 0,-8-4 1,-3 5-1,-6-5 0,-1 3-2,-5-6 0,1 0-1,1-1 1,4-4-5,7-1 2,2-5-1,14 0-1,0 0 2,4-9-2,10 3 1,8 0-1,1 0 2,5 3 0,1 1 0,0 3 0,-2 3 0,-3 3 1,-4 4-1,-4 1 2,-2 5-1,-8 1 1,-1 3 1,-5 2 0,-2 2 0,-5 0 1,-5 3 1,-6-3-1,-1 1 1,-5-4 1,0-2-2,-5-4 0,2-4 0,-1-6-2,2-5-1,4-3-3,0-12-6,12 3-18,3-7-11,5-6-1,9-2 0</inkml:trace>
  <inkml:trace contextRef="#ctx0" brushRef="#br0" timeOffset="992">765 21 4,'0'0'4,"13"-6"1,-13 6 3,0 0 3,0 0 1,0 0-2,10-2-2,-10 2-2,0 0 1,0 0 0,0 0 2,0 0 1,0 0 0,0 0 0,0 0-2,0 0-1,-14 2-1,2-3-1,0 2-1,-4-1-2,-1 0-1,-2 1-1,-1 2 0,2-1 0,1 1 0,1 1 0,3 0 0,1 0 0,2 0 0,10-4 0,-14 6-1,14-6 1,0 0 0,0 0-1,-5 14 1,5-14 0,1 16 0,0-1 0,-1 5 0,-2 0 1,-1 4-1,0 0 1,1 0-1,0-3 1,1-2-1,2-5 1,4-4-1,-5-10 0,21 7 0,-5-8 0,2-1 0,1-1 0,0 0 0,0 0-1,0 0 1,-1 3 0,-2 5 1,0 1-1,-1 2 0,1 3 0,1 1 1,1 3-1,-1 3 0,0-1 0,-1 3 1,-3 0-1,-1 0 2,-6-1 0,-3 2 1,-6-5 0,-3 4 3,-9-6-2,-1 2 1,-5-6 0,-1 1 0,-3-5-2,-1 0-1,2-3 0,1-1-2,3-1-3,0-2-3,8 6-17,-1-4-17,1-3 0,12 2-2,-18-18 1</inkml:trace>
</inkml:ink>
</file>

<file path=ppt/ink/ink3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21.6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0 1,'17'10'24,"-17"-10"0,12 0-1,-12 0-22,12 1-3,-12-1 2,0 0 1,7 13 0,-9-2 2,-2 7 0,-5 6 0,0 7 2,-3 6-2,-2 4-1,0 6 0,-3-1 0,1-1 1,2-1-1,2-7 1,3-5-1,1-7 1,5-4-1,2-5 1,5-1-1,2-1 0,4-1 0,2-1 1,8 0 0,4-2 0,7 0 0,3-5-2,2-4-2,3 0-2,-4-8-5,2-1-10,-4-3-16,-15-9 1,-2 5 1</inkml:trace>
  <inkml:trace contextRef="#ctx0" brushRef="#br0" timeOffset="391">146 354 12,'-5'10'27,"-7"-9"1,14 9 0,-2 0-23,3 6-5,2 7 1,1 6 1,1 7 1,-1 3 1,3 6 2,-5 1-1,3 1 0,-3-6-1,3-4-2,2-8-5,-3-8-13,3-15-17,7-4 0,-5-22 0</inkml:trace>
  <inkml:trace contextRef="#ctx0" brushRef="#br0" timeOffset="771">408 139 31,'0'0'32,"17"-4"1,-4-3-2,5 0-26,6 0-6,4 0 1,3 0 0,0 1 0,-1 1 0,-4 0 1,-3 3-1,-5 0 2,-3 2-1,-5-1 0,-10 1 0,11 1 1,-11-1-1,0 0 0,7 11 0,-7-2-1,0 5 1,0 4 0,-2 6 0,0 6 0,-1 5 1,-2 4 0,0 6 0,1-2 0,1 4 0,-1-4 1,4-3-1,0-5 0,1-2-1,1-6 1,1-5-1,-1-5-1,1-3 0,-2-4 1,1 0 1,-2-10-2,-1 11 0,1-11-2,0 0 0,-2 10-11,2-10-23,-6-15-2,3 1 2,-4-9-1</inkml:trace>
  <inkml:trace contextRef="#ctx0" brushRef="#br0" timeOffset="1272">488 486 41,'-10'6'31,"10"-6"1,0 0-1,0 0-28,0 0-4,22-6 1,-7 1 1,3-1 2,5 5 2,1-4 0,5 4 1,-3-1-2,5 3-1,-2-1 0,4 2 0,-3-2-2,-1 0 1,0 1-1,-2-1 0,-4 0 0,-2 1-1,-3-1 1,-2 1 0,0-1-1,-1 1 1,-1-2-1,-4 2 1,0-1-1,-10 0 0,17 1-1,-17-1-3,9 2-24,-9-2-9,-11 1-3,-5-11 2</inkml:trace>
</inkml:ink>
</file>

<file path=ppt/ink/ink3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52.480"/>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239 13 38,'0'0'25,"0"0"-1,0 0-5,-10-6-5,10 6-2,0 0-4,-12 0-2,12 0-3,-16-3-1,7 1-2,-2 2 1,0-1-1,1 1 0,-1 0 1,0 1-1,1-1-1,1 1 1,9-1 0,-13 2 0,13-2-1,-10 4 0,10-4 1,0 0-1,-12 14 0,12-14 1,-11 20-1,4-7 1,-3 4 0,0 2 0,0-1 0,1 1 1,0-3 0,2-1-1,2-3 1,4-1-1,1-11 0,13 4 0,3-5-1,3-2 0,0 0 0,1-1 0,1 1 0,-2 1 1,0 2 0,-2 5 0,-4 0 0,1 3 0,0 1 0,3 5 1,0 0 0,-1 3-1,-1 2 1,-3 2 0,-2 2 1,-4 4 1,-7 0 0,-4 4 1,-9-4 1,-1 4 1,-8-6-1,0 1 0,-7-7-1,1-1-1,-1-9 1,2-2-2,2-5-1,3-2 0,3-4-2,2-5-2,9-1-4,0-11-8,12-3-24,8 2-1,7-4-1,8-4 2</inkml:trace>
  <inkml:trace contextRef="#ctx0" brushRef="#br0" timeOffset="751">584 373 44,'-5'-11'37,"-2"-5"0,6-2-1,5-5-20,0-7-16,6-5-2,4 1-1,4-3 1,4 7 0,3 3 1,2 8 0,0 6 1,-4 6 0,-1 7 0,-1 5-1,-2 7 2,-5 6-1,-2 6 0,-4 3 1,-3 6 0,-3 2 1,-3 6 0,-6-2 1,-2 4 1,-9-6 0,-1 2 1,-7-7-1,-1-2 1,-6-9-1,-1-6 0,-4-9-2,-3-8-2,4-2-9,-2-12-32,-3-11 1,2-6-2,-4-9 0</inkml:trace>
</inkml:ink>
</file>

<file path=ppt/ink/ink3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8:00.589"/>
    </inkml:context>
    <inkml:brush xml:id="br0">
      <inkml:brushProperty name="width" value="0.05292" units="cm"/>
      <inkml:brushProperty name="height" value="0.05292" units="cm"/>
      <inkml:brushProperty name="color" value="#00B050"/>
      <inkml:brushProperty name="fitToCurve" value="1"/>
    </inkml:brush>
    <inkml:brush xml:id="br1">
      <inkml:brushProperty name="width" value="0.05292" units="cm"/>
      <inkml:brushProperty name="height" value="0.05292" units="cm"/>
      <inkml:brushProperty name="color" value="#F59D56"/>
      <inkml:brushProperty name="fitToCurve" value="1"/>
    </inkml:brush>
    <inkml:brush xml:id="br2">
      <inkml:brushProperty name="width" value="0.05292" units="cm"/>
      <inkml:brushProperty name="height" value="0.05292" units="cm"/>
      <inkml:brushProperty name="color" value="#953734"/>
      <inkml:brushProperty name="fitToCurve" value="1"/>
    </inkml:brush>
  </inkml:definitions>
  <inkml:trace contextRef="#ctx0" brushRef="#br0">1589 893 25,'0'0'29,"-6"-15"-10,1 3-6,2 1-2,1-5-3,3 0-3,3-1-1,4-1-2,6 2-1,4 1 0,8 3-2,1 4 1,3 4-1,-1 6 1,-1 7 1,-1 2 1,-6 2 1,-4 5 2,-10-4 2,0 5 0,-16-4 1,-2 4 0,-14-8 0,-2 1 0,-9-8-3,2-2-1,-3-4-2,-3-5-1,6-3-1,7-6 0,12 0-2,4-5 0,10 2-1,3 1 0,8 0 1,8 3 0,4 3-1,1 3 2,-3 6 0,2 4 1,-4 7 0,-2 6 1,-4 3-1,-5 3-1,-1 7-12,0-2-22,-11-5-1,-1 3 0,-6-6-1</inkml:trace>
  <inkml:trace contextRef="#ctx0" brushRef="#br0" timeOffset="671">1267 1935 1,'-20'3'27,"11"0"-1,-4-9-9,2-7-5,5-4 1,0-8-3,6-1-2,1-7-2,11-2 1,2-2-2,10 0-1,4 3-3,6 2 1,0 9-3,3 7 0,1 10-1,-1 8 1,-3 11-1,-2 9 1,-3 10-1,-4 6 1,-2-3 2,-3 4 0,-7-3 3,-1 1 0,-9-6 1,-1 2 1,-12-13 0,-3 5 1,-12-3-1,-5 0 2,-13-4-4,-2 0 0,-11-8-1,-3-3-2,2-5-1,-3-11-5,13-5-15,3-14-20,7-16 2,12-10-2,10-26 1</inkml:trace>
  <inkml:trace contextRef="#ctx0" brushRef="#br1" timeOffset="59145">142 76 29,'0'0'28,"0"0"-4,-2-9-3,2 9-7,0 0-5,0 0-4,0 0-3,0 0 0,0 0-1,0 0 1,0 0 0,0 0 0,4 15 0,-3 0 1,2 5 0,6 6-2,2 7 1,3 3-1,1 4 0,2 0-1,0 1 0,1-6 0,1-3 0,-6-7 0,-5-6-2,5 0-6,-8-8-13,-5-11-13,10 14-1,-10-14 1</inkml:trace>
  <inkml:trace contextRef="#ctx0" brushRef="#br1" timeOffset="59525">92 742 12,'1'10'27,"-1"-10"-1,0 0-1,0 0-18,0 0-4,16-3 1,-5-3 0,10-2 3,-1-10 0,9-2 0,-1-14 0,10-1 0,0-9-2,7 0-1,-2-4-2,-2 4-1,-2 4-1,-4 6 1,-5 9-1,-5 6 0,-5 7-1,-7 3-4,4 10-14,-3 6-15,-14-7-1,12 17 0</inkml:trace>
  <inkml:trace contextRef="#ctx0" brushRef="#br1" timeOffset="59976">341 788 1,'-4'11'18,"4"-11"-2,0 0-9,0 0-13,0 0 1,11 4 3,-11-4 3,0 0 2,0 0 3,9 4 2,-9-4 1,0 0-2,0 0-3,11-14-7,-11 14-4,10-11 0,-10 11 0,6-12 2,-6 12 3,5-11 2,-5 11 5,0 0 4,0 0 3,0 0-1,0 0 1,0 0-3,0 0-3,0 0-3,0 0-1,0 0-2,0 0 0,-11 4 0,5 6 0,-2 2-1,-2 7 1,-1 6 1,-3 6-1,-2 7 2,-3 3 1,-3 7 2,9 0-2,1 2 2,5-2-2,6-3 0,6-9 0,8-7-1,8-11-1,12-9-2,1-13 1,4-12 0,2-8 0,-3-4 1,-2-5-1,-5 2 2,-10-1 1,-5 5 0,-11 3 1,-6 9 1,-8 0 0,0 7-1,-9 2 1,-1 5-1,-3 2-3,-1 5-1,-1 5-1,0 5-3,1 10-5,-1 5-23,3-3-4,9 1-1,2-8 1</inkml:trace>
  <inkml:trace contextRef="#ctx0" brushRef="#br1" timeOffset="60797">740 1054 3,'0'0'25,"-15"-4"1,15 4 0,-1-19-12,-4 0-7,5 3 0,-7-3 2,5 1 0,-3-6-1,6 3 1,1-5-2,4 1-3,2 0-3,4 1-1,3 2-1,1 6 1,-3 7-1,7 3 1,0 8-1,-1 7 1,0 2 0,-1 6-1,0 2 1,0 3 0,0 1 0,-9 2 1,-4 0 1,-4 0 1,-14-1 1,0 3 1,-10-6 1,-4 2-1,-6-8 0,1 1 0,-1-9-2,0-3-1,11-6-5,-3-11-9,8-4-27,13-5 0,4-12-2,7-7 1</inkml:trace>
  <inkml:trace contextRef="#ctx0" brushRef="#br2" timeOffset="137087">-6 831 4,'-10'4'12,"10"-4"-2,0 0-5,0 0-1,0 0-1,0 0 1,12-5-1,0-2 1,8-4 2,6-2 0,10-9 2,8-3-1,5-7 2,6-4-1,9-10-1,6 3-1,0-7 1,5 3-2,-12 0 0,0 5 0,-13 5-1,-3 9-1,-17 5 1,-5 9 0,-12 4 0,-13 10 0,9-7 0,-9 7-1,0 0-1,-4 14-1,2-5-3,2-9-10,-15 17-23,9-4-1,-8-5 1,-1 2-1</inkml:trace>
  <inkml:trace contextRef="#ctx0" brushRef="#br2" timeOffset="137758">177 15 9,'10'-1'26,"-10"1"0,-10-6-13,10 6-5,-9-3 0,9 3-3,0 0 0,-12-4-1,2 2 1,10 2-1,-21 2 2,21-2-2,-15 7-1,15-7-1,-15 8-2,15-8 0,-9 11 0,9-11 0,2 19-1,2-6 1,2 4 0,3 5 0,-3 5 0,1 3 0,-2 3 0,2 1 0,-3 1 0,1-1 1,2-2-2,4-1 1,1-5-1,5-2 1,2-3-1,0-2 1,5-2-1,-5-2 1,-1-2 0,-5-2 1,-2 1-1,-11-12-1,0 0-25,16 16-5,-25-25 0,6-1-1</inkml:trace>
</inkml:ink>
</file>

<file path=ppt/ink/ink3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02.327"/>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0 35,'9'9'32,"5"9"1,-5-3-1,0 9-27,3 11-5,-1 8 0,-1 8 1,-3 3 1,-1 7 1,-6-7-1,1-4-1,-1-9-2,0-11-24,0-30-7,20 0-3,-10-25 0</inkml:trace>
</inkml:ink>
</file>

<file path=ppt/ink/ink3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02.588"/>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-10 113 38,'0'10'31,"0"-10"-3,0 0-1,15-17-26,-5-2-6,5 2 2,2-3 1,2 2 1,2 5 4,-4 0 3,1 9 1,-3 1 0,2 7-2,-5 1-3,1 4 0,-2 0 0,0 3-1,-4 0 0,-1 4 0,-4 0 0,-3 3 1,-7 1 0,-5 3-1,-5 6 1,-4 0 0,-3-5 0,1-1-1,0-5 1,4-1-2,3-6 0,7-1 0,10-10 0,0 0-1,11 4 1,6-2-1,6 1 1,5 0 1,8 0-1,6-1 2,12-3-2,5-4-1,14-1-21,1-6-13,-3-6-3,3-2 2</inkml:trace>
  <inkml:trace contextRef="#ctx0" brushRef="#br0" timeOffset="1923">855 65 57,'0'0'39,"0"0"-6,0 0-8,0 0-9,0 0-10,10 7-7,-10-7-13,12 7-24,2 1 0,2-3-1,4 4 1</inkml:trace>
  <inkml:trace contextRef="#ctx0" brushRef="#br0" timeOffset="2073">1145 153 50,'12'2'37,"2"1"-2,-14-3-1,19 1-33,-10-2-15,3 2-20,3 8-3,-5-2 2,5 3-2</inkml:trace>
</inkml:ink>
</file>

<file path=ppt/ink/ink3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04.811"/>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0-2 27,'25'-1'33,"-1"6"2,-11-2-3,-13-3-21,17 11-12,-4 1-5,-4-3-5,5 7-13,1-1-12,0-5 4</inkml:trace>
</inkml:ink>
</file>

<file path=ppt/ink/ink3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05.111"/>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0 85,'16'32'37,"-4"-23"-23,5-13-14,1-10-41,-1 5-3</inkml:trace>
  <inkml:trace contextRef="#ctx0" brushRef="#br0" timeOffset="181">198 33 42,'11'15'38,"-11"-15"0,0 0-13,8 12-7,-8-12-6,12 7-10,-3-7-38,6-8-1,-2-8-3,-2-4 1</inkml:trace>
</inkml:ink>
</file>

<file path=ppt/ink/ink3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54.553"/>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70 1312 6,'0'0'5,"0"0"-1,2-11 1,-2 11 1,0 0 1,0 0-1,0 0 1,0 0-1,0 0-1,0 0-2,0 0-2,0 0-3,0 0 0,0 0 0,0 0 1,2 13 0,-2-13 0,0 14 1,0-14 0,0 16 1,0-16-1,4 15 1,-4-15 0,3 11 0,-3-11 0,0 0 2,0 0 0,0 0 0,-5 9 0,5-9 1,0 0 0,-9-1 1,9 1 0,0 0-1,0 0 0,-10-15-1,10 15 2,-4-19-1,2 6-1,-3 0-1,3-3 1,-1-1-2,0 0 1,0-1-1,0 2-1,0 0 0,-1 2 0,1-1 0,-1 2 0,2 0 0,0 1 0,0 0-1,2 2 1,0 10 0,-1-17 0,1 17 0,1-11 0,-1 11 1,0 0-1,0 0 1,0 0-1,0 0 1,1-9-1,-1 9 0,0 0 0,0 0-1,0 0 1,0 0-1,0 0 0,0 0 0,0 0 0,0 0 0,0 0 0,0 0 1,0 0 0,0 0 0,0 0 0,0 0 0,0 0 0,0 0 0,0 0 0,0 0 0,0 0 0,0 0 0,0 0-1,0 0 0,0 0 0,0 0 0,0 0 0,0 0 1,0 0 0,0 0 0,0 0 0,0 0 0,0 0-5,0 0-17,0 0-7,0 0 1</inkml:trace>
  <inkml:trace contextRef="#ctx0" brushRef="#br0" timeOffset="1011">0 1032 6,'0'0'24,"0"0"-1,0 0-8,11-7-13,-11 7-3,20-7 1,-6 2 1,7-2 0,5 1 0,5-2 1,2 0 0,6-3-1,-2 2 1,0-1-1,-2 2 0,-5 1 1,-5 3 0,-6 2 0,-2 1 0,-6 2 0,0 2 0,-11-3 0,14 9-1,-14-9 0,10 20 1,-9-8 0,0 7 1,-3 3 0,0 6 1,-4 4 0,2 6 1,-4 1 0,4 3 0,-3-3-1,4-1 0,0-6-1,3-4-1,0-7 1,3-5-3,3-6-4,-6-10-6,0 0-22,17-11-2,-13-3 0</inkml:trace>
  <inkml:trace contextRef="#ctx0" brushRef="#br0" timeOffset="1512">539 1356 42,'0'0'20,"0"0"1,9-7 0,-11-12-1,3-1-4,-8-14-5,5-6-6,-2-11-6,0-9 0,1-6-1,0-3-1,0 1 1,2 4 0,1 5 1,0 6 1,2 10-1,2 7 2,-1 9-1,1 5 1,0 5-2,0 4 1,2 4-2,-6 9 0,15-12-1,-15 12 1,19-2 0,-8 3 0,6-1 0,0-1 1,7-2 1,5-4 0,7-4 0,4-2 0,6-2-1,2 0 1,1 1-1,-2 1 0,-7 4 0,-5 3 0,-7 6 0,-5 3 0,-6 5 0,-5 1 1,-3 3 0,0 2 0,-1 3 0,-3 3 1,0 3-1,-4 5-1,-3 6 1,-3 8 0,-4 9 0,-4 7 0,-3 4 1,-1 3 0,1-1 1,2-2 1,1-7-1,4-7 1,3-9-1,4-9 1,4-8-3,2-8-4,6-3-7,-10-11-10,13 6-8,0-4-2,-13-2 3</inkml:trace>
  <inkml:trace contextRef="#ctx0" brushRef="#br0" timeOffset="2103">1064 1290 14,'0'0'14,"0"0"-1,0 0-4,-4-16-4,5 0-2,0-8-1,3-9-1,0-10-2,2-8-1,3-6 1,-1-3-1,0-3 2,-2 0 0,-2 2 1,-4 4 1,-4 3 0,-3 6 1,-4 2-1,-4 5 1,-1 1-2,-3 4 0,3 6-1,2 5-1,1 5-1,3 5-1,5 4 1,5 11-1,1-11 1,-1 11 1,20-12 0,-4 2 0,3-1 2,6-5 2,2-2-1,4 0 0,0 1 0,3 3-1,1 3 0,2 6-1,0 5 0,1 5-1,-1 5-1,-1-1 1,-2 0 0,-3 1 1,-2-1-1,-6-3 2,-4-1-1,-4 0 2,-4-2-1,-2 4 0,-4 2 0,0 7-1,-2 3 0,-2 8 0,-1 6 0,0 8 0,-2 5 1,1 6 1,-3 2 1,3 4 2,-3 2 0,5 4 1,-2-5 0,4 1-2,2-1 0,3-1 0,0-2-3,0-3 1,3-6-2,-1-5 1,1-7-1,-2-5 0,-1-6 1,-3-5-1,-1-8 1,-4-11 0,6 12 1,-6-12 0,0 0-1,0 0 1,1-20-2,-3 0 1,-1-6-3,-6-8 0,3-7-2,-6-11 0,-2-2 0,-3-8-1,1-3 0,-1-3 0,4 0 1,1-2 1,4 3 1,3 3 0,4 4 2,0 6 0,4 4 0,0 5 1,3 6-1,1 6 0,0 6 0,-1 3-1,4 5-1,4 4 0,0 2 0,2 4 0,2 0 1,1-2 0,2-2 0,2-3 2,-2-4-1,-1-1 1,0-2 0,-2 0 1,-3 0-1,-1 3 0,-2 1 0,1 4-1,2 2 0,3 1 0,1 4 0,2 2 0,1 0-1,2 4 1,1 4 0,-2 4 1,-4 3 0,0 4 0,0 7 1,-3 5 0,0 7 1,-2 9-2,0 9 0,-2 7 0,-1 8 0,-3 7-1,-2 4 1,0 1-1,-1 2 1,1-2 1,-2-5 0,0-4-1,-1-5 1,0-5 0,-1-4 0,-2-4-1,-2-7 0,-1-4 0,-1-7-1,0-7 1,0-5-2,-1-6 0,3-4-1,2-10 0,0 0 0,0 0-1,0 0 1,0 0 0,0 0 1,5-14-2,-1 0-6,2 4-15,-7-19-2,9 2-1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1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 0 9,'-5'17'13,"3"-7"-2,2 7-4,-2 1-2,0-1-1,1 5-1,1 0-1,1 0 0,0 1-1,0 1 0,-1-1-1,1 0-1,-1-1-7,4 10-14,-7-16 0</inkml:trace>
</inkml:ink>
</file>

<file path=ppt/ink/ink3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7:43.34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28 6,'24'1'11,"10"2"-2,1-2 0,5 1-3,4 3-1,1-1-2,2 3-1,5-1 0,1 2-1,5-2 0,3 2 1,1-2 2,4-1 0,5-1 0,4-1 1,1-2 1,6 1 0,2-2-1,7 1 0,2-2-1,-1 2-1,6-2-1,5 2 0,0-1-1,2 1 1,-1-1 0,0 0 1,2-1-1,7 0 0,-4 0 1,5 0 0,-1-1 0,4 0 0,-1-1 0,5 2-1,1-3 1,2 3-1,2-3 1,1 1-2,-1 0 1,1 2 0,2 0-1,-4 0 1,-1 0-1,-1-1 1,1-1-1,4-4 1,2 3-1,2-5 1,-1 0-2,5 1 1,0 0 0,0 1 0,1 1-1,-1 6 1,1-4-1,1 4 0,-1 0 0,1 1 1,-2-1-1,4 0 0,-3 0 1,-3-1-1,-5 1 1,1 0 1,0 4-2,-2-4 1,0 6-1,-2 1 0,0 0 2,2 1-2,5 0 1,-1 1-1,1-5 1,2 5-1,2-6 1,2-1 0,-1-1-1,-3 0 1,-2-1-1,-1 2 0,0-1 1,-3 0-1,-4 1 1,0 0-1,3 1 1,1 0-1,-2 1 0,-1 0 0,-3 1 0,-1-1 0,2 2 0,-3-1-1,-2-1 1,-3 0 0,1-1 0,2-2 1,1-1-1,3 0 0,-1-2 0,0 1 1,0 0-1,1-1 0,-1 2 0,-4 1 1,-3 1-1,-2-1 0,-1-1 1,-1 1-1,-2-2 0,1 0 0,-2-2 0,-1 1 0,2-2 1,-1 1-1,-5 0 0,-2 0 0,-4 3 0,-4-2 0,-4 2 0,-2-1 0,-2 0 0,1 1 1,0-2-1,0 1 0,0-4-1,-1 2 2,0-2-1,1 1 0,-2-1 0,-3 0 0,-3 1 0,-3 1 1,-1 1-1,-1 1 0,0 0 0,-1 1 0,4-1 0,-3 2 0,5-1 0,0 1 0,0-1 0,-2 0 0,-1-1 0,-2-1 1,-5 1-2,-1 0 1,-2-1 0,0 2 1,1-1-1,1 2 0,0 0 0,4 1 0,0 0 0,1-1 0,-3 0 1,1-1-1,1 0 0,-2-2 0,3 1-1,-3-1 1,1 0 0,2 1-1,-2-1 1,1 2 0,1-1-1,3-6 1,0 7 0,2-1 0,0 1 0,1-1 0,0-4-1,-3 4 1,0-3 0,-3 4 0,-2-5 0,-4 0 0,-4 1 0,-4-1 0,-4 5 0,-5-4 0,-4 4 0,-5-1 0,-2 1 0,-3 0 0,-1 1 0,-1-1 0,-2 0 0,-3 0 0,-3 0 0,-4 0 0,-5 0 0,-6 0 0,-10 0 0,12-1 0,-12 1 0,0 0 0,0 0 0,0 0 0,0 0 0,0 0 0,0 0 0,0 0 0,0 0 0,0 0 0,0 0 0,0 0 0,0 0 1,0 0-1,0 0 0,0 0 1,0 0-1,0 0 0,0 0 0,10 1 0,-10-1 0,0 0 0,0 0 1,0 0-1,0 0 0,0 0 0,0 0 0,0 0 0,0 0 0,0 0 0,0 0 0,0 0 0,0 0 0,0 0 1,0 0-1,0 0 0,0 0 0,0 0 0,0 0 0,0 0 0,0 0 0,0 0 0,0 0-3,0 0-4,0 0-24,-11 20-7,-23-13-2,-10-12 0</inkml:trace>
</inkml:ink>
</file>

<file path=ppt/ink/ink3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06.6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7 517 14,'-10'-7'16,"10"7"-1,0 0-1,0 0-3,0 0-1,0 0-3,0 0-2,-3-10-3,3 10 1,0 0-2,14-8 0,-14 8 0,19-9 0,-4 6-1,3-1 1,5 2 0,3 1 0,1 0 0,2 2 1,0 0-1,0 1 0,-3 0 1,-4 1-1,-4 1 0,-2 1 0,-6 0 0,-10-5 1,12 15-1,-9-4 1,-2-1 0,2 1-1,-3 4 1,0-3-1,0 3 1,-3 0-1,0 0 1,-3 0-1,-1 0 1,-2-1 0,-5-3 1,0 3-1,-6-5 0,0 1 1,1-3-1,0 0-1,0-2 1,4-2-1,2 1 0,3-2 0,10-2 0,0 0 0,-10 1-1,10-1 1,0 0-1,15-5 0,-2 3-1,2 1 1,3 0-1,1 0 1,2 2 0,2 2-1,-2 3 1,-2 0 0,2 3 0,-1 1 0,-1 1-1,0 1 1,-3 1 0,-2 0 0,0 1 0,-1-1 0,-7 3-1,-2-2 1,-2-1 0,-3 2 0,-2-2 0,-2 1 1,-4-2-1,-3 1 2,-4-3-1,-2 0 0,-4 0 1,0-1 0,-5-4 0,-1 0-1,-3-3 1,2-2-1,-4-1 2,0-1-2,1-2-1,4 0 1,3-2-1,3 0 0,6 2-4,2-5-3,14 9-18,-2-13-11,8-1-2,6 1 2</inkml:trace>
  <inkml:trace contextRef="#ctx0" brushRef="#br0" timeOffset="1342">856 853 17,'-8'-10'21,"-1"-1"-3,1-5-4,5 2-2,0-5 0,5 3-3,2-3-2,6 5-3,4-1-2,2 3-1,5 0 0,2 5-1,2 1 1,2 4-1,-2 2 0,1 2 1,-2 3-1,0 3 0,-5 3 0,0 0 1,-5 3-1,-3-1 1,-4 2 0,-1 0 0,-3 2 1,-3-1 0,-4 0 1,-2 1 0,-4-2 1,-7 0 0,-2-2 0,-1-1 0,-6-4 0,0 2-1,-4-5-1,1-1 0,-2-3 0,5-3-1,2 1-1,0-2 0,3-1-2,1-6-2,11 6-5,-2-9-8,10-4-17,6 2-2,3-6 1</inkml:trace>
  <inkml:trace contextRef="#ctx0" brushRef="#br0" timeOffset="1833">1049 484 15,'-12'-9'28,"12"9"0,0 0-14,0 0-5,0 0 0,0 0-1,0 0-1,-3-9-1,3 9-1,0 0-1,0 0 0,0 0-1,5 11-1,-4-1-1,6 5 1,-6-1-1,8 9 0,-6 3 0,5 4 0,-5 2 1,0 1-2,0-1 1,-1-1 0,-1 2 0,1-5-1,-1-4 0,1-4 1,1-4-1,0-3 1,2-4-1,-5-9 1,14 6 0,-3-8 0,0-6 1,1-3-1,3-5 0,0 0 0,0-4 0,-2 0-1,0 2 0,-3 2 1,0 2-1,-2 3 0,-8 11 0,9-11-1,-9 11 1,0 0 0,9 0-1,-9 0 1,9 10 0,-9-10-1,16 18 1,-4-6 0,0 3 0,0-1 1,2 4-1,0-3 0,1 1 0,-1-3-1,1-2 1,-3-6-3,5-4-2,-4-10-5,5-2-10,-4-7-9,-1-8-7,0-9 1</inkml:trace>
  <inkml:trace contextRef="#ctx0" brushRef="#br0" timeOffset="2423">1413 463 2,'-20'-3'28,"5"4"-2,2 3-9,0-1-2,13-3-4,-13 8-2,13-8-2,0 0-3,0 0-3,6 9-3,-6-9-5,21 0-6,-5 0-10,4-5-7,8 2 0</inkml:trace>
  <inkml:trace contextRef="#ctx0" brushRef="#br0" timeOffset="2634">1702 358 17,'0'0'29,"0"0"-7,0 0-5,-10-1-4,10 1-1,-11 8-3,11-8-2,-12 11-1,9-2-2,3-9-1,-9 22-1,8-5-1,2 6 1,-1 7-1,3 7 0,3 6 1,-3 7-1,5 4 0,-6 3 0,3 0-1,2-2 1,-1-4-1,-6-6 0,2-5 0,4-9 0,-4-8-1,5-7-1,2-6-3,-9-10-4,14-6-5,-3-11-7,-1-8-12,1-4-1,0-11 1</inkml:trace>
  <inkml:trace contextRef="#ctx0" brushRef="#br0" timeOffset="2984">1811 430 0,'-10'-15'26,"10"15"0,-12-2-5,12 2-12,0 0-1,-13 17-2,13-3-1,-1 2 1,7 6 0,0 5 0,4 7-1,1 3 0,5 5-2,1 5 0,-1 4-1,1 1 0,-1 0-2,-2-5 1,-4-1 0,-2-5-1,-4-5 0,-2-6 0,-5-9-3,0-4-4,-9-13-4,1-6-11,-3-9-12,-8-11 2</inkml:trace>
  <inkml:trace contextRef="#ctx0" brushRef="#br0" timeOffset="3295">1512 715 18,'-10'3'19,"10"-3"-2,0 0-1,-1 11-1,11-10-4,10 2-1,8-2-1,14 2-2,6-4-2,13 1-1,6-2-2,7 0-1,3 0-2,-1-4-5,2 3-5,-9-1-14,-10-3-8,-2 2 1</inkml:trace>
  <inkml:trace contextRef="#ctx0" brushRef="#br0" timeOffset="3635">2384 732 1,'0'0'23,"13"-2"1,-3 1-14,1-2-3,3 1 0,2-3 1,3 2 0,2-3 0,2 0 0,-3-3-1,2 1-2,-1-1-1,-1 1 0,-7-3-1,-2 1 0,-9-5-2,-5 5 1,-6 0-1,-8 0 0,-5 2-2,-5 1 1,-5 1-1,-1 6 1,-4 8 0,1 0-1,2 4 2,0 1-2,3 4 2,2 0-2,4 5 2,2 0-2,8-2 1,4 2 0,4 0 0,8 2 1,5-2-1,5 0 0,4-1 1,8-3-1,6-3 1,4-3 0,3-5-1,3-6 0,1-6 1,-1-5-1,3-4 0,-3-6-1,-4-2 1,-2-3 0,-2-1 0,-4 3-1,-3 0 1,-2 2 0,-6 6 0,-3 3 0,-4 3 0,-9 9 0,10-8-1,-10 8 0,0 0 1,0 0-1,0 0 0,0 0 1,1 12-1,-1-12 1,2 14 0,0-5 0,3 2 0,0 3 0,1 1 0,1 3 0,0-1 0,1 2 0,-3 0 0,0-3 1,-2 0 0,-1-3 0,-3-3 1,1-10 0,-1 13 1,1-13 1,0 0-1,0 0 0,-10-8 0,7-3 0,0-5 0,0-3-2,-2-5 1,3 0-2,1-3 1,4 1-1,3 1 0,1-2 0,3 3-1,5 6 1,2 2-2,3 5 2,3 1-3,-2 2 1,7 6-2,-3 0-6,6 7-7,-5-5-13,1-1-5,1 6 0</inkml:trace>
  <inkml:trace contextRef="#ctx0" brushRef="#br0" timeOffset="4536">3233 699 2,'0'0'26,"0"0"-5,0 0-5,7 9-2,-7-9-1,19 2-4,-5 0-3,1-5 0,2 1-3,1-4 0,1-1-1,-2-1 0,-2-1 0,-3 0 0,-4-4-1,-3 2 0,-5 0 0,-5 0-1,-5 2 1,-5-1-1,-3 5 0,-4-2 0,-3 7 0,-3 2 1,2 4-1,-2 5 2,3 1-1,0 3 0,3 2 0,0 4 0,6-1 0,0-1 1,5 3-1,5 0 0,4 0 0,4 1 0,6-1 0,4-3 0,5 0 0,5-4-1,3-5-2,5-4 0,1-6 0,0-3 0,-1-6-1,3-4-1,-7-4-3,2 0 0,-6-6 1,-1 3 1,-6-2 0,4 1 0,-7 2 0,1 2 3,-3 3 3,-2 0 2,1 5 1,-5-1 1,-4 10 1,7-10 1,-7 10-1,0 0 0,0 0-1,0 0 0,0 0-1,0 0-1,0 0-1,0 0 0,0 0 0,0 0-1,0 0-1,0 0 0,0 0 0,0 0 0,5 16 0,-3-5 0,0 1 0,1 4 0,1 1 0,-1 0 0,1-1 1,0-2-1,1-1 1,-5-13 0,10 15 0,-10-15 0,18-3 0,-7-6 1,4-4-1,1-4 0,4-3 0,2-2-1,-2-4 0,0 3 0,-1 2 0,-5 2 0,0 5 0,-14 14-1,14-9 1,-14 9 0,3 13-1,-4 1 1,1 3-1,0 5 1,2 3-1,3-3 2,2 2-2,3-1 0,1-4 0,7 1-3,-3-8-5,12-1-10,-3-8-16,-2-8-1,2-3 2</inkml:trace>
  <inkml:trace contextRef="#ctx0" brushRef="#br0" timeOffset="5558">4023 260 13,'4'-12'26,"-4"12"0,0 0-17,0 0-4,10 1 3,-10-1-2,0 0 0,-2 11 0,3 1-1,-3 5 1,4 7-1,-4 5-1,2 7-1,-1 4-1,2 7 0,-1 0 0,5 3-1,1-5 0,2 1-1,3-6 0,4-3 0,-3-4 0,2-8-1,-1-4 0,-3-5-2,1-4-3,-11-12-7,11-1-12,-11 1-7,3-22 0</inkml:trace>
  <inkml:trace contextRef="#ctx0" brushRef="#br0" timeOffset="5918">3871 491 3,'0'0'26,"0"0"-8,0 0-4,0 0 1,0 0-2,17 9-2,-4-11-2,7 3-1,1-3-2,8 2-1,2-3-1,6 2-2,3 0 0,0 0 0,-2 1-2,3 0-2,1 3-9,-2 1-21,-6-4-2,0 1 1</inkml:trace>
  <inkml:trace contextRef="#ctx0" brushRef="#br0" timeOffset="6900">4672 623 33,'-10'-8'17,"10"8"0,-13-13-3,13 13-3,-5-13-4,5 13-2,8-17-2,3 10-2,4 0-1,1-1 0,5 0 0,2 1 0,0 3 0,3 1-1,-2 4 1,-1 2-1,-3 3 1,-2 2 0,-2 5-1,-3-2 2,-3 6 0,-4 1-1,-6 2 1,-5 1 0,-3-1 2,-4 3-2,-7-5 2,-2 1-1,-4-5 1,-2-4-1,-2-5 0,-1-2 1,1-7-2,2-4-2,4-3-2,1-9-3,11-3-6,2-4-5,10-4-8,9-3-6,0-7 0</inkml:trace>
  <inkml:trace contextRef="#ctx0" brushRef="#br0" timeOffset="7330">4808 211 8,'13'7'13,"-13"-7"0,16 20-2,-7-4-1,3 5-1,-3 4 0,4 9-2,-2 4 2,2 5-3,-4 4 1,2 4-2,-3-4 0,0 0 0,-1-6-2,1-5 0,1-8-1,5-8-1,0-12 1,3-7-1,1-7-1,3-7 2,1-5-2,-2-5 1,0-4-2,-6-2 1,-1 0 0,-3 2 0,-3 2-1,0 4 1,-5 4-1,0 4 1,-2 13-1,0-11 1,0 11 0,0 0 0,-5 18 1,4-4 0,2 4 0,1 4 0,1 1 1,4 3 0,1-2-1,4-1-1,3-4-1,-2-9-7,4-9-21,4-1-5,-5-15 2,8-2-1</inkml:trace>
  <inkml:trace contextRef="#ctx0" brushRef="#br0" timeOffset="7811">5291 233 20,'-11'6'25,"11"8"-4,-3-1-17,3-13-30,17 10-2</inkml:trace>
  <inkml:trace contextRef="#ctx0" brushRef="#br0" timeOffset="7981">5699 304 1,'-17'17'29,"-9"-7"1,1 0-8,-3 2-9,-6-2-3,3 2-2,-3-4-2,3 1-2,4-3-2,3 1 0,6-3-1,3 2 0,15-6 0,-3 12 0,14-3-1,7 1 0,7 1 1,2 3-1,4 1 0,0 2 0,-2 0 0,-5 0 0,-4 3 0,-6-1 0,-6 0 1,-3 0-2,-4-1 2,-3 0 0,-2-3 0,-3 0 1,-5-5 1,1 1 0,-4-4 0,-3 0-1,-5-4 1,-2 0 0,-1-4-3,-1-2-1,3-2-4,-3-11-7,12-2-14,6-5-10,7-7 1,11-4 0</inkml:trace>
  <inkml:trace contextRef="#ctx0" brushRef="#br0" timeOffset="8462">5806 98 22,'0'0'25,"0"0"-8,4 15-10,-5-4 0,2 8 1,-1 4 0,3 8-1,-1 4 0,3 7-1,-1 4-2,2 3 0,0-1-1,1 0-1,0-4 0,0-2-1,-2-8 0,-1-5 0,-1-9 0,-2-4 0,-3-7-1,2-9 0,-14-8-2,2-7 1,-2-4-2,-4-7 2,-1-2-2,-4-4 1,1 1 0,0 3 1,5 4 0,0 3 1,5 6-1,3 4-1,9 11 1,2-12 0,10 8-1,7-1 1,7 0 0,7-3 0,8 1 1,7-2 0,3 0 0,1-1 0,-2 2 0,-4 2 1,-5 1-2,-7 1 1,-7 2 0,-8 3-1,-6 3 1,-13-4 0,11 13 0,-9-3 0,-3 4 0,1 1 1,-1 4-1,1 2 1,0 0 0,3 2 0,1 0 0,2 1-1,1-4 1,0 2 0,0 0-1,0-6 1,0 1 0,-2-2 0,-2-3 1,-1-2 0,-2 0 1,0-10-1,0 0 2,-7 13-1,7-13 0,-13-13 0,4 3-1,2-3 1,-2-5-2,4-5 1,0-1-1,4-4-1,1 6 0,5-3 0,5 1-1,2 3 0,7 3-1,0 1-1,5 7-1,-1-2-2,5 4 0,-3-2-2,3 7-1,-3-5-2,2 7 0,-5-4-2,4 5 3,-6 0 1,3 4 1,-6-1 2,1 2 3,-4 1 2,-3 2 5,-3 4 2,-2-1 0,1 6 2,-5-2 1,3 7 0,-5-2 1,2 4-1,-3-4-2,3 5-1,-3-3-1,3 0-1,-1-3-1,2-2-3,8-3-5,0-10-12,4-4-14,7-4-1,-2-14 1</inkml:trace>
  <inkml:trace contextRef="#ctx0" brushRef="#br0" timeOffset="9494">6680 38 12,'-11'7'28,"8"4"1,3-11-1,-9 10-25,9-10-3,3 13-2,-3-13-1,7 10-4,-7-10-10,0 0-11,9 5 1</inkml:trace>
  <inkml:trace contextRef="#ctx0" brushRef="#br0" timeOffset="9834">6842 58 26,'0'0'18,"0"0"-1,-1-9-3,1 9-2,0 0-4,0 10-2,-1 0-2,1 6 0,-1 6-1,2 8 2,-1 5-1,2 7 0,-2 3-1,2 2 0,-2-1-1,0-2 1,-3-5-2,2-5 0,0-8 0,0-6 0,0-5 0,1-5 0,0-10 0,0 0 0,16 4 0,-4-9-1,5-4 1,3-3 0,4-1 0,2-1-1,2-1 0,0 1 0,-2 3 0,-2 2 0,-4 4-1,-2 3 1,-3 4-1,-2 3 1,-4 4 0,-3 4-1,-3 1 1,-3 4 0,-2 0-1,-5 1 2,-2 2-1,-7-6 1,-1 3 0,-3-2-1,-4-2 1,-2-3-1,-5-4 2,0-1-2,-2-5 1,1-1-1,0-9 0,3 0 0,2-2-1,6-6-1,5 3-2,6-6-2,10 3-4,3-1-8,11 2-5,6-1-5,6 1 3,3 1 0</inkml:trace>
  <inkml:trace contextRef="#ctx0" brushRef="#br0" timeOffset="10415">7165 372 21,'10'-1'13,"-10"1"0,15-2-1,-15 2-1,0 0-2,10 2 0,-10-2-1,0 0-1,14 4 0,-14-4 0,12 0-1,-12 0 0,14 3-1,-14-3-1,8 9-1,-8-9 0,8 21-2,-6-7 1,1 4-1,-2-1 1,-1 4 0,1-3-1,2-1 1,0-2 0,1-3 0,-4-12 0,13 15 0,-2-15 0,5-2-1,1-6 1,3-2 0,0-4-1,3-4-1,1-2 0,-4-1 1,-1-1-1,-3 2 0,-2 3 0,-6 2-1,0 4 1,-8 11 0,10-12-1,-10 12 1,0 0-2,0 0 1,9 16 1,-5-4-1,-2 4 1,2 1 0,-2 4 0,5 0 0,0 1 0,2-3 0,0-1 0,5-4 0,1-3-2,-5-9-3,9 0-6,-5-11-15,1-7-9,1-8-2,-2-10 1</inkml:trace>
  <inkml:trace contextRef="#ctx0" brushRef="#br0" timeOffset="11016">7833 0 10,'6'17'26,"-6"-17"0,5 15 2,-2-6-27,2 4 0,0 0 1,-1 4 1,1 4 0,0 2 1,1 6 0,-4 6 0,2 5 0,-4 3 0,3 6-1,-2 1-1,-1 0-2,1-2 0,-2-7 0,2-5 0,-2-11-1,1-4 0,-3-9 1,3-12-1,0 0 1,-18-9-1,7-3 1,-2-7 0,-3 1 0,-1-5-1,1 0 1,1 3 1,2 3-1,5 1 0,5 4 0,7 2 0,-4 10 0,23-10 0,-3 6 0,5-1 0,4-1 0,7-3 0,3 0 0,1 0 0,2-2 0,1 1 0,-5 1 0,-1 1 0,-5 3 0,-8 2 0,-3 2 0,-7 3 0,-14-2 0,13 13 1,-10-1 0,-3 3 0,1 2 0,0 2 0,1 2 1,2 1 0,1 1-1,3-3 1,2-1-1,1-3-1,-5-5-3,8-1-8,-2-3-18,-12-7-4,16-15 1</inkml:trace>
  <inkml:trace contextRef="#ctx0" brushRef="#br0" timeOffset="11647">8248 63 33,'-5'15'30,"5"-15"1,0 0-13,0 0-20,-2 12-5,2-12-9,0 0-15,0 0 3</inkml:trace>
  <inkml:trace contextRef="#ctx0" brushRef="#br0" timeOffset="11907">8536 484 0,'-13'-9'25,"13"9"1,-7-13-14,0 0-3,3 3 0,0-4 0,2 3 0,1-3-2,6 1-2,0 0-1,5 0-2,4 3-1,1 1 0,3 2-1,3 4-1,-2 2 1,2 4-1,-3 4 1,1 2-1,-5 3 1,0 3 0,-3 2 0,-6 3 0,-2 1 1,-7 1 0,-3 0 1,-6 0 1,-3-3 1,-5 0-1,-2-5 1,-1-2-1,-2-5 1,1-2-1,0-5-1,2-1 0,0-5-1,3-3-1,4-1-2,0-5-5,10 2-8,-1-2-13,0-5-7,7 2 1</inkml:trace>
  <inkml:trace contextRef="#ctx0" brushRef="#br0" timeOffset="12398">8781 277 21,'0'0'25,"18"1"1,-18-1-21,11 6-1,-11-6 2,3 15-1,1-1 1,-6 0 0,5 6 1,-4 1-2,-1 5 0,-2-1-1,6 2-1,-5-3 1,0 0-2,5-6 1,-3-2-1,5-6 0,-4-10-1,17 4 0,-3-10 0,-14 6 1,0 0-1,65-50 0,-65 50 0,55-49 0,-55 49 0,55-45 0,-55 45 0,0 0-2,58-41 1,-58 41 0,0 0 0,0 0 0,0 0 1,45 23-1,-45-23 1,0 0 0,11 51 0,-11-51 1,2 42-1,-2-42 0,4 42 0,-4-42-1,0 0-1,3 48-1,-3-48-5,0 0-7,0 0-20,0 0-2,0 0 1</inkml:trace>
  <inkml:trace contextRef="#ctx0" brushRef="#br0" timeOffset="12989">9616 364 3,'0'0'21,"0"0"-16,0 0 1,24-45 2,-24 45 0,0 0 1,0 0 0,0 0 0,-54-18-1,54 18-1,0 0-1,-45 1 1,45-1-2,0 0 0,-58 11 0,58-11-1,-45 16-1,45-16 0,-47 24-1,47-24-1,0 0 0,-45 41 0,45-41 0,0 0-1,0 0 1,15 50 0,-15-50-1,0 0 0,60 31 1,-60-31-1,43 20 0,-43-20 0,0 0-1,42 31 1,-42-31 0,0 0 0,0 0 0,10 48 0,-10-48 0,0 0 0,-18 47 1,18-47 0,0 0 2,-36 48-1,36-48 1,0 0-1,-67 49 1,67-49 0,-56 28-1,56-28 0,-66 23-1,66-23-3,-71 16-7,71-16-26,-72-2-1,72 2 0,-81-28-1</inkml:trace>
</inkml:ink>
</file>

<file path=ppt/ink/ink3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20.9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104 353 31,'0'0'12,"3"17"1,-3-17-1,11 15-2,0-10-2,4-1-4,0-5 0,4-2-2,8-5 1,2-2-1,0-5-1,0 0 1,-4-4-1,-2 1 0,-1 0 1,-4 1-1,-10 1 0,-4 4 0,-4 1 0,0 11 0,-13-15 0,-5 12-1,-3 3 0,-2 3 0,-3 2 0,-3 4 0,-2 1 0,1 3 0,-1 2 1,5-1 0,2 3 0,-1 0 1,2 0 0,4 2 0,2-2 0,2 2 0,3 1-1,5 2 1,3 0 0,6 2 0,4-2-1,6 0 0,7-1 0,7-3 0,5-3 0,7-4 0,3-4 0,3-6-1,0-5 0,-2-6-1,2-2-3,-7-8-2,2-1-4,-10-9-4,-1 2-2,-6-6-1,2 1 1,-7 0 1,-1 1 4,-5 4 4,-5 4 6,-3 6 4,-3 4 3,0 14 2,-8-10 1,8 10 0,-17 6 1,17-6-1,-18 15-1,11-6 0,7-9 0,-10 19 0,10-19-1,-2 19-1,5-8 0,6 3-2,1 1-1,5 0 0,3 1-1,6 3-1,2-3 0,2 0 0,-1-2-2,-2-2 1,-1-1-2,-5-4-1,-5 3-1,-14-10-2,0 0-3,-6 10 0,-8-4 0,-10-4 0,-1 5 1,-8-2 1,1 1 2,-3-1 2,2-1 4,4 3 2,2-5 2,7 4 3,4-7-1,16 1 1,-14-6 0,21-4-1,5-5-1,9-5-1,5-5-2,7-2-2,4-3 1,2-1-1,0 1 0,-3 6-1,-6 1 1,-4 6-2,-5 4-7,-9 3-7,-5 0-18,2 9 2,-9 1-1</inkml:trace>
  <inkml:trace contextRef="#ctx0" brushRef="#br0" timeOffset="1052">1001 296 20,'0'0'24,"-1"9"-14,4 1-1,-4 2 1,3 7 0,-3-1 2,2 10-1,-3 2-2,2 7 0,-3 0-3,1 6-1,-1-5-1,0 1-1,-2-2-1,1-6 0,-2-7-1,3-5 1,0-5-1,1-5 1,2-9-1,-12 9 2,12-9-1,-15-2 0,15 2 0,-14-14 0,7-1-1,0-4 1,1-6-2,10-8 0,5-6 0,0-2-1,5-2 0,3 0 0,4 2 1,2 5-1,3 5 0,-4 7 0,1 7 1,-3 5-1,0 8 0,-2 3 1,-3 7-1,-2 4 0,-1 5 1,-4 3 0,-1 2 0,-4 4 0,-3 0 0,-2 1 1,-3 0 0,-3-3 0,-4-4 0,0 1 0,-3-6 0,-1-2 1,-1-5-1,-3-3 0,0-5-1,1-4 0,0-3-2,1-5-2,7 0-5,-1-6-5,11 1-11,7-4-12,3-3 2,11 0 0</inkml:trace>
  <inkml:trace contextRef="#ctx0" brushRef="#br0" timeOffset="1653">1329 260 7,'0'0'26,"0"15"-5,0-3-8,1 1-1,1 5-1,-1 0-2,4 4-1,-2 0-1,6 3-1,-3-1-1,3 3-1,-2-1 0,3 0-1,-2-5-1,1 2 0,-3-4 0,2-2 0,-4-4 0,0-3 0,-4-10 2,5 12-1,-5-12 1,0 0 0,-8-13-1,3 3 1,-5-8-1,2-2-1,-3-3-1,0-3-1,2-2 0,2 1 0,3 2 0,2 3 0,3 3-1,5 5 1,3 0-1,3 4 0,2 2 1,3 2-1,1 0 1,4 0-2,3 3-2,-4-2-2,9 6-3,-3-6-4,6 8-7,-7-4-4,3 3-7,-3 0 0,-4-1 0</inkml:trace>
  <inkml:trace contextRef="#ctx0" brushRef="#br0" timeOffset="2124">1760 383 8,'0'0'20,"13"10"-2,0-6-3,3-3-3,7-1 0,0-5-4,6 3 1,-2-6-2,3 2 0,-5-3-1,1 2-1,-8-2 0,-3 5 0,-15 4-1,14-14 0,-14 14-1,0 0 0,-17-12-1,4 11-1,-5-1 0,-1 2-1,-4 1 0,-1 2 0,-1 3 0,2 2 0,-2 3 1,2 2-1,0 2 1,3 2 0,2 0 0,2 1 0,3 0-1,5 0 1,2 1 0,6-2 0,4-1 0,7-1 0,7 0-1,7-5-1,8 1-2,4-7-3,8 2-6,-1-9-13,4-3-12,1-2 1,-5-6 1</inkml:trace>
  <inkml:trace contextRef="#ctx0" brushRef="#br0" timeOffset="2604">2565 321 9,'0'0'29,"0"0"0,-7-17 2,-4 7-18,-1 7-7,-6-3-1,-2 3 1,-6 0-1,-1 8 0,-5-2 0,1 5-1,-4 0-1,2 3-1,2 1 0,3 0-1,2 1 0,6-2-1,4 0 1,6-2-1,10-9 1,-4 15-1,4-15 0,19 13 0,-1-8 0,2 2 0,3 1 0,1 1-1,1 2 1,-4 2 0,-3 1-1,-3 1 1,-6 2-1,-4-3 1,-3 2 0,-4-1 1,-5-2 0,-2-2 0,-3-1 0,-2-1 0,-3-3 0,-1-1 0,0-2 0,1-2-2,3-1-2,-2-4-4,16 4-9,-12-13-4,17 1-7,8-3-9,4-7 1</inkml:trace>
  <inkml:trace contextRef="#ctx0" brushRef="#br0" timeOffset="3095">2897 270 8,'12'2'30,"-12"-2"0,0 0 2,-11 3-19,-8-1-6,2 3 0,-10-1-2,1 2-1,-7 0 0,2 3 0,-2 0-1,2 1 0,1-1-1,3 2-1,6-2 0,4-1-1,5 1 0,12-9 1,-7 16-1,7-16 0,15 18-1,-1-7 1,2 1 0,1-1 0,2 4 0,-1 0 0,1 2 0,-2-1 0,-3 2 0,-4-1 0,-1-1 0,-3 1 0,-4-3 0,-2 0 1,-3-5 0,-3 1-1,6-10 1,-18 16 0,7-11-1,-2 0 1,1-1-1,1-2 1,0-1-2,11-1 0,-9-10 0,10-2-1,9-2 0,4-7-1,6-3 1,5-4-1,5-1 1,1-4-1,4 1 1,-2 1 1,-1 4 0,-3 3 0,-3 6 1,-3 3-1,-3 4 0,-4 6 1,-3 4 1,-3 3 0,-10-2 1,14 16 0,-11-3 0,3 4 1,-3 1-1,0 2 1,1-1-1,1 2 0,0-3-1,2-3 0,1-3-2,-8-12-2,19 11-5,-19-11-9,18-17-13,-8 2-5,-1-9 0</inkml:trace>
  <inkml:trace contextRef="#ctx0" brushRef="#br0" timeOffset="3786">3199 61 10,'0'-10'30,"0"10"1,0 0-1,0 0-16,0 0-12,0 0-2,0 0-3,0 0-4,0 0-9,2 14-14,-2-14 0,0 0 0</inkml:trace>
  <inkml:trace contextRef="#ctx0" brushRef="#br0" timeOffset="4016">3255 251 21,'16'-4'26,"-16"4"0,11-12-19,-11 12-1,0 0-1,11 6 1,-11-6 1,1 19-1,-4-8 1,6 6 0,-4-2-1,5 4 0,0-5-3,7 1 1,1-7-2,7-3 1,1-5-1,3-4-1,1-5 0,1-1 1,-3-4-1,0 1 0,-6 0 0,-2 4-1,-4 2 1,-10 7-1,13-5 0,-13 5 0,0 0 0,9 18 0,-8-7 0,2 3 1,3 3-1,2 1 1,0 1-1,1 0-1,5-2-3,-4-5-7,10-2-13,-2-5-11,-2-10-1,3-4 1</inkml:trace>
  <inkml:trace contextRef="#ctx0" brushRef="#br0" timeOffset="4477">3826 297 22,'10'16'26,"-10"-16"0,9 8-20,2 0 1,-1-2-1,3 4 0,-1-4 1,7 1 0,-2-4-1,3 1-1,1-4-1,2-1-1,-2-6 0,1-1-1,-4-3 1,-2-1-1,-4-2 0,-4 0 0,-4-3 0,-4 3-1,-6 1 0,-5 4 0,-3 1-1,-4 5 0,-2 2 0,-4 4 0,0 2-1,0 4 1,3 2 0,1 0 0,2 2 0,2 0 0,3 1 0,3 0 0,2 1 0,3 1 0,3 3 0,3 1 1,4 2-1,2 4 0,3 2 0,6 2 1,-1 4-1,3-1 0,0 0 1,-2-2-1,0 0 0,-2-1 0,1-7 0,-6 2 0,0-3 0,-2-2 0,-1-1 1,-3-1-2,-2-6 2,-1 1-1,-2 1 1,2-14 0,-11 14-1,11-14 1,-17 7-1,4-5 1,0-2 0,-1-1 0,0-2 0,-3 0 0,3-3 1,-1 2-1,3-3 1,12 7 0,-16-20 1,9 8-2,5-4 0,6-2 0,3-6-1,5-6 0,6-8 0,6-7-1,7-5 1,5-9 0,3-2 0,4-3-1,4 2-1,-2-1-4,4 11-13,-6 5-18,-6 4-1,-2 8 1</inkml:trace>
  <inkml:trace contextRef="#ctx0" brushRef="#br0" timeOffset="10315">4743 86 3,'-12'-5'14,"12"5"-1,0 0-1,-12-5-1,12 5-2,0 0-1,0 0 0,-11-6 0,11 6-1,0 0-2,0 0 0,0 0-1,0 0 0,2-9-2,7 5 0,4 0-2,3 1 1,4 0-2,4 1 1,3 0 0,2 3 0,-3 0 0,0 2 0,-3 1 0,-3 1 0,-4 2 0,-1 0 0,-5-1 0,-2 3 0,-3 3 0,0 1 1,-4 2 0,-3 0-1,-3 1 1,-9 2 0,-4 1 1,0 0-1,-5-2 1,-3-1-2,-2-1 1,2-2 1,3-1-1,6-2 0,4-4 0,2-1-1,11-5 1,0 0-1,0 0 1,18-4-1,4 2 0,7-1-1,5 2 1,3 1-1,1 2 1,-1 3-1,-3 3 1,0 1-1,-7 2 1,-3 4-1,-4 2 1,-4 2 0,-2 1-1,-4 2 1,-4 0 0,-3 2 0,-7 0 1,-3 1 0,-5-3 1,-3 1 0,-5-4 1,-3 1 0,-5-6-1,-6 0 1,-2-5 0,0 0-1,-2-4 0,3-3 0,0-3-1,5-1-1,4-2-1,10-5-3,16 9-7,-11-15-23,15-3-1,9 2 0</inkml:trace>
  <inkml:trace contextRef="#ctx0" brushRef="#br0" timeOffset="11297">5448 254 22,'0'0'15,"0"0"0,0 0-2,-7-10-1,7 10-3,0 0-3,0 0-2,0 0-1,0 0-1,6 12 0,-1-3 0,2 2 0,3 6 0,-1 2 0,2 1 0,3 2 0,-2 2-1,4 0 0,-2 0 0,-1-3-1,-1-1 1,-2-1 0,1-2 0,-4-1 0,0-4 0,-4-1 0,-3-11 1,4 11 1,-4-11 0,0 0 1,0 0 0,0 0-1,6-12 1,-5-4-2,2-1 1,1-6-2,3-5 0,2-3-1,4-2-1,2 1 1,2 0 0,-1 3 0,1 3 0,0 4-1,-4 4-2,2 6-2,-4 0-6,3 7-10,0 3-14,-2 0 1,2 2 1</inkml:trace>
  <inkml:trace contextRef="#ctx0" brushRef="#br0" timeOffset="11817">5979 319 13,'0'0'18,"17"6"-6,-2-6-3,3-4-2,3-1-1,-1-5-1,3 1-1,-2-4 1,-5 2 1,-2-2-2,-4 2 0,-5 1 0,-5 10-1,-2-14-1,2 14 0,-19-5-1,4 4-1,-4 3 0,-2 1 1,-2 3-1,-2 0 0,1 2 1,0 1 0,0 3 0,3 2 1,2 0 0,5 3 0,0 1 0,4 2 0,5 1 1,4 0-1,3 1 0,5-1 0,7-1 0,5-5-1,6-2 0,6-6 0,2-7-1,6-4 1,2-8-1,-1-4 0,0-4 0,-5-3 0,-3-2 0,-4 0 0,-6 3 0,-2 0 0,-6 4 1,-5 4-2,-3 2 2,-6 12-2,0-11 1,0 11 0,-10 2 0,10-2 0,-16 11 0,16-11 0,-13 17 0,8-7 0,1 2 0,4 0 1,4 4-1,1-1 0,4 2 0,0 0 0,2 2 0,1 0 1,1-2-1,-3-2 0,-2-4 1,0-1-1,-8-10 2,10 10 0,-10-10-1,0 0 1,-3-12 0,3 12 0,-12-21-1,4 5 1,-3-2-2,0-2 1,2-2-1,1 0 1,3 2-1,2-1 0,8 2 0,2 4 0,8 2 0,4 3 0,5 1 0,4 2-1,2 3 0,0-1-3,4 5-2,-4-4-5,5 5-9,-5 0-11,-2-2-3,1 2 1</inkml:trace>
  <inkml:trace contextRef="#ctx0" brushRef="#br0" timeOffset="12639">6802 240 18,'-3'17'17,"0"-5"-1,0 4-2,1 3-2,-2 3 0,5 5-3,-2 0 0,6 3-2,-2-2-2,6 0 0,4-3-3,3-4-2,3-6-4,0-10-6,3-12-21,4 2 0,-5-15 0</inkml:trace>
  <inkml:trace contextRef="#ctx0" brushRef="#br0" timeOffset="12899">6902 27 16,'0'0'29,"-19"12"0,19-12 0,-4 11-27,4-11-3,9 8-4,-9-8-8,22 10-16,-13-12 0,9 3 1</inkml:trace>
  <inkml:trace contextRef="#ctx0" brushRef="#br0" timeOffset="13890">6758 391 7,'0'0'11,"0"0"-2,0 0-1,0 0 0,0 0-1,2 16 0,-1-5-1,-2 5 0,3 5 0,-1 1 0,2 3 0,1-1-2,2-1-1,3-3 0,3-5 0,6-6-1,4-7 1,4-9-1,4-5 0,2-7 0,0-4-1,0-5 1,-2-1-1,-5-1 0,-4 2 0,-7 2 1,-2 5-2,-7 2 1,-3 6 0,-4 3-1,2 10 0,0 0-1,-15-5 1,15 5 0,-14 12-1,10-1 1,0 1 1,2 3-1,2 3 0,1 5 0,3 5 1,2 4-1,-1 4 0,2 3 0,2 6 1,-3 2-1,0 2 1,-1-2 0,-2-2-1,0-2 0,-2-5-1,2-5-3,-5-7-7,2-10-21,8-4 2,-8-12-1</inkml:trace>
  <inkml:trace contextRef="#ctx0" brushRef="#br0" timeOffset="14612">7476 453 20,'0'0'14,"0"0"0,-7-10-1,7 10-2,-3-14-2,3 2-1,5 0-3,2-4-1,4 0-2,2-2-1,5 1 1,0-1-1,3 3 0,-1 2 1,-3 2-1,-2 4-1,-2 4 1,-3 3 0,0 4 0,-10-4-1,10 19 2,-7-5-1,-1 4 1,-2 3 1,-1 2-1,-4-2 1,-1 3 0,-6-3 1,1 1-2,-3-6 1,-4 0-1,-2-5 0,4-1-1,-3-5 0,4-4 0,0-4 0,2-6-2,0-3 0,5-6 0,2-2-3,0-7-1,5-1-2,-2-4-1,5-1-1,-1-2 1,9 3 1,-4-2 0,2 2 0,2-1 3,4 6 2,-2 3 0,4 2 1,0 3 1,-2 4-1,2 1 1,-1 5 2,0 0 0,-15 9-1,19-10 2,-19 10-1,10 0 1,-10 0 1,4 13-1,-2-4 0,1 6 1,0 6 0,2 6 0,-1 3 0,2 5 0,0 1 0,3 3 0,-4 1-1,4-1-1,-1-6 0,-1-3 0,3-5-1,1-7 0,1-7-1,1-8 1,5-8-1,1-6-1,1-7 1,5-3 0,-2-5 0,1-1-1,-7-1 1,0 5 0,-4 1 0,-3 3 0,-3 5 0,-3 3 0,-4 11 0,0 0-1,0 0 1,0 0 0,-10 9 0,8 2 0,1 6 0,1 3 1,2 4 0,6 1 0,0 1-1,5 0 0,2-1-1,0-7-3,4 0-3,-2-11-6,0-6-14,1-1-5,-7-11 1</inkml:trace>
  <inkml:trace contextRef="#ctx0" brushRef="#br0" timeOffset="15883">8247 0 12,'0'0'25,"0"0"0,0 0-15,-10 17-3,10-17 2,-13 23-2,5-6 1,4 7-2,0 2 1,1 9-2,1 5-1,2 7-1,0 6 0,3 7 0,-2-1-1,3 0-1,-4-2 0,3-3 0,-2-5-3,-2-7 1,3-9-1,-1-7-1,2-3-2,-2-8-4,5-5-9,-6-10-15,0 0 3,15-4 0</inkml:trace>
  <inkml:trace contextRef="#ctx0" brushRef="#br0" timeOffset="16244">8344 56 21,'0'0'26,"0"0"-14,5 12-2,-6-1 1,2 8 1,-2 1-1,2 8-1,1 3-2,1 8-2,1 5-1,-2 5-2,1 3-1,2 3-1,-1-2 0,-1-1 0,-1-4-1,-1-6 1,-1-7-1,0-8 0,0-5-2,-3-9-3,-2-3-5,5-10-9,-16-6-12,4 0-1,-5-11 0</inkml:trace>
  <inkml:trace contextRef="#ctx0" brushRef="#br0" timeOffset="16544">7997 442 5,'0'0'22,"0"0"-6,15-3-2,6-4-1,11 0-1,6-6-1,10 3-2,5-6-3,5 4-1,-2-3-1,3 4-2,-8 0 0,0 3-3,-8 4-2,-6-1-4,-6 3-12,-3 5-12,-9-5 1,-2 3 0</inkml:trace>
  <inkml:trace contextRef="#ctx0" brushRef="#br0" timeOffset="16915">8804 308 9,'56'-17'12,"-56"17"-2,0 0 0,57-22-1,-57 22-4,0 0 2,0 0-1,47-38-1,-47 38 0,0 0 0,0 0 0,-26-52-1,26 52-1,-43-13-2,21 12-1,-3 2 0,-3 5 0,1 5 0,3 0 1,1 6 0,-2-3 2,6 5 0,3 1 1,1 2 0,6-1-1,6 4 1,3-2-2,4-1 0,7 0 0,3-3-1,1-1-1,8-2 1,-4-4-1,2-2 1,-21-10-1,48 14 1,-48-14-1,42 5 0,-42-5-1,0 0-3,56-7-5,-56 7-7,0 0-10,46-29-5,-46 29 0</inkml:trace>
  <inkml:trace contextRef="#ctx0" brushRef="#br0" timeOffset="17406">9068 251 5,'0'0'21,"0"0"-4,0 0-3,0 0-1,0 0-3,0 0-1,0 0-1,9 53-2,-9-53-1,0 0-1,19 61-1,-19-61-1,8 49 0,-8-49 0,12 44-1,-12-44 1,0 0-1,2 43 1,-2-43-1,0 0 2,0 0 0,0 0 0,0 0 0,0 0 0,0 0-1,0 0 1,0 0-1,-15-47 0,15 47-1,-8-46-1,8 46 1,-1-49-1,1 49 1,6-44-1,-6 44 0,0 0 0,27-46 0,-27 46 0,0 0-1,0 0 0,0 0-2,55-29-2,-55 29-3,0 0-7,43-8-8,-43 8-10,0 0 0,56-6 0</inkml:trace>
  <inkml:trace contextRef="#ctx0" brushRef="#br0" timeOffset="17856">9378 253 4,'0'0'14,"-7"49"0,7-49-2,0 0-2,0 0-2,0 0-1,0 0 0,0 0-1,45 1 2,-45-1-2,0 0 0,0 0-1,0 0 0,27-47-1,-27 47-2,0 0 0,0 0-1,0 0-1,0 0 0,0 0 0,-51-20 0,51 20 0,0 0 1,0 0-1,0 0 1,-47 31 0,47-31 0,0 0 1,0 0-1,-24 58 0,24-58 0,-6 46-1,6-46 2,-5 48-2,5-48 1,5 46 0,-5-46 0,0 0 1,22 46-1,-22-46 1,0 0-1,45-1 1,-45 1-1,44-23 0,-44 23-1,47-38 1,-47 38-1,50-40 0,-50 40 1,0 0-1,32-49 0,-32 49 0,0 0 0,0 0-1,0 0 1,0 0-1,0 0 1,0 0-1,0 0 1,0 0-1,0 0 1,0 0 0,0 0 0,0 0 0,0 0 0,0 0 0,0 0 1,0 0-1,37 44 1,-37-44-1,0 0 1,0 0-1,0 0 1,41 8 0,-41-8 0,0 0-1,42-12 1,-42 12 0,0 0-1,0 0 0,0 0 0,0 0 0,0 0 0,0 0 0,0 0-1,0 0 1,0 0-1,0 0 1,42 48 0,-42-48-1,0 0-3,19 46-7,-19-46-17,0 0-6,42 9 0,-42-9 0</inkml:trace>
  <inkml:trace contextRef="#ctx0" brushRef="#br0" timeOffset="18737">9827 54 16,'0'0'26,"0"0"1,0 0-19,26-43 0,-26 43-1,0 0 0,0 0 0,0 0 0,0 0-1,0 0-1,0 0-1,0 0 1,0 0-2,-16 49 0,16-49 0,0 50-1,0-50 0,2 66 0,-2-66-2,11 77-1,-11-33 1,4 2 0,-2-3-1,-5 2 1,6-3-1,-3-42 1,-3 74 0,3-74-2,7 50-3,-7-50-6,0 0-21,0 0-2,0 0 0</inkml:trace>
  <inkml:trace contextRef="#ctx0" brushRef="#br0" timeOffset="19138">9567 183 27,'0'0'27,"0"0"2,0 0-20,0 0-3,78 11 1,-78-11-2,83-5-2,-37 1 0,14-4-2,-3 6-10,-3 1-20,-8-4-2,-19 5 0</inkml:trace>
</inkml:ink>
</file>

<file path=ppt/ink/ink3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40.94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35 5,'0'0'12,"0"0"-2,0 0 1,10-6-1,-10 6-2,0 0 0,0 0 0,6 11 0,-6-11 0,5 16-2,-1-3 0,-1 2-2,1 6-1,0 4 0,1 5-1,-1 2 0,1 3-1,-2-1 0,0 0 0,-1-1 0,-1-5 0,0-7 0,-1-4 0,0-7 0,0-10 0,1 11 1,-1-11 0,9-10-1,1 0 0,4-3 0,5-2-1,1-2 0,3-1-1,4 1 1,-2 3-1,2 4 0,-5 4 0,-3 5 0,-4 4 0,0 5 1,-3 4-1,-1 3 0,-3 4 1,-3 1 0,-2 3 0,-4 1 1,-1-3 0,-6 3 1,-4 2 0,-5-4 1,-2 0 0,-7-6-1,1 0 1,-4-7-1,1 0-1,1-8 0,3-10-1,6-5-1,4 0-1,7-1-1,6-6 0,10 2 0,5-2-1,6 3 0,3 3 0,6 5 0,0-4 1,5 5 0,-1 1 1,3 1-1,2 2 1,6 1 1,0-2 0,2 0 0,-1-3 1,-2-1 0,0-2 0,-7-2 1,-6 0 0,-9-2 1,-5 2 0,-8 0 0,-6 4 0,-2 10 0,-15-14-1,-1 11 1,-2 5-1,-4 3-1,-3 4 1,-3 4-1,-1 3 2,1 1 0,2 5 0,2-1 0,4 2 0,4-2 0,8 2 0,6-6 0,7 2 0,8-3-1,8-3-1,8-7 0,5-5-1,5-4-2,1-10-1,6-1-1,-3-11-1,0-4-1,-5-9-1,-4 4 2,-8-7 0,-2 1 2,-5-2-1,-7 1 2,-4 3 2,-1 4 1,-3 6 1,-2 4 1,-1 6 1,-1 6 0,0 12 0,0 0 1,0 0 0,0 0 0,0 0 0,-8 11 1,7 2 0,0 1 0,4 7 0,-1 4-1,2 7 0,-1 3-1,1 5-1,1 1-1,1 1 0,-1-3-1,0-3 1,-2-2-1,1-10 0,4-4-2,-3-6-4,8-3-9,1-6-19,-2-10 2,3-2-1</inkml:trace>
  <inkml:trace contextRef="#ctx0" brushRef="#br0" timeOffset="1222">1206 256 18,'0'0'27,"8"25"0,0-10-18,-3 1-2,3 3-1,-2-2-2,2 0-1,-1-3-1,-2-2-3,-5-12-10,19 12-17,-19-12 0,14-15-1</inkml:trace>
  <inkml:trace contextRef="#ctx0" brushRef="#br0" timeOffset="1452">1425 259 7,'28'15'21,"-3"-8"-7,7-5-8,3-5-1,0-4 0,-1-4 0,-4-4 3,-6 1 0,-9-3 2,-3 2-2,-9 1-1,-4 3-1,-10 2-1,-1 6-1,-9 3-3,1 4 0,-1 3-2,-2 6 1,0 1 1,-2 4 1,4 0 1,4 4 0,-2-3 0,9 4 1,1-3-1,8 2 0,2-1 0,10-1-2,0-3-1,6-1 0,7-4-1,2-4-2,6-2-6,-3-9-11,4-7-14,5-3 1,-3-11 0</inkml:trace>
  <inkml:trace contextRef="#ctx0" brushRef="#br0" timeOffset="1843">1906 4 14,'-4'11'29,"4"-11"-1,-12 18-16,13-2 0,-2-2-1,5 7-1,-2 1-3,3 7 0,0 4-2,0 5-2,-3 5 0,3 3-1,-4 2-1,2 2 0,-1-3 0,-1-5 0,0-5-1,0-5-1,-1-8-1,-2-6-2,2-4-1,0-14-1,0 0-2,-17 2 0,17-2-1,-14-15 2,7 5 2,-4-6 2,2 2 3,0-2 3,0-1 2,4 1 1,-1-1 0,4 3 2,-2-2-2,8 6 0,-1-5-2,7 4-1,2 0-1,6-1 0,4 1 0,6-1-1,7 2-1,2-1-1,7 2-6,-4-2-11,3-2-16,6 4 1,-6-4 0</inkml:trace>
  <inkml:trace contextRef="#ctx0" brushRef="#br0" timeOffset="3075">2459 224 8,'0'0'16,"0"0"-2,9-4 0,-9 4-2,0 0 0,0 0-1,-10-2-1,0 1-1,10 1-3,-21 1-2,6 2-1,-2-1-1,-1 2 0,1 1-1,-1 1 0,0 2-1,4-1 1,0-1 0,3 0 0,11-6-1,-14 11 1,14-11-1,0 0 0,-2 10 1,2-10 0,16 6-1,-2-2 0,4 1 1,1 1-1,0 1 0,2 0 0,-1 2 0,-3 0-1,-1 2 1,-3 1 0,-5 0-1,0 1 1,-2-1 0,-4 2 1,-4-3-1,-2 3 1,-6-5 1,-2 1-1,-8 2 1,1-5 0,-7 2 0,0 2 0,0-2 0,1-2-1,1 3-1,4-5-1,6-1-3,-1-4-9,5-7-19,10 7-2,1-18 1</inkml:trace>
</inkml:ink>
</file>

<file path=ppt/ink/ink3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44.81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11 217 20,'0'0'24,"0"0"-15,0 0-2,12 0-1,-12 0 0,0 0-2,13-2 1,0 2 0,1 0-2,7 2 0,3 1 0,5 3-2,0 3 0,-1 2-1,1 3 0,-4 2 0,-8 2 0,-2 1 1,-6 0 0,-7 1 0,-4-4 1,-3 2 1,-9-6 0,-2 3 0,-4-1 1,-3-4-1,-3-1 1,-2-3-1,-2 1 0,2-5-1,1 4 0,3-6 1,4-6-1,4 5-1,4-6 0,12 7 0,-2-16-2,5 6-1,12-3-3,4-2-2,8 5-2,0-8-6,8 2-10,2 1-7,-4-5 1</inkml:trace>
  <inkml:trace contextRef="#ctx0" brushRef="#br0" timeOffset="470">477 6 0,'-6'-9'25,"6"9"-4,0 0-8,0 0-3,0 0 0,-9 1-1,9 9-2,-3 2 0,3 6-2,0 4 0,3 8-1,-1 2 0,0 6 0,-2-2-2,0 3 0,0-6-1,-1 0 0,-2-6 0,-2-7 0,2-5 1,1-6-1,2-9 0,10 1 1,4-8-2,8-4 0,5-5 0,6-1 0,1 0-1,7-1-1,-4 2 1,-3 4 0,-2 4 0,-9 6 0,-2 5 1,-11 6 0,-3 4 0,1 4 0,-10 4 1,-3 3 0,-6-2 0,1 1 1,-7 0 1,3-1 0,-2-6 0,-8-5 0,6-8 0,-4 0 0,3-3-1,-3-4-1,3-4-3,0-6-5,6 0-11,4 4-16,2-5-2,6-1 1</inkml:trace>
  <inkml:trace contextRef="#ctx0" brushRef="#br0" timeOffset="1041">979 416 12,'0'0'29,"1"10"0,-1-10-1,0 0-22,0 0-5,0 0-1,0 0-1,29-50 1,-29 50 0,0 0 0,44-38 1,-44 38 0,0 0 0,54-18 0,-54 18 1,0 0-1,0 0 0,52 25 0,-52-25 0,0 0 0,37 48 1,-37-48 1,0 0-1,17 53 2,-17-53 0,0 0 1,-13 49 1,13-49-1,0 0-1,-54 39 0,54-39 0,-53 11-2,24-10 0,-2-2-1,5-2-1,3-4-2,10 1-3,0-8-4,6 5-8,4-5-12,3 14-7,0 0 1</inkml:trace>
  <inkml:trace contextRef="#ctx0" brushRef="#br0" timeOffset="1512">1290 317 8,'0'0'24,"47"11"-1,-47-11-14,0 0-7,0 0 1,0 0 2,0 0 0,0 0 2,20 46 0,-20-46 0,0 0 1,-15 53-2,15-53 0,0 0-2,5 57 0,-5-57-1,0 0-1,0 0 0,46 37-1,-46-37 0,0 0 1,59-9-1,-59 9 1,0 0-1,58-35 1,-58 35-1,0 0 1,0 0-1,40-47 0,-40 47-1,0 0 1,0 0-1,0 0-1,8-51 0,-8 51-1,0 0-4,-5-47-7,5 47-14,0 0-8,1-59 1</inkml:trace>
  <inkml:trace contextRef="#ctx0" brushRef="#br0" timeOffset="1993">1806 62 4,'0'0'24,"0"0"1,0 0-18,0 0 0,0 0 2,0 0-2,0 0 1,0 0 0,0 0 0,0 0 0,0 0-2,0 0-1,22 54 0,-22-54-1,-4 62-1,4-62 0,-4 82 0,-2-39-1,-2 0-1,4 1 1,4-44-1,-8 75 0,8-75 0,2 56-1,-2-56 1,18 45-1,-18-45 0,0 0-2,60 36-3,-60-36-3,57 5-7,-57-5-11,59-13-10,-59 13 1</inkml:trace>
  <inkml:trace contextRef="#ctx0" brushRef="#br0" timeOffset="2413">1673 267 3,'0'0'29,"0"0"0,0 0 2,0 0-19,0 0-6,39 42 0,-39-42 0,62 15-2,-62-15 0,85 17-1,-39-5-4,5-6-12,0 1-18,1 0-2,0-6 0</inkml:trace>
</inkml:ink>
</file>

<file path=ppt/ink/ink3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5:56.36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103 2976 11,'-9'10'8,"9"-10"0,0 0 0,0 0-2,0 0-1,0 0-1,0 0 0,0 0-1,0 0 2,0 0-1,0 0 1,0 0-1,8-13 0,-8 13 0,17-21 0,-1 5-2,5-7 0,5-1-1,5-3 0,4-2 0,3 0-1,4-2 1,1 2-1,0 1 0,-2 4 1,-1 2-1,0 2 0,-3 5 0,-4 3 1,-1 4-1,-3 5 1,-2 3 0,0 4 0,0 3 0,-2 1 0,0 3 0,0-2 1,2 1 0,2-2 0,1-2 0,5-6 0,1-4 0,3-8 0,6-4 0,1-8 0,5-3-1,0-7 0,2-2 0,-3-5 0,1 0 0,-1-2 0,-1-3 0,-2 3 0,-3 3 0,-3 3 1,-2 4-1,-5 3 0,-1 4 0,-9 5 0,-3 8 0,-5 3 0,-4 1-1,-12 9 0,14-4 0,-14 4 0,6 11 0,-3-1 1,3 2-1,3-3 1,8 3 0,6-5 0,10-1 0,7-6 0,9-3 0,6-4 0,8-3 0,4-2-2,1-6-10,-4-1-21,2 1-3,-12-7 2,-5 0-1</inkml:trace>
  <inkml:trace contextRef="#ctx0" brushRef="#br0" timeOffset="1101">135 2918 13,'0'0'19,"-2"-14"-2,6 4-1,2-2-3,1-8-1,8-1-3,0-8-3,8-2 0,3-6-2,2 0-1,3-5-1,1-1 0,-1 3-1,-2 1-1,-5 6 1,-4 5 0,-6 8-1,-2 5 0,-12 15 0,10-10 0,-10 10-1,-2 12 1,-2 3 0,-2 3-1,-5 6 1,-3 5 0,-6 4 0,-4 4 1,-4 1-1,-5 1 1,-3 1-1,-2 1 0,-1-4 1,2-2-2,2-3 2,2-3-1,4-3 0,2-4-1,9-4 0,1-5 1,8-2-1,9-11 1,3 15 0,10-12 0,8-3 1,12-1 1,4-1-1,13 0 1,0-1 0,6 1-1,1-2 1,1 3-2,-4 0 1,-1 2 0,-5-1-1,-4 1 0,-7-1 1,-2 0-2,-5 2-1,-5-7-7,-3 0-24,3 2 0,-6-8 0</inkml:trace>
  <inkml:trace contextRef="#ctx0" brushRef="#br0" timeOffset="2042">2758 1452 19,'0'0'12,"0"0"-1,0 0-1,0 0-1,0 0-2,-9 17-1,7 0-1,2 6-2,2 4 2,4 5-2,2 5 1,5 4-1,3 2-1,4 2 1,-1-1-2,1-2 1,-1 0-5,-4-7-6,-3-7-15,2 2-4,-10-14 0</inkml:trace>
  <inkml:trace contextRef="#ctx0" brushRef="#br0" timeOffset="2563">3333 1423 13,'0'0'23,"0"0"-2,0 0-14,8 13-3,-5 0 1,-1 6-1,2 7 1,1 5 1,2 8-2,0 3 0,0 4 0,-2 4 0,2-1-1,-2-6-1,0-4 0,-2-9 1,-1-7 0,-1-8 0,-1-15 0,0 0 0,0 0 0,5-30 0,1 1-1,1-10 1,7-6-3,7-8 1,4-2-1,6 0 0,4 3-1,0 4 1,1 7 0,-2 6 0,-4 8-1,-6 9-1,-8 5-2,-3 9-5,-13 4-13,0 0-10,-12 22 1,-9-7 0</inkml:trace>
  <inkml:trace contextRef="#ctx0" brushRef="#br0" timeOffset="2964">3386 1630 3,'2'10'25,"12"8"1,3 1-15,4 2-2,6 3 0,2 2 0,2 1-2,0-2-2,-1 1-1,-2-4-1,-2-2-1,-4-6-1,-3-7-4,1-6-12,3-3-14,-9-14 0,8-1 1</inkml:trace>
  <inkml:trace contextRef="#ctx0" brushRef="#br0" timeOffset="3204">3853 1553 6,'-7'11'22,"-3"0"-4,6-1-12,0 7 0,1-2 2,2 3 0,-2-1 3,5 4-1,-2-3-1,4 2 1,-3-4-1,7 0-2,-4-6 0,5-1-2,1-7-1,9-5-1,2-7 0,5-4-1,0-5 0,0-2-1,2-3 0,0 0 0,-3 2-1,-6 4 0,-5 5 0,-2 4 0,-3 6-1,-9 3 0,17 11 0,-10 1 1,1 6-1,1 0 1,3 5 0,0-1-1,5 1-4,-3-4-15,5-6-14,5-3 0,-2-12 0</inkml:trace>
  <inkml:trace contextRef="#ctx0" brushRef="#br0" timeOffset="3635">4416 1671 20,'-17'3'22,"17"-3"-10,-14-1-8,14 1-1,6-17 1,2 3 1,5 0 2,2-4 2,3 4-2,0-1 0,2 7 0,-4 0-1,2 7-2,-6 3 0,2 3-3,-2 4-1,-2 3 1,-5 3 0,0 2 1,-5 1 1,-1 2 0,-7-1 1,-1 1 0,-7-1 0,-1-2 0,-4-3-1,2-4 0,-4-4-2,0-6-4,7-3-9,-1-3-18,6-12-4,8 0 0,3-8-1</inkml:trace>
  <inkml:trace contextRef="#ctx0" brushRef="#br0" timeOffset="4035">4755 1519 10,'0'0'23,"-6"9"-12,6-9-1,-1 14 1,1-14 1,-2 14 2,3-1-2,-1-13-1,1 22-1,-1-9-1,4 3-3,-2-1-1,5 1-2,3-3 0,1-3 0,3-4-1,5-5 0,0-6 0,4-3-1,-1-6 0,2-2 1,-4-1-1,-1 1-1,-4 0 1,-4 5-1,-1 2 0,-10 9-1,12-5 0,-12 5 0,11 12 0,-3-2 0,2 5 0,1 2 1,4 2 0,1 0 0,-2-2 1,2-2 0,-2-5 0,2-3 0,-2-5 0,2-5 1,-1-6-1,2-3 0,0-5 1,1-2-1,-1-2-1,1-3 1,-2 0-1,-1 1 1,1 3-3,-3-1-1,0 5-5,-5-2-13,0 1-15,4 4-1,-5-5 1</inkml:trace>
  <inkml:trace contextRef="#ctx0" brushRef="#br0" timeOffset="4847">6045 1086 4,'0'0'29,"8"-16"-1,-8 16 0,12-6-18,-12 6-4,0 0 0,7 13-2,-4 5 0,-2 3-1,2 11 1,-2 5-1,0 8 0,0 2 0,1 4-1,-2-3 0,0-1-1,0-7 0,1-5 0,-1-9 0,0-6-1,-3-8 0,3-12 0,-11 11-2,1-16 1,-4-4-2,-5-3 0,-4-1 0,-1-2 0,2 0-1,1 1 2,4 1 1,-1 4 0,6 4 0,12 5 0,0 0 1,0 0-1,0 0 1,6-9 0,8 8-1,4-4 1,6-1 1,6-3-1,3-5 0,7-4-1,2-4 0,1-5-1,3 0-2,-6-4-2,2 2 0,-9-1-1,0 5 0,-9 1 2,-4 5 0,-7 1 0,-5 6 1,-5 2 2,-3 10 1,-9-11-1,9 11 1,-20-3 0,11 4 0,-2 1 0,1 0 2,10-2 1,-14 9 0,14-9 1,-11 13 1,6-1 0,0 5 1,2 6 1,-2 4 0,2 6 0,-3 1-1,3 4 0,-3-3-1,5 1 0,-1-7-2,3-4 0,3-8 0,7-7-1,4-8-1,5-7-1,5-6 0,3-6 1,3-2-1,-1-5 0,1 2 1,-6 1-1,-6 4 2,-2 4-1,-2 6 0,-6 7 0,-9 0 0,11 16 1,-9-4-1,1 6 1,2-1 0,0 3 1,-2-3 0,0-1 0,4-5 0,8-2 0,1-8-1,8-3 0,2-8 0,5-3-1,5-4 1,6-4-1,-3-5 0,-3 0-1,-4 0 2,-2 1 0,-7 5 0,-5 1 0,-9 3 0,-6 5-1,-3 11 1,-18-5-1,2 9 0,-5 5-1,-2 3 1,-3 2-1,-1 3 1,3 1 0,1 1 1,3 0 0,4-2 0,3 1 1,5-3 0,6 1 1,6-3 0,9 2 1,4-5-1,9 0-1,5-2 0,5-2-3,9 1-10,4-1-24,-4-10 0,3-1-1,-7-9 1</inkml:trace>
  <inkml:trace contextRef="#ctx0" brushRef="#br0" timeOffset="6329">7370 1120 20,'0'0'21,"0"0"-10,0 0-8,1 10-2,2-1 1,3 5 1,3 3 0,3 6 1,2 1 1,4 4 1,1-2 3,3 0-2,0-5 0,2 1 0,-6-9-1,3 0 0,-5-9-1,-1 0 1,-4-7-2,1-2-1,-3-8 0,0-2-1,-1-7 1,1-2-2,-2-4 1,2-3-2,0 2-1,0-1 0,1 4-2,-3 0-3,4 8-4,-4-2-1,6 9 0,-5-3-1,5 6 2,-6-2-1,4 3 3,0-2 4,-2 2 4,0 1 2,-9 6 1,17-9 1,-17 9-1,11-2 0,-11 2 0,14 11-1,-5 2 1,3 3-2,3 5 0,3 2 0,2 4 0,3 1 1,1 2 0,1-1 0,-4-3 0,-1-1 0,-5-5 2,-2-1 2,-8-6 0,0 1 1,-5-14 0,-12 15 0,-4-12-1,-2 2 0,-7-4-2,1 0-2,-4 0-1,1 0-1,2-1-1,3 0 1,3 0-2,8-1 1,11 1-1,-14-4 0,14 4 1,8-17-2,7 4 2,2-9-1,8-4 1,4-9-1,7-4 0,3-6-1,5-3 0,-1-4 0,-2-1 0,-3 0 0,-3 6 0,-6 2 1,-5 6 2,-7 6 1,-9 6 0,-2 6 1,-6 5-1,-2 4 0,2 12 1,-14-11-1,5 8 0,-1 2-1,10 1 0,-15 4 1,15-4-1,-11 13 1,6-1 1,4 5 0,1 7 0,3 6 0,1 4 0,0 6 1,0 0-1,1 2 0,-1-1-1,0-4 0,1-8 0,1-4 0,3-10 0,4-5 0,5-9 0,3-6-1,5-9 1,1-2-1,0-5 0,1-2-1,-4 1 2,-2 3-2,-5 2 1,-3 3 0,-4 5-1,-10 9 1,16-5-1,-16 5 0,10 8 0,-10-8 1,9 21 0,-6-5 0,1 0 1,0 3 0,-1 1 0,1 0 0,1-1 0,2-2 0,0-3 0,2-2-1,1-1 0,2-8-3,3 0-5,0-9-9,0-5-17,6 1 0,-1-7 0</inkml:trace>
  <inkml:trace contextRef="#ctx0" brushRef="#br0" timeOffset="7801">8735 948 11,'10'6'24,"-10"-6"0,0 0-15,0 0-3,4 12 0,1-2 1,-2-1 0,4 7 0,-1-3 1,4 5 0,-3-2-1,4 4 0,-1-3-2,2 2 0,0-3-2,0-3-2,1-3-4,0-7-8,-1-6-22,8-1 0,-2-11 0</inkml:trace>
  <inkml:trace contextRef="#ctx0" brushRef="#br0" timeOffset="8101">9099 978 13,'7'11'11,"3"-4"1,8-6 1,3-2 0,3-8 1,6 0 0,-3-8-1,3 0-1,-5-6-3,2 4-2,-10 0-1,-1 2-2,-7 1-1,-5 2-1,-6 3-1,2 11-1,-18-14 0,4 9 0,-7 2-1,1 1 0,-2 3 0,0 1 1,-1 2 0,1 0 0,1 0 0,2 2 1,2-2 0,1 2 0,0 3 1,3 4-1,-1-1 0,1 5 0,1 1 0,3 4 0,2 2 1,4 3-1,2-4 0,4 4 0,5 0 1,7 0 0,3-1 0,8-2 0,4-2 1,6-4-1,3-3 0,3-4-1,4-4 0,0-3 0,2 0 0,1-2-1,-3 0 0,-3-2-3,2 8-8,-6-1-26,-2-3 0,-4 3-1,-7-5 0</inkml:trace>
  <inkml:trace contextRef="#ctx0" brushRef="#br0" timeOffset="184415">2479 2031 9,'0'0'1,"0"0"1,-9 10 1,9-10 2,0 0 3,-13 6 2,13-6-1,-10 2 1,10-2-1,-11 0-1,11 0-2,-12-2 0,12 2-2,-14-5 0,4 1 0,10 4-1,-15-7 1,15 7 0,-18-11 0,18 11 0,-15-15 0,8 6-1,-2-4-1,1-1 1,-2-2-1,3-4-1,-2-2 0,2-1 0,-2-2-1,3-1 0,1-2 1,4-1-1,0-2 0,1-1-1,4-2 1,3-2 0,4 0 0,0 1 0,4 0-1,0 2 1,5 1-1,3 1 0,2 2 0,1 2 1,2 3-1,2 0 0,4 2 0,0 2 1,1 1-1,1 1 1,2 2 0,1 1 0,3-1 0,3 1 0,-1 2 0,1-1 0,-1 1 0,-1 2 0,-3 1 1,-2 1-1,-5 4 0,-4 0 0,-3 3 0,-4 2 0,-2 1 0,-3 1-1,-3 1 2,-3 0-1,-11-3 0,16 7 0,-16-7 0,0 0 1,0 0 0,0 0 0,9 6-1,-9-6 1,0 0 0,0 0 0,0 0-1,0 0 1,0 0-1,0 0 0,2-11 0,-2 11-1,21-15 1,-2 4 0,5-2-1,4-4 0,12-2 0,4 0 0,12 0 0,1-1 0,3 2 0,1 1 0,4 3 0,-2 1 0,-3 5 1,-1 2-1,-5 3 1,-4 4-1,-3 1 1,-4 2 0,-4 2 0,-4 1-1,-5 2 1,-5 0 0,-4 0-1,-5 1 2,-3-2-1,-13-8 0,16 14 0,-16-14 0,5 11 0,-5-11 1,0 0-1,0 0 1,2 9-1,-2-9 1,0 0-1,0 0 1,0 0-1,0 0 0,0 0-1,0 0 1,14-10-1,-4 4 1,4-2-1,4-2 0,6-1 1,5-4 0,3 0-1,3-3 1,9-2-1,4 3 0,4 1 0,4 0 1,5 2-1,4 2 0,2 2 1,2 3-1,-4 6 1,0-1 0,-5 2 0,-3 2 0,-9 1 0,-5 2 0,-6-1 0,-6 3 0,-6 1 1,-4-1-1,-6 2 0,-3-5 1,-2 5-1,-10-9 1,12 11-1,-12-11 0,7 11 1,-7-11-1,0 0 1,0 0-1,0 0 0,0 0 0,0 0 1,13 1-1,-3-3 0,3 2 0,4-10-1,7 2 2,9-2-2,5 3 1,7-8 0,7 3 0,4-5-1,5 1 1,3 2-1,3-2 0,3 0 1,2 2-1,2 0 1,-1 3 0,2 2 0,-2 3 0,0 3 0,-4 1 0,-5 3 1,-2 2-1,-5 1 0,-6 1 1,-6 2 0,-6-1-1,-3 1 1,-2 0 0,-4 1-1,-4-2 1,-3 0-1,-3 0 1,-3-3-1,-3 0 1,-3-1-1,-1-1 1,-10-1 0,14-3 0,-14 3-1,18-9 1,-5 2-1,4-5 0,1-2 0,8-3 0,5-2-1,6-3 1,4 0-1,4-1 1,3 1-1,3 2 1,7 3 0,1 1-1,2 5 1,2 1 0,4 4 0,1 1 0,-1 3 0,2 0 0,-2 3 0,-5 3 0,0 0 0,-3 2 0,-7 2 0,-6 0 0,-4 2 1,-6 0-1,-7 0 1,-3-2-1,-5-1 1,-4 0 0,-3-4-1,-3 2 1,1-4 0,-1-1 0,2-3-1,4-2 1,-2-4-1,6 0 1,3-4-1,4-2 0,3-1 0,4-1 0,5 0 0,0 3 0,4 2 0,4 1 0,4 3 0,0 4 0,0 3 0,1 3-1,0 1 1,1 0 0,0 2 0,-5 2 0,1 2 0,-2 0 1,-3 1-1,-2 0 0,-3 1 1,-4 2-1,-4-2 0,-6-1 1,-4 1-1,-3-3 1,-5-1-1,-1 0 0,-13-7 0,14 10 1,-14-10-1,16 9 0,-6-5 0,4 1 1,1 2-1,4-1 0,1 1 0,3 2 0,4 2 0,0 1 0,0 1 0,0 3 0,-1 2 0,-2 0 1,-1 3-1,1 2 0,-5 2 0,-3 1 0,-1 1 0,-6 3 0,-3 0 0,-1 2 0,-7 3 0,-3-2 0,-4-1 0,-1 0 0,-2-2 0,-1-1 0,-2-2-1,-2-2 1,-1-4-1,-3-1 0,4-1 0,-4-5 0,1 1-1,1-5 0,1-1 1,0-3-1,0 0 1,0-3 0,1-1 0,-4-2 1,0 2-1,-5 0 0,1 2 0,-1 0-1,-1 2 1,-2 1 0,-2 1-1,-1 2 1,-4 1 0,1 0 1,-2 2 0,-6 1 0,0-1-1,1 2 1,-3-1-1,0 0 0,1 1-1,-4-2 1,1 0 0,0-3 1,-2 1-1,1-4 1,-4 1 0,2 0 0,2-4 1,-2 0-1,3-2 0,3-2 0,0-2 0,4 1 0,1-2 1,3-5-1,1 2 1,5-3-1,1 0 0,1 1 1,5-1-1,4 2 0,2 0 0,1 0 0,3 2-1,1 4 1,12 1-1,-17 2 1,8 7-1,0-2 0,-2 4 1,-1 4-1,-3 0 1,-2 2 0,-6 1 0,-2 3 0,-6-4 0,-6 2 1,-4 0-1,-3-3 1,-6 1 0,-3-4-1,-5-1 1,-2-1 0,-3 0 0,-1-3 0,-3-2-1,-3-1 1,-1 1 0,-1 1-1,1-1 0,-4-1 1,6 0-1,1 0 0,0 1-1,6-2 1,4 0 0,4-1-1,6 0 0,5-2 0,1 1 0,6-1 0,3 1 1,4 1-1,2 2 0,0-1 1,1 1-1,-1 4 1,1 0 0,-4 4 0,-3 2 0,-5 2 1,-3 2-1,-2 0 0,-4 2 1,-2 0-1,0-2 1,-2-1 0,-2-4 0,2-1 0,-1-4-1,-2-2 1,-2-3 0,-2 0-1,-1-2 1,1-1-1,0-1 0,0 0-1,3-1 1,3 1 0,3-2-1,5 0 1,4 0 0,1 1-1,6 1 1,2 1 0,4 1-1,1 1 1,5 0-1,0 3 1,2 1-1,1 1 1,0 2 0,0 0 0,-1 3 0,-3-1 0,-1 3 0,-3-1 0,-4 1 0,-1 1 0,-5-1 0,-4 0 1,-4-1 0,-4 0-1,-2-4 1,-4 2 0,-5-4 0,-4 0 0,-3-2 0,0 0 0,-1-2-1,-1-4 1,1 0-1,4-3 1,4-3-1,7-1 0,7-2 1,5-4-1,7 4-1,8-2 0,6-4 0,4 6 1,6-2-1,9 11 0,-9-16-1,9 16 1,0 0-1,0 0 1,0 0 0,-8 16 0,2-2 1,-3 0 0,-5 4 1,-5 0 1,-5-1 1,-5 3 1,-6-3 0,-3 0 0,-4-2 0,1-2 0,-3-3-1,2-1 0,-2-3 0,5-2-1,0-3 0,4-2 0,1-5 0,1-2-1,0-2 1,3-1-1,-1-5 0,1 1 0,-1-2 0,0 1 0,-1 0 0,4-2 0,1 5-1,4-1 1,2-1-1,2 5 1,6 1-1,3 1 1,10 8-1,-12-7 1,12 7 0,0 0 0,0 0-1,0 0 1,0 0 0,0 0-1,-9-5 0,9 5-1,0 0 1,0 0-1,-16 6 1,16-6-1,-16 7 1,3 1-1,0 1 2,-3-2-1,1 1 0,-2 1 1,-2-8 0,1 5 0,-2-6 0,0-1 0,-2-1 0,2-6 2,1-3-1,1 4-1,5-2 1,-1 1 0,4-2 0,1-2-1,1-1-1,8 13-1,-12-14-3,2 3-19,2 2-13,0 0-3,-9-7 1,-2 0 0</inkml:trace>
  <inkml:trace contextRef="#ctx0" brushRef="#br0" timeOffset="191555">11247 86 16,'0'0'17,"0"0"-3,0 0-2,0 0-3,0 0-1,0 0-2,0 0 1,0 0-3,0 0 1,0 0-2,0 0 0,0 0 0,0 0 0,0 0-1,10 8 1,-10-8-2,16 13 1,-10-3 0,12 4-1,-5 6 1,4 4-1,4 3 1,6 3 0,2 1-1,3 4 0,2-1 1,1 2-1,3 0-1,2 0 1,-1 1-1,-2-1 0,0 0 1,-3-1-1,-3-4 0,-31-31 1,57 54 0,-57-54 0,43 38-1,-43-38 0,0 0 0,0 0-1,43 34-3,-43-34-8,0 0-19,-15-7-3,6-2 2</inkml:trace>
  <inkml:trace contextRef="#ctx0" brushRef="#br0" timeOffset="192196">11198 779 36,'0'0'16,"12"-10"1,-8-1 1,0 2-3,-4-8-3,4-1-4,1-8 0,3-2-1,2-6-2,7-4 1,4-8-2,11-2-1,9-6 0,10-1 0,-1-3-2,9 2 0,1 2 1,2 8-1,-5 2 0,-7 7 2,-8 6-2,-42 31 1,61-39-1,-61 39 1,27-20-1,-27 20 1,0 0-1,0 0-1,0 0 1,0 0-2,0 0 1,0 0-1,0 0 0,0 0-2,0 0-6,0 0-8,0 0-21,0 0 0,0 0 0</inkml:trace>
</inkml:ink>
</file>

<file path=ppt/ink/ink3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40.4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2031 6,'3'-12'18,"-3"12"-1,0 0-2,0 0-2,0 0-2,0 0 0,0 0-3,0 0-3,0 0 0,0 0-2,0 0-2,0 0-1,0 0 0,0 0 0,0 0-1,1 9 1,5 1 0,0 4 0,5 2 0,-2 5 1,1 3 0,1 0 0,-2 2-1,-1-1 1,1-2-1,-3-2 1,-1-3-1,-1-5 1,0-2-1,-4-11 1,5 11 0,-5-11 1,0 0 0,0 0 1,12-18-1,-9 5 1,2-4-1,1-4 0,2-3-1,-1-3 0,1-1-1,0 1 0,0 0 0,-2 3 0,1 3 0,-2 4 1,-1 4 0,-1 4-1,-3 9 0,5-11 0,-5 11-1,0 0 1,0 0-1,0 0 0,0 0 1,9 9-1,-9-9 1,6 13 0,-1-1 1,0 0-1,2 4 1,-1-1-1,1 3 0,1-3 1,-1 1-1,0-4 0,1-1 1,-8-11-1,15 12 2,-15-12-1,15-2 0,-6-5-1,5-4 1,-2-4 0,1-5-1,0-2 0,1-2 0,-1-3 0,-1 1 0,0 2 0,-2 1 0,-2 5 0,0 2 0,-2 5 0,-2 1-1,-4 10 1,0 0-1,0 0 0,0 0 1,9 10 0,-7 2-1,-1 3 1,3 4 1,-1 2-1,2 2 1,0 1 0,1-3-1,0-1 1,3-2-1,0-5 0,-9-13-2,20 13-3,-11-19-7,2-2-11,2-3-11,-5-9 1,0 0-1</inkml:trace>
  <inkml:trace contextRef="#ctx0" brushRef="#br0" timeOffset="911">593 1800 15,'-3'11'15,"3"-11"-1,-8 14-3,4-4 0,4-10 0,-6 22 0,3-11-3,2 5 1,0-3-1,4 6-1,-1-2-1,4 2-1,0-3-1,5 3 0,1-7-2,5 0 0,-1-6 0,3-3-1,-1-6 1,1-4-1,-1-4 1,-3-4-1,-2-3 0,-3-3 0,-2-2-1,-2 2 0,-1-2 0,-2 2 0,-1 1 0,0 4-1,-1 1 1,0 5 0,-1 10-1,1-14 1,-1 14-1,0 0 0,0 0 0,0 0 0,0 0 0,-1 11 0,1 0 1,0 5-1,-1 5 1,1 6 0,1 9 0,0 5 1,1 7 0,1 5-1,1 3 1,0-2-1,2 0 1,-1-4-1,2-4 0,-1-7 0,0-7 0,0-9-3,1-3-3,-5-11-4,-2-9-17,15 2-7,-10-14 0,3-3 1</inkml:trace>
  <inkml:trace contextRef="#ctx0" brushRef="#br0" timeOffset="1672">1452 1510 11,'0'0'25,"0"0"-7,-10 3-8,0-1 1,0 4 1,-4-3 0,-1 7-2,-4-5-2,1 5 0,-4-4 0,3 5-3,-3-1-1,0 3-2,-1-1 0,2 5 0,-2 0-1,1 4 0,3 1-1,2 3 2,2 0-2,4 1 2,3 0-1,6 0 0,4-3 0,6-1 0,5-5 0,7-3 0,7-5-2,4-7-2,7-3-2,-1-10-6,8-1-6,-4-7-11,-3-5-8,0 0 2</inkml:trace>
  <inkml:trace contextRef="#ctx0" brushRef="#br0" timeOffset="2113">1534 1616 2,'0'0'26,"0"0"0,0 0-10,0 0-6,1 9-2,-1-9-2,1 20-1,1-7 0,2 5 0,-2-1 1,5 5 0,1-2-1,4 0 0,-2-4-2,5-3 0,-1-4-1,4-5 0,1-6 0,-1-3 0,-1-6 0,-2-1 0,0-5 0,-1 2 1,-3-3-1,-2 3 0,-4-2 0,-1 2 1,-3 0-1,0 2 0,-3 0 1,0 1-2,-2-1 1,0 4-1,4 9 0,-10-16-1,10 16 1,-9-11-2,9 11 0,0 0-1,-8-9-2,8 9-1,-2-11-7,-1 2-17,1-3-8,3 0 0,-2-5 1</inkml:trace>
  <inkml:trace contextRef="#ctx0" brushRef="#br0" timeOffset="2804">1818 1508 23,'0'0'22,"3"-10"-4,-3 10-1,0 0-1,0 0-3,0 0-3,0 0-2,0 0-2,0 0-3,0 0 0,3 15-3,-3-15 1,11 18-2,0-6 1,2 5 0,1 3 0,1 1 0,2-1 1,-1-3-1,-3 0 0,-1-3 0,-4-2 0,-8-12 1,8 13 0,-8-13 1,0 0 2,0 0-1,0 0 1,0 0 0,-11-7 0,11 7 0,-16-19 1,8 7-3,-2-3-1,1-1-1,0 0 1,4 1-1,0 0-1,2-1 0,5 2 0,1 0 0,3 1-1,4-1-1,6 0 0,1-2 0,8 0-2,-1-1-2,6 4-1,-5-6-3,7 8-1,-9-4-3,0 6-3,-6 0-7,-5 2-1,0 6 0</inkml:trace>
  <inkml:trace contextRef="#ctx0" brushRef="#br0" timeOffset="3295">2168 1370 9,'0'0'15,"-5"11"-2,5-11-2,2 18-2,0-6-1,3 3 0,0 0 0,5 4 1,-4-1 0,5 3-2,-1-4 0,2 2-1,-3-7-2,-1 3 0,-8-15-1,15 15 0,-15-15 1,0 0 1,0 0 0,0 0 0,0 0 1,0 0-1,0 0 0,-12-2-1,4-8-2,3-2-1,-3-3-1,3-4 0,-1-1-1,4-1 0,2-3 0,4 0 0,6 1 0,3 0-2,5 2 2,-1-1-2,5 3-2,-3-3-4,6 8-9,-6-3-8,0 3-10,2 4 1</inkml:trace>
  <inkml:trace contextRef="#ctx0" brushRef="#br0" timeOffset="3745">2554 1291 10,'16'8'15,"-5"-8"1,1-2-2,3-2 0,-1-4-2,3 1-1,-4-6-3,1 2-1,-3-4-2,-1 5-1,-4-3-1,0 3-1,-5 1-1,-1 9 0,-6-14-1,-3 12-1,-1 0 1,-5 2-1,-2 2 1,-1 1-1,0 3 0,-2 0 0,1 5 1,1 2 0,0 1 1,4 3 0,-1 0 1,4 5 0,1-2 0,6 2 0,1-2 0,5 2 1,3-2-1,4-2 0,2-1-1,6-2 0,1-4-2,2-5-1,6-3-4,0-8-5,4-2-9,2-5-11,-4-8-1,4 0-1</inkml:trace>
  <inkml:trace contextRef="#ctx0" brushRef="#br0" timeOffset="4246">2800 1191 23,'0'0'17,"0"0"-1,0 0-1,4 9-3,-4-9-3,7 20-3,-4-5-2,4 7 0,-2 0-1,2 3 1,-2-2-1,2 1 0,0-5 0,-1-1 0,1-8 0,2-4 0,4-8 0,4-6 0,2-8-1,4-5 0,0-4 0,2-4-1,1-4 0,-2 4-1,-4 2 1,-4 5-1,-3 5 1,-3 4 0,-10 13-1,10-10 0,-10 10-1,0 0 1,7 12-1,-5-2 0,1 1 1,1 6 0,3 0 0,-1 1 1,3 1-1,2 1 1,1-2-2,0-2-3,3 0-10,4-3-20,-19-13 0,23 5 0</inkml:trace>
  <inkml:trace contextRef="#ctx0" brushRef="#br0" timeOffset="4917">3220 775 19,'-1'-10'15,"1"10"-2,0 0 0,0 0-3,0 0 0,0 12-1,3 1-2,0 4-1,5 9-2,1 3 1,6 8 0,0 5 0,5 3-1,-2 2 1,1 0-2,-1-5 0,0-1 0,-5-6-1,0-4-1,-5-6 0,-1-5-2,-1-6 0,-3-5-2,-3-9-3,0 0-5,0 0-9,9-10-9,-14-7-3,5 2 0</inkml:trace>
  <inkml:trace contextRef="#ctx0" brushRef="#br0" timeOffset="5238">3131 1040 18,'-13'-2'22,"13"2"-4,0 0-3,0 0 0,0 0-4,24-9-1,3 3-2,4-6-1,9 2-3,2-6-1,7 0-6,3-1-12,5 3-17,-5-9 0,2 5 0</inkml:trace>
  <inkml:trace contextRef="#ctx0" brushRef="#br0" timeOffset="5848">3755 922 25,'0'0'18,"0"0"0,0 0-1,0 0-2,0 0-3,0 0-3,0 0-2,0 0-2,9-5-2,-9 5-2,14 1-1,-4 2 0,0 1 0,2 4-1,3 0 1,-2 4-1,1 2 1,-2 2-1,2 1 1,-4 2-1,-1-1 1,-2 1-1,-3 0 1,-4-1 0,-2 0-1,-3-2 1,-3 1 0,-1-1 0,-4-1 1,0-1-1,-4-2 1,2-2 0,-2-1 0,2-4 0,0-3 1,1-2-1,3-1 0,0-3 1,11 4-1,-10-11 0,10 11 0,-4-10 0,4 10-1,0 0 0,3-13 0,-3 13 0,14-16-2,-2 6 0,3-6-3,7 1-6,2-5-8,0-3-14,10 3 1,-4-5 0</inkml:trace>
  <inkml:trace contextRef="#ctx0" brushRef="#br0" timeOffset="6429">4266 853 5,'0'0'24,"-20"4"0,10-3-13,-2-1-5,-2 3-2,-2 3-1,0 1 1,1 3 0,3-1 0,0 4-1,1-4 0,3 3-1,2-2 0,6-10-1,-7 15 0,7-15 0,1 10-1,-1-10 1,11 7 0,-2-4-1,3 0 0,2 1 1,-2 2-2,5 1 1,-1-1-1,-1 1 1,-2 2-1,-3 2 1,-4 0 0,-2 1 0,-1 0 2,-6 2 0,-6-2 1,-2 1 1,-4-1 0,-1 0 0,-3-1 0,0-2-1,-2-3-1,2-2-2,4 0-3,2-6-3,13 2-6,-11-10-7,11-4-14,12 0 2</inkml:trace>
  <inkml:trace contextRef="#ctx0" brushRef="#br0" timeOffset="6930">4571 812 14,'-10'15'28,"-1"-13"1,-3 4-12,1 0-8,-4 2-1,0 3 0,-4-1-1,4 3-2,-3-5 0,6 4-1,-1-3-1,5 3-1,10-12-1,-13 16 0,13-16 0,-1 12-1,1-12 0,10 11 0,-10-11 0,13 7 0,-13-7 0,16 9 0,-7-3 0,-9-6 0,15 16-1,-15-16 1,14 19-1,-10-9 1,0 0 0,-1 1 0,-4 0 0,-2 0 0,-1-1 1,-3 0 0,-3 0 0,-2 0 0,-3-2 0,0-2 0,-2-1-2,0-6-4,2 0-14,4-4-14,-1-8-2,7 0 2</inkml:trace>
  <inkml:trace contextRef="#ctx0" brushRef="#br0" timeOffset="7471">4712 910 4,'-14'3'27,"14"-3"1,0 0-1,0 0-21,0 0-4,10-4-1,1 2-1,4-1 0,3-4-1,1 0 1,3-2 0,2-3 1,-2 1 1,-3-4 0,-3 3 1,-5-2-1,-4 3 1,-6 0-2,-1 11 0,-12-14-1,1 11 0,-6 3-1,-1 1-1,-2 5 1,-1 1 0,0 4 0,0 0 0,2 3 2,-1 1-1,3 2 0,1 2 2,1-2 0,0 4-1,3-2 2,5 1-1,-1-1 1,5 0-1,3-3 0,6 1 0,1-2-1,5-2-1,7-1-3,0-5-3,7-4-15,7-1-11,0-13 1</inkml:trace>
  <inkml:trace contextRef="#ctx0" brushRef="#br0" timeOffset="8012">5113 746 35,'0'0'21,"-10"1"-5,10-1-1,-18 6-5,6 3-3,-3 0-3,-2 3-2,-1 4 0,0-2 0,-1 4-1,5-1-1,1-3 0,4-1 1,3-3 0,6-10 0,-2 12 0,2-12 1,17 5-1,-3-7 0,6 0-1,1-4 0,6 3-1,1-3 0,2 3-1,-5-2 1,0 6-1,-7 1 0,-1 2 1,-5 5 1,-12-9-1,11 21 1,-11-9 0,-3 4 1,-4-4 1,-1 3 1,-4-4 1,-4 3 0,-2-4 0,-1 2 0,-3-3 0,4 0-1,-2-2-1,4 1-1,0-4 0,5 0-1,1-1 0,10-3-2,-10 3-7,10-3-16,0 0-10,-1-11 2,2-2-1</inkml:trace>
  <inkml:trace contextRef="#ctx0" brushRef="#br0" timeOffset="8632">5512 651 1,'0'0'24,"0"0"-1,0 0-9,0 0-10,0 0 0,-15 5 1,4 2 1,-7 0 1,-1 5 0,-5-2-1,-1 5 0,-2-3-1,4 3-1,-1-4-2,5-1-1,4 0 0,4-2-1,11-8 1,-1 10-1,11-8 0,5-1 0,7 2-1,3-3 0,4 1 0,2 0-1,0 0 1,-4 2-1,-3 1 1,-4 2 0,-6 3 1,-14-9-1,11 22 3,-13-5 0,-9-3 1,1 4 0,-8-3 2,1 2-2,-8-5 1,3 4 0,-2-7-3,-1-2-1,3 0-4,-2-6-4,8-1-17,4 0-9,0-9 1,12 9 1</inkml:trace>
  <inkml:trace contextRef="#ctx0" brushRef="#br0" timeOffset="9183">5601 647 6,'12'-4'27,"-12"4"-1,0 0 2,10-4-23,-10 4-3,0 0-1,0 0-1,2 13 1,-2-13 1,0 11 0,0-11 1,2 15 0,-1-6 0,2 2 0,-1 1 1,2 3-1,0 0 0,2 2 0,-1-1 0,1 3-1,0-2 0,-1-2-1,1-2 0,0-3 0,-1-1 1,-5-9 0,13 4-1,-13-4 1,17-13-1,-6 3 1,0-6 0,2-1-1,0-5-1,2 2 1,-3 0-1,1 1 0,-4 2 0,1 2 0,-1 4 0,-9 11 0,13-13-1,-13 13 1,0 0-1,10-3 0,-10 3 1,0 0 0,9 10 0,-9-10 0,5 11 1,-5-11 0,5 18 0,-3-7 1,0-1-1,-1 3 0,1-2 0,-1-1 0,-2 1-1,1-11 0,3 13 1,-3-13 0,0 0 0,0 0 0,11 6 0,-11-6 0,15-12 0,-6 2 0,4-3 0,0-2 0,4-4-1,-1 0 0,0 1 1,-1 0-1,-1 2 0,-2 2 0,-1 3 0,-11 11-1,14-14 1,-14 14 0,13-2-1,-13 2 0,9 6 1,-9-6 0,10 15 0,-4-3 0,0 2 0,0 2 1,-2 1 0,1 2 0,-2-1-1,1 1 1,-1-1-1,-1-4 1,1-1-2,-3-13 0,3 16-3,-3-16-4,0 0-11,0 0-17,0 0-1,4-10 1</inkml:trace>
  <inkml:trace contextRef="#ctx0" brushRef="#br0" timeOffset="10165">6376 547 12,'0'0'25,"10"6"-1,-10-6-10,0 0-13,11 12-1,-11-12 1,14 9 1,-14-9 1,19 2 2,-5-5-1,-1-1 1,2-5 0,3 1 0,-3-3 0,-1-1-1,-4 0 0,-2 3 0,-5-4-2,-3 13 0,-6-16 0,-7 8-1,-3 2-1,-4 2 0,-2 2-1,-1 2 0,-3 1 0,2 1 1,2 3-1,4 2 1,2-2 0,2 3 0,2 0 0,2 2 0,2 1 1,0 2 0,1 2 0,-1 3 1,2 0 0,2 3 0,-1 1-1,4 1 1,1-3 0,3 3 0,1-4-1,7-2 1,-3-1-1,6-3 0,0-3 0,4-5 0,1-4 0,3-5-1,2-5 0,2-4 0,-1-5 0,1-1-1,-1-4 1,-2-3 0,0 1-1,-2 0 1,-3 1 0,-1 4 0,-3 1 0,-2 2 0,-1 4 0,-1 3 0,-10 10 1,15-15-1,-15 15 0,0 0 0,9-10 1,-9 10-1,0 0 0,0 0 1,0 0-1,0 0 0,0 0 0,0 0 0,0 0-1,0 0 1,6 9 0,-6-9-1,2 20 1,0-4 0,2 2 0,-1 3 1,2-1-1,-1 2 1,0-1-1,1-2 1,0-6-1,0-2 1,-5-11 1,12 8-1,-12-8 0,19-15 0,-7 1 0,0-5 0,3-3 0,3-4-1,1-1 0,1-1 0,0 1 0,-1 4 0,0 3 0,-3 4-1,1 4 1,-4 3 0,-1 6-1,-12 3 0,14 2 1,-14-2-1,12 14 1,-7-1 0,1 1-1,-1 3 1,0 1 0,1 2 0,3 2 0,-3-3 0,2 2-1,2-4 0,2 0-4,-2-6-3,8-1-13,-1-3-14,-3-11 0,3-3 1</inkml:trace>
  <inkml:trace contextRef="#ctx0" brushRef="#br0" timeOffset="11336">7166-6 29,'11'6'29,"-11"-6"0,0 0-10,3 15-15,-4-4-2,1 2 0,-3 1 1,2 3 1,-4-1 1,2 4-1,0-6 0,2 3 0,-4 4-1,5 5 0,-3 0-1,6 4 1,0-1-1,4 5 1,-2 2-1,5 6 1,4-4-1,0 0 1,4-1-2,2 0 0,-1-5 0,3-2 0,1-5-1,1-8 2,2-5-2,0-9-3,5-4-2,-4-13-5,6-1-7,-3-7-14,0-9-6,0-1 1</inkml:trace>
  <inkml:trace contextRef="#ctx0" brushRef="#br0" timeOffset="11897">6958 279 17,'0'0'24,"0"0"1,0 0-2,9 2-5,3 1-3,-3-5-3,7 3-3,4-3-2,8 2-1,4-4-2,7-1-1,5-1-1,8-5 0,0-4 1,5 4-1,-5-3 0,2 3-1,-5-1 1,-4 0 0,-8 3-1,-7 7 1,-7 1-1,-6-1-1,-2 0 0,-15 2 0,9 2-1,-9-2 1,0 0 0,0 0-1,-10 7-1,-1-5-3,2 8-11,-2-1-20,-12-8-1,-2-2-2,-8-8 2</inkml:trace>
</inkml:ink>
</file>

<file path=ppt/ink/ink3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37.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156 2528 3,'7'9'23,"-7"-9"-1,0 0-14,0 0-6,0 0 0,0 0 0,-2-10 0,2 10 1,-6-11 1,2 2 0,2-4 0,1-2 2,-1-6-2,2-3 0,0-6 0,5-2-1,-4-5-1,4-4-1,-2-4 0,0-1 0,0-2 0,1 0 0,-1 1 1,0 2-1,-1 0 2,0 3 0,-2 2 0,0 6 1,-3 0-1,1 5 0,-2 0 0,-3 4-1,2-1 0,-2 4-1,3-3-1,-3 1 0,5-2 0,2-3 0,1-1-1,8-4 1,-2 0 0,5-4-1,2 1 1,3-1-1,2 0 1,0 3-1,3 0 1,2 0 0,4 2-1,0 1 1,2 2-1,-1 1 1,2 3-1,-1 0 1,-1 1-1,0 1 1,-3 1 0,-2-1 0,-3 2 0,1-1 0,-4 0 0,-4 1 1,0-1-1,-4 2 0,-2-2 0,-2-1 1,-3 0-1,-1-1 0,-2-2 1,0-1-1,-2 0 0,0-1 0,0-2 0,0-2 0,5-3 0,3-3-1,3-2 0,3-3 1,9-2-2,3-1 2,4 1-1,2 1 0,1 5 1,-1 1-1,0 7 1,-3 3 0,-1 5 0,-5 4-2,4 7-5,-6 3-8,-5 1-16,6 11 0,-20-2 0</inkml:trace>
  <inkml:trace contextRef="#ctx0" brushRef="#br0" timeOffset="1102">1 2127 7,'0'0'25,"0"0"0,0 0-8,-3-9-14,3 9-4,0 0-1,0 0 1,1 15 0,-1-3 2,1 2 1,-1 4 1,2 6 1,0 3 3,2 4-2,0 0 0,3 3 0,0-1-1,2 2 0,-2-5-1,3-2 0,1-5-1,-1-5 0,2-3-1,1-4 0,-2-7 1,3-3 0,-1-6 1,3-7 1,-4-10-1,6-5 1,-3-11 0,6-9-1,1-9-1,5-5 1,5-6-3,1 2 0,5 2 1,0 3-2,3 7 2,-3 8-1,-3 6-1,-3 8 0,-4 7-3,-6 3-7,-6 2-23,1 5-1,-11-6 1</inkml:trace>
</inkml:ink>
</file>

<file path=ppt/ink/ink3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21.2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881 1925 8,'-2'-9'14,"2"9"-2,0 0-1,0 0 1,0 0-1,0 0 1,9 5 0,-2 4-1,-7-9-2,14 24-2,-8-5 0,4 6-3,-2 2 0,3 6-2,-3 0 1,-1 3-1,-2 0 0,1 0 0,-1-6-1,-2-4 0,-1-2-1,-2-9-5,3-1-6,-3-4-15,0-10-8,0 0 1,-14-7-1</inkml:trace>
  <inkml:trace contextRef="#ctx0" brushRef="#br0" timeOffset="311">799 2169 17,'0'0'26,"0"0"0,16 0-12,-6-7-6,7 1-2,3-4 0,9 0 1,4-4 0,7 1-1,1-4 0,2 1-2,-3-2-2,-2 0-2,-4 3-2,-8-1-3,-5 4-5,-6-1-9,-8-4-14,2 8 2,-8-7-1</inkml:trace>
  <inkml:trace contextRef="#ctx0" brushRef="#br0" timeOffset="571">1186 1781 6,'0'0'26,"0"0"1,0 0 0,0 0-19,2 11-4,-2-11 2,1 16 0,1 0 1,-5 3 0,4 8 1,-4 4-2,3 8 0,-5-2-1,4 5-1,-2-3-1,3-3 0,-1-6-1,1-5-1,3-11 1,-3-14-1,19 4 0,-3-15-2,5-8 1,4-6 0,3-3-1,0-1 1,1-1-1,-4 4 0,-5 6 0,-4 4 2,-6 9-1,-10 7 0,14 6 0,-10 6 0,-1 6 1,1 0-2,4 4-2,-2-5-4,7 4-2,-6-10-4,7-3-2,-2-13 0,4 2 0,-3-10 1,3-1 5,-2-3 5,2-1 4,1 2 3,-1 1 3,2 4 0,1 1 0,-1 3 0,2 3-3,0-1 0,-1 1-2,0 1 1,-5 0 0,1-1 1,-6-1 0,-9 5 1,11-13 1,-11 13 0,-2-14-1,2 14 0,-10-9-1,10 9-2,-19-3 1,8 6-1,-1 3-1,0 6 2,-3 1 1,2 5 0,0 2 1,5 5 0,-3-3 0,6 3-1,2-4-1,7-2-1,7-4 0,5-4-3,8-9 0,3-9-2,7-3-1,2-10 0,4-1 0,-5-7 1,3 1 1,-6-2 2,-6 2 1,-3 5 2,-5 1 1,-4 5 0,-7 5 0,-7 11-2,12-12 0,-12 12-1,0 0-1,0 0 0,-3 10-1,3-10 1,-4 10 0,4-10 1,0 14 0,0-14 0,5 16 0,-1-5 1,1 0 0,1 3 0,0 3 0,1 0 1,-2 1 0,0-1-1,-1-3 0,0 0 0,-2-5 1,1 1-1,-3-10 1,0 0 0,0 0 0,0 0 1,3-11-2,-3-2 1,-2-6 0,1-3-1,4-4-1,0-2 0,3 0-1,2 0 0,6 3 0,0 1 0,6 6-1,-1-2-1,6 8-8,-4 2-14,-1-3-11,6 5 2,-4-5 0</inkml:trace>
  <inkml:trace contextRef="#ctx0" brushRef="#br0" timeOffset="2434">2418 1886 10,'23'-3'16,"-4"-2"-7,6-1-2,0-4-1,3-3-1,-1-2-1,1 0 1,-2-1 2,-5-1 0,-2 4 3,-8-1-1,-1 4 0,-8-1 0,-2 11-2,-3-12-2,3 12-2,-16-3-2,3 4-1,0 3 0,-3 2-1,0 4 0,0 2 1,-2 1 0,1 2 2,1 1-1,0 3 1,1-1 1,2 2 1,0 0-1,1 2 0,3-1 1,3 0-1,1-1 0,6 1-2,0-4 2,5-1-2,5-3 0,7-4-2,8-2-1,3-9-7,8-8-22,6 1-4,2-9 0,4-3 0</inkml:trace>
  <inkml:trace contextRef="#ctx0" brushRef="#br0" timeOffset="2995">2929 1634 9,'18'-3'24,"-18"3"-1,21-10-10,-3 9-11,3 2 1,5 3 0,-3 1 1,2 4 1,-1 3-1,2 1 0,-3 4 1,-2 2-2,-3 1-1,-1 0 0,-4 2 0,-4-1 1,-2-1 0,-1 2 1,-7-6 0,-2 1 2,-4-5-1,-1 3 1,-7-8-1,2 1 1,-7-5-2,2 2 0,-4-7-1,1 1-1,0-3-1,3-2-1,4-2-1,2-3 0,6 1-1,4-3-1,6 2 1,4-4 0,7 2 0,2-3 0,5 1 0,0-2-1,3 1 0,-2-2-1,5 1-1,-4-1-1,1 2 1,-5-2-1,-2 4 1,-2-1 1,-2 3 1,-3 1 1,-11 11 0,11-15 1,-11 15-1,0 0 2,0 0-1,0 0 1,0 0 1,8 12 0,-8-12 2,6 23 0,-1-9 2,3 6 0,-3 0 0,3 4 1,-3-3-1,2 3 0,-3-4-1,-1-1 0,-2-6-1,0 1 0,-1-14 0,-2 12 0,2-12 0,0-9-2,0-6 1,2-3-2,1-6-1,2-6 0,5 0-1,0-3-1,2 3 0,1 2 1,2 7 0,0 4 1,0 4 1,2 6 0,0 5 0,2 4 0,2 2 0,2 1-1,3 0 1,2 0 0,2-2-1,0-3 0,-3-3 0,-1-4-1,-5 0 2,-2-2-1,-6-1 1,-4 1 0,-9 9 0,1-16 0,-1 16 0,-19-8-1,5 8 1,-6 2-1,-1 3 0,-1 2 1,-2 4-1,2 0 2,2 4-1,1 2 2,1-1 0,7 3 0,0-2 1,5 2 0,2-2 0,6 3-1,1-3 1,8 1-1,4-3-1,3-1-1,5 0-1,-2-6-4,11-1-15,0-4-14,-2-12-2,6-1 1</inkml:trace>
  <inkml:trace contextRef="#ctx0" brushRef="#br0" timeOffset="4176">4059 1227 30,'10'11'27,"-10"-11"1,8 10-13,-5 0-14,0 6 1,2 6 1,-2 2 2,1 6 0,-1 1 1,1 8-1,0-1 1,1 2 0,-2-2-3,2-4-1,0-1-4,0-8-6,4-8-20,4-1-6,-4-16 1,9-4 0</inkml:trace>
  <inkml:trace contextRef="#ctx0" brushRef="#br0" timeOffset="4447">4395 1501 1,'1'11'20,"11"6"0,-12-17-10,16 11-10,-2-11 0,3-6 2,4-3 4,-4-4 2,2-2 0,-5-5 3,4 5-1,-8-6 1,2 3-1,-8 1-2,1 4-1,-8 1-2,1 3-1,-8 4-2,0-1-1,-3 6-2,-3 5-1,2-2 1,-4 3-1,6 0 2,-4 5-1,6-3 2,-1 6 1,2-3 0,2 5 2,-1-2-1,2 5 1,-3 1 0,5 2 0,-2-1 0,4 1-1,0-1 0,4-1-2,5-3 0,0-2-2,12-2-5,0-9-14,9-6-17,9-6 0,0-10 1</inkml:trace>
  <inkml:trace contextRef="#ctx0" brushRef="#br0" timeOffset="5068">4973 1280 11,'0'0'24,"0"0"1,-26 9-17,4-2-2,-1 1 1,-1 3 3,-3-3-1,1 6 1,0-3-1,5 4 0,4-6-1,6 3-2,0-3-2,7 1-1,5 0-1,1-1-1,8-1 0,3 3-1,0-1 1,4 2-1,-4-1 0,-1 1 0,-1 0 0,0 2 0,-6 0 0,-4 1 0,0 2 0,-6-1 0,2 0 1,1 0 0,-4-4 1,-1 1 0,2-4 0,5-9 1,-14 12-1,14-12 1,-10 3-2,10-3-2,0 0-2,-12-11-2,12 11-7,-5-11-15,1-1-9,4 1-1,0-7 1</inkml:trace>
  <inkml:trace contextRef="#ctx0" brushRef="#br0" timeOffset="5598">5288 1275 24,'0'0'31,"0"0"2,0 0-3,-13 4-18,-4 0-9,-2 3-1,2 4 1,-8 4 0,1-1 0,1 3 0,1-1 1,4 1 0,5-3-1,-2-1-1,4-4-1,11-9-1,-5 13 0,5-13-1,17 9 0,-1-7 0,5 2-1,1-1 1,7 2 0,-5 2-1,-24-7 2,47 19 0,-47-19 1,0 0-1,36 48-1,-32-28 0,-6 2 0,3 0 1,-11-2-1,-6 0-1,-2 0-7,2-4-25,-14-9 0,-3 1 2,-13-8-1</inkml:trace>
  <inkml:trace contextRef="#ctx0" brushRef="#br0" timeOffset="6309">2462 2269 19,'0'0'27,"11"-14"-11,-11 14-5,8-12 1,-8 12-2,0 0-1,0 0-2,0 0 0,3 16-2,-1 2 0,-2 5-2,4 7 1,-3 5-1,4 4 1,-4 1-1,3 2 1,0-5-1,-1 0 0,-2-9-2,0-5 0,2-2-4,-6-9-5,6 1-8,-3-13-9,-11 6-6,11-6 0,-16-3-1</inkml:trace>
  <inkml:trace contextRef="#ctx0" brushRef="#br0" timeOffset="6610">2329 2547 8,'0'0'21,"17"-7"-2,-4 1-3,3-1-3,4-3-1,5 3-1,3-6 0,7 5-2,1-2-1,5 1-3,1 1-3,-2-2-6,2 5-5,-5-2-10,-7-2-14,3 3 1,-17-6-1</inkml:trace>
  <inkml:trace contextRef="#ctx0" brushRef="#br0" timeOffset="6890">2731 2155 18,'0'0'28,"13"-2"1,-13 2-11,13 5-9,-6 8 0,-6 1 0,3 12-1,-6 3 0,4 9-1,-4 1-1,1 3-1,-2-5-3,4-2 1,-1-8-2,4-8 0,6-12-2,5-16-2,12-6-3,2-12 0,8-4 1,0-5 0,5-2 2,-3 2 1,-3 4 3,-6 9 2,-10 8 2,-3 11 1,-7 6 0,-2 10-1,-4 7-2,-1 6-1,-1 4-2,1 5 1,0 0-2,1-4-1,1-1-2,-1-11-5,5-1-10,2-10-16,-11-7-1,20-19 1</inkml:trace>
  <inkml:trace contextRef="#ctx0" brushRef="#br0" timeOffset="7381">3300 2210 22,'10'-2'31,"-10"2"1,9 0 0,-9 0-22,14 6-5,-2 3 0,-12-9-1,22 23 0,-13-9-1,3 6 0,0 1 0,1 3-1,-2 0-1,2 1 0,-3-3 0,-2 0 0,-1-3 0,-3-2 0,-3-4 1,-4-1-1,3-12 1,-18 15-1,4-11 2,-4 1-2,-2-4 1,-2-1-2,-1-1 1,3-3-1,3-1-1,3-1 0,14 6 0,-9-17 0,13 8 0,4-4-1,6 1 1,2-4 0,4 1 1,2-2 0,0 0 0,2-2 0,2 1 0,-1-1 0,-2 0 0,0 1 0,-3 1 0,1 3 0,-4 2 0,0 4 0,-6 6 0,0 5 1,-1 5-1,-2 7 1,-1 2 1,-1 4 0,-2 0 0,0 0 0,1-3 0,4 0 0,3-9 0,3-7 0,6-5 0,4-6-2,0-6 1,4-1-1,2-3 0,-2 1 0,-6 1 0,-3 7 1,-6 2 0,-2 9 0,-12-1 0,14 19 0,-13-1 0,3 4-1,-1 4 0,0 1-1,5 4-1,-3-7-4,8 2-17,-1-5-16,1-11 0,3-5 0,-2-12 0</inkml:trace>
  <inkml:trace contextRef="#ctx0" brushRef="#br0" timeOffset="8222">4528 1960 40,'18'-1'30,"-18"1"1,5-12-5,-5 12-27,0 0-1,0 0 0,-9-2 1,9 2 0,-13 5 2,13-5 0,-16 9 0,7-4 1,-2 3 0,1 0 0,1 2 0,-2 3 0,-2 0 1,1 6 0,-1 1 1,0 7 0,-2 0 1,2 10-2,-2 0 1,7 3-1,0 1-1,6-1 0,-1 0-1,11-4 0,-2-4-1,9-8 0,4-6-1,1-6 1,4-7-1,-1-8 0,5-6 0,-1-7 0,-1-5 1,-1-5 0,-4-2 0,-1-1 1,-5 2-1,-1 4 1,-7 3-1,-4 4 0,-3 6-1,0 10 0,-19-3 0,4 8 0,-2 4-1,-4 2 1,-2 3 0,0 1-1,4 3-3,-6-6-7,4-1-22,6 2-2,-4-8 2</inkml:trace>
  <inkml:trace contextRef="#ctx0" brushRef="#br0" timeOffset="8873">4892 2345 35,'-16'-17'33,"7"3"1,-2-11-2,-2-4-25,4-3-8,7 1-1,3-2-1,11 4-1,3-2 1,7 7-1,3-1 2,6 5 0,-1 4 2,1 7 0,3 3 2,-7 6 0,-1 8 0,-4 3 1,-1 9 0,-13 6 0,0 6-1,-9 0 0,-8 7-1,1-2 1,-9 1 1,0-3 0,-5 2 1,2-9 1,-1 0 1,-5-9 1,5-2-1,-9-9-1,0-3-1,-4-7-3,-4-8-6,0-10-32,-4 3-1,1-6-3,0-1 2</inkml:trace>
  <inkml:trace contextRef="#ctx0" brushRef="#br0" timeOffset="9884">4548 2315 14,'0'0'18,"6"-12"1,-6 12-1,0 0 0,7-9-2,-7 9-3,0 0-1,-9-13-3,9 13-2,-11-5-3,11 5 0,-17-6-3,7 5 1,-2 0-2,0 1 1,1 2-1,-1 0 1,2 2-1,-1 1 0,11-5 0,-17 17-1,11-6 1,0 2-2,3 5-2,-4-5-10,2 4-21,7 6 0,-5-7 0</inkml:trace>
  <inkml:trace contextRef="#ctx0" brushRef="#br0" timeOffset="149706">132 1662 15,'0'0'22,"0"0"-7,0 0-9,0 0-2,-6-10 0,6 10 2,0 0-1,-15-16 1,15 16 1,-17-17-2,10 7-1,-3-4-1,0 2-1,1-4 1,0 2 0,0-4-1,1 0 2,1-6 0,1-1 0,0-1 0,1-2-1,1-3-1,2 0 0,0 0-1,2-3-1,3 3-1,2 0 1,2-4 0,2-1 0,0-3 0,5-1 0,-3-1 0,5-2 1,0 0-1,3 1 0,3-1 0,2 2 0,4 0 0,3 2 0,5 0-1,3 0 1,6-1-1,2 1 0,3-1 0,2 0 0,4 4 0,0 0 0,0 4 0,-1 3 1,0 4-1,-1 4 1,0 4 0,3 6 0,-1 3 0,-2 3 0,-1 4 0,0 1 0,-2 2 0,-4 2 1,-3 2-1,-6 1 1,-5-1 0,-3 4 0,-4 0 0,-4 4 0,-7 1 0,-3 3 0,-3-1 0,-3 0 0,-4 0 1,-1-1-1,-3-5 0,0 0 0,2-11 1,-5 10-2,5-10 1,0 0-1,0 0 0,0 0-1,0 0 0,10-11 0,4 0 1,3-4-2,10-3 1,5-6-1,9-2 0,7-5-1,8 1 1,5-1-1,6 1 1,1-1 0,7 4 0,1 4 1,6 1 1,1 6 1,2 1 0,1 5 1,-2 3 0,2 4 0,-4 2 0,0 3 0,-5 1 0,-1 5-1,-5 0 0,-5 1 0,-5 3-1,-6-1 0,-5 2 0,-6-2 0,-10 1 0,-4-2 0,-7 1 1,-4-3-1,-6-2 1,-4-1-1,-9-5 0,0 0 1,10 9 0,-10-9 0,0 0 0,0 0 0,0 0 0,8-13-1,1 5 1,5-5-1,2-1-1,10-4 0,5-2 0,10-6 0,7 3-1,4-1 1,2 1 0,3 0 0,7 4 1,-3 4 0,3 2 0,0 7 0,4 2 0,2 4 0,6 4 0,2 3 1,3 3-1,2 0 0,0 2 1,0 0-1,-4 1 2,1-1-2,-10-1 2,1 0-2,-9 0 1,-1 0-1,-7 0 0,-1 3 1,-9 0-1,-10-2 0,-34-12 0,61 29 0,-61-29 1,0 0-1,41 46 1,-41-46-1,0 0 0,-4 50 0,4-50 1,-10 34-2,2-17 1,3-3-1,-7-1 0,8-2 1,4-11 0,-2 18 0,2-18-1,0 0 1,0 0 0,0 0 0,55 41-1,-55-41 0,58 25 0,-58-25 0,71 32-1,-71-32 1,70 44 0,-70-44 1,58 56 0,-58-56 0,43 71 0,-43-71 0,39 85 0,-23-40 0,-8 3 0,3-1 0,1 1 0,-9 1 0,-1 0 0,-4-3 0,-9-2 0,4-3 1,7-41 0,-24 74 0,24-74-1,-32 55 1,32-55 0,-31 45 0,31-45 0,0 0-1,-39 45 0,39-45 0,0 0 0,0 0 0,0 0 0,0 0 0,0 0 0,0 0 0,0 0 0,20 42 0,-20-42-1,0 0 0,43 29 0,-43-29 0,41 30 0,-41-30 0,44 43-1,-44-43 0,42 54 1,-42-54 0,37 64 0,-37-64 0,27 72 0,-27-72 0,22 73 1,-22-73 0,11 72 0,-11-72 1,-1 60 0,1-60 2,-9 48-1,9-48 1,0 0 1,-26 52-1,26-52 0,0 0-1,0 0-1,0 0-1,0 0 1,-41 43-1,41-43 0,0 0-1,0 0 1,0 0 0,0 0 0,0 0-1,0 0 1,0 0 0,0 0-1,55 41 1,-55-41-1,0 0 0,50 31 0,-50-31-1,0 0 1,46 47-3,-46-47 0,26 54 0,-26-54 1,15 60 1,-15-60-1,14 72 1,-14-72 0,3 79 2,-3-79 0,1 75 1,-1-75 0,-7 70 1,7-70-1,-7 64 0,7-64 1,-9 55-1,9-55 2,0 0-2,-10 56 0,10-56 0,0 0 0,0 0-1,-20 43 1,20-43-1,0 0 1,0 0-1,0 0 0,0 0 0,0 0 0,0 0-1,15 42 1,-15-42-1,0 0 0,0 0 0,31 42-1,-31-42-1,0 0 0,13 57-13,-13-57 5,3 50 0,-3-50 1,0 55 1,0-55 0,-9 59 1,9-59 1,-16 54 12,16-54-3,-13 48 1,13-48 1,0 0 1,-32 54 2,32-54 1,0 0 1,0 0 0,-41 46 0,41-46-1,0 0-1,0 0-1,-43 31-1,43-31 0,0 0 0,0 0-1,-55 28 0,55-28 0,0 0-2,-50 16 0,50-16 0,0 0-1,-55 4 0,55-4-2,0 0 1,-44-11-2,44 11 1,0 0 0,0 0-1,0 0 1,0 0 0,-43-25-1,43 25 1,0 0-1,0 0 0,0 0 0,0 0 0,0 0 0,0 0 1,0 0-1,0 0 2,-42 31-1,42-31 1,0 0 0,0 0 1,-53 48-1,53-48 0,0 0 1,-65 48 0,37-30-1,28-18 1,-67 38-1,28-19 1,-3-1 0,-7 1-1,2-1 1,0 0 0,1-3 0,-5 0 0,7-2 0,-4-2 1,6-3-1,4 0 0,-2-5-1,3-1 1,0-3-1,2-2-1,1 1 0,3-3 0,1-1-1,5 2 0,0-3-3,6 0-1,1-2-2,6 4-1,2-6 0,10 11-1,-10-14 1,10 14 1,-3-11 3,3 11 4,0 0 1,0 0 2,0 0 1,0 0 0,-16 15 2,6-6 0,0 5 1,-8-2 1,0 8 0,-7-5 2,-1 7 0,-13-9 0,5 7 0,-8-7-2,4 0-2,-6-5 0,5-1-2,-7-5 0,7-2-2,0-4 0,0 0 1,3-4-1,-1 1 1,2-3-1,0-1 1,1-2 0,1 0 0,0-4 0,3 0-1,-1-2 1,3-1-1,2-2 0,3-1-1,4-1 1,2 0-1,5-2 0,1 0 0,4-1 0,1-1 0,0-2 0,1 2 0,2 0-1,-1 0 0,3 0 0,2 1 1,-1 2-1,2-1-1,3 5 1,0-2-1,1 4 1,0-2-1,1 3 1,-1 0 0,-1 3 0,-1 0 1,1 2 0,-3 2 0,-2 2 0,0 9 0,-3-14 1,3 14-1,-10-10 1,10 10-1,-19-11 0,8 7 1,-5-1 0,-1-1-1,-3 1 1,-1-1 0,-2-1 0,-1-1-1,-1-1 1,2-1-1,1-3 1,1-1-1,2 1 0,2-2-1,-1 1 1,5-1 0,1 1-1,1 1 0,3 1 1,-2 0-1,3 0 0,0 1 0,3 1 0,-2 1 1,6 9-1,-10-13 1,10 13 0,-8-10-1,8 10 1,-9-4 0,9 4-1,-14-3 1,4 3-1,-1 1 1,-4 0 0,-3 2 0,-2-1 0,-4 2 1,-5 0-1,-2 1 1,-2-1 0,-2 0 0,-3-1-1,-3 0 1,-1 0-1,0 1 0,-2-1 0,2 1 0,-2 0 0,0 0 0,-3 1 0,2 2 0,-2-1 0,1-1 0,-2 1 0,2 0 0,-1-1 0,4-2 1,4-1-1,1-2 0,3-2 0,2-2 0,3-1 0,0-3 0,3-1 0,1-2 0,-1 0 0,0-2 0,3 1 1,1-2-1,1 1 0,0-3 0,3 0-1,2-1 0,3 0 0,1-1 0,2 3-1,2-1 1,3 2 0,0 5 0,6 9 1,-12-12 0,12 12 0,-13-2 1,2 6-1,-5 2 1,-2 1-1,-3 4 1,-4 1 0,-4 4 0,-5-2 0,-1 3 1,-3-4 0,0-1-1,-3-4 1,0 0-1,-5-6 1,0-2-1,-5-2 0,-3-3 0,-1-4-1,-2-1 1,-1-2 0,0 0-1,-2-3 0,3-1 1,1 0-1,2-1 0,4 0 1,1 0-1,3-2 0,0 0 1,6-2-1,2-1 0,3-1 1,4 0-1,5 1 0,2 3 0,6-1 0,6 1 0,1 2-1,2 3 1,6 2-1,0 2 0,3 10 0,-2-16 0,2 16 0,-2-9-1,2 9 0,0 0 0,0 0-1,4-11 0,-4 11 0,0 0 0,3-9 1,-3 9 0,-4-13 0,4 13 1,-11-15 1,3 4 0,1 0 1,-1-2-1,-1-2 0,0 0 2,2-3-2,1-2 1,0-1-1,2-2 0,-3-1-3,-2-6-8,0 0-25,4 0 0,-6-9-2,4-2 1</inkml:trace>
</inkml:ink>
</file>

<file path=ppt/ink/ink3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06.3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72 1841 8,'10'-4'7,"-10"4"-1,19-16-2,-5 0 1,7-4-2,5-5 0,3-6-2,5-3 0,4-3-1,0 1 0,3-1 0,1 3 2,-4 3 0,1 4 1,-4 4 0,-2 3 1,-2 5 0,-1 3 0,-2 4 0,-3 2-1,-2 4 1,0 3 0,-2 1 0,-2 5 0,-2-1 2,-2 5-3,-2-2 2,0 2-1,0-1 0,4-3-1,2-5 0,8-4-1,6-6-1,5-8-1,7-6-1,2-4-1,2-4 0,-1-5 1,1 2 0,-5-1 2,-1 1 1,-4 2 1,-2 2 0,0 2 0,1 2 0,-1 4 0,0 0-2,0 6 0,-1 1-1,-2 4-1,-3 2 1,-2 4 0,-5 2-1,-3 1 1,-3 3 0,-4 3 0,-2 3 1,-1 3 0,0 2 1,4 1-1,2-2 0,8-5-4,6-9-27,12 1-2,-4-17 0,3-2 0</inkml:trace>
  <inkml:trace contextRef="#ctx0" brushRef="#br0" timeOffset="1192">98 1591 21,'0'0'14,"0"0"-2,2-10-2,-2 10-3,0 0-2,0 0-1,0 0-2,4-10 1,-4 10 1,0 0 2,0 0-1,0 0 1,0 0-1,0 0 0,0 0 0,0 0-2,0 0-1,-1 11-1,1-11 0,-4 12-1,1-3 0,-2 3 0,0 1 1,1 2-1,-3 0 1,0 2 0,-3 0-1,2 3 1,0 0-1,0 0 0,-1-1 1,1 1-1,3-3 0,0 1 0,2-5 0,0 0-1,2-4 1,1-9 0,1 13 1,-1-13 0,0 0 0,19 12 1,-5-12 0,4 0 1,6-2-1,5-1 0,4-3 0,4 2-1,4-3 0,-1 1-1,-2-1 1,-1 0-1,-3 1 1,-2 1 0,-4 0 0,-2 1 0,-5 0 0,-3 1 0,-5 1 0,-1 2-1,-12 0 1,12 0-1,-12 0 1,0 0-1,0 0 0,0 0-3,4 14-9,-4-14-22,0 0-2,0 0 2</inkml:trace>
  <inkml:trace contextRef="#ctx0" brushRef="#br0" timeOffset="8692">2337 517 3,'0'0'17,"0"0"-1,0 0-2,0 0-2,0 0-1,0 0-3,0 0 0,0 0-3,0 0-2,-6 16-1,5-5 0,2 3 0,1 2 0,1 5 0,1 3 0,2 5 0,1 3 0,0 1 0,2 2-1,-1 0 0,1 1 0,-2-1 0,0-2-1,0-4 1,0-4-1,-3-2 0,2-2 1,-4-3-1,2-2 0,-3-2 1,2-2-1,0-3 1,-3-9 0,3 14 0,-3-14-3,0 0-10,10 4-19,-10-18 1,3 4 0</inkml:trace>
  <inkml:trace contextRef="#ctx0" brushRef="#br0" timeOffset="9413">2811 868 5,'-11'-10'24,"11"10"-5,-6-15-7,3 6-1,2 0-3,1-4 1,3 1-3,0-2-2,6-1 0,1 0-3,2 0 0,3 0 0,0 3-1,2 1 0,-2 2-1,2 6 1,-3 3 0,0 4 0,0 5 0,0 3 1,-3 3-1,-2 3 1,0 3 0,-5-3 1,1 5 0,-5-3 1,-1 0 0,-7-1 1,0 2 0,-6-6 1,0 3 0,-4-7 0,-1 1 0,-4-6-1,3-1 0,-3-5-1,4-2-2,4-1-2,0-5-3,6 3-5,-1-6-10,6-2-16,8 1-1,-1-4 2</inkml:trace>
  <inkml:trace contextRef="#ctx0" brushRef="#br0" timeOffset="9954">3059 671 8,'0'0'23,"9"-6"1,-9 6-13,0 0-6,0 0 0,0 0 1,10 3 2,-10-3-1,5 19 1,-4-7-1,3 5-1,-3-1-1,3 3 0,-3-1-2,3-1 0,1-6 0,4-2-1,1-8 0,9-4 0,4-9-1,7-5 0,6-6-1,4-4 0,1-2 0,-1 0 0,-2 3-1,-7 5 1,-8 3 1,-2 8 0,-6 5 0,-4 8 1,-11-3-1,12 20 0,-5 0 1,0 3-2,0 3 1,1 2 0,0 0-2,0-3 0,3 1-5,-5-8-10,3-9-18,6-5-1,-8-14 1</inkml:trace>
  <inkml:trace contextRef="#ctx0" brushRef="#br0" timeOffset="10545">3685 134 17,'0'0'20,"6"13"-16,-6-13-2,2 18 2,1-6 0,-2 4 2,3 2 1,-2 5 1,3 4 0,-2 4 1,5 6-1,-4 1 0,3 5-1,-2-1-1,2 2-1,1-6-2,0-1 0,0-6 0,2-5-2,2-6 0,1-6-2,2-6 0,1-4 0,0-7 0,1-5-1,2-3 1,1-7 0,0-2 0,1-4 0,1-2 1,-3 0 1,0 2-1,-3 2 0,-2 5 0,-4 2 1,-3 6-1,-7 9 0,0 0 0,0 0 0,0 0 0,-1 14 1,-3-3 0,0 2 1,-1 2 0,2 4 0,-1-1 0,2 3 0,1-2 0,1 1-1,1-3 1,4-1-1,1-3 0,5-6 0,5-6-1,0-5 0,7-6-1,2-4 0,0-4 0,0-2 0,-3-2 0,0-2-1,-4 4 2,-2 1 0,-3 3 0,-5 4 0,-8 12-1,12-14 1,-12 14 0,0 0-1,0 0 1,8 14 0,-9-3-1,0 4 1,-1 2 0,2 5 1,0 4-1,2 3 1,0 4-1,1 5 1,0 1-1,2 1 1,0-1-1,1-2 0,-1-1 1,2-5-1,0-5-1,-3-10-4,3 2-8,1-6-19,-8-12-2,0 0 2</inkml:trace>
  <inkml:trace contextRef="#ctx0" brushRef="#br0" timeOffset="11446">4653 18 23,'0'0'29,"11"7"0,-11-7 1,0 0-23,0 0-6,-3 20 0,7-6 0,-2 5 1,4 6-1,0 5 2,2 6-1,1 2 0,2 8 0,-1 0-1,1 0 0,-2-2-1,-1-1 1,-3-7-1,1-5 1,-4-7-1,1-7 1,-3-7 1,0-10 0,0 0 0,0 0 0,5-15-1,-1-6 1,2-7 0,4-6-1,4-7-1,3-5 0,1 0 0,3-1 0,1 3 0,0 7 0,-2 3 0,-4 5 0,-1 12-3,-8 0-1,3 12-4,-13-4-6,3 9-13,0 0-7,-13 9 1</inkml:trace>
  <inkml:trace contextRef="#ctx0" brushRef="#br0" timeOffset="11887">4797 264 14,'6'11'25,"8"7"-6,5 4-7,3-1-1,6 4 0,-1-1-2,7 1-1,-6-3-2,2 0 1,-4-4-2,-2-3-1,-3-1-3,-2-4-2,0 1-9,1-3-21,-9-10-1,5 3 1</inkml:trace>
  <inkml:trace contextRef="#ctx0" brushRef="#br0" timeOffset="12528">5188 235 18,'0'0'26,"0"0"-9,0 0-4,0 0-1,0 0-2,0 0-2,0 0-1,0 0-1,6 14-1,-2-3 1,-2 0-1,5 7 0,-2 0-1,2 5-1,-2 0-1,0 3 1,0-3-2,0-1 1,-1-2 0,2-4 0,-2-4 0,-4-12-1,17 6 1,-1-13-1,3-7-1,1-5 0,7-7 0,1-3 0,2-3 0,0 0-1,-2 2 1,-4 5 0,-4 3 0,-2 7 0,-7 4 0,-1 6 0,-10 5 0,9 6-1,-6 4 1,1 2-1,-1 4 1,3 1-1,1 3 1,-1-1 0,3-3-1,-3-4-4,7 0-13,1-5-16,-2-11-1,3-2 0</inkml:trace>
  <inkml:trace contextRef="#ctx0" brushRef="#br0" timeOffset="13019">5741 326 9,'-9'2'17,"9"-2"0,0 0-20,12-15-2,-1-1 2,5-5 4,4 2 3,1-3 1,2 3 3,-2 4 2,1 6 2,-4 3-1,0 7-1,-7 5-3,0 5-3,-4 2 0,-1 7 0,-6 1 1,-1 4-1,-7-4 1,0 4 0,-5-3 0,2 0 1,-6-7-1,1 0-1,0-7 0,1-5-2,0-5-2,-1-6-4,6-1-8,-5-3-19,7-11-4,5 1 0,0-8 1</inkml:trace>
  <inkml:trace contextRef="#ctx0" brushRef="#br0" timeOffset="13469">6033 132 22,'11'1'29,"-11"-1"-2,0 0-12,0 0-7,0 0-3,0 0-2,0 0-3,0 0 0,0 0 0,0 0 0,0 0 0,0 0 0,0 0 2,0 0-1,0 0 1,0 0 0,0 0 0,0 0 0,0 0-1,0 0 0,0 0 0,3 13 0,0-2 0,1 4 0,3 1 0,2 3 1,-2 1 0,1-2 0,1-1 0,3-3 1,-2-5-1,5-5-1,0-6 0,4-4-1,1-8 0,4-2 0,0-4-1,-1-1 2,-1-2 0,-4 5 0,-4-1 2,-3 6-1,-5 2 0,-6 11 0,5-10-1,-5 10-1,0 0-1,0 0 0,7 10 0,-7-10 0,3 17 0,4-7 1,-3 2 0,1 0 0,1 2 0,2-1 0,1 1 0,0-1 0,-1-2 1,0-1-1,2-3 1,0-2 0,1-4 0,0-3 0,-11 2-1,22-16 1,-10 5-1,4-2 1,-5-3-1,0 1 0,1-3 1,-1 1-1,-2 1 1,-2-3 0,-4 1-2,-2-1-2,1 5-6,-2-3-15,-3-1-10,1 3-2,-3-6 2</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6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705 52 3,'-15'-1'21,"4"-1"-10,-1-1-4,-4-1 0,0-1 2,-5-1 0,0 2 0,-3-2 1,-2 1-3,-4-1-2,0 3-1,-2 0-2,-1 2 0,-2-1-2,0 2 1,-2 0-1,2 0 0,-1 1-1,-2-1 0,1 3-4,-2-2-6,-5-2-18,6 6 0,-6-10 1</inkml:trace>
</inkml:ink>
</file>

<file path=ppt/ink/ink3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33.20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25 357 6,'0'0'25,"1"23"-5,1-2-9,-2 5-1,5 8 3,-4 3-2,6 6 0,-3 0-3,6 2-2,-3-1-1,2-1-2,-1-5-1,0-5-2,-1-5-1,-4-8-3,2-2-6,-5-3-16,0-15-6,0 0 0</inkml:trace>
  <inkml:trace contextRef="#ctx0" brushRef="#br0" timeOffset="240">-1 469 15,'3'-20'27,"9"11"0,3-5-13,-2 0-6,5 3 0,-1-1 0,2 6 0,-1-4 0,2 7 0,-4-2-1,1 6-2,-6-2 1,2 5-2,-13-4-2,15 15 1,-10-4-1,-3 4 1,-3 2-1,-2 6 1,-3 0 1,1 4-1,-9-3-1,2 0 1,-6-3-1,2 1 1,-1-7-2,2-2 0,1-5-1,0-4-1,14-4-1,-16 0-3,16 0-10,0 0-20,-6-19-3,9 5-2,1-7 2</inkml:trace>
  <inkml:trace contextRef="#ctx0" brushRef="#br0" timeOffset="670">357 490 22,'16'0'30,"-7"-2"-4,2-7-11,5 5-2,-1-8 0,6 5-2,-3-6-4,7 0-3,-4-1-1,2-2-2,-6 1 0,3-1-1,-7 1 1,0 1 0,-6 2 0,-3 2-1,-4 10 1,-4-14-1,4 14 0,-16-7 0,3 6-1,-1 2 1,-4 1 0,0 4 0,-1 1 0,0 4 1,0 1 0,3 5 1,0 1 1,1 4 0,1 1 1,5 4-1,-2-1 2,9 2-2,1-3 0,5 0-1,5-3-2,4-6-4,13-2-9,1-6-21,6-12-4,5-4-1,0-10 1</inkml:trace>
  <inkml:trace contextRef="#ctx0" brushRef="#br0" timeOffset="1121">802 546 17,'0'0'27,"-14"-2"-10,4-9-6,5-2 2,2-5-5,4-3-2,4-3-2,5 0-2,2 0 0,8 3 1,-3 2-1,3 6 0,-3 0 1,0 10 0,-4 3 0,0 7 1,-5 6-1,-4 6 0,-2 2 0,-1 6 1,-5 0 0,-1 4 0,-7-3 1,2 0 0,-8-6 0,2-1-1,-4-8 1,1-3-2,-1-6-2,1-8-2,2-3-4,-3-10-7,9-4-17,3-2-8,0-7-2,7-1 2</inkml:trace>
  <inkml:trace contextRef="#ctx0" brushRef="#br0" timeOffset="1562">1061 362 18,'6'11'29,"2"3"-11,6 9 0,-5-3 1,4 11-3,-5-2-4,3 8-1,-5-4-2,-1 4-3,-1-2-1,-4 1-1,-3-4-2,2-3 2,-1-6-2,0-4 0,1-4 0,1-4 0,0-11-1,-3 10 1,3-10 0,0 0-1,-7-15 1,4-1-2,0-6 1,2-7-1,5-9-1,-2-5-1,4-5 0,0-4 0,7 5 0,-1 1 0,5 7 0,-3 6 0,1 8 1,0 6 1,1 9-1,5 5 1,-8 5 0,5 6-1,-6 4 1,0 5 0,2 3 0,-6 4 0,0 3 0,-10 1 1,4 1 0,-9-1 1,4-5 0,-5 1 0,-6-6 1,4-3-1,-7-5 0,2-2 0,-6-7-1,4-5-2,-3-3-3,-2-11-12,-1-1-22,5-5 0,4-7-2,5-4 1</inkml:trace>
  <inkml:trace contextRef="#ctx0" brushRef="#br0" timeOffset="2173">1451 0 28,'10'15'27,"-7"-1"4,6 7-5,-13 1-5,5 11-7,-1-33-3,3 78-3,-6-33-2,3 6-2,3-3 0,-4 1-2,5-6-1,-7-10-4,3-33-15,10 50-20,-10-50 0,0 0-1,0 0 0</inkml:trace>
  <inkml:trace contextRef="#ctx0" brushRef="#br0" timeOffset="2483">1792 366 19,'0'0'31,"0"0"0,53-30 1,-53 30-21,0 0-5,34-45-1,-34 45 1,0 0-1,13-44 1,-13 44-1,0 0 0,0 0 0,-10-42-2,10 42-2,0 0 0,0 0-1,0 0 0,-30-47 1,30 47-1,0 0 1,-44-18 0,44 18 1,0 0-1,-50 8-1,50-8 2,0 0-1,0 0 1,-49 41 0,49-41 0,0 0 0,-46 40 0,46-40 0,0 0-1,-42 52 1,42-52-1,0 0 0,-20 61 0,20-61 0,-2 44 0,2-44 0,-1 42-1,1-42 1,0 0 0,17 60 0,-17-60-1,0 0 1,63 50-1,-63-50-1,56 26 0,-56-26-3,57 16-3,-57-16-14,56-7-21,-56 7 0,59-19 0,-59 19 1</inkml:trace>
</inkml:ink>
</file>

<file path=ppt/ink/ink3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7:04.2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52 104 8,'9'-3'19,"5"1"-10,2 2-1,0 1 1,-1 3 1,-1 1-1,-1 2 0,0 2-1,1 2-2,0 0-1,0 3-2,-1 0 0,1 3 0,-2 0-1,2 4 0,-5-1 0,2 2 0,-4 2 0,0 1 1,-3-1 0,1 4 0,-5-4 0,4 4 1,-4-3-1,0 3 0,0-4 0,-2 3 0,1-3-1,1-1 0,0-2-1,4 0 1,-2-4-1,6-1 0,0-3-1,6 0 1,3-5-1,5-1 0,4-2 1,1 0-2,5-2 1,0-2 0,3 2 0,0-1-1,0 0 1,-5 1 0,-5 1 0,0 0 0,-3 4 1,-3 1-1,-6 0 0,-1 4 0,-3 0 0,-1-1-1,0 4-2,-8-16-8,7 13-23,-7-13-1,0 0 0,10-10 1</inkml:trace>
  <inkml:trace contextRef="#ctx0" brushRef="#br0" timeOffset="821">0 140 4,'0'0'26,"0"0"-5,-2-10-5,2 10-4,0 0 1,0 0-4,0 0-1,0 0-3,0 0-1,0 9-3,0-9 0,5 20 0,-4-4 0,3 7 0,-4 2 2,4 7 1,-4 0 0,0 1 0,-4-3-1,4-2 1,-3-8-3,3-4-2,0-6-2,0-10-2,0 0-2,8-14-2,0 0 0,-3-9 0,5-1 2,-3-7 1,2-1 2,0-2 3,-3-1 2,-1 4 2,-4 0 2,0 6 0,-3-2 1,1 6-1,-4 1-1,2 5 1,-1 0-3,1 5 0,-2 1 0,5 9 0,-7-14 0,7 14 1,0 0 0,0 0 1,0 0-1,0 0 0,0 0 0,0 0-1,0 0-1,0 0-1,11 6 1,-1 1-1,6 0 1,4 2-1,3 3 1,6 0 0,2 1 0,5 2 0,2-1 0,2 1-1,1-2 0,-1 1 1,-3-3-1,-1 1 0,-5-3 0,-3-2 0,-7 1-1,-4-4-3,-2 6-9,-3-2-21,-12-8-2,0 0 1,0 0 0</inkml:trace>
  <inkml:trace contextRef="#ctx0" brushRef="#br0" timeOffset="2694">165 1052 16,'0'0'15,"0"0"1,0 0 0,0 0-1,0 0 0,0 0-2,0 0-3,0 0-1,0 0-1,0 0-2,0 0-2,6 13-1,-6-13-2,-1 19 0,3-3 0,0 4 0,2 9-1,1 2 0,-3-1 1,4 4-1,-3-3 1,2-2-1,-1-5 1,-1-3-2,-1-7-1,-2-5-3,5 2-4,-5-11-5,0 0-11,0 0-10,4-13 1</inkml:trace>
  <inkml:trace contextRef="#ctx0" brushRef="#br0" timeOffset="3055">304 1034 23,'1'9'28,"-1"-9"2,0 0-17,-1 15-4,1-15 1,3 26 1,-5-11 1,8 10-1,-6-3-3,7 10-1,-2-3-3,1 4 0,0-1-2,1-2-1,-2-5-1,-1-3-3,1-2-4,-8-10-6,7-1-9,-4-9-15,0 0-1,-8-9 1</inkml:trace>
  <inkml:trace contextRef="#ctx0" brushRef="#br0" timeOffset="3385">23 1308 2,'0'0'29,"0"0"3,13 8 3,-13-8-21,18-4-3,-18 4 0,25-3 1,-13-1-2,6-2-3,2-1-2,3-1 1,3 0-3,4-2 0,2 0-2,1 0 0,2-2-1,0 5 0,-5 1-1,-4 1 0,-1 2-2,-9-3-3,1 7-7,-17-1-11,9-6-13,-9 6-1,0 0 2</inkml:trace>
  <inkml:trace contextRef="#ctx0" brushRef="#br0" timeOffset="3766">63 1182 26,'21'-4'33,"-4"-3"1,1-1-11,8 6-9,-3-5-4,7 6-2,-2-4-1,3 6-2,-1-1-2,0 1 0,-2 1-2,0 0 0,-4-1-1,-4-1-3,3 3-6,-7-5-13,-2-2-14,5 1-1,-6-3 1</inkml:trace>
  <inkml:trace contextRef="#ctx0" brushRef="#br0" timeOffset="4176">733 1218 27,'-13'-11'23,"13"11"-5,-12-14 1,12 14-2,-9-16-1,9 16-3,-4-19-5,8 7-2,-1-3-4,4-1 0,3 1-2,3-3 0,5 3 0,0-1-1,3 5 1,-2 1 0,0 7 0,0 4 1,-2 6-1,-3 3 1,-5 5-1,-1 5 1,-5 1-1,-3 3 1,-5-2 0,-2 2 1,-4 1-1,-2 1 0,-4-8 2,1 1-2,-2-6 1,1-6-1,1-5-1,0-6-2,5-7-10,2-7-23,1-8-2,5-2 2,2-10-2</inkml:trace>
  <inkml:trace contextRef="#ctx0" brushRef="#br0" timeOffset="4587">967 833 6,'0'0'27,"5"14"1,-5-14 3,-1 10-19,5 4-5,-3 1 1,5 12 1,-5-2 0,5 14 0,-2-2-2,4 9-1,-1 2-3,1 4-1,-2-5 0,0 1-1,-1-7-1,0-1 0,-2-8-1,-2-6-1,1-6-3,-4-8-5,2-12-15,0 0-11,0 0 0,8-12-1</inkml:trace>
  <inkml:trace contextRef="#ctx0" brushRef="#br0" timeOffset="4887">922 1193 26,'0'0'29,"0"0"4,0 0-10,17-4-13,-6-3-2,8 2 1,-2-3 1,9 5-2,-3-5 1,5 5-2,-1-5-4,-1 2-3,2 4-9,-5 2-25,-2-9-4,-2-3 0,-4-5 0</inkml:trace>
  <inkml:trace contextRef="#ctx0" brushRef="#br0" timeOffset="5248">1428 1110 7,'13'-7'25,"-13"-3"1,0 10 3,11-10-24,-11 10-1,4-9 2,-4 9 1,0 0 0,0 0 0,0 0-1,-2 12-1,3-2-2,-1-10-1,4 22 1,-3-5 0,2 6 0,0 2 0,1 6 0,1 0-1,1 3 0,1-2-1,-4 2-1,-1-4 0,0-3-1,-1-3 0,-2-8-2,1-1-3,0-15-1,-7 14-3,7-14-4,0 0-7,-11-13-11,3-4 0</inkml:trace>
  <inkml:trace contextRef="#ctx0" brushRef="#br0" timeOffset="5578">1419 1100 1,'-5'-26'29,"10"11"1,-6-4 1,7 2-15,3 4-8,1-3-2,5 4-1,0 1-1,3 3 1,0-2 0,0 6 1,-2-2-1,1 8-1,-4-1 0,0 8-1,-3 1 0,0 8-1,-6 4 1,1 2-2,-5 2 1,1 3 0,-3-3 0,-1-1 1,-4-3-1,-1-4 1,-2-5-1,0-3 0,-3-4 0,0-2-1,-4-4-1,0-4-1,1 1-5,-4-10-14,2-1-19,6 0 0,-1-5-1,5-2 1</inkml:trace>
  <inkml:trace contextRef="#ctx0" brushRef="#br0" timeOffset="6049">1706 1014 12,'10'8'32,"-10"-8"0,12 2 1,1 0-15,-4-5-12,7 1-2,1-1-1,6 0-1,-3-2-1,3 0 0,3-1 1,-2-2-2,-1 2 1,-2-3 1,-4-1-1,-2 1 1,-6-1-1,-9 10 1,8-18-1,-11 9 0,-5-2-1,-5 4 0,-2 0-1,-2 3 0,0 1 0,-3 2 0,-1 3 0,2 3 1,0 3 1,2 3-1,1 1 1,0 4 0,1-1 0,1 4 1,2 0 1,3 2 0,1-1-1,3 2 2,1-3-1,4 2 0,1-4-1,5 0-1,1-3-1,5-2 0,3-1-2,2-6-3,7 4-6,-4-12-13,6-3-13,7-1-1,0-10 2</inkml:trace>
  <inkml:trace contextRef="#ctx0" brushRef="#br0" timeOffset="6560">2140 1032 4,'0'0'26,"-17"0"2,8-12-13,6 1-5,0-8 1,6 5 1,-1-8-1,7 6-1,-1-3-3,6 2-2,0 3-3,1 3-1,0 4 0,-3 4 0,1 5 0,-3 4 0,-2 6 0,-3 4-1,-1 4 1,-4 4 0,-3 1 1,-1 3 0,-6-3 1,0 2 1,-5-7 0,2 0 0,-4-8 0,1 0 0,0-6-2,2-5 0,1-5-3,2-9-4,6 1-15,2-9-17,-1-9-2,8-1 2,-1-7-1</inkml:trace>
  <inkml:trace contextRef="#ctx0" brushRef="#br0" timeOffset="7020">2340 843 23,'0'0'28,"7"13"1,-7-13-12,0 0-10,0 0-2,0 0-1,0 0 0,0 0 0,4 10 0,-4-10 0,0 0-1,0 0 1,3 9-1,-3-9 0,0 0-1,0 0 0,0 0-1,0 0 1,7 11-1,-7-11-1,0 0 1,4 9-1,-1 0 1,2 7-1,1 5 0,3 4 0,1 7 0,-2 5 0,3 2 0,0 2 0,0-1 0,-3-4 0,-2-2-1,-1-8 1,-2-3-1,-1-10 2,-1 0-2,-1-13 2,1 13 0,-1-13 1,0 0 0,0 0 2,0 0-1,0 0 1,-6-15 1,2 4-2,2-6-1,-1-2 0,0-8-1,3-3-2,-3-6 0,3 0-1,-3-3 0,7 3 1,1-1-1,3 4-1,1 3 2,2 3 0,1 4 0,2 5 0,1 6 0,-2 3 0,1 4 0,-4 3 0,2 2 0,-2 7-1,-2 2 2,1 7 0,-4 1 0,0 4 1,-3 1 0,-3 0 1,-2 3 0,-5-3 1,-3 0 1,-4-8-1,0 2-1,-1-6 0,-2-3-1,1-4-2,-3-7-3,5 1-13,3-10-20,-3-12-2,6-3 1,-2-11 0</inkml:trace>
  <inkml:trace contextRef="#ctx0" brushRef="#br0" timeOffset="7841">2615 529 21,'7'12'33,"-7"-12"2,3 11-4,3 3-17,-7 2-4,4 8-1,-1 3-2,3 8 0,0 5-1,4 6-1,-5 0-1,3 5-1,-2-6-1,5-2 1,-6-4-2,0-7-3,3-5-2,-2-15-7,-5-12-22,16 7-5,-8-18-2,2-8 1</inkml:trace>
  <inkml:trace contextRef="#ctx0" brushRef="#br0" timeOffset="8102">2850 853 10,'0'0'23,"5"21"0,-5-21 1,8 14-23,2-12-1,1-4 4,4 0 1,2-8 2,2 2 0,2-6 0,1-1-2,-5-5-1,6 5 1,-8-5 0,-5 7 0,-5-3 2,-5 16-1,0-19 1,0 19-1,-11-13-1,-5 11 0,3 0-4,0 1 0,1 1-1,-4 1-1,2 2 1,-3 1-1,4 4 1,1 0 0,1 1 1,1 2 0,-1 1 1,3 3 0,-1-1 1,3 4 0,0-1-1,2 5 1,3-1 0,4 1-1,1-2 0,8 1-1,4-2-1,3-1-1,6-2-2,2-7-2,7 1-6,-7-12-11,1 0-18,1-4-1,-3-9 2</inkml:trace>
  <inkml:trace contextRef="#ctx0" brushRef="#br0" timeOffset="8693">3349 712 52,'0'0'35,"0"0"-2,0 0-9,0 0-20,0 0-1,0 0 0,0 54 0,0-54 0,0 0 0,7 58 0,-7-58-1,9 50 1,-9-50-4,11 48-3,-11-48-3,0 0-5,23 41-11,-23-41-14,0 0 0,0 0 0</inkml:trace>
  <inkml:trace contextRef="#ctx0" brushRef="#br0" timeOffset="8973">3357 479 31,'0'0'31,"0"0"2,0 0-5,0 0-21,0 0-2,0 0-1,0 0 0,0 0-3,0 0-8,0 0-21,0 0-6,0 0 0,0 0 0</inkml:trace>
  <inkml:trace contextRef="#ctx0" brushRef="#br0" timeOffset="9233">3520 611 47,'0'0'24,"0"0"2,0 0-2,0 0-4,0 0-6,0 0-6,0 0-4,0 0 0,4 60-1,-4-60-1,10 44 0,-10-44 0,16 43 1,-16-43-2,0 0 1,27 42-2,-27-42 0,0 0-1,0 0 0,55-21 0,-55 21-1,0 0 1,50-51 1,-50 51 0,0 0 1,48-45 1,-48 45 0,0 0-1,0 0 1,44-24-1,-44 24-1,0 0 1,0 0-2,0 0 1,0 0-1,0 0 0,0 0 1,0 0 0,37 43 0,-37-43 0,0 0 1,27 51-1,-27-51 0,0 0-3,22 64-11,-22-64-25,0 0-1,-13 56 0,13-56 1</inkml:trace>
  <inkml:trace contextRef="#ctx0" brushRef="#br0" timeOffset="10045">2462 1413 11,'0'0'31,"0"0"-4,0 0-4,0 0-7,0 0-3,0 0-3,0 0-2,-1 12-2,1-12-1,7 15-1,0-1-1,-2 0-1,5 7 1,-2 3-1,3 1 1,-3-1-2,2 0 1,-1-4-1,-2-2-1,-3-4 1,0-4-1,-4-10 1,0 0 0,2 9-1,-2-9 2,0 0-1,0 0 1,0 0 0,-9-7 1,9 7-1,-4-16 0,2 1 0,2-1-2,3-6 1,2-4-3,2-2 1,8-2 0,2 2 1,2 2-1,4 3 1,1 5-1,0 3 2,1 3-1,-2 5 1,-3 0-3,1 6-3,-5-1-9,-3 0-24,-3 4-1,-10-2 0,18 5 0</inkml:trace>
  <inkml:trace contextRef="#ctx0" brushRef="#br0" timeOffset="10615">2916 1527 28,'-10'-7'35,"6"-6"0,5-1 1,2-7-24,1-4-7,7 3-3,0-3-1,7 2-2,2 3 0,3 6 0,-1 4 0,3 3 1,-9 3 1,5 5-1,-6 4 1,-3 5 0,-6 5-1,-1 3 1,-5 5 0,-1 3 2,-5 2-1,-8 2 2,-1-2-1,-3 1 3,-3-5-2,1-2 2,-1-8-2,1-1-1,0-7 0,5-3 0,1-8-2,1-6-2,5-2-5,-2-7-25,2-8-8,2-4-3,5-3 2</inkml:trace>
  <inkml:trace contextRef="#ctx0" brushRef="#br0" timeOffset="11286">3263 1471 12,'0'0'34,"0"0"1,0 0 2,0 0-23,0 0-5,-10-6 0,10 6-2,-2-16-1,4 6-3,-2 10 1,16-29-3,-16 29-1,0 0 1,33-45-1,-33 45-1,0 0 1,41-30 1,-41 30-1,0 0 0,0 0 0,46 4 0,-46-4-1,0 0 0,0 0 1,17 60-2,-17-60 1,-3 45 2,3-45 1,-3 53 0,3-53-1,-12 48 1,12-48 0,0 0 2,-31 42-2,13-35 0,5-7 0,-7-3-1,3-6 1,5-4-2,5-2-2,-9-6-8,11-1-21,-4-1-9,-5-4 0,11-2-1</inkml:trace>
  <inkml:trace contextRef="#ctx0" brushRef="#br0" timeOffset="11867">3518 1292 26,'0'0'30,"0"0"-8,0 0-10,0 0 0,0 0-1,0 0 1,0 0-2,0 0-3,0 0-2,0 0-2,0 0-1,0 0 0,0 0 0,0 0 1,8 44 0,-8-44 1,0 0 0,13 49-1,-13-49 0,5 42 1,-5-42-1,0 0 0,14 51-1,-14-51 1,0 0-2,0 0 0,0 0-2,0 0-1,0 0 1,47-28-1,-47 28 1,0 0-1,42-61 1,-42 61 0,0 0 2,43-45-1,-43 45 1,0 0 0,0 0-1,0 0 1,0 0 0,0 0 0,0 0-1,0 0 1,0 0-1,0 0 0,0 0 0,0 0 0,0 0 0,0 0 0,0 0 0,0 0 0,46 22 0,-46-22 1,0 0-1,11 46 1,-11-46 0,0 0 0,0 0 0,18 45 0,-18-45-1,0 0 0,0 0 0,0 0 0,0 0 0,0 0 0,0 0-1,0 0 1,0 0-1,0 0 0,0 0 0,0 0-1,0 0 0,41 5-1,-41-5-2,0 0-3,0 0-11,0 0-21,0 0 1,0 0 2</inkml:trace>
  <inkml:trace contextRef="#ctx0" brushRef="#br0" timeOffset="12789">3773 1423 22,'0'0'34,"0"0"-9,41 3-4,-41-3-3,0 0-2,0 0-5,0 0-2,11-49-3,-11 49-3,0 0 0,0 0 0,39-54-2,-39 54 0,0 0 0,47-48 0,-47 48-1,0 0 1,39-42-1,-39 42 0,0 0 0,48-19 0,-48 19-1,0 0 1,42-7 0,-42 7 0,0 0 0,0 0 0,0 0 0,0 0 1,0 0-1,0 0 1,0 0-1,0 0 0,0 0 0,11 55 0,-11-55 0,-3 45-1,3-45 2,3 54-2,-3-54 1,2 65 1,-2-65-1,-2 53 1,2-53-3,1 54-4,-1-54-33,0 0 2,-7 49-3,7-49 1</inkml:trace>
</inkml:ink>
</file>

<file path=ppt/ink/ink3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55.91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-3 492 14,'0'0'15,"0"0"1,0 0-2,0 0-2,0 0-2,-9 2-2,9-2-2,0 0-2,0 0-2,0 0-1,0 0 0,0 0 0,3-11 0,-3 11 0,10-19 0,-1 4 0,0-4 0,1-4 0,3 0 0,0-4 0,1-1 0,1-1 0,2 0 0,-3 0-1,3 0 2,0 0-1,-3 2 2,1-1 0,-1 3 0,-4 1 0,3 3 0,-7 3 0,2 3 0,-5 3-1,-3 12 0,7-15-1,-7 15 0,0 0-1,0 0 0,0 0 0,0 0 0,0 0 0,0 0 0,0 0 1,0 0-1,0 0 1,0 0 0,0 0-1,0 0 1,0 0 0,0 0-1,0 0 0,0 0 0,0 0 0,0 0 0,0 0-1,0 0 1,0 0 0,0 0-1,0 0 0,0 0 1,0 0-1,0 0 1,0 0-1,0 0 1,0 0-1,0 0 1,3 13-1,-3-13 1,7 17 0,-1-5 0,0 3 0,3 4 0,2 4 0,1 2 0,1 3 0,1 3-1,0 1 1,1 2 0,-1 1 0,0 1-1,1-1 1,-3 1 0,-4-4 0,5-3-1,0-3 1,0-2-1,-1-3 1,-1-3 0,-3-4 0,2-3 0,2-3 0,-12-8 0,6 14 1,-6-14 0,0 0 0,1 9 1,-1-9-1,0 0 1,0 0-1,0 0 0,-12 2 0,12-2 0,-9 0-1,9 0 1,-18 2-1,7 0 1,0 1-1,-1 0 0,-1 1 0,-3 1 0,-1 1 0,3 0 0,0 1-1,1-2 1,0 0 0,1 0 0,12-5 0,-12 5-1,12-5 1,0 0 0,0 0-1,9-10 1,4 2-1,4-4 0,6 0 1,5-4-1,4 0 1,5-3-1,2 0 1,1 0 0,0 0 0,0 3-1,-8 1 2,-7 1-1,-2 3 1,-8 5-1,-4-1 0,-11 7 1,0 0-2,0 0-3,0 0-18,-5 15-11,-9-10-2,-2 6 0</inkml:trace>
</inkml:ink>
</file>

<file path=ppt/ink/ink3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7:35.3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244 1498 0,'0'0'9,"0"0"0,0 0 0,0 0 0,0 0 0,0 0 1,-13-8-1,13 8 0,-9-12-3,9 12 0,-9-21-1,7 11-2,-5-7-1,5 0 0,-4-3 0,-1 0-1,1-2 1,-3 0-1,-4-2 0,1 1-1,-5-2 1,0 1 0,-2 1-1,1-2 1,0-1-1,1-1 0,3 0 0,1 1 0,4-1-1,3 0 1,4 1-1,7 3 0,5 0 1,6 2-1,8 3 0,5-2 0,4 6 1,5-1-1,-1 6 1,2-1 0,-5 2 0,-2 1 0,-7 4 0,-5 2 1,-5-1 0,-6 0 1,-9 2 0,0 0 0,-11-14 0,-9 13-1,-4-5 1,-5 2 0,-3-3-1,0 3-1,2 1 0,1-1 0,7 1-1,5-4-1,4 4-2,13 3-7,-9-15-13,18 6-5,2-10 1</inkml:trace>
  <inkml:trace contextRef="#ctx0" brushRef="#br0" timeOffset="1041">273 156 10,'0'0'12,"0"0"0,0 0 0,0 0-1,-9-6-2,9 6 0,0 0-2,0 0-1,0 0-1,0 0-1,16 14-2,1 1 0,4 6 0,3 3 0,9 5 0,10 8-1,-1 5 1,10 9-1,-3-3 0,2 0-1,-1-1 1,1-5-1,-7-2 1,-3-6 0,-2-6-1,-6-4 1,-4-5 0,-4-2-1,-5-2 1,-5-3 0,-4-2-2,-11-10-2,13 14-8,-13-5-19,-9-9 1,-1 1 0</inkml:trace>
  <inkml:trace contextRef="#ctx0" brushRef="#br0" timeOffset="1572">349 1021 16,'0'0'16,"0"0"1,0 0-2,0 0 0,-7-12-2,8 0-3,0-9-3,8-5-1,-1-11-1,6-8-1,4-10-2,7-9 0,4-8-1,5-6 0,1-2 0,1-2 1,4 3-1,1 4 1,-4 6-1,0 11 2,-4 8-2,-4 12 1,-3 8-2,-6 11 1,-6 7-2,-14 12 1,14-7 0,-14 7 0,0 0 0,1 15 0,-1-15 0,-4 16-1,4-4-4,-4 0-14,1 0-12,3 5-3,-10-6 1</inkml:trace>
</inkml:ink>
</file>

<file path=ppt/ink/ink3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03.1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4717 0 7,'-29'9'5,"-4"-1"0,0 4-1,-9 1-1,-4 5-1,-4-1-1,-4 4 0,-4 3 0,-4 0-1,-3 4 0,-4 3 1,-7 1-1,-4 5 0,-5 3 1,-6 1-1,-6 4 1,-5 2-1,-6 4 0,-6 4 0,-1 5 1,-5 3-1,-2 3 0,-7 7 1,-4 2-1,-1 3 0,-2 4 1,2 1 0,-1 5 0,0 1 0,3 3 0,3 2 1,7 3 0,3 7 0,0 5 0,4 5 0,2 4 1,4 5-1,1 3 1,6 4 0,-4-1 0,7-2 0,5-5 0,7-8 0,8-5 0,6-7-1,10-6 1,8-11-2,10-9 1,8-10 0,9-7-1,6-10 0,7-8 0,5-13-1,4-7 0,5-8 0,1-13-3,0 0-8,21 3-14,-11-21-1</inkml:trace>
  <inkml:trace contextRef="#ctx0" brushRef="#br0" timeOffset="871">4624 360 10,'-44'21'6,"-9"3"0,-8 4-1,-7 5 0,-8 7-3,-6 7-1,-6 6-1,-8 7 0,-7 5 1,-1 5-1,-6 6-1,-4 4 1,-5 2 0,-6 3 0,-1 1 0,-2 2 0,-4 0-1,-3-3 2,-2 5-1,-2 1 0,2 2 0,0 2 0,2 1 0,2 2 1,5 6-1,7 7 1,3 0 0,7 2 1,7 0-1,8-4 1,6-4 0,8-2-1,6-10 0,7-6 1,7-11-1,6-6 1,2-3-1,7-6 0,6-6 1,4-5-1,6-6 0,4-5 0,7-7-1,6-6-1,5-8 0,4-4-2,5-14-4,5 18-14,-5-18-1</inkml:trace>
  <inkml:trace contextRef="#ctx0" brushRef="#br0" timeOffset="1462">22 3155 12,'-6'10'22,"-7"-7"-1,10 11-18,3 2-3,5 6 0,2 4 0,1 7 2,3 4 0,-2 7 1,1 4 2,-1 5 0,0 3 0,-4 7 2,2 6-1,-3 2-1,3 6-1,1-2-1,0 0 0,3-7-2,1-1 0,-1-11 0,2-9 0,-2-8-1,-2-11 0,-3-10 1,2-4 1,-8-14 1,7 10 0,-7-10 0,14-8 0,1-6 1,7-3-1,8-11 0,9-6-1,8-9-1,10-6 0,6-7 0,3-3-1,3-3 1,0 1 0,-4 2 0,-2 4 0,-6 4 0,-4 3 1,-2 5-1,-1 2 0,-7 9 0,-2 5-1,-4 5 0,-6 3-1,-1 8-2,-6 0-6,-1 10-14,-4 7-11,-19-6 0,19-3 0</inkml:trace>
</inkml:ink>
</file>

<file path=ppt/ink/ink3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56.3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100 2611 8,'0'0'17,"-13"-10"-3,13 10 0,-12-14-2,3 4-1,9 10 1,-21-22-2,12 12-1,-3-7-1,2 0-2,1-4-1,3 1-2,-2-4-1,5-1 0,2-2-2,2-2 0,3-1-1,4 0 0,3 0 0,3-2 0,3 0 1,3-1-1,4 1 1,1-1-1,3 3 1,1 0 0,2 3-1,0 5 1,1 2 0,1 3-1,-1 2 1,0 5-1,-2 2 1,-3 3 0,-3 1-1,-2 3 1,-5 1 0,-3 2 0,-4 1 0,-10-3 0,13 5 0,-13-5 1,0 0 1,0 0-1,8 9 0,-8-9 1,0 0 0,0 0-1,0 0 0,11-18-1,0 5 0,0-4 0,10-5-2,3-5 2,4-2-2,5-2 1,3 0 0,4 1 1,-1 1-1,7 1 0,-1 2 1,4 3 0,2 1 0,3 0 0,2 1 1,2-1-1,0 2 1,1-2 0,-1 3 0,-2 0 0,-3 2-1,-2 2 1,-5 2-1,-4 4 1,-6 0-1,-5 4 0,-4 1 0,-4 3 0,-4 1 0,-3 1 0,-3 1 0,-2 2 0,-2-1 0,-9-3 0,15 9 0,-15-9 0,15 5 0,-15-5 1,17 0-1,-6-5 0,6-5 1,3-1-1,4-5 0,5-4 0,3-4 1,7-1-1,7-3 0,6-3 0,7 0 0,6-1 0,8 0 0,4 0 0,7 2 0,4 2 1,3 1-2,1 3 2,1 4-1,-1 0 0,2 4 0,-4 3-1,-2 3 1,-3 2 0,-3 3 0,-4 3 0,-6 1 0,-7 3 0,-7 0 0,-5 2 0,-6-1 0,-6 1 1,-7-2-1,-3 0 1,-7-2-1,-5 0 1,-3-2 0,-2-1 0,-3-3-1,-2 0 1,0-4 0,0-1-1,1-4 1,4-4-1,2-2 0,6-3 0,6-2 0,6-3-1,4 1 1,9 1-1,7 0 1,5 3-1,5 2 1,6 3 0,3 4-1,5 1 1,2 3 0,1 2-1,1 1 1,-1 3 0,-2 2 0,-2 2 0,-3 2 0,-6 2 1,-6 1-1,-3 1 0,-6-1 1,-5 0-1,-6-1 1,-2-2-1,-6-3 1,0-1 0,-3-3 0,-1-3-1,-1-7 1,1 3 0,2-4 0,0 0-1,2-3 1,0-1-1,5 1 1,1-3-1,1 7 0,6-6 0,3 2 0,5-2-1,5 2 1,5 2 0,2 0 0,1 3 0,3 1 0,2 2 0,1 2 0,-1 3 0,-2 1 0,-2 2 1,-2 2-1,-2 1 1,-5 1-1,-4 1 0,-6 0 1,-6 3 0,-6-2-1,-4-1 1,-4-1-1,-4 0 0,-2-1 1,-2-3-1,1-1 1,3-2-1,3-3 0,4-3 0,6 0 0,1-2 0,7-3 1,0 1-1,3-1 0,0 2 0,-1 0 0,-2 4 0,5 1 1,0 1-1,1 4 0,2 3 1,3 3-1,1 3 0,-2 3 0,0 3 1,-6 3-1,-4 2 1,-3 3-1,-4 2 1,-6 2-1,-4 3 1,-3 0-1,-1 2 1,-5 1-1,3 0 0,-4-2 0,-3 1 1,0-2-1,-2-2 0,-3-2 0,-1-2 0,1-1 0,-3-3 1,0 0-2,3-3 1,0-3 0,2 6-1,2-2 1,-1 0-1,1 3 1,-3-1-1,-1 5 0,-3 1 0,-2 7 1,-5-2 0,-3 4 0,-3 4-1,-6 2 1,0 2 0,-3 3-1,-3-2 2,-2-1-2,0-2 1,-3-3 1,-3-4-1,1-2 0,-1-3 0,0-4 0,1 0 0,-3-3 0,1-1 0,-2-2 0,3-2 0,-1-1-1,0-3 1,-2-2 0,0-2-1,2-1 0,2-2-1,7 0 0,2-1 0,3 1 0,11 0-1,-9-2 1,9 2 0,0 0 0,0 0 1,0 0 0,-9 12 0,4 0 1,-4 0-1,-2 4 1,-6 2-1,-4 5 1,-5 0 0,-6 0 0,-7 2 1,-7 0-1,-5 1 0,-7 1 1,-6-1-1,-4-3 1,-5 0 0,-3-2-1,-3-2 0,-1-2 0,1-2 0,1-3 0,0-1 0,3-3-1,3-2 0,3-3 0,5-3-1,7 0 0,4-6-1,6 1 1,6-3 0,6 0 0,4 0 0,8 1 1,2 1 0,7 0 0,0 1 0,5 3 0,9 2 0,-16-1 0,16 1 0,-16 9 1,5-3 1,-4 5-1,-3 3 1,-6 4 0,-5 3 1,-7 2-1,-7 4 0,-5 0 0,-7 2 1,-5-1-1,-6 1 0,-3-1 1,-3 0-2,-4-4 2,-3 1-2,-3-3 1,0-2-1,-3-2 0,-2-4 0,1-1 0,-1-4 1,2-2-2,2-2 1,2-3 0,2-2 0,4-2-1,6-3 0,5-1 0,3-1 0,7-2 1,5 0-1,7 0 0,5-1 1,5 0 0,4 2 0,3 1 0,5 2 0,2 1 0,-1 2-1,5 3 1,-2 1 0,1 2-1,-3 3 1,-2 2 1,-1 4-1,-4 2 1,-3 4 0,-6 0-1,-3 4 1,-4 0-1,-2 2 1,-3 0-1,-4 0 0,-3-4 0,-2-1 1,-2-2-1,-3-3 0,-1-3 0,-1-2 0,-1-3 0,1-1 0,2-2 0,1-1 0,2-2 0,4 0-1,4-1 1,3-1 0,5-1 0,5 0-1,5 1 1,4-2 0,5 0 0,4-1-1,3 1 1,3 1 0,2 1-2,10 1 1,-15 0-1,15 0 0,-14 5 0,14-5 0,-14 13 1,3-4 0,-2 2 0,-5 3 1,-3 0 0,-5 4 1,-5-2-1,-6 3 1,-3-2-1,-5 1 1,-5-3 0,-1 0 0,-3-1-1,-3-2 1,-1 0-1,-1-3 1,0-1-1,0-1 0,5 0 0,1-1 0,5-2 0,2-1 0,7-1-1,3-2 0,6-1 0,5-1 0,5-1 0,3 0 0,5 1 1,12 2-1,-13-6 1,13 6 0,0 0-1,0 0 1,0 0-1,0 0 1,-7 12-1,7-12 2,-9 17 0,1-6 0,-6 3 1,-1 2 0,-8 0 1,-3 1 0,-7-1 0,-4 1-1,-2-2 1,-1-1-2,-4-2 1,1 1-1,-2-3 0,4-2-1,0-2 0,2 0 1,-1-3-1,5-2 0,1-2 0,2-1 0,3-2 0,3 0 0,4 0 0,4 1-1,6 0 1,2 1 0,10 2-1,-11-3 1,11 3-1,0 0 0,0 0 0,0 0 0,0 0 0,0 0 0,-6 9 1,6-9 0,-11 19 0,0-5 1,-3 4 0,-6 2 0,-5 2 1,-5 1 0,-4 1 0,-2 1 1,-5-5 0,2 1 1,-2-6-1,3 0 0,-2-6 0,3-2-1,1-6 1,5-1-1,1-5-1,3-2-1,3-1-1,2-5-2,9 4-9,2-6-24,0-8 0,5-3 0,-2-11 0</inkml:trace>
</inkml:ink>
</file>

<file path=ppt/ink/ink3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1:16.220"/>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5688 137 2,'15'-2'8,"1"0"-2,-1 2 0,2 0-1,0 1 0,6 0 0,6 1-1,5 2 1,5-1-2,5 0 1,6 0-1,4 0 0,8 0 0,3 0 0,1-1 0,2 0 0,7-2 0,5-1 0,2 0 1,7 0 0,4-2-1,4 1 1,5-2-1,6 1 0,1 0-1,7 1 0,0-3 0,-1 2 0,0-2 0,3 0-1,-2 0 0,2-1 0,-3-2 0,-8-4 1,4 5-1,4-4 1,-2 5-1,3-2 1,-3 3-1,3-2 1,-1 5-1,6 2 0,-4-3 1,1 3-1,-5 0 0,-1 0 0,-5 0 0,2 0 0,0-7 0,-3 8 0,0-8-1,-1 7 1,3-7 0,0 7-1,3-6 1,1 5-1,-1 2 1,2-2 0,2 2-1,1-1 1,0 0-1,2 0 1,-1 0-1,-1-1 1,1 1-1,1-4 0,1 3 0,0-3 1,1 3-1,0-3 0,-1 4 1,1-1-1,0 0 1,1 3-1,-3-1 1,0 2-1,-1-2 1,0 2-2,-1 5 2,-3-6-1,-1-2 1,-3 1-1,0-1 0,-1 0 1,-2 0 0,-1 1-1,-1-1 0,2 6 0,-3 2 1,2-2-1,-3 4 0,1-4 0,-3 3 0,3-3 0,-1-5 0,3 0 0,2-1 0,2-6 0,2 5 0,-3 0 0,1 0 0,-1-5 0,-2 5 0,0-5 0,-4 7 0,1 6 1,-3-6-1,3 2 0,1 1 0,1 7 0,-6-7 0,-4 8 0,-5-7 0,-10-1 0,-10 1 0,-8-1 1,-11 0-1,-8 0 0,-5-1 0,-8 0 0,-4-1 0,-3 1 0,-3-1 0,-3 0 0,-5 0 0,-12-2-1,12 2 0,-12-2-1,0 0-1,-17 7-3,-2 2-8,-10 0-20,-15-3-2,-9-3 2</inkml:trace>
  <inkml:trace contextRef="#ctx0" brushRef="#br0" timeOffset="2734">1844 3884 7,'9'1'5,"4"0"0,-3 0 2,8 0 0,2 0 0,1 2 0,4 0-1,4 1 0,0 0-1,2 1 0,6 1-1,-1-1 1,2 0-1,2-2 2,3 2-1,0-3 0,5 0 0,-4-2 0,8 0 0,-1-3 0,2 2-1,1-2-1,1 1-1,-1-1 0,0 3-1,2 0 0,-4 2 0,1 1 0,-1 1 0,0 0 0,1 1 1,2-1-1,2-2 1,1-2 0,5 1-1,1-4 1,6-2 0,1 0 0,2 2 0,2-1 0,2 1-1,0-1 1,5 1 0,0 1-1,2 1 0,0 0-1,2-2 1,0 0 0,2 0 0,0 1 0,-1 0-1,1-2 1,0 0-1,1-1 1,1 1-1,0-2 0,0 1 0,2-1 1,0 1-1,-1 0 0,0 1 0,-5-1 1,2 1-1,-1 0 0,-1 1 0,-1 2 1,2-2-1,1 1 0,1-1 1,3 1-1,0-1 2,2 1-1,5-1-1,0 0 1,-1 1 0,3-1 0,-1 1-1,0-2 1,3 2-1,0-1 1,-1-1 0,-4 0-1,-1 0 0,-1 1 1,-3 0-1,-1-1 0,-3 1 0,-2 0 0,-3 1 1,-4 0-1,-5 0 0,-7 0 0,-4 2 0,-9 0 1,-7 1-1,-9 0 0,-7 1 0,-6 0 0,-3-1 1,-5 1-1,-3 0 0,-3-1 0,-2 1 1,-10-2-1,13 0 0,-13 0 1,0 0-1,0 0 0,0 0 1,0 0-1,0 0 0,0 0 0,0 0 1,0 0-1,0 0 0,0 0 0,0 0 1,0 0-1,0 0 0,0 0 0,0 0 0,0 0 0,0 0 0,0 0-1,0 0-2,9 0-15,-9 0-20,-14-20-1,-7-1-1,-11-14 0</inkml:trace>
  <inkml:trace contextRef="#ctx0" brushRef="#br0" timeOffset="11807">11641 5012 4,'0'0'6,"0"0"-2,-4 9-2,4-9-2,0 0 1,0 0 1,0 0 0,10 10 2,-10-10 0,12 4 1,-12-4 0,16 6 1,-3-4-1,2 2 0,3-1 0,3 2-1,4 0 1,3 0 0,2-2 0,3 2 1,2-2 0,1 1 0,1-3-1,4 1 1,-3-2-2,2 3 0,-2-2-1,-1 3-1,-3-1 0,-3 0-2,-5 0 1,-7 0-1,-2-1 1,-5-1-1,-12-1 1,15 2-1,-15-2 1,0 0-1,0 0 1,0 0-1,0 0 1,0 0-1,0 0 1,0 0-1,0 0 0,0 0-1,0 0-4,0 0-11,-16-3-16,4 4 1,-14-11 0</inkml:trace>
  <inkml:trace contextRef="#ctx0" brushRef="#br0" timeOffset="12498">11928 5172 5,'17'1'11,"1"-4"2,8 1-2,3-1-2,6 0-1,3-1-1,7 1 0,2 1-1,4-3-1,1 4 1,2-1-1,3 1-1,-2 0-1,3 0 1,-1-1 0,3 0 1,1-2-1,6 0 0,-5-3 1,3 0-1,0-1 1,2 1-2,-2-2 1,1 1-1,-3 0 0,2 0-1,1 0 1,5 0-1,-3-1 0,2 1 0,2-3-1,0 4 1,0-3-1,-1 1 1,-1-1-2,-1 2 1,0 0 0,1 0 0,-2 4 1,1-1-2,0 2 1,0 1 0,-3 0-1,2 0 1,-1 0 0,1 2 0,0-1-1,1 0 1,-1 0 0,-3 0-1,2 1 1,-1 0-1,-2 1 0,0-1 0,-2-1 0,1 0 0,1-1 1,3 1-1,-4-2 0,-2 0 1,0 0 0,-4 0-1,-5-1 1,-5 2 0,-9-1-1,-5-1 1,-7 1 0,-4 1-1,-8 1 1,-3-2-1,-11 3 0,11-1 0,-11 1 1,0 0-1,0 0 0,0 0 0,0 0 0,0 0 1,0 0-1,0 0 0,0 0 0,0 0 0,0 0 0,0 0 1,0 0-1,0 0 0,0 0 0,0 0 0,0 0 0,0 0 0,0 0 0,0 0-1,0 0-4,0 0-12,0 0-21,-11-11 0,-2 0-2,-3-4 1</inkml:trace>
  <inkml:trace contextRef="#ctx0" brushRef="#br0" timeOffset="14040">0 5995 5,'11'1'4,"9"2"0,5-2 1,8 4 0,4-4-1,9 5 0,2 3 0,9-3-1,4 3 1,10-4 1,4 3-1,8-6 1,6 5 0,4-9 1,6 1 0,2-2 0,5 2 0,-3 0-1,3 4 0,-3 1-1,1 3 0,-2 2-1,3 2 0,-2-2 0,5 0 0,0-3 0,4 1 1,-1-5-1,1 0 0,-2-4 0,3 0 0,-1-2 0,-1 3-1,-5-1-1,-1 5 0,-3-2 0,1 1 0,1 0 0,1 0 1,-4-1-1,4-1 0,0-2 0,3-1 0,0-3 1,2 1-1,-5 0 1,0 0-1,-1 0 1,-1-1-1,2-1 1,2 0-1,0-1 0,2-1 1,0-6-2,6 2 1,2-2 0,1-1 0,-2-2-1,-3 1 0,-3-1 0,-2 0 2,-1 6-2,-8-1 0,-5 0 1,-5 3 0,-6 1 0,-12 0-1,-1 2 1,-8 1 0,-9 0 0,-9 2 0,-11-1-1,-6 4 1,-9-2 1,0 3-1,-18 0 1,10-1-1,-10 1 0,0 0 1,0 0-2,0 0 1,0 0-1,0 0 0,0 0 0,0 0 0,0 0-2,-12-3-3,12 3-10,-18 17-22,-5-5-1,-5 0-2,-9-9 1</inkml:trace>
</inkml:ink>
</file>

<file path=ppt/ink/ink3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1:50.349"/>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559 489 14,'9'-4'15,"-9"4"0,0 0 1,0 0-2,15-10-1,-15 10-2,19-7-2,-4 2-3,6 2-1,6 0-2,4 3-1,-2 2-2,3 4 1,4 3 0,-3 5 0,-2 1 0,-6 4 0,-7 3 0,-5 2 1,-3 2-1,-5 2 1,-16 3-1,-6 4 0,-10 2 0,-8 5 0,-8 0-1,-8 4 2,-3 0-1,-4 1-1,4-4 2,4-3-1,7-5 0,8-3 0,11-5 0,10-4 0,13-5 0,14-3 1,7-5-1,15-3 1,7-2 0,9-2 0,4-1-1,9-4 1,2 1-2,0-1-3,1 5-5,-7-3-17,-6-2-10,-4 1-1,-8-8 1</inkml:trace>
  <inkml:trace contextRef="#ctx0" brushRef="#br0" timeOffset="901">1315 246 14,'0'0'12,"0"0"-2,8 15 0,-8-15 0,6 19-2,-3-6-1,-4 4-1,-3 6-1,-3 4 1,-2 8-1,-4 3 0,-1 5-1,2-1 0,0 3-1,3-4 1,5-4-1,1-6 0,7-5 1,9-13 0,2-8 0,5-10-1,6-7 1,4-12-1,0-4-1,-30 28 1,87-76-2,-52 33 0,9 4 0,-44 39 0,71-75 1,-71 75-1,61-51 0,-61 51-1,0 0 1,52-36 0,-52 36-1,0 0 1,0 0-2,19 49 1,-19-49 0,0 54 1,0-54-2,-15 81 2,14-37-1,-7 2 0,4 1 1,-2 0-1,3 0 0,4-1 0,-1-46-3,7 77-15,-7-77-17,-1 49 0,1-49-1</inkml:trace>
  <inkml:trace contextRef="#ctx0" brushRef="#br0" timeOffset="1793">295 1466 16,'0'0'11,"-5"14"1,6-4-2,2 2 0,2 1-1,6 1-2,6 1 0,11 1-1,10-3-1,14 0-1,13-3-1,14 0 0,9-4 0,14-1-1,0-4 0,0 0 0,-3-1 1,-8 1 0,-11 0 0,-6 3 0,-17 3 0,-11 4-1,-46-11 0,73 32-1,-73-32-1,52 47 0,-52-47 0,42 48-1,-42-48 1,54 36 0,-54-36 0,65 19 0,-65-19 0,78-5 0,-37-5 1,-41 10-1,80-35 1,-80 35-1,78-53 1,-37 23 1,-41 30-1,62-64 0,-62 64 0,53-66 1,-53 66-1,23-65 0,-23 65 0,3-72-1,-3 72 1,-7-86-1,0 39 0,-2-4 0,0-1 0,-2 1 0,0 2 0,9 4 0,-8 0 0,10 45-1,1-79 1,-1 79 0,14-77 0,-14 77-1,22-81 1,-12 38 0,-5-1 0,-6 1-1,0-1 1,0 2-1,1 42 0,-18-74 0,18 74 0,-20-54 0,20 54 0,0 0 1,-15-49 0,15 49-1,0 0 0,0 0 1,0 0 0,-43-39 0,43 39 0,0 0 0,-48-35 0,48 35 0,0 0-2,-51-51 1,51 51-1,0 0-1,-29-48 1,29 48-1,0 0 1,0 0 1,0 0 0,0 0 1,0 0 0,-29-43 0,29 43 0,0 0 0,0 0 1,0 0-1,-47-39 1,47 39-1,-53-25 0,12 12 0,41 13 1,-95-24-2,47 15 1,-2 2-1,-10 3 1,6 5 0,-10 3 1,-2 2-1,-3 3 1,-1 3 1,-8 0 0,-3 1-1,3-1 0,-5-4 1,5-2-1,5-4 0,5-6-1,6-2 1,8-5 0,6-3 0,5-1 1,10-1-2,6 1 1,1 0-1,7 4 1,1 2-2,1 5 1,3 2-1,1 2 1,-1 0-2,5 4 1,-2 1-1,11-5 1,-5 15 0,5-5 0,2 3 0,-2 4 0,1 6 0,-7 7 1,1 7 0,-9 9 0,-4 7 0,-5 6-1,-4 6 1,1 3 0,-2 1 0,3-2 0,0-3 0,7-6 0,2-5 0,9-1 0,5-6 0,4-6 0,5-3-1,3-3 1,-1-3 0,0-3 0,2 0 0,-4-5 1,-4-2-1,-3 0 1,0-3-1,-2-2 1,0 0-1,-2-4 1,-2-1-1,2 0 0,1 2 1,1 5-1,1 5 0,0 5 0,1 3 1,2 3-1,0 3 0,3-1 0,3-3 1,-1-7 0,5-6 0,5-6 0,4-5 0,7-5 0,4-3 1,3-2-1,1 1 0,1 2-1,-2 3-1,-1 4 1,-5 4-1,-4 1-1,-3 5-1,-1 8-1,1-3-11,4-6-18,7-1 2,0-15-1</inkml:trace>
</inkml:ink>
</file>

<file path=ppt/ink/ink3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2:55.663"/>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473 534 29,'0'0'14,"9"-9"-1,8-1-1,13-8-2,13-3-3,16-7-4,12-4-1,18-7-1,7-1 1,3-1 2,-3 3 1,-9 0 1,-6 6 0,-17 3 1,-7 7-1,-17 1 0,-7 9-1,-11 2-3,-6 2-3,-2 6-6,-14 2-6,0 0-20,0 0 0,-15 2-1</inkml:trace>
  <inkml:trace contextRef="#ctx0" brushRef="#br0" timeOffset="801">501 258 17,'0'0'16,"0"0"-4,0 0-4,0 0-4,0 0-3,0 0-1,0 0-1,0 0 0,0 0 1,0 0 0,0 0 0,1 10 1,-1-10-1,6 20 2,-3-4-1,3 2 2,0 7 0,-3 0 1,3 6 0,0 4 0,2 2-1,-1 1 2,2 0-2,2 1-1,1-4 0,1 0-1,0-6 0,-2-4-1,0-6 1,-4-4 1,0-5 2,-7-10 0,0 0 1,0 0-1,-6-10-1,-3-8-1,-3-3-2,1-6-2,-4-6-2,2-4-3,-4-3 1,5 1-2,-3 0 2,6 5-1,-1 0 3,3 6 1,0 3 0,4 7 2,3 0-1,2 4 1,5 2-1,2 1 1,3 3-1,2 1-1,-1 0 1,0 1 0,-1 3 1,-3 0 3,-9 3-1,0 0 1,0 0 0,0 0 0,-7 11 0,7-11-1,-19 13 0,6-4-2,-3 4 1,-4 1 0,-3 4 0,-4 3 0,-4 4 0,-7 3 0,1 3 1,-6 2 0,-2 2 0,1-2 1,1-1-1,4-3 1,5-4 0,5-4-1,8-4-1,6-4 0,7-3 0,8-10 0,10 10 0,8-8 0,4-2 0,5 0 1,2 1 0,3-1 1,0 1-1,-1 2 0,-2 2 0,-4 0 2,0 2-1,2 1 0,0 1 0,4 0 0,5-1 0,0 0-1,2-1 1,-1-2-1,-3-1-1,-7-1 2,-2 1 2,-9-4 1,-5 2-1,-11-2 1,0 0-1,0 0 0,10 2 0,-10-2-2,0 0-2,0 0 0,0 0 0,0 0 0,0 0 1,0 0 1,0 0-1,0 0 1,0 0 0,-6-18-1,1 2 0,-2-5 0,-2-5-1,-1-6 0,-2-5 1,-2-5-2,-1 0 1,-2-2-1,0 0 1,0 3 0,-1 1 0,0 5-1,2 4 0,0 5 1,5 3 0,0 6 0,4 5-1,7 12 1,-10-15-1,10 15 0,0 0-1,0 0 0,0 0 0,0 0 0,-1 17 0,4-7 0,0 3 1,1-1 0,0 0 0,1-1 1,1-2 1,-6-9-1,3 12 1,-3-12 0,0 0 0,0 0 0,0 0 0,-8 9 0,8-9-1,-11 7 0,11-7 0,-19 15 0,6-5 0,-3 3 0,-4 1 0,-2 4 0,-6 2 0,-6 4 1,-2 2 0,-5-1 0,0 1-1,0 0 1,4-2 0,4-1-1,5-5 0,7-3-1,7-4-1,11-1 1,3-10 0,15 4 0,7-8-1,7-5 0,6-3 1,5-4 0,1-4 0,4-3 0,-3-2 0,0 0 0,-6 0 1,-4-1 0,-2 1 1,-6 1 0,-2 3 0,-6 2 0,-2 3 0,-2 2-1,-6 4 1,-6 10-2,8-13 1,-8 13-1,0 0 0,0 0 0,0 0 0,0 0 0,0 0 1,0 0-1,0 0 0,0 0 0,-12 6 0,3 2 0,-5 0 0,-4 3 0,-4 4 0,-7 3 0,-3 0 1,-2 3-2,1-2 0,4-1-2,4-6-5,6 0-5,8-9 0,11-3 0,3-12-1,12-4 2,9-4 0</inkml:trace>
  <inkml:trace contextRef="#ctx0" brushRef="#br0" timeOffset="2554">480 316 18,'28'-13'10,"-7"1"1,-5 7 0,-7 6 0,-9-1-3,5 17-2,-8-6-2,4 4-1,-1 0-2,0 3 1,1-3-1,0 2 0,0-2 0,2-1 0,1 3 0,1 1 1,0 3 0,3 4-1,0 3 1,5 5-1,-1 0 1,4 2-1,-2 1 1,3-2-2,-1-4 1,-2-3 0,-2-3-1,-1-5 1,-4-5 0,-2-2 0,-5-12 1,6 12-1,-6-12 1,0 0 0,0 0 0,0 0 0,0 0 0,-15-5-1,3-1 1,-7-3 0,-5-4-1,-7-2 1,-6-2-1,-5-2 0,-5-3 1,1 2-1,-3 1 0,6 1 0,3 2-1,5 4 0,7 3 0,6 0-1,9 5 0,3 0 0,10 4 0,0 0-1,0 0 0,0 0 0,0 0 0,0 0 1,0 0-1,0 0 1,0 0-4,0 0-3,9 6-4,-9-6-4,0 0-2,0 0 0,-8 12-1,-2-7 1</inkml:trace>
  <inkml:trace contextRef="#ctx0" brushRef="#br0" timeOffset="3154">78 690 3,'0'0'5,"0"0"1,0 0 0,0 0 0,0 0 1,0 0-1,0 0 1,0 0-1,0 0 0,0 0-3,0 0 0,0 0-1,0 0 0,0 0 0,13-4-1,-13 4 1,14-1-1,-14 1 0,18-2 0,-18 2 0,19-3 1,-5 2-1,-2-1 0,0 1 1,-2-1 1,1 1-1,-11 1 0,18-2 1,-18 2 0,0 0-1,0 0 0,0 0 1,0 0-1,0 0-1,0 0 1,0 0-1,0 0 1,0 0-2,0 0 1,-9 10-1,9-10 0,-12 8 0,12-8 0,0 0-1,-13 13 0,13-13 0,0 0 0,0 0 1,-3 9-1,3-9 1,0 0-1,0 0 1,14 0 1,-14 0-1,19-9 1,-1 1 0,7-5 0,8-2-1,10-6 1,9-4 1,9-5-2,7-3 1,14-3 0,6-4 0,6-2-1,7-3 2,1-3-2,-1 2 1,-2 0 1,0 0-1,-11 1 1,-7 7 1,-14 2 0,-10 8 0,-12 4 0,-8 8-1,-12 2 1,-6 7-1,-9 3-1,-10 4 0,10-3-1,-10 3 0,0 0-1,0 0 1,0 0-1,0 0 1,0 0-1,0 0 1,0 0 0,0 0 0,0 0 0,0 0-1,0 0 0,0 0-2,0 0-3,0 0-1,0 0-4,0 0-4,5 11-8,-3-2-5,-12-5-4</inkml:trace>
  <inkml:trace contextRef="#ctx0" brushRef="#br0" timeOffset="4316">563 534 1,'30'-16'2,"7"-3"0,5-1 0,4-4 1,6-2-1,8-3 1,7-5-1,8-2 1,5-4 1,6-2-1,1-2 0,1 1-1,0 2 1,-2 2-1,-4 6-4,-13-1-17</inkml:trace>
</inkml:ink>
</file>

<file path=ppt/ink/ink3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3:49.330"/>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44 229 7,'0'0'18,"0"0"-9,0 0-7,0 0 1,0 0 1,0 0 0,-45 4 1,45-4 0,0 0 0,0 0 0,0 0-2,0 0 1,0 0-1,0 0-1,63 10 1,-24-8 0,6 1 0,11 0 0,4 0-3,-2 0 0,-4-2-2,-9 2 0,-7-2 1,-9 2 0,-7-3-1,-12-2 0,-10 2-1,8-13-4,-9 1-7,1 12-7,-8-28-4</inkml:trace>
  <inkml:trace contextRef="#ctx0" brushRef="#br0" timeOffset="311">275 26 15,'0'0'21,"-45"-18"-6,33 12-7,3 4-5,9 2-3,0 0-1,18 10-1,-4 0 1,4-1 0,8 6 2,7 0 2,2 1 0,3-2 0,2-1 0,-1 0 0,-4-4 0,-3 3-2,-5-4 1,-5 2-2,-6 0 1,-9 3 0,-4 2 0,-6 2 0,-5 2 1,-5 2 0,-4 2 0,-1 3 0,-4 0 1,-3 4 0,-5-1 1,-4 3 0,-10-1-1,1 5 1,-4-2 0,-3-2-1,7-3-1,43-29-2,-68 49-2,68-49-3,0 0-9,-24 45-15,35-49-2,10 3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23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423 11 3,'0'0'22,"0"0"0,0 0-13,-11 2-5,11-2 0,-15-1-1,6 0 0,-2 0-1,-6 0 2,5-1-1,-5-1 0,-1 2 0,-2 1-1,-3-1-2,-2 0 0,0 2 0,-4-1-1,-5 1-3,-3-2 0,-1 2-6,2 3-15,-10-11 0</inkml:trace>
</inkml:ink>
</file>

<file path=ppt/ink/ink3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3:50.301"/>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0 233 28,'0'0'28,"0"0"2,0 0-17,0 0-9,0 0-2,0 0-1,0 0-1,0 0 0,0 0 0,51 8 1,-51-8 0,51-7 0,-51 7-1,68-8-1,-29 4-2,2 2-1,-1-2-1,-6 5-1,-6-3 1,-9 2 0,-2-3 4,-2 2 1,-15 1-2,6-11 0,-13-2-3,1-3 1,0-3-5,-3-4 0,2 0-1,-7 0 3,1-1 6,-4 4 6,17 20 3,0 0 3,0 0 3,-50-33-1,50 33-2,-10-7-4,10 7-3,0 0-3,14 7-3,4-4 0,4-1-1,7 3 2,3 5 1,7-4 1,6 0 0,5 2 0,1 0 1,-3 2-1,-5 1 0,-2-1 0,-7 1 0,-4-2 0,-7-1 1,-10-1 0,-2-2 1,-11-5-1,11 5 1,-11-5 0,0 0 0,0 0 0,0 0 1,0 0-1,0 0 1,-14 1 0,14-1 0,-17 4 0,4 0-1,-6 2 0,-5 3 0,-3 4-2,-3 4-1,1 5-2,2 1-3,-3 5-7,5 0-12,3-4-13,12-3 3,6-8-2</inkml:trace>
</inkml:ink>
</file>

<file path=ppt/ink/ink3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3:51.453"/>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398 6 23,'10'-4'26,"-10"4"1,-3-10-20,3 10-4,0 0-3,0 0 0,0 0-1,-6 17-2,-1 3 2,-4 7 0,-3 11-1,-4 10 1,-2 13 1,-4 4 0,0 4-1,1-5 1,4-8 0,4-7 1,2-12 0,5-16 1,8-21-1,-7-13-1,5-13-2,-2-10 0,-1-6-1,-4-5 0,-1-1-1,-5 1 2,-3 7 1,-3 7 1,-1 7 1,0 8 1,2 7 0,2 7-1,3 6 0,3 8-1,8 7 0,5 5 0,5 8 0,9 3 2,6 6-1,8 2 1,6 0 0,4-2 0,3-4-1,-1-5 1,0-9 1,-1-4-1,-3-9 0,1-8 0,-5-8 0,1-5 0,-3-10 1,2-2-1,-5-7 1,0 1 0,-6-4 1,-2 3-1,-8-1 1,-3 5-3,-1 6-6,0 7-23,-7-5-3,8 6 0</inkml:trace>
</inkml:ink>
</file>

<file path=ppt/ink/ink3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3:55.088"/>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0 466 8,'0'0'9,"0"0"-2,0 0-2,0 0-2,2 15-2,5 1-2,1 5 0,0 4 1,4 3 1,5 2 2,1 1 0,1-5 2,1-2 1,-1-5 0,0-4 1,3-7-1,1-2 0,-4-5-2,1-4 0,2-4 0,0-3-2,3-3 0,-3-3 1,-1-1 2,-4 1 0,-4-4 1,1 2 0,-6-3-2,4 3 0,-5 2-4,0-2-8,1 1-14,7 8-11,-8-6 1</inkml:trace>
  <inkml:trace contextRef="#ctx0" brushRef="#br0" timeOffset="581">349 61 20,'-2'-15'7,"0"2"-1,2 13 1,-8-16 2,8 16-1,-11-11-1,11 11 0,0 0 0,-11-7 1,11 7-2,0 0-3,0 0-1,0 0-1,3 12-1,-1-2-1,2 3 1,-1 8-1,-2 7 1,-3 7 1,-3 11 0,-7 12 0,-3 8 0,-1 8 0,-5 3-1,1 0 1,2-2-1,5-6 0,3-7 0,6-12-1,1-13-3,6-8-6,4-2-17,-7-27-2,11-3 1</inkml:trace>
</inkml:ink>
</file>

<file path=ppt/ink/ink3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9:42.29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264 593 9,'0'0'14,"-6"-9"-3,6 9-1,0 0-4,0 0-1,0 0-2,0 0-2,0 0 0,-4 13 0,3-2 0,0 6 1,0 3 1,0 6-1,1 6 2,2 7-1,0 9 0,3 9 0,0 4 0,3 6-1,0 2-1,-1-2 1,-1 1-1,-1-6 0,1-8 0,-4-9-1,0-10 1,-1-6 0,-1-6 0,1-6-3,1-7-3,-1-1-16,-1-9-6,0 0 0</inkml:trace>
  <inkml:trace contextRef="#ctx0" brushRef="#br0" timeOffset="381">0 1138 11,'0'0'26,"11"-1"-4,7-8-11,6 2-2,12-5 1,10-1-1,5-2-1,8-1-2,0 0-1,2 1-2,-6 0-1,-1 3-1,-12 3-2,-10 0-6,-7 7-8,-5 3-16,-11-3 0,2 3 0</inkml:trace>
  <inkml:trace contextRef="#ctx0" brushRef="#br0" timeOffset="661">645 992 11,'-19'-5'27,"19"5"-1,-8-12-15,5 1-4,6-1 0,2-2-2,5 0-1,3-1-1,4 2 0,3 1 0,4 4 0,-2 1-1,1 6-1,1 4-1,-6 1 0,1 6 0,-3 1 1,-5 4 1,-6 0 0,-5 3 2,-1 2 0,-9-2 1,2 4 0,-12-4 0,-2 1-1,-6-3 1,3 1-2,-3-5 0,-2-1-1,1-4-1,1-4-1,7-2-1,5-6-3,16 5-4,-7-23-10,17 0-15,6 0-3,7-6 1</inkml:trace>
  <inkml:trace contextRef="#ctx0" brushRef="#br0" timeOffset="1082">874 800 13,'0'0'25,"5"10"-7,-5-10-10,12 11-1,-12-11 1,13 18-1,-4-6-1,2 4-2,0 2 1,3 2-1,-1 0-1,2 4 0,-3 0 0,2 1 0,-4-1 0,0-1 0,-3-5-1,1 0 1,-4-5 0,-1 0 1,-3-13 0,0 10 0,0-10 1,0 0-1,-11-13 0,5 0 0,-1-5-2,1-4 0,1-4-1,1-4-1,4 0 0,4-2 0,4 3 0,4 1-1,7 4 1,5 2 0,7 3-1,5 1-1,9 3-3,-4-2-5,10 4-14,-4 2-11,3-8-2,4 4 1</inkml:trace>
  <inkml:trace contextRef="#ctx0" brushRef="#br0" timeOffset="1873">1675 662 10,'0'0'12,"3"-11"-1,-3 11 0,-1-10 0,1 10-1,0 0-1,-1-12-2,1 12 1,0 0-3,0 0-1,0 0-2,0 0 1,0 0-1,0 0-1,3 9 1,0 1 0,-1 1 0,2 4-1,2 1 1,2 4 0,-1 3-1,1 0 0,0-2 0,2 1 0,0-2-1,-1-3 1,1-2 0,-2-4 1,-8-11 0,15 13 0,-15-13 1,15-7-1,-6-4 1,4-1-1,-2-7 0,3-2-1,1-9 0,2 2 0,1-1-1,1 2 0,-3 1 0,0 5 0,-2 1-1,-1 4 1,-1 9 0,-3 1 0,-9 6-1,15-5 1,-15 5-1,11 6 0,-11-6 1,14 17 0,-8-3 0,2 4 0,1 0 1,2 4 0,-1-1 0,0 0 0,0-2 0,0 0-1,-4-6 1,1-2 0,-7-11-1,9 14 1,-9-14 0,15 8-1,-15-8-2,14 0-7,-14 0-24,15-6-2,-7-4 1,4-1-1</inkml:trace>
  <inkml:trace contextRef="#ctx0" brushRef="#br0" timeOffset="3435">2604 286 10,'0'0'12,"-12"13"-2,9-4-1,0 5 0,0 4 0,3 7 0,3 4-2,2 6-2,-1 4 1,5 3-2,0 3-1,3 0-1,-2-4 0,2-4-1,-4-6 1,1-6-1,-3-6 1,1-4 0,-7-15 0,0 0-1,0 0 1,0 0-1,3-15 1,-9-2 0,0-6-2,-3-3 0,-1-4-1,-3-2 1,2-2 0,-1 0 0,1 0 0,4 2 0,1 2 0,5 1 0,2 0 0,4 1 0,4 0 0,5 0 0,5 1 0,2 4 0,3 0 0,3 4-1,3 3 1,-2 4 0,1 7-1,-4 4 0,-3 6 1,-3 6-1,-6 4 1,-4 5 0,-6 4 0,-11 0 1,3 3 0,-6 1 1,-5-2-1,-2-1 1,-3-3 0,-1-3 0,0-3 0,8-2-1,-5-4 1,6-3-1,4-3 0,9-4-1,0 0 1,0 0-1,13-2 0,8 1 0,6 1 0,5 3 0,5 3 0,3 3-1,3 4 1,-3 4 0,2 2-1,-9 1 1,-6 4-1,-7 1 1,-8 0 0,-8 0 1,-8 0 0,-7-2 0,-9-1 1,-3 1 0,-6-5 0,-9-1 0,0-2 0,0-3 0,-2-5 0,2-2-1,2-5 0,3-4 0,5-3-2,10-5-1,7 0-5,3-6-9,10-7-17,11 3-2,8-3 2</inkml:trace>
  <inkml:trace contextRef="#ctx0" brushRef="#br0" timeOffset="4357">3344 680 19,'-19'-4'20,"1"-8"-12,5 3-1,-1-9 1,7 4 0,2-6 0,6 3 1,3-3-3,7 5-1,2 2-1,4 4-1,4 3-2,2 5 0,1 4 0,-2 2-1,1 4 0,-2 2 0,-4 2 1,-2 2 1,-7-2 0,-4 2 1,-7 2 1,-1 3 0,-7-5 1,-4 3 0,-4-4 0,-3 1-1,-6-3 0,1 1-1,-4-9-1,1-1 0,0-2-1,2-3-2,5-1-2,3-9-4,20 12-9,-10-20-16,19 2-3,8-1 0</inkml:trace>
  <inkml:trace contextRef="#ctx0" brushRef="#br0" timeOffset="4867">3704 638 22,'-25'-2'25,"4"2"-13,4-2-2,2-3-1,4-3 0,3-1-2,7-4-1,2 0-1,7-3-1,5 0-1,5 1-1,4 4-2,2 2 0,0 4 0,-2 4 0,3 5 0,-5 5 0,-3 3-1,-2 3 2,-5 1-1,-4 3 0,-2 1 2,-3 3 1,-8-4 0,-2 2 0,-6-5 2,-2 1-2,-8-4 2,2 0-1,-6-7-1,2-3-2,1-4 0,2-8-3,7-4-7,1-9-7,10-7-14,8-3-5,7-8 1</inkml:trace>
  <inkml:trace contextRef="#ctx0" brushRef="#br0" timeOffset="5288">3849 82 10,'0'0'26,"-13"12"0,13-12-15,-1 23-3,1-5 1,7 7-2,-4 3 0,7 8-1,-3 3 0,6 6-1,-4 0-1,4 0-1,-4 0 0,1-1-1,0-4 0,-2-5 0,-2-9-2,-1-5-3,4 0-7,-2-8-13,2-12-10,4-3 1,0-12-1</inkml:trace>
  <inkml:trace contextRef="#ctx0" brushRef="#br0" timeOffset="5588">4104 455 17,'0'0'14,"18"13"-2,-4-14-1,7-3 0,1-4 0,4-1 0,1-7-1,0 1-3,-7-4 0,1 4-1,-7-3-2,-2 4 1,-6-1-2,-5 4 0,-4 0-1,-8 6 0,-3 1-1,-5 2-1,-2 4 0,-5 2 0,-3 5 0,2 5-1,-1 1 1,4 5 1,2 1-1,3 2 0,3 2 1,5 1-1,5-1 1,4 1 0,5-2 0,5-1 0,9-4 0,4-2 0,8-3-1,4-5 0,9-3-3,-1-8-4,8-2-5,-3-9-8,-1-6-13,-2 0-1,-6-8 2</inkml:trace>
  <inkml:trace contextRef="#ctx0" brushRef="#br0" timeOffset="6029">4432 364 10,'-20'-2'27,"20"2"-10,0 0-3,-9-16-2,9 16 0,4-11-2,-4 11-3,14-8-2,-4 8 0,1-2-2,6 4-1,0 3 0,2 3 0,3 6-1,1 1 0,1 4-1,1 3 1,-1 1-1,-1 3 1,-5 1-1,1 0 1,-7-1-1,-1-3 1,-6-2 0,-5-2 0,-5-5 1,-3-1 0,-8-2 0,-2-5 0,-4-4 0,-4 1 0,-4-3-1,2-4 1,-2-2-1,4-5 0,3-6-1,4 1 1,7-2-1,9-3 0,6-3 0,8-1 0,6 2 0,6 0-1,5 1 1,3 0-1,0 1 1,-1 3 0,-2 1 0,-2 1 0,-5 2 0,-3 3 0,-5 0 0,-2 4 1,-11 7-1,12-13 0,-12 13 0,0 0 0,6-11 0,-6 11 1,0 0-1,0 0 0,0 0 0,0 0 0,10-7 0,-10 7 0,0 0 0,3 10 0,-3-1 0,1 3-1,0 3 1,0 3 0,0 2 0,1 0 1,1 1-1,0 0 0,0-4 0,3 0 1,1-5 0,2-2 0,-9-10 0,20 8 1,-9-9-1,1-4 0,4-3 1,-2-5-1,4-3 0,-1-4-1,0-1 1,-2 0-1,2 1 1,-2 1-1,-3 4 0,-2 2 0,-2 4-1,-8 9 1,9-7-1,-9 7 0,0 0 0,0 0 0,11 17 1,-7-4-1,3 4 1,-3 3-1,4 2 1,2 0 1,4 3-2,-3-3-1,7 2-2,-5-9-15,9-2-16,4-6-1,-1-8 0</inkml:trace>
  <inkml:trace contextRef="#ctx0" brushRef="#br0" timeOffset="7341">5469 204 6,'-2'-15'13,"2"15"-1,-4-10 1,4 10-1,-9-7 0,9 7-2,-10-3 1,10 3-3,0 0 0,-11 0-2,11 0-1,0 13-2,2-1-1,7 6-1,2 2 1,2 7-1,2 4 1,4 3 0,3-1-1,3-1 0,1-3 0,-8-5 0,2-5 0,0-4 0,-3-6 1,-2-4 0,-4-4 0,-11-1 1,11-11-1,-9-1 1,0-6-1,-6-5 1,3-4-1,-1-4-1,-1-3 0,3 0 0,-1 0-1,3 1 1,-1 6-1,3 1 0,1 4 0,0 5-1,-1 3 0,2 3-2,-1 1-3,4 5-4,-9 5-4,16-11-1,-16 11-4,19-9-4,-7 5 0,2 2 0,2 0 4</inkml:trace>
  <inkml:trace contextRef="#ctx0" brushRef="#br0" timeOffset="7812">5883 83 8,'12'11'13,"-12"-11"0,10 14 0,-10-14-1,14 20 0,-6-9-2,5 4-1,0 1-3,5 3-2,3 0-1,-1 0-1,-2 1 0,-3 0-1,-3-2 1,0 0 1,-8-2-1,-1 0 2,-11-3-1,2 1 1,-6-3 0,-1 1 0,-5-4-1,-5-1 0,2-3 0,-7-1-1,1-4 0,2-1 0,1-3-1,2 0 1,4-3-1,7-1 0,2-1 0,10 0-1,6-3 0,3 0 0,11-2-1,3-1 1,5-4-1,4-1 0,1 1 0,3-2 1,-3 0 0,-1 2 0,-5 2 0,1 1 1,-6 5-1,-5 0 1,-3 4-1,-6 3 0,-9 5 0,9-5 0,-9 5-1,0 0 1,0 0-1,-5 11 1,3-2-1,3 5 1,2 3 0,-1 2 0,2 4 0,5 2 0,-1 0 0,0-1 0,3-2 0,-3-1 0,-1-3 0,2-5 1,-4-4-1,-5-9 1,4 13 0,-4-13 1,0 0 1,0 0-1,-4-14 0,0 2 0,3-9 0,-1-3-1,2-4 0,3-4 1,4-1-2,2 0-2,6 3 2,3 3 0,3 4-1,-1 7 0,3-2-1,0 5 0,-1 10-3,4-6-3,-1 12-8,6-8-8,-3 5-11,7 2 0,1 5 1</inkml:trace>
  <inkml:trace contextRef="#ctx0" brushRef="#br0" timeOffset="8593">6848 24 21,'0'0'18,"0"0"-2,-2-15-1,-17 7-3,-9 8 2,0-1-4,-5 9-1,-2 3-2,5-1-2,0 4 0,6-1-1,-2 4 0,7-2-2,3-4 0,8 0 0,8-11-1,-5 17 0,5-17 0,17 14 0,0-9-1,5 2 1,-22-7 0,55 14-1,-55-14 1,64 17 0,-64-17-1,46 20 1,-46-20-1,0 0 1,0 0-1,37 52 0,-37-52-1,0 0 1,-10 45 0,10-45 1,0 0-1,-22 48 1,19-32-1,-11 0 1,-4-2 1,-1 2-1,-5-4 1,2 1 0,-7-2-1,4-2 1,-8-2 0,6 0-2,0-2-3,3-5-8,-3 2-25,2 0-1,3-5 0,-4 2-1</inkml:trace>
</inkml:ink>
</file>

<file path=ppt/ink/ink3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06.9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4924 957 6,'0'0'12,"-7"-11"-2,5 0-1,2 11-1,-12-16-1,2 4-1,0-6-1,-1 0 0,-3-8 0,0-2-1,-2-1 0,0-6 1,-3-4-2,0-4-1,-1-1 0,-3-1-1,1-2 1,-5 2-1,-2 0 1,0 2-1,-1 0 0,0 4 0,-1 1 0,3 3-1,-1 4 1,5 2-1,1 2 0,3 3 0,0 4 1,6 3-1,1 4 0,1 1 1,12 12-1,-16-12 0,16 12 0,-13-2 0,13 2 0,-14 4 0,14-4-1,-16 9 1,5-3 0,-2 2 0,-4-2 0,-3 2 0,-4 1 0,-3-2 0,-7 2 0,-6 0 0,-5 0 0,-6 0 1,-5 3-1,-7 0 0,-4-1 0,-7 4 0,-6 2 1,-5 4-1,-6-1 0,-6 3 0,-2 0 1,-5 1-1,-3 3 0,-4-1 0,-2-2 0,-2-2 0,2 2 0,-1-2 0,0-1 0,-4-2 0,0-4 0,2 0 0,-3-3 0,4 0 0,-4-2 0,-2-1 0,0-1 0,2 1 0,2 2 0,0-3 1,2 2-1,-3-2 0,4 0 0,5 2 1,3-3-1,2 0 0,6 2-4,0-3-7,5-2-18,16 7 1,3-14-1</inkml:trace>
  <inkml:trace contextRef="#ctx0" brushRef="#br0" timeOffset="1141">4470 219 11,'34'-1'10,"8"-1"0,6 0 1,7 0-2,9-1 1,7 0-3,11-3 0,12 1-1,11-1 0,9-1-2,9-1 0,8-2-1,12 0 0,5-2 1,9 0-1,-5-1 0,7 0-1,-4 0 1,2-1-1,-13 0 0,-4 1 0,-16 0-1,-8 2 0,-10 2 0,-8 2 0,-15 2 0,-6 3-1,-10 2 1,-13 2-1,0 1 1,-54-3-1,70 8 0,-70-8 1,0 0-2,0 0 0,0 0-5,0 0-7,-48 48-18,6-33-1,-13-5 1</inkml:trace>
</inkml:ink>
</file>

<file path=ppt/ink/ink3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9:40.6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1022 1625 6,'0'0'12,"0"0"-3,0 0 0,0 0 1,0 0-1,0 0 1,-6-9 0,6 9 1,-5-14-2,-3 1 1,1 0-2,-4-10 0,-1-2-2,-4-9 0,3-4 0,-4-8-2,-3-4 0,-4-9-2,-2-3 1,-5-5-1,0 1 0,-6-5-1,-6-2 1,-2 0-1,-1 3 0,-4-1 1,1 2-2,-4 0 1,0 2-1,-2-1 0,4 4 0,3 2 1,3 5-1,5 6 2,4 5-2,7 5 1,2 4 1,6 7-1,5 6 0,1 5 0,5 4-1,-1 1 0,3 5 0,8 9 0,-10-10-1,10 10 0,0 0-2,0 0-2,0 0-8,0 0-24,7 12 1,-7-12-1,17-10 0</inkml:trace>
</inkml:ink>
</file>

<file path=ppt/ink/ink3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9:59.37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1633 0 11,'0'0'21,"0"0"-10,0 0-4,0 0 0,0 0 1,0 0 0,0 0-1,-5 13 1,5-13 0,0 14-1,-6-3-2,-1 4-1,-4 3-2,2 5 1,-2 6-1,-3 5 1,-5 6 0,3 7 0,-5 0 0,3 7 1,-7-1 0,0 3-1,-3-8 1,5-1-1,0-8 1,1-3-2,2-6 1,5-6-1,1-7 0,6-3-2,3-5 0,5-9-2,-6 12-2,6-12-6,1-12-23,-1 12-3,5-12 0,-5 12 1</inkml:trace>
  <inkml:trace contextRef="#ctx0" brushRef="#br0" timeOffset="1933">131 997 11,'0'0'17,"0"0"-1,0 0-1,-12 3-2,12-3-2,0 0-1,-14 16-2,14-16-1,-17 16-2,7-7-2,3 2 1,-1-2-2,3 1 1,5-10-1,1 15 0,-1-15 0,24 6 0,-5-8-1,5-2 0,4-4 0,3-3-1,2-3 0,2-2 0,-7-1 0,-3-2-1,-5 3 1,-6 0 0,-3 3 0,-7 0 0,-6 2 0,2 11 0,-17-14 0,4 8 0,-3 4 0,1 1-1,-3 1 1,2 2 0,-2 3 0,1 0 0,1 2 0,0 3 0,-1 2 0,-1 2 1,2 4 0,-3 2 0,2 2 0,-1 4 1,1 2 0,1 4 0,0-1 0,3 2 0,2 0 0,5-1-1,-1-2 1,8-3-1,3-5 0,3-3 0,6-6 0,4-3 0,2-7 0,5-4 0,3-6 0,2-4-1,2-5 1,2-4 0,-1-3 0,1-3-1,0-2 0,-3 0 0,-1-1-1,-1 2 1,-1 1-1,-3 2 1,-3 4-1,-3 2 0,-1 5 1,-5 2 0,-2 4-1,-10 7 1,9-1 0,-9 1 0,-2 19 0,-2-4 0,-2 7 2,1 4-1,-4 2 2,0 1-2,1-3 3,2-1-3,2-5 2,4-5-2,0-15 1,12 6-1,6-16-2,3-4 2,6-6-2,0-3 1,4 0-1,0-1 1,-3 3-1,-7 5 0,-4 4 0,-4 10 1,-13 2 0,10 19 0,-12 1 1,-2 6-1,-2 4 1,2 4 0,-1 3 1,3-1-2,2-3 1,3-6-2,1-5-1,0-6-2,10-5-7,-14-11-10,17-13-16,0-5-1,-2-8 1</inkml:trace>
  <inkml:trace contextRef="#ctx0" brushRef="#br0" timeOffset="2944">966 929 25,'7'-10'20,"-7"10"-4,0 0-1,0 0-1,0 0-2,0 0-2,0 0-1,-1 14-3,4 4 0,-4 2-2,2 9 1,-2 6 0,2 10-1,-4 1 0,3 5-1,1-3 0,-5-1-1,-2-6-1,2-5 0,3-9 0,-1-7 0,0-8 0,2-12 1,-9 8-1,9-8-1,-10-14 1,2 1 0,-2-2 0,-1-2-1,-2-1 0,4 0 0,-3 1 0,2 3 0,4 1 0,1 4 0,5 9 0,1-15-1,-1 15 1,11-13-1,3 7 1,4-1 0,5 0 0,1 1 0,4 1 0,1 0 0,0 1 0,-1 2 0,-1 0-1,-7 0 1,-3 2 0,-5 2-1,-2 0 1,-10-2-2,10 6 4,-10-6-4,2 10 4,-2-10-2,2 16 0,-1-7 0,1 2 0,0 2 0,-1 2 0,1 3 0,1-1 0,-1 3 0,-1 0 0,1 0 1,-1-2-1,-2-2 1,1-2 0,-1-3 1,1-11 0,-4 14 0,4-14 1,0 0 0,-11-6 0,11 6 0,-3-20-1,2 4 0,1-3-1,3-3-1,8-3-1,-1-1 0,9 3 0,2-1 0,2 4-1,3 3 1,4 0 0,-5 7-1,-1 3 1,-5 4-3,3 8-4,-10-4-7,8 6-14,-2 0-9,-7 1 0,8-4 1</inkml:trace>
  <inkml:trace contextRef="#ctx0" brushRef="#br0" timeOffset="3735">1550 1209 17,'0'0'29,"2"11"1,-6 0-10,1 7-7,-4-1-3,2 8-1,-3-3 0,0 9 0,-1-1-1,5 2-2,-2-4-1,3 0 0,2-5-2,3-6-3,3-3-5,-5-14-11,10-12-20,3-2-2,-1-12 1,6-5 0</inkml:trace>
  <inkml:trace contextRef="#ctx0" brushRef="#br0" timeOffset="3986">1653 1209 8,'0'0'26,"-2"12"-1,3-1-9,-1-11-1,3 13-2,-3-13-2,7 14 0,-7-14-1,13 17 0,-13-17-2,23 22-1,-8-12-3,2 1-1,0 0 1,7-2-2,-1-4 0,1-1-1,1-4 1,-3-1-1,-1-3 1,-4-1-1,-2-2 1,-15 7-1,13-16 1,-13 16-1,-3-13 0,3 13-1,-15-10 1,6 5-1,-4 2-1,-1 2 1,0 1 0,-2 2 0,-1 2 0,0 1 1,-2 1-1,3 3 1,-2 1 0,0 5-1,1 1 1,-2 3-1,3 3 0,1-2 0,3 3 0,5 1 0,2 1 1,8 1 0,1-3-1,7 0 1,5-4 0,1-3 0,8-1-1,0-10-3,10-2-4,-2-13-7,4-3-20,0-3-6,1-4-1,1-1 2</inkml:trace>
  <inkml:trace contextRef="#ctx0" brushRef="#br0" timeOffset="4567">2253 1408 17,'15'-18'35,"-9"7"1,-6 11 0,1-13-21,-1 13-4,0 0-2,-7-10-3,-3 13 0,0 1-3,-5 3 1,1 1-2,2 3 0,-11 0 1,0 3-1,4-2-1,-2 1 1,8-1-1,1-1 0,0-2-1,3 1 1,10-1-1,0 0 0,3 2 0,6 1 1,1 0-2,9 1 1,5 2 0,-25-15 0,60 32 0,-60-32 0,66 31 0,-66-31 0,55 29 0,-55-29 0,0 0 0,41 42 0,-41-42 0,0 0 1,-8 43 0,-3-30-1,-7 1 2,-1-1-1,-12-2 1,5-3 0,-12-2 0,8-1-1,-2-3-1,2-2 0,0-1-5,0-10-17,11-2-19,2-4 0,5-10-1,-2-8 1</inkml:trace>
  <inkml:trace contextRef="#ctx0" brushRef="#br0" timeOffset="5939">1115 607 21,'10'-6'10,"-10"6"-1,0 0 0,0 0-1,9-2-2,-9 2-2,0 0-2,0 0 0,9 12-1,-9-12 1,5 18 0,-2-6 0,1 2 0,0 3 0,1 3 1,0 3-1,-1 1 1,0 1 0,1-1 0,3 2 1,-2-3 0,7-1 2,-1-11-1,6-5 0,5-8 0,8-7-1,3-10 0,5-5-1,1-9-3,-1-3-5,4-1-13,-1 1-16,-7-7 2,5 4-1</inkml:trace>
</inkml:ink>
</file>

<file path=ppt/ink/ink3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3:06.999"/>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32 0 11,'47'6'7,"5"0"0,7 2 0,5-1-1,1-1-2,-2 1 0,-2-1-1,-8 3 0,-8-2 0,-8 2-1,-10 1 0,-7 1 0,-6-1-1,-4 6 0,-5 2 0,-2 5 0,-2 1 1,0 2-1,-2 1 1,-1 2 0,-3 3 1,0 1 0,-4-1 1,-3 2 2,-7 3-1,-6 6 0,-9-2 1,-4 3-1,-9-1 0,-2 2 0,-5-5-1,5 1-1,2-4 0,7-2-1,6-4-1,10 0 0,8-3 0,7-1 0,9-1 0,10 1 0,11-2 0,10-1 0,12 3 0,9 0 0,6 2-1,3 0 1,-1 1-1,-3 0 0,-9 0 0,-8 1 0,-8 2 0,-11 1 0,-11 0 1,-5 6-1,-12 0 2,-7 4 0,-9 2 0,-12 2 1,-13 2-1,-6 1 0,-4 1 1,-3-1-1,0-1 0,4-3-1,7-2-1,5-4 1,10-7-1,11-2 0,8-4 1,9-2-1,13 0 1,11-1-1,8-1 1,11 2 1,6 1-1,0 2-1,5 0 0,-1 1 1,-1 1-2,-2 3 1,-2 3 0,-6 5 0,0 1 0,-1 3 0,-1 1 0,-4 1 1,-6-3-1,-6 1 1,-4-4 0,-7-2-1,-2-1 1,-5-2-1,-3-2 0,-2 0 0,-1-2 0,-3 1 0,-1 0 0,-2 3 0,-7 1 0,0 3 0,-8 3 0,-1-2 1,-3 0 0,-2 0 0,-4-3 1,-1 0 0,-1-2 0,0-1 0,1-5 0,0 1 0,3 0-1,0 0 0,6-2 0,4-4 0,5-4-1,2 0-1,6 3-4,-6 5-29,0-12-5,1-3-2,-8-15 1</inkml:trace>
</inkml:ink>
</file>

<file path=ppt/ink/ink3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13.3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77 34 13,'0'0'15,"0"0"-3,-2-10-1,2 10-3,0 0-2,-12 6 0,12-6-2,-9 10 0,9-10-1,-10 24 1,4-2-1,-2 5 1,1 7-1,0 5-1,2 6 0,1-3 0,2 2 0,4-6-1,5-8 1,8-10-1,9-13 0,7-15-1,8-12 1,4-10-1,2-8 1,1-7 0,0-2 0,-6-1-1,-8 4 1,-6 5 1,-9 8-1,-6 6 1,-4 5-2,-3 6 0,-4 14 0,0 0-1,-10-3 1,1 15 0,0 4 0,0 7 0,-2 9 1,-3 7 0,2 10 1,-1 10-1,1 11 1,-1 6-1,3 7 0,-1 4 0,2 2 0,0-3-1,2-5 1,1-11-2,2-12 0,3-9-4,-1-16-10,2-15-17,9-9 1,-2-23 0</inkml:trace>
  <inkml:trace contextRef="#ctx0" brushRef="#br0" timeOffset="631">624 249 12,'4'25'24,"-5"-13"0,5 0-14,7-1-8,1-3 0,6-5 1,8-6 0,5-3 0,4-8 1,4-2-1,1-6 1,-1 0 0,1-5 0,-5 1-1,-9 1 1,-4 2 0,-8 0-1,-5 3 0,-7 0-1,-4 4 1,-10 0-2,0 8 1,-9-2-1,-2 7 0,-5 3 0,-5 6 0,-3 6 1,2 5-1,-1 4 0,1 4 0,0 5 0,3 2 0,1 5 0,7 3 0,2-1 0,4 3-1,3 0 1,7 1-1,6-4 1,8-3 0,7-4 0,8-8 0,12-3-4,4-12-5,10-5-13,8-6-13,-1-11 1,3-6 0</inkml:trace>
  <inkml:trace contextRef="#ctx0" brushRef="#br0" timeOffset="1142">1538 61 44,'-6'17'33,"-4"-12"1,-4 4-2,-3 0-30,-6-2-1,-4 4-1,-6 6 1,-3 0 1,-2-2-1,0 2 1,0 0-1,3 3 1,4-1-1,6 3 0,7-1-1,8 0 0,10 0 0,6-1 0,8 3-1,7 0 1,4 0 0,1-1 0,1 0 0,0 0 0,-4-1 0,-1 0 0,-4-3 0,-4 0 1,-4-3-1,-3 1 2,-4-1 0,-6-1 1,-7-1 0,-3 1 2,-10-3-1,-3 3 0,-9-3 0,-2 2-1,-2-4-2,-2 0 0,2 1-2,-2-5-5,10-1-25,1 0-7,5-7-2,6-4 1</inkml:trace>
</inkml:ink>
</file>

<file path=ppt/ink/ink3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26.4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31 0 1,'0'0'13,"0"0"-5,0 0-2,0 0-1,0 0-2,0 0 0,-6 11-1,6-11 1,-1 20 1,0-2 0,-1 2 1,0 8 0,-1 3 1,-1 3-1,2 3 0,-3-2-1,4-1 0,0-3-2,3-4 0,3-10 0,4-3 0,4-11 1,6-6-1,5-10 0,3-4 1,1-7 0,1-3 1,-3-4 0,-3 3 0,-4 0-1,-4 4 1,-6 3 0,-4 4-1,-3 5-1,-2 12 0,0-14 0,0 14-2,0 0 0,0 0 0,0 0 0,0 0-1,-8 16 1,8-3-1,-1 6 1,1 6 0,0 7 1,0 9-1,0 8 1,0 11-1,-2 3 1,1 5-1,-3 2 0,1-3 0,1-4 0,0-7-1,2-11-4,-1-14-4,5-10-12,6-12-12,-10-9 0,20-22 1</inkml:trace>
  <inkml:trace contextRef="#ctx0" brushRef="#br0" timeOffset="621">594 376 7,'-15'3'28,"15"-3"0,-19-7 2,12-5-24,4-4-2,3-6 0,5-4 0,4-4-1,5 0-2,3-1 0,2 3 1,1 4-1,1 5-1,-3 5 1,0 8-1,-3 5 0,0 5 0,-1 5 1,-1 3-2,-1 2 1,0 5 1,0-1-1,-1 1 2,-6 1 0,0 2 2,-8-3 0,-2 4 1,-8-4 0,-4 2 1,-11-3-1,-1 1-1,-3-5-1,-2-2-1,2-3-3,1-3-3,12-1-7,-2-7-14,10-6-9,11 8-2,8-22 1</inkml:trace>
  <inkml:trace contextRef="#ctx0" brushRef="#br0" timeOffset="1071">1026 73 9,'0'0'23,"4"16"-7,-1-3-9,-2 6 1,1 5 2,-3 2 0,1 4 0,-4-4-2,4 4 0,-1-5-1,5-1 0,3-10-1,11-4-3,5-13 0,9-9-1,5-7 0,3-3 0,0-5 0,-2 1 0,-6 1 1,-6 5-1,-9 4 0,-6 7 0,-11 9 0,0 0 0,0 0-1,1 22 0,-2-4-1,0 2 0,3 4 0,1 3 0,3 3 0,2-2 0,4 0-1,2-6-6,7-4-27,6-4-2,0-10 1,6-3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88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382 5 4,'0'0'22,"-10"1"0,10-1-13,0 0-2,-14-2-1,14 2-1,-11-2 0,11 2 0,-11-2 0,1 2-1,10 0 0,-19 0-2,5-1-1,-1 2 0,-1-1 0,-4 1-1,-4 0 0,0-1 0,-2 0 0,26 0 0,-56 2-1,56-2-1,-56 4-4,56-4-14,-57-1-6,57 1-1</inkml:trace>
</inkml:ink>
</file>

<file path=ppt/ink/ink3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28.0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264 19 7,'9'-10'28,"-9"10"0,0-10-10,0 10-7,0 0 0,0 0-1,-9 1-1,9-1-2,-24 11-1,7 0-1,-5-1-2,-2 6-2,-6 4 0,1 4 0,-1 2 1,3 2-1,2 0 0,7 1 0,5-1-1,7 0 1,10-2 0,8-4-2,10-3-2,4-7-5,12-3-6,3-10-9,4-8-8,6-4-3,-7-10 1</inkml:trace>
  <inkml:trace contextRef="#ctx0" brushRef="#br0" timeOffset="331">547 30 18,'0'0'26,"-12"8"-11,12-8-6,-6 14 0,7-2 1,-1-12-2,7 18-1,-7-18-2,22 20 0,-7-9-1,5 2-1,0 3-1,1 0 0,1 3-1,1 0 0,-5 0 0,-6 3 1,-3-4 1,-5 3 1,-7-4 0,-5 2 0,-10-7 1,-2 3-1,-8-6 0,3-1-1,-7-2 0,4-3-1,1-4-1,4 1 0,6-4 0,5-2 0,12 6-1,-5-21 0,14 6-1,7-4 1,6-3-1,5-4 0,5-2 1,3 0-1,2 0 1,-1 3 0,-3 3 0,-2 4 0,-6 6-1,-3 2 1,-5 8 0,-3 4-1,-3 8 1,-2 3 0,-1 3 0,0 3 0,3-2 0,2 1 0,5-4 1,5-5-1,7-7 1,4-5-1,3-5 1,2-3-1,-2 0 1,-4 0-1,-5 3 0,-5 2 1,-9 6-1,-5 6 0,-4 6 1,0 6-1,-2 4 0,2 2 2,1 2-2,2 2 0,5 0-3,-1-4-3,12-2-20,3-3-10,1-11-1,6-4 1</inkml:trace>
</inkml:ink>
</file>

<file path=ppt/ink/ink3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29.1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402 408 13,'0'0'27,"2"-9"-2,-2 9-2,0 0-5,-14-10-4,14 10-4,-19-5-2,4 4-4,-5-2 0,0 2-2,-5-1 0,0 3-1,-2 1 0,-1 4 0,-1 1 1,3 3-1,-2 1 0,0 4-1,0 3 1,5 2 0,3 2 0,5 0 0,6 0-1,4 2 0,9 0 0,9-1-1,9-5-2,4-4-2,13-2-8,4-4-17,7-8-5,9-2 0,-1-7 1</inkml:trace>
  <inkml:trace contextRef="#ctx0" brushRef="#br0" timeOffset="350">612 613 0,'-12'8'29,"-7"-8"1,6-2 0,-1 1-19,0-7-3,14 8-1,-14-23-2,14 8-2,6-4-2,4 0-1,5 2 1,2 0-1,6 5 0,1 2 0,-2 4 1,1 5-1,-1 7 0,-2 3 1,-5 5-1,-1 4 2,-8 1 0,-3 5 3,-8-2-1,-5 4 2,-8-7-1,-1 2 1,-7-6-1,0-1 0,-5-6-1,1-2-2,3-5-2,2-6-3,6 2-4,-1-9-6,13 1-13,5-4-11,5-7 1,10 1-1</inkml:trace>
  <inkml:trace contextRef="#ctx0" brushRef="#br0" timeOffset="761">871 384 19,'0'0'27,"5"13"-5,-3-2-9,-1 2-1,2 4-1,-4-1-2,5 5 0,-5-4-1,6 3-1,-4-4 0,5 2-1,0-7-2,7-1 0,4-7-2,6-7-1,5-3 1,5-5-1,1-3 0,2-2-1,-2 0 1,-4 2-1,-5 0 0,-7 6 0,-6 4 1,-12 5-1,10 7 1,-10 3 1,1 1-1,0 0 0,3 2 0,6 0 0,5-5 0,7-2 0,3-5 0,4-2 0,0-4 0,1 0 0,-4-1-1,-4 2 0,-4 1 1,-5 2-1,-4 5 0,-9-4-1,13 15 1,-8-3 0,0 2 0,2-1 0,3 3-1,-2-5-4,10 4-13,0-7-19,1-8-1,3-3 1,-1-9 0</inkml:trace>
  <inkml:trace contextRef="#ctx0" brushRef="#br0" timeOffset="1322">1950 402 15,'-2'12'29,"6"5"0,-4-17 1,-7 19-18,7-4-11,0 5 0,0 5 2,0 4-1,0 6 1,-2 5 1,1 5-1,-2 1 1,0 4-1,-2-2-1,0-1-1,-1-6 0,-1-5 0,1-8 0,2-5 0,-4-8 1,3-4-1,5-11 1,-16 0 0,5-9 0,2-3 0,-3-7-1,-1-1 1,2-6-1,2-4 0,2-3-1,3-2 1,6-1-2,3 0 1,8 1 0,2 1 0,7 3-1,6 2 0,3 4 0,4 4 1,3 3-1,3 4 1,-1 3-1,0 5 1,0 4-1,-6 4 1,-1 5-1,-5 5 1,-5 2-1,-6 4 1,-6 1 0,-6 3 1,-7 1 0,-7 0 0,-8-2 1,-5 1 0,-6-3 0,-3-4 0,-5-1-1,0-5 1,-1-4 0,4-3-4,4-3 1,5-5-2,7-2-2,4-6-3,14 2-3,3-9-3,13 4-5,2-6-5,10 1 1,3-5 1,6 3 5,2-1 4,-2 1 7</inkml:trace>
  <inkml:trace contextRef="#ctx0" brushRef="#br0" timeOffset="1893">2260 503 1,'37'-19'6,"0"6"2,-6 4 1,-3 5 1,-2 3-1,-7 3-1,0 4 1,-8 1 2,-2 9 1,-5-2 2,0 8-1,-5-2-3,3 5 0,-3-5-3,3 4 0,-2-4-2,5-1-1,0-7-2,7-5 0,4-8 0,6-4-1,3-7 1,3-2-1,2-3 0,1-3-1,-2 1 1,-3 2-1,-5 4 0,-5 4 0,-4 5 0,-3 3 1,-9 1 0,9 13-1,-7-2 1,2 5 2,-2 1-2,3 4 1,-1 0-1,3 2 0,1-2-1,3-1-2,3-2-2,-1-6-6,8-1-10,1-7-16,-2-10-2,4-6 2</inkml:trace>
  <inkml:trace contextRef="#ctx0" brushRef="#br0" timeOffset="2383">3271-2 20,'17'7'29,"-17"-7"1,8 21 1,-5-4-25,-2 7-3,0 6 0,-4 6 1,2 9 0,-2 4 0,1 7 0,-3 1-1,2 3 0,-2-4-1,2-2 0,-1-6-1,0-5-1,0-11-2,-1-7 0,-1-7 0,-3-9 0,0-6-1,-3-9 0,0-6 0,-1-6 2,1-3 0,-1-4 1,3-1 1,2 0 1,1 2-1,6 6 1,2 1-1,3 6 0,-4 11-1,20-11 0,-3 11 0,2 4 0,9 1-1,3-1 1,6 0 0,5-2 0,6-2-1,5-2 1,3-2 0,3-2 0,-1-3 0,-2 0-1,-3 0 1,-3 0 0,-8 1 0,-7 0 0,-8 1-1,-7-2 1,-8 3-1,-12 6 0,4-11 0,-4 11 0,-23-1 0,3 3 0,-4 4 0,-4 4 1,-4 5 1,-1 5 1,-2 3 0,2 4 0,2 1 1,5 4 0,7 1 1,8 2-1,7 2-1,12 0 0,9-4 0,10 1-2,11-3-2,4-6-6,11-6-26,10-3-1,3-15 1,10-4-1</inkml:trace>
</inkml:ink>
</file>

<file path=ppt/ink/ink3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32.36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221 26 15,'-13'-6'26,"13"6"1,-5-12 1,5 12-28,0 0 0,1-9 2,-1 9 3,0 0 1,6 19 1,-5-4 0,4 13 1,-2 5-1,5 11-1,-4 5-2,2 9 0,-4 1-2,0 1 0,-2 1-1,-1-7-1,-2-7 1,-2-7-1,-1-11 1,-2-6-1,-1-9 1,-1-6 0,-2-10-1,-2-7 1,-4-7-2,-1-4 2,-3-4-2,0-3 1,2-1-1,1 1 0,1 2 1,4 5-1,4 5 1,2 3-1,8 12 0,-3-12 0,3 12 1,19-2-1,0 2 0,2-1 0,7-1 0,4-4 0,6 0 0,2-6 0,2-3-1,-2-3 0,3-3 1,-4-4-1,0-1 1,-4-4 0,-4 1 0,-5 1 1,-3 1 0,-5 3 0,-6 2 0,-3 6 1,-3 1 0,-6 15 0,5-15 1,-5 15-2,0 0 1,0 0 0,-7 11-1,1 4 1,0 7 0,-1 7 1,-1 8-1,0 6 1,1 4 0,2 2 0,2-3-1,4-3 0,3-8-1,6-7 0,6-10 0,6-10-1,5-8 0,4-7 0,4-3 0,0-4 0,-2 0 1,-3-1-1,-5 4 0,-6 3 1,-2 7 0,-7 5 0,0 4-1,-1 3 1,3 5 0,6 0 0,5 0 0,3-2 1,6-2-1,6-5 0,1-4 1,2-5 0,-1-6-1,-3-3 1,-5-4-1,-4-3 0,-7-2-1,-6-2 0,-6 0-1,-6 0 1,-3 4-1,-6 1 0,-4 3 0,-5 5 1,-2 4 0,-5 6 1,-2 3-1,-2 2 2,0 2-1,-1 6 1,0 0 0,3 3 1,3 0 0,5 1 0,5 3 1,5 3-1,6 2 1,10 2 0,8 0-1,11 2 0,8-1 0,9 1-2,8-1-1,2-4-5,6 0-11,3-5-18,-12-10-2,-2-4 1</inkml:trace>
</inkml:ink>
</file>

<file path=ppt/ink/ink3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34.0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17 276 1,'10'1'25,"-10"-1"-1,6 19-2,-3 3-18,-1 8-4,2 10 0,-1 6 2,0 11 1,-1 5 1,1 2 0,-4-1-1,-1 0 1,0-5-1,0-3 1,0-7-2,0-7-1,0-8 0,0-5-1,1-8 1,0-6 0,1-14 0,0 0 0,-9 2 0,5-16 1,-3-9-1,2-7 1,0-8-1,1-9-1,2-7 1,2-4-1,5-1 0,4-1-1,6 1 1,2 2 0,7 4-1,4 6 0,2 6 1,1 6 0,3 7-1,-3 7 1,1 10 0,-3 7 0,-4 9-1,-4 6 1,-4 8 0,-2 5 1,-8 3 1,-1 2 1,-6-3 1,-3 2 1,-7-7 0,-2 0 0,-8-7 1,-1-2-1,-7-9-1,-1-2-1,-2-4-2,3-6-3,2-2-4,2-5-3,12-1-12,6 0-14,6-6-1,10 2 1</inkml:trace>
  <inkml:trace contextRef="#ctx0" brushRef="#br0" timeOffset="601">617 288 6,'10'29'22,"-10"-3"-6,3 4-10,3 0-3,-2 3 1,3 1 0,-1-3 1,4-1 1,-2-4 1,2-2 0,0-6 0,-3 2 0,0-9 0,-1 2 0,-6-13 0,6 14 0,-6-14 0,0 0 1,-10 5 0,10-5 0,-15-5-1,15 5 1,-20-18-4,12 4-2,1-10-1,2-1 0,7-3-2,7-4 1,6-1-2,7-1 2,8 0-2,4 1 1,6 9-2,1-2-4,6 9-4,-6-1-9,3 7-16,0 7-2,-6 3 2</inkml:trace>
  <inkml:trace contextRef="#ctx0" brushRef="#br0" timeOffset="1021">1250 516 13,'0'0'29,"-16"-11"0,14 0 0,3-4-20,1-2-8,6 0-1,-2 0 0,4 4 0,2 1 1,1 5-1,1 4 1,4 4 0,-3 3-1,1 4 1,2 3-1,0 3 0,0 3 1,0 3 0,-5-2 3,1 4-1,-9-6 3,-2 6 1,-10-3 0,-4 2 1,-11-7 0,-1 3-1,-13-6 0,3 0-3,-3-4-1,3-6-3,4-2-3,3-9-3,13 0-7,1-13-13,18-4-12,6-4 0,8-7 0</inkml:trace>
  <inkml:trace contextRef="#ctx0" brushRef="#br0" timeOffset="1452">1706 0 24,'0'0'28,"0"0"1,0 10-8,0-10-17,-1 17 0,-1 1 0,2 7 0,-2 7 1,2 9 0,-4 6 0,2 6 0,-4-1-1,2 1-1,-3-4-1,3-3-1,-1-11 1,1-8-2,3-10 0,1-17 0,13 1-1,5-16-1,8-8 1,6-7-1,7-2 0,5-3 1,4 1 0,-1 6-1,-4 7 2,-4 11-1,-6 7 1,-5 10 1,-7 8 0,-8 9 1,-8 7 1,-3 5 0,-8 1 1,-3 1 0,-7-3 1,-2 0 0,-7-7 0,1-1-1,-4-10-1,-2-5-1,-2-4 0,1-6-2,2-4-1,0-8-3,8 4-9,-1-3-23,7-9-1,7-3-3,5-2 2</inkml:trace>
  <inkml:trace contextRef="#ctx0" brushRef="#br0" timeOffset="1993">2424 614 62,'3'15'39,"-3"-15"0,-1 10-1,1-10-35,0 0-3,-13-8 0,13 8 0,-11-5-1,11 5-1,0 0-4,-9-11-12,9 11-20,11-10 0,2 1 0,5 1 0</inkml:trace>
</inkml:ink>
</file>

<file path=ppt/ink/ink3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36.33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93 537 28,'-18'-3'31,"-3"-6"1,-1-3-19,7 1-5,2-7 0,8 1-3,5-5-2,8-1 0,8-1-2,5 1 0,6 2-2,4 4 1,4 6 0,-1 6 1,-2 8-1,-4 6 1,-6 9 1,-5 8 0,-10 2 1,-7 8 1,-10-3 1,-6 4-1,-8-6 1,-3 1-2,-7-10-1,1-6-3,2-5-5,-1-16-8,8-6-14,6-10-9,4-12 1,11-8 0</inkml:trace>
  <inkml:trace contextRef="#ctx0" brushRef="#br0" timeOffset="341">409 0 15,'11'17'28,"2"17"-1,-11 3-6,2 5-16,2 9 1,-4 4 0,2 6 0,-6 0 0,4 6 0,-5-3-1,1 5 0,-4-5-1,2-5-3,-3-8 0,-1-8-3,3-3-4,-5-15-4,3-12-17,7-13-7,-17 0 1</inkml:trace>
  <inkml:trace contextRef="#ctx0" brushRef="#br0" timeOffset="581">184 493 16,'-3'-12'29,"12"9"2,3 0-2,8-2-19,11 2-5,5-4-1,7 2 0,8 1-1,4 0 0,2 2-5,-2-5-9,-1 1-20,8 6-2,-6-9 0</inkml:trace>
</inkml:ink>
</file>

<file path=ppt/ink/ink3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37.4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29 22,'0'0'26,"0"0"-11,9-6-2,-9 6-1,11 1-3,0 4 0,2-1-3,6 5 1,3 1-2,6 5 0,2 4-1,2 3-2,1 3-1,-2 3-1,-1 1 1,-4 2-1,-5 0 0,-6-1 0,-7-3 0,-4 0 1,-11-3 0,-4-1 0,-10-3 0,-4-3 0,-5-4 1,-2-2-1,-1-4 0,2-4 1,3-4-2,6-5 1,4-4-1,8-4-1,9-7 0,8-4 0,9-2 0,6-5-1,8-2 1,3-5 0,5 3 1,2 1 0,0 4 0,-2 4 0,-2 4 0,-3 3 1,-4 7-1,-4 4 0,-1 6 1,-3 5-1,-3 5 1,-2 8-1,-1 4 1,-2 4 0,-2 0 1,3 3-1,-3-2 1,4-3-1,-1-5 1,8-7-1,3-8 0,6-5 0,2-5 0,2-2 0,0-2 0,-1-2-1,-5 3 1,-5 3-1,-6 4 1,-7 6-1,-11-1 1,13 16 0,-9-2 0,1 5-1,2 0 1,2 2 0,5 1-1,0-2-2,6-1-4,-3-8-9,3-5-21,5-4-1,-4-9 0</inkml:trace>
  <inkml:trace contextRef="#ctx0" brushRef="#br0" timeOffset="721">1260 32 20,'9'15'30,"-9"-15"0,-1 19 1,0-6-24,-2 3-3,3 4 0,-4-2 2,2 5-2,-1-3 2,4 2-2,-1-2 1,5-1-1,1-6-2,5-3 1,1-6-2,6-4 0,0-5 0,3-4 0,2-6 0,0-4-1,-1-5 0,-2-3 1,0 0-2,-5 0 2,0 1-2,-4 2 1,-1 2 0,-2 6 0,-2 3-1,-1 3 1,-5 10-1,0 0 0,0 0 0,0 0 1,0 0-1,2 20 2,-6 0-1,0 8 0,-5 6 2,0 12 0,-4 8 0,-2 13 1,-1 7-1,-1 8-1,1 1 0,3 1 0,4-1-3,1-8-4,9-2-4,-1-15-17,4-11-10,4-8-1,-3-15 0</inkml:trace>
</inkml:ink>
</file>

<file path=ppt/ink/ink3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38.93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35 468 10,'0'-11'24,"0"11"1,13-10-18,-13 10-1,0 0 1,0 0 1,0 0 0,6 23 0,-5 2-1,-2 4 0,3 13-2,0 8-1,2 9 0,-1 5-2,2 5 1,-2-4-1,1 1 1,-4-8-1,1-5 1,-3-10-1,1-8 0,-3-10 0,-1-5 0,1-8 0,4-12 0,-11 4 0,11-4 0,-16-23-1,7-2 0,2-12-2,-1-10-1,1-9 0,3-6-1,5-4 0,2-1 0,7 2 1,2 3 0,8 6 1,1 8 0,6 10 0,1 6 1,2 9-1,1 5 2,1 9-2,-1 8 1,-3 6 1,-3 9-1,-2 6 0,-5 6 1,-4 3 0,-6 4 1,-7 1 0,-4 0 1,-7-1 0,-3-4 0,-8-6 0,0-3 0,-5-7-1,-1-6-2,1-6 0,-2-8-2,4-2-1,-1-9-5,9 2-8,4-6-19,6-7-3,11-1 3</inkml:trace>
  <inkml:trace contextRef="#ctx0" brushRef="#br0" timeOffset="601">544 430 25,'21'16'25,"5"11"1,-7 1-17,-4 4-6,2 2-1,-5-3 3,1 1 0,-5-6 1,2 2 1,-5-8 0,4 1 0,-6-8 0,2 2-1,-5-15-1,3 18 0,-3-18-2,-2 10 1,2-10 0,-9 5 0,9-5-1,-14-3 1,3-3-1,1-3 0,-3-5-1,1-2 0,0-4 0,4-4-2,2-2 0,5-3 0,5 0 0,4 2 0,6 2-1,3 4 1,6 1-1,3 2 1,3 4-1,0 4 1,4 3-3,-3 0-2,7 7-8,-7-2-15,2 1-9,0 5-1,-6-2 1</inkml:trace>
  <inkml:trace contextRef="#ctx0" brushRef="#br0" timeOffset="1071">1073 688 30,'-10'-1'31,"10"1"1,-4-13-11,4-5-16,9-2-2,0-6 0,5 4 0,2-2-1,5 5 1,-2 2-1,3 7 1,-1 7-2,-3 7 0,-1 7 0,-2 4-1,-2 4 0,-2 4 0,-3 2 1,-2 3 0,-5-1 2,-3 0 1,-7-2-1,-4 1 1,-10-6 0,-4 0 0,-6-6-1,-2-3-1,-2-6-5,-2-9-4,8-3-18,4-7-11,3-8-2,10-2 2</inkml:trace>
  <inkml:trace contextRef="#ctx0" brushRef="#br0" timeOffset="1482">1597 567 21,'10'13'28,"-10"-13"0,-3 10-16,5 4-4,-4 3 1,4 11 1,-6 3-1,3 15-1,-6 5-1,2 10-1,-3-1-1,2 4-2,-1-2-1,-1-2-1,2-5 0,1-11-1,1-8 1,1-10-1,2-8 2,0-3-1,1-15 1,0 0 0,0 0 2,-13-18-2,7-6-1,0-5 1,-2-10-2,-2-12-1,3-10-1,2-7 1,4-4-2,2-1 0,7 4 2,5-1-1,5 9 1,6 8 0,5 10 0,3 10 1,3 10-2,0 7 2,1 8-1,-1 8 0,-4 8 1,-4 7-1,-4 6 1,-6 4-1,-5 4 2,-5 3-1,-8 0 1,-4 1 0,-7-1 1,-3-3 0,-7-4 0,-3-5 0,-2-5-1,-2-7-1,2-4-2,-1-10-8,10-7-18,4-4-8,4-8-1,11-1 1</inkml:trace>
  <inkml:trace contextRef="#ctx0" brushRef="#br0" timeOffset="2083">2071 670 18,'5'12'29,"-5"-12"0,1-10-1,3-1-25,1-4-1,7-4 1,-2-1 1,7 0-1,0-3 1,6 5 0,-1 2 0,3 7 0,-3 5-2,1 4 0,1 4-2,-3 6-1,0 5 1,-2 3 0,-3 0 0,-4 4 1,-3-2 1,-4 4 1,-9-4 0,-3 1 1,-10-3 0,-3-1 0,-4-5 0,-2 0-1,-2-7-1,1-2 0,2-5-2,1-6-4,8 0-4,-1-9-11,6-2-17,9 0-2,2-6 2</inkml:trace>
  <inkml:trace contextRef="#ctx0" brushRef="#br0" timeOffset="2523">3008 482 31,'0'0'33,"0"0"2,-11 4-2,-7-3-23,-9-1-7,-1 3-1,-5-1-1,-2 4 1,-1 3 0,2 3 0,2-1 0,6 2-1,4-3 0,6 0 0,4-1 0,6 0-1,6-9 0,3 15 1,4-6-1,4 2 1,-1 1-1,2 4 0,0 2 0,0 2 1,-2 1-1,-5 2 0,-3 0 0,-2 1 1,-4-3 0,-2-1 0,-6-3 0,1-3-1,-2-4 1,3-3 1,1-3-2,9-4 0,0 0 0,-6-21-2,16 6 0,5-6 0,8-1-1,3-6-1,9 0 1,2-1 0,6 3 1,-2 1 0,0 5 0,-1 4 1,-1 2 1,-3 7 0,-4 4 0,-3 5 1,-3 5 1,-4 7 0,-3 3-1,-2 8 2,-5 3-1,-3 4 1,-4 0-2,1-1 1,-3-3-1,-1-6-2,0-4-1,-2-18-5,8 10-11,0-20-18,0-11 0,4-5 0</inkml:trace>
  <inkml:trace contextRef="#ctx0" brushRef="#br0" timeOffset="3164">3624-2 18,'0'0'30,"18"-3"3,-18 3 0,0 0-24,11-2-4,-11 2 0,0 0 0,0 0 1,6 19-1,-7-5-1,3 11 0,-2 7-1,3 13 0,-2 8-1,1 10 0,-3 8-1,-2 6-1,-3 4 0,-3-4 0,-1-3-1,-3-10 0,0-11 1,1-8-1,-1-14 1,1-14 0,1-13 1,0-12-1,0-9 0,-1-7 0,-1-4 0,-1-3-1,1-1 1,0 3-1,3 4 1,2 5 0,3 4-1,2 5 1,3 11-1,8-15 0,5 10 1,6-2-1,9 2 0,6-5 0,11 1 0,4-1 1,6-2 0,1 2 0,1-1-1,-3 4 2,-6-1-1,-3 4 0,-7 3 0,-6 4 0,-6 6 0,-6 4 0,-4 2 1,-5 5-1,-4 3 1,-1 2-1,-4 0 1,-2 1-1,-1-5 0,0-3-3,3 2-10,-1-9-23,-1-11 0,0 0 1,-2-21-1</inkml:trace>
  <inkml:trace contextRef="#ctx0" brushRef="#br0" timeOffset="3805">4172 157 38,'11'18'27,"-11"-18"-7,9 12-16,0-4-38,-9-8 0</inkml:trace>
  <inkml:trace contextRef="#ctx0" brushRef="#br0" timeOffset="3996">4431 647 6,'-16'-5'28,"16"5"0,-6-24-7,10 0-12,11 0-1,2-4 0,10 4 0,1 0-2,4 6 0,-3 4-1,2 10 0,-8 4 0,-2 8-1,-7 7-3,-3 4 0,-7 5 0,-4 5 0,-6 0 2,-3 4-1,-7-4 2,-1 0 0,-6-8 0,0-3 1,-4-6-2,0-5 0,2-6-2,1-5 0,2-3-2,0-8-3,9 2-6,-4-10-8,9-4-20,10 2-1,1-4 1</inkml:trace>
  <inkml:trace contextRef="#ctx0" brushRef="#br0" timeOffset="4366">4746 455 5,'17'14'24,"-7"-8"2,-10-6-15,18 19-1,-14-9 3,6 7 0,-10-4 2,6 5-2,-7-4 0,5 6-3,-3-5-2,6 3-2,3-8-1,5-3-3,8-6 0,4-4-1,4-3-1,0-2 1,2-4-1,-2 1 1,-3 1-1,-4 0 1,-5 3-1,-3 4 0,-1 2 0,-3 2 0,0 2 0,0 4 0,-1 4 0,1 2 0,-3 8 0,1 3 0,-1 2 0,-2 3 0,1 4-5,-5-6-15,5-1-18,-1-4 0,-7-22 0,10 7-1</inkml:trace>
</inkml:ink>
</file>

<file path=ppt/ink/ink3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44.06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0 321 13,'0'0'30,"15"-13"-5,-6 11-1,-9 2-5,12-4-4,-12 4-4,0 0-3,0 0-1,10 14-2,-9-1-1,3 8-2,-2 5 1,3 6-1,-1 4 2,1 4-3,-1-2 1,-1 0-2,3-6-2,-5-10-4,8-3-13,-9-19-17,6-10-3,-4-10 2</inkml:trace>
  <inkml:trace contextRef="#ctx0" brushRef="#br0" timeOffset="311">151 0 15,'18'11'31,"-18"-11"0,10 9 2,-10-9-25,0 0-3,0 0 0,0 0-2,9 8-2,-9-8-7,0 0-17,0 0-9,1 9 0,-1-9-1</inkml:trace>
  <inkml:trace contextRef="#ctx0" brushRef="#br0" timeOffset="561">330 320 22,'0'0'25,"0"0"-14,2-9-5,-2 9 4,0 0 2,8 13 0,-8 1-1,5 9-1,-2 0-1,1 7-1,-1-1-1,6 3-2,-1-2-1,5-4-2,-1-7-1,5-7-1,4-8 0,2-6 0,3-8 0,3-4 0,-1-5 0,1-3 0,1-2 0,0 0 0,-1 3 0,-1 1 0,-4 7-1,-2 0 1,0 7-1,-3-1 1,-1 8 0,-1 4 0,-7 1 1,1 6 0,-1 1 2,-2 9 0,-4 1 1,-1 11 1,-3 1-1,0 5 0,-4 4-1,0 0-1,-3 1-3,-3-9-6,3-7-31,-3-4 0,-6-17-2,0-10 1</inkml:trace>
</inkml:ink>
</file>

<file path=ppt/ink/ink3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47.3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67 9,'3'-13'23,"-3"-2"-13,3 0-3,3 4 0,-6 11 0,10-13-1,-10 13 0,15 14-1,-3 3 2,3 11-3,5 10 0,3 8 0,5 9-1,4 7 0,3 5-1,0 3 0,0 1 0,1 0-1,-3-2 0,0-4-2,-2-2-4,-5-6-9,-3-5-8,0-3-7,-14-16-1</inkml:trace>
  <inkml:trace contextRef="#ctx0" brushRef="#br0" timeOffset="310">58 806 6,'-14'-11'24,"8"2"-5,6-1-4,5-7 0,9 0 0,8-14-3,16-3-1,10-13-3,15-4-1,8-11-2,10-1-1,1-2-3,1 1 0,-5 5-1,-11 7-1,-10 9-1,-16 7-3,-7 13-8,-13 6-8,-11 8-14,-10 9 3,0 0-1</inkml:trace>
  <inkml:trace contextRef="#ctx0" brushRef="#br0" timeOffset="681">750 824 12,'29'-5'26,"-6"-8"-6,12-8-9,3-2-2,3-7 0,2 2-4,-3-2-1,-2 3 0,-6 2 0,-3 4-1,-7 3 0,-6 6-1,-4 4-1,-12 8 0,12-9-1,-12 9 0,0 0 1,4 18-1,-5-3 1,0 4-1,-1 6 1,0 7 0,-1 5 0,-1 6-1,-2 0 0,0 1 1,0 0-1,0-4 1,0-2-1,-1-3 1,-1-6 0,-1-6 0,0-4 0,-3-3-1,-1-4 1,-3-3 0,0-4-1,-4-2 1,1-1-1,1-1 2,-1-3 0,5 2 0,2-2 0,12 2 0,-15-1 0,15 1 0,0 0 0,0 0-1,22-7 0,-2 3-1,7 0 0,5 0 0,5 0 1,3-1-1,1 2 0,-1 1 1,-4 2-2,-5 0 1,-3 3-2,-7-4-7,2-1-24,3 3-2,-6-8 1,5 0 0</inkml:trace>
</inkml:ink>
</file>

<file path=ppt/ink/ink3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48.8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0 131 35,'0'0'34,"0"0"2,9 10-2,-9-10-22,10 4-9,3 1-5,2-2-3,9 4-6,-1-4-10,6-2-14,9 1 1,-1-7-1</inkml:trace>
  <inkml:trace contextRef="#ctx0" brushRef="#br0" timeOffset="160">639 16 24,'26'-9'27,"-2"7"-4,-4 7-9,-1 2-5,-1 9-3,-2 0 0,2 5-3,0 0 0,1 0-3,1 2-6,-1-5-3,0-2-9,7-3-11,-6-11-1</inkml:trace>
  <inkml:trace contextRef="#ctx0" brushRef="#br0" timeOffset="371">1387-2 8,'24'5'27,"8"12"0,-8-6-2,5 7-20,0 3-12,6 0-11,5 5-10,-9-7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6.62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-1 453 6,'0'0'15,"0"0"-4,0 0 0,0 0-2,0 0 0,0 0 0,-3-49 0,3 49 1,0 0-3,13-52 0,-13 52-2,0 0-2,22-56-1,-22 56 1,7-44-1,-7 44 0,0 0 0,17-57 0,-17 57 0,1-44-1,-1 44 0,-10-45-5,10 45-7,3-44-20,-3 44 1,1-63-1</inkml:trace>
</inkml:ink>
</file>

<file path=ppt/ink/ink3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49.6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137-8 46,'17'2'36,"-17"-2"0,16 15-2,-6 0-27,1 8-7,4 7-1,4 11 0,3 8 1,2 9 0,4 8 0,5 4 0,0 4 0,2-1 0,-1-3-3,2 2-3,-7-10-3,3-3-7,-10-15-6,-4-8-5,-8-10-4,-10-26-3</inkml:trace>
  <inkml:trace contextRef="#ctx0" brushRef="#br0" timeOffset="261">108 621 9,'-31'-5'17,"6"3"2,5 3 0,5-3-1,5 4-1,10-2 0,0 0-3,-8-13-3,21-2-2,3-12-4,16-5 0,10-12-3,12-8 0,12-6-1,10-5 0,7 1 0,2 6-1,0 5 0,-8 7 1,-9 11-1,-11 6-1,-11 11-3,-15 4-2,-5 15-9,-12 6-21,-13 2-1,-7 7 1</inkml:trace>
  <inkml:trace contextRef="#ctx0" brushRef="#br0" timeOffset="731">948 672 31,'0'0'28,"21"-9"2,-21 9-13,10-6-13,-10 6-2,0 0 2,10 12 0,-11 3 1,1 9 0,-2 2 0,1 9 1,-2-1-1,2 4-1,-2-3-2,4-4 0,-1-8 0,7-8-1,5-12 0,5-10 0,5-9 0,6-6 0,2-5 0,4-3 0,0-1 0,1 1 1,-6 5-1,-2 6 0,-5 4 1,-1 4-1,-3 6 0,-2 4-1,0 4-1,-2 3 1,0 5 0,-2 4 0,0 2 0,-3 6 1,-1 5 0,-2 3 0,-3 3 0,0 1 1,-3 0-1,0-2 1,-2-1-1,0-5 0,-2-3-1,1-9-4,5-1-18,-2-14-16,0 0-1,0 0 1,-13-19-1</inkml:trace>
</inkml:ink>
</file>

<file path=ppt/ink/ink3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3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4:55.285"/>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-8 52 2,'0'0'4,"0"0"-1,-11 1-1,11-1 2,0 0 1,0 0 1,0 0 0,0 0 1,0 0-1,0 0-1,0 0-1,0 0-1,0 0-1,12-6 0,-12 6-1,12-7 0,-12 7-1,16-7 1,-16 7 0,12-6-1,-12 6 0,12-3 0,-12 3 1,16-7 0,-4 5 2,2 0-1,7-3 2,0 2-1,7-2 1,1 3 0,3 7-2,2-5 1,2 2-2,2 1 0,5 3-1,1-1 0,3 1 1,5-3 1,2 0 0,6-4 1,3 1 0,-1-2 1,3 4 0,1-4-1,4 5 0,-1-2 0,3 3-1,2 0-1,3 3 0,3-2 0,4 0 0,1-2 0,5 0 0,0-3 1,3 3-1,0-3 0,3 0 0,-3-1 0,3 1 0,-2 0 0,2 1 0,1 0 0,-2-1-1,-3 1 1,-1 4 0,-1-2 0,-2 3 1,-3 1-1,1 0 1,0 0 0,1-1 0,-1-1-1,2-2 0,-1-2 0,-2-1 0,-3-1 0,-4-1 0,-8-1 0,-5-1-1,-7-1 1,-3 1 0,-6-2-1,-5 2 1,-5-3-1,-7 3 1,-3-1-1,-7 0 1,-3 3-1,-6 0 1,-13 2-1,12-2 0,-12 2 1,0 0-1,0 0 0,0 0 1,0 0-1,0 0-1,0 0 1,0 0-2,0 0-2,0 0-7,-23 0-25,-8 5-1,-21-5 0,-17-2 0</inkml:trace>
</inkml:ink>
</file>

<file path=ppt/ink/ink3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4:56.707"/>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21 143 9,'-12'-13'23,"12"13"-1,-14-13-17,14 13-7,3-11-3,-3 11-3,15-2-2,-3 7 1,6 0 1,3 3 0,2-1 3,0 2 4,7-3 5,2 6 2,5-8 3,-4 1 0,8-3-1,5 1 1,6 2-1,15-1-1,1 3-2,12-3-2,-1 6-1,20-5-2,-7 6 1,12-7 0,0-1 0,5-3-1,0-1 1,6-5 1,5-4 1,1-1 1,5 1 1,-2-6 0,2 4 1,-3-1-1,5 4 1,-4 0-2,2 5 0,-5-1-2,-1 4 0,-4 4-1,0 0 0,-1-3 0,-3 1 0,-8-1 1,3-2-1,-4-2 1,4-5 0,1-4 0,-2-1 0,-4 1 0,-2 0-1,-2-2 1,-7 3-1,-7 0 0,-10 5-1,-7 2 1,-8 3-1,-7 0 1,-7 2 0,-7 0-1,-4 2 1,-5-2-1,-1 0 1,-6 0-1,-1 0 1,-5 1-1,1-1 1,-4 1-1,-1-1 1,-12 0-1,14 1 0,-14-1-1,0 0-1,0 0-1,0 0-1,0 0-2,2 10-4,-3 4-10,1 6-15,-8 0 1,1 5 1</inkml:trace>
  <inkml:trace contextRef="#ctx0" brushRef="#br0" timeOffset="14811">6952 4706 6,'0'0'7,"0"0"-4,0 0-1,0 0-1,-9-2-1,9 2 1,0 0-1,0 0 0,0 0 1,0 0 0,0 0 2,0 0 2,0 0 1,0 0-1,0 0 0,0 0 0,0 0 0,0 0-1,0 0-2,0 0-2,0 0 0,0 0-1,0 0 1,0 0-1,0 0 1,0 0 0,0 0 0,0 0 1,0 0 1,0 0-1,0 0 0,0 0 1,0 0-1,0 0 0,0 0 0,0 0 0,0 0-1,0 0 0,0 0 0,0 0 0,0 0 0,0 0 0,0 0 0,0 0 0,0 0 1,0 0 0,0 0 0,0 0 1,0 0-1,0 0 0,0 0 1,0 0-1,0 0-1,0 0 0,0 0-1,0 0 1,0 0-1,0 0 1,0 0-1,0 0 1,0 0 0,0 0 0,2 10-1,-2-10 1,0 0 0,0 0 0,0 0 0,0 0 0,8 10 0,-8-10 0,0 0 0,0 0 0,8 10-1,-8-10 1,0 0 0,9 13 0,-9-13-1,0 0 1,8 13 0,-8-13 0,10 6-1,-10-6 1,11 6 0,-11-6 0,14 8-1,-5-1 1,1-1-1,0 2 1,0 0-1,2 0 0,-1-1 1,0 2-1,-2-2 0,-9-7 1,14 10 0,-14-10-1,16 9 1,-16-9 0,17 11 0,-6-6 0,1 0 0,1 0 0,2 1 0,0-1 0,2 1 0,1-1 0,1 0 1,0 0-1,2 1 0,2 0 1,1 0-1,-1 0 1,2-2 0,1 1 0,1-2 0,1 0 1,-1-1-1,1-1 1,0 1-1,0 0 0,2 1 0,0 0 0,2 0 0,1 0 1,2 0-1,4 1 0,-1-2 0,4 1 1,3-1-1,-1 0 0,1 0 0,-1 0 0,-1-1-1,-2 2 1,-1 0 0,-3 0-1,-2 0 1,2 0 0,-1 0 0,0-1 1,1-1 0,4-1 1,2-3 0,2 2-1,2-4 1,1 1 0,0-1-1,3 1-1,-2 0 0,-1 1 0,1 0 0,1 0-1,-3-1 0,2 1 1,-2 0-1,-1-1 0,2 0 0,-2 0 0,1 0 0,-1 1 1,0 0-1,2 0 0,-1 0 1,2 0 0,2-1-1,2 1 1,-3-1 0,3 2-1,0-1 0,-1 1 1,1 0-1,0 1 1,-1 0-1,0 0 1,1-1-1,1 0 1,0-1 0,3 0 0,0-1 0,2 0-1,2 0 1,1 0 0,2 0-1,1 1 0,0-1 1,0 1-1,3 0 0,-1 0 0,-1-1 0,4 1 1,-2 0-1,2 1 1,2 0 0,-1 1-1,0-1 2,0 2-1,1-1 0,-1 3 0,-1-1 1,2 1-1,-1 0 0,4-1 0,0 0-1,2-1 1,2-2 0,2 0-1,0-2 1,1 0-1,-1 0 0,1 1 1,-3 2-1,1 0 0,-4 2 1,1 2-1,2 0 0,1 1 0,1 0 0,1-1 0,3-1 1,3-1-1,3-1 0,0 1 0,1 0 0,0 0 0,-1 1 0,-2 2 0,-1 1 0,-2 2 0,0 0 0,-2 1 1,-2 1-1,3-1 0,1 0 0,3-1 0,1 1 0,5-2 0,-2 0 0,4 0 1,5 1-1,-2 0 0,1 1 0,0-2 0,4 0 0,1 1 0,6 0 0,1-2 0,2-1 0,0-1 1,3-1-1,2 0 0,2-2 0,1-1 1,3 0-1,-1-1 0,5-1 0,5 1 1,4 0-1,0 0 0,8 0 0,4 0 1,1 0-1,4-1 0,1-1 0,3 0 0,-1-2 1,0 0-1,-4-1 1,-2 1-1,0-2 1,-3 2 0,-6 1 1,-5 1-1,-1 2-1,-2 2 1,-6 1-1,-5 1 1,-7 0-1,-3-1 0,-6 0 1,-2-1-1,-8-2 0,-4-2 0,-2-1 0,-6-3 1,-5 1-1,-5-1 0,-7 1 0,-6-1 0,-9 2 1,-4 1-1,-14 1 0,-1 1 1,-6 2-1,-4 0 0,-6 0 0,-2 1 0,-3 0 0,-3 0 0,-2-1 1,-10 1 0,14 0-1,-14 0 1,0 0 1,0 0-1,0 0 0,0 0 0,0 0-1,0 0 1,0 0-1,0 0 0,0 0-1,0 0 0,0 0-1,0 0 0,0 0-2,0 0-2,0 0-6,0 0-6,-15-3-17,15 3-3,-24 7 1</inkml:trace>
</inkml:ink>
</file>

<file path=ppt/ink/ink3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5:28.423"/>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0 94 20,'0'0'11,"0"0"0,0 0 1,0 0-1,0 0-2,0 0-2,0 0 0,0 0-2,0 0-1,0 0 0,0 0-1,0 0-1,0 0-1,0 0 0,0 0-1,0 0 0,0 0-1,0 0 1,0 0-1,0 0 1,0 0-1,0 0 0,0 0 0,10 6 0,-10-6 0,0 0 0,15-2-1,-6 2 1,3-1 0,1 0 1,4 1-1,-1-1 1,3-1 0,5 1 0,1-1 1,3-2-1,5 0 0,6-2 1,3-5-1,5 0 1,0-2-1,1 1 0,0-1 0,0 2 0,-4 1 0,0 7 0,-5 1 0,-1 4-1,1 0 1,-1 6 0,0-3 0,1 4 0,1-2 0,1 1 0,0 2 0,0 0 0,1 4 0,-1 0 0,-2 5 0,-2 4 0,0 3 0,-3 4 0,2 1 0,-2 3 0,2-3 1,3 0-1,4-6 0,3-3 0,5-6 1,4-9-1,2-1 0,6-9 0,1-2 0,-2-1 0,-2-3 1,1-2-1,0-1 1,0 0 0,1-2 0,0-2-1,5-1 1,2-3 0,4 2-1,-2 0 1,-1 2-1,0 2 0,-2 3 0,-5 4 0,-3 5-1,-4 4 1,-2 3 0,-4 4 0,1 2 0,-3 4 0,-2 0 0,-1 4 0,-2 0 0,-4 1 0,0 2 0,-2-1 1,0 1 0,0-3-1,3 0 1,3-3 0,4-2 0,5-4 0,4-5 0,6-3-1,4-5 1,2-5-1,2-2 1,3-5-1,1-4 1,0-3-1,0 0 1,1-2 0,-1 2 0,0-2 0,1 3 0,0-1 0,-1 4 0,1 0 0,0 1-1,2 0 1,-1 1-1,4 1 0,-2 0 1,-2 1-1,-1 0 0,0 1 0,-1 1 0,-2 3 0,-2-1 0,-3 5 0,-2 0 0,-1 4 0,-3 6 0,-3 2 0,-4 5 0,-4 3 1,0 3 0,-1 3 0,1 4 0,1 0 0,4 0 0,5 0 0,5-3 0,8 0 0,0-6 0,6-3 0,3-5 0,3-5-1,4-4 1,1-3-1,1-3 1,-1-4-1,3 0 0,0-3 1,-1-1-1,0 0 0,0 0 1,0-1-1,1 0 1,0 1-1,-2 1 1,-2 0 0,-2 3 0,-3 0-1,-3 3 1,-5 3-1,-3 2 1,-5 3-1,-3 2 0,-1 2 1,-3 4-2,-2 1 2,-2 3-1,-1 1 0,-1 2 0,-2 2 0,0 2 0,-2 2 1,0 2 0,1 3 0,2 0 0,2 0 0,3-1 0,2-4 0,4-2 0,4-5-1,4-6 0,3-7 0,3-6 0,3-8 0,2-4 0,3-6 1,4-2-1,1-4 1,2-1-1,-2 0 1,0 4 0,-5 3 0,0 6 1,-5 4-1,-4 6 0,-4 6-1,-3 7 1,-3 3-1,-1 5 1,-5 3-1,-5 4 0,0 1 0,-4 3 0,-1-2 0,0 0 0,2-2 1,7-4-1,8-3 0,6-8 0,8-6 2,7-6-2,4-6 0,0-4 1,2-3-1,-3-2 0,-2-2 1,-2 3-1,-2 1 0,-2 0 0,-4 2 1,-1 3-1,-2 0 0,-5 0 1,-4 3-1,-4-1 1,-5 2-1,-6 2 1,-4 0-2,-5 0 2,-3 1-1,-2 0 0,-5 0 0,-2 1 0,-5 0 0,-4 0-1,-4 3 2,-6 0-1,-3 1 0,-11 2 0,13-3 0,-13 3 0,0 0 0,0 0 1,0 0-1,0 0-1,0 0 1,0 0-1,0 0 0,0 0-1,0 0 0,0 0-1,0 0 2,0 0-1,0 0 1,0 0 0,0 0-1,0 0 1,0 0-1,0 0-1,0 0-5,0 0-8,0 0-13,0 0-6,12 9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16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3,'12'-1'13,"-12"1"0,18 2-2,-4 0-1,5-1-1,-2 3-1,-1-4 0,5 2-2,-4-2 1,11 2-3,-5-2 0,2 2-1,2-1 0,7-1 0,-1 1-1,6 0 0,-1 0-1,0-1 0,1 1 0,3-2-1,1 2 0,-3-2-4,10-1-12,4 2-14,4-12 2,12 2-2</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94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21,'9'-2'13,"1"2"0,-1-1 0,-9 1-2,19-1-1,-9-1-2,5 3-2,-4-1-1,5 2-1,-3-1-1,6 1-1,-1 0-1,3 2 0,0 0 0,1-2-1,2 1-1,0-2-5,7-5-20,6 8-3,-5-8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3:27.1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0,'0'0'4,"0"0"-3,0 0-3,0 0 2,0 0 0,0 0 3,0 0 3,0 0 1,0 0 2,0 0 0,11 0 1,0 1-1,5 1-1,8-1-2,5 3 1,6-3-1,5 4 1,3 2 0,3 0-1,3 0 0,6 4 1,-3-4-2,5 4 1,0-4-1,6 2 0,2-4-2,6 1 0,0-3 1,5 1-2,2 0 0,5 2 0,0-1-1,3 1 0,1 1 1,0 0-1,2-1 1,0 1-1,-2-1 1,0-1-1,-1-1 1,-1 0-1,-1-1 0,-1 2 1,-5-2-2,0 0 1,-1 0-1,-3 1 0,-5-1 0,-2 2 0,-4-2 0,0 1 0,0-1 0,-2 1 0,-1 0 0,-3 1 0,-2-1 0,-4-1 0,-8 0 1,-8 0 0,-9-2 1,-8 0-1,-7-1 0,-11 0 0,9 1 0,-9-1-1,0 0-1,0 0 0,0 0 0,0 0-1,-10-6-1,-3 1 0,-1-1 1,-7-3 0,-6 0 0,-7-2 0,-9 1 0,-5-2 0,-5 3 1,-6-2 0,-3 3 0,-8 1-1,-3 0 0,-5 2 0,-5 3-1,-5-2 1,-5 3-1,-5-1-1,-2 2-1,-7-2 1,0 1 0,-4-2 0,4 1 0,3-1 2,5-1-1,-1-3 1,4 0 1,3-1 2,2-2-1,3 0 0,0 1 0,0 0 0,1 2 0,3 3 0,2 0 0,4 4 0,3 0 0,8 1 1,5-1-1,6 2 1,8-2-1,5 2 0,7-2 1,8 2 0,9-3-1,4 2 1,6-1-1,9 0 2,0 0-1,14 1 1,3-1 1,8 1-1,7-1 0,7 2 0,9 4 0,6-3 0,8 4-1,5-1 0,6 3 0,7-3-1,5 2 1,6 0 0,5-5-1,8 3 0,6-2 1,8 2-1,5 1 0,4 1 0,-1-1 0,3 3 0,-2 0 1,-2 0-1,-6-1 0,-6-1 1,-7-2 0,-6-1-1,-5-2 1,-5 1 0,-7 1-1,-7-1 1,-7 0-1,-7 0 1,-10 0-1,-8-1 1,-9 0-1,-8-2 1,-9 0 1,-6-1-1,-12 0 0,10 0 0,-10 0 0,0 0 0,0 0-1,0 0 0,0 0-1,0 0 0,-12-3 0,12 3 0,-17-4-1,-1 1-3,1 5-8,-8 0-20,-17-7-2,-3-2 2</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8.47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 15,'22'1'15,"3"-1"-2,2-1-1,3 0 0,0-1 0,5 2-1,-1-3-2,6 2-1,-2-2-2,2 2-2,-3-1-1,3 1-1,-5 0-1,0 0 1,-2 1-2,-1 0 1,-4 0-1,-1 1 0,-2 0 0,-2 0-2,4 1-2,-2 0-14,-2-3-13,9 3 0,-4-6 0</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11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18,'22'1'13,"2"1"0,0 0 0,1-2-2,1 3-2,-2-2 0,1 1-2,-2-2-2,1 2-1,-1-2-2,-1 2 0,0-2-1,-2 1 0,-2 0 0,2 0 0,-3-1-1,0 2 0,-3-1-1,1 1-1,0 1-8,5 1-20,-6-7 1,8 5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76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9,'1'10'8,"-1"-10"0,0 0 1,-1 11 1,1-11-1,0 10-1,0-10 0,2 14-2,-2-4-2,2-1 0,-1 5 1,-1-1-1,-1 3-1,1 3 0,-3 1 0,0 3-1,-1 1 1,-2 3-1,2 1 0,0 2-1,1-1 0,-2 3-1,4-4 1,-2 0-1,3 0 1,0 0-1,-1-2-1,0-2 1,-1 3-2,0-3-1,-3 5-7,3 3-20,-10-8 0,4 4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0.4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679 25 20,'0'0'24,"0"0"-9,-10-5-8,10 5-1,-15-3 1,2-1 1,1 2 0,-5-3-2,-1 4 0,-3-2-2,-1 2-2,-3-1 0,0 3-1,-4-1 0,0 2 0,-3-1 0,-2 1 1,-3 0-1,2 2 0,-2-2 0,-2 1 1,3 0-2,1-1 0,3 2-2,2-5-3,4-1-18,3 5-9,-5-11 1,9 5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2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740 0 22,'0'0'16,"0"0"-2,0 0 0,0 0 0,-9-3 1,9 3-3,-10 2-1,10-2-3,-19 3-3,5 0-2,-5 0-2,-4 2 0,-5-2-1,-4 3 0,-2-2 1,1 1-1,-5-1 0,0-1 0,-4 1 0,2-1 0,-3-1 0,4-1 1,-3 1-2,-2-1 1,5-1-4,-3-1-10,0-5-18,8 6-1,-2-10 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80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611 64 12,'-17'-1'25,"17"1"-11,0 0-5,-15-3 0,15 3-1,-16-5 0,6 3-1,-3-2 0,-2 0-2,-4 0 0,-1 0 0,-6 0-2,1 3 0,-8-2 0,0 1-1,-3 0 0,2 1-1,-4 0 0,3 2-1,0 0 1,-1-1-2,5 0 1,3 0-2,3 0-2,1-4-6,5-2-22,4 3 1,1-10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2.44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0 665 9,'5'-12'15,"4"2"-2,-9 10-1,9-17 1,-9 17 0,2-16 2,-2 16-1,1-15-2,-1 15-2,0-16-3,1 6-1,-2-3-2,2 1 0,-2-5-1,2 0-1,0-6 0,2 0-1,-2-1 0,1-1 0,1-2 0,-2-2-1,2 0 1,-1-1-1,0-1-1,-2-2 0,1 1-2,-2-6-7,3-4-24,0 5-2,-2-8 1,3 3 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3.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20,'13'-1'10,"-13"1"0,12-3-1,-2 0 0,1 2-2,0-2-1,1 2-2,4-1 0,-2 2-1,2-4 0,1 4 0,-3-1-2,0 0 0,-1 2 0,1-1 0,-4 4-1,1-2-1,0 4-3,1 8-19,-12-14-3,15 12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3:37.0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71 7,'0'0'5,"0"0"1,0 0 0,0 0-1,13-1 0,-1 2 1,6 0 1,5 0 0,6 1 1,7 0-1,7-2 0,7 3-1,4-3 0,10 2-1,1-2 0,6 1-1,6-1 0,6 2 0,3-1 0,7 0 0,1 0-1,4 1 1,1-1 0,2 0 0,-1-2 0,4 1 0,0-2-1,2 2 1,-1-1-1,0 1 0,-4 0 0,-2 1-1,-8 0 0,-7 0 0,-8-2 0,-13 1 1,-6-3-1,-8 2 0,-6-2-1,-4 1 1,-2-1-2,-1 2 1,-6 1-1,1-1 0,-6 1 0,-2-1 1,-5-1 0,0 1 0,-4-1 1,0-1 0,-3 0-1,4 0 1,1 1-1,9 0 0,4 1 0,8 0-2,2 0 1,-2 0 0,1-6-1,0 0 1,-4 1 0,-5-1 0,-1 1-1,-3-1 1,3 0-1,2 2 1,0 5 0,0 0-1,1 0 1,-4 0 0,-7 0-1,-5 0 1,-5 0 0,-10 0-1,10 0 0,-10 0 1,0 0-2,0 0-1,0 13-2,0-13-8,0 0-19,-4 21-4,4-21-2,-16 1 0</inkml:trace>
  <inkml:trace contextRef="#ctx0" brushRef="#br0" timeOffset="55871">2881 2212 13,'0'0'22,"0"0"-8,15 11-7,-15-11 0,17 4-1,-6-3-1,1 2 1,0-4 1,4 0-2,1-4 1,3-1-1,1-7 0,8 0 0,6-8 1,7-2-1,-3-10 1,5 0 0,-4-8 0,-1 0-1,-5-8 0,-5 0-1,-11-5 0,-5 0-1,-5-1-1,-6 0-1,-7 1 0,-1-1-1,-3-2 0,-7-1 0,-5 2 0,-6-1 1,-7-1-1,-5 0 2,-5-1-2,-7 2 2,-4 3-1,0 5 0,2 2 1,1 5-1,3 5 0,7 7 0,6 3 0,6 7-1,8 5 0,3 3 0,7 3 0,12 9 0,-13-7-1,13 7 1,0 0 0,0 0-1,0 0 1,0 0-1,0 0-1,0 0-2,0 0-8,0 0-11,0 0-14,0 0 0,-13-11 1</inkml:trace>
  <inkml:trace contextRef="#ctx0" brushRef="#br0" timeOffset="56592">2615 729 6,'0'0'18,"0"0"-10,0 0-5,1 10-1,-1-10-2,0 0 1,2 12 2,-2-12 0,0 0 2,3 10 0,-3-10 1,0 0 1,5 12 0,-5-12 0,9 18 0,-1-4-2,0 4 0,5 5-1,-2 6-1,2 6-1,-2 4 0,0 1-1,-1 1 0,-2 0 0,-4-4 0,-1-5 1,-1-6-1,-1-7 0,-2-6 1,2-3 0,-1-10 0,0 0-1,0 0-1,-1-26 0,-3 1-1,-4-5-1,-3-6 1,-4-5-1,-1-1 1,-2 0 0,-1 3 2,2 4 0,1 5 1,5 4 0,2 3 0,4 5-1,2 1 0,-1 4-1,4 2 0,1 2-1,-1 9 0,0-10-1,0 10 0,0 0 0,0 0 0,10-6 1,-10 6 0,18-2 1,-2-1 1,8 1 0,7 1 1,7 1-1,5 2 1,8 3 0,0 2-1,3 1-1,-1 2 0,-3 3 1,-5-1-1,-5 0 0,-3-1-1,-6-2 2,-2-1-1,-2-1 1,-3-4 0,2-1-1,-7-2 2,1 0-1,-6-2 1,-1 0-1,-13 2 0,10-4 0,-10 4-1,-12-4 0,1 6-1,-5-4-1,0 4-1,-6-2-1,-1 2 0,-5-3-1,1 2 2,-8-2-1,0-2 1,-4 1 1,-1-1 0,-1-1 1,0-1 0,-1 0 1,2 0 0,5-2 0,3 1 0,3 0 0,5 0 0,3 0 0,5 2 1,4-1-1,2 1 1,10 4-1,-13-6 0,13 6 0,0 0 1,-12-7-1,12 7 0,0 0 0,-12-7 1,12 7-1,0 0 1,0 0 0,-10-7 0,10 7-1,0 0 1,0 0-1,0 0 1,-11 7-1,11-7 1,-2 13-1,0-4 1,2 4 0,0 0 0,0 4 0,-1 2 0,1 5 0,1 3-1,-1 2 1,0 3-1,4 2 0,0 1 0,4 0 1,0-2-1,1-1 0,1-3 1,1-3-1,-1-4 1,1-2-1,-3-5 1,-1-2-1,-1-2 1,-6-11 0,12 12 0,-12-12 0,0 0 1,5 9-1,-5-9 1,0 0 0,0 0 0,0 0-2,0 0-4,0 0-4,0 0-8,0 0-16,-13 7 1,13-7-1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1.13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 7,'0'0'15,"0"0"-4,0 0-4,0 0-2,0 0-2,0 0-2,0 0-2,0 0 1,12 5 0,-12-5 1,12 6 1,-12-6 1,14 4-1,-5-3 3,3-1-1,-2 2 0,-10-2 0,21 1 1,-11 0-1,4 0 0,-3 0-2,1 1 0,-1 0 0,3 0-1,-2-1 0,1 2 0,-1-1 1,-1 0-1,0 1 2,0-1 0,3-1-1,-3 1 2,4-3-1,-6 2 0,4-2 0,2 2-1,-2-1-1,1 0 0,-2 1 1,2 0-3,-4 0 2,6 0-1,-4 1 1,-1-2-1,3 2 0,-2-2 1,3 1-1,0-1 0,2 0 1,0 0-1,2 0 0,0 0 0,4-3 0,0 2 0,3-1 0,-1 0-1,1-1 1,1 0-1,0-1 1,-1 1-1,-1 0 1,1 0 0,-5-3 0,3 2-1,-4-1 2,2 1-2,2-1 1,2 1-1,-1-2 1,0 2-1,0 1 1,-1-1 0,2 2-1,-1 0 1,-3 0 0,1 0-1,1 1 1,0 0 0,0 0 0,1-1 0,1 0 0,-3 1 0,4 0 0,-2 0 1,0 0-1,0 1 0,0 0 0,-2 2 0,-1 0 0,0 2 0,-1-1 0,-1 0 0,-2 1 0,-1 1 0,-3-1 0,2 1 0,1 1 0,1 0 1,-2 1-1,2-2 0,-1 2 0,1-2 1,0 3-1,-1-2 0,-3-2 1,1 3-1,-2-4 0,-2 4 0,3-4 0,-3 2 0,3-2 0,-3 1-1,2-1 1,-3 0-1,1-1 1,0 0 0,-2 1 0,-9-3 0,17 3 0,-17-3-1,17 3 1,-7-2 0,-10-1 0,18 3-1,-7-2 0,-1 1 1,-1-1-1,0 0 1,0-1-1,-9 0 1,15 1 0,-6 0 0,-9-1 0,18 0 0,-9 0 0,0 0 1,3-1-1,0 1 0,1 0-1,-1 0 1,0 0 0,1 0 0,0 1 0,1 0 0,-2 0 0,2 0 0,-1 0 0,0 0 0,0 0 0,2 1 0,3 1 0,1-2 0,-1 1 0,3-1 0,1 0-1,-1 0 1,3 0 0,-1 1-1,-3-1 1,1 1 0,2 0 0,-2 0-1,1-1 1,0 1 0,0-1 0,-1 0 0,5-1 0,-2 0 0,0 0 0,1-1 0,-2 2 0,1-1 0,0 0 0,0 1 0,-3 0 0,1 2 0,-1-2-1,-2 1 1,4-2 0,-1 0 0,3-1 0,1-1-1,-1-1 1,3-1 0,0-1 0,1 0 0,-1 0 0,2 0 0,-3 0 0,-1 2 0,-1 0 0,-1 0 0,1 1 0,-4 0 0,0 1 0,-3 1 0,0 0 0,-2 0 1,3 0-1,-4 1 0,0 0 0,2-1 0,0 1 0,0-1 0,-1 2 0,2-2 0,-2 1 0,2-1 0,0 1-1,1 0 1,3 1-1,0 0 1,2 1-1,1 1 1,0-1-1,4 0 1,2-1 0,0 0 0,2-2 0,-2 0 0,2-1 0,1 0 0,1 0 0,-2-1 0,1 1 0,-2-1 0,-2 1 0,1 0 0,2 1 0,-5 0 0,3 1 0,2 0 0,-2 0 0,1 1-1,1-1 1,0 1 0,1-1 0,2 0-1,-2-2 1,0 0-1,3 1-1,-1-2 0,2 1-1,-3-1-1,1 2-1,-2-1 0,3 1-2,-5 0 2,-1 1-1,0-1 2,-2 1 0,3 0 1,-2-1 2,-1 1 0,-4-1 1,1 1-1,0-1 1,-1 0 0,-2 0-1,-3-1 1,1 0-1,-2 0 0,0 0 0,-1-1 0,-3-2-1,-1 2 0,-1 0-2,1 2 0,-3 0-2,0 1 0,-11-1 0,19 0 0,-10 0 1,1 0 1,-10 0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3.4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5339 596 0,'1'-29'1,"-2"-1"0,0-1-1,1 3 1,0-3 0,-3 1 0,1 0 0,-2 2-1,2 0 1,-1 4 0,-1-1 1,-3 2 0,0 2 0,0 2 1,0 0 0,1 3 0,-2 0-1,2 2 0,-2 1 0,1 1-1,1 2 0,-2 1 0,8 9-1,-18-14 1,8 9 0,-3-1 0,1 2 0,-1 0 0,-2 1 0,-1 1-1,0-1 1,-3 1-1,1 0 0,-3 0 0,-4 0 1,-2-1-1,0 1 0,-4 1 0,-1-1 1,-1 0-1,-4 1 1,-1-1 0,-2 1 1,0 0 0,-4 0 0,2 1 0,-4 0 1,-1 0 0,-2 0-1,1 0 0,0 0-1,0 0 0,0 0 0,-1-1 0,1-3 0,-1 2-1,2-1 2,-1 2-1,-1-3 1,2 3-1,1-2 1,1 2-1,1 1 0,2-1 0,2 1-1,-3-2 0,4 2 1,0-1-1,-1 1 0,0 0 0,-2-1 0,2 2-1,0 3 1,1-2-1,-4 3 0,3-2 1,-2 3-1,3-1 1,1 2-2,-1-2 2,-1-1-1,1 1 0,2-1 0,-2 0 0,0-1 0,0 0 0,-1-1 0,2 2 0,-1-2 0,0-1 1,-2 1-1,2 1 1,-1-1-1,-1 1 0,3 0 0,-2 0 0,3-1 0,1 0 0,1-1 1,0 0-1,2-1 1,1 0 0,-1-1 0,3 1 0,-3-1 0,3 1-1,-3 0 1,2 1 0,-2 0 0,1 1 0,-2 0-1,-1 0 1,0 0-1,-1 1 1,1-1 0,0-1-1,2-1 2,0-1-1,1 0 1,-1-1 1,1-1-1,-1-1 0,-1 1 0,1-1 0,-5 1-1,3 0 0,-3 0 0,-2 1 0,-1-1 0,2 0 0,0 0-1,-3-1 2,4 0-1,-2 0 0,-1 0 1,5 0 0,0 0 0,-1 0 0,1-4 1,1 4-1,-1-3 0,1 3 0,-1-1 0,0 2 0,-4-2-1,2 3 1,-2 2-1,0-2 1,3 2 1,-1-2-1,4 1 1,0 0 0,5 0 0,0 0 0,1 1 1,5-1-1,-1 2 0,0-1-1,3 0 0,2 1 0,0 0 0,2-1 0,2 1-1,0 0 1,0-1-1,3 1 0,-3-1 0,1 3-1,0 1 1,0 0 0,1 2-1,-2-1 1,5 4-1,-2-3 1,6 3 0,-6-3 0,-1 1-1,13-7 1,-18 14 0,18-14 0,-21 15 0,12-6 0,-4 1-1,7 3 1,-1-1 0,-1 2-1,2 2 1,-2 2-1,3 1 1,0 1-1,0 0 1,-1 6 0,4 2 0,2 2-1,0 6 1,1 2 0,1 5-1,2 4 1,-2 3-1,1-1 1,2 1 0,-4-2 0,2 0-2,2-1 4,-1-2-2,2 2 0,0 1 0,1 0 0,-4 4-2,3 6-3,-2 10-15,-10-7-5,8 9 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1.5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1188 0,'22'4'1,"2"0"1,-2-1 0,0 1-1,1-2 1,-1 1-1,2 0-1,-2 0 1,1 0 0,1 0-1,0 2 1,-1-1 0,1 0-1,2 0 1,-1 0-1,2 0 1,-1-1 0,1 2 0,0-1 0,0 0 0,-3 0 0,1 0 0,1 0 1,0 0-1,-1 1-1,-1-2 1,-3 4-1,3-3 0,-3 2 0,-1-2 1,0 2-1,-2 0 0,1 0 1,-1 0-1,-1 0 1,-1-1-1,2-1 1,-2 0-1,3-1 0,-2 1 1,1-3 0,2 0-1,0-1 1,4 0 0,-1 0-1,2-2 1,-1 1 0,3-2-1,-1 3 0,1-1 1,0 0-1,-3 0 0,1 1 0,-1 0 0,-2 0 1,0-1-1,0 1 0,-2-1 1,0 0-1,-2-1 1,-1 0-1,2 1 1,-3-1-1,0 0 1,0 0 0,0 1 0,-1 0 0,2 0 0,-1 1 0,-1-1 0,0 0 0,3 0 0,-1 1 0,0-2 0,1 1 0,0 0 0,1 0 0,2 1 0,-2 0-1,2 0 1,1 0 0,1 0-1,-1 0 1,3 1-1,1 0 0,-1-1 1,2-1-1,0 2 0,-1-1 1,1 0-1,0 1 0,1-1 1,-1 1-1,3 0 0,-1 0 0,1 0 0,1 0 1,2 0-1,0 1 0,2-1 0,2 1 0,-2 0 0,1 0 0,1 1 1,1-1-1,-1 1 0,0 0 0,-3 1 0,1-1 0,-1 0 0,0 0 0,-1-1 0,0-1 1,-2 0-1,1-1 0,0 0 0,1 1 0,1-1 0,1 1 1,-1 0-1,2-1 0,2 0 0,-1 0 0,2-1 0,2 0 0,-3-2 1,0 1-1,1-1 0,-2 0 0,1 0 0,1 2 1,0-3-1,0 2 0,1 0 0,2 1 1,1-1-1,4-1 0,-1 1 0,-1-2 0,3 1 0,1-1 0,2-1 1,-2-1-1,3 0 0,0 1 1,-3 0-1,5 0 1,-1-1-1,1-1 1,2 1-1,-1 1 1,-1-2-1,0 1 0,1-2 1,-2 2-1,-1-1 1,2 0 0,-2 0-1,1 0 2,-1 1-1,2 0 0,2-1 1,2 1-1,-1-1 1,-1 2 0,0-2-1,-2 2 1,2-1-1,-1 2 0,-3-2-1,2 2 1,-2 0 0,1 1-1,1-1 1,1 1-1,-1 0 1,0 1-1,3-2 0,-2 1 1,1 0-1,-1 0 0,0 0 0,-1 0 0,-1 0 1,0-2-1,-2 2 0,-1-2 0,1-1 1,-3 1-1,1 1 0,0 0 0,-1 0 0,-1 1 0,1-1 1,-1 2-1,-2 0 0,0-1 0,0 2 0,-2 0 0,-2 1 1,2 0-1,-3 0 0,1 1 0,-2 1 0,-1 0 1,-3 0-1,0-1 0,-1 1 1,0 0-1,-5 0 0,-2 0 1,-1 0-1,3 0 0,-5 0 0,0 1 0,-1 1 0,0 0 0,-3 1-1,2 0 1,-3 0 0,-1 0 0,3 0 0,-2-1 0,-1 0 0,-2 1 0,-1-2 1,-4 0-1,-1-2 0,-10-1 0,10 2 1,-10-2-1,0 0-1,11 1 1,-11-1 0,0 0 0,0 0 0,9 1 1,-9-1 0,0 0 1,0 0 0,0 0-1,0 0 0,1-10 0,-1 10-1,-2-16 0,2 6-1,-2-4 1,1 0-1,0-3 1,-1-1-1,0-2 1,-1 1-1,-1-3 1,-1 0-1,-1-1 0,-2 0-1,-1-3 1,1 2-1,-2-2 1,0-1-1,2-2 0,1-1 1,1-1 0,2-1-1,-1 0 1,2-1 0,3 1 1,-1-1 0,0 2 0,-1 1 1,3-1 1,-4 2-1,2 2 1,-1 0-1,-2 3 0,3 1-1,0 1 1,0 1-2,1 3 1,1-1 0,1 1-1,1 2 1,0-2-1,-1 3 1,0-1-1,2 3 1,-2 1-1,1 0 1,-2 3 0,-1 9 1,0-13-1,0 13 0,0 0-1,0 0-1,-5-10 0,5 10-2,0 0-1,0 0 1,0 0 0,0 0 0,0 0 1,-9 2 1,9-2 1,0 0 1,0 0 0,0 0 0,0 0 0,0 0 0,0 0 0,0 0 0,0 0 0,0 0 0,-10 9 0,10-9 1,0 0-1,0 0 0,0 0 1,-12 3-1,12-3 1,-15-2-1,6 0 1,-3 0 0,-4 0 0,-3 0 0,-2 0-1,-3 1 1,-1 0-1,-5 2 1,-4 0-1,-3 1 0,-2 0 0,-2 2-1,-5-1 1,1 0 0,-4 0 0,-1-2 1,1 1-1,-2-2-1,-1 0 2,1-1-1,-1-1-1,-2 1 1,-1-2 0,-1 1 0,-4-1 0,-1 0 0,0 0 0,-4 0 0,0 1 0,-2-2 1,0 1-1,-3 0 0,0 0 0,1 0 0,-5-1 0,3 0 1,-2-1-1,1 1 0,2-2 0,0 0 0,4 1 0,0-3 0,1 2 0,0 0 0,-2 1 0,3 1 0,-1 1 0,-3 0 0,-1 1 1,2-2-1,0 3 0,0 0 0,-1 1 0,-1 0 0,-1 1 0,3 0 0,-3 3 0,1-1-1,2 0 1,1 0-1,3 0 1,0-1 0,4 0 0,1-1-1,0-1 1,0 0 1,1-1-1,0 0 0,-1 0 0,0 0 0,0 0-1,1 0 1,0 0 0,0 0 0,-1 1 0,1-1 0,-1 1 0,1 0 0,2-1 0,-1 0 0,2 1 0,2-2 0,2-1 0,1 0-1,2 0 1,-1 0 0,-2 1 0,0 0-1,-3 1 1,-1 2-1,-2 0-1,0 1 1,0 0-1,-3 2 0,1 0 0,2-1 1,2 0 0,1 0 0,-1 0 0,2 0 1,-1-2 0,3 1 0,3 0 1,-2-1-1,3 0 0,2-1 0,1 1 1,3-2-1,3 0 0,0 0 1,1-1-1,3 1 1,-2 0 0,-1-1-1,1 2 1,-2-2 1,1 2 0,-2 0-1,-1 1 1,0-1-1,-2 1 1,3-1-1,0 1-1,-2 0 1,-4-1-2,1-1 1,-1 1 0,0 0 0,-3 1 0,-2-1 0,-2 0 0,-2 1 0,0 1 0,-1 1 0,-2 0 0,-2 0 0,1-2 0,-1 2 0,3-1 0,0-1 0,3-1 0,0 0 1,1 0-1,1 0 0,4 0 0,1 0 0,4 1 0,3 0 0,2 0 0,3 0 0,5 1 0,3 0 0,3 1 1,3-1-1,5 0 0,1 0 0,4 1-1,9-3 1,-11 4 0,11-4 0,0 0-1,0 0 1,-3 13 0,3-13 0,3 9 0,-3-9 1,3 14-1,0-4 0,-1 2 0,-1 2 0,2 2 0,0 2 0,0 2 0,0 5 0,0 1 0,0 3 0,1 2 1,2 2-1,-1 2 0,0 2-1,-1 0 1,3 1 0,-3 2 0,-1 1 0,-1-3-1,-1 1 1,0-1 0,-2 0 0,1-1 0,0-2 0,0-2 0,3-1 0,0-3 0,0-1 0,4-4 0,3-2 0,-2-3-1,4-1 1,2-2-1,-3-2 1,1-1-1,-1-1 1,-2 3-1,0-2 1,-2 1 0,-3 0 0,-1 1 0,3 0 0,4-2 0,7 2 1,4-3-1,8 1-1,9-1-3,11-9-19,17 13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6.35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 1,'0'0'3,"0"0"-5,8-9 1,-8 9 3,0 0 1,0 0 2,0 0 2,0 0 0,0 0-1,0 0-1,0 0-1,0 0-1,0 0-1,14 7 0,-14-7 1,18 9 0,-3-5-1,2-1 1,5 2-1,2-1 0,5-2-1,2 0-1,3-1 1,-1 1-1,4-2 0,0 2 1,4-1-1,1-2 0,-1 2 1,5-1-1,2-1 0,3-1 0,1 0 0,1 0 1,2-1-1,1-1 0,3 0 1,-3 1-1,-2-1 0,0 2 0,-2 0 0,-1 0 0,-1 2 0,-1 2 0,-2-1 0,1 0 0,5 1 0,0-1 0,1 0 1,2-1-1,-1 0 0,0-1 0,0 0 0,0-2 0,0 0 0,-2 0 0,-1 0 0,1 1 0,2 0 0,3 0 0,1-1 0,-2 1 0,0 1 0,-1 0 0,1 0 1,0-1-1,0 0 1,-3 1 0,1 0 0,1-2 0,2 2-1,0 0 1,3 0-1,-2 1 1,1-1-1,-4 0 0,3 0 1,-3 0 0,1 0 0,-1 0 1,-1 0-1,3-1 2,0 1-2,5 0 1,-2 1-1,0 0-1,-1 0 1,2 0-1,1-1 0,-2 1 0,1 1 0,0-1 0,1 0 0,0 1 0,1 0 0,0 1 0,-3 0 0,1 0 0,-1-1 0,-3 1 0,-2-1 0,-3 1 0,-1-1 0,-2 1 0,0-4 0,-3 1 0,1 1-1,2-2 1,-2 1-1,2-1 0,-1 0 1,2 1-1,0 0 0,0 0-1,0 1 2,-1 1-1,0 0 1,1 1 0,2-1 0,-1 2 0,-1-1 0,2 1 0,-1-1 1,-1-1-1,1 0 2,0 0-2,-3 0 1,-1 0-1,1-1 1,-1-1-1,2 1 0,-2-1 0,3 1 0,2 0-1,0-1 1,1 0-1,0 0 1,2 1 0,0 0-2,-2 0 2,0 1 2,1 0-2,-1 0 0,-2 1 0,3 0-2,0-1 2,-2 1-1,-1 2 1,0-3-1,0 1 0,-1-1 0,-1 1 1,0-1-1,-2 1 1,1 1 0,-2-1 0,0 1 0,-4-1 0,-3 0 0,-2 3 0,-4-2-1,-2 1 1,-4-1-1,-3 2 0,-4-2 0,0 1 0,-1-1 0,-3 1 0,0-2 0,-1 1 0,-1-1 0,1 0 0,-1-1 0,-1 1 0,0-2 0,-2 1-1,-1-2-1,0 1-1,1 0-4,-12 0-6,27 0-8</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7.79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8225 0 12,'0'0'17,"0"0"-10,0 0-6,0 0-3,0 0-3,-1 10 2,1-10 1,0 0 2,0 0 0,-2 11 1,2-11 1,0 0-1,0 0 0,-2 12 0,2-12 0,-3 20-1,2-5 1,0 3-1,1 5 0,0 3 0,0 3 0,3 1 0,-1 2 0,1 2 2,0-1-1,-1 1 1,1 0 0,-1 2 0,-1-2 0,0 3 0,0-3 1,0 1-1,-2-1-1,1 2 1,0-2-1,0-2 0,0 0 0,2-2-1,0-1 0,0-3 1,1-1-1,1-5 0,-1-1 0,1-3 0,-1 1-1,-3-4 0,-1 2 0,-1-3 0,-2 3-1,-2-3 1,-2 2 0,-2-1 1,-1-1-1,-2-2 1,0 1 0,-2-1 1,-4-2-2,0 0 2,-5-1-1,0-3 0,-4 0 0,-3 0 0,-5-1 1,-1 1-1,-2 2 0,-5-2 0,-4 1 0,-2 0 0,0 2 0,-5 0 1,0 0-1,-4-2 0,1 0 0,-1-1 0,0 1 0,-3-2 0,-1-2 0,0-1 0,0 0 0,1 0-1,-2 0 1,2-1-1,-2-1 0,2 0 0,0 2 0,-1-3 0,-4 0 1,-1 1 0,-4 0-1,-2 2 1,-1 0 0,0 1 0,2 0 0,-2 2 0,3 1 0,3-1 0,1-1 0,7-1 1,1 0-1,2-1 1,-3-1 0,-2-1 0,4 0 0,-7-3-1,-1 3 1,-5 0 0,-4 2-1,-2 0 1,-2 2-1,-1 0 0,-2 1 0,0 2 0,1-3-1,-4 0 1,0 1-1,-2-2 0,-3-1 0,-1 1 0,-2-1 0,-3 0 0,0 1 0,-4 0 0,3 0 0,-1 0 1,0 1 0,1-2-2,-3 1 2,3-1 0,0-1 0,3 1-1,-3-2 0,4 0 1,1-1-1,1 1 2,2 0-1,2 0 1,3-1 0,-1 2 0,1-1 0,3 1 0,-2-1 0,0 4-1,1-2 0,0 1 0,1 2 0,3-2 1,2 1-1,2-2 0,5 1 0,6-1 1,1 0 0,4-3 1,0 1-1,2 0 1,1 1-1,0-1 0,-1 2 0,-1-1-1,3 0 1,2 1-1,1 0 0,2 0 0,4 0 0,1-2 1,4 2-1,2 0 0,4 0 0,2 0 1,0 1-1,6-1 0,0 0 1,4 1-1,1-2 0,3 1 0,0-1 1,5 0-1,1 1 0,0-1 0,2 0 0,2 0 0,9 1 0,-17-1-1,7 2 0,0 0 0,1 0 0,-1 0 0,0-1 0,0 1 0,-1 0 1,11-1 0,-15 0 0,15 0 0,-17-2 1,17 2-1,-17-4 1,7 0 0,1-2 0,-2-2 0,-2-2 0,1 2 1,-2-6 1,0-1 0,2-5 1,-1-4 0,4-5 0,0-6-1,1-11 1,3-7-1,1-6 0,0-5-1,1-6-1,-4-3-1,-2 2-1,1-1-5,0 12-19,-6-12-2,8 11-1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0.31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1143 8,'0'0'12,"0"0"-3,0 0-2,0 0 0,10-8-2,-10 8-1,0 0 1,0 0-1,16 2 0,-5 1 0,3 0-1,3 2 0,4-1-1,4 1 0,6 1-1,0 0 0,3-1 0,1 1 2,3-1-2,2-2 0,1 0 1,5-1-1,0 0 0,5 1 0,3-1 0,4 1-1,0 1 0,2 3 0,2 0 0,-4 1 0,1 2 1,2 0 0,-2 1-1,-1-2 1,1 0 0,2 0 0,1-2 0,3-1 0,0 0-1,0-1 0,0 0 0,0 2 0,-5 2 0,-1 0-1,-3 2 1,-2 3-2,-1-1 2,-1 1-2,1-2 2,-1 0-2,1-2 2,-1-2-1,3-5 0,1 1 1,-1-5-1,1-2 1,1-1-1,0-2 1,3 2-1,-2-3 1,1 3 0,-2-2 0,1 4 1,-2 0 0,-1 1 0,3-1 1,-3 2-1,4-1 1,-1 1-1,4-2 0,1-2-1,3 1 2,-2-2-2,0 1 1,3-3 0,0 4 0,-1-2 0,0 2 1,0 1 0,1 0-1,-1-2 0,1 0 0,-3 2 0,-1-2 0,4-1 0,-3 1-1,-2 1 1,0-2-1,-2 2 0,0 1 0,1-1 0,0 2 1,-1 0-1,0 1 0,-1 0 0,0 0 0,1 1 0,-3 1 0,-2 0 0,-2 0 0,-2-1 0,-3 3 0,0-3 1,-1 1-1,-2 0 0,-3-2 0,0 1 1,-3-1-1,0 1 0,-3-1 0,-2 1 0,-3-1 0,-2 0 0,1 0 0,-1 1 0,0 0 0,-2 0 0,1-1 0,-3 1 0,0-1 1,-2 1-1,-4-1 0,-5-1 1,-3 1 0,-1-2 0,-10 2 0,9-7-1,-9 7-1,3-15-1,-3 3 0,0-1 0,-1-6-1,-1 1 0,-1-4 1,-2-2 0,0-5 1,0 0 0,-1-2 1,1-2 1,0-1-1,-1 1 0,0-1 1,3 0-1,-2 3 1,1-1-1,1 1 1,-3 1-1,0 0 0,-2-1 0,0 2 0,0-1 0,-1 0-1,1 0 0,-2 2 1,4-1-1,-4 0 0,2 3 1,1-1-1,-2-1 1,-1 2 0,-1 2 1,0-1-1,-1 1 0,3 1-1,1 0 0,-1-1 0,1 4 0,0-1-1,2 0 1,-2 2 0,3 1 0,-2 3 1,1 1 0,-1 2-1,2 0-1,0 1-2,5 11-2,-12-18 0,12 18-1,-15-13 1,15 13-1,-17-9 1,5 7 2,-2 0 1,-4 1 1,-5 1 0,0 1 1,-6 0 0,-5 0-1,-2 1 0,-4 1 0,-4-2 0,-4 2 0,2 2 1,-6-3 0,1 3 0,-4-2 1,-1 1 0,-4-1 1,-1 1-1,1-1 1,-3-2 0,1-1 0,-1 0 1,1-3 0,0 0 0,3-2 1,2-1 1,-2 0-1,-2-1 1,0 0 0,0 0 0,0 0 0,-3 1-1,-1 2-1,1 1 1,0-1-2,3 1 1,0 1-2,0-2 1,2 2-1,1-1 1,2-1-1,2 1 0,-1-2 1,-1 2-1,1-3 0,2 2 0,0-1 1,3 1-2,-2 0 1,0 0 0,0 1 0,3-1 0,0 1 0,-1 1-1,0 0 1,1 0 0,0 0 0,3 1 0,0-1 0,2 1 0,1-1 0,4 1 0,1 0 0,0 0 0,4 0 0,0 0 0,-1 1 0,1 0 1,-2 0-1,-2 0 0,0 1 0,-2 1 0,-1 0 0,2 2 0,0 0 1,-2 0-1,1-1 0,2 1 0,-1 0 0,-1 1 0,1-1 0,-5 0 0,0 1 1,1-2-1,2 0 1,-1 2-1,-1-1 1,4-1-1,-2 1 1,6-1 0,1-1-1,0 0 1,-5 4-1,5-4 1,-1 2-1,1-2 0,-1 1 0,-2 0 0,2 0 1,-2 0-1,0 1 2,2-2-1,-1 0-1,1 0 2,0-1-1,1 0 0,0-1 0,5 1-1,-1 0 1,0 2-1,0-2 1,0 2-1,-1-1 0,2 3 0,-1-4 1,-4 3 0,5-3 0,-3 1 1,3-1-1,3 1 1,1-1-1,1 0 0,5 0 0,2-1 0,2 1-1,3 0 0,12-1 0,-16 1 0,16-1 0,-12 2-1,12-2 0,-12 7 0,12-7 1,0 0-1,-11 12 1,11-12 0,-8 15 0,8-15 0,-8 20-1,8-8 1,-3 4 0,0 1 0,-1 4 0,1 0-1,0 3 1,-1 1 0,0 3 1,0 3-1,-2 1 0,2 2 1,1 2-1,0 1 1,1 3-1,1 1 0,0 4 1,-3 1-1,1 0 0,-2 3 0,1 5 1,-1-1-1,0 1 0,-1-2-2,0-2-3,6 0-24,-8-15 1,6-3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3.83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124 172 10,'0'0'7,"0"0"-4,0 0-2,0 0-1,12-4 1,-2 3 1,-10 1 1,21-5 2,-8 2 0,1 0 1,6 0 0,3 0-1,1-1 1,2 0-2,3 0 0,4-2-1,2 1 0,5-1-2,-4-1 0,6-1 0,-1 1 0,8-1 1,-2 1-1,8 1 1,-2-2 0,6 3 0,0 2 1,1-1-1,1-1 1,-1-1-1,5 1 0,-8-1-1,5 3 1,-5-3 0,2 2-1,2-3 1,3 3-2,-2 0 2,1 1-1,3 0 0,0 2-1,0 0 1,0 1 0,-3 1 0,3 1 0,-3 0 0,1 0 1,-3 0 0,1 1-1,-3 3 1,3-2 0,-2 2-1,0 0-1,-3 2 1,3 2-1,0-1 1,-1 1-1,2-1 0,-1 0 1,2-2-1,-1 2 1,1-4-1,-1 0 1,0-1-1,0 0 1,0 0-1,0-1 0,1 3 0,0-1 0,0 0 0,0 1 0,1-1 0,1 0 0,-1 0 0,1 0 1,0-2-1,2-1 0,2 0 1,0-2-1,-2 1 0,0 0 0,-3-1 1,-3 1-1,-2 0-1,-2 1 2,-5-1-1,-5 0 0,1 2 0,-5-2 0,3 2 0,-3-3 0,-1 2 0,-1-2 0,-1 2 0,1-1-1,-4 0 1,0 1 0,0-1 0,-3 1 0,-4-1 0,-4 0 0,0 0 0,-5 0 0,0-1 0,-1 0 0,-1 1-1,-2-1 0,1 1 0,0 0 0,1 1 0,-2 0 0,-3 1 0,-2 0 1,0 2-1,-11-5 1,14 11 0,-14-11 0,8 14 0,-4-4-1,1 2 0,-1 2 1,1 4-1,0 2 0,2 2 0,2 3 0,-1 1 1,0 3-1,2 0 1,2 0 1,0-2-1,0 1 0,-1-1 0,1 3 1,0-1-1,1 1-1,1-1 1,-2 4-1,-1 1 1,2 3 0,-1-2-1,-4 2 0,3 1 0,0 2 2,-6-3-2,3-2 2,-3-1-1,0-4 0,-1 0 0,-1-3 0,1-5-1,-3 1 1,2-1 0,-1 0-1,5-1 0,-6 3 1,1-2-1,-2-22 1,0 55 0,0-55-2,-6 60 2,6-60-1,-13 68-1,13-68-1,-11 67 1,11-67-1,-14 62 1,14-62 1,-14 51 0,14-51 0,-12 52 1,12-52 1,-14 48 0,14-48-1,0 0 0,-9 55 1,9-55 0,0 0 0,0 0 0,-10 48-1,10-48 0,0 0 1,-5 44-1,5-44 0,0 0 1,-7 49-1,7-49 0,0 0 0,-14 47 0,14-47 0,0 0 0,0 0 1,-18 48-1,18-48 0,0 0 1,0 0 0,0 0-1,0 0 1,0 0-1,-41 43 0,41-43 1,0 0-1,-46 21 0,46-21 0,0 0 0,-56 11 1,56-11-1,-46 2 0,46-2-1,-57-4 1,57 4-1,-70 0 1,70 0-1,-81-4 0,38 1 0,-8 1 0,6 1 0,-9 3 0,3-4-1,-4 1 1,2 0 0,1-5 0,-1 7 1,1-3 0,-3 1 0,2 1 0,-1 0 0,2 2 1,-4 1-1,0 7 0,1-7 0,0 3-1,1-2 1,0-2 0,0-1 0,1 0-1,2 2 2,-1-6-1,0 2-1,-1-2 2,-4 1-2,1 1 1,0 3 0,-3 1 0,0-1 0,-1 3 0,-1 0 1,4 0-1,0 0 0,-2-2 0,1-6 0,1-3 0,-2 5 0,1-8 0,0 2-1,-5 2 0,1 1-2,0 0 1,0 2-1,-4 3-1,2-3 1,-2 7 0,0-5 1,3-2 0,0 3 1,4-4 1,-2-1 0,3-1 0,0-5 0,2 3 0,2-3 0,-1-2 0,0 0 1,-7 4-1,3-2 0,0 1 0,0 3 1,2-4 0,-1 5 0,6 3 0,-4-4 1,7 2 0,2 2 0,-7-1 1,8 3-1,-6 0-1,0 0 0,-2-1-1,4 4-1,1-1 1,-3 1 0,4 2 0,-8-3 0,13 6 1,-4 1 0,47-9 0,-83 19 0,35-10-1,2-2 1,46-7-2,-80 13 1,80-13 0,-76 11 1,76-11-1,-68 4 1,68-4 0,-42 3 1,42-3 0,0 0 0,0 0 0,-53-7 0,53 7 1,0 0-2,0 0 1,0 0 0,0 0-1,0 0 0,0 0 0,0 0-1,0 0 0,-42-29 0,42 29 0,0 0 0,-12-42-1,12 42 1,0 0 0,-11-54-1,11 54 1,-5-54 0,5 54-1,3-74 0,-8 31 1,6-9-1,-10 1 0,11-8 1,-8-1-1,11-1 1,-3 5 1,4-6 0,-5 7 0,3-1-1,3-2 2,-12 3-1,5-1-1,-6 3-2,-7-4-6,4 3-10,11 6-13,-5-8 2</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7.85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3,'0'0'5,"0"0"-2,0 0-2,0 0 0,0 0-1,0 0 1,0 0 0,13 4 1,-13-4 0,0 0-1,12 4 2,-12-4-1,16 3 1,-5-1 0,1-1 0,5 1 0,5-1 0,0 1 1,5-1-1,2-1 0,3 1 0,2-1-1,0 1 0,1-1 0,2 0 0,2 0 0,1-1-1,3 1 1,1-2-1,1 0 0,3-1 0,3 1 0,-1-2 1,1 0-2,3 0 1,2-1 0,3 1 0,1-1 0,2 2 0,-1-1-1,0 0 1,2 2-1,-4 0 1,0 0-1,-1 0 0,-1 1 0,-1 0 0,3 0 1,0 0-1,1-1 0,3 1 0,-3 1 0,0 0 0,0 0 1,-1 2-1,-2-1 0,0 1 0,-3 1 0,-2-1 1,3 1-1,-2-1 0,-2-1 0,-2 0 1,1 1-1,-2-1 2,-3 1-2,-1 1 1,-1 1-1,-1-1 1,-2 1 0,2 1-1,-3-1 1,1-1 0,2 0 0,0-1 0,2 1 0,-2 0 1,0-2-1,4 0 1,-2 0-1,1 1 0,-1-2 0,2 1 0,-2-2-1,5 2 0,-3-1 1,2-1-1,-1 1 0,4 0 1,1 0-1,2 1 0,-1 0 0,1 1 1,1-2-1,-2 3 0,1-3 0,1 4 0,-2-4 0,1 4 0,0 3 0,2-1 0,2 1 0,1-3 0,1 3 0,0-5 0,1 7 0,2-8 1,-3 0-1,2 3 0,0-3 0,2-1 0,-3 1 0,2 3 0,-2-3 0,-1 4-1,2-4 1,-3 0 0,0 1 0,0 5 0,2-4 0,0 0 0,1 0-1,2 1 1,1-1 0,3 2 0,-2-1-1,-1 0 1,0 1 0,-1-2 0,-1 0 0,0 0 0,-2-1 1,0 0-1,-1-1 0,4 0 0,-6 0 0,5 1-1,-5-1 0,6 1 2,-3-1-1,5 1 0,-4 2 0,-1-2 0,0 2 0,-4-1 0,3 1-1,-8 1 1,7 1-2,-11 0 0,3 1-3,-2-1-3,9 2-6,3 3-13,-8-8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3:38.72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27-1 14,'-16'3'10,"16"-3"-1,-12 2-1,12-2-2,0 0-3,0 0-2,0 0-1,0 0 0,0 0 0,16 13 0,-6-8 2,6 1 1,4 2 1,1 0 1,10 1 2,0-3-1,7 1 3,7-5-3,7 2 0,0-5-1,7 1-1,1-3-1,4 1-1,7-1-1,4 0 0,-4 0 1,-2 1 0,2 1-1,-3 0 1,-4 1 0,-5 2 1,-7-2 1,-1 2-1,-2-2 1,3 1-1,-3-4 1,3 2-1,1-3 0,2 1-1,-5-1 0,0 2-1,-9 0-1,3 2 0,-7 0 1,-5 0-1,-4 1 1,-6 0-1,-4-1 1,0 0-1,-3 0 1,-5 0 0,-10 0 0,14-1 0,-14 1-1,10-1 1,-10 1 0,0 0 0,0 0 1,11 0 0,-11 0-1,0 0 1,0 0-1,0 0 1,0 0-1,0 0 0,0 0-1,0 0 0,0 0 0,0 0 0,0 0-1,0 0 0,0 0-1,0 0 0,0 0-3,0 0 0,0 0-3,12-4-5,4 4-15,2 5-9,3-4 2,3-3 0</inkml:trace>
  <inkml:trace contextRef="#ctx0" brushRef="#br0" timeOffset="16664">3498 2240 1,'-18'1'4,"1"0"2,0-1 1,3-1 2,2-1 1,0 0 0,3-1 0,9 3 0,-12-5-4,12 5-2,0 0-3,-10-4-1,10 4-1,0 0 0,2 10-1,-2-10 1,7 9-1,-7-9 3,12 11 0,-3-5 0,4-1 1,4-1 1,5 1 0,6-1 0,6 1 0,5 1 0,8 0-2,1 1 1,4 1-2,1 1 1,0-1-1,4 0 1,1 2 0,4 0 0,3-3 2,6-3-2,4-1 1,4-2 0,3 1 0,2-3 0,2 1 0,-2-4-1,3 3 0,-2 1 0,-1-1 0,0 1 0,2-1 0,-1 2 0,-1-1 0,-1 0 0,-2 2 1,-4 2-1,0 0 2,-7 1-1,2 0 2,-6-5-1,2 4 1,-5 0-1,5-1 1,-3-1 0,2 4-2,3 0 1,-2 2-3,1 1 2,2 0-2,1-1 1,-2 1-1,2-4 1,-1-1-1,-3-1 0,0 0 1,-1-2 0,-3 0 1,-3-2-1,0 0 1,-1-2-1,0 2 2,0-2-2,-1 1 0,-2 1 0,0 0-1,0 2 1,0 0-1,0 1 0,-1 0 0,0 1 0,-1 1 1,-1-3-1,0 0 1,-4-2-1,2 0 1,-5-3 0,4 0 0,-1-1-1,3 0 2,3 0-2,2 0 1,3-1-1,1 3 1,5-1-1,-3-1 0,2 2 0,1-3 0,-2 0 1,-1 0-2,1-1 1,-1 0 0,-4 0 0,-1-1-1,-4 0 2,-6 3-2,-6 0 1,-5 0 1,-7 0-1,-5 2 0,-4 0 1,-4 0-1,-4 0 0,1 1 1,1 1-1,-3-1 0,4 1 0,-4-1 0,0 1 0,-4 0 0,0 0 1,-9 1-1,11-1 1,-11 1 0,0 0-1,0 0 1,0 0-1,0 0 0,0 0 0,0 0-1,9-1 0,-9 1-1,0 0-1,0 0-3,0 0-8,0 0-14,0 0-10,15 12-1,-15-12 1</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9.77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121-1 13,'0'0'6,"0"0"0,0 0-1,2 10 0,-6 0-2,1 5-1,0 3-2,-1 6 0,0 3 1,-4 3 0,3 0-1,-1 1 1,0 1 0,1 0 0,1 1-1,-1-4 1,2 2 0,1 0 0,-1 1-1,0 1 1,-1 2-1,0-2 0,0 4 1,1-2-1,0 0 0,0 0 0,2 0 0,2 0 1,-1-4-1,0 2 1,0-1-1,-1 1 1,-1-1 0,-1-1 1,-1 0-1,-1-1 1,1-1-1,0-4 1,2-1 0,0-4 0,1-2 0,1-4-1,2-2 1,1-3 0,-3-9 0,8 15 0,-8-15 1,14 8 0,-3-5 2,2-3-1,4 1-1,1-4 1,7 2-1,1-4-1,4 2 0,1-3-1,3 1 0,2-2 0,3 1-1,5 1 1,0-1-1,5 1 1,2-2-1,4 3 1,4 0-1,3 0 0,3 0 0,3 0 0,4 1 0,3-1-1,1 0 2,1 2-1,1 0-1,4 1 2,1 0-1,-1 1 0,3 1 0,1 0 0,-1 1 0,5-1 0,-1 0 0,1 1 1,1 0-1,1-1 0,1 2 1,-3-1 0,1 0-1,-2 2 1,1-1 0,0 0 0,2 1-1,-1-1 1,-1 0-1,1-1 1,-3-1-1,2 1 1,1-2-1,0 1 0,0-1 0,-2 0 0,0 1 1,-1 1-1,3 0 0,-6-1 0,-3 1 0,2-1 0,-3 1 0,2-1 0,-1 1 0,-1-1 1,1 0-1,1 1 0,5-1 0,-3 0 0,2 0 0,-1-1 0,1 0 0,3 0 0,-2-1 0,1 1 1,3-1-2,-1 0 1,0 0 0,0 2 0,3 0 1,0 0-1,5 2 0,1 0-1,2 2 1,-1 0 0,5 1 0,-1 1-2,-1 2-4,-3-3-24,-2 6-2,-7-10 2</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1.52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 3,'0'0'14,"0"0"-4,10-14-2,5 9-2,3-1-2,3 0-2,8-1 0,2 1 0,5 1-1,4 0 1,2 1-1,4 2 0,3 1 0,5 1 1,3 1-1,6 1 1,4 1-1,6 1 1,4 1-1,4-2 1,4 2-1,5-1 1,5-1-1,4 0 0,2-1 0,4-1 1,4 1-1,4-2 1,4 0 0,1 1-1,2-1 2,3 1-2,2 0 0,5 1 0,-1 1-1,3 0 1,-2 1-1,0 0 0,-1 1 1,0 0 0,-4 0 0,-2 0 0,-1 1 0,-4-2 1,0 2-1,-2 2 1,0-1-1,-4 1 1,0-1-1,-1 0 0,0-2 0,0 2 0,-2-3 0,-2-2 0,-1-1 0,-1 1 0,-1 2 0,-3-3 0,-1 3-1,-1-2 0,0 3 0,-2-2 0,5 2 0,1-2-1,1 0 1,0 1-1,2 1 1,2 1 0,1 1 0,6 3 0,0 1 0,1 0 0,4 2 0,5 0 0,1 0 0,-3 0-1,2-1 0,-5 0 0,4 0-1,-12 1-3,1-4-4,-12-1-21,0 5 1,-10-10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2.79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12,'0'0'14,"-9"-5"-1,9 5-1,0 0 0,0 0-3,0 0-2,0 0-1,0 0-4,0 0 0,1 12-1,-2 0 0,-2 3-1,2 6 1,-3 6 0,-1 6 0,-3 4 0,0 10-1,-2 3 1,0 1-1,3 5 0,0 0 0,4 1 1,5 0-1,1-3 1,3-1-1,3-3 0,4-2 0,2-2 0,-1 0 0,1-4 0,-3-1-1,5-2 1,-5-2 0,2-5 0,-2-2 0,-1-4 0,-1-3 0,0-4 0,2 0 1,-3-5-1,3-1 1,-1-3 0,2 0 0,-1-3 0,2-2 0,1-2 1,1-2-1,5-2 0,0 0 0,2-2 0,2-1-1,4-1 0,1 1 0,4-1 0,5 3 1,1 0-1,5 0 0,7 1 0,6 1 0,6 0 1,5 1-1,6-1 1,3-1-1,5 0 1,6 0 0,2-2 0,2 1 0,5-2 0,2 1 0,6-3 0,3 2 0,0-1-1,2 2 0,-1 0 1,3 1 0,-2 0 1,1 2 0,-2 1 0,-1 1 0,-1 0 1,-1 0-1,2 0 0,1 0 0,1-1-1,-3 1 0,3-1-1,2 0 1,0-1-1,3 0 0,0 1 0,0-1 0,0 1 0,2 1 0,1 0 0,-1 2 0,-4 0 0,-1 2 0,0-1-1,1 2 1,-1 1-1,0-1 1,-3-1-1,0-1 1,4 0-1,-1 1 1,2 0-1,-4-1 1,2 0 0,0 0 0,0 3-1,4-2 1,0 1-1,-1-1 0,1 2 1,2-2 0,-3 0 0,2 2 0,2 3-1,-1-3 1,0 3-1,-3-3-4,-3 3-9,-1 1-19,-16-12 1,4 2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4.23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 1075 20,'0'0'26,"0"0"1,0 0-15,0 0-4,0 0 1,0 0 0,41-42 2,-41 42-1,0 0 1,2-72-1,-2 72-3,6-74-2,-6 26 0,-3-6-1,3-4-2,-2-4-1,7-4 0,-10 0-1,-1 0 0,1 1 0,-1 2-1,10 5-1,-15-4-7,6 7-29,-9 5 1,3-7-3,1 0 2</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2.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1289 0,'0'0'19,"0"0"-7,0 0-4,0 0-4,17 9 0,-1-7-1,4 1 0,3 1 0,4 1 1,8 0 1,8 0-1,1 2-1,2-1 1,5-1 0,-1 2 1,-1-2-1,0-1 0,-4-3 0,-7 2 0,-6-3 1,-5 2-2,-9-3 1,-7 1-2,-11 0 0,13 0-1,-13 0-1,0 0-4,0 0-6,-13-2-15,0-9-5,9 2 0</inkml:trace>
  <inkml:trace contextRef="#ctx0" brushRef="#br0" timeOffset="681">75 4 4,'0'0'9,"0"0"-7,-8-9-2,8 9-1,0 0 0,0 0 1,0 0 2,0 0 0,0 0 1,0 0 0,0 0 0,8 10 0,-8-10 0,-5 11 0,2-1 0,-2 2 0,-4 5 1,1 4 0,0-1 1,0 8-2,-2 5 1,6 1 0,1 5-1,3 5 0,5 3 0,-3-1 0,4 4-1,-4-5 0,4-5-1,-4-5-1,0-8 1,-1-6 2,-1-7-1,0-14 0,0 0 0,0 0-5,-3-17-8,-3-12-13,5 3-1,-6-16-2</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4.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11,'20'6'7,"-8"-3"-1,4 1 0,1 0-2,7-2-2,2 3-1,-1-2 0,-6 0 0,1 1-1,-6-2 0,-1 1-1,-13-3-2,9 8-6,-4 2-10</inkml:trace>
  <inkml:trace contextRef="#ctx0" brushRef="#br0" timeOffset="431">865 228 1,'35'-1'3,"-1"0"0,-4-1 0,-5 1 1,0-1-1,1 0 0,0 0 0,2 1-2,-1 0 0,-2 0 1,-5 0-1,-4 1 0,-5 1-2,-11-1 0,10 7-5,-19-4-12</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06.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472 143 3,'0'0'8,"9"15"-2,-9-15 0,17 12 0,1-6 1,7 3 1,0-2 0,11 6 1,6-5-2,10 0 0,8-1-1,11 2 0,0-1-1,3 0-1,9-3-1,5 2 0,-2-2 0,-1 0-1,-5 0 0,-8 0 0,-6-1 0,-3 1-1,-16 1 1,-8-1-1,-12-2 0,-6 1 0,-6 0 0,-6-1 0,-9-3 0,9 6 1,-9-6-1,0 0 0,0 0 0,0 0 0,0 0 0,10 5 0,-10-5-1,0 0 0,15 6 0,-5-3 0,1 1 0,4-1 0,3 0 0,-2-1 0,1 0 1,-5 0-1,-1-2 1,-11 0-1,15-3 0,-15 3 1,0 0-1,-1-14 0,-3 5 0,-2-3-1,-3-2 1,-1-5-1,-2 0 1,-5-8-1,-2-1 0,-2 4 1,-4 1-1,-2 2 2,0 2-2,-4 1 1,2 3 0,0 7 1,2 0-1,4 0 1,4 1 1,7 2 0,0 0 0,12 5 0,-12-8-1,12 8 0,0 0-1,0 0 0,10-1 0,1 8-1,8 1 0,2 2 0,5 5 1,4 3-1,3 1 2,1-1-2,-3 2 2,0-1-2,-2-1 2,-2-1-2,-2-3 1,-3-1 0,-4-1 0,-3-3 0,-3 0 1,-3-2-1,-9-7 0,5 14 0,-5-14 1,-5 15 0,-1-5-1,-2 2 1,-6 2 0,-2 4 1,-7 0-1,-4 4 1,-8 2 0,-3 1 0,-5 1 0,1 1 0,0-3 0,3-2 0,3-2-1,9-4 1,6-5-2,4-3 1,17-8-2,-14 4-1,14-4-6,0 0-27,10-21-1,-5 1 0,-4-6 0</inkml:trace>
  <inkml:trace contextRef="#ctx0" brushRef="#br0" timeOffset="1382">163 196 19,'0'0'14,"-11"-1"-2,11 1 1,0 0-3,0 0 0,0 0-2,0 0-2,0 0-1,0 0-2,15-12 0,8-1-2,10-1 0,8-2-1,7-3 0,9-4 0,6 0 0,-3 1 0,-6 5 1,-10 4 0,-10 1 0,-11 4-1,-7 5 1,-16 3-1,-11 8 0,-11 3 0,-5 1 0,-9 0 1,-7 4-1,-7 4 0,-6-5 1,-4 4-1,3-3 0,1 1 1,4-3 0,3 1-1,9-3 1,6-6 0,8 6 0,5-9 0,9 0 1,12-3-1,-12 1 0,12-1-1,0 0 1,0 0-2,11 1 1,4 1-1,6 2 1,6 2-1,4 2 1,4 5 0,7 1 0,0 4 0,-2 2 1,-3 2-1,-3 3 1,-3 1-1,-4 1 1,-4 1 0,-5-2 0,0-2 0,-2-1 1,-1-3-1,-1-2 0,2-3 0,-3 0 1,-6-2-1,9-2 0,-3-1 0,0-1 0,-2-1-1,-1-1 1,-10-7-1,14 13 1,-5-10-1,-9-3 1,0 0-1,0 0-1,10 6-11,-10-6-20,-1-17-2,-1 4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2,'16'-1'8,"4"-1"-1,8-1-1,3-2-2,6 3-1,6-1 0,4 2-2,2 1 1,4 1-2,-3 2 1,0 3 0,-5 0 0,-4 1 0,-3-2 1,-7 0 0,-7-1 0,-6-1 0,-3-1 1,-6-1-1,-9-1-1,11 1-6,-11-1-12,0 0-5</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7,'0'0'1,"11"8"-6</inkml:trace>
  <inkml:trace contextRef="#ctx0" brushRef="#br0" timeOffset="60">165 10 22,'42'-1'14,"-1"-1"1,2-1 0,-1 3-2,-1-1-2,-1 2-4,-9-2-2,-3 4 0,-6-5-2,-3 6-1,-3-4 0,0 3-1,-3-2-1,-1 1-2,0 2-2,-2-4-8,-10 0-18,13-6 0,-21-6 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2.5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1200-8 17,'0'0'16,"0"0"-5,0 0-3,0 0-5,0 0-4,0 0-2,0 0-2,0 0 0,0 0 0,0 0 0,9-2 1,-9 2 1,17 1 1,-17-1 3,14 0 0,-14 0 0,16 0 0,-7 0 1,2 0-1,-11 0 0,19 4-1,-19-4 0,18 3-1,-18-3 1,15 3 1,-15-3 1,0 0 2,0 0 0,0 0 1,0 0 0,0 0 0,0 0 0,0 0-1,0 0-1,0 0-1,0 0 1,0 0 1,0 0 1,0 0 2,-13-2-2,0 0 2,3 1-1,-10-3 1,3 3-3,-9 0-1,1 1-1,1 0-1,-6 6 0,-3 0-2,-2 2 0,-1 3 0,0 3 0,-1 0 0,3 1 1,-4-1 0,6-2-1,6-2 1,1-3-2,12 0 0,13-7 0,0 0 0,6 10 0,15-7 0,10-1 0,7 2 1,9 2 1,1 0 0,-7 2-1,1 2 0,-6 4 0,-6 2 0,-13 5 2,-12 1 1,-15 9 1,-17 3 1,-4 5 2,-15 2 0,-6 3 0,-14 2 0,3 4-2,-3 0 0,7-4-1,2-3-2,6-3-1,51-40-3,-67 65 0,67-65 0,-26 46-1,26-46 0,0 0 0,36 40 0,-4-31 1,3 4 2,5 1 0,3 3 2,-1 5 0,-2 5 1,-11 7 1,-8 8 0,-16 10 0,-7 6 0,-15 7 0,-6 1 0,-5 6 0,-5-4-1,7-1 0,-6-3 0,15-5-2,3-7 1,10-5-1,4-1 0,8-3 0,6 2 0,-2-1-1,6 0 0,-8 2 2,-3 4 0,-8 2 0,-6 5 2,-11 3 0,-14 0 1,-5 5-1,-3-3 1,-3 3 1,-1-6-2,4-1 0,3-9-2,8-1-1,11-4 0,10-3 1,8-41-2,-8 75 1,8-75 0,1 80 0,-1-80-1,1 80 2,-1-80-1,-7 77 0,7-77 1,-22 71-1,22-71 1,-30 75-1,6-33 0,8 10 0,-14 4 0,-3 10 0,0 7-1,0 7 1,2 5-1,4 1 1,-5 0-2,4-7 2,11-2-2,5-10 2,3-2-1,9-65-1,-5 111-6,5-111-31,0 0 2,62 109-3,-62-109 2</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00:50:07.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8358 2181 23,'0'0'16,"0"0"0,0 0-1,0 0-4,0 0-1,0 0-4,0 0-1,-1-15-2,1 15-2,-10-10 0,10 10-1,-14-9-1,14 9 0,-19-6-2,9 4 0,-2 4 0,1 0-1,11-2 1,-16 7 0,16-7-1,-11 10 3,11-10-1,0 0 1,0 0 0,-5 10 0,5-10 0,0 0 1,0 0-1,14-5 1,-14 5 1,16-13 1,-2 1 0,1-5 2,0-11 1,4-2 0,-2-10 0,0-5 0,0-6 0,-2-7-1,-5-5 0,0 0-1,-3-3-1,-5-2 0,-3-3 1,0-1-1,-3-3 0,-2 5 0,-2-8 0,0 7 0,-1 2-1,1 2 0,-2-1-1,-1 1 1,-3 1-1,-1-1 0,0 6 0,-2-4 0,2 1-1,1 1 1,1 3-1,5 5 0,1 5 0,2 8 0,3 5 0,1 7 0,0 7 1,-1 5-1,-1 6 1,-2 2-1,5 10 1,-12-12 0,12 12 0,-17-10 0,5 5 1,-6-1-1,-3-1 1,1 2-1,-7-1 1,-3 0 0,-6 0-1,-10-1 0,-5 1 0,-2 1 0,-11 0 0,-7 1 1,-9 0-1,-8 1-1,-8-1 1,-3-1 0,-5 1 0,-9-4 0,-1 1 0,-7-1 0,-5-2 0,-1 0 0,-4 2 0,-1 2 0,-8 1 0,0 2 0,-3 0 0,-7 1-1,1 0 2,-8-1-1,0 2 0,-9 1 0,0 3-1,-4 1 1,-5 4 0,1 3 0,-4 3 0,2 0 0,-1 1 0,1-3 0,3-1-1,1 0 1,3-3 0,1 3 1,2-2-2,0 4 2,1 2-1,1 0 1,-1 3-1,0 0 1,6-2 0,6-2 0,2-3 0,9-5 0,4-4-1,5-3 0,-6-3 1,15-2 0,7-1-1,-1 0 0,10 3 1,6 0-1,8 2 0,10 1 0,23-2 0,-7 3-1,13-1 0,14 0 1,41 1 0,-79-4 0,79 4 0,-50-2 0,50 2-1,0 0 0,0 0 0,-43 5-1,43-5 0,0 0 0,0 0 0,0 0 0,28 41 0,-28-41 0,0 0 2,32 64-1,-32-64 2,32 65-2,-32-65 2,19 87-1,-15-26 0,1 4 2,-3 0-2,-4 4 0,-8 9 0,-1 4 0,1 3 0,7 1 0,-1-2-1,-6-2 1,6-1 0,1 0 0,-4-9 0,7-3-1,-4-5 2,-11-3-2,8-5 1,0-1 0,-1-2 0,2-3-1,9-3 1,-2-5-1,-1-42 1,34 68-1,-34-68 1,52 44 0,-9-30-1,3-4 1,15 0 0,9-3 1,10 2-1,10 2 0,12 2 0,15 3 0,5 3 0,12 2 0,1 1 0,12-5-1,10 4 1,-3 1 0,15-3 0,5-2 0,8 0 1,6-1-2,13-3 1,2 3 0,4-4 0,9-2 0,-1 0 0,-2-1 0,3 1-1,0-2 1,-5-1-1,-1-1 1,0-1 0,-4 0 0,-1-1 0,3-2 0,-11 0 0,-2 2 1,-2 1 0,-5 2 0,-13 1 1,-9 3 0,-11 1 0,-11-1 1,-3-1-1,-9-3-1,-14-2 1,-5-2-1,-7-3 0,-5-3-1,-3-3 1,-1-1-1,-8-4 1,-5 1-1,-7-4 1,-8 2-1,-5 0 1,-10 0 0,-13 2 0,-12 2 0,-11 2 0,-6 1 1,-12 5 0,9-14 0,-14 5-1,4-1 0,1-2 0,-1-7-1,9-2-1,-1-4 0,4 0 0,2-3 1,2-3-1,1-3 1,-1-5 0,4-2 0,-5-8 1,-1-4-1,-7-7 2,-3-6-2,-5-4 1,-3-1 0,-5-1 0,-1-4 0,-6 1-1,-1 0 0,-1 1 1,-2 2-1,1-5-1,-2 2-2,7 4-5,-3-2-16,5-3-11,6 2-1,-3-2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18.1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125 128 9,'-10'-10'8,"10"10"0,0 0-1,0 0-1,0 0-1,0 0-2,0 0-1,0 0 0,0 0 0,-5 12 0,5-2 0,1 1 1,1 7 1,0 1 0,-1 7 0,0 4 1,1 6 0,-1 1 1,1 3-2,-2-3 1,0 0-1,-1-5 0,3-3 0,-3-8-1,2-3 1,-2-8 0,1-10 0,0 0 0,0 0 0,5-25 0,-4-1 0,-4-4-1,0-5-1,-4-7-1,0-3-1,-6-1 0,1-1 0,-2 4 0,2 6-1,1-1 1,1 6 0,0 4 0,1 6 0,5 5 0,-1 4 0,5 13 0,-8-15 0,8 15 0,0 0 0,0 0-1,0 0 1,0 0-1,0 0 0,16-4 1,1 9-1,3 2 1,7 3-1,5 3 1,3 4-1,5 6 1,-1 1 0,-1 5-1,-5 3 1,-2 2 0,-4 1 0,-2 3 0,-2 2 0,-5-3 1,-3-1-1,-3-3 1,-4-1-1,-4-7 2,-4 4 0,-8-10 0,-4 1 0,-8-3 1,-5-1-1,-8-3 1,-1-1-1,-3-3 0,-3-1 0,2-3-1,2-3 0,0-3 0,7-2 0,6 0-1,2-5-1,5 4-3,6-7-6,10 11-12,4-19-14,8 3-1,6-1 1</inkml:trace>
  <inkml:trace contextRef="#ctx0" brushRef="#br0" timeOffset="851">636 386 14,'0'0'29,"-12"-7"0,12 7-13,-6-9-8,4-2-1,2 11-2,5-11-1,5 9-1,3-6-1,2 7-1,6 1 0,2 4-1,2 6 1,1 1-1,-1 3 0,-2 3 0,-2 5 1,3-2-1,-8 0 1,-4 1-1,-2-1 1,-1 0 2,-5-1-1,-2 0 2,-6-5 1,-3 1-1,-7-6 1,-1-1 0,-5-5-1,-4-3 0,-5-4-1,2-3 0,-1-3-2,4-3 0,5 1 0,2-2-1,6 2 0,6 0-1,7 2-1,2-1 0,8 0-1,4-2-2,8 0-1,3-7-2,10-1-1,0-5 1,7 1-1,-2-4 1,0 1 1,-8-3 3,-1 2 0,-6 2 3,-6 4 2,-5 2 0,-6 6 1,-4 2 0,-3 4 1,-3 9 0,0 0 0,0 0 0,0 0 1,0 14 0,-2 1 0,3 6 0,-2 1 0,4 5 0,-3 8 0,4 4-2,-2-1 1,1 1-2,-2-3 2,4-1-2,-5-4 0,2-3 0,-2-11 0,0-4-1,0-13 1,0 0-1,-15-2 1,0-11-1,-1-3 0,-3-2 0,0-3 0,-4 0 0,3 3 0,3 1 0,3 4-1,6 2 1,8 11-1,1-17 1,9 10-2,12 0 2,8-1-1,6 1 0,5-1 0,3 3 1,1 5-1,0 0 1,-6 3 0,-5 6-1,-3 3 1,-1 1 0,-5 5 0,-4 0 0,-6 0 0,0 6-1,1-4 1,-4-1 1,-5-1-1,-2 0 1,-5 1-1,1-3 1,-2-1 1,-4-1 0,-4-2 0,-3-1 0,-5-2 0,-1-2 1,-5-6-1,1-2 0,0-6 0,1-2-1,2-2 0,9-3-1,2 0 0,6-2 0,6 3-1,5-1-1,11 3 0,3 0-1,7 4-2,2-3-1,8 6-3,-4-7-6,9 2-14,2 1-6,-7-6 1</inkml:trace>
  <inkml:trace contextRef="#ctx0" brushRef="#br0" timeOffset="2023">1864 126 12,'-2'12'25,"-2"-1"-16,-1 1 1,0 6 2,1 2 0,1 8 0,-2 2-2,6 8-2,-4 0-1,3 5-3,-3 1 0,2 0-2,-2 0-2,2-7-8,6-9-17,5-3-7,2-15 0</inkml:trace>
  <inkml:trace contextRef="#ctx0" brushRef="#br0" timeOffset="2273">1981 566 17,'-18'1'27,"18"-1"0,0 0-19,-5-13-2,14 2-2,7-4 0,4 2 0,1-3-1,3 2-1,0 3-1,2 3 1,-4 3 0,-1 7 1,-7 5-2,0 3 1,-4 6-2,2 3 2,-5 4 0,-3 3 1,-5-1 1,0 3 1,-8-5 0,1 1 2,-10-6-1,-4-1 0,-6-8 0,1 0-2,-1-8 0,1-4-4,3-4-2,2-7-2,12 0-5,6-9-8,10 1-16,10-3-5,6-1 2</inkml:trace>
  <inkml:trace contextRef="#ctx0" brushRef="#br0" timeOffset="2664">2419 590 6,'-6'18'25,"12"0"-5,2 0-10,3-7 0,8-4-2,4-8-1,6-7-3,0-8 0,4-4 0,-6-5 0,1-3 0,-8-2 1,-2 4 0,-10-2 0,-3 8 0,-8 2 0,-1 6-1,-5 5-1,-5 7 0,0 5-2,-3 5 0,-2 5 0,-2 3-1,3 4 0,2 3 1,3 2-1,4 1 0,5 5 1,4 2-1,5 2 0,7 4 1,1 3-1,5 1 0,0 4 0,-1 2 0,1-2 0,-2-1 0,-6-2 0,-2-3 0,-6-2 1,-5-2-1,-4-4 1,-4-2 0,-7-8 0,-2-4 1,-4-4 0,-3-5 0,-3-10 1,1-5-1,-2-11 1,3-6-2,2-9 1,2-6 0,10-13-2,8-7 0,13-7-2,12-5 1,11-1 0,9-2 0,7 5 0,9 3 0,2 9 0,-3 8 0,-3 12 1,-8 7-1,-8 9 1,-8 6-1,-4 6 0,-11 3 1,-12 2-1,14 4 1,-14-4-1,0 0 1,0 0 0,0 0-1,0 9-1,0-9-7,0 0-18,0 0-8,-5-11-1,5 11 2</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32.9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175 15 11,'0'0'9,"0"0"-2,-7 9 0,7-9-2,0 0 0,0 0-1,4 13-1,-4-13 0,4 10-1,-2-1 1,0 0 0,-2 3-1,0 2 1,0 3 0,3 3-1,-3 5 1,-2 3-1,2 3 0,-1 6-1,2 2 0,1 2 0,-1 0 0,0-2 1,1-2-1,0-4 0,1-7-1,-2-4 1,1-6 1,-1-4-1,-1-12 2,2 12 0,-2-12 1,0 0-1,0 0 1,0 0-1,-4-13 0,3 3-1,-2-4 0,1-1-1,-3-6-1,0-4-1,0-2 0,-2-5 0,0-3 0,-1-1-1,2-1 1,1 0 0,0 1 1,3 0-1,3 3 1,0 4 0,1 5-1,2 1 1,1 5 0,3 2-1,2 2 0,3 4 1,5 2 0,5 1 0,5 1 1,4 4 0,3 1 0,1 2 1,-3 2-1,1 4 0,-3 1 0,-4 3-1,-5-1 1,-5 1-2,-6 4 1,-7 2 1,1-1 0,-5 2 0,-8 0 0,-2 0 0,-4 3 0,-1-3 1,-5-1-1,2-2 0,-5-1 0,-1-2 0,2-2-1,2-2 1,4-4 0,4-1-1,2-2 1,10-1-1,0 0 0,17-5-1,0 4 1,3 3-1,2 2 1,4 2-1,1 4 1,-8 3-1,2 6 0,-10 0 1,1 4-1,-4-1 0,-2 2 1,-6-2 0,-8 2-1,6-2 2,-8-4-1,2 2 1,-6-4 0,-5 2 1,-5-5 0,-2 1 1,-5-5-1,-5 1 1,-3-6 0,-2 0-1,-1-5 0,3 0 0,1-3-1,7-3 0,8 0-1,4-1-2,9-1-2,4-5-5,17 3-12,5-4-13,6-6 0,10 1 0</inkml:trace>
  <inkml:trace contextRef="#ctx0" brushRef="#br0" timeOffset="1272">787 61 3,'0'0'6,"0"0"-1,0 0 0,0 0 1,0 0 0,1 14 1,-1-14 0,-8 20 0,3-3 0,-1 4 0,3 5-1,-4 8 0,6 2-1,-2 2 2,4 7-3,0 0 0,6 1-1,0-1-1,6-3 1,0-6-1,3-4 0,1-8 1,3-4 0,1-13 0,2-5 0,-2-9 1,1-7-1,-2-9 1,0-3-1,-1-10 0,1-2 0,-7-4 0,1 0-1,-6-1 0,1 4 0,-5 3 0,1 4 0,-5 5-1,1 7 0,-4 4 0,2-2 0,1 18-1,-3-13 0,3 13 0,-3-12-1,3 12-1,0 0-4,0 0-7,0 0-21,0 0-2,0 0 1</inkml:trace>
  <inkml:trace contextRef="#ctx0" brushRef="#br0" timeOffset="2103">-1 784 4,'0'0'13,"0"0"-1,0 0-3,1 11-1,-1-11 0,15 10-2,-5-8 1,11 8 1,7-7 0,14 5 1,9-8-1,12 0-1,12-3-1,15-5 1,7 1-2,10-1 1,0-5-1,2 4 0,-7-1-2,0 3 1,-15-1-1,-12 8-1,-12-7 0,-11 7 0,-13 0-1,-10 0 0,-9 0 1,-6 0-1,-14 0 1,12 0-1,-12 0 1,0 0-1,0 0 1,0 0-1,0 0-1,0 0 0,0 0-1,-10-2-2,10 2-2,-12-4-6,12 4-23,-15-4-4,15 4 2,-19-10-1</inkml:trace>
  <inkml:trace contextRef="#ctx0" brushRef="#br0" timeOffset="9163">520 1345 5,'9'-5'8,"-9"5"-1,2 21 0,-2-1-1,2 6 0,-1 7 1,0 8 0,-1 8-1,-2 2 1,2 5 0,-3-3-1,3-1 1,-2-3-1,1-4 0,-1-7-1,2-5-1,-1-10-1,1-4-1,-1-6 0,1-2-1,0-11-3,0 0-4,-1-11-11,6-3-13,-12-14 0,7-2 0</inkml:trace>
  <inkml:trace contextRef="#ctx0" brushRef="#br0" timeOffset="9504">136 1459 8,'27'0'27,"8"-5"-11,16-1-3,16-2 0,13-5-1,14 6-2,5-7-3,6 0-1,-10 0-1,-6 4-1,-17-1-1,-12 6 0,-17 0-1,-11 3 1,-14-1-2,-8 5 1,-10-2-1,0 0 0,0 0 0,-12 9-2,12-9-6,-21 10-15,9-9-11,3 2 0,0-7 1</inkml:trace>
  <inkml:trace contextRef="#ctx0" brushRef="#br0" timeOffset="10575">1229 1572 11,'-1'55'9,"2"7"-1,-1 1-1,1-1 0,1-3-1,-1-10 0,1-4-1,0-14 1,0-8 0,-3-11 0,1-12 0,0 0 0,3-14-2,-4-6-1,1-8-2,-1-7-1,0-8-1,1-2-1,1-7-1,0-1 1,-2 1 0,4 1 0,-1 1-1,1 6 2,-3 4 0,0 3 1,-1 7 1,0 4-1,0 4 1,-2 3-1,2 7 1,-3 3 1,4 9 0,-1-12 0,1 12 0,0 0 1,15 11 0,-3-5 0,7 6 1,6 4 0,5 3-1,7 3 1,2 3-1,0 1 0,2 4 0,-2 2-1,-1 1 0,-5-1-1,-3 1 1,-4-1-1,-4 1 0,-5 0 0,-7 1 1,-8-2 0,-5 3 1,-11-2 0,-8 2 0,-13-3 0,-7 1 1,-10-7-1,-7-2 0,-7-5 0,-5-4-1,-2-1 1,4-2-1,4-9 0,7-2-1,8-2-1,9 0-2,13 1-5,3-7-7,15-6-20,4 2-4,6 11 1,-7-16 0</inkml:trace>
  <inkml:trace contextRef="#ctx0" brushRef="#br0" timeOffset="11427">171 2320 19,'30'13'15,"7"-3"2,10-1-1,7-7-1,12 1 1,6-7-5,15 4-2,3-6-2,9 2-1,2-2-1,4 1-1,-1-2 0,1 2-1,-7-1 1,-4 1-2,-8-2 1,-7 3 0,-12 0-1,-7 2 0,-12 0 0,-11 3-1,-10 0 0,-7 0 0,-10 0-1,-10-1 2,10 2-2,-10-2 1,0 0-1,0 0 0,0 0 0,0 0 0,0 0-4,0 0-6,-10-3-26,10 3-2,-13-12 0,6-2 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8:13.03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689 0 4,'-2'19'9,"2"-19"1,0 0-1,-43 58-2,43-58-1,-63 67-2,26-25 0,-7 3 0,6 1-1,-2 2 0,5 0-1,-1 0-1,8-4 1,6 0 0,22-44-1,-25 79 1,25-79-1,-13 68 1,13-68 1,16 50 3,-16-50-1,56 35 1,-9-28 0,11-1-1,10-5 0,11-1-1,5 0-2,-5 1 0,-5 4-1,-8 6 0,-11 8-1,-21 11 2,-20 14 0,-12 9 0,-20 14-2,-15 9 1,-20 9 0,-15 11 1,-14 5-2,-5 4 1,0 0 0,-2 3-1,-1-5 1,2 3 0,15-4-1,7-3 0,12-9 0,7-5-1,17-7 1,6-10-1,19-10 1,13-10 0,-8-48 1,44 71-1,-44-71 2,91 48-1,-45-29 1,11 2 0,-1 0 1,9 5-2,-7 6 1,-1 7-1,-10 9-1,-11 10 1,-9 12 0,-15 11-1,-10 12 1,-22 10-1,-11 8 0,-12 7 0,-9 1 1,-4 1 0,3-6 0,2-2 0,2-10-1,7-10 1,16-8-1,8-10 1,13-4-1,5-9-1,8-4 1,7-8-1,7-2 1,6-5 0,1 0 0,-29-42 0,62 72 1,-62-72-1,57 63 1,-57-63-1,69 56 0,-25-36-6,3-5-28,14-7-2,4-18 1,8-12-1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8:15.0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467-1 7,'52'0'8,"8"3"-2,1 2-1,-3 2 0,0 4-1,-4-1 1,-4 2 0,-6 1 0,-7-1 0,-8 2 1,-6 1 0,-7 0 0,-9 3 0,-7 5 2,-7 6-3,-12 0 1,-7 8-1,-12 1 1,-6 6-2,-7 2 0,-1 2-1,-7-2-1,5 0 0,2-1-1,9-5 0,8-4-1,9-4-1,11-4 1,9-5 0,12-5 0,11-4 1,10-2 0,11-1 0,2-1 1,5 3 0,2-1-1,1 3 0,-2 5-1,-4 3 0,-8 4 1,-7 5-1,-7 4 0,-6 6 1,-16 7 0,-13 11 1,-17 4-1,-12 8 1,-14 6 0,-13 6-1,-9 5 0,-4 2-1,-1-2 1,7-5-1,8-7 0,8-7-1,16-10 1,17-7-1,15-9 1,14-8 0,17-7 0,11-3 0,14 0 1,9 0 0,2-1 1,2 4-1,-2 1 1,-6 4-2,-7 5 2,-11 7-2,-15 6 1,-14 8 0,-16 9 0,-15 7 0,-15 6 1,-11 8-1,-10 3 0,-7 3 1,3-5-2,3-5 1,7-7-1,12-10 1,12-10-1,15-8-1,16-8 0,15-8 1,13-6 0,9-5-1,10-4 2,8-3-2,8 1 2,3-6-1,1-2 1,0 0-1,-5 0 0,-5 3 0,-5 2 0,-11 6 1,-13 6 0,-8 10 0,-13 6 2,-9 8-1,-7 3-1,-2 3 1,-4 3 0,3 1-2,2-1-1,2-8-14,11-4-22,7-5-1,-4-18-1,1-5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9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106 295 5,'-18'0'16,"0"-1"0,3 0-2,1-3-2,14 4-2,-15-9-1,15 9-1,3-13-2,5 1-1,5 5-2,4-3-1,0 5-1,5 2 1,1-1-1,0 4-1,-2 1 1,1 9-1,-3-6 0,-3 7 0,0-3 1,-2 0-1,-4 1 1,-2 1-1,-4 2 1,-5 0 1,-4 1 0,-1 1 1,-10-1 0,-4 1-1,-6-3 1,-4 1 0,1-5 0,1 0-1,-3-4-1,3-2 0,4-4 0,5-4-2,7-1-1,5-5-3,7 1-4,3-7-7,13 0-13,3 1-3,4-9 0</inkml:trace>
  <inkml:trace contextRef="#ctx0" brushRef="#br0" timeOffset="5609">452 213 6,'0'0'9,"0"0"1,0 0 1,0 0-2,0 0-1,0 0 0,0 0-1,0 0-1,0 0 0,0 0 0,0 0-2,0 0-1,0 0 0,0 0-1,0 0 0,0 0 0,0 0 0,0 0-1,0 0 0,0 0 0,1 9-1,2 1 0,-3-10 1,5 21-1,-3-9 1,0 5 0,1-2-1,0 0 1,-4 1-1,2-2 1,-2 1-1,1-3 0,-1-1 0,1-1 1,0-10-1,-1 14 0,1-14 0,3 11 0,-3-11 1,0 0-1,0 0 1,12 9 1,-12-9-1,10-9 0,-3 0 1,2-2-1,2-5 0,2 0 0,0-3 0,2 2-1,1-1 0,-3 3 0,0 1 0,-1 4 0,-1 2 0,1 2 0,-2 2 0,-10 4 0,9-1-1,-9 1 1,12 7 0,-12-7 0,10 17 0,-8-5 0,1 2 1,3 1-1,-2 3 0,-3-3 1,4 2-1,-2-2 1,-3-1-1,3-2 1,-3 0 0,0-12-1,1 14 1,-1-14 0,0 0 0,1 9 0,-1-9 1,10-8-1,3 0 0,-1-3 0,2-1 0,5-2 0,3-2 0,-1 1-1,1-1 0,-2 3 0,-5 1 0,0 3 0,-4 2 0,-2 3 0,-9 4 1,0 0-2,10-5 1,-10 5 0,0 0 0,0 0 0,2 14 1,-2-14-1,4 20 0,1-6 0,-1 3 0,-1 1 1,0 2-1,1-1 0,-2 0 0,-1-1 0,1-3 0,-3-4-1,3 1-4,-2-12-6,0 0-9,11 8-13,-11-8 0,22-17 0</inkml:trace>
  <inkml:trace contextRef="#ctx0" brushRef="#br0" timeOffset="6670">1206 265 21,'-1'10'23,"1"-10"-12,-6 19-7,7-6 1,-1 2 0,1 5 0,1 1 0,3 4 2,-2 1-1,0 5-1,-2 4 0,-1 5-1,0 0-1,0 3 0,-1 0-1,0-1 0,-4-5-1,1-2 0,0-5 0,-1-6 0,-2-5 0,3-7 0,-3-1 1,7-11-1,-11 12 1,11-12-1,0 0 1,-11-9 0,8-1-1,2-1 1,-1-10-1,0 1 1,2-8-1,1-2-1,-1-4 1,4-3-1,-3-1 1,3 0-1,4-1 0,-1 1 0,3 1 0,2 4 0,4 3 0,0 4 0,3 3 0,1 5 0,0 4 0,0 2 0,0 5 0,-4 2-1,0 3 1,-4 3-1,1 2 1,-13-3-1,14 16 1,-13-4 0,4 5 0,-2 0 0,-4 4 0,-2 0 0,-1 3 1,1-2-1,-5 1 1,5-3-1,-10 0 1,0-4 0,1-1 0,1-5 1,-4-4-1,-1 0 1,0-6-1,-3-4 0,3-3-1,4-2-1,2-2-3,-4-8-7,11 2-8,2-1-13,6-7-2,8 1 0</inkml:trace>
  <inkml:trace contextRef="#ctx0" brushRef="#br0" timeOffset="7431">1591 0 21,'-6'14'23,"6"-14"-14,-3 16-3,5-4 1,-2-2-1,2 4 0,0 1 2,2 3 0,-2 3-1,1 7 1,-2 0-2,4 6-1,-5 2 0,2 4-2,-4 0 0,1 2-1,0-4-1,-2-3 0,-1-3-1,0-3 1,1-6-1,0-6 1,1-2-1,2-15-1,-3 13-2,3-13-3,11-5-6,-4-6-9,-1-6-13,12 0 3</inkml:trace>
  <inkml:trace contextRef="#ctx0" brushRef="#br0" timeOffset="7812">1874 363 5,'-5'17'12,"5"-17"-2,5 16 1,-5-16-2,18 7-1,-4-7 1,2-4-1,6 0 1,1-4 0,-1 0-1,-3-3-2,1 2 0,-6-2-2,-3 2 0,-4-1-2,-4 0 0,-6 1-1,3 9-1,-15-12 0,-1 9 0,-2 1 0,0 1 0,-4 4 0,-2 2 0,0 3 0,-1 1 1,2 2 0,4 1 0,1 1 0,1 3 0,2 2 0,3-2 0,3 2 0,2 0 1,5 1-1,2-1 0,2 1-1,5-2 1,4 0 0,5 0 0,3-3-1,2-3 1,6-1-1,0-4 0,2-3-2,-3-6-1,3 0-8,-3-7-12,0-5-11,-1-1 2,-3-7-1</inkml:trace>
  <inkml:trace contextRef="#ctx0" brushRef="#br0" timeOffset="8363">2281 73 2,'0'0'23,"0"0"1,9 4-17,-9-4 1,0 0-1,3 12-1,-4-1 0,-1 1 2,2 5 0,-2 6-1,2 8-1,-1 1-1,-1 8-2,-2 3 0,1 1-1,1 2-1,-3 1 0,2-7-1,-6-3 1,4-5-1,-4-5 1,4-6-1,1-6 1,2-3-2,2-12-1,0 0-3,0 0-1,-7-17-2,3-4-2,0-2 0,-1-9-1,-6-2 3,-2-5 0,-1-2 3,0 4 3,0 3 1,2 1 2,4 10 0,-5 3 0,4 8 0,9 12 2,0 0 1,0 0 1,0 0 2,18 8 0,-4-4 1,10 8 0,-24-12 1,66 11-2,-24-5-2,4-1 0,2-1-3,0-1 0,-3-1 0,-3-2-1,-42 0-1,52-1 0,-52 1-3,0 0-3,49-3-4,-49 3-7,0 0-13,0 0-1,0 0-1</inkml:trace>
  <inkml:trace contextRef="#ctx0" brushRef="#br0" timeOffset="8993">2630 438 18,'0'0'12,"0"0"-1,13 44 0,-13-44-2,0 0 1,43 16-1,-43-16 1,0 0-2,48-4-1,-48 4 0,45-12-2,-45 12 1,0 0-2,48-25 0,-48 25-1,0 0-1,0 0 0,0 0-2,-6-43 1,6 43-1,0 0 0,-46-10 0,46 10 0,0 0 0,-50 5 1,50-5-1,0 0 1,-57 22-1,57-22 1,-43 20 0,43-20-1,0 0 1,-56 49 0,56-49 0,0 0 0,-52 64 0,52-64 0,-16 50 1,16-50-1,-4 46 1,4-46-1,15 42 1,-15-42-1,54 37 0,-54-37-1,68 29 1,-68-29-2,83 20-2,-38-8-4,-45-12-16,71 7-12,-71-7-2,50-2 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38.0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53 205 2,'0'0'12,"0"0"-1,0 0-2,0 0-1,0 0-1,0 0 0,0 0 1,0 0-2,0 0-1,0 0-1,0 0 0,0 0 1,0 0-1,0 0-2,0 0 1,0 0 0,-33 47 0,33-47 0,10 59 0,-10-59-1,8 77 0,-1-31 1,-7 4-1,0 3 0,-2-4 0,-1 3 0,-6-4 1,5 1-2,-4-4 1,1 1 0,4-3-1,3-43 1,-11 80-1,11-80 1,-6 72-1,6-72 0,4 67 0,-4-67 1,7 56-1,-7-56 0,13 46 0,-13-46 0,0 0 0,10 54 0,-10-54 0,0 0 1,0 41-1,0-41 0,0 0 1,-6 57-1,6-57 1,0 0-2,-9 60 1,9-60-1,0 0 0,-11 54 1,11-54-1,0 0 0,0 0 1,-1 46-1,1-46 0,0 0 1,0 0 0,0 0 0,42 38-1,-42-38 1,0 0-1,0 0 1,42 26 0,-42-26-1,0 0 2,41 12-2,-41-12 1,0 0-1,51-1 1,-51 1 0,44-3-1,-44 3 0,47-4 1,-47 4-1,47-2 0,-47 2 0,44 3 1,-44-3-1,41 8-1,-13-3 0,-1 2 1,-1-1-1,-7 1 1,9 0-1,-6 1 0,0 2-1,-5 3 2,0 1 0,-1 3 0,-1 0 0,0 2 0,-2 1 0,2 1 0,1-2 2,4-1-2,-3-4 0,8-4 1,6-1-1,5-6 1,3-3-1,6-2 1,4-2-1,-5-4 1,10 0-1,-3 0-1,-5-1 1,-1 2-1,-2 0 1,-3 3 0,-5 0-1,4 3 0,-9 2 1,3 2 0,-4-1 0,0 2 1,-2 2-1,1 0 0,0 0 0,0 1 0,0 0 0,-7 2 0,3 1 0,-1 0 0,1 1 0,-5-1 0,6 1-1,0 0 1,1-3 0,5-3 0,5-1 0,7-4-2,3-5 2,9-1 0,3-4 2,2-1-2,2-1 0,0 0 1,0 1-2,-6 0 1,-2 2 0,-5 3 0,-4 0-2,-3 0 2,-2 2-1,0 0 1,-5 1 0,0 0 0,1-2 0,-1 3 0,0 1 0,-2-2 0,1 2 0,-3 2 0,-1 2 0,-2 1 0,-2 3 0,-3 0 0,-2 1 0,-3 1 0,-2 0 0,3 1-1,1-2 1,3-1 0,2-2 0,3-1 0,4-4 0,6-4 0,6-2 0,5-3 0,5-5 1,4-2-1,2-3 0,-1-3 0,7 0 0,-1 0 0,1 4 0,-1-1-1,-2 3 1,-2 3 0,1 1 0,3 4 0,-7 3 0,-2 2-1,-4 0 1,-7 4 0,4 4 0,-3 0 0,-3 4 0,-4 4-1,-2 0 1,-1 3 0,2 0 0,4 0 0,-4 1 0,4-4 0,3-2 0,6-5 0,5-6 1,5-3-1,1-4 0,2-4 0,-2-1 0,2-3 0,-1 2 1,-1 2-2,0 1 2,-4 4-2,1 1 1,-4 2 0,0 2 0,-2 4 0,-4-1 0,-3 5 0,-3 0 0,0 0 0,-3 2 0,6-1 0,-3 0 0,2 1 0,2-5 1,2-3-1,4-3 0,0-5 0,3-3 0,-1-2 0,0-4 0,1-3 0,-1-1 0,-3 0 1,-2-1-1,-4 2 0,-5 2 0,-1 0 0,-3 3 0,-5 4 0,-6 0 0,-5 5-1,-1 3 1,-4 2-1,-1 1 1,-5 3 0,1 1 0,0 3-1,2-1 1,3 0 0,3-2 0,1 0 1,3-1-1,5-6 0,2-3 1,0-4-1,2 0 1,-2-3-1,1 1 0,0-2 0,0 2 0,-1 1 0,-5 1 0,-1 1 0,-3 3-1,0 0 1,-3 1 0,-4 0 0,-2 0 0,-3 0 0,3 0 0,-12 4 1,16-16-1,-10-1 0,3 1 0,-2-4 0,-1-4 0,-3-4 0,-1-4 0,-1-5 0,0-3 0,-1 1 0,-3-5 0,2-4 0,2 0-1,0-1 1,3 1 0,3 2 0,5 0 0,-3 0-1,4 5 1,0 3-1,-2 3 1,3 2-1,-5 4 1,0 2 0,-3 3 0,0 4 0,-3 0 0,-2 3 0,-3 0 0,-1 2 0,-1 1 0,-3-1 0,1 0 0,-3-1 0,0 0 0,1-1 0,-3 1-1,0-1 1,-6 1-1,-2-1 1,-3 2-1,-5 1 1,-3-2-1,-4 3 1,-1-3-1,1 0 1,3 1 0,2-1 0,2 0 0,3-1 0,0 1 0,2 2 0,4-1 1,1 4-1,1-2 0,-2 3 0,3 0 0,-1 3-1,3 2 1,0 1 0,-4 1-1,-3 1 1,-4 2 0,-4 0-1,-7 0 1,-6 2 0,-5-1 0,-7 1 0,-4-1 0,-3 0 0,-1-1 0,0 1 0,1 0 0,1-2-1,-3 0 1,4-1 0,-4 0 0,2 1 0,-5 1 0,0 2 0,-3 1 0,1 1 0,1 0 0,-3 2 0,2 2 0,0-1 0,2-2 0,2 1 0,3 0 0,3-2 0,5-1 0,-2-1 0,9 0 0,2-2 0,7 1 0,1-1 0,1-1 0,-2 2 0,1 1 0,1 1 0,-6 3 0,-3 0 0,-6 1 0,-2 1-1,-3 2 1,2-1 0,-5 1 1,3-1-2,1 0 1,2-1 0,1-1 1,1-1-1,2 0 0,-2-3 0,4 1 0,-2-3 0,2-1 0,1-3 0,2-3 1,2-1-1,1-2 0,3-4 0,-2-1 1,1-1-1,0-1 0,0 1 1,-2-2-1,-2 1 0,-3 2 0,-3 0 1,-4-4-2,-1 7 1,-3-3 0,-1-1 0,-5 5-2,0 8 2,0 2 0,-1 2 0,3 9 0,-3-6 0,0 9 0,0 1 0,5 1 1,-1-7-1,3 1 0,3 1-1,-2 1 2,5-1-1,3 0 0,2-1 0,2-2 1,0 1-1,0-2 0,0-2 1,2-1-1,-2-2-1,0 1 1,-1-2 0,0-1 0,-2 0 0,2 0 0,2-1 0,-1-3 0,0 2 1,-1 0-1,2-2 1,-2 1-1,3-2 1,-1-2-1,-4 1 1,3 0-1,1-1-1,-2-1 1,1 1 0,1 2 0,-2 0-1,2 2 1,-6 0 1,7 3-1,-4 2 1,3 0-1,-5-1 1,-1 2-1,1 0 1,0-1 0,4 0-2,-2-1 1,3 0-1,6-1 1,-1 1 0,3-1 0,3 0-1,0 0 1,0 1 0,30-1 0,-74 2 1,74-2-1,-73 2 1,73-2 0,-56-1-1,56 1 1,-62-7 0,62 7-1,0 0 0,-58-17 0,58 17 0,-42-10-1,42 10 1,0 0 0,-45-2-1,45 2 1,0 0-1,-43 13 1,43-13 0,0 0 0,0 0 0,-50 41 0,50-41-1,0 0 1,-46 37 0,46-37 0,0 0 0,0 0 0,-52 33 0,52-33 0,0 0 0,0 0 0,0 0 0,0 0 1,0 0-2,0 0 1,-44 13 0,44-13-1,0 0 1,0 0 0,0 0-1,-2 56-4,2-56-8,0 69-21,-1-24-1,-18 10-1,1-1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0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211 18 10,'0'0'9,"1"-10"0,-1 10-1,0 0-1,-12-7-2,12 7-2,-19-1-1,4 3 0,2 0-1,-5 2-1,0 0 1,1 2-1,-2 0 1,1 0-1,2 2 0,1-1 0,3 0 0,1 1 0,11-8 0,-9 14 0,9-14-1,5 13 2,-5-13-1,22 17 0,-5-7 0,4 0 0,3 1 0,1 0 0,-1-1 0,0 2 0,-3-3 0,-2 1 0,-3-2-1,-4 1 1,-4 0 0,-1 2 0,-2-1 0,-2 2 0,-2 0 0,0 1 0,-4 0 0,-1 0 0,-1-1 1,-6 1-1,2-3 1,-3 2 0,-1-5 1,-3 1-1,0-5 0,0 3 1,-1-6-1,4 1 1,-5-1-1,4-1 0,-2 0 0,4-2 0,-1 2-1,4-5-2,-1 3-2,10 3-8,-10-15-11,10 15-1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8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16 122 4,'0'0'8,"2"-18"-1,2 8 0,1-1-2,3-1 0,0 1-1,3-1-1,2 1 0,2 1-1,0 1 0,2 2 0,0 1-1,-1 3 1,2 1-1,-3 2 1,-2 3-1,1 2 0,-4 2 0,1 3 0,-2 2 0,-3 0 0,-1 3 0,-2 1 0,1-1 1,-5 0 0,-2 1 1,-3-2 0,-1 0 0,-3-1 0,-3-1 2,-5-1-2,0 0 0,-1-4 0,-1 2-1,-2-4 0,1-1 0,1-2-1,3-2 0,2-2-1,2-1-2,1-2-1,2-4-3,10 9-6,-11-13-8,10 0-8,1 13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4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5,'0'0'6,"5"10"0,-5-10 1,1 19 1,0-6-1,2 3 0,-1 1 0,2 4-1,0-2-1,0 1-1,1 0 0,4 1-2,-2-4 0,2-2 0,-4-2 0,6-4 0,0-2 1,3-3-2,0-5 1,0-1 1,1-7-1,-2 1 0,4-4 1,-3 1-1,-3-3 1,-3 0-1,-3-2 1,0 1 0,-3-2 0,-2 1-1,-1 0-1,-2 0 1,-1 1-1,0 2-1,1 3 0,3 10 0,-9-13 0,9 13-1,0 0 0,-6-10-1,6 10-2,0 0-5,0 0-7,10 0-10,-10 0-3,22-8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98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13,'0'0'19,"0"0"-17,0 0 0,0 0 0,-6 10 1,6-10 2,5 11 0,-5-11 0,5 17 1,-1-8 1,1 7-2,-1-3 0,2 5-1,-4-2 1,3 2-3,0-3 0,3 1 0,-4-5 0,0 0 0,-4-11 1,11 11 0,-11-11 0,11 3 0,-11-3 0,15-7 0,-15 7-1,21-14 0,-6 5-1,0-1-1,-1-1 1,1 1-1,-2 0 1,1 2-1,-1 2 1,-2 1-1,-11 5 0,15-7 0,-15 7 0,11-2 0,-11 2 0,0 0 0,11 7 0,-11-7 0,6 17 0,-4-4 1,0 0-1,2 3 0,0 0 1,-3 1-1,-2-1 0,0-2 0,2 2-1,0-5-2,2 2-6,-3-13-10,9 6-11,5-4-1,0-7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7.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16 351 7,'0'0'16,"-11"-3"-3,11 3 0,-5-9-2,5 9-2,0-16-1,4 5 0,2 0-3,4-2-2,1 1-1,2 1-1,-2 1-1,1 3 1,1 2-1,2 3 0,-3 1 0,-2 4 0,0 1 0,0 2 0,1 3 0,0 1 1,-2 2-1,-1 0 1,-2 2 0,0-4 0,1 6 0,-7 0 1,-5 2 0,-5-3 0,0 1 1,-7-3-1,0 1 1,-4-1 0,-3-3 0,3-6-1,1-3-1,6-4 0,1-6-2,5-4 0,3-6-2,3-2 0,1-7-1,6-1 0,0-6-1,3-1 0,3-1 1,1 1 1,-3 1 0,6 3 0,-1 0 1,2 7-1,-3 2 1,0 6 2,-5 3-1,-8 14 1,15-12-1,-15 12 1,0 0 0,0 0 0,10 18 2,-9-4-1,0 4 3,-2 4-2,2 7 2,-1 0-1,3 6 0,-1 2 0,3 3 0,-4-1-1,5 3 1,4-5 0,-2-1-1,0-3 0,1-2 0,3-4 0,-1-5-1,4-3-2,-5-6-5,4-2-13,8-3-12,-10-9 1,6-1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9.2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562 480 0,'6'9'4,"-6"-9"-1,0 0 1,0 0 0,0 0 0,0 0 0,0 0 0,0 0 0,0 0 1,0 0 1,0 0 0,0 0 1,0 0-1,0 0 0,0 0 0,-11 6-1,11-6 0,-12-3-1,1 0 0,-4-2-1,-2 0-1,-6-4 1,-6-2 0,-7-5 0,-4 0-1,-2-5 1,-1-2-2,1-3 1,-1 1-1,2 2 0,5 0 0,3 2 0,7 1 0,5 3-1,2 2 2,5 2-1,4-1-1,5-1 0,6-1 0,4-1 0,7-1-1,4 0 1,7 0-1,7 2 0,1-2 0,2 4 1,3 1-1,-2 3 1,-1 3-1,-3 3 1,-4 3 0,-7 3-1,-1 3 1,-2 1-1,-7 3 1,-1 3 0,-1 1 0,-3 1-1,-1 4 1,-2 0 0,-4 4 1,0 1-1,-1 2 0,-8 4 0,-4 4 0,-8 1 0,-3 2 0,-1 1 1,-3 0-1,-1-1 0,-1-1 0,4-4 0,5-4 0,5-6 0,5-3 0,2-5 1,6-4-1,6-9 0,0 0 1,0 0 0,14-6-1,7-8 1,5-5 0,10-3-1,6-5 1,7-3-1,3-5 0,-1 1 0,-1 4 1,-3 4-1,-1 1 0,-6 5 0,-3 3 1,-8 2-2,1 7 1,-3 4-2,-4-4-6,-1 3-8,-3 4-13,-9-3 0,4 4-1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4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321 10 7,'0'0'5,"0"0"1,0 0 2,0 0 1,0 0 1,3-9 1,-3 9 0,-15-1 1,4 0-3,-2 3-3,-4 0-2,-4 3 0,-4 1-2,2 5 0,-1 1-1,-4 4 0,-1 1 1,1 3-2,4-2 2,2 2-1,3 0 0,5-1 0,4-3 1,9 0 0,5-2-1,10-1 1,6-2 0,6 0-1,8-5 1,6-2-1,3-3 0,3-2 0,-1-3 0,-2-1 0,-5 0-1,-5-3-2,-2 5-6,-9-3-7,-1 2-7,-6 2-5,-2-1-1,1 1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3:57.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156 3564 3,'0'0'4,"0"0"-1,0 0-1,0 0-1,13-7 1,-13 7 1,9-6 2,-9 6-1,0 0 1,0 0-1,0 0 0,0 0 0,10-2-2,-10 2-1,0 0 0,10 13-1,-10-13 1,14 18 0,-7-3 2,0 0 0,-3 4 0,0 4 0,-3-2 1,4 5-1,-4-2 1,0 4 0,-1 0 0,0 3 1,0 0-1,-5 4 0,3 3 0,0 8 0,-3 6-1,-1 11 1,-6 3 0,6 6 0,-3 7 0,6 4 0,-5 2-1,0 6 1,-1-2-1,4 2 0,1-2 0,-3-1-1,1 1 0,-1 2-1,-1 1 1,-2 2-1,0-1 1,-1 1-1,-5 0 1,4 2-1,-2-9 1,2-5 0,1-10-1,3-9 0,3-11 1,2-9-1,3-11-1,1-7 1,-1-7-1,2-6 1,-2-12-1,2 13 1,-2-13-1,0 0 1,0 0-1,0 0 2,0 0-2,0 0 1,0 0-1,0 0 0,0 0 0,0 0 0,0 0 0,0 0 0,0 0 0,0 0-1,0 0 1,0 0 0,0 0 0,12 8 0,-12-8 0,16 6 0,-16-6 0,21 9 0,-7-6 0,3 2 0,5-2 0,1-1 0,4-1 0,4-1 1,6 0-1,4 0 1,3-2 0,6 1-1,3-1 1,3 3-1,4-2 1,3 1-1,4-2 1,2-2-1,3 1 0,5 0 1,3-2-1,5-2 1,3 1-1,3-2 0,2 2 1,2 1-1,2 0 0,1 1 1,1 2-1,-1-1 1,2 0 0,3 1-1,4 0 1,4 0 0,1-1 0,3 1 0,0-1-1,6 0 1,-1 0-1,0-1 1,0 1-1,-1 1 1,-1-1 0,1 2-1,4 2 1,-4 3-1,-1 2 0,-1 1 1,-3 2-1,0 2 0,2 0-1,-5 0 2,-5 0-2,-1-1 1,0-5 0,0 1 1,-2-1-1,0 0 0,-6 0 0,-5 2 0,3 0 0,-6 3 1,-4 0-1,-3 1 1,-1 0-1,-1-2 0,-3-3 1,4-2-1,-11-2 1,7-2-1,-1-2 0,1 0 1,-2 1-1,2 0 1,0 2-1,2 2 0,3 2 0,-3 0 0,0-2 0,1 0 0,0-1 1,-2-1-1,-1-2 0,-4-1 0,0 1 0,-3 0 0,-3-1 0,-4 3 1,-5-2-1,-3 1 0,0 0 0,-1 0 0,0-3 0,2-1 0,-1 1 0,-2 0 0,1-1 0,-2 0 0,-5 3 0,0 1 0,-3 1 0,-6 0 0,-4 1 0,-2 0 0,-3 1 0,0-2 0,-2-1 0,-4-1 0,-1 2 1,-1-1-1,-4-2 0,-2 2 0,-4-1 0,-11 1 0,12 1 0,-12-1 1,0 0-1,0 0 0,0 0 0,0 0 0,0 0 0,0 0-1,12-2 1,-12 2 0,0 0 0,10-3 0,-10 3 0,0 0 0,9 0 0,-9 0-1,0 0 0,0 0 1,0 0-1,0 0 0,0 0 0,12-2 0,-12 2 1,0 0-1,0 0 1,11 0 0,-11 0-1,0 0 1,16-1-1,-16 1 0,17-1 0,-4 1 1,2 0-1,1 1 0,0 0 1,-1-1-1,-5 1 1,2 0 0,-12-1 1,14 2-1,-14-2 0,0 0 0,0 0 0,0 0 1,0 0-1,0 0 0,0 0 0,4-10 1,-3 1-1,2-4 1,1-2-1,2-5 0,1-7 0,1-5 0,2-4 1,2-4-1,0-4 0,-1-3 0,3-2 0,-3-3 0,1-1 1,-4-2-1,-2-3 1,-1 0-1,-2-2 1,1-2-1,1-6 0,-2-4-2,4 0-4,-5-7-26,5-4-7,1-6-1,-2-6-1</inkml:trace>
  <inkml:trace contextRef="#ctx0" brushRef="#br0" timeOffset="2975">137 3736 2,'-1'-27'6,"1"-2"0,0-7-1,-2-1 1,-1-3 1,-2-4 0,-4 3 0,-1-4 1,-1 0-1,-1-1-1,2 5-1,1 2-2,2 2 1,4 2-2,1 2 0,0-1 1,2 8-1,0 0 1,0-3 0,-2 2 1,1 0-1,-2 2 0,3 2 0,0 2-1,2 0 0,0 1-1,2 3 0,0-1-1,4 4 1,-1-2-1,1 2 0,2-2 1,3 4-1,-1-4 0,4 2 1,7-1-1,3 1 0,2-2 1,4 0-1,2-1 1,3-4-1,4 5 1,-1-1 0,-1-3-1,-1 4 1,2 1-1,0 2 1,3 3-2,-1 6 2,0-3-1,-1 3 0,6 2 0,2-4 1,-1 2-1,-3-1 0,0-1 1,-3 0-1,0-2 0,-1 2 1,-12 1-1,-5 1 0,-1 1 1,-7 1-1,-3 1 0,-4 1 1,-9 0-1,15 0 0,-15 0 0,14-2 0,-14 2 0,20-3 0,-9 2-1,3-3-2,3 0-24,5 6-5,-9-11 0</inkml:trace>
  <inkml:trace contextRef="#ctx0" brushRef="#br0" timeOffset="19418">6265 1267 1,'0'0'9,"-13"-12"-1,13 12-1,-20-5 0,20 5 0,-15-5 0,15 5-2,-10-4-1,10 4-1,0 0 0,0 0-1,0 0-1,0 0 0,0 0 0,16-9 0,-5 10 0,2-1 0,5 1 0,2 6 0,4-5 0,2 0-1,3-1 1,1 1 0,5-2 1,3 2 0,6-2 0,3 2 0,5-2 1,8 3 0,7 2-1,7-2 0,6 5-1,4-4 1,5 3-1,3-4 0,5 5 0,1-6 1,2 1 0,3-3 0,1 1 1,0-1 0,2 2 0,0-1 0,2 2 1,1 0-1,0 2-1,-1 2 0,1 2-1,0 2 0,1-2 0,0 1 0,0-1-1,1-2 1,-1-1-1,2-3 1,3 0-1,2-1 0,1 0 0,3-2 1,1 2-1,-1-1 0,3 0 0,-3-1 0,-2 1 0,-1-2 0,0 2 0,-4 0 0,1 1 1,-3 1-1,-3 1 0,-4 0 0,-3 1 0,-10 0 0,-9 0 0,-7-2 0,-11 0 1,-9-2-1,-7 0 1,-4-1-1,-4 0 0,-3 0 1,0 0-1,-5-1 1,-2 1-1,-4-1 1,-5 0 0,-6 0 1,-4 1 0,-12 0 0,11-3 0,-11 3 0,0 0 0,0 0-1,0 0 0,0-11-1,0 11 1,-2-11-1,1 2 0,0-2 0,0-2 0,0-5 0,-1-6 0,-1-4 0,0-7 0,0-6-1,-2-7 1,0-7 0,-1-5 0,1-3-1,0-3 0,0 2 1,-1-5-1,0 7 0,0 3 0,2 9 1,-2 4-1,1 5 0,0 4 1,0 6-1,1 8 0,1-2 1,-1 3-1,-1 1 0,-1 2 0,0 2 0,-2 2 0,1 2 0,-1 2-1,-1 4 1,9 7 0,-15-12 0,15 12 0,-12-7 0,12 7 0,-18-7 0,7 3 1,-5 0-1,-3-2 1,-9 2 0,-6 0-1,-10 1 1,-9-1 0,-9 0 0,-12 1 0,-13-4 0,-11 0 0,-12-3 0,-12-4 0,-10-2 1,-12-2-1,-8-2 0,-6-3 0,-9 0 0,-5 1 0,-6 2 0,-6 4 0,-2 2 1,-2 1-1,-2 5 0,0 4 1,3 2-1,-1 1 0,3 1 0,5 1 0,4-1 1,5 1-2,3 0 2,5 0-1,5 0 0,8 1 0,8 2 0,7 0 0,5 4 0,8-1 0,9 1 0,10 1 0,6 0 0,9-1 0,9-2 0,8 0 0,10-1 0,11 0 0,9-2 0,10-1 0,10-1 0,4 0 0,8 1 0,9-2 0,0 0-1,0 0 1,0 0 0,-1 10 0,1-10 0,10 17 0,-5-3 0,2 3 0,-4 4 0,0 5 0,-2 7 0,-4 5 0,-3 6 0,-6 4 1,-6 11-1,-5 5 0,-5 6 0,-4 5 0,-3 1 0,0 3 1,-2-3-1,4 0 0,9-10-1,2-7 1,10-13 0,6-6 1,6-6-1,8-7 1,8-9-1,5-11 1,8 1 0,4-7 0,4-1 0,4-1-1,5-8 1,1-1-1,5 1 0,5 4 0,6-4 0,6 5 0,11 4 0,6-2-1,7 1 0,3 0 1,-1 0-1,-5-2-2,-4 0-13,-12 0-16,-18-15-2,-5-5 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3:51.3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171 976 2,'0'0'4,"0"0"0,0 0 0,0 0-1,15-5 0,1 5 0,4 0 1,5 1 0,4 1 0,3-1-1,3 0 1,-3 1 0,5 2 1,2-1 0,3 1 1,4-2 0,2 2-1,5-2 1,5 1 0,9-3-1,5 2 0,-1-2-1,5 2 0,1-2-1,5 4 0,-1-1 0,4 4 0,-3 0-1,3 4 0,-2-2-1,5 1 2,4-1-1,4-1 1,4-2 0,5-1-1,5-3 1,5 1 0,3-3-1,5 1 0,-1 1-1,0 1 0,0 2 0,0 0 0,-1 3 0,1-1 0,-3-1 0,0 0 0,-2-2 0,3 1 0,-6-3 0,-1-2 0,-6-1 0,-6 0 0,-6-2-1,-7 1 1,-9-1 0,-6 0-1,-8 0 1,-6 1-1,-6-1 0,-2 1 1,-4 0-1,-2 1 0,-1 0 0,-4 2 0,-4-1 0,-3 0 0,-5 1 0,-4-1 1,-5 0-1,-3 0 0,-6-1 0,-10 1 0,15-1 1,-15 1-1,11-1-1,-11 1 1,0 0 0,10-1 1,-10 1-1,0 0 1,0 0-1,0 0 1,0 0-1,3-10 0,-3 10 0,0 0-1,15-15 0,-3 7 0,2 1 0,2-2 1,1-1-1,0-1 1,0-2 1,-3-1-1,-3-4 0,-3-1 0,2-4 1,-1-4-1,1-4 0,2-3 0,1-4 0,4 1 0,-1 1 0,2-2 0,-3-1 0,-2 5 0,3 0-1,-7 2 2,3 3-2,-4 0 1,-2 1 0,-1 2 0,0 4-1,-1 1 1,-2 1-1,2 1 1,-5 4 0,1 2 0,0 2 0,0 11-1,-6-16 1,6 16 0,-6-9-1,6 9 0,-10-6 0,10 6 1,-17-7-1,6 3 0,1-2 1,-4 1 0,-3-1 0,-5-1-1,-4 0 1,-7 0 0,-4 2-1,-7-2 1,-7 2 0,-6 0-1,-7 0 1,-7 0 0,-7-1-1,-4-1 1,-6-3 0,-8-1-1,-8 1 1,-6-2 0,-6-1 0,-3 1-1,-6 0 1,-2 0 0,-3 3 0,-1-1 0,3 0-1,0 2 1,-1-2 0,0 1 0,2 0 0,1-1 0,0 0 0,0 0 0,-1 2 1,1 0-1,3 2 0,2 1 0,0 2 0,4 2 0,1 3 0,5 2 0,5 0 0,4 1-1,3 0 1,5-1 0,2 0 0,5-2 0,5 1 0,6-3 0,5-2 0,5 1 0,1 0 0,6-1 0,8 0 1,3-1-1,4 1 0,0-1 0,2 1 0,2 0 0,4 1 0,1 0 0,5 0 0,3 1 0,4 1 0,6-1 0,5 1 0,2-1 0,10 0-1,0 0 1,0 0-1,-10 3 1,10-3-1,0 0 1,4 11-1,-4-11 1,3 17 0,-1-5 0,2 6 0,-3 2 0,-1 4 0,-3 5 0,-3 5 0,-2 4 0,-4 4 0,-5 1 0,-3 2 0,-1 1 0,0 0 0,0-1 0,2-3 0,3-1 0,4-4 0,5-2 0,3-1 0,2-5 0,2-4 0,2-4 0,0-2 0,-1-4 0,1-4 0,-1-1 0,-1-10 0,2 14 0,-2-14 0,-1 9 1,1-9-1,0 0 0,4 11 0,-4-11 1,0 0-1,0 0 1,12 9-1,-12-9 0,10 3 1,-10-3-1,11 4 0,-11-4 0,17 5 0,-6 0 1,3-2-1,2 2 0,1 0 0,4 1 0,2 3 1,3 1-1,3 1 0,5 0 0,1-1 0,7-1 1,4 0-1,2-2 0,0-2 0,-2-2 0,-2-1 1,-6-1-1,-3 0 0,-8 2 0,-7-2-1,-5 1 1,-6-1 0,-9-1 0,0 0 0,9 4 0,-9-4-1,0 0 1,0 0-1,-8 12 0,8-12-7,-6 18-25,-7-18-2,3-3 0,-12-18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4T00:51:24.0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896 140 24,'0'0'17,"0"0"-1,0 0-3,0 0-1,-10 2-2,10-2-4,0 0 0,0 0-1,0 0-2,-12 3 0,2-3-1,0 4 0,-3 0 0,-4 2 0,-6 3 0,-2 6 1,-11 3 0,-6 6-1,-7 5 0,-5 6 0,-8 4-1,-7 4 1,1 0-1,1 1-1,1-2 0,7-3 1,6-5-1,8-4 1,9-7-1,11-4 0,6-6 0,5-5-1,14-8-1,-12 6-1,12-6-1,5-13-5,4-3-19,9 0-5,-2-11 1</inkml:trace>
  <inkml:trace contextRef="#ctx0" brushRef="#br0" timeOffset="561">501 67 3,'-12'9'12,"-5"-1"-7,4 3-2,1-2 0,0 0 3,12-9 1,-14 11 1,14-11 1,0 0 1,15-2 0,3-7 1,9 1-2,8-4-3,9 0-1,6-3-1,3 1-2,4 0 0,0 3-1,-5 0 0,-4 5 0,-9 1 0,-6 3 1,-6 1-1,-3 3 0,-9 1 1,-3 1-1,-12-4 1,13 11 1,-13-11-1,4 16 1,-7-7 0,0 5 1,-7 1-1,1 7-1,-4 4 0,-1 6 0,-4 5-1,0 6 0,-1 4 0,-2 2 0,0-1 0,1 0 0,0-5 0,4-4 1,0-3 0,4-7 0,-1-6-1,6-4 1,1-6 0,4-2-1,2-11 1,-5 12-1,5-12 1,0 0-1,0 0 1,0 0-1,0 0 1,0 0 0,0 0-1,0 0 0,0 0-1,0 0-1,0 0-2,-11 5-3,9 6-14,-6-1-18,-4-4-1,-3 0 1,-5-6-1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0.24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59 3,'0'0'12,"0"0"-1,-11-3-1,11 3-1,0 0 0,0 0-2,0 0-2,0 0 0,0 0-2,0 0-2,0 0 0,0 0 0,10 5-1,-10-5 0,12 2 0,-2-1 1,1-1 0,4 0 1,3 0 0,1-1 1,6-1-1,6-1-1,1 0 1,2 0-1,3 1 0,2 0 0,2-1 0,2 0 0,-3 2 0,3 0 0,-1 0 1,2 0 0,0 0 0,1-1 0,-3 0 0,0-1 1,5-2-1,-1 2 0,-2-2 0,3 2 0,-1-3 0,1 4 0,2-2 0,2 3 0,-3-1 0,2 1 0,-3 1 0,3 1 0,-3 0-1,3 1 1,-3 0-1,2 2 0,-3 1-1,0-1 1,0 0 0,1 0 0,1 1-1,-2-1 1,3-1 1,2 0-1,-2-2 0,3 1 1,0-2-1,1 2 0,-1-4 0,-1 4 0,-1-4-1,-1 2 1,1-1 0,-1 2-1,-3-1 1,3 0-1,-3 2 1,-2-2-1,-4 0 1,-3 1-1,-6 0 0,-3-1 1,-6 0-1,-5 1 0,-6-1 1,-11 0-1,12 1-2,-12-1-8,-14-12-24,-2 6-1,-18-9 0,-7-2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1.35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4 154 8,'-1'-14'19,"1"14"-7,-3-9-7,3 9-5,0 0-1,0 0-2,0 0 0,11 10 1,-11-10 1,0 0 1,7 9 2,-7-9 1,0 0 1,0 0 0,0 0 0,0 0 1,0 0 0,10 5-1,-10-5 1,17-1-1,-4 1-1,5-2 0,3 1 2,1-2-2,8 2 0,-4-1 0,6 2 0,2-1-1,2 2 0,1-2-1,1 3 1,2-2 0,3 2 0,1-2 0,1 1 1,-1-2 0,4 1 0,-2-2 0,4 1 0,-4-2 0,2 2 0,0-3-1,0 0 1,-3 0-1,-1-1 0,0 0 0,0 1-1,1 0 1,-2 0-1,2 1 0,0 2 0,2-1 0,0 1 0,0 1 0,-1 0-1,-4 1 1,6-1-1,-2 0 1,0 1-1,0-1 1,-3 0-1,2-2 1,0 0 0,7-2 0,-4 1 0,2-1 0,0-1 0,-1 0 0,-2 1-1,-1-1 1,1 0 0,-2 1-1,-3 0 0,-5 1 1,2 0-1,-3 1 0,1-1 1,1 1-1,-3 1 0,-3-1 1,0 1-1,-3 0 0,0-1 0,-2 1 1,-4 1-1,-2 0 0,-5-1 1,-3 1-1,-13 0 0,17 0 2,-17 0-2,0 0 0,0 0 1,0 0-1,0 0 0,0 0-3,0 0-3,0 0-25,-10-11-5,-16 2-1,-9-4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2.53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10 191 13,'0'0'29,"0"0"-1,-10-16-7,10 16-13,0-10-5,0 10-2,12-5-2,-12 5 0,18 0 0,-4 0 1,0 0-1,0 0 1,-2 0 1,4 0-1,-5-2 1,4 2 0,2-2 1,1 1-1,3-2 1,3 2 0,3-6 0,5 4 1,0-3-1,5 1 1,-1-1-1,6 1 0,-3-2 0,4 2 1,1 0-2,2 0 1,0 0 0,3 1-1,-2 1 1,3 0-1,1 2 1,3 0-1,-1 0 0,0 2-1,1-1 1,-1 1 0,-1-1-1,0 0 1,0-2 1,-1 1-1,-1-2 1,1 0 0,0-2 0,-1 2 0,3-2 1,-1 1-2,-1-1 1,1 1-1,0 0-1,-1 1 1,0-1-1,-1 1 1,-2-1-1,3 2 0,0-1 0,-2 0 1,1 1-1,-2 0 0,-2-1 0,-1 1 0,-4 0 0,1 1 0,-7 0 1,0-1-2,-3 0 2,-1 1-2,-2 1 1,-3-1 1,1 1-1,-6 0 0,-3 0 0,-3 2 1,-3-1-1,-2-1 1,-10 0-1,12 2 0,-12-2 0,0 0 2,0 0-2,0 0 1,0 0-1,0 0 0,0 0 1,0 0-1,0 0 1,0 0-2,0 0-7,0 0-9,0 0-19,-14 6-1,-10-11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3.8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9 122 4,'0'0'25,"0"0"1,-9-11-12,9 11-3,0 0-2,0-9-2,0 9-2,0 0 0,0 0 0,0 0-2,0 0-1,0 0 0,0 0-1,0 0 0,12 2-1,1 2 1,3-1-1,6 3 1,6 0 0,3 0 1,7-1-1,3 1 1,0-3 0,3 0 1,3-2 0,3 1 0,1-5 0,2 3 0,3-3 1,2 1-1,3-2-1,4 2 0,0-2 1,1 1-1,3-3-1,1 1 1,0-1-1,3 1 0,0-1 0,2 1-1,1 0 1,-1-1-1,-2 2 2,1 0-2,0 0 1,-4 2-1,1-1 0,-2 0 1,0 0 0,0 0-1,1-1 1,-2 1 0,-4-1 0,3 0-1,-1 0 1,-1-1 0,0 0-1,-3-1 1,3 1-1,-3 1 0,0 1 0,-3-1 0,-6 3 0,0 0 0,-1 1 0,-1 0 1,-4 1-1,-1 0 0,-1 0 0,-1 1 0,0-2 0,-2 1 0,-4-1 0,-2 1 1,-5-1-1,-2 0 0,-4-1 0,-4 1 1,-4 0-1,-2 0 0,-3 0 0,-1 1 0,-11-1 1,14 0-1,-14 0 0,14-1-1,-14 1-2,10-1-10,-10 1-24,0 0 0,0 0-2,-15-11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4.9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52-1 4,'-13'2'28,"13"-2"0,-12-4 1,12 4-20,-10-2-6,10 2-1,0 0-2,-6 13-2,6-13 1,-6 16 0,6-16 0,-5 21 1,5-10 1,0 1-1,4-3 1,-1 3 0,4-1 0,6 0 2,5 0-1,6-4 2,6 1-1,7-2 1,7 1 0,4-5 0,7 2-1,1-1-1,5 0 0,0-1 0,2 2 0,0-2 0,4 1 0,2-1 0,4-1 0,2-2 1,2 1-1,-2-3 1,7 2-1,-2-1-1,-1 1 0,-1-2 0,-3 3 1,-5 0-1,-2 1 1,-2 1 0,-5-1 0,-3 0 1,-3 0-1,-3 1 0,0 0-1,-2 0 0,1 1 0,-1 2-1,1-1 1,-1 0-1,-2 1 0,1-1 1,-3-1-1,1 0 1,-1-1-1,-2 0 1,-2-2-1,-1 0 1,2-2-1,0 1 1,2 1 0,-3-1-1,1 1 0,1-1 1,2 2-1,-2 0 0,0-1 0,-5 0 0,1 1 0,-1 1 0,0-2 0,-2 0 1,-3-2-1,0 1 0,2-1 0,-1 1 0,1-1 0,-3 0 0,-2 0 0,-2 0 1,-5-1-2,-5 2 2,-4 0-2,-4 1 0,-11 0-2,0 0-11,-9 13-23,-20-7-1,-10-1-1,-20-7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10" tIns="46655" rIns="93310" bIns="46655" numCol="1" anchor="t" anchorCtr="0" compatLnSpc="1">
            <a:prstTxWarp prst="textNoShape">
              <a:avLst/>
            </a:prstTxWarp>
          </a:bodyPr>
          <a:lstStyle>
            <a:lvl1pPr defTabSz="933056">
              <a:defRPr sz="1200"/>
            </a:lvl1pPr>
          </a:lstStyle>
          <a:p>
            <a:pPr>
              <a:defRPr/>
            </a:pPr>
            <a:endParaRPr lang="en-US"/>
          </a:p>
        </p:txBody>
      </p:sp>
      <p:sp>
        <p:nvSpPr>
          <p:cNvPr id="3075"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10" tIns="46655" rIns="93310" bIns="46655" numCol="1" anchor="t" anchorCtr="0" compatLnSpc="1">
            <a:prstTxWarp prst="textNoShape">
              <a:avLst/>
            </a:prstTxWarp>
          </a:bodyPr>
          <a:lstStyle>
            <a:lvl1pPr algn="r" defTabSz="933056">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5863" y="700088"/>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6625" y="4422775"/>
            <a:ext cx="5149850" cy="4187825"/>
          </a:xfrm>
          <a:prstGeom prst="rect">
            <a:avLst/>
          </a:prstGeom>
          <a:noFill/>
          <a:ln w="9525">
            <a:noFill/>
            <a:miter lim="800000"/>
            <a:headEnd/>
            <a:tailEnd/>
          </a:ln>
          <a:effectLst/>
        </p:spPr>
        <p:txBody>
          <a:bodyPr vert="horz" wrap="square" lIns="93310" tIns="46655" rIns="93310" bIns="466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10" tIns="46655" rIns="93310" bIns="46655" numCol="1" anchor="b" anchorCtr="0" compatLnSpc="1">
            <a:prstTxWarp prst="textNoShape">
              <a:avLst/>
            </a:prstTxWarp>
          </a:bodyPr>
          <a:lstStyle>
            <a:lvl1pPr defTabSz="933056">
              <a:defRPr sz="1200"/>
            </a:lvl1pPr>
          </a:lstStyle>
          <a:p>
            <a:pPr>
              <a:defRPr/>
            </a:pPr>
            <a:endParaRPr lang="en-US"/>
          </a:p>
        </p:txBody>
      </p:sp>
      <p:sp>
        <p:nvSpPr>
          <p:cNvPr id="3079"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10" tIns="46655" rIns="93310" bIns="46655" numCol="1" anchor="b" anchorCtr="0" compatLnSpc="1">
            <a:prstTxWarp prst="textNoShape">
              <a:avLst/>
            </a:prstTxWarp>
          </a:bodyPr>
          <a:lstStyle>
            <a:lvl1pPr algn="r" defTabSz="933056">
              <a:defRPr sz="1200"/>
            </a:lvl1pPr>
          </a:lstStyle>
          <a:p>
            <a:pPr>
              <a:defRPr/>
            </a:pPr>
            <a:fld id="{10A3EE0D-970C-45E3-978F-41C529F2556C}" type="slidenum">
              <a:rPr lang="en-US"/>
              <a:pPr>
                <a:defRPr/>
              </a:pPr>
              <a:t>‹#›</a:t>
            </a:fld>
            <a:endParaRPr lang="en-US"/>
          </a:p>
        </p:txBody>
      </p:sp>
    </p:spTree>
    <p:extLst>
      <p:ext uri="{BB962C8B-B14F-4D97-AF65-F5344CB8AC3E}">
        <p14:creationId xmlns:p14="http://schemas.microsoft.com/office/powerpoint/2010/main" val="2238233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ciencedirect.com/science/article/pii/S0004370212001026"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sciencedirect.com/science?_ob=RedirectURL&amp;_method=outwardLink&amp;_partnerName=936&amp;_eid=1-s2.0-S0004370212001026&amp;_pii=S0004370212001026&amp;_origin=article&amp;_zone=art_page&amp;_targetURL=https://s100.copyright.com/AppDispatchServlet?publisherName=ELS&amp;contentID=S0004370212001026&amp;orderBeanReset=true&amp;_acct=C000050484&amp;_version=1&amp;_userid=1022551&amp;md5=a88f4881379682aec072d5c343b45ebf" TargetMode="External"/><Relationship Id="rId5" Type="http://schemas.openxmlformats.org/officeDocument/2006/relationships/hyperlink" Target="http://www.sciencedirect.com/science/help/doi.htm" TargetMode="External"/><Relationship Id="rId4" Type="http://schemas.openxmlformats.org/officeDocument/2006/relationships/hyperlink" Target="http://dx.doi.org/10.1016/j.artint.2012.08.00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31863"/>
            <a:fld id="{351FF71A-F900-4700-861F-A3F7DD3282CE}" type="slidenum">
              <a:rPr lang="en-US" smtClean="0"/>
              <a:pPr defTabSz="931863"/>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63"/>
            <a:fld id="{847422A6-7C82-4500-A608-D4B69EE0A140}" type="slidenum">
              <a:rPr lang="en-US" smtClean="0"/>
              <a:pPr defTabSz="931863"/>
              <a:t>11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31863"/>
            <a:fld id="{5CCDF894-960E-4215-8E15-8B258989AB81}" type="slidenum">
              <a:rPr lang="en-US" smtClean="0"/>
              <a:pPr defTabSz="931863"/>
              <a:t>12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Epistemological not ontological</a:t>
            </a:r>
          </a:p>
          <a:p>
            <a:pPr eaLnBrk="1" hangingPunct="1"/>
            <a:r>
              <a:rPr lang="en-US" smtClean="0"/>
              <a:t>Subjective</a:t>
            </a:r>
          </a:p>
          <a:p>
            <a:pPr eaLnBrk="1" hangingPunct="1"/>
            <a:r>
              <a:rPr lang="en-US" smtClean="0"/>
              <a:t>Raining outside… who can look outside the window…..</a:t>
            </a:r>
          </a:p>
          <a:p>
            <a:pPr eaLnBrk="1" hangingPunct="1"/>
            <a:r>
              <a:rPr lang="en-US" smtClean="0"/>
              <a:t>Who can look at who is looking outside the window…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31863"/>
            <a:fld id="{63D16A55-CDFF-4188-ADDF-E4156B53A625}" type="slidenum">
              <a:rPr lang="en-US" smtClean="0"/>
              <a:pPr defTabSz="931863"/>
              <a:t>13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1863"/>
            <a:fld id="{4910C6D3-C156-4126-AC66-D9063F2F3C71}" type="slidenum">
              <a:rPr lang="en-US" smtClean="0"/>
              <a:pPr defTabSz="931863"/>
              <a:t>14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Similarly to Constraint satisfaction</a:t>
            </a:r>
          </a:p>
          <a:p>
            <a:pPr eaLnBrk="1" hangingPunct="1"/>
            <a:endParaRPr lang="en-US" smtClean="0"/>
          </a:p>
          <a:p>
            <a:pPr eaLnBrk="1" hangingPunct="1"/>
            <a:r>
              <a:rPr lang="en-US" smtClean="0">
                <a:solidFill>
                  <a:schemeClr val="accent2"/>
                </a:solidFill>
              </a:rPr>
              <a:t>Boolean</a:t>
            </a:r>
            <a:r>
              <a:rPr lang="en-US" smtClean="0"/>
              <a:t> random variables</a:t>
            </a:r>
          </a:p>
          <a:p>
            <a:pPr lvl="1" eaLnBrk="1" hangingPunct="1"/>
            <a:r>
              <a:rPr lang="en-US" smtClean="0"/>
              <a:t>e.g., </a:t>
            </a:r>
            <a:r>
              <a:rPr lang="en-US" i="1" smtClean="0"/>
              <a:t>Cavity</a:t>
            </a:r>
            <a:r>
              <a:rPr lang="en-US" smtClean="0"/>
              <a:t> (do I have a cavity?)</a:t>
            </a:r>
          </a:p>
          <a:p>
            <a:pPr lvl="1" eaLnBrk="1" hangingPunct="1"/>
            <a:endParaRPr lang="en-US" smtClean="0"/>
          </a:p>
          <a:p>
            <a:pPr eaLnBrk="1" hangingPunct="1"/>
            <a:r>
              <a:rPr lang="en-US" smtClean="0">
                <a:solidFill>
                  <a:schemeClr val="accent2"/>
                </a:solidFill>
              </a:rPr>
              <a:t>Discrete</a:t>
            </a:r>
            <a:r>
              <a:rPr lang="en-US" smtClean="0"/>
              <a:t> random variables</a:t>
            </a:r>
          </a:p>
          <a:p>
            <a:pPr lvl="1" eaLnBrk="1" hangingPunct="1"/>
            <a:r>
              <a:rPr lang="en-US" smtClean="0"/>
              <a:t>e.g., </a:t>
            </a:r>
            <a:r>
              <a:rPr lang="en-US" i="1" smtClean="0"/>
              <a:t>Weather</a:t>
            </a:r>
            <a:r>
              <a:rPr lang="en-US" smtClean="0"/>
              <a:t> is one of &lt;</a:t>
            </a:r>
            <a:r>
              <a:rPr lang="en-US" i="1" smtClean="0"/>
              <a:t>sunny,rainy,cloudy,snow</a:t>
            </a:r>
            <a:r>
              <a:rPr lang="en-US" smtClean="0"/>
              <a:t>&gt;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31863"/>
            <a:fld id="{7CF40CEF-E3E5-4039-992A-64ACE5F02EF6}" type="slidenum">
              <a:rPr lang="en-US" smtClean="0"/>
              <a:pPr defTabSz="931863"/>
              <a:t>15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Constraint satisfaction</a:t>
            </a:r>
          </a:p>
          <a:p>
            <a:pPr eaLnBrk="1" hangingPunct="1"/>
            <a:endParaRPr lang="en-US" smtClean="0"/>
          </a:p>
          <a:p>
            <a:pPr eaLnBrk="1" hangingPunct="1"/>
            <a:r>
              <a:rPr lang="en-US" smtClean="0"/>
              <a:t>Use OR AND and NOT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1863"/>
            <a:fld id="{2F97B7AD-7835-4186-8091-CB36EFE30137}" type="slidenum">
              <a:rPr lang="en-US" smtClean="0"/>
              <a:pPr defTabSz="931863"/>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5038" y="4422775"/>
            <a:ext cx="5153025" cy="4187825"/>
          </a:xfrm>
          <a:noFill/>
          <a:ln/>
        </p:spPr>
        <p:txBody>
          <a:bodyPr/>
          <a:lstStyle/>
          <a:p>
            <a:pPr eaLnBrk="1" hangingPunct="1"/>
            <a:r>
              <a:rPr lang="en-US" smtClean="0"/>
              <a:t>Example: number the worlds above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1863"/>
            <a:fld id="{7A968107-5DAA-43E2-B566-0019F9E21266}" type="slidenum">
              <a:rPr lang="en-US" smtClean="0"/>
              <a:pPr defTabSz="931863"/>
              <a:t>17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5038" y="4422775"/>
            <a:ext cx="5153025" cy="4187825"/>
          </a:xfrm>
          <a:noFill/>
          <a:ln/>
        </p:spPr>
        <p:txBody>
          <a:bodyPr/>
          <a:lstStyle/>
          <a:p>
            <a:pPr eaLnBrk="1" hangingPunct="1"/>
            <a:r>
              <a:rPr lang="en-US" smtClean="0"/>
              <a:t>Example: number the worlds above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1863"/>
            <a:fld id="{4C16B5CA-519C-4DD6-A28B-8FA38FC07658}" type="slidenum">
              <a:rPr lang="en-US" smtClean="0"/>
              <a:pPr defTabSz="931863"/>
              <a:t>18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5038" y="4422775"/>
            <a:ext cx="5153025" cy="4187825"/>
          </a:xfrm>
          <a:noFill/>
          <a:ln/>
        </p:spPr>
        <p:txBody>
          <a:bodyPr/>
          <a:lstStyle/>
          <a:p>
            <a:pPr eaLnBrk="1" hangingPunct="1"/>
            <a:r>
              <a:rPr lang="en-US" smtClean="0"/>
              <a:t>Inference by enumeration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31863"/>
            <a:fld id="{7CD4D302-FE6C-4225-83BD-24A947C22680}" type="slidenum">
              <a:rPr lang="en-US" smtClean="0"/>
              <a:pPr defTabSz="931863"/>
              <a:t>19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5038" y="4422775"/>
            <a:ext cx="5153025" cy="4187825"/>
          </a:xfrm>
          <a:noFill/>
          <a:ln/>
        </p:spPr>
        <p:txBody>
          <a:bodyPr/>
          <a:lstStyle/>
          <a:p>
            <a:pPr eaLnBrk="1" hangingPunct="1"/>
            <a:r>
              <a:rPr lang="en-US" smtClean="0"/>
              <a:t>Inference by enumeration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1863"/>
            <a:fld id="{065064AE-7E45-47A7-B28E-06E0E13A1E85}" type="slidenum">
              <a:rPr lang="en-US" smtClean="0"/>
              <a:pPr defTabSz="931863"/>
              <a:t>20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5038" y="4422775"/>
            <a:ext cx="5153025" cy="4187825"/>
          </a:xfrm>
          <a:noFill/>
          <a:ln/>
        </p:spPr>
        <p:txBody>
          <a:bodyPr/>
          <a:lstStyle/>
          <a:p>
            <a:pPr eaLnBrk="1" hangingPunct="1"/>
            <a:r>
              <a:rPr lang="en-US" smtClean="0"/>
              <a:t>Inference by enumeration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1DFDEB5A-BF7A-4D59-9995-8E9997F4605B}" type="slidenum">
              <a:rPr lang="en-US"/>
              <a:pPr/>
              <a:t>3</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defTabSz="932310"/>
            <a:fld id="{22D74549-7724-4F69-A26E-28F100AEC254}" type="slidenum">
              <a:rPr lang="en-US"/>
              <a:pPr defTabSz="932310"/>
              <a:t>21</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35246" y="4422143"/>
            <a:ext cx="5152610" cy="418814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defTabSz="932310"/>
            <a:fld id="{22D74549-7724-4F69-A26E-28F100AEC254}" type="slidenum">
              <a:rPr lang="en-US"/>
              <a:pPr defTabSz="932310"/>
              <a:t>22</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35246" y="4422143"/>
            <a:ext cx="5152610" cy="418814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31863"/>
            <a:fld id="{013C1889-2F04-4A99-BE47-DCAD58DEC3AE}" type="slidenum">
              <a:rPr lang="en-US" smtClean="0"/>
              <a:pPr defTabSz="931863"/>
              <a:t>23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Similarly to Constraint satisfaction</a:t>
            </a:r>
          </a:p>
          <a:p>
            <a:pPr eaLnBrk="1" hangingPunct="1"/>
            <a:endParaRPr lang="en-US" smtClean="0"/>
          </a:p>
          <a:p>
            <a:pPr eaLnBrk="1" hangingPunct="1"/>
            <a:r>
              <a:rPr lang="en-US" smtClean="0">
                <a:solidFill>
                  <a:schemeClr val="accent2"/>
                </a:solidFill>
              </a:rPr>
              <a:t>Boolean</a:t>
            </a:r>
            <a:r>
              <a:rPr lang="en-US" smtClean="0"/>
              <a:t> random variables</a:t>
            </a:r>
          </a:p>
          <a:p>
            <a:pPr lvl="1" eaLnBrk="1" hangingPunct="1"/>
            <a:r>
              <a:rPr lang="en-US" smtClean="0"/>
              <a:t>e.g., </a:t>
            </a:r>
            <a:r>
              <a:rPr lang="en-US" i="1" smtClean="0"/>
              <a:t>Cavity</a:t>
            </a:r>
            <a:r>
              <a:rPr lang="en-US" smtClean="0"/>
              <a:t> (do I have a cavity?)</a:t>
            </a:r>
          </a:p>
          <a:p>
            <a:pPr lvl="1" eaLnBrk="1" hangingPunct="1"/>
            <a:endParaRPr lang="en-US" smtClean="0"/>
          </a:p>
          <a:p>
            <a:pPr eaLnBrk="1" hangingPunct="1"/>
            <a:r>
              <a:rPr lang="en-US" smtClean="0">
                <a:solidFill>
                  <a:schemeClr val="accent2"/>
                </a:solidFill>
              </a:rPr>
              <a:t>Discrete</a:t>
            </a:r>
            <a:r>
              <a:rPr lang="en-US" smtClean="0"/>
              <a:t> random variables</a:t>
            </a:r>
          </a:p>
          <a:p>
            <a:pPr lvl="1" eaLnBrk="1" hangingPunct="1"/>
            <a:r>
              <a:rPr lang="en-US" smtClean="0"/>
              <a:t>e.g., </a:t>
            </a:r>
            <a:r>
              <a:rPr lang="en-US" i="1" smtClean="0"/>
              <a:t>Weather</a:t>
            </a:r>
            <a:r>
              <a:rPr lang="en-US" smtClean="0"/>
              <a:t> is one of &lt;</a:t>
            </a:r>
            <a:r>
              <a:rPr lang="en-US" i="1" smtClean="0"/>
              <a:t>sunny,rainy,cloudy,snow</a:t>
            </a:r>
            <a:r>
              <a:rPr lang="en-US" smtClean="0"/>
              <a:t>&gt;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1863"/>
            <a:fld id="{869DAE73-3130-421A-83F3-49F0E446F044}" type="slidenum">
              <a:rPr lang="en-US" smtClean="0"/>
              <a:pPr defTabSz="931863"/>
              <a:t>24</a:t>
            </a:fld>
            <a:endParaRPr lang="en-US" smtClean="0"/>
          </a:p>
        </p:txBody>
      </p:sp>
      <p:sp>
        <p:nvSpPr>
          <p:cNvPr id="40963" name="Rectangle 2"/>
          <p:cNvSpPr>
            <a:spLocks noGrp="1" noRot="1" noChangeAspect="1" noChangeArrowheads="1" noTextEdit="1"/>
          </p:cNvSpPr>
          <p:nvPr>
            <p:ph type="sldImg"/>
          </p:nvPr>
        </p:nvSpPr>
        <p:spPr>
          <a:xfrm>
            <a:off x="1185863" y="698500"/>
            <a:ext cx="4651375" cy="3489325"/>
          </a:xfrm>
          <a:ln/>
        </p:spPr>
      </p:sp>
      <p:sp>
        <p:nvSpPr>
          <p:cNvPr id="40964" name="Rectangle 3"/>
          <p:cNvSpPr>
            <a:spLocks noGrp="1" noChangeArrowheads="1"/>
          </p:cNvSpPr>
          <p:nvPr>
            <p:ph type="body" idx="1"/>
          </p:nvPr>
        </p:nvSpPr>
        <p:spPr>
          <a:xfrm>
            <a:off x="935038" y="4422775"/>
            <a:ext cx="5153025" cy="4189413"/>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1863"/>
            <a:fld id="{869DAE73-3130-421A-83F3-49F0E446F044}" type="slidenum">
              <a:rPr lang="en-US" smtClean="0"/>
              <a:pPr defTabSz="931863"/>
              <a:t>25</a:t>
            </a:fld>
            <a:endParaRPr lang="en-US" smtClean="0"/>
          </a:p>
        </p:txBody>
      </p:sp>
      <p:sp>
        <p:nvSpPr>
          <p:cNvPr id="40963" name="Rectangle 2"/>
          <p:cNvSpPr>
            <a:spLocks noGrp="1" noRot="1" noChangeAspect="1" noChangeArrowheads="1" noTextEdit="1"/>
          </p:cNvSpPr>
          <p:nvPr>
            <p:ph type="sldImg"/>
          </p:nvPr>
        </p:nvSpPr>
        <p:spPr>
          <a:xfrm>
            <a:off x="1185863" y="698500"/>
            <a:ext cx="4651375" cy="3489325"/>
          </a:xfrm>
          <a:ln/>
        </p:spPr>
      </p:sp>
      <p:sp>
        <p:nvSpPr>
          <p:cNvPr id="40964" name="Rectangle 3"/>
          <p:cNvSpPr>
            <a:spLocks noGrp="1" noChangeArrowheads="1"/>
          </p:cNvSpPr>
          <p:nvPr>
            <p:ph type="body" idx="1"/>
          </p:nvPr>
        </p:nvSpPr>
        <p:spPr>
          <a:xfrm>
            <a:off x="935038" y="4422775"/>
            <a:ext cx="5153025" cy="4189413"/>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31863"/>
            <a:fld id="{64E6C0CE-E35D-4A19-B94B-3820D89428FC}" type="slidenum">
              <a:rPr lang="en-US" smtClean="0"/>
              <a:pPr defTabSz="931863"/>
              <a:t>26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Similarly to Constraint satisfaction</a:t>
            </a:r>
          </a:p>
          <a:p>
            <a:pPr eaLnBrk="1" hangingPunct="1"/>
            <a:endParaRPr lang="en-US" smtClean="0"/>
          </a:p>
          <a:p>
            <a:pPr eaLnBrk="1" hangingPunct="1"/>
            <a:r>
              <a:rPr lang="en-US" smtClean="0">
                <a:solidFill>
                  <a:schemeClr val="accent2"/>
                </a:solidFill>
              </a:rPr>
              <a:t>Boolean</a:t>
            </a:r>
            <a:r>
              <a:rPr lang="en-US" smtClean="0"/>
              <a:t> random variables</a:t>
            </a:r>
          </a:p>
          <a:p>
            <a:pPr lvl="1" eaLnBrk="1" hangingPunct="1"/>
            <a:r>
              <a:rPr lang="en-US" smtClean="0"/>
              <a:t>e.g., </a:t>
            </a:r>
            <a:r>
              <a:rPr lang="en-US" i="1" smtClean="0"/>
              <a:t>Cavity</a:t>
            </a:r>
            <a:r>
              <a:rPr lang="en-US" smtClean="0"/>
              <a:t> (do I have a cavity?)</a:t>
            </a:r>
          </a:p>
          <a:p>
            <a:pPr lvl="1" eaLnBrk="1" hangingPunct="1"/>
            <a:endParaRPr lang="en-US" smtClean="0"/>
          </a:p>
          <a:p>
            <a:pPr eaLnBrk="1" hangingPunct="1"/>
            <a:r>
              <a:rPr lang="en-US" smtClean="0">
                <a:solidFill>
                  <a:schemeClr val="accent2"/>
                </a:solidFill>
              </a:rPr>
              <a:t>Discrete</a:t>
            </a:r>
            <a:r>
              <a:rPr lang="en-US" smtClean="0"/>
              <a:t> random variables</a:t>
            </a:r>
          </a:p>
          <a:p>
            <a:pPr lvl="1" eaLnBrk="1" hangingPunct="1"/>
            <a:r>
              <a:rPr lang="en-US" smtClean="0"/>
              <a:t>e.g., </a:t>
            </a:r>
            <a:r>
              <a:rPr lang="en-US" i="1" smtClean="0"/>
              <a:t>Weather</a:t>
            </a:r>
            <a:r>
              <a:rPr lang="en-US" smtClean="0"/>
              <a:t> is one of &lt;</a:t>
            </a:r>
            <a:r>
              <a:rPr lang="en-US" i="1" smtClean="0"/>
              <a:t>sunny,rainy,cloudy,snow</a:t>
            </a:r>
            <a:r>
              <a:rPr lang="en-US" smtClean="0"/>
              <a:t>&gt;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1863"/>
            <a:fld id="{8BCDD3FB-CE25-4830-AB8B-280AE9BB010B}" type="slidenum">
              <a:rPr lang="en-US" smtClean="0"/>
              <a:pPr defTabSz="931863"/>
              <a:t>27</a:t>
            </a:fld>
            <a:endParaRPr lang="en-US" smtClean="0"/>
          </a:p>
        </p:txBody>
      </p:sp>
      <p:sp>
        <p:nvSpPr>
          <p:cNvPr id="43011" name="Rectangle 2"/>
          <p:cNvSpPr>
            <a:spLocks noGrp="1" noRot="1" noChangeAspect="1" noChangeArrowheads="1" noTextEdit="1"/>
          </p:cNvSpPr>
          <p:nvPr>
            <p:ph type="sldImg"/>
          </p:nvPr>
        </p:nvSpPr>
        <p:spPr>
          <a:xfrm>
            <a:off x="1185863" y="698500"/>
            <a:ext cx="4651375" cy="3489325"/>
          </a:xfrm>
          <a:ln/>
        </p:spPr>
      </p:sp>
      <p:sp>
        <p:nvSpPr>
          <p:cNvPr id="43012" name="Rectangle 3"/>
          <p:cNvSpPr>
            <a:spLocks noGrp="1" noChangeArrowheads="1"/>
          </p:cNvSpPr>
          <p:nvPr>
            <p:ph type="body" idx="1"/>
          </p:nvPr>
        </p:nvSpPr>
        <p:spPr>
          <a:xfrm>
            <a:off x="935038" y="4422775"/>
            <a:ext cx="5153025" cy="4189413"/>
          </a:xfrm>
          <a:noFill/>
          <a:ln/>
        </p:spPr>
        <p:txBody>
          <a:bodyPr/>
          <a:lstStyle/>
          <a:p>
            <a:pPr marL="0" lvl="1" eaLnBrk="1" hangingPunct="1"/>
            <a:r>
              <a:rPr lang="en-US" smtClean="0">
                <a:latin typeface="Arial Unicode MS" pitchFamily="34" charset="-128"/>
              </a:rPr>
              <a:t>If you have the probability distribution for n variables. Can you compute their joint?</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1863"/>
            <a:fld id="{83A4FC6E-2BA7-4C20-919E-6EE324AB21AB}" type="slidenum">
              <a:rPr lang="en-US" smtClean="0"/>
              <a:pPr defTabSz="931863"/>
              <a:t>28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31863"/>
            <a:fld id="{3589F0F7-23FF-4696-B943-D15970E7C2C9}" type="slidenum">
              <a:rPr lang="en-US" smtClean="0"/>
              <a:pPr defTabSz="931863"/>
              <a:t>29</a:t>
            </a:fld>
            <a:endParaRPr lang="en-US" smtClean="0"/>
          </a:p>
        </p:txBody>
      </p:sp>
      <p:sp>
        <p:nvSpPr>
          <p:cNvPr id="45059" name="Rectangle 2"/>
          <p:cNvSpPr>
            <a:spLocks noGrp="1" noRot="1" noChangeAspect="1" noChangeArrowheads="1" noTextEdit="1"/>
          </p:cNvSpPr>
          <p:nvPr>
            <p:ph type="sldImg"/>
          </p:nvPr>
        </p:nvSpPr>
        <p:spPr>
          <a:xfrm>
            <a:off x="1185863" y="698500"/>
            <a:ext cx="4651375" cy="3489325"/>
          </a:xfrm>
          <a:ln/>
        </p:spPr>
      </p:sp>
      <p:sp>
        <p:nvSpPr>
          <p:cNvPr id="45060" name="Rectangle 3"/>
          <p:cNvSpPr>
            <a:spLocks noGrp="1" noChangeArrowheads="1"/>
          </p:cNvSpPr>
          <p:nvPr>
            <p:ph type="body" idx="1"/>
          </p:nvPr>
        </p:nvSpPr>
        <p:spPr>
          <a:xfrm>
            <a:off x="935038" y="4422775"/>
            <a:ext cx="5153025" cy="4189413"/>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1DFDEB5A-BF7A-4D59-9995-8E9997F4605B}" type="slidenum">
              <a:rPr lang="en-US"/>
              <a:pPr/>
              <a:t>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31863"/>
            <a:fld id="{4CAB5382-EEFA-4690-8A5E-EC96A9B1AF1C}" type="slidenum">
              <a:rPr lang="en-US" smtClean="0"/>
              <a:pPr defTabSz="931863"/>
              <a:t>5</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59CD28F-D6AD-4E4A-A550-3C6F1C26489D}" type="slidenum">
              <a:rPr lang="en-US"/>
              <a:pPr/>
              <a:t>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sz="1200" b="1" dirty="0" smtClean="0"/>
              <a:t>Towards more expressive ontology languages: The query answering problem </a:t>
            </a:r>
            <a:r>
              <a:rPr lang="en-CA" sz="1200" b="1" baseline="30000" dirty="0" smtClean="0">
                <a:hlinkClick r:id="rId3"/>
              </a:rPr>
              <a:t>☆</a:t>
            </a:r>
            <a:endParaRPr lang="en-CA" sz="1200" b="1" dirty="0" smtClean="0"/>
          </a:p>
          <a:p>
            <a:r>
              <a:rPr lang="en-CA" sz="1200" dirty="0" smtClean="0">
                <a:hlinkClick r:id="rId3"/>
              </a:rPr>
              <a:t>Andrea </a:t>
            </a:r>
            <a:r>
              <a:rPr lang="en-CA" sz="1200" dirty="0" err="1" smtClean="0">
                <a:hlinkClick r:id="rId3"/>
              </a:rPr>
              <a:t>Cali`</a:t>
            </a:r>
            <a:r>
              <a:rPr lang="en-CA" sz="1200" baseline="30000" dirty="0" err="1" smtClean="0">
                <a:hlinkClick r:id="rId3" tooltip="Affiliation: c"/>
              </a:rPr>
              <a:t>c</a:t>
            </a:r>
            <a:r>
              <a:rPr lang="en-CA" sz="1200" baseline="30000" dirty="0" smtClean="0"/>
              <a:t>, </a:t>
            </a:r>
            <a:r>
              <a:rPr lang="en-CA" sz="1200" baseline="30000" dirty="0" smtClean="0">
                <a:hlinkClick r:id="rId3" tooltip="Affiliation: b"/>
              </a:rPr>
              <a:t>b</a:t>
            </a:r>
            <a:r>
              <a:rPr lang="en-CA" sz="1200" baseline="30000" dirty="0" smtClean="0"/>
              <a:t>, </a:t>
            </a:r>
            <a:r>
              <a:rPr lang="en-CA" sz="1200" dirty="0" smtClean="0"/>
              <a:t>, </a:t>
            </a:r>
          </a:p>
          <a:p>
            <a:r>
              <a:rPr lang="en-CA" sz="1200" dirty="0" smtClean="0">
                <a:hlinkClick r:id="rId3"/>
              </a:rPr>
              <a:t>Georg </a:t>
            </a:r>
            <a:r>
              <a:rPr lang="en-CA" sz="1200" dirty="0" err="1" smtClean="0">
                <a:hlinkClick r:id="rId3"/>
              </a:rPr>
              <a:t>Gottlob</a:t>
            </a:r>
            <a:r>
              <a:rPr lang="en-CA" sz="1200" baseline="30000" dirty="0" err="1" smtClean="0">
                <a:hlinkClick r:id="rId3" tooltip="Affiliation: a"/>
              </a:rPr>
              <a:t>a</a:t>
            </a:r>
            <a:r>
              <a:rPr lang="en-CA" sz="1200" baseline="30000" dirty="0" smtClean="0"/>
              <a:t>, </a:t>
            </a:r>
            <a:r>
              <a:rPr lang="en-CA" sz="1200" baseline="30000" dirty="0" smtClean="0">
                <a:hlinkClick r:id="rId3" tooltip="Affiliation: b"/>
              </a:rPr>
              <a:t>b</a:t>
            </a:r>
            <a:r>
              <a:rPr lang="en-CA" sz="1200" baseline="30000" dirty="0" smtClean="0"/>
              <a:t>, </a:t>
            </a:r>
            <a:r>
              <a:rPr lang="en-CA" sz="1200" dirty="0" smtClean="0"/>
              <a:t>, </a:t>
            </a:r>
          </a:p>
          <a:p>
            <a:r>
              <a:rPr lang="en-CA" sz="1200" dirty="0" smtClean="0">
                <a:hlinkClick r:id="rId3"/>
              </a:rPr>
              <a:t>Andreas </a:t>
            </a:r>
            <a:r>
              <a:rPr lang="en-CA" sz="1200" dirty="0" err="1" smtClean="0">
                <a:hlinkClick r:id="rId3"/>
              </a:rPr>
              <a:t>Pieris</a:t>
            </a:r>
            <a:r>
              <a:rPr lang="en-CA" sz="1200" baseline="30000" dirty="0" err="1" smtClean="0">
                <a:hlinkClick r:id="rId3" tooltip="Affiliation: a"/>
              </a:rPr>
              <a:t>a</a:t>
            </a:r>
            <a:r>
              <a:rPr lang="en-CA" sz="1200" baseline="30000" dirty="0" smtClean="0"/>
              <a:t>, , </a:t>
            </a:r>
            <a:endParaRPr lang="en-CA" sz="1200" dirty="0" smtClean="0"/>
          </a:p>
          <a:p>
            <a:r>
              <a:rPr lang="en-CA" sz="1200" baseline="30000" dirty="0" smtClean="0"/>
              <a:t>a</a:t>
            </a:r>
            <a:r>
              <a:rPr lang="en-CA" sz="1200" dirty="0" smtClean="0"/>
              <a:t> Department of Computer Science, University of Oxford, UK</a:t>
            </a:r>
          </a:p>
          <a:p>
            <a:r>
              <a:rPr lang="en-CA" sz="1200" baseline="30000" dirty="0" smtClean="0"/>
              <a:t>b</a:t>
            </a:r>
            <a:r>
              <a:rPr lang="en-CA" sz="1200" dirty="0" smtClean="0"/>
              <a:t> Oxford-Man Institute of Quantitative Finance, University of Oxford, UK</a:t>
            </a:r>
          </a:p>
          <a:p>
            <a:r>
              <a:rPr lang="en-CA" sz="1200" baseline="30000" dirty="0" smtClean="0"/>
              <a:t>c</a:t>
            </a:r>
            <a:r>
              <a:rPr lang="en-CA" sz="1200" dirty="0" smtClean="0"/>
              <a:t> Department of Computer Science and Information Systems, </a:t>
            </a:r>
            <a:r>
              <a:rPr lang="en-CA" sz="1200" dirty="0" err="1" smtClean="0"/>
              <a:t>Birkbeck</a:t>
            </a:r>
            <a:r>
              <a:rPr lang="en-CA" sz="1200" dirty="0" smtClean="0"/>
              <a:t> University of London, UK</a:t>
            </a:r>
          </a:p>
          <a:p>
            <a:r>
              <a:rPr lang="en-CA" sz="1200" dirty="0" smtClean="0">
                <a:hlinkClick r:id="rId4"/>
              </a:rPr>
              <a:t>http://dx.doi.org/10.1016/j.artint.2012.08.002</a:t>
            </a:r>
            <a:r>
              <a:rPr lang="en-CA" sz="1200" dirty="0" smtClean="0"/>
              <a:t>, </a:t>
            </a:r>
            <a:r>
              <a:rPr lang="en-CA" sz="1200" dirty="0" smtClean="0">
                <a:hlinkClick r:id="rId5"/>
              </a:rPr>
              <a:t>How to Cite or Link Using DOI</a:t>
            </a:r>
            <a:endParaRPr lang="en-CA" sz="1200" dirty="0" smtClean="0"/>
          </a:p>
          <a:p>
            <a:r>
              <a:rPr lang="en-CA" sz="1200" dirty="0" smtClean="0">
                <a:hlinkClick r:id="rId6"/>
              </a:rPr>
              <a:t>Permissions &amp; Reprints</a:t>
            </a:r>
            <a:endParaRPr lang="en-CA" sz="1200" dirty="0" smtClean="0"/>
          </a:p>
          <a:p>
            <a:r>
              <a:rPr lang="en-CA" sz="1200" b="1" dirty="0" smtClean="0"/>
              <a:t>Abstract</a:t>
            </a:r>
          </a:p>
          <a:p>
            <a:r>
              <a:rPr lang="en-CA" sz="1200" dirty="0" smtClean="0"/>
              <a:t>Ontology reasoning finds a relevant application in the so-called ontology-based data access, where a classical extensional database (EDB) is enhanced by an ontology, in the form of logical assertions, that generates new </a:t>
            </a:r>
            <a:r>
              <a:rPr lang="en-CA" sz="1200" dirty="0" err="1" smtClean="0"/>
              <a:t>intensional</a:t>
            </a:r>
            <a:r>
              <a:rPr lang="en-CA" sz="1200" dirty="0" smtClean="0"/>
              <a:t> knowledge which contributes to answering queries. In this setting, queries are therefore answered against a logical theory constituted by the EDB and the ontology; more specifically, query answering amounts to computing the answers to the query that are entailed by the EDB and the ontology. In this paper, we study novel relevant classes of ontological theories for which query answering is both decidable and of tractable data complexity, that is, the complexity with respect to the size of the data only. In particular, our new classes belong to the recently introduced family of </a:t>
            </a:r>
            <a:r>
              <a:rPr lang="en-CA" sz="1200" dirty="0" err="1" smtClean="0"/>
              <a:t>Datalog</a:t>
            </a:r>
            <a:r>
              <a:rPr lang="en-CA" sz="1200" dirty="0" smtClean="0"/>
              <a:t>-based languages, called </a:t>
            </a:r>
            <a:r>
              <a:rPr lang="en-CA" sz="1200" dirty="0" err="1" smtClean="0"/>
              <a:t>Datalog</a:t>
            </a:r>
            <a:r>
              <a:rPr lang="en-CA" sz="1200" baseline="30000" dirty="0" smtClean="0"/>
              <a:t>±</a:t>
            </a:r>
            <a:r>
              <a:rPr lang="en-CA" sz="1200" dirty="0" smtClean="0"/>
              <a:t>. The basic </a:t>
            </a:r>
            <a:r>
              <a:rPr lang="en-CA" sz="1200" dirty="0" err="1" smtClean="0"/>
              <a:t>Datalog</a:t>
            </a:r>
            <a:r>
              <a:rPr lang="en-CA" sz="1200" baseline="30000" dirty="0" smtClean="0"/>
              <a:t>±</a:t>
            </a:r>
            <a:r>
              <a:rPr lang="en-CA" sz="1200" dirty="0" smtClean="0"/>
              <a:t> rules are (function-free) Horn rules extended with existential quantification in the head, known as </a:t>
            </a:r>
            <a:r>
              <a:rPr lang="en-CA" sz="1200" i="1" dirty="0" err="1" smtClean="0"/>
              <a:t>tuple</a:t>
            </a:r>
            <a:r>
              <a:rPr lang="en-CA" sz="1200" i="1" dirty="0" smtClean="0"/>
              <a:t>-generating dependencies</a:t>
            </a:r>
            <a:r>
              <a:rPr lang="en-CA" sz="1200" dirty="0" smtClean="0"/>
              <a:t> (</a:t>
            </a:r>
            <a:r>
              <a:rPr lang="en-CA" sz="1200" dirty="0" err="1" smtClean="0"/>
              <a:t>TGDs</a:t>
            </a:r>
            <a:r>
              <a:rPr lang="en-CA" sz="1200" dirty="0" smtClean="0"/>
              <a:t>). We propose the language of </a:t>
            </a:r>
            <a:r>
              <a:rPr lang="en-CA" sz="1200" i="1" dirty="0" smtClean="0"/>
              <a:t>sticky</a:t>
            </a:r>
            <a:r>
              <a:rPr lang="en-CA" sz="1200" dirty="0" smtClean="0"/>
              <a:t> sets of </a:t>
            </a:r>
            <a:r>
              <a:rPr lang="en-CA" sz="1200" dirty="0" err="1" smtClean="0"/>
              <a:t>TGDs</a:t>
            </a:r>
            <a:r>
              <a:rPr lang="en-CA" sz="1200" dirty="0" smtClean="0"/>
              <a:t> (or sticky </a:t>
            </a:r>
            <a:r>
              <a:rPr lang="en-CA" sz="1200" dirty="0" err="1" smtClean="0"/>
              <a:t>Datalog</a:t>
            </a:r>
            <a:r>
              <a:rPr lang="en-CA" sz="1200" baseline="30000" dirty="0" smtClean="0"/>
              <a:t>±</a:t>
            </a:r>
            <a:r>
              <a:rPr lang="en-CA" sz="1200" dirty="0" smtClean="0"/>
              <a:t>), which are sets of </a:t>
            </a:r>
            <a:r>
              <a:rPr lang="en-CA" sz="1200" dirty="0" err="1" smtClean="0"/>
              <a:t>TGDs</a:t>
            </a:r>
            <a:r>
              <a:rPr lang="en-CA" sz="1200" dirty="0" smtClean="0"/>
              <a:t> with a restriction on multiple occurrences of variables in the rule-bodies. We establish complexity results for answering conjunctive queries under sticky sets of </a:t>
            </a:r>
            <a:r>
              <a:rPr lang="en-CA" sz="1200" dirty="0" err="1" smtClean="0"/>
              <a:t>TGDs</a:t>
            </a:r>
            <a:r>
              <a:rPr lang="en-CA" sz="1200" dirty="0" smtClean="0"/>
              <a:t>, showing, in particular, that queries can be compiled into domain independent first-order (and thus translatable into SQL) queries over the given EDB. We also present several extensions of sticky sets of </a:t>
            </a:r>
            <a:r>
              <a:rPr lang="en-CA" sz="1200" dirty="0" err="1" smtClean="0"/>
              <a:t>TGDs</a:t>
            </a:r>
            <a:r>
              <a:rPr lang="en-CA" sz="1200" dirty="0" smtClean="0"/>
              <a:t>, and investigate the complexity of query answering under such classes. In summary, we obtain highly expressive and effective ontology languages that unify and generalize both classical database constraints, and important features of the most widespread tractable description logics; in particular, the DL-</a:t>
            </a:r>
            <a:r>
              <a:rPr lang="en-CA" sz="1200" dirty="0" err="1" smtClean="0"/>
              <a:t>Lite</a:t>
            </a:r>
            <a:r>
              <a:rPr lang="en-CA" sz="1200" dirty="0" smtClean="0"/>
              <a:t> family of description logics.</a:t>
            </a:r>
          </a:p>
          <a:p>
            <a:endParaRPr lang="en-CA" dirty="0"/>
          </a:p>
        </p:txBody>
      </p:sp>
      <p:sp>
        <p:nvSpPr>
          <p:cNvPr id="4" name="Slide Number Placeholder 3"/>
          <p:cNvSpPr>
            <a:spLocks noGrp="1"/>
          </p:cNvSpPr>
          <p:nvPr>
            <p:ph type="sldNum" sz="quarter" idx="10"/>
          </p:nvPr>
        </p:nvSpPr>
        <p:spPr/>
        <p:txBody>
          <a:bodyPr/>
          <a:lstStyle/>
          <a:p>
            <a:pPr>
              <a:defRPr/>
            </a:pPr>
            <a:fld id="{10A3EE0D-970C-45E3-978F-41C529F2556C}"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31863"/>
            <a:fld id="{0F321919-FA06-45EA-A24D-83CA7CCF2CDE}" type="slidenum">
              <a:rPr lang="en-US" smtClean="0"/>
              <a:pPr defTabSz="931863"/>
              <a:t>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31863"/>
            <a:fld id="{6C37A5A4-78AA-4520-B1D5-142F04D382A4}" type="slidenum">
              <a:rPr lang="en-US" smtClean="0"/>
              <a:pPr defTabSz="931863"/>
              <a:t>9</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228600" indent="-228600" eaLnBrk="1" hangingPunct="1"/>
            <a:r>
              <a:rPr lang="en-US" smtClean="0"/>
              <a:t>R&amp;R Sys  Representation and reasoning Systems</a:t>
            </a:r>
          </a:p>
          <a:p>
            <a:pPr marL="228600" indent="-228600" eaLnBrk="1" hangingPunct="1"/>
            <a:r>
              <a:rPr lang="en-US" smtClean="0"/>
              <a:t>Each cell is a R&amp;R system</a:t>
            </a:r>
          </a:p>
          <a:p>
            <a:pPr marL="228600" indent="-228600" eaLnBrk="1" hangingPunct="1"/>
            <a:r>
              <a:rPr lang="en-US" smtClean="0"/>
              <a:t>STRIPS  actions preconditions and effects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31863"/>
            <a:fld id="{5EB2B4D7-D0D0-4203-9AC0-63B050BE95A7}" type="slidenum">
              <a:rPr lang="en-US" smtClean="0"/>
              <a:pPr defTabSz="931863"/>
              <a:t>10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701C378-5927-419E-833F-3F5B6F6A35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CC29DA3-8DD8-4072-9777-ABE80F1ABA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A01DE8C-03EF-4E86-8B9D-913BEF061E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10100" y="1219200"/>
            <a:ext cx="4152900" cy="4495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F5BDCC3-7965-46F0-A49A-49606D3DA2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5BCCB7E-A21B-419C-AC8E-0C38ADCDF0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3CEB0B9-5BF6-4C72-B53C-93788B0FC2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13F7D4-BE4E-4FE6-BBA1-73826BB608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544AF69E-B392-4983-B948-982395CA04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9E22FECF-D624-4ED4-89EB-BBF7395E7E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A41CD0D-AC1C-415D-BE9A-CFADB964B4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53844D1-0118-469D-9E82-882035A829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6DD9F1-B8C8-426F-A135-B05BD3D136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24</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2595AFB1-D733-4EA6-94D6-F96C128523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17" Type="http://schemas.openxmlformats.org/officeDocument/2006/relationships/customXml" Target="../ink/ink167.xml"/><Relationship Id="rId21" Type="http://schemas.openxmlformats.org/officeDocument/2006/relationships/customXml" Target="../ink/ink119.xml"/><Relationship Id="rId42" Type="http://schemas.openxmlformats.org/officeDocument/2006/relationships/image" Target="../media/image53.emf"/><Relationship Id="rId63" Type="http://schemas.openxmlformats.org/officeDocument/2006/relationships/customXml" Target="../ink/ink140.xml"/><Relationship Id="rId84" Type="http://schemas.openxmlformats.org/officeDocument/2006/relationships/image" Target="../media/image74.emf"/><Relationship Id="rId138" Type="http://schemas.openxmlformats.org/officeDocument/2006/relationships/image" Target="../media/image101.emf"/><Relationship Id="rId16" Type="http://schemas.openxmlformats.org/officeDocument/2006/relationships/image" Target="../media/image40.emf"/><Relationship Id="rId107" Type="http://schemas.openxmlformats.org/officeDocument/2006/relationships/customXml" Target="../ink/ink162.xml"/><Relationship Id="rId11" Type="http://schemas.openxmlformats.org/officeDocument/2006/relationships/customXml" Target="../ink/ink114.xml"/><Relationship Id="rId32" Type="http://schemas.openxmlformats.org/officeDocument/2006/relationships/image" Target="../media/image48.emf"/><Relationship Id="rId37" Type="http://schemas.openxmlformats.org/officeDocument/2006/relationships/customXml" Target="../ink/ink127.xml"/><Relationship Id="rId53" Type="http://schemas.openxmlformats.org/officeDocument/2006/relationships/customXml" Target="../ink/ink135.xml"/><Relationship Id="rId58" Type="http://schemas.openxmlformats.org/officeDocument/2006/relationships/image" Target="../media/image61.emf"/><Relationship Id="rId74" Type="http://schemas.openxmlformats.org/officeDocument/2006/relationships/image" Target="../media/image69.emf"/><Relationship Id="rId79" Type="http://schemas.openxmlformats.org/officeDocument/2006/relationships/customXml" Target="../ink/ink148.xml"/><Relationship Id="rId102" Type="http://schemas.openxmlformats.org/officeDocument/2006/relationships/image" Target="../media/image83.emf"/><Relationship Id="rId123" Type="http://schemas.openxmlformats.org/officeDocument/2006/relationships/customXml" Target="../ink/ink170.xml"/><Relationship Id="rId128" Type="http://schemas.openxmlformats.org/officeDocument/2006/relationships/image" Target="../media/image96.emf"/><Relationship Id="rId5" Type="http://schemas.openxmlformats.org/officeDocument/2006/relationships/customXml" Target="../ink/ink111.xml"/><Relationship Id="rId90" Type="http://schemas.openxmlformats.org/officeDocument/2006/relationships/image" Target="../media/image77.emf"/><Relationship Id="rId95" Type="http://schemas.openxmlformats.org/officeDocument/2006/relationships/customXml" Target="../ink/ink156.xml"/><Relationship Id="rId22" Type="http://schemas.openxmlformats.org/officeDocument/2006/relationships/image" Target="../media/image43.emf"/><Relationship Id="rId27" Type="http://schemas.openxmlformats.org/officeDocument/2006/relationships/customXml" Target="../ink/ink122.xml"/><Relationship Id="rId43" Type="http://schemas.openxmlformats.org/officeDocument/2006/relationships/customXml" Target="../ink/ink130.xml"/><Relationship Id="rId48" Type="http://schemas.openxmlformats.org/officeDocument/2006/relationships/image" Target="../media/image56.emf"/><Relationship Id="rId64" Type="http://schemas.openxmlformats.org/officeDocument/2006/relationships/image" Target="../media/image64.emf"/><Relationship Id="rId69" Type="http://schemas.openxmlformats.org/officeDocument/2006/relationships/customXml" Target="../ink/ink143.xml"/><Relationship Id="rId113" Type="http://schemas.openxmlformats.org/officeDocument/2006/relationships/customXml" Target="../ink/ink165.xml"/><Relationship Id="rId118" Type="http://schemas.openxmlformats.org/officeDocument/2006/relationships/image" Target="../media/image91.emf"/><Relationship Id="rId134" Type="http://schemas.openxmlformats.org/officeDocument/2006/relationships/image" Target="../media/image99.emf"/><Relationship Id="rId139" Type="http://schemas.openxmlformats.org/officeDocument/2006/relationships/customXml" Target="../ink/ink178.xml"/><Relationship Id="rId80" Type="http://schemas.openxmlformats.org/officeDocument/2006/relationships/image" Target="../media/image72.emf"/><Relationship Id="rId85" Type="http://schemas.openxmlformats.org/officeDocument/2006/relationships/customXml" Target="../ink/ink151.xml"/><Relationship Id="rId12" Type="http://schemas.openxmlformats.org/officeDocument/2006/relationships/image" Target="../media/image38.emf"/><Relationship Id="rId17" Type="http://schemas.openxmlformats.org/officeDocument/2006/relationships/customXml" Target="../ink/ink117.xml"/><Relationship Id="rId33" Type="http://schemas.openxmlformats.org/officeDocument/2006/relationships/customXml" Target="../ink/ink125.xml"/><Relationship Id="rId38" Type="http://schemas.openxmlformats.org/officeDocument/2006/relationships/image" Target="../media/image51.emf"/><Relationship Id="rId59" Type="http://schemas.openxmlformats.org/officeDocument/2006/relationships/customXml" Target="../ink/ink138.xml"/><Relationship Id="rId103" Type="http://schemas.openxmlformats.org/officeDocument/2006/relationships/customXml" Target="../ink/ink160.xml"/><Relationship Id="rId108" Type="http://schemas.openxmlformats.org/officeDocument/2006/relationships/image" Target="../media/image86.emf"/><Relationship Id="rId124" Type="http://schemas.openxmlformats.org/officeDocument/2006/relationships/image" Target="../media/image94.emf"/><Relationship Id="rId129" Type="http://schemas.openxmlformats.org/officeDocument/2006/relationships/customXml" Target="../ink/ink173.xml"/><Relationship Id="rId54" Type="http://schemas.openxmlformats.org/officeDocument/2006/relationships/image" Target="../media/image59.emf"/><Relationship Id="rId70" Type="http://schemas.openxmlformats.org/officeDocument/2006/relationships/image" Target="../media/image67.emf"/><Relationship Id="rId75" Type="http://schemas.openxmlformats.org/officeDocument/2006/relationships/customXml" Target="../ink/ink146.xml"/><Relationship Id="rId91" Type="http://schemas.openxmlformats.org/officeDocument/2006/relationships/customXml" Target="../ink/ink154.xml"/><Relationship Id="rId96" Type="http://schemas.openxmlformats.org/officeDocument/2006/relationships/image" Target="../media/image80.emf"/><Relationship Id="rId140" Type="http://schemas.openxmlformats.org/officeDocument/2006/relationships/image" Target="../media/image102.emf"/><Relationship Id="rId1" Type="http://schemas.openxmlformats.org/officeDocument/2006/relationships/slideLayout" Target="../slideLayouts/slideLayout2.xml"/><Relationship Id="rId6" Type="http://schemas.openxmlformats.org/officeDocument/2006/relationships/image" Target="../media/image35.emf"/><Relationship Id="rId23" Type="http://schemas.openxmlformats.org/officeDocument/2006/relationships/customXml" Target="../ink/ink120.xml"/><Relationship Id="rId28" Type="http://schemas.openxmlformats.org/officeDocument/2006/relationships/image" Target="../media/image46.emf"/><Relationship Id="rId49" Type="http://schemas.openxmlformats.org/officeDocument/2006/relationships/customXml" Target="../ink/ink133.xml"/><Relationship Id="rId114" Type="http://schemas.openxmlformats.org/officeDocument/2006/relationships/image" Target="../media/image89.emf"/><Relationship Id="rId119" Type="http://schemas.openxmlformats.org/officeDocument/2006/relationships/customXml" Target="../ink/ink168.xml"/><Relationship Id="rId44" Type="http://schemas.openxmlformats.org/officeDocument/2006/relationships/image" Target="../media/image54.emf"/><Relationship Id="rId60" Type="http://schemas.openxmlformats.org/officeDocument/2006/relationships/image" Target="../media/image62.emf"/><Relationship Id="rId65" Type="http://schemas.openxmlformats.org/officeDocument/2006/relationships/customXml" Target="../ink/ink141.xml"/><Relationship Id="rId81" Type="http://schemas.openxmlformats.org/officeDocument/2006/relationships/customXml" Target="../ink/ink149.xml"/><Relationship Id="rId86" Type="http://schemas.openxmlformats.org/officeDocument/2006/relationships/image" Target="../media/image75.emf"/><Relationship Id="rId130" Type="http://schemas.openxmlformats.org/officeDocument/2006/relationships/image" Target="../media/image97.emf"/><Relationship Id="rId135" Type="http://schemas.openxmlformats.org/officeDocument/2006/relationships/customXml" Target="../ink/ink176.xml"/><Relationship Id="rId13" Type="http://schemas.openxmlformats.org/officeDocument/2006/relationships/customXml" Target="../ink/ink115.xml"/><Relationship Id="rId18" Type="http://schemas.openxmlformats.org/officeDocument/2006/relationships/image" Target="../media/image41.emf"/><Relationship Id="rId39" Type="http://schemas.openxmlformats.org/officeDocument/2006/relationships/customXml" Target="../ink/ink128.xml"/><Relationship Id="rId109" Type="http://schemas.openxmlformats.org/officeDocument/2006/relationships/customXml" Target="../ink/ink163.xml"/><Relationship Id="rId34" Type="http://schemas.openxmlformats.org/officeDocument/2006/relationships/image" Target="../media/image49.emf"/><Relationship Id="rId50" Type="http://schemas.openxmlformats.org/officeDocument/2006/relationships/image" Target="../media/image57.emf"/><Relationship Id="rId55" Type="http://schemas.openxmlformats.org/officeDocument/2006/relationships/customXml" Target="../ink/ink136.xml"/><Relationship Id="rId76" Type="http://schemas.openxmlformats.org/officeDocument/2006/relationships/image" Target="../media/image70.emf"/><Relationship Id="rId97" Type="http://schemas.openxmlformats.org/officeDocument/2006/relationships/customXml" Target="../ink/ink157.xml"/><Relationship Id="rId104" Type="http://schemas.openxmlformats.org/officeDocument/2006/relationships/image" Target="../media/image84.emf"/><Relationship Id="rId120" Type="http://schemas.openxmlformats.org/officeDocument/2006/relationships/image" Target="../media/image92.emf"/><Relationship Id="rId125" Type="http://schemas.openxmlformats.org/officeDocument/2006/relationships/customXml" Target="../ink/ink171.xml"/><Relationship Id="rId7" Type="http://schemas.openxmlformats.org/officeDocument/2006/relationships/customXml" Target="../ink/ink112.xml"/><Relationship Id="rId71" Type="http://schemas.openxmlformats.org/officeDocument/2006/relationships/customXml" Target="../ink/ink144.xml"/><Relationship Id="rId92" Type="http://schemas.openxmlformats.org/officeDocument/2006/relationships/image" Target="../media/image78.emf"/><Relationship Id="rId2" Type="http://schemas.openxmlformats.org/officeDocument/2006/relationships/notesSlide" Target="../notesSlides/notesSlide9.xml"/><Relationship Id="rId29" Type="http://schemas.openxmlformats.org/officeDocument/2006/relationships/customXml" Target="../ink/ink123.xml"/><Relationship Id="rId24" Type="http://schemas.openxmlformats.org/officeDocument/2006/relationships/image" Target="../media/image44.emf"/><Relationship Id="rId40" Type="http://schemas.openxmlformats.org/officeDocument/2006/relationships/image" Target="../media/image52.emf"/><Relationship Id="rId45" Type="http://schemas.openxmlformats.org/officeDocument/2006/relationships/customXml" Target="../ink/ink131.xml"/><Relationship Id="rId66" Type="http://schemas.openxmlformats.org/officeDocument/2006/relationships/image" Target="../media/image65.emf"/><Relationship Id="rId87" Type="http://schemas.openxmlformats.org/officeDocument/2006/relationships/customXml" Target="../ink/ink152.xml"/><Relationship Id="rId110" Type="http://schemas.openxmlformats.org/officeDocument/2006/relationships/image" Target="../media/image87.emf"/><Relationship Id="rId115" Type="http://schemas.openxmlformats.org/officeDocument/2006/relationships/customXml" Target="../ink/ink166.xml"/><Relationship Id="rId131" Type="http://schemas.openxmlformats.org/officeDocument/2006/relationships/customXml" Target="../ink/ink174.xml"/><Relationship Id="rId136" Type="http://schemas.openxmlformats.org/officeDocument/2006/relationships/image" Target="../media/image100.emf"/><Relationship Id="rId61" Type="http://schemas.openxmlformats.org/officeDocument/2006/relationships/customXml" Target="../ink/ink139.xml"/><Relationship Id="rId82" Type="http://schemas.openxmlformats.org/officeDocument/2006/relationships/image" Target="../media/image73.emf"/><Relationship Id="rId19" Type="http://schemas.openxmlformats.org/officeDocument/2006/relationships/customXml" Target="../ink/ink118.xml"/><Relationship Id="rId14" Type="http://schemas.openxmlformats.org/officeDocument/2006/relationships/image" Target="../media/image39.emf"/><Relationship Id="rId30" Type="http://schemas.openxmlformats.org/officeDocument/2006/relationships/image" Target="../media/image47.emf"/><Relationship Id="rId35" Type="http://schemas.openxmlformats.org/officeDocument/2006/relationships/customXml" Target="../ink/ink126.xml"/><Relationship Id="rId56" Type="http://schemas.openxmlformats.org/officeDocument/2006/relationships/image" Target="../media/image60.emf"/><Relationship Id="rId77" Type="http://schemas.openxmlformats.org/officeDocument/2006/relationships/customXml" Target="../ink/ink147.xml"/><Relationship Id="rId100" Type="http://schemas.openxmlformats.org/officeDocument/2006/relationships/image" Target="../media/image82.emf"/><Relationship Id="rId105" Type="http://schemas.openxmlformats.org/officeDocument/2006/relationships/customXml" Target="../ink/ink161.xml"/><Relationship Id="rId126" Type="http://schemas.openxmlformats.org/officeDocument/2006/relationships/image" Target="../media/image95.emf"/><Relationship Id="rId8" Type="http://schemas.openxmlformats.org/officeDocument/2006/relationships/image" Target="../media/image36.emf"/><Relationship Id="rId51" Type="http://schemas.openxmlformats.org/officeDocument/2006/relationships/customXml" Target="../ink/ink134.xml"/><Relationship Id="rId72" Type="http://schemas.openxmlformats.org/officeDocument/2006/relationships/image" Target="../media/image68.emf"/><Relationship Id="rId93" Type="http://schemas.openxmlformats.org/officeDocument/2006/relationships/customXml" Target="../ink/ink155.xml"/><Relationship Id="rId98" Type="http://schemas.openxmlformats.org/officeDocument/2006/relationships/image" Target="../media/image81.emf"/><Relationship Id="rId121" Type="http://schemas.openxmlformats.org/officeDocument/2006/relationships/customXml" Target="../ink/ink169.xml"/><Relationship Id="rId3" Type="http://schemas.openxmlformats.org/officeDocument/2006/relationships/customXml" Target="../ink/ink110.xml"/><Relationship Id="rId25" Type="http://schemas.openxmlformats.org/officeDocument/2006/relationships/customXml" Target="../ink/ink121.xml"/><Relationship Id="rId46" Type="http://schemas.openxmlformats.org/officeDocument/2006/relationships/image" Target="../media/image55.emf"/><Relationship Id="rId67" Type="http://schemas.openxmlformats.org/officeDocument/2006/relationships/customXml" Target="../ink/ink142.xml"/><Relationship Id="rId116" Type="http://schemas.openxmlformats.org/officeDocument/2006/relationships/image" Target="../media/image90.emf"/><Relationship Id="rId137" Type="http://schemas.openxmlformats.org/officeDocument/2006/relationships/customXml" Target="../ink/ink177.xml"/><Relationship Id="rId20" Type="http://schemas.openxmlformats.org/officeDocument/2006/relationships/image" Target="../media/image42.emf"/><Relationship Id="rId41" Type="http://schemas.openxmlformats.org/officeDocument/2006/relationships/customXml" Target="../ink/ink129.xml"/><Relationship Id="rId62" Type="http://schemas.openxmlformats.org/officeDocument/2006/relationships/image" Target="../media/image63.emf"/><Relationship Id="rId83" Type="http://schemas.openxmlformats.org/officeDocument/2006/relationships/customXml" Target="../ink/ink150.xml"/><Relationship Id="rId88" Type="http://schemas.openxmlformats.org/officeDocument/2006/relationships/image" Target="../media/image76.emf"/><Relationship Id="rId111" Type="http://schemas.openxmlformats.org/officeDocument/2006/relationships/customXml" Target="../ink/ink164.xml"/><Relationship Id="rId132" Type="http://schemas.openxmlformats.org/officeDocument/2006/relationships/image" Target="../media/image98.emf"/><Relationship Id="rId15" Type="http://schemas.openxmlformats.org/officeDocument/2006/relationships/customXml" Target="../ink/ink116.xml"/><Relationship Id="rId36" Type="http://schemas.openxmlformats.org/officeDocument/2006/relationships/image" Target="../media/image50.emf"/><Relationship Id="rId57" Type="http://schemas.openxmlformats.org/officeDocument/2006/relationships/customXml" Target="../ink/ink137.xml"/><Relationship Id="rId106" Type="http://schemas.openxmlformats.org/officeDocument/2006/relationships/image" Target="../media/image85.emf"/><Relationship Id="rId127" Type="http://schemas.openxmlformats.org/officeDocument/2006/relationships/customXml" Target="../ink/ink172.xml"/><Relationship Id="rId10" Type="http://schemas.openxmlformats.org/officeDocument/2006/relationships/image" Target="../media/image37.emf"/><Relationship Id="rId31" Type="http://schemas.openxmlformats.org/officeDocument/2006/relationships/customXml" Target="../ink/ink124.xml"/><Relationship Id="rId52" Type="http://schemas.openxmlformats.org/officeDocument/2006/relationships/image" Target="../media/image58.emf"/><Relationship Id="rId73" Type="http://schemas.openxmlformats.org/officeDocument/2006/relationships/customXml" Target="../ink/ink145.xml"/><Relationship Id="rId78" Type="http://schemas.openxmlformats.org/officeDocument/2006/relationships/image" Target="../media/image71.emf"/><Relationship Id="rId94" Type="http://schemas.openxmlformats.org/officeDocument/2006/relationships/image" Target="../media/image79.emf"/><Relationship Id="rId99" Type="http://schemas.openxmlformats.org/officeDocument/2006/relationships/customXml" Target="../ink/ink158.xml"/><Relationship Id="rId101" Type="http://schemas.openxmlformats.org/officeDocument/2006/relationships/customXml" Target="../ink/ink159.xml"/><Relationship Id="rId122" Type="http://schemas.openxmlformats.org/officeDocument/2006/relationships/image" Target="../media/image93.emf"/><Relationship Id="rId4" Type="http://schemas.openxmlformats.org/officeDocument/2006/relationships/image" Target="../media/image34.emf"/><Relationship Id="rId9" Type="http://schemas.openxmlformats.org/officeDocument/2006/relationships/customXml" Target="../ink/ink113.xml"/><Relationship Id="rId26" Type="http://schemas.openxmlformats.org/officeDocument/2006/relationships/image" Target="../media/image45.emf"/><Relationship Id="rId47" Type="http://schemas.openxmlformats.org/officeDocument/2006/relationships/customXml" Target="../ink/ink132.xml"/><Relationship Id="rId68" Type="http://schemas.openxmlformats.org/officeDocument/2006/relationships/image" Target="../media/image66.emf"/><Relationship Id="rId89" Type="http://schemas.openxmlformats.org/officeDocument/2006/relationships/customXml" Target="../ink/ink153.xml"/><Relationship Id="rId112" Type="http://schemas.openxmlformats.org/officeDocument/2006/relationships/image" Target="../media/image88.emf"/><Relationship Id="rId133" Type="http://schemas.openxmlformats.org/officeDocument/2006/relationships/customXml" Target="../ink/ink175.xml"/></Relationships>
</file>

<file path=ppt/slides/_rels/slide11.xml.rels><?xml version="1.0" encoding="UTF-8" standalone="yes"?>
<Relationships xmlns="http://schemas.openxmlformats.org/package/2006/relationships"><Relationship Id="rId13" Type="http://schemas.openxmlformats.org/officeDocument/2006/relationships/customXml" Target="../ink/ink184.xml"/><Relationship Id="rId18" Type="http://schemas.openxmlformats.org/officeDocument/2006/relationships/image" Target="../media/image110.emf"/><Relationship Id="rId26" Type="http://schemas.openxmlformats.org/officeDocument/2006/relationships/image" Target="../media/image114.emf"/><Relationship Id="rId21" Type="http://schemas.openxmlformats.org/officeDocument/2006/relationships/customXml" Target="../ink/ink188.xml"/><Relationship Id="rId34" Type="http://schemas.openxmlformats.org/officeDocument/2006/relationships/image" Target="../media/image118.emf"/><Relationship Id="rId7" Type="http://schemas.openxmlformats.org/officeDocument/2006/relationships/customXml" Target="../ink/ink181.xml"/><Relationship Id="rId12" Type="http://schemas.openxmlformats.org/officeDocument/2006/relationships/image" Target="../media/image107.emf"/><Relationship Id="rId17" Type="http://schemas.openxmlformats.org/officeDocument/2006/relationships/customXml" Target="../ink/ink186.xml"/><Relationship Id="rId25" Type="http://schemas.openxmlformats.org/officeDocument/2006/relationships/customXml" Target="../ink/ink190.xml"/><Relationship Id="rId33" Type="http://schemas.openxmlformats.org/officeDocument/2006/relationships/customXml" Target="../ink/ink194.xml"/><Relationship Id="rId38" Type="http://schemas.openxmlformats.org/officeDocument/2006/relationships/image" Target="../media/image120.emf"/><Relationship Id="rId2" Type="http://schemas.openxmlformats.org/officeDocument/2006/relationships/notesSlide" Target="../notesSlides/notesSlide10.xml"/><Relationship Id="rId16" Type="http://schemas.openxmlformats.org/officeDocument/2006/relationships/image" Target="../media/image109.emf"/><Relationship Id="rId20" Type="http://schemas.openxmlformats.org/officeDocument/2006/relationships/image" Target="../media/image111.emf"/><Relationship Id="rId29" Type="http://schemas.openxmlformats.org/officeDocument/2006/relationships/customXml" Target="../ink/ink192.xml"/><Relationship Id="rId1" Type="http://schemas.openxmlformats.org/officeDocument/2006/relationships/slideLayout" Target="../slideLayouts/slideLayout2.xml"/><Relationship Id="rId6" Type="http://schemas.openxmlformats.org/officeDocument/2006/relationships/image" Target="../media/image104.emf"/><Relationship Id="rId11" Type="http://schemas.openxmlformats.org/officeDocument/2006/relationships/customXml" Target="../ink/ink183.xml"/><Relationship Id="rId24" Type="http://schemas.openxmlformats.org/officeDocument/2006/relationships/image" Target="../media/image113.emf"/><Relationship Id="rId32" Type="http://schemas.openxmlformats.org/officeDocument/2006/relationships/image" Target="../media/image117.emf"/><Relationship Id="rId37" Type="http://schemas.openxmlformats.org/officeDocument/2006/relationships/customXml" Target="../ink/ink196.xml"/><Relationship Id="rId5" Type="http://schemas.openxmlformats.org/officeDocument/2006/relationships/customXml" Target="../ink/ink180.xml"/><Relationship Id="rId15" Type="http://schemas.openxmlformats.org/officeDocument/2006/relationships/customXml" Target="../ink/ink185.xml"/><Relationship Id="rId23" Type="http://schemas.openxmlformats.org/officeDocument/2006/relationships/customXml" Target="../ink/ink189.xml"/><Relationship Id="rId28" Type="http://schemas.openxmlformats.org/officeDocument/2006/relationships/image" Target="../media/image115.emf"/><Relationship Id="rId36" Type="http://schemas.openxmlformats.org/officeDocument/2006/relationships/image" Target="../media/image119.emf"/><Relationship Id="rId10" Type="http://schemas.openxmlformats.org/officeDocument/2006/relationships/image" Target="../media/image106.emf"/><Relationship Id="rId19" Type="http://schemas.openxmlformats.org/officeDocument/2006/relationships/customXml" Target="../ink/ink187.xml"/><Relationship Id="rId31" Type="http://schemas.openxmlformats.org/officeDocument/2006/relationships/customXml" Target="../ink/ink193.xml"/><Relationship Id="rId4" Type="http://schemas.openxmlformats.org/officeDocument/2006/relationships/image" Target="../media/image103.emf"/><Relationship Id="rId9" Type="http://schemas.openxmlformats.org/officeDocument/2006/relationships/customXml" Target="../ink/ink182.xml"/><Relationship Id="rId14" Type="http://schemas.openxmlformats.org/officeDocument/2006/relationships/image" Target="../media/image108.emf"/><Relationship Id="rId22" Type="http://schemas.openxmlformats.org/officeDocument/2006/relationships/image" Target="../media/image112.emf"/><Relationship Id="rId27" Type="http://schemas.openxmlformats.org/officeDocument/2006/relationships/customXml" Target="../ink/ink191.xml"/><Relationship Id="rId30" Type="http://schemas.openxmlformats.org/officeDocument/2006/relationships/image" Target="../media/image116.emf"/><Relationship Id="rId35" Type="http://schemas.openxmlformats.org/officeDocument/2006/relationships/customXml" Target="../ink/ink195.xml"/><Relationship Id="rId8" Type="http://schemas.openxmlformats.org/officeDocument/2006/relationships/image" Target="../media/image105.emf"/><Relationship Id="rId3" Type="http://schemas.openxmlformats.org/officeDocument/2006/relationships/customXml" Target="../ink/ink179.xml"/></Relationships>
</file>

<file path=ppt/slides/_rels/slide12.xml.rels><?xml version="1.0" encoding="UTF-8" standalone="yes"?>
<Relationships xmlns="http://schemas.openxmlformats.org/package/2006/relationships"><Relationship Id="rId8" Type="http://schemas.openxmlformats.org/officeDocument/2006/relationships/image" Target="../media/image123.emf"/><Relationship Id="rId13" Type="http://schemas.openxmlformats.org/officeDocument/2006/relationships/customXml" Target="../ink/ink202.xml"/><Relationship Id="rId3" Type="http://schemas.openxmlformats.org/officeDocument/2006/relationships/customXml" Target="../ink/ink197.xml"/><Relationship Id="rId7" Type="http://schemas.openxmlformats.org/officeDocument/2006/relationships/customXml" Target="../ink/ink199.xml"/><Relationship Id="rId12" Type="http://schemas.openxmlformats.org/officeDocument/2006/relationships/image" Target="../media/image125.emf"/><Relationship Id="rId2" Type="http://schemas.openxmlformats.org/officeDocument/2006/relationships/notesSlide" Target="../notesSlides/notesSlide11.xml"/><Relationship Id="rId16" Type="http://schemas.openxmlformats.org/officeDocument/2006/relationships/image" Target="../media/image127.emf"/><Relationship Id="rId1" Type="http://schemas.openxmlformats.org/officeDocument/2006/relationships/slideLayout" Target="../slideLayouts/slideLayout2.xml"/><Relationship Id="rId6" Type="http://schemas.openxmlformats.org/officeDocument/2006/relationships/image" Target="../media/image122.emf"/><Relationship Id="rId11" Type="http://schemas.openxmlformats.org/officeDocument/2006/relationships/customXml" Target="../ink/ink201.xml"/><Relationship Id="rId5" Type="http://schemas.openxmlformats.org/officeDocument/2006/relationships/customXml" Target="../ink/ink198.xml"/><Relationship Id="rId15" Type="http://schemas.openxmlformats.org/officeDocument/2006/relationships/customXml" Target="../ink/ink203.xml"/><Relationship Id="rId10" Type="http://schemas.openxmlformats.org/officeDocument/2006/relationships/image" Target="../media/image124.emf"/><Relationship Id="rId4" Type="http://schemas.openxmlformats.org/officeDocument/2006/relationships/image" Target="../media/image121.emf"/><Relationship Id="rId9" Type="http://schemas.openxmlformats.org/officeDocument/2006/relationships/customXml" Target="../ink/ink200.xml"/><Relationship Id="rId14" Type="http://schemas.openxmlformats.org/officeDocument/2006/relationships/image" Target="../media/image126.emf"/></Relationships>
</file>

<file path=ppt/slides/_rels/slide13.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customXml" Target="../ink/ink209.xml"/><Relationship Id="rId3" Type="http://schemas.openxmlformats.org/officeDocument/2006/relationships/customXml" Target="../ink/ink204.xml"/><Relationship Id="rId7" Type="http://schemas.openxmlformats.org/officeDocument/2006/relationships/customXml" Target="../ink/ink206.xml"/><Relationship Id="rId12" Type="http://schemas.openxmlformats.org/officeDocument/2006/relationships/image" Target="../media/image132.emf"/><Relationship Id="rId2" Type="http://schemas.openxmlformats.org/officeDocument/2006/relationships/notesSlide" Target="../notesSlides/notesSlide12.xml"/><Relationship Id="rId16" Type="http://schemas.openxmlformats.org/officeDocument/2006/relationships/image" Target="../media/image134.emf"/><Relationship Id="rId1" Type="http://schemas.openxmlformats.org/officeDocument/2006/relationships/slideLayout" Target="../slideLayouts/slideLayout2.xml"/><Relationship Id="rId6" Type="http://schemas.openxmlformats.org/officeDocument/2006/relationships/image" Target="../media/image129.emf"/><Relationship Id="rId11" Type="http://schemas.openxmlformats.org/officeDocument/2006/relationships/customXml" Target="../ink/ink208.xml"/><Relationship Id="rId5" Type="http://schemas.openxmlformats.org/officeDocument/2006/relationships/customXml" Target="../ink/ink205.xml"/><Relationship Id="rId15" Type="http://schemas.openxmlformats.org/officeDocument/2006/relationships/customXml" Target="../ink/ink210.xml"/><Relationship Id="rId10" Type="http://schemas.openxmlformats.org/officeDocument/2006/relationships/image" Target="../media/image131.emf"/><Relationship Id="rId4" Type="http://schemas.openxmlformats.org/officeDocument/2006/relationships/image" Target="../media/image128.emf"/><Relationship Id="rId9" Type="http://schemas.openxmlformats.org/officeDocument/2006/relationships/customXml" Target="../ink/ink207.xml"/><Relationship Id="rId14" Type="http://schemas.openxmlformats.org/officeDocument/2006/relationships/image" Target="../media/image133.emf"/></Relationships>
</file>

<file path=ppt/slides/_rels/slide14.xml.rels><?xml version="1.0" encoding="UTF-8" standalone="yes"?>
<Relationships xmlns="http://schemas.openxmlformats.org/package/2006/relationships"><Relationship Id="rId8" Type="http://schemas.openxmlformats.org/officeDocument/2006/relationships/image" Target="../media/image137.emf"/><Relationship Id="rId13" Type="http://schemas.openxmlformats.org/officeDocument/2006/relationships/customXml" Target="../ink/ink216.xml"/><Relationship Id="rId3" Type="http://schemas.openxmlformats.org/officeDocument/2006/relationships/customXml" Target="../ink/ink211.xml"/><Relationship Id="rId7" Type="http://schemas.openxmlformats.org/officeDocument/2006/relationships/customXml" Target="../ink/ink213.xml"/><Relationship Id="rId12" Type="http://schemas.openxmlformats.org/officeDocument/2006/relationships/image" Target="../media/image139.emf"/><Relationship Id="rId2" Type="http://schemas.openxmlformats.org/officeDocument/2006/relationships/notesSlide" Target="../notesSlides/notesSlide13.xml"/><Relationship Id="rId16" Type="http://schemas.openxmlformats.org/officeDocument/2006/relationships/image" Target="../media/image141.emf"/><Relationship Id="rId1" Type="http://schemas.openxmlformats.org/officeDocument/2006/relationships/slideLayout" Target="../slideLayouts/slideLayout2.xml"/><Relationship Id="rId6" Type="http://schemas.openxmlformats.org/officeDocument/2006/relationships/image" Target="../media/image136.emf"/><Relationship Id="rId11" Type="http://schemas.openxmlformats.org/officeDocument/2006/relationships/customXml" Target="../ink/ink215.xml"/><Relationship Id="rId5" Type="http://schemas.openxmlformats.org/officeDocument/2006/relationships/customXml" Target="../ink/ink212.xml"/><Relationship Id="rId15" Type="http://schemas.openxmlformats.org/officeDocument/2006/relationships/customXml" Target="../ink/ink217.xml"/><Relationship Id="rId10" Type="http://schemas.openxmlformats.org/officeDocument/2006/relationships/image" Target="../media/image138.emf"/><Relationship Id="rId4" Type="http://schemas.openxmlformats.org/officeDocument/2006/relationships/image" Target="../media/image135.emf"/><Relationship Id="rId9" Type="http://schemas.openxmlformats.org/officeDocument/2006/relationships/customXml" Target="../ink/ink214.xml"/><Relationship Id="rId14" Type="http://schemas.openxmlformats.org/officeDocument/2006/relationships/image" Target="../media/image140.emf"/></Relationships>
</file>

<file path=ppt/slides/_rels/slide15.xml.rels><?xml version="1.0" encoding="UTF-8" standalone="yes"?>
<Relationships xmlns="http://schemas.openxmlformats.org/package/2006/relationships"><Relationship Id="rId8" Type="http://schemas.openxmlformats.org/officeDocument/2006/relationships/image" Target="../media/image144.emf"/><Relationship Id="rId13" Type="http://schemas.openxmlformats.org/officeDocument/2006/relationships/customXml" Target="../ink/ink223.xml"/><Relationship Id="rId18" Type="http://schemas.openxmlformats.org/officeDocument/2006/relationships/image" Target="../media/image149.emf"/><Relationship Id="rId26" Type="http://schemas.openxmlformats.org/officeDocument/2006/relationships/image" Target="../media/image153.emf"/><Relationship Id="rId3" Type="http://schemas.openxmlformats.org/officeDocument/2006/relationships/customXml" Target="../ink/ink218.xml"/><Relationship Id="rId21" Type="http://schemas.openxmlformats.org/officeDocument/2006/relationships/customXml" Target="../ink/ink227.xml"/><Relationship Id="rId7" Type="http://schemas.openxmlformats.org/officeDocument/2006/relationships/customXml" Target="../ink/ink220.xml"/><Relationship Id="rId12" Type="http://schemas.openxmlformats.org/officeDocument/2006/relationships/image" Target="../media/image146.emf"/><Relationship Id="rId17" Type="http://schemas.openxmlformats.org/officeDocument/2006/relationships/customXml" Target="../ink/ink225.xml"/><Relationship Id="rId25" Type="http://schemas.openxmlformats.org/officeDocument/2006/relationships/customXml" Target="../ink/ink229.xml"/><Relationship Id="rId2" Type="http://schemas.openxmlformats.org/officeDocument/2006/relationships/notesSlide" Target="../notesSlides/notesSlide14.xml"/><Relationship Id="rId16" Type="http://schemas.openxmlformats.org/officeDocument/2006/relationships/image" Target="../media/image148.emf"/><Relationship Id="rId20" Type="http://schemas.openxmlformats.org/officeDocument/2006/relationships/image" Target="../media/image150.emf"/><Relationship Id="rId1" Type="http://schemas.openxmlformats.org/officeDocument/2006/relationships/slideLayout" Target="../slideLayouts/slideLayout2.xml"/><Relationship Id="rId6" Type="http://schemas.openxmlformats.org/officeDocument/2006/relationships/image" Target="../media/image143.emf"/><Relationship Id="rId11" Type="http://schemas.openxmlformats.org/officeDocument/2006/relationships/customXml" Target="../ink/ink222.xml"/><Relationship Id="rId24" Type="http://schemas.openxmlformats.org/officeDocument/2006/relationships/image" Target="../media/image152.emf"/><Relationship Id="rId5" Type="http://schemas.openxmlformats.org/officeDocument/2006/relationships/customXml" Target="../ink/ink219.xml"/><Relationship Id="rId15" Type="http://schemas.openxmlformats.org/officeDocument/2006/relationships/customXml" Target="../ink/ink224.xml"/><Relationship Id="rId23" Type="http://schemas.openxmlformats.org/officeDocument/2006/relationships/customXml" Target="../ink/ink228.xml"/><Relationship Id="rId10" Type="http://schemas.openxmlformats.org/officeDocument/2006/relationships/image" Target="../media/image145.emf"/><Relationship Id="rId19" Type="http://schemas.openxmlformats.org/officeDocument/2006/relationships/customXml" Target="../ink/ink226.xml"/><Relationship Id="rId4" Type="http://schemas.openxmlformats.org/officeDocument/2006/relationships/image" Target="../media/image142.emf"/><Relationship Id="rId9" Type="http://schemas.openxmlformats.org/officeDocument/2006/relationships/customXml" Target="../ink/ink221.xml"/><Relationship Id="rId14" Type="http://schemas.openxmlformats.org/officeDocument/2006/relationships/image" Target="../media/image147.emf"/><Relationship Id="rId22" Type="http://schemas.openxmlformats.org/officeDocument/2006/relationships/image" Target="../media/image151.emf"/></Relationships>
</file>

<file path=ppt/slides/_rels/slide16.xml.rels><?xml version="1.0" encoding="UTF-8" standalone="yes"?>
<Relationships xmlns="http://schemas.openxmlformats.org/package/2006/relationships"><Relationship Id="rId8" Type="http://schemas.openxmlformats.org/officeDocument/2006/relationships/image" Target="../media/image156.emf"/><Relationship Id="rId13" Type="http://schemas.openxmlformats.org/officeDocument/2006/relationships/customXml" Target="../ink/ink235.xml"/><Relationship Id="rId18" Type="http://schemas.openxmlformats.org/officeDocument/2006/relationships/image" Target="../media/image161.emf"/><Relationship Id="rId3" Type="http://schemas.openxmlformats.org/officeDocument/2006/relationships/customXml" Target="../ink/ink230.xml"/><Relationship Id="rId7" Type="http://schemas.openxmlformats.org/officeDocument/2006/relationships/customXml" Target="../ink/ink232.xml"/><Relationship Id="rId12" Type="http://schemas.openxmlformats.org/officeDocument/2006/relationships/image" Target="../media/image158.emf"/><Relationship Id="rId17" Type="http://schemas.openxmlformats.org/officeDocument/2006/relationships/customXml" Target="../ink/ink237.xml"/><Relationship Id="rId2" Type="http://schemas.openxmlformats.org/officeDocument/2006/relationships/notesSlide" Target="../notesSlides/notesSlide15.xml"/><Relationship Id="rId16" Type="http://schemas.openxmlformats.org/officeDocument/2006/relationships/image" Target="../media/image160.emf"/><Relationship Id="rId1" Type="http://schemas.openxmlformats.org/officeDocument/2006/relationships/slideLayout" Target="../slideLayouts/slideLayout2.xml"/><Relationship Id="rId6" Type="http://schemas.openxmlformats.org/officeDocument/2006/relationships/image" Target="../media/image155.emf"/><Relationship Id="rId11" Type="http://schemas.openxmlformats.org/officeDocument/2006/relationships/customXml" Target="../ink/ink234.xml"/><Relationship Id="rId5" Type="http://schemas.openxmlformats.org/officeDocument/2006/relationships/customXml" Target="../ink/ink231.xml"/><Relationship Id="rId15" Type="http://schemas.openxmlformats.org/officeDocument/2006/relationships/customXml" Target="../ink/ink236.xml"/><Relationship Id="rId10" Type="http://schemas.openxmlformats.org/officeDocument/2006/relationships/image" Target="../media/image157.emf"/><Relationship Id="rId4" Type="http://schemas.openxmlformats.org/officeDocument/2006/relationships/image" Target="../media/image154.emf"/><Relationship Id="rId9" Type="http://schemas.openxmlformats.org/officeDocument/2006/relationships/customXml" Target="../ink/ink233.xml"/><Relationship Id="rId14" Type="http://schemas.openxmlformats.org/officeDocument/2006/relationships/image" Target="../media/image159.emf"/></Relationships>
</file>

<file path=ppt/slides/_rels/slide17.xml.rels><?xml version="1.0" encoding="UTF-8" standalone="yes"?>
<Relationships xmlns="http://schemas.openxmlformats.org/package/2006/relationships"><Relationship Id="rId8" Type="http://schemas.openxmlformats.org/officeDocument/2006/relationships/image" Target="../media/image164.emf"/><Relationship Id="rId13" Type="http://schemas.openxmlformats.org/officeDocument/2006/relationships/customXml" Target="../ink/ink243.xml"/><Relationship Id="rId18" Type="http://schemas.openxmlformats.org/officeDocument/2006/relationships/image" Target="../media/image169.emf"/><Relationship Id="rId3" Type="http://schemas.openxmlformats.org/officeDocument/2006/relationships/customXml" Target="../ink/ink238.xml"/><Relationship Id="rId7" Type="http://schemas.openxmlformats.org/officeDocument/2006/relationships/customXml" Target="../ink/ink240.xml"/><Relationship Id="rId12" Type="http://schemas.openxmlformats.org/officeDocument/2006/relationships/image" Target="../media/image166.emf"/><Relationship Id="rId17" Type="http://schemas.openxmlformats.org/officeDocument/2006/relationships/customXml" Target="../ink/ink245.xml"/><Relationship Id="rId2" Type="http://schemas.openxmlformats.org/officeDocument/2006/relationships/notesSlide" Target="../notesSlides/notesSlide16.xml"/><Relationship Id="rId16" Type="http://schemas.openxmlformats.org/officeDocument/2006/relationships/image" Target="../media/image168.emf"/><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242.xml"/><Relationship Id="rId5" Type="http://schemas.openxmlformats.org/officeDocument/2006/relationships/customXml" Target="../ink/ink239.xml"/><Relationship Id="rId15" Type="http://schemas.openxmlformats.org/officeDocument/2006/relationships/customXml" Target="../ink/ink244.xml"/><Relationship Id="rId10" Type="http://schemas.openxmlformats.org/officeDocument/2006/relationships/image" Target="../media/image165.emf"/><Relationship Id="rId4" Type="http://schemas.openxmlformats.org/officeDocument/2006/relationships/image" Target="../media/image162.emf"/><Relationship Id="rId9" Type="http://schemas.openxmlformats.org/officeDocument/2006/relationships/customXml" Target="../ink/ink241.xml"/><Relationship Id="rId14" Type="http://schemas.openxmlformats.org/officeDocument/2006/relationships/image" Target="../media/image167.emf"/></Relationships>
</file>

<file path=ppt/slides/_rels/slide18.xml.rels><?xml version="1.0" encoding="UTF-8" standalone="yes"?>
<Relationships xmlns="http://schemas.openxmlformats.org/package/2006/relationships"><Relationship Id="rId26" Type="http://schemas.openxmlformats.org/officeDocument/2006/relationships/customXml" Target="../ink/ink257.xml"/><Relationship Id="rId21" Type="http://schemas.openxmlformats.org/officeDocument/2006/relationships/image" Target="../media/image179.emf"/><Relationship Id="rId34" Type="http://schemas.openxmlformats.org/officeDocument/2006/relationships/customXml" Target="../ink/ink261.xml"/><Relationship Id="rId42" Type="http://schemas.openxmlformats.org/officeDocument/2006/relationships/customXml" Target="../ink/ink265.xml"/><Relationship Id="rId47" Type="http://schemas.openxmlformats.org/officeDocument/2006/relationships/image" Target="../media/image192.emf"/><Relationship Id="rId50" Type="http://schemas.openxmlformats.org/officeDocument/2006/relationships/customXml" Target="../ink/ink269.xml"/><Relationship Id="rId55" Type="http://schemas.openxmlformats.org/officeDocument/2006/relationships/image" Target="../media/image196.emf"/><Relationship Id="rId63" Type="http://schemas.openxmlformats.org/officeDocument/2006/relationships/image" Target="../media/image277.emf"/><Relationship Id="rId7" Type="http://schemas.openxmlformats.org/officeDocument/2006/relationships/image" Target="../media/image172.emf"/><Relationship Id="rId2" Type="http://schemas.openxmlformats.org/officeDocument/2006/relationships/notesSlide" Target="../notesSlides/notesSlide17.xml"/><Relationship Id="rId16" Type="http://schemas.openxmlformats.org/officeDocument/2006/relationships/customXml" Target="../ink/ink252.xml"/><Relationship Id="rId29" Type="http://schemas.openxmlformats.org/officeDocument/2006/relationships/image" Target="../media/image183.emf"/><Relationship Id="rId11" Type="http://schemas.openxmlformats.org/officeDocument/2006/relationships/image" Target="../media/image174.emf"/><Relationship Id="rId24" Type="http://schemas.openxmlformats.org/officeDocument/2006/relationships/customXml" Target="../ink/ink256.xml"/><Relationship Id="rId32" Type="http://schemas.openxmlformats.org/officeDocument/2006/relationships/customXml" Target="../ink/ink260.xml"/><Relationship Id="rId37" Type="http://schemas.openxmlformats.org/officeDocument/2006/relationships/image" Target="../media/image187.emf"/><Relationship Id="rId40" Type="http://schemas.openxmlformats.org/officeDocument/2006/relationships/customXml" Target="../ink/ink264.xml"/><Relationship Id="rId45" Type="http://schemas.openxmlformats.org/officeDocument/2006/relationships/image" Target="../media/image191.emf"/><Relationship Id="rId53" Type="http://schemas.openxmlformats.org/officeDocument/2006/relationships/image" Target="../media/image195.emf"/><Relationship Id="rId58" Type="http://schemas.openxmlformats.org/officeDocument/2006/relationships/customXml" Target="../ink/ink273.xml"/><Relationship Id="rId5" Type="http://schemas.openxmlformats.org/officeDocument/2006/relationships/image" Target="../media/image171.emf"/><Relationship Id="rId61" Type="http://schemas.openxmlformats.org/officeDocument/2006/relationships/image" Target="../media/image276.emf"/><Relationship Id="rId19" Type="http://schemas.openxmlformats.org/officeDocument/2006/relationships/image" Target="../media/image178.emf"/><Relationship Id="rId14" Type="http://schemas.openxmlformats.org/officeDocument/2006/relationships/customXml" Target="../ink/ink251.xml"/><Relationship Id="rId22" Type="http://schemas.openxmlformats.org/officeDocument/2006/relationships/customXml" Target="../ink/ink255.xml"/><Relationship Id="rId27" Type="http://schemas.openxmlformats.org/officeDocument/2006/relationships/image" Target="../media/image182.emf"/><Relationship Id="rId30" Type="http://schemas.openxmlformats.org/officeDocument/2006/relationships/customXml" Target="../ink/ink259.xml"/><Relationship Id="rId35" Type="http://schemas.openxmlformats.org/officeDocument/2006/relationships/image" Target="../media/image186.emf"/><Relationship Id="rId43" Type="http://schemas.openxmlformats.org/officeDocument/2006/relationships/image" Target="../media/image190.emf"/><Relationship Id="rId48" Type="http://schemas.openxmlformats.org/officeDocument/2006/relationships/customXml" Target="../ink/ink268.xml"/><Relationship Id="rId56" Type="http://schemas.openxmlformats.org/officeDocument/2006/relationships/customXml" Target="../ink/ink272.xml"/><Relationship Id="rId64" Type="http://schemas.openxmlformats.org/officeDocument/2006/relationships/customXml" Target="../ink/ink276.xml"/><Relationship Id="rId8" Type="http://schemas.openxmlformats.org/officeDocument/2006/relationships/customXml" Target="../ink/ink248.xml"/><Relationship Id="rId51" Type="http://schemas.openxmlformats.org/officeDocument/2006/relationships/image" Target="../media/image194.emf"/><Relationship Id="rId3" Type="http://schemas.openxmlformats.org/officeDocument/2006/relationships/image" Target="../media/image2.png"/><Relationship Id="rId12" Type="http://schemas.openxmlformats.org/officeDocument/2006/relationships/customXml" Target="../ink/ink250.xml"/><Relationship Id="rId17" Type="http://schemas.openxmlformats.org/officeDocument/2006/relationships/image" Target="../media/image177.emf"/><Relationship Id="rId25" Type="http://schemas.openxmlformats.org/officeDocument/2006/relationships/image" Target="../media/image181.emf"/><Relationship Id="rId33" Type="http://schemas.openxmlformats.org/officeDocument/2006/relationships/image" Target="../media/image185.emf"/><Relationship Id="rId38" Type="http://schemas.openxmlformats.org/officeDocument/2006/relationships/customXml" Target="../ink/ink263.xml"/><Relationship Id="rId46" Type="http://schemas.openxmlformats.org/officeDocument/2006/relationships/customXml" Target="../ink/ink267.xml"/><Relationship Id="rId59" Type="http://schemas.openxmlformats.org/officeDocument/2006/relationships/image" Target="../media/image275.emf"/><Relationship Id="rId20" Type="http://schemas.openxmlformats.org/officeDocument/2006/relationships/customXml" Target="../ink/ink254.xml"/><Relationship Id="rId41" Type="http://schemas.openxmlformats.org/officeDocument/2006/relationships/image" Target="../media/image189.emf"/><Relationship Id="rId54" Type="http://schemas.openxmlformats.org/officeDocument/2006/relationships/customXml" Target="../ink/ink271.xml"/><Relationship Id="rId62" Type="http://schemas.openxmlformats.org/officeDocument/2006/relationships/customXml" Target="../ink/ink275.xml"/><Relationship Id="rId1" Type="http://schemas.openxmlformats.org/officeDocument/2006/relationships/slideLayout" Target="../slideLayouts/slideLayout2.xml"/><Relationship Id="rId6" Type="http://schemas.openxmlformats.org/officeDocument/2006/relationships/customXml" Target="../ink/ink247.xml"/><Relationship Id="rId15" Type="http://schemas.openxmlformats.org/officeDocument/2006/relationships/image" Target="../media/image176.emf"/><Relationship Id="rId23" Type="http://schemas.openxmlformats.org/officeDocument/2006/relationships/image" Target="../media/image180.emf"/><Relationship Id="rId28" Type="http://schemas.openxmlformats.org/officeDocument/2006/relationships/customXml" Target="../ink/ink258.xml"/><Relationship Id="rId36" Type="http://schemas.openxmlformats.org/officeDocument/2006/relationships/customXml" Target="../ink/ink262.xml"/><Relationship Id="rId49" Type="http://schemas.openxmlformats.org/officeDocument/2006/relationships/image" Target="../media/image193.emf"/><Relationship Id="rId57" Type="http://schemas.openxmlformats.org/officeDocument/2006/relationships/image" Target="../media/image274.emf"/><Relationship Id="rId10" Type="http://schemas.openxmlformats.org/officeDocument/2006/relationships/customXml" Target="../ink/ink249.xml"/><Relationship Id="rId31" Type="http://schemas.openxmlformats.org/officeDocument/2006/relationships/image" Target="../media/image184.emf"/><Relationship Id="rId44" Type="http://schemas.openxmlformats.org/officeDocument/2006/relationships/customXml" Target="../ink/ink266.xml"/><Relationship Id="rId52" Type="http://schemas.openxmlformats.org/officeDocument/2006/relationships/customXml" Target="../ink/ink270.xml"/><Relationship Id="rId60" Type="http://schemas.openxmlformats.org/officeDocument/2006/relationships/customXml" Target="../ink/ink274.xml"/><Relationship Id="rId65" Type="http://schemas.openxmlformats.org/officeDocument/2006/relationships/image" Target="../media/image278.emf"/><Relationship Id="rId4" Type="http://schemas.openxmlformats.org/officeDocument/2006/relationships/customXml" Target="../ink/ink246.xml"/><Relationship Id="rId9" Type="http://schemas.openxmlformats.org/officeDocument/2006/relationships/image" Target="../media/image173.emf"/><Relationship Id="rId13" Type="http://schemas.openxmlformats.org/officeDocument/2006/relationships/image" Target="../media/image175.emf"/><Relationship Id="rId18" Type="http://schemas.openxmlformats.org/officeDocument/2006/relationships/customXml" Target="../ink/ink253.xml"/><Relationship Id="rId39" Type="http://schemas.openxmlformats.org/officeDocument/2006/relationships/image" Target="../media/image188.emf"/></Relationships>
</file>

<file path=ppt/slides/_rels/slide19.xml.rels><?xml version="1.0" encoding="UTF-8" standalone="yes"?>
<Relationships xmlns="http://schemas.openxmlformats.org/package/2006/relationships"><Relationship Id="rId8" Type="http://schemas.openxmlformats.org/officeDocument/2006/relationships/customXml" Target="../ink/ink279.xml"/><Relationship Id="rId13" Type="http://schemas.openxmlformats.org/officeDocument/2006/relationships/image" Target="../media/image283.emf"/><Relationship Id="rId18" Type="http://schemas.openxmlformats.org/officeDocument/2006/relationships/customXml" Target="../ink/ink284.xml"/><Relationship Id="rId26" Type="http://schemas.openxmlformats.org/officeDocument/2006/relationships/customXml" Target="../ink/ink288.xml"/><Relationship Id="rId3" Type="http://schemas.openxmlformats.org/officeDocument/2006/relationships/image" Target="../media/image2.png"/><Relationship Id="rId21" Type="http://schemas.openxmlformats.org/officeDocument/2006/relationships/image" Target="../media/image287.emf"/><Relationship Id="rId7" Type="http://schemas.openxmlformats.org/officeDocument/2006/relationships/image" Target="../media/image280.emf"/><Relationship Id="rId12" Type="http://schemas.openxmlformats.org/officeDocument/2006/relationships/customXml" Target="../ink/ink281.xml"/><Relationship Id="rId17" Type="http://schemas.openxmlformats.org/officeDocument/2006/relationships/image" Target="../media/image285.emf"/><Relationship Id="rId25" Type="http://schemas.openxmlformats.org/officeDocument/2006/relationships/image" Target="../media/image289.emf"/><Relationship Id="rId2" Type="http://schemas.openxmlformats.org/officeDocument/2006/relationships/notesSlide" Target="../notesSlides/notesSlide18.xml"/><Relationship Id="rId16" Type="http://schemas.openxmlformats.org/officeDocument/2006/relationships/customXml" Target="../ink/ink283.xml"/><Relationship Id="rId20" Type="http://schemas.openxmlformats.org/officeDocument/2006/relationships/customXml" Target="../ink/ink285.xml"/><Relationship Id="rId1" Type="http://schemas.openxmlformats.org/officeDocument/2006/relationships/slideLayout" Target="../slideLayouts/slideLayout2.xml"/><Relationship Id="rId6" Type="http://schemas.openxmlformats.org/officeDocument/2006/relationships/customXml" Target="../ink/ink278.xml"/><Relationship Id="rId11" Type="http://schemas.openxmlformats.org/officeDocument/2006/relationships/image" Target="../media/image282.emf"/><Relationship Id="rId24" Type="http://schemas.openxmlformats.org/officeDocument/2006/relationships/customXml" Target="../ink/ink287.xml"/><Relationship Id="rId5" Type="http://schemas.openxmlformats.org/officeDocument/2006/relationships/image" Target="../media/image279.emf"/><Relationship Id="rId15" Type="http://schemas.openxmlformats.org/officeDocument/2006/relationships/image" Target="../media/image284.emf"/><Relationship Id="rId23" Type="http://schemas.openxmlformats.org/officeDocument/2006/relationships/image" Target="../media/image288.emf"/><Relationship Id="rId10" Type="http://schemas.openxmlformats.org/officeDocument/2006/relationships/customXml" Target="../ink/ink280.xml"/><Relationship Id="rId19" Type="http://schemas.openxmlformats.org/officeDocument/2006/relationships/image" Target="../media/image286.emf"/><Relationship Id="rId4" Type="http://schemas.openxmlformats.org/officeDocument/2006/relationships/customXml" Target="../ink/ink277.xml"/><Relationship Id="rId9" Type="http://schemas.openxmlformats.org/officeDocument/2006/relationships/image" Target="../media/image281.emf"/><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290.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aispace.org/deduc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291.xml"/><Relationship Id="rId13" Type="http://schemas.openxmlformats.org/officeDocument/2006/relationships/image" Target="../media/image295.emf"/><Relationship Id="rId3" Type="http://schemas.openxmlformats.org/officeDocument/2006/relationships/image" Target="../media/image2.png"/><Relationship Id="rId7" Type="http://schemas.openxmlformats.org/officeDocument/2006/relationships/image" Target="../media/image292.emf"/><Relationship Id="rId12" Type="http://schemas.openxmlformats.org/officeDocument/2006/relationships/customXml" Target="../ink/ink29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90.xml"/><Relationship Id="rId11" Type="http://schemas.openxmlformats.org/officeDocument/2006/relationships/image" Target="../media/image294.emf"/><Relationship Id="rId5" Type="http://schemas.openxmlformats.org/officeDocument/2006/relationships/image" Target="../media/image291.emf"/><Relationship Id="rId15" Type="http://schemas.openxmlformats.org/officeDocument/2006/relationships/image" Target="../media/image296.emf"/><Relationship Id="rId10" Type="http://schemas.openxmlformats.org/officeDocument/2006/relationships/customXml" Target="../ink/ink292.xml"/><Relationship Id="rId4" Type="http://schemas.openxmlformats.org/officeDocument/2006/relationships/customXml" Target="../ink/ink289.xml"/><Relationship Id="rId9" Type="http://schemas.openxmlformats.org/officeDocument/2006/relationships/image" Target="../media/image293.emf"/><Relationship Id="rId14" Type="http://schemas.openxmlformats.org/officeDocument/2006/relationships/customXml" Target="../ink/ink29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297.xml"/><Relationship Id="rId13" Type="http://schemas.openxmlformats.org/officeDocument/2006/relationships/image" Target="../media/image302.emf"/><Relationship Id="rId18" Type="http://schemas.openxmlformats.org/officeDocument/2006/relationships/customXml" Target="../ink/ink302.xml"/><Relationship Id="rId26" Type="http://schemas.openxmlformats.org/officeDocument/2006/relationships/customXml" Target="../ink/ink306.xml"/><Relationship Id="rId3" Type="http://schemas.openxmlformats.org/officeDocument/2006/relationships/image" Target="../media/image2.png"/><Relationship Id="rId21" Type="http://schemas.openxmlformats.org/officeDocument/2006/relationships/image" Target="../media/image306.emf"/><Relationship Id="rId7" Type="http://schemas.openxmlformats.org/officeDocument/2006/relationships/image" Target="../media/image299.emf"/><Relationship Id="rId12" Type="http://schemas.openxmlformats.org/officeDocument/2006/relationships/customXml" Target="../ink/ink299.xml"/><Relationship Id="rId17" Type="http://schemas.openxmlformats.org/officeDocument/2006/relationships/image" Target="../media/image304.emf"/><Relationship Id="rId25" Type="http://schemas.openxmlformats.org/officeDocument/2006/relationships/image" Target="../media/image308.emf"/><Relationship Id="rId2" Type="http://schemas.openxmlformats.org/officeDocument/2006/relationships/notesSlide" Target="../notesSlides/notesSlide22.xml"/><Relationship Id="rId16" Type="http://schemas.openxmlformats.org/officeDocument/2006/relationships/customXml" Target="../ink/ink301.xml"/><Relationship Id="rId20" Type="http://schemas.openxmlformats.org/officeDocument/2006/relationships/customXml" Target="../ink/ink303.xml"/><Relationship Id="rId29" Type="http://schemas.openxmlformats.org/officeDocument/2006/relationships/image" Target="../media/image310.emf"/><Relationship Id="rId1" Type="http://schemas.openxmlformats.org/officeDocument/2006/relationships/slideLayout" Target="../slideLayouts/slideLayout2.xml"/><Relationship Id="rId6" Type="http://schemas.openxmlformats.org/officeDocument/2006/relationships/customXml" Target="../ink/ink296.xml"/><Relationship Id="rId11" Type="http://schemas.openxmlformats.org/officeDocument/2006/relationships/image" Target="../media/image301.emf"/><Relationship Id="rId24" Type="http://schemas.openxmlformats.org/officeDocument/2006/relationships/customXml" Target="../ink/ink305.xml"/><Relationship Id="rId5" Type="http://schemas.openxmlformats.org/officeDocument/2006/relationships/image" Target="../media/image298.emf"/><Relationship Id="rId15" Type="http://schemas.openxmlformats.org/officeDocument/2006/relationships/image" Target="../media/image303.emf"/><Relationship Id="rId23" Type="http://schemas.openxmlformats.org/officeDocument/2006/relationships/image" Target="../media/image307.emf"/><Relationship Id="rId28" Type="http://schemas.openxmlformats.org/officeDocument/2006/relationships/customXml" Target="../ink/ink307.xml"/><Relationship Id="rId10" Type="http://schemas.openxmlformats.org/officeDocument/2006/relationships/customXml" Target="../ink/ink298.xml"/><Relationship Id="rId19" Type="http://schemas.openxmlformats.org/officeDocument/2006/relationships/image" Target="../media/image305.emf"/><Relationship Id="rId31" Type="http://schemas.openxmlformats.org/officeDocument/2006/relationships/image" Target="../media/image311.emf"/><Relationship Id="rId4" Type="http://schemas.openxmlformats.org/officeDocument/2006/relationships/customXml" Target="../ink/ink295.xml"/><Relationship Id="rId9" Type="http://schemas.openxmlformats.org/officeDocument/2006/relationships/image" Target="../media/image300.emf"/><Relationship Id="rId14" Type="http://schemas.openxmlformats.org/officeDocument/2006/relationships/customXml" Target="../ink/ink300.xml"/><Relationship Id="rId22" Type="http://schemas.openxmlformats.org/officeDocument/2006/relationships/customXml" Target="../ink/ink304.xml"/><Relationship Id="rId27" Type="http://schemas.openxmlformats.org/officeDocument/2006/relationships/image" Target="../media/image309.emf"/><Relationship Id="rId30" Type="http://schemas.openxmlformats.org/officeDocument/2006/relationships/customXml" Target="../ink/ink308.xml"/></Relationships>
</file>

<file path=ppt/slides/_rels/slide24.xml.rels><?xml version="1.0" encoding="UTF-8" standalone="yes"?>
<Relationships xmlns="http://schemas.openxmlformats.org/package/2006/relationships"><Relationship Id="rId8" Type="http://schemas.openxmlformats.org/officeDocument/2006/relationships/customXml" Target="../ink/ink311.xml"/><Relationship Id="rId3" Type="http://schemas.openxmlformats.org/officeDocument/2006/relationships/customXml" Target="../ink/ink309.xml"/><Relationship Id="rId7" Type="http://schemas.openxmlformats.org/officeDocument/2006/relationships/image" Target="../media/image313.e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customXml" Target="../ink/ink310.xml"/><Relationship Id="rId11" Type="http://schemas.openxmlformats.org/officeDocument/2006/relationships/image" Target="../media/image315.emf"/><Relationship Id="rId5" Type="http://schemas.openxmlformats.org/officeDocument/2006/relationships/image" Target="../media/image3.jpeg"/><Relationship Id="rId10" Type="http://schemas.openxmlformats.org/officeDocument/2006/relationships/customXml" Target="../ink/ink312.xml"/><Relationship Id="rId4" Type="http://schemas.openxmlformats.org/officeDocument/2006/relationships/image" Target="../media/image312.emf"/><Relationship Id="rId9" Type="http://schemas.openxmlformats.org/officeDocument/2006/relationships/image" Target="../media/image314.emf"/></Relationships>
</file>

<file path=ppt/slides/_rels/slide25.xml.rels><?xml version="1.0" encoding="UTF-8" standalone="yes"?>
<Relationships xmlns="http://schemas.openxmlformats.org/package/2006/relationships"><Relationship Id="rId26" Type="http://schemas.openxmlformats.org/officeDocument/2006/relationships/image" Target="../media/image326.emf"/><Relationship Id="rId21" Type="http://schemas.openxmlformats.org/officeDocument/2006/relationships/customXml" Target="../ink/ink322.xml"/><Relationship Id="rId34" Type="http://schemas.openxmlformats.org/officeDocument/2006/relationships/image" Target="../media/image330.emf"/><Relationship Id="rId42" Type="http://schemas.openxmlformats.org/officeDocument/2006/relationships/image" Target="../media/image334.emf"/><Relationship Id="rId47" Type="http://schemas.openxmlformats.org/officeDocument/2006/relationships/customXml" Target="../ink/ink335.xml"/><Relationship Id="rId50" Type="http://schemas.openxmlformats.org/officeDocument/2006/relationships/image" Target="../media/image338.emf"/><Relationship Id="rId55" Type="http://schemas.openxmlformats.org/officeDocument/2006/relationships/customXml" Target="../ink/ink339.xml"/><Relationship Id="rId63" Type="http://schemas.openxmlformats.org/officeDocument/2006/relationships/customXml" Target="../ink/ink343.xml"/><Relationship Id="rId68" Type="http://schemas.openxmlformats.org/officeDocument/2006/relationships/image" Target="../media/image347.emf"/><Relationship Id="rId7" Type="http://schemas.openxmlformats.org/officeDocument/2006/relationships/customXml" Target="../ink/ink315.xml"/><Relationship Id="rId2" Type="http://schemas.openxmlformats.org/officeDocument/2006/relationships/notesSlide" Target="../notesSlides/notesSlide24.xml"/><Relationship Id="rId16" Type="http://schemas.openxmlformats.org/officeDocument/2006/relationships/image" Target="../media/image321.emf"/><Relationship Id="rId29" Type="http://schemas.openxmlformats.org/officeDocument/2006/relationships/customXml" Target="../ink/ink326.xml"/><Relationship Id="rId11" Type="http://schemas.openxmlformats.org/officeDocument/2006/relationships/customXml" Target="../ink/ink317.xml"/><Relationship Id="rId24" Type="http://schemas.openxmlformats.org/officeDocument/2006/relationships/image" Target="../media/image325.emf"/><Relationship Id="rId32" Type="http://schemas.openxmlformats.org/officeDocument/2006/relationships/image" Target="../media/image329.emf"/><Relationship Id="rId37" Type="http://schemas.openxmlformats.org/officeDocument/2006/relationships/customXml" Target="../ink/ink330.xml"/><Relationship Id="rId40" Type="http://schemas.openxmlformats.org/officeDocument/2006/relationships/image" Target="../media/image333.emf"/><Relationship Id="rId45" Type="http://schemas.openxmlformats.org/officeDocument/2006/relationships/customXml" Target="../ink/ink334.xml"/><Relationship Id="rId53" Type="http://schemas.openxmlformats.org/officeDocument/2006/relationships/customXml" Target="../ink/ink338.xml"/><Relationship Id="rId58" Type="http://schemas.openxmlformats.org/officeDocument/2006/relationships/image" Target="../media/image342.emf"/><Relationship Id="rId66" Type="http://schemas.openxmlformats.org/officeDocument/2006/relationships/image" Target="../media/image346.emf"/><Relationship Id="rId5" Type="http://schemas.openxmlformats.org/officeDocument/2006/relationships/customXml" Target="../ink/ink314.xml"/><Relationship Id="rId61" Type="http://schemas.openxmlformats.org/officeDocument/2006/relationships/customXml" Target="../ink/ink342.xml"/><Relationship Id="rId19" Type="http://schemas.openxmlformats.org/officeDocument/2006/relationships/customXml" Target="../ink/ink321.xml"/><Relationship Id="rId14" Type="http://schemas.openxmlformats.org/officeDocument/2006/relationships/image" Target="../media/image320.emf"/><Relationship Id="rId22" Type="http://schemas.openxmlformats.org/officeDocument/2006/relationships/image" Target="../media/image324.emf"/><Relationship Id="rId27" Type="http://schemas.openxmlformats.org/officeDocument/2006/relationships/customXml" Target="../ink/ink325.xml"/><Relationship Id="rId30" Type="http://schemas.openxmlformats.org/officeDocument/2006/relationships/image" Target="../media/image328.emf"/><Relationship Id="rId35" Type="http://schemas.openxmlformats.org/officeDocument/2006/relationships/customXml" Target="../ink/ink329.xml"/><Relationship Id="rId43" Type="http://schemas.openxmlformats.org/officeDocument/2006/relationships/customXml" Target="../ink/ink333.xml"/><Relationship Id="rId48" Type="http://schemas.openxmlformats.org/officeDocument/2006/relationships/image" Target="../media/image337.emf"/><Relationship Id="rId56" Type="http://schemas.openxmlformats.org/officeDocument/2006/relationships/image" Target="../media/image341.emf"/><Relationship Id="rId64" Type="http://schemas.openxmlformats.org/officeDocument/2006/relationships/image" Target="../media/image345.emf"/><Relationship Id="rId8" Type="http://schemas.openxmlformats.org/officeDocument/2006/relationships/image" Target="../media/image317.emf"/><Relationship Id="rId51" Type="http://schemas.openxmlformats.org/officeDocument/2006/relationships/customXml" Target="../ink/ink337.xml"/><Relationship Id="rId3" Type="http://schemas.openxmlformats.org/officeDocument/2006/relationships/customXml" Target="../ink/ink313.xml"/><Relationship Id="rId12" Type="http://schemas.openxmlformats.org/officeDocument/2006/relationships/image" Target="../media/image319.emf"/><Relationship Id="rId17" Type="http://schemas.openxmlformats.org/officeDocument/2006/relationships/customXml" Target="../ink/ink320.xml"/><Relationship Id="rId25" Type="http://schemas.openxmlformats.org/officeDocument/2006/relationships/customXml" Target="../ink/ink324.xml"/><Relationship Id="rId33" Type="http://schemas.openxmlformats.org/officeDocument/2006/relationships/customXml" Target="../ink/ink328.xml"/><Relationship Id="rId38" Type="http://schemas.openxmlformats.org/officeDocument/2006/relationships/image" Target="../media/image332.emf"/><Relationship Id="rId46" Type="http://schemas.openxmlformats.org/officeDocument/2006/relationships/image" Target="../media/image336.emf"/><Relationship Id="rId59" Type="http://schemas.openxmlformats.org/officeDocument/2006/relationships/customXml" Target="../ink/ink341.xml"/><Relationship Id="rId67" Type="http://schemas.openxmlformats.org/officeDocument/2006/relationships/customXml" Target="../ink/ink345.xml"/><Relationship Id="rId20" Type="http://schemas.openxmlformats.org/officeDocument/2006/relationships/image" Target="../media/image323.emf"/><Relationship Id="rId41" Type="http://schemas.openxmlformats.org/officeDocument/2006/relationships/customXml" Target="../ink/ink332.xml"/><Relationship Id="rId54" Type="http://schemas.openxmlformats.org/officeDocument/2006/relationships/image" Target="../media/image340.emf"/><Relationship Id="rId62" Type="http://schemas.openxmlformats.org/officeDocument/2006/relationships/image" Target="../media/image344.emf"/><Relationship Id="rId1" Type="http://schemas.openxmlformats.org/officeDocument/2006/relationships/slideLayout" Target="../slideLayouts/slideLayout6.xml"/><Relationship Id="rId6" Type="http://schemas.openxmlformats.org/officeDocument/2006/relationships/image" Target="../media/image316.emf"/><Relationship Id="rId15" Type="http://schemas.openxmlformats.org/officeDocument/2006/relationships/customXml" Target="../ink/ink319.xml"/><Relationship Id="rId23" Type="http://schemas.openxmlformats.org/officeDocument/2006/relationships/customXml" Target="../ink/ink323.xml"/><Relationship Id="rId28" Type="http://schemas.openxmlformats.org/officeDocument/2006/relationships/image" Target="../media/image327.emf"/><Relationship Id="rId36" Type="http://schemas.openxmlformats.org/officeDocument/2006/relationships/image" Target="../media/image331.emf"/><Relationship Id="rId49" Type="http://schemas.openxmlformats.org/officeDocument/2006/relationships/customXml" Target="../ink/ink336.xml"/><Relationship Id="rId57" Type="http://schemas.openxmlformats.org/officeDocument/2006/relationships/customXml" Target="../ink/ink340.xml"/><Relationship Id="rId10" Type="http://schemas.openxmlformats.org/officeDocument/2006/relationships/image" Target="../media/image318.emf"/><Relationship Id="rId31" Type="http://schemas.openxmlformats.org/officeDocument/2006/relationships/customXml" Target="../ink/ink327.xml"/><Relationship Id="rId44" Type="http://schemas.openxmlformats.org/officeDocument/2006/relationships/image" Target="../media/image335.emf"/><Relationship Id="rId52" Type="http://schemas.openxmlformats.org/officeDocument/2006/relationships/image" Target="../media/image339.emf"/><Relationship Id="rId60" Type="http://schemas.openxmlformats.org/officeDocument/2006/relationships/image" Target="../media/image343.emf"/><Relationship Id="rId65" Type="http://schemas.openxmlformats.org/officeDocument/2006/relationships/customXml" Target="../ink/ink344.xml"/><Relationship Id="rId4" Type="http://schemas.openxmlformats.org/officeDocument/2006/relationships/image" Target="../media/image312.emf"/><Relationship Id="rId9" Type="http://schemas.openxmlformats.org/officeDocument/2006/relationships/customXml" Target="../ink/ink316.xml"/><Relationship Id="rId13" Type="http://schemas.openxmlformats.org/officeDocument/2006/relationships/customXml" Target="../ink/ink318.xml"/><Relationship Id="rId18" Type="http://schemas.openxmlformats.org/officeDocument/2006/relationships/image" Target="../media/image322.emf"/><Relationship Id="rId39" Type="http://schemas.openxmlformats.org/officeDocument/2006/relationships/customXml" Target="../ink/ink331.xml"/></Relationships>
</file>

<file path=ppt/slides/_rels/slide26.xml.rels><?xml version="1.0" encoding="UTF-8" standalone="yes"?>
<Relationships xmlns="http://schemas.openxmlformats.org/package/2006/relationships"><Relationship Id="rId8" Type="http://schemas.openxmlformats.org/officeDocument/2006/relationships/customXml" Target="../ink/ink348.xml"/><Relationship Id="rId13" Type="http://schemas.openxmlformats.org/officeDocument/2006/relationships/image" Target="../media/image352.emf"/><Relationship Id="rId18" Type="http://schemas.openxmlformats.org/officeDocument/2006/relationships/customXml" Target="../ink/ink353.xml"/><Relationship Id="rId3" Type="http://schemas.openxmlformats.org/officeDocument/2006/relationships/image" Target="../media/image2.png"/><Relationship Id="rId21" Type="http://schemas.openxmlformats.org/officeDocument/2006/relationships/image" Target="../media/image356.emf"/><Relationship Id="rId7" Type="http://schemas.openxmlformats.org/officeDocument/2006/relationships/image" Target="../media/image349.emf"/><Relationship Id="rId12" Type="http://schemas.openxmlformats.org/officeDocument/2006/relationships/customXml" Target="../ink/ink350.xml"/><Relationship Id="rId17" Type="http://schemas.openxmlformats.org/officeDocument/2006/relationships/image" Target="../media/image354.emf"/><Relationship Id="rId25" Type="http://schemas.openxmlformats.org/officeDocument/2006/relationships/image" Target="../media/image358.emf"/><Relationship Id="rId2" Type="http://schemas.openxmlformats.org/officeDocument/2006/relationships/notesSlide" Target="../notesSlides/notesSlide25.xml"/><Relationship Id="rId16" Type="http://schemas.openxmlformats.org/officeDocument/2006/relationships/customXml" Target="../ink/ink352.xml"/><Relationship Id="rId20" Type="http://schemas.openxmlformats.org/officeDocument/2006/relationships/customXml" Target="../ink/ink354.xml"/><Relationship Id="rId1" Type="http://schemas.openxmlformats.org/officeDocument/2006/relationships/slideLayout" Target="../slideLayouts/slideLayout2.xml"/><Relationship Id="rId6" Type="http://schemas.openxmlformats.org/officeDocument/2006/relationships/customXml" Target="../ink/ink347.xml"/><Relationship Id="rId11" Type="http://schemas.openxmlformats.org/officeDocument/2006/relationships/image" Target="../media/image351.emf"/><Relationship Id="rId24" Type="http://schemas.openxmlformats.org/officeDocument/2006/relationships/customXml" Target="../ink/ink356.xml"/><Relationship Id="rId5" Type="http://schemas.openxmlformats.org/officeDocument/2006/relationships/image" Target="../media/image348.emf"/><Relationship Id="rId15" Type="http://schemas.openxmlformats.org/officeDocument/2006/relationships/image" Target="../media/image353.emf"/><Relationship Id="rId23" Type="http://schemas.openxmlformats.org/officeDocument/2006/relationships/image" Target="../media/image357.emf"/><Relationship Id="rId10" Type="http://schemas.openxmlformats.org/officeDocument/2006/relationships/customXml" Target="../ink/ink349.xml"/><Relationship Id="rId19" Type="http://schemas.openxmlformats.org/officeDocument/2006/relationships/image" Target="../media/image355.emf"/><Relationship Id="rId4" Type="http://schemas.openxmlformats.org/officeDocument/2006/relationships/customXml" Target="../ink/ink346.xml"/><Relationship Id="rId9" Type="http://schemas.openxmlformats.org/officeDocument/2006/relationships/image" Target="../media/image350.emf"/><Relationship Id="rId14" Type="http://schemas.openxmlformats.org/officeDocument/2006/relationships/customXml" Target="../ink/ink351.xml"/><Relationship Id="rId22" Type="http://schemas.openxmlformats.org/officeDocument/2006/relationships/customXml" Target="../ink/ink355.xml"/></Relationships>
</file>

<file path=ppt/slides/_rels/slide27.xml.rels><?xml version="1.0" encoding="UTF-8" standalone="yes"?>
<Relationships xmlns="http://schemas.openxmlformats.org/package/2006/relationships"><Relationship Id="rId8" Type="http://schemas.openxmlformats.org/officeDocument/2006/relationships/image" Target="../media/image361.emf"/><Relationship Id="rId13" Type="http://schemas.openxmlformats.org/officeDocument/2006/relationships/customXml" Target="../ink/ink362.xml"/><Relationship Id="rId18" Type="http://schemas.openxmlformats.org/officeDocument/2006/relationships/image" Target="../media/image366.emf"/><Relationship Id="rId26" Type="http://schemas.openxmlformats.org/officeDocument/2006/relationships/image" Target="../media/image370.emf"/><Relationship Id="rId3" Type="http://schemas.openxmlformats.org/officeDocument/2006/relationships/customXml" Target="../ink/ink357.xml"/><Relationship Id="rId21" Type="http://schemas.openxmlformats.org/officeDocument/2006/relationships/customXml" Target="../ink/ink366.xml"/><Relationship Id="rId7" Type="http://schemas.openxmlformats.org/officeDocument/2006/relationships/customXml" Target="../ink/ink359.xml"/><Relationship Id="rId12" Type="http://schemas.openxmlformats.org/officeDocument/2006/relationships/image" Target="../media/image363.emf"/><Relationship Id="rId17" Type="http://schemas.openxmlformats.org/officeDocument/2006/relationships/customXml" Target="../ink/ink364.xml"/><Relationship Id="rId25" Type="http://schemas.openxmlformats.org/officeDocument/2006/relationships/customXml" Target="../ink/ink368.xml"/><Relationship Id="rId2" Type="http://schemas.openxmlformats.org/officeDocument/2006/relationships/notesSlide" Target="../notesSlides/notesSlide26.xml"/><Relationship Id="rId16" Type="http://schemas.openxmlformats.org/officeDocument/2006/relationships/image" Target="../media/image365.emf"/><Relationship Id="rId20" Type="http://schemas.openxmlformats.org/officeDocument/2006/relationships/image" Target="../media/image367.emf"/><Relationship Id="rId29" Type="http://schemas.openxmlformats.org/officeDocument/2006/relationships/customXml" Target="../ink/ink370.xml"/><Relationship Id="rId1" Type="http://schemas.openxmlformats.org/officeDocument/2006/relationships/slideLayout" Target="../slideLayouts/slideLayout6.xml"/><Relationship Id="rId6" Type="http://schemas.openxmlformats.org/officeDocument/2006/relationships/image" Target="../media/image360.emf"/><Relationship Id="rId11" Type="http://schemas.openxmlformats.org/officeDocument/2006/relationships/customXml" Target="../ink/ink361.xml"/><Relationship Id="rId24" Type="http://schemas.openxmlformats.org/officeDocument/2006/relationships/image" Target="../media/image369.emf"/><Relationship Id="rId5" Type="http://schemas.openxmlformats.org/officeDocument/2006/relationships/customXml" Target="../ink/ink358.xml"/><Relationship Id="rId15" Type="http://schemas.openxmlformats.org/officeDocument/2006/relationships/customXml" Target="../ink/ink363.xml"/><Relationship Id="rId23" Type="http://schemas.openxmlformats.org/officeDocument/2006/relationships/customXml" Target="../ink/ink367.xml"/><Relationship Id="rId28" Type="http://schemas.openxmlformats.org/officeDocument/2006/relationships/image" Target="../media/image371.emf"/><Relationship Id="rId10" Type="http://schemas.openxmlformats.org/officeDocument/2006/relationships/image" Target="../media/image362.emf"/><Relationship Id="rId19" Type="http://schemas.openxmlformats.org/officeDocument/2006/relationships/customXml" Target="../ink/ink365.xml"/><Relationship Id="rId4" Type="http://schemas.openxmlformats.org/officeDocument/2006/relationships/image" Target="../media/image359.emf"/><Relationship Id="rId9" Type="http://schemas.openxmlformats.org/officeDocument/2006/relationships/customXml" Target="../ink/ink360.xml"/><Relationship Id="rId14" Type="http://schemas.openxmlformats.org/officeDocument/2006/relationships/image" Target="../media/image364.emf"/><Relationship Id="rId22" Type="http://schemas.openxmlformats.org/officeDocument/2006/relationships/image" Target="../media/image368.emf"/><Relationship Id="rId27" Type="http://schemas.openxmlformats.org/officeDocument/2006/relationships/customXml" Target="../ink/ink369.xml"/><Relationship Id="rId30" Type="http://schemas.openxmlformats.org/officeDocument/2006/relationships/image" Target="../media/image372.emf"/></Relationships>
</file>

<file path=ppt/slides/_rels/slide28.xml.rels><?xml version="1.0" encoding="UTF-8" standalone="yes"?>
<Relationships xmlns="http://schemas.openxmlformats.org/package/2006/relationships"><Relationship Id="rId8" Type="http://schemas.openxmlformats.org/officeDocument/2006/relationships/image" Target="../media/image375.emf"/><Relationship Id="rId3" Type="http://schemas.openxmlformats.org/officeDocument/2006/relationships/customXml" Target="../ink/ink371.xml"/><Relationship Id="rId7" Type="http://schemas.openxmlformats.org/officeDocument/2006/relationships/customXml" Target="../ink/ink37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4.emf"/><Relationship Id="rId5" Type="http://schemas.openxmlformats.org/officeDocument/2006/relationships/customXml" Target="../ink/ink372.xml"/><Relationship Id="rId10" Type="http://schemas.openxmlformats.org/officeDocument/2006/relationships/image" Target="../media/image376.emf"/><Relationship Id="rId4" Type="http://schemas.openxmlformats.org/officeDocument/2006/relationships/image" Target="../media/image373.emf"/><Relationship Id="rId9" Type="http://schemas.openxmlformats.org/officeDocument/2006/relationships/customXml" Target="../ink/ink37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4.xml"/><Relationship Id="rId14" Type="http://schemas.openxmlformats.org/officeDocument/2006/relationships/image" Target="../media/image7.emf"/></Relationships>
</file>

<file path=ppt/slides/_rels/slide6.xml.rels><?xml version="1.0" encoding="UTF-8" standalone="yes"?>
<Relationships xmlns="http://schemas.openxmlformats.org/package/2006/relationships"><Relationship Id="rId117" Type="http://schemas.openxmlformats.org/officeDocument/2006/relationships/customXml" Target="../ink/ink64.xml"/><Relationship Id="rId21" Type="http://schemas.openxmlformats.org/officeDocument/2006/relationships/customXml" Target="../ink/ink16.xml"/><Relationship Id="rId42" Type="http://schemas.openxmlformats.org/officeDocument/2006/relationships/image" Target="../media/image216.emf"/><Relationship Id="rId63" Type="http://schemas.openxmlformats.org/officeDocument/2006/relationships/customXml" Target="../ink/ink37.xml"/><Relationship Id="rId84" Type="http://schemas.openxmlformats.org/officeDocument/2006/relationships/image" Target="../media/image237.emf"/><Relationship Id="rId138" Type="http://schemas.openxmlformats.org/officeDocument/2006/relationships/image" Target="../media/image264.emf"/><Relationship Id="rId107" Type="http://schemas.openxmlformats.org/officeDocument/2006/relationships/customXml" Target="../ink/ink59.xml"/><Relationship Id="rId11" Type="http://schemas.openxmlformats.org/officeDocument/2006/relationships/customXml" Target="../ink/ink11.xml"/><Relationship Id="rId32" Type="http://schemas.openxmlformats.org/officeDocument/2006/relationships/image" Target="../media/image211.emf"/><Relationship Id="rId53" Type="http://schemas.openxmlformats.org/officeDocument/2006/relationships/customXml" Target="../ink/ink32.xml"/><Relationship Id="rId74" Type="http://schemas.openxmlformats.org/officeDocument/2006/relationships/image" Target="../media/image232.emf"/><Relationship Id="rId128" Type="http://schemas.openxmlformats.org/officeDocument/2006/relationships/image" Target="../media/image259.emf"/><Relationship Id="rId149" Type="http://schemas.openxmlformats.org/officeDocument/2006/relationships/customXml" Target="../ink/ink80.xml"/><Relationship Id="rId5" Type="http://schemas.openxmlformats.org/officeDocument/2006/relationships/customXml" Target="../ink/ink8.xml"/><Relationship Id="rId95" Type="http://schemas.openxmlformats.org/officeDocument/2006/relationships/customXml" Target="../ink/ink53.xml"/><Relationship Id="rId22" Type="http://schemas.openxmlformats.org/officeDocument/2006/relationships/image" Target="../media/image206.emf"/><Relationship Id="rId27" Type="http://schemas.openxmlformats.org/officeDocument/2006/relationships/customXml" Target="../ink/ink19.xml"/><Relationship Id="rId43" Type="http://schemas.openxmlformats.org/officeDocument/2006/relationships/customXml" Target="../ink/ink27.xml"/><Relationship Id="rId48" Type="http://schemas.openxmlformats.org/officeDocument/2006/relationships/image" Target="../media/image219.emf"/><Relationship Id="rId64" Type="http://schemas.openxmlformats.org/officeDocument/2006/relationships/image" Target="../media/image227.emf"/><Relationship Id="rId69" Type="http://schemas.openxmlformats.org/officeDocument/2006/relationships/customXml" Target="../ink/ink40.xml"/><Relationship Id="rId113" Type="http://schemas.openxmlformats.org/officeDocument/2006/relationships/customXml" Target="../ink/ink62.xml"/><Relationship Id="rId118" Type="http://schemas.openxmlformats.org/officeDocument/2006/relationships/image" Target="../media/image254.emf"/><Relationship Id="rId134" Type="http://schemas.openxmlformats.org/officeDocument/2006/relationships/image" Target="../media/image262.emf"/><Relationship Id="rId139" Type="http://schemas.openxmlformats.org/officeDocument/2006/relationships/customXml" Target="../ink/ink75.xml"/><Relationship Id="rId80" Type="http://schemas.openxmlformats.org/officeDocument/2006/relationships/image" Target="../media/image235.emf"/><Relationship Id="rId85" Type="http://schemas.openxmlformats.org/officeDocument/2006/relationships/customXml" Target="../ink/ink48.xml"/><Relationship Id="rId150" Type="http://schemas.openxmlformats.org/officeDocument/2006/relationships/image" Target="../media/image270.emf"/><Relationship Id="rId155" Type="http://schemas.openxmlformats.org/officeDocument/2006/relationships/customXml" Target="../ink/ink83.xml"/><Relationship Id="rId12" Type="http://schemas.openxmlformats.org/officeDocument/2006/relationships/image" Target="../media/image201.emf"/><Relationship Id="rId17" Type="http://schemas.openxmlformats.org/officeDocument/2006/relationships/customXml" Target="../ink/ink14.xml"/><Relationship Id="rId33" Type="http://schemas.openxmlformats.org/officeDocument/2006/relationships/customXml" Target="../ink/ink22.xml"/><Relationship Id="rId38" Type="http://schemas.openxmlformats.org/officeDocument/2006/relationships/image" Target="../media/image214.emf"/><Relationship Id="rId59" Type="http://schemas.openxmlformats.org/officeDocument/2006/relationships/customXml" Target="../ink/ink35.xml"/><Relationship Id="rId103" Type="http://schemas.openxmlformats.org/officeDocument/2006/relationships/customXml" Target="../ink/ink57.xml"/><Relationship Id="rId108" Type="http://schemas.openxmlformats.org/officeDocument/2006/relationships/image" Target="../media/image249.emf"/><Relationship Id="rId124" Type="http://schemas.openxmlformats.org/officeDocument/2006/relationships/image" Target="../media/image257.emf"/><Relationship Id="rId129" Type="http://schemas.openxmlformats.org/officeDocument/2006/relationships/customXml" Target="../ink/ink70.xml"/><Relationship Id="rId54" Type="http://schemas.openxmlformats.org/officeDocument/2006/relationships/image" Target="../media/image222.emf"/><Relationship Id="rId70" Type="http://schemas.openxmlformats.org/officeDocument/2006/relationships/image" Target="../media/image230.emf"/><Relationship Id="rId75" Type="http://schemas.openxmlformats.org/officeDocument/2006/relationships/customXml" Target="../ink/ink43.xml"/><Relationship Id="rId91" Type="http://schemas.openxmlformats.org/officeDocument/2006/relationships/customXml" Target="../ink/ink51.xml"/><Relationship Id="rId96" Type="http://schemas.openxmlformats.org/officeDocument/2006/relationships/image" Target="../media/image243.emf"/><Relationship Id="rId140" Type="http://schemas.openxmlformats.org/officeDocument/2006/relationships/image" Target="../media/image265.emf"/><Relationship Id="rId145" Type="http://schemas.openxmlformats.org/officeDocument/2006/relationships/customXml" Target="../ink/ink78.xml"/><Relationship Id="rId1" Type="http://schemas.openxmlformats.org/officeDocument/2006/relationships/slideLayout" Target="../slideLayouts/slideLayout2.xml"/><Relationship Id="rId6" Type="http://schemas.openxmlformats.org/officeDocument/2006/relationships/image" Target="../media/image198.emf"/><Relationship Id="rId23" Type="http://schemas.openxmlformats.org/officeDocument/2006/relationships/customXml" Target="../ink/ink17.xml"/><Relationship Id="rId28" Type="http://schemas.openxmlformats.org/officeDocument/2006/relationships/image" Target="../media/image209.emf"/><Relationship Id="rId49" Type="http://schemas.openxmlformats.org/officeDocument/2006/relationships/customXml" Target="../ink/ink30.xml"/><Relationship Id="rId114" Type="http://schemas.openxmlformats.org/officeDocument/2006/relationships/image" Target="../media/image252.emf"/><Relationship Id="rId119" Type="http://schemas.openxmlformats.org/officeDocument/2006/relationships/customXml" Target="../ink/ink65.xml"/><Relationship Id="rId44" Type="http://schemas.openxmlformats.org/officeDocument/2006/relationships/image" Target="../media/image217.emf"/><Relationship Id="rId60" Type="http://schemas.openxmlformats.org/officeDocument/2006/relationships/image" Target="../media/image225.emf"/><Relationship Id="rId65" Type="http://schemas.openxmlformats.org/officeDocument/2006/relationships/customXml" Target="../ink/ink38.xml"/><Relationship Id="rId81" Type="http://schemas.openxmlformats.org/officeDocument/2006/relationships/customXml" Target="../ink/ink46.xml"/><Relationship Id="rId86" Type="http://schemas.openxmlformats.org/officeDocument/2006/relationships/image" Target="../media/image238.emf"/><Relationship Id="rId130" Type="http://schemas.openxmlformats.org/officeDocument/2006/relationships/image" Target="../media/image260.emf"/><Relationship Id="rId135" Type="http://schemas.openxmlformats.org/officeDocument/2006/relationships/customXml" Target="../ink/ink73.xml"/><Relationship Id="rId151" Type="http://schemas.openxmlformats.org/officeDocument/2006/relationships/customXml" Target="../ink/ink81.xml"/><Relationship Id="rId156" Type="http://schemas.openxmlformats.org/officeDocument/2006/relationships/image" Target="../media/image273.emf"/><Relationship Id="rId13" Type="http://schemas.openxmlformats.org/officeDocument/2006/relationships/customXml" Target="../ink/ink12.xml"/><Relationship Id="rId18" Type="http://schemas.openxmlformats.org/officeDocument/2006/relationships/image" Target="../media/image204.emf"/><Relationship Id="rId39" Type="http://schemas.openxmlformats.org/officeDocument/2006/relationships/customXml" Target="../ink/ink25.xml"/><Relationship Id="rId109" Type="http://schemas.openxmlformats.org/officeDocument/2006/relationships/customXml" Target="../ink/ink60.xml"/><Relationship Id="rId34" Type="http://schemas.openxmlformats.org/officeDocument/2006/relationships/image" Target="../media/image212.emf"/><Relationship Id="rId50" Type="http://schemas.openxmlformats.org/officeDocument/2006/relationships/image" Target="../media/image220.emf"/><Relationship Id="rId55" Type="http://schemas.openxmlformats.org/officeDocument/2006/relationships/customXml" Target="../ink/ink33.xml"/><Relationship Id="rId76" Type="http://schemas.openxmlformats.org/officeDocument/2006/relationships/image" Target="../media/image233.emf"/><Relationship Id="rId97" Type="http://schemas.openxmlformats.org/officeDocument/2006/relationships/customXml" Target="../ink/ink54.xml"/><Relationship Id="rId104" Type="http://schemas.openxmlformats.org/officeDocument/2006/relationships/image" Target="../media/image247.emf"/><Relationship Id="rId120" Type="http://schemas.openxmlformats.org/officeDocument/2006/relationships/image" Target="../media/image255.emf"/><Relationship Id="rId125" Type="http://schemas.openxmlformats.org/officeDocument/2006/relationships/customXml" Target="../ink/ink68.xml"/><Relationship Id="rId141" Type="http://schemas.openxmlformats.org/officeDocument/2006/relationships/customXml" Target="../ink/ink76.xml"/><Relationship Id="rId146" Type="http://schemas.openxmlformats.org/officeDocument/2006/relationships/image" Target="../media/image268.emf"/><Relationship Id="rId7" Type="http://schemas.openxmlformats.org/officeDocument/2006/relationships/customXml" Target="../ink/ink9.xml"/><Relationship Id="rId71" Type="http://schemas.openxmlformats.org/officeDocument/2006/relationships/customXml" Target="../ink/ink41.xml"/><Relationship Id="rId92" Type="http://schemas.openxmlformats.org/officeDocument/2006/relationships/image" Target="../media/image241.emf"/><Relationship Id="rId2" Type="http://schemas.openxmlformats.org/officeDocument/2006/relationships/notesSlide" Target="../notesSlides/notesSlide5.xml"/><Relationship Id="rId29" Type="http://schemas.openxmlformats.org/officeDocument/2006/relationships/customXml" Target="../ink/ink20.xml"/><Relationship Id="rId24" Type="http://schemas.openxmlformats.org/officeDocument/2006/relationships/image" Target="../media/image207.emf"/><Relationship Id="rId40" Type="http://schemas.openxmlformats.org/officeDocument/2006/relationships/image" Target="../media/image215.emf"/><Relationship Id="rId45" Type="http://schemas.openxmlformats.org/officeDocument/2006/relationships/customXml" Target="../ink/ink28.xml"/><Relationship Id="rId66" Type="http://schemas.openxmlformats.org/officeDocument/2006/relationships/image" Target="../media/image228.emf"/><Relationship Id="rId87" Type="http://schemas.openxmlformats.org/officeDocument/2006/relationships/customXml" Target="../ink/ink49.xml"/><Relationship Id="rId110" Type="http://schemas.openxmlformats.org/officeDocument/2006/relationships/image" Target="../media/image250.emf"/><Relationship Id="rId115" Type="http://schemas.openxmlformats.org/officeDocument/2006/relationships/customXml" Target="../ink/ink63.xml"/><Relationship Id="rId131" Type="http://schemas.openxmlformats.org/officeDocument/2006/relationships/customXml" Target="../ink/ink71.xml"/><Relationship Id="rId136" Type="http://schemas.openxmlformats.org/officeDocument/2006/relationships/image" Target="../media/image263.emf"/><Relationship Id="rId61" Type="http://schemas.openxmlformats.org/officeDocument/2006/relationships/customXml" Target="../ink/ink36.xml"/><Relationship Id="rId82" Type="http://schemas.openxmlformats.org/officeDocument/2006/relationships/image" Target="../media/image236.emf"/><Relationship Id="rId152" Type="http://schemas.openxmlformats.org/officeDocument/2006/relationships/image" Target="../media/image271.emf"/><Relationship Id="rId19" Type="http://schemas.openxmlformats.org/officeDocument/2006/relationships/customXml" Target="../ink/ink15.xml"/><Relationship Id="rId14" Type="http://schemas.openxmlformats.org/officeDocument/2006/relationships/image" Target="../media/image202.emf"/><Relationship Id="rId30" Type="http://schemas.openxmlformats.org/officeDocument/2006/relationships/image" Target="../media/image210.emf"/><Relationship Id="rId35" Type="http://schemas.openxmlformats.org/officeDocument/2006/relationships/customXml" Target="../ink/ink23.xml"/><Relationship Id="rId56" Type="http://schemas.openxmlformats.org/officeDocument/2006/relationships/image" Target="../media/image223.emf"/><Relationship Id="rId77" Type="http://schemas.openxmlformats.org/officeDocument/2006/relationships/customXml" Target="../ink/ink44.xml"/><Relationship Id="rId100" Type="http://schemas.openxmlformats.org/officeDocument/2006/relationships/image" Target="../media/image245.emf"/><Relationship Id="rId105" Type="http://schemas.openxmlformats.org/officeDocument/2006/relationships/customXml" Target="../ink/ink58.xml"/><Relationship Id="rId126" Type="http://schemas.openxmlformats.org/officeDocument/2006/relationships/image" Target="../media/image258.emf"/><Relationship Id="rId147" Type="http://schemas.openxmlformats.org/officeDocument/2006/relationships/customXml" Target="../ink/ink79.xml"/><Relationship Id="rId8" Type="http://schemas.openxmlformats.org/officeDocument/2006/relationships/image" Target="../media/image199.emf"/><Relationship Id="rId51" Type="http://schemas.openxmlformats.org/officeDocument/2006/relationships/customXml" Target="../ink/ink31.xml"/><Relationship Id="rId72" Type="http://schemas.openxmlformats.org/officeDocument/2006/relationships/image" Target="../media/image231.emf"/><Relationship Id="rId93" Type="http://schemas.openxmlformats.org/officeDocument/2006/relationships/customXml" Target="../ink/ink52.xml"/><Relationship Id="rId98" Type="http://schemas.openxmlformats.org/officeDocument/2006/relationships/image" Target="../media/image244.emf"/><Relationship Id="rId121" Type="http://schemas.openxmlformats.org/officeDocument/2006/relationships/customXml" Target="../ink/ink66.xml"/><Relationship Id="rId142" Type="http://schemas.openxmlformats.org/officeDocument/2006/relationships/image" Target="../media/image266.emf"/><Relationship Id="rId3" Type="http://schemas.openxmlformats.org/officeDocument/2006/relationships/customXml" Target="../ink/ink7.xml"/><Relationship Id="rId25" Type="http://schemas.openxmlformats.org/officeDocument/2006/relationships/customXml" Target="../ink/ink18.xml"/><Relationship Id="rId46" Type="http://schemas.openxmlformats.org/officeDocument/2006/relationships/image" Target="../media/image218.emf"/><Relationship Id="rId67" Type="http://schemas.openxmlformats.org/officeDocument/2006/relationships/customXml" Target="../ink/ink39.xml"/><Relationship Id="rId116" Type="http://schemas.openxmlformats.org/officeDocument/2006/relationships/image" Target="../media/image253.emf"/><Relationship Id="rId137" Type="http://schemas.openxmlformats.org/officeDocument/2006/relationships/customXml" Target="../ink/ink74.xml"/><Relationship Id="rId20" Type="http://schemas.openxmlformats.org/officeDocument/2006/relationships/image" Target="../media/image205.emf"/><Relationship Id="rId41" Type="http://schemas.openxmlformats.org/officeDocument/2006/relationships/customXml" Target="../ink/ink26.xml"/><Relationship Id="rId62" Type="http://schemas.openxmlformats.org/officeDocument/2006/relationships/image" Target="../media/image226.emf"/><Relationship Id="rId83" Type="http://schemas.openxmlformats.org/officeDocument/2006/relationships/customXml" Target="../ink/ink47.xml"/><Relationship Id="rId88" Type="http://schemas.openxmlformats.org/officeDocument/2006/relationships/image" Target="../media/image239.emf"/><Relationship Id="rId111" Type="http://schemas.openxmlformats.org/officeDocument/2006/relationships/customXml" Target="../ink/ink61.xml"/><Relationship Id="rId132" Type="http://schemas.openxmlformats.org/officeDocument/2006/relationships/image" Target="../media/image261.emf"/><Relationship Id="rId153" Type="http://schemas.openxmlformats.org/officeDocument/2006/relationships/customXml" Target="../ink/ink82.xml"/><Relationship Id="rId15" Type="http://schemas.openxmlformats.org/officeDocument/2006/relationships/customXml" Target="../ink/ink13.xml"/><Relationship Id="rId36" Type="http://schemas.openxmlformats.org/officeDocument/2006/relationships/image" Target="../media/image213.emf"/><Relationship Id="rId57" Type="http://schemas.openxmlformats.org/officeDocument/2006/relationships/customXml" Target="../ink/ink34.xml"/><Relationship Id="rId106" Type="http://schemas.openxmlformats.org/officeDocument/2006/relationships/image" Target="../media/image248.emf"/><Relationship Id="rId127" Type="http://schemas.openxmlformats.org/officeDocument/2006/relationships/customXml" Target="../ink/ink69.xml"/><Relationship Id="rId10" Type="http://schemas.openxmlformats.org/officeDocument/2006/relationships/image" Target="../media/image200.emf"/><Relationship Id="rId31" Type="http://schemas.openxmlformats.org/officeDocument/2006/relationships/customXml" Target="../ink/ink21.xml"/><Relationship Id="rId52" Type="http://schemas.openxmlformats.org/officeDocument/2006/relationships/image" Target="../media/image221.emf"/><Relationship Id="rId73" Type="http://schemas.openxmlformats.org/officeDocument/2006/relationships/customXml" Target="../ink/ink42.xml"/><Relationship Id="rId78" Type="http://schemas.openxmlformats.org/officeDocument/2006/relationships/image" Target="../media/image234.emf"/><Relationship Id="rId94" Type="http://schemas.openxmlformats.org/officeDocument/2006/relationships/image" Target="../media/image242.emf"/><Relationship Id="rId99" Type="http://schemas.openxmlformats.org/officeDocument/2006/relationships/customXml" Target="../ink/ink55.xml"/><Relationship Id="rId101" Type="http://schemas.openxmlformats.org/officeDocument/2006/relationships/customXml" Target="../ink/ink56.xml"/><Relationship Id="rId122" Type="http://schemas.openxmlformats.org/officeDocument/2006/relationships/image" Target="../media/image256.emf"/><Relationship Id="rId143" Type="http://schemas.openxmlformats.org/officeDocument/2006/relationships/customXml" Target="../ink/ink77.xml"/><Relationship Id="rId148" Type="http://schemas.openxmlformats.org/officeDocument/2006/relationships/image" Target="../media/image269.emf"/><Relationship Id="rId4" Type="http://schemas.openxmlformats.org/officeDocument/2006/relationships/image" Target="../media/image197.emf"/><Relationship Id="rId9" Type="http://schemas.openxmlformats.org/officeDocument/2006/relationships/customXml" Target="../ink/ink10.xml"/><Relationship Id="rId26" Type="http://schemas.openxmlformats.org/officeDocument/2006/relationships/image" Target="../media/image208.emf"/><Relationship Id="rId47" Type="http://schemas.openxmlformats.org/officeDocument/2006/relationships/customXml" Target="../ink/ink29.xml"/><Relationship Id="rId68" Type="http://schemas.openxmlformats.org/officeDocument/2006/relationships/image" Target="../media/image229.emf"/><Relationship Id="rId89" Type="http://schemas.openxmlformats.org/officeDocument/2006/relationships/customXml" Target="../ink/ink50.xml"/><Relationship Id="rId112" Type="http://schemas.openxmlformats.org/officeDocument/2006/relationships/image" Target="../media/image251.emf"/><Relationship Id="rId133" Type="http://schemas.openxmlformats.org/officeDocument/2006/relationships/customXml" Target="../ink/ink72.xml"/><Relationship Id="rId154" Type="http://schemas.openxmlformats.org/officeDocument/2006/relationships/image" Target="../media/image272.emf"/><Relationship Id="rId16" Type="http://schemas.openxmlformats.org/officeDocument/2006/relationships/image" Target="../media/image203.emf"/><Relationship Id="rId37" Type="http://schemas.openxmlformats.org/officeDocument/2006/relationships/customXml" Target="../ink/ink24.xml"/><Relationship Id="rId58" Type="http://schemas.openxmlformats.org/officeDocument/2006/relationships/image" Target="../media/image224.emf"/><Relationship Id="rId79" Type="http://schemas.openxmlformats.org/officeDocument/2006/relationships/customXml" Target="../ink/ink45.xml"/><Relationship Id="rId102" Type="http://schemas.openxmlformats.org/officeDocument/2006/relationships/image" Target="../media/image246.emf"/><Relationship Id="rId123" Type="http://schemas.openxmlformats.org/officeDocument/2006/relationships/customXml" Target="../ink/ink67.xml"/><Relationship Id="rId144" Type="http://schemas.openxmlformats.org/officeDocument/2006/relationships/image" Target="../media/image267.emf"/><Relationship Id="rId90" Type="http://schemas.openxmlformats.org/officeDocument/2006/relationships/image" Target="../media/image240.emf"/></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direct.com/science/article/pii/S000437021200102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customXml" Target="../ink/ink89.xml"/><Relationship Id="rId18" Type="http://schemas.openxmlformats.org/officeDocument/2006/relationships/image" Target="../media/image15.emf"/><Relationship Id="rId26" Type="http://schemas.openxmlformats.org/officeDocument/2006/relationships/image" Target="../media/image19.emf"/><Relationship Id="rId39" Type="http://schemas.openxmlformats.org/officeDocument/2006/relationships/customXml" Target="../ink/ink102.xml"/><Relationship Id="rId21" Type="http://schemas.openxmlformats.org/officeDocument/2006/relationships/customXml" Target="../ink/ink93.xml"/><Relationship Id="rId34" Type="http://schemas.openxmlformats.org/officeDocument/2006/relationships/image" Target="../media/image23.emf"/><Relationship Id="rId42" Type="http://schemas.openxmlformats.org/officeDocument/2006/relationships/image" Target="../media/image27.emf"/><Relationship Id="rId47" Type="http://schemas.openxmlformats.org/officeDocument/2006/relationships/customXml" Target="../ink/ink106.xml"/><Relationship Id="rId50" Type="http://schemas.openxmlformats.org/officeDocument/2006/relationships/image" Target="../media/image31.emf"/><Relationship Id="rId7" Type="http://schemas.openxmlformats.org/officeDocument/2006/relationships/customXml" Target="../ink/ink86.xml"/><Relationship Id="rId2" Type="http://schemas.openxmlformats.org/officeDocument/2006/relationships/notesSlide" Target="../notesSlides/notesSlide8.xml"/><Relationship Id="rId16" Type="http://schemas.openxmlformats.org/officeDocument/2006/relationships/image" Target="../media/image14.emf"/><Relationship Id="rId29" Type="http://schemas.openxmlformats.org/officeDocument/2006/relationships/customXml" Target="../ink/ink97.xml"/><Relationship Id="rId11" Type="http://schemas.openxmlformats.org/officeDocument/2006/relationships/customXml" Target="../ink/ink88.xml"/><Relationship Id="rId24" Type="http://schemas.openxmlformats.org/officeDocument/2006/relationships/image" Target="../media/image18.emf"/><Relationship Id="rId32" Type="http://schemas.openxmlformats.org/officeDocument/2006/relationships/image" Target="../media/image22.emf"/><Relationship Id="rId37" Type="http://schemas.openxmlformats.org/officeDocument/2006/relationships/customXml" Target="../ink/ink101.xml"/><Relationship Id="rId40" Type="http://schemas.openxmlformats.org/officeDocument/2006/relationships/image" Target="../media/image26.emf"/><Relationship Id="rId45" Type="http://schemas.openxmlformats.org/officeDocument/2006/relationships/customXml" Target="../ink/ink105.xml"/><Relationship Id="rId53" Type="http://schemas.openxmlformats.org/officeDocument/2006/relationships/customXml" Target="../ink/ink109.xml"/><Relationship Id="rId5" Type="http://schemas.openxmlformats.org/officeDocument/2006/relationships/customXml" Target="../ink/ink85.xml"/><Relationship Id="rId10" Type="http://schemas.openxmlformats.org/officeDocument/2006/relationships/image" Target="../media/image11.emf"/><Relationship Id="rId19" Type="http://schemas.openxmlformats.org/officeDocument/2006/relationships/customXml" Target="../ink/ink92.xml"/><Relationship Id="rId31" Type="http://schemas.openxmlformats.org/officeDocument/2006/relationships/customXml" Target="../ink/ink98.xml"/><Relationship Id="rId44" Type="http://schemas.openxmlformats.org/officeDocument/2006/relationships/image" Target="../media/image28.emf"/><Relationship Id="rId52" Type="http://schemas.openxmlformats.org/officeDocument/2006/relationships/image" Target="../media/image32.emf"/><Relationship Id="rId4" Type="http://schemas.openxmlformats.org/officeDocument/2006/relationships/image" Target="../media/image8.emf"/><Relationship Id="rId9" Type="http://schemas.openxmlformats.org/officeDocument/2006/relationships/customXml" Target="../ink/ink87.xml"/><Relationship Id="rId14" Type="http://schemas.openxmlformats.org/officeDocument/2006/relationships/image" Target="../media/image13.emf"/><Relationship Id="rId22" Type="http://schemas.openxmlformats.org/officeDocument/2006/relationships/image" Target="../media/image17.emf"/><Relationship Id="rId27" Type="http://schemas.openxmlformats.org/officeDocument/2006/relationships/customXml" Target="../ink/ink96.xml"/><Relationship Id="rId30" Type="http://schemas.openxmlformats.org/officeDocument/2006/relationships/image" Target="../media/image21.emf"/><Relationship Id="rId35" Type="http://schemas.openxmlformats.org/officeDocument/2006/relationships/customXml" Target="../ink/ink100.xml"/><Relationship Id="rId43" Type="http://schemas.openxmlformats.org/officeDocument/2006/relationships/customXml" Target="../ink/ink104.xml"/><Relationship Id="rId48" Type="http://schemas.openxmlformats.org/officeDocument/2006/relationships/image" Target="../media/image30.emf"/><Relationship Id="rId8" Type="http://schemas.openxmlformats.org/officeDocument/2006/relationships/image" Target="../media/image10.emf"/><Relationship Id="rId51" Type="http://schemas.openxmlformats.org/officeDocument/2006/relationships/customXml" Target="../ink/ink108.xml"/><Relationship Id="rId3" Type="http://schemas.openxmlformats.org/officeDocument/2006/relationships/customXml" Target="../ink/ink84.xml"/><Relationship Id="rId12" Type="http://schemas.openxmlformats.org/officeDocument/2006/relationships/image" Target="../media/image12.emf"/><Relationship Id="rId17" Type="http://schemas.openxmlformats.org/officeDocument/2006/relationships/customXml" Target="../ink/ink91.xml"/><Relationship Id="rId25" Type="http://schemas.openxmlformats.org/officeDocument/2006/relationships/customXml" Target="../ink/ink95.xml"/><Relationship Id="rId33" Type="http://schemas.openxmlformats.org/officeDocument/2006/relationships/customXml" Target="../ink/ink99.xml"/><Relationship Id="rId38" Type="http://schemas.openxmlformats.org/officeDocument/2006/relationships/image" Target="../media/image25.emf"/><Relationship Id="rId46" Type="http://schemas.openxmlformats.org/officeDocument/2006/relationships/image" Target="../media/image29.emf"/><Relationship Id="rId20" Type="http://schemas.openxmlformats.org/officeDocument/2006/relationships/image" Target="../media/image16.emf"/><Relationship Id="rId41" Type="http://schemas.openxmlformats.org/officeDocument/2006/relationships/customXml" Target="../ink/ink103.xml"/><Relationship Id="rId54"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9.emf"/><Relationship Id="rId15" Type="http://schemas.openxmlformats.org/officeDocument/2006/relationships/customXml" Target="../ink/ink90.xml"/><Relationship Id="rId23" Type="http://schemas.openxmlformats.org/officeDocument/2006/relationships/customXml" Target="../ink/ink94.xml"/><Relationship Id="rId28" Type="http://schemas.openxmlformats.org/officeDocument/2006/relationships/image" Target="../media/image20.emf"/><Relationship Id="rId36" Type="http://schemas.openxmlformats.org/officeDocument/2006/relationships/image" Target="../media/image24.emf"/><Relationship Id="rId49" Type="http://schemas.openxmlformats.org/officeDocument/2006/relationships/customXml" Target="../ink/ink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24</a:t>
            </a:r>
          </a:p>
        </p:txBody>
      </p:sp>
      <p:sp>
        <p:nvSpPr>
          <p:cNvPr id="5" name="Slide Number Placeholder 3"/>
          <p:cNvSpPr>
            <a:spLocks noGrp="1"/>
          </p:cNvSpPr>
          <p:nvPr>
            <p:ph type="sldNum" sz="quarter" idx="12"/>
          </p:nvPr>
        </p:nvSpPr>
        <p:spPr/>
        <p:txBody>
          <a:bodyPr/>
          <a:lstStyle/>
          <a:p>
            <a:pPr>
              <a:defRPr/>
            </a:pPr>
            <a:r>
              <a:rPr lang="en-US"/>
              <a:t>Slide </a:t>
            </a:r>
            <a:fld id="{FFBCD075-D954-4AAE-A8DE-D4EBCE0EB9DA}" type="slidenum">
              <a:rPr lang="en-US"/>
              <a:pPr>
                <a:defRPr/>
              </a:pPr>
              <a:t>1</a:t>
            </a:fld>
            <a:endParaRPr lang="en-US"/>
          </a:p>
        </p:txBody>
      </p:sp>
      <p:sp>
        <p:nvSpPr>
          <p:cNvPr id="1029" name="Rectangle 2"/>
          <p:cNvSpPr>
            <a:spLocks noChangeArrowheads="1"/>
          </p:cNvSpPr>
          <p:nvPr/>
        </p:nvSpPr>
        <p:spPr bwMode="auto">
          <a:xfrm>
            <a:off x="179388" y="908720"/>
            <a:ext cx="8763000" cy="5078313"/>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Finish Logics…</a:t>
            </a:r>
          </a:p>
          <a:p>
            <a:pPr algn="ctr">
              <a:spcBef>
                <a:spcPct val="50000"/>
              </a:spcBef>
            </a:pPr>
            <a:r>
              <a:rPr lang="en-US" sz="4800" b="1" dirty="0" smtClean="0">
                <a:solidFill>
                  <a:schemeClr val="accent2"/>
                </a:solidFill>
                <a:latin typeface="Arial Unicode MS" pitchFamily="34" charset="-128"/>
              </a:rPr>
              <a:t>Reasoning </a:t>
            </a:r>
            <a:r>
              <a:rPr lang="en-US" sz="4800" b="1" dirty="0">
                <a:solidFill>
                  <a:schemeClr val="accent2"/>
                </a:solidFill>
                <a:latin typeface="Arial Unicode MS" pitchFamily="34" charset="-128"/>
              </a:rPr>
              <a:t>under Uncertainty: Intro to Probability </a:t>
            </a:r>
          </a:p>
          <a:p>
            <a:pPr algn="ctr">
              <a:spcBef>
                <a:spcPct val="50000"/>
              </a:spcBef>
            </a:pPr>
            <a:r>
              <a:rPr lang="en-US" b="1" dirty="0">
                <a:latin typeface="Arial Unicode MS" pitchFamily="34" charset="-128"/>
              </a:rPr>
              <a:t>Computer Science cpsc322, Lecture 24</a:t>
            </a: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a:t>
            </a:r>
            <a:r>
              <a:rPr lang="en-US" b="1" i="1" dirty="0" smtClean="0">
                <a:latin typeface="Arial Unicode MS" pitchFamily="34" charset="-128"/>
              </a:rPr>
              <a:t>6.1, 6.1.1)</a:t>
            </a:r>
            <a:endParaRPr lang="en-US" b="1" i="1" dirty="0">
              <a:latin typeface="Arial Unicode MS" pitchFamily="34" charset="-128"/>
            </a:endParaRP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Nov, 4, 2013</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18</a:t>
            </a:r>
          </a:p>
        </p:txBody>
      </p:sp>
      <p:sp>
        <p:nvSpPr>
          <p:cNvPr id="6" name="Slide Number Placeholder 5"/>
          <p:cNvSpPr>
            <a:spLocks noGrp="1"/>
          </p:cNvSpPr>
          <p:nvPr>
            <p:ph type="sldNum" sz="quarter" idx="12"/>
          </p:nvPr>
        </p:nvSpPr>
        <p:spPr/>
        <p:txBody>
          <a:bodyPr/>
          <a:lstStyle/>
          <a:p>
            <a:pPr>
              <a:defRPr/>
            </a:pPr>
            <a:r>
              <a:rPr lang="en-US"/>
              <a:t>Slide </a:t>
            </a:r>
            <a:fld id="{CFED6B49-4077-49F2-AF08-4E8373F6CDD2}" type="slidenum">
              <a:rPr lang="en-US"/>
              <a:pPr>
                <a:defRPr/>
              </a:pPr>
              <a:t>10</a:t>
            </a:fld>
            <a:endParaRPr lang="en-US"/>
          </a:p>
        </p:txBody>
      </p:sp>
      <p:sp>
        <p:nvSpPr>
          <p:cNvPr id="4158" name="Rectangle 2"/>
          <p:cNvSpPr>
            <a:spLocks noGrp="1" noChangeArrowheads="1"/>
          </p:cNvSpPr>
          <p:nvPr>
            <p:ph type="title"/>
          </p:nvPr>
        </p:nvSpPr>
        <p:spPr>
          <a:xfrm>
            <a:off x="0" y="0"/>
            <a:ext cx="9144000" cy="685800"/>
          </a:xfrm>
        </p:spPr>
        <p:txBody>
          <a:bodyPr/>
          <a:lstStyle/>
          <a:p>
            <a:pPr eaLnBrk="1" hangingPunct="1"/>
            <a:r>
              <a:rPr lang="en-US" sz="3200" smtClean="0"/>
              <a:t>Answering Query under Uncertainty</a:t>
            </a:r>
          </a:p>
        </p:txBody>
      </p:sp>
      <p:sp>
        <p:nvSpPr>
          <p:cNvPr id="8" name="TextBox 7"/>
          <p:cNvSpPr txBox="1"/>
          <p:nvPr/>
        </p:nvSpPr>
        <p:spPr>
          <a:xfrm>
            <a:off x="285750" y="2214563"/>
            <a:ext cx="3143250" cy="714375"/>
          </a:xfrm>
          <a:prstGeom prst="rect">
            <a:avLst/>
          </a:prstGeom>
          <a:noFill/>
          <a:ln>
            <a:solidFill>
              <a:schemeClr val="tx1"/>
            </a:solidFill>
          </a:ln>
        </p:spPr>
        <p:txBody>
          <a:bodyPr>
            <a:spAutoFit/>
          </a:bodyPr>
          <a:lstStyle/>
          <a:p>
            <a:pPr algn="ctr">
              <a:defRPr/>
            </a:pPr>
            <a:r>
              <a:rPr lang="en-US" sz="2000" dirty="0">
                <a:latin typeface="+mj-lt"/>
              </a:rPr>
              <a:t>Static Bayesian Network &amp;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dirty="0">
                <a:latin typeface="+mj-lt"/>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dirty="0">
                <a:latin typeface="+mj-lt"/>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dirty="0">
                <a:latin typeface="+mj-lt"/>
              </a:rPr>
              <a:t>Hidden Markov Models</a:t>
            </a:r>
          </a:p>
        </p:txBody>
      </p:sp>
      <p:sp>
        <p:nvSpPr>
          <p:cNvPr id="18" name="TextBox 17"/>
          <p:cNvSpPr txBox="1"/>
          <p:nvPr/>
        </p:nvSpPr>
        <p:spPr>
          <a:xfrm>
            <a:off x="2786063" y="5643563"/>
            <a:ext cx="2857500" cy="400050"/>
          </a:xfrm>
          <a:prstGeom prst="rect">
            <a:avLst/>
          </a:prstGeom>
          <a:noFill/>
          <a:ln>
            <a:solidFill>
              <a:schemeClr val="tx1"/>
            </a:solidFill>
          </a:ln>
        </p:spPr>
        <p:txBody>
          <a:bodyPr>
            <a:spAutoFit/>
          </a:bodyPr>
          <a:lstStyle/>
          <a:p>
            <a:pPr algn="ctr">
              <a:defRPr/>
            </a:pPr>
            <a:r>
              <a:rPr lang="en-US" sz="2000" dirty="0">
                <a:latin typeface="+mj-lt"/>
              </a:rPr>
              <a:t>Email spam filters</a:t>
            </a:r>
          </a:p>
        </p:txBody>
      </p:sp>
      <p:sp>
        <p:nvSpPr>
          <p:cNvPr id="20" name="TextBox 19"/>
          <p:cNvSpPr txBox="1"/>
          <p:nvPr/>
        </p:nvSpPr>
        <p:spPr>
          <a:xfrm>
            <a:off x="714375" y="5000625"/>
            <a:ext cx="1857375" cy="1016000"/>
          </a:xfrm>
          <a:prstGeom prst="rect">
            <a:avLst/>
          </a:prstGeom>
          <a:noFill/>
          <a:ln>
            <a:solidFill>
              <a:schemeClr val="tx1"/>
            </a:solidFill>
          </a:ln>
        </p:spPr>
        <p:txBody>
          <a:bodyPr>
            <a:spAutoFit/>
          </a:bodyPr>
          <a:lstStyle/>
          <a:p>
            <a:pPr algn="ctr">
              <a:defRPr/>
            </a:pPr>
            <a:r>
              <a:rPr lang="en-US" sz="2000" dirty="0">
                <a:latin typeface="+mj-lt"/>
              </a:rPr>
              <a:t>Diagnostic Systems (e.g., medicine)</a:t>
            </a:r>
          </a:p>
        </p:txBody>
      </p:sp>
      <p:sp>
        <p:nvSpPr>
          <p:cNvPr id="21" name="TextBox 20"/>
          <p:cNvSpPr txBox="1"/>
          <p:nvPr/>
        </p:nvSpPr>
        <p:spPr>
          <a:xfrm>
            <a:off x="3929063" y="4357688"/>
            <a:ext cx="1857375" cy="1016000"/>
          </a:xfrm>
          <a:prstGeom prst="rect">
            <a:avLst/>
          </a:prstGeom>
          <a:noFill/>
          <a:ln>
            <a:solidFill>
              <a:schemeClr val="tx1"/>
            </a:solidFill>
          </a:ln>
        </p:spPr>
        <p:txBody>
          <a:bodyPr>
            <a:spAutoFit/>
          </a:bodyPr>
          <a:lstStyle/>
          <a:p>
            <a:pPr algn="ctr">
              <a:defRPr/>
            </a:pPr>
            <a:r>
              <a:rPr lang="en-US" sz="2000" dirty="0">
                <a:latin typeface="+mj-lt"/>
              </a:rPr>
              <a:t>Natural Language Processing</a:t>
            </a:r>
          </a:p>
        </p:txBody>
      </p:sp>
      <p:sp>
        <p:nvSpPr>
          <p:cNvPr id="23" name="TextBox 22"/>
          <p:cNvSpPr txBox="1"/>
          <p:nvPr/>
        </p:nvSpPr>
        <p:spPr>
          <a:xfrm>
            <a:off x="6286500" y="3500438"/>
            <a:ext cx="2857500" cy="708025"/>
          </a:xfrm>
          <a:prstGeom prst="rect">
            <a:avLst/>
          </a:prstGeom>
          <a:noFill/>
          <a:ln>
            <a:solidFill>
              <a:schemeClr val="tx1"/>
            </a:solidFill>
          </a:ln>
        </p:spPr>
        <p:txBody>
          <a:bodyPr>
            <a:spAutoFit/>
          </a:bodyPr>
          <a:lstStyle/>
          <a:p>
            <a:pPr algn="ctr">
              <a:defRPr/>
            </a:pPr>
            <a:r>
              <a:rPr lang="en-US" sz="2000" dirty="0">
                <a:latin typeface="+mj-lt"/>
              </a:rPr>
              <a:t>Student Tracing in </a:t>
            </a:r>
            <a:r>
              <a:rPr lang="en-US" sz="2000" dirty="0" smtClean="0">
                <a:latin typeface="+mj-lt"/>
              </a:rPr>
              <a:t>Tutoring </a:t>
            </a:r>
            <a:r>
              <a:rPr lang="en-US" sz="2000" dirty="0">
                <a:latin typeface="+mj-lt"/>
              </a:rPr>
              <a:t>Systems</a:t>
            </a:r>
          </a:p>
        </p:txBody>
      </p:sp>
      <p:cxnSp>
        <p:nvCxnSpPr>
          <p:cNvPr id="4167"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4168"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4169"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4170"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4171"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4172" name="Straight Arrow Connector 43"/>
          <p:cNvCxnSpPr>
            <a:cxnSpLocks noChangeShapeType="1"/>
          </p:cNvCxnSpPr>
          <p:nvPr/>
        </p:nvCxnSpPr>
        <p:spPr bwMode="auto">
          <a:xfrm rot="5400000">
            <a:off x="1393031" y="3821907"/>
            <a:ext cx="2071687" cy="285750"/>
          </a:xfrm>
          <a:prstGeom prst="straightConnector1">
            <a:avLst/>
          </a:prstGeom>
          <a:noFill/>
          <a:ln w="9525" algn="ctr">
            <a:solidFill>
              <a:schemeClr val="tx1"/>
            </a:solidFill>
            <a:round/>
            <a:headEnd/>
            <a:tailEnd type="arrow" w="med" len="med"/>
          </a:ln>
        </p:spPr>
      </p:cxnSp>
      <p:cxnSp>
        <p:nvCxnSpPr>
          <p:cNvPr id="4173"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4174" name="Straight Arrow Connector 49"/>
          <p:cNvCxnSpPr>
            <a:cxnSpLocks noChangeShapeType="1"/>
            <a:stCxn id="14" idx="2"/>
            <a:endCxn id="21" idx="0"/>
          </p:cNvCxnSpPr>
          <p:nvPr/>
        </p:nvCxnSpPr>
        <p:spPr bwMode="auto">
          <a:xfrm rot="5400000">
            <a:off x="4379119" y="3807619"/>
            <a:ext cx="1028700" cy="71438"/>
          </a:xfrm>
          <a:prstGeom prst="straightConnector1">
            <a:avLst/>
          </a:prstGeom>
          <a:noFill/>
          <a:ln w="9525" algn="ctr">
            <a:solidFill>
              <a:schemeClr val="tx1"/>
            </a:solidFill>
            <a:round/>
            <a:headEnd/>
            <a:tailEnd type="arrow" w="med" len="med"/>
          </a:ln>
        </p:spPr>
      </p:cxnSp>
      <p:cxnSp>
        <p:nvCxnSpPr>
          <p:cNvPr id="4175" name="Straight Arrow Connector 59"/>
          <p:cNvCxnSpPr>
            <a:cxnSpLocks noChangeShapeType="1"/>
            <a:endCxn id="23" idx="0"/>
          </p:cNvCxnSpPr>
          <p:nvPr/>
        </p:nvCxnSpPr>
        <p:spPr bwMode="auto">
          <a:xfrm>
            <a:off x="6359525" y="2500313"/>
            <a:ext cx="1355725" cy="1000125"/>
          </a:xfrm>
          <a:prstGeom prst="straightConnector1">
            <a:avLst/>
          </a:prstGeom>
          <a:noFill/>
          <a:ln w="9525" algn="ctr">
            <a:solidFill>
              <a:schemeClr val="tx1"/>
            </a:solidFill>
            <a:round/>
            <a:headEnd/>
            <a:tailEnd type="arrow" w="med" len="med"/>
          </a:ln>
        </p:spPr>
      </p:cxnSp>
      <p:cxnSp>
        <p:nvCxnSpPr>
          <p:cNvPr id="4176"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dirty="0">
                <a:latin typeface="+mj-lt"/>
              </a:rPr>
              <a:t>Monitoring</a:t>
            </a:r>
          </a:p>
          <a:p>
            <a:pPr algn="ctr">
              <a:defRPr/>
            </a:pPr>
            <a:r>
              <a:rPr lang="en-US" sz="2000" dirty="0">
                <a:latin typeface="+mj-lt"/>
              </a:rPr>
              <a:t>(</a:t>
            </a:r>
            <a:r>
              <a:rPr lang="en-US" sz="2000" dirty="0" err="1">
                <a:latin typeface="+mj-lt"/>
              </a:rPr>
              <a:t>e.g</a:t>
            </a:r>
            <a:r>
              <a:rPr lang="en-US" sz="2000" dirty="0">
                <a:latin typeface="+mj-lt"/>
              </a:rPr>
              <a:t> credit cards)</a:t>
            </a:r>
          </a:p>
        </p:txBody>
      </p:sp>
      <p:cxnSp>
        <p:nvCxnSpPr>
          <p:cNvPr id="4178" name="Straight Arrow Connector 43"/>
          <p:cNvCxnSpPr>
            <a:cxnSpLocks noChangeShapeType="1"/>
          </p:cNvCxnSpPr>
          <p:nvPr/>
        </p:nvCxnSpPr>
        <p:spPr bwMode="auto">
          <a:xfrm rot="16200000" flipH="1">
            <a:off x="2000250" y="3714751"/>
            <a:ext cx="2714625" cy="1143000"/>
          </a:xfrm>
          <a:prstGeom prst="straightConnector1">
            <a:avLst/>
          </a:prstGeom>
          <a:noFill/>
          <a:ln w="9525" algn="ctr">
            <a:solidFill>
              <a:schemeClr val="tx1"/>
            </a:solidFill>
            <a:round/>
            <a:headEnd/>
            <a:tailEnd type="arrow" w="med" len="med"/>
          </a:ln>
        </p:spPr>
      </p:cxnSp>
      <mc:AlternateContent xmlns:mc="http://schemas.openxmlformats.org/markup-compatibility/2006" xmlns:p14="http://schemas.microsoft.com/office/powerpoint/2010/main">
        <mc:Choice Requires="p14">
          <p:contentPart p14:bwMode="auto" r:id="rId3">
            <p14:nvContentPartPr>
              <p14:cNvPr id="4098"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4098"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99"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4099"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00"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4100"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01"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4101"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02"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4102"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03"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4103"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4"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4104"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5"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4105"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6"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4106" name="Ink 43"/>
              <p:cNvPicPr>
                <a:picLocks noRot="1" noChangeAspect="1" noEditPoints="1" noChangeArrowheads="1" noChangeShapeType="1"/>
              </p:cNvPicPr>
              <p:nvPr/>
            </p:nvPicPr>
            <p:blipFill>
              <a:blip r:embed="rId20"/>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7"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4107" name="Ink 44"/>
              <p:cNvPicPr>
                <a:picLocks noRot="1" noChangeAspect="1" noEditPoints="1" noChangeArrowheads="1" noChangeShapeType="1"/>
              </p:cNvPicPr>
              <p:nvPr/>
            </p:nvPicPr>
            <p:blipFill>
              <a:blip r:embed="rId22"/>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8"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4108" name="Ink 45"/>
              <p:cNvPicPr>
                <a:picLocks noRot="1" noChangeAspect="1" noEditPoints="1" noChangeArrowheads="1" noChangeShapeType="1"/>
              </p:cNvPicPr>
              <p:nvPr/>
            </p:nvPicPr>
            <p:blipFill>
              <a:blip r:embed="rId24"/>
              <a:stretch>
                <a:fillRect/>
              </a:stretch>
            </p:blipFill>
            <p:spPr>
              <a:xfrm>
                <a:off x="6082988" y="4834575"/>
                <a:ext cx="15107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9"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4109" name="Ink 46"/>
              <p:cNvPicPr>
                <a:picLocks noRot="1" noChangeAspect="1" noEditPoints="1" noChangeArrowheads="1" noChangeShapeType="1"/>
              </p:cNvPicPr>
              <p:nvPr/>
            </p:nvPicPr>
            <p:blipFill>
              <a:blip r:embed="rId26"/>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10" name="Ink 71"/>
              <p14:cNvContentPartPr>
                <a14:cpLocks xmlns:a14="http://schemas.microsoft.com/office/drawing/2010/main" noRot="1" noChangeAspect="1" noEditPoints="1" noChangeArrowheads="1" noChangeShapeType="1"/>
              </p14:cNvContentPartPr>
              <p14:nvPr/>
            </p14:nvContentPartPr>
            <p14:xfrm>
              <a:off x="1720850" y="760413"/>
              <a:ext cx="3017838" cy="471487"/>
            </p14:xfrm>
          </p:contentPart>
        </mc:Choice>
        <mc:Fallback xmlns="">
          <p:pic>
            <p:nvPicPr>
              <p:cNvPr id="4110" name="Ink 71"/>
              <p:cNvPicPr>
                <a:picLocks noRot="1" noChangeAspect="1" noEditPoints="1" noChangeArrowheads="1" noChangeShapeType="1"/>
              </p:cNvPicPr>
              <p:nvPr/>
            </p:nvPicPr>
            <p:blipFill>
              <a:blip r:embed="rId28"/>
              <a:stretch>
                <a:fillRect/>
              </a:stretch>
            </p:blipFill>
            <p:spPr>
              <a:xfrm>
                <a:off x="1705010" y="696513"/>
                <a:ext cx="3049518" cy="59892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11" name="Ink 72"/>
              <p14:cNvContentPartPr>
                <a14:cpLocks xmlns:a14="http://schemas.microsoft.com/office/drawing/2010/main" noRot="1" noChangeAspect="1" noEditPoints="1" noChangeArrowheads="1" noChangeShapeType="1"/>
              </p14:cNvContentPartPr>
              <p14:nvPr/>
            </p14:nvContentPartPr>
            <p14:xfrm>
              <a:off x="250825" y="2133600"/>
              <a:ext cx="3040063" cy="855663"/>
            </p14:xfrm>
          </p:contentPart>
        </mc:Choice>
        <mc:Fallback xmlns="">
          <p:pic>
            <p:nvPicPr>
              <p:cNvPr id="4111" name="Ink 72"/>
              <p:cNvPicPr>
                <a:picLocks noRot="1" noChangeAspect="1" noEditPoints="1" noChangeArrowheads="1" noChangeShapeType="1"/>
              </p:cNvPicPr>
              <p:nvPr/>
            </p:nvPicPr>
            <p:blipFill>
              <a:blip r:embed="rId30"/>
              <a:stretch>
                <a:fillRect/>
              </a:stretch>
            </p:blipFill>
            <p:spPr>
              <a:xfrm>
                <a:off x="234986" y="2070244"/>
                <a:ext cx="3071742" cy="98237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12" name="Ink 73"/>
              <p14:cNvContentPartPr>
                <a14:cpLocks xmlns:a14="http://schemas.microsoft.com/office/drawing/2010/main" noRot="1" noChangeAspect="1" noEditPoints="1" noChangeArrowheads="1" noChangeShapeType="1"/>
              </p14:cNvContentPartPr>
              <p14:nvPr/>
            </p14:nvContentPartPr>
            <p14:xfrm>
              <a:off x="4094163" y="2478088"/>
              <a:ext cx="168275" cy="28575"/>
            </p14:xfrm>
          </p:contentPart>
        </mc:Choice>
        <mc:Fallback xmlns="">
          <p:pic>
            <p:nvPicPr>
              <p:cNvPr id="4112" name="Ink 73"/>
              <p:cNvPicPr>
                <a:picLocks noRot="1" noChangeAspect="1" noEditPoints="1" noChangeArrowheads="1" noChangeShapeType="1"/>
              </p:cNvPicPr>
              <p:nvPr/>
            </p:nvPicPr>
            <p:blipFill>
              <a:blip r:embed="rId32"/>
              <a:stretch>
                <a:fillRect/>
              </a:stretch>
            </p:blipFill>
            <p:spPr>
              <a:xfrm>
                <a:off x="4077948" y="2414066"/>
                <a:ext cx="200345" cy="15625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13" name="Ink 74"/>
              <p14:cNvContentPartPr>
                <a14:cpLocks xmlns:a14="http://schemas.microsoft.com/office/drawing/2010/main" noRot="1" noChangeAspect="1" noEditPoints="1" noChangeArrowheads="1" noChangeShapeType="1"/>
              </p14:cNvContentPartPr>
              <p14:nvPr/>
            </p14:nvContentPartPr>
            <p14:xfrm>
              <a:off x="4549775" y="2522538"/>
              <a:ext cx="158750" cy="19050"/>
            </p14:xfrm>
          </p:contentPart>
        </mc:Choice>
        <mc:Fallback xmlns="">
          <p:pic>
            <p:nvPicPr>
              <p:cNvPr id="4113" name="Ink 74"/>
              <p:cNvPicPr>
                <a:picLocks noRot="1" noChangeAspect="1" noEditPoints="1" noChangeArrowheads="1" noChangeShapeType="1"/>
              </p:cNvPicPr>
              <p:nvPr/>
            </p:nvPicPr>
            <p:blipFill>
              <a:blip r:embed="rId34"/>
              <a:stretch>
                <a:fillRect/>
              </a:stretch>
            </p:blipFill>
            <p:spPr>
              <a:xfrm>
                <a:off x="4533936" y="2458918"/>
                <a:ext cx="190788"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14" name="Ink 75"/>
              <p14:cNvContentPartPr>
                <a14:cpLocks xmlns:a14="http://schemas.microsoft.com/office/drawing/2010/main" noRot="1" noChangeAspect="1" noEditPoints="1" noChangeArrowheads="1" noChangeShapeType="1"/>
              </p14:cNvContentPartPr>
              <p14:nvPr/>
            </p14:nvContentPartPr>
            <p14:xfrm>
              <a:off x="4984750" y="2517775"/>
              <a:ext cx="195263" cy="25400"/>
            </p14:xfrm>
          </p:contentPart>
        </mc:Choice>
        <mc:Fallback xmlns="">
          <p:pic>
            <p:nvPicPr>
              <p:cNvPr id="4114" name="Ink 75"/>
              <p:cNvPicPr>
                <a:picLocks noRot="1" noChangeAspect="1" noEditPoints="1" noChangeArrowheads="1" noChangeShapeType="1"/>
              </p:cNvPicPr>
              <p:nvPr/>
            </p:nvPicPr>
            <p:blipFill>
              <a:blip r:embed="rId36"/>
              <a:stretch>
                <a:fillRect/>
              </a:stretch>
            </p:blipFill>
            <p:spPr>
              <a:xfrm>
                <a:off x="4968898" y="2454812"/>
                <a:ext cx="226966" cy="15132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15" name="Ink 76"/>
              <p14:cNvContentPartPr>
                <a14:cpLocks xmlns:a14="http://schemas.microsoft.com/office/drawing/2010/main" noRot="1" noChangeAspect="1" noEditPoints="1" noChangeArrowheads="1" noChangeShapeType="1"/>
              </p14:cNvContentPartPr>
              <p14:nvPr/>
            </p14:nvContentPartPr>
            <p14:xfrm>
              <a:off x="5422900" y="2513013"/>
              <a:ext cx="192088" cy="9525"/>
            </p14:xfrm>
          </p:contentPart>
        </mc:Choice>
        <mc:Fallback xmlns="">
          <p:pic>
            <p:nvPicPr>
              <p:cNvPr id="4115" name="Ink 76"/>
              <p:cNvPicPr>
                <a:picLocks noRot="1" noChangeAspect="1" noEditPoints="1" noChangeArrowheads="1" noChangeShapeType="1"/>
              </p:cNvPicPr>
              <p:nvPr/>
            </p:nvPicPr>
            <p:blipFill>
              <a:blip r:embed="rId38"/>
              <a:stretch>
                <a:fillRect/>
              </a:stretch>
            </p:blipFill>
            <p:spPr>
              <a:xfrm>
                <a:off x="5407073" y="2450924"/>
                <a:ext cx="223743"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16" name="Ink 77"/>
              <p14:cNvContentPartPr>
                <a14:cpLocks xmlns:a14="http://schemas.microsoft.com/office/drawing/2010/main" noRot="1" noChangeAspect="1" noEditPoints="1" noChangeArrowheads="1" noChangeShapeType="1"/>
              </p14:cNvContentPartPr>
              <p14:nvPr/>
            </p14:nvContentPartPr>
            <p14:xfrm>
              <a:off x="5822950" y="2495550"/>
              <a:ext cx="260350" cy="9525"/>
            </p14:xfrm>
          </p:contentPart>
        </mc:Choice>
        <mc:Fallback xmlns="">
          <p:pic>
            <p:nvPicPr>
              <p:cNvPr id="4116" name="Ink 77"/>
              <p:cNvPicPr>
                <a:picLocks noRot="1" noChangeAspect="1" noEditPoints="1" noChangeArrowheads="1" noChangeShapeType="1"/>
              </p:cNvPicPr>
              <p:nvPr/>
            </p:nvPicPr>
            <p:blipFill>
              <a:blip r:embed="rId40"/>
              <a:stretch>
                <a:fillRect/>
              </a:stretch>
            </p:blipFill>
            <p:spPr>
              <a:xfrm>
                <a:off x="5806746" y="2433461"/>
                <a:ext cx="292399"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17" name="Ink 78"/>
              <p14:cNvContentPartPr>
                <a14:cpLocks xmlns:a14="http://schemas.microsoft.com/office/drawing/2010/main" noRot="1" noChangeAspect="1" noEditPoints="1" noChangeArrowheads="1" noChangeShapeType="1"/>
              </p14:cNvContentPartPr>
              <p14:nvPr/>
            </p14:nvContentPartPr>
            <p14:xfrm>
              <a:off x="6326188" y="2520950"/>
              <a:ext cx="107950" cy="4763"/>
            </p14:xfrm>
          </p:contentPart>
        </mc:Choice>
        <mc:Fallback xmlns="">
          <p:pic>
            <p:nvPicPr>
              <p:cNvPr id="4117" name="Ink 78"/>
              <p:cNvPicPr>
                <a:picLocks noRot="1" noChangeAspect="1" noEditPoints="1" noChangeArrowheads="1" noChangeShapeType="1"/>
              </p:cNvPicPr>
              <p:nvPr/>
            </p:nvPicPr>
            <p:blipFill>
              <a:blip r:embed="rId42"/>
              <a:stretch>
                <a:fillRect/>
              </a:stretch>
            </p:blipFill>
            <p:spPr>
              <a:xfrm>
                <a:off x="6310355" y="2456100"/>
                <a:ext cx="139615" cy="13409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18" name="Ink 79"/>
              <p14:cNvContentPartPr>
                <a14:cpLocks xmlns:a14="http://schemas.microsoft.com/office/drawing/2010/main" noRot="1" noChangeAspect="1" noEditPoints="1" noChangeArrowheads="1" noChangeShapeType="1"/>
              </p14:cNvContentPartPr>
              <p14:nvPr/>
            </p14:nvContentPartPr>
            <p14:xfrm>
              <a:off x="6394450" y="2146300"/>
              <a:ext cx="44450" cy="190500"/>
            </p14:xfrm>
          </p:contentPart>
        </mc:Choice>
        <mc:Fallback xmlns="">
          <p:pic>
            <p:nvPicPr>
              <p:cNvPr id="4118" name="Ink 79"/>
              <p:cNvPicPr>
                <a:picLocks noRot="1" noChangeAspect="1" noEditPoints="1" noChangeArrowheads="1" noChangeShapeType="1"/>
              </p:cNvPicPr>
              <p:nvPr/>
            </p:nvPicPr>
            <p:blipFill>
              <a:blip r:embed="rId44"/>
              <a:stretch>
                <a:fillRect/>
              </a:stretch>
            </p:blipFill>
            <p:spPr>
              <a:xfrm>
                <a:off x="6378549" y="2082560"/>
                <a:ext cx="76613" cy="3176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19" name="Ink 80"/>
              <p14:cNvContentPartPr>
                <a14:cpLocks xmlns:a14="http://schemas.microsoft.com/office/drawing/2010/main" noRot="1" noChangeAspect="1" noEditPoints="1" noChangeArrowheads="1" noChangeShapeType="1"/>
              </p14:cNvContentPartPr>
              <p14:nvPr/>
            </p14:nvContentPartPr>
            <p14:xfrm>
              <a:off x="6407150" y="1824038"/>
              <a:ext cx="41275" cy="122237"/>
            </p14:xfrm>
          </p:contentPart>
        </mc:Choice>
        <mc:Fallback xmlns="">
          <p:pic>
            <p:nvPicPr>
              <p:cNvPr id="4119" name="Ink 80"/>
              <p:cNvPicPr>
                <a:picLocks noRot="1" noChangeAspect="1" noEditPoints="1" noChangeArrowheads="1" noChangeShapeType="1"/>
              </p:cNvPicPr>
              <p:nvPr/>
            </p:nvPicPr>
            <p:blipFill>
              <a:blip r:embed="rId46"/>
              <a:stretch>
                <a:fillRect/>
              </a:stretch>
            </p:blipFill>
            <p:spPr>
              <a:xfrm>
                <a:off x="6390999" y="1760762"/>
                <a:ext cx="73218" cy="24914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20" name="Ink 81"/>
              <p14:cNvContentPartPr>
                <a14:cpLocks xmlns:a14="http://schemas.microsoft.com/office/drawing/2010/main" noRot="1" noChangeAspect="1" noEditPoints="1" noChangeArrowheads="1" noChangeShapeType="1"/>
              </p14:cNvContentPartPr>
              <p14:nvPr/>
            </p14:nvContentPartPr>
            <p14:xfrm>
              <a:off x="6070600" y="1738313"/>
              <a:ext cx="192088" cy="12700"/>
            </p14:xfrm>
          </p:contentPart>
        </mc:Choice>
        <mc:Fallback xmlns="">
          <p:pic>
            <p:nvPicPr>
              <p:cNvPr id="4120" name="Ink 81"/>
              <p:cNvPicPr>
                <a:picLocks noRot="1" noChangeAspect="1" noEditPoints="1" noChangeArrowheads="1" noChangeShapeType="1"/>
              </p:cNvPicPr>
              <p:nvPr/>
            </p:nvPicPr>
            <p:blipFill>
              <a:blip r:embed="rId48"/>
              <a:stretch>
                <a:fillRect/>
              </a:stretch>
            </p:blipFill>
            <p:spPr>
              <a:xfrm>
                <a:off x="6054773" y="1674087"/>
                <a:ext cx="224103"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21" name="Ink 82"/>
              <p14:cNvContentPartPr>
                <a14:cpLocks xmlns:a14="http://schemas.microsoft.com/office/drawing/2010/main" noRot="1" noChangeAspect="1" noEditPoints="1" noChangeArrowheads="1" noChangeShapeType="1"/>
              </p14:cNvContentPartPr>
              <p14:nvPr/>
            </p14:nvContentPartPr>
            <p14:xfrm>
              <a:off x="5372100" y="1743075"/>
              <a:ext cx="214313" cy="12700"/>
            </p14:xfrm>
          </p:contentPart>
        </mc:Choice>
        <mc:Fallback xmlns="">
          <p:pic>
            <p:nvPicPr>
              <p:cNvPr id="4121" name="Ink 82"/>
              <p:cNvPicPr>
                <a:picLocks noRot="1" noChangeAspect="1" noEditPoints="1" noChangeArrowheads="1" noChangeShapeType="1"/>
              </p:cNvPicPr>
              <p:nvPr/>
            </p:nvPicPr>
            <p:blipFill>
              <a:blip r:embed="rId50"/>
              <a:stretch>
                <a:fillRect/>
              </a:stretch>
            </p:blipFill>
            <p:spPr>
              <a:xfrm>
                <a:off x="5355891" y="1680986"/>
                <a:ext cx="246370" cy="13723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22" name="Ink 83"/>
              <p14:cNvContentPartPr>
                <a14:cpLocks xmlns:a14="http://schemas.microsoft.com/office/drawing/2010/main" noRot="1" noChangeAspect="1" noEditPoints="1" noChangeArrowheads="1" noChangeShapeType="1"/>
              </p14:cNvContentPartPr>
              <p14:nvPr/>
            </p14:nvContentPartPr>
            <p14:xfrm>
              <a:off x="4851400" y="1798638"/>
              <a:ext cx="111125" cy="7937"/>
            </p14:xfrm>
          </p:contentPart>
        </mc:Choice>
        <mc:Fallback xmlns="">
          <p:pic>
            <p:nvPicPr>
              <p:cNvPr id="4122" name="Ink 83"/>
              <p:cNvPicPr>
                <a:picLocks noRot="1" noChangeAspect="1" noEditPoints="1" noChangeArrowheads="1" noChangeShapeType="1"/>
              </p:cNvPicPr>
              <p:nvPr/>
            </p:nvPicPr>
            <p:blipFill>
              <a:blip r:embed="rId52"/>
              <a:stretch>
                <a:fillRect/>
              </a:stretch>
            </p:blipFill>
            <p:spPr>
              <a:xfrm>
                <a:off x="4835576" y="1735142"/>
                <a:ext cx="142772" cy="13492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23" name="Ink 84"/>
              <p14:cNvContentPartPr>
                <a14:cpLocks xmlns:a14="http://schemas.microsoft.com/office/drawing/2010/main" noRot="1" noChangeAspect="1" noEditPoints="1" noChangeArrowheads="1" noChangeShapeType="1"/>
              </p14:cNvContentPartPr>
              <p14:nvPr/>
            </p14:nvContentPartPr>
            <p14:xfrm>
              <a:off x="4294188" y="1792288"/>
              <a:ext cx="236537" cy="12700"/>
            </p14:xfrm>
          </p:contentPart>
        </mc:Choice>
        <mc:Fallback xmlns="">
          <p:pic>
            <p:nvPicPr>
              <p:cNvPr id="4123" name="Ink 84"/>
              <p:cNvPicPr>
                <a:picLocks noRot="1" noChangeAspect="1" noEditPoints="1" noChangeArrowheads="1" noChangeShapeType="1"/>
              </p:cNvPicPr>
              <p:nvPr/>
            </p:nvPicPr>
            <p:blipFill>
              <a:blip r:embed="rId54"/>
              <a:stretch>
                <a:fillRect/>
              </a:stretch>
            </p:blipFill>
            <p:spPr>
              <a:xfrm>
                <a:off x="4278347" y="1728062"/>
                <a:ext cx="268219"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24" name="Ink 85"/>
              <p14:cNvContentPartPr>
                <a14:cpLocks xmlns:a14="http://schemas.microsoft.com/office/drawing/2010/main" noRot="1" noChangeAspect="1" noEditPoints="1" noChangeArrowheads="1" noChangeShapeType="1"/>
              </p14:cNvContentPartPr>
              <p14:nvPr/>
            </p14:nvContentPartPr>
            <p14:xfrm>
              <a:off x="3998913" y="1816100"/>
              <a:ext cx="25400" cy="17463"/>
            </p14:xfrm>
          </p:contentPart>
        </mc:Choice>
        <mc:Fallback xmlns="">
          <p:pic>
            <p:nvPicPr>
              <p:cNvPr id="4124" name="Ink 85"/>
              <p:cNvPicPr>
                <a:picLocks noRot="1" noChangeAspect="1" noEditPoints="1" noChangeArrowheads="1" noChangeShapeType="1"/>
              </p:cNvPicPr>
              <p:nvPr/>
            </p:nvPicPr>
            <p:blipFill>
              <a:blip r:embed="rId56"/>
              <a:stretch>
                <a:fillRect/>
              </a:stretch>
            </p:blipFill>
            <p:spPr>
              <a:xfrm>
                <a:off x="3983172" y="1753019"/>
                <a:ext cx="56882" cy="14362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25" name="Ink 86"/>
              <p14:cNvContentPartPr>
                <a14:cpLocks xmlns:a14="http://schemas.microsoft.com/office/drawing/2010/main" noRot="1" noChangeAspect="1" noEditPoints="1" noChangeArrowheads="1" noChangeShapeType="1"/>
              </p14:cNvContentPartPr>
              <p14:nvPr/>
            </p14:nvContentPartPr>
            <p14:xfrm>
              <a:off x="3995738" y="2028825"/>
              <a:ext cx="9525" cy="171450"/>
            </p14:xfrm>
          </p:contentPart>
        </mc:Choice>
        <mc:Fallback xmlns="">
          <p:pic>
            <p:nvPicPr>
              <p:cNvPr id="4125" name="Ink 86"/>
              <p:cNvPicPr>
                <a:picLocks noRot="1" noChangeAspect="1" noEditPoints="1" noChangeArrowheads="1" noChangeShapeType="1"/>
              </p:cNvPicPr>
              <p:nvPr/>
            </p:nvPicPr>
            <p:blipFill>
              <a:blip r:embed="rId58"/>
              <a:stretch>
                <a:fillRect/>
              </a:stretch>
            </p:blipFill>
            <p:spPr>
              <a:xfrm>
                <a:off x="3979619" y="1965432"/>
                <a:ext cx="41763" cy="298237"/>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26" name="Ink 87"/>
              <p14:cNvContentPartPr>
                <a14:cpLocks xmlns:a14="http://schemas.microsoft.com/office/drawing/2010/main" noRot="1" noChangeAspect="1" noEditPoints="1" noChangeArrowheads="1" noChangeShapeType="1"/>
              </p14:cNvContentPartPr>
              <p14:nvPr/>
            </p14:nvContentPartPr>
            <p14:xfrm>
              <a:off x="3633788" y="2894013"/>
              <a:ext cx="207962" cy="14287"/>
            </p14:xfrm>
          </p:contentPart>
        </mc:Choice>
        <mc:Fallback xmlns="">
          <p:pic>
            <p:nvPicPr>
              <p:cNvPr id="4126" name="Ink 87"/>
              <p:cNvPicPr>
                <a:picLocks noRot="1" noChangeAspect="1" noEditPoints="1" noChangeArrowheads="1" noChangeShapeType="1"/>
              </p:cNvPicPr>
              <p:nvPr/>
            </p:nvPicPr>
            <p:blipFill>
              <a:blip r:embed="rId60"/>
              <a:stretch>
                <a:fillRect/>
              </a:stretch>
            </p:blipFill>
            <p:spPr>
              <a:xfrm>
                <a:off x="3617930" y="2831150"/>
                <a:ext cx="239679"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27" name="Ink 88"/>
              <p14:cNvContentPartPr>
                <a14:cpLocks xmlns:a14="http://schemas.microsoft.com/office/drawing/2010/main" noRot="1" noChangeAspect="1" noEditPoints="1" noChangeArrowheads="1" noChangeShapeType="1"/>
              </p14:cNvContentPartPr>
              <p14:nvPr/>
            </p14:nvContentPartPr>
            <p14:xfrm>
              <a:off x="4295775" y="2905125"/>
              <a:ext cx="160338" cy="3175"/>
            </p14:xfrm>
          </p:contentPart>
        </mc:Choice>
        <mc:Fallback xmlns="">
          <p:pic>
            <p:nvPicPr>
              <p:cNvPr id="4127" name="Ink 88"/>
              <p:cNvPicPr>
                <a:picLocks noRot="1" noChangeAspect="1" noEditPoints="1" noChangeArrowheads="1" noChangeShapeType="1"/>
              </p:cNvPicPr>
              <p:nvPr/>
            </p:nvPicPr>
            <p:blipFill>
              <a:blip r:embed="rId62"/>
              <a:stretch>
                <a:fillRect/>
              </a:stretch>
            </p:blipFill>
            <p:spPr>
              <a:xfrm>
                <a:off x="4279921" y="2835275"/>
                <a:ext cx="192045"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28" name="Ink 89"/>
              <p14:cNvContentPartPr>
                <a14:cpLocks xmlns:a14="http://schemas.microsoft.com/office/drawing/2010/main" noRot="1" noChangeAspect="1" noEditPoints="1" noChangeArrowheads="1" noChangeShapeType="1"/>
              </p14:cNvContentPartPr>
              <p14:nvPr/>
            </p14:nvContentPartPr>
            <p14:xfrm>
              <a:off x="4846638" y="2903538"/>
              <a:ext cx="128587" cy="6350"/>
            </p14:xfrm>
          </p:contentPart>
        </mc:Choice>
        <mc:Fallback xmlns="">
          <p:pic>
            <p:nvPicPr>
              <p:cNvPr id="4128" name="Ink 89"/>
              <p:cNvPicPr>
                <a:picLocks noRot="1" noChangeAspect="1" noEditPoints="1" noChangeArrowheads="1" noChangeShapeType="1"/>
              </p:cNvPicPr>
              <p:nvPr/>
            </p:nvPicPr>
            <p:blipFill>
              <a:blip r:embed="rId64"/>
              <a:stretch>
                <a:fillRect/>
              </a:stretch>
            </p:blipFill>
            <p:spPr>
              <a:xfrm>
                <a:off x="4830790" y="2837797"/>
                <a:ext cx="160284"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29" name="Ink 90"/>
              <p14:cNvContentPartPr>
                <a14:cpLocks xmlns:a14="http://schemas.microsoft.com/office/drawing/2010/main" noRot="1" noChangeAspect="1" noEditPoints="1" noChangeArrowheads="1" noChangeShapeType="1"/>
              </p14:cNvContentPartPr>
              <p14:nvPr/>
            </p14:nvContentPartPr>
            <p14:xfrm>
              <a:off x="5414963" y="2925763"/>
              <a:ext cx="147637" cy="6350"/>
            </p14:xfrm>
          </p:contentPart>
        </mc:Choice>
        <mc:Fallback xmlns="">
          <p:pic>
            <p:nvPicPr>
              <p:cNvPr id="4129" name="Ink 90"/>
              <p:cNvPicPr>
                <a:picLocks noRot="1" noChangeAspect="1" noEditPoints="1" noChangeArrowheads="1" noChangeShapeType="1"/>
              </p:cNvPicPr>
              <p:nvPr/>
            </p:nvPicPr>
            <p:blipFill>
              <a:blip r:embed="rId66"/>
              <a:stretch>
                <a:fillRect/>
              </a:stretch>
            </p:blipFill>
            <p:spPr>
              <a:xfrm>
                <a:off x="5399119" y="2860022"/>
                <a:ext cx="179325"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30" name="Ink 91"/>
              <p14:cNvContentPartPr>
                <a14:cpLocks xmlns:a14="http://schemas.microsoft.com/office/drawing/2010/main" noRot="1" noChangeAspect="1" noEditPoints="1" noChangeArrowheads="1" noChangeShapeType="1"/>
              </p14:cNvContentPartPr>
              <p14:nvPr/>
            </p14:nvContentPartPr>
            <p14:xfrm>
              <a:off x="5803900" y="2925763"/>
              <a:ext cx="150813" cy="9525"/>
            </p14:xfrm>
          </p:contentPart>
        </mc:Choice>
        <mc:Fallback xmlns="">
          <p:pic>
            <p:nvPicPr>
              <p:cNvPr id="4130" name="Ink 91"/>
              <p:cNvPicPr>
                <a:picLocks noRot="1" noChangeAspect="1" noEditPoints="1" noChangeArrowheads="1" noChangeShapeType="1"/>
              </p:cNvPicPr>
              <p:nvPr/>
            </p:nvPicPr>
            <p:blipFill>
              <a:blip r:embed="rId68"/>
              <a:stretch>
                <a:fillRect/>
              </a:stretch>
            </p:blipFill>
            <p:spPr>
              <a:xfrm>
                <a:off x="5788063" y="2861286"/>
                <a:ext cx="18284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31" name="Ink 92"/>
              <p14:cNvContentPartPr>
                <a14:cpLocks xmlns:a14="http://schemas.microsoft.com/office/drawing/2010/main" noRot="1" noChangeAspect="1" noEditPoints="1" noChangeArrowheads="1" noChangeShapeType="1"/>
              </p14:cNvContentPartPr>
              <p14:nvPr/>
            </p14:nvContentPartPr>
            <p14:xfrm>
              <a:off x="6153150" y="2913063"/>
              <a:ext cx="141288" cy="15875"/>
            </p14:xfrm>
          </p:contentPart>
        </mc:Choice>
        <mc:Fallback xmlns="">
          <p:pic>
            <p:nvPicPr>
              <p:cNvPr id="4131" name="Ink 92"/>
              <p:cNvPicPr>
                <a:picLocks noRot="1" noChangeAspect="1" noEditPoints="1" noChangeArrowheads="1" noChangeShapeType="1"/>
              </p:cNvPicPr>
              <p:nvPr/>
            </p:nvPicPr>
            <p:blipFill>
              <a:blip r:embed="rId70"/>
              <a:stretch>
                <a:fillRect/>
              </a:stretch>
            </p:blipFill>
            <p:spPr>
              <a:xfrm>
                <a:off x="6136931" y="2849563"/>
                <a:ext cx="173366"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32" name="Ink 93"/>
              <p14:cNvContentPartPr>
                <a14:cpLocks xmlns:a14="http://schemas.microsoft.com/office/drawing/2010/main" noRot="1" noChangeAspect="1" noEditPoints="1" noChangeArrowheads="1" noChangeShapeType="1"/>
              </p14:cNvContentPartPr>
              <p14:nvPr/>
            </p14:nvContentPartPr>
            <p14:xfrm>
              <a:off x="6346825" y="2987675"/>
              <a:ext cx="20638" cy="131763"/>
            </p14:xfrm>
          </p:contentPart>
        </mc:Choice>
        <mc:Fallback xmlns="">
          <p:pic>
            <p:nvPicPr>
              <p:cNvPr id="4132" name="Ink 93"/>
              <p:cNvPicPr>
                <a:picLocks noRot="1" noChangeAspect="1" noEditPoints="1" noChangeArrowheads="1" noChangeShapeType="1"/>
              </p:cNvPicPr>
              <p:nvPr/>
            </p:nvPicPr>
            <p:blipFill>
              <a:blip r:embed="rId72"/>
              <a:stretch>
                <a:fillRect/>
              </a:stretch>
            </p:blipFill>
            <p:spPr>
              <a:xfrm>
                <a:off x="6330894" y="2924314"/>
                <a:ext cx="52500" cy="25848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33" name="Ink 94"/>
              <p14:cNvContentPartPr>
                <a14:cpLocks xmlns:a14="http://schemas.microsoft.com/office/drawing/2010/main" noRot="1" noChangeAspect="1" noEditPoints="1" noChangeArrowheads="1" noChangeShapeType="1"/>
              </p14:cNvContentPartPr>
              <p14:nvPr/>
            </p14:nvContentPartPr>
            <p14:xfrm>
              <a:off x="6346825" y="3292475"/>
              <a:ext cx="19050" cy="73025"/>
            </p14:xfrm>
          </p:contentPart>
        </mc:Choice>
        <mc:Fallback xmlns="">
          <p:pic>
            <p:nvPicPr>
              <p:cNvPr id="4133" name="Ink 94"/>
              <p:cNvPicPr>
                <a:picLocks noRot="1" noChangeAspect="1" noEditPoints="1" noChangeArrowheads="1" noChangeShapeType="1"/>
              </p:cNvPicPr>
              <p:nvPr/>
            </p:nvPicPr>
            <p:blipFill>
              <a:blip r:embed="rId74"/>
              <a:stretch>
                <a:fillRect/>
              </a:stretch>
            </p:blipFill>
            <p:spPr>
              <a:xfrm>
                <a:off x="6331010" y="3228803"/>
                <a:ext cx="50680" cy="200369"/>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34" name="Ink 95"/>
              <p14:cNvContentPartPr>
                <a14:cpLocks xmlns:a14="http://schemas.microsoft.com/office/drawing/2010/main" noRot="1" noChangeAspect="1" noEditPoints="1" noChangeArrowheads="1" noChangeShapeType="1"/>
              </p14:cNvContentPartPr>
              <p14:nvPr/>
            </p14:nvContentPartPr>
            <p14:xfrm>
              <a:off x="5854700" y="3373438"/>
              <a:ext cx="252413" cy="12700"/>
            </p14:xfrm>
          </p:contentPart>
        </mc:Choice>
        <mc:Fallback xmlns="">
          <p:pic>
            <p:nvPicPr>
              <p:cNvPr id="4134" name="Ink 95"/>
              <p:cNvPicPr>
                <a:picLocks noRot="1" noChangeAspect="1" noEditPoints="1" noChangeArrowheads="1" noChangeShapeType="1"/>
              </p:cNvPicPr>
              <p:nvPr/>
            </p:nvPicPr>
            <p:blipFill>
              <a:blip r:embed="rId76"/>
              <a:stretch>
                <a:fillRect/>
              </a:stretch>
            </p:blipFill>
            <p:spPr>
              <a:xfrm>
                <a:off x="5838857" y="3309575"/>
                <a:ext cx="284100"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35" name="Ink 96"/>
              <p14:cNvContentPartPr>
                <a14:cpLocks xmlns:a14="http://schemas.microsoft.com/office/drawing/2010/main" noRot="1" noChangeAspect="1" noEditPoints="1" noChangeArrowheads="1" noChangeShapeType="1"/>
              </p14:cNvContentPartPr>
              <p14:nvPr/>
            </p14:nvContentPartPr>
            <p14:xfrm>
              <a:off x="5567363" y="3338513"/>
              <a:ext cx="128587" cy="14287"/>
            </p14:xfrm>
          </p:contentPart>
        </mc:Choice>
        <mc:Fallback xmlns="">
          <p:pic>
            <p:nvPicPr>
              <p:cNvPr id="4135" name="Ink 96"/>
              <p:cNvPicPr>
                <a:picLocks noRot="1" noChangeAspect="1" noEditPoints="1" noChangeArrowheads="1" noChangeShapeType="1"/>
              </p:cNvPicPr>
              <p:nvPr/>
            </p:nvPicPr>
            <p:blipFill>
              <a:blip r:embed="rId78"/>
              <a:stretch>
                <a:fillRect/>
              </a:stretch>
            </p:blipFill>
            <p:spPr>
              <a:xfrm>
                <a:off x="5551515" y="3275293"/>
                <a:ext cx="160284"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36" name="Ink 97"/>
              <p14:cNvContentPartPr>
                <a14:cpLocks xmlns:a14="http://schemas.microsoft.com/office/drawing/2010/main" noRot="1" noChangeAspect="1" noEditPoints="1" noChangeArrowheads="1" noChangeShapeType="1"/>
              </p14:cNvContentPartPr>
              <p14:nvPr/>
            </p14:nvContentPartPr>
            <p14:xfrm>
              <a:off x="5014913" y="3355975"/>
              <a:ext cx="80962" cy="6350"/>
            </p14:xfrm>
          </p:contentPart>
        </mc:Choice>
        <mc:Fallback xmlns="">
          <p:pic>
            <p:nvPicPr>
              <p:cNvPr id="4136" name="Ink 97"/>
              <p:cNvPicPr>
                <a:picLocks noRot="1" noChangeAspect="1" noEditPoints="1" noChangeArrowheads="1" noChangeShapeType="1"/>
              </p:cNvPicPr>
              <p:nvPr/>
            </p:nvPicPr>
            <p:blipFill>
              <a:blip r:embed="rId80"/>
              <a:stretch>
                <a:fillRect/>
              </a:stretch>
            </p:blipFill>
            <p:spPr>
              <a:xfrm>
                <a:off x="4999080" y="3289860"/>
                <a:ext cx="112627" cy="13820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37" name="Ink 98"/>
              <p14:cNvContentPartPr>
                <a14:cpLocks xmlns:a14="http://schemas.microsoft.com/office/drawing/2010/main" noRot="1" noChangeAspect="1" noEditPoints="1" noChangeArrowheads="1" noChangeShapeType="1"/>
              </p14:cNvContentPartPr>
              <p14:nvPr/>
            </p14:nvContentPartPr>
            <p14:xfrm>
              <a:off x="4486275" y="3343275"/>
              <a:ext cx="130175" cy="12700"/>
            </p14:xfrm>
          </p:contentPart>
        </mc:Choice>
        <mc:Fallback xmlns="">
          <p:pic>
            <p:nvPicPr>
              <p:cNvPr id="4137" name="Ink 98"/>
              <p:cNvPicPr>
                <a:picLocks noRot="1" noChangeAspect="1" noEditPoints="1" noChangeArrowheads="1" noChangeShapeType="1"/>
              </p:cNvPicPr>
              <p:nvPr/>
            </p:nvPicPr>
            <p:blipFill>
              <a:blip r:embed="rId82"/>
              <a:stretch>
                <a:fillRect/>
              </a:stretch>
            </p:blipFill>
            <p:spPr>
              <a:xfrm>
                <a:off x="4470453" y="3279412"/>
                <a:ext cx="161820"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138" name="Ink 99"/>
              <p14:cNvContentPartPr>
                <a14:cpLocks xmlns:a14="http://schemas.microsoft.com/office/drawing/2010/main" noRot="1" noChangeAspect="1" noEditPoints="1" noChangeArrowheads="1" noChangeShapeType="1"/>
              </p14:cNvContentPartPr>
              <p14:nvPr/>
            </p14:nvContentPartPr>
            <p14:xfrm>
              <a:off x="3976688" y="3354388"/>
              <a:ext cx="190500" cy="11112"/>
            </p14:xfrm>
          </p:contentPart>
        </mc:Choice>
        <mc:Fallback xmlns="">
          <p:pic>
            <p:nvPicPr>
              <p:cNvPr id="4138" name="Ink 99"/>
              <p:cNvPicPr>
                <a:picLocks noRot="1" noChangeAspect="1" noEditPoints="1" noChangeArrowheads="1" noChangeShapeType="1"/>
              </p:cNvPicPr>
              <p:nvPr/>
            </p:nvPicPr>
            <p:blipFill>
              <a:blip r:embed="rId84"/>
              <a:stretch>
                <a:fillRect/>
              </a:stretch>
            </p:blipFill>
            <p:spPr>
              <a:xfrm>
                <a:off x="3960843" y="3291301"/>
                <a:ext cx="222190"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139" name="Ink 100"/>
              <p14:cNvContentPartPr>
                <a14:cpLocks xmlns:a14="http://schemas.microsoft.com/office/drawing/2010/main" noRot="1" noChangeAspect="1" noEditPoints="1" noChangeArrowheads="1" noChangeShapeType="1"/>
              </p14:cNvContentPartPr>
              <p14:nvPr/>
            </p14:nvContentPartPr>
            <p14:xfrm>
              <a:off x="3502025" y="3365500"/>
              <a:ext cx="130175" cy="19050"/>
            </p14:xfrm>
          </p:contentPart>
        </mc:Choice>
        <mc:Fallback xmlns="">
          <p:pic>
            <p:nvPicPr>
              <p:cNvPr id="4139" name="Ink 100"/>
              <p:cNvPicPr>
                <a:picLocks noRot="1" noChangeAspect="1" noEditPoints="1" noChangeArrowheads="1" noChangeShapeType="1"/>
              </p:cNvPicPr>
              <p:nvPr/>
            </p:nvPicPr>
            <p:blipFill>
              <a:blip r:embed="rId86"/>
              <a:stretch>
                <a:fillRect/>
              </a:stretch>
            </p:blipFill>
            <p:spPr>
              <a:xfrm>
                <a:off x="3486203" y="3301023"/>
                <a:ext cx="161820" cy="14837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40" name="Ink 101"/>
              <p14:cNvContentPartPr>
                <a14:cpLocks xmlns:a14="http://schemas.microsoft.com/office/drawing/2010/main" noRot="1" noChangeAspect="1" noEditPoints="1" noChangeArrowheads="1" noChangeShapeType="1"/>
              </p14:cNvContentPartPr>
              <p14:nvPr/>
            </p14:nvContentPartPr>
            <p14:xfrm>
              <a:off x="3436938" y="3111500"/>
              <a:ext cx="11112" cy="149225"/>
            </p14:xfrm>
          </p:contentPart>
        </mc:Choice>
        <mc:Fallback xmlns="">
          <p:pic>
            <p:nvPicPr>
              <p:cNvPr id="4140" name="Ink 101"/>
              <p:cNvPicPr>
                <a:picLocks noRot="1" noChangeAspect="1" noEditPoints="1" noChangeArrowheads="1" noChangeShapeType="1"/>
              </p:cNvPicPr>
              <p:nvPr/>
            </p:nvPicPr>
            <p:blipFill>
              <a:blip r:embed="rId88"/>
              <a:stretch>
                <a:fillRect/>
              </a:stretch>
            </p:blipFill>
            <p:spPr>
              <a:xfrm>
                <a:off x="3421166" y="3048214"/>
                <a:ext cx="42656" cy="275797"/>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141" name="Ink 102"/>
              <p14:cNvContentPartPr>
                <a14:cpLocks xmlns:a14="http://schemas.microsoft.com/office/drawing/2010/main" noRot="1" noChangeAspect="1" noEditPoints="1" noChangeArrowheads="1" noChangeShapeType="1"/>
              </p14:cNvContentPartPr>
              <p14:nvPr/>
            </p14:nvContentPartPr>
            <p14:xfrm>
              <a:off x="5641975" y="5668963"/>
              <a:ext cx="28575" cy="347662"/>
            </p14:xfrm>
          </p:contentPart>
        </mc:Choice>
        <mc:Fallback xmlns="">
          <p:pic>
            <p:nvPicPr>
              <p:cNvPr id="4141" name="Ink 102"/>
              <p:cNvPicPr>
                <a:picLocks noRot="1" noChangeAspect="1" noEditPoints="1" noChangeArrowheads="1" noChangeShapeType="1"/>
              </p:cNvPicPr>
              <p:nvPr/>
            </p:nvPicPr>
            <p:blipFill>
              <a:blip r:embed="rId90"/>
              <a:stretch>
                <a:fillRect/>
              </a:stretch>
            </p:blipFill>
            <p:spPr>
              <a:xfrm>
                <a:off x="5626060" y="5605621"/>
                <a:ext cx="60405" cy="474346"/>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142" name="Ink 103"/>
              <p14:cNvContentPartPr>
                <a14:cpLocks xmlns:a14="http://schemas.microsoft.com/office/drawing/2010/main" noRot="1" noChangeAspect="1" noEditPoints="1" noChangeArrowheads="1" noChangeShapeType="1"/>
              </p14:cNvContentPartPr>
              <p14:nvPr/>
            </p14:nvContentPartPr>
            <p14:xfrm>
              <a:off x="3595688" y="5999163"/>
              <a:ext cx="2038350" cy="52387"/>
            </p14:xfrm>
          </p:contentPart>
        </mc:Choice>
        <mc:Fallback xmlns="">
          <p:pic>
            <p:nvPicPr>
              <p:cNvPr id="4142" name="Ink 103"/>
              <p:cNvPicPr>
                <a:picLocks noRot="1" noChangeAspect="1" noEditPoints="1" noChangeArrowheads="1" noChangeShapeType="1"/>
              </p:cNvPicPr>
              <p:nvPr/>
            </p:nvPicPr>
            <p:blipFill>
              <a:blip r:embed="rId92"/>
              <a:stretch>
                <a:fillRect/>
              </a:stretch>
            </p:blipFill>
            <p:spPr>
              <a:xfrm>
                <a:off x="3579848" y="5936012"/>
                <a:ext cx="2070390" cy="17869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143" name="Ink 104"/>
              <p14:cNvContentPartPr>
                <a14:cpLocks xmlns:a14="http://schemas.microsoft.com/office/drawing/2010/main" noRot="1" noChangeAspect="1" noEditPoints="1" noChangeArrowheads="1" noChangeShapeType="1"/>
              </p14:cNvContentPartPr>
              <p14:nvPr/>
            </p14:nvContentPartPr>
            <p14:xfrm>
              <a:off x="2755900" y="5602288"/>
              <a:ext cx="2870200" cy="320675"/>
            </p14:xfrm>
          </p:contentPart>
        </mc:Choice>
        <mc:Fallback xmlns="">
          <p:pic>
            <p:nvPicPr>
              <p:cNvPr id="4143" name="Ink 104"/>
              <p:cNvPicPr>
                <a:picLocks noRot="1" noChangeAspect="1" noEditPoints="1" noChangeArrowheads="1" noChangeShapeType="1"/>
              </p:cNvPicPr>
              <p:nvPr/>
            </p:nvPicPr>
            <p:blipFill>
              <a:blip r:embed="rId94"/>
              <a:stretch>
                <a:fillRect/>
              </a:stretch>
            </p:blipFill>
            <p:spPr>
              <a:xfrm>
                <a:off x="2740060" y="5538945"/>
                <a:ext cx="2901879" cy="447721"/>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144" name="Ink 105"/>
              <p14:cNvContentPartPr>
                <a14:cpLocks xmlns:a14="http://schemas.microsoft.com/office/drawing/2010/main" noRot="1" noChangeAspect="1" noEditPoints="1" noChangeArrowheads="1" noChangeShapeType="1"/>
              </p14:cNvContentPartPr>
              <p14:nvPr/>
            </p14:nvContentPartPr>
            <p14:xfrm>
              <a:off x="2784475" y="6042025"/>
              <a:ext cx="727075" cy="28575"/>
            </p14:xfrm>
          </p:contentPart>
        </mc:Choice>
        <mc:Fallback xmlns="">
          <p:pic>
            <p:nvPicPr>
              <p:cNvPr id="4144" name="Ink 105"/>
              <p:cNvPicPr>
                <a:picLocks noRot="1" noChangeAspect="1" noEditPoints="1" noChangeArrowheads="1" noChangeShapeType="1"/>
              </p:cNvPicPr>
              <p:nvPr/>
            </p:nvPicPr>
            <p:blipFill>
              <a:blip r:embed="rId96"/>
              <a:stretch>
                <a:fillRect/>
              </a:stretch>
            </p:blipFill>
            <p:spPr>
              <a:xfrm>
                <a:off x="2768638" y="5978364"/>
                <a:ext cx="758750" cy="155897"/>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145" name="Ink 106"/>
              <p14:cNvContentPartPr>
                <a14:cpLocks xmlns:a14="http://schemas.microsoft.com/office/drawing/2010/main" noRot="1" noChangeAspect="1" noEditPoints="1" noChangeArrowheads="1" noChangeShapeType="1"/>
              </p14:cNvContentPartPr>
              <p14:nvPr/>
            </p14:nvContentPartPr>
            <p14:xfrm>
              <a:off x="639763" y="4943475"/>
              <a:ext cx="1920875" cy="1158875"/>
            </p14:xfrm>
          </p:contentPart>
        </mc:Choice>
        <mc:Fallback xmlns="">
          <p:pic>
            <p:nvPicPr>
              <p:cNvPr id="4145" name="Ink 106"/>
              <p:cNvPicPr>
                <a:picLocks noRot="1" noChangeAspect="1" noEditPoints="1" noChangeArrowheads="1" noChangeShapeType="1"/>
              </p:cNvPicPr>
              <p:nvPr/>
            </p:nvPicPr>
            <p:blipFill>
              <a:blip r:embed="rId98"/>
              <a:stretch>
                <a:fillRect/>
              </a:stretch>
            </p:blipFill>
            <p:spPr>
              <a:xfrm>
                <a:off x="623924" y="4880113"/>
                <a:ext cx="1952914" cy="128595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146" name="Ink 107"/>
              <p14:cNvContentPartPr>
                <a14:cpLocks xmlns:a14="http://schemas.microsoft.com/office/drawing/2010/main" noRot="1" noChangeAspect="1" noEditPoints="1" noChangeArrowheads="1" noChangeShapeType="1"/>
              </p14:cNvContentPartPr>
              <p14:nvPr/>
            </p14:nvContentPartPr>
            <p14:xfrm>
              <a:off x="0" y="3440113"/>
              <a:ext cx="2270125" cy="804862"/>
            </p14:xfrm>
          </p:contentPart>
        </mc:Choice>
        <mc:Fallback xmlns="">
          <p:pic>
            <p:nvPicPr>
              <p:cNvPr id="4146" name="Ink 107"/>
              <p:cNvPicPr>
                <a:picLocks noRot="1" noChangeAspect="1" noEditPoints="1" noChangeArrowheads="1" noChangeShapeType="1"/>
              </p:cNvPicPr>
              <p:nvPr/>
            </p:nvPicPr>
            <p:blipFill>
              <a:blip r:embed="rId100"/>
              <a:stretch>
                <a:fillRect/>
              </a:stretch>
            </p:blipFill>
            <p:spPr>
              <a:xfrm>
                <a:off x="-15840" y="3376676"/>
                <a:ext cx="2301805" cy="931737"/>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147" name="Ink 108"/>
              <p14:cNvContentPartPr>
                <a14:cpLocks xmlns:a14="http://schemas.microsoft.com/office/drawing/2010/main" noRot="1" noChangeAspect="1" noEditPoints="1" noChangeArrowheads="1" noChangeShapeType="1"/>
              </p14:cNvContentPartPr>
              <p14:nvPr/>
            </p14:nvContentPartPr>
            <p14:xfrm>
              <a:off x="6294438" y="3532188"/>
              <a:ext cx="1258887" cy="11112"/>
            </p14:xfrm>
          </p:contentPart>
        </mc:Choice>
        <mc:Fallback xmlns="">
          <p:pic>
            <p:nvPicPr>
              <p:cNvPr id="4147" name="Ink 108"/>
              <p:cNvPicPr>
                <a:picLocks noRot="1" noChangeAspect="1" noEditPoints="1" noChangeArrowheads="1" noChangeShapeType="1"/>
              </p:cNvPicPr>
              <p:nvPr/>
            </p:nvPicPr>
            <p:blipFill>
              <a:blip r:embed="rId102"/>
              <a:stretch>
                <a:fillRect/>
              </a:stretch>
            </p:blipFill>
            <p:spPr>
              <a:xfrm>
                <a:off x="6278598" y="3469101"/>
                <a:ext cx="1290566" cy="137287"/>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148" name="Ink 109"/>
              <p14:cNvContentPartPr>
                <a14:cpLocks xmlns:a14="http://schemas.microsoft.com/office/drawing/2010/main" noRot="1" noChangeAspect="1" noEditPoints="1" noChangeArrowheads="1" noChangeShapeType="1"/>
              </p14:cNvContentPartPr>
              <p14:nvPr/>
            </p14:nvContentPartPr>
            <p14:xfrm>
              <a:off x="7821613" y="3452813"/>
              <a:ext cx="1092200" cy="58737"/>
            </p14:xfrm>
          </p:contentPart>
        </mc:Choice>
        <mc:Fallback xmlns="">
          <p:pic>
            <p:nvPicPr>
              <p:cNvPr id="4148" name="Ink 109"/>
              <p:cNvPicPr>
                <a:picLocks noRot="1" noChangeAspect="1" noEditPoints="1" noChangeArrowheads="1" noChangeShapeType="1"/>
              </p:cNvPicPr>
              <p:nvPr/>
            </p:nvPicPr>
            <p:blipFill>
              <a:blip r:embed="rId104"/>
              <a:stretch>
                <a:fillRect/>
              </a:stretch>
            </p:blipFill>
            <p:spPr>
              <a:xfrm>
                <a:off x="7805768" y="3389391"/>
                <a:ext cx="1123889" cy="1859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149" name="Ink 110"/>
              <p14:cNvContentPartPr>
                <a14:cpLocks xmlns:a14="http://schemas.microsoft.com/office/drawing/2010/main" noRot="1" noChangeAspect="1" noEditPoints="1" noChangeArrowheads="1" noChangeShapeType="1"/>
              </p14:cNvContentPartPr>
              <p14:nvPr/>
            </p14:nvContentPartPr>
            <p14:xfrm>
              <a:off x="6269038" y="3568700"/>
              <a:ext cx="2762250" cy="666750"/>
            </p14:xfrm>
          </p:contentPart>
        </mc:Choice>
        <mc:Fallback xmlns="">
          <p:pic>
            <p:nvPicPr>
              <p:cNvPr id="4149" name="Ink 110"/>
              <p:cNvPicPr>
                <a:picLocks noRot="1" noChangeAspect="1" noEditPoints="1" noChangeArrowheads="1" noChangeShapeType="1"/>
              </p:cNvPicPr>
              <p:nvPr/>
            </p:nvPicPr>
            <p:blipFill>
              <a:blip r:embed="rId106"/>
              <a:stretch>
                <a:fillRect/>
              </a:stretch>
            </p:blipFill>
            <p:spPr>
              <a:xfrm>
                <a:off x="6253198" y="3504977"/>
                <a:ext cx="2793930" cy="79383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150" name="Ink 111"/>
              <p14:cNvContentPartPr>
                <a14:cpLocks xmlns:a14="http://schemas.microsoft.com/office/drawing/2010/main" noRot="1" noChangeAspect="1" noEditPoints="1" noChangeArrowheads="1" noChangeShapeType="1"/>
              </p14:cNvContentPartPr>
              <p14:nvPr/>
            </p14:nvContentPartPr>
            <p14:xfrm>
              <a:off x="3897313" y="4346575"/>
              <a:ext cx="1909762" cy="1071563"/>
            </p14:xfrm>
          </p:contentPart>
        </mc:Choice>
        <mc:Fallback xmlns="">
          <p:pic>
            <p:nvPicPr>
              <p:cNvPr id="4150" name="Ink 111"/>
              <p:cNvPicPr>
                <a:picLocks noRot="1" noChangeAspect="1" noEditPoints="1" noChangeArrowheads="1" noChangeShapeType="1"/>
              </p:cNvPicPr>
              <p:nvPr/>
            </p:nvPicPr>
            <p:blipFill>
              <a:blip r:embed="rId108"/>
              <a:stretch>
                <a:fillRect/>
              </a:stretch>
            </p:blipFill>
            <p:spPr>
              <a:xfrm>
                <a:off x="3881473" y="4283224"/>
                <a:ext cx="1941441" cy="1198624"/>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152" name="Ink 113"/>
              <p14:cNvContentPartPr>
                <a14:cpLocks xmlns:a14="http://schemas.microsoft.com/office/drawing/2010/main" noRot="1" noChangeAspect="1" noEditPoints="1" noChangeArrowheads="1" noChangeShapeType="1"/>
              </p14:cNvContentPartPr>
              <p14:nvPr/>
            </p14:nvContentPartPr>
            <p14:xfrm>
              <a:off x="2227263" y="4292600"/>
              <a:ext cx="266700" cy="561975"/>
            </p14:xfrm>
          </p:contentPart>
        </mc:Choice>
        <mc:Fallback xmlns="">
          <p:pic>
            <p:nvPicPr>
              <p:cNvPr id="4152" name="Ink 113"/>
              <p:cNvPicPr>
                <a:picLocks noRot="1" noChangeAspect="1" noEditPoints="1" noChangeArrowheads="1" noChangeShapeType="1"/>
              </p:cNvPicPr>
              <p:nvPr/>
            </p:nvPicPr>
            <p:blipFill>
              <a:blip r:embed="rId110"/>
              <a:stretch>
                <a:fillRect/>
              </a:stretch>
            </p:blipFill>
            <p:spPr>
              <a:xfrm>
                <a:off x="2215746" y="4284325"/>
                <a:ext cx="291174" cy="581763"/>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153" name="Ink 114"/>
              <p14:cNvContentPartPr>
                <a14:cpLocks xmlns:a14="http://schemas.microsoft.com/office/drawing/2010/main" noRot="1" noChangeAspect="1" noEditPoints="1" noChangeArrowheads="1" noChangeShapeType="1"/>
              </p14:cNvContentPartPr>
              <p14:nvPr/>
            </p14:nvContentPartPr>
            <p14:xfrm>
              <a:off x="5635625" y="5673725"/>
              <a:ext cx="427038" cy="187325"/>
            </p14:xfrm>
          </p:contentPart>
        </mc:Choice>
        <mc:Fallback xmlns="">
          <p:pic>
            <p:nvPicPr>
              <p:cNvPr id="4153" name="Ink 114"/>
              <p:cNvPicPr>
                <a:picLocks noRot="1" noChangeAspect="1" noEditPoints="1" noChangeArrowheads="1" noChangeShapeType="1"/>
              </p:cNvPicPr>
              <p:nvPr/>
            </p:nvPicPr>
            <p:blipFill>
              <a:blip r:embed="rId112"/>
              <a:stretch>
                <a:fillRect/>
              </a:stretch>
            </p:blipFill>
            <p:spPr>
              <a:xfrm>
                <a:off x="5628064" y="5665439"/>
                <a:ext cx="445401" cy="198492"/>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154" name="Ink 115"/>
              <p14:cNvContentPartPr>
                <a14:cpLocks xmlns:a14="http://schemas.microsoft.com/office/drawing/2010/main" noRot="1" noChangeAspect="1" noEditPoints="1" noChangeArrowheads="1" noChangeShapeType="1"/>
              </p14:cNvContentPartPr>
              <p14:nvPr/>
            </p14:nvContentPartPr>
            <p14:xfrm>
              <a:off x="277813" y="1419225"/>
              <a:ext cx="2098675" cy="376238"/>
            </p14:xfrm>
          </p:contentPart>
        </mc:Choice>
        <mc:Fallback xmlns="">
          <p:pic>
            <p:nvPicPr>
              <p:cNvPr id="4154" name="Ink 115"/>
              <p:cNvPicPr>
                <a:picLocks noRot="1" noChangeAspect="1" noEditPoints="1" noChangeArrowheads="1" noChangeShapeType="1"/>
              </p:cNvPicPr>
              <p:nvPr/>
            </p:nvPicPr>
            <p:blipFill>
              <a:blip r:embed="rId114"/>
              <a:stretch>
                <a:fillRect/>
              </a:stretch>
            </p:blipFill>
            <p:spPr>
              <a:xfrm>
                <a:off x="269533" y="1412391"/>
                <a:ext cx="2117034" cy="392064"/>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155" name="Ink 116"/>
              <p14:cNvContentPartPr>
                <a14:cpLocks xmlns:a14="http://schemas.microsoft.com/office/drawing/2010/main" noRot="1" noChangeAspect="1" noEditPoints="1" noChangeArrowheads="1" noChangeShapeType="1"/>
              </p14:cNvContentPartPr>
              <p14:nvPr/>
            </p14:nvContentPartPr>
            <p14:xfrm>
              <a:off x="293688" y="1782763"/>
              <a:ext cx="2946400" cy="798512"/>
            </p14:xfrm>
          </p:contentPart>
        </mc:Choice>
        <mc:Fallback xmlns="">
          <p:pic>
            <p:nvPicPr>
              <p:cNvPr id="4155" name="Ink 116"/>
              <p:cNvPicPr>
                <a:picLocks noRot="1" noChangeAspect="1" noEditPoints="1" noChangeArrowheads="1" noChangeShapeType="1"/>
              </p:cNvPicPr>
              <p:nvPr/>
            </p:nvPicPr>
            <p:blipFill>
              <a:blip r:embed="rId116"/>
              <a:stretch>
                <a:fillRect/>
              </a:stretch>
            </p:blipFill>
            <p:spPr>
              <a:xfrm>
                <a:off x="285046" y="1774836"/>
                <a:ext cx="2967284" cy="81761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179" name="Ink 83"/>
              <p14:cNvContentPartPr>
                <a14:cpLocks xmlns:a14="http://schemas.microsoft.com/office/drawing/2010/main" noRot="1" noChangeAspect="1" noEditPoints="1" noChangeArrowheads="1" noChangeShapeType="1"/>
              </p14:cNvContentPartPr>
              <p14:nvPr/>
            </p14:nvContentPartPr>
            <p14:xfrm>
              <a:off x="3822700" y="1817688"/>
              <a:ext cx="68263" cy="590550"/>
            </p14:xfrm>
          </p:contentPart>
        </mc:Choice>
        <mc:Fallback xmlns="">
          <p:pic>
            <p:nvPicPr>
              <p:cNvPr id="4179" name="Ink 83"/>
              <p:cNvPicPr>
                <a:picLocks noRot="1" noChangeAspect="1" noEditPoints="1" noChangeArrowheads="1" noChangeShapeType="1"/>
              </p:cNvPicPr>
              <p:nvPr/>
            </p:nvPicPr>
            <p:blipFill>
              <a:blip r:embed="rId118"/>
              <a:stretch>
                <a:fillRect/>
              </a:stretch>
            </p:blipFill>
            <p:spPr>
              <a:xfrm>
                <a:off x="3819826" y="1814807"/>
                <a:ext cx="81556" cy="603873"/>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180" name="Ink 84"/>
              <p14:cNvContentPartPr>
                <a14:cpLocks xmlns:a14="http://schemas.microsoft.com/office/drawing/2010/main" noRot="1" noChangeAspect="1" noEditPoints="1" noChangeArrowheads="1" noChangeShapeType="1"/>
              </p14:cNvContentPartPr>
              <p14:nvPr/>
            </p14:nvContentPartPr>
            <p14:xfrm>
              <a:off x="4284663" y="1770063"/>
              <a:ext cx="200025" cy="47625"/>
            </p14:xfrm>
          </p:contentPart>
        </mc:Choice>
        <mc:Fallback xmlns="">
          <p:pic>
            <p:nvPicPr>
              <p:cNvPr id="4180" name="Ink 84"/>
              <p:cNvPicPr>
                <a:picLocks noRot="1" noChangeAspect="1" noEditPoints="1" noChangeArrowheads="1" noChangeShapeType="1"/>
              </p:cNvPicPr>
              <p:nvPr/>
            </p:nvPicPr>
            <p:blipFill>
              <a:blip r:embed="rId120"/>
              <a:stretch>
                <a:fillRect/>
              </a:stretch>
            </p:blipFill>
            <p:spPr>
              <a:xfrm>
                <a:off x="4275309" y="1761404"/>
                <a:ext cx="217653" cy="65665"/>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181" name="Ink 85"/>
              <p14:cNvContentPartPr>
                <a14:cpLocks xmlns:a14="http://schemas.microsoft.com/office/drawing/2010/main" noRot="1" noChangeAspect="1" noEditPoints="1" noChangeArrowheads="1" noChangeShapeType="1"/>
              </p14:cNvContentPartPr>
              <p14:nvPr/>
            </p14:nvContentPartPr>
            <p14:xfrm>
              <a:off x="4819650" y="1798638"/>
              <a:ext cx="182563" cy="38100"/>
            </p14:xfrm>
          </p:contentPart>
        </mc:Choice>
        <mc:Fallback xmlns="">
          <p:pic>
            <p:nvPicPr>
              <p:cNvPr id="4181" name="Ink 85"/>
              <p:cNvPicPr>
                <a:picLocks noRot="1" noChangeAspect="1" noEditPoints="1" noChangeArrowheads="1" noChangeShapeType="1"/>
              </p:cNvPicPr>
              <p:nvPr/>
            </p:nvPicPr>
            <p:blipFill>
              <a:blip r:embed="rId122"/>
              <a:stretch>
                <a:fillRect/>
              </a:stretch>
            </p:blipFill>
            <p:spPr>
              <a:xfrm>
                <a:off x="4816409" y="1793965"/>
                <a:ext cx="190845" cy="5211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182" name="Ink 86"/>
              <p14:cNvContentPartPr>
                <a14:cpLocks xmlns:a14="http://schemas.microsoft.com/office/drawing/2010/main" noRot="1" noChangeAspect="1" noEditPoints="1" noChangeArrowheads="1" noChangeShapeType="1"/>
              </p14:cNvContentPartPr>
              <p14:nvPr/>
            </p14:nvContentPartPr>
            <p14:xfrm>
              <a:off x="6419850" y="1792288"/>
              <a:ext cx="74613" cy="638175"/>
            </p14:xfrm>
          </p:contentPart>
        </mc:Choice>
        <mc:Fallback xmlns="">
          <p:pic>
            <p:nvPicPr>
              <p:cNvPr id="4182" name="Ink 86"/>
              <p:cNvPicPr>
                <a:picLocks noRot="1" noChangeAspect="1" noEditPoints="1" noChangeArrowheads="1" noChangeShapeType="1"/>
              </p:cNvPicPr>
              <p:nvPr/>
            </p:nvPicPr>
            <p:blipFill>
              <a:blip r:embed="rId124"/>
              <a:stretch>
                <a:fillRect/>
              </a:stretch>
            </p:blipFill>
            <p:spPr>
              <a:xfrm>
                <a:off x="6417398" y="1788693"/>
                <a:ext cx="86173" cy="648242"/>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183" name="Ink 87"/>
              <p14:cNvContentPartPr>
                <a14:cpLocks xmlns:a14="http://schemas.microsoft.com/office/drawing/2010/main" noRot="1" noChangeAspect="1" noEditPoints="1" noChangeArrowheads="1" noChangeShapeType="1"/>
              </p14:cNvContentPartPr>
              <p14:nvPr/>
            </p14:nvContentPartPr>
            <p14:xfrm>
              <a:off x="5884863" y="3757613"/>
              <a:ext cx="334962" cy="246062"/>
            </p14:xfrm>
          </p:contentPart>
        </mc:Choice>
        <mc:Fallback xmlns="">
          <p:pic>
            <p:nvPicPr>
              <p:cNvPr id="4183" name="Ink 87"/>
              <p:cNvPicPr>
                <a:picLocks noRot="1" noChangeAspect="1" noEditPoints="1" noChangeArrowheads="1" noChangeShapeType="1"/>
              </p:cNvPicPr>
              <p:nvPr/>
            </p:nvPicPr>
            <p:blipFill>
              <a:blip r:embed="rId126"/>
              <a:stretch>
                <a:fillRect/>
              </a:stretch>
            </p:blipFill>
            <p:spPr>
              <a:xfrm>
                <a:off x="5880541" y="3751488"/>
                <a:ext cx="348288" cy="257951"/>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184" name="Ink 88"/>
              <p14:cNvContentPartPr>
                <a14:cpLocks xmlns:a14="http://schemas.microsoft.com/office/drawing/2010/main" noRot="1" noChangeAspect="1" noEditPoints="1" noChangeArrowheads="1" noChangeShapeType="1"/>
              </p14:cNvContentPartPr>
              <p14:nvPr/>
            </p14:nvContentPartPr>
            <p14:xfrm>
              <a:off x="6388100" y="2925763"/>
              <a:ext cx="228600" cy="155575"/>
            </p14:xfrm>
          </p:contentPart>
        </mc:Choice>
        <mc:Fallback xmlns="">
          <p:pic>
            <p:nvPicPr>
              <p:cNvPr id="4184" name="Ink 88"/>
              <p:cNvPicPr>
                <a:picLocks noRot="1" noChangeAspect="1" noEditPoints="1" noChangeArrowheads="1" noChangeShapeType="1"/>
              </p:cNvPicPr>
              <p:nvPr/>
            </p:nvPicPr>
            <p:blipFill>
              <a:blip r:embed="rId128"/>
              <a:stretch>
                <a:fillRect/>
              </a:stretch>
            </p:blipFill>
            <p:spPr>
              <a:xfrm>
                <a:off x="6379807" y="2917120"/>
                <a:ext cx="246628" cy="174662"/>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185" name="Ink 89"/>
              <p14:cNvContentPartPr>
                <a14:cpLocks xmlns:a14="http://schemas.microsoft.com/office/drawing/2010/main" noRot="1" noChangeAspect="1" noEditPoints="1" noChangeArrowheads="1" noChangeShapeType="1"/>
              </p14:cNvContentPartPr>
              <p14:nvPr/>
            </p14:nvContentPartPr>
            <p14:xfrm>
              <a:off x="3543300" y="4652963"/>
              <a:ext cx="423863" cy="284162"/>
            </p14:xfrm>
          </p:contentPart>
        </mc:Choice>
        <mc:Fallback xmlns="">
          <p:pic>
            <p:nvPicPr>
              <p:cNvPr id="4185" name="Ink 89"/>
              <p:cNvPicPr>
                <a:picLocks noRot="1" noChangeAspect="1" noEditPoints="1" noChangeArrowheads="1" noChangeShapeType="1"/>
              </p:cNvPicPr>
              <p:nvPr/>
            </p:nvPicPr>
            <p:blipFill>
              <a:blip r:embed="rId130"/>
              <a:stretch>
                <a:fillRect/>
              </a:stretch>
            </p:blipFill>
            <p:spPr>
              <a:xfrm>
                <a:off x="3538618" y="4649361"/>
                <a:ext cx="439348" cy="298928"/>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86" name="Ink 90"/>
              <p14:cNvContentPartPr>
                <a14:cpLocks xmlns:a14="http://schemas.microsoft.com/office/drawing/2010/main" noRot="1" noChangeAspect="1" noEditPoints="1" noChangeArrowheads="1" noChangeShapeType="1"/>
              </p14:cNvContentPartPr>
              <p14:nvPr/>
            </p14:nvContentPartPr>
            <p14:xfrm>
              <a:off x="225425" y="5249863"/>
              <a:ext cx="406400" cy="285750"/>
            </p14:xfrm>
          </p:contentPart>
        </mc:Choice>
        <mc:Fallback xmlns="">
          <p:pic>
            <p:nvPicPr>
              <p:cNvPr id="4186" name="Ink 90"/>
              <p:cNvPicPr>
                <a:picLocks noRot="1" noChangeAspect="1" noEditPoints="1" noChangeArrowheads="1" noChangeShapeType="1"/>
              </p:cNvPicPr>
              <p:nvPr/>
            </p:nvPicPr>
            <p:blipFill>
              <a:blip r:embed="rId132"/>
              <a:stretch>
                <a:fillRect/>
              </a:stretch>
            </p:blipFill>
            <p:spPr>
              <a:xfrm>
                <a:off x="218946" y="5242665"/>
                <a:ext cx="421878" cy="30446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187" name="Ink 91"/>
              <p14:cNvContentPartPr>
                <a14:cpLocks xmlns:a14="http://schemas.microsoft.com/office/drawing/2010/main" noRot="1" noChangeAspect="1" noEditPoints="1" noChangeArrowheads="1" noChangeShapeType="1"/>
              </p14:cNvContentPartPr>
              <p14:nvPr/>
            </p14:nvContentPartPr>
            <p14:xfrm>
              <a:off x="555625" y="395288"/>
              <a:ext cx="4691063" cy="2492375"/>
            </p14:xfrm>
          </p:contentPart>
        </mc:Choice>
        <mc:Fallback xmlns="">
          <p:pic>
            <p:nvPicPr>
              <p:cNvPr id="4187" name="Ink 91"/>
              <p:cNvPicPr>
                <a:picLocks noRot="1" noChangeAspect="1" noEditPoints="1" noChangeArrowheads="1" noChangeShapeType="1"/>
              </p:cNvPicPr>
              <p:nvPr/>
            </p:nvPicPr>
            <p:blipFill>
              <a:blip r:embed="rId134"/>
              <a:stretch>
                <a:fillRect/>
              </a:stretch>
            </p:blipFill>
            <p:spPr>
              <a:xfrm>
                <a:off x="550948" y="392408"/>
                <a:ext cx="4706893" cy="2506776"/>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188" name="Ink 92"/>
              <p14:cNvContentPartPr>
                <a14:cpLocks xmlns:a14="http://schemas.microsoft.com/office/drawing/2010/main" noRot="1" noChangeAspect="1" noEditPoints="1" noChangeArrowheads="1" noChangeShapeType="1"/>
              </p14:cNvContentPartPr>
              <p14:nvPr/>
            </p14:nvContentPartPr>
            <p14:xfrm>
              <a:off x="2030413" y="3436938"/>
              <a:ext cx="588962" cy="847725"/>
            </p14:xfrm>
          </p:contentPart>
        </mc:Choice>
        <mc:Fallback xmlns="">
          <p:pic>
            <p:nvPicPr>
              <p:cNvPr id="4188" name="Ink 92"/>
              <p:cNvPicPr>
                <a:picLocks noRot="1" noChangeAspect="1" noEditPoints="1" noChangeArrowheads="1" noChangeShapeType="1"/>
              </p:cNvPicPr>
              <p:nvPr/>
            </p:nvPicPr>
            <p:blipFill>
              <a:blip r:embed="rId136"/>
              <a:stretch>
                <a:fillRect/>
              </a:stretch>
            </p:blipFill>
            <p:spPr>
              <a:xfrm>
                <a:off x="2019973" y="3428299"/>
                <a:ext cx="609122" cy="866803"/>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189" name="Ink 93"/>
              <p14:cNvContentPartPr>
                <a14:cpLocks xmlns:a14="http://schemas.microsoft.com/office/drawing/2010/main" noRot="1" noChangeAspect="1" noEditPoints="1" noChangeArrowheads="1" noChangeShapeType="1"/>
              </p14:cNvContentPartPr>
              <p14:nvPr/>
            </p14:nvContentPartPr>
            <p14:xfrm>
              <a:off x="2527300" y="4960938"/>
              <a:ext cx="334963" cy="180975"/>
            </p14:xfrm>
          </p:contentPart>
        </mc:Choice>
        <mc:Fallback xmlns="">
          <p:pic>
            <p:nvPicPr>
              <p:cNvPr id="4189" name="Ink 93"/>
              <p:cNvPicPr>
                <a:picLocks noRot="1" noChangeAspect="1" noEditPoints="1" noChangeArrowheads="1" noChangeShapeType="1"/>
              </p:cNvPicPr>
              <p:nvPr/>
            </p:nvPicPr>
            <p:blipFill>
              <a:blip r:embed="rId138"/>
              <a:stretch>
                <a:fillRect/>
              </a:stretch>
            </p:blipFill>
            <p:spPr>
              <a:xfrm>
                <a:off x="2517491" y="4952546"/>
                <a:ext cx="353128" cy="199583"/>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90" name="Ink 94"/>
              <p14:cNvContentPartPr>
                <a14:cpLocks xmlns:a14="http://schemas.microsoft.com/office/drawing/2010/main" noRot="1" noChangeAspect="1" noEditPoints="1" noChangeArrowheads="1" noChangeShapeType="1"/>
              </p14:cNvContentPartPr>
              <p14:nvPr/>
            </p14:nvContentPartPr>
            <p14:xfrm>
              <a:off x="5641975" y="5656263"/>
              <a:ext cx="482600" cy="255587"/>
            </p14:xfrm>
          </p:contentPart>
        </mc:Choice>
        <mc:Fallback xmlns="">
          <p:pic>
            <p:nvPicPr>
              <p:cNvPr id="4190" name="Ink 94"/>
              <p:cNvPicPr>
                <a:picLocks noRot="1" noChangeAspect="1" noEditPoints="1" noChangeArrowheads="1" noChangeShapeType="1"/>
              </p:cNvPicPr>
              <p:nvPr/>
            </p:nvPicPr>
            <p:blipFill>
              <a:blip r:embed="rId140"/>
              <a:stretch>
                <a:fillRect/>
              </a:stretch>
            </p:blipFill>
            <p:spPr>
              <a:xfrm>
                <a:off x="5631179" y="5645824"/>
                <a:ext cx="503833" cy="278986"/>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B2A8C422-0F92-4696-9C30-5E757C7E4B6B}" type="slidenum">
              <a:rPr lang="en-US"/>
              <a:pPr>
                <a:defRPr/>
              </a:pPr>
              <a:t>11</a:t>
            </a:fld>
            <a:endParaRPr lang="en-US"/>
          </a:p>
        </p:txBody>
      </p:sp>
      <p:sp>
        <p:nvSpPr>
          <p:cNvPr id="5135" name="Rectangle 2"/>
          <p:cNvSpPr>
            <a:spLocks noGrp="1" noChangeArrowheads="1"/>
          </p:cNvSpPr>
          <p:nvPr>
            <p:ph type="title"/>
          </p:nvPr>
        </p:nvSpPr>
        <p:spPr/>
        <p:txBody>
          <a:bodyPr/>
          <a:lstStyle/>
          <a:p>
            <a:pPr eaLnBrk="1" hangingPunct="1"/>
            <a:r>
              <a:rPr lang="en-US" smtClean="0"/>
              <a:t>Intro to Probability (Motivation)</a:t>
            </a:r>
          </a:p>
        </p:txBody>
      </p:sp>
      <p:sp>
        <p:nvSpPr>
          <p:cNvPr id="5136" name="Rectangle 3"/>
          <p:cNvSpPr>
            <a:spLocks noGrp="1" noChangeArrowheads="1"/>
          </p:cNvSpPr>
          <p:nvPr>
            <p:ph type="body" idx="1"/>
          </p:nvPr>
        </p:nvSpPr>
        <p:spPr>
          <a:xfrm>
            <a:off x="357188" y="857250"/>
            <a:ext cx="8458200" cy="2020888"/>
          </a:xfrm>
        </p:spPr>
        <p:txBody>
          <a:bodyPr/>
          <a:lstStyle/>
          <a:p>
            <a:pPr eaLnBrk="1" hangingPunct="1">
              <a:buFontTx/>
              <a:buChar char="•"/>
            </a:pPr>
            <a:r>
              <a:rPr lang="en-US" i="1" dirty="0" smtClean="0"/>
              <a:t>Will it rain in 10 days? Was it raining 198 days ago?</a:t>
            </a:r>
          </a:p>
          <a:p>
            <a:pPr eaLnBrk="1" hangingPunct="1">
              <a:buFontTx/>
              <a:buChar char="•"/>
            </a:pPr>
            <a:r>
              <a:rPr lang="en-US" i="1" dirty="0" smtClean="0"/>
              <a:t>Right now, how many people are in this room? in this building (DMP)? At UBC? ….Yesterday?</a:t>
            </a:r>
          </a:p>
        </p:txBody>
      </p:sp>
      <p:sp>
        <p:nvSpPr>
          <p:cNvPr id="7" name="Rectangle 3"/>
          <p:cNvSpPr txBox="1">
            <a:spLocks noChangeArrowheads="1"/>
          </p:cNvSpPr>
          <p:nvPr/>
        </p:nvSpPr>
        <p:spPr bwMode="auto">
          <a:xfrm>
            <a:off x="214313" y="3143250"/>
            <a:ext cx="8458200" cy="3000375"/>
          </a:xfrm>
          <a:prstGeom prst="rect">
            <a:avLst/>
          </a:prstGeom>
          <a:noFill/>
          <a:ln w="9525">
            <a:noFill/>
            <a:miter lim="800000"/>
            <a:headEnd/>
            <a:tailEnd/>
          </a:ln>
          <a:effectLst/>
        </p:spPr>
        <p:txBody>
          <a:bodyPr/>
          <a:lstStyle/>
          <a:p>
            <a:pPr marL="342900" indent="-342900">
              <a:spcBef>
                <a:spcPct val="20000"/>
              </a:spcBef>
              <a:buFontTx/>
              <a:buChar char="•"/>
              <a:defRPr/>
            </a:pPr>
            <a:r>
              <a:rPr lang="en-US" sz="3200" kern="0" dirty="0">
                <a:latin typeface="+mn-lt"/>
              </a:rPr>
              <a:t>AI agents (and humans </a:t>
            </a:r>
            <a:r>
              <a:rPr lang="en-US" sz="3200" kern="0" dirty="0">
                <a:latin typeface="+mn-lt"/>
                <a:sym typeface="Wingdings" pitchFamily="2" charset="2"/>
              </a:rPr>
              <a:t></a:t>
            </a:r>
            <a:r>
              <a:rPr lang="en-US" sz="3200" kern="0" dirty="0">
                <a:latin typeface="+mn-lt"/>
              </a:rPr>
              <a:t>) are not omniscient</a:t>
            </a:r>
          </a:p>
          <a:p>
            <a:pPr marL="342900" indent="-342900">
              <a:spcBef>
                <a:spcPct val="20000"/>
              </a:spcBef>
              <a:buFontTx/>
              <a:buChar char="•"/>
              <a:defRPr/>
            </a:pPr>
            <a:endParaRPr lang="en-US" sz="3200" kern="0" dirty="0">
              <a:latin typeface="+mn-lt"/>
            </a:endParaRPr>
          </a:p>
          <a:p>
            <a:pPr marL="342900" indent="-342900">
              <a:spcBef>
                <a:spcPct val="20000"/>
              </a:spcBef>
              <a:buFont typeface="Arial" pitchFamily="34" charset="0"/>
              <a:buChar char="•"/>
              <a:defRPr/>
            </a:pPr>
            <a:r>
              <a:rPr lang="en-US" sz="3200" kern="0" dirty="0">
                <a:latin typeface="+mn-lt"/>
              </a:rPr>
              <a:t>And the problem is not only predicting the future or “remembering” the past</a:t>
            </a:r>
          </a:p>
        </p:txBody>
      </p:sp>
      <mc:AlternateContent xmlns:mc="http://schemas.openxmlformats.org/markup-compatibility/2006" xmlns:p14="http://schemas.microsoft.com/office/powerpoint/2010/main">
        <mc:Choice Requires="p14">
          <p:contentPart p14:bwMode="auto" r:id="rId3">
            <p14:nvContentPartPr>
              <p14:cNvPr id="5138" name="Ink 18"/>
              <p14:cNvContentPartPr>
                <a14:cpLocks xmlns:a14="http://schemas.microsoft.com/office/drawing/2010/main" noRot="1" noChangeAspect="1" noEditPoints="1" noChangeArrowheads="1" noChangeShapeType="1"/>
              </p14:cNvContentPartPr>
              <p14:nvPr/>
            </p14:nvContentPartPr>
            <p14:xfrm>
              <a:off x="5618163" y="5262563"/>
              <a:ext cx="2370137" cy="141287"/>
            </p14:xfrm>
          </p:contentPart>
        </mc:Choice>
        <mc:Fallback xmlns="">
          <p:pic>
            <p:nvPicPr>
              <p:cNvPr id="5138" name="Ink 18"/>
              <p:cNvPicPr>
                <a:picLocks noRot="1" noChangeAspect="1" noEditPoints="1" noChangeArrowheads="1" noChangeShapeType="1"/>
              </p:cNvPicPr>
              <p:nvPr/>
            </p:nvPicPr>
            <p:blipFill>
              <a:blip r:embed="rId4"/>
              <a:stretch>
                <a:fillRect/>
              </a:stretch>
            </p:blipFill>
            <p:spPr>
              <a:xfrm>
                <a:off x="5613843" y="5255013"/>
                <a:ext cx="2384896" cy="16034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39" name="Ink 19"/>
              <p14:cNvContentPartPr>
                <a14:cpLocks xmlns:a14="http://schemas.microsoft.com/office/drawing/2010/main" noRot="1" noChangeAspect="1" noEditPoints="1" noChangeArrowheads="1" noChangeShapeType="1"/>
              </p14:cNvContentPartPr>
              <p14:nvPr/>
            </p14:nvContentPartPr>
            <p14:xfrm>
              <a:off x="519113" y="5765800"/>
              <a:ext cx="1139825" cy="131763"/>
            </p14:xfrm>
          </p:contentPart>
        </mc:Choice>
        <mc:Fallback xmlns="">
          <p:pic>
            <p:nvPicPr>
              <p:cNvPr id="5139" name="Ink 19"/>
              <p:cNvPicPr>
                <a:picLocks noRot="1" noChangeAspect="1" noEditPoints="1" noChangeArrowheads="1" noChangeShapeType="1"/>
              </p:cNvPicPr>
              <p:nvPr/>
            </p:nvPicPr>
            <p:blipFill>
              <a:blip r:embed="rId6"/>
              <a:stretch>
                <a:fillRect/>
              </a:stretch>
            </p:blipFill>
            <p:spPr>
              <a:xfrm>
                <a:off x="511553" y="5754280"/>
                <a:ext cx="1151706" cy="15408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40" name="Ink 20"/>
              <p14:cNvContentPartPr>
                <a14:cpLocks xmlns:a14="http://schemas.microsoft.com/office/drawing/2010/main" noRot="1" noChangeAspect="1" noEditPoints="1" noChangeArrowheads="1" noChangeShapeType="1"/>
              </p14:cNvContentPartPr>
              <p14:nvPr/>
            </p14:nvContentPartPr>
            <p14:xfrm>
              <a:off x="4114800" y="5870575"/>
              <a:ext cx="1371600" cy="250825"/>
            </p14:xfrm>
          </p:contentPart>
        </mc:Choice>
        <mc:Fallback xmlns="">
          <p:pic>
            <p:nvPicPr>
              <p:cNvPr id="5140" name="Ink 20"/>
              <p:cNvPicPr>
                <a:picLocks noRot="1" noChangeAspect="1" noEditPoints="1" noChangeArrowheads="1" noChangeShapeType="1"/>
              </p:cNvPicPr>
              <p:nvPr/>
            </p:nvPicPr>
            <p:blipFill>
              <a:blip r:embed="rId8"/>
              <a:stretch>
                <a:fillRect/>
              </a:stretch>
            </p:blipFill>
            <p:spPr>
              <a:xfrm>
                <a:off x="4105080" y="5865537"/>
                <a:ext cx="1385280" cy="26629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41" name="Ink 21"/>
              <p14:cNvContentPartPr>
                <a14:cpLocks xmlns:a14="http://schemas.microsoft.com/office/drawing/2010/main" noRot="1" noChangeAspect="1" noEditPoints="1" noChangeArrowheads="1" noChangeShapeType="1"/>
              </p14:cNvContentPartPr>
              <p14:nvPr/>
            </p14:nvContentPartPr>
            <p14:xfrm>
              <a:off x="5713413" y="5889625"/>
              <a:ext cx="968375" cy="261938"/>
            </p14:xfrm>
          </p:contentPart>
        </mc:Choice>
        <mc:Fallback xmlns="">
          <p:pic>
            <p:nvPicPr>
              <p:cNvPr id="5141" name="Ink 21"/>
              <p:cNvPicPr>
                <a:picLocks noRot="1" noChangeAspect="1" noEditPoints="1" noChangeArrowheads="1" noChangeShapeType="1"/>
              </p:cNvPicPr>
              <p:nvPr/>
            </p:nvPicPr>
            <p:blipFill>
              <a:blip r:embed="rId10"/>
              <a:stretch>
                <a:fillRect/>
              </a:stretch>
            </p:blipFill>
            <p:spPr>
              <a:xfrm>
                <a:off x="5701885" y="5878502"/>
                <a:ext cx="992512" cy="2823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42" name="Ink 22"/>
              <p14:cNvContentPartPr>
                <a14:cpLocks xmlns:a14="http://schemas.microsoft.com/office/drawing/2010/main" noRot="1" noChangeAspect="1" noEditPoints="1" noChangeArrowheads="1" noChangeShapeType="1"/>
              </p14:cNvContentPartPr>
              <p14:nvPr/>
            </p14:nvContentPartPr>
            <p14:xfrm>
              <a:off x="1698625" y="1314450"/>
              <a:ext cx="2066925" cy="57150"/>
            </p14:xfrm>
          </p:contentPart>
        </mc:Choice>
        <mc:Fallback xmlns="">
          <p:pic>
            <p:nvPicPr>
              <p:cNvPr id="5142" name="Ink 22"/>
              <p:cNvPicPr>
                <a:picLocks noRot="1" noChangeAspect="1" noEditPoints="1" noChangeArrowheads="1" noChangeShapeType="1"/>
              </p:cNvPicPr>
              <p:nvPr/>
            </p:nvPicPr>
            <p:blipFill>
              <a:blip r:embed="rId12"/>
              <a:stretch>
                <a:fillRect/>
              </a:stretch>
            </p:blipFill>
            <p:spPr>
              <a:xfrm>
                <a:off x="1695745" y="1303960"/>
                <a:ext cx="2077364" cy="7704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143" name="Ink 23"/>
              <p14:cNvContentPartPr>
                <a14:cpLocks xmlns:a14="http://schemas.microsoft.com/office/drawing/2010/main" noRot="1" noChangeAspect="1" noEditPoints="1" noChangeArrowheads="1" noChangeShapeType="1"/>
              </p14:cNvContentPartPr>
              <p14:nvPr/>
            </p14:nvContentPartPr>
            <p14:xfrm>
              <a:off x="5203825" y="1390650"/>
              <a:ext cx="2493963" cy="12700"/>
            </p14:xfrm>
          </p:contentPart>
        </mc:Choice>
        <mc:Fallback xmlns="">
          <p:pic>
            <p:nvPicPr>
              <p:cNvPr id="5143" name="Ink 23"/>
              <p:cNvPicPr>
                <a:picLocks noRot="1" noChangeAspect="1" noEditPoints="1" noChangeArrowheads="1" noChangeShapeType="1"/>
              </p:cNvPicPr>
              <p:nvPr/>
            </p:nvPicPr>
            <p:blipFill>
              <a:blip r:embed="rId14"/>
              <a:stretch>
                <a:fillRect/>
              </a:stretch>
            </p:blipFill>
            <p:spPr>
              <a:xfrm>
                <a:off x="5200587" y="1382806"/>
                <a:ext cx="2508356" cy="3212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44" name="Ink 24"/>
              <p14:cNvContentPartPr>
                <a14:cpLocks xmlns:a14="http://schemas.microsoft.com/office/drawing/2010/main" noRot="1" noChangeAspect="1" noEditPoints="1" noChangeArrowheads="1" noChangeShapeType="1"/>
              </p14:cNvContentPartPr>
              <p14:nvPr/>
            </p14:nvContentPartPr>
            <p14:xfrm>
              <a:off x="757238" y="1817688"/>
              <a:ext cx="711200" cy="30162"/>
            </p14:xfrm>
          </p:contentPart>
        </mc:Choice>
        <mc:Fallback xmlns="">
          <p:pic>
            <p:nvPicPr>
              <p:cNvPr id="5144" name="Ink 24"/>
              <p:cNvPicPr>
                <a:picLocks noRot="1" noChangeAspect="1" noEditPoints="1" noChangeArrowheads="1" noChangeShapeType="1"/>
              </p:cNvPicPr>
              <p:nvPr/>
            </p:nvPicPr>
            <p:blipFill>
              <a:blip r:embed="rId16"/>
              <a:stretch>
                <a:fillRect/>
              </a:stretch>
            </p:blipFill>
            <p:spPr>
              <a:xfrm>
                <a:off x="754347" y="1811656"/>
                <a:ext cx="723848" cy="4976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145" name="Ink 25"/>
              <p14:cNvContentPartPr>
                <a14:cpLocks xmlns:a14="http://schemas.microsoft.com/office/drawing/2010/main" noRot="1" noChangeAspect="1" noEditPoints="1" noChangeArrowheads="1" noChangeShapeType="1"/>
              </p14:cNvContentPartPr>
              <p14:nvPr/>
            </p14:nvContentPartPr>
            <p14:xfrm>
              <a:off x="1663700" y="882650"/>
              <a:ext cx="2452688" cy="463550"/>
            </p14:xfrm>
          </p:contentPart>
        </mc:Choice>
        <mc:Fallback xmlns="">
          <p:pic>
            <p:nvPicPr>
              <p:cNvPr id="5145" name="Ink 25"/>
              <p:cNvPicPr>
                <a:picLocks noRot="1" noChangeAspect="1" noEditPoints="1" noChangeArrowheads="1" noChangeShapeType="1"/>
              </p:cNvPicPr>
              <p:nvPr/>
            </p:nvPicPr>
            <p:blipFill>
              <a:blip r:embed="rId18"/>
              <a:stretch>
                <a:fillRect/>
              </a:stretch>
            </p:blipFill>
            <p:spPr>
              <a:xfrm>
                <a:off x="1658298" y="872197"/>
                <a:ext cx="2468173" cy="48517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46" name="Ink 26"/>
              <p14:cNvContentPartPr>
                <a14:cpLocks xmlns:a14="http://schemas.microsoft.com/office/drawing/2010/main" noRot="1" noChangeAspect="1" noEditPoints="1" noChangeArrowheads="1" noChangeShapeType="1"/>
              </p14:cNvContentPartPr>
              <p14:nvPr/>
            </p14:nvContentPartPr>
            <p14:xfrm>
              <a:off x="2503488" y="2216150"/>
              <a:ext cx="5494337" cy="79375"/>
            </p14:xfrm>
          </p:contentPart>
        </mc:Choice>
        <mc:Fallback xmlns="">
          <p:pic>
            <p:nvPicPr>
              <p:cNvPr id="5146" name="Ink 26"/>
              <p:cNvPicPr>
                <a:picLocks noRot="1" noChangeAspect="1" noEditPoints="1" noChangeArrowheads="1" noChangeShapeType="1"/>
              </p:cNvPicPr>
              <p:nvPr/>
            </p:nvPicPr>
            <p:blipFill>
              <a:blip r:embed="rId20"/>
              <a:stretch>
                <a:fillRect/>
              </a:stretch>
            </p:blipFill>
            <p:spPr>
              <a:xfrm>
                <a:off x="2499168" y="2204244"/>
                <a:ext cx="5510897" cy="9741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147" name="Ink 27"/>
              <p14:cNvContentPartPr>
                <a14:cpLocks xmlns:a14="http://schemas.microsoft.com/office/drawing/2010/main" noRot="1" noChangeAspect="1" noEditPoints="1" noChangeArrowheads="1" noChangeShapeType="1"/>
              </p14:cNvContentPartPr>
              <p14:nvPr/>
            </p14:nvContentPartPr>
            <p14:xfrm>
              <a:off x="4076700" y="2773363"/>
              <a:ext cx="1230313" cy="25400"/>
            </p14:xfrm>
          </p:contentPart>
        </mc:Choice>
        <mc:Fallback xmlns="">
          <p:pic>
            <p:nvPicPr>
              <p:cNvPr id="5147" name="Ink 27"/>
              <p:cNvPicPr>
                <a:picLocks noRot="1" noChangeAspect="1" noEditPoints="1" noChangeArrowheads="1" noChangeShapeType="1"/>
              </p:cNvPicPr>
              <p:nvPr/>
            </p:nvPicPr>
            <p:blipFill>
              <a:blip r:embed="rId22"/>
              <a:stretch>
                <a:fillRect/>
              </a:stretch>
            </p:blipFill>
            <p:spPr>
              <a:xfrm>
                <a:off x="4073849" y="2761721"/>
                <a:ext cx="1245995" cy="4550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48" name="Ink 28"/>
              <p14:cNvContentPartPr>
                <a14:cpLocks xmlns:a14="http://schemas.microsoft.com/office/drawing/2010/main" noRot="1" noChangeAspect="1" noEditPoints="1" noChangeArrowheads="1" noChangeShapeType="1"/>
              </p14:cNvContentPartPr>
              <p14:nvPr/>
            </p14:nvContentPartPr>
            <p14:xfrm>
              <a:off x="1830388" y="2665413"/>
              <a:ext cx="1803400" cy="77787"/>
            </p14:xfrm>
          </p:contentPart>
        </mc:Choice>
        <mc:Fallback xmlns="">
          <p:pic>
            <p:nvPicPr>
              <p:cNvPr id="5148" name="Ink 28"/>
              <p:cNvPicPr>
                <a:picLocks noRot="1" noChangeAspect="1" noEditPoints="1" noChangeArrowheads="1" noChangeShapeType="1"/>
              </p:cNvPicPr>
              <p:nvPr/>
            </p:nvPicPr>
            <p:blipFill>
              <a:blip r:embed="rId24"/>
              <a:stretch>
                <a:fillRect/>
              </a:stretch>
            </p:blipFill>
            <p:spPr>
              <a:xfrm>
                <a:off x="1827508" y="2658210"/>
                <a:ext cx="1818521" cy="9399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149" name="Ink 29"/>
              <p14:cNvContentPartPr>
                <a14:cpLocks xmlns:a14="http://schemas.microsoft.com/office/drawing/2010/main" noRot="1" noChangeAspect="1" noEditPoints="1" noChangeArrowheads="1" noChangeShapeType="1"/>
              </p14:cNvContentPartPr>
              <p14:nvPr/>
            </p14:nvContentPartPr>
            <p14:xfrm>
              <a:off x="692150" y="4110038"/>
              <a:ext cx="1914525" cy="98425"/>
            </p14:xfrm>
          </p:contentPart>
        </mc:Choice>
        <mc:Fallback xmlns="">
          <p:pic>
            <p:nvPicPr>
              <p:cNvPr id="5149" name="Ink 29"/>
              <p:cNvPicPr>
                <a:picLocks noRot="1" noChangeAspect="1" noEditPoints="1" noChangeArrowheads="1" noChangeShapeType="1"/>
              </p:cNvPicPr>
              <p:nvPr/>
            </p:nvPicPr>
            <p:blipFill>
              <a:blip r:embed="rId26"/>
              <a:stretch>
                <a:fillRect/>
              </a:stretch>
            </p:blipFill>
            <p:spPr>
              <a:xfrm>
                <a:off x="688910" y="4099621"/>
                <a:ext cx="1929645" cy="11171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150" name="Ink 30"/>
              <p14:cNvContentPartPr>
                <a14:cpLocks xmlns:a14="http://schemas.microsoft.com/office/drawing/2010/main" noRot="1" noChangeAspect="1" noEditPoints="1" noChangeArrowheads="1" noChangeShapeType="1"/>
              </p14:cNvContentPartPr>
              <p14:nvPr/>
            </p14:nvContentPartPr>
            <p14:xfrm>
              <a:off x="2720975" y="3754438"/>
              <a:ext cx="1089025" cy="454025"/>
            </p14:xfrm>
          </p:contentPart>
        </mc:Choice>
        <mc:Fallback xmlns="">
          <p:pic>
            <p:nvPicPr>
              <p:cNvPr id="5150" name="Ink 30"/>
              <p:cNvPicPr>
                <a:picLocks noRot="1" noChangeAspect="1" noEditPoints="1" noChangeArrowheads="1" noChangeShapeType="1"/>
              </p:cNvPicPr>
              <p:nvPr/>
            </p:nvPicPr>
            <p:blipFill>
              <a:blip r:embed="rId28"/>
              <a:stretch>
                <a:fillRect/>
              </a:stretch>
            </p:blipFill>
            <p:spPr>
              <a:xfrm>
                <a:off x="2711615" y="3747237"/>
                <a:ext cx="1103425" cy="47202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51" name="Ink 31"/>
              <p14:cNvContentPartPr>
                <a14:cpLocks xmlns:a14="http://schemas.microsoft.com/office/drawing/2010/main" noRot="1" noChangeAspect="1" noEditPoints="1" noChangeArrowheads="1" noChangeShapeType="1"/>
              </p14:cNvContentPartPr>
              <p14:nvPr/>
            </p14:nvContentPartPr>
            <p14:xfrm>
              <a:off x="3960813" y="3684588"/>
              <a:ext cx="1719262" cy="627062"/>
            </p14:xfrm>
          </p:contentPart>
        </mc:Choice>
        <mc:Fallback xmlns="">
          <p:pic>
            <p:nvPicPr>
              <p:cNvPr id="5151" name="Ink 31"/>
              <p:cNvPicPr>
                <a:picLocks noRot="1" noChangeAspect="1" noEditPoints="1" noChangeArrowheads="1" noChangeShapeType="1"/>
              </p:cNvPicPr>
              <p:nvPr/>
            </p:nvPicPr>
            <p:blipFill>
              <a:blip r:embed="rId30"/>
              <a:stretch>
                <a:fillRect/>
              </a:stretch>
            </p:blipFill>
            <p:spPr>
              <a:xfrm>
                <a:off x="3953616" y="3677029"/>
                <a:ext cx="1736534" cy="6450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152" name="Ink 32"/>
              <p14:cNvContentPartPr>
                <a14:cpLocks xmlns:a14="http://schemas.microsoft.com/office/drawing/2010/main" noRot="1" noChangeAspect="1" noEditPoints="1" noChangeArrowheads="1" noChangeShapeType="1"/>
              </p14:cNvContentPartPr>
              <p14:nvPr/>
            </p14:nvContentPartPr>
            <p14:xfrm>
              <a:off x="1058863" y="4351338"/>
              <a:ext cx="636587" cy="444500"/>
            </p14:xfrm>
          </p:contentPart>
        </mc:Choice>
        <mc:Fallback xmlns="">
          <p:pic>
            <p:nvPicPr>
              <p:cNvPr id="5152" name="Ink 32"/>
              <p:cNvPicPr>
                <a:picLocks noRot="1" noChangeAspect="1" noEditPoints="1" noChangeArrowheads="1" noChangeShapeType="1"/>
              </p:cNvPicPr>
              <p:nvPr/>
            </p:nvPicPr>
            <p:blipFill>
              <a:blip r:embed="rId32"/>
              <a:stretch>
                <a:fillRect/>
              </a:stretch>
            </p:blipFill>
            <p:spPr>
              <a:xfrm>
                <a:off x="1054542" y="4348459"/>
                <a:ext cx="651710" cy="45313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153" name="Ink 33"/>
              <p14:cNvContentPartPr>
                <a14:cpLocks xmlns:a14="http://schemas.microsoft.com/office/drawing/2010/main" noRot="1" noChangeAspect="1" noEditPoints="1" noChangeArrowheads="1" noChangeShapeType="1"/>
              </p14:cNvContentPartPr>
              <p14:nvPr/>
            </p14:nvContentPartPr>
            <p14:xfrm>
              <a:off x="1873250" y="4495800"/>
              <a:ext cx="412750" cy="146050"/>
            </p14:xfrm>
          </p:contentPart>
        </mc:Choice>
        <mc:Fallback xmlns="">
          <p:pic>
            <p:nvPicPr>
              <p:cNvPr id="5153" name="Ink 33"/>
              <p:cNvPicPr>
                <a:picLocks noRot="1" noChangeAspect="1" noEditPoints="1" noChangeArrowheads="1" noChangeShapeType="1"/>
              </p:cNvPicPr>
              <p:nvPr/>
            </p:nvPicPr>
            <p:blipFill>
              <a:blip r:embed="rId34"/>
              <a:stretch>
                <a:fillRect/>
              </a:stretch>
            </p:blipFill>
            <p:spPr>
              <a:xfrm>
                <a:off x="1870011" y="4485728"/>
                <a:ext cx="426424" cy="16691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154" name="Ink 34"/>
              <p14:cNvContentPartPr>
                <a14:cpLocks xmlns:a14="http://schemas.microsoft.com/office/drawing/2010/main" noRot="1" noChangeAspect="1" noEditPoints="1" noChangeArrowheads="1" noChangeShapeType="1"/>
              </p14:cNvContentPartPr>
              <p14:nvPr/>
            </p14:nvContentPartPr>
            <p14:xfrm>
              <a:off x="2500313" y="4316413"/>
              <a:ext cx="1366837" cy="468312"/>
            </p14:xfrm>
          </p:contentPart>
        </mc:Choice>
        <mc:Fallback xmlns="">
          <p:pic>
            <p:nvPicPr>
              <p:cNvPr id="5154" name="Ink 34"/>
              <p:cNvPicPr>
                <a:picLocks noRot="1" noChangeAspect="1" noEditPoints="1" noChangeArrowheads="1" noChangeShapeType="1"/>
              </p:cNvPicPr>
              <p:nvPr/>
            </p:nvPicPr>
            <p:blipFill>
              <a:blip r:embed="rId36"/>
              <a:stretch>
                <a:fillRect/>
              </a:stretch>
            </p:blipFill>
            <p:spPr>
              <a:xfrm>
                <a:off x="2492753" y="4310294"/>
                <a:ext cx="1377636" cy="48559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55" name="Ink 35"/>
              <p14:cNvContentPartPr>
                <a14:cpLocks xmlns:a14="http://schemas.microsoft.com/office/drawing/2010/main" noRot="1" noChangeAspect="1" noEditPoints="1" noChangeArrowheads="1" noChangeShapeType="1"/>
              </p14:cNvContentPartPr>
              <p14:nvPr/>
            </p14:nvContentPartPr>
            <p14:xfrm>
              <a:off x="2554288" y="5802313"/>
              <a:ext cx="682625" cy="317500"/>
            </p14:xfrm>
          </p:contentPart>
        </mc:Choice>
        <mc:Fallback xmlns="">
          <p:pic>
            <p:nvPicPr>
              <p:cNvPr id="5155" name="Ink 35"/>
              <p:cNvPicPr>
                <a:picLocks noRot="1" noChangeAspect="1" noEditPoints="1" noChangeArrowheads="1" noChangeShapeType="1"/>
              </p:cNvPicPr>
              <p:nvPr/>
            </p:nvPicPr>
            <p:blipFill>
              <a:blip r:embed="rId38"/>
              <a:stretch>
                <a:fillRect/>
              </a:stretch>
            </p:blipFill>
            <p:spPr>
              <a:xfrm>
                <a:off x="2547811" y="5793303"/>
                <a:ext cx="699898" cy="339844"/>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408DD995-5ABB-4562-896C-D992D69F52FF}" type="slidenum">
              <a:rPr lang="en-US"/>
              <a:pPr>
                <a:defRPr/>
              </a:pPr>
              <a:t>12</a:t>
            </a:fld>
            <a:endParaRPr lang="en-US"/>
          </a:p>
        </p:txBody>
      </p:sp>
      <p:sp>
        <p:nvSpPr>
          <p:cNvPr id="6153" name="Rectangle 2"/>
          <p:cNvSpPr>
            <a:spLocks noGrp="1" noChangeArrowheads="1"/>
          </p:cNvSpPr>
          <p:nvPr>
            <p:ph type="title"/>
          </p:nvPr>
        </p:nvSpPr>
        <p:spPr/>
        <p:txBody>
          <a:bodyPr/>
          <a:lstStyle/>
          <a:p>
            <a:pPr eaLnBrk="1" hangingPunct="1"/>
            <a:r>
              <a:rPr lang="en-US" smtClean="0"/>
              <a:t>Intro to Probability (Key points)</a:t>
            </a:r>
          </a:p>
        </p:txBody>
      </p:sp>
      <p:sp>
        <p:nvSpPr>
          <p:cNvPr id="616451" name="Rectangle 3"/>
          <p:cNvSpPr>
            <a:spLocks noGrp="1" noChangeArrowheads="1"/>
          </p:cNvSpPr>
          <p:nvPr>
            <p:ph type="body" idx="1"/>
          </p:nvPr>
        </p:nvSpPr>
        <p:spPr>
          <a:xfrm>
            <a:off x="395288" y="908050"/>
            <a:ext cx="8748712" cy="5021263"/>
          </a:xfrm>
        </p:spPr>
        <p:txBody>
          <a:bodyPr/>
          <a:lstStyle/>
          <a:p>
            <a:pPr eaLnBrk="1" hangingPunct="1">
              <a:buFontTx/>
              <a:buChar char="•"/>
            </a:pPr>
            <a:r>
              <a:rPr lang="en-US" sz="3200" smtClean="0"/>
              <a:t>Are agents all ignorant/uncertain to the same degree?</a:t>
            </a:r>
          </a:p>
          <a:p>
            <a:pPr eaLnBrk="1" hangingPunct="1">
              <a:buFontTx/>
              <a:buChar char="•"/>
            </a:pPr>
            <a:endParaRPr lang="en-US" sz="3200" smtClean="0"/>
          </a:p>
          <a:p>
            <a:pPr eaLnBrk="1" hangingPunct="1">
              <a:buFontTx/>
              <a:buChar char="•"/>
            </a:pPr>
            <a:r>
              <a:rPr lang="en-US" sz="3200" smtClean="0"/>
              <a:t>Should an agent act only when it is certain about  relevant knowledge? </a:t>
            </a:r>
          </a:p>
          <a:p>
            <a:pPr eaLnBrk="1" hangingPunct="1">
              <a:buFontTx/>
              <a:buChar char="•"/>
            </a:pPr>
            <a:r>
              <a:rPr lang="en-US" sz="3200" smtClean="0"/>
              <a:t>(not acting usually has implications)</a:t>
            </a:r>
          </a:p>
          <a:p>
            <a:pPr eaLnBrk="1" hangingPunct="1">
              <a:buFontTx/>
              <a:buChar char="•"/>
            </a:pPr>
            <a:endParaRPr lang="en-US" sz="3200" smtClean="0"/>
          </a:p>
          <a:p>
            <a:pPr eaLnBrk="1" hangingPunct="1">
              <a:buFontTx/>
              <a:buChar char="•"/>
            </a:pPr>
            <a:r>
              <a:rPr lang="en-US" sz="3200" smtClean="0"/>
              <a:t>So agents need to </a:t>
            </a:r>
            <a:r>
              <a:rPr lang="en-US" sz="3200" b="1" smtClean="0"/>
              <a:t>represent and reason about their ignorance/ uncertainty</a:t>
            </a:r>
          </a:p>
        </p:txBody>
      </p:sp>
      <mc:AlternateContent xmlns:mc="http://schemas.openxmlformats.org/markup-compatibility/2006" xmlns:p14="http://schemas.microsoft.com/office/powerpoint/2010/main">
        <mc:Choice Requires="p14">
          <p:contentPart p14:bwMode="auto" r:id="rId3">
            <p14:nvContentPartPr>
              <p14:cNvPr id="6155" name="Ink 11"/>
              <p14:cNvContentPartPr>
                <a14:cpLocks xmlns:a14="http://schemas.microsoft.com/office/drawing/2010/main" noRot="1" noChangeAspect="1" noEditPoints="1" noChangeArrowheads="1" noChangeShapeType="1"/>
              </p14:cNvContentPartPr>
              <p14:nvPr/>
            </p14:nvContentPartPr>
            <p14:xfrm>
              <a:off x="3005138" y="1685925"/>
              <a:ext cx="2114550" cy="400050"/>
            </p14:xfrm>
          </p:contentPart>
        </mc:Choice>
        <mc:Fallback xmlns="">
          <p:pic>
            <p:nvPicPr>
              <p:cNvPr id="6155" name="Ink 11"/>
              <p:cNvPicPr>
                <a:picLocks noRot="1" noChangeAspect="1" noEditPoints="1" noChangeArrowheads="1" noChangeShapeType="1"/>
              </p:cNvPicPr>
              <p:nvPr/>
            </p:nvPicPr>
            <p:blipFill>
              <a:blip r:embed="rId4"/>
              <a:stretch>
                <a:fillRect/>
              </a:stretch>
            </p:blipFill>
            <p:spPr>
              <a:xfrm>
                <a:off x="2997218" y="1682684"/>
                <a:ext cx="2126789" cy="41409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56" name="Ink 12"/>
              <p14:cNvContentPartPr>
                <a14:cpLocks xmlns:a14="http://schemas.microsoft.com/office/drawing/2010/main" noRot="1" noChangeAspect="1" noEditPoints="1" noChangeArrowheads="1" noChangeShapeType="1"/>
              </p14:cNvContentPartPr>
              <p14:nvPr/>
            </p14:nvContentPartPr>
            <p14:xfrm>
              <a:off x="7235825" y="3695700"/>
              <a:ext cx="579438" cy="227013"/>
            </p14:xfrm>
          </p:contentPart>
        </mc:Choice>
        <mc:Fallback xmlns="">
          <p:pic>
            <p:nvPicPr>
              <p:cNvPr id="6156" name="Ink 12"/>
              <p:cNvPicPr>
                <a:picLocks noRot="1" noChangeAspect="1" noEditPoints="1" noChangeArrowheads="1" noChangeShapeType="1"/>
              </p:cNvPicPr>
              <p:nvPr/>
            </p:nvPicPr>
            <p:blipFill>
              <a:blip r:embed="rId6"/>
              <a:stretch>
                <a:fillRect/>
              </a:stretch>
            </p:blipFill>
            <p:spPr>
              <a:xfrm>
                <a:off x="7226468" y="3687425"/>
                <a:ext cx="597793" cy="247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57" name="Ink 13"/>
              <p14:cNvContentPartPr>
                <a14:cpLocks xmlns:a14="http://schemas.microsoft.com/office/drawing/2010/main" noRot="1" noChangeAspect="1" noEditPoints="1" noChangeArrowheads="1" noChangeShapeType="1"/>
              </p14:cNvContentPartPr>
              <p14:nvPr/>
            </p14:nvContentPartPr>
            <p14:xfrm>
              <a:off x="2984500" y="2125663"/>
              <a:ext cx="2268538" cy="103187"/>
            </p14:xfrm>
          </p:contentPart>
        </mc:Choice>
        <mc:Fallback xmlns="">
          <p:pic>
            <p:nvPicPr>
              <p:cNvPr id="6157" name="Ink 13"/>
              <p:cNvPicPr>
                <a:picLocks noRot="1" noChangeAspect="1" noEditPoints="1" noChangeArrowheads="1" noChangeShapeType="1"/>
              </p:cNvPicPr>
              <p:nvPr/>
            </p:nvPicPr>
            <p:blipFill>
              <a:blip r:embed="rId8"/>
              <a:stretch>
                <a:fillRect/>
              </a:stretch>
            </p:blipFill>
            <p:spPr>
              <a:xfrm>
                <a:off x="2979461" y="2121707"/>
                <a:ext cx="2283654" cy="11670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58" name="Ink 14"/>
              <p14:cNvContentPartPr>
                <a14:cpLocks xmlns:a14="http://schemas.microsoft.com/office/drawing/2010/main" noRot="1" noChangeAspect="1" noEditPoints="1" noChangeArrowheads="1" noChangeShapeType="1"/>
              </p14:cNvContentPartPr>
              <p14:nvPr/>
            </p14:nvContentPartPr>
            <p14:xfrm>
              <a:off x="2295525" y="3549650"/>
              <a:ext cx="3232150" cy="60325"/>
            </p14:xfrm>
          </p:contentPart>
        </mc:Choice>
        <mc:Fallback xmlns="">
          <p:pic>
            <p:nvPicPr>
              <p:cNvPr id="6158" name="Ink 14"/>
              <p:cNvPicPr>
                <a:picLocks noRot="1" noChangeAspect="1" noEditPoints="1" noChangeArrowheads="1" noChangeShapeType="1"/>
              </p:cNvPicPr>
              <p:nvPr/>
            </p:nvPicPr>
            <p:blipFill>
              <a:blip r:embed="rId10"/>
              <a:stretch>
                <a:fillRect/>
              </a:stretch>
            </p:blipFill>
            <p:spPr>
              <a:xfrm>
                <a:off x="2292281" y="3543939"/>
                <a:ext cx="3247648" cy="7210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59" name="Ink 15"/>
              <p14:cNvContentPartPr>
                <a14:cpLocks xmlns:a14="http://schemas.microsoft.com/office/drawing/2010/main" noRot="1" noChangeAspect="1" noEditPoints="1" noChangeArrowheads="1" noChangeShapeType="1"/>
              </p14:cNvContentPartPr>
              <p14:nvPr/>
            </p14:nvContentPartPr>
            <p14:xfrm>
              <a:off x="4240213" y="5299075"/>
              <a:ext cx="3956050" cy="36513"/>
            </p14:xfrm>
          </p:contentPart>
        </mc:Choice>
        <mc:Fallback xmlns="">
          <p:pic>
            <p:nvPicPr>
              <p:cNvPr id="6159" name="Ink 15"/>
              <p:cNvPicPr>
                <a:picLocks noRot="1" noChangeAspect="1" noEditPoints="1" noChangeArrowheads="1" noChangeShapeType="1"/>
              </p:cNvPicPr>
              <p:nvPr/>
            </p:nvPicPr>
            <p:blipFill>
              <a:blip r:embed="rId12"/>
              <a:stretch>
                <a:fillRect/>
              </a:stretch>
            </p:blipFill>
            <p:spPr>
              <a:xfrm>
                <a:off x="4237333" y="5287868"/>
                <a:ext cx="3966130" cy="5711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60" name="Ink 16"/>
              <p14:cNvContentPartPr>
                <a14:cpLocks xmlns:a14="http://schemas.microsoft.com/office/drawing/2010/main" noRot="1" noChangeAspect="1" noEditPoints="1" noChangeArrowheads="1" noChangeShapeType="1"/>
              </p14:cNvContentPartPr>
              <p14:nvPr/>
            </p14:nvContentPartPr>
            <p14:xfrm>
              <a:off x="4892675" y="5802313"/>
              <a:ext cx="1914525" cy="28575"/>
            </p14:xfrm>
          </p:contentPart>
        </mc:Choice>
        <mc:Fallback xmlns="">
          <p:pic>
            <p:nvPicPr>
              <p:cNvPr id="6160" name="Ink 16"/>
              <p:cNvPicPr>
                <a:picLocks noRot="1" noChangeAspect="1" noEditPoints="1" noChangeArrowheads="1" noChangeShapeType="1"/>
              </p:cNvPicPr>
              <p:nvPr/>
            </p:nvPicPr>
            <p:blipFill>
              <a:blip r:embed="rId14"/>
              <a:stretch>
                <a:fillRect/>
              </a:stretch>
            </p:blipFill>
            <p:spPr>
              <a:xfrm>
                <a:off x="4889795" y="5797249"/>
                <a:ext cx="1928925" cy="4449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61" name="Ink 17"/>
              <p14:cNvContentPartPr>
                <a14:cpLocks xmlns:a14="http://schemas.microsoft.com/office/drawing/2010/main" noRot="1" noChangeAspect="1" noEditPoints="1" noChangeArrowheads="1" noChangeShapeType="1"/>
              </p14:cNvContentPartPr>
              <p14:nvPr/>
            </p14:nvContentPartPr>
            <p14:xfrm>
              <a:off x="1947863" y="1425575"/>
              <a:ext cx="884237" cy="892175"/>
            </p14:xfrm>
          </p:contentPart>
        </mc:Choice>
        <mc:Fallback xmlns="">
          <p:pic>
            <p:nvPicPr>
              <p:cNvPr id="6161" name="Ink 17"/>
              <p:cNvPicPr>
                <a:picLocks noRot="1" noChangeAspect="1" noEditPoints="1" noChangeArrowheads="1" noChangeShapeType="1"/>
              </p:cNvPicPr>
              <p:nvPr/>
            </p:nvPicPr>
            <p:blipFill>
              <a:blip r:embed="rId16"/>
              <a:stretch>
                <a:fillRect/>
              </a:stretch>
            </p:blipFill>
            <p:spPr>
              <a:xfrm>
                <a:off x="1944263" y="1423055"/>
                <a:ext cx="895398" cy="901176"/>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4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64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6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1B23C990-F096-48D0-BE46-D186E393CA34}" type="slidenum">
              <a:rPr lang="en-US"/>
              <a:pPr>
                <a:defRPr/>
              </a:pPr>
              <a:t>13</a:t>
            </a:fld>
            <a:endParaRPr lang="en-US"/>
          </a:p>
        </p:txBody>
      </p:sp>
      <p:sp>
        <p:nvSpPr>
          <p:cNvPr id="7183" name="Rectangle 2"/>
          <p:cNvSpPr>
            <a:spLocks noGrp="1" noChangeArrowheads="1"/>
          </p:cNvSpPr>
          <p:nvPr>
            <p:ph type="title"/>
          </p:nvPr>
        </p:nvSpPr>
        <p:spPr/>
        <p:txBody>
          <a:bodyPr/>
          <a:lstStyle/>
          <a:p>
            <a:pPr eaLnBrk="1" hangingPunct="1"/>
            <a:r>
              <a:rPr lang="en-US" smtClean="0"/>
              <a:t>Probability as a formal measure of uncertainty/ignorance</a:t>
            </a:r>
          </a:p>
        </p:txBody>
      </p:sp>
      <p:sp>
        <p:nvSpPr>
          <p:cNvPr id="618499" name="Rectangle 3"/>
          <p:cNvSpPr>
            <a:spLocks noGrp="1" noChangeArrowheads="1"/>
          </p:cNvSpPr>
          <p:nvPr>
            <p:ph type="body" idx="1"/>
          </p:nvPr>
        </p:nvSpPr>
        <p:spPr>
          <a:xfrm>
            <a:off x="323850" y="1268413"/>
            <a:ext cx="8820150" cy="4495800"/>
          </a:xfrm>
        </p:spPr>
        <p:txBody>
          <a:bodyPr/>
          <a:lstStyle/>
          <a:p>
            <a:pPr eaLnBrk="1" hangingPunct="1">
              <a:buFontTx/>
              <a:buChar char="•"/>
            </a:pPr>
            <a:r>
              <a:rPr lang="en-US" dirty="0" smtClean="0"/>
              <a:t>Belief in a proposition </a:t>
            </a:r>
            <a:r>
              <a:rPr lang="en-US" i="1" dirty="0" smtClean="0">
                <a:solidFill>
                  <a:schemeClr val="accent2"/>
                </a:solidFill>
              </a:rPr>
              <a:t>f</a:t>
            </a:r>
            <a:r>
              <a:rPr lang="en-US" dirty="0" smtClean="0">
                <a:solidFill>
                  <a:schemeClr val="accent2"/>
                </a:solidFill>
              </a:rPr>
              <a:t>  </a:t>
            </a:r>
            <a:r>
              <a:rPr lang="en-US" dirty="0" smtClean="0"/>
              <a:t>(e.g., </a:t>
            </a:r>
            <a:r>
              <a:rPr lang="en-US" i="1" dirty="0" smtClean="0"/>
              <a:t>it is raining outside, there are 31 people in this room</a:t>
            </a:r>
            <a:r>
              <a:rPr lang="en-US" dirty="0" smtClean="0"/>
              <a:t>) can be measured in terms of a number between 0 and 1 – this is the probability of </a:t>
            </a:r>
            <a:r>
              <a:rPr lang="en-US" i="1" dirty="0" smtClean="0">
                <a:solidFill>
                  <a:schemeClr val="accent2"/>
                </a:solidFill>
              </a:rPr>
              <a:t>f</a:t>
            </a:r>
          </a:p>
          <a:p>
            <a:pPr lvl="1" eaLnBrk="1" hangingPunct="1"/>
            <a:r>
              <a:rPr lang="en-US" dirty="0" smtClean="0"/>
              <a:t>The probability</a:t>
            </a:r>
            <a:r>
              <a:rPr lang="en-US" sz="2000" dirty="0" smtClean="0"/>
              <a:t> </a:t>
            </a:r>
            <a:r>
              <a:rPr lang="en-US" i="1" dirty="0" smtClean="0">
                <a:solidFill>
                  <a:schemeClr val="accent2"/>
                </a:solidFill>
              </a:rPr>
              <a:t>f</a:t>
            </a:r>
            <a:r>
              <a:rPr lang="en-US" dirty="0" smtClean="0"/>
              <a:t> is </a:t>
            </a:r>
            <a:r>
              <a:rPr lang="en-US" dirty="0" smtClean="0">
                <a:solidFill>
                  <a:schemeClr val="accent2"/>
                </a:solidFill>
              </a:rPr>
              <a:t>0</a:t>
            </a:r>
            <a:r>
              <a:rPr lang="en-US" dirty="0" smtClean="0"/>
              <a:t> means that </a:t>
            </a:r>
            <a:r>
              <a:rPr lang="en-US" i="1" dirty="0" smtClean="0"/>
              <a:t>f</a:t>
            </a:r>
            <a:r>
              <a:rPr lang="en-US" dirty="0" smtClean="0"/>
              <a:t> is believed to be</a:t>
            </a:r>
          </a:p>
          <a:p>
            <a:pPr lvl="1" eaLnBrk="1" hangingPunct="1">
              <a:buFontTx/>
              <a:buNone/>
            </a:pPr>
            <a:endParaRPr lang="en-US" dirty="0" smtClean="0"/>
          </a:p>
          <a:p>
            <a:pPr lvl="1" eaLnBrk="1" hangingPunct="1"/>
            <a:r>
              <a:rPr lang="en-US" dirty="0" smtClean="0"/>
              <a:t>The probability </a:t>
            </a:r>
            <a:r>
              <a:rPr lang="en-US" i="1" dirty="0" smtClean="0">
                <a:solidFill>
                  <a:schemeClr val="accent2"/>
                </a:solidFill>
              </a:rPr>
              <a:t>f</a:t>
            </a:r>
            <a:r>
              <a:rPr lang="en-US" dirty="0" smtClean="0"/>
              <a:t> is </a:t>
            </a:r>
            <a:r>
              <a:rPr lang="en-US" dirty="0" smtClean="0">
                <a:solidFill>
                  <a:schemeClr val="accent2"/>
                </a:solidFill>
              </a:rPr>
              <a:t>1 </a:t>
            </a:r>
            <a:r>
              <a:rPr lang="en-US" dirty="0" smtClean="0"/>
              <a:t>means that </a:t>
            </a:r>
            <a:r>
              <a:rPr lang="en-US" i="1" dirty="0" smtClean="0"/>
              <a:t>f </a:t>
            </a:r>
            <a:r>
              <a:rPr lang="en-US" dirty="0" smtClean="0"/>
              <a:t>is believed to be </a:t>
            </a:r>
            <a:r>
              <a:rPr lang="en-US" dirty="0" smtClean="0">
                <a:solidFill>
                  <a:schemeClr val="accent2"/>
                </a:solidFill>
              </a:rPr>
              <a:t> </a:t>
            </a:r>
          </a:p>
          <a:p>
            <a:pPr lvl="1" eaLnBrk="1" hangingPunct="1"/>
            <a:endParaRPr lang="en-US" dirty="0" smtClean="0"/>
          </a:p>
          <a:p>
            <a:pPr lvl="1" eaLnBrk="1" hangingPunct="1"/>
            <a:r>
              <a:rPr lang="en-US" dirty="0" smtClean="0"/>
              <a:t>Using 0 and 1 is purely a convention.</a:t>
            </a:r>
          </a:p>
          <a:p>
            <a:pPr lvl="1" eaLnBrk="1" hangingPunct="1">
              <a:buFontTx/>
              <a:buNone/>
            </a:pPr>
            <a:endParaRPr lang="en-US" sz="2800" dirty="0" smtClean="0"/>
          </a:p>
        </p:txBody>
      </p:sp>
      <mc:AlternateContent xmlns:mc="http://schemas.openxmlformats.org/markup-compatibility/2006" xmlns:p14="http://schemas.microsoft.com/office/powerpoint/2010/main">
        <mc:Choice Requires="p14">
          <p:contentPart p14:bwMode="auto" r:id="rId3">
            <p14:nvContentPartPr>
              <p14:cNvPr id="7179" name="Ink 15"/>
              <p14:cNvContentPartPr>
                <a14:cpLocks xmlns:a14="http://schemas.microsoft.com/office/drawing/2010/main" noRot="1" noChangeAspect="1" noEditPoints="1" noChangeArrowheads="1" noChangeShapeType="1"/>
              </p14:cNvContentPartPr>
              <p14:nvPr/>
            </p14:nvContentPartPr>
            <p14:xfrm>
              <a:off x="1827213" y="3494088"/>
              <a:ext cx="4762" cy="1587"/>
            </p14:xfrm>
          </p:contentPart>
        </mc:Choice>
        <mc:Fallback xmlns="">
          <p:pic>
            <p:nvPicPr>
              <p:cNvPr id="7179" name="Ink 15"/>
              <p:cNvPicPr>
                <a:picLocks noRot="1" noChangeAspect="1" noEditPoints="1" noChangeArrowheads="1" noChangeShapeType="1"/>
              </p:cNvPicPr>
              <p:nvPr/>
            </p:nvPicPr>
            <p:blipFill>
              <a:blip r:embed="rId4"/>
              <a:stretch>
                <a:fillRect/>
              </a:stretch>
            </p:blipFill>
            <p:spPr>
              <a:xfrm>
                <a:off x="1815125" y="3484249"/>
                <a:ext cx="28938" cy="219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80" name="Ink 16"/>
              <p14:cNvContentPartPr>
                <a14:cpLocks xmlns:a14="http://schemas.microsoft.com/office/drawing/2010/main" noRot="1" noChangeAspect="1" noEditPoints="1" noChangeArrowheads="1" noChangeShapeType="1"/>
              </p14:cNvContentPartPr>
              <p14:nvPr/>
            </p14:nvContentPartPr>
            <p14:xfrm>
              <a:off x="2190750" y="3476625"/>
              <a:ext cx="1588" cy="4763"/>
            </p14:xfrm>
          </p:contentPart>
        </mc:Choice>
        <mc:Fallback xmlns="">
          <p:pic>
            <p:nvPicPr>
              <p:cNvPr id="7180" name="Ink 16"/>
              <p:cNvPicPr>
                <a:picLocks noRot="1" noChangeAspect="1" noEditPoints="1" noChangeArrowheads="1" noChangeShapeType="1"/>
              </p:cNvPicPr>
              <p:nvPr/>
            </p:nvPicPr>
            <p:blipFill>
              <a:blip r:embed="rId6"/>
              <a:stretch>
                <a:fillRect/>
              </a:stretch>
            </p:blipFill>
            <p:spPr>
              <a:xfrm>
                <a:off x="2178840" y="3465398"/>
                <a:ext cx="26599" cy="251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85" name="Ink 17"/>
              <p14:cNvContentPartPr>
                <a14:cpLocks xmlns:a14="http://schemas.microsoft.com/office/drawing/2010/main" noRot="1" noChangeAspect="1" noEditPoints="1" noChangeArrowheads="1" noChangeShapeType="1"/>
              </p14:cNvContentPartPr>
              <p14:nvPr/>
            </p14:nvContentPartPr>
            <p14:xfrm>
              <a:off x="720725" y="1690688"/>
              <a:ext cx="7870825" cy="966787"/>
            </p14:xfrm>
          </p:contentPart>
        </mc:Choice>
        <mc:Fallback xmlns="">
          <p:pic>
            <p:nvPicPr>
              <p:cNvPr id="7185" name="Ink 17"/>
              <p:cNvPicPr>
                <a:picLocks noRot="1" noChangeAspect="1" noEditPoints="1" noChangeArrowheads="1" noChangeShapeType="1"/>
              </p:cNvPicPr>
              <p:nvPr/>
            </p:nvPicPr>
            <p:blipFill>
              <a:blip r:embed="rId8"/>
              <a:stretch>
                <a:fillRect/>
              </a:stretch>
            </p:blipFill>
            <p:spPr>
              <a:xfrm>
                <a:off x="718205" y="1682050"/>
                <a:ext cx="7882345" cy="98766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86" name="Ink 18"/>
              <p14:cNvContentPartPr>
                <a14:cpLocks xmlns:a14="http://schemas.microsoft.com/office/drawing/2010/main" noRot="1" noChangeAspect="1" noEditPoints="1" noChangeArrowheads="1" noChangeShapeType="1"/>
              </p14:cNvContentPartPr>
              <p14:nvPr/>
            </p14:nvContentPartPr>
            <p14:xfrm>
              <a:off x="3165475" y="3613150"/>
              <a:ext cx="995363" cy="327025"/>
            </p14:xfrm>
          </p:contentPart>
        </mc:Choice>
        <mc:Fallback xmlns="">
          <p:pic>
            <p:nvPicPr>
              <p:cNvPr id="7186" name="Ink 18"/>
              <p:cNvPicPr>
                <a:picLocks noRot="1" noChangeAspect="1" noEditPoints="1" noChangeArrowheads="1" noChangeShapeType="1"/>
              </p:cNvPicPr>
              <p:nvPr/>
            </p:nvPicPr>
            <p:blipFill>
              <a:blip r:embed="rId10"/>
              <a:stretch>
                <a:fillRect/>
              </a:stretch>
            </p:blipFill>
            <p:spPr>
              <a:xfrm>
                <a:off x="3158635" y="3606314"/>
                <a:ext cx="1005083" cy="34141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87" name="Ink 19"/>
              <p14:cNvContentPartPr>
                <a14:cpLocks xmlns:a14="http://schemas.microsoft.com/office/drawing/2010/main" noRot="1" noChangeAspect="1" noEditPoints="1" noChangeArrowheads="1" noChangeShapeType="1"/>
              </p14:cNvContentPartPr>
              <p14:nvPr/>
            </p14:nvContentPartPr>
            <p14:xfrm>
              <a:off x="3136900" y="4468813"/>
              <a:ext cx="1166813" cy="365125"/>
            </p14:xfrm>
          </p:contentPart>
        </mc:Choice>
        <mc:Fallback xmlns="">
          <p:pic>
            <p:nvPicPr>
              <p:cNvPr id="7187" name="Ink 19"/>
              <p:cNvPicPr>
                <a:picLocks noRot="1" noChangeAspect="1" noEditPoints="1" noChangeArrowheads="1" noChangeShapeType="1"/>
              </p:cNvPicPr>
              <p:nvPr/>
            </p:nvPicPr>
            <p:blipFill>
              <a:blip r:embed="rId12"/>
              <a:stretch>
                <a:fillRect/>
              </a:stretch>
            </p:blipFill>
            <p:spPr>
              <a:xfrm>
                <a:off x="3127900" y="4459811"/>
                <a:ext cx="1179414" cy="38529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88" name="Ink 20"/>
              <p14:cNvContentPartPr>
                <a14:cpLocks xmlns:a14="http://schemas.microsoft.com/office/drawing/2010/main" noRot="1" noChangeAspect="1" noEditPoints="1" noChangeArrowheads="1" noChangeShapeType="1"/>
              </p14:cNvContentPartPr>
              <p14:nvPr/>
            </p14:nvContentPartPr>
            <p14:xfrm>
              <a:off x="1374775" y="3557588"/>
              <a:ext cx="1474788" cy="400050"/>
            </p14:xfrm>
          </p:contentPart>
        </mc:Choice>
        <mc:Fallback xmlns="">
          <p:pic>
            <p:nvPicPr>
              <p:cNvPr id="7188" name="Ink 20"/>
              <p:cNvPicPr>
                <a:picLocks noRot="1" noChangeAspect="1" noEditPoints="1" noChangeArrowheads="1" noChangeShapeType="1"/>
              </p:cNvPicPr>
              <p:nvPr/>
            </p:nvPicPr>
            <p:blipFill>
              <a:blip r:embed="rId14"/>
              <a:stretch>
                <a:fillRect/>
              </a:stretch>
            </p:blipFill>
            <p:spPr>
              <a:xfrm>
                <a:off x="1366496" y="3552547"/>
                <a:ext cx="1492786" cy="40761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89" name="Ink 21"/>
              <p14:cNvContentPartPr>
                <a14:cpLocks xmlns:a14="http://schemas.microsoft.com/office/drawing/2010/main" noRot="1" noChangeAspect="1" noEditPoints="1" noChangeArrowheads="1" noChangeShapeType="1"/>
              </p14:cNvContentPartPr>
              <p14:nvPr/>
            </p14:nvContentPartPr>
            <p14:xfrm>
              <a:off x="1282700" y="4387850"/>
              <a:ext cx="1473200" cy="533400"/>
            </p14:xfrm>
          </p:contentPart>
        </mc:Choice>
        <mc:Fallback xmlns="">
          <p:pic>
            <p:nvPicPr>
              <p:cNvPr id="7189" name="Ink 21"/>
              <p:cNvPicPr>
                <a:picLocks noRot="1" noChangeAspect="1" noEditPoints="1" noChangeArrowheads="1" noChangeShapeType="1"/>
              </p:cNvPicPr>
              <p:nvPr/>
            </p:nvPicPr>
            <p:blipFill>
              <a:blip r:embed="rId16"/>
              <a:stretch>
                <a:fillRect/>
              </a:stretch>
            </p:blipFill>
            <p:spPr>
              <a:xfrm>
                <a:off x="1276580" y="4383891"/>
                <a:ext cx="1490481" cy="54059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4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4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2AB0E130-34AB-4B16-89D9-016DE6D9C160}" type="slidenum">
              <a:rPr lang="en-US"/>
              <a:pPr>
                <a:defRPr/>
              </a:pPr>
              <a:t>14</a:t>
            </a:fld>
            <a:endParaRPr lang="en-US"/>
          </a:p>
        </p:txBody>
      </p:sp>
      <p:sp>
        <p:nvSpPr>
          <p:cNvPr id="8204" name="Rectangle 2"/>
          <p:cNvSpPr>
            <a:spLocks noGrp="1" noChangeArrowheads="1"/>
          </p:cNvSpPr>
          <p:nvPr>
            <p:ph type="title"/>
          </p:nvPr>
        </p:nvSpPr>
        <p:spPr/>
        <p:txBody>
          <a:bodyPr/>
          <a:lstStyle/>
          <a:p>
            <a:pPr eaLnBrk="1" hangingPunct="1"/>
            <a:r>
              <a:rPr lang="en-US" smtClean="0"/>
              <a:t>Random Variables</a:t>
            </a:r>
          </a:p>
        </p:txBody>
      </p:sp>
      <p:sp>
        <p:nvSpPr>
          <p:cNvPr id="620547" name="Rectangle 3"/>
          <p:cNvSpPr>
            <a:spLocks noGrp="1" noChangeArrowheads="1"/>
          </p:cNvSpPr>
          <p:nvPr>
            <p:ph type="body" idx="1"/>
          </p:nvPr>
        </p:nvSpPr>
        <p:spPr>
          <a:xfrm>
            <a:off x="214313" y="857250"/>
            <a:ext cx="8534400" cy="3162300"/>
          </a:xfrm>
        </p:spPr>
        <p:txBody>
          <a:bodyPr/>
          <a:lstStyle/>
          <a:p>
            <a:pPr eaLnBrk="1" hangingPunct="1">
              <a:buFontTx/>
              <a:buChar char="•"/>
            </a:pPr>
            <a:r>
              <a:rPr lang="en-US" dirty="0" smtClean="0"/>
              <a:t>A </a:t>
            </a:r>
            <a:r>
              <a:rPr lang="en-US" dirty="0" smtClean="0">
                <a:solidFill>
                  <a:schemeClr val="accent2"/>
                </a:solidFill>
              </a:rPr>
              <a:t>random variable</a:t>
            </a:r>
            <a:r>
              <a:rPr lang="en-US" dirty="0" smtClean="0"/>
              <a:t> is a </a:t>
            </a:r>
            <a:r>
              <a:rPr lang="en-US" b="1" dirty="0" smtClean="0"/>
              <a:t>variable</a:t>
            </a:r>
            <a:r>
              <a:rPr lang="en-US" dirty="0" smtClean="0"/>
              <a:t> like the ones we have seen in </a:t>
            </a:r>
            <a:r>
              <a:rPr lang="en-US" b="1" dirty="0" smtClean="0"/>
              <a:t>CSP</a:t>
            </a:r>
            <a:r>
              <a:rPr lang="en-US" dirty="0" smtClean="0"/>
              <a:t> and </a:t>
            </a:r>
            <a:r>
              <a:rPr lang="en-US" b="1" dirty="0" smtClean="0"/>
              <a:t>Planning</a:t>
            </a:r>
            <a:r>
              <a:rPr lang="en-US" dirty="0" smtClean="0"/>
              <a:t>, but the agent can be </a:t>
            </a:r>
            <a:r>
              <a:rPr lang="en-US" b="1" dirty="0" smtClean="0"/>
              <a:t>uncertain about its value</a:t>
            </a:r>
            <a:r>
              <a:rPr lang="en-US" dirty="0" smtClean="0"/>
              <a:t>.</a:t>
            </a:r>
          </a:p>
          <a:p>
            <a:pPr eaLnBrk="1" hangingPunct="1">
              <a:buFontTx/>
              <a:buChar char="•"/>
            </a:pPr>
            <a:r>
              <a:rPr lang="en-US" dirty="0" smtClean="0"/>
              <a:t>As usual </a:t>
            </a:r>
          </a:p>
          <a:p>
            <a:pPr lvl="1" eaLnBrk="1" hangingPunct="1"/>
            <a:r>
              <a:rPr lang="en-US" dirty="0" smtClean="0"/>
              <a:t>The </a:t>
            </a:r>
            <a:r>
              <a:rPr lang="en-US" dirty="0" smtClean="0">
                <a:solidFill>
                  <a:schemeClr val="accent2"/>
                </a:solidFill>
              </a:rPr>
              <a:t>domain</a:t>
            </a:r>
            <a:r>
              <a:rPr lang="en-US" dirty="0" smtClean="0"/>
              <a:t> of a random variable </a:t>
            </a:r>
            <a:r>
              <a:rPr lang="en-US" i="1" dirty="0" smtClean="0"/>
              <a:t>X</a:t>
            </a:r>
            <a:r>
              <a:rPr lang="en-US" dirty="0" smtClean="0"/>
              <a:t>, written </a:t>
            </a:r>
            <a:r>
              <a:rPr lang="en-US" i="1" dirty="0" err="1" smtClean="0"/>
              <a:t>dom</a:t>
            </a:r>
            <a:r>
              <a:rPr lang="en-US" i="1" dirty="0" smtClean="0"/>
              <a:t>(X),</a:t>
            </a:r>
            <a:r>
              <a:rPr lang="en-US" dirty="0" smtClean="0"/>
              <a:t> is the set of values </a:t>
            </a:r>
            <a:r>
              <a:rPr lang="en-US" i="1" dirty="0" smtClean="0"/>
              <a:t>X</a:t>
            </a:r>
            <a:r>
              <a:rPr lang="en-US" dirty="0" smtClean="0"/>
              <a:t> can take</a:t>
            </a:r>
          </a:p>
          <a:p>
            <a:pPr lvl="1" eaLnBrk="1" hangingPunct="1"/>
            <a:r>
              <a:rPr lang="en-US" dirty="0" smtClean="0"/>
              <a:t>values are mutually exclusive and exhaustive </a:t>
            </a:r>
          </a:p>
          <a:p>
            <a:pPr eaLnBrk="1" hangingPunct="1"/>
            <a:endParaRPr lang="en-US" dirty="0" smtClean="0"/>
          </a:p>
          <a:p>
            <a:pPr eaLnBrk="1" hangingPunct="1"/>
            <a:endParaRPr lang="en-US" dirty="0" smtClean="0"/>
          </a:p>
        </p:txBody>
      </p:sp>
      <p:sp>
        <p:nvSpPr>
          <p:cNvPr id="8" name="Rectangle 3"/>
          <p:cNvSpPr txBox="1">
            <a:spLocks noChangeArrowheads="1"/>
          </p:cNvSpPr>
          <p:nvPr/>
        </p:nvSpPr>
        <p:spPr bwMode="auto">
          <a:xfrm>
            <a:off x="0" y="4143375"/>
            <a:ext cx="8458200" cy="590550"/>
          </a:xfrm>
          <a:prstGeom prst="rect">
            <a:avLst/>
          </a:prstGeom>
          <a:noFill/>
          <a:ln w="9525">
            <a:noFill/>
            <a:miter lim="800000"/>
            <a:headEnd/>
            <a:tailEnd/>
          </a:ln>
          <a:effectLst/>
        </p:spPr>
        <p:txBody>
          <a:bodyPr/>
          <a:lstStyle/>
          <a:p>
            <a:pPr marL="342900" indent="-342900">
              <a:spcBef>
                <a:spcPct val="20000"/>
              </a:spcBef>
              <a:defRPr/>
            </a:pPr>
            <a:r>
              <a:rPr lang="en-US" kern="0" dirty="0">
                <a:latin typeface="+mn-lt"/>
              </a:rPr>
              <a:t>Examples </a:t>
            </a:r>
            <a:r>
              <a:rPr lang="en-US" kern="0" dirty="0" smtClean="0">
                <a:latin typeface="+mn-lt"/>
              </a:rPr>
              <a:t>(Boolean </a:t>
            </a:r>
            <a:r>
              <a:rPr lang="en-US" kern="0" dirty="0">
                <a:latin typeface="+mn-lt"/>
              </a:rPr>
              <a:t>and discrete)</a:t>
            </a: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1571625" y="1697038"/>
              <a:ext cx="5584825" cy="2327275"/>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1568025" y="1693438"/>
                <a:ext cx="5599945" cy="23405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8" name="Ink 16"/>
              <p14:cNvContentPartPr>
                <a14:cpLocks xmlns:a14="http://schemas.microsoft.com/office/drawing/2010/main" noRot="1" noChangeAspect="1" noEditPoints="1" noChangeArrowheads="1" noChangeShapeType="1"/>
              </p14:cNvContentPartPr>
              <p14:nvPr/>
            </p14:nvContentPartPr>
            <p14:xfrm>
              <a:off x="1309688" y="4964113"/>
              <a:ext cx="1158875" cy="285750"/>
            </p14:xfrm>
          </p:contentPart>
        </mc:Choice>
        <mc:Fallback xmlns="">
          <p:pic>
            <p:nvPicPr>
              <p:cNvPr id="8208" name="Ink 16"/>
              <p:cNvPicPr>
                <a:picLocks noRot="1" noChangeAspect="1" noEditPoints="1" noChangeArrowheads="1" noChangeShapeType="1"/>
              </p:cNvPicPr>
              <p:nvPr/>
            </p:nvPicPr>
            <p:blipFill>
              <a:blip r:embed="rId6"/>
              <a:stretch>
                <a:fillRect/>
              </a:stretch>
            </p:blipFill>
            <p:spPr>
              <a:xfrm>
                <a:off x="1300328" y="4954744"/>
                <a:ext cx="1171475" cy="3052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9" name="Ink 17"/>
              <p14:cNvContentPartPr>
                <a14:cpLocks xmlns:a14="http://schemas.microsoft.com/office/drawing/2010/main" noRot="1" noChangeAspect="1" noEditPoints="1" noChangeArrowheads="1" noChangeShapeType="1"/>
              </p14:cNvContentPartPr>
              <p14:nvPr/>
            </p14:nvContentPartPr>
            <p14:xfrm>
              <a:off x="2649538" y="4949825"/>
              <a:ext cx="1081087" cy="515938"/>
            </p14:xfrm>
          </p:contentPart>
        </mc:Choice>
        <mc:Fallback xmlns="">
          <p:pic>
            <p:nvPicPr>
              <p:cNvPr id="8209" name="Ink 17"/>
              <p:cNvPicPr>
                <a:picLocks noRot="1" noChangeAspect="1" noEditPoints="1" noChangeArrowheads="1" noChangeShapeType="1"/>
              </p:cNvPicPr>
              <p:nvPr/>
            </p:nvPicPr>
            <p:blipFill>
              <a:blip r:embed="rId8"/>
              <a:stretch>
                <a:fillRect/>
              </a:stretch>
            </p:blipFill>
            <p:spPr>
              <a:xfrm>
                <a:off x="2641618" y="4939009"/>
                <a:ext cx="1092967" cy="53721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0" name="Ink 18"/>
              <p14:cNvContentPartPr>
                <a14:cpLocks xmlns:a14="http://schemas.microsoft.com/office/drawing/2010/main" noRot="1" noChangeAspect="1" noEditPoints="1" noChangeArrowheads="1" noChangeShapeType="1"/>
              </p14:cNvContentPartPr>
              <p14:nvPr/>
            </p14:nvContentPartPr>
            <p14:xfrm>
              <a:off x="4649788" y="4967288"/>
              <a:ext cx="2487612" cy="463550"/>
            </p14:xfrm>
          </p:contentPart>
        </mc:Choice>
        <mc:Fallback xmlns="">
          <p:pic>
            <p:nvPicPr>
              <p:cNvPr id="8210" name="Ink 18"/>
              <p:cNvPicPr>
                <a:picLocks noRot="1" noChangeAspect="1" noEditPoints="1" noChangeArrowheads="1" noChangeShapeType="1"/>
              </p:cNvPicPr>
              <p:nvPr/>
            </p:nvPicPr>
            <p:blipFill>
              <a:blip r:embed="rId10"/>
              <a:stretch>
                <a:fillRect/>
              </a:stretch>
            </p:blipFill>
            <p:spPr>
              <a:xfrm>
                <a:off x="4644388" y="4962609"/>
                <a:ext cx="2505612" cy="47938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1" name="Ink 19"/>
              <p14:cNvContentPartPr>
                <a14:cpLocks xmlns:a14="http://schemas.microsoft.com/office/drawing/2010/main" noRot="1" noChangeAspect="1" noEditPoints="1" noChangeArrowheads="1" noChangeShapeType="1"/>
              </p14:cNvContentPartPr>
              <p14:nvPr/>
            </p14:nvContentPartPr>
            <p14:xfrm>
              <a:off x="6191250" y="5541963"/>
              <a:ext cx="1166813" cy="503237"/>
            </p14:xfrm>
          </p:contentPart>
        </mc:Choice>
        <mc:Fallback xmlns="">
          <p:pic>
            <p:nvPicPr>
              <p:cNvPr id="8211" name="Ink 19"/>
              <p:cNvPicPr>
                <a:picLocks noRot="1" noChangeAspect="1" noEditPoints="1" noChangeArrowheads="1" noChangeShapeType="1"/>
              </p:cNvPicPr>
              <p:nvPr/>
            </p:nvPicPr>
            <p:blipFill>
              <a:blip r:embed="rId12"/>
              <a:stretch>
                <a:fillRect/>
              </a:stretch>
            </p:blipFill>
            <p:spPr>
              <a:xfrm>
                <a:off x="6179009" y="5534764"/>
                <a:ext cx="1189494" cy="52267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2" name="Ink 20"/>
              <p14:cNvContentPartPr>
                <a14:cpLocks xmlns:a14="http://schemas.microsoft.com/office/drawing/2010/main" noRot="1" noChangeAspect="1" noEditPoints="1" noChangeArrowheads="1" noChangeShapeType="1"/>
              </p14:cNvContentPartPr>
              <p14:nvPr/>
            </p14:nvContentPartPr>
            <p14:xfrm>
              <a:off x="1797050" y="5572125"/>
              <a:ext cx="282575" cy="204788"/>
            </p14:xfrm>
          </p:contentPart>
        </mc:Choice>
        <mc:Fallback xmlns="">
          <p:pic>
            <p:nvPicPr>
              <p:cNvPr id="8212" name="Ink 20"/>
              <p:cNvPicPr>
                <a:picLocks noRot="1" noChangeAspect="1" noEditPoints="1" noChangeArrowheads="1" noChangeShapeType="1"/>
              </p:cNvPicPr>
              <p:nvPr/>
            </p:nvPicPr>
            <p:blipFill>
              <a:blip r:embed="rId14"/>
              <a:stretch>
                <a:fillRect/>
              </a:stretch>
            </p:blipFill>
            <p:spPr>
              <a:xfrm>
                <a:off x="1788051" y="5563127"/>
                <a:ext cx="298774" cy="22206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3" name="Ink 21"/>
              <p14:cNvContentPartPr>
                <a14:cpLocks xmlns:a14="http://schemas.microsoft.com/office/drawing/2010/main" noRot="1" noChangeAspect="1" noEditPoints="1" noChangeArrowheads="1" noChangeShapeType="1"/>
              </p14:cNvContentPartPr>
              <p14:nvPr/>
            </p14:nvContentPartPr>
            <p14:xfrm>
              <a:off x="2454275" y="5583238"/>
              <a:ext cx="209550" cy="233362"/>
            </p14:xfrm>
          </p:contentPart>
        </mc:Choice>
        <mc:Fallback xmlns="">
          <p:pic>
            <p:nvPicPr>
              <p:cNvPr id="8213" name="Ink 21"/>
              <p:cNvPicPr>
                <a:picLocks noRot="1" noChangeAspect="1" noEditPoints="1" noChangeArrowheads="1" noChangeShapeType="1"/>
              </p:cNvPicPr>
              <p:nvPr/>
            </p:nvPicPr>
            <p:blipFill>
              <a:blip r:embed="rId16"/>
              <a:stretch>
                <a:fillRect/>
              </a:stretch>
            </p:blipFill>
            <p:spPr>
              <a:xfrm>
                <a:off x="2446354" y="5571714"/>
                <a:ext cx="226472" cy="25641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5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05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A99D6E8B-8F92-4D64-8C29-B98AB6BC2018}" type="slidenum">
              <a:rPr lang="en-US"/>
              <a:pPr>
                <a:defRPr/>
              </a:pPr>
              <a:t>15</a:t>
            </a:fld>
            <a:endParaRPr lang="en-US"/>
          </a:p>
        </p:txBody>
      </p:sp>
      <p:sp>
        <p:nvSpPr>
          <p:cNvPr id="9234" name="Rectangle 2"/>
          <p:cNvSpPr>
            <a:spLocks noGrp="1" noChangeArrowheads="1"/>
          </p:cNvSpPr>
          <p:nvPr>
            <p:ph type="title"/>
          </p:nvPr>
        </p:nvSpPr>
        <p:spPr/>
        <p:txBody>
          <a:bodyPr/>
          <a:lstStyle/>
          <a:p>
            <a:pPr eaLnBrk="1" hangingPunct="1"/>
            <a:r>
              <a:rPr lang="en-US" smtClean="0"/>
              <a:t>Random Variables (cont’)</a:t>
            </a:r>
          </a:p>
        </p:txBody>
      </p:sp>
      <p:sp>
        <p:nvSpPr>
          <p:cNvPr id="622595" name="Rectangle 3"/>
          <p:cNvSpPr>
            <a:spLocks noGrp="1" noChangeArrowheads="1"/>
          </p:cNvSpPr>
          <p:nvPr>
            <p:ph type="body" idx="1"/>
          </p:nvPr>
        </p:nvSpPr>
        <p:spPr>
          <a:xfrm>
            <a:off x="0" y="2714625"/>
            <a:ext cx="8458200" cy="785813"/>
          </a:xfrm>
        </p:spPr>
        <p:txBody>
          <a:bodyPr/>
          <a:lstStyle/>
          <a:p>
            <a:pPr eaLnBrk="1" hangingPunct="1">
              <a:buFontTx/>
              <a:buChar char="•"/>
            </a:pPr>
            <a:r>
              <a:rPr lang="en-US" dirty="0" smtClean="0">
                <a:solidFill>
                  <a:schemeClr val="accent2"/>
                </a:solidFill>
              </a:rPr>
              <a:t>Assignment</a:t>
            </a:r>
            <a:r>
              <a:rPr lang="en-US" dirty="0" smtClean="0"/>
              <a:t> </a:t>
            </a:r>
            <a:r>
              <a:rPr lang="en-US" i="1" dirty="0" smtClean="0"/>
              <a:t>X</a:t>
            </a:r>
            <a:r>
              <a:rPr lang="en-US" dirty="0" smtClean="0"/>
              <a:t>=</a:t>
            </a:r>
            <a:r>
              <a:rPr lang="en-US" i="1" dirty="0" smtClean="0"/>
              <a:t>x</a:t>
            </a:r>
            <a:r>
              <a:rPr lang="en-US" dirty="0" smtClean="0"/>
              <a:t>  means </a:t>
            </a:r>
            <a:r>
              <a:rPr lang="en-US" i="1" dirty="0" smtClean="0"/>
              <a:t>X</a:t>
            </a:r>
            <a:r>
              <a:rPr lang="en-US" dirty="0" smtClean="0"/>
              <a:t> has value </a:t>
            </a:r>
            <a:r>
              <a:rPr lang="en-US" i="1" dirty="0" smtClean="0"/>
              <a:t>x</a:t>
            </a:r>
          </a:p>
          <a:p>
            <a:pPr eaLnBrk="1" hangingPunct="1">
              <a:buFontTx/>
              <a:buChar char="•"/>
            </a:pPr>
            <a:endParaRPr lang="en-US" i="1" dirty="0" smtClean="0"/>
          </a:p>
          <a:p>
            <a:pPr eaLnBrk="1" hangingPunct="1">
              <a:buFontTx/>
              <a:buChar char="•"/>
            </a:pPr>
            <a:r>
              <a:rPr lang="en-US" dirty="0" smtClean="0"/>
              <a:t>A </a:t>
            </a:r>
            <a:r>
              <a:rPr lang="en-US" dirty="0" smtClean="0">
                <a:solidFill>
                  <a:schemeClr val="accent2"/>
                </a:solidFill>
              </a:rPr>
              <a:t>proposition</a:t>
            </a:r>
            <a:r>
              <a:rPr lang="en-US" dirty="0" smtClean="0"/>
              <a:t> is a Boolean formula made from assignments of values to variables </a:t>
            </a:r>
          </a:p>
          <a:p>
            <a:pPr eaLnBrk="1" hangingPunct="1"/>
            <a:r>
              <a:rPr lang="en-US" dirty="0" smtClean="0"/>
              <a:t>Examples</a:t>
            </a:r>
          </a:p>
        </p:txBody>
      </p:sp>
      <p:sp>
        <p:nvSpPr>
          <p:cNvPr id="7" name="Rectangle 4"/>
          <p:cNvSpPr>
            <a:spLocks noChangeArrowheads="1"/>
          </p:cNvSpPr>
          <p:nvPr/>
        </p:nvSpPr>
        <p:spPr bwMode="auto">
          <a:xfrm>
            <a:off x="214313" y="571500"/>
            <a:ext cx="8458200" cy="1943100"/>
          </a:xfrm>
          <a:prstGeom prst="rect">
            <a:avLst/>
          </a:prstGeom>
          <a:noFill/>
          <a:ln w="9525">
            <a:noFill/>
            <a:miter lim="800000"/>
            <a:headEnd/>
            <a:tailEnd/>
          </a:ln>
        </p:spPr>
        <p:txBody>
          <a:bodyPr/>
          <a:lstStyle/>
          <a:p>
            <a:pPr marL="342900" indent="-342900">
              <a:spcBef>
                <a:spcPct val="20000"/>
              </a:spcBef>
              <a:buFontTx/>
              <a:buChar char="•"/>
            </a:pPr>
            <a:endParaRPr lang="en-US" dirty="0">
              <a:latin typeface="Arial Unicode MS" pitchFamily="34" charset="-128"/>
            </a:endParaRPr>
          </a:p>
          <a:p>
            <a:pPr marL="342900" indent="-342900">
              <a:spcBef>
                <a:spcPct val="20000"/>
              </a:spcBef>
              <a:buFontTx/>
              <a:buChar char="•"/>
            </a:pPr>
            <a:r>
              <a:rPr lang="en-US" dirty="0">
                <a:latin typeface="Arial Unicode MS" pitchFamily="34" charset="-128"/>
              </a:rPr>
              <a:t>A </a:t>
            </a:r>
            <a:r>
              <a:rPr lang="en-US" dirty="0" err="1">
                <a:latin typeface="Arial Unicode MS" pitchFamily="34" charset="-128"/>
              </a:rPr>
              <a:t>tuple</a:t>
            </a:r>
            <a:r>
              <a:rPr lang="en-US" dirty="0">
                <a:latin typeface="Arial Unicode MS" pitchFamily="34" charset="-128"/>
              </a:rPr>
              <a:t> of random variables &lt;</a:t>
            </a:r>
            <a:r>
              <a:rPr lang="en-US" i="1" dirty="0">
                <a:latin typeface="Arial Unicode MS" pitchFamily="34" charset="-128"/>
                <a:sym typeface="Symbol" pitchFamily="18" charset="2"/>
              </a:rPr>
              <a:t>X</a:t>
            </a:r>
            <a:r>
              <a:rPr lang="en-US" i="1" baseline="-25000" dirty="0">
                <a:latin typeface="Arial Unicode MS" pitchFamily="34" charset="-128"/>
              </a:rPr>
              <a:t>1 </a:t>
            </a:r>
            <a:r>
              <a:rPr lang="en-US" i="1" dirty="0">
                <a:latin typeface="Arial Unicode MS" pitchFamily="34" charset="-128"/>
                <a:sym typeface="Symbol" pitchFamily="18" charset="2"/>
              </a:rPr>
              <a:t>,</a:t>
            </a:r>
            <a:r>
              <a:rPr lang="en-US" i="1" dirty="0">
                <a:latin typeface="Arial Unicode MS" pitchFamily="34" charset="-128"/>
              </a:rPr>
              <a:t>…., </a:t>
            </a:r>
            <a:r>
              <a:rPr lang="en-US" i="1" dirty="0" err="1">
                <a:latin typeface="Arial Unicode MS" pitchFamily="34" charset="-128"/>
                <a:sym typeface="Symbol" pitchFamily="18" charset="2"/>
              </a:rPr>
              <a:t>X</a:t>
            </a:r>
            <a:r>
              <a:rPr lang="en-US" i="1" baseline="-25000" dirty="0" err="1">
                <a:latin typeface="Arial Unicode MS" pitchFamily="34" charset="-128"/>
              </a:rPr>
              <a:t>n</a:t>
            </a:r>
            <a:r>
              <a:rPr lang="en-US" dirty="0">
                <a:latin typeface="Arial Unicode MS" pitchFamily="34" charset="-128"/>
                <a:sym typeface="Symbol" pitchFamily="18" charset="2"/>
              </a:rPr>
              <a:t>&gt; is a </a:t>
            </a:r>
            <a:r>
              <a:rPr lang="en-US" dirty="0">
                <a:solidFill>
                  <a:schemeClr val="accent6"/>
                </a:solidFill>
                <a:latin typeface="Arial Unicode MS" pitchFamily="34" charset="-128"/>
                <a:sym typeface="Symbol" pitchFamily="18" charset="2"/>
              </a:rPr>
              <a:t>complex random variable </a:t>
            </a:r>
            <a:r>
              <a:rPr lang="en-US" dirty="0">
                <a:latin typeface="Arial Unicode MS" pitchFamily="34" charset="-128"/>
                <a:sym typeface="Symbol" pitchFamily="18" charset="2"/>
              </a:rPr>
              <a:t>with domain..</a:t>
            </a:r>
            <a:endParaRPr lang="en-US"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237" name="Ink 21"/>
              <p14:cNvContentPartPr>
                <a14:cpLocks xmlns:a14="http://schemas.microsoft.com/office/drawing/2010/main" noRot="1" noChangeAspect="1" noEditPoints="1" noChangeArrowheads="1" noChangeShapeType="1"/>
              </p14:cNvContentPartPr>
              <p14:nvPr/>
            </p14:nvContentPartPr>
            <p14:xfrm>
              <a:off x="2376488" y="2136775"/>
              <a:ext cx="1993900" cy="501650"/>
            </p14:xfrm>
          </p:contentPart>
        </mc:Choice>
        <mc:Fallback xmlns="">
          <p:pic>
            <p:nvPicPr>
              <p:cNvPr id="9237" name="Ink 21"/>
              <p:cNvPicPr>
                <a:picLocks noRot="1" noChangeAspect="1" noEditPoints="1" noChangeArrowheads="1" noChangeShapeType="1"/>
              </p:cNvPicPr>
              <p:nvPr/>
            </p:nvPicPr>
            <p:blipFill>
              <a:blip r:embed="rId4"/>
              <a:stretch>
                <a:fillRect/>
              </a:stretch>
            </p:blipFill>
            <p:spPr>
              <a:xfrm>
                <a:off x="2368209" y="2134254"/>
                <a:ext cx="2005779" cy="50777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38" name="Ink 22"/>
              <p14:cNvContentPartPr>
                <a14:cpLocks xmlns:a14="http://schemas.microsoft.com/office/drawing/2010/main" noRot="1" noChangeAspect="1" noEditPoints="1" noChangeArrowheads="1" noChangeShapeType="1"/>
              </p14:cNvContentPartPr>
              <p14:nvPr/>
            </p14:nvContentPartPr>
            <p14:xfrm>
              <a:off x="4637088" y="2470150"/>
              <a:ext cx="74612" cy="20638"/>
            </p14:xfrm>
          </p:contentPart>
        </mc:Choice>
        <mc:Fallback xmlns="">
          <p:pic>
            <p:nvPicPr>
              <p:cNvPr id="9238" name="Ink 22"/>
              <p:cNvPicPr>
                <a:picLocks noRot="1" noChangeAspect="1" noEditPoints="1" noChangeArrowheads="1" noChangeShapeType="1"/>
              </p:cNvPicPr>
              <p:nvPr/>
            </p:nvPicPr>
            <p:blipFill>
              <a:blip r:embed="rId6"/>
              <a:stretch>
                <a:fillRect/>
              </a:stretch>
            </p:blipFill>
            <p:spPr>
              <a:xfrm>
                <a:off x="4632763" y="2465880"/>
                <a:ext cx="82542" cy="3024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39" name="Ink 23"/>
              <p14:cNvContentPartPr>
                <a14:cpLocks xmlns:a14="http://schemas.microsoft.com/office/drawing/2010/main" noRot="1" noChangeAspect="1" noEditPoints="1" noChangeArrowheads="1" noChangeShapeType="1"/>
              </p14:cNvContentPartPr>
              <p14:nvPr/>
            </p14:nvContentPartPr>
            <p14:xfrm>
              <a:off x="4984750" y="2478088"/>
              <a:ext cx="87313" cy="26987"/>
            </p14:xfrm>
          </p:contentPart>
        </mc:Choice>
        <mc:Fallback xmlns="">
          <p:pic>
            <p:nvPicPr>
              <p:cNvPr id="9239" name="Ink 23"/>
              <p:cNvPicPr>
                <a:picLocks noRot="1" noChangeAspect="1" noEditPoints="1" noChangeArrowheads="1" noChangeShapeType="1"/>
              </p:cNvPicPr>
              <p:nvPr/>
            </p:nvPicPr>
            <p:blipFill>
              <a:blip r:embed="rId8"/>
              <a:stretch>
                <a:fillRect/>
              </a:stretch>
            </p:blipFill>
            <p:spPr>
              <a:xfrm>
                <a:off x="4979360" y="2472691"/>
                <a:ext cx="95577" cy="417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40" name="Ink 24"/>
              <p14:cNvContentPartPr>
                <a14:cpLocks xmlns:a14="http://schemas.microsoft.com/office/drawing/2010/main" noRot="1" noChangeAspect="1" noEditPoints="1" noChangeArrowheads="1" noChangeShapeType="1"/>
              </p14:cNvContentPartPr>
              <p14:nvPr/>
            </p14:nvContentPartPr>
            <p14:xfrm>
              <a:off x="5335588" y="2497138"/>
              <a:ext cx="104775" cy="23812"/>
            </p14:xfrm>
          </p:contentPart>
        </mc:Choice>
        <mc:Fallback xmlns="">
          <p:pic>
            <p:nvPicPr>
              <p:cNvPr id="9240" name="Ink 24"/>
              <p:cNvPicPr>
                <a:picLocks noRot="1" noChangeAspect="1" noEditPoints="1" noChangeArrowheads="1" noChangeShapeType="1"/>
              </p:cNvPicPr>
              <p:nvPr/>
            </p:nvPicPr>
            <p:blipFill>
              <a:blip r:embed="rId10"/>
              <a:stretch>
                <a:fillRect/>
              </a:stretch>
            </p:blipFill>
            <p:spPr>
              <a:xfrm>
                <a:off x="5331987" y="2494612"/>
                <a:ext cx="110896" cy="3824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41" name="Ink 25"/>
              <p14:cNvContentPartPr>
                <a14:cpLocks xmlns:a14="http://schemas.microsoft.com/office/drawing/2010/main" noRot="1" noChangeAspect="1" noEditPoints="1" noChangeArrowheads="1" noChangeShapeType="1"/>
              </p14:cNvContentPartPr>
              <p14:nvPr/>
            </p14:nvContentPartPr>
            <p14:xfrm>
              <a:off x="5683250" y="2176463"/>
              <a:ext cx="2257425" cy="508000"/>
            </p14:xfrm>
          </p:contentPart>
        </mc:Choice>
        <mc:Fallback xmlns="">
          <p:pic>
            <p:nvPicPr>
              <p:cNvPr id="9241" name="Ink 25"/>
              <p:cNvPicPr>
                <a:picLocks noRot="1" noChangeAspect="1" noEditPoints="1" noChangeArrowheads="1" noChangeShapeType="1"/>
              </p:cNvPicPr>
              <p:nvPr/>
            </p:nvPicPr>
            <p:blipFill>
              <a:blip r:embed="rId12"/>
              <a:stretch>
                <a:fillRect/>
              </a:stretch>
            </p:blipFill>
            <p:spPr>
              <a:xfrm>
                <a:off x="5680010" y="2172143"/>
                <a:ext cx="2270384" cy="51988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42" name="Ink 26"/>
              <p14:cNvContentPartPr>
                <a14:cpLocks xmlns:a14="http://schemas.microsoft.com/office/drawing/2010/main" noRot="1" noChangeAspect="1" noEditPoints="1" noChangeArrowheads="1" noChangeShapeType="1"/>
              </p14:cNvContentPartPr>
              <p14:nvPr/>
            </p14:nvContentPartPr>
            <p14:xfrm>
              <a:off x="695325" y="3219450"/>
              <a:ext cx="6132513" cy="1027113"/>
            </p14:xfrm>
          </p:contentPart>
        </mc:Choice>
        <mc:Fallback xmlns="">
          <p:pic>
            <p:nvPicPr>
              <p:cNvPr id="9242" name="Ink 26"/>
              <p:cNvPicPr>
                <a:picLocks noRot="1" noChangeAspect="1" noEditPoints="1" noChangeArrowheads="1" noChangeShapeType="1"/>
              </p:cNvPicPr>
              <p:nvPr/>
            </p:nvPicPr>
            <p:blipFill>
              <a:blip r:embed="rId14"/>
              <a:stretch>
                <a:fillRect/>
              </a:stretch>
            </p:blipFill>
            <p:spPr>
              <a:xfrm>
                <a:off x="688845" y="3216570"/>
                <a:ext cx="6142593" cy="1039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43" name="Ink 27"/>
              <p14:cNvContentPartPr>
                <a14:cpLocks xmlns:a14="http://schemas.microsoft.com/office/drawing/2010/main" noRot="1" noChangeAspect="1" noEditPoints="1" noChangeArrowheads="1" noChangeShapeType="1"/>
              </p14:cNvContentPartPr>
              <p14:nvPr/>
            </p14:nvContentPartPr>
            <p14:xfrm>
              <a:off x="1190625" y="5324475"/>
              <a:ext cx="3344863" cy="550863"/>
            </p14:xfrm>
          </p:contentPart>
        </mc:Choice>
        <mc:Fallback xmlns="">
          <p:pic>
            <p:nvPicPr>
              <p:cNvPr id="9243" name="Ink 27"/>
              <p:cNvPicPr>
                <a:picLocks noRot="1" noChangeAspect="1" noEditPoints="1" noChangeArrowheads="1" noChangeShapeType="1"/>
              </p:cNvPicPr>
              <p:nvPr/>
            </p:nvPicPr>
            <p:blipFill>
              <a:blip r:embed="rId16"/>
              <a:stretch>
                <a:fillRect/>
              </a:stretch>
            </p:blipFill>
            <p:spPr>
              <a:xfrm>
                <a:off x="1180185" y="5311874"/>
                <a:ext cx="3358543" cy="57570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44" name="Ink 28"/>
              <p14:cNvContentPartPr>
                <a14:cpLocks xmlns:a14="http://schemas.microsoft.com/office/drawing/2010/main" noRot="1" noChangeAspect="1" noEditPoints="1" noChangeArrowheads="1" noChangeShapeType="1"/>
              </p14:cNvContentPartPr>
              <p14:nvPr/>
            </p14:nvContentPartPr>
            <p14:xfrm>
              <a:off x="4781550" y="4970463"/>
              <a:ext cx="304800" cy="725487"/>
            </p14:xfrm>
          </p:contentPart>
        </mc:Choice>
        <mc:Fallback xmlns="">
          <p:pic>
            <p:nvPicPr>
              <p:cNvPr id="9244" name="Ink 28"/>
              <p:cNvPicPr>
                <a:picLocks noRot="1" noChangeAspect="1" noEditPoints="1" noChangeArrowheads="1" noChangeShapeType="1"/>
              </p:cNvPicPr>
              <p:nvPr/>
            </p:nvPicPr>
            <p:blipFill>
              <a:blip r:embed="rId18"/>
              <a:stretch>
                <a:fillRect/>
              </a:stretch>
            </p:blipFill>
            <p:spPr>
              <a:xfrm>
                <a:off x="4777592" y="4957501"/>
                <a:ext cx="322433" cy="7521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45" name="Ink 29"/>
              <p14:cNvContentPartPr>
                <a14:cpLocks xmlns:a14="http://schemas.microsoft.com/office/drawing/2010/main" noRot="1" noChangeAspect="1" noEditPoints="1" noChangeArrowheads="1" noChangeShapeType="1"/>
              </p14:cNvContentPartPr>
              <p14:nvPr/>
            </p14:nvContentPartPr>
            <p14:xfrm>
              <a:off x="5564188" y="5270500"/>
              <a:ext cx="2824162" cy="474663"/>
            </p14:xfrm>
          </p:contentPart>
        </mc:Choice>
        <mc:Fallback xmlns="">
          <p:pic>
            <p:nvPicPr>
              <p:cNvPr id="9245" name="Ink 29"/>
              <p:cNvPicPr>
                <a:picLocks noRot="1" noChangeAspect="1" noEditPoints="1" noChangeArrowheads="1" noChangeShapeType="1"/>
              </p:cNvPicPr>
              <p:nvPr/>
            </p:nvPicPr>
            <p:blipFill>
              <a:blip r:embed="rId20"/>
              <a:stretch>
                <a:fillRect/>
              </a:stretch>
            </p:blipFill>
            <p:spPr>
              <a:xfrm>
                <a:off x="5554828" y="5263663"/>
                <a:ext cx="2842162" cy="49445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46" name="Ink 30"/>
              <p14:cNvContentPartPr>
                <a14:cpLocks xmlns:a14="http://schemas.microsoft.com/office/drawing/2010/main" noRot="1" noChangeAspect="1" noEditPoints="1" noChangeArrowheads="1" noChangeShapeType="1"/>
              </p14:cNvContentPartPr>
              <p14:nvPr/>
            </p14:nvContentPartPr>
            <p14:xfrm>
              <a:off x="5145088" y="4797425"/>
              <a:ext cx="411162" cy="341313"/>
            </p14:xfrm>
          </p:contentPart>
        </mc:Choice>
        <mc:Fallback xmlns="">
          <p:pic>
            <p:nvPicPr>
              <p:cNvPr id="9246" name="Ink 30"/>
              <p:cNvPicPr>
                <a:picLocks noRot="1" noChangeAspect="1" noEditPoints="1" noChangeArrowheads="1" noChangeShapeType="1"/>
              </p:cNvPicPr>
              <p:nvPr/>
            </p:nvPicPr>
            <p:blipFill>
              <a:blip r:embed="rId22"/>
              <a:stretch>
                <a:fillRect/>
              </a:stretch>
            </p:blipFill>
            <p:spPr>
              <a:xfrm>
                <a:off x="5134647" y="4787344"/>
                <a:ext cx="425563" cy="35643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47" name="Ink 31"/>
              <p14:cNvContentPartPr>
                <a14:cpLocks xmlns:a14="http://schemas.microsoft.com/office/drawing/2010/main" noRot="1" noChangeAspect="1" noEditPoints="1" noChangeArrowheads="1" noChangeShapeType="1"/>
              </p14:cNvContentPartPr>
              <p14:nvPr/>
            </p14:nvContentPartPr>
            <p14:xfrm>
              <a:off x="5168900" y="5740400"/>
              <a:ext cx="611188" cy="330200"/>
            </p14:xfrm>
          </p:contentPart>
        </mc:Choice>
        <mc:Fallback xmlns="">
          <p:pic>
            <p:nvPicPr>
              <p:cNvPr id="9247" name="Ink 31"/>
              <p:cNvPicPr>
                <a:picLocks noRot="1" noChangeAspect="1" noEditPoints="1" noChangeArrowheads="1" noChangeShapeType="1"/>
              </p:cNvPicPr>
              <p:nvPr/>
            </p:nvPicPr>
            <p:blipFill>
              <a:blip r:embed="rId24"/>
              <a:stretch>
                <a:fillRect/>
              </a:stretch>
            </p:blipFill>
            <p:spPr>
              <a:xfrm>
                <a:off x="5163861" y="5735359"/>
                <a:ext cx="620187" cy="33992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48" name="Ink 32"/>
              <p14:cNvContentPartPr>
                <a14:cpLocks xmlns:a14="http://schemas.microsoft.com/office/drawing/2010/main" noRot="1" noChangeAspect="1" noEditPoints="1" noChangeArrowheads="1" noChangeShapeType="1"/>
              </p14:cNvContentPartPr>
              <p14:nvPr/>
            </p14:nvContentPartPr>
            <p14:xfrm>
              <a:off x="3475038" y="3302000"/>
              <a:ext cx="3014662" cy="436563"/>
            </p14:xfrm>
          </p:contentPart>
        </mc:Choice>
        <mc:Fallback xmlns="">
          <p:pic>
            <p:nvPicPr>
              <p:cNvPr id="9248" name="Ink 32"/>
              <p:cNvPicPr>
                <a:picLocks noRot="1" noChangeAspect="1" noEditPoints="1" noChangeArrowheads="1" noChangeShapeType="1"/>
              </p:cNvPicPr>
              <p:nvPr/>
            </p:nvPicPr>
            <p:blipFill>
              <a:blip r:embed="rId26"/>
              <a:stretch>
                <a:fillRect/>
              </a:stretch>
            </p:blipFill>
            <p:spPr>
              <a:xfrm>
                <a:off x="3466398" y="3290483"/>
                <a:ext cx="3034822" cy="45887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2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25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2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24</a:t>
            </a:r>
          </a:p>
        </p:txBody>
      </p:sp>
      <p:sp>
        <p:nvSpPr>
          <p:cNvPr id="9" name="Slide Number Placeholder 5"/>
          <p:cNvSpPr>
            <a:spLocks noGrp="1"/>
          </p:cNvSpPr>
          <p:nvPr>
            <p:ph type="sldNum" sz="quarter" idx="12"/>
          </p:nvPr>
        </p:nvSpPr>
        <p:spPr/>
        <p:txBody>
          <a:bodyPr/>
          <a:lstStyle/>
          <a:p>
            <a:pPr>
              <a:defRPr/>
            </a:pPr>
            <a:r>
              <a:rPr lang="en-US" dirty="0"/>
              <a:t>Slide </a:t>
            </a:r>
            <a:fld id="{71467996-254B-49C1-BC11-367F6EB95A4E}" type="slidenum">
              <a:rPr lang="en-US"/>
              <a:pPr>
                <a:defRPr/>
              </a:pPr>
              <a:t>16</a:t>
            </a:fld>
            <a:endParaRPr lang="en-US" dirty="0"/>
          </a:p>
        </p:txBody>
      </p:sp>
      <p:sp>
        <p:nvSpPr>
          <p:cNvPr id="10261" name="Rectangle 2"/>
          <p:cNvSpPr>
            <a:spLocks noGrp="1" noChangeArrowheads="1"/>
          </p:cNvSpPr>
          <p:nvPr>
            <p:ph type="title"/>
          </p:nvPr>
        </p:nvSpPr>
        <p:spPr>
          <a:xfrm>
            <a:off x="250825" y="0"/>
            <a:ext cx="8534400" cy="685800"/>
          </a:xfrm>
        </p:spPr>
        <p:txBody>
          <a:bodyPr/>
          <a:lstStyle/>
          <a:p>
            <a:pPr eaLnBrk="1" hangingPunct="1"/>
            <a:r>
              <a:rPr lang="en-US" smtClean="0"/>
              <a:t>Possible Worlds</a:t>
            </a:r>
          </a:p>
        </p:txBody>
      </p:sp>
      <p:sp>
        <p:nvSpPr>
          <p:cNvPr id="10262" name="Rectangle 3"/>
          <p:cNvSpPr>
            <a:spLocks noGrp="1" noChangeArrowheads="1"/>
          </p:cNvSpPr>
          <p:nvPr>
            <p:ph type="body" idx="1"/>
          </p:nvPr>
        </p:nvSpPr>
        <p:spPr>
          <a:xfrm>
            <a:off x="430213" y="1628775"/>
            <a:ext cx="8713787" cy="2952750"/>
          </a:xfrm>
        </p:spPr>
        <p:txBody>
          <a:bodyPr/>
          <a:lstStyle/>
          <a:p>
            <a:pPr eaLnBrk="1" hangingPunct="1">
              <a:lnSpc>
                <a:spcPct val="30000"/>
              </a:lnSpc>
            </a:pPr>
            <a:endParaRPr lang="en-US" sz="2400" smtClean="0"/>
          </a:p>
          <a:p>
            <a:pPr eaLnBrk="1" hangingPunct="1">
              <a:lnSpc>
                <a:spcPct val="90000"/>
              </a:lnSpc>
            </a:pPr>
            <a:r>
              <a:rPr lang="en-US" sz="2400" smtClean="0"/>
              <a:t>E.g., if we model only two Boolean variables </a:t>
            </a:r>
            <a:r>
              <a:rPr lang="en-US" sz="2400" i="1" smtClean="0"/>
              <a:t>Cavity</a:t>
            </a:r>
            <a:r>
              <a:rPr lang="en-US" sz="2400" smtClean="0"/>
              <a:t> and </a:t>
            </a:r>
            <a:r>
              <a:rPr lang="en-US" sz="2400" i="1" smtClean="0"/>
              <a:t>Toothache</a:t>
            </a:r>
            <a:r>
              <a:rPr lang="en-US" sz="2400" smtClean="0"/>
              <a:t>, then there are 4 distinct possible worlds:</a:t>
            </a:r>
          </a:p>
          <a:p>
            <a:pPr eaLnBrk="1" hangingPunct="1">
              <a:lnSpc>
                <a:spcPct val="90000"/>
              </a:lnSpc>
            </a:pPr>
            <a:endParaRPr lang="en-US" sz="2400" smtClean="0"/>
          </a:p>
          <a:p>
            <a:pPr lvl="2" eaLnBrk="1" hangingPunct="1">
              <a:lnSpc>
                <a:spcPct val="80000"/>
              </a:lnSpc>
              <a:buFont typeface="Wingdings" pitchFamily="2" charset="2"/>
              <a:buNone/>
            </a:pPr>
            <a:r>
              <a:rPr lang="en-US" i="1" smtClean="0"/>
              <a:t>Cavity = T </a:t>
            </a:r>
            <a:r>
              <a:rPr lang="en-US" smtClean="0">
                <a:sym typeface="Symbol" pitchFamily="18" charset="2"/>
              </a:rPr>
              <a:t></a:t>
            </a:r>
            <a:r>
              <a:rPr lang="en-US" i="1" smtClean="0"/>
              <a:t>Toothache = T </a:t>
            </a:r>
          </a:p>
          <a:p>
            <a:pPr lvl="2" eaLnBrk="1" hangingPunct="1">
              <a:lnSpc>
                <a:spcPct val="80000"/>
              </a:lnSpc>
              <a:buFont typeface="Wingdings" pitchFamily="2" charset="2"/>
              <a:buNone/>
            </a:pPr>
            <a:r>
              <a:rPr lang="en-US" i="1" smtClean="0"/>
              <a:t>Cavity = T </a:t>
            </a:r>
            <a:r>
              <a:rPr lang="en-US" smtClean="0">
                <a:sym typeface="Symbol" pitchFamily="18" charset="2"/>
              </a:rPr>
              <a:t></a:t>
            </a:r>
            <a:r>
              <a:rPr lang="en-US" i="1" smtClean="0"/>
              <a:t> Toothache = F</a:t>
            </a:r>
          </a:p>
          <a:p>
            <a:pPr lvl="2" eaLnBrk="1" hangingPunct="1">
              <a:lnSpc>
                <a:spcPct val="80000"/>
              </a:lnSpc>
              <a:buFont typeface="Wingdings" pitchFamily="2" charset="2"/>
              <a:buNone/>
            </a:pPr>
            <a:r>
              <a:rPr lang="en-US" i="1" smtClean="0"/>
              <a:t>Cavity = F </a:t>
            </a:r>
            <a:r>
              <a:rPr lang="en-US" smtClean="0">
                <a:sym typeface="Symbol" pitchFamily="18" charset="2"/>
              </a:rPr>
              <a:t></a:t>
            </a:r>
            <a:r>
              <a:rPr lang="en-US" i="1" smtClean="0"/>
              <a:t> Toothache = T</a:t>
            </a:r>
          </a:p>
          <a:p>
            <a:pPr lvl="2" eaLnBrk="1" hangingPunct="1">
              <a:lnSpc>
                <a:spcPct val="80000"/>
              </a:lnSpc>
              <a:buFont typeface="Wingdings" pitchFamily="2" charset="2"/>
              <a:buNone/>
            </a:pPr>
            <a:r>
              <a:rPr lang="en-US" i="1" smtClean="0"/>
              <a:t>Cavity = T </a:t>
            </a:r>
            <a:r>
              <a:rPr lang="en-US" smtClean="0">
                <a:sym typeface="Symbol" pitchFamily="18" charset="2"/>
              </a:rPr>
              <a:t></a:t>
            </a:r>
            <a:r>
              <a:rPr lang="en-US" i="1" smtClean="0"/>
              <a:t> Toothache = T</a:t>
            </a:r>
            <a:endParaRPr lang="en-US" sz="2400" i="1" smtClean="0"/>
          </a:p>
          <a:p>
            <a:pPr lvl="2" eaLnBrk="1" hangingPunct="1">
              <a:lnSpc>
                <a:spcPct val="30000"/>
              </a:lnSpc>
              <a:buFont typeface="Wingdings" pitchFamily="2" charset="2"/>
              <a:buNone/>
            </a:pPr>
            <a:endParaRPr lang="en-US" sz="1800" smtClean="0"/>
          </a:p>
        </p:txBody>
      </p:sp>
      <p:sp>
        <p:nvSpPr>
          <p:cNvPr id="10263" name="Rectangle 4"/>
          <p:cNvSpPr>
            <a:spLocks noChangeArrowheads="1"/>
          </p:cNvSpPr>
          <p:nvPr/>
        </p:nvSpPr>
        <p:spPr bwMode="auto">
          <a:xfrm>
            <a:off x="323850" y="620713"/>
            <a:ext cx="8458200" cy="194310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A </a:t>
            </a:r>
            <a:r>
              <a:rPr lang="en-US">
                <a:solidFill>
                  <a:schemeClr val="accent2"/>
                </a:solidFill>
                <a:latin typeface="Arial Unicode MS" pitchFamily="34" charset="-128"/>
              </a:rPr>
              <a:t>possible world</a:t>
            </a:r>
            <a:r>
              <a:rPr lang="en-US">
                <a:latin typeface="Arial Unicode MS" pitchFamily="34" charset="-128"/>
              </a:rPr>
              <a:t> specifies an assignment to each random variable</a:t>
            </a:r>
          </a:p>
        </p:txBody>
      </p:sp>
      <p:sp>
        <p:nvSpPr>
          <p:cNvPr id="628741" name="Rectangle 5"/>
          <p:cNvSpPr>
            <a:spLocks noChangeArrowheads="1"/>
          </p:cNvSpPr>
          <p:nvPr/>
        </p:nvSpPr>
        <p:spPr bwMode="auto">
          <a:xfrm>
            <a:off x="179388" y="3933825"/>
            <a:ext cx="8964612" cy="865188"/>
          </a:xfrm>
          <a:prstGeom prst="rect">
            <a:avLst/>
          </a:prstGeom>
          <a:noFill/>
          <a:ln w="9525">
            <a:noFill/>
            <a:miter lim="800000"/>
            <a:headEnd/>
            <a:tailEnd/>
          </a:ln>
        </p:spPr>
        <p:txBody>
          <a:bodyPr/>
          <a:lstStyle/>
          <a:p>
            <a:pPr marL="342900" indent="-342900">
              <a:lnSpc>
                <a:spcPct val="30000"/>
              </a:lnSpc>
              <a:spcBef>
                <a:spcPct val="20000"/>
              </a:spcBef>
            </a:pPr>
            <a:endParaRPr lang="en-US" sz="2400">
              <a:latin typeface="Arial Unicode MS" pitchFamily="34" charset="-128"/>
            </a:endParaRPr>
          </a:p>
          <a:p>
            <a:pPr marL="1143000" lvl="2" indent="-228600">
              <a:lnSpc>
                <a:spcPct val="30000"/>
              </a:lnSpc>
              <a:spcBef>
                <a:spcPct val="20000"/>
              </a:spcBef>
              <a:buFont typeface="Wingdings" pitchFamily="2" charset="2"/>
              <a:buNone/>
            </a:pPr>
            <a:endParaRPr lang="en-US" sz="2000" i="1">
              <a:latin typeface="Arial Unicode MS" pitchFamily="34" charset="-128"/>
            </a:endParaRPr>
          </a:p>
          <a:p>
            <a:pPr marL="342900" indent="-342900">
              <a:lnSpc>
                <a:spcPct val="80000"/>
              </a:lnSpc>
              <a:spcBef>
                <a:spcPct val="20000"/>
              </a:spcBef>
            </a:pPr>
            <a:r>
              <a:rPr lang="en-US" sz="2400" b="1">
                <a:latin typeface="Arial Unicode MS" pitchFamily="34" charset="-128"/>
              </a:rPr>
              <a:t>As usual, </a:t>
            </a:r>
            <a:r>
              <a:rPr lang="en-US" sz="2400">
                <a:latin typeface="Arial Unicode MS" pitchFamily="34" charset="-128"/>
              </a:rPr>
              <a:t>possible worlds are mutually exclusive and exhaustive</a:t>
            </a:r>
          </a:p>
          <a:p>
            <a:pPr marL="342900" indent="-342900">
              <a:lnSpc>
                <a:spcPct val="60000"/>
              </a:lnSpc>
              <a:spcBef>
                <a:spcPct val="20000"/>
              </a:spcBef>
            </a:pPr>
            <a:endParaRPr lang="en-US" sz="2400">
              <a:latin typeface="Arial Unicode MS" pitchFamily="34" charset="-128"/>
            </a:endParaRPr>
          </a:p>
        </p:txBody>
      </p:sp>
      <p:sp>
        <p:nvSpPr>
          <p:cNvPr id="628742" name="Rectangle 6"/>
          <p:cNvSpPr>
            <a:spLocks noChangeArrowheads="1"/>
          </p:cNvSpPr>
          <p:nvPr/>
        </p:nvSpPr>
        <p:spPr bwMode="auto">
          <a:xfrm>
            <a:off x="0" y="4797425"/>
            <a:ext cx="9144000" cy="1152525"/>
          </a:xfrm>
          <a:prstGeom prst="rect">
            <a:avLst/>
          </a:prstGeom>
          <a:noFill/>
          <a:ln w="9525">
            <a:noFill/>
            <a:miter lim="800000"/>
            <a:headEnd/>
            <a:tailEnd/>
          </a:ln>
        </p:spPr>
        <p:txBody>
          <a:bodyPr/>
          <a:lstStyle/>
          <a:p>
            <a:pPr marL="342900" indent="-342900">
              <a:lnSpc>
                <a:spcPct val="20000"/>
              </a:lnSpc>
              <a:spcBef>
                <a:spcPct val="20000"/>
              </a:spcBef>
            </a:pPr>
            <a:endParaRPr lang="en-US">
              <a:latin typeface="Arial Unicode MS" pitchFamily="34" charset="-128"/>
            </a:endParaRPr>
          </a:p>
          <a:p>
            <a:pPr marL="342900" indent="-342900">
              <a:lnSpc>
                <a:spcPct val="90000"/>
              </a:lnSpc>
              <a:spcBef>
                <a:spcPct val="20000"/>
              </a:spcBef>
            </a:pPr>
            <a:r>
              <a:rPr lang="en-US" i="1">
                <a:latin typeface="Arial Unicode MS" pitchFamily="34" charset="-128"/>
              </a:rPr>
              <a:t>w</a:t>
            </a:r>
            <a:r>
              <a:rPr lang="el-GR" i="1">
                <a:latin typeface="Arial Unicode MS" pitchFamily="34" charset="-128"/>
                <a:cs typeface="Arial" charset="0"/>
              </a:rPr>
              <a:t>╞</a:t>
            </a:r>
            <a:r>
              <a:rPr lang="en-US" i="1">
                <a:latin typeface="Arial Unicode MS" pitchFamily="34" charset="-128"/>
                <a:cs typeface="Arial" charset="0"/>
              </a:rPr>
              <a:t> X=x </a:t>
            </a:r>
            <a:r>
              <a:rPr lang="en-US">
                <a:latin typeface="Arial Unicode MS" pitchFamily="34" charset="-128"/>
                <a:cs typeface="Arial" charset="0"/>
              </a:rPr>
              <a:t>means variable </a:t>
            </a:r>
            <a:r>
              <a:rPr lang="en-US" i="1">
                <a:latin typeface="Arial Unicode MS" pitchFamily="34" charset="-128"/>
                <a:cs typeface="Arial" charset="0"/>
              </a:rPr>
              <a:t>X</a:t>
            </a:r>
            <a:r>
              <a:rPr lang="en-US">
                <a:latin typeface="Arial Unicode MS" pitchFamily="34" charset="-128"/>
                <a:cs typeface="Arial" charset="0"/>
              </a:rPr>
              <a:t> is assigned value </a:t>
            </a:r>
            <a:r>
              <a:rPr lang="en-US" i="1">
                <a:latin typeface="Arial Unicode MS" pitchFamily="34" charset="-128"/>
                <a:cs typeface="Arial" charset="0"/>
              </a:rPr>
              <a:t>x</a:t>
            </a:r>
            <a:r>
              <a:rPr lang="en-US">
                <a:latin typeface="Arial Unicode MS" pitchFamily="34" charset="-128"/>
                <a:cs typeface="Arial" charset="0"/>
              </a:rPr>
              <a:t> in world </a:t>
            </a:r>
            <a:r>
              <a:rPr lang="en-US" i="1">
                <a:latin typeface="Arial Unicode MS" pitchFamily="34" charset="-128"/>
                <a:cs typeface="Arial" charset="0"/>
              </a:rPr>
              <a:t>w</a:t>
            </a:r>
            <a:r>
              <a:rPr lang="en-US" i="1">
                <a:latin typeface="Arial Unicode MS" pitchFamily="34" charset="-128"/>
              </a:rPr>
              <a:t> </a:t>
            </a:r>
          </a:p>
        </p:txBody>
      </p:sp>
      <p:graphicFrame>
        <p:nvGraphicFramePr>
          <p:cNvPr id="10" name="Group 109"/>
          <p:cNvGraphicFramePr>
            <a:graphicFrameLocks noGrp="1"/>
          </p:cNvGraphicFramePr>
          <p:nvPr/>
        </p:nvGraphicFramePr>
        <p:xfrm>
          <a:off x="5357813" y="2571750"/>
          <a:ext cx="1892667" cy="1589088"/>
        </p:xfrm>
        <a:graphic>
          <a:graphicData uri="http://schemas.openxmlformats.org/drawingml/2006/table">
            <a:tbl>
              <a:tblPr/>
              <a:tblGrid>
                <a:gridCol w="757901"/>
                <a:gridCol w="1134766"/>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pitchFamily="34" charset="0"/>
                        </a:rPr>
                        <a:t>cavity</a:t>
                      </a:r>
                      <a:endParaRPr kumimoji="0" lang="en-US" sz="1400" b="0"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toothache</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mc:AlternateContent xmlns:mc="http://schemas.openxmlformats.org/markup-compatibility/2006" xmlns:p14="http://schemas.microsoft.com/office/powerpoint/2010/main">
        <mc:Choice Requires="p14">
          <p:contentPart p14:bwMode="auto" r:id="rId3">
            <p14:nvContentPartPr>
              <p14:cNvPr id="10245" name="Ink 16"/>
              <p14:cNvContentPartPr>
                <a14:cpLocks xmlns:a14="http://schemas.microsoft.com/office/drawing/2010/main" noRot="1" noChangeAspect="1" noEditPoints="1" noChangeArrowheads="1" noChangeShapeType="1"/>
              </p14:cNvContentPartPr>
              <p14:nvPr/>
            </p14:nvContentPartPr>
            <p14:xfrm>
              <a:off x="681038" y="2924175"/>
              <a:ext cx="481012" cy="223838"/>
            </p14:xfrm>
          </p:contentPart>
        </mc:Choice>
        <mc:Fallback xmlns="">
          <p:pic>
            <p:nvPicPr>
              <p:cNvPr id="10245" name="Ink 16"/>
              <p:cNvPicPr>
                <a:picLocks noRot="1" noChangeAspect="1" noEditPoints="1" noChangeArrowheads="1" noChangeShapeType="1"/>
              </p:cNvPicPr>
              <p:nvPr/>
            </p:nvPicPr>
            <p:blipFill>
              <a:blip r:embed="rId4"/>
              <a:stretch>
                <a:fillRect/>
              </a:stretch>
            </p:blipFill>
            <p:spPr>
              <a:xfrm>
                <a:off x="670597" y="2915898"/>
                <a:ext cx="493973" cy="2443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6" name="Ink 17"/>
              <p14:cNvContentPartPr>
                <a14:cpLocks xmlns:a14="http://schemas.microsoft.com/office/drawing/2010/main" noRot="1" noChangeAspect="1" noEditPoints="1" noChangeArrowheads="1" noChangeShapeType="1"/>
              </p14:cNvContentPartPr>
              <p14:nvPr/>
            </p14:nvContentPartPr>
            <p14:xfrm>
              <a:off x="698500" y="3370263"/>
              <a:ext cx="561975" cy="973137"/>
            </p14:xfrm>
          </p:contentPart>
        </mc:Choice>
        <mc:Fallback xmlns="">
          <p:pic>
            <p:nvPicPr>
              <p:cNvPr id="10246" name="Ink 17"/>
              <p:cNvPicPr>
                <a:picLocks noRot="1" noChangeAspect="1" noEditPoints="1" noChangeArrowheads="1" noChangeShapeType="1"/>
              </p:cNvPicPr>
              <p:nvPr/>
            </p:nvPicPr>
            <p:blipFill>
              <a:blip r:embed="rId6"/>
              <a:stretch>
                <a:fillRect/>
              </a:stretch>
            </p:blipFill>
            <p:spPr>
              <a:xfrm>
                <a:off x="689140" y="3358382"/>
                <a:ext cx="578175" cy="98825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86" name="Ink 46"/>
              <p14:cNvContentPartPr>
                <a14:cpLocks xmlns:a14="http://schemas.microsoft.com/office/drawing/2010/main" noRot="1" noChangeAspect="1" noEditPoints="1" noChangeArrowheads="1" noChangeShapeType="1"/>
              </p14:cNvContentPartPr>
              <p14:nvPr/>
            </p14:nvContentPartPr>
            <p14:xfrm>
              <a:off x="847725" y="1017588"/>
              <a:ext cx="2424113" cy="1525587"/>
            </p14:xfrm>
          </p:contentPart>
        </mc:Choice>
        <mc:Fallback xmlns="">
          <p:pic>
            <p:nvPicPr>
              <p:cNvPr id="10286" name="Ink 46"/>
              <p:cNvPicPr>
                <a:picLocks noRot="1" noChangeAspect="1" noEditPoints="1" noChangeArrowheads="1" noChangeShapeType="1"/>
              </p:cNvPicPr>
              <p:nvPr/>
            </p:nvPicPr>
            <p:blipFill>
              <a:blip r:embed="rId8"/>
              <a:stretch>
                <a:fillRect/>
              </a:stretch>
            </p:blipFill>
            <p:spPr>
              <a:xfrm>
                <a:off x="845205" y="1013628"/>
                <a:ext cx="2439232" cy="153566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87" name="Ink 47"/>
              <p14:cNvContentPartPr>
                <a14:cpLocks xmlns:a14="http://schemas.microsoft.com/office/drawing/2010/main" noRot="1" noChangeAspect="1" noEditPoints="1" noChangeArrowheads="1" noChangeShapeType="1"/>
              </p14:cNvContentPartPr>
              <p14:nvPr/>
            </p14:nvContentPartPr>
            <p14:xfrm>
              <a:off x="6454775" y="2160588"/>
              <a:ext cx="979488" cy="50800"/>
            </p14:xfrm>
          </p:contentPart>
        </mc:Choice>
        <mc:Fallback xmlns="">
          <p:pic>
            <p:nvPicPr>
              <p:cNvPr id="10287" name="Ink 47"/>
              <p:cNvPicPr>
                <a:picLocks noRot="1" noChangeAspect="1" noEditPoints="1" noChangeArrowheads="1" noChangeShapeType="1"/>
              </p:cNvPicPr>
              <p:nvPr/>
            </p:nvPicPr>
            <p:blipFill>
              <a:blip r:embed="rId10"/>
              <a:stretch>
                <a:fillRect/>
              </a:stretch>
            </p:blipFill>
            <p:spPr>
              <a:xfrm>
                <a:off x="6450095" y="2157706"/>
                <a:ext cx="996407" cy="6196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88" name="Ink 48"/>
              <p14:cNvContentPartPr>
                <a14:cpLocks xmlns:a14="http://schemas.microsoft.com/office/drawing/2010/main" noRot="1" noChangeAspect="1" noEditPoints="1" noChangeArrowheads="1" noChangeShapeType="1"/>
              </p14:cNvContentPartPr>
              <p14:nvPr/>
            </p14:nvContentPartPr>
            <p14:xfrm>
              <a:off x="1574800" y="5684838"/>
              <a:ext cx="768350" cy="349250"/>
            </p14:xfrm>
          </p:contentPart>
        </mc:Choice>
        <mc:Fallback xmlns="">
          <p:pic>
            <p:nvPicPr>
              <p:cNvPr id="10288" name="Ink 48"/>
              <p:cNvPicPr>
                <a:picLocks noRot="1" noChangeAspect="1" noEditPoints="1" noChangeArrowheads="1" noChangeShapeType="1"/>
              </p:cNvPicPr>
              <p:nvPr/>
            </p:nvPicPr>
            <p:blipFill>
              <a:blip r:embed="rId12"/>
              <a:stretch>
                <a:fillRect/>
              </a:stretch>
            </p:blipFill>
            <p:spPr>
              <a:xfrm>
                <a:off x="1564359" y="5674397"/>
                <a:ext cx="791033" cy="37265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89" name="Ink 49"/>
              <p14:cNvContentPartPr>
                <a14:cpLocks xmlns:a14="http://schemas.microsoft.com/office/drawing/2010/main" noRot="1" noChangeAspect="1" noEditPoints="1" noChangeArrowheads="1" noChangeShapeType="1"/>
              </p14:cNvContentPartPr>
              <p14:nvPr/>
            </p14:nvContentPartPr>
            <p14:xfrm>
              <a:off x="2543175" y="5692775"/>
              <a:ext cx="1179513" cy="415925"/>
            </p14:xfrm>
          </p:contentPart>
        </mc:Choice>
        <mc:Fallback xmlns="">
          <p:pic>
            <p:nvPicPr>
              <p:cNvPr id="10289" name="Ink 49"/>
              <p:cNvPicPr>
                <a:picLocks noRot="1" noChangeAspect="1" noEditPoints="1" noChangeArrowheads="1" noChangeShapeType="1"/>
              </p:cNvPicPr>
              <p:nvPr/>
            </p:nvPicPr>
            <p:blipFill>
              <a:blip r:embed="rId14"/>
              <a:stretch>
                <a:fillRect/>
              </a:stretch>
            </p:blipFill>
            <p:spPr>
              <a:xfrm>
                <a:off x="2531654" y="5681972"/>
                <a:ext cx="1203276" cy="43933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90" name="Ink 50"/>
              <p14:cNvContentPartPr>
                <a14:cpLocks xmlns:a14="http://schemas.microsoft.com/office/drawing/2010/main" noRot="1" noChangeAspect="1" noEditPoints="1" noChangeArrowheads="1" noChangeShapeType="1"/>
              </p14:cNvContentPartPr>
              <p14:nvPr/>
            </p14:nvContentPartPr>
            <p14:xfrm>
              <a:off x="4721225" y="5632450"/>
              <a:ext cx="3090863" cy="534988"/>
            </p14:xfrm>
          </p:contentPart>
        </mc:Choice>
        <mc:Fallback xmlns="">
          <p:pic>
            <p:nvPicPr>
              <p:cNvPr id="10290" name="Ink 50"/>
              <p:cNvPicPr>
                <a:picLocks noRot="1" noChangeAspect="1" noEditPoints="1" noChangeArrowheads="1" noChangeShapeType="1"/>
              </p:cNvPicPr>
              <p:nvPr/>
            </p:nvPicPr>
            <p:blipFill>
              <a:blip r:embed="rId16"/>
              <a:stretch>
                <a:fillRect/>
              </a:stretch>
            </p:blipFill>
            <p:spPr>
              <a:xfrm>
                <a:off x="4713665" y="5627773"/>
                <a:ext cx="3110662" cy="54398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91" name="Ink 51"/>
              <p14:cNvContentPartPr>
                <a14:cpLocks xmlns:a14="http://schemas.microsoft.com/office/drawing/2010/main" noRot="1" noChangeAspect="1" noEditPoints="1" noChangeArrowheads="1" noChangeShapeType="1"/>
              </p14:cNvContentPartPr>
              <p14:nvPr/>
            </p14:nvContentPartPr>
            <p14:xfrm>
              <a:off x="68263" y="4814888"/>
              <a:ext cx="1290637" cy="674687"/>
            </p14:xfrm>
          </p:contentPart>
        </mc:Choice>
        <mc:Fallback xmlns="">
          <p:pic>
            <p:nvPicPr>
              <p:cNvPr id="10291" name="Ink 51"/>
              <p:cNvPicPr>
                <a:picLocks noRot="1" noChangeAspect="1" noEditPoints="1" noChangeArrowheads="1" noChangeShapeType="1"/>
              </p:cNvPicPr>
              <p:nvPr/>
            </p:nvPicPr>
            <p:blipFill>
              <a:blip r:embed="rId18"/>
              <a:stretch>
                <a:fillRect/>
              </a:stretch>
            </p:blipFill>
            <p:spPr>
              <a:xfrm>
                <a:off x="56383" y="4802233"/>
                <a:ext cx="1315478" cy="69999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87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8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1" grpId="0"/>
      <p:bldP spid="6287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24</a:t>
            </a:r>
          </a:p>
        </p:txBody>
      </p:sp>
      <p:sp>
        <p:nvSpPr>
          <p:cNvPr id="9" name="Slide Number Placeholder 5"/>
          <p:cNvSpPr>
            <a:spLocks noGrp="1"/>
          </p:cNvSpPr>
          <p:nvPr>
            <p:ph type="sldNum" sz="quarter" idx="12"/>
          </p:nvPr>
        </p:nvSpPr>
        <p:spPr/>
        <p:txBody>
          <a:bodyPr/>
          <a:lstStyle/>
          <a:p>
            <a:pPr>
              <a:defRPr/>
            </a:pPr>
            <a:r>
              <a:rPr lang="en-US"/>
              <a:t>Slide </a:t>
            </a:r>
            <a:fld id="{0E53D6E7-2450-4A28-A926-CE0CB04E3BAB}" type="slidenum">
              <a:rPr lang="en-US"/>
              <a:pPr>
                <a:defRPr/>
              </a:pPr>
              <a:t>17</a:t>
            </a:fld>
            <a:endParaRPr lang="en-US"/>
          </a:p>
        </p:txBody>
      </p:sp>
      <p:sp>
        <p:nvSpPr>
          <p:cNvPr id="11274" name="Rectangle 2"/>
          <p:cNvSpPr>
            <a:spLocks noGrp="1" noChangeArrowheads="1"/>
          </p:cNvSpPr>
          <p:nvPr>
            <p:ph type="title"/>
          </p:nvPr>
        </p:nvSpPr>
        <p:spPr>
          <a:xfrm>
            <a:off x="250825" y="0"/>
            <a:ext cx="8534400" cy="685800"/>
          </a:xfrm>
        </p:spPr>
        <p:txBody>
          <a:bodyPr/>
          <a:lstStyle/>
          <a:p>
            <a:pPr eaLnBrk="1" hangingPunct="1"/>
            <a:r>
              <a:rPr lang="en-US" smtClean="0"/>
              <a:t>Semantics of Probability</a:t>
            </a:r>
          </a:p>
        </p:txBody>
      </p:sp>
      <p:sp>
        <p:nvSpPr>
          <p:cNvPr id="649220" name="Rectangle 4"/>
          <p:cNvSpPr>
            <a:spLocks noChangeArrowheads="1"/>
          </p:cNvSpPr>
          <p:nvPr/>
        </p:nvSpPr>
        <p:spPr bwMode="auto">
          <a:xfrm>
            <a:off x="285750" y="642938"/>
            <a:ext cx="8458200" cy="1584325"/>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The </a:t>
            </a:r>
            <a:r>
              <a:rPr lang="en-US" dirty="0">
                <a:solidFill>
                  <a:schemeClr val="accent6"/>
                </a:solidFill>
                <a:latin typeface="Arial Unicode MS" pitchFamily="34" charset="-128"/>
              </a:rPr>
              <a:t>belief of being in each possible world </a:t>
            </a:r>
            <a:r>
              <a:rPr lang="en-US" i="1" dirty="0">
                <a:latin typeface="Arial Unicode MS" pitchFamily="34" charset="-128"/>
              </a:rPr>
              <a:t>w</a:t>
            </a:r>
            <a:r>
              <a:rPr lang="en-US" dirty="0">
                <a:latin typeface="Arial Unicode MS" pitchFamily="34" charset="-128"/>
              </a:rPr>
              <a:t> can be expressed as a probability </a:t>
            </a:r>
            <a:r>
              <a:rPr lang="en-US" i="1" dirty="0">
                <a:latin typeface="Arial Unicode MS" pitchFamily="34" charset="-128"/>
                <a:ea typeface="Arial Unicode MS" pitchFamily="34" charset="-128"/>
                <a:cs typeface="Arial Unicode MS" pitchFamily="34" charset="-128"/>
              </a:rPr>
              <a:t>µ(w)</a:t>
            </a:r>
            <a:r>
              <a:rPr lang="en-US" dirty="0">
                <a:latin typeface="Arial Unicode MS" pitchFamily="34" charset="-128"/>
              </a:rPr>
              <a:t> </a:t>
            </a:r>
          </a:p>
        </p:txBody>
      </p:sp>
      <p:sp>
        <p:nvSpPr>
          <p:cNvPr id="11276" name="Rectangle 8"/>
          <p:cNvSpPr>
            <a:spLocks noChangeArrowheads="1"/>
          </p:cNvSpPr>
          <p:nvPr/>
        </p:nvSpPr>
        <p:spPr bwMode="auto">
          <a:xfrm>
            <a:off x="285750" y="1643063"/>
            <a:ext cx="8458200" cy="576262"/>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For sure, I must be in one of them……so</a:t>
            </a:r>
          </a:p>
        </p:txBody>
      </p:sp>
      <p:sp>
        <p:nvSpPr>
          <p:cNvPr id="11277" name="Rectangle 9"/>
          <p:cNvSpPr>
            <a:spLocks noChangeArrowheads="1"/>
          </p:cNvSpPr>
          <p:nvPr/>
        </p:nvSpPr>
        <p:spPr bwMode="auto">
          <a:xfrm>
            <a:off x="2428875" y="2071688"/>
            <a:ext cx="2952750" cy="576262"/>
          </a:xfrm>
          <a:prstGeom prst="rect">
            <a:avLst/>
          </a:prstGeom>
          <a:noFill/>
          <a:ln w="9525">
            <a:noFill/>
            <a:miter lim="800000"/>
            <a:headEnd/>
            <a:tailEnd/>
          </a:ln>
        </p:spPr>
        <p:txBody>
          <a:bodyPr/>
          <a:lstStyle/>
          <a:p>
            <a:pPr marL="342900" indent="-342900">
              <a:spcBef>
                <a:spcPct val="20000"/>
              </a:spcBef>
            </a:pPr>
            <a:endParaRPr lang="en-US" sz="3200">
              <a:latin typeface="Arial Unicode MS" pitchFamily="34" charset="-128"/>
            </a:endParaRPr>
          </a:p>
        </p:txBody>
      </p:sp>
      <p:sp>
        <p:nvSpPr>
          <p:cNvPr id="10" name="Rectangle 3"/>
          <p:cNvSpPr txBox="1">
            <a:spLocks noChangeArrowheads="1"/>
          </p:cNvSpPr>
          <p:nvPr/>
        </p:nvSpPr>
        <p:spPr bwMode="auto">
          <a:xfrm>
            <a:off x="214313" y="2924944"/>
            <a:ext cx="8929687" cy="10922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i="1" kern="0" dirty="0">
                <a:latin typeface="+mn-lt"/>
                <a:ea typeface="Arial Unicode MS" pitchFamily="34" charset="-128"/>
                <a:cs typeface="Arial Unicode MS" pitchFamily="34" charset="-128"/>
              </a:rPr>
              <a:t>µ(w)</a:t>
            </a:r>
            <a:r>
              <a:rPr lang="en-US" sz="2400" kern="0" dirty="0">
                <a:latin typeface="+mn-lt"/>
              </a:rPr>
              <a:t>  for possible worlds generated by three Boolean variables: </a:t>
            </a:r>
            <a:r>
              <a:rPr lang="en-US" sz="2400" b="1" i="1" kern="0" dirty="0">
                <a:latin typeface="+mn-lt"/>
              </a:rPr>
              <a:t>cavity</a:t>
            </a:r>
            <a:r>
              <a:rPr lang="en-US" sz="2400" i="1" kern="0" dirty="0">
                <a:latin typeface="+mn-lt"/>
              </a:rPr>
              <a:t>, </a:t>
            </a:r>
            <a:r>
              <a:rPr lang="en-US" sz="2400" b="1" i="1" kern="0" dirty="0">
                <a:latin typeface="+mn-lt"/>
              </a:rPr>
              <a:t>toothache</a:t>
            </a:r>
            <a:r>
              <a:rPr lang="en-US" sz="2400" i="1" kern="0" dirty="0">
                <a:latin typeface="+mn-lt"/>
              </a:rPr>
              <a:t>, </a:t>
            </a:r>
            <a:r>
              <a:rPr lang="en-US" sz="2400" b="1" i="1" kern="0" dirty="0">
                <a:latin typeface="+mn-lt"/>
              </a:rPr>
              <a:t>catch</a:t>
            </a:r>
            <a:r>
              <a:rPr lang="en-US" sz="2400" i="1" kern="0" dirty="0">
                <a:latin typeface="+mn-lt"/>
              </a:rPr>
              <a:t>  (the probe caches in the tooth)</a:t>
            </a:r>
          </a:p>
          <a:p>
            <a:pPr marL="342900" indent="-342900">
              <a:lnSpc>
                <a:spcPct val="90000"/>
              </a:lnSpc>
              <a:spcBef>
                <a:spcPct val="20000"/>
              </a:spcBef>
              <a:defRPr/>
            </a:pPr>
            <a:endParaRPr lang="en-US" sz="2400" kern="0" dirty="0">
              <a:latin typeface="+mn-lt"/>
            </a:endParaRPr>
          </a:p>
          <a:p>
            <a:pPr marL="342900" indent="-342900">
              <a:lnSpc>
                <a:spcPct val="90000"/>
              </a:lnSpc>
              <a:spcBef>
                <a:spcPct val="20000"/>
              </a:spcBef>
              <a:defRPr/>
            </a:pPr>
            <a:endParaRPr lang="en-US" sz="2400" kern="0" dirty="0">
              <a:latin typeface="+mn-lt"/>
            </a:endParaRPr>
          </a:p>
          <a:p>
            <a:pPr marL="342900" indent="-342900">
              <a:lnSpc>
                <a:spcPct val="90000"/>
              </a:lnSpc>
              <a:spcBef>
                <a:spcPct val="20000"/>
              </a:spcBef>
              <a:defRPr/>
            </a:pPr>
            <a:endParaRPr lang="en-US" sz="2400" kern="0" dirty="0">
              <a:latin typeface="+mn-lt"/>
            </a:endParaRPr>
          </a:p>
          <a:p>
            <a:pPr marL="342900" indent="-342900">
              <a:lnSpc>
                <a:spcPct val="90000"/>
              </a:lnSpc>
              <a:spcBef>
                <a:spcPct val="20000"/>
              </a:spcBef>
              <a:defRPr/>
            </a:pPr>
            <a:endParaRPr lang="en-US" sz="2400" kern="0" dirty="0">
              <a:latin typeface="+mn-lt"/>
            </a:endParaRPr>
          </a:p>
          <a:p>
            <a:pPr marL="342900" indent="-342900">
              <a:lnSpc>
                <a:spcPct val="90000"/>
              </a:lnSpc>
              <a:spcBef>
                <a:spcPct val="20000"/>
              </a:spcBef>
              <a:defRPr/>
            </a:pPr>
            <a:endParaRPr lang="en-US" sz="2400" kern="0" dirty="0">
              <a:latin typeface="+mn-lt"/>
            </a:endParaRPr>
          </a:p>
          <a:p>
            <a:pPr marL="342900" indent="-342900">
              <a:lnSpc>
                <a:spcPct val="90000"/>
              </a:lnSpc>
              <a:spcBef>
                <a:spcPct val="20000"/>
              </a:spcBef>
              <a:defRPr/>
            </a:pPr>
            <a:endParaRPr lang="en-US" sz="2400" kern="0" dirty="0">
              <a:latin typeface="+mn-lt"/>
            </a:endParaRPr>
          </a:p>
          <a:p>
            <a:pPr marL="342900" indent="-342900">
              <a:lnSpc>
                <a:spcPct val="20000"/>
              </a:lnSpc>
              <a:spcBef>
                <a:spcPct val="20000"/>
              </a:spcBef>
              <a:defRPr/>
            </a:pPr>
            <a:endParaRPr lang="en-US" sz="2400" kern="0" dirty="0">
              <a:latin typeface="+mn-lt"/>
            </a:endParaRPr>
          </a:p>
          <a:p>
            <a:pPr marL="342900" indent="-342900">
              <a:lnSpc>
                <a:spcPct val="20000"/>
              </a:lnSpc>
              <a:spcBef>
                <a:spcPct val="20000"/>
              </a:spcBef>
              <a:defRPr/>
            </a:pPr>
            <a:endParaRPr lang="en-US" sz="2400" kern="0" dirty="0">
              <a:latin typeface="+mn-lt"/>
            </a:endParaRPr>
          </a:p>
          <a:p>
            <a:pPr marL="342900" indent="-342900">
              <a:lnSpc>
                <a:spcPct val="20000"/>
              </a:lnSpc>
              <a:spcBef>
                <a:spcPct val="20000"/>
              </a:spcBef>
              <a:defRPr/>
            </a:pPr>
            <a:endParaRPr lang="en-US" sz="2400" kern="0" dirty="0">
              <a:latin typeface="+mn-lt"/>
            </a:endParaRPr>
          </a:p>
          <a:p>
            <a:pPr marL="342900" indent="-342900">
              <a:lnSpc>
                <a:spcPct val="20000"/>
              </a:lnSpc>
              <a:spcBef>
                <a:spcPct val="20000"/>
              </a:spcBef>
              <a:defRPr/>
            </a:pPr>
            <a:endParaRPr lang="en-US" sz="2400" kern="0" dirty="0">
              <a:latin typeface="+mn-lt"/>
            </a:endParaRPr>
          </a:p>
        </p:txBody>
      </p:sp>
      <p:graphicFrame>
        <p:nvGraphicFramePr>
          <p:cNvPr id="11" name="Group 80"/>
          <p:cNvGraphicFramePr>
            <a:graphicFrameLocks/>
          </p:cNvGraphicFramePr>
          <p:nvPr/>
        </p:nvGraphicFramePr>
        <p:xfrm>
          <a:off x="1857375" y="3857625"/>
          <a:ext cx="3960813" cy="2834640"/>
        </p:xfrm>
        <a:graphic>
          <a:graphicData uri="http://schemas.openxmlformats.org/drawingml/2006/table">
            <a:tbl>
              <a:tblPr/>
              <a:tblGrid>
                <a:gridCol w="896938"/>
                <a:gridCol w="1228725"/>
                <a:gridCol w="844550"/>
                <a:gridCol w="990600"/>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Helvetica" pitchFamily="34" charset="0"/>
                        </a:rPr>
                        <a:t>cavity</a:t>
                      </a:r>
                      <a:endParaRPr kumimoji="0" lang="en-US" sz="1600" b="1"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Helvetica" pitchFamily="34" charset="0"/>
                        </a:rPr>
                        <a:t>toothache</a:t>
                      </a:r>
                      <a:endParaRPr kumimoji="0" lang="en-US" sz="1600" b="1" i="1" u="none" strike="noStrike" cap="none" normalizeH="0" baseline="-2500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Helvetica" pitchFamily="34" charset="0"/>
                        </a:rPr>
                        <a:t>catch</a:t>
                      </a:r>
                      <a:endParaRPr kumimoji="0" lang="en-US" sz="1600" b="1" i="1" u="none" strike="noStrike" cap="none" normalizeH="0" baseline="-2500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Helvetica" pitchFamily="34" charset="0"/>
                          <a:ea typeface="Arial Unicode MS" pitchFamily="34" charset="-128"/>
                          <a:cs typeface="Arial Unicode MS" pitchFamily="34" charset="-128"/>
                        </a:rPr>
                        <a:t>µ(w)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mc:AlternateContent xmlns:mc="http://schemas.openxmlformats.org/markup-compatibility/2006" xmlns:p14="http://schemas.microsoft.com/office/powerpoint/2010/main">
        <mc:Choice Requires="p14">
          <p:contentPart p14:bwMode="auto" r:id="rId3">
            <p14:nvContentPartPr>
              <p14:cNvPr id="11331" name="Ink 67"/>
              <p14:cNvContentPartPr>
                <a14:cpLocks xmlns:a14="http://schemas.microsoft.com/office/drawing/2010/main" noRot="1" noChangeAspect="1" noEditPoints="1" noChangeArrowheads="1" noChangeShapeType="1"/>
              </p14:cNvContentPartPr>
              <p14:nvPr/>
            </p14:nvContentPartPr>
            <p14:xfrm>
              <a:off x="5284788" y="1143000"/>
              <a:ext cx="974725" cy="500063"/>
            </p14:xfrm>
          </p:contentPart>
        </mc:Choice>
        <mc:Fallback xmlns="">
          <p:pic>
            <p:nvPicPr>
              <p:cNvPr id="11331" name="Ink 67"/>
              <p:cNvPicPr>
                <a:picLocks noRot="1" noChangeAspect="1" noEditPoints="1" noChangeArrowheads="1" noChangeShapeType="1"/>
              </p:cNvPicPr>
              <p:nvPr/>
            </p:nvPicPr>
            <p:blipFill>
              <a:blip r:embed="rId4"/>
              <a:stretch>
                <a:fillRect/>
              </a:stretch>
            </p:blipFill>
            <p:spPr>
              <a:xfrm>
                <a:off x="5275779" y="1134360"/>
                <a:ext cx="993102" cy="51698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32" name="Ink 68"/>
              <p14:cNvContentPartPr>
                <a14:cpLocks xmlns:a14="http://schemas.microsoft.com/office/drawing/2010/main" noRot="1" noChangeAspect="1" noEditPoints="1" noChangeArrowheads="1" noChangeShapeType="1"/>
              </p14:cNvContentPartPr>
              <p14:nvPr/>
            </p14:nvContentPartPr>
            <p14:xfrm>
              <a:off x="1449388" y="2146300"/>
              <a:ext cx="3867150" cy="628650"/>
            </p14:xfrm>
          </p:contentPart>
        </mc:Choice>
        <mc:Fallback xmlns="">
          <p:pic>
            <p:nvPicPr>
              <p:cNvPr id="11332" name="Ink 68"/>
              <p:cNvPicPr>
                <a:picLocks noRot="1" noChangeAspect="1" noEditPoints="1" noChangeArrowheads="1" noChangeShapeType="1"/>
              </p:cNvPicPr>
              <p:nvPr/>
            </p:nvPicPr>
            <p:blipFill>
              <a:blip r:embed="rId6"/>
              <a:stretch>
                <a:fillRect/>
              </a:stretch>
            </p:blipFill>
            <p:spPr>
              <a:xfrm>
                <a:off x="1441468" y="2135498"/>
                <a:ext cx="3886590" cy="6426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333" name="Ink 69"/>
              <p14:cNvContentPartPr>
                <a14:cpLocks xmlns:a14="http://schemas.microsoft.com/office/drawing/2010/main" noRot="1" noChangeAspect="1" noEditPoints="1" noChangeArrowheads="1" noChangeShapeType="1"/>
              </p14:cNvContentPartPr>
              <p14:nvPr/>
            </p14:nvContentPartPr>
            <p14:xfrm>
              <a:off x="1392238" y="1073150"/>
              <a:ext cx="5778500" cy="88900"/>
            </p14:xfrm>
          </p:contentPart>
        </mc:Choice>
        <mc:Fallback xmlns="">
          <p:pic>
            <p:nvPicPr>
              <p:cNvPr id="11333" name="Ink 69"/>
              <p:cNvPicPr>
                <a:picLocks noRot="1" noChangeAspect="1" noEditPoints="1" noChangeArrowheads="1" noChangeShapeType="1"/>
              </p:cNvPicPr>
              <p:nvPr/>
            </p:nvPicPr>
            <p:blipFill>
              <a:blip r:embed="rId8"/>
              <a:stretch>
                <a:fillRect/>
              </a:stretch>
            </p:blipFill>
            <p:spPr>
              <a:xfrm>
                <a:off x="1389718" y="1060863"/>
                <a:ext cx="5793260" cy="11094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334" name="Ink 70"/>
              <p14:cNvContentPartPr>
                <a14:cpLocks xmlns:a14="http://schemas.microsoft.com/office/drawing/2010/main" noRot="1" noChangeAspect="1" noEditPoints="1" noChangeArrowheads="1" noChangeShapeType="1"/>
              </p14:cNvContentPartPr>
              <p14:nvPr/>
            </p14:nvContentPartPr>
            <p14:xfrm>
              <a:off x="1638300" y="6302375"/>
              <a:ext cx="4338638" cy="361950"/>
            </p14:xfrm>
          </p:contentPart>
        </mc:Choice>
        <mc:Fallback xmlns="">
          <p:pic>
            <p:nvPicPr>
              <p:cNvPr id="11334" name="Ink 70"/>
              <p:cNvPicPr>
                <a:picLocks noRot="1" noChangeAspect="1" noEditPoints="1" noChangeArrowheads="1" noChangeShapeType="1"/>
              </p:cNvPicPr>
              <p:nvPr/>
            </p:nvPicPr>
            <p:blipFill>
              <a:blip r:embed="rId10"/>
              <a:stretch>
                <a:fillRect/>
              </a:stretch>
            </p:blipFill>
            <p:spPr>
              <a:xfrm>
                <a:off x="1631460" y="6295539"/>
                <a:ext cx="4356998" cy="37598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335" name="Ink 71"/>
              <p14:cNvContentPartPr>
                <a14:cpLocks xmlns:a14="http://schemas.microsoft.com/office/drawing/2010/main" noRot="1" noChangeAspect="1" noEditPoints="1" noChangeArrowheads="1" noChangeShapeType="1"/>
              </p14:cNvContentPartPr>
              <p14:nvPr/>
            </p14:nvContentPartPr>
            <p14:xfrm>
              <a:off x="1635125" y="6270625"/>
              <a:ext cx="4360863" cy="458788"/>
            </p14:xfrm>
          </p:contentPart>
        </mc:Choice>
        <mc:Fallback xmlns="">
          <p:pic>
            <p:nvPicPr>
              <p:cNvPr id="11335" name="Ink 71"/>
              <p:cNvPicPr>
                <a:picLocks noRot="1" noChangeAspect="1" noEditPoints="1" noChangeArrowheads="1" noChangeShapeType="1"/>
              </p:cNvPicPr>
              <p:nvPr/>
            </p:nvPicPr>
            <p:blipFill>
              <a:blip r:embed="rId12"/>
              <a:stretch>
                <a:fillRect/>
              </a:stretch>
            </p:blipFill>
            <p:spPr>
              <a:xfrm>
                <a:off x="1626125" y="6259830"/>
                <a:ext cx="4378502" cy="4778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36" name="Ink 72"/>
              <p14:cNvContentPartPr>
                <a14:cpLocks xmlns:a14="http://schemas.microsoft.com/office/drawing/2010/main" noRot="1" noChangeAspect="1" noEditPoints="1" noChangeArrowheads="1" noChangeShapeType="1"/>
              </p14:cNvContentPartPr>
              <p14:nvPr/>
            </p14:nvContentPartPr>
            <p14:xfrm>
              <a:off x="284163" y="2065338"/>
              <a:ext cx="2035175" cy="333375"/>
            </p14:xfrm>
          </p:contentPart>
        </mc:Choice>
        <mc:Fallback xmlns="">
          <p:pic>
            <p:nvPicPr>
              <p:cNvPr id="11336" name="Ink 72"/>
              <p:cNvPicPr>
                <a:picLocks noRot="1" noChangeAspect="1" noEditPoints="1" noChangeArrowheads="1" noChangeShapeType="1"/>
              </p:cNvPicPr>
              <p:nvPr/>
            </p:nvPicPr>
            <p:blipFill>
              <a:blip r:embed="rId14"/>
              <a:stretch>
                <a:fillRect/>
              </a:stretch>
            </p:blipFill>
            <p:spPr>
              <a:xfrm>
                <a:off x="276243" y="2055978"/>
                <a:ext cx="2052456" cy="35209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337" name="Ink 73"/>
              <p14:cNvContentPartPr>
                <a14:cpLocks xmlns:a14="http://schemas.microsoft.com/office/drawing/2010/main" noRot="1" noChangeAspect="1" noEditPoints="1" noChangeArrowheads="1" noChangeShapeType="1"/>
              </p14:cNvContentPartPr>
              <p14:nvPr/>
            </p14:nvContentPartPr>
            <p14:xfrm>
              <a:off x="274638" y="2297113"/>
              <a:ext cx="1206500" cy="457200"/>
            </p14:xfrm>
          </p:contentPart>
        </mc:Choice>
        <mc:Fallback xmlns="">
          <p:pic>
            <p:nvPicPr>
              <p:cNvPr id="11337" name="Ink 73"/>
              <p:cNvPicPr>
                <a:picLocks noRot="1" noChangeAspect="1" noEditPoints="1" noChangeArrowheads="1" noChangeShapeType="1"/>
              </p:cNvPicPr>
              <p:nvPr/>
            </p:nvPicPr>
            <p:blipFill>
              <a:blip r:embed="rId16"/>
              <a:stretch>
                <a:fillRect/>
              </a:stretch>
            </p:blipFill>
            <p:spPr>
              <a:xfrm>
                <a:off x="266717" y="2292429"/>
                <a:ext cx="1223062" cy="46656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338" name="Ink 74"/>
              <p14:cNvContentPartPr>
                <a14:cpLocks xmlns:a14="http://schemas.microsoft.com/office/drawing/2010/main" noRot="1" noChangeAspect="1" noEditPoints="1" noChangeArrowheads="1" noChangeShapeType="1"/>
              </p14:cNvContentPartPr>
              <p14:nvPr/>
            </p14:nvContentPartPr>
            <p14:xfrm>
              <a:off x="4706938" y="3581400"/>
              <a:ext cx="3309937" cy="3152775"/>
            </p14:xfrm>
          </p:contentPart>
        </mc:Choice>
        <mc:Fallback xmlns="">
          <p:pic>
            <p:nvPicPr>
              <p:cNvPr id="11338" name="Ink 74"/>
              <p:cNvPicPr>
                <a:picLocks noRot="1" noChangeAspect="1" noEditPoints="1" noChangeArrowheads="1" noChangeShapeType="1"/>
              </p:cNvPicPr>
              <p:nvPr/>
            </p:nvPicPr>
            <p:blipFill>
              <a:blip r:embed="rId18"/>
              <a:stretch>
                <a:fillRect/>
              </a:stretch>
            </p:blipFill>
            <p:spPr>
              <a:xfrm>
                <a:off x="4695778" y="3576720"/>
                <a:ext cx="3328658" cy="316861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C8D72AB9-4093-4A39-9906-4173AA6F2D00}" type="slidenum">
              <a:rPr lang="en-US"/>
              <a:pPr>
                <a:defRPr/>
              </a:pPr>
              <a:t>18</a:t>
            </a:fld>
            <a:endParaRPr lang="en-US"/>
          </a:p>
        </p:txBody>
      </p:sp>
      <p:sp>
        <p:nvSpPr>
          <p:cNvPr id="12312" name="Rectangle 2"/>
          <p:cNvSpPr>
            <a:spLocks noGrp="1" noChangeArrowheads="1"/>
          </p:cNvSpPr>
          <p:nvPr>
            <p:ph type="title"/>
          </p:nvPr>
        </p:nvSpPr>
        <p:spPr/>
        <p:txBody>
          <a:bodyPr/>
          <a:lstStyle/>
          <a:p>
            <a:pPr eaLnBrk="1" hangingPunct="1"/>
            <a:r>
              <a:rPr lang="en-US" smtClean="0"/>
              <a:t>Probability of proposition</a:t>
            </a:r>
          </a:p>
        </p:txBody>
      </p:sp>
      <p:sp>
        <p:nvSpPr>
          <p:cNvPr id="12313" name="Rectangle 3"/>
          <p:cNvSpPr>
            <a:spLocks noGrp="1" noChangeArrowheads="1"/>
          </p:cNvSpPr>
          <p:nvPr>
            <p:ph type="body" idx="1"/>
          </p:nvPr>
        </p:nvSpPr>
        <p:spPr>
          <a:xfrm>
            <a:off x="142875" y="785813"/>
            <a:ext cx="8458200" cy="1092200"/>
          </a:xfrm>
        </p:spPr>
        <p:txBody>
          <a:bodyPr/>
          <a:lstStyle/>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p:txBody>
      </p:sp>
      <p:pic>
        <p:nvPicPr>
          <p:cNvPr id="12314" name="Picture 4" descr="dentist-joint"/>
          <p:cNvPicPr>
            <a:picLocks noChangeAspect="1" noChangeArrowheads="1"/>
          </p:cNvPicPr>
          <p:nvPr/>
        </p:nvPicPr>
        <p:blipFill>
          <a:blip r:embed="rId3" cstate="print"/>
          <a:srcRect/>
          <a:stretch>
            <a:fillRect/>
          </a:stretch>
        </p:blipFill>
        <p:spPr bwMode="auto">
          <a:xfrm>
            <a:off x="4319588" y="1785938"/>
            <a:ext cx="4824412" cy="1912937"/>
          </a:xfrm>
          <a:prstGeom prst="rect">
            <a:avLst/>
          </a:prstGeom>
          <a:noFill/>
          <a:ln w="9525">
            <a:noFill/>
            <a:miter lim="800000"/>
            <a:headEnd/>
            <a:tailEnd/>
          </a:ln>
        </p:spPr>
      </p:pic>
      <p:graphicFrame>
        <p:nvGraphicFramePr>
          <p:cNvPr id="8" name="Group 80"/>
          <p:cNvGraphicFramePr>
            <a:graphicFrameLocks/>
          </p:cNvGraphicFramePr>
          <p:nvPr/>
        </p:nvGraphicFramePr>
        <p:xfrm>
          <a:off x="214313" y="1428750"/>
          <a:ext cx="3960813" cy="2834640"/>
        </p:xfrm>
        <a:graphic>
          <a:graphicData uri="http://schemas.openxmlformats.org/drawingml/2006/table">
            <a:tbl>
              <a:tblPr/>
              <a:tblGrid>
                <a:gridCol w="896938"/>
                <a:gridCol w="1228725"/>
                <a:gridCol w="844550"/>
                <a:gridCol w="990600"/>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pitchFamily="34" charset="0"/>
                        </a:rPr>
                        <a:t>cavity</a:t>
                      </a:r>
                      <a:endParaRPr kumimoji="0" lang="en-US" sz="1400" b="0"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toothache</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catch</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Helvetica" pitchFamily="34" charset="0"/>
                          <a:ea typeface="Arial Unicode MS" pitchFamily="34" charset="-128"/>
                          <a:cs typeface="Arial Unicode MS" pitchFamily="34" charset="-128"/>
                        </a:rPr>
                        <a:t>µ(w)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Rectangle 3"/>
          <p:cNvSpPr txBox="1">
            <a:spLocks noChangeArrowheads="1"/>
          </p:cNvSpPr>
          <p:nvPr/>
        </p:nvSpPr>
        <p:spPr bwMode="auto">
          <a:xfrm>
            <a:off x="285750" y="4429125"/>
            <a:ext cx="9215438" cy="1357313"/>
          </a:xfrm>
          <a:prstGeom prst="rect">
            <a:avLst/>
          </a:prstGeom>
          <a:noFill/>
          <a:ln w="9525">
            <a:noFill/>
            <a:miter lim="800000"/>
            <a:headEnd/>
            <a:tailEnd/>
          </a:ln>
          <a:effectLst/>
        </p:spPr>
        <p:txBody>
          <a:bodyPr/>
          <a:lstStyle/>
          <a:p>
            <a:pPr marL="342900" indent="-342900">
              <a:lnSpc>
                <a:spcPct val="20000"/>
              </a:lnSpc>
              <a:spcBef>
                <a:spcPct val="20000"/>
              </a:spcBef>
              <a:defRPr/>
            </a:pPr>
            <a:endParaRPr lang="en-US" kern="0" dirty="0">
              <a:latin typeface="+mn-lt"/>
            </a:endParaRPr>
          </a:p>
          <a:p>
            <a:pPr marL="342900" indent="-342900">
              <a:lnSpc>
                <a:spcPct val="90000"/>
              </a:lnSpc>
              <a:spcBef>
                <a:spcPct val="20000"/>
              </a:spcBef>
              <a:defRPr/>
            </a:pPr>
            <a:r>
              <a:rPr lang="en-US" kern="0" dirty="0">
                <a:latin typeface="+mn-lt"/>
              </a:rPr>
              <a:t>For any </a:t>
            </a:r>
            <a:r>
              <a:rPr lang="en-US" i="1" kern="0" dirty="0">
                <a:latin typeface="+mn-lt"/>
              </a:rPr>
              <a:t>f</a:t>
            </a:r>
            <a:r>
              <a:rPr lang="en-US" kern="0" dirty="0">
                <a:latin typeface="+mn-lt"/>
              </a:rPr>
              <a:t>, sum the prob. of the worlds where it is true: </a:t>
            </a:r>
          </a:p>
          <a:p>
            <a:pPr marL="342900" indent="-342900">
              <a:lnSpc>
                <a:spcPct val="90000"/>
              </a:lnSpc>
              <a:spcBef>
                <a:spcPct val="20000"/>
              </a:spcBef>
              <a:defRPr/>
            </a:pPr>
            <a:r>
              <a:rPr lang="en-US" sz="3200" kern="0" dirty="0">
                <a:latin typeface="+mn-lt"/>
                <a:cs typeface="Arial" charset="0"/>
              </a:rPr>
              <a:t>P(</a:t>
            </a:r>
            <a:r>
              <a:rPr lang="en-US" sz="3200" i="1" kern="0" dirty="0">
                <a:latin typeface="+mn-lt"/>
                <a:cs typeface="Arial" charset="0"/>
              </a:rPr>
              <a:t>f </a:t>
            </a:r>
            <a:r>
              <a:rPr lang="en-US" sz="3200" kern="0" dirty="0">
                <a:latin typeface="+mn-lt"/>
                <a:cs typeface="Arial" charset="0"/>
              </a:rPr>
              <a:t>)=</a:t>
            </a:r>
            <a:r>
              <a:rPr lang="el-GR" sz="4000" kern="0" dirty="0">
                <a:latin typeface="+mn-lt"/>
                <a:cs typeface="Arial" charset="0"/>
              </a:rPr>
              <a:t>Σ</a:t>
            </a:r>
            <a:r>
              <a:rPr lang="el-GR" sz="3200" kern="0" dirty="0">
                <a:latin typeface="+mn-lt"/>
                <a:cs typeface="Arial" charset="0"/>
              </a:rPr>
              <a:t> </a:t>
            </a:r>
            <a:r>
              <a:rPr lang="en-US" sz="3200" kern="0" baseline="-25000" dirty="0">
                <a:latin typeface="+mn-lt"/>
                <a:cs typeface="Arial" charset="0"/>
              </a:rPr>
              <a:t>w</a:t>
            </a:r>
            <a:r>
              <a:rPr lang="el-GR" i="1" kern="0" baseline="-25000" dirty="0">
                <a:latin typeface="+mn-lt"/>
                <a:cs typeface="Arial" charset="0"/>
              </a:rPr>
              <a:t>╞ </a:t>
            </a:r>
            <a:r>
              <a:rPr lang="en-US" sz="3200" kern="0" baseline="-25000" dirty="0">
                <a:latin typeface="+mn-lt"/>
                <a:cs typeface="Arial" charset="0"/>
              </a:rPr>
              <a:t>f</a:t>
            </a:r>
            <a:r>
              <a:rPr lang="el-GR" sz="3200" kern="0" dirty="0">
                <a:latin typeface="+mn-lt"/>
                <a:cs typeface="Arial" charset="0"/>
              </a:rPr>
              <a:t> </a:t>
            </a:r>
            <a:r>
              <a:rPr lang="en-US" sz="3200" i="1" kern="0" dirty="0">
                <a:latin typeface="+mn-lt"/>
                <a:ea typeface="Arial Unicode MS" pitchFamily="34" charset="-128"/>
                <a:cs typeface="Arial Unicode MS" pitchFamily="34" charset="-128"/>
              </a:rPr>
              <a:t>µ(w)</a:t>
            </a:r>
            <a:r>
              <a:rPr lang="en-US" sz="3200" kern="0" dirty="0">
                <a:latin typeface="+mn-lt"/>
              </a:rPr>
              <a:t>  </a:t>
            </a:r>
          </a:p>
          <a:p>
            <a:pPr marL="342900" indent="-342900">
              <a:lnSpc>
                <a:spcPct val="90000"/>
              </a:lnSpc>
              <a:spcBef>
                <a:spcPct val="20000"/>
              </a:spcBef>
              <a:defRPr/>
            </a:pPr>
            <a:r>
              <a:rPr lang="en-US" sz="3200" kern="0" dirty="0">
                <a:latin typeface="+mn-lt"/>
              </a:rPr>
              <a:t> </a:t>
            </a:r>
          </a:p>
        </p:txBody>
      </p:sp>
      <p:sp>
        <p:nvSpPr>
          <p:cNvPr id="10" name="Rectangle 10"/>
          <p:cNvSpPr>
            <a:spLocks noChangeArrowheads="1"/>
          </p:cNvSpPr>
          <p:nvPr/>
        </p:nvSpPr>
        <p:spPr bwMode="auto">
          <a:xfrm>
            <a:off x="214313" y="785813"/>
            <a:ext cx="8496300" cy="2303462"/>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What is the </a:t>
            </a:r>
            <a:r>
              <a:rPr lang="en-US" b="1">
                <a:solidFill>
                  <a:schemeClr val="accent2"/>
                </a:solidFill>
                <a:latin typeface="Arial Unicode MS" pitchFamily="34" charset="-128"/>
              </a:rPr>
              <a:t>probability of a proposition </a:t>
            </a:r>
            <a:r>
              <a:rPr lang="en-US" b="1" i="1">
                <a:solidFill>
                  <a:schemeClr val="accent2"/>
                </a:solidFill>
                <a:latin typeface="Arial Unicode MS" pitchFamily="34" charset="-128"/>
              </a:rPr>
              <a:t>f</a:t>
            </a:r>
            <a:r>
              <a:rPr lang="en-US" i="1">
                <a:latin typeface="Arial Unicode MS" pitchFamily="34" charset="-128"/>
              </a:rPr>
              <a:t> </a:t>
            </a:r>
            <a:r>
              <a:rPr lang="en-US">
                <a:latin typeface="Arial Unicode MS" pitchFamily="34" charset="-128"/>
              </a:rPr>
              <a:t>?</a:t>
            </a:r>
          </a:p>
        </p:txBody>
      </p:sp>
      <p:sp>
        <p:nvSpPr>
          <p:cNvPr id="13" name="Rectangle 3"/>
          <p:cNvSpPr txBox="1">
            <a:spLocks noChangeArrowheads="1"/>
          </p:cNvSpPr>
          <p:nvPr/>
        </p:nvSpPr>
        <p:spPr bwMode="auto">
          <a:xfrm>
            <a:off x="285750" y="5786438"/>
            <a:ext cx="3429000" cy="500062"/>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Ex: P(</a:t>
            </a:r>
            <a:r>
              <a:rPr lang="en-US" sz="2400" i="1" kern="0" dirty="0">
                <a:latin typeface="+mn-lt"/>
              </a:rPr>
              <a:t>toothache = T</a:t>
            </a:r>
            <a:r>
              <a:rPr lang="en-US" sz="2400" kern="0" dirty="0">
                <a:latin typeface="+mn-lt"/>
              </a:rPr>
              <a:t>) =</a:t>
            </a:r>
          </a:p>
        </p:txBody>
      </p:sp>
      <mc:AlternateContent xmlns:mc="http://schemas.openxmlformats.org/markup-compatibility/2006" xmlns:p14="http://schemas.microsoft.com/office/powerpoint/2010/main">
        <mc:Choice Requires="p14">
          <p:contentPart p14:bwMode="auto" r:id="rId4">
            <p14:nvContentPartPr>
              <p14:cNvPr id="12370" name="Ink 82"/>
              <p14:cNvContentPartPr>
                <a14:cpLocks xmlns:a14="http://schemas.microsoft.com/office/drawing/2010/main" noRot="1" noChangeAspect="1" noEditPoints="1" noChangeArrowheads="1" noChangeShapeType="1"/>
              </p14:cNvContentPartPr>
              <p14:nvPr/>
            </p14:nvContentPartPr>
            <p14:xfrm>
              <a:off x="1482725" y="3051175"/>
              <a:ext cx="415925" cy="633413"/>
            </p14:xfrm>
          </p:contentPart>
        </mc:Choice>
        <mc:Fallback xmlns="">
          <p:pic>
            <p:nvPicPr>
              <p:cNvPr id="12370" name="Ink 82"/>
              <p:cNvPicPr>
                <a:picLocks noRot="1" noChangeAspect="1" noEditPoints="1" noChangeArrowheads="1" noChangeShapeType="1"/>
              </p:cNvPicPr>
              <p:nvPr/>
            </p:nvPicPr>
            <p:blipFill>
              <a:blip r:embed="rId5"/>
              <a:stretch>
                <a:fillRect/>
              </a:stretch>
            </p:blipFill>
            <p:spPr>
              <a:xfrm>
                <a:off x="1475156" y="3041109"/>
                <a:ext cx="433946" cy="65246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371" name="Ink 83"/>
              <p14:cNvContentPartPr>
                <a14:cpLocks xmlns:a14="http://schemas.microsoft.com/office/drawing/2010/main" noRot="1" noChangeAspect="1" noEditPoints="1" noChangeArrowheads="1" noChangeShapeType="1"/>
              </p14:cNvContentPartPr>
              <p14:nvPr/>
            </p14:nvContentPartPr>
            <p14:xfrm>
              <a:off x="1536700" y="1827213"/>
              <a:ext cx="373063" cy="582612"/>
            </p14:xfrm>
          </p:contentPart>
        </mc:Choice>
        <mc:Fallback xmlns="">
          <p:pic>
            <p:nvPicPr>
              <p:cNvPr id="12371" name="Ink 83"/>
              <p:cNvPicPr>
                <a:picLocks noRot="1" noChangeAspect="1" noEditPoints="1" noChangeArrowheads="1" noChangeShapeType="1"/>
              </p:cNvPicPr>
              <p:nvPr/>
            </p:nvPicPr>
            <p:blipFill>
              <a:blip r:embed="rId7"/>
              <a:stretch>
                <a:fillRect/>
              </a:stretch>
            </p:blipFill>
            <p:spPr>
              <a:xfrm>
                <a:off x="1534179" y="1823972"/>
                <a:ext cx="386387" cy="59593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372" name="Ink 84"/>
              <p14:cNvContentPartPr>
                <a14:cpLocks xmlns:a14="http://schemas.microsoft.com/office/drawing/2010/main" noRot="1" noChangeAspect="1" noEditPoints="1" noChangeArrowheads="1" noChangeShapeType="1"/>
              </p14:cNvContentPartPr>
              <p14:nvPr/>
            </p14:nvContentPartPr>
            <p14:xfrm>
              <a:off x="3160713" y="2974975"/>
              <a:ext cx="1144587" cy="719138"/>
            </p14:xfrm>
          </p:contentPart>
        </mc:Choice>
        <mc:Fallback xmlns="">
          <p:pic>
            <p:nvPicPr>
              <p:cNvPr id="12372" name="Ink 84"/>
              <p:cNvPicPr>
                <a:picLocks noRot="1" noChangeAspect="1" noEditPoints="1" noChangeArrowheads="1" noChangeShapeType="1"/>
              </p:cNvPicPr>
              <p:nvPr/>
            </p:nvPicPr>
            <p:blipFill>
              <a:blip r:embed="rId9"/>
              <a:stretch>
                <a:fillRect/>
              </a:stretch>
            </p:blipFill>
            <p:spPr>
              <a:xfrm>
                <a:off x="3158193" y="2963985"/>
                <a:ext cx="1156108" cy="74148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73" name="Ink 85"/>
              <p14:cNvContentPartPr>
                <a14:cpLocks xmlns:a14="http://schemas.microsoft.com/office/drawing/2010/main" noRot="1" noChangeAspect="1" noEditPoints="1" noChangeArrowheads="1" noChangeShapeType="1"/>
              </p14:cNvContentPartPr>
              <p14:nvPr/>
            </p14:nvContentPartPr>
            <p14:xfrm>
              <a:off x="5311775" y="2662238"/>
              <a:ext cx="1960563" cy="1055687"/>
            </p14:xfrm>
          </p:contentPart>
        </mc:Choice>
        <mc:Fallback xmlns="">
          <p:pic>
            <p:nvPicPr>
              <p:cNvPr id="12373" name="Ink 85"/>
              <p:cNvPicPr>
                <a:picLocks noRot="1" noChangeAspect="1" noEditPoints="1" noChangeArrowheads="1" noChangeShapeType="1"/>
              </p:cNvPicPr>
              <p:nvPr/>
            </p:nvPicPr>
            <p:blipFill>
              <a:blip r:embed="rId11"/>
              <a:stretch>
                <a:fillRect/>
              </a:stretch>
            </p:blipFill>
            <p:spPr>
              <a:xfrm>
                <a:off x="5300615" y="2648916"/>
                <a:ext cx="1985403" cy="108233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374" name="Ink 86"/>
              <p14:cNvContentPartPr>
                <a14:cpLocks xmlns:a14="http://schemas.microsoft.com/office/drawing/2010/main" noRot="1" noChangeAspect="1" noEditPoints="1" noChangeArrowheads="1" noChangeShapeType="1"/>
              </p14:cNvContentPartPr>
              <p14:nvPr/>
            </p14:nvContentPartPr>
            <p14:xfrm>
              <a:off x="3094038" y="1793875"/>
              <a:ext cx="1308100" cy="704850"/>
            </p14:xfrm>
          </p:contentPart>
        </mc:Choice>
        <mc:Fallback xmlns="">
          <p:pic>
            <p:nvPicPr>
              <p:cNvPr id="12374" name="Ink 86"/>
              <p:cNvPicPr>
                <a:picLocks noRot="1" noChangeAspect="1" noEditPoints="1" noChangeArrowheads="1" noChangeShapeType="1"/>
              </p:cNvPicPr>
              <p:nvPr/>
            </p:nvPicPr>
            <p:blipFill>
              <a:blip r:embed="rId13"/>
              <a:stretch>
                <a:fillRect/>
              </a:stretch>
            </p:blipFill>
            <p:spPr>
              <a:xfrm>
                <a:off x="3083959" y="1783435"/>
                <a:ext cx="1326458" cy="72464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375" name="Ink 87"/>
              <p14:cNvContentPartPr>
                <a14:cpLocks xmlns:a14="http://schemas.microsoft.com/office/drawing/2010/main" noRot="1" noChangeAspect="1" noEditPoints="1" noChangeArrowheads="1" noChangeShapeType="1"/>
              </p14:cNvContentPartPr>
              <p14:nvPr/>
            </p14:nvContentPartPr>
            <p14:xfrm>
              <a:off x="4183063" y="1365250"/>
              <a:ext cx="568325" cy="407988"/>
            </p14:xfrm>
          </p:contentPart>
        </mc:Choice>
        <mc:Fallback xmlns="">
          <p:pic>
            <p:nvPicPr>
              <p:cNvPr id="12375" name="Ink 87"/>
              <p:cNvPicPr>
                <a:picLocks noRot="1" noChangeAspect="1" noEditPoints="1" noChangeArrowheads="1" noChangeShapeType="1"/>
              </p:cNvPicPr>
              <p:nvPr/>
            </p:nvPicPr>
            <p:blipFill>
              <a:blip r:embed="rId15"/>
              <a:stretch>
                <a:fillRect/>
              </a:stretch>
            </p:blipFill>
            <p:spPr>
              <a:xfrm>
                <a:off x="4176952" y="1358048"/>
                <a:ext cx="581985" cy="41807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376" name="Ink 88"/>
              <p14:cNvContentPartPr>
                <a14:cpLocks xmlns:a14="http://schemas.microsoft.com/office/drawing/2010/main" noRot="1" noChangeAspect="1" noEditPoints="1" noChangeArrowheads="1" noChangeShapeType="1"/>
              </p14:cNvContentPartPr>
              <p14:nvPr/>
            </p14:nvContentPartPr>
            <p14:xfrm>
              <a:off x="8080375" y="1316038"/>
              <a:ext cx="354013" cy="579437"/>
            </p14:xfrm>
          </p:contentPart>
        </mc:Choice>
        <mc:Fallback xmlns="">
          <p:pic>
            <p:nvPicPr>
              <p:cNvPr id="12376" name="Ink 88"/>
              <p:cNvPicPr>
                <a:picLocks noRot="1" noChangeAspect="1" noEditPoints="1" noChangeArrowheads="1" noChangeShapeType="1"/>
              </p:cNvPicPr>
              <p:nvPr/>
            </p:nvPicPr>
            <p:blipFill>
              <a:blip r:embed="rId17"/>
              <a:stretch>
                <a:fillRect/>
              </a:stretch>
            </p:blipFill>
            <p:spPr>
              <a:xfrm>
                <a:off x="8077857" y="1306315"/>
                <a:ext cx="366245" cy="59168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77" name="Ink 89"/>
              <p14:cNvContentPartPr>
                <a14:cpLocks xmlns:a14="http://schemas.microsoft.com/office/drawing/2010/main" noRot="1" noChangeAspect="1" noEditPoints="1" noChangeArrowheads="1" noChangeShapeType="1"/>
              </p14:cNvContentPartPr>
              <p14:nvPr/>
            </p14:nvContentPartPr>
            <p14:xfrm>
              <a:off x="1570038" y="4548188"/>
              <a:ext cx="338137" cy="528637"/>
            </p14:xfrm>
          </p:contentPart>
        </mc:Choice>
        <mc:Fallback xmlns="">
          <p:pic>
            <p:nvPicPr>
              <p:cNvPr id="12377" name="Ink 89"/>
              <p:cNvPicPr>
                <a:picLocks noRot="1" noChangeAspect="1" noEditPoints="1" noChangeArrowheads="1" noChangeShapeType="1"/>
              </p:cNvPicPr>
              <p:nvPr/>
            </p:nvPicPr>
            <p:blipFill>
              <a:blip r:embed="rId19"/>
              <a:stretch>
                <a:fillRect/>
              </a:stretch>
            </p:blipFill>
            <p:spPr>
              <a:xfrm>
                <a:off x="1559235" y="4536304"/>
                <a:ext cx="361184" cy="55240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378" name="Ink 90"/>
              <p14:cNvContentPartPr>
                <a14:cpLocks xmlns:a14="http://schemas.microsoft.com/office/drawing/2010/main" noRot="1" noChangeAspect="1" noEditPoints="1" noChangeArrowheads="1" noChangeShapeType="1"/>
              </p14:cNvContentPartPr>
              <p14:nvPr/>
            </p14:nvContentPartPr>
            <p14:xfrm>
              <a:off x="293688" y="5649913"/>
              <a:ext cx="847725" cy="69850"/>
            </p14:xfrm>
          </p:contentPart>
        </mc:Choice>
        <mc:Fallback xmlns="">
          <p:pic>
            <p:nvPicPr>
              <p:cNvPr id="12378" name="Ink 90"/>
              <p:cNvPicPr>
                <a:picLocks noRot="1" noChangeAspect="1" noEditPoints="1" noChangeArrowheads="1" noChangeShapeType="1"/>
              </p:cNvPicPr>
              <p:nvPr/>
            </p:nvPicPr>
            <p:blipFill>
              <a:blip r:embed="rId21"/>
              <a:stretch>
                <a:fillRect/>
              </a:stretch>
            </p:blipFill>
            <p:spPr>
              <a:xfrm>
                <a:off x="286489" y="5636951"/>
                <a:ext cx="868603" cy="9001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79" name="Ink 91"/>
              <p14:cNvContentPartPr>
                <a14:cpLocks xmlns:a14="http://schemas.microsoft.com/office/drawing/2010/main" noRot="1" noChangeAspect="1" noEditPoints="1" noChangeArrowheads="1" noChangeShapeType="1"/>
              </p14:cNvContentPartPr>
              <p14:nvPr/>
            </p14:nvContentPartPr>
            <p14:xfrm>
              <a:off x="1665288" y="5641975"/>
              <a:ext cx="2408237" cy="401638"/>
            </p14:xfrm>
          </p:contentPart>
        </mc:Choice>
        <mc:Fallback xmlns="">
          <p:pic>
            <p:nvPicPr>
              <p:cNvPr id="12379" name="Ink 91"/>
              <p:cNvPicPr>
                <a:picLocks noRot="1" noChangeAspect="1" noEditPoints="1" noChangeArrowheads="1" noChangeShapeType="1"/>
              </p:cNvPicPr>
              <p:nvPr/>
            </p:nvPicPr>
            <p:blipFill>
              <a:blip r:embed="rId23"/>
              <a:stretch>
                <a:fillRect/>
              </a:stretch>
            </p:blipFill>
            <p:spPr>
              <a:xfrm>
                <a:off x="1658088" y="5635137"/>
                <a:ext cx="2429836" cy="42179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80" name="Ink 92"/>
              <p14:cNvContentPartPr>
                <a14:cpLocks xmlns:a14="http://schemas.microsoft.com/office/drawing/2010/main" noRot="1" noChangeAspect="1" noEditPoints="1" noChangeArrowheads="1" noChangeShapeType="1"/>
              </p14:cNvContentPartPr>
              <p14:nvPr/>
            </p14:nvContentPartPr>
            <p14:xfrm>
              <a:off x="6388100" y="3937000"/>
              <a:ext cx="2501900" cy="501650"/>
            </p14:xfrm>
          </p:contentPart>
        </mc:Choice>
        <mc:Fallback xmlns="">
          <p:pic>
            <p:nvPicPr>
              <p:cNvPr id="12380" name="Ink 92"/>
              <p:cNvPicPr>
                <a:picLocks noRot="1" noChangeAspect="1" noEditPoints="1" noChangeArrowheads="1" noChangeShapeType="1"/>
              </p:cNvPicPr>
              <p:nvPr/>
            </p:nvPicPr>
            <p:blipFill>
              <a:blip r:embed="rId25"/>
              <a:stretch>
                <a:fillRect/>
              </a:stretch>
            </p:blipFill>
            <p:spPr>
              <a:xfrm>
                <a:off x="6383420" y="3928699"/>
                <a:ext cx="2519179" cy="52258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81" name="Ink 93"/>
              <p14:cNvContentPartPr>
                <a14:cpLocks xmlns:a14="http://schemas.microsoft.com/office/drawing/2010/main" noRot="1" noChangeAspect="1" noEditPoints="1" noChangeArrowheads="1" noChangeShapeType="1"/>
              </p14:cNvContentPartPr>
              <p14:nvPr/>
            </p14:nvContentPartPr>
            <p14:xfrm>
              <a:off x="4865688" y="1308100"/>
              <a:ext cx="2443162" cy="73025"/>
            </p14:xfrm>
          </p:contentPart>
        </mc:Choice>
        <mc:Fallback xmlns="">
          <p:pic>
            <p:nvPicPr>
              <p:cNvPr id="12381" name="Ink 93"/>
              <p:cNvPicPr>
                <a:picLocks noRot="1" noChangeAspect="1" noEditPoints="1" noChangeArrowheads="1" noChangeShapeType="1"/>
              </p:cNvPicPr>
              <p:nvPr/>
            </p:nvPicPr>
            <p:blipFill>
              <a:blip r:embed="rId27"/>
              <a:stretch>
                <a:fillRect/>
              </a:stretch>
            </p:blipFill>
            <p:spPr>
              <a:xfrm>
                <a:off x="4863168" y="1296948"/>
                <a:ext cx="2458281" cy="9640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82" name="Ink 94"/>
              <p14:cNvContentPartPr>
                <a14:cpLocks xmlns:a14="http://schemas.microsoft.com/office/drawing/2010/main" noRot="1" noChangeAspect="1" noEditPoints="1" noChangeArrowheads="1" noChangeShapeType="1"/>
              </p14:cNvContentPartPr>
              <p14:nvPr/>
            </p14:nvContentPartPr>
            <p14:xfrm>
              <a:off x="1301750" y="6191250"/>
              <a:ext cx="1822450" cy="58738"/>
            </p14:xfrm>
          </p:contentPart>
        </mc:Choice>
        <mc:Fallback xmlns="">
          <p:pic>
            <p:nvPicPr>
              <p:cNvPr id="12382" name="Ink 94"/>
              <p:cNvPicPr>
                <a:picLocks noRot="1" noChangeAspect="1" noEditPoints="1" noChangeArrowheads="1" noChangeShapeType="1"/>
              </p:cNvPicPr>
              <p:nvPr/>
            </p:nvPicPr>
            <p:blipFill>
              <a:blip r:embed="rId29"/>
              <a:stretch>
                <a:fillRect/>
              </a:stretch>
            </p:blipFill>
            <p:spPr>
              <a:xfrm>
                <a:off x="1297054" y="6183054"/>
                <a:ext cx="1839428" cy="7922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83" name="Ink 95"/>
              <p14:cNvContentPartPr>
                <a14:cpLocks xmlns:a14="http://schemas.microsoft.com/office/drawing/2010/main" noRot="1" noChangeAspect="1" noEditPoints="1" noChangeArrowheads="1" noChangeShapeType="1"/>
              </p14:cNvContentPartPr>
              <p14:nvPr/>
            </p14:nvContentPartPr>
            <p14:xfrm>
              <a:off x="417513" y="2555875"/>
              <a:ext cx="3181350" cy="38100"/>
            </p14:xfrm>
          </p:contentPart>
        </mc:Choice>
        <mc:Fallback xmlns="">
          <p:pic>
            <p:nvPicPr>
              <p:cNvPr id="12383" name="Ink 95"/>
              <p:cNvPicPr>
                <a:picLocks noRot="1" noChangeAspect="1" noEditPoints="1" noChangeArrowheads="1" noChangeShapeType="1"/>
              </p:cNvPicPr>
              <p:nvPr/>
            </p:nvPicPr>
            <p:blipFill>
              <a:blip r:embed="rId31"/>
              <a:stretch>
                <a:fillRect/>
              </a:stretch>
            </p:blipFill>
            <p:spPr>
              <a:xfrm>
                <a:off x="413914" y="2541587"/>
                <a:ext cx="3187468" cy="6720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84" name="Ink 96"/>
              <p14:cNvContentPartPr>
                <a14:cpLocks xmlns:a14="http://schemas.microsoft.com/office/drawing/2010/main" noRot="1" noChangeAspect="1" noEditPoints="1" noChangeArrowheads="1" noChangeShapeType="1"/>
              </p14:cNvContentPartPr>
              <p14:nvPr/>
            </p14:nvContentPartPr>
            <p14:xfrm>
              <a:off x="484188" y="2890838"/>
              <a:ext cx="3279775" cy="52387"/>
            </p14:xfrm>
          </p:contentPart>
        </mc:Choice>
        <mc:Fallback xmlns="">
          <p:pic>
            <p:nvPicPr>
              <p:cNvPr id="12384" name="Ink 96"/>
              <p:cNvPicPr>
                <a:picLocks noRot="1" noChangeAspect="1" noEditPoints="1" noChangeArrowheads="1" noChangeShapeType="1"/>
              </p:cNvPicPr>
              <p:nvPr/>
            </p:nvPicPr>
            <p:blipFill>
              <a:blip r:embed="rId33"/>
              <a:stretch>
                <a:fillRect/>
              </a:stretch>
            </p:blipFill>
            <p:spPr>
              <a:xfrm>
                <a:off x="481668" y="2878915"/>
                <a:ext cx="3285895" cy="7081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385" name="Ink 97"/>
              <p14:cNvContentPartPr>
                <a14:cpLocks xmlns:a14="http://schemas.microsoft.com/office/drawing/2010/main" noRot="1" noChangeAspect="1" noEditPoints="1" noChangeArrowheads="1" noChangeShapeType="1"/>
              </p14:cNvContentPartPr>
              <p14:nvPr/>
            </p14:nvContentPartPr>
            <p14:xfrm>
              <a:off x="569913" y="3789363"/>
              <a:ext cx="3279775" cy="68262"/>
            </p14:xfrm>
          </p:contentPart>
        </mc:Choice>
        <mc:Fallback xmlns="">
          <p:pic>
            <p:nvPicPr>
              <p:cNvPr id="12385" name="Ink 97"/>
              <p:cNvPicPr>
                <a:picLocks noRot="1" noChangeAspect="1" noEditPoints="1" noChangeArrowheads="1" noChangeShapeType="1"/>
              </p:cNvPicPr>
              <p:nvPr/>
            </p:nvPicPr>
            <p:blipFill>
              <a:blip r:embed="rId35"/>
              <a:stretch>
                <a:fillRect/>
              </a:stretch>
            </p:blipFill>
            <p:spPr>
              <a:xfrm>
                <a:off x="567033" y="3777866"/>
                <a:ext cx="3286975" cy="8407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386" name="Ink 98"/>
              <p14:cNvContentPartPr>
                <a14:cpLocks xmlns:a14="http://schemas.microsoft.com/office/drawing/2010/main" noRot="1" noChangeAspect="1" noEditPoints="1" noChangeArrowheads="1" noChangeShapeType="1"/>
              </p14:cNvContentPartPr>
              <p14:nvPr/>
            </p14:nvContentPartPr>
            <p14:xfrm>
              <a:off x="514350" y="4125913"/>
              <a:ext cx="3495675" cy="93662"/>
            </p14:xfrm>
          </p:contentPart>
        </mc:Choice>
        <mc:Fallback xmlns="">
          <p:pic>
            <p:nvPicPr>
              <p:cNvPr id="12386" name="Ink 98"/>
              <p:cNvPicPr>
                <a:picLocks noRot="1" noChangeAspect="1" noEditPoints="1" noChangeArrowheads="1" noChangeShapeType="1"/>
              </p:cNvPicPr>
              <p:nvPr/>
            </p:nvPicPr>
            <p:blipFill>
              <a:blip r:embed="rId37"/>
              <a:stretch>
                <a:fillRect/>
              </a:stretch>
            </p:blipFill>
            <p:spPr>
              <a:xfrm>
                <a:off x="510030" y="4122696"/>
                <a:ext cx="3504315" cy="10581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387" name="Ink 99"/>
              <p14:cNvContentPartPr>
                <a14:cpLocks xmlns:a14="http://schemas.microsoft.com/office/drawing/2010/main" noRot="1" noChangeAspect="1" noEditPoints="1" noChangeArrowheads="1" noChangeShapeType="1"/>
              </p14:cNvContentPartPr>
              <p14:nvPr/>
            </p14:nvContentPartPr>
            <p14:xfrm>
              <a:off x="6904038" y="1793875"/>
              <a:ext cx="150812" cy="169863"/>
            </p14:xfrm>
          </p:contentPart>
        </mc:Choice>
        <mc:Fallback xmlns="">
          <p:pic>
            <p:nvPicPr>
              <p:cNvPr id="12387" name="Ink 99"/>
              <p:cNvPicPr>
                <a:picLocks noRot="1" noChangeAspect="1" noEditPoints="1" noChangeArrowheads="1" noChangeShapeType="1"/>
              </p:cNvPicPr>
              <p:nvPr/>
            </p:nvPicPr>
            <p:blipFill>
              <a:blip r:embed="rId39"/>
              <a:stretch>
                <a:fillRect/>
              </a:stretch>
            </p:blipFill>
            <p:spPr>
              <a:xfrm>
                <a:off x="6900079" y="1784878"/>
                <a:ext cx="163050" cy="18281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388" name="Ink 100"/>
              <p14:cNvContentPartPr>
                <a14:cpLocks xmlns:a14="http://schemas.microsoft.com/office/drawing/2010/main" noRot="1" noChangeAspect="1" noEditPoints="1" noChangeArrowheads="1" noChangeShapeType="1"/>
              </p14:cNvContentPartPr>
              <p14:nvPr/>
            </p14:nvContentPartPr>
            <p14:xfrm>
              <a:off x="6862763" y="1739900"/>
              <a:ext cx="131762" cy="185738"/>
            </p14:xfrm>
          </p:contentPart>
        </mc:Choice>
        <mc:Fallback xmlns="">
          <p:pic>
            <p:nvPicPr>
              <p:cNvPr id="12388" name="Ink 100"/>
              <p:cNvPicPr>
                <a:picLocks noRot="1" noChangeAspect="1" noEditPoints="1" noChangeArrowheads="1" noChangeShapeType="1"/>
              </p:cNvPicPr>
              <p:nvPr/>
            </p:nvPicPr>
            <p:blipFill>
              <a:blip r:embed="rId41"/>
              <a:stretch>
                <a:fillRect/>
              </a:stretch>
            </p:blipFill>
            <p:spPr>
              <a:xfrm>
                <a:off x="6859891" y="1729821"/>
                <a:ext cx="144687" cy="19869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389" name="Ink 101"/>
              <p14:cNvContentPartPr>
                <a14:cpLocks xmlns:a14="http://schemas.microsoft.com/office/drawing/2010/main" noRot="1" noChangeAspect="1" noEditPoints="1" noChangeArrowheads="1" noChangeShapeType="1"/>
              </p14:cNvContentPartPr>
              <p14:nvPr/>
            </p14:nvContentPartPr>
            <p14:xfrm>
              <a:off x="6958013" y="1543050"/>
              <a:ext cx="214312" cy="223838"/>
            </p14:xfrm>
          </p:contentPart>
        </mc:Choice>
        <mc:Fallback xmlns="">
          <p:pic>
            <p:nvPicPr>
              <p:cNvPr id="12389" name="Ink 101"/>
              <p:cNvPicPr>
                <a:picLocks noRot="1" noChangeAspect="1" noEditPoints="1" noChangeArrowheads="1" noChangeShapeType="1"/>
              </p:cNvPicPr>
              <p:nvPr/>
            </p:nvPicPr>
            <p:blipFill>
              <a:blip r:embed="rId43"/>
              <a:stretch>
                <a:fillRect/>
              </a:stretch>
            </p:blipFill>
            <p:spPr>
              <a:xfrm>
                <a:off x="6951169" y="1536213"/>
                <a:ext cx="231241" cy="24075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390" name="Ink 102"/>
              <p14:cNvContentPartPr>
                <a14:cpLocks xmlns:a14="http://schemas.microsoft.com/office/drawing/2010/main" noRot="1" noChangeAspect="1" noEditPoints="1" noChangeArrowheads="1" noChangeShapeType="1"/>
              </p14:cNvContentPartPr>
              <p14:nvPr/>
            </p14:nvContentPartPr>
            <p14:xfrm>
              <a:off x="6842125" y="1447800"/>
              <a:ext cx="263525" cy="198438"/>
            </p14:xfrm>
          </p:contentPart>
        </mc:Choice>
        <mc:Fallback xmlns="">
          <p:pic>
            <p:nvPicPr>
              <p:cNvPr id="12390" name="Ink 102"/>
              <p:cNvPicPr>
                <a:picLocks noRot="1" noChangeAspect="1" noEditPoints="1" noChangeArrowheads="1" noChangeShapeType="1"/>
              </p:cNvPicPr>
              <p:nvPr/>
            </p:nvPicPr>
            <p:blipFill>
              <a:blip r:embed="rId45"/>
              <a:stretch>
                <a:fillRect/>
              </a:stretch>
            </p:blipFill>
            <p:spPr>
              <a:xfrm>
                <a:off x="6839605" y="1438076"/>
                <a:ext cx="275765" cy="21068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391" name="Ink 103"/>
              <p14:cNvContentPartPr>
                <a14:cpLocks xmlns:a14="http://schemas.microsoft.com/office/drawing/2010/main" noRot="1" noChangeAspect="1" noEditPoints="1" noChangeArrowheads="1" noChangeShapeType="1"/>
              </p14:cNvContentPartPr>
              <p14:nvPr/>
            </p14:nvContentPartPr>
            <p14:xfrm>
              <a:off x="5413375" y="3624263"/>
              <a:ext cx="1744663" cy="96837"/>
            </p14:xfrm>
          </p:contentPart>
        </mc:Choice>
        <mc:Fallback xmlns="">
          <p:pic>
            <p:nvPicPr>
              <p:cNvPr id="12391" name="Ink 103"/>
              <p:cNvPicPr>
                <a:picLocks noRot="1" noChangeAspect="1" noEditPoints="1" noChangeArrowheads="1" noChangeShapeType="1"/>
              </p:cNvPicPr>
              <p:nvPr/>
            </p:nvPicPr>
            <p:blipFill>
              <a:blip r:embed="rId47"/>
              <a:stretch>
                <a:fillRect/>
              </a:stretch>
            </p:blipFill>
            <p:spPr>
              <a:xfrm>
                <a:off x="5410855" y="3613463"/>
                <a:ext cx="1756184" cy="114476"/>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392" name="Ink 104"/>
              <p14:cNvContentPartPr>
                <a14:cpLocks xmlns:a14="http://schemas.microsoft.com/office/drawing/2010/main" noRot="1" noChangeAspect="1" noEditPoints="1" noChangeArrowheads="1" noChangeShapeType="1"/>
              </p14:cNvContentPartPr>
              <p14:nvPr/>
            </p14:nvContentPartPr>
            <p14:xfrm>
              <a:off x="7878763" y="3711575"/>
              <a:ext cx="65087" cy="280988"/>
            </p14:xfrm>
          </p:contentPart>
        </mc:Choice>
        <mc:Fallback xmlns="">
          <p:pic>
            <p:nvPicPr>
              <p:cNvPr id="12392" name="Ink 104"/>
              <p:cNvPicPr>
                <a:picLocks noRot="1" noChangeAspect="1" noEditPoints="1" noChangeArrowheads="1" noChangeShapeType="1"/>
              </p:cNvPicPr>
              <p:nvPr/>
            </p:nvPicPr>
            <p:blipFill>
              <a:blip r:embed="rId49"/>
              <a:stretch>
                <a:fillRect/>
              </a:stretch>
            </p:blipFill>
            <p:spPr>
              <a:xfrm>
                <a:off x="7874807" y="3702581"/>
                <a:ext cx="78032" cy="29861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393" name="Ink 105"/>
              <p14:cNvContentPartPr>
                <a14:cpLocks xmlns:a14="http://schemas.microsoft.com/office/drawing/2010/main" noRot="1" noChangeAspect="1" noEditPoints="1" noChangeArrowheads="1" noChangeShapeType="1"/>
              </p14:cNvContentPartPr>
              <p14:nvPr/>
            </p14:nvContentPartPr>
            <p14:xfrm>
              <a:off x="7816850" y="3684588"/>
              <a:ext cx="204788" cy="160337"/>
            </p14:xfrm>
          </p:contentPart>
        </mc:Choice>
        <mc:Fallback xmlns="">
          <p:pic>
            <p:nvPicPr>
              <p:cNvPr id="12393" name="Ink 105"/>
              <p:cNvPicPr>
                <a:picLocks noRot="1" noChangeAspect="1" noEditPoints="1" noChangeArrowheads="1" noChangeShapeType="1"/>
              </p:cNvPicPr>
              <p:nvPr/>
            </p:nvPicPr>
            <p:blipFill>
              <a:blip r:embed="rId51"/>
              <a:stretch>
                <a:fillRect/>
              </a:stretch>
            </p:blipFill>
            <p:spPr>
              <a:xfrm>
                <a:off x="7808212" y="3673418"/>
                <a:ext cx="225303" cy="183397"/>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394" name="Ink 106"/>
              <p14:cNvContentPartPr>
                <a14:cpLocks xmlns:a14="http://schemas.microsoft.com/office/drawing/2010/main" noRot="1" noChangeAspect="1" noEditPoints="1" noChangeArrowheads="1" noChangeShapeType="1"/>
              </p14:cNvContentPartPr>
              <p14:nvPr/>
            </p14:nvContentPartPr>
            <p14:xfrm>
              <a:off x="7278688" y="2716213"/>
              <a:ext cx="1600200" cy="1039812"/>
            </p14:xfrm>
          </p:contentPart>
        </mc:Choice>
        <mc:Fallback xmlns="">
          <p:pic>
            <p:nvPicPr>
              <p:cNvPr id="12394" name="Ink 106"/>
              <p:cNvPicPr>
                <a:picLocks noRot="1" noChangeAspect="1" noEditPoints="1" noChangeArrowheads="1" noChangeShapeType="1"/>
              </p:cNvPicPr>
              <p:nvPr/>
            </p:nvPicPr>
            <p:blipFill>
              <a:blip r:embed="rId53"/>
              <a:stretch>
                <a:fillRect/>
              </a:stretch>
            </p:blipFill>
            <p:spPr>
              <a:xfrm>
                <a:off x="7274369" y="2704692"/>
                <a:ext cx="1616036" cy="106321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395" name="Ink 107"/>
              <p14:cNvContentPartPr>
                <a14:cpLocks xmlns:a14="http://schemas.microsoft.com/office/drawing/2010/main" noRot="1" noChangeAspect="1" noEditPoints="1" noChangeArrowheads="1" noChangeShapeType="1"/>
              </p14:cNvContentPartPr>
              <p14:nvPr/>
            </p14:nvContentPartPr>
            <p14:xfrm>
              <a:off x="7488238" y="233363"/>
              <a:ext cx="1476375" cy="433387"/>
            </p14:xfrm>
          </p:contentPart>
        </mc:Choice>
        <mc:Fallback xmlns="">
          <p:pic>
            <p:nvPicPr>
              <p:cNvPr id="12395" name="Ink 107"/>
              <p:cNvPicPr>
                <a:picLocks noRot="1" noChangeAspect="1" noEditPoints="1" noChangeArrowheads="1" noChangeShapeType="1"/>
              </p:cNvPicPr>
              <p:nvPr/>
            </p:nvPicPr>
            <p:blipFill>
              <a:blip r:embed="rId55"/>
              <a:stretch>
                <a:fillRect/>
              </a:stretch>
            </p:blipFill>
            <p:spPr>
              <a:xfrm>
                <a:off x="7478160" y="225437"/>
                <a:ext cx="1496530" cy="44419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396" name="Ink 108"/>
              <p14:cNvContentPartPr>
                <a14:cpLocks xmlns:a14="http://schemas.microsoft.com/office/drawing/2010/main" noRot="1" noChangeAspect="1" noEditPoints="1" noChangeArrowheads="1" noChangeShapeType="1"/>
              </p14:cNvContentPartPr>
              <p14:nvPr/>
            </p14:nvContentPartPr>
            <p14:xfrm>
              <a:off x="7516813" y="577850"/>
              <a:ext cx="1627187" cy="733425"/>
            </p14:xfrm>
          </p:contentPart>
        </mc:Choice>
        <mc:Fallback xmlns="">
          <p:pic>
            <p:nvPicPr>
              <p:cNvPr id="12396" name="Ink 108"/>
              <p:cNvPicPr>
                <a:picLocks noRot="1" noChangeAspect="1" noEditPoints="1" noChangeArrowheads="1" noChangeShapeType="1"/>
              </p:cNvPicPr>
              <p:nvPr/>
            </p:nvPicPr>
            <p:blipFill>
              <a:blip r:embed="rId57"/>
              <a:stretch>
                <a:fillRect/>
              </a:stretch>
            </p:blipFill>
            <p:spPr>
              <a:xfrm>
                <a:off x="7508893" y="575331"/>
                <a:ext cx="1637987" cy="744941"/>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397" name="Ink 109"/>
              <p14:cNvContentPartPr>
                <a14:cpLocks xmlns:a14="http://schemas.microsoft.com/office/drawing/2010/main" noRot="1" noChangeAspect="1" noEditPoints="1" noChangeArrowheads="1" noChangeShapeType="1"/>
              </p14:cNvContentPartPr>
              <p14:nvPr/>
            </p14:nvContentPartPr>
            <p14:xfrm>
              <a:off x="7523163" y="920750"/>
              <a:ext cx="944562" cy="249238"/>
            </p14:xfrm>
          </p:contentPart>
        </mc:Choice>
        <mc:Fallback xmlns="">
          <p:pic>
            <p:nvPicPr>
              <p:cNvPr id="12397" name="Ink 109"/>
              <p:cNvPicPr>
                <a:picLocks noRot="1" noChangeAspect="1" noEditPoints="1" noChangeArrowheads="1" noChangeShapeType="1"/>
              </p:cNvPicPr>
              <p:nvPr/>
            </p:nvPicPr>
            <p:blipFill>
              <a:blip r:embed="rId59"/>
              <a:stretch>
                <a:fillRect/>
              </a:stretch>
            </p:blipFill>
            <p:spPr>
              <a:xfrm>
                <a:off x="7513444" y="916788"/>
                <a:ext cx="961841" cy="26076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398" name="Ink 110"/>
              <p14:cNvContentPartPr>
                <a14:cpLocks xmlns:a14="http://schemas.microsoft.com/office/drawing/2010/main" noRot="1" noChangeAspect="1" noEditPoints="1" noChangeArrowheads="1" noChangeShapeType="1"/>
              </p14:cNvContentPartPr>
              <p14:nvPr/>
            </p14:nvContentPartPr>
            <p14:xfrm>
              <a:off x="4200525" y="1214438"/>
              <a:ext cx="696913" cy="603250"/>
            </p14:xfrm>
          </p:contentPart>
        </mc:Choice>
        <mc:Fallback xmlns="">
          <p:pic>
            <p:nvPicPr>
              <p:cNvPr id="12398" name="Ink 110"/>
              <p:cNvPicPr>
                <a:picLocks noRot="1" noChangeAspect="1" noEditPoints="1" noChangeArrowheads="1" noChangeShapeType="1"/>
              </p:cNvPicPr>
              <p:nvPr/>
            </p:nvPicPr>
            <p:blipFill>
              <a:blip r:embed="rId61"/>
              <a:stretch>
                <a:fillRect/>
              </a:stretch>
            </p:blipFill>
            <p:spPr>
              <a:xfrm>
                <a:off x="4190086" y="1211918"/>
                <a:ext cx="709872" cy="618007"/>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399" name="Ink 111"/>
              <p14:cNvContentPartPr>
                <a14:cpLocks xmlns:a14="http://schemas.microsoft.com/office/drawing/2010/main" noRot="1" noChangeAspect="1" noEditPoints="1" noChangeArrowheads="1" noChangeShapeType="1"/>
              </p14:cNvContentPartPr>
              <p14:nvPr/>
            </p14:nvContentPartPr>
            <p14:xfrm>
              <a:off x="4881563" y="625475"/>
              <a:ext cx="2543175" cy="603250"/>
            </p14:xfrm>
          </p:contentPart>
        </mc:Choice>
        <mc:Fallback xmlns="">
          <p:pic>
            <p:nvPicPr>
              <p:cNvPr id="12399" name="Ink 111"/>
              <p:cNvPicPr>
                <a:picLocks noRot="1" noChangeAspect="1" noEditPoints="1" noChangeArrowheads="1" noChangeShapeType="1"/>
              </p:cNvPicPr>
              <p:nvPr/>
            </p:nvPicPr>
            <p:blipFill>
              <a:blip r:embed="rId63"/>
              <a:stretch>
                <a:fillRect/>
              </a:stretch>
            </p:blipFill>
            <p:spPr>
              <a:xfrm>
                <a:off x="4879043" y="618276"/>
                <a:ext cx="2552896" cy="61296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400" name="Ink 112"/>
              <p14:cNvContentPartPr>
                <a14:cpLocks xmlns:a14="http://schemas.microsoft.com/office/drawing/2010/main" noRot="1" noChangeAspect="1" noEditPoints="1" noChangeArrowheads="1" noChangeShapeType="1"/>
              </p14:cNvContentPartPr>
              <p14:nvPr/>
            </p14:nvContentPartPr>
            <p14:xfrm>
              <a:off x="5453063" y="2747963"/>
              <a:ext cx="1704975" cy="820737"/>
            </p14:xfrm>
          </p:contentPart>
        </mc:Choice>
        <mc:Fallback xmlns="">
          <p:pic>
            <p:nvPicPr>
              <p:cNvPr id="12400" name="Ink 112"/>
              <p:cNvPicPr>
                <a:picLocks noRot="1" noChangeAspect="1" noEditPoints="1" noChangeArrowheads="1" noChangeShapeType="1"/>
              </p:cNvPicPr>
              <p:nvPr/>
            </p:nvPicPr>
            <p:blipFill>
              <a:blip r:embed="rId65"/>
              <a:stretch>
                <a:fillRect/>
              </a:stretch>
            </p:blipFill>
            <p:spPr>
              <a:xfrm>
                <a:off x="5437223" y="2684608"/>
                <a:ext cx="1736655" cy="94744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A1F79ED9-34BC-49B0-88D4-10C227F43EB7}" type="slidenum">
              <a:rPr lang="en-US"/>
              <a:pPr>
                <a:defRPr/>
              </a:pPr>
              <a:t>19</a:t>
            </a:fld>
            <a:endParaRPr lang="en-US"/>
          </a:p>
        </p:txBody>
      </p:sp>
      <p:sp>
        <p:nvSpPr>
          <p:cNvPr id="13320" name="Rectangle 2"/>
          <p:cNvSpPr>
            <a:spLocks noGrp="1" noChangeArrowheads="1"/>
          </p:cNvSpPr>
          <p:nvPr>
            <p:ph type="title"/>
          </p:nvPr>
        </p:nvSpPr>
        <p:spPr/>
        <p:txBody>
          <a:bodyPr/>
          <a:lstStyle/>
          <a:p>
            <a:pPr eaLnBrk="1" hangingPunct="1"/>
            <a:r>
              <a:rPr lang="en-US" smtClean="0"/>
              <a:t>Probability of proposition</a:t>
            </a:r>
          </a:p>
        </p:txBody>
      </p:sp>
      <p:sp>
        <p:nvSpPr>
          <p:cNvPr id="13321" name="Rectangle 3"/>
          <p:cNvSpPr>
            <a:spLocks noGrp="1" noChangeArrowheads="1"/>
          </p:cNvSpPr>
          <p:nvPr>
            <p:ph type="body" idx="1"/>
          </p:nvPr>
        </p:nvSpPr>
        <p:spPr>
          <a:xfrm>
            <a:off x="142875" y="785813"/>
            <a:ext cx="8458200" cy="1092200"/>
          </a:xfrm>
        </p:spPr>
        <p:txBody>
          <a:bodyPr/>
          <a:lstStyle/>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p:txBody>
      </p:sp>
      <p:pic>
        <p:nvPicPr>
          <p:cNvPr id="13322" name="Picture 4" descr="dentist-joint"/>
          <p:cNvPicPr>
            <a:picLocks noChangeAspect="1" noChangeArrowheads="1"/>
          </p:cNvPicPr>
          <p:nvPr/>
        </p:nvPicPr>
        <p:blipFill>
          <a:blip r:embed="rId3" cstate="print"/>
          <a:srcRect/>
          <a:stretch>
            <a:fillRect/>
          </a:stretch>
        </p:blipFill>
        <p:spPr bwMode="auto">
          <a:xfrm>
            <a:off x="4319588" y="1643063"/>
            <a:ext cx="4824412" cy="1912937"/>
          </a:xfrm>
          <a:prstGeom prst="rect">
            <a:avLst/>
          </a:prstGeom>
          <a:noFill/>
          <a:ln w="9525">
            <a:noFill/>
            <a:miter lim="800000"/>
            <a:headEnd/>
            <a:tailEnd/>
          </a:ln>
        </p:spPr>
      </p:pic>
      <p:graphicFrame>
        <p:nvGraphicFramePr>
          <p:cNvPr id="8" name="Group 80"/>
          <p:cNvGraphicFramePr>
            <a:graphicFrameLocks/>
          </p:cNvGraphicFramePr>
          <p:nvPr/>
        </p:nvGraphicFramePr>
        <p:xfrm>
          <a:off x="214313" y="1285875"/>
          <a:ext cx="3960813" cy="2834640"/>
        </p:xfrm>
        <a:graphic>
          <a:graphicData uri="http://schemas.openxmlformats.org/drawingml/2006/table">
            <a:tbl>
              <a:tblPr/>
              <a:tblGrid>
                <a:gridCol w="896938"/>
                <a:gridCol w="1228725"/>
                <a:gridCol w="844550"/>
                <a:gridCol w="990600"/>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pitchFamily="34" charset="0"/>
                        </a:rPr>
                        <a:t>cavity</a:t>
                      </a:r>
                      <a:endParaRPr kumimoji="0" lang="en-US" sz="1400" b="0"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toothache</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catch</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Helvetica" pitchFamily="34" charset="0"/>
                          <a:ea typeface="Arial Unicode MS" pitchFamily="34" charset="-128"/>
                          <a:cs typeface="Arial Unicode MS" pitchFamily="34" charset="-128"/>
                        </a:rPr>
                        <a:t>µ(w)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Rectangle 3"/>
          <p:cNvSpPr txBox="1">
            <a:spLocks noChangeArrowheads="1"/>
          </p:cNvSpPr>
          <p:nvPr/>
        </p:nvSpPr>
        <p:spPr bwMode="auto">
          <a:xfrm>
            <a:off x="214313" y="4143375"/>
            <a:ext cx="9215437" cy="1357313"/>
          </a:xfrm>
          <a:prstGeom prst="rect">
            <a:avLst/>
          </a:prstGeom>
          <a:noFill/>
          <a:ln w="9525">
            <a:noFill/>
            <a:miter lim="800000"/>
            <a:headEnd/>
            <a:tailEnd/>
          </a:ln>
          <a:effectLst/>
        </p:spPr>
        <p:txBody>
          <a:bodyPr/>
          <a:lstStyle/>
          <a:p>
            <a:pPr marL="342900" indent="-342900">
              <a:lnSpc>
                <a:spcPct val="20000"/>
              </a:lnSpc>
              <a:spcBef>
                <a:spcPct val="20000"/>
              </a:spcBef>
              <a:defRPr/>
            </a:pPr>
            <a:endParaRPr lang="en-US" sz="2400" kern="0" dirty="0">
              <a:latin typeface="+mn-lt"/>
            </a:endParaRPr>
          </a:p>
          <a:p>
            <a:pPr marL="342900" indent="-342900">
              <a:lnSpc>
                <a:spcPct val="90000"/>
              </a:lnSpc>
              <a:spcBef>
                <a:spcPct val="20000"/>
              </a:spcBef>
              <a:defRPr/>
            </a:pPr>
            <a:r>
              <a:rPr lang="en-US" sz="2400" kern="0" dirty="0">
                <a:latin typeface="+mn-lt"/>
              </a:rPr>
              <a:t>For any </a:t>
            </a:r>
            <a:r>
              <a:rPr lang="en-US" sz="2400" i="1" kern="0" dirty="0">
                <a:latin typeface="+mn-lt"/>
              </a:rPr>
              <a:t>f</a:t>
            </a:r>
            <a:r>
              <a:rPr lang="en-US" sz="2400" kern="0" dirty="0">
                <a:latin typeface="+mn-lt"/>
              </a:rPr>
              <a:t>, sum the prob. of the worlds where it is true: </a:t>
            </a:r>
          </a:p>
          <a:p>
            <a:pPr marL="342900" indent="-342900">
              <a:lnSpc>
                <a:spcPct val="90000"/>
              </a:lnSpc>
              <a:spcBef>
                <a:spcPct val="20000"/>
              </a:spcBef>
              <a:defRPr/>
            </a:pPr>
            <a:r>
              <a:rPr lang="en-US" kern="0" dirty="0">
                <a:latin typeface="+mn-lt"/>
                <a:cs typeface="Arial" charset="0"/>
              </a:rPr>
              <a:t>P(</a:t>
            </a:r>
            <a:r>
              <a:rPr lang="en-US" i="1" kern="0" dirty="0">
                <a:latin typeface="+mn-lt"/>
                <a:cs typeface="Arial" charset="0"/>
              </a:rPr>
              <a:t>f </a:t>
            </a:r>
            <a:r>
              <a:rPr lang="en-US" kern="0" dirty="0">
                <a:latin typeface="+mn-lt"/>
                <a:cs typeface="Arial" charset="0"/>
              </a:rPr>
              <a:t>)=</a:t>
            </a:r>
            <a:r>
              <a:rPr lang="el-GR" sz="3600" kern="0" dirty="0">
                <a:latin typeface="+mn-lt"/>
                <a:cs typeface="Arial" charset="0"/>
              </a:rPr>
              <a:t>Σ</a:t>
            </a:r>
            <a:r>
              <a:rPr lang="el-GR" kern="0" dirty="0">
                <a:latin typeface="+mn-lt"/>
                <a:cs typeface="Arial" charset="0"/>
              </a:rPr>
              <a:t> </a:t>
            </a:r>
            <a:r>
              <a:rPr lang="en-US" kern="0" baseline="-25000" dirty="0">
                <a:latin typeface="+mn-lt"/>
                <a:cs typeface="Arial" charset="0"/>
              </a:rPr>
              <a:t>w</a:t>
            </a:r>
            <a:r>
              <a:rPr lang="el-GR" sz="2400" i="1" kern="0" baseline="-25000" dirty="0">
                <a:latin typeface="+mn-lt"/>
                <a:cs typeface="Arial" charset="0"/>
              </a:rPr>
              <a:t>╞ </a:t>
            </a:r>
            <a:r>
              <a:rPr lang="en-US" kern="0" baseline="-25000" dirty="0">
                <a:latin typeface="+mn-lt"/>
                <a:cs typeface="Arial" charset="0"/>
              </a:rPr>
              <a:t>f</a:t>
            </a:r>
            <a:r>
              <a:rPr lang="el-GR" kern="0" dirty="0">
                <a:latin typeface="+mn-lt"/>
                <a:cs typeface="Arial" charset="0"/>
              </a:rPr>
              <a:t> </a:t>
            </a:r>
            <a:r>
              <a:rPr lang="en-US" i="1" kern="0" dirty="0">
                <a:latin typeface="+mn-lt"/>
                <a:ea typeface="Arial Unicode MS" pitchFamily="34" charset="-128"/>
                <a:cs typeface="Arial Unicode MS" pitchFamily="34" charset="-128"/>
              </a:rPr>
              <a:t>µ(w)</a:t>
            </a:r>
            <a:r>
              <a:rPr lang="en-US" kern="0" dirty="0">
                <a:latin typeface="+mn-lt"/>
              </a:rPr>
              <a:t>  </a:t>
            </a:r>
          </a:p>
          <a:p>
            <a:pPr marL="342900" indent="-342900">
              <a:lnSpc>
                <a:spcPct val="90000"/>
              </a:lnSpc>
              <a:spcBef>
                <a:spcPct val="20000"/>
              </a:spcBef>
              <a:defRPr/>
            </a:pPr>
            <a:r>
              <a:rPr lang="en-US" kern="0" dirty="0">
                <a:latin typeface="+mn-lt"/>
              </a:rPr>
              <a:t> </a:t>
            </a:r>
          </a:p>
        </p:txBody>
      </p:sp>
      <p:sp>
        <p:nvSpPr>
          <p:cNvPr id="10" name="Rectangle 10"/>
          <p:cNvSpPr>
            <a:spLocks noChangeArrowheads="1"/>
          </p:cNvSpPr>
          <p:nvPr/>
        </p:nvSpPr>
        <p:spPr bwMode="auto">
          <a:xfrm>
            <a:off x="214313" y="785813"/>
            <a:ext cx="8496300" cy="2303462"/>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What is the </a:t>
            </a:r>
            <a:r>
              <a:rPr lang="en-US" b="1">
                <a:solidFill>
                  <a:schemeClr val="accent2"/>
                </a:solidFill>
                <a:latin typeface="Arial Unicode MS" pitchFamily="34" charset="-128"/>
              </a:rPr>
              <a:t>probability of a proposition </a:t>
            </a:r>
            <a:r>
              <a:rPr lang="en-US" b="1" i="1">
                <a:solidFill>
                  <a:schemeClr val="accent2"/>
                </a:solidFill>
                <a:latin typeface="Arial Unicode MS" pitchFamily="34" charset="-128"/>
              </a:rPr>
              <a:t>f</a:t>
            </a:r>
            <a:r>
              <a:rPr lang="en-US" i="1">
                <a:latin typeface="Arial Unicode MS" pitchFamily="34" charset="-128"/>
              </a:rPr>
              <a:t> </a:t>
            </a:r>
            <a:r>
              <a:rPr lang="en-US">
                <a:latin typeface="Arial Unicode MS" pitchFamily="34" charset="-128"/>
              </a:rPr>
              <a:t>?</a:t>
            </a:r>
          </a:p>
        </p:txBody>
      </p:sp>
      <p:sp>
        <p:nvSpPr>
          <p:cNvPr id="13" name="Rectangle 3"/>
          <p:cNvSpPr txBox="1">
            <a:spLocks noChangeArrowheads="1"/>
          </p:cNvSpPr>
          <p:nvPr/>
        </p:nvSpPr>
        <p:spPr bwMode="auto">
          <a:xfrm>
            <a:off x="285750" y="5429250"/>
            <a:ext cx="8501063" cy="785813"/>
          </a:xfrm>
          <a:prstGeom prst="rect">
            <a:avLst/>
          </a:prstGeom>
          <a:noFill/>
          <a:ln w="9525">
            <a:noFill/>
            <a:miter lim="800000"/>
            <a:headEnd/>
            <a:tailEnd/>
          </a:ln>
          <a:effectLst/>
        </p:spPr>
        <p:txBody>
          <a:bodyPr/>
          <a:lstStyle/>
          <a:p>
            <a:pPr>
              <a:lnSpc>
                <a:spcPct val="90000"/>
              </a:lnSpc>
              <a:defRPr/>
            </a:pPr>
            <a:r>
              <a:rPr lang="en-US" sz="2400" dirty="0">
                <a:latin typeface="+mn-lt"/>
              </a:rPr>
              <a:t>P(cavity=T and toothache=F) =</a:t>
            </a:r>
          </a:p>
        </p:txBody>
      </p:sp>
      <mc:AlternateContent xmlns:mc="http://schemas.openxmlformats.org/markup-compatibility/2006" xmlns:p14="http://schemas.microsoft.com/office/powerpoint/2010/main">
        <mc:Choice Requires="p14">
          <p:contentPart p14:bwMode="auto" r:id="rId4">
            <p14:nvContentPartPr>
              <p14:cNvPr id="13378" name="Ink 66"/>
              <p14:cNvContentPartPr>
                <a14:cpLocks xmlns:a14="http://schemas.microsoft.com/office/drawing/2010/main" noRot="1" noChangeAspect="1" noEditPoints="1" noChangeArrowheads="1" noChangeShapeType="1"/>
              </p14:cNvContentPartPr>
              <p14:nvPr/>
            </p14:nvContentPartPr>
            <p14:xfrm>
              <a:off x="663575" y="5764213"/>
              <a:ext cx="3487738" cy="152400"/>
            </p14:xfrm>
          </p:contentPart>
        </mc:Choice>
        <mc:Fallback xmlns="">
          <p:pic>
            <p:nvPicPr>
              <p:cNvPr id="13378" name="Ink 66"/>
              <p:cNvPicPr>
                <a:picLocks noRot="1" noChangeAspect="1" noEditPoints="1" noChangeArrowheads="1" noChangeShapeType="1"/>
              </p:cNvPicPr>
              <p:nvPr/>
            </p:nvPicPr>
            <p:blipFill>
              <a:blip r:embed="rId5"/>
              <a:stretch>
                <a:fillRect/>
              </a:stretch>
            </p:blipFill>
            <p:spPr>
              <a:xfrm>
                <a:off x="659615" y="5761331"/>
                <a:ext cx="3505738" cy="16825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79" name="Ink 67"/>
              <p14:cNvContentPartPr>
                <a14:cpLocks xmlns:a14="http://schemas.microsoft.com/office/drawing/2010/main" noRot="1" noChangeAspect="1" noEditPoints="1" noChangeArrowheads="1" noChangeShapeType="1"/>
              </p14:cNvContentPartPr>
              <p14:nvPr/>
            </p14:nvContentPartPr>
            <p14:xfrm>
              <a:off x="439738" y="3970338"/>
              <a:ext cx="457200" cy="26987"/>
            </p14:xfrm>
          </p:contentPart>
        </mc:Choice>
        <mc:Fallback xmlns="">
          <p:pic>
            <p:nvPicPr>
              <p:cNvPr id="13379" name="Ink 67"/>
              <p:cNvPicPr>
                <a:picLocks noRot="1" noChangeAspect="1" noEditPoints="1" noChangeArrowheads="1" noChangeShapeType="1"/>
              </p:cNvPicPr>
              <p:nvPr/>
            </p:nvPicPr>
            <p:blipFill>
              <a:blip r:embed="rId7"/>
              <a:stretch>
                <a:fillRect/>
              </a:stretch>
            </p:blipFill>
            <p:spPr>
              <a:xfrm>
                <a:off x="430371" y="3960983"/>
                <a:ext cx="472332" cy="417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80" name="Ink 68"/>
              <p14:cNvContentPartPr>
                <a14:cpLocks xmlns:a14="http://schemas.microsoft.com/office/drawing/2010/main" noRot="1" noChangeAspect="1" noEditPoints="1" noChangeArrowheads="1" noChangeShapeType="1"/>
              </p14:cNvContentPartPr>
              <p14:nvPr/>
            </p14:nvContentPartPr>
            <p14:xfrm>
              <a:off x="3133725" y="1730375"/>
              <a:ext cx="6010275" cy="1758950"/>
            </p14:xfrm>
          </p:contentPart>
        </mc:Choice>
        <mc:Fallback xmlns="">
          <p:pic>
            <p:nvPicPr>
              <p:cNvPr id="13380" name="Ink 68"/>
              <p:cNvPicPr>
                <a:picLocks noRot="1" noChangeAspect="1" noEditPoints="1" noChangeArrowheads="1" noChangeShapeType="1"/>
              </p:cNvPicPr>
              <p:nvPr/>
            </p:nvPicPr>
            <p:blipFill>
              <a:blip r:embed="rId9"/>
              <a:stretch>
                <a:fillRect/>
              </a:stretch>
            </p:blipFill>
            <p:spPr>
              <a:xfrm>
                <a:off x="3124725" y="1727855"/>
                <a:ext cx="6030075" cy="177299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81" name="Ink 69"/>
              <p14:cNvContentPartPr>
                <a14:cpLocks xmlns:a14="http://schemas.microsoft.com/office/drawing/2010/main" noRot="1" noChangeAspect="1" noEditPoints="1" noChangeArrowheads="1" noChangeShapeType="1"/>
              </p14:cNvContentPartPr>
              <p14:nvPr/>
            </p14:nvContentPartPr>
            <p14:xfrm>
              <a:off x="4711700" y="5664200"/>
              <a:ext cx="47625" cy="39688"/>
            </p14:xfrm>
          </p:contentPart>
        </mc:Choice>
        <mc:Fallback xmlns="">
          <p:pic>
            <p:nvPicPr>
              <p:cNvPr id="13381" name="Ink 69"/>
              <p:cNvPicPr>
                <a:picLocks noRot="1" noChangeAspect="1" noEditPoints="1" noChangeArrowheads="1" noChangeShapeType="1"/>
              </p:cNvPicPr>
              <p:nvPr/>
            </p:nvPicPr>
            <p:blipFill>
              <a:blip r:embed="rId11"/>
              <a:stretch>
                <a:fillRect/>
              </a:stretch>
            </p:blipFill>
            <p:spPr>
              <a:xfrm>
                <a:off x="4701237" y="5652654"/>
                <a:ext cx="69994" cy="642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82" name="Ink 70"/>
              <p14:cNvContentPartPr>
                <a14:cpLocks xmlns:a14="http://schemas.microsoft.com/office/drawing/2010/main" noRot="1" noChangeAspect="1" noEditPoints="1" noChangeArrowheads="1" noChangeShapeType="1"/>
              </p14:cNvContentPartPr>
              <p14:nvPr/>
            </p14:nvContentPartPr>
            <p14:xfrm>
              <a:off x="4908550" y="5446713"/>
              <a:ext cx="415925" cy="287337"/>
            </p14:xfrm>
          </p:contentPart>
        </mc:Choice>
        <mc:Fallback xmlns="">
          <p:pic>
            <p:nvPicPr>
              <p:cNvPr id="13382" name="Ink 70"/>
              <p:cNvPicPr>
                <a:picLocks noRot="1" noChangeAspect="1" noEditPoints="1" noChangeArrowheads="1" noChangeShapeType="1"/>
              </p:cNvPicPr>
              <p:nvPr/>
            </p:nvPicPr>
            <p:blipFill>
              <a:blip r:embed="rId13"/>
              <a:stretch>
                <a:fillRect/>
              </a:stretch>
            </p:blipFill>
            <p:spPr>
              <a:xfrm>
                <a:off x="4902433" y="5433750"/>
                <a:ext cx="434994" cy="31254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83" name="Ink 71"/>
              <p14:cNvContentPartPr>
                <a14:cpLocks xmlns:a14="http://schemas.microsoft.com/office/drawing/2010/main" noRot="1" noChangeAspect="1" noEditPoints="1" noChangeArrowheads="1" noChangeShapeType="1"/>
              </p14:cNvContentPartPr>
              <p14:nvPr/>
            </p14:nvContentPartPr>
            <p14:xfrm>
              <a:off x="407988" y="2119313"/>
              <a:ext cx="2895600" cy="74612"/>
            </p14:xfrm>
          </p:contentPart>
        </mc:Choice>
        <mc:Fallback xmlns="">
          <p:pic>
            <p:nvPicPr>
              <p:cNvPr id="13383" name="Ink 71"/>
              <p:cNvPicPr>
                <a:picLocks noRot="1" noChangeAspect="1" noEditPoints="1" noChangeArrowheads="1" noChangeShapeType="1"/>
              </p:cNvPicPr>
              <p:nvPr/>
            </p:nvPicPr>
            <p:blipFill>
              <a:blip r:embed="rId15"/>
              <a:stretch>
                <a:fillRect/>
              </a:stretch>
            </p:blipFill>
            <p:spPr>
              <a:xfrm>
                <a:off x="405468" y="2116790"/>
                <a:ext cx="2900640" cy="8614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84" name="Ink 72"/>
              <p14:cNvContentPartPr>
                <a14:cpLocks xmlns:a14="http://schemas.microsoft.com/office/drawing/2010/main" noRot="1" noChangeAspect="1" noEditPoints="1" noChangeArrowheads="1" noChangeShapeType="1"/>
              </p14:cNvContentPartPr>
              <p14:nvPr/>
            </p14:nvContentPartPr>
            <p14:xfrm>
              <a:off x="393700" y="1824038"/>
              <a:ext cx="3187700" cy="52387"/>
            </p14:xfrm>
          </p:contentPart>
        </mc:Choice>
        <mc:Fallback xmlns="">
          <p:pic>
            <p:nvPicPr>
              <p:cNvPr id="13384" name="Ink 72"/>
              <p:cNvPicPr>
                <a:picLocks noRot="1" noChangeAspect="1" noEditPoints="1" noChangeArrowheads="1" noChangeShapeType="1"/>
              </p:cNvPicPr>
              <p:nvPr/>
            </p:nvPicPr>
            <p:blipFill>
              <a:blip r:embed="rId17"/>
              <a:stretch>
                <a:fillRect/>
              </a:stretch>
            </p:blipFill>
            <p:spPr>
              <a:xfrm>
                <a:off x="391180" y="1815068"/>
                <a:ext cx="3194180" cy="6458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85" name="Ink 73"/>
              <p14:cNvContentPartPr>
                <a14:cpLocks xmlns:a14="http://schemas.microsoft.com/office/drawing/2010/main" noRot="1" noChangeAspect="1" noEditPoints="1" noChangeArrowheads="1" noChangeShapeType="1"/>
              </p14:cNvContentPartPr>
              <p14:nvPr/>
            </p14:nvContentPartPr>
            <p14:xfrm>
              <a:off x="581025" y="3008313"/>
              <a:ext cx="3063875" cy="55562"/>
            </p14:xfrm>
          </p:contentPart>
        </mc:Choice>
        <mc:Fallback xmlns="">
          <p:pic>
            <p:nvPicPr>
              <p:cNvPr id="13385" name="Ink 73"/>
              <p:cNvPicPr>
                <a:picLocks noRot="1" noChangeAspect="1" noEditPoints="1" noChangeArrowheads="1" noChangeShapeType="1"/>
              </p:cNvPicPr>
              <p:nvPr/>
            </p:nvPicPr>
            <p:blipFill>
              <a:blip r:embed="rId19"/>
              <a:stretch>
                <a:fillRect/>
              </a:stretch>
            </p:blipFill>
            <p:spPr>
              <a:xfrm>
                <a:off x="578505" y="2999293"/>
                <a:ext cx="3070355" cy="6855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86" name="Ink 74"/>
              <p14:cNvContentPartPr>
                <a14:cpLocks xmlns:a14="http://schemas.microsoft.com/office/drawing/2010/main" noRot="1" noChangeAspect="1" noEditPoints="1" noChangeArrowheads="1" noChangeShapeType="1"/>
              </p14:cNvContentPartPr>
              <p14:nvPr/>
            </p14:nvContentPartPr>
            <p14:xfrm>
              <a:off x="642938" y="3376613"/>
              <a:ext cx="2803525" cy="41275"/>
            </p14:xfrm>
          </p:contentPart>
        </mc:Choice>
        <mc:Fallback xmlns="">
          <p:pic>
            <p:nvPicPr>
              <p:cNvPr id="13386" name="Ink 74"/>
              <p:cNvPicPr>
                <a:picLocks noRot="1" noChangeAspect="1" noEditPoints="1" noChangeArrowheads="1" noChangeShapeType="1"/>
              </p:cNvPicPr>
              <p:nvPr/>
            </p:nvPicPr>
            <p:blipFill>
              <a:blip r:embed="rId21"/>
              <a:stretch>
                <a:fillRect/>
              </a:stretch>
            </p:blipFill>
            <p:spPr>
              <a:xfrm>
                <a:off x="640418" y="3374079"/>
                <a:ext cx="2809645" cy="5068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87" name="Ink 75"/>
              <p14:cNvContentPartPr>
                <a14:cpLocks xmlns:a14="http://schemas.microsoft.com/office/drawing/2010/main" noRot="1" noChangeAspect="1" noEditPoints="1" noChangeArrowheads="1" noChangeShapeType="1"/>
              </p14:cNvContentPartPr>
              <p14:nvPr/>
            </p14:nvContentPartPr>
            <p14:xfrm>
              <a:off x="450850" y="3584575"/>
              <a:ext cx="3284538" cy="101600"/>
            </p14:xfrm>
          </p:contentPart>
        </mc:Choice>
        <mc:Fallback xmlns="">
          <p:pic>
            <p:nvPicPr>
              <p:cNvPr id="13387" name="Ink 75"/>
              <p:cNvPicPr>
                <a:picLocks noRot="1" noChangeAspect="1" noEditPoints="1" noChangeArrowheads="1" noChangeShapeType="1"/>
              </p:cNvPicPr>
              <p:nvPr/>
            </p:nvPicPr>
            <p:blipFill>
              <a:blip r:embed="rId23"/>
              <a:stretch>
                <a:fillRect/>
              </a:stretch>
            </p:blipFill>
            <p:spPr>
              <a:xfrm>
                <a:off x="448330" y="3574487"/>
                <a:ext cx="3290298" cy="11781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88" name="Ink 76"/>
              <p14:cNvContentPartPr>
                <a14:cpLocks xmlns:a14="http://schemas.microsoft.com/office/drawing/2010/main" noRot="1" noChangeAspect="1" noEditPoints="1" noChangeArrowheads="1" noChangeShapeType="1"/>
              </p14:cNvContentPartPr>
              <p14:nvPr/>
            </p14:nvContentPartPr>
            <p14:xfrm>
              <a:off x="831850" y="3962400"/>
              <a:ext cx="3211513" cy="49213"/>
            </p14:xfrm>
          </p:contentPart>
        </mc:Choice>
        <mc:Fallback xmlns="">
          <p:pic>
            <p:nvPicPr>
              <p:cNvPr id="13388" name="Ink 76"/>
              <p:cNvPicPr>
                <a:picLocks noRot="1" noChangeAspect="1" noEditPoints="1" noChangeArrowheads="1" noChangeShapeType="1"/>
              </p:cNvPicPr>
              <p:nvPr/>
            </p:nvPicPr>
            <p:blipFill>
              <a:blip r:embed="rId25"/>
              <a:stretch>
                <a:fillRect/>
              </a:stretch>
            </p:blipFill>
            <p:spPr>
              <a:xfrm>
                <a:off x="828610" y="3952297"/>
                <a:ext cx="3217273" cy="6713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89" name="Ink 77"/>
              <p14:cNvContentPartPr>
                <a14:cpLocks xmlns:a14="http://schemas.microsoft.com/office/drawing/2010/main" noRot="1" noChangeAspect="1" noEditPoints="1" noChangeArrowheads="1" noChangeShapeType="1"/>
              </p14:cNvContentPartPr>
              <p14:nvPr/>
            </p14:nvContentPartPr>
            <p14:xfrm>
              <a:off x="7245350" y="2630488"/>
              <a:ext cx="1828800" cy="407987"/>
            </p14:xfrm>
          </p:contentPart>
        </mc:Choice>
        <mc:Fallback xmlns="">
          <p:pic>
            <p:nvPicPr>
              <p:cNvPr id="13389" name="Ink 77"/>
              <p:cNvPicPr>
                <a:picLocks noRot="1" noChangeAspect="1" noEditPoints="1" noChangeArrowheads="1" noChangeShapeType="1"/>
              </p:cNvPicPr>
              <p:nvPr/>
            </p:nvPicPr>
            <p:blipFill>
              <a:blip r:embed="rId27"/>
              <a:stretch>
                <a:fillRect/>
              </a:stretch>
            </p:blipFill>
            <p:spPr>
              <a:xfrm>
                <a:off x="7229510" y="2567111"/>
                <a:ext cx="1860480" cy="53474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Tracing </a:t>
            </a:r>
            <a:r>
              <a:rPr lang="en-US" err="1" smtClean="0"/>
              <a:t>Datalog</a:t>
            </a:r>
            <a:r>
              <a:rPr lang="en-US" smtClean="0"/>
              <a:t> proofs in </a:t>
            </a:r>
            <a:r>
              <a:rPr lang="en-US" err="1" smtClean="0"/>
              <a:t>AIspace</a:t>
            </a:r>
            <a:endParaRPr lang="en-US"/>
          </a:p>
        </p:txBody>
      </p:sp>
      <p:sp>
        <p:nvSpPr>
          <p:cNvPr id="70658" name="Content Placeholder 2"/>
          <p:cNvSpPr>
            <a:spLocks noGrp="1"/>
          </p:cNvSpPr>
          <p:nvPr>
            <p:ph idx="1"/>
          </p:nvPr>
        </p:nvSpPr>
        <p:spPr/>
        <p:txBody>
          <a:bodyPr/>
          <a:lstStyle/>
          <a:p>
            <a:pPr>
              <a:buSzTx/>
              <a:buFontTx/>
              <a:buChar char="•"/>
            </a:pPr>
            <a:endParaRPr lang="en-US" dirty="0" smtClean="0">
              <a:latin typeface="Arial" pitchFamily="34" charset="0"/>
            </a:endParaRPr>
          </a:p>
          <a:p>
            <a:pPr>
              <a:buSzTx/>
              <a:buFontTx/>
              <a:buChar char="•"/>
            </a:pPr>
            <a:r>
              <a:rPr lang="en-US" dirty="0" smtClean="0"/>
              <a:t>You can trace the example from the last slide in the </a:t>
            </a:r>
            <a:r>
              <a:rPr lang="en-US" dirty="0" err="1" smtClean="0"/>
              <a:t>AIspace</a:t>
            </a:r>
            <a:r>
              <a:rPr lang="en-US" dirty="0" smtClean="0"/>
              <a:t> Deduction Applet at </a:t>
            </a:r>
            <a:r>
              <a:rPr lang="en-US" dirty="0" smtClean="0">
                <a:hlinkClick r:id="rId2"/>
              </a:rPr>
              <a:t>http://aispace.org/deduction/</a:t>
            </a:r>
            <a:r>
              <a:rPr lang="en-US" dirty="0" smtClean="0"/>
              <a:t> using file </a:t>
            </a:r>
            <a:r>
              <a:rPr lang="en-US" i="1" dirty="0" smtClean="0"/>
              <a:t>ex-</a:t>
            </a:r>
            <a:r>
              <a:rPr lang="en-US" i="1" dirty="0" err="1" smtClean="0"/>
              <a:t>Datalog</a:t>
            </a:r>
            <a:r>
              <a:rPr lang="en-US" dirty="0" smtClean="0"/>
              <a:t> available in course schedule</a:t>
            </a:r>
          </a:p>
          <a:p>
            <a:pPr>
              <a:buSzTx/>
              <a:buFontTx/>
              <a:buChar char="•"/>
            </a:pPr>
            <a:endParaRPr lang="en-US" dirty="0" smtClean="0"/>
          </a:p>
          <a:p>
            <a:pPr>
              <a:buSzTx/>
              <a:buFontTx/>
              <a:buChar char="•"/>
            </a:pPr>
            <a:endParaRPr lang="en-US" dirty="0" smtClean="0"/>
          </a:p>
          <a:p>
            <a:pPr>
              <a:buSzTx/>
              <a:buFontTx/>
              <a:buChar char="•"/>
            </a:pPr>
            <a:endParaRPr lang="en-US" dirty="0" smtClean="0"/>
          </a:p>
          <a:p>
            <a:pPr>
              <a:buSzTx/>
              <a:buFontTx/>
              <a:buChar char="•"/>
            </a:pPr>
            <a:endParaRPr lang="en-US" dirty="0" smtClean="0"/>
          </a:p>
          <a:p>
            <a:pPr>
              <a:buSzTx/>
              <a:buFontTx/>
              <a:buChar char="•"/>
            </a:pPr>
            <a:r>
              <a:rPr lang="en-US" dirty="0" smtClean="0"/>
              <a:t>Question 4 of assignment 3 asks you to use this applet</a:t>
            </a:r>
          </a:p>
        </p:txBody>
      </p:sp>
      <p:pic>
        <p:nvPicPr>
          <p:cNvPr id="70660" name="Picture 8"/>
          <p:cNvPicPr>
            <a:picLocks noChangeAspect="1" noChangeArrowheads="1"/>
          </p:cNvPicPr>
          <p:nvPr/>
        </p:nvPicPr>
        <p:blipFill>
          <a:blip r:embed="rId3" cstate="print"/>
          <a:srcRect/>
          <a:stretch>
            <a:fillRect/>
          </a:stretch>
        </p:blipFill>
        <p:spPr bwMode="auto">
          <a:xfrm>
            <a:off x="5929322" y="3429000"/>
            <a:ext cx="2336800" cy="83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999EFF3B-1EE4-493A-B3D1-BD1ABB61AE6B}" type="slidenum">
              <a:rPr lang="en-US"/>
              <a:pPr>
                <a:defRPr/>
              </a:pPr>
              <a:t>20</a:t>
            </a:fld>
            <a:endParaRPr lang="en-US"/>
          </a:p>
        </p:txBody>
      </p:sp>
      <p:sp>
        <p:nvSpPr>
          <p:cNvPr id="14349" name="Rectangle 2"/>
          <p:cNvSpPr>
            <a:spLocks noGrp="1" noChangeArrowheads="1"/>
          </p:cNvSpPr>
          <p:nvPr>
            <p:ph type="title"/>
          </p:nvPr>
        </p:nvSpPr>
        <p:spPr/>
        <p:txBody>
          <a:bodyPr/>
          <a:lstStyle/>
          <a:p>
            <a:pPr eaLnBrk="1" hangingPunct="1"/>
            <a:r>
              <a:rPr lang="en-US" smtClean="0"/>
              <a:t>Probability of proposition</a:t>
            </a:r>
          </a:p>
        </p:txBody>
      </p:sp>
      <p:sp>
        <p:nvSpPr>
          <p:cNvPr id="14350" name="Rectangle 3"/>
          <p:cNvSpPr>
            <a:spLocks noGrp="1" noChangeArrowheads="1"/>
          </p:cNvSpPr>
          <p:nvPr>
            <p:ph type="body" idx="1"/>
          </p:nvPr>
        </p:nvSpPr>
        <p:spPr>
          <a:xfrm>
            <a:off x="142875" y="785813"/>
            <a:ext cx="8458200" cy="1092200"/>
          </a:xfrm>
        </p:spPr>
        <p:txBody>
          <a:bodyPr/>
          <a:lstStyle/>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p:txBody>
      </p:sp>
      <p:pic>
        <p:nvPicPr>
          <p:cNvPr id="14351" name="Picture 4" descr="dentist-joint"/>
          <p:cNvPicPr>
            <a:picLocks noChangeAspect="1" noChangeArrowheads="1"/>
          </p:cNvPicPr>
          <p:nvPr/>
        </p:nvPicPr>
        <p:blipFill>
          <a:blip r:embed="rId3" cstate="print"/>
          <a:srcRect/>
          <a:stretch>
            <a:fillRect/>
          </a:stretch>
        </p:blipFill>
        <p:spPr bwMode="auto">
          <a:xfrm>
            <a:off x="4319588" y="1643063"/>
            <a:ext cx="4824412" cy="1912937"/>
          </a:xfrm>
          <a:prstGeom prst="rect">
            <a:avLst/>
          </a:prstGeom>
          <a:noFill/>
          <a:ln w="9525">
            <a:noFill/>
            <a:miter lim="800000"/>
            <a:headEnd/>
            <a:tailEnd/>
          </a:ln>
        </p:spPr>
      </p:pic>
      <p:graphicFrame>
        <p:nvGraphicFramePr>
          <p:cNvPr id="8" name="Group 80"/>
          <p:cNvGraphicFramePr>
            <a:graphicFrameLocks/>
          </p:cNvGraphicFramePr>
          <p:nvPr/>
        </p:nvGraphicFramePr>
        <p:xfrm>
          <a:off x="214313" y="1285875"/>
          <a:ext cx="3960813" cy="2834640"/>
        </p:xfrm>
        <a:graphic>
          <a:graphicData uri="http://schemas.openxmlformats.org/drawingml/2006/table">
            <a:tbl>
              <a:tblPr/>
              <a:tblGrid>
                <a:gridCol w="896938"/>
                <a:gridCol w="1228725"/>
                <a:gridCol w="844550"/>
                <a:gridCol w="990600"/>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pitchFamily="34" charset="0"/>
                        </a:rPr>
                        <a:t>cavity</a:t>
                      </a:r>
                      <a:endParaRPr kumimoji="0" lang="en-US" sz="1400" b="0"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toothache</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catch</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Helvetica" pitchFamily="34" charset="0"/>
                          <a:ea typeface="Arial Unicode MS" pitchFamily="34" charset="-128"/>
                          <a:cs typeface="Arial Unicode MS" pitchFamily="34" charset="-128"/>
                        </a:rPr>
                        <a:t>µ(w)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Rectangle 3"/>
          <p:cNvSpPr txBox="1">
            <a:spLocks noChangeArrowheads="1"/>
          </p:cNvSpPr>
          <p:nvPr/>
        </p:nvSpPr>
        <p:spPr bwMode="auto">
          <a:xfrm>
            <a:off x="214313" y="4143375"/>
            <a:ext cx="9215437" cy="1357313"/>
          </a:xfrm>
          <a:prstGeom prst="rect">
            <a:avLst/>
          </a:prstGeom>
          <a:noFill/>
          <a:ln w="9525">
            <a:noFill/>
            <a:miter lim="800000"/>
            <a:headEnd/>
            <a:tailEnd/>
          </a:ln>
          <a:effectLst/>
        </p:spPr>
        <p:txBody>
          <a:bodyPr/>
          <a:lstStyle/>
          <a:p>
            <a:pPr marL="342900" indent="-342900">
              <a:lnSpc>
                <a:spcPct val="20000"/>
              </a:lnSpc>
              <a:spcBef>
                <a:spcPct val="20000"/>
              </a:spcBef>
              <a:defRPr/>
            </a:pPr>
            <a:endParaRPr lang="en-US" sz="2400" kern="0" dirty="0">
              <a:latin typeface="+mn-lt"/>
            </a:endParaRPr>
          </a:p>
          <a:p>
            <a:pPr marL="342900" indent="-342900">
              <a:lnSpc>
                <a:spcPct val="90000"/>
              </a:lnSpc>
              <a:spcBef>
                <a:spcPct val="20000"/>
              </a:spcBef>
              <a:defRPr/>
            </a:pPr>
            <a:r>
              <a:rPr lang="en-US" sz="2400" kern="0" dirty="0">
                <a:latin typeface="+mn-lt"/>
              </a:rPr>
              <a:t>For any </a:t>
            </a:r>
            <a:r>
              <a:rPr lang="en-US" sz="2400" i="1" kern="0" dirty="0">
                <a:latin typeface="+mn-lt"/>
              </a:rPr>
              <a:t>f</a:t>
            </a:r>
            <a:r>
              <a:rPr lang="en-US" sz="2400" kern="0" dirty="0">
                <a:latin typeface="+mn-lt"/>
              </a:rPr>
              <a:t>, sum the prob. of the worlds where it is true: </a:t>
            </a:r>
          </a:p>
          <a:p>
            <a:pPr marL="342900" indent="-342900">
              <a:lnSpc>
                <a:spcPct val="90000"/>
              </a:lnSpc>
              <a:spcBef>
                <a:spcPct val="20000"/>
              </a:spcBef>
              <a:defRPr/>
            </a:pPr>
            <a:r>
              <a:rPr lang="en-US" kern="0" dirty="0">
                <a:latin typeface="+mn-lt"/>
                <a:cs typeface="Arial" charset="0"/>
              </a:rPr>
              <a:t>P(</a:t>
            </a:r>
            <a:r>
              <a:rPr lang="en-US" i="1" kern="0" dirty="0">
                <a:latin typeface="+mn-lt"/>
                <a:cs typeface="Arial" charset="0"/>
              </a:rPr>
              <a:t>f </a:t>
            </a:r>
            <a:r>
              <a:rPr lang="en-US" kern="0" dirty="0">
                <a:latin typeface="+mn-lt"/>
                <a:cs typeface="Arial" charset="0"/>
              </a:rPr>
              <a:t>)=</a:t>
            </a:r>
            <a:r>
              <a:rPr lang="el-GR" sz="3600" kern="0" dirty="0">
                <a:latin typeface="+mn-lt"/>
                <a:cs typeface="Arial" charset="0"/>
              </a:rPr>
              <a:t>Σ</a:t>
            </a:r>
            <a:r>
              <a:rPr lang="el-GR" kern="0" dirty="0">
                <a:latin typeface="+mn-lt"/>
                <a:cs typeface="Arial" charset="0"/>
              </a:rPr>
              <a:t> </a:t>
            </a:r>
            <a:r>
              <a:rPr lang="en-US" kern="0" baseline="-25000" dirty="0">
                <a:latin typeface="+mn-lt"/>
                <a:cs typeface="Arial" charset="0"/>
              </a:rPr>
              <a:t>w</a:t>
            </a:r>
            <a:r>
              <a:rPr lang="el-GR" sz="2400" i="1" kern="0" baseline="-25000" dirty="0">
                <a:latin typeface="+mn-lt"/>
                <a:cs typeface="Arial" charset="0"/>
              </a:rPr>
              <a:t>╞ </a:t>
            </a:r>
            <a:r>
              <a:rPr lang="en-US" kern="0" baseline="-25000" dirty="0">
                <a:latin typeface="+mn-lt"/>
                <a:cs typeface="Arial" charset="0"/>
              </a:rPr>
              <a:t>f</a:t>
            </a:r>
            <a:r>
              <a:rPr lang="el-GR" kern="0" dirty="0">
                <a:latin typeface="+mn-lt"/>
                <a:cs typeface="Arial" charset="0"/>
              </a:rPr>
              <a:t> </a:t>
            </a:r>
            <a:r>
              <a:rPr lang="en-US" i="1" kern="0" dirty="0">
                <a:latin typeface="+mn-lt"/>
                <a:ea typeface="Arial Unicode MS" pitchFamily="34" charset="-128"/>
                <a:cs typeface="Arial Unicode MS" pitchFamily="34" charset="-128"/>
              </a:rPr>
              <a:t>µ(w)</a:t>
            </a:r>
            <a:r>
              <a:rPr lang="en-US" kern="0" dirty="0">
                <a:latin typeface="+mn-lt"/>
              </a:rPr>
              <a:t>  </a:t>
            </a:r>
          </a:p>
          <a:p>
            <a:pPr marL="342900" indent="-342900">
              <a:lnSpc>
                <a:spcPct val="90000"/>
              </a:lnSpc>
              <a:spcBef>
                <a:spcPct val="20000"/>
              </a:spcBef>
              <a:defRPr/>
            </a:pPr>
            <a:r>
              <a:rPr lang="en-US" kern="0" dirty="0">
                <a:latin typeface="+mn-lt"/>
              </a:rPr>
              <a:t> </a:t>
            </a:r>
          </a:p>
        </p:txBody>
      </p:sp>
      <p:sp>
        <p:nvSpPr>
          <p:cNvPr id="10" name="Rectangle 10"/>
          <p:cNvSpPr>
            <a:spLocks noChangeArrowheads="1"/>
          </p:cNvSpPr>
          <p:nvPr/>
        </p:nvSpPr>
        <p:spPr bwMode="auto">
          <a:xfrm>
            <a:off x="214313" y="785813"/>
            <a:ext cx="8496300" cy="2303462"/>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What is the </a:t>
            </a:r>
            <a:r>
              <a:rPr lang="en-US" b="1">
                <a:solidFill>
                  <a:schemeClr val="accent2"/>
                </a:solidFill>
                <a:latin typeface="Arial Unicode MS" pitchFamily="34" charset="-128"/>
              </a:rPr>
              <a:t>probability of a proposition </a:t>
            </a:r>
            <a:r>
              <a:rPr lang="en-US" b="1" i="1">
                <a:solidFill>
                  <a:schemeClr val="accent2"/>
                </a:solidFill>
                <a:latin typeface="Arial Unicode MS" pitchFamily="34" charset="-128"/>
              </a:rPr>
              <a:t>f</a:t>
            </a:r>
            <a:r>
              <a:rPr lang="en-US" i="1">
                <a:latin typeface="Arial Unicode MS" pitchFamily="34" charset="-128"/>
              </a:rPr>
              <a:t> </a:t>
            </a:r>
            <a:r>
              <a:rPr lang="en-US">
                <a:latin typeface="Arial Unicode MS" pitchFamily="34" charset="-128"/>
              </a:rPr>
              <a:t>?</a:t>
            </a:r>
          </a:p>
        </p:txBody>
      </p:sp>
      <p:sp>
        <p:nvSpPr>
          <p:cNvPr id="13" name="Rectangle 3"/>
          <p:cNvSpPr txBox="1">
            <a:spLocks noChangeArrowheads="1"/>
          </p:cNvSpPr>
          <p:nvPr/>
        </p:nvSpPr>
        <p:spPr bwMode="auto">
          <a:xfrm>
            <a:off x="285750" y="5429250"/>
            <a:ext cx="8501063" cy="785813"/>
          </a:xfrm>
          <a:prstGeom prst="rect">
            <a:avLst/>
          </a:prstGeom>
          <a:noFill/>
          <a:ln w="9525">
            <a:noFill/>
            <a:miter lim="800000"/>
            <a:headEnd/>
            <a:tailEnd/>
          </a:ln>
          <a:effectLst/>
        </p:spPr>
        <p:txBody>
          <a:bodyPr/>
          <a:lstStyle/>
          <a:p>
            <a:pPr>
              <a:lnSpc>
                <a:spcPct val="90000"/>
              </a:lnSpc>
              <a:defRPr/>
            </a:pPr>
            <a:r>
              <a:rPr lang="en-US" sz="2400" dirty="0">
                <a:latin typeface="+mn-lt"/>
              </a:rPr>
              <a:t>P(cavity or </a:t>
            </a:r>
            <a:r>
              <a:rPr lang="en-US" sz="2400" i="1" dirty="0">
                <a:latin typeface="+mn-lt"/>
              </a:rPr>
              <a:t>toothache</a:t>
            </a:r>
            <a:r>
              <a:rPr lang="en-US" sz="2400" dirty="0">
                <a:latin typeface="+mn-lt"/>
              </a:rPr>
              <a:t>) = 0.108 + 0.012 + 0.016 + 0.064 + </a:t>
            </a:r>
          </a:p>
          <a:p>
            <a:pPr>
              <a:lnSpc>
                <a:spcPct val="90000"/>
              </a:lnSpc>
              <a:defRPr/>
            </a:pPr>
            <a:r>
              <a:rPr lang="en-US" sz="2400" dirty="0">
                <a:latin typeface="+mn-lt"/>
              </a:rPr>
              <a:t>                                            + 0.072+0.08 = 0.28</a:t>
            </a:r>
          </a:p>
        </p:txBody>
      </p:sp>
      <mc:AlternateContent xmlns:mc="http://schemas.openxmlformats.org/markup-compatibility/2006" xmlns:p14="http://schemas.microsoft.com/office/powerpoint/2010/main">
        <mc:Choice Requires="p14">
          <p:contentPart p14:bwMode="auto" r:id="rId4">
            <p14:nvContentPartPr>
              <p14:cNvPr id="14407" name="Ink 71"/>
              <p14:cNvContentPartPr>
                <a14:cpLocks xmlns:a14="http://schemas.microsoft.com/office/drawing/2010/main" noRot="1" noChangeAspect="1" noEditPoints="1" noChangeArrowheads="1" noChangeShapeType="1"/>
              </p14:cNvContentPartPr>
              <p14:nvPr/>
            </p14:nvContentPartPr>
            <p14:xfrm>
              <a:off x="438150" y="2516188"/>
              <a:ext cx="8648700" cy="1522412"/>
            </p14:xfrm>
          </p:contentPart>
        </mc:Choice>
        <mc:Fallback xmlns="">
          <p:pic>
            <p:nvPicPr>
              <p:cNvPr id="14407" name="Ink 71"/>
              <p:cNvPicPr>
                <a:picLocks noRot="1" noChangeAspect="1" noEditPoints="1" noChangeArrowheads="1" noChangeShapeType="1"/>
              </p:cNvPicPr>
              <p:nvPr/>
            </p:nvPicPr>
            <p:blipFill>
              <a:blip r:embed="rId5"/>
              <a:stretch>
                <a:fillRect/>
              </a:stretch>
            </p:blipFill>
            <p:spPr>
              <a:xfrm>
                <a:off x="433830" y="2505388"/>
                <a:ext cx="8663459" cy="154437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408" name="Ink 72"/>
              <p14:cNvContentPartPr>
                <a14:cpLocks xmlns:a14="http://schemas.microsoft.com/office/drawing/2010/main" noRot="1" noChangeAspect="1" noEditPoints="1" noChangeArrowheads="1" noChangeShapeType="1"/>
              </p14:cNvContentPartPr>
              <p14:nvPr/>
            </p14:nvContentPartPr>
            <p14:xfrm>
              <a:off x="1019175" y="5495925"/>
              <a:ext cx="773113" cy="595313"/>
            </p14:xfrm>
          </p:contentPart>
        </mc:Choice>
        <mc:Fallback xmlns="">
          <p:pic>
            <p:nvPicPr>
              <p:cNvPr id="14408" name="Ink 72"/>
              <p:cNvPicPr>
                <a:picLocks noRot="1" noChangeAspect="1" noEditPoints="1" noChangeArrowheads="1" noChangeShapeType="1"/>
              </p:cNvPicPr>
              <p:nvPr/>
            </p:nvPicPr>
            <p:blipFill>
              <a:blip r:embed="rId7"/>
              <a:stretch>
                <a:fillRect/>
              </a:stretch>
            </p:blipFill>
            <p:spPr>
              <a:xfrm>
                <a:off x="1010897" y="5486567"/>
                <a:ext cx="793629" cy="61546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409" name="Ink 73"/>
              <p14:cNvContentPartPr>
                <a14:cpLocks xmlns:a14="http://schemas.microsoft.com/office/drawing/2010/main" noRot="1" noChangeAspect="1" noEditPoints="1" noChangeArrowheads="1" noChangeShapeType="1"/>
              </p14:cNvContentPartPr>
              <p14:nvPr/>
            </p14:nvContentPartPr>
            <p14:xfrm>
              <a:off x="2433638" y="5857875"/>
              <a:ext cx="523875" cy="282575"/>
            </p14:xfrm>
          </p:contentPart>
        </mc:Choice>
        <mc:Fallback xmlns="">
          <p:pic>
            <p:nvPicPr>
              <p:cNvPr id="14409" name="Ink 73"/>
              <p:cNvPicPr>
                <a:picLocks noRot="1" noChangeAspect="1" noEditPoints="1" noChangeArrowheads="1" noChangeShapeType="1"/>
              </p:cNvPicPr>
              <p:nvPr/>
            </p:nvPicPr>
            <p:blipFill>
              <a:blip r:embed="rId9"/>
              <a:stretch>
                <a:fillRect/>
              </a:stretch>
            </p:blipFill>
            <p:spPr>
              <a:xfrm>
                <a:off x="2423197" y="5851756"/>
                <a:ext cx="547998" cy="29949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410" name="Ink 74"/>
              <p14:cNvContentPartPr>
                <a14:cpLocks xmlns:a14="http://schemas.microsoft.com/office/drawing/2010/main" noRot="1" noChangeAspect="1" noEditPoints="1" noChangeArrowheads="1" noChangeShapeType="1"/>
              </p14:cNvContentPartPr>
              <p14:nvPr/>
            </p14:nvContentPartPr>
            <p14:xfrm>
              <a:off x="6180138" y="6149975"/>
              <a:ext cx="746125" cy="22225"/>
            </p14:xfrm>
          </p:contentPart>
        </mc:Choice>
        <mc:Fallback xmlns="">
          <p:pic>
            <p:nvPicPr>
              <p:cNvPr id="14410" name="Ink 74"/>
              <p:cNvPicPr>
                <a:picLocks noRot="1" noChangeAspect="1" noEditPoints="1" noChangeArrowheads="1" noChangeShapeType="1"/>
              </p:cNvPicPr>
              <p:nvPr/>
            </p:nvPicPr>
            <p:blipFill>
              <a:blip r:embed="rId11"/>
              <a:stretch>
                <a:fillRect/>
              </a:stretch>
            </p:blipFill>
            <p:spPr>
              <a:xfrm>
                <a:off x="6170780" y="6143164"/>
                <a:ext cx="769520" cy="4050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411" name="Ink 75"/>
              <p14:cNvContentPartPr>
                <a14:cpLocks xmlns:a14="http://schemas.microsoft.com/office/drawing/2010/main" noRot="1" noChangeAspect="1" noEditPoints="1" noChangeArrowheads="1" noChangeShapeType="1"/>
              </p14:cNvContentPartPr>
              <p14:nvPr/>
            </p14:nvContentPartPr>
            <p14:xfrm>
              <a:off x="6804025" y="4130675"/>
              <a:ext cx="2190750" cy="1766888"/>
            </p14:xfrm>
          </p:contentPart>
        </mc:Choice>
        <mc:Fallback xmlns="">
          <p:pic>
            <p:nvPicPr>
              <p:cNvPr id="14411" name="Ink 75"/>
              <p:cNvPicPr>
                <a:picLocks noRot="1" noChangeAspect="1" noEditPoints="1" noChangeArrowheads="1" noChangeShapeType="1"/>
              </p:cNvPicPr>
              <p:nvPr/>
            </p:nvPicPr>
            <p:blipFill>
              <a:blip r:embed="rId13"/>
              <a:stretch>
                <a:fillRect/>
              </a:stretch>
            </p:blipFill>
            <p:spPr>
              <a:xfrm>
                <a:off x="6792864" y="4119875"/>
                <a:ext cx="2214152" cy="178200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412" name="Ink 76"/>
              <p14:cNvContentPartPr>
                <a14:cpLocks xmlns:a14="http://schemas.microsoft.com/office/drawing/2010/main" noRot="1" noChangeAspect="1" noEditPoints="1" noChangeArrowheads="1" noChangeShapeType="1"/>
              </p14:cNvContentPartPr>
              <p14:nvPr/>
            </p14:nvContentPartPr>
            <p14:xfrm>
              <a:off x="5427663" y="2568575"/>
              <a:ext cx="3651250" cy="874713"/>
            </p14:xfrm>
          </p:contentPart>
        </mc:Choice>
        <mc:Fallback xmlns="">
          <p:pic>
            <p:nvPicPr>
              <p:cNvPr id="14412" name="Ink 76"/>
              <p:cNvPicPr>
                <a:picLocks noRot="1" noChangeAspect="1" noEditPoints="1" noChangeArrowheads="1" noChangeShapeType="1"/>
              </p:cNvPicPr>
              <p:nvPr/>
            </p:nvPicPr>
            <p:blipFill>
              <a:blip r:embed="rId15"/>
              <a:stretch>
                <a:fillRect/>
              </a:stretch>
            </p:blipFill>
            <p:spPr>
              <a:xfrm>
                <a:off x="5411822" y="2504861"/>
                <a:ext cx="3682931" cy="100214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250825" y="0"/>
            <a:ext cx="8534400" cy="685800"/>
          </a:xfrm>
        </p:spPr>
        <p:txBody>
          <a:bodyPr/>
          <a:lstStyle/>
          <a:p>
            <a:pPr>
              <a:defRPr/>
            </a:pPr>
            <a:r>
              <a:rPr lang="en-US" dirty="0" smtClean="0"/>
              <a:t>One more example</a:t>
            </a:r>
          </a:p>
        </p:txBody>
      </p:sp>
      <p:sp>
        <p:nvSpPr>
          <p:cNvPr id="2" name="Content Placeholder 1"/>
          <p:cNvSpPr>
            <a:spLocks noGrp="1"/>
          </p:cNvSpPr>
          <p:nvPr>
            <p:ph idx="1"/>
          </p:nvPr>
        </p:nvSpPr>
        <p:spPr>
          <a:xfrm>
            <a:off x="276441" y="404664"/>
            <a:ext cx="7791450" cy="1501775"/>
          </a:xfrm>
        </p:spPr>
        <p:txBody>
          <a:bodyPr/>
          <a:lstStyle/>
          <a:p>
            <a:pPr>
              <a:buSzTx/>
              <a:buFontTx/>
              <a:buChar char="•"/>
            </a:pPr>
            <a:endParaRPr lang="en-US" sz="2400" dirty="0" smtClean="0">
              <a:latin typeface="+mj-lt"/>
              <a:cs typeface="Times New Roman" pitchFamily="18" charset="0"/>
            </a:endParaRPr>
          </a:p>
          <a:p>
            <a:pPr lvl="1"/>
            <a:r>
              <a:rPr lang="en-US" sz="2000" i="1" dirty="0" smtClean="0">
                <a:latin typeface="+mj-lt"/>
                <a:cs typeface="Times New Roman" pitchFamily="18" charset="0"/>
              </a:rPr>
              <a:t>Weather</a:t>
            </a:r>
            <a:r>
              <a:rPr lang="en-US" sz="2000" dirty="0" smtClean="0">
                <a:latin typeface="+mj-lt"/>
                <a:cs typeface="Times New Roman" pitchFamily="18" charset="0"/>
              </a:rPr>
              <a:t>, with domain {sunny, cloudy)</a:t>
            </a:r>
          </a:p>
          <a:p>
            <a:pPr lvl="1"/>
            <a:r>
              <a:rPr lang="en-US" sz="2000" i="1" dirty="0" smtClean="0">
                <a:latin typeface="+mj-lt"/>
                <a:cs typeface="Times New Roman" pitchFamily="18" charset="0"/>
              </a:rPr>
              <a:t>Temperature</a:t>
            </a:r>
            <a:r>
              <a:rPr lang="en-US" sz="2000" dirty="0" smtClean="0">
                <a:latin typeface="+mj-lt"/>
                <a:cs typeface="Times New Roman" pitchFamily="18" charset="0"/>
              </a:rPr>
              <a:t>, with domain {hot, mild, cold}</a:t>
            </a:r>
          </a:p>
          <a:p>
            <a:pPr lvl="1"/>
            <a:r>
              <a:rPr lang="en-US" sz="2000" dirty="0" smtClean="0">
                <a:latin typeface="+mj-lt"/>
                <a:cs typeface="Times New Roman" pitchFamily="18" charset="0"/>
              </a:rPr>
              <a:t>There are now 6 </a:t>
            </a:r>
            <a:br>
              <a:rPr lang="en-US" sz="2000" dirty="0" smtClean="0">
                <a:latin typeface="+mj-lt"/>
                <a:cs typeface="Times New Roman" pitchFamily="18" charset="0"/>
              </a:rPr>
            </a:br>
            <a:r>
              <a:rPr lang="en-US" sz="2000" dirty="0" smtClean="0">
                <a:latin typeface="+mj-lt"/>
                <a:cs typeface="Times New Roman" pitchFamily="18" charset="0"/>
              </a:rPr>
              <a:t>possible worlds:</a:t>
            </a:r>
          </a:p>
          <a:p>
            <a:pPr lvl="1"/>
            <a:r>
              <a:rPr lang="en-US" sz="2000" dirty="0" smtClean="0">
                <a:solidFill>
                  <a:srgbClr val="FF0000"/>
                </a:solidFill>
                <a:latin typeface="+mj-lt"/>
                <a:cs typeface="Times New Roman" pitchFamily="18" charset="0"/>
              </a:rPr>
              <a:t>What</a:t>
            </a:r>
            <a:r>
              <a:rPr lang="en-CA" altLang="en-US" sz="2000" dirty="0" smtClean="0">
                <a:solidFill>
                  <a:srgbClr val="FF0000"/>
                </a:solidFill>
                <a:latin typeface="+mj-lt"/>
                <a:cs typeface="Times New Roman" pitchFamily="18" charset="0"/>
              </a:rPr>
              <a:t>’</a:t>
            </a:r>
            <a:r>
              <a:rPr lang="en-US" altLang="ja-JP" sz="2000" dirty="0" smtClean="0">
                <a:solidFill>
                  <a:srgbClr val="FF0000"/>
                </a:solidFill>
                <a:latin typeface="+mj-lt"/>
                <a:cs typeface="Times New Roman" pitchFamily="18" charset="0"/>
              </a:rPr>
              <a:t>s the probability of it</a:t>
            </a:r>
            <a:br>
              <a:rPr lang="en-US" altLang="ja-JP" sz="2000" dirty="0" smtClean="0">
                <a:solidFill>
                  <a:srgbClr val="FF0000"/>
                </a:solidFill>
                <a:latin typeface="+mj-lt"/>
                <a:cs typeface="Times New Roman" pitchFamily="18" charset="0"/>
              </a:rPr>
            </a:br>
            <a:r>
              <a:rPr lang="en-US" altLang="ja-JP" sz="2000" dirty="0" smtClean="0">
                <a:solidFill>
                  <a:srgbClr val="FF0000"/>
                </a:solidFill>
                <a:latin typeface="+mj-lt"/>
                <a:cs typeface="Times New Roman" pitchFamily="18" charset="0"/>
              </a:rPr>
              <a:t>being cloudy or cold?</a:t>
            </a:r>
            <a:endParaRPr lang="en-US" sz="2000" dirty="0" smtClean="0">
              <a:solidFill>
                <a:srgbClr val="FF0000"/>
              </a:solidFill>
              <a:latin typeface="+mj-lt"/>
              <a:cs typeface="Times New Roman" pitchFamily="18" charset="0"/>
            </a:endParaRPr>
          </a:p>
          <a:p>
            <a:pPr lvl="2">
              <a:buNone/>
            </a:pPr>
            <a:endParaRPr lang="en-US" dirty="0" smtClean="0">
              <a:latin typeface="+mj-lt"/>
              <a:cs typeface="Times New Roman" pitchFamily="18" charset="0"/>
            </a:endParaRPr>
          </a:p>
          <a:p>
            <a:pPr lvl="2">
              <a:buNone/>
            </a:pPr>
            <a:endParaRPr lang="en-US" dirty="0" smtClean="0">
              <a:latin typeface="+mj-lt"/>
              <a:cs typeface="Times New Roman" pitchFamily="18" charset="0"/>
            </a:endParaRPr>
          </a:p>
          <a:p>
            <a:pPr lvl="2">
              <a:buNone/>
            </a:pPr>
            <a:endParaRPr lang="en-US" dirty="0" smtClean="0">
              <a:latin typeface="+mj-lt"/>
              <a:cs typeface="Times New Roman" pitchFamily="18" charset="0"/>
            </a:endParaRPr>
          </a:p>
          <a:p>
            <a:pPr lvl="2">
              <a:buNone/>
            </a:pPr>
            <a:endParaRPr lang="en-US" dirty="0" smtClean="0">
              <a:latin typeface="+mj-lt"/>
              <a:cs typeface="Times New Roman" pitchFamily="18" charset="0"/>
            </a:endParaRPr>
          </a:p>
          <a:p>
            <a:pPr lvl="2">
              <a:buNone/>
            </a:pPr>
            <a:endParaRPr lang="en-US" dirty="0" smtClean="0">
              <a:latin typeface="+mj-lt"/>
              <a:cs typeface="Times New Roman" pitchFamily="18" charset="0"/>
            </a:endParaRPr>
          </a:p>
          <a:p>
            <a:pPr lvl="2">
              <a:buNone/>
            </a:pPr>
            <a:endParaRPr lang="en-US" dirty="0" smtClean="0">
              <a:latin typeface="+mj-lt"/>
            </a:endParaRPr>
          </a:p>
          <a:p>
            <a:pPr lvl="1"/>
            <a:endParaRPr lang="en-US" dirty="0" smtClean="0">
              <a:latin typeface="+mj-lt"/>
            </a:endParaRPr>
          </a:p>
          <a:p>
            <a:pPr lvl="1"/>
            <a:endParaRPr lang="en-US" dirty="0" smtClean="0">
              <a:latin typeface="+mj-lt"/>
            </a:endParaRPr>
          </a:p>
        </p:txBody>
      </p:sp>
      <p:sp>
        <p:nvSpPr>
          <p:cNvPr id="8" name="Rectangle 9"/>
          <p:cNvSpPr>
            <a:spLocks noChangeArrowheads="1"/>
          </p:cNvSpPr>
          <p:nvPr/>
        </p:nvSpPr>
        <p:spPr bwMode="auto">
          <a:xfrm>
            <a:off x="1259632" y="4474539"/>
            <a:ext cx="1090363" cy="461665"/>
          </a:xfrm>
          <a:prstGeom prst="rect">
            <a:avLst/>
          </a:prstGeom>
          <a:solidFill>
            <a:schemeClr val="bg1"/>
          </a:solidFill>
          <a:ln w="9525">
            <a:noFill/>
            <a:round/>
            <a:headEnd/>
            <a:tailEnd/>
          </a:ln>
        </p:spPr>
        <p:txBody>
          <a:bodyPr wrap="none">
            <a:spAutoFit/>
          </a:bodyPr>
          <a:lstStyle/>
          <a:p>
            <a:r>
              <a:rPr lang="en-US" sz="2400" dirty="0" smtClean="0">
                <a:latin typeface="Arial" pitchFamily="34" charset="0"/>
              </a:rPr>
              <a:t>C. 0 .6</a:t>
            </a:r>
            <a:endParaRPr lang="en-US" sz="2400" dirty="0"/>
          </a:p>
        </p:txBody>
      </p:sp>
      <p:sp>
        <p:nvSpPr>
          <p:cNvPr id="9" name="Rectangle 8"/>
          <p:cNvSpPr>
            <a:spLocks noChangeArrowheads="1"/>
          </p:cNvSpPr>
          <p:nvPr/>
        </p:nvSpPr>
        <p:spPr bwMode="auto">
          <a:xfrm>
            <a:off x="785785" y="3643314"/>
            <a:ext cx="1193927" cy="461665"/>
          </a:xfrm>
          <a:prstGeom prst="rect">
            <a:avLst/>
          </a:prstGeom>
          <a:solidFill>
            <a:schemeClr val="bg1"/>
          </a:solidFill>
          <a:ln w="9525">
            <a:noFill/>
            <a:miter lim="800000"/>
            <a:headEnd/>
            <a:tailEnd/>
          </a:ln>
        </p:spPr>
        <p:txBody>
          <a:bodyPr wrap="square">
            <a:spAutoFit/>
          </a:bodyPr>
          <a:lstStyle/>
          <a:p>
            <a:r>
              <a:rPr lang="en-US" sz="2400" dirty="0" smtClean="0">
                <a:latin typeface="Arial" pitchFamily="34" charset="0"/>
              </a:rPr>
              <a:t>A.  1</a:t>
            </a:r>
            <a:endParaRPr lang="en-US" sz="2400" dirty="0"/>
          </a:p>
        </p:txBody>
      </p:sp>
      <p:sp>
        <p:nvSpPr>
          <p:cNvPr id="11" name="Rectangle 8"/>
          <p:cNvSpPr>
            <a:spLocks noChangeArrowheads="1"/>
          </p:cNvSpPr>
          <p:nvPr/>
        </p:nvSpPr>
        <p:spPr bwMode="auto">
          <a:xfrm>
            <a:off x="2155798" y="3643314"/>
            <a:ext cx="1072730" cy="461665"/>
          </a:xfrm>
          <a:prstGeom prst="rect">
            <a:avLst/>
          </a:prstGeom>
          <a:solidFill>
            <a:schemeClr val="bg1"/>
          </a:solidFill>
          <a:ln w="9525">
            <a:noFill/>
            <a:round/>
            <a:headEnd/>
            <a:tailEnd/>
          </a:ln>
        </p:spPr>
        <p:txBody>
          <a:bodyPr wrap="none">
            <a:spAutoFit/>
          </a:bodyPr>
          <a:lstStyle/>
          <a:p>
            <a:r>
              <a:rPr lang="en-US" sz="2400" dirty="0" smtClean="0">
                <a:latin typeface="Arial" pitchFamily="34" charset="0"/>
              </a:rPr>
              <a:t>B.  0.3</a:t>
            </a:r>
            <a:endParaRPr lang="en-US" sz="2400" dirty="0"/>
          </a:p>
        </p:txBody>
      </p:sp>
      <p:sp>
        <p:nvSpPr>
          <p:cNvPr id="12" name="Rectangle 8"/>
          <p:cNvSpPr>
            <a:spLocks noChangeArrowheads="1"/>
          </p:cNvSpPr>
          <p:nvPr/>
        </p:nvSpPr>
        <p:spPr bwMode="auto">
          <a:xfrm>
            <a:off x="2908273" y="4489281"/>
            <a:ext cx="1090363" cy="461665"/>
          </a:xfrm>
          <a:prstGeom prst="rect">
            <a:avLst/>
          </a:prstGeom>
          <a:solidFill>
            <a:schemeClr val="bg1"/>
          </a:solidFill>
          <a:ln w="9525">
            <a:noFill/>
            <a:miter lim="800000"/>
            <a:headEnd/>
            <a:tailEnd/>
          </a:ln>
        </p:spPr>
        <p:txBody>
          <a:bodyPr wrap="none">
            <a:spAutoFit/>
          </a:bodyPr>
          <a:lstStyle/>
          <a:p>
            <a:r>
              <a:rPr lang="en-US" sz="2400" dirty="0" smtClean="0">
                <a:latin typeface="Arial" pitchFamily="34" charset="0"/>
              </a:rPr>
              <a:t>D.  0.7</a:t>
            </a:r>
            <a:endParaRPr lang="en-US" sz="2400" dirty="0"/>
          </a:p>
        </p:txBody>
      </p:sp>
      <p:graphicFrame>
        <p:nvGraphicFramePr>
          <p:cNvPr id="14" name="Table 13"/>
          <p:cNvGraphicFramePr>
            <a:graphicFrameLocks noGrp="1"/>
          </p:cNvGraphicFramePr>
          <p:nvPr/>
        </p:nvGraphicFramePr>
        <p:xfrm>
          <a:off x="4643438" y="1916113"/>
          <a:ext cx="3887787" cy="2564052"/>
        </p:xfrm>
        <a:graphic>
          <a:graphicData uri="http://schemas.openxmlformats.org/drawingml/2006/table">
            <a:tbl>
              <a:tblPr/>
              <a:tblGrid>
                <a:gridCol w="1223962"/>
                <a:gridCol w="1512888"/>
                <a:gridCol w="1150937"/>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Helvetica" charset="0"/>
                          <a:ea typeface="MS PGothic" pitchFamily="34" charset="-128"/>
                          <a:cs typeface="Arial" pitchFamily="34" charset="0"/>
                        </a:rPr>
                        <a:t>Weather</a:t>
                      </a:r>
                      <a:endParaRPr kumimoji="0" lang="en-US" sz="1800" b="0" i="1" u="none" strike="noStrike" cap="none" normalizeH="0" baseline="-25000" dirty="0" smtClean="0">
                        <a:ln>
                          <a:noFill/>
                        </a:ln>
                        <a:solidFill>
                          <a:schemeClr val="tx1"/>
                        </a:solidFill>
                        <a:effectLst/>
                        <a:latin typeface="Helvetica"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Helvetica" charset="0"/>
                          <a:ea typeface="MS PGothic" pitchFamily="34" charset="-128"/>
                          <a:cs typeface="Arial" pitchFamily="34" charset="0"/>
                        </a:rPr>
                        <a:t>Temperature</a:t>
                      </a:r>
                      <a:endParaRPr kumimoji="0" lang="en-US" sz="1800" b="0" i="1" u="none" strike="noStrike" cap="none" normalizeH="0" baseline="-25000" smtClean="0">
                        <a:ln>
                          <a:noFill/>
                        </a:ln>
                        <a:solidFill>
                          <a:schemeClr val="tx1"/>
                        </a:solidFill>
                        <a:effectLst/>
                        <a:latin typeface="Helvetica"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Helvetica" charset="0"/>
                          <a:ea typeface="Arial Unicode MS" pitchFamily="34" charset="-128"/>
                          <a:cs typeface="Arial Unicode MS" pitchFamily="34" charset="-128"/>
                        </a:rPr>
                        <a:t>µ(w)</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hot</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0.10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mild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0.20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cold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0.10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hot</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0.05</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mild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0.35</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cold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0.20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Rectangle 9"/>
          <p:cNvSpPr/>
          <p:nvPr/>
        </p:nvSpPr>
        <p:spPr bwMode="auto">
          <a:xfrm>
            <a:off x="285725" y="5275673"/>
            <a:ext cx="8621726" cy="1209562"/>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indent="-342900">
              <a:lnSpc>
                <a:spcPct val="90000"/>
              </a:lnSpc>
              <a:spcBef>
                <a:spcPct val="20000"/>
              </a:spcBef>
              <a:buFont typeface="Arial" pitchFamily="34" charset="0"/>
              <a:buChar char="•"/>
            </a:pPr>
            <a:r>
              <a:rPr lang="en-US" sz="2400" dirty="0" smtClean="0">
                <a:solidFill>
                  <a:srgbClr val="FF0000"/>
                </a:solidFill>
                <a:cs typeface="Times New Roman" pitchFamily="18" charset="0"/>
              </a:rPr>
              <a:t>Remember</a:t>
            </a:r>
            <a:endParaRPr lang="en-CA" sz="2400" dirty="0" smtClean="0">
              <a:cs typeface="Times New Roman" pitchFamily="18" charset="0"/>
            </a:endParaRPr>
          </a:p>
          <a:p>
            <a:pPr lvl="1">
              <a:buFontTx/>
              <a:buChar char="-"/>
            </a:pPr>
            <a:endParaRPr lang="en-CA" sz="1100" dirty="0" smtClean="0">
              <a:cs typeface="Times New Roman" pitchFamily="18" charset="0"/>
            </a:endParaRPr>
          </a:p>
          <a:p>
            <a:pPr lvl="1">
              <a:buFontTx/>
              <a:buChar char="-"/>
            </a:pPr>
            <a:r>
              <a:rPr lang="en-CA" sz="2000" dirty="0" smtClean="0">
                <a:cs typeface="Times New Roman" pitchFamily="18" charset="0"/>
              </a:rPr>
              <a:t>   The </a:t>
            </a:r>
            <a:r>
              <a:rPr lang="en-CA" sz="2000" dirty="0" smtClean="0">
                <a:solidFill>
                  <a:srgbClr val="FF0000"/>
                </a:solidFill>
                <a:cs typeface="Times New Roman" pitchFamily="18" charset="0"/>
              </a:rPr>
              <a:t>probability of proposition f </a:t>
            </a:r>
            <a:r>
              <a:rPr lang="en-CA" sz="2000" dirty="0" smtClean="0">
                <a:cs typeface="Times New Roman" pitchFamily="18" charset="0"/>
              </a:rPr>
              <a:t>is defined by: </a:t>
            </a:r>
            <a:r>
              <a:rPr lang="en-US" sz="2000" kern="0" dirty="0" smtClean="0">
                <a:cs typeface="Times New Roman" pitchFamily="18" charset="0"/>
              </a:rPr>
              <a:t>P(</a:t>
            </a:r>
            <a:r>
              <a:rPr lang="en-US" sz="2000" b="1" i="1" kern="0" dirty="0" smtClean="0">
                <a:solidFill>
                  <a:schemeClr val="accent2"/>
                </a:solidFill>
                <a:cs typeface="Times New Roman" pitchFamily="18" charset="0"/>
              </a:rPr>
              <a:t>f</a:t>
            </a:r>
            <a:r>
              <a:rPr lang="en-US" sz="2000" i="1" kern="0" dirty="0" smtClean="0">
                <a:cs typeface="Times New Roman" pitchFamily="18" charset="0"/>
              </a:rPr>
              <a:t> </a:t>
            </a:r>
            <a:r>
              <a:rPr lang="en-US" sz="2000" kern="0" dirty="0" smtClean="0">
                <a:cs typeface="Times New Roman" pitchFamily="18" charset="0"/>
              </a:rPr>
              <a:t>)=</a:t>
            </a:r>
            <a:r>
              <a:rPr lang="el-GR" sz="2000" kern="0" dirty="0" smtClean="0">
                <a:cs typeface="Times New Roman" pitchFamily="18" charset="0"/>
              </a:rPr>
              <a:t>Σ </a:t>
            </a:r>
            <a:r>
              <a:rPr lang="en-US" sz="2000" kern="0" baseline="-25000" dirty="0" smtClean="0">
                <a:cs typeface="Times New Roman" pitchFamily="18" charset="0"/>
              </a:rPr>
              <a:t>w</a:t>
            </a:r>
            <a:r>
              <a:rPr lang="el-GR" sz="2000" i="1" kern="0" baseline="-25000" dirty="0" smtClean="0">
                <a:cs typeface="Times New Roman" pitchFamily="18" charset="0"/>
              </a:rPr>
              <a:t>╞ </a:t>
            </a:r>
            <a:r>
              <a:rPr lang="en-US" sz="2000" b="1" i="1" kern="0" baseline="-25000" dirty="0" smtClean="0">
                <a:solidFill>
                  <a:schemeClr val="accent2"/>
                </a:solidFill>
                <a:cs typeface="Times New Roman" pitchFamily="18" charset="0"/>
              </a:rPr>
              <a:t>f</a:t>
            </a:r>
            <a:r>
              <a:rPr lang="el-GR" sz="2000" kern="0" dirty="0" smtClean="0">
                <a:cs typeface="Times New Roman" pitchFamily="18" charset="0"/>
              </a:rPr>
              <a:t> </a:t>
            </a:r>
            <a:r>
              <a:rPr lang="en-US" sz="2000" i="1" kern="0" dirty="0" smtClean="0">
                <a:ea typeface="Arial Unicode MS" pitchFamily="34" charset="-128"/>
                <a:cs typeface="Times New Roman" pitchFamily="18" charset="0"/>
              </a:rPr>
              <a:t>µ(w)</a:t>
            </a:r>
          </a:p>
          <a:p>
            <a:pPr lvl="1">
              <a:buFontTx/>
              <a:buChar char="-"/>
            </a:pPr>
            <a:r>
              <a:rPr lang="en-US" sz="2000" i="1" kern="0" dirty="0" smtClean="0">
                <a:ea typeface="Arial Unicode MS" pitchFamily="34" charset="-128"/>
                <a:cs typeface="Times New Roman" pitchFamily="18" charset="0"/>
              </a:rPr>
              <a:t>   </a:t>
            </a:r>
            <a:r>
              <a:rPr lang="en-US" sz="2000" kern="0" dirty="0" smtClean="0">
                <a:ea typeface="Arial Unicode MS" pitchFamily="34" charset="-128"/>
                <a:cs typeface="Times New Roman" pitchFamily="18" charset="0"/>
              </a:rPr>
              <a:t>sum of the probabilities of the worlds w in which </a:t>
            </a:r>
            <a:r>
              <a:rPr lang="en-US" sz="2000" b="1" i="1" kern="0" dirty="0" smtClean="0">
                <a:solidFill>
                  <a:schemeClr val="accent2"/>
                </a:solidFill>
                <a:ea typeface="Arial Unicode MS" pitchFamily="34" charset="-128"/>
                <a:cs typeface="Times New Roman" pitchFamily="18" charset="0"/>
              </a:rPr>
              <a:t>f</a:t>
            </a:r>
            <a:r>
              <a:rPr lang="en-US" sz="2000" kern="0" dirty="0" smtClean="0">
                <a:ea typeface="Arial Unicode MS" pitchFamily="34" charset="-128"/>
                <a:cs typeface="Times New Roman" pitchFamily="18" charset="0"/>
              </a:rPr>
              <a:t> is true</a:t>
            </a:r>
            <a:r>
              <a:rPr lang="en-US" sz="2000" i="1" kern="0" dirty="0" smtClean="0">
                <a:ea typeface="Arial Unicode MS" pitchFamily="34" charset="-128"/>
                <a:cs typeface="Times New Roman" pitchFamily="18" charset="0"/>
              </a:rPr>
              <a:t> </a:t>
            </a:r>
            <a:endParaRPr lang="en-US" sz="2000" dirty="0" smtClean="0"/>
          </a:p>
        </p:txBody>
      </p:sp>
      <p:pic>
        <p:nvPicPr>
          <p:cNvPr id="13"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094" y="2996952"/>
            <a:ext cx="1259383" cy="470124"/>
          </a:xfrm>
          <a:prstGeom prst="rect">
            <a:avLst/>
          </a:prstGeom>
          <a:solidFill>
            <a:schemeClr val="accent5">
              <a:lumMod val="20000"/>
              <a:lumOff val="80000"/>
            </a:schemeClr>
          </a:solidFill>
          <a:ln w="57150">
            <a:solidFill>
              <a:srgbClr val="00B0F0"/>
            </a:solidFill>
          </a:ln>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250825" y="0"/>
            <a:ext cx="8534400" cy="685800"/>
          </a:xfrm>
        </p:spPr>
        <p:txBody>
          <a:bodyPr/>
          <a:lstStyle/>
          <a:p>
            <a:pPr>
              <a:defRPr/>
            </a:pPr>
            <a:r>
              <a:rPr lang="en-US" dirty="0" smtClean="0"/>
              <a:t>One more example</a:t>
            </a:r>
          </a:p>
        </p:txBody>
      </p:sp>
      <p:sp>
        <p:nvSpPr>
          <p:cNvPr id="2" name="Content Placeholder 1"/>
          <p:cNvSpPr>
            <a:spLocks noGrp="1"/>
          </p:cNvSpPr>
          <p:nvPr>
            <p:ph idx="1"/>
          </p:nvPr>
        </p:nvSpPr>
        <p:spPr>
          <a:xfrm>
            <a:off x="0" y="857232"/>
            <a:ext cx="7791450" cy="1501775"/>
          </a:xfrm>
        </p:spPr>
        <p:txBody>
          <a:bodyPr/>
          <a:lstStyle/>
          <a:p>
            <a:pPr>
              <a:buSzTx/>
              <a:buFontTx/>
              <a:buChar char="•"/>
            </a:pPr>
            <a:r>
              <a:rPr lang="en-US" sz="2000" dirty="0" smtClean="0">
                <a:latin typeface="Times New Roman" pitchFamily="18" charset="0"/>
                <a:cs typeface="Times New Roman" pitchFamily="18" charset="0"/>
              </a:rPr>
              <a:t>Weather, with domain {sunny, cloudy) </a:t>
            </a:r>
          </a:p>
          <a:p>
            <a:pPr>
              <a:buSzTx/>
              <a:buFontTx/>
              <a:buChar char="•"/>
            </a:pPr>
            <a:r>
              <a:rPr lang="en-US" sz="2000" dirty="0" smtClean="0">
                <a:latin typeface="Times New Roman" pitchFamily="18" charset="0"/>
                <a:cs typeface="Times New Roman" pitchFamily="18" charset="0"/>
              </a:rPr>
              <a:t>Temperature, with domain {hot, mild, cold}</a:t>
            </a:r>
          </a:p>
          <a:p>
            <a:pPr lvl="1"/>
            <a:r>
              <a:rPr lang="en-US" sz="2000" dirty="0" smtClean="0">
                <a:latin typeface="Times New Roman" pitchFamily="18" charset="0"/>
                <a:cs typeface="Times New Roman" pitchFamily="18" charset="0"/>
              </a:rPr>
              <a:t>There are now 6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possible worlds:</a:t>
            </a:r>
          </a:p>
          <a:p>
            <a:pPr lvl="1"/>
            <a:r>
              <a:rPr lang="en-US" sz="2000" dirty="0" smtClean="0">
                <a:solidFill>
                  <a:srgbClr val="FF0000"/>
                </a:solidFill>
                <a:latin typeface="Times New Roman" pitchFamily="18" charset="0"/>
                <a:cs typeface="Times New Roman" pitchFamily="18" charset="0"/>
              </a:rPr>
              <a:t>What</a:t>
            </a:r>
            <a:r>
              <a:rPr lang="en-CA" altLang="en-US" sz="2000" dirty="0" smtClean="0">
                <a:solidFill>
                  <a:srgbClr val="FF0000"/>
                </a:solidFill>
                <a:latin typeface="Times New Roman" pitchFamily="18" charset="0"/>
                <a:cs typeface="Times New Roman" pitchFamily="18" charset="0"/>
              </a:rPr>
              <a:t>’</a:t>
            </a:r>
            <a:r>
              <a:rPr lang="en-US" altLang="ja-JP" sz="2000" dirty="0" smtClean="0">
                <a:solidFill>
                  <a:srgbClr val="FF0000"/>
                </a:solidFill>
                <a:latin typeface="Times New Roman" pitchFamily="18" charset="0"/>
                <a:cs typeface="Times New Roman" pitchFamily="18" charset="0"/>
              </a:rPr>
              <a:t>s the probability of it</a:t>
            </a:r>
            <a:br>
              <a:rPr lang="en-US" altLang="ja-JP" sz="2000" dirty="0" smtClean="0">
                <a:solidFill>
                  <a:srgbClr val="FF0000"/>
                </a:solidFill>
                <a:latin typeface="Times New Roman" pitchFamily="18" charset="0"/>
                <a:cs typeface="Times New Roman" pitchFamily="18" charset="0"/>
              </a:rPr>
            </a:br>
            <a:r>
              <a:rPr lang="en-US" altLang="ja-JP" sz="2000" dirty="0" smtClean="0">
                <a:solidFill>
                  <a:srgbClr val="FF0000"/>
                </a:solidFill>
                <a:latin typeface="Times New Roman" pitchFamily="18" charset="0"/>
                <a:cs typeface="Times New Roman" pitchFamily="18" charset="0"/>
              </a:rPr>
              <a:t>being cloudy or cold?</a:t>
            </a:r>
          </a:p>
          <a:p>
            <a:pPr lvl="1"/>
            <a:r>
              <a:rPr lang="en-US" sz="2000" dirty="0" smtClean="0">
                <a:ea typeface="Arial Unicode MS" pitchFamily="34" charset="-128"/>
              </a:rPr>
              <a:t>µ(w3) + µ(w4) + µ(w5) + µ(w6) =</a:t>
            </a:r>
          </a:p>
          <a:p>
            <a:pPr lvl="1">
              <a:buNone/>
            </a:pPr>
            <a:r>
              <a:rPr lang="en-US" sz="2000" dirty="0" smtClean="0">
                <a:ea typeface="Arial Unicode MS" pitchFamily="34" charset="-128"/>
              </a:rPr>
              <a:t>     0.7 </a:t>
            </a:r>
            <a:endParaRPr lang="en-US" sz="2000" dirty="0" smtClean="0">
              <a:solidFill>
                <a:srgbClr val="FF0000"/>
              </a:solidFill>
            </a:endParaRPr>
          </a:p>
          <a:p>
            <a:pPr lvl="1"/>
            <a:endParaRPr lang="en-US" sz="2000" dirty="0" smtClean="0">
              <a:solidFill>
                <a:srgbClr val="FF0000"/>
              </a:solidFill>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p>
          <a:p>
            <a:pPr lvl="1"/>
            <a:endParaRPr lang="en-US" dirty="0" smtClean="0"/>
          </a:p>
          <a:p>
            <a:pPr lvl="1"/>
            <a:endParaRPr lang="en-US" dirty="0" smtClean="0"/>
          </a:p>
        </p:txBody>
      </p:sp>
      <p:graphicFrame>
        <p:nvGraphicFramePr>
          <p:cNvPr id="14" name="Table 13"/>
          <p:cNvGraphicFramePr>
            <a:graphicFrameLocks noGrp="1"/>
          </p:cNvGraphicFramePr>
          <p:nvPr/>
        </p:nvGraphicFramePr>
        <p:xfrm>
          <a:off x="4857751" y="1916113"/>
          <a:ext cx="4000529" cy="2564052"/>
        </p:xfrm>
        <a:graphic>
          <a:graphicData uri="http://schemas.openxmlformats.org/drawingml/2006/table">
            <a:tbl>
              <a:tblPr/>
              <a:tblGrid>
                <a:gridCol w="615466"/>
                <a:gridCol w="1162547"/>
                <a:gridCol w="1481677"/>
                <a:gridCol w="740839"/>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1" u="none" strike="noStrike" cap="none" normalizeH="0" baseline="-25000" dirty="0" smtClean="0">
                        <a:ln>
                          <a:noFill/>
                        </a:ln>
                        <a:solidFill>
                          <a:schemeClr val="tx1"/>
                        </a:solidFill>
                        <a:effectLst/>
                        <a:latin typeface="Helvetica"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Helvetica" charset="0"/>
                          <a:ea typeface="MS PGothic" pitchFamily="34" charset="-128"/>
                          <a:cs typeface="Arial" pitchFamily="34" charset="0"/>
                        </a:rPr>
                        <a:t>Weather</a:t>
                      </a:r>
                      <a:endParaRPr kumimoji="0" lang="en-US" sz="1800" b="0" i="1" u="none" strike="noStrike" cap="none" normalizeH="0" baseline="-25000" dirty="0" smtClean="0">
                        <a:ln>
                          <a:noFill/>
                        </a:ln>
                        <a:solidFill>
                          <a:schemeClr val="tx1"/>
                        </a:solidFill>
                        <a:effectLst/>
                        <a:latin typeface="Helvetica"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Helvetica" charset="0"/>
                          <a:ea typeface="MS PGothic" pitchFamily="34" charset="-128"/>
                          <a:cs typeface="Arial" pitchFamily="34" charset="0"/>
                        </a:rPr>
                        <a:t>Temperature</a:t>
                      </a:r>
                      <a:endParaRPr kumimoji="0" lang="en-US" sz="1800" b="0" i="1" u="none" strike="noStrike" cap="none" normalizeH="0" baseline="-25000" smtClean="0">
                        <a:ln>
                          <a:noFill/>
                        </a:ln>
                        <a:solidFill>
                          <a:schemeClr val="tx1"/>
                        </a:solidFill>
                        <a:effectLst/>
                        <a:latin typeface="Helvetica"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Helvetica" charset="0"/>
                          <a:ea typeface="Arial Unicode MS" pitchFamily="34" charset="-128"/>
                          <a:cs typeface="Arial Unicode MS" pitchFamily="34" charset="-128"/>
                        </a:rPr>
                        <a:t>µ(w)</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w1</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hot</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0.10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w2</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mild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0.20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w3</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cold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0.10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w4</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hot</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0.05</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w5</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mild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0.35</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w6</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cold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0.20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Rectangle 9"/>
          <p:cNvSpPr/>
          <p:nvPr/>
        </p:nvSpPr>
        <p:spPr bwMode="auto">
          <a:xfrm>
            <a:off x="307992" y="4868563"/>
            <a:ext cx="8621726" cy="1209562"/>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indent="-342900">
              <a:lnSpc>
                <a:spcPct val="90000"/>
              </a:lnSpc>
              <a:spcBef>
                <a:spcPct val="20000"/>
              </a:spcBef>
              <a:buFont typeface="Arial" pitchFamily="34" charset="0"/>
              <a:buChar char="•"/>
            </a:pPr>
            <a:r>
              <a:rPr lang="en-US" sz="2400" dirty="0" smtClean="0">
                <a:solidFill>
                  <a:srgbClr val="FF0000"/>
                </a:solidFill>
                <a:cs typeface="Times New Roman" pitchFamily="18" charset="0"/>
              </a:rPr>
              <a:t>Remember</a:t>
            </a:r>
            <a:endParaRPr lang="en-CA" sz="2400" dirty="0" smtClean="0">
              <a:cs typeface="Times New Roman" pitchFamily="18" charset="0"/>
            </a:endParaRPr>
          </a:p>
          <a:p>
            <a:pPr lvl="1">
              <a:buFontTx/>
              <a:buChar char="-"/>
            </a:pPr>
            <a:endParaRPr lang="en-CA" sz="1100" dirty="0" smtClean="0">
              <a:cs typeface="Times New Roman" pitchFamily="18" charset="0"/>
            </a:endParaRPr>
          </a:p>
          <a:p>
            <a:pPr lvl="1">
              <a:buFontTx/>
              <a:buChar char="-"/>
            </a:pPr>
            <a:r>
              <a:rPr lang="en-CA" sz="2000" dirty="0" smtClean="0">
                <a:cs typeface="Times New Roman" pitchFamily="18" charset="0"/>
              </a:rPr>
              <a:t>   The </a:t>
            </a:r>
            <a:r>
              <a:rPr lang="en-CA" sz="2000" dirty="0" smtClean="0">
                <a:solidFill>
                  <a:srgbClr val="FF0000"/>
                </a:solidFill>
                <a:cs typeface="Times New Roman" pitchFamily="18" charset="0"/>
              </a:rPr>
              <a:t>probability of proposition f </a:t>
            </a:r>
            <a:r>
              <a:rPr lang="en-CA" sz="2000" dirty="0" smtClean="0">
                <a:cs typeface="Times New Roman" pitchFamily="18" charset="0"/>
              </a:rPr>
              <a:t>is defined by: </a:t>
            </a:r>
            <a:r>
              <a:rPr lang="en-US" sz="2000" kern="0" dirty="0" smtClean="0">
                <a:cs typeface="Times New Roman" pitchFamily="18" charset="0"/>
              </a:rPr>
              <a:t>P(</a:t>
            </a:r>
            <a:r>
              <a:rPr lang="en-US" sz="2000" b="1" i="1" kern="0" dirty="0" smtClean="0">
                <a:solidFill>
                  <a:schemeClr val="accent2"/>
                </a:solidFill>
                <a:cs typeface="Times New Roman" pitchFamily="18" charset="0"/>
              </a:rPr>
              <a:t>f</a:t>
            </a:r>
            <a:r>
              <a:rPr lang="en-US" sz="2000" i="1" kern="0" dirty="0" smtClean="0">
                <a:cs typeface="Times New Roman" pitchFamily="18" charset="0"/>
              </a:rPr>
              <a:t> </a:t>
            </a:r>
            <a:r>
              <a:rPr lang="en-US" sz="2000" kern="0" dirty="0" smtClean="0">
                <a:cs typeface="Times New Roman" pitchFamily="18" charset="0"/>
              </a:rPr>
              <a:t>)=</a:t>
            </a:r>
            <a:r>
              <a:rPr lang="el-GR" sz="2000" kern="0" dirty="0" smtClean="0">
                <a:cs typeface="Times New Roman" pitchFamily="18" charset="0"/>
              </a:rPr>
              <a:t>Σ </a:t>
            </a:r>
            <a:r>
              <a:rPr lang="en-US" sz="2000" kern="0" baseline="-25000" dirty="0" smtClean="0">
                <a:cs typeface="Times New Roman" pitchFamily="18" charset="0"/>
              </a:rPr>
              <a:t>w</a:t>
            </a:r>
            <a:r>
              <a:rPr lang="el-GR" sz="2000" i="1" kern="0" baseline="-25000" dirty="0" smtClean="0">
                <a:cs typeface="Times New Roman" pitchFamily="18" charset="0"/>
              </a:rPr>
              <a:t>╞ </a:t>
            </a:r>
            <a:r>
              <a:rPr lang="en-US" sz="2000" b="1" i="1" kern="0" baseline="-25000" dirty="0" smtClean="0">
                <a:solidFill>
                  <a:schemeClr val="accent2"/>
                </a:solidFill>
                <a:cs typeface="Times New Roman" pitchFamily="18" charset="0"/>
              </a:rPr>
              <a:t>f</a:t>
            </a:r>
            <a:r>
              <a:rPr lang="el-GR" sz="2000" kern="0" dirty="0" smtClean="0">
                <a:cs typeface="Times New Roman" pitchFamily="18" charset="0"/>
              </a:rPr>
              <a:t> </a:t>
            </a:r>
            <a:r>
              <a:rPr lang="en-US" sz="2000" i="1" kern="0" dirty="0" smtClean="0">
                <a:ea typeface="Arial Unicode MS" pitchFamily="34" charset="-128"/>
                <a:cs typeface="Times New Roman" pitchFamily="18" charset="0"/>
              </a:rPr>
              <a:t>µ(w)</a:t>
            </a:r>
          </a:p>
          <a:p>
            <a:pPr lvl="1">
              <a:buFontTx/>
              <a:buChar char="-"/>
            </a:pPr>
            <a:r>
              <a:rPr lang="en-US" sz="2000" i="1" kern="0" dirty="0" smtClean="0">
                <a:ea typeface="Arial Unicode MS" pitchFamily="34" charset="-128"/>
                <a:cs typeface="Times New Roman" pitchFamily="18" charset="0"/>
              </a:rPr>
              <a:t>   </a:t>
            </a:r>
            <a:r>
              <a:rPr lang="en-US" sz="2000" kern="0" dirty="0" smtClean="0">
                <a:ea typeface="Arial Unicode MS" pitchFamily="34" charset="-128"/>
                <a:cs typeface="Times New Roman" pitchFamily="18" charset="0"/>
              </a:rPr>
              <a:t>sum of the probabilities of the worlds w in which f is true</a:t>
            </a:r>
            <a:r>
              <a:rPr lang="en-US" sz="2000" i="1" kern="0" dirty="0" smtClean="0">
                <a:ea typeface="Arial Unicode MS" pitchFamily="34" charset="-128"/>
                <a:cs typeface="Times New Roman" pitchFamily="18" charset="0"/>
              </a:rPr>
              <a:t> </a:t>
            </a:r>
            <a:endParaRPr lang="en-US" sz="2000" dirty="0" smtClean="0"/>
          </a:p>
        </p:txBody>
      </p:sp>
      <p:sp>
        <p:nvSpPr>
          <p:cNvPr id="13" name="Rectangle 12"/>
          <p:cNvSpPr/>
          <p:nvPr/>
        </p:nvSpPr>
        <p:spPr bwMode="auto">
          <a:xfrm>
            <a:off x="4929190" y="3000372"/>
            <a:ext cx="3857652" cy="1428760"/>
          </a:xfrm>
          <a:prstGeom prst="rect">
            <a:avLst/>
          </a:prstGeom>
          <a:noFill/>
          <a:ln w="5715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3EB6F00F-BAB2-40E7-A14D-8A8D41E2990A}" type="slidenum">
              <a:rPr lang="en-US"/>
              <a:pPr>
                <a:defRPr/>
              </a:pPr>
              <a:t>23</a:t>
            </a:fld>
            <a:endParaRPr lang="en-US"/>
          </a:p>
        </p:txBody>
      </p:sp>
      <p:sp>
        <p:nvSpPr>
          <p:cNvPr id="15372" name="Rectangle 2"/>
          <p:cNvSpPr>
            <a:spLocks noGrp="1" noChangeArrowheads="1"/>
          </p:cNvSpPr>
          <p:nvPr>
            <p:ph type="title"/>
          </p:nvPr>
        </p:nvSpPr>
        <p:spPr/>
        <p:txBody>
          <a:bodyPr/>
          <a:lstStyle/>
          <a:p>
            <a:pPr eaLnBrk="1" hangingPunct="1"/>
            <a:r>
              <a:rPr lang="en-US" smtClean="0"/>
              <a:t>Probability Distributions</a:t>
            </a:r>
          </a:p>
        </p:txBody>
      </p:sp>
      <p:sp>
        <p:nvSpPr>
          <p:cNvPr id="15373" name="Rectangle 3"/>
          <p:cNvSpPr>
            <a:spLocks noGrp="1" noChangeArrowheads="1"/>
          </p:cNvSpPr>
          <p:nvPr>
            <p:ph type="body" idx="1"/>
          </p:nvPr>
        </p:nvSpPr>
        <p:spPr>
          <a:xfrm>
            <a:off x="323850" y="1052513"/>
            <a:ext cx="8458200" cy="1662112"/>
          </a:xfrm>
        </p:spPr>
        <p:txBody>
          <a:bodyPr/>
          <a:lstStyle/>
          <a:p>
            <a:pPr eaLnBrk="1" hangingPunct="1">
              <a:buFontTx/>
              <a:buChar char="•"/>
            </a:pPr>
            <a:r>
              <a:rPr lang="en-US" dirty="0" smtClean="0"/>
              <a:t>A </a:t>
            </a:r>
            <a:r>
              <a:rPr lang="en-US" dirty="0" smtClean="0">
                <a:solidFill>
                  <a:schemeClr val="accent6"/>
                </a:solidFill>
              </a:rPr>
              <a:t>probability distribution </a:t>
            </a:r>
            <a:r>
              <a:rPr lang="en-US" b="1" dirty="0" smtClean="0"/>
              <a:t>P</a:t>
            </a:r>
            <a:r>
              <a:rPr lang="en-US" dirty="0" smtClean="0"/>
              <a:t> </a:t>
            </a:r>
            <a:r>
              <a:rPr lang="en-US" dirty="0" smtClean="0">
                <a:solidFill>
                  <a:schemeClr val="accent6"/>
                </a:solidFill>
              </a:rPr>
              <a:t>on a random variable </a:t>
            </a:r>
            <a:r>
              <a:rPr lang="en-US" b="1" dirty="0" smtClean="0"/>
              <a:t>X</a:t>
            </a:r>
            <a:r>
              <a:rPr lang="en-US" dirty="0" smtClean="0"/>
              <a:t> is a function </a:t>
            </a:r>
            <a:r>
              <a:rPr lang="en-US" i="1" dirty="0" err="1" smtClean="0">
                <a:latin typeface="Times New Roman" pitchFamily="18" charset="0"/>
              </a:rPr>
              <a:t>dom</a:t>
            </a:r>
            <a:r>
              <a:rPr lang="en-US" i="1" dirty="0" smtClean="0">
                <a:latin typeface="Times New Roman" pitchFamily="18" charset="0"/>
              </a:rPr>
              <a:t>(X) - &gt;  [0,1]</a:t>
            </a:r>
            <a:r>
              <a:rPr lang="en-US" dirty="0" smtClean="0"/>
              <a:t> such that</a:t>
            </a:r>
          </a:p>
          <a:p>
            <a:pPr eaLnBrk="1" hangingPunct="1"/>
            <a:r>
              <a:rPr lang="en-US" dirty="0" smtClean="0"/>
              <a:t>			</a:t>
            </a:r>
            <a:r>
              <a:rPr lang="en-US" i="1" dirty="0" smtClean="0">
                <a:latin typeface="Times New Roman" pitchFamily="18" charset="0"/>
              </a:rPr>
              <a:t>x -&gt; P(X=x)</a:t>
            </a:r>
          </a:p>
        </p:txBody>
      </p:sp>
      <p:pic>
        <p:nvPicPr>
          <p:cNvPr id="15374" name="Picture 5" descr="dentist-joint"/>
          <p:cNvPicPr>
            <a:picLocks noChangeAspect="1" noChangeArrowheads="1"/>
          </p:cNvPicPr>
          <p:nvPr/>
        </p:nvPicPr>
        <p:blipFill>
          <a:blip r:embed="rId3" cstate="print"/>
          <a:srcRect/>
          <a:stretch>
            <a:fillRect/>
          </a:stretch>
        </p:blipFill>
        <p:spPr bwMode="auto">
          <a:xfrm>
            <a:off x="0" y="4143375"/>
            <a:ext cx="4464050" cy="1770063"/>
          </a:xfrm>
          <a:prstGeom prst="rect">
            <a:avLst/>
          </a:prstGeom>
          <a:noFill/>
          <a:ln w="9525">
            <a:noFill/>
            <a:miter lim="800000"/>
            <a:headEnd/>
            <a:tailEnd/>
          </a:ln>
        </p:spPr>
      </p:pic>
      <p:graphicFrame>
        <p:nvGraphicFramePr>
          <p:cNvPr id="8" name="Group 80"/>
          <p:cNvGraphicFramePr>
            <a:graphicFrameLocks/>
          </p:cNvGraphicFramePr>
          <p:nvPr/>
        </p:nvGraphicFramePr>
        <p:xfrm>
          <a:off x="5183188" y="3500438"/>
          <a:ext cx="3960813" cy="2834640"/>
        </p:xfrm>
        <a:graphic>
          <a:graphicData uri="http://schemas.openxmlformats.org/drawingml/2006/table">
            <a:tbl>
              <a:tblPr/>
              <a:tblGrid>
                <a:gridCol w="896938"/>
                <a:gridCol w="1228725"/>
                <a:gridCol w="844550"/>
                <a:gridCol w="990600"/>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pitchFamily="34" charset="0"/>
                        </a:rPr>
                        <a:t>cavity</a:t>
                      </a:r>
                      <a:endParaRPr kumimoji="0" lang="en-US" sz="1400" b="0"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toothache</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catch</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Helvetica" pitchFamily="34" charset="0"/>
                          <a:ea typeface="Arial Unicode MS" pitchFamily="34" charset="-128"/>
                          <a:cs typeface="Arial Unicode MS" pitchFamily="34" charset="-128"/>
                        </a:rPr>
                        <a:t>µ(w)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Rectangle 3"/>
          <p:cNvSpPr txBox="1">
            <a:spLocks noChangeArrowheads="1"/>
          </p:cNvSpPr>
          <p:nvPr/>
        </p:nvSpPr>
        <p:spPr bwMode="auto">
          <a:xfrm>
            <a:off x="428596" y="2643182"/>
            <a:ext cx="1785950"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cavity?</a:t>
            </a:r>
            <a:endParaRPr kumimoji="0" lang="en-US" sz="2800" b="0" i="1" u="none" strike="noStrike" kern="0" cap="none" spc="0" normalizeH="0" baseline="0" noProof="0" dirty="0" smtClean="0">
              <a:ln>
                <a:noFill/>
              </a:ln>
              <a:solidFill>
                <a:schemeClr val="tx1"/>
              </a:solidFill>
              <a:effectLst/>
              <a:uLnTx/>
              <a:uFillTx/>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15427" name="Ink 67"/>
              <p14:cNvContentPartPr>
                <a14:cpLocks xmlns:a14="http://schemas.microsoft.com/office/drawing/2010/main" noRot="1" noChangeAspect="1" noEditPoints="1" noChangeArrowheads="1" noChangeShapeType="1"/>
              </p14:cNvContentPartPr>
              <p14:nvPr/>
            </p14:nvContentPartPr>
            <p14:xfrm>
              <a:off x="552450" y="1841500"/>
              <a:ext cx="4730750" cy="1654175"/>
            </p14:xfrm>
          </p:contentPart>
        </mc:Choice>
        <mc:Fallback xmlns="">
          <p:pic>
            <p:nvPicPr>
              <p:cNvPr id="15427" name="Ink 67"/>
              <p:cNvPicPr>
                <a:picLocks noRot="1" noChangeAspect="1" noEditPoints="1" noChangeArrowheads="1" noChangeShapeType="1"/>
              </p:cNvPicPr>
              <p:nvPr/>
            </p:nvPicPr>
            <p:blipFill>
              <a:blip r:embed="rId5"/>
              <a:stretch>
                <a:fillRect/>
              </a:stretch>
            </p:blipFill>
            <p:spPr>
              <a:xfrm>
                <a:off x="549930" y="1829620"/>
                <a:ext cx="4745150" cy="16757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428" name="Ink 68"/>
              <p14:cNvContentPartPr>
                <a14:cpLocks xmlns:a14="http://schemas.microsoft.com/office/drawing/2010/main" noRot="1" noChangeAspect="1" noEditPoints="1" noChangeArrowheads="1" noChangeShapeType="1"/>
              </p14:cNvContentPartPr>
              <p14:nvPr/>
            </p14:nvContentPartPr>
            <p14:xfrm>
              <a:off x="2635250" y="2747963"/>
              <a:ext cx="325438" cy="139700"/>
            </p14:xfrm>
          </p:contentPart>
        </mc:Choice>
        <mc:Fallback xmlns="">
          <p:pic>
            <p:nvPicPr>
              <p:cNvPr id="15428" name="Ink 68"/>
              <p:cNvPicPr>
                <a:picLocks noRot="1" noChangeAspect="1" noEditPoints="1" noChangeArrowheads="1" noChangeShapeType="1"/>
              </p:cNvPicPr>
              <p:nvPr/>
            </p:nvPicPr>
            <p:blipFill>
              <a:blip r:embed="rId7"/>
              <a:stretch>
                <a:fillRect/>
              </a:stretch>
            </p:blipFill>
            <p:spPr>
              <a:xfrm>
                <a:off x="2628410" y="2744002"/>
                <a:ext cx="340198" cy="15410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429" name="Ink 69"/>
              <p14:cNvContentPartPr>
                <a14:cpLocks xmlns:a14="http://schemas.microsoft.com/office/drawing/2010/main" noRot="1" noChangeAspect="1" noEditPoints="1" noChangeArrowheads="1" noChangeShapeType="1"/>
              </p14:cNvContentPartPr>
              <p14:nvPr/>
            </p14:nvContentPartPr>
            <p14:xfrm>
              <a:off x="2644775" y="3273425"/>
              <a:ext cx="341313" cy="204788"/>
            </p14:xfrm>
          </p:contentPart>
        </mc:Choice>
        <mc:Fallback xmlns="">
          <p:pic>
            <p:nvPicPr>
              <p:cNvPr id="15429" name="Ink 69"/>
              <p:cNvPicPr>
                <a:picLocks noRot="1" noChangeAspect="1" noEditPoints="1" noChangeArrowheads="1" noChangeShapeType="1"/>
              </p:cNvPicPr>
              <p:nvPr/>
            </p:nvPicPr>
            <p:blipFill>
              <a:blip r:embed="rId9"/>
              <a:stretch>
                <a:fillRect/>
              </a:stretch>
            </p:blipFill>
            <p:spPr>
              <a:xfrm>
                <a:off x="2641535" y="3266587"/>
                <a:ext cx="354274" cy="22314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430" name="Ink 70"/>
              <p14:cNvContentPartPr>
                <a14:cpLocks xmlns:a14="http://schemas.microsoft.com/office/drawing/2010/main" noRot="1" noChangeAspect="1" noEditPoints="1" noChangeArrowheads="1" noChangeShapeType="1"/>
              </p14:cNvContentPartPr>
              <p14:nvPr/>
            </p14:nvContentPartPr>
            <p14:xfrm>
              <a:off x="1027113" y="3967163"/>
              <a:ext cx="8042275" cy="2236787"/>
            </p14:xfrm>
          </p:contentPart>
        </mc:Choice>
        <mc:Fallback xmlns="">
          <p:pic>
            <p:nvPicPr>
              <p:cNvPr id="15430" name="Ink 70"/>
              <p:cNvPicPr>
                <a:picLocks noRot="1" noChangeAspect="1" noEditPoints="1" noChangeArrowheads="1" noChangeShapeType="1"/>
              </p:cNvPicPr>
              <p:nvPr/>
            </p:nvPicPr>
            <p:blipFill>
              <a:blip r:embed="rId11"/>
              <a:stretch>
                <a:fillRect/>
              </a:stretch>
            </p:blipFill>
            <p:spPr>
              <a:xfrm>
                <a:off x="1016673" y="3957803"/>
                <a:ext cx="8063515" cy="225046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431" name="Ink 71"/>
              <p14:cNvContentPartPr>
                <a14:cpLocks xmlns:a14="http://schemas.microsoft.com/office/drawing/2010/main" noRot="1" noChangeAspect="1" noEditPoints="1" noChangeArrowheads="1" noChangeShapeType="1"/>
              </p14:cNvContentPartPr>
              <p14:nvPr/>
            </p14:nvContentPartPr>
            <p14:xfrm>
              <a:off x="177800" y="4959350"/>
              <a:ext cx="2552700" cy="517525"/>
            </p14:xfrm>
          </p:contentPart>
        </mc:Choice>
        <mc:Fallback xmlns="">
          <p:pic>
            <p:nvPicPr>
              <p:cNvPr id="15431" name="Ink 71"/>
              <p:cNvPicPr>
                <a:picLocks noRot="1" noChangeAspect="1" noEditPoints="1" noChangeArrowheads="1" noChangeShapeType="1"/>
              </p:cNvPicPr>
              <p:nvPr/>
            </p:nvPicPr>
            <p:blipFill>
              <a:blip r:embed="rId13"/>
              <a:stretch>
                <a:fillRect/>
              </a:stretch>
            </p:blipFill>
            <p:spPr>
              <a:xfrm>
                <a:off x="169520" y="4955391"/>
                <a:ext cx="2569980" cy="52400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432" name="Ink 72"/>
              <p14:cNvContentPartPr>
                <a14:cpLocks xmlns:a14="http://schemas.microsoft.com/office/drawing/2010/main" noRot="1" noChangeAspect="1" noEditPoints="1" noChangeArrowheads="1" noChangeShapeType="1"/>
              </p14:cNvContentPartPr>
              <p14:nvPr/>
            </p14:nvContentPartPr>
            <p14:xfrm>
              <a:off x="4565650" y="5070475"/>
              <a:ext cx="338138" cy="692150"/>
            </p14:xfrm>
          </p:contentPart>
        </mc:Choice>
        <mc:Fallback xmlns="">
          <p:pic>
            <p:nvPicPr>
              <p:cNvPr id="15432" name="Ink 72"/>
              <p:cNvPicPr>
                <a:picLocks noRot="1" noChangeAspect="1" noEditPoints="1" noChangeArrowheads="1" noChangeShapeType="1"/>
              </p:cNvPicPr>
              <p:nvPr/>
            </p:nvPicPr>
            <p:blipFill>
              <a:blip r:embed="rId15"/>
              <a:stretch>
                <a:fillRect/>
              </a:stretch>
            </p:blipFill>
            <p:spPr>
              <a:xfrm>
                <a:off x="4557007" y="5061112"/>
                <a:ext cx="359384" cy="71375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433" name="Ink 73"/>
              <p14:cNvContentPartPr>
                <a14:cpLocks xmlns:a14="http://schemas.microsoft.com/office/drawing/2010/main" noRot="1" noChangeAspect="1" noEditPoints="1" noChangeArrowheads="1" noChangeShapeType="1"/>
              </p14:cNvContentPartPr>
              <p14:nvPr/>
            </p14:nvContentPartPr>
            <p14:xfrm>
              <a:off x="279400" y="3730625"/>
              <a:ext cx="312738" cy="406400"/>
            </p14:xfrm>
          </p:contentPart>
        </mc:Choice>
        <mc:Fallback xmlns="">
          <p:pic>
            <p:nvPicPr>
              <p:cNvPr id="15433" name="Ink 73"/>
              <p:cNvPicPr>
                <a:picLocks noRot="1" noChangeAspect="1" noEditPoints="1" noChangeArrowheads="1" noChangeShapeType="1"/>
              </p:cNvPicPr>
              <p:nvPr/>
            </p:nvPicPr>
            <p:blipFill>
              <a:blip r:embed="rId17"/>
              <a:stretch>
                <a:fillRect/>
              </a:stretch>
            </p:blipFill>
            <p:spPr>
              <a:xfrm>
                <a:off x="275081" y="3726305"/>
                <a:ext cx="327493" cy="41899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434" name="Ink 74"/>
              <p14:cNvContentPartPr>
                <a14:cpLocks xmlns:a14="http://schemas.microsoft.com/office/drawing/2010/main" noRot="1" noChangeAspect="1" noEditPoints="1" noChangeArrowheads="1" noChangeShapeType="1"/>
              </p14:cNvContentPartPr>
              <p14:nvPr/>
            </p14:nvContentPartPr>
            <p14:xfrm>
              <a:off x="3265488" y="3206750"/>
              <a:ext cx="401637" cy="288925"/>
            </p14:xfrm>
          </p:contentPart>
        </mc:Choice>
        <mc:Fallback xmlns="">
          <p:pic>
            <p:nvPicPr>
              <p:cNvPr id="15434" name="Ink 74"/>
              <p:cNvPicPr>
                <a:picLocks noRot="1" noChangeAspect="1" noEditPoints="1" noChangeArrowheads="1" noChangeShapeType="1"/>
              </p:cNvPicPr>
              <p:nvPr/>
            </p:nvPicPr>
            <p:blipFill>
              <a:blip r:embed="rId19"/>
              <a:stretch>
                <a:fillRect/>
              </a:stretch>
            </p:blipFill>
            <p:spPr>
              <a:xfrm>
                <a:off x="3261889" y="3194501"/>
                <a:ext cx="417472" cy="31342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435" name="Ink 75"/>
              <p14:cNvContentPartPr>
                <a14:cpLocks xmlns:a14="http://schemas.microsoft.com/office/drawing/2010/main" noRot="1" noChangeAspect="1" noEditPoints="1" noChangeArrowheads="1" noChangeShapeType="1"/>
              </p14:cNvContentPartPr>
              <p14:nvPr/>
            </p14:nvContentPartPr>
            <p14:xfrm>
              <a:off x="3300413" y="2632075"/>
              <a:ext cx="447675" cy="190500"/>
            </p14:xfrm>
          </p:contentPart>
        </mc:Choice>
        <mc:Fallback xmlns="">
          <p:pic>
            <p:nvPicPr>
              <p:cNvPr id="15435" name="Ink 75"/>
              <p:cNvPicPr>
                <a:picLocks noRot="1" noChangeAspect="1" noEditPoints="1" noChangeArrowheads="1" noChangeShapeType="1"/>
              </p:cNvPicPr>
              <p:nvPr/>
            </p:nvPicPr>
            <p:blipFill>
              <a:blip r:embed="rId21"/>
              <a:stretch>
                <a:fillRect/>
              </a:stretch>
            </p:blipFill>
            <p:spPr>
              <a:xfrm>
                <a:off x="3295015" y="2623792"/>
                <a:ext cx="456672" cy="20598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436" name="Ink 76"/>
              <p14:cNvContentPartPr>
                <a14:cpLocks xmlns:a14="http://schemas.microsoft.com/office/drawing/2010/main" noRot="1" noChangeAspect="1" noEditPoints="1" noChangeArrowheads="1" noChangeShapeType="1"/>
              </p14:cNvContentPartPr>
              <p14:nvPr/>
            </p14:nvContentPartPr>
            <p14:xfrm>
              <a:off x="5103813" y="1479550"/>
              <a:ext cx="3640137" cy="41275"/>
            </p14:xfrm>
          </p:contentPart>
        </mc:Choice>
        <mc:Fallback xmlns="">
          <p:pic>
            <p:nvPicPr>
              <p:cNvPr id="15436" name="Ink 76"/>
              <p:cNvPicPr>
                <a:picLocks noRot="1" noChangeAspect="1" noEditPoints="1" noChangeArrowheads="1" noChangeShapeType="1"/>
              </p:cNvPicPr>
              <p:nvPr/>
            </p:nvPicPr>
            <p:blipFill>
              <a:blip r:embed="rId23"/>
              <a:stretch>
                <a:fillRect/>
              </a:stretch>
            </p:blipFill>
            <p:spPr>
              <a:xfrm>
                <a:off x="5099493" y="1470218"/>
                <a:ext cx="3657058" cy="6245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437" name="Ink 77"/>
              <p14:cNvContentPartPr>
                <a14:cpLocks xmlns:a14="http://schemas.microsoft.com/office/drawing/2010/main" noRot="1" noChangeAspect="1" noEditPoints="1" noChangeArrowheads="1" noChangeShapeType="1"/>
              </p14:cNvContentPartPr>
              <p14:nvPr/>
            </p14:nvContentPartPr>
            <p14:xfrm>
              <a:off x="2068513" y="2032000"/>
              <a:ext cx="2011362" cy="450850"/>
            </p14:xfrm>
          </p:contentPart>
        </mc:Choice>
        <mc:Fallback xmlns="">
          <p:pic>
            <p:nvPicPr>
              <p:cNvPr id="15437" name="Ink 77"/>
              <p:cNvPicPr>
                <a:picLocks noRot="1" noChangeAspect="1" noEditPoints="1" noChangeArrowheads="1" noChangeShapeType="1"/>
              </p:cNvPicPr>
              <p:nvPr/>
            </p:nvPicPr>
            <p:blipFill>
              <a:blip r:embed="rId25"/>
              <a:stretch>
                <a:fillRect/>
              </a:stretch>
            </p:blipFill>
            <p:spPr>
              <a:xfrm>
                <a:off x="2065634" y="2022600"/>
                <a:ext cx="2025757" cy="47145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438" name="Ink 78"/>
              <p14:cNvContentPartPr>
                <a14:cpLocks xmlns:a14="http://schemas.microsoft.com/office/drawing/2010/main" noRot="1" noChangeAspect="1" noEditPoints="1" noChangeArrowheads="1" noChangeShapeType="1"/>
              </p14:cNvContentPartPr>
              <p14:nvPr/>
            </p14:nvContentPartPr>
            <p14:xfrm>
              <a:off x="4578350" y="2014538"/>
              <a:ext cx="3311525" cy="517525"/>
            </p14:xfrm>
          </p:contentPart>
        </mc:Choice>
        <mc:Fallback xmlns="">
          <p:pic>
            <p:nvPicPr>
              <p:cNvPr id="15438" name="Ink 78"/>
              <p:cNvPicPr>
                <a:picLocks noRot="1" noChangeAspect="1" noEditPoints="1" noChangeArrowheads="1" noChangeShapeType="1"/>
              </p:cNvPicPr>
              <p:nvPr/>
            </p:nvPicPr>
            <p:blipFill>
              <a:blip r:embed="rId27"/>
              <a:stretch>
                <a:fillRect/>
              </a:stretch>
            </p:blipFill>
            <p:spPr>
              <a:xfrm>
                <a:off x="4569350" y="2007340"/>
                <a:ext cx="3330244" cy="52940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439" name="Ink 79"/>
              <p14:cNvContentPartPr>
                <a14:cpLocks xmlns:a14="http://schemas.microsoft.com/office/drawing/2010/main" noRot="1" noChangeAspect="1" noEditPoints="1" noChangeArrowheads="1" noChangeShapeType="1"/>
              </p14:cNvContentPartPr>
              <p14:nvPr/>
            </p14:nvContentPartPr>
            <p14:xfrm>
              <a:off x="4003675" y="2597150"/>
              <a:ext cx="1878013" cy="366713"/>
            </p14:xfrm>
          </p:contentPart>
        </mc:Choice>
        <mc:Fallback xmlns="">
          <p:pic>
            <p:nvPicPr>
              <p:cNvPr id="15439" name="Ink 79"/>
              <p:cNvPicPr>
                <a:picLocks noRot="1" noChangeAspect="1" noEditPoints="1" noChangeArrowheads="1" noChangeShapeType="1"/>
              </p:cNvPicPr>
              <p:nvPr/>
            </p:nvPicPr>
            <p:blipFill>
              <a:blip r:embed="rId29"/>
              <a:stretch>
                <a:fillRect/>
              </a:stretch>
            </p:blipFill>
            <p:spPr>
              <a:xfrm>
                <a:off x="3996834" y="2591032"/>
                <a:ext cx="1894575" cy="38002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440" name="Ink 80"/>
              <p14:cNvContentPartPr>
                <a14:cpLocks xmlns:a14="http://schemas.microsoft.com/office/drawing/2010/main" noRot="1" noChangeAspect="1" noEditPoints="1" noChangeArrowheads="1" noChangeShapeType="1"/>
              </p14:cNvContentPartPr>
              <p14:nvPr/>
            </p14:nvContentPartPr>
            <p14:xfrm>
              <a:off x="4008438" y="3087688"/>
              <a:ext cx="1766887" cy="419100"/>
            </p14:xfrm>
          </p:contentPart>
        </mc:Choice>
        <mc:Fallback xmlns="">
          <p:pic>
            <p:nvPicPr>
              <p:cNvPr id="15440" name="Ink 80"/>
              <p:cNvPicPr>
                <a:picLocks noRot="1" noChangeAspect="1" noEditPoints="1" noChangeArrowheads="1" noChangeShapeType="1"/>
              </p:cNvPicPr>
              <p:nvPr/>
            </p:nvPicPr>
            <p:blipFill>
              <a:blip r:embed="rId31"/>
              <a:stretch>
                <a:fillRect/>
              </a:stretch>
            </p:blipFill>
            <p:spPr>
              <a:xfrm>
                <a:off x="4000158" y="3080127"/>
                <a:ext cx="1788127" cy="435302"/>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231356" y="6604821"/>
            <a:ext cx="2895600" cy="457200"/>
          </a:xfrm>
        </p:spPr>
        <p:txBody>
          <a:bodyPr/>
          <a:lstStyle/>
          <a:p>
            <a:pPr>
              <a:defRPr/>
            </a:pPr>
            <a:r>
              <a:rPr lang="en-US" dirty="0"/>
              <a:t>CPSC 322, Lecture 24</a:t>
            </a:r>
          </a:p>
        </p:txBody>
      </p:sp>
      <p:sp>
        <p:nvSpPr>
          <p:cNvPr id="6" name="Slide Number Placeholder 4"/>
          <p:cNvSpPr>
            <a:spLocks noGrp="1"/>
          </p:cNvSpPr>
          <p:nvPr>
            <p:ph type="sldNum" sz="quarter" idx="12"/>
          </p:nvPr>
        </p:nvSpPr>
        <p:spPr/>
        <p:txBody>
          <a:bodyPr/>
          <a:lstStyle/>
          <a:p>
            <a:pPr>
              <a:defRPr/>
            </a:pPr>
            <a:r>
              <a:rPr lang="en-US"/>
              <a:t>Slide </a:t>
            </a:r>
            <a:fld id="{CABA27CB-21C1-4A26-B1A1-A602E5666BD0}" type="slidenum">
              <a:rPr lang="en-US"/>
              <a:pPr>
                <a:defRPr/>
              </a:pPr>
              <a:t>24</a:t>
            </a:fld>
            <a:endParaRPr lang="en-US"/>
          </a:p>
        </p:txBody>
      </p:sp>
      <p:sp>
        <p:nvSpPr>
          <p:cNvPr id="16436" name="Rectangle 2"/>
          <p:cNvSpPr>
            <a:spLocks noChangeArrowheads="1"/>
          </p:cNvSpPr>
          <p:nvPr/>
        </p:nvSpPr>
        <p:spPr bwMode="auto">
          <a:xfrm>
            <a:off x="214313" y="0"/>
            <a:ext cx="8929687" cy="1052736"/>
          </a:xfrm>
          <a:prstGeom prst="rect">
            <a:avLst/>
          </a:prstGeom>
          <a:noFill/>
          <a:ln w="9525">
            <a:noFill/>
            <a:miter lim="800000"/>
            <a:headEnd/>
            <a:tailEnd/>
          </a:ln>
        </p:spPr>
        <p:txBody>
          <a:bodyPr anchor="ctr"/>
          <a:lstStyle/>
          <a:p>
            <a:pPr algn="ctr"/>
            <a:r>
              <a:rPr lang="en-US" sz="3600" b="1" dirty="0">
                <a:solidFill>
                  <a:schemeClr val="accent2"/>
                </a:solidFill>
                <a:latin typeface="Arial Unicode MS" pitchFamily="34" charset="-128"/>
              </a:rPr>
              <a:t>Probability distribution (non binary)</a:t>
            </a:r>
          </a:p>
        </p:txBody>
      </p:sp>
      <p:sp>
        <p:nvSpPr>
          <p:cNvPr id="7" name="Rectangle 3"/>
          <p:cNvSpPr txBox="1">
            <a:spLocks noChangeArrowheads="1"/>
          </p:cNvSpPr>
          <p:nvPr/>
        </p:nvSpPr>
        <p:spPr>
          <a:xfrm>
            <a:off x="214313" y="928688"/>
            <a:ext cx="8458200" cy="1662112"/>
          </a:xfrm>
          <a:prstGeom prst="rect">
            <a:avLst/>
          </a:prstGeom>
        </p:spPr>
        <p:txBody>
          <a:bodyPr/>
          <a:lstStyle/>
          <a:p>
            <a:pPr marL="342900" indent="-342900">
              <a:spcBef>
                <a:spcPct val="20000"/>
              </a:spcBef>
              <a:buFontTx/>
              <a:buChar char="•"/>
              <a:defRPr/>
            </a:pPr>
            <a:r>
              <a:rPr lang="en-US" kern="0" dirty="0">
                <a:latin typeface="+mn-lt"/>
              </a:rPr>
              <a:t>A probability distribution P on a random variable X is a function </a:t>
            </a:r>
            <a:r>
              <a:rPr lang="en-US" i="1" kern="0" dirty="0" err="1"/>
              <a:t>dom</a:t>
            </a:r>
            <a:r>
              <a:rPr lang="en-US" i="1" kern="0" dirty="0"/>
              <a:t>(X) - &gt;  [0,1]</a:t>
            </a:r>
            <a:r>
              <a:rPr lang="en-US" kern="0" dirty="0">
                <a:latin typeface="+mn-lt"/>
              </a:rPr>
              <a:t> such that</a:t>
            </a:r>
          </a:p>
          <a:p>
            <a:pPr marL="342900" indent="-342900">
              <a:spcBef>
                <a:spcPct val="20000"/>
              </a:spcBef>
              <a:defRPr/>
            </a:pPr>
            <a:r>
              <a:rPr lang="en-US" kern="0" dirty="0">
                <a:latin typeface="+mn-lt"/>
              </a:rPr>
              <a:t>			</a:t>
            </a:r>
            <a:r>
              <a:rPr lang="en-US" i="1" kern="0" dirty="0"/>
              <a:t>x -&gt; P(X=x)</a:t>
            </a:r>
          </a:p>
        </p:txBody>
      </p:sp>
      <p:sp>
        <p:nvSpPr>
          <p:cNvPr id="8" name="Rectangle 3"/>
          <p:cNvSpPr txBox="1">
            <a:spLocks noChangeArrowheads="1"/>
          </p:cNvSpPr>
          <p:nvPr/>
        </p:nvSpPr>
        <p:spPr>
          <a:xfrm>
            <a:off x="0" y="2357438"/>
            <a:ext cx="8458200" cy="500062"/>
          </a:xfrm>
          <a:prstGeom prst="rect">
            <a:avLst/>
          </a:prstGeom>
        </p:spPr>
        <p:txBody>
          <a:bodyPr/>
          <a:lstStyle/>
          <a:p>
            <a:pPr marL="342900" indent="-342900">
              <a:spcBef>
                <a:spcPct val="20000"/>
              </a:spcBef>
              <a:buFontTx/>
              <a:buChar char="•"/>
              <a:defRPr/>
            </a:pPr>
            <a:r>
              <a:rPr lang="en-US" kern="0" dirty="0">
                <a:latin typeface="+mn-lt"/>
              </a:rPr>
              <a:t>Number of people in this room at this time</a:t>
            </a:r>
            <a:endParaRPr lang="en-US" i="1" kern="0" dirty="0"/>
          </a:p>
        </p:txBody>
      </p:sp>
      <mc:AlternateContent xmlns:mc="http://schemas.openxmlformats.org/markup-compatibility/2006" xmlns:p14="http://schemas.microsoft.com/office/powerpoint/2010/main">
        <mc:Choice Requires="p14">
          <p:contentPart p14:bwMode="auto" r:id="rId3">
            <p14:nvContentPartPr>
              <p14:cNvPr id="16416" name="Ink 49"/>
              <p14:cNvContentPartPr>
                <a14:cpLocks xmlns:a14="http://schemas.microsoft.com/office/drawing/2010/main" noRot="1" noChangeAspect="1" noEditPoints="1" noChangeArrowheads="1" noChangeShapeType="1"/>
              </p14:cNvContentPartPr>
              <p14:nvPr/>
            </p14:nvContentPartPr>
            <p14:xfrm>
              <a:off x="7151688" y="3200400"/>
              <a:ext cx="19050" cy="9525"/>
            </p14:xfrm>
          </p:contentPart>
        </mc:Choice>
        <mc:Fallback xmlns="">
          <p:pic>
            <p:nvPicPr>
              <p:cNvPr id="16416" name="Ink 49"/>
              <p:cNvPicPr>
                <a:picLocks noRot="1" noChangeAspect="1" noEditPoints="1" noChangeArrowheads="1" noChangeShapeType="1"/>
              </p:cNvPicPr>
              <p:nvPr/>
            </p:nvPicPr>
            <p:blipFill>
              <a:blip r:embed="rId4"/>
              <a:stretch>
                <a:fillRect/>
              </a:stretch>
            </p:blipFill>
            <p:spPr>
              <a:xfrm>
                <a:off x="7149172" y="3197469"/>
                <a:ext cx="24801" cy="15753"/>
              </a:xfrm>
              <a:prstGeom prst="rect">
                <a:avLst/>
              </a:prstGeom>
            </p:spPr>
          </p:pic>
        </mc:Fallback>
      </mc:AlternateContent>
      <p:pic>
        <p:nvPicPr>
          <p:cNvPr id="40" name="Picture 4" descr="https://encrypted-tbn2.gstatic.com/images?q=tbn:ANd9GcRmbiq0fjNIqMNEbbRgG-41Uy_xMuQ-55BRXnK88qWBmx3bfWc1X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130" y="2173383"/>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7160" y="3182040"/>
              <a:ext cx="7043400" cy="3455640"/>
            </p14:xfrm>
          </p:contentPart>
        </mc:Choice>
        <mc:Fallback xmlns="">
          <p:pic>
            <p:nvPicPr>
              <p:cNvPr id="2" name="Ink 1"/>
              <p:cNvPicPr/>
              <p:nvPr/>
            </p:nvPicPr>
            <p:blipFill>
              <a:blip r:embed="rId7"/>
              <a:stretch>
                <a:fillRect/>
              </a:stretch>
            </p:blipFill>
            <p:spPr>
              <a:xfrm>
                <a:off x="39960" y="3179520"/>
                <a:ext cx="7063560" cy="3468960"/>
              </a:xfrm>
              <a:prstGeom prst="rect">
                <a:avLst/>
              </a:prstGeom>
            </p:spPr>
          </p:pic>
        </mc:Fallback>
      </mc:AlternateContent>
      <p:sp>
        <p:nvSpPr>
          <p:cNvPr id="42" name="Rectangle 9"/>
          <p:cNvSpPr>
            <a:spLocks noChangeArrowheads="1"/>
          </p:cNvSpPr>
          <p:nvPr/>
        </p:nvSpPr>
        <p:spPr bwMode="auto">
          <a:xfrm>
            <a:off x="4979207" y="5283694"/>
            <a:ext cx="2605200" cy="400110"/>
          </a:xfrm>
          <a:prstGeom prst="rect">
            <a:avLst/>
          </a:prstGeom>
          <a:solidFill>
            <a:schemeClr val="bg1"/>
          </a:solidFill>
          <a:ln w="9525">
            <a:noFill/>
            <a:round/>
            <a:headEnd/>
            <a:tailEnd/>
          </a:ln>
        </p:spPr>
        <p:txBody>
          <a:bodyPr wrap="none">
            <a:spAutoFit/>
          </a:bodyPr>
          <a:lstStyle/>
          <a:p>
            <a:r>
              <a:rPr lang="en-US" sz="2000" dirty="0" smtClean="0">
                <a:latin typeface="Arial" pitchFamily="34" charset="0"/>
              </a:rPr>
              <a:t>D. None of the above</a:t>
            </a:r>
            <a:endParaRPr lang="en-US" sz="2000" dirty="0"/>
          </a:p>
        </p:txBody>
      </p:sp>
      <p:sp>
        <p:nvSpPr>
          <p:cNvPr id="43" name="Rectangle 42"/>
          <p:cNvSpPr>
            <a:spLocks noChangeArrowheads="1"/>
          </p:cNvSpPr>
          <p:nvPr/>
        </p:nvSpPr>
        <p:spPr bwMode="auto">
          <a:xfrm>
            <a:off x="4775494" y="3749294"/>
            <a:ext cx="4438199" cy="400110"/>
          </a:xfrm>
          <a:prstGeom prst="rect">
            <a:avLst/>
          </a:prstGeom>
          <a:solidFill>
            <a:schemeClr val="bg1"/>
          </a:solidFill>
          <a:ln w="9525">
            <a:noFill/>
            <a:miter lim="800000"/>
            <a:headEnd/>
            <a:tailEnd/>
          </a:ln>
        </p:spPr>
        <p:txBody>
          <a:bodyPr wrap="square">
            <a:spAutoFit/>
          </a:bodyPr>
          <a:lstStyle/>
          <a:p>
            <a:r>
              <a:rPr lang="en-US" sz="2000" dirty="0" smtClean="0">
                <a:latin typeface="Arial" pitchFamily="34" charset="0"/>
              </a:rPr>
              <a:t>A.  There are exactly 79 people</a:t>
            </a:r>
            <a:endParaRPr lang="en-US" sz="2000" dirty="0"/>
          </a:p>
        </p:txBody>
      </p:sp>
      <p:sp>
        <p:nvSpPr>
          <p:cNvPr id="44" name="Rectangle 8"/>
          <p:cNvSpPr>
            <a:spLocks noChangeArrowheads="1"/>
          </p:cNvSpPr>
          <p:nvPr/>
        </p:nvSpPr>
        <p:spPr bwMode="auto">
          <a:xfrm>
            <a:off x="4845897" y="4173466"/>
            <a:ext cx="4159697" cy="400110"/>
          </a:xfrm>
          <a:prstGeom prst="rect">
            <a:avLst/>
          </a:prstGeom>
          <a:solidFill>
            <a:schemeClr val="bg1"/>
          </a:solidFill>
          <a:ln w="9525">
            <a:noFill/>
            <a:round/>
            <a:headEnd/>
            <a:tailEnd/>
          </a:ln>
        </p:spPr>
        <p:txBody>
          <a:bodyPr wrap="square">
            <a:spAutoFit/>
          </a:bodyPr>
          <a:lstStyle/>
          <a:p>
            <a:pPr marL="457200" indent="-457200">
              <a:buAutoNum type="alphaUcPeriod" startAt="2"/>
            </a:pPr>
            <a:r>
              <a:rPr lang="en-US" sz="2000" dirty="0" smtClean="0">
                <a:latin typeface="Arial" pitchFamily="34" charset="0"/>
              </a:rPr>
              <a:t>There are more than 79 people</a:t>
            </a:r>
            <a:endParaRPr lang="en-US" sz="2000" dirty="0"/>
          </a:p>
        </p:txBody>
      </p:sp>
      <p:sp>
        <p:nvSpPr>
          <p:cNvPr id="45" name="Rectangle 8"/>
          <p:cNvSpPr>
            <a:spLocks noChangeArrowheads="1"/>
          </p:cNvSpPr>
          <p:nvPr/>
        </p:nvSpPr>
        <p:spPr bwMode="auto">
          <a:xfrm>
            <a:off x="4954366" y="4702467"/>
            <a:ext cx="3942761" cy="400110"/>
          </a:xfrm>
          <a:prstGeom prst="rect">
            <a:avLst/>
          </a:prstGeom>
          <a:solidFill>
            <a:schemeClr val="bg1"/>
          </a:solidFill>
          <a:ln w="9525">
            <a:noFill/>
            <a:miter lim="800000"/>
            <a:headEnd/>
            <a:tailEnd/>
          </a:ln>
        </p:spPr>
        <p:txBody>
          <a:bodyPr wrap="square">
            <a:spAutoFit/>
          </a:bodyPr>
          <a:lstStyle/>
          <a:p>
            <a:r>
              <a:rPr lang="en-US" sz="2000" dirty="0">
                <a:latin typeface="Arial" pitchFamily="34" charset="0"/>
              </a:rPr>
              <a:t>C</a:t>
            </a:r>
            <a:r>
              <a:rPr lang="en-US" sz="2000" dirty="0" smtClean="0">
                <a:latin typeface="Arial" pitchFamily="34" charset="0"/>
              </a:rPr>
              <a:t>. </a:t>
            </a:r>
            <a:r>
              <a:rPr lang="en-US" sz="2000" dirty="0">
                <a:latin typeface="Arial" pitchFamily="34" charset="0"/>
              </a:rPr>
              <a:t>There </a:t>
            </a:r>
            <a:r>
              <a:rPr lang="en-US" sz="2000" dirty="0" smtClean="0">
                <a:latin typeface="Arial" pitchFamily="34" charset="0"/>
              </a:rPr>
              <a:t>are less than </a:t>
            </a:r>
            <a:r>
              <a:rPr lang="en-US" sz="2000" dirty="0">
                <a:latin typeface="Arial" pitchFamily="34" charset="0"/>
              </a:rPr>
              <a:t>79 people</a:t>
            </a:r>
            <a:endParaRPr lang="en-US" sz="2000" dirty="0"/>
          </a:p>
        </p:txBody>
      </p:sp>
      <p:sp>
        <p:nvSpPr>
          <p:cNvPr id="46" name="Rectangle 45"/>
          <p:cNvSpPr>
            <a:spLocks noChangeArrowheads="1"/>
          </p:cNvSpPr>
          <p:nvPr/>
        </p:nvSpPr>
        <p:spPr bwMode="auto">
          <a:xfrm>
            <a:off x="4350849" y="3088332"/>
            <a:ext cx="4107351" cy="461665"/>
          </a:xfrm>
          <a:prstGeom prst="rect">
            <a:avLst/>
          </a:prstGeom>
          <a:solidFill>
            <a:schemeClr val="bg1"/>
          </a:solidFill>
          <a:ln w="9525">
            <a:noFill/>
            <a:miter lim="800000"/>
            <a:headEnd/>
            <a:tailEnd/>
          </a:ln>
        </p:spPr>
        <p:txBody>
          <a:bodyPr wrap="square">
            <a:spAutoFit/>
          </a:bodyPr>
          <a:lstStyle/>
          <a:p>
            <a:r>
              <a:rPr lang="en-US" sz="2400" dirty="0" smtClean="0">
                <a:latin typeface="Arial" pitchFamily="34" charset="0"/>
              </a:rPr>
              <a:t>I believe that in this room….</a:t>
            </a:r>
            <a:endParaRPr lang="en-US" sz="2400" dirty="0"/>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299880" y="5663880"/>
              <a:ext cx="4533480" cy="516240"/>
            </p14:xfrm>
          </p:contentPart>
        </mc:Choice>
        <mc:Fallback xmlns="">
          <p:pic>
            <p:nvPicPr>
              <p:cNvPr id="3" name="Ink 2"/>
              <p:cNvPicPr/>
              <p:nvPr/>
            </p:nvPicPr>
            <p:blipFill>
              <a:blip r:embed="rId9"/>
              <a:stretch>
                <a:fillRect/>
              </a:stretch>
            </p:blipFill>
            <p:spPr>
              <a:xfrm>
                <a:off x="286200" y="5650920"/>
                <a:ext cx="455868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p14:cNvContentPartPr/>
              <p14:nvPr/>
            </p14:nvContentPartPr>
            <p14:xfrm>
              <a:off x="839520" y="5792760"/>
              <a:ext cx="4052520" cy="196920"/>
            </p14:xfrm>
          </p:contentPart>
        </mc:Choice>
        <mc:Fallback xmlns="">
          <p:pic>
            <p:nvPicPr>
              <p:cNvPr id="4" name="Ink 3"/>
              <p:cNvPicPr/>
              <p:nvPr/>
            </p:nvPicPr>
            <p:blipFill>
              <a:blip r:embed="rId11"/>
              <a:stretch>
                <a:fillRect/>
              </a:stretch>
            </p:blipFill>
            <p:spPr>
              <a:xfrm>
                <a:off x="828360" y="5781600"/>
                <a:ext cx="4075200" cy="220320"/>
              </a:xfrm>
              <a:prstGeom prst="rect">
                <a:avLst/>
              </a:prstGeom>
            </p:spPr>
          </p:pic>
        </mc:Fallback>
      </mc:AlternateContent>
    </p:spTree>
    <p:extLst>
      <p:ext uri="{BB962C8B-B14F-4D97-AF65-F5344CB8AC3E}">
        <p14:creationId xmlns:p14="http://schemas.microsoft.com/office/powerpoint/2010/main" val="226583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CPSC 322, Lecture 24</a:t>
            </a:r>
          </a:p>
        </p:txBody>
      </p:sp>
      <p:sp>
        <p:nvSpPr>
          <p:cNvPr id="6" name="Slide Number Placeholder 4"/>
          <p:cNvSpPr>
            <a:spLocks noGrp="1"/>
          </p:cNvSpPr>
          <p:nvPr>
            <p:ph type="sldNum" sz="quarter" idx="12"/>
          </p:nvPr>
        </p:nvSpPr>
        <p:spPr/>
        <p:txBody>
          <a:bodyPr/>
          <a:lstStyle/>
          <a:p>
            <a:pPr>
              <a:defRPr/>
            </a:pPr>
            <a:r>
              <a:rPr lang="en-US"/>
              <a:t>Slide </a:t>
            </a:r>
            <a:fld id="{CABA27CB-21C1-4A26-B1A1-A602E5666BD0}" type="slidenum">
              <a:rPr lang="en-US"/>
              <a:pPr>
                <a:defRPr/>
              </a:pPr>
              <a:t>25</a:t>
            </a:fld>
            <a:endParaRPr lang="en-US"/>
          </a:p>
        </p:txBody>
      </p:sp>
      <p:sp>
        <p:nvSpPr>
          <p:cNvPr id="16436" name="Rectangle 2"/>
          <p:cNvSpPr>
            <a:spLocks noChangeArrowheads="1"/>
          </p:cNvSpPr>
          <p:nvPr/>
        </p:nvSpPr>
        <p:spPr bwMode="auto">
          <a:xfrm>
            <a:off x="214313" y="0"/>
            <a:ext cx="8929687" cy="135255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Probability distribution (non binary)</a:t>
            </a:r>
          </a:p>
        </p:txBody>
      </p:sp>
      <p:sp>
        <p:nvSpPr>
          <p:cNvPr id="7" name="Rectangle 3"/>
          <p:cNvSpPr txBox="1">
            <a:spLocks noChangeArrowheads="1"/>
          </p:cNvSpPr>
          <p:nvPr/>
        </p:nvSpPr>
        <p:spPr>
          <a:xfrm>
            <a:off x="214313" y="928688"/>
            <a:ext cx="8458200" cy="1662112"/>
          </a:xfrm>
          <a:prstGeom prst="rect">
            <a:avLst/>
          </a:prstGeom>
        </p:spPr>
        <p:txBody>
          <a:bodyPr/>
          <a:lstStyle/>
          <a:p>
            <a:pPr marL="342900" indent="-342900">
              <a:spcBef>
                <a:spcPct val="20000"/>
              </a:spcBef>
              <a:buFontTx/>
              <a:buChar char="•"/>
              <a:defRPr/>
            </a:pPr>
            <a:r>
              <a:rPr lang="en-US" kern="0" dirty="0">
                <a:latin typeface="+mn-lt"/>
              </a:rPr>
              <a:t>A probability distribution P on a random variable X is a function </a:t>
            </a:r>
            <a:r>
              <a:rPr lang="en-US" i="1" kern="0" dirty="0" err="1"/>
              <a:t>dom</a:t>
            </a:r>
            <a:r>
              <a:rPr lang="en-US" i="1" kern="0" dirty="0"/>
              <a:t>(X) - &gt;  [0,1]</a:t>
            </a:r>
            <a:r>
              <a:rPr lang="en-US" kern="0" dirty="0">
                <a:latin typeface="+mn-lt"/>
              </a:rPr>
              <a:t> such that</a:t>
            </a:r>
          </a:p>
          <a:p>
            <a:pPr marL="342900" indent="-342900">
              <a:spcBef>
                <a:spcPct val="20000"/>
              </a:spcBef>
              <a:defRPr/>
            </a:pPr>
            <a:r>
              <a:rPr lang="en-US" kern="0" dirty="0">
                <a:latin typeface="+mn-lt"/>
              </a:rPr>
              <a:t>			</a:t>
            </a:r>
            <a:r>
              <a:rPr lang="en-US" i="1" kern="0" dirty="0"/>
              <a:t>x -&gt; P(X=x)</a:t>
            </a:r>
          </a:p>
        </p:txBody>
      </p:sp>
      <p:sp>
        <p:nvSpPr>
          <p:cNvPr id="8" name="Rectangle 3"/>
          <p:cNvSpPr txBox="1">
            <a:spLocks noChangeArrowheads="1"/>
          </p:cNvSpPr>
          <p:nvPr/>
        </p:nvSpPr>
        <p:spPr>
          <a:xfrm>
            <a:off x="0" y="2357438"/>
            <a:ext cx="8458200" cy="500062"/>
          </a:xfrm>
          <a:prstGeom prst="rect">
            <a:avLst/>
          </a:prstGeom>
        </p:spPr>
        <p:txBody>
          <a:bodyPr/>
          <a:lstStyle/>
          <a:p>
            <a:pPr marL="342900" indent="-342900">
              <a:spcBef>
                <a:spcPct val="20000"/>
              </a:spcBef>
              <a:buFontTx/>
              <a:buChar char="•"/>
              <a:defRPr/>
            </a:pPr>
            <a:r>
              <a:rPr lang="en-US" kern="0" dirty="0">
                <a:latin typeface="+mn-lt"/>
              </a:rPr>
              <a:t>Number of people in this room at this time</a:t>
            </a:r>
            <a:endParaRPr lang="en-US" i="1" kern="0" dirty="0"/>
          </a:p>
        </p:txBody>
      </p:sp>
      <mc:AlternateContent xmlns:mc="http://schemas.openxmlformats.org/markup-compatibility/2006" xmlns:p14="http://schemas.microsoft.com/office/powerpoint/2010/main">
        <mc:Choice Requires="p14">
          <p:contentPart p14:bwMode="auto" r:id="rId3">
            <p14:nvContentPartPr>
              <p14:cNvPr id="16416" name="Ink 49"/>
              <p14:cNvContentPartPr>
                <a14:cpLocks xmlns:a14="http://schemas.microsoft.com/office/drawing/2010/main" noRot="1" noChangeAspect="1" noEditPoints="1" noChangeArrowheads="1" noChangeShapeType="1"/>
              </p14:cNvContentPartPr>
              <p14:nvPr/>
            </p14:nvContentPartPr>
            <p14:xfrm>
              <a:off x="7151688" y="3200400"/>
              <a:ext cx="19050" cy="9525"/>
            </p14:xfrm>
          </p:contentPart>
        </mc:Choice>
        <mc:Fallback xmlns="">
          <p:pic>
            <p:nvPicPr>
              <p:cNvPr id="16416" name="Ink 49"/>
              <p:cNvPicPr>
                <a:picLocks noRot="1" noChangeAspect="1" noEditPoints="1" noChangeArrowheads="1" noChangeShapeType="1"/>
              </p:cNvPicPr>
              <p:nvPr/>
            </p:nvPicPr>
            <p:blipFill>
              <a:blip r:embed="rId4"/>
              <a:stretch>
                <a:fillRect/>
              </a:stretch>
            </p:blipFill>
            <p:spPr>
              <a:xfrm>
                <a:off x="7149172" y="3197469"/>
                <a:ext cx="24801" cy="1575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439" name="Ink 55"/>
              <p14:cNvContentPartPr>
                <a14:cpLocks xmlns:a14="http://schemas.microsoft.com/office/drawing/2010/main" noRot="1" noChangeAspect="1" noEditPoints="1" noChangeArrowheads="1" noChangeShapeType="1"/>
              </p14:cNvContentPartPr>
              <p14:nvPr/>
            </p14:nvContentPartPr>
            <p14:xfrm>
              <a:off x="306388" y="2316163"/>
              <a:ext cx="7651750" cy="3527425"/>
            </p14:xfrm>
          </p:contentPart>
        </mc:Choice>
        <mc:Fallback xmlns="">
          <p:pic>
            <p:nvPicPr>
              <p:cNvPr id="16439" name="Ink 55"/>
              <p:cNvPicPr>
                <a:picLocks noRot="1" noChangeAspect="1" noEditPoints="1" noChangeArrowheads="1" noChangeShapeType="1"/>
              </p:cNvPicPr>
              <p:nvPr/>
            </p:nvPicPr>
            <p:blipFill>
              <a:blip r:embed="rId6"/>
              <a:stretch>
                <a:fillRect/>
              </a:stretch>
            </p:blipFill>
            <p:spPr>
              <a:xfrm>
                <a:off x="299908" y="2310043"/>
                <a:ext cx="7670830" cy="354362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440" name="Ink 56"/>
              <p14:cNvContentPartPr>
                <a14:cpLocks xmlns:a14="http://schemas.microsoft.com/office/drawing/2010/main" noRot="1" noChangeAspect="1" noEditPoints="1" noChangeArrowheads="1" noChangeShapeType="1"/>
              </p14:cNvContentPartPr>
              <p14:nvPr/>
            </p14:nvContentPartPr>
            <p14:xfrm>
              <a:off x="4449763" y="2424113"/>
              <a:ext cx="782637" cy="409575"/>
            </p14:xfrm>
          </p:contentPart>
        </mc:Choice>
        <mc:Fallback xmlns="">
          <p:pic>
            <p:nvPicPr>
              <p:cNvPr id="16440" name="Ink 56"/>
              <p:cNvPicPr>
                <a:picLocks noRot="1" noChangeAspect="1" noEditPoints="1" noChangeArrowheads="1" noChangeShapeType="1"/>
              </p:cNvPicPr>
              <p:nvPr/>
            </p:nvPicPr>
            <p:blipFill>
              <a:blip r:embed="rId8"/>
              <a:stretch>
                <a:fillRect/>
              </a:stretch>
            </p:blipFill>
            <p:spPr>
              <a:xfrm>
                <a:off x="4447243" y="2416548"/>
                <a:ext cx="793437" cy="42722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441" name="Ink 57"/>
              <p14:cNvContentPartPr>
                <a14:cpLocks xmlns:a14="http://schemas.microsoft.com/office/drawing/2010/main" noRot="1" noChangeAspect="1" noEditPoints="1" noChangeArrowheads="1" noChangeShapeType="1"/>
              </p14:cNvContentPartPr>
              <p14:nvPr/>
            </p14:nvContentPartPr>
            <p14:xfrm>
              <a:off x="4703763" y="4333875"/>
              <a:ext cx="1868487" cy="976313"/>
            </p14:xfrm>
          </p:contentPart>
        </mc:Choice>
        <mc:Fallback xmlns="">
          <p:pic>
            <p:nvPicPr>
              <p:cNvPr id="16441" name="Ink 57"/>
              <p:cNvPicPr>
                <a:picLocks noRot="1" noChangeAspect="1" noEditPoints="1" noChangeArrowheads="1" noChangeShapeType="1"/>
              </p:cNvPicPr>
              <p:nvPr/>
            </p:nvPicPr>
            <p:blipFill>
              <a:blip r:embed="rId10"/>
              <a:stretch>
                <a:fillRect/>
              </a:stretch>
            </p:blipFill>
            <p:spPr>
              <a:xfrm>
                <a:off x="4698363" y="4324515"/>
                <a:ext cx="1886488" cy="99359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442" name="Ink 58"/>
              <p14:cNvContentPartPr>
                <a14:cpLocks xmlns:a14="http://schemas.microsoft.com/office/drawing/2010/main" noRot="1" noChangeAspect="1" noEditPoints="1" noChangeArrowheads="1" noChangeShapeType="1"/>
              </p14:cNvContentPartPr>
              <p14:nvPr/>
            </p14:nvContentPartPr>
            <p14:xfrm>
              <a:off x="6138863" y="5514975"/>
              <a:ext cx="1765300" cy="541338"/>
            </p14:xfrm>
          </p:contentPart>
        </mc:Choice>
        <mc:Fallback xmlns="">
          <p:pic>
            <p:nvPicPr>
              <p:cNvPr id="16442" name="Ink 58"/>
              <p:cNvPicPr>
                <a:picLocks noRot="1" noChangeAspect="1" noEditPoints="1" noChangeArrowheads="1" noChangeShapeType="1"/>
              </p:cNvPicPr>
              <p:nvPr/>
            </p:nvPicPr>
            <p:blipFill>
              <a:blip r:embed="rId12"/>
              <a:stretch>
                <a:fillRect/>
              </a:stretch>
            </p:blipFill>
            <p:spPr>
              <a:xfrm>
                <a:off x="6135983" y="5506337"/>
                <a:ext cx="1771420" cy="56293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443" name="Ink 59"/>
              <p14:cNvContentPartPr>
                <a14:cpLocks xmlns:a14="http://schemas.microsoft.com/office/drawing/2010/main" noRot="1" noChangeAspect="1" noEditPoints="1" noChangeArrowheads="1" noChangeShapeType="1"/>
              </p14:cNvContentPartPr>
              <p14:nvPr/>
            </p14:nvContentPartPr>
            <p14:xfrm>
              <a:off x="687388" y="3335338"/>
              <a:ext cx="696912" cy="588962"/>
            </p14:xfrm>
          </p:contentPart>
        </mc:Choice>
        <mc:Fallback xmlns="">
          <p:pic>
            <p:nvPicPr>
              <p:cNvPr id="16443" name="Ink 59"/>
              <p:cNvPicPr>
                <a:picLocks noRot="1" noChangeAspect="1" noEditPoints="1" noChangeArrowheads="1" noChangeShapeType="1"/>
              </p:cNvPicPr>
              <p:nvPr/>
            </p:nvPicPr>
            <p:blipFill>
              <a:blip r:embed="rId14"/>
              <a:stretch>
                <a:fillRect/>
              </a:stretch>
            </p:blipFill>
            <p:spPr>
              <a:xfrm>
                <a:off x="679109" y="3332458"/>
                <a:ext cx="713471" cy="60228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44" name="Ink 60"/>
              <p14:cNvContentPartPr>
                <a14:cpLocks xmlns:a14="http://schemas.microsoft.com/office/drawing/2010/main" noRot="1" noChangeAspect="1" noEditPoints="1" noChangeArrowheads="1" noChangeShapeType="1"/>
              </p14:cNvContentPartPr>
              <p14:nvPr/>
            </p14:nvContentPartPr>
            <p14:xfrm>
              <a:off x="4470400" y="3363913"/>
              <a:ext cx="319088" cy="298450"/>
            </p14:xfrm>
          </p:contentPart>
        </mc:Choice>
        <mc:Fallback xmlns="">
          <p:pic>
            <p:nvPicPr>
              <p:cNvPr id="16444" name="Ink 60"/>
              <p:cNvPicPr>
                <a:picLocks noRot="1" noChangeAspect="1" noEditPoints="1" noChangeArrowheads="1" noChangeShapeType="1"/>
              </p:cNvPicPr>
              <p:nvPr/>
            </p:nvPicPr>
            <p:blipFill>
              <a:blip r:embed="rId16"/>
              <a:stretch>
                <a:fillRect/>
              </a:stretch>
            </p:blipFill>
            <p:spPr>
              <a:xfrm>
                <a:off x="4461757" y="3360673"/>
                <a:ext cx="330973" cy="31069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45" name="Ink 61"/>
              <p14:cNvContentPartPr>
                <a14:cpLocks xmlns:a14="http://schemas.microsoft.com/office/drawing/2010/main" noRot="1" noChangeAspect="1" noEditPoints="1" noChangeArrowheads="1" noChangeShapeType="1"/>
              </p14:cNvContentPartPr>
              <p14:nvPr/>
            </p14:nvContentPartPr>
            <p14:xfrm>
              <a:off x="4057650" y="5154613"/>
              <a:ext cx="1304925" cy="600075"/>
            </p14:xfrm>
          </p:contentPart>
        </mc:Choice>
        <mc:Fallback xmlns="">
          <p:pic>
            <p:nvPicPr>
              <p:cNvPr id="16445" name="Ink 61"/>
              <p:cNvPicPr>
                <a:picLocks noRot="1" noChangeAspect="1" noEditPoints="1" noChangeArrowheads="1" noChangeShapeType="1"/>
              </p:cNvPicPr>
              <p:nvPr/>
            </p:nvPicPr>
            <p:blipFill>
              <a:blip r:embed="rId18"/>
              <a:stretch>
                <a:fillRect/>
              </a:stretch>
            </p:blipFill>
            <p:spPr>
              <a:xfrm>
                <a:off x="4049370" y="5146334"/>
                <a:ext cx="1317524" cy="61771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46" name="Ink 62"/>
              <p14:cNvContentPartPr>
                <a14:cpLocks xmlns:a14="http://schemas.microsoft.com/office/drawing/2010/main" noRot="1" noChangeAspect="1" noEditPoints="1" noChangeArrowheads="1" noChangeShapeType="1"/>
              </p14:cNvContentPartPr>
              <p14:nvPr/>
            </p14:nvContentPartPr>
            <p14:xfrm>
              <a:off x="3138488" y="5897563"/>
              <a:ext cx="323850" cy="203200"/>
            </p14:xfrm>
          </p:contentPart>
        </mc:Choice>
        <mc:Fallback xmlns="">
          <p:pic>
            <p:nvPicPr>
              <p:cNvPr id="16446" name="Ink 62"/>
              <p:cNvPicPr>
                <a:picLocks noRot="1" noChangeAspect="1" noEditPoints="1" noChangeArrowheads="1" noChangeShapeType="1"/>
              </p:cNvPicPr>
              <p:nvPr/>
            </p:nvPicPr>
            <p:blipFill>
              <a:blip r:embed="rId20"/>
              <a:stretch>
                <a:fillRect/>
              </a:stretch>
            </p:blipFill>
            <p:spPr>
              <a:xfrm>
                <a:off x="3128772" y="5887475"/>
                <a:ext cx="345080" cy="22481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47" name="Ink 63"/>
              <p14:cNvContentPartPr>
                <a14:cpLocks xmlns:a14="http://schemas.microsoft.com/office/drawing/2010/main" noRot="1" noChangeAspect="1" noEditPoints="1" noChangeArrowheads="1" noChangeShapeType="1"/>
              </p14:cNvContentPartPr>
              <p14:nvPr/>
            </p14:nvContentPartPr>
            <p14:xfrm>
              <a:off x="4222750" y="5902325"/>
              <a:ext cx="363538" cy="288925"/>
            </p14:xfrm>
          </p:contentPart>
        </mc:Choice>
        <mc:Fallback xmlns="">
          <p:pic>
            <p:nvPicPr>
              <p:cNvPr id="16447" name="Ink 63"/>
              <p:cNvPicPr>
                <a:picLocks noRot="1" noChangeAspect="1" noEditPoints="1" noChangeArrowheads="1" noChangeShapeType="1"/>
              </p:cNvPicPr>
              <p:nvPr/>
            </p:nvPicPr>
            <p:blipFill>
              <a:blip r:embed="rId22"/>
              <a:stretch>
                <a:fillRect/>
              </a:stretch>
            </p:blipFill>
            <p:spPr>
              <a:xfrm>
                <a:off x="4214103" y="5899447"/>
                <a:ext cx="382634" cy="29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48" name="Ink 64"/>
              <p14:cNvContentPartPr>
                <a14:cpLocks xmlns:a14="http://schemas.microsoft.com/office/drawing/2010/main" noRot="1" noChangeAspect="1" noEditPoints="1" noChangeArrowheads="1" noChangeShapeType="1"/>
              </p14:cNvContentPartPr>
              <p14:nvPr/>
            </p14:nvContentPartPr>
            <p14:xfrm>
              <a:off x="5119688" y="5900738"/>
              <a:ext cx="304800" cy="200025"/>
            </p14:xfrm>
          </p:contentPart>
        </mc:Choice>
        <mc:Fallback xmlns="">
          <p:pic>
            <p:nvPicPr>
              <p:cNvPr id="16448" name="Ink 64"/>
              <p:cNvPicPr>
                <a:picLocks noRot="1" noChangeAspect="1" noEditPoints="1" noChangeArrowheads="1" noChangeShapeType="1"/>
              </p:cNvPicPr>
              <p:nvPr/>
            </p:nvPicPr>
            <p:blipFill>
              <a:blip r:embed="rId24"/>
              <a:stretch>
                <a:fillRect/>
              </a:stretch>
            </p:blipFill>
            <p:spPr>
              <a:xfrm>
                <a:off x="5107813" y="5889945"/>
                <a:ext cx="328191" cy="22448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49" name="Ink 65"/>
              <p14:cNvContentPartPr>
                <a14:cpLocks xmlns:a14="http://schemas.microsoft.com/office/drawing/2010/main" noRot="1" noChangeAspect="1" noEditPoints="1" noChangeArrowheads="1" noChangeShapeType="1"/>
              </p14:cNvContentPartPr>
              <p14:nvPr/>
            </p14:nvContentPartPr>
            <p14:xfrm>
              <a:off x="800100" y="5527675"/>
              <a:ext cx="660400" cy="742950"/>
            </p14:xfrm>
          </p:contentPart>
        </mc:Choice>
        <mc:Fallback xmlns="">
          <p:pic>
            <p:nvPicPr>
              <p:cNvPr id="16449" name="Ink 65"/>
              <p:cNvPicPr>
                <a:picLocks noRot="1" noChangeAspect="1" noEditPoints="1" noChangeArrowheads="1" noChangeShapeType="1"/>
              </p:cNvPicPr>
              <p:nvPr/>
            </p:nvPicPr>
            <p:blipFill>
              <a:blip r:embed="rId26"/>
              <a:stretch>
                <a:fillRect/>
              </a:stretch>
            </p:blipFill>
            <p:spPr>
              <a:xfrm>
                <a:off x="795419" y="5519032"/>
                <a:ext cx="675524" cy="76455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50" name="Ink 66"/>
              <p14:cNvContentPartPr>
                <a14:cpLocks xmlns:a14="http://schemas.microsoft.com/office/drawing/2010/main" noRot="1" noChangeAspect="1" noEditPoints="1" noChangeArrowheads="1" noChangeShapeType="1"/>
              </p14:cNvContentPartPr>
              <p14:nvPr/>
            </p14:nvContentPartPr>
            <p14:xfrm>
              <a:off x="1751013" y="6008688"/>
              <a:ext cx="42862" cy="174625"/>
            </p14:xfrm>
          </p:contentPart>
        </mc:Choice>
        <mc:Fallback xmlns="">
          <p:pic>
            <p:nvPicPr>
              <p:cNvPr id="16450" name="Ink 66"/>
              <p:cNvPicPr>
                <a:picLocks noRot="1" noChangeAspect="1" noEditPoints="1" noChangeArrowheads="1" noChangeShapeType="1"/>
              </p:cNvPicPr>
              <p:nvPr/>
            </p:nvPicPr>
            <p:blipFill>
              <a:blip r:embed="rId28"/>
              <a:stretch>
                <a:fillRect/>
              </a:stretch>
            </p:blipFill>
            <p:spPr>
              <a:xfrm>
                <a:off x="1746691" y="6004367"/>
                <a:ext cx="50426" cy="18794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51" name="Ink 67"/>
              <p14:cNvContentPartPr>
                <a14:cpLocks xmlns:a14="http://schemas.microsoft.com/office/drawing/2010/main" noRot="1" noChangeAspect="1" noEditPoints="1" noChangeArrowheads="1" noChangeShapeType="1"/>
              </p14:cNvContentPartPr>
              <p14:nvPr/>
            </p14:nvContentPartPr>
            <p14:xfrm>
              <a:off x="1914525" y="6084888"/>
              <a:ext cx="450850" cy="115887"/>
            </p14:xfrm>
          </p:contentPart>
        </mc:Choice>
        <mc:Fallback xmlns="">
          <p:pic>
            <p:nvPicPr>
              <p:cNvPr id="16451" name="Ink 67"/>
              <p:cNvPicPr>
                <a:picLocks noRot="1" noChangeAspect="1" noEditPoints="1" noChangeArrowheads="1" noChangeShapeType="1"/>
              </p:cNvPicPr>
              <p:nvPr/>
            </p:nvPicPr>
            <p:blipFill>
              <a:blip r:embed="rId30"/>
              <a:stretch>
                <a:fillRect/>
              </a:stretch>
            </p:blipFill>
            <p:spPr>
              <a:xfrm>
                <a:off x="1905162" y="6074811"/>
                <a:ext cx="462733" cy="13784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52" name="Ink 68"/>
              <p14:cNvContentPartPr>
                <a14:cpLocks xmlns:a14="http://schemas.microsoft.com/office/drawing/2010/main" noRot="1" noChangeAspect="1" noEditPoints="1" noChangeArrowheads="1" noChangeShapeType="1"/>
              </p14:cNvContentPartPr>
              <p14:nvPr/>
            </p14:nvContentPartPr>
            <p14:xfrm>
              <a:off x="2490788" y="6143625"/>
              <a:ext cx="52387" cy="28575"/>
            </p14:xfrm>
          </p:contentPart>
        </mc:Choice>
        <mc:Fallback xmlns="">
          <p:pic>
            <p:nvPicPr>
              <p:cNvPr id="16452" name="Ink 68"/>
              <p:cNvPicPr>
                <a:picLocks noRot="1" noChangeAspect="1" noEditPoints="1" noChangeArrowheads="1" noChangeShapeType="1"/>
              </p:cNvPicPr>
              <p:nvPr/>
            </p:nvPicPr>
            <p:blipFill>
              <a:blip r:embed="rId32"/>
              <a:stretch>
                <a:fillRect/>
              </a:stretch>
            </p:blipFill>
            <p:spPr>
              <a:xfrm>
                <a:off x="2486841" y="6136391"/>
                <a:ext cx="60281" cy="3978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53" name="Ink 69"/>
              <p14:cNvContentPartPr>
                <a14:cpLocks xmlns:a14="http://schemas.microsoft.com/office/drawing/2010/main" noRot="1" noChangeAspect="1" noEditPoints="1" noChangeArrowheads="1" noChangeShapeType="1"/>
              </p14:cNvContentPartPr>
              <p14:nvPr/>
            </p14:nvContentPartPr>
            <p14:xfrm>
              <a:off x="2874963" y="6169025"/>
              <a:ext cx="100012" cy="23813"/>
            </p14:xfrm>
          </p:contentPart>
        </mc:Choice>
        <mc:Fallback xmlns="">
          <p:pic>
            <p:nvPicPr>
              <p:cNvPr id="16453" name="Ink 69"/>
              <p:cNvPicPr>
                <a:picLocks noRot="1" noChangeAspect="1" noEditPoints="1" noChangeArrowheads="1" noChangeShapeType="1"/>
              </p:cNvPicPr>
              <p:nvPr/>
            </p:nvPicPr>
            <p:blipFill>
              <a:blip r:embed="rId34"/>
              <a:stretch>
                <a:fillRect/>
              </a:stretch>
            </p:blipFill>
            <p:spPr>
              <a:xfrm>
                <a:off x="2867768" y="6161809"/>
                <a:ext cx="110805" cy="4329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454" name="Ink 70"/>
              <p14:cNvContentPartPr>
                <a14:cpLocks xmlns:a14="http://schemas.microsoft.com/office/drawing/2010/main" noRot="1" noChangeAspect="1" noEditPoints="1" noChangeArrowheads="1" noChangeShapeType="1"/>
              </p14:cNvContentPartPr>
              <p14:nvPr/>
            </p14:nvContentPartPr>
            <p14:xfrm>
              <a:off x="3279775" y="5262563"/>
              <a:ext cx="787400" cy="495300"/>
            </p14:xfrm>
          </p:contentPart>
        </mc:Choice>
        <mc:Fallback xmlns="">
          <p:pic>
            <p:nvPicPr>
              <p:cNvPr id="16454" name="Ink 70"/>
              <p:cNvPicPr>
                <a:picLocks noRot="1" noChangeAspect="1" noEditPoints="1" noChangeArrowheads="1" noChangeShapeType="1"/>
              </p:cNvPicPr>
              <p:nvPr/>
            </p:nvPicPr>
            <p:blipFill>
              <a:blip r:embed="rId36"/>
              <a:stretch>
                <a:fillRect/>
              </a:stretch>
            </p:blipFill>
            <p:spPr>
              <a:xfrm>
                <a:off x="3273649" y="5256084"/>
                <a:ext cx="801815" cy="51221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455" name="Ink 71"/>
              <p14:cNvContentPartPr>
                <a14:cpLocks xmlns:a14="http://schemas.microsoft.com/office/drawing/2010/main" noRot="1" noChangeAspect="1" noEditPoints="1" noChangeArrowheads="1" noChangeShapeType="1"/>
              </p14:cNvContentPartPr>
              <p14:nvPr/>
            </p14:nvContentPartPr>
            <p14:xfrm>
              <a:off x="531813" y="2852738"/>
              <a:ext cx="6565900" cy="46037"/>
            </p14:xfrm>
          </p:contentPart>
        </mc:Choice>
        <mc:Fallback xmlns="">
          <p:pic>
            <p:nvPicPr>
              <p:cNvPr id="16455" name="Ink 71"/>
              <p:cNvPicPr>
                <a:picLocks noRot="1" noChangeAspect="1" noEditPoints="1" noChangeArrowheads="1" noChangeShapeType="1"/>
              </p:cNvPicPr>
              <p:nvPr/>
            </p:nvPicPr>
            <p:blipFill>
              <a:blip r:embed="rId38"/>
              <a:stretch>
                <a:fillRect/>
              </a:stretch>
            </p:blipFill>
            <p:spPr>
              <a:xfrm>
                <a:off x="528933" y="2840776"/>
                <a:ext cx="6581740" cy="7068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456" name="Ink 72"/>
              <p14:cNvContentPartPr>
                <a14:cpLocks xmlns:a14="http://schemas.microsoft.com/office/drawing/2010/main" noRot="1" noChangeAspect="1" noEditPoints="1" noChangeArrowheads="1" noChangeShapeType="1"/>
              </p14:cNvContentPartPr>
              <p14:nvPr/>
            </p14:nvContentPartPr>
            <p14:xfrm>
              <a:off x="5500688" y="1687513"/>
              <a:ext cx="3470275" cy="384175"/>
            </p14:xfrm>
          </p:contentPart>
        </mc:Choice>
        <mc:Fallback xmlns="">
          <p:pic>
            <p:nvPicPr>
              <p:cNvPr id="16456" name="Ink 72"/>
              <p:cNvPicPr>
                <a:picLocks noRot="1" noChangeAspect="1" noEditPoints="1" noChangeArrowheads="1" noChangeShapeType="1"/>
              </p:cNvPicPr>
              <p:nvPr/>
            </p:nvPicPr>
            <p:blipFill>
              <a:blip r:embed="rId40"/>
              <a:stretch>
                <a:fillRect/>
              </a:stretch>
            </p:blipFill>
            <p:spPr>
              <a:xfrm>
                <a:off x="5492768" y="1684633"/>
                <a:ext cx="3485034" cy="39605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457" name="Ink 73"/>
              <p14:cNvContentPartPr>
                <a14:cpLocks xmlns:a14="http://schemas.microsoft.com/office/drawing/2010/main" noRot="1" noChangeAspect="1" noEditPoints="1" noChangeArrowheads="1" noChangeShapeType="1"/>
              </p14:cNvContentPartPr>
              <p14:nvPr/>
            </p14:nvContentPartPr>
            <p14:xfrm>
              <a:off x="5537200" y="2098675"/>
              <a:ext cx="3606800" cy="342900"/>
            </p14:xfrm>
          </p:contentPart>
        </mc:Choice>
        <mc:Fallback xmlns="">
          <p:pic>
            <p:nvPicPr>
              <p:cNvPr id="16457" name="Ink 73"/>
              <p:cNvPicPr>
                <a:picLocks noRot="1" noChangeAspect="1" noEditPoints="1" noChangeArrowheads="1" noChangeShapeType="1"/>
              </p:cNvPicPr>
              <p:nvPr/>
            </p:nvPicPr>
            <p:blipFill>
              <a:blip r:embed="rId42"/>
              <a:stretch>
                <a:fillRect/>
              </a:stretch>
            </p:blipFill>
            <p:spPr>
              <a:xfrm>
                <a:off x="5527120" y="2092198"/>
                <a:ext cx="3620120" cy="35441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458" name="Ink 74"/>
              <p14:cNvContentPartPr>
                <a14:cpLocks xmlns:a14="http://schemas.microsoft.com/office/drawing/2010/main" noRot="1" noChangeAspect="1" noEditPoints="1" noChangeArrowheads="1" noChangeShapeType="1"/>
              </p14:cNvContentPartPr>
              <p14:nvPr/>
            </p14:nvContentPartPr>
            <p14:xfrm>
              <a:off x="7251700" y="2446338"/>
              <a:ext cx="889000" cy="219075"/>
            </p14:xfrm>
          </p:contentPart>
        </mc:Choice>
        <mc:Fallback xmlns="">
          <p:pic>
            <p:nvPicPr>
              <p:cNvPr id="16458" name="Ink 74"/>
              <p:cNvPicPr>
                <a:picLocks noRot="1" noChangeAspect="1" noEditPoints="1" noChangeArrowheads="1" noChangeShapeType="1"/>
              </p:cNvPicPr>
              <p:nvPr/>
            </p:nvPicPr>
            <p:blipFill>
              <a:blip r:embed="rId44"/>
              <a:stretch>
                <a:fillRect/>
              </a:stretch>
            </p:blipFill>
            <p:spPr>
              <a:xfrm>
                <a:off x="7247019" y="2438064"/>
                <a:ext cx="902682" cy="23670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459" name="Ink 75"/>
              <p14:cNvContentPartPr>
                <a14:cpLocks xmlns:a14="http://schemas.microsoft.com/office/drawing/2010/main" noRot="1" noChangeAspect="1" noEditPoints="1" noChangeArrowheads="1" noChangeShapeType="1"/>
              </p14:cNvContentPartPr>
              <p14:nvPr/>
            </p14:nvContentPartPr>
            <p14:xfrm>
              <a:off x="8369300" y="2460625"/>
              <a:ext cx="760413" cy="217488"/>
            </p14:xfrm>
          </p:contentPart>
        </mc:Choice>
        <mc:Fallback xmlns="">
          <p:pic>
            <p:nvPicPr>
              <p:cNvPr id="16459" name="Ink 75"/>
              <p:cNvPicPr>
                <a:picLocks noRot="1" noChangeAspect="1" noEditPoints="1" noChangeArrowheads="1" noChangeShapeType="1"/>
              </p:cNvPicPr>
              <p:nvPr/>
            </p:nvPicPr>
            <p:blipFill>
              <a:blip r:embed="rId46"/>
              <a:stretch>
                <a:fillRect/>
              </a:stretch>
            </p:blipFill>
            <p:spPr>
              <a:xfrm>
                <a:off x="8359219" y="2453783"/>
                <a:ext cx="774095" cy="23369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460" name="Ink 76"/>
              <p14:cNvContentPartPr>
                <a14:cpLocks xmlns:a14="http://schemas.microsoft.com/office/drawing/2010/main" noRot="1" noChangeAspect="1" noEditPoints="1" noChangeArrowheads="1" noChangeShapeType="1"/>
              </p14:cNvContentPartPr>
              <p14:nvPr/>
            </p14:nvContentPartPr>
            <p14:xfrm>
              <a:off x="4454525" y="2789238"/>
              <a:ext cx="4278313" cy="1081087"/>
            </p14:xfrm>
          </p:contentPart>
        </mc:Choice>
        <mc:Fallback xmlns="">
          <p:pic>
            <p:nvPicPr>
              <p:cNvPr id="16460" name="Ink 76"/>
              <p:cNvPicPr>
                <a:picLocks noRot="1" noChangeAspect="1" noEditPoints="1" noChangeArrowheads="1" noChangeShapeType="1"/>
              </p:cNvPicPr>
              <p:nvPr/>
            </p:nvPicPr>
            <p:blipFill>
              <a:blip r:embed="rId48"/>
              <a:stretch>
                <a:fillRect/>
              </a:stretch>
            </p:blipFill>
            <p:spPr>
              <a:xfrm>
                <a:off x="4445165" y="2776638"/>
                <a:ext cx="4297393" cy="1103047"/>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461" name="Ink 77"/>
              <p14:cNvContentPartPr>
                <a14:cpLocks xmlns:a14="http://schemas.microsoft.com/office/drawing/2010/main" noRot="1" noChangeAspect="1" noEditPoints="1" noChangeArrowheads="1" noChangeShapeType="1"/>
              </p14:cNvContentPartPr>
              <p14:nvPr/>
            </p14:nvContentPartPr>
            <p14:xfrm>
              <a:off x="5056188" y="3503613"/>
              <a:ext cx="2757487" cy="874712"/>
            </p14:xfrm>
          </p:contentPart>
        </mc:Choice>
        <mc:Fallback xmlns="">
          <p:pic>
            <p:nvPicPr>
              <p:cNvPr id="16461" name="Ink 77"/>
              <p:cNvPicPr>
                <a:picLocks noRot="1" noChangeAspect="1" noEditPoints="1" noChangeArrowheads="1" noChangeShapeType="1"/>
              </p:cNvPicPr>
              <p:nvPr/>
            </p:nvPicPr>
            <p:blipFill>
              <a:blip r:embed="rId50"/>
              <a:stretch>
                <a:fillRect/>
              </a:stretch>
            </p:blipFill>
            <p:spPr>
              <a:xfrm>
                <a:off x="5048628" y="3497494"/>
                <a:ext cx="2777646" cy="88983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462" name="Ink 78"/>
              <p14:cNvContentPartPr>
                <a14:cpLocks xmlns:a14="http://schemas.microsoft.com/office/drawing/2010/main" noRot="1" noChangeAspect="1" noEditPoints="1" noChangeArrowheads="1" noChangeShapeType="1"/>
              </p14:cNvContentPartPr>
              <p14:nvPr/>
            </p14:nvContentPartPr>
            <p14:xfrm>
              <a:off x="4633913" y="4357688"/>
              <a:ext cx="379412" cy="912812"/>
            </p14:xfrm>
          </p:contentPart>
        </mc:Choice>
        <mc:Fallback xmlns="">
          <p:pic>
            <p:nvPicPr>
              <p:cNvPr id="16462" name="Ink 78"/>
              <p:cNvPicPr>
                <a:picLocks noRot="1" noChangeAspect="1" noEditPoints="1" noChangeArrowheads="1" noChangeShapeType="1"/>
              </p:cNvPicPr>
              <p:nvPr/>
            </p:nvPicPr>
            <p:blipFill>
              <a:blip r:embed="rId52"/>
              <a:stretch>
                <a:fillRect/>
              </a:stretch>
            </p:blipFill>
            <p:spPr>
              <a:xfrm>
                <a:off x="4627067" y="4351209"/>
                <a:ext cx="390942" cy="92505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463" name="Ink 79"/>
              <p14:cNvContentPartPr>
                <a14:cpLocks xmlns:a14="http://schemas.microsoft.com/office/drawing/2010/main" noRot="1" noChangeAspect="1" noEditPoints="1" noChangeArrowheads="1" noChangeShapeType="1"/>
              </p14:cNvContentPartPr>
              <p14:nvPr/>
            </p14:nvContentPartPr>
            <p14:xfrm>
              <a:off x="6819900" y="4510088"/>
              <a:ext cx="2159000" cy="1363662"/>
            </p14:xfrm>
          </p:contentPart>
        </mc:Choice>
        <mc:Fallback xmlns="">
          <p:pic>
            <p:nvPicPr>
              <p:cNvPr id="16463" name="Ink 79"/>
              <p:cNvPicPr>
                <a:picLocks noRot="1" noChangeAspect="1" noEditPoints="1" noChangeArrowheads="1" noChangeShapeType="1"/>
              </p:cNvPicPr>
              <p:nvPr/>
            </p:nvPicPr>
            <p:blipFill>
              <a:blip r:embed="rId54"/>
              <a:stretch>
                <a:fillRect/>
              </a:stretch>
            </p:blipFill>
            <p:spPr>
              <a:xfrm>
                <a:off x="6809820" y="4500029"/>
                <a:ext cx="2176281" cy="1385575"/>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464" name="Ink 80"/>
              <p14:cNvContentPartPr>
                <a14:cpLocks xmlns:a14="http://schemas.microsoft.com/office/drawing/2010/main" noRot="1" noChangeAspect="1" noEditPoints="1" noChangeArrowheads="1" noChangeShapeType="1"/>
              </p14:cNvContentPartPr>
              <p14:nvPr/>
            </p14:nvContentPartPr>
            <p14:xfrm>
              <a:off x="6173788" y="4743450"/>
              <a:ext cx="2363787" cy="679450"/>
            </p14:xfrm>
          </p:contentPart>
        </mc:Choice>
        <mc:Fallback xmlns="">
          <p:pic>
            <p:nvPicPr>
              <p:cNvPr id="16464" name="Ink 80"/>
              <p:cNvPicPr>
                <a:picLocks noRot="1" noChangeAspect="1" noEditPoints="1" noChangeArrowheads="1" noChangeShapeType="1"/>
              </p:cNvPicPr>
              <p:nvPr/>
            </p:nvPicPr>
            <p:blipFill>
              <a:blip r:embed="rId56"/>
              <a:stretch>
                <a:fillRect/>
              </a:stretch>
            </p:blipFill>
            <p:spPr>
              <a:xfrm>
                <a:off x="6164428" y="4740209"/>
                <a:ext cx="2383587" cy="69277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465" name="Ink 81"/>
              <p14:cNvContentPartPr>
                <a14:cpLocks xmlns:a14="http://schemas.microsoft.com/office/drawing/2010/main" noRot="1" noChangeAspect="1" noEditPoints="1" noChangeArrowheads="1" noChangeShapeType="1"/>
              </p14:cNvContentPartPr>
              <p14:nvPr/>
            </p14:nvContentPartPr>
            <p14:xfrm>
              <a:off x="8191500" y="5427663"/>
              <a:ext cx="685800" cy="312737"/>
            </p14:xfrm>
          </p:contentPart>
        </mc:Choice>
        <mc:Fallback xmlns="">
          <p:pic>
            <p:nvPicPr>
              <p:cNvPr id="16465" name="Ink 81"/>
              <p:cNvPicPr>
                <a:picLocks noRot="1" noChangeAspect="1" noEditPoints="1" noChangeArrowheads="1" noChangeShapeType="1"/>
              </p:cNvPicPr>
              <p:nvPr/>
            </p:nvPicPr>
            <p:blipFill>
              <a:blip r:embed="rId58"/>
              <a:stretch>
                <a:fillRect/>
              </a:stretch>
            </p:blipFill>
            <p:spPr>
              <a:xfrm>
                <a:off x="8187900" y="5423704"/>
                <a:ext cx="696240" cy="324253"/>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466" name="Ink 82"/>
              <p14:cNvContentPartPr>
                <a14:cpLocks xmlns:a14="http://schemas.microsoft.com/office/drawing/2010/main" noRot="1" noChangeAspect="1" noEditPoints="1" noChangeArrowheads="1" noChangeShapeType="1"/>
              </p14:cNvContentPartPr>
              <p14:nvPr/>
            </p14:nvContentPartPr>
            <p14:xfrm>
              <a:off x="7535863" y="5724525"/>
              <a:ext cx="1458912" cy="596900"/>
            </p14:xfrm>
          </p:contentPart>
        </mc:Choice>
        <mc:Fallback xmlns="">
          <p:pic>
            <p:nvPicPr>
              <p:cNvPr id="16466" name="Ink 82"/>
              <p:cNvPicPr>
                <a:picLocks noRot="1" noChangeAspect="1" noEditPoints="1" noChangeArrowheads="1" noChangeShapeType="1"/>
              </p:cNvPicPr>
              <p:nvPr/>
            </p:nvPicPr>
            <p:blipFill>
              <a:blip r:embed="rId60"/>
              <a:stretch>
                <a:fillRect/>
              </a:stretch>
            </p:blipFill>
            <p:spPr>
              <a:xfrm>
                <a:off x="7526864" y="5713725"/>
                <a:ext cx="1480510" cy="62030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467" name="Ink 83"/>
              <p14:cNvContentPartPr>
                <a14:cpLocks xmlns:a14="http://schemas.microsoft.com/office/drawing/2010/main" noRot="1" noChangeAspect="1" noEditPoints="1" noChangeArrowheads="1" noChangeShapeType="1"/>
              </p14:cNvContentPartPr>
              <p14:nvPr/>
            </p14:nvContentPartPr>
            <p14:xfrm>
              <a:off x="946150" y="3727450"/>
              <a:ext cx="265113" cy="236538"/>
            </p14:xfrm>
          </p:contentPart>
        </mc:Choice>
        <mc:Fallback xmlns="">
          <p:pic>
            <p:nvPicPr>
              <p:cNvPr id="16467" name="Ink 83"/>
              <p:cNvPicPr>
                <a:picLocks noRot="1" noChangeAspect="1" noEditPoints="1" noChangeArrowheads="1" noChangeShapeType="1"/>
              </p:cNvPicPr>
              <p:nvPr/>
            </p:nvPicPr>
            <p:blipFill>
              <a:blip r:embed="rId62"/>
              <a:stretch>
                <a:fillRect/>
              </a:stretch>
            </p:blipFill>
            <p:spPr>
              <a:xfrm>
                <a:off x="937865" y="3716649"/>
                <a:ext cx="284204" cy="2581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6468" name="Ink 84"/>
              <p14:cNvContentPartPr>
                <a14:cpLocks xmlns:a14="http://schemas.microsoft.com/office/drawing/2010/main" noRot="1" noChangeAspect="1" noEditPoints="1" noChangeArrowheads="1" noChangeShapeType="1"/>
              </p14:cNvContentPartPr>
              <p14:nvPr/>
            </p14:nvContentPartPr>
            <p14:xfrm>
              <a:off x="703263" y="1844675"/>
              <a:ext cx="354012" cy="539750"/>
            </p14:xfrm>
          </p:contentPart>
        </mc:Choice>
        <mc:Fallback xmlns="">
          <p:pic>
            <p:nvPicPr>
              <p:cNvPr id="16468" name="Ink 84"/>
              <p:cNvPicPr>
                <a:picLocks noRot="1" noChangeAspect="1" noEditPoints="1" noChangeArrowheads="1" noChangeShapeType="1"/>
              </p:cNvPicPr>
              <p:nvPr/>
            </p:nvPicPr>
            <p:blipFill>
              <a:blip r:embed="rId64"/>
              <a:stretch>
                <a:fillRect/>
              </a:stretch>
            </p:blipFill>
            <p:spPr>
              <a:xfrm>
                <a:off x="694980" y="1834233"/>
                <a:ext cx="370578" cy="555593"/>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6469" name="Ink 85"/>
              <p14:cNvContentPartPr>
                <a14:cpLocks xmlns:a14="http://schemas.microsoft.com/office/drawing/2010/main" noRot="1" noChangeAspect="1" noEditPoints="1" noChangeArrowheads="1" noChangeShapeType="1"/>
              </p14:cNvContentPartPr>
              <p14:nvPr/>
            </p14:nvContentPartPr>
            <p14:xfrm>
              <a:off x="3676650" y="1992313"/>
              <a:ext cx="1698625" cy="1546225"/>
            </p14:xfrm>
          </p:contentPart>
        </mc:Choice>
        <mc:Fallback xmlns="">
          <p:pic>
            <p:nvPicPr>
              <p:cNvPr id="16469" name="Ink 85"/>
              <p:cNvPicPr>
                <a:picLocks noRot="1" noChangeAspect="1" noEditPoints="1" noChangeArrowheads="1" noChangeShapeType="1"/>
              </p:cNvPicPr>
              <p:nvPr/>
            </p:nvPicPr>
            <p:blipFill>
              <a:blip r:embed="rId66"/>
              <a:stretch>
                <a:fillRect/>
              </a:stretch>
            </p:blipFill>
            <p:spPr>
              <a:xfrm>
                <a:off x="3670890" y="1989433"/>
                <a:ext cx="1707266" cy="1558465"/>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470" name="Ink 86"/>
              <p14:cNvContentPartPr>
                <a14:cpLocks xmlns:a14="http://schemas.microsoft.com/office/drawing/2010/main" noRot="1" noChangeAspect="1" noEditPoints="1" noChangeArrowheads="1" noChangeShapeType="1"/>
              </p14:cNvContentPartPr>
              <p14:nvPr/>
            </p14:nvContentPartPr>
            <p14:xfrm>
              <a:off x="4927600" y="3408363"/>
              <a:ext cx="3148013" cy="1027112"/>
            </p14:xfrm>
          </p:contentPart>
        </mc:Choice>
        <mc:Fallback xmlns="">
          <p:pic>
            <p:nvPicPr>
              <p:cNvPr id="16470" name="Ink 86"/>
              <p:cNvPicPr>
                <a:picLocks noRot="1" noChangeAspect="1" noEditPoints="1" noChangeArrowheads="1" noChangeShapeType="1"/>
              </p:cNvPicPr>
              <p:nvPr/>
            </p:nvPicPr>
            <p:blipFill>
              <a:blip r:embed="rId68"/>
              <a:stretch>
                <a:fillRect/>
              </a:stretch>
            </p:blipFill>
            <p:spPr>
              <a:xfrm>
                <a:off x="4917879" y="3397210"/>
                <a:ext cx="3169254" cy="1049777"/>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4B0588FF-3008-48B4-A265-06C63166542D}" type="slidenum">
              <a:rPr lang="en-US"/>
              <a:pPr>
                <a:defRPr/>
              </a:pPr>
              <a:t>26</a:t>
            </a:fld>
            <a:endParaRPr lang="en-US"/>
          </a:p>
        </p:txBody>
      </p:sp>
      <p:sp>
        <p:nvSpPr>
          <p:cNvPr id="17427" name="Rectangle 2"/>
          <p:cNvSpPr>
            <a:spLocks noGrp="1" noChangeArrowheads="1"/>
          </p:cNvSpPr>
          <p:nvPr>
            <p:ph type="title"/>
          </p:nvPr>
        </p:nvSpPr>
        <p:spPr/>
        <p:txBody>
          <a:bodyPr/>
          <a:lstStyle/>
          <a:p>
            <a:pPr eaLnBrk="1" hangingPunct="1"/>
            <a:r>
              <a:rPr lang="en-US" smtClean="0"/>
              <a:t>Joint Probability Distributions</a:t>
            </a:r>
          </a:p>
        </p:txBody>
      </p:sp>
      <p:sp>
        <p:nvSpPr>
          <p:cNvPr id="17428" name="Rectangle 3"/>
          <p:cNvSpPr>
            <a:spLocks noGrp="1" noChangeArrowheads="1"/>
          </p:cNvSpPr>
          <p:nvPr>
            <p:ph type="body" idx="1"/>
          </p:nvPr>
        </p:nvSpPr>
        <p:spPr>
          <a:xfrm>
            <a:off x="323850" y="765175"/>
            <a:ext cx="8458200" cy="2592388"/>
          </a:xfrm>
        </p:spPr>
        <p:txBody>
          <a:bodyPr/>
          <a:lstStyle/>
          <a:p>
            <a:pPr eaLnBrk="1" hangingPunct="1">
              <a:buFontTx/>
              <a:buChar char="•"/>
            </a:pPr>
            <a:r>
              <a:rPr lang="en-US" dirty="0" smtClean="0"/>
              <a:t>When we have multiple random variables, their </a:t>
            </a:r>
            <a:r>
              <a:rPr lang="en-US" dirty="0" smtClean="0">
                <a:solidFill>
                  <a:schemeClr val="accent6"/>
                </a:solidFill>
              </a:rPr>
              <a:t>joint distribution </a:t>
            </a:r>
            <a:r>
              <a:rPr lang="en-US" dirty="0" smtClean="0"/>
              <a:t>is a probability distribution over the variable Cartesian product </a:t>
            </a:r>
          </a:p>
          <a:p>
            <a:pPr lvl="1" eaLnBrk="1" hangingPunct="1"/>
            <a:r>
              <a:rPr lang="en-US" dirty="0" smtClean="0"/>
              <a:t>E.g., P(&lt;</a:t>
            </a:r>
            <a:r>
              <a:rPr lang="en-US" i="1" dirty="0" smtClean="0">
                <a:sym typeface="Symbol" pitchFamily="18" charset="2"/>
              </a:rPr>
              <a:t>X</a:t>
            </a:r>
            <a:r>
              <a:rPr lang="en-US" i="1" baseline="-25000" dirty="0" smtClean="0"/>
              <a:t>1 </a:t>
            </a:r>
            <a:r>
              <a:rPr lang="en-US" i="1" dirty="0" smtClean="0">
                <a:sym typeface="Symbol" pitchFamily="18" charset="2"/>
              </a:rPr>
              <a:t>,</a:t>
            </a:r>
            <a:r>
              <a:rPr lang="en-US" i="1" dirty="0" smtClean="0"/>
              <a:t>…., </a:t>
            </a:r>
            <a:r>
              <a:rPr lang="en-US" i="1" dirty="0" err="1" smtClean="0">
                <a:sym typeface="Symbol" pitchFamily="18" charset="2"/>
              </a:rPr>
              <a:t>X</a:t>
            </a:r>
            <a:r>
              <a:rPr lang="en-US" i="1" baseline="-25000" dirty="0" err="1" smtClean="0"/>
              <a:t>n</a:t>
            </a:r>
            <a:r>
              <a:rPr lang="en-US" dirty="0" smtClean="0">
                <a:sym typeface="Symbol" pitchFamily="18" charset="2"/>
              </a:rPr>
              <a:t>&gt; </a:t>
            </a:r>
            <a:r>
              <a:rPr lang="en-US" dirty="0" smtClean="0"/>
              <a:t>)</a:t>
            </a:r>
          </a:p>
          <a:p>
            <a:pPr lvl="1" eaLnBrk="1" hangingPunct="1"/>
            <a:r>
              <a:rPr lang="en-US" dirty="0" smtClean="0"/>
              <a:t>Think of a joint distribution over </a:t>
            </a:r>
            <a:r>
              <a:rPr lang="en-US" i="1" dirty="0" smtClean="0">
                <a:latin typeface="Times New Roman" pitchFamily="18" charset="0"/>
              </a:rPr>
              <a:t>n</a:t>
            </a:r>
            <a:r>
              <a:rPr lang="en-US" dirty="0" smtClean="0"/>
              <a:t> variables as an n-dimensional table</a:t>
            </a:r>
          </a:p>
          <a:p>
            <a:pPr lvl="1" eaLnBrk="1" hangingPunct="1"/>
            <a:r>
              <a:rPr lang="en-US" dirty="0" smtClean="0"/>
              <a:t>Each entry, indexed by </a:t>
            </a:r>
            <a:r>
              <a:rPr lang="en-US" i="1" dirty="0" smtClean="0">
                <a:latin typeface="Times New Roman" pitchFamily="18" charset="0"/>
                <a:sym typeface="Symbol" pitchFamily="18" charset="2"/>
              </a:rPr>
              <a:t>X</a:t>
            </a:r>
            <a:r>
              <a:rPr lang="en-US" i="1" baseline="-25000" dirty="0" smtClean="0">
                <a:latin typeface="Times New Roman" pitchFamily="18" charset="0"/>
              </a:rPr>
              <a:t>1</a:t>
            </a:r>
            <a:r>
              <a:rPr lang="en-US" i="1" dirty="0" smtClean="0">
                <a:latin typeface="Times New Roman" pitchFamily="18" charset="0"/>
              </a:rPr>
              <a:t> </a:t>
            </a:r>
            <a:r>
              <a:rPr lang="en-US" i="1" baseline="-25000" dirty="0" smtClean="0">
                <a:latin typeface="Times New Roman" pitchFamily="18" charset="0"/>
              </a:rPr>
              <a:t>= </a:t>
            </a:r>
            <a:r>
              <a:rPr lang="en-US" i="1" dirty="0" smtClean="0">
                <a:latin typeface="Times New Roman" pitchFamily="18" charset="0"/>
                <a:sym typeface="Symbol" pitchFamily="18" charset="2"/>
              </a:rPr>
              <a:t>x</a:t>
            </a:r>
            <a:r>
              <a:rPr lang="en-US" i="1" baseline="-25000" dirty="0" smtClean="0">
                <a:latin typeface="Times New Roman" pitchFamily="18" charset="0"/>
              </a:rPr>
              <a:t>1</a:t>
            </a:r>
            <a:r>
              <a:rPr lang="en-US" i="1" dirty="0" smtClean="0">
                <a:latin typeface="Times New Roman" pitchFamily="18" charset="0"/>
                <a:sym typeface="Symbol" pitchFamily="18" charset="2"/>
              </a:rPr>
              <a:t>,</a:t>
            </a:r>
            <a:r>
              <a:rPr lang="en-US" i="1" dirty="0" smtClean="0">
                <a:latin typeface="Times New Roman" pitchFamily="18" charset="0"/>
              </a:rPr>
              <a:t>…., </a:t>
            </a:r>
            <a:r>
              <a:rPr lang="en-US" i="1" dirty="0" err="1" smtClean="0">
                <a:latin typeface="Times New Roman" pitchFamily="18" charset="0"/>
                <a:sym typeface="Symbol" pitchFamily="18" charset="2"/>
              </a:rPr>
              <a:t>X</a:t>
            </a:r>
            <a:r>
              <a:rPr lang="en-US" i="1" baseline="-25000" dirty="0" err="1" smtClean="0">
                <a:latin typeface="Times New Roman" pitchFamily="18" charset="0"/>
              </a:rPr>
              <a:t>n</a:t>
            </a:r>
            <a:r>
              <a:rPr lang="en-US" i="1" dirty="0" smtClean="0">
                <a:latin typeface="Times New Roman" pitchFamily="18" charset="0"/>
                <a:sym typeface="Symbol" pitchFamily="18" charset="2"/>
              </a:rPr>
              <a:t>= </a:t>
            </a:r>
            <a:r>
              <a:rPr lang="en-US" i="1" dirty="0" err="1" smtClean="0">
                <a:latin typeface="Times New Roman" pitchFamily="18" charset="0"/>
                <a:sym typeface="Symbol" pitchFamily="18" charset="2"/>
              </a:rPr>
              <a:t>x</a:t>
            </a:r>
            <a:r>
              <a:rPr lang="en-US" i="1" baseline="-25000" dirty="0" err="1" smtClean="0">
                <a:latin typeface="Times New Roman" pitchFamily="18" charset="0"/>
              </a:rPr>
              <a:t>n</a:t>
            </a:r>
            <a:r>
              <a:rPr lang="en-US" dirty="0" smtClean="0">
                <a:sym typeface="Symbol" pitchFamily="18" charset="2"/>
              </a:rPr>
              <a:t>  corresponds to  </a:t>
            </a:r>
            <a:r>
              <a:rPr lang="en-US" i="1" dirty="0" smtClean="0">
                <a:latin typeface="Times New Roman" pitchFamily="18" charset="0"/>
              </a:rPr>
              <a:t>P(</a:t>
            </a:r>
            <a:r>
              <a:rPr lang="en-US" i="1" dirty="0" smtClean="0">
                <a:latin typeface="Times New Roman" pitchFamily="18" charset="0"/>
                <a:sym typeface="Symbol" pitchFamily="18" charset="2"/>
              </a:rPr>
              <a:t>X</a:t>
            </a:r>
            <a:r>
              <a:rPr lang="en-US" i="1" baseline="-25000" dirty="0" smtClean="0">
                <a:latin typeface="Times New Roman" pitchFamily="18" charset="0"/>
              </a:rPr>
              <a:t>1</a:t>
            </a:r>
            <a:r>
              <a:rPr lang="en-US" i="1" dirty="0" smtClean="0">
                <a:latin typeface="Times New Roman" pitchFamily="18" charset="0"/>
              </a:rPr>
              <a:t> </a:t>
            </a:r>
            <a:r>
              <a:rPr lang="en-US" i="1" baseline="-25000" dirty="0" smtClean="0">
                <a:latin typeface="Times New Roman" pitchFamily="18" charset="0"/>
              </a:rPr>
              <a:t>= </a:t>
            </a:r>
            <a:r>
              <a:rPr lang="en-US" i="1" dirty="0" smtClean="0">
                <a:latin typeface="Times New Roman" pitchFamily="18" charset="0"/>
                <a:sym typeface="Symbol" pitchFamily="18" charset="2"/>
              </a:rPr>
              <a:t>x</a:t>
            </a:r>
            <a:r>
              <a:rPr lang="en-US" i="1" baseline="-25000" dirty="0" smtClean="0">
                <a:latin typeface="Times New Roman" pitchFamily="18" charset="0"/>
              </a:rPr>
              <a:t>1</a:t>
            </a:r>
            <a:r>
              <a:rPr lang="en-US" i="1" dirty="0" smtClean="0">
                <a:latin typeface="Times New Roman" pitchFamily="18" charset="0"/>
                <a:sym typeface="Symbol" pitchFamily="18" charset="2"/>
              </a:rPr>
              <a:t> </a:t>
            </a:r>
            <a:r>
              <a:rPr lang="en-US" dirty="0" smtClean="0">
                <a:sym typeface="Symbol" pitchFamily="18" charset="2"/>
              </a:rPr>
              <a:t></a:t>
            </a:r>
            <a:r>
              <a:rPr lang="en-US" i="1" dirty="0" smtClean="0">
                <a:latin typeface="Times New Roman" pitchFamily="18" charset="0"/>
                <a:sym typeface="Symbol" pitchFamily="18" charset="2"/>
              </a:rPr>
              <a:t> </a:t>
            </a:r>
            <a:r>
              <a:rPr lang="en-US" i="1" dirty="0" smtClean="0">
                <a:latin typeface="Times New Roman" pitchFamily="18" charset="0"/>
              </a:rPr>
              <a:t>…. </a:t>
            </a:r>
            <a:r>
              <a:rPr lang="en-US" dirty="0" smtClean="0">
                <a:sym typeface="Symbol" pitchFamily="18" charset="2"/>
              </a:rPr>
              <a:t></a:t>
            </a:r>
            <a:r>
              <a:rPr lang="en-US" i="1" dirty="0" smtClean="0">
                <a:latin typeface="Times New Roman" pitchFamily="18" charset="0"/>
              </a:rPr>
              <a:t> </a:t>
            </a:r>
            <a:r>
              <a:rPr lang="en-US" i="1" dirty="0" err="1" smtClean="0">
                <a:latin typeface="Times New Roman" pitchFamily="18" charset="0"/>
                <a:sym typeface="Symbol" pitchFamily="18" charset="2"/>
              </a:rPr>
              <a:t>X</a:t>
            </a:r>
            <a:r>
              <a:rPr lang="en-US" i="1" baseline="-25000" dirty="0" err="1" smtClean="0">
                <a:latin typeface="Times New Roman" pitchFamily="18" charset="0"/>
              </a:rPr>
              <a:t>n</a:t>
            </a:r>
            <a:r>
              <a:rPr lang="en-US" i="1" dirty="0" smtClean="0">
                <a:latin typeface="Times New Roman" pitchFamily="18" charset="0"/>
                <a:sym typeface="Symbol" pitchFamily="18" charset="2"/>
              </a:rPr>
              <a:t>= </a:t>
            </a:r>
            <a:r>
              <a:rPr lang="en-US" i="1" dirty="0" err="1" smtClean="0">
                <a:latin typeface="Times New Roman" pitchFamily="18" charset="0"/>
                <a:sym typeface="Symbol" pitchFamily="18" charset="2"/>
              </a:rPr>
              <a:t>x</a:t>
            </a:r>
            <a:r>
              <a:rPr lang="en-US" i="1" baseline="-25000" dirty="0" err="1" smtClean="0">
                <a:latin typeface="Times New Roman" pitchFamily="18" charset="0"/>
              </a:rPr>
              <a:t>n</a:t>
            </a:r>
            <a:r>
              <a:rPr lang="en-US" dirty="0" smtClean="0">
                <a:sym typeface="Symbol" pitchFamily="18" charset="2"/>
              </a:rPr>
              <a:t> </a:t>
            </a:r>
            <a:r>
              <a:rPr lang="en-US" i="1" dirty="0" smtClean="0">
                <a:latin typeface="Times New Roman" pitchFamily="18" charset="0"/>
              </a:rPr>
              <a:t>)</a:t>
            </a:r>
          </a:p>
          <a:p>
            <a:pPr lvl="1" eaLnBrk="1" hangingPunct="1"/>
            <a:r>
              <a:rPr lang="en-US" dirty="0" smtClean="0"/>
              <a:t>The sum of entries across the whole table is 1</a:t>
            </a:r>
          </a:p>
        </p:txBody>
      </p:sp>
      <p:pic>
        <p:nvPicPr>
          <p:cNvPr id="686084" name="Picture 4" descr="dentist-joint"/>
          <p:cNvPicPr>
            <a:picLocks noChangeAspect="1" noChangeArrowheads="1"/>
          </p:cNvPicPr>
          <p:nvPr/>
        </p:nvPicPr>
        <p:blipFill>
          <a:blip r:embed="rId3" cstate="print"/>
          <a:srcRect/>
          <a:stretch>
            <a:fillRect/>
          </a:stretch>
        </p:blipFill>
        <p:spPr bwMode="auto">
          <a:xfrm>
            <a:off x="500034" y="4714884"/>
            <a:ext cx="4824412" cy="19129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7430" name="Ink 22"/>
              <p14:cNvContentPartPr>
                <a14:cpLocks xmlns:a14="http://schemas.microsoft.com/office/drawing/2010/main" noRot="1" noChangeAspect="1" noEditPoints="1" noChangeArrowheads="1" noChangeShapeType="1"/>
              </p14:cNvContentPartPr>
              <p14:nvPr/>
            </p14:nvContentPartPr>
            <p14:xfrm>
              <a:off x="1135063" y="1179513"/>
              <a:ext cx="6249987" cy="2203450"/>
            </p14:xfrm>
          </p:contentPart>
        </mc:Choice>
        <mc:Fallback xmlns="">
          <p:pic>
            <p:nvPicPr>
              <p:cNvPr id="17430" name="Ink 22"/>
              <p:cNvPicPr>
                <a:picLocks noRot="1" noChangeAspect="1" noEditPoints="1" noChangeArrowheads="1" noChangeShapeType="1"/>
              </p:cNvPicPr>
              <p:nvPr/>
            </p:nvPicPr>
            <p:blipFill>
              <a:blip r:embed="rId5"/>
              <a:stretch>
                <a:fillRect/>
              </a:stretch>
            </p:blipFill>
            <p:spPr>
              <a:xfrm>
                <a:off x="1132543" y="1169074"/>
                <a:ext cx="6263307" cy="222468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431" name="Ink 23"/>
              <p14:cNvContentPartPr>
                <a14:cpLocks xmlns:a14="http://schemas.microsoft.com/office/drawing/2010/main" noRot="1" noChangeAspect="1" noEditPoints="1" noChangeArrowheads="1" noChangeShapeType="1"/>
              </p14:cNvContentPartPr>
              <p14:nvPr/>
            </p14:nvContentPartPr>
            <p14:xfrm>
              <a:off x="8175625" y="2978150"/>
              <a:ext cx="785813" cy="657225"/>
            </p14:xfrm>
          </p:contentPart>
        </mc:Choice>
        <mc:Fallback xmlns="">
          <p:pic>
            <p:nvPicPr>
              <p:cNvPr id="17431" name="Ink 23"/>
              <p:cNvPicPr>
                <a:picLocks noRot="1" noChangeAspect="1" noEditPoints="1" noChangeArrowheads="1" noChangeShapeType="1"/>
              </p:cNvPicPr>
              <p:nvPr/>
            </p:nvPicPr>
            <p:blipFill>
              <a:blip r:embed="rId7"/>
              <a:stretch>
                <a:fillRect/>
              </a:stretch>
            </p:blipFill>
            <p:spPr>
              <a:xfrm>
                <a:off x="8166262" y="2968072"/>
                <a:ext cx="805620" cy="6770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432" name="Ink 24"/>
              <p14:cNvContentPartPr>
                <a14:cpLocks xmlns:a14="http://schemas.microsoft.com/office/drawing/2010/main" noRot="1" noChangeAspect="1" noEditPoints="1" noChangeArrowheads="1" noChangeShapeType="1"/>
              </p14:cNvContentPartPr>
              <p14:nvPr/>
            </p14:nvContentPartPr>
            <p14:xfrm>
              <a:off x="5346700" y="5289550"/>
              <a:ext cx="619125" cy="304800"/>
            </p14:xfrm>
          </p:contentPart>
        </mc:Choice>
        <mc:Fallback xmlns="">
          <p:pic>
            <p:nvPicPr>
              <p:cNvPr id="17432" name="Ink 24"/>
              <p:cNvPicPr>
                <a:picLocks noRot="1" noChangeAspect="1" noEditPoints="1" noChangeArrowheads="1" noChangeShapeType="1"/>
              </p:cNvPicPr>
              <p:nvPr/>
            </p:nvPicPr>
            <p:blipFill>
              <a:blip r:embed="rId9"/>
              <a:stretch>
                <a:fillRect/>
              </a:stretch>
            </p:blipFill>
            <p:spPr>
              <a:xfrm>
                <a:off x="5336981" y="5279114"/>
                <a:ext cx="636763" cy="32423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433" name="Ink 25"/>
              <p14:cNvContentPartPr>
                <a14:cpLocks xmlns:a14="http://schemas.microsoft.com/office/drawing/2010/main" noRot="1" noChangeAspect="1" noEditPoints="1" noChangeArrowheads="1" noChangeShapeType="1"/>
              </p14:cNvContentPartPr>
              <p14:nvPr/>
            </p14:nvContentPartPr>
            <p14:xfrm>
              <a:off x="320675" y="5807075"/>
              <a:ext cx="220663" cy="236538"/>
            </p14:xfrm>
          </p:contentPart>
        </mc:Choice>
        <mc:Fallback xmlns="">
          <p:pic>
            <p:nvPicPr>
              <p:cNvPr id="17433" name="Ink 25"/>
              <p:cNvPicPr>
                <a:picLocks noRot="1" noChangeAspect="1" noEditPoints="1" noChangeArrowheads="1" noChangeShapeType="1"/>
              </p:cNvPicPr>
              <p:nvPr/>
            </p:nvPicPr>
            <p:blipFill>
              <a:blip r:embed="rId11"/>
              <a:stretch>
                <a:fillRect/>
              </a:stretch>
            </p:blipFill>
            <p:spPr>
              <a:xfrm>
                <a:off x="313836" y="5801315"/>
                <a:ext cx="234342" cy="24877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34" name="Ink 26"/>
              <p14:cNvContentPartPr>
                <a14:cpLocks xmlns:a14="http://schemas.microsoft.com/office/drawing/2010/main" noRot="1" noChangeAspect="1" noEditPoints="1" noChangeArrowheads="1" noChangeShapeType="1"/>
              </p14:cNvContentPartPr>
              <p14:nvPr/>
            </p14:nvContentPartPr>
            <p14:xfrm>
              <a:off x="285750" y="6192838"/>
              <a:ext cx="296863" cy="123825"/>
            </p14:xfrm>
          </p:contentPart>
        </mc:Choice>
        <mc:Fallback xmlns="">
          <p:pic>
            <p:nvPicPr>
              <p:cNvPr id="17434" name="Ink 26"/>
              <p:cNvPicPr>
                <a:picLocks noRot="1" noChangeAspect="1" noEditPoints="1" noChangeArrowheads="1" noChangeShapeType="1"/>
              </p:cNvPicPr>
              <p:nvPr/>
            </p:nvPicPr>
            <p:blipFill>
              <a:blip r:embed="rId13"/>
              <a:stretch>
                <a:fillRect/>
              </a:stretch>
            </p:blipFill>
            <p:spPr>
              <a:xfrm>
                <a:off x="277474" y="6184559"/>
                <a:ext cx="315215" cy="13498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435" name="Ink 27"/>
              <p14:cNvContentPartPr>
                <a14:cpLocks xmlns:a14="http://schemas.microsoft.com/office/drawing/2010/main" noRot="1" noChangeAspect="1" noEditPoints="1" noChangeArrowheads="1" noChangeShapeType="1"/>
              </p14:cNvContentPartPr>
              <p14:nvPr/>
            </p14:nvContentPartPr>
            <p14:xfrm>
              <a:off x="2146300" y="4484688"/>
              <a:ext cx="238125" cy="203200"/>
            </p14:xfrm>
          </p:contentPart>
        </mc:Choice>
        <mc:Fallback xmlns="">
          <p:pic>
            <p:nvPicPr>
              <p:cNvPr id="17435" name="Ink 27"/>
              <p:cNvPicPr>
                <a:picLocks noRot="1" noChangeAspect="1" noEditPoints="1" noChangeArrowheads="1" noChangeShapeType="1"/>
              </p:cNvPicPr>
              <p:nvPr/>
            </p:nvPicPr>
            <p:blipFill>
              <a:blip r:embed="rId15"/>
              <a:stretch>
                <a:fillRect/>
              </a:stretch>
            </p:blipFill>
            <p:spPr>
              <a:xfrm>
                <a:off x="2139816" y="4477482"/>
                <a:ext cx="248212" cy="21725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436" name="Ink 28"/>
              <p14:cNvContentPartPr>
                <a14:cpLocks xmlns:a14="http://schemas.microsoft.com/office/drawing/2010/main" noRot="1" noChangeAspect="1" noEditPoints="1" noChangeArrowheads="1" noChangeShapeType="1"/>
              </p14:cNvContentPartPr>
              <p14:nvPr/>
            </p14:nvContentPartPr>
            <p14:xfrm>
              <a:off x="4165600" y="4486275"/>
              <a:ext cx="163513" cy="307975"/>
            </p14:xfrm>
          </p:contentPart>
        </mc:Choice>
        <mc:Fallback xmlns="">
          <p:pic>
            <p:nvPicPr>
              <p:cNvPr id="17436" name="Ink 28"/>
              <p:cNvPicPr>
                <a:picLocks noRot="1" noChangeAspect="1" noEditPoints="1" noChangeArrowheads="1" noChangeShapeType="1"/>
              </p:cNvPicPr>
              <p:nvPr/>
            </p:nvPicPr>
            <p:blipFill>
              <a:blip r:embed="rId17"/>
              <a:stretch>
                <a:fillRect/>
              </a:stretch>
            </p:blipFill>
            <p:spPr>
              <a:xfrm>
                <a:off x="4161278" y="4478350"/>
                <a:ext cx="171797" cy="32166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437" name="Ink 29"/>
              <p14:cNvContentPartPr>
                <a14:cpLocks xmlns:a14="http://schemas.microsoft.com/office/drawing/2010/main" noRot="1" noChangeAspect="1" noEditPoints="1" noChangeArrowheads="1" noChangeShapeType="1"/>
              </p14:cNvContentPartPr>
              <p14:nvPr/>
            </p14:nvContentPartPr>
            <p14:xfrm>
              <a:off x="6286500" y="1668463"/>
              <a:ext cx="2465388" cy="527050"/>
            </p14:xfrm>
          </p:contentPart>
        </mc:Choice>
        <mc:Fallback xmlns="">
          <p:pic>
            <p:nvPicPr>
              <p:cNvPr id="17437" name="Ink 29"/>
              <p:cNvPicPr>
                <a:picLocks noRot="1" noChangeAspect="1" noEditPoints="1" noChangeArrowheads="1" noChangeShapeType="1"/>
              </p:cNvPicPr>
              <p:nvPr/>
            </p:nvPicPr>
            <p:blipFill>
              <a:blip r:embed="rId19"/>
              <a:stretch>
                <a:fillRect/>
              </a:stretch>
            </p:blipFill>
            <p:spPr>
              <a:xfrm>
                <a:off x="6282180" y="1660183"/>
                <a:ext cx="2475468" cy="54145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438" name="Ink 30"/>
              <p14:cNvContentPartPr>
                <a14:cpLocks xmlns:a14="http://schemas.microsoft.com/office/drawing/2010/main" noRot="1" noChangeAspect="1" noEditPoints="1" noChangeArrowheads="1" noChangeShapeType="1"/>
              </p14:cNvContentPartPr>
              <p14:nvPr/>
            </p14:nvContentPartPr>
            <p14:xfrm>
              <a:off x="6269038" y="2054225"/>
              <a:ext cx="2738437" cy="339725"/>
            </p14:xfrm>
          </p:contentPart>
        </mc:Choice>
        <mc:Fallback xmlns="">
          <p:pic>
            <p:nvPicPr>
              <p:cNvPr id="17438" name="Ink 30"/>
              <p:cNvPicPr>
                <a:picLocks noRot="1" noChangeAspect="1" noEditPoints="1" noChangeArrowheads="1" noChangeShapeType="1"/>
              </p:cNvPicPr>
              <p:nvPr/>
            </p:nvPicPr>
            <p:blipFill>
              <a:blip r:embed="rId21"/>
              <a:stretch>
                <a:fillRect/>
              </a:stretch>
            </p:blipFill>
            <p:spPr>
              <a:xfrm>
                <a:off x="6266158" y="2044508"/>
                <a:ext cx="2751037" cy="35268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439" name="Ink 31"/>
              <p14:cNvContentPartPr>
                <a14:cpLocks xmlns:a14="http://schemas.microsoft.com/office/drawing/2010/main" noRot="1" noChangeAspect="1" noEditPoints="1" noChangeArrowheads="1" noChangeShapeType="1"/>
              </p14:cNvContentPartPr>
              <p14:nvPr/>
            </p14:nvContentPartPr>
            <p14:xfrm>
              <a:off x="8040688" y="2425700"/>
              <a:ext cx="368300" cy="585788"/>
            </p14:xfrm>
          </p:contentPart>
        </mc:Choice>
        <mc:Fallback xmlns="">
          <p:pic>
            <p:nvPicPr>
              <p:cNvPr id="17439" name="Ink 31"/>
              <p:cNvPicPr>
                <a:picLocks noRot="1" noChangeAspect="1" noEditPoints="1" noChangeArrowheads="1" noChangeShapeType="1"/>
              </p:cNvPicPr>
              <p:nvPr/>
            </p:nvPicPr>
            <p:blipFill>
              <a:blip r:embed="rId23"/>
              <a:stretch>
                <a:fillRect/>
              </a:stretch>
            </p:blipFill>
            <p:spPr>
              <a:xfrm>
                <a:off x="8028807" y="2413819"/>
                <a:ext cx="386301" cy="603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440" name="Ink 32"/>
              <p14:cNvContentPartPr>
                <a14:cpLocks xmlns:a14="http://schemas.microsoft.com/office/drawing/2010/main" noRot="1" noChangeAspect="1" noEditPoints="1" noChangeArrowheads="1" noChangeShapeType="1"/>
              </p14:cNvContentPartPr>
              <p14:nvPr/>
            </p14:nvContentPartPr>
            <p14:xfrm>
              <a:off x="7893050" y="3629025"/>
              <a:ext cx="852488" cy="652463"/>
            </p14:xfrm>
          </p:contentPart>
        </mc:Choice>
        <mc:Fallback xmlns="">
          <p:pic>
            <p:nvPicPr>
              <p:cNvPr id="17440" name="Ink 32"/>
              <p:cNvPicPr>
                <a:picLocks noRot="1" noChangeAspect="1" noEditPoints="1" noChangeArrowheads="1" noChangeShapeType="1"/>
              </p:cNvPicPr>
              <p:nvPr/>
            </p:nvPicPr>
            <p:blipFill>
              <a:blip r:embed="rId25"/>
              <a:stretch>
                <a:fillRect/>
              </a:stretch>
            </p:blipFill>
            <p:spPr>
              <a:xfrm>
                <a:off x="7882259" y="3622187"/>
                <a:ext cx="876588" cy="673336"/>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CPSC 322, Lecture 24</a:t>
            </a:r>
          </a:p>
        </p:txBody>
      </p:sp>
      <p:sp>
        <p:nvSpPr>
          <p:cNvPr id="6" name="Slide Number Placeholder 4"/>
          <p:cNvSpPr>
            <a:spLocks noGrp="1"/>
          </p:cNvSpPr>
          <p:nvPr>
            <p:ph type="sldNum" sz="quarter" idx="12"/>
          </p:nvPr>
        </p:nvSpPr>
        <p:spPr/>
        <p:txBody>
          <a:bodyPr/>
          <a:lstStyle/>
          <a:p>
            <a:pPr>
              <a:defRPr/>
            </a:pPr>
            <a:r>
              <a:rPr lang="en-US"/>
              <a:t>Slide </a:t>
            </a:r>
            <a:fld id="{AE0A896E-62F6-40F8-A570-7094919F1047}" type="slidenum">
              <a:rPr lang="en-US"/>
              <a:pPr>
                <a:defRPr/>
              </a:pPr>
              <a:t>27</a:t>
            </a:fld>
            <a:endParaRPr lang="en-US"/>
          </a:p>
        </p:txBody>
      </p:sp>
      <p:sp>
        <p:nvSpPr>
          <p:cNvPr id="18455" name="Rectangle 2"/>
          <p:cNvSpPr>
            <a:spLocks noChangeArrowheads="1"/>
          </p:cNvSpPr>
          <p:nvPr/>
        </p:nvSpPr>
        <p:spPr bwMode="auto">
          <a:xfrm>
            <a:off x="214313" y="260350"/>
            <a:ext cx="8929687" cy="135255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Question</a:t>
            </a:r>
          </a:p>
        </p:txBody>
      </p:sp>
      <p:sp>
        <p:nvSpPr>
          <p:cNvPr id="18456" name="Rectangle 3"/>
          <p:cNvSpPr>
            <a:spLocks noChangeArrowheads="1"/>
          </p:cNvSpPr>
          <p:nvPr/>
        </p:nvSpPr>
        <p:spPr bwMode="auto">
          <a:xfrm>
            <a:off x="228600" y="1371600"/>
            <a:ext cx="8458200" cy="4495800"/>
          </a:xfrm>
          <a:prstGeom prst="rect">
            <a:avLst/>
          </a:prstGeom>
          <a:noFill/>
          <a:ln w="9525">
            <a:noFill/>
            <a:miter lim="800000"/>
            <a:headEnd/>
            <a:tailEnd/>
          </a:ln>
        </p:spPr>
        <p:txBody>
          <a:bodyPr/>
          <a:lstStyle/>
          <a:p>
            <a:pPr marL="342900" indent="-342900">
              <a:lnSpc>
                <a:spcPct val="90000"/>
              </a:lnSpc>
              <a:spcBef>
                <a:spcPct val="20000"/>
              </a:spcBef>
            </a:pPr>
            <a:endParaRPr lang="en-US" dirty="0">
              <a:latin typeface="Arial Unicode MS" pitchFamily="34" charset="-128"/>
            </a:endParaRPr>
          </a:p>
          <a:p>
            <a:pPr marL="742950" lvl="1" indent="-285750">
              <a:spcBef>
                <a:spcPct val="20000"/>
              </a:spcBef>
              <a:buClr>
                <a:schemeClr val="tx1"/>
              </a:buClr>
              <a:buSzPct val="120000"/>
              <a:buFontTx/>
              <a:buChar char="•"/>
            </a:pPr>
            <a:r>
              <a:rPr lang="en-US" dirty="0">
                <a:latin typeface="Arial Unicode MS" pitchFamily="34" charset="-128"/>
              </a:rPr>
              <a:t>If you have the joint of n variables. Can you compute the probability distribution for each variable?</a:t>
            </a:r>
          </a:p>
          <a:p>
            <a:pPr marL="742950" lvl="1" indent="-285750">
              <a:spcBef>
                <a:spcPct val="20000"/>
              </a:spcBef>
              <a:buClr>
                <a:schemeClr val="tx1"/>
              </a:buClr>
              <a:buSzPct val="120000"/>
              <a:buFontTx/>
              <a:buChar char="•"/>
            </a:pPr>
            <a:endParaRPr lang="en-US" dirty="0">
              <a:latin typeface="Arial Unicode MS" pitchFamily="34" charset="-128"/>
            </a:endParaRPr>
          </a:p>
          <a:p>
            <a:pPr marL="742950" lvl="1" indent="-285750">
              <a:spcBef>
                <a:spcPct val="20000"/>
              </a:spcBef>
              <a:buClr>
                <a:schemeClr val="tx1"/>
              </a:buClr>
              <a:buSzPct val="120000"/>
              <a:buFontTx/>
              <a:buChar char="•"/>
            </a:pPr>
            <a:endParaRPr lang="en-US" dirty="0">
              <a:latin typeface="Arial Unicode MS" pitchFamily="34" charset="-128"/>
            </a:endParaRPr>
          </a:p>
          <a:p>
            <a:pPr marL="342900" indent="-342900">
              <a:lnSpc>
                <a:spcPct val="140000"/>
              </a:lnSpc>
              <a:spcBef>
                <a:spcPct val="20000"/>
              </a:spcBef>
            </a:pPr>
            <a:endParaRPr lang="en-US" sz="3200"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8457" name="Ink 25"/>
              <p14:cNvContentPartPr>
                <a14:cpLocks xmlns:a14="http://schemas.microsoft.com/office/drawing/2010/main" noRot="1" noChangeAspect="1" noEditPoints="1" noChangeArrowheads="1" noChangeShapeType="1"/>
              </p14:cNvContentPartPr>
              <p14:nvPr/>
            </p14:nvContentPartPr>
            <p14:xfrm>
              <a:off x="8001000" y="1841500"/>
              <a:ext cx="255588" cy="1366838"/>
            </p14:xfrm>
          </p:contentPart>
        </mc:Choice>
        <mc:Fallback xmlns="">
          <p:pic>
            <p:nvPicPr>
              <p:cNvPr id="18457" name="Ink 25"/>
              <p:cNvPicPr>
                <a:picLocks noRot="1" noChangeAspect="1" noEditPoints="1" noChangeArrowheads="1" noChangeShapeType="1"/>
              </p:cNvPicPr>
              <p:nvPr/>
            </p:nvPicPr>
            <p:blipFill>
              <a:blip r:embed="rId4"/>
              <a:stretch>
                <a:fillRect/>
              </a:stretch>
            </p:blipFill>
            <p:spPr>
              <a:xfrm>
                <a:off x="7996680" y="1838620"/>
                <a:ext cx="272147" cy="13761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58" name="Ink 26"/>
              <p14:cNvContentPartPr>
                <a14:cpLocks xmlns:a14="http://schemas.microsoft.com/office/drawing/2010/main" noRot="1" noChangeAspect="1" noEditPoints="1" noChangeArrowheads="1" noChangeShapeType="1"/>
              </p14:cNvContentPartPr>
              <p14:nvPr/>
            </p14:nvContentPartPr>
            <p14:xfrm>
              <a:off x="2740025" y="3067050"/>
              <a:ext cx="554038" cy="369888"/>
            </p14:xfrm>
          </p:contentPart>
        </mc:Choice>
        <mc:Fallback xmlns="">
          <p:pic>
            <p:nvPicPr>
              <p:cNvPr id="18458" name="Ink 26"/>
              <p:cNvPicPr>
                <a:picLocks noRot="1" noChangeAspect="1" noEditPoints="1" noChangeArrowheads="1" noChangeShapeType="1"/>
              </p:cNvPicPr>
              <p:nvPr/>
            </p:nvPicPr>
            <p:blipFill>
              <a:blip r:embed="rId6"/>
              <a:stretch>
                <a:fillRect/>
              </a:stretch>
            </p:blipFill>
            <p:spPr>
              <a:xfrm>
                <a:off x="2731745" y="3058046"/>
                <a:ext cx="566998" cy="38393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59" name="Ink 27"/>
              <p14:cNvContentPartPr>
                <a14:cpLocks xmlns:a14="http://schemas.microsoft.com/office/drawing/2010/main" noRot="1" noChangeAspect="1" noEditPoints="1" noChangeArrowheads="1" noChangeShapeType="1"/>
              </p14:cNvContentPartPr>
              <p14:nvPr/>
            </p14:nvContentPartPr>
            <p14:xfrm>
              <a:off x="3905250" y="3162300"/>
              <a:ext cx="542925" cy="304800"/>
            </p14:xfrm>
          </p:contentPart>
        </mc:Choice>
        <mc:Fallback xmlns="">
          <p:pic>
            <p:nvPicPr>
              <p:cNvPr id="18459" name="Ink 27"/>
              <p:cNvPicPr>
                <a:picLocks noRot="1" noChangeAspect="1" noEditPoints="1" noChangeArrowheads="1" noChangeShapeType="1"/>
              </p:cNvPicPr>
              <p:nvPr/>
            </p:nvPicPr>
            <p:blipFill>
              <a:blip r:embed="rId8"/>
              <a:stretch>
                <a:fillRect/>
              </a:stretch>
            </p:blipFill>
            <p:spPr>
              <a:xfrm>
                <a:off x="3898049" y="3157622"/>
                <a:ext cx="553006" cy="3159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60" name="Ink 28"/>
              <p14:cNvContentPartPr>
                <a14:cpLocks xmlns:a14="http://schemas.microsoft.com/office/drawing/2010/main" noRot="1" noChangeAspect="1" noEditPoints="1" noChangeArrowheads="1" noChangeShapeType="1"/>
              </p14:cNvContentPartPr>
              <p14:nvPr/>
            </p14:nvContentPartPr>
            <p14:xfrm>
              <a:off x="4657725" y="3176588"/>
              <a:ext cx="500063" cy="136525"/>
            </p14:xfrm>
          </p:contentPart>
        </mc:Choice>
        <mc:Fallback xmlns="">
          <p:pic>
            <p:nvPicPr>
              <p:cNvPr id="18460" name="Ink 28"/>
              <p:cNvPicPr>
                <a:picLocks noRot="1" noChangeAspect="1" noEditPoints="1" noChangeArrowheads="1" noChangeShapeType="1"/>
              </p:cNvPicPr>
              <p:nvPr/>
            </p:nvPicPr>
            <p:blipFill>
              <a:blip r:embed="rId10"/>
              <a:stretch>
                <a:fillRect/>
              </a:stretch>
            </p:blipFill>
            <p:spPr>
              <a:xfrm>
                <a:off x="4646925" y="3167247"/>
                <a:ext cx="514824" cy="15161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61" name="Ink 29"/>
              <p14:cNvContentPartPr>
                <a14:cpLocks xmlns:a14="http://schemas.microsoft.com/office/drawing/2010/main" noRot="1" noChangeAspect="1" noEditPoints="1" noChangeArrowheads="1" noChangeShapeType="1"/>
              </p14:cNvContentPartPr>
              <p14:nvPr/>
            </p14:nvContentPartPr>
            <p14:xfrm>
              <a:off x="5392738" y="3052763"/>
              <a:ext cx="1436687" cy="361950"/>
            </p14:xfrm>
          </p:contentPart>
        </mc:Choice>
        <mc:Fallback xmlns="">
          <p:pic>
            <p:nvPicPr>
              <p:cNvPr id="18461" name="Ink 29"/>
              <p:cNvPicPr>
                <a:picLocks noRot="1" noChangeAspect="1" noEditPoints="1" noChangeArrowheads="1" noChangeShapeType="1"/>
              </p:cNvPicPr>
              <p:nvPr/>
            </p:nvPicPr>
            <p:blipFill>
              <a:blip r:embed="rId12"/>
              <a:stretch>
                <a:fillRect/>
              </a:stretch>
            </p:blipFill>
            <p:spPr>
              <a:xfrm>
                <a:off x="5381219" y="3048441"/>
                <a:ext cx="1450726" cy="37707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462" name="Ink 30"/>
              <p14:cNvContentPartPr>
                <a14:cpLocks xmlns:a14="http://schemas.microsoft.com/office/drawing/2010/main" noRot="1" noChangeAspect="1" noEditPoints="1" noChangeArrowheads="1" noChangeShapeType="1"/>
              </p14:cNvContentPartPr>
              <p14:nvPr/>
            </p14:nvContentPartPr>
            <p14:xfrm>
              <a:off x="7032625" y="3121025"/>
              <a:ext cx="525463" cy="269875"/>
            </p14:xfrm>
          </p:contentPart>
        </mc:Choice>
        <mc:Fallback xmlns="">
          <p:pic>
            <p:nvPicPr>
              <p:cNvPr id="18462" name="Ink 30"/>
              <p:cNvPicPr>
                <a:picLocks noRot="1" noChangeAspect="1" noEditPoints="1" noChangeArrowheads="1" noChangeShapeType="1"/>
              </p:cNvPicPr>
              <p:nvPr/>
            </p:nvPicPr>
            <p:blipFill>
              <a:blip r:embed="rId14"/>
              <a:stretch>
                <a:fillRect/>
              </a:stretch>
            </p:blipFill>
            <p:spPr>
              <a:xfrm>
                <a:off x="7021468" y="3112377"/>
                <a:ext cx="540939" cy="28284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463" name="Ink 31"/>
              <p14:cNvContentPartPr>
                <a14:cpLocks xmlns:a14="http://schemas.microsoft.com/office/drawing/2010/main" noRot="1" noChangeAspect="1" noEditPoints="1" noChangeArrowheads="1" noChangeShapeType="1"/>
              </p14:cNvContentPartPr>
              <p14:nvPr/>
            </p14:nvContentPartPr>
            <p14:xfrm>
              <a:off x="3049588" y="3632200"/>
              <a:ext cx="876300" cy="374650"/>
            </p14:xfrm>
          </p:contentPart>
        </mc:Choice>
        <mc:Fallback xmlns="">
          <p:pic>
            <p:nvPicPr>
              <p:cNvPr id="18463" name="Ink 31"/>
              <p:cNvPicPr>
                <a:picLocks noRot="1" noChangeAspect="1" noEditPoints="1" noChangeArrowheads="1" noChangeShapeType="1"/>
              </p:cNvPicPr>
              <p:nvPr/>
            </p:nvPicPr>
            <p:blipFill>
              <a:blip r:embed="rId16"/>
              <a:stretch>
                <a:fillRect/>
              </a:stretch>
            </p:blipFill>
            <p:spPr>
              <a:xfrm>
                <a:off x="3040591" y="3625362"/>
                <a:ext cx="894654" cy="3901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464" name="Ink 32"/>
              <p14:cNvContentPartPr>
                <a14:cpLocks xmlns:a14="http://schemas.microsoft.com/office/drawing/2010/main" noRot="1" noChangeAspect="1" noEditPoints="1" noChangeArrowheads="1" noChangeShapeType="1"/>
              </p14:cNvContentPartPr>
              <p14:nvPr/>
            </p14:nvContentPartPr>
            <p14:xfrm>
              <a:off x="4249738" y="3657600"/>
              <a:ext cx="260350" cy="304800"/>
            </p14:xfrm>
          </p:contentPart>
        </mc:Choice>
        <mc:Fallback xmlns="">
          <p:pic>
            <p:nvPicPr>
              <p:cNvPr id="18464" name="Ink 32"/>
              <p:cNvPicPr>
                <a:picLocks noRot="1" noChangeAspect="1" noEditPoints="1" noChangeArrowheads="1" noChangeShapeType="1"/>
              </p:cNvPicPr>
              <p:nvPr/>
            </p:nvPicPr>
            <p:blipFill>
              <a:blip r:embed="rId18"/>
              <a:stretch>
                <a:fillRect/>
              </a:stretch>
            </p:blipFill>
            <p:spPr>
              <a:xfrm>
                <a:off x="4240015" y="3654361"/>
                <a:ext cx="273674" cy="31595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465" name="Ink 33"/>
              <p14:cNvContentPartPr>
                <a14:cpLocks xmlns:a14="http://schemas.microsoft.com/office/drawing/2010/main" noRot="1" noChangeAspect="1" noEditPoints="1" noChangeArrowheads="1" noChangeShapeType="1"/>
              </p14:cNvContentPartPr>
              <p14:nvPr/>
            </p14:nvContentPartPr>
            <p14:xfrm>
              <a:off x="4705350" y="3762375"/>
              <a:ext cx="549275" cy="357188"/>
            </p14:xfrm>
          </p:contentPart>
        </mc:Choice>
        <mc:Fallback xmlns="">
          <p:pic>
            <p:nvPicPr>
              <p:cNvPr id="18465" name="Ink 33"/>
              <p:cNvPicPr>
                <a:picLocks noRot="1" noChangeAspect="1" noEditPoints="1" noChangeArrowheads="1" noChangeShapeType="1"/>
              </p:cNvPicPr>
              <p:nvPr/>
            </p:nvPicPr>
            <p:blipFill>
              <a:blip r:embed="rId20"/>
              <a:stretch>
                <a:fillRect/>
              </a:stretch>
            </p:blipFill>
            <p:spPr>
              <a:xfrm>
                <a:off x="4699591" y="3750853"/>
                <a:ext cx="566552" cy="37195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466" name="Ink 34"/>
              <p14:cNvContentPartPr>
                <a14:cpLocks xmlns:a14="http://schemas.microsoft.com/office/drawing/2010/main" noRot="1" noChangeAspect="1" noEditPoints="1" noChangeArrowheads="1" noChangeShapeType="1"/>
              </p14:cNvContentPartPr>
              <p14:nvPr/>
            </p14:nvContentPartPr>
            <p14:xfrm>
              <a:off x="5589588" y="3617913"/>
              <a:ext cx="1892300" cy="460375"/>
            </p14:xfrm>
          </p:contentPart>
        </mc:Choice>
        <mc:Fallback xmlns="">
          <p:pic>
            <p:nvPicPr>
              <p:cNvPr id="18466" name="Ink 34"/>
              <p:cNvPicPr>
                <a:picLocks noRot="1" noChangeAspect="1" noEditPoints="1" noChangeArrowheads="1" noChangeShapeType="1"/>
              </p:cNvPicPr>
              <p:nvPr/>
            </p:nvPicPr>
            <p:blipFill>
              <a:blip r:embed="rId22"/>
              <a:stretch>
                <a:fillRect/>
              </a:stretch>
            </p:blipFill>
            <p:spPr>
              <a:xfrm>
                <a:off x="5578427" y="3607474"/>
                <a:ext cx="1906701" cy="48269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467" name="Ink 35"/>
              <p14:cNvContentPartPr>
                <a14:cpLocks xmlns:a14="http://schemas.microsoft.com/office/drawing/2010/main" noRot="1" noChangeAspect="1" noEditPoints="1" noChangeArrowheads="1" noChangeShapeType="1"/>
              </p14:cNvContentPartPr>
              <p14:nvPr/>
            </p14:nvContentPartPr>
            <p14:xfrm>
              <a:off x="7737475" y="3681413"/>
              <a:ext cx="307975" cy="285750"/>
            </p14:xfrm>
          </p:contentPart>
        </mc:Choice>
        <mc:Fallback xmlns="">
          <p:pic>
            <p:nvPicPr>
              <p:cNvPr id="18467" name="Ink 35"/>
              <p:cNvPicPr>
                <a:picLocks noRot="1" noChangeAspect="1" noEditPoints="1" noChangeArrowheads="1" noChangeShapeType="1"/>
              </p:cNvPicPr>
              <p:nvPr/>
            </p:nvPicPr>
            <p:blipFill>
              <a:blip r:embed="rId24"/>
              <a:stretch>
                <a:fillRect/>
              </a:stretch>
            </p:blipFill>
            <p:spPr>
              <a:xfrm>
                <a:off x="7732792" y="3678174"/>
                <a:ext cx="325265" cy="29474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468" name="Ink 36"/>
              <p14:cNvContentPartPr>
                <a14:cpLocks xmlns:a14="http://schemas.microsoft.com/office/drawing/2010/main" noRot="1" noChangeAspect="1" noEditPoints="1" noChangeArrowheads="1" noChangeShapeType="1"/>
              </p14:cNvContentPartPr>
              <p14:nvPr/>
            </p14:nvContentPartPr>
            <p14:xfrm>
              <a:off x="3989388" y="4314825"/>
              <a:ext cx="498475" cy="398463"/>
            </p14:xfrm>
          </p:contentPart>
        </mc:Choice>
        <mc:Fallback xmlns="">
          <p:pic>
            <p:nvPicPr>
              <p:cNvPr id="18468" name="Ink 36"/>
              <p:cNvPicPr>
                <a:picLocks noRot="1" noChangeAspect="1" noEditPoints="1" noChangeArrowheads="1" noChangeShapeType="1"/>
              </p:cNvPicPr>
              <p:nvPr/>
            </p:nvPicPr>
            <p:blipFill>
              <a:blip r:embed="rId26"/>
              <a:stretch>
                <a:fillRect/>
              </a:stretch>
            </p:blipFill>
            <p:spPr>
              <a:xfrm>
                <a:off x="3985786" y="4308340"/>
                <a:ext cx="504598" cy="41467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469" name="Ink 37"/>
              <p14:cNvContentPartPr>
                <a14:cpLocks xmlns:a14="http://schemas.microsoft.com/office/drawing/2010/main" noRot="1" noChangeAspect="1" noEditPoints="1" noChangeArrowheads="1" noChangeShapeType="1"/>
              </p14:cNvContentPartPr>
              <p14:nvPr/>
            </p14:nvContentPartPr>
            <p14:xfrm>
              <a:off x="4708525" y="4535488"/>
              <a:ext cx="587375" cy="66675"/>
            </p14:xfrm>
          </p:contentPart>
        </mc:Choice>
        <mc:Fallback xmlns="">
          <p:pic>
            <p:nvPicPr>
              <p:cNvPr id="18469" name="Ink 37"/>
              <p:cNvPicPr>
                <a:picLocks noRot="1" noChangeAspect="1" noEditPoints="1" noChangeArrowheads="1" noChangeShapeType="1"/>
              </p:cNvPicPr>
              <p:nvPr/>
            </p:nvPicPr>
            <p:blipFill>
              <a:blip r:embed="rId28"/>
              <a:stretch>
                <a:fillRect/>
              </a:stretch>
            </p:blipFill>
            <p:spPr>
              <a:xfrm>
                <a:off x="4700247" y="4531545"/>
                <a:ext cx="598532" cy="7527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470" name="Ink 38"/>
              <p14:cNvContentPartPr>
                <a14:cpLocks xmlns:a14="http://schemas.microsoft.com/office/drawing/2010/main" noRot="1" noChangeAspect="1" noEditPoints="1" noChangeArrowheads="1" noChangeShapeType="1"/>
              </p14:cNvContentPartPr>
              <p14:nvPr/>
            </p14:nvContentPartPr>
            <p14:xfrm>
              <a:off x="5573713" y="4338638"/>
              <a:ext cx="514350" cy="390525"/>
            </p14:xfrm>
          </p:contentPart>
        </mc:Choice>
        <mc:Fallback xmlns="">
          <p:pic>
            <p:nvPicPr>
              <p:cNvPr id="18470" name="Ink 38"/>
              <p:cNvPicPr>
                <a:picLocks noRot="1" noChangeAspect="1" noEditPoints="1" noChangeArrowheads="1" noChangeShapeType="1"/>
              </p:cNvPicPr>
              <p:nvPr/>
            </p:nvPicPr>
            <p:blipFill>
              <a:blip r:embed="rId30"/>
              <a:stretch>
                <a:fillRect/>
              </a:stretch>
            </p:blipFill>
            <p:spPr>
              <a:xfrm>
                <a:off x="5563275" y="4330360"/>
                <a:ext cx="537386" cy="409961"/>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4</a:t>
            </a:r>
          </a:p>
        </p:txBody>
      </p:sp>
      <p:sp>
        <p:nvSpPr>
          <p:cNvPr id="6" name="Slide Number Placeholder 5"/>
          <p:cNvSpPr>
            <a:spLocks noGrp="1"/>
          </p:cNvSpPr>
          <p:nvPr>
            <p:ph type="sldNum" sz="quarter" idx="12"/>
          </p:nvPr>
        </p:nvSpPr>
        <p:spPr/>
        <p:txBody>
          <a:bodyPr/>
          <a:lstStyle/>
          <a:p>
            <a:pPr>
              <a:defRPr/>
            </a:pPr>
            <a:r>
              <a:rPr lang="en-US"/>
              <a:t>Slide </a:t>
            </a:r>
            <a:fld id="{0238EF1E-129F-4F74-A8ED-60DB8D00DF82}" type="slidenum">
              <a:rPr lang="en-US"/>
              <a:pPr>
                <a:defRPr/>
              </a:pPr>
              <a:t>28</a:t>
            </a:fld>
            <a:endParaRPr lang="en-US"/>
          </a:p>
        </p:txBody>
      </p:sp>
      <p:sp>
        <p:nvSpPr>
          <p:cNvPr id="19463" name="Rectangle 2"/>
          <p:cNvSpPr>
            <a:spLocks noGrp="1" noChangeArrowheads="1"/>
          </p:cNvSpPr>
          <p:nvPr>
            <p:ph type="title"/>
          </p:nvPr>
        </p:nvSpPr>
        <p:spPr>
          <a:solidFill>
            <a:srgbClr val="CCFFCC"/>
          </a:solidFill>
        </p:spPr>
        <p:txBody>
          <a:bodyPr/>
          <a:lstStyle/>
          <a:p>
            <a:pPr eaLnBrk="1" hangingPunct="1"/>
            <a:r>
              <a:rPr lang="en-US" smtClean="0"/>
              <a:t>Learning Goals for today’s class</a:t>
            </a:r>
          </a:p>
        </p:txBody>
      </p:sp>
      <p:sp>
        <p:nvSpPr>
          <p:cNvPr id="19464" name="Rectangle 3"/>
          <p:cNvSpPr>
            <a:spLocks noGrp="1" noChangeArrowheads="1"/>
          </p:cNvSpPr>
          <p:nvPr>
            <p:ph type="body" idx="1"/>
          </p:nvPr>
        </p:nvSpPr>
        <p:spPr>
          <a:xfrm>
            <a:off x="142875" y="1071563"/>
            <a:ext cx="8786813" cy="4495800"/>
          </a:xfrm>
        </p:spPr>
        <p:txBody>
          <a:bodyPr/>
          <a:lstStyle/>
          <a:p>
            <a:pPr eaLnBrk="1" hangingPunct="1"/>
            <a:r>
              <a:rPr lang="en-US" sz="3200" b="1" smtClean="0"/>
              <a:t>You can:</a:t>
            </a:r>
            <a:endParaRPr lang="en-US" smtClean="0"/>
          </a:p>
          <a:p>
            <a:pPr eaLnBrk="1" hangingPunct="1">
              <a:buFontTx/>
              <a:buChar char="•"/>
            </a:pPr>
            <a:r>
              <a:rPr lang="en-US" sz="3200" smtClean="0"/>
              <a:t>Define and give examples of </a:t>
            </a:r>
            <a:r>
              <a:rPr lang="en-US" sz="3200" b="1" smtClean="0"/>
              <a:t>random variables</a:t>
            </a:r>
            <a:r>
              <a:rPr lang="en-US" sz="3200" smtClean="0"/>
              <a:t>, their domains and probability distributions. </a:t>
            </a:r>
          </a:p>
          <a:p>
            <a:pPr eaLnBrk="1" hangingPunct="1">
              <a:buFontTx/>
              <a:buChar char="•"/>
            </a:pPr>
            <a:endParaRPr lang="en-US" sz="3200" smtClean="0"/>
          </a:p>
          <a:p>
            <a:pPr eaLnBrk="1" hangingPunct="1">
              <a:buFontTx/>
              <a:buChar char="•"/>
            </a:pPr>
            <a:r>
              <a:rPr lang="en-US" sz="3200" smtClean="0"/>
              <a:t>Calculate the </a:t>
            </a:r>
            <a:r>
              <a:rPr lang="en-US" sz="3200" b="1" smtClean="0"/>
              <a:t>probability of a proposition f </a:t>
            </a:r>
            <a:r>
              <a:rPr lang="en-US" sz="3200" smtClean="0"/>
              <a:t>given </a:t>
            </a:r>
            <a:r>
              <a:rPr lang="en-US" sz="3200" i="1" smtClean="0">
                <a:ea typeface="Arial Unicode MS" pitchFamily="34" charset="-128"/>
                <a:cs typeface="Arial Unicode MS" pitchFamily="34" charset="-128"/>
              </a:rPr>
              <a:t>µ(w) </a:t>
            </a:r>
            <a:r>
              <a:rPr lang="en-US" sz="3200" smtClean="0"/>
              <a:t>for the set of possible worlds. </a:t>
            </a:r>
          </a:p>
          <a:p>
            <a:pPr eaLnBrk="1" hangingPunct="1">
              <a:buFontTx/>
              <a:buChar char="•"/>
            </a:pPr>
            <a:endParaRPr lang="en-US" sz="3200" smtClean="0"/>
          </a:p>
          <a:p>
            <a:pPr eaLnBrk="1" hangingPunct="1">
              <a:buFontTx/>
              <a:buChar char="•"/>
            </a:pPr>
            <a:r>
              <a:rPr lang="en-US" sz="3200" smtClean="0"/>
              <a:t>Define a </a:t>
            </a:r>
            <a:r>
              <a:rPr lang="en-US" sz="3200" b="1" smtClean="0"/>
              <a:t>joint probability distribution</a:t>
            </a:r>
          </a:p>
        </p:txBody>
      </p:sp>
      <mc:AlternateContent xmlns:mc="http://schemas.openxmlformats.org/markup-compatibility/2006" xmlns:p14="http://schemas.microsoft.com/office/powerpoint/2010/main">
        <mc:Choice Requires="p14">
          <p:contentPart p14:bwMode="auto" r:id="rId3">
            <p14:nvContentPartPr>
              <p14:cNvPr id="19458"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9458"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65" name="Ink 9"/>
              <p14:cNvContentPartPr>
                <a14:cpLocks xmlns:a14="http://schemas.microsoft.com/office/drawing/2010/main" noRot="1" noChangeAspect="1" noEditPoints="1" noChangeArrowheads="1" noChangeShapeType="1"/>
              </p14:cNvContentPartPr>
              <p14:nvPr/>
            </p14:nvContentPartPr>
            <p14:xfrm>
              <a:off x="5711825" y="2152650"/>
              <a:ext cx="1527175" cy="42863"/>
            </p14:xfrm>
          </p:contentPart>
        </mc:Choice>
        <mc:Fallback xmlns="">
          <p:pic>
            <p:nvPicPr>
              <p:cNvPr id="19465" name="Ink 9"/>
              <p:cNvPicPr>
                <a:picLocks noRot="1" noChangeAspect="1" noEditPoints="1" noChangeArrowheads="1" noChangeShapeType="1"/>
              </p:cNvPicPr>
              <p:nvPr/>
            </p:nvPicPr>
            <p:blipFill>
              <a:blip r:embed="rId6"/>
              <a:stretch>
                <a:fillRect/>
              </a:stretch>
            </p:blipFill>
            <p:spPr>
              <a:xfrm>
                <a:off x="5706065" y="2145446"/>
                <a:ext cx="1544816" cy="6123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66" name="Ink 10"/>
              <p14:cNvContentPartPr>
                <a14:cpLocks xmlns:a14="http://schemas.microsoft.com/office/drawing/2010/main" noRot="1" noChangeAspect="1" noEditPoints="1" noChangeArrowheads="1" noChangeShapeType="1"/>
              </p14:cNvContentPartPr>
              <p14:nvPr/>
            </p14:nvContentPartPr>
            <p14:xfrm>
              <a:off x="487363" y="2568575"/>
              <a:ext cx="7672387" cy="1809750"/>
            </p14:xfrm>
          </p:contentPart>
        </mc:Choice>
        <mc:Fallback xmlns="">
          <p:pic>
            <p:nvPicPr>
              <p:cNvPr id="19466" name="Ink 10"/>
              <p:cNvPicPr>
                <a:picLocks noRot="1" noChangeAspect="1" noEditPoints="1" noChangeArrowheads="1" noChangeShapeType="1"/>
              </p:cNvPicPr>
              <p:nvPr/>
            </p:nvPicPr>
            <p:blipFill>
              <a:blip r:embed="rId8"/>
              <a:stretch>
                <a:fillRect/>
              </a:stretch>
            </p:blipFill>
            <p:spPr>
              <a:xfrm>
                <a:off x="481603" y="2557775"/>
                <a:ext cx="7691107" cy="18320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67" name="Ink 11"/>
              <p14:cNvContentPartPr>
                <a14:cpLocks xmlns:a14="http://schemas.microsoft.com/office/drawing/2010/main" noRot="1" noChangeAspect="1" noEditPoints="1" noChangeArrowheads="1" noChangeShapeType="1"/>
              </p14:cNvContentPartPr>
              <p14:nvPr/>
            </p14:nvContentPartPr>
            <p14:xfrm>
              <a:off x="2227263" y="5940425"/>
              <a:ext cx="4859337" cy="153988"/>
            </p14:xfrm>
          </p:contentPart>
        </mc:Choice>
        <mc:Fallback xmlns="">
          <p:pic>
            <p:nvPicPr>
              <p:cNvPr id="19467" name="Ink 11"/>
              <p:cNvPicPr>
                <a:picLocks noRot="1" noChangeAspect="1" noEditPoints="1" noChangeArrowheads="1" noChangeShapeType="1"/>
              </p:cNvPicPr>
              <p:nvPr/>
            </p:nvPicPr>
            <p:blipFill>
              <a:blip r:embed="rId10"/>
              <a:stretch>
                <a:fillRect/>
              </a:stretch>
            </p:blipFill>
            <p:spPr>
              <a:xfrm>
                <a:off x="2218983" y="5932510"/>
                <a:ext cx="4875537" cy="170538"/>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CPSC 322, Lecture 24</a:t>
            </a:r>
          </a:p>
        </p:txBody>
      </p:sp>
      <p:sp>
        <p:nvSpPr>
          <p:cNvPr id="6" name="Slide Number Placeholder 4"/>
          <p:cNvSpPr>
            <a:spLocks noGrp="1"/>
          </p:cNvSpPr>
          <p:nvPr>
            <p:ph type="sldNum" sz="quarter" idx="12"/>
          </p:nvPr>
        </p:nvSpPr>
        <p:spPr/>
        <p:txBody>
          <a:bodyPr/>
          <a:lstStyle/>
          <a:p>
            <a:pPr>
              <a:defRPr/>
            </a:pPr>
            <a:r>
              <a:rPr lang="en-US"/>
              <a:t>Slide </a:t>
            </a:r>
            <a:fld id="{6F9646FD-545B-4875-9DCC-4ECB5BC4D796}" type="slidenum">
              <a:rPr lang="en-US"/>
              <a:pPr>
                <a:defRPr/>
              </a:pPr>
              <a:t>29</a:t>
            </a:fld>
            <a:endParaRPr lang="en-US"/>
          </a:p>
        </p:txBody>
      </p:sp>
      <p:sp>
        <p:nvSpPr>
          <p:cNvPr id="22532" name="Rectangle 2"/>
          <p:cNvSpPr>
            <a:spLocks noChangeArrowheads="1"/>
          </p:cNvSpPr>
          <p:nvPr/>
        </p:nvSpPr>
        <p:spPr bwMode="auto">
          <a:xfrm>
            <a:off x="214313" y="0"/>
            <a:ext cx="8929687" cy="1352550"/>
          </a:xfrm>
          <a:prstGeom prst="rect">
            <a:avLst/>
          </a:prstGeom>
          <a:noFill/>
          <a:ln w="9525">
            <a:noFill/>
            <a:miter lim="800000"/>
            <a:headEnd/>
            <a:tailEnd/>
          </a:ln>
        </p:spPr>
        <p:txBody>
          <a:bodyPr anchor="ctr"/>
          <a:lstStyle/>
          <a:p>
            <a:pPr algn="ctr"/>
            <a:r>
              <a:rPr lang="en-US" sz="3600" b="1" dirty="0">
                <a:solidFill>
                  <a:schemeClr val="accent2"/>
                </a:solidFill>
                <a:latin typeface="Arial Unicode MS" pitchFamily="34" charset="-128"/>
              </a:rPr>
              <a:t>Next Class</a:t>
            </a:r>
          </a:p>
        </p:txBody>
      </p:sp>
      <p:sp>
        <p:nvSpPr>
          <p:cNvPr id="22533" name="Rectangle 3"/>
          <p:cNvSpPr>
            <a:spLocks noChangeArrowheads="1"/>
          </p:cNvSpPr>
          <p:nvPr/>
        </p:nvSpPr>
        <p:spPr bwMode="auto">
          <a:xfrm>
            <a:off x="251520" y="836712"/>
            <a:ext cx="8458200" cy="4495800"/>
          </a:xfrm>
          <a:prstGeom prst="rect">
            <a:avLst/>
          </a:prstGeom>
          <a:noFill/>
          <a:ln w="9525">
            <a:noFill/>
            <a:miter lim="800000"/>
            <a:headEnd/>
            <a:tailEnd/>
          </a:ln>
        </p:spPr>
        <p:txBody>
          <a:bodyPr/>
          <a:lstStyle/>
          <a:p>
            <a:pPr marL="342900" indent="-342900">
              <a:lnSpc>
                <a:spcPct val="90000"/>
              </a:lnSpc>
              <a:spcBef>
                <a:spcPct val="20000"/>
              </a:spcBef>
            </a:pPr>
            <a:endParaRPr lang="en-US" dirty="0">
              <a:latin typeface="Arial Unicode MS" pitchFamily="34" charset="-128"/>
            </a:endParaRPr>
          </a:p>
          <a:p>
            <a:pPr marL="742950" lvl="1" indent="-285750">
              <a:spcBef>
                <a:spcPct val="20000"/>
              </a:spcBef>
              <a:buClr>
                <a:schemeClr val="tx1"/>
              </a:buClr>
              <a:buSzPct val="120000"/>
            </a:pPr>
            <a:r>
              <a:rPr lang="en-US" b="1" dirty="0">
                <a:latin typeface="Arial Unicode MS" pitchFamily="34" charset="-128"/>
              </a:rPr>
              <a:t>More probability theory</a:t>
            </a:r>
          </a:p>
          <a:p>
            <a:pPr marL="742950" lvl="1" indent="-285750">
              <a:spcBef>
                <a:spcPct val="20000"/>
              </a:spcBef>
              <a:buClr>
                <a:schemeClr val="tx1"/>
              </a:buClr>
              <a:buSzPct val="120000"/>
              <a:buFontTx/>
              <a:buChar char="•"/>
            </a:pPr>
            <a:r>
              <a:rPr lang="en-US" dirty="0">
                <a:latin typeface="Arial Unicode MS" pitchFamily="34" charset="-128"/>
              </a:rPr>
              <a:t>Marginalization</a:t>
            </a:r>
          </a:p>
          <a:p>
            <a:pPr marL="742950" lvl="1" indent="-285750">
              <a:spcBef>
                <a:spcPct val="20000"/>
              </a:spcBef>
              <a:buClr>
                <a:schemeClr val="tx1"/>
              </a:buClr>
              <a:buSzPct val="120000"/>
              <a:buFontTx/>
              <a:buChar char="•"/>
            </a:pPr>
            <a:r>
              <a:rPr lang="en-US" dirty="0">
                <a:latin typeface="Arial Unicode MS" pitchFamily="34" charset="-128"/>
              </a:rPr>
              <a:t>Conditional Probability</a:t>
            </a:r>
          </a:p>
          <a:p>
            <a:pPr marL="742950" lvl="1" indent="-285750">
              <a:spcBef>
                <a:spcPct val="20000"/>
              </a:spcBef>
              <a:buClr>
                <a:schemeClr val="tx1"/>
              </a:buClr>
              <a:buSzPct val="120000"/>
              <a:buFontTx/>
              <a:buChar char="•"/>
            </a:pPr>
            <a:r>
              <a:rPr lang="en-US" dirty="0">
                <a:latin typeface="Arial Unicode MS" pitchFamily="34" charset="-128"/>
              </a:rPr>
              <a:t>Chain Rule</a:t>
            </a:r>
          </a:p>
          <a:p>
            <a:pPr marL="742950" lvl="1" indent="-285750">
              <a:spcBef>
                <a:spcPct val="20000"/>
              </a:spcBef>
              <a:buClr>
                <a:schemeClr val="tx1"/>
              </a:buClr>
              <a:buSzPct val="120000"/>
              <a:buFontTx/>
              <a:buChar char="•"/>
            </a:pPr>
            <a:r>
              <a:rPr lang="en-US" dirty="0" err="1">
                <a:latin typeface="Arial Unicode MS" pitchFamily="34" charset="-128"/>
              </a:rPr>
              <a:t>Bayes</a:t>
            </a:r>
            <a:r>
              <a:rPr lang="en-US" dirty="0">
                <a:latin typeface="Arial Unicode MS" pitchFamily="34" charset="-128"/>
              </a:rPr>
              <a:t>' Rule</a:t>
            </a:r>
          </a:p>
          <a:p>
            <a:pPr marL="742950" lvl="1" indent="-285750">
              <a:spcBef>
                <a:spcPct val="20000"/>
              </a:spcBef>
              <a:buClr>
                <a:schemeClr val="tx1"/>
              </a:buClr>
              <a:buSzPct val="120000"/>
              <a:buFontTx/>
              <a:buChar char="•"/>
            </a:pPr>
            <a:r>
              <a:rPr lang="en-US" dirty="0">
                <a:latin typeface="Arial Unicode MS" pitchFamily="34" charset="-128"/>
              </a:rPr>
              <a:t>Independence</a:t>
            </a:r>
          </a:p>
          <a:p>
            <a:pPr marL="742950" lvl="1" indent="-285750">
              <a:spcBef>
                <a:spcPct val="20000"/>
              </a:spcBef>
              <a:buClr>
                <a:schemeClr val="tx1"/>
              </a:buClr>
              <a:buSzPct val="120000"/>
              <a:buFontTx/>
              <a:buChar char="•"/>
            </a:pPr>
            <a:endParaRPr lang="en-US" dirty="0">
              <a:latin typeface="Arial Unicode MS" pitchFamily="34" charset="-128"/>
            </a:endParaRPr>
          </a:p>
          <a:p>
            <a:pPr marL="342900" indent="-342900">
              <a:lnSpc>
                <a:spcPct val="140000"/>
              </a:lnSpc>
              <a:spcBef>
                <a:spcPct val="20000"/>
              </a:spcBef>
            </a:pPr>
            <a:endParaRPr lang="en-US" dirty="0">
              <a:latin typeface="Arial Unicode MS" pitchFamily="34" charset="-128"/>
            </a:endParaRPr>
          </a:p>
        </p:txBody>
      </p:sp>
      <p:sp>
        <p:nvSpPr>
          <p:cNvPr id="7" name="Rectangle 2"/>
          <p:cNvSpPr>
            <a:spLocks noChangeArrowheads="1"/>
          </p:cNvSpPr>
          <p:nvPr/>
        </p:nvSpPr>
        <p:spPr bwMode="auto">
          <a:xfrm>
            <a:off x="214313" y="4581128"/>
            <a:ext cx="8929687" cy="1352550"/>
          </a:xfrm>
          <a:prstGeom prst="rect">
            <a:avLst/>
          </a:prstGeom>
          <a:noFill/>
          <a:ln w="9525">
            <a:noFill/>
            <a:miter lim="800000"/>
            <a:headEnd/>
            <a:tailEnd/>
          </a:ln>
        </p:spPr>
        <p:txBody>
          <a:bodyPr anchor="ctr"/>
          <a:lstStyle/>
          <a:p>
            <a:pPr algn="ctr"/>
            <a:r>
              <a:rPr lang="en-US" sz="3600" b="1" dirty="0" smtClean="0">
                <a:solidFill>
                  <a:schemeClr val="accent2"/>
                </a:solidFill>
                <a:latin typeface="Arial Unicode MS" pitchFamily="34" charset="-128"/>
              </a:rPr>
              <a:t>Assignment-3: Logics – out on </a:t>
            </a:r>
            <a:r>
              <a:rPr lang="en-US" sz="3600" b="1" dirty="0" smtClean="0">
                <a:solidFill>
                  <a:schemeClr val="accent2"/>
                </a:solidFill>
                <a:latin typeface="Arial Unicode MS" pitchFamily="34" charset="-128"/>
              </a:rPr>
              <a:t>Wed</a:t>
            </a:r>
            <a:endParaRPr lang="en-US" sz="3600" b="1" dirty="0">
              <a:solidFill>
                <a:schemeClr val="accent2"/>
              </a:solidFill>
              <a:latin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a:defRPr/>
            </a:pPr>
            <a:r>
              <a:rPr lang="en-US" smtClean="0"/>
              <a:t>Datalog: queries with variables</a:t>
            </a:r>
          </a:p>
        </p:txBody>
      </p:sp>
      <p:sp>
        <p:nvSpPr>
          <p:cNvPr id="71683" name="Rectangle 4"/>
          <p:cNvSpPr>
            <a:spLocks noChangeArrowheads="1"/>
          </p:cNvSpPr>
          <p:nvPr/>
        </p:nvSpPr>
        <p:spPr bwMode="auto">
          <a:xfrm>
            <a:off x="0" y="2997200"/>
            <a:ext cx="8893175" cy="1366838"/>
          </a:xfrm>
          <a:prstGeom prst="rect">
            <a:avLst/>
          </a:prstGeom>
          <a:noFill/>
          <a:ln w="9525">
            <a:noFill/>
            <a:miter lim="800000"/>
            <a:headEnd/>
            <a:tailEnd/>
          </a:ln>
        </p:spPr>
        <p:txBody>
          <a:bodyPr/>
          <a:lstStyle/>
          <a:p>
            <a:pPr marL="342900" indent="-342900">
              <a:spcBef>
                <a:spcPct val="20000"/>
              </a:spcBef>
            </a:pPr>
            <a:endParaRPr lang="en-US">
              <a:latin typeface="Arial" pitchFamily="34" charset="0"/>
            </a:endParaRPr>
          </a:p>
        </p:txBody>
      </p:sp>
      <p:sp>
        <p:nvSpPr>
          <p:cNvPr id="56325" name="Rectangle 6"/>
          <p:cNvSpPr>
            <a:spLocks noChangeArrowheads="1"/>
          </p:cNvSpPr>
          <p:nvPr/>
        </p:nvSpPr>
        <p:spPr bwMode="auto">
          <a:xfrm>
            <a:off x="395288" y="4005263"/>
            <a:ext cx="5329237" cy="647700"/>
          </a:xfrm>
          <a:prstGeom prst="rect">
            <a:avLst/>
          </a:prstGeom>
          <a:noFill/>
          <a:ln w="9525">
            <a:noFill/>
            <a:miter lim="800000"/>
            <a:headEnd/>
            <a:tailEnd/>
          </a:ln>
        </p:spPr>
        <p:txBody>
          <a:bodyPr/>
          <a:lstStyle/>
          <a:p>
            <a:pPr marL="342900" indent="-342900">
              <a:spcBef>
                <a:spcPct val="20000"/>
              </a:spcBef>
            </a:pPr>
            <a:r>
              <a:rPr lang="en-US" sz="2400" dirty="0">
                <a:cs typeface="Times New Roman" pitchFamily="18" charset="0"/>
              </a:rPr>
              <a:t>What would the answer(s) be? </a:t>
            </a:r>
          </a:p>
        </p:txBody>
      </p:sp>
      <p:sp>
        <p:nvSpPr>
          <p:cNvPr id="71685" name="Rectangle 7"/>
          <p:cNvSpPr>
            <a:spLocks noChangeArrowheads="1"/>
          </p:cNvSpPr>
          <p:nvPr/>
        </p:nvSpPr>
        <p:spPr bwMode="auto">
          <a:xfrm>
            <a:off x="500063" y="2708275"/>
            <a:ext cx="5329237" cy="647700"/>
          </a:xfrm>
          <a:prstGeom prst="rect">
            <a:avLst/>
          </a:prstGeom>
          <a:noFill/>
          <a:ln w="9525">
            <a:noFill/>
            <a:miter lim="800000"/>
            <a:headEnd/>
            <a:tailEnd/>
          </a:ln>
        </p:spPr>
        <p:txBody>
          <a:bodyPr/>
          <a:lstStyle/>
          <a:p>
            <a:pPr marL="342900" indent="-342900">
              <a:spcBef>
                <a:spcPct val="20000"/>
              </a:spcBef>
            </a:pPr>
            <a:r>
              <a:rPr lang="en-US" sz="2400" b="1" dirty="0">
                <a:cs typeface="Times New Roman" pitchFamily="18" charset="0"/>
              </a:rPr>
              <a:t>Query:</a:t>
            </a:r>
            <a:r>
              <a:rPr lang="en-US" sz="2400" dirty="0">
                <a:cs typeface="Times New Roman" pitchFamily="18" charset="0"/>
              </a:rPr>
              <a:t>  in(</a:t>
            </a:r>
            <a:r>
              <a:rPr lang="en-US" sz="2400" dirty="0" err="1">
                <a:cs typeface="Times New Roman" pitchFamily="18" charset="0"/>
              </a:rPr>
              <a:t>alan</a:t>
            </a:r>
            <a:r>
              <a:rPr lang="en-US" sz="2400" dirty="0">
                <a:cs typeface="Times New Roman" pitchFamily="18" charset="0"/>
              </a:rPr>
              <a:t>, X1).</a:t>
            </a:r>
          </a:p>
        </p:txBody>
      </p:sp>
      <p:sp>
        <p:nvSpPr>
          <p:cNvPr id="71686" name="Rectangle 5"/>
          <p:cNvSpPr>
            <a:spLocks noChangeArrowheads="1"/>
          </p:cNvSpPr>
          <p:nvPr/>
        </p:nvSpPr>
        <p:spPr bwMode="auto">
          <a:xfrm>
            <a:off x="611188" y="1196975"/>
            <a:ext cx="5400675" cy="1079500"/>
          </a:xfrm>
          <a:prstGeom prst="rect">
            <a:avLst/>
          </a:prstGeom>
          <a:solidFill>
            <a:srgbClr val="F7F9A9"/>
          </a:solidFill>
          <a:ln w="9525">
            <a:noFill/>
            <a:miter lim="800000"/>
            <a:headEnd/>
            <a:tailEnd/>
          </a:ln>
        </p:spPr>
        <p:txBody>
          <a:bodyPr/>
          <a:lstStyle/>
          <a:p>
            <a:pPr marL="342900" indent="-342900">
              <a:spcBef>
                <a:spcPct val="20000"/>
              </a:spcBef>
            </a:pPr>
            <a:r>
              <a:rPr lang="en-US" sz="2000">
                <a:latin typeface="Arial" pitchFamily="34" charset="0"/>
              </a:rPr>
              <a:t>in(alan, r123).</a:t>
            </a:r>
          </a:p>
          <a:p>
            <a:pPr marL="342900" indent="-342900">
              <a:spcBef>
                <a:spcPct val="20000"/>
              </a:spcBef>
            </a:pPr>
            <a:r>
              <a:rPr lang="en-US" sz="2000">
                <a:latin typeface="Arial" pitchFamily="34" charset="0"/>
              </a:rPr>
              <a:t>part_of(r123,cs_building).</a:t>
            </a:r>
          </a:p>
          <a:p>
            <a:pPr marL="342900" indent="-342900">
              <a:spcBef>
                <a:spcPct val="20000"/>
              </a:spcBef>
            </a:pPr>
            <a:r>
              <a:rPr lang="en-US" sz="2000">
                <a:latin typeface="Arial" pitchFamily="34" charset="0"/>
              </a:rPr>
              <a:t>in(X,Y) </a:t>
            </a:r>
            <a:r>
              <a:rPr lang="en-US" sz="2000">
                <a:latin typeface="Arial" pitchFamily="34" charset="0"/>
                <a:sym typeface="Symbol" pitchFamily="18" charset="2"/>
              </a:rPr>
              <a:t></a:t>
            </a:r>
            <a:r>
              <a:rPr lang="en-US" sz="2000">
                <a:latin typeface="Arial" pitchFamily="34" charset="0"/>
              </a:rPr>
              <a:t> part_of(Z,Y) &amp; in(X,Z).</a:t>
            </a:r>
          </a:p>
        </p:txBody>
      </p:sp>
      <p:sp>
        <p:nvSpPr>
          <p:cNvPr id="71687" name="Rectangle 6"/>
          <p:cNvSpPr>
            <a:spLocks noChangeArrowheads="1"/>
          </p:cNvSpPr>
          <p:nvPr/>
        </p:nvSpPr>
        <p:spPr bwMode="auto">
          <a:xfrm>
            <a:off x="539750" y="3141663"/>
            <a:ext cx="5329238" cy="647700"/>
          </a:xfrm>
          <a:prstGeom prst="rect">
            <a:avLst/>
          </a:prstGeom>
          <a:noFill/>
          <a:ln w="9525">
            <a:noFill/>
            <a:miter lim="800000"/>
            <a:headEnd/>
            <a:tailEnd/>
          </a:ln>
        </p:spPr>
        <p:txBody>
          <a:bodyPr/>
          <a:lstStyle/>
          <a:p>
            <a:pPr marL="342900" indent="-342900">
              <a:spcBef>
                <a:spcPct val="20000"/>
              </a:spcBef>
            </a:pPr>
            <a:r>
              <a:rPr lang="en-US" sz="2400" dirty="0">
                <a:cs typeface="Times New Roman" pitchFamily="18" charset="0"/>
              </a:rPr>
              <a:t>             yes(X1) </a:t>
            </a:r>
            <a:r>
              <a:rPr lang="en-US" sz="2400" dirty="0">
                <a:cs typeface="Times New Roman" pitchFamily="18" charset="0"/>
                <a:sym typeface="Symbol" pitchFamily="18" charset="2"/>
              </a:rPr>
              <a:t></a:t>
            </a:r>
            <a:r>
              <a:rPr lang="en-US" sz="2400" dirty="0">
                <a:cs typeface="Times New Roman" pitchFamily="18" charset="0"/>
              </a:rPr>
              <a:t> in(</a:t>
            </a:r>
            <a:r>
              <a:rPr lang="en-US" sz="2400" dirty="0" err="1">
                <a:cs typeface="Times New Roman" pitchFamily="18" charset="0"/>
              </a:rPr>
              <a:t>alan</a:t>
            </a:r>
            <a:r>
              <a:rPr lang="en-US" sz="2400" dirty="0">
                <a:cs typeface="Times New Roman" pitchFamily="18" charset="0"/>
              </a:rPr>
              <a:t>, X1).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a:defRPr/>
            </a:pPr>
            <a:r>
              <a:rPr lang="en-US" smtClean="0"/>
              <a:t>Datalog: queries with variables</a:t>
            </a:r>
          </a:p>
        </p:txBody>
      </p:sp>
      <p:sp>
        <p:nvSpPr>
          <p:cNvPr id="71683" name="Rectangle 4"/>
          <p:cNvSpPr>
            <a:spLocks noChangeArrowheads="1"/>
          </p:cNvSpPr>
          <p:nvPr/>
        </p:nvSpPr>
        <p:spPr bwMode="auto">
          <a:xfrm>
            <a:off x="0" y="2997200"/>
            <a:ext cx="8893175" cy="1366838"/>
          </a:xfrm>
          <a:prstGeom prst="rect">
            <a:avLst/>
          </a:prstGeom>
          <a:noFill/>
          <a:ln w="9525">
            <a:noFill/>
            <a:miter lim="800000"/>
            <a:headEnd/>
            <a:tailEnd/>
          </a:ln>
        </p:spPr>
        <p:txBody>
          <a:bodyPr/>
          <a:lstStyle/>
          <a:p>
            <a:pPr marL="342900" indent="-342900">
              <a:spcBef>
                <a:spcPct val="20000"/>
              </a:spcBef>
            </a:pPr>
            <a:endParaRPr lang="en-US">
              <a:latin typeface="Arial" pitchFamily="34" charset="0"/>
            </a:endParaRPr>
          </a:p>
        </p:txBody>
      </p:sp>
      <p:sp>
        <p:nvSpPr>
          <p:cNvPr id="56325" name="Rectangle 6"/>
          <p:cNvSpPr>
            <a:spLocks noChangeArrowheads="1"/>
          </p:cNvSpPr>
          <p:nvPr/>
        </p:nvSpPr>
        <p:spPr bwMode="auto">
          <a:xfrm>
            <a:off x="395288" y="4005263"/>
            <a:ext cx="5329237" cy="647700"/>
          </a:xfrm>
          <a:prstGeom prst="rect">
            <a:avLst/>
          </a:prstGeom>
          <a:noFill/>
          <a:ln w="9525">
            <a:noFill/>
            <a:miter lim="800000"/>
            <a:headEnd/>
            <a:tailEnd/>
          </a:ln>
        </p:spPr>
        <p:txBody>
          <a:bodyPr/>
          <a:lstStyle/>
          <a:p>
            <a:pPr marL="342900" indent="-342900">
              <a:spcBef>
                <a:spcPct val="20000"/>
              </a:spcBef>
            </a:pPr>
            <a:r>
              <a:rPr lang="en-US" sz="2400" dirty="0">
                <a:cs typeface="Times New Roman" pitchFamily="18" charset="0"/>
              </a:rPr>
              <a:t>What would the answer(s) be</a:t>
            </a:r>
            <a:r>
              <a:rPr lang="en-US" sz="2400" dirty="0" smtClean="0">
                <a:cs typeface="Times New Roman" pitchFamily="18" charset="0"/>
              </a:rPr>
              <a:t>?</a:t>
            </a:r>
          </a:p>
          <a:p>
            <a:pPr marL="342900" indent="-342900">
              <a:spcBef>
                <a:spcPct val="20000"/>
              </a:spcBef>
            </a:pPr>
            <a:endParaRPr lang="en-US" sz="2400" dirty="0" smtClean="0">
              <a:cs typeface="Times New Roman" pitchFamily="18" charset="0"/>
            </a:endParaRPr>
          </a:p>
          <a:p>
            <a:pPr marL="342900" indent="-342900">
              <a:spcBef>
                <a:spcPct val="20000"/>
              </a:spcBef>
            </a:pPr>
            <a:r>
              <a:rPr lang="en-US" sz="2400" dirty="0" smtClean="0">
                <a:solidFill>
                  <a:srgbClr val="FF0000"/>
                </a:solidFill>
                <a:cs typeface="Times New Roman" pitchFamily="18" charset="0"/>
              </a:rPr>
              <a:t>yes(r123).</a:t>
            </a:r>
          </a:p>
          <a:p>
            <a:pPr marL="342900" indent="-342900">
              <a:spcBef>
                <a:spcPct val="20000"/>
              </a:spcBef>
            </a:pPr>
            <a:r>
              <a:rPr lang="en-US" sz="2400" dirty="0" smtClean="0">
                <a:solidFill>
                  <a:srgbClr val="FF0000"/>
                </a:solidFill>
                <a:cs typeface="Times New Roman" pitchFamily="18" charset="0"/>
              </a:rPr>
              <a:t>yes(</a:t>
            </a:r>
            <a:r>
              <a:rPr lang="en-US" sz="2400" dirty="0" err="1" smtClean="0">
                <a:solidFill>
                  <a:srgbClr val="FF0000"/>
                </a:solidFill>
                <a:cs typeface="Times New Roman" pitchFamily="18" charset="0"/>
              </a:rPr>
              <a:t>cs_building</a:t>
            </a:r>
            <a:r>
              <a:rPr lang="en-US" sz="2400" dirty="0" smtClean="0">
                <a:solidFill>
                  <a:srgbClr val="FF0000"/>
                </a:solidFill>
                <a:cs typeface="Times New Roman" pitchFamily="18" charset="0"/>
              </a:rPr>
              <a:t>). </a:t>
            </a:r>
            <a:endParaRPr lang="en-US" sz="2400" dirty="0">
              <a:solidFill>
                <a:srgbClr val="FF0000"/>
              </a:solidFill>
              <a:cs typeface="Times New Roman" pitchFamily="18" charset="0"/>
            </a:endParaRPr>
          </a:p>
        </p:txBody>
      </p:sp>
      <p:sp>
        <p:nvSpPr>
          <p:cNvPr id="71685" name="Rectangle 7"/>
          <p:cNvSpPr>
            <a:spLocks noChangeArrowheads="1"/>
          </p:cNvSpPr>
          <p:nvPr/>
        </p:nvSpPr>
        <p:spPr bwMode="auto">
          <a:xfrm>
            <a:off x="500063" y="2708275"/>
            <a:ext cx="5329237" cy="647700"/>
          </a:xfrm>
          <a:prstGeom prst="rect">
            <a:avLst/>
          </a:prstGeom>
          <a:noFill/>
          <a:ln w="9525">
            <a:noFill/>
            <a:miter lim="800000"/>
            <a:headEnd/>
            <a:tailEnd/>
          </a:ln>
        </p:spPr>
        <p:txBody>
          <a:bodyPr/>
          <a:lstStyle/>
          <a:p>
            <a:pPr marL="342900" indent="-342900">
              <a:spcBef>
                <a:spcPct val="20000"/>
              </a:spcBef>
            </a:pPr>
            <a:r>
              <a:rPr lang="en-US" sz="2400" b="1" dirty="0">
                <a:cs typeface="Times New Roman" pitchFamily="18" charset="0"/>
              </a:rPr>
              <a:t>Query:</a:t>
            </a:r>
            <a:r>
              <a:rPr lang="en-US" sz="2400" dirty="0">
                <a:cs typeface="Times New Roman" pitchFamily="18" charset="0"/>
              </a:rPr>
              <a:t>  in(</a:t>
            </a:r>
            <a:r>
              <a:rPr lang="en-US" sz="2400" dirty="0" err="1">
                <a:cs typeface="Times New Roman" pitchFamily="18" charset="0"/>
              </a:rPr>
              <a:t>alan</a:t>
            </a:r>
            <a:r>
              <a:rPr lang="en-US" sz="2400" dirty="0">
                <a:cs typeface="Times New Roman" pitchFamily="18" charset="0"/>
              </a:rPr>
              <a:t>, X1).</a:t>
            </a:r>
          </a:p>
        </p:txBody>
      </p:sp>
      <p:sp>
        <p:nvSpPr>
          <p:cNvPr id="71686" name="Rectangle 5"/>
          <p:cNvSpPr>
            <a:spLocks noChangeArrowheads="1"/>
          </p:cNvSpPr>
          <p:nvPr/>
        </p:nvSpPr>
        <p:spPr bwMode="auto">
          <a:xfrm>
            <a:off x="611188" y="1196975"/>
            <a:ext cx="5400675" cy="1079500"/>
          </a:xfrm>
          <a:prstGeom prst="rect">
            <a:avLst/>
          </a:prstGeom>
          <a:solidFill>
            <a:srgbClr val="F7F9A9"/>
          </a:solidFill>
          <a:ln w="9525">
            <a:noFill/>
            <a:miter lim="800000"/>
            <a:headEnd/>
            <a:tailEnd/>
          </a:ln>
        </p:spPr>
        <p:txBody>
          <a:bodyPr/>
          <a:lstStyle/>
          <a:p>
            <a:pPr marL="342900" indent="-342900">
              <a:spcBef>
                <a:spcPct val="20000"/>
              </a:spcBef>
            </a:pPr>
            <a:r>
              <a:rPr lang="en-US" sz="2000">
                <a:latin typeface="Arial" pitchFamily="34" charset="0"/>
              </a:rPr>
              <a:t>in(alan, r123).</a:t>
            </a:r>
          </a:p>
          <a:p>
            <a:pPr marL="342900" indent="-342900">
              <a:spcBef>
                <a:spcPct val="20000"/>
              </a:spcBef>
            </a:pPr>
            <a:r>
              <a:rPr lang="en-US" sz="2000">
                <a:latin typeface="Arial" pitchFamily="34" charset="0"/>
              </a:rPr>
              <a:t>part_of(r123,cs_building).</a:t>
            </a:r>
          </a:p>
          <a:p>
            <a:pPr marL="342900" indent="-342900">
              <a:spcBef>
                <a:spcPct val="20000"/>
              </a:spcBef>
            </a:pPr>
            <a:r>
              <a:rPr lang="en-US" sz="2000">
                <a:latin typeface="Arial" pitchFamily="34" charset="0"/>
              </a:rPr>
              <a:t>in(X,Y) </a:t>
            </a:r>
            <a:r>
              <a:rPr lang="en-US" sz="2000">
                <a:latin typeface="Arial" pitchFamily="34" charset="0"/>
                <a:sym typeface="Symbol" pitchFamily="18" charset="2"/>
              </a:rPr>
              <a:t></a:t>
            </a:r>
            <a:r>
              <a:rPr lang="en-US" sz="2000">
                <a:latin typeface="Arial" pitchFamily="34" charset="0"/>
              </a:rPr>
              <a:t> part_of(Z,Y) &amp; in(X,Z).</a:t>
            </a:r>
          </a:p>
        </p:txBody>
      </p:sp>
      <p:sp>
        <p:nvSpPr>
          <p:cNvPr id="71687" name="Rectangle 6"/>
          <p:cNvSpPr>
            <a:spLocks noChangeArrowheads="1"/>
          </p:cNvSpPr>
          <p:nvPr/>
        </p:nvSpPr>
        <p:spPr bwMode="auto">
          <a:xfrm>
            <a:off x="539750" y="3141663"/>
            <a:ext cx="5329238" cy="647700"/>
          </a:xfrm>
          <a:prstGeom prst="rect">
            <a:avLst/>
          </a:prstGeom>
          <a:noFill/>
          <a:ln w="9525">
            <a:noFill/>
            <a:miter lim="800000"/>
            <a:headEnd/>
            <a:tailEnd/>
          </a:ln>
        </p:spPr>
        <p:txBody>
          <a:bodyPr/>
          <a:lstStyle/>
          <a:p>
            <a:pPr marL="342900" indent="-342900">
              <a:spcBef>
                <a:spcPct val="20000"/>
              </a:spcBef>
            </a:pPr>
            <a:r>
              <a:rPr lang="en-US" sz="2400" dirty="0">
                <a:cs typeface="Times New Roman" pitchFamily="18" charset="0"/>
              </a:rPr>
              <a:t>             yes(X1) </a:t>
            </a:r>
            <a:r>
              <a:rPr lang="en-US" sz="2400" dirty="0">
                <a:cs typeface="Times New Roman" pitchFamily="18" charset="0"/>
                <a:sym typeface="Symbol" pitchFamily="18" charset="2"/>
              </a:rPr>
              <a:t></a:t>
            </a:r>
            <a:r>
              <a:rPr lang="en-US" sz="2400" dirty="0">
                <a:cs typeface="Times New Roman" pitchFamily="18" charset="0"/>
              </a:rPr>
              <a:t> in(</a:t>
            </a:r>
            <a:r>
              <a:rPr lang="en-US" sz="2400" dirty="0" err="1">
                <a:cs typeface="Times New Roman" pitchFamily="18" charset="0"/>
              </a:rPr>
              <a:t>alan</a:t>
            </a:r>
            <a:r>
              <a:rPr lang="en-US" sz="2400" dirty="0">
                <a:cs typeface="Times New Roman" pitchFamily="18" charset="0"/>
              </a:rPr>
              <a:t>, X1).</a:t>
            </a:r>
          </a:p>
        </p:txBody>
      </p:sp>
      <p:pic>
        <p:nvPicPr>
          <p:cNvPr id="8" name="Picture 8"/>
          <p:cNvPicPr>
            <a:picLocks noChangeAspect="1" noChangeArrowheads="1"/>
          </p:cNvPicPr>
          <p:nvPr/>
        </p:nvPicPr>
        <p:blipFill>
          <a:blip r:embed="rId3" cstate="print"/>
          <a:srcRect/>
          <a:stretch>
            <a:fillRect/>
          </a:stretch>
        </p:blipFill>
        <p:spPr bwMode="auto">
          <a:xfrm>
            <a:off x="5724128" y="5877272"/>
            <a:ext cx="1981200" cy="731838"/>
          </a:xfrm>
          <a:prstGeom prst="rect">
            <a:avLst/>
          </a:prstGeom>
          <a:noFill/>
          <a:ln w="9525">
            <a:noFill/>
            <a:miter lim="800000"/>
            <a:headEnd/>
            <a:tailEnd/>
          </a:ln>
        </p:spPr>
      </p:pic>
      <p:sp>
        <p:nvSpPr>
          <p:cNvPr id="9" name="Rectangle 8"/>
          <p:cNvSpPr>
            <a:spLocks noChangeArrowheads="1"/>
          </p:cNvSpPr>
          <p:nvPr/>
        </p:nvSpPr>
        <p:spPr bwMode="auto">
          <a:xfrm>
            <a:off x="3275857" y="4581128"/>
            <a:ext cx="5256584" cy="1015663"/>
          </a:xfrm>
          <a:prstGeom prst="rect">
            <a:avLst/>
          </a:prstGeom>
          <a:solidFill>
            <a:srgbClr val="CCFFFF"/>
          </a:solidFill>
          <a:ln w="9525">
            <a:solidFill>
              <a:schemeClr val="accent2"/>
            </a:solidFill>
            <a:round/>
            <a:headEnd/>
            <a:tailEnd/>
          </a:ln>
        </p:spPr>
        <p:txBody>
          <a:bodyPr wrap="square">
            <a:spAutoFit/>
          </a:bodyPr>
          <a:lstStyle/>
          <a:p>
            <a:r>
              <a:rPr lang="en-US" sz="2000" dirty="0" smtClean="0">
                <a:cs typeface="Times New Roman" pitchFamily="18" charset="0"/>
              </a:rPr>
              <a:t>Again, you </a:t>
            </a:r>
            <a:r>
              <a:rPr lang="en-US" sz="2000" dirty="0">
                <a:cs typeface="Times New Roman" pitchFamily="18" charset="0"/>
              </a:rPr>
              <a:t>can trace the SLD derivation for this query </a:t>
            </a:r>
            <a:br>
              <a:rPr lang="en-US" sz="2000" dirty="0">
                <a:cs typeface="Times New Roman" pitchFamily="18" charset="0"/>
              </a:rPr>
            </a:br>
            <a:r>
              <a:rPr lang="en-US" sz="2000" dirty="0">
                <a:cs typeface="Times New Roman" pitchFamily="18" charset="0"/>
              </a:rPr>
              <a:t>in the </a:t>
            </a:r>
            <a:r>
              <a:rPr lang="en-US" sz="2000" dirty="0" err="1">
                <a:cs typeface="Times New Roman" pitchFamily="18" charset="0"/>
              </a:rPr>
              <a:t>AIspace</a:t>
            </a:r>
            <a:r>
              <a:rPr lang="en-US" sz="2000" dirty="0">
                <a:cs typeface="Times New Roman" pitchFamily="18" charset="0"/>
              </a:rPr>
              <a:t> Deduction </a:t>
            </a:r>
            <a:r>
              <a:rPr lang="en-US" sz="2000" dirty="0" smtClean="0">
                <a:cs typeface="Times New Roman" pitchFamily="18" charset="0"/>
              </a:rPr>
              <a:t>Applet</a:t>
            </a:r>
            <a:endParaRPr lang="en-US" sz="20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D24E65D7-A867-4FEE-AB59-1168FA841273}" type="slidenum">
              <a:rPr lang="en-US"/>
              <a:pPr>
                <a:defRPr/>
              </a:pPr>
              <a:t>5</a:t>
            </a:fld>
            <a:endParaRPr lang="en-US"/>
          </a:p>
        </p:txBody>
      </p:sp>
      <p:sp>
        <p:nvSpPr>
          <p:cNvPr id="2056" name="Rectangle 2"/>
          <p:cNvSpPr>
            <a:spLocks noGrp="1" noChangeArrowheads="1"/>
          </p:cNvSpPr>
          <p:nvPr>
            <p:ph type="title"/>
          </p:nvPr>
        </p:nvSpPr>
        <p:spPr>
          <a:xfrm>
            <a:off x="19050" y="285750"/>
            <a:ext cx="9124950" cy="919163"/>
          </a:xfrm>
        </p:spPr>
        <p:txBody>
          <a:bodyPr/>
          <a:lstStyle/>
          <a:p>
            <a:pPr eaLnBrk="1" hangingPunct="1"/>
            <a:r>
              <a:rPr lang="en-US" sz="4000" smtClean="0"/>
              <a:t>To complete your Learning about Logics</a:t>
            </a:r>
          </a:p>
        </p:txBody>
      </p:sp>
      <p:sp>
        <p:nvSpPr>
          <p:cNvPr id="2057" name="Rectangle 3"/>
          <p:cNvSpPr>
            <a:spLocks noGrp="1" noChangeArrowheads="1"/>
          </p:cNvSpPr>
          <p:nvPr>
            <p:ph type="body" idx="1"/>
          </p:nvPr>
        </p:nvSpPr>
        <p:spPr>
          <a:xfrm>
            <a:off x="357158" y="1571612"/>
            <a:ext cx="8458200" cy="4429125"/>
          </a:xfrm>
        </p:spPr>
        <p:txBody>
          <a:bodyPr/>
          <a:lstStyle/>
          <a:p>
            <a:pPr eaLnBrk="1" hangingPunct="1"/>
            <a:r>
              <a:rPr lang="en-US" sz="3200" b="1" dirty="0" smtClean="0"/>
              <a:t>Review textbook and inked slides</a:t>
            </a:r>
          </a:p>
          <a:p>
            <a:pPr eaLnBrk="1" hangingPunct="1"/>
            <a:r>
              <a:rPr lang="en-US" sz="3200" b="1" dirty="0" smtClean="0"/>
              <a:t>Practice Exercises : </a:t>
            </a:r>
            <a:r>
              <a:rPr lang="en-US" sz="3200" dirty="0" smtClean="0"/>
              <a:t>5.A, </a:t>
            </a:r>
            <a:r>
              <a:rPr lang="en-CA" sz="3200" dirty="0" smtClean="0"/>
              <a:t>12.A</a:t>
            </a:r>
            <a:r>
              <a:rPr lang="en-US" sz="3200" dirty="0" smtClean="0"/>
              <a:t>, </a:t>
            </a:r>
            <a:r>
              <a:rPr lang="en-CA" sz="3200" dirty="0" smtClean="0"/>
              <a:t>12.B, 12.C</a:t>
            </a:r>
            <a:endParaRPr lang="en-US" sz="3200" dirty="0" smtClean="0"/>
          </a:p>
          <a:p>
            <a:pPr eaLnBrk="1" hangingPunct="1"/>
            <a:r>
              <a:rPr lang="en-US" sz="3200" b="1" dirty="0" smtClean="0"/>
              <a:t>Assignment 3</a:t>
            </a:r>
            <a:r>
              <a:rPr lang="en-US" sz="3200" dirty="0" smtClean="0"/>
              <a:t> </a:t>
            </a:r>
          </a:p>
          <a:p>
            <a:pPr eaLnBrk="1" hangingPunct="1">
              <a:buFontTx/>
              <a:buChar char="•"/>
            </a:pPr>
            <a:r>
              <a:rPr lang="en-US" sz="2400" dirty="0" smtClean="0"/>
              <a:t>It will be out on Wed. It is due on the 20</a:t>
            </a:r>
            <a:r>
              <a:rPr lang="en-US" sz="2400" baseline="30000" dirty="0" smtClean="0"/>
              <a:t>th</a:t>
            </a:r>
            <a:r>
              <a:rPr lang="en-US" sz="2400" dirty="0" smtClean="0"/>
              <a:t>. Make sure you start working on it soon.</a:t>
            </a:r>
          </a:p>
          <a:p>
            <a:pPr eaLnBrk="1" hangingPunct="1">
              <a:buFontTx/>
              <a:buChar char="•"/>
            </a:pPr>
            <a:r>
              <a:rPr lang="en-US" sz="2400" dirty="0" smtClean="0"/>
              <a:t>One question requires you to use </a:t>
            </a:r>
            <a:r>
              <a:rPr lang="en-US" sz="2400" dirty="0" err="1" smtClean="0"/>
              <a:t>Datalog</a:t>
            </a:r>
            <a:r>
              <a:rPr lang="en-US" sz="2400" dirty="0" smtClean="0"/>
              <a:t> (with </a:t>
            </a:r>
            <a:r>
              <a:rPr lang="en-US" sz="2400" dirty="0" err="1" smtClean="0"/>
              <a:t>TopDown</a:t>
            </a:r>
            <a:r>
              <a:rPr lang="en-US" sz="2400" dirty="0" smtClean="0"/>
              <a:t> proof) in the </a:t>
            </a:r>
            <a:r>
              <a:rPr lang="en-US" sz="2400" dirty="0" err="1" smtClean="0"/>
              <a:t>AIspace</a:t>
            </a:r>
            <a:r>
              <a:rPr lang="en-US" sz="2400" dirty="0" smtClean="0"/>
              <a:t>. </a:t>
            </a:r>
          </a:p>
          <a:p>
            <a:pPr eaLnBrk="1" hangingPunct="1">
              <a:buFontTx/>
              <a:buChar char="•"/>
            </a:pPr>
            <a:r>
              <a:rPr lang="en-US" sz="2400" dirty="0" smtClean="0"/>
              <a:t>To become familiar with this applet download and play with the simple examples we saw in class (available at course </a:t>
            </a:r>
            <a:r>
              <a:rPr lang="en-US" sz="2400" dirty="0" err="1" smtClean="0"/>
              <a:t>webPage</a:t>
            </a:r>
            <a:r>
              <a:rPr lang="en-US" sz="2400" dirty="0" smtClean="0"/>
              <a:t>) and work on the Practice Exercises</a:t>
            </a:r>
          </a:p>
          <a:p>
            <a:pPr eaLnBrk="1" hangingPunct="1">
              <a:buFontTx/>
              <a:buChar char="•"/>
            </a:pPr>
            <a:endParaRPr lang="en-US" sz="2400" dirty="0" smtClean="0">
              <a:solidFill>
                <a:schemeClr val="bg2"/>
              </a:solidFill>
            </a:endParaRPr>
          </a:p>
          <a:p>
            <a:pPr eaLnBrk="1" hangingPunct="1">
              <a:spcBef>
                <a:spcPct val="0"/>
              </a:spcBef>
            </a:pPr>
            <a:endParaRPr lang="en-US" sz="2400" dirty="0" smtClean="0"/>
          </a:p>
        </p:txBody>
      </p:sp>
      <mc:AlternateContent xmlns:mc="http://schemas.openxmlformats.org/markup-compatibility/2006" xmlns:p14="http://schemas.microsoft.com/office/powerpoint/2010/main">
        <mc:Choice Requires="p14">
          <p:contentPart p14:bwMode="auto" r:id="rId3">
            <p14:nvContentPartPr>
              <p14:cNvPr id="2058" name="Ink 10"/>
              <p14:cNvContentPartPr>
                <a14:cpLocks xmlns:a14="http://schemas.microsoft.com/office/drawing/2010/main" noRot="1" noChangeAspect="1" noEditPoints="1" noChangeArrowheads="1" noChangeShapeType="1"/>
              </p14:cNvContentPartPr>
              <p14:nvPr/>
            </p14:nvContentPartPr>
            <p14:xfrm>
              <a:off x="6565900" y="1492250"/>
              <a:ext cx="512763" cy="292100"/>
            </p14:xfrm>
          </p:contentPart>
        </mc:Choice>
        <mc:Fallback xmlns="">
          <p:pic>
            <p:nvPicPr>
              <p:cNvPr id="2058" name="Ink 10"/>
              <p:cNvPicPr>
                <a:picLocks noRot="1" noChangeAspect="1" noEditPoints="1" noChangeArrowheads="1" noChangeShapeType="1"/>
              </p:cNvPicPr>
              <p:nvPr/>
            </p:nvPicPr>
            <p:blipFill>
              <a:blip r:embed="rId4"/>
              <a:stretch>
                <a:fillRect/>
              </a:stretch>
            </p:blipFill>
            <p:spPr>
              <a:xfrm>
                <a:off x="6556191" y="1485038"/>
                <a:ext cx="531461" cy="3076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9" name="Ink 11"/>
              <p14:cNvContentPartPr>
                <a14:cpLocks xmlns:a14="http://schemas.microsoft.com/office/drawing/2010/main" noRot="1" noChangeAspect="1" noEditPoints="1" noChangeArrowheads="1" noChangeShapeType="1"/>
              </p14:cNvContentPartPr>
              <p14:nvPr/>
            </p14:nvContentPartPr>
            <p14:xfrm>
              <a:off x="5578475" y="2339975"/>
              <a:ext cx="604838" cy="263525"/>
            </p14:xfrm>
          </p:contentPart>
        </mc:Choice>
        <mc:Fallback xmlns="">
          <p:pic>
            <p:nvPicPr>
              <p:cNvPr id="2059" name="Ink 11"/>
              <p:cNvPicPr>
                <a:picLocks noRot="1" noChangeAspect="1" noEditPoints="1" noChangeArrowheads="1" noChangeShapeType="1"/>
              </p:cNvPicPr>
              <p:nvPr/>
            </p:nvPicPr>
            <p:blipFill>
              <a:blip r:embed="rId6"/>
              <a:stretch>
                <a:fillRect/>
              </a:stretch>
            </p:blipFill>
            <p:spPr>
              <a:xfrm>
                <a:off x="5569114" y="2330615"/>
                <a:ext cx="626439" cy="28440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60" name="Ink 12"/>
              <p14:cNvContentPartPr>
                <a14:cpLocks xmlns:a14="http://schemas.microsoft.com/office/drawing/2010/main" noRot="1" noChangeAspect="1" noEditPoints="1" noChangeArrowheads="1" noChangeShapeType="1"/>
              </p14:cNvContentPartPr>
              <p14:nvPr/>
            </p14:nvContentPartPr>
            <p14:xfrm>
              <a:off x="395288" y="3265488"/>
              <a:ext cx="2565400" cy="96837"/>
            </p14:xfrm>
          </p:contentPart>
        </mc:Choice>
        <mc:Fallback xmlns="">
          <p:pic>
            <p:nvPicPr>
              <p:cNvPr id="2060" name="Ink 12"/>
              <p:cNvPicPr>
                <a:picLocks noRot="1" noChangeAspect="1" noEditPoints="1" noChangeArrowheads="1" noChangeShapeType="1"/>
              </p:cNvPicPr>
              <p:nvPr/>
            </p:nvPicPr>
            <p:blipFill>
              <a:blip r:embed="rId8"/>
              <a:stretch>
                <a:fillRect/>
              </a:stretch>
            </p:blipFill>
            <p:spPr>
              <a:xfrm>
                <a:off x="392408" y="3262608"/>
                <a:ext cx="2581598" cy="1115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61" name="Ink 13"/>
              <p14:cNvContentPartPr>
                <a14:cpLocks xmlns:a14="http://schemas.microsoft.com/office/drawing/2010/main" noRot="1" noChangeAspect="1" noEditPoints="1" noChangeArrowheads="1" noChangeShapeType="1"/>
              </p14:cNvContentPartPr>
              <p14:nvPr/>
            </p14:nvContentPartPr>
            <p14:xfrm>
              <a:off x="5232400" y="4506913"/>
              <a:ext cx="1125538" cy="84137"/>
            </p14:xfrm>
          </p:contentPart>
        </mc:Choice>
        <mc:Fallback xmlns="">
          <p:pic>
            <p:nvPicPr>
              <p:cNvPr id="2061" name="Ink 13"/>
              <p:cNvPicPr>
                <a:picLocks noRot="1" noChangeAspect="1" noEditPoints="1" noChangeArrowheads="1" noChangeShapeType="1"/>
              </p:cNvPicPr>
              <p:nvPr/>
            </p:nvPicPr>
            <p:blipFill>
              <a:blip r:embed="rId10"/>
              <a:stretch>
                <a:fillRect/>
              </a:stretch>
            </p:blipFill>
            <p:spPr>
              <a:xfrm>
                <a:off x="5223399" y="4501879"/>
                <a:ext cx="1146781" cy="10175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62" name="Ink 14"/>
              <p14:cNvContentPartPr>
                <a14:cpLocks xmlns:a14="http://schemas.microsoft.com/office/drawing/2010/main" noRot="1" noChangeAspect="1" noEditPoints="1" noChangeArrowheads="1" noChangeShapeType="1"/>
              </p14:cNvContentPartPr>
              <p14:nvPr/>
            </p14:nvContentPartPr>
            <p14:xfrm>
              <a:off x="7248525" y="4522788"/>
              <a:ext cx="1227138" cy="803275"/>
            </p14:xfrm>
          </p:contentPart>
        </mc:Choice>
        <mc:Fallback xmlns="">
          <p:pic>
            <p:nvPicPr>
              <p:cNvPr id="2062" name="Ink 14"/>
              <p:cNvPicPr>
                <a:picLocks noRot="1" noChangeAspect="1" noEditPoints="1" noChangeArrowheads="1" noChangeShapeType="1"/>
              </p:cNvPicPr>
              <p:nvPr/>
            </p:nvPicPr>
            <p:blipFill>
              <a:blip r:embed="rId12"/>
              <a:stretch>
                <a:fillRect/>
              </a:stretch>
            </p:blipFill>
            <p:spPr>
              <a:xfrm>
                <a:off x="7244565" y="4510192"/>
                <a:ext cx="1243697" cy="82270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63" name="Ink 15"/>
              <p14:cNvContentPartPr>
                <a14:cpLocks xmlns:a14="http://schemas.microsoft.com/office/drawing/2010/main" noRot="1" noChangeAspect="1" noEditPoints="1" noChangeArrowheads="1" noChangeShapeType="1"/>
              </p14:cNvContentPartPr>
              <p14:nvPr/>
            </p14:nvContentPartPr>
            <p14:xfrm>
              <a:off x="717550" y="4851400"/>
              <a:ext cx="3395663" cy="890588"/>
            </p14:xfrm>
          </p:contentPart>
        </mc:Choice>
        <mc:Fallback xmlns="">
          <p:pic>
            <p:nvPicPr>
              <p:cNvPr id="2063" name="Ink 15"/>
              <p:cNvPicPr>
                <a:picLocks noRot="1" noChangeAspect="1" noEditPoints="1" noChangeArrowheads="1" noChangeShapeType="1"/>
              </p:cNvPicPr>
              <p:nvPr/>
            </p:nvPicPr>
            <p:blipFill>
              <a:blip r:embed="rId14"/>
              <a:stretch>
                <a:fillRect/>
              </a:stretch>
            </p:blipFill>
            <p:spPr>
              <a:xfrm>
                <a:off x="712150" y="4847800"/>
                <a:ext cx="3408624" cy="906427"/>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8</a:t>
            </a:r>
            <a:endParaRPr lang="en-US"/>
          </a:p>
        </p:txBody>
      </p:sp>
      <p:sp>
        <p:nvSpPr>
          <p:cNvPr id="6" name="Slide Number Placeholder 5"/>
          <p:cNvSpPr>
            <a:spLocks noGrp="1"/>
          </p:cNvSpPr>
          <p:nvPr>
            <p:ph type="sldNum" sz="quarter" idx="12"/>
          </p:nvPr>
        </p:nvSpPr>
        <p:spPr/>
        <p:txBody>
          <a:bodyPr/>
          <a:lstStyle/>
          <a:p>
            <a:pPr>
              <a:defRPr/>
            </a:pPr>
            <a:r>
              <a:rPr lang="en-US"/>
              <a:t>Slide </a:t>
            </a:r>
            <a:fld id="{E2251A64-3DA6-405F-8E53-E4326C609BDC}" type="slidenum">
              <a:rPr lang="en-US"/>
              <a:pPr>
                <a:defRPr/>
              </a:pPr>
              <a:t>6</a:t>
            </a:fld>
            <a:endParaRPr lang="en-US"/>
          </a:p>
        </p:txBody>
      </p:sp>
      <p:sp>
        <p:nvSpPr>
          <p:cNvPr id="14409" name="Rectangle 2"/>
          <p:cNvSpPr>
            <a:spLocks noGrp="1" noChangeArrowheads="1"/>
          </p:cNvSpPr>
          <p:nvPr>
            <p:ph type="title"/>
          </p:nvPr>
        </p:nvSpPr>
        <p:spPr>
          <a:xfrm>
            <a:off x="0" y="152400"/>
            <a:ext cx="9144000" cy="685800"/>
          </a:xfrm>
        </p:spPr>
        <p:txBody>
          <a:bodyPr/>
          <a:lstStyle/>
          <a:p>
            <a:pPr eaLnBrk="1" hangingPunct="1"/>
            <a:r>
              <a:rPr lang="en-US" sz="3200" smtClean="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dirty="0">
                <a:latin typeface="+mj-lt"/>
              </a:rPr>
              <a:t>Semantics and Proof Theory</a:t>
            </a:r>
          </a:p>
        </p:txBody>
      </p:sp>
      <p:sp>
        <p:nvSpPr>
          <p:cNvPr id="13" name="TextBox 12"/>
          <p:cNvSpPr txBox="1"/>
          <p:nvPr/>
        </p:nvSpPr>
        <p:spPr>
          <a:xfrm>
            <a:off x="5214938" y="2000250"/>
            <a:ext cx="3143250" cy="708025"/>
          </a:xfrm>
          <a:prstGeom prst="rect">
            <a:avLst/>
          </a:prstGeom>
          <a:noFill/>
          <a:ln>
            <a:solidFill>
              <a:schemeClr val="tx1"/>
            </a:solidFill>
          </a:ln>
        </p:spPr>
        <p:txBody>
          <a:bodyPr>
            <a:spAutoFit/>
          </a:bodyPr>
          <a:lstStyle/>
          <a:p>
            <a:pPr algn="ctr">
              <a:defRPr/>
            </a:pPr>
            <a:r>
              <a:rPr lang="en-US" sz="2000" dirty="0" err="1">
                <a:latin typeface="+mj-lt"/>
              </a:rPr>
              <a:t>Satisfiability</a:t>
            </a:r>
            <a:r>
              <a:rPr lang="en-US" sz="2000" dirty="0">
                <a:latin typeface="+mj-lt"/>
              </a:rPr>
              <a:t> Testing (SAT)</a:t>
            </a:r>
          </a:p>
        </p:txBody>
      </p:sp>
      <p:sp>
        <p:nvSpPr>
          <p:cNvPr id="14" name="TextBox 13"/>
          <p:cNvSpPr txBox="1"/>
          <p:nvPr/>
        </p:nvSpPr>
        <p:spPr>
          <a:xfrm>
            <a:off x="500063" y="3071813"/>
            <a:ext cx="1857375" cy="708025"/>
          </a:xfrm>
          <a:prstGeom prst="rect">
            <a:avLst/>
          </a:prstGeom>
          <a:noFill/>
          <a:ln>
            <a:solidFill>
              <a:schemeClr val="tx1"/>
            </a:solidFill>
          </a:ln>
        </p:spPr>
        <p:txBody>
          <a:bodyPr>
            <a:spAutoFit/>
          </a:bodyPr>
          <a:lstStyle/>
          <a:p>
            <a:pPr algn="ctr">
              <a:defRPr/>
            </a:pPr>
            <a:r>
              <a:rPr lang="en-US" sz="2000" dirty="0">
                <a:latin typeface="+mj-lt"/>
              </a:rPr>
              <a:t>Description  Logics</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dirty="0">
                <a:latin typeface="+mj-lt"/>
              </a:rPr>
              <a:t>Product Configuration</a:t>
            </a:r>
          </a:p>
        </p:txBody>
      </p:sp>
      <p:sp>
        <p:nvSpPr>
          <p:cNvPr id="19" name="TextBox 18"/>
          <p:cNvSpPr txBox="1"/>
          <p:nvPr/>
        </p:nvSpPr>
        <p:spPr>
          <a:xfrm>
            <a:off x="357188" y="4214813"/>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dirty="0">
                <a:latin typeface="+mj-lt"/>
              </a:rPr>
              <a:t>Production Systems</a:t>
            </a:r>
          </a:p>
        </p:txBody>
      </p:sp>
      <p:cxnSp>
        <p:nvCxnSpPr>
          <p:cNvPr id="14425"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14426"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14427"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14428"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14429"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14430" name="Straight Arrow Connector 39"/>
          <p:cNvCxnSpPr>
            <a:cxnSpLocks noChangeShapeType="1"/>
            <a:endCxn id="14" idx="0"/>
          </p:cNvCxnSpPr>
          <p:nvPr/>
        </p:nvCxnSpPr>
        <p:spPr bwMode="auto">
          <a:xfrm rot="10800000" flipV="1">
            <a:off x="1428750" y="2786063"/>
            <a:ext cx="1857375" cy="285750"/>
          </a:xfrm>
          <a:prstGeom prst="straightConnector1">
            <a:avLst/>
          </a:prstGeom>
          <a:noFill/>
          <a:ln w="9525" algn="ctr">
            <a:solidFill>
              <a:schemeClr val="tx1"/>
            </a:solidFill>
            <a:round/>
            <a:headEnd/>
            <a:tailEnd type="arrow" w="med" len="med"/>
          </a:ln>
        </p:spPr>
      </p:cxnSp>
      <p:cxnSp>
        <p:nvCxnSpPr>
          <p:cNvPr id="14431" name="Straight Arrow Connector 41"/>
          <p:cNvCxnSpPr>
            <a:cxnSpLocks noChangeShapeType="1"/>
            <a:endCxn id="19" idx="0"/>
          </p:cNvCxnSpPr>
          <p:nvPr/>
        </p:nvCxnSpPr>
        <p:spPr bwMode="auto">
          <a:xfrm rot="5400000">
            <a:off x="1107281" y="3964782"/>
            <a:ext cx="428625" cy="71438"/>
          </a:xfrm>
          <a:prstGeom prst="straightConnector1">
            <a:avLst/>
          </a:prstGeom>
          <a:noFill/>
          <a:ln w="9525" algn="ctr">
            <a:solidFill>
              <a:schemeClr val="tx1"/>
            </a:solidFill>
            <a:round/>
            <a:headEnd/>
            <a:tailEnd type="arrow" w="med" len="med"/>
          </a:ln>
        </p:spPr>
      </p:cxnSp>
      <p:cxnSp>
        <p:nvCxnSpPr>
          <p:cNvPr id="14432" name="Straight Arrow Connector 43"/>
          <p:cNvCxnSpPr>
            <a:cxnSpLocks noChangeShapeType="1"/>
          </p:cNvCxnSpPr>
          <p:nvPr/>
        </p:nvCxnSpPr>
        <p:spPr bwMode="auto">
          <a:xfrm rot="5400000">
            <a:off x="1250156" y="4822032"/>
            <a:ext cx="428625" cy="71438"/>
          </a:xfrm>
          <a:prstGeom prst="straightConnector1">
            <a:avLst/>
          </a:prstGeom>
          <a:noFill/>
          <a:ln w="9525" algn="ctr">
            <a:solidFill>
              <a:schemeClr val="tx1"/>
            </a:solidFill>
            <a:round/>
            <a:headEnd/>
            <a:tailEnd type="arrow" w="med" len="med"/>
          </a:ln>
        </p:spPr>
      </p:cxnSp>
      <p:cxnSp>
        <p:nvCxnSpPr>
          <p:cNvPr id="14433"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14434"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14435"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14436"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dirty="0">
                <a:latin typeface="+mj-lt"/>
              </a:rPr>
              <a:t>Tutoring Systems</a:t>
            </a:r>
          </a:p>
        </p:txBody>
      </p:sp>
      <p:cxnSp>
        <p:nvCxnSpPr>
          <p:cNvPr id="14438"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14439"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14440"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14441"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14442"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14443"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14444"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mc:AlternateContent xmlns:mc="http://schemas.openxmlformats.org/markup-compatibility/2006" xmlns:p14="http://schemas.microsoft.com/office/powerpoint/2010/main">
        <mc:Choice Requires="p14">
          <p:contentPart p14:bwMode="auto" r:id="rId3">
            <p14:nvContentPartPr>
              <p14:cNvPr id="70658"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70658"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659"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70659"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660"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70660"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0661"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70661"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662"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70662"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663"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70663"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664"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70664"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665"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70665"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666" name="Ink 10"/>
              <p14:cNvContentPartPr>
                <a14:cpLocks xmlns:a14="http://schemas.microsoft.com/office/drawing/2010/main" noRot="1" noChangeAspect="1" noEditPoints="1" noChangeArrowheads="1" noChangeShapeType="1"/>
              </p14:cNvContentPartPr>
              <p14:nvPr/>
            </p14:nvContentPartPr>
            <p14:xfrm>
              <a:off x="139700" y="881063"/>
              <a:ext cx="2947988" cy="784225"/>
            </p14:xfrm>
          </p:contentPart>
        </mc:Choice>
        <mc:Fallback xmlns="">
          <p:pic>
            <p:nvPicPr>
              <p:cNvPr id="70666" name="Ink 10"/>
              <p:cNvPicPr>
                <a:picLocks noRot="1" noChangeAspect="1" noEditPoints="1" noChangeArrowheads="1" noChangeShapeType="1"/>
              </p:cNvPicPr>
              <p:nvPr/>
            </p:nvPicPr>
            <p:blipFill>
              <a:blip r:embed="rId20"/>
              <a:stretch>
                <a:fillRect/>
              </a:stretch>
            </p:blipFill>
            <p:spPr>
              <a:xfrm>
                <a:off x="123860" y="817331"/>
                <a:ext cx="2979667" cy="9116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667" name="Ink 11"/>
              <p14:cNvContentPartPr>
                <a14:cpLocks xmlns:a14="http://schemas.microsoft.com/office/drawing/2010/main" noRot="1" noChangeAspect="1" noEditPoints="1" noChangeArrowheads="1" noChangeShapeType="1"/>
              </p14:cNvContentPartPr>
              <p14:nvPr/>
            </p14:nvContentPartPr>
            <p14:xfrm>
              <a:off x="3800475" y="1624013"/>
              <a:ext cx="192088" cy="11112"/>
            </p14:xfrm>
          </p:contentPart>
        </mc:Choice>
        <mc:Fallback xmlns="">
          <p:pic>
            <p:nvPicPr>
              <p:cNvPr id="70667" name="Ink 11"/>
              <p:cNvPicPr>
                <a:picLocks noRot="1" noChangeAspect="1" noEditPoints="1" noChangeArrowheads="1" noChangeShapeType="1"/>
              </p:cNvPicPr>
              <p:nvPr/>
            </p:nvPicPr>
            <p:blipFill>
              <a:blip r:embed="rId22"/>
              <a:stretch>
                <a:fillRect/>
              </a:stretch>
            </p:blipFill>
            <p:spPr>
              <a:xfrm>
                <a:off x="3784648" y="1558452"/>
                <a:ext cx="223743" cy="1418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668" name="Ink 12"/>
              <p14:cNvContentPartPr>
                <a14:cpLocks xmlns:a14="http://schemas.microsoft.com/office/drawing/2010/main" noRot="1" noChangeAspect="1" noEditPoints="1" noChangeArrowheads="1" noChangeShapeType="1"/>
              </p14:cNvContentPartPr>
              <p14:nvPr/>
            </p14:nvContentPartPr>
            <p14:xfrm>
              <a:off x="4260850" y="1636713"/>
              <a:ext cx="171450" cy="6350"/>
            </p14:xfrm>
          </p:contentPart>
        </mc:Choice>
        <mc:Fallback xmlns="">
          <p:pic>
            <p:nvPicPr>
              <p:cNvPr id="70668" name="Ink 12"/>
              <p:cNvPicPr>
                <a:picLocks noRot="1" noChangeAspect="1" noEditPoints="1" noChangeArrowheads="1" noChangeShapeType="1"/>
              </p:cNvPicPr>
              <p:nvPr/>
            </p:nvPicPr>
            <p:blipFill>
              <a:blip r:embed="rId24"/>
              <a:stretch>
                <a:fillRect/>
              </a:stretch>
            </p:blipFill>
            <p:spPr>
              <a:xfrm>
                <a:off x="4245035" y="1570972"/>
                <a:ext cx="203080"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669" name="Ink 13"/>
              <p14:cNvContentPartPr>
                <a14:cpLocks xmlns:a14="http://schemas.microsoft.com/office/drawing/2010/main" noRot="1" noChangeAspect="1" noEditPoints="1" noChangeArrowheads="1" noChangeShapeType="1"/>
              </p14:cNvContentPartPr>
              <p14:nvPr/>
            </p14:nvContentPartPr>
            <p14:xfrm>
              <a:off x="4773613" y="1649413"/>
              <a:ext cx="231775" cy="20637"/>
            </p14:xfrm>
          </p:contentPart>
        </mc:Choice>
        <mc:Fallback xmlns="">
          <p:pic>
            <p:nvPicPr>
              <p:cNvPr id="70669" name="Ink 13"/>
              <p:cNvPicPr>
                <a:picLocks noRot="1" noChangeAspect="1" noEditPoints="1" noChangeArrowheads="1" noChangeShapeType="1"/>
              </p:cNvPicPr>
              <p:nvPr/>
            </p:nvPicPr>
            <p:blipFill>
              <a:blip r:embed="rId26"/>
              <a:stretch>
                <a:fillRect/>
              </a:stretch>
            </p:blipFill>
            <p:spPr>
              <a:xfrm>
                <a:off x="4757777" y="1585692"/>
                <a:ext cx="263446"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670" name="Ink 14"/>
              <p14:cNvContentPartPr>
                <a14:cpLocks xmlns:a14="http://schemas.microsoft.com/office/drawing/2010/main" noRot="1" noChangeAspect="1" noEditPoints="1" noChangeArrowheads="1" noChangeShapeType="1"/>
              </p14:cNvContentPartPr>
              <p14:nvPr/>
            </p14:nvContentPartPr>
            <p14:xfrm>
              <a:off x="5365750" y="1646238"/>
              <a:ext cx="227013" cy="9525"/>
            </p14:xfrm>
          </p:contentPart>
        </mc:Choice>
        <mc:Fallback xmlns="">
          <p:pic>
            <p:nvPicPr>
              <p:cNvPr id="70670" name="Ink 14"/>
              <p:cNvPicPr>
                <a:picLocks noRot="1" noChangeAspect="1" noEditPoints="1" noChangeArrowheads="1" noChangeShapeType="1"/>
              </p:cNvPicPr>
              <p:nvPr/>
            </p:nvPicPr>
            <p:blipFill>
              <a:blip r:embed="rId28"/>
              <a:stretch>
                <a:fillRect/>
              </a:stretch>
            </p:blipFill>
            <p:spPr>
              <a:xfrm>
                <a:off x="5349920" y="1586367"/>
                <a:ext cx="258672" cy="12960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671" name="Ink 15"/>
              <p14:cNvContentPartPr>
                <a14:cpLocks xmlns:a14="http://schemas.microsoft.com/office/drawing/2010/main" noRot="1" noChangeAspect="1" noEditPoints="1" noChangeArrowheads="1" noChangeShapeType="1"/>
              </p14:cNvContentPartPr>
              <p14:nvPr/>
            </p14:nvContentPartPr>
            <p14:xfrm>
              <a:off x="5853113" y="1641475"/>
              <a:ext cx="155575" cy="4763"/>
            </p14:xfrm>
          </p:contentPart>
        </mc:Choice>
        <mc:Fallback xmlns="">
          <p:pic>
            <p:nvPicPr>
              <p:cNvPr id="70671" name="Ink 15"/>
              <p:cNvPicPr>
                <a:picLocks noRot="1" noChangeAspect="1" noEditPoints="1" noChangeArrowheads="1" noChangeShapeType="1"/>
              </p:cNvPicPr>
              <p:nvPr/>
            </p:nvPicPr>
            <p:blipFill>
              <a:blip r:embed="rId30"/>
              <a:stretch>
                <a:fillRect/>
              </a:stretch>
            </p:blipFill>
            <p:spPr>
              <a:xfrm>
                <a:off x="5837267" y="1576625"/>
                <a:ext cx="187266" cy="13446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0672" name="Ink 16"/>
              <p14:cNvContentPartPr>
                <a14:cpLocks xmlns:a14="http://schemas.microsoft.com/office/drawing/2010/main" noRot="1" noChangeAspect="1" noEditPoints="1" noChangeArrowheads="1" noChangeShapeType="1"/>
              </p14:cNvContentPartPr>
              <p14:nvPr/>
            </p14:nvContentPartPr>
            <p14:xfrm>
              <a:off x="6276975" y="1655763"/>
              <a:ext cx="133350" cy="12700"/>
            </p14:xfrm>
          </p:contentPart>
        </mc:Choice>
        <mc:Fallback xmlns="">
          <p:pic>
            <p:nvPicPr>
              <p:cNvPr id="70672" name="Ink 16"/>
              <p:cNvPicPr>
                <a:picLocks noRot="1" noChangeAspect="1" noEditPoints="1" noChangeArrowheads="1" noChangeShapeType="1"/>
              </p:cNvPicPr>
              <p:nvPr/>
            </p:nvPicPr>
            <p:blipFill>
              <a:blip r:embed="rId32"/>
              <a:stretch>
                <a:fillRect/>
              </a:stretch>
            </p:blipFill>
            <p:spPr>
              <a:xfrm>
                <a:off x="6261117" y="1591900"/>
                <a:ext cx="165066"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673" name="Ink 17"/>
              <p14:cNvContentPartPr>
                <a14:cpLocks xmlns:a14="http://schemas.microsoft.com/office/drawing/2010/main" noRot="1" noChangeAspect="1" noEditPoints="1" noChangeArrowheads="1" noChangeShapeType="1"/>
              </p14:cNvContentPartPr>
              <p14:nvPr/>
            </p14:nvContentPartPr>
            <p14:xfrm>
              <a:off x="6591300" y="1631950"/>
              <a:ext cx="104775" cy="11113"/>
            </p14:xfrm>
          </p:contentPart>
        </mc:Choice>
        <mc:Fallback xmlns="">
          <p:pic>
            <p:nvPicPr>
              <p:cNvPr id="70673" name="Ink 17"/>
              <p:cNvPicPr>
                <a:picLocks noRot="1" noChangeAspect="1" noEditPoints="1" noChangeArrowheads="1" noChangeShapeType="1"/>
              </p:cNvPicPr>
              <p:nvPr/>
            </p:nvPicPr>
            <p:blipFill>
              <a:blip r:embed="rId34"/>
              <a:stretch>
                <a:fillRect/>
              </a:stretch>
            </p:blipFill>
            <p:spPr>
              <a:xfrm>
                <a:off x="6575458" y="1568857"/>
                <a:ext cx="13646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0674" name="Ink 18"/>
              <p14:cNvContentPartPr>
                <a14:cpLocks xmlns:a14="http://schemas.microsoft.com/office/drawing/2010/main" noRot="1" noChangeAspect="1" noEditPoints="1" noChangeArrowheads="1" noChangeShapeType="1"/>
              </p14:cNvContentPartPr>
              <p14:nvPr/>
            </p14:nvContentPartPr>
            <p14:xfrm>
              <a:off x="6618288" y="1214438"/>
              <a:ext cx="31750" cy="195262"/>
            </p14:xfrm>
          </p:contentPart>
        </mc:Choice>
        <mc:Fallback xmlns="">
          <p:pic>
            <p:nvPicPr>
              <p:cNvPr id="70674" name="Ink 18"/>
              <p:cNvPicPr>
                <a:picLocks noRot="1" noChangeAspect="1" noEditPoints="1" noChangeArrowheads="1" noChangeShapeType="1"/>
              </p:cNvPicPr>
              <p:nvPr/>
            </p:nvPicPr>
            <p:blipFill>
              <a:blip r:embed="rId36"/>
              <a:stretch>
                <a:fillRect/>
              </a:stretch>
            </p:blipFill>
            <p:spPr>
              <a:xfrm>
                <a:off x="6602413" y="1151032"/>
                <a:ext cx="63500" cy="32207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675" name="Ink 19"/>
              <p14:cNvContentPartPr>
                <a14:cpLocks xmlns:a14="http://schemas.microsoft.com/office/drawing/2010/main" noRot="1" noChangeAspect="1" noEditPoints="1" noChangeArrowheads="1" noChangeShapeType="1"/>
              </p14:cNvContentPartPr>
              <p14:nvPr/>
            </p14:nvContentPartPr>
            <p14:xfrm>
              <a:off x="6651625" y="917575"/>
              <a:ext cx="20638" cy="100013"/>
            </p14:xfrm>
          </p:contentPart>
        </mc:Choice>
        <mc:Fallback xmlns="">
          <p:pic>
            <p:nvPicPr>
              <p:cNvPr id="70675" name="Ink 19"/>
              <p:cNvPicPr>
                <a:picLocks noRot="1" noChangeAspect="1" noEditPoints="1" noChangeArrowheads="1" noChangeShapeType="1"/>
              </p:cNvPicPr>
              <p:nvPr/>
            </p:nvPicPr>
            <p:blipFill>
              <a:blip r:embed="rId38"/>
              <a:stretch>
                <a:fillRect/>
              </a:stretch>
            </p:blipFill>
            <p:spPr>
              <a:xfrm>
                <a:off x="6635694" y="854257"/>
                <a:ext cx="52500"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676" name="Ink 20"/>
              <p14:cNvContentPartPr>
                <a14:cpLocks xmlns:a14="http://schemas.microsoft.com/office/drawing/2010/main" noRot="1" noChangeAspect="1" noEditPoints="1" noChangeArrowheads="1" noChangeShapeType="1"/>
              </p14:cNvContentPartPr>
              <p14:nvPr/>
            </p14:nvContentPartPr>
            <p14:xfrm>
              <a:off x="6108700" y="906463"/>
              <a:ext cx="306388" cy="6350"/>
            </p14:xfrm>
          </p:contentPart>
        </mc:Choice>
        <mc:Fallback xmlns="">
          <p:pic>
            <p:nvPicPr>
              <p:cNvPr id="70676" name="Ink 20"/>
              <p:cNvPicPr>
                <a:picLocks noRot="1" noChangeAspect="1" noEditPoints="1" noChangeArrowheads="1" noChangeShapeType="1"/>
              </p:cNvPicPr>
              <p:nvPr/>
            </p:nvPicPr>
            <p:blipFill>
              <a:blip r:embed="rId40"/>
              <a:stretch>
                <a:fillRect/>
              </a:stretch>
            </p:blipFill>
            <p:spPr>
              <a:xfrm>
                <a:off x="6092499" y="844374"/>
                <a:ext cx="338431"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677" name="Ink 21"/>
              <p14:cNvContentPartPr>
                <a14:cpLocks xmlns:a14="http://schemas.microsoft.com/office/drawing/2010/main" noRot="1" noChangeAspect="1" noEditPoints="1" noChangeArrowheads="1" noChangeShapeType="1"/>
              </p14:cNvContentPartPr>
              <p14:nvPr/>
            </p14:nvContentPartPr>
            <p14:xfrm>
              <a:off x="5322888" y="904875"/>
              <a:ext cx="187325" cy="11113"/>
            </p14:xfrm>
          </p:contentPart>
        </mc:Choice>
        <mc:Fallback xmlns="">
          <p:pic>
            <p:nvPicPr>
              <p:cNvPr id="70677" name="Ink 21"/>
              <p:cNvPicPr>
                <a:picLocks noRot="1" noChangeAspect="1" noEditPoints="1" noChangeArrowheads="1" noChangeShapeType="1"/>
              </p:cNvPicPr>
              <p:nvPr/>
            </p:nvPicPr>
            <p:blipFill>
              <a:blip r:embed="rId42"/>
              <a:stretch>
                <a:fillRect/>
              </a:stretch>
            </p:blipFill>
            <p:spPr>
              <a:xfrm>
                <a:off x="5307037" y="841782"/>
                <a:ext cx="219026"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678" name="Ink 22"/>
              <p14:cNvContentPartPr>
                <a14:cpLocks xmlns:a14="http://schemas.microsoft.com/office/drawing/2010/main" noRot="1" noChangeAspect="1" noEditPoints="1" noChangeArrowheads="1" noChangeShapeType="1"/>
              </p14:cNvContentPartPr>
              <p14:nvPr/>
            </p14:nvContentPartPr>
            <p14:xfrm>
              <a:off x="4719638" y="925513"/>
              <a:ext cx="200025" cy="17462"/>
            </p14:xfrm>
          </p:contentPart>
        </mc:Choice>
        <mc:Fallback xmlns="">
          <p:pic>
            <p:nvPicPr>
              <p:cNvPr id="70678" name="Ink 22"/>
              <p:cNvPicPr>
                <a:picLocks noRot="1" noChangeAspect="1" noEditPoints="1" noChangeArrowheads="1" noChangeShapeType="1"/>
              </p:cNvPicPr>
              <p:nvPr/>
            </p:nvPicPr>
            <p:blipFill>
              <a:blip r:embed="rId44"/>
              <a:stretch>
                <a:fillRect/>
              </a:stretch>
            </p:blipFill>
            <p:spPr>
              <a:xfrm>
                <a:off x="4703809" y="862792"/>
                <a:ext cx="23168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679" name="Ink 23"/>
              <p14:cNvContentPartPr>
                <a14:cpLocks xmlns:a14="http://schemas.microsoft.com/office/drawing/2010/main" noRot="1" noChangeAspect="1" noEditPoints="1" noChangeArrowheads="1" noChangeShapeType="1"/>
              </p14:cNvContentPartPr>
              <p14:nvPr/>
            </p14:nvContentPartPr>
            <p14:xfrm>
              <a:off x="4016375" y="903288"/>
              <a:ext cx="169863" cy="9525"/>
            </p14:xfrm>
          </p:contentPart>
        </mc:Choice>
        <mc:Fallback xmlns="">
          <p:pic>
            <p:nvPicPr>
              <p:cNvPr id="70679" name="Ink 23"/>
              <p:cNvPicPr>
                <a:picLocks noRot="1" noChangeAspect="1" noEditPoints="1" noChangeArrowheads="1" noChangeShapeType="1"/>
              </p:cNvPicPr>
              <p:nvPr/>
            </p:nvPicPr>
            <p:blipFill>
              <a:blip r:embed="rId46"/>
              <a:stretch>
                <a:fillRect/>
              </a:stretch>
            </p:blipFill>
            <p:spPr>
              <a:xfrm>
                <a:off x="4000540" y="838445"/>
                <a:ext cx="201532"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680" name="Ink 24"/>
              <p14:cNvContentPartPr>
                <a14:cpLocks xmlns:a14="http://schemas.microsoft.com/office/drawing/2010/main" noRot="1" noChangeAspect="1" noEditPoints="1" noChangeArrowheads="1" noChangeShapeType="1"/>
              </p14:cNvContentPartPr>
              <p14:nvPr/>
            </p14:nvContentPartPr>
            <p14:xfrm>
              <a:off x="3703638" y="952500"/>
              <a:ext cx="71437" cy="9525"/>
            </p14:xfrm>
          </p:contentPart>
        </mc:Choice>
        <mc:Fallback xmlns="">
          <p:pic>
            <p:nvPicPr>
              <p:cNvPr id="70680" name="Ink 24"/>
              <p:cNvPicPr>
                <a:picLocks noRot="1" noChangeAspect="1" noEditPoints="1" noChangeArrowheads="1" noChangeShapeType="1"/>
              </p:cNvPicPr>
              <p:nvPr/>
            </p:nvPicPr>
            <p:blipFill>
              <a:blip r:embed="rId48"/>
              <a:stretch>
                <a:fillRect/>
              </a:stretch>
            </p:blipFill>
            <p:spPr>
              <a:xfrm>
                <a:off x="3687763" y="888023"/>
                <a:ext cx="10318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0681" name="Ink 25"/>
              <p14:cNvContentPartPr>
                <a14:cpLocks xmlns:a14="http://schemas.microsoft.com/office/drawing/2010/main" noRot="1" noChangeAspect="1" noEditPoints="1" noChangeArrowheads="1" noChangeShapeType="1"/>
              </p14:cNvContentPartPr>
              <p14:nvPr/>
            </p14:nvContentPartPr>
            <p14:xfrm>
              <a:off x="3749675" y="1236663"/>
              <a:ext cx="20638" cy="88900"/>
            </p14:xfrm>
          </p:contentPart>
        </mc:Choice>
        <mc:Fallback xmlns="">
          <p:pic>
            <p:nvPicPr>
              <p:cNvPr id="70681" name="Ink 25"/>
              <p:cNvPicPr>
                <a:picLocks noRot="1" noChangeAspect="1" noEditPoints="1" noChangeArrowheads="1" noChangeShapeType="1"/>
              </p:cNvPicPr>
              <p:nvPr/>
            </p:nvPicPr>
            <p:blipFill>
              <a:blip r:embed="rId50"/>
              <a:stretch>
                <a:fillRect/>
              </a:stretch>
            </p:blipFill>
            <p:spPr>
              <a:xfrm>
                <a:off x="3734019" y="1173317"/>
                <a:ext cx="51951" cy="21595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0682" name="Ink 26"/>
              <p14:cNvContentPartPr>
                <a14:cpLocks xmlns:a14="http://schemas.microsoft.com/office/drawing/2010/main" noRot="1" noChangeAspect="1" noEditPoints="1" noChangeArrowheads="1" noChangeShapeType="1"/>
              </p14:cNvContentPartPr>
              <p14:nvPr/>
            </p14:nvContentPartPr>
            <p14:xfrm>
              <a:off x="1587500" y="2081213"/>
              <a:ext cx="193675" cy="11112"/>
            </p14:xfrm>
          </p:contentPart>
        </mc:Choice>
        <mc:Fallback xmlns="">
          <p:pic>
            <p:nvPicPr>
              <p:cNvPr id="70682" name="Ink 26"/>
              <p:cNvPicPr>
                <a:picLocks noRot="1" noChangeAspect="1" noEditPoints="1" noChangeArrowheads="1" noChangeShapeType="1"/>
              </p:cNvPicPr>
              <p:nvPr/>
            </p:nvPicPr>
            <p:blipFill>
              <a:blip r:embed="rId52"/>
              <a:stretch>
                <a:fillRect/>
              </a:stretch>
            </p:blipFill>
            <p:spPr>
              <a:xfrm>
                <a:off x="1571631" y="2017767"/>
                <a:ext cx="225413"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0683" name="Ink 27"/>
              <p14:cNvContentPartPr>
                <a14:cpLocks xmlns:a14="http://schemas.microsoft.com/office/drawing/2010/main" noRot="1" noChangeAspect="1" noEditPoints="1" noChangeArrowheads="1" noChangeShapeType="1"/>
              </p14:cNvContentPartPr>
              <p14:nvPr/>
            </p14:nvContentPartPr>
            <p14:xfrm>
              <a:off x="2190750" y="2103438"/>
              <a:ext cx="82550" cy="19050"/>
            </p14:xfrm>
          </p:contentPart>
        </mc:Choice>
        <mc:Fallback xmlns="">
          <p:pic>
            <p:nvPicPr>
              <p:cNvPr id="70683" name="Ink 27"/>
              <p:cNvPicPr>
                <a:picLocks noRot="1" noChangeAspect="1" noEditPoints="1" noChangeArrowheads="1" noChangeShapeType="1"/>
              </p:cNvPicPr>
              <p:nvPr/>
            </p:nvPicPr>
            <p:blipFill>
              <a:blip r:embed="rId54"/>
              <a:stretch>
                <a:fillRect/>
              </a:stretch>
            </p:blipFill>
            <p:spPr>
              <a:xfrm>
                <a:off x="2174889" y="2039818"/>
                <a:ext cx="114272"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0684" name="Ink 28"/>
              <p14:cNvContentPartPr>
                <a14:cpLocks xmlns:a14="http://schemas.microsoft.com/office/drawing/2010/main" noRot="1" noChangeAspect="1" noEditPoints="1" noChangeArrowheads="1" noChangeShapeType="1"/>
              </p14:cNvContentPartPr>
              <p14:nvPr/>
            </p14:nvContentPartPr>
            <p14:xfrm>
              <a:off x="2273300" y="2482850"/>
              <a:ext cx="4763" cy="111125"/>
            </p14:xfrm>
          </p:contentPart>
        </mc:Choice>
        <mc:Fallback xmlns="">
          <p:pic>
            <p:nvPicPr>
              <p:cNvPr id="70684" name="Ink 28"/>
              <p:cNvPicPr>
                <a:picLocks noRot="1" noChangeAspect="1" noEditPoints="1" noChangeArrowheads="1" noChangeShapeType="1"/>
              </p:cNvPicPr>
              <p:nvPr/>
            </p:nvPicPr>
            <p:blipFill>
              <a:blip r:embed="rId56"/>
              <a:stretch>
                <a:fillRect/>
              </a:stretch>
            </p:blipFill>
            <p:spPr>
              <a:xfrm>
                <a:off x="2257179" y="2419556"/>
                <a:ext cx="37005"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685" name="Ink 29"/>
              <p14:cNvContentPartPr>
                <a14:cpLocks xmlns:a14="http://schemas.microsoft.com/office/drawing/2010/main" noRot="1" noChangeAspect="1" noEditPoints="1" noChangeArrowheads="1" noChangeShapeType="1"/>
              </p14:cNvContentPartPr>
              <p14:nvPr/>
            </p14:nvContentPartPr>
            <p14:xfrm>
              <a:off x="1785938" y="2771775"/>
              <a:ext cx="254000" cy="19050"/>
            </p14:xfrm>
          </p:contentPart>
        </mc:Choice>
        <mc:Fallback xmlns="">
          <p:pic>
            <p:nvPicPr>
              <p:cNvPr id="70685" name="Ink 29"/>
              <p:cNvPicPr>
                <a:picLocks noRot="1" noChangeAspect="1" noEditPoints="1" noChangeArrowheads="1" noChangeShapeType="1"/>
              </p:cNvPicPr>
              <p:nvPr/>
            </p:nvPicPr>
            <p:blipFill>
              <a:blip r:embed="rId58"/>
              <a:stretch>
                <a:fillRect/>
              </a:stretch>
            </p:blipFill>
            <p:spPr>
              <a:xfrm>
                <a:off x="1770108" y="2707298"/>
                <a:ext cx="285660"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686" name="Ink 30"/>
              <p14:cNvContentPartPr>
                <a14:cpLocks xmlns:a14="http://schemas.microsoft.com/office/drawing/2010/main" noRot="1" noChangeAspect="1" noEditPoints="1" noChangeArrowheads="1" noChangeShapeType="1"/>
              </p14:cNvContentPartPr>
              <p14:nvPr/>
            </p14:nvContentPartPr>
            <p14:xfrm>
              <a:off x="1006475" y="2794000"/>
              <a:ext cx="152400" cy="4763"/>
            </p14:xfrm>
          </p:contentPart>
        </mc:Choice>
        <mc:Fallback xmlns="">
          <p:pic>
            <p:nvPicPr>
              <p:cNvPr id="70686" name="Ink 30"/>
              <p:cNvPicPr>
                <a:picLocks noRot="1" noChangeAspect="1" noEditPoints="1" noChangeArrowheads="1" noChangeShapeType="1"/>
              </p:cNvPicPr>
              <p:nvPr/>
            </p:nvPicPr>
            <p:blipFill>
              <a:blip r:embed="rId60"/>
              <a:stretch>
                <a:fillRect/>
              </a:stretch>
            </p:blipFill>
            <p:spPr>
              <a:xfrm>
                <a:off x="990660" y="2729516"/>
                <a:ext cx="184030" cy="1337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687" name="Ink 31"/>
              <p14:cNvContentPartPr>
                <a14:cpLocks xmlns:a14="http://schemas.microsoft.com/office/drawing/2010/main" noRot="1" noChangeAspect="1" noEditPoints="1" noChangeArrowheads="1" noChangeShapeType="1"/>
              </p14:cNvContentPartPr>
              <p14:nvPr/>
            </p14:nvContentPartPr>
            <p14:xfrm>
              <a:off x="369888" y="2776538"/>
              <a:ext cx="138112" cy="3175"/>
            </p14:xfrm>
          </p:contentPart>
        </mc:Choice>
        <mc:Fallback xmlns="">
          <p:pic>
            <p:nvPicPr>
              <p:cNvPr id="70687" name="Ink 31"/>
              <p:cNvPicPr>
                <a:picLocks noRot="1" noChangeAspect="1" noEditPoints="1" noChangeArrowheads="1" noChangeShapeType="1"/>
              </p:cNvPicPr>
              <p:nvPr/>
            </p:nvPicPr>
            <p:blipFill>
              <a:blip r:embed="rId62"/>
              <a:stretch>
                <a:fillRect/>
              </a:stretch>
            </p:blipFill>
            <p:spPr>
              <a:xfrm>
                <a:off x="353703" y="2706291"/>
                <a:ext cx="170122" cy="1432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688" name="Ink 32"/>
              <p14:cNvContentPartPr>
                <a14:cpLocks xmlns:a14="http://schemas.microsoft.com/office/drawing/2010/main" noRot="1" noChangeAspect="1" noEditPoints="1" noChangeArrowheads="1" noChangeShapeType="1"/>
              </p14:cNvContentPartPr>
              <p14:nvPr/>
            </p14:nvContentPartPr>
            <p14:xfrm>
              <a:off x="368300" y="2268538"/>
              <a:ext cx="19050" cy="163512"/>
            </p14:xfrm>
          </p:contentPart>
        </mc:Choice>
        <mc:Fallback xmlns="">
          <p:pic>
            <p:nvPicPr>
              <p:cNvPr id="70688" name="Ink 32"/>
              <p:cNvPicPr>
                <a:picLocks noRot="1" noChangeAspect="1" noEditPoints="1" noChangeArrowheads="1" noChangeShapeType="1"/>
              </p:cNvPicPr>
              <p:nvPr/>
            </p:nvPicPr>
            <p:blipFill>
              <a:blip r:embed="rId64"/>
              <a:stretch>
                <a:fillRect/>
              </a:stretch>
            </p:blipFill>
            <p:spPr>
              <a:xfrm>
                <a:off x="352485" y="2204790"/>
                <a:ext cx="50680" cy="29064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689" name="Ink 33"/>
              <p14:cNvContentPartPr>
                <a14:cpLocks xmlns:a14="http://schemas.microsoft.com/office/drawing/2010/main" noRot="1" noChangeAspect="1" noEditPoints="1" noChangeArrowheads="1" noChangeShapeType="1"/>
              </p14:cNvContentPartPr>
              <p14:nvPr/>
            </p14:nvContentPartPr>
            <p14:xfrm>
              <a:off x="623888" y="2066925"/>
              <a:ext cx="293687" cy="9525"/>
            </p14:xfrm>
          </p:contentPart>
        </mc:Choice>
        <mc:Fallback xmlns="">
          <p:pic>
            <p:nvPicPr>
              <p:cNvPr id="70689" name="Ink 33"/>
              <p:cNvPicPr>
                <a:picLocks noRot="1" noChangeAspect="1" noEditPoints="1" noChangeArrowheads="1" noChangeShapeType="1"/>
              </p:cNvPicPr>
              <p:nvPr/>
            </p:nvPicPr>
            <p:blipFill>
              <a:blip r:embed="rId66"/>
              <a:stretch>
                <a:fillRect/>
              </a:stretch>
            </p:blipFill>
            <p:spPr>
              <a:xfrm>
                <a:off x="608052" y="2004836"/>
                <a:ext cx="32535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690" name="Ink 34"/>
              <p14:cNvContentPartPr>
                <a14:cpLocks xmlns:a14="http://schemas.microsoft.com/office/drawing/2010/main" noRot="1" noChangeAspect="1" noEditPoints="1" noChangeArrowheads="1" noChangeShapeType="1"/>
              </p14:cNvContentPartPr>
              <p14:nvPr/>
            </p14:nvContentPartPr>
            <p14:xfrm>
              <a:off x="2974975" y="2058988"/>
              <a:ext cx="130175" cy="7937"/>
            </p14:xfrm>
          </p:contentPart>
        </mc:Choice>
        <mc:Fallback xmlns="">
          <p:pic>
            <p:nvPicPr>
              <p:cNvPr id="70690" name="Ink 34"/>
              <p:cNvPicPr>
                <a:picLocks noRot="1" noChangeAspect="1" noEditPoints="1" noChangeArrowheads="1" noChangeShapeType="1"/>
              </p:cNvPicPr>
              <p:nvPr/>
            </p:nvPicPr>
            <p:blipFill>
              <a:blip r:embed="rId68"/>
              <a:stretch>
                <a:fillRect/>
              </a:stretch>
            </p:blipFill>
            <p:spPr>
              <a:xfrm>
                <a:off x="2959153" y="1995131"/>
                <a:ext cx="161820" cy="13565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691" name="Ink 35"/>
              <p14:cNvContentPartPr>
                <a14:cpLocks xmlns:a14="http://schemas.microsoft.com/office/drawing/2010/main" noRot="1" noChangeAspect="1" noEditPoints="1" noChangeArrowheads="1" noChangeShapeType="1"/>
              </p14:cNvContentPartPr>
              <p14:nvPr/>
            </p14:nvContentPartPr>
            <p14:xfrm>
              <a:off x="3511550" y="2063750"/>
              <a:ext cx="277813" cy="6350"/>
            </p14:xfrm>
          </p:contentPart>
        </mc:Choice>
        <mc:Fallback xmlns="">
          <p:pic>
            <p:nvPicPr>
              <p:cNvPr id="70691" name="Ink 35"/>
              <p:cNvPicPr>
                <a:picLocks noRot="1" noChangeAspect="1" noEditPoints="1" noChangeArrowheads="1" noChangeShapeType="1"/>
              </p:cNvPicPr>
              <p:nvPr/>
            </p:nvPicPr>
            <p:blipFill>
              <a:blip r:embed="rId70"/>
              <a:stretch>
                <a:fillRect/>
              </a:stretch>
            </p:blipFill>
            <p:spPr>
              <a:xfrm>
                <a:off x="3495716" y="1998009"/>
                <a:ext cx="309481"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692" name="Ink 36"/>
              <p14:cNvContentPartPr>
                <a14:cpLocks xmlns:a14="http://schemas.microsoft.com/office/drawing/2010/main" noRot="1" noChangeAspect="1" noEditPoints="1" noChangeArrowheads="1" noChangeShapeType="1"/>
              </p14:cNvContentPartPr>
              <p14:nvPr/>
            </p14:nvContentPartPr>
            <p14:xfrm>
              <a:off x="4251325" y="2095500"/>
              <a:ext cx="171450" cy="11113"/>
            </p14:xfrm>
          </p:contentPart>
        </mc:Choice>
        <mc:Fallback xmlns="">
          <p:pic>
            <p:nvPicPr>
              <p:cNvPr id="70692" name="Ink 36"/>
              <p:cNvPicPr>
                <a:picLocks noRot="1" noChangeAspect="1" noEditPoints="1" noChangeArrowheads="1" noChangeShapeType="1"/>
              </p:cNvPicPr>
              <p:nvPr/>
            </p:nvPicPr>
            <p:blipFill>
              <a:blip r:embed="rId72"/>
              <a:stretch>
                <a:fillRect/>
              </a:stretch>
            </p:blipFill>
            <p:spPr>
              <a:xfrm>
                <a:off x="4235477" y="2030304"/>
                <a:ext cx="203507"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693" name="Ink 37"/>
              <p14:cNvContentPartPr>
                <a14:cpLocks xmlns:a14="http://schemas.microsoft.com/office/drawing/2010/main" noRot="1" noChangeAspect="1" noEditPoints="1" noChangeArrowheads="1" noChangeShapeType="1"/>
              </p14:cNvContentPartPr>
              <p14:nvPr/>
            </p14:nvContentPartPr>
            <p14:xfrm>
              <a:off x="4572000" y="2255838"/>
              <a:ext cx="25400" cy="239712"/>
            </p14:xfrm>
          </p:contentPart>
        </mc:Choice>
        <mc:Fallback xmlns="">
          <p:pic>
            <p:nvPicPr>
              <p:cNvPr id="70693" name="Ink 37"/>
              <p:cNvPicPr>
                <a:picLocks noRot="1" noChangeAspect="1" noEditPoints="1" noChangeArrowheads="1" noChangeShapeType="1"/>
              </p:cNvPicPr>
              <p:nvPr/>
            </p:nvPicPr>
            <p:blipFill>
              <a:blip r:embed="rId74"/>
              <a:stretch>
                <a:fillRect/>
              </a:stretch>
            </p:blipFill>
            <p:spPr>
              <a:xfrm>
                <a:off x="4556259" y="2192131"/>
                <a:ext cx="56882" cy="36712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694" name="Ink 38"/>
              <p14:cNvContentPartPr>
                <a14:cpLocks xmlns:a14="http://schemas.microsoft.com/office/drawing/2010/main" noRot="1" noChangeAspect="1" noEditPoints="1" noChangeArrowheads="1" noChangeShapeType="1"/>
              </p14:cNvContentPartPr>
              <p14:nvPr/>
            </p14:nvContentPartPr>
            <p14:xfrm>
              <a:off x="4222750" y="2797175"/>
              <a:ext cx="244475" cy="9525"/>
            </p14:xfrm>
          </p:contentPart>
        </mc:Choice>
        <mc:Fallback xmlns="">
          <p:pic>
            <p:nvPicPr>
              <p:cNvPr id="70694" name="Ink 38"/>
              <p:cNvPicPr>
                <a:picLocks noRot="1" noChangeAspect="1" noEditPoints="1" noChangeArrowheads="1" noChangeShapeType="1"/>
              </p:cNvPicPr>
              <p:nvPr/>
            </p:nvPicPr>
            <p:blipFill>
              <a:blip r:embed="rId76"/>
              <a:stretch>
                <a:fillRect/>
              </a:stretch>
            </p:blipFill>
            <p:spPr>
              <a:xfrm>
                <a:off x="4206908" y="2732332"/>
                <a:ext cx="27652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695" name="Ink 39"/>
              <p14:cNvContentPartPr>
                <a14:cpLocks xmlns:a14="http://schemas.microsoft.com/office/drawing/2010/main" noRot="1" noChangeAspect="1" noEditPoints="1" noChangeArrowheads="1" noChangeShapeType="1"/>
              </p14:cNvContentPartPr>
              <p14:nvPr/>
            </p14:nvContentPartPr>
            <p14:xfrm>
              <a:off x="3327400" y="2803525"/>
              <a:ext cx="266700" cy="19050"/>
            </p14:xfrm>
          </p:contentPart>
        </mc:Choice>
        <mc:Fallback xmlns="">
          <p:pic>
            <p:nvPicPr>
              <p:cNvPr id="70695" name="Ink 39"/>
              <p:cNvPicPr>
                <a:picLocks noRot="1" noChangeAspect="1" noEditPoints="1" noChangeArrowheads="1" noChangeShapeType="1"/>
              </p:cNvPicPr>
              <p:nvPr/>
            </p:nvPicPr>
            <p:blipFill>
              <a:blip r:embed="rId78"/>
              <a:stretch>
                <a:fillRect/>
              </a:stretch>
            </p:blipFill>
            <p:spPr>
              <a:xfrm>
                <a:off x="3311564" y="2739048"/>
                <a:ext cx="298373"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696" name="Ink 40"/>
              <p14:cNvContentPartPr>
                <a14:cpLocks xmlns:a14="http://schemas.microsoft.com/office/drawing/2010/main" noRot="1" noChangeAspect="1" noEditPoints="1" noChangeArrowheads="1" noChangeShapeType="1"/>
              </p14:cNvContentPartPr>
              <p14:nvPr/>
            </p14:nvContentPartPr>
            <p14:xfrm>
              <a:off x="2705100" y="2774950"/>
              <a:ext cx="220663" cy="23813"/>
            </p14:xfrm>
          </p:contentPart>
        </mc:Choice>
        <mc:Fallback xmlns="">
          <p:pic>
            <p:nvPicPr>
              <p:cNvPr id="70696" name="Ink 40"/>
              <p:cNvPicPr>
                <a:picLocks noRot="1" noChangeAspect="1" noEditPoints="1" noChangeArrowheads="1" noChangeShapeType="1"/>
              </p:cNvPicPr>
              <p:nvPr/>
            </p:nvPicPr>
            <p:blipFill>
              <a:blip r:embed="rId80"/>
              <a:stretch>
                <a:fillRect/>
              </a:stretch>
            </p:blipFill>
            <p:spPr>
              <a:xfrm>
                <a:off x="2688901" y="2711088"/>
                <a:ext cx="252701"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697" name="Ink 41"/>
              <p14:cNvContentPartPr>
                <a14:cpLocks xmlns:a14="http://schemas.microsoft.com/office/drawing/2010/main" noRot="1" noChangeAspect="1" noEditPoints="1" noChangeArrowheads="1" noChangeShapeType="1"/>
              </p14:cNvContentPartPr>
              <p14:nvPr/>
            </p14:nvContentPartPr>
            <p14:xfrm>
              <a:off x="2687638" y="2286000"/>
              <a:ext cx="19050" cy="239713"/>
            </p14:xfrm>
          </p:contentPart>
        </mc:Choice>
        <mc:Fallback xmlns="">
          <p:pic>
            <p:nvPicPr>
              <p:cNvPr id="70697" name="Ink 41"/>
              <p:cNvPicPr>
                <a:picLocks noRot="1" noChangeAspect="1" noEditPoints="1" noChangeArrowheads="1" noChangeShapeType="1"/>
              </p:cNvPicPr>
              <p:nvPr/>
            </p:nvPicPr>
            <p:blipFill>
              <a:blip r:embed="rId82"/>
              <a:stretch>
                <a:fillRect/>
              </a:stretch>
            </p:blipFill>
            <p:spPr>
              <a:xfrm>
                <a:off x="2671823" y="2222652"/>
                <a:ext cx="50680" cy="36640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698" name="Ink 42"/>
              <p14:cNvContentPartPr>
                <a14:cpLocks xmlns:a14="http://schemas.microsoft.com/office/drawing/2010/main" noRot="1" noChangeAspect="1" noEditPoints="1" noChangeArrowheads="1" noChangeShapeType="1"/>
              </p14:cNvContentPartPr>
              <p14:nvPr/>
            </p14:nvContentPartPr>
            <p14:xfrm>
              <a:off x="2719388" y="2028825"/>
              <a:ext cx="88900" cy="14288"/>
            </p14:xfrm>
          </p:contentPart>
        </mc:Choice>
        <mc:Fallback xmlns="">
          <p:pic>
            <p:nvPicPr>
              <p:cNvPr id="70698" name="Ink 42"/>
              <p:cNvPicPr>
                <a:picLocks noRot="1" noChangeAspect="1" noEditPoints="1" noChangeArrowheads="1" noChangeShapeType="1"/>
              </p:cNvPicPr>
              <p:nvPr/>
            </p:nvPicPr>
            <p:blipFill>
              <a:blip r:embed="rId84"/>
              <a:stretch>
                <a:fillRect/>
              </a:stretch>
            </p:blipFill>
            <p:spPr>
              <a:xfrm>
                <a:off x="2703552" y="1965958"/>
                <a:ext cx="120573" cy="1403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699"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70699" name="Ink 43"/>
              <p:cNvPicPr>
                <a:picLocks noRot="1" noChangeAspect="1" noEditPoints="1" noChangeArrowheads="1" noChangeShapeType="1"/>
              </p:cNvPicPr>
              <p:nvPr/>
            </p:nvPicPr>
            <p:blipFill>
              <a:blip r:embed="rId86"/>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700"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70700" name="Ink 44"/>
              <p:cNvPicPr>
                <a:picLocks noRot="1" noChangeAspect="1" noEditPoints="1" noChangeArrowheads="1" noChangeShapeType="1"/>
              </p:cNvPicPr>
              <p:nvPr/>
            </p:nvPicPr>
            <p:blipFill>
              <a:blip r:embed="rId88"/>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701"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70701" name="Ink 45"/>
              <p:cNvPicPr>
                <a:picLocks noRot="1" noChangeAspect="1" noEditPoints="1" noChangeArrowheads="1" noChangeShapeType="1"/>
              </p:cNvPicPr>
              <p:nvPr/>
            </p:nvPicPr>
            <p:blipFill>
              <a:blip r:embed="rId90"/>
              <a:stretch>
                <a:fillRect/>
              </a:stretch>
            </p:blipFill>
            <p:spPr>
              <a:xfrm>
                <a:off x="6082988" y="4834575"/>
                <a:ext cx="15107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702"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70702" name="Ink 46"/>
              <p:cNvPicPr>
                <a:picLocks noRot="1" noChangeAspect="1" noEditPoints="1" noChangeArrowheads="1" noChangeShapeType="1"/>
              </p:cNvPicPr>
              <p:nvPr/>
            </p:nvPicPr>
            <p:blipFill>
              <a:blip r:embed="rId92"/>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703" name="Ink 47"/>
              <p14:cNvContentPartPr>
                <a14:cpLocks xmlns:a14="http://schemas.microsoft.com/office/drawing/2010/main" noRot="1" noChangeAspect="1" noEditPoints="1" noChangeArrowheads="1" noChangeShapeType="1"/>
              </p14:cNvContentPartPr>
              <p14:nvPr/>
            </p14:nvContentPartPr>
            <p14:xfrm>
              <a:off x="758825" y="5451475"/>
              <a:ext cx="1892300" cy="65088"/>
            </p14:xfrm>
          </p:contentPart>
        </mc:Choice>
        <mc:Fallback xmlns="">
          <p:pic>
            <p:nvPicPr>
              <p:cNvPr id="70703" name="Ink 47"/>
              <p:cNvPicPr>
                <a:picLocks noRot="1" noChangeAspect="1" noEditPoints="1" noChangeArrowheads="1" noChangeShapeType="1"/>
              </p:cNvPicPr>
              <p:nvPr/>
            </p:nvPicPr>
            <p:blipFill>
              <a:blip r:embed="rId94"/>
              <a:stretch>
                <a:fillRect/>
              </a:stretch>
            </p:blipFill>
            <p:spPr>
              <a:xfrm>
                <a:off x="742984" y="5388185"/>
                <a:ext cx="1923982"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704" name="Ink 48"/>
              <p14:cNvContentPartPr>
                <a14:cpLocks xmlns:a14="http://schemas.microsoft.com/office/drawing/2010/main" noRot="1" noChangeAspect="1" noEditPoints="1" noChangeArrowheads="1" noChangeShapeType="1"/>
              </p14:cNvContentPartPr>
              <p14:nvPr/>
            </p14:nvContentPartPr>
            <p14:xfrm>
              <a:off x="741363" y="5005388"/>
              <a:ext cx="1922462" cy="466725"/>
            </p14:xfrm>
          </p:contentPart>
        </mc:Choice>
        <mc:Fallback xmlns="">
          <p:pic>
            <p:nvPicPr>
              <p:cNvPr id="70704" name="Ink 48"/>
              <p:cNvPicPr>
                <a:picLocks noRot="1" noChangeAspect="1" noEditPoints="1" noChangeArrowheads="1" noChangeShapeType="1"/>
              </p:cNvPicPr>
              <p:nvPr/>
            </p:nvPicPr>
            <p:blipFill>
              <a:blip r:embed="rId96"/>
              <a:stretch>
                <a:fillRect/>
              </a:stretch>
            </p:blipFill>
            <p:spPr>
              <a:xfrm>
                <a:off x="725522" y="4941645"/>
                <a:ext cx="1954143" cy="59421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705" name="Ink 49"/>
              <p14:cNvContentPartPr>
                <a14:cpLocks xmlns:a14="http://schemas.microsoft.com/office/drawing/2010/main" noRot="1" noChangeAspect="1" noEditPoints="1" noChangeArrowheads="1" noChangeShapeType="1"/>
              </p14:cNvContentPartPr>
              <p14:nvPr/>
            </p14:nvContentPartPr>
            <p14:xfrm>
              <a:off x="2805113" y="5118100"/>
              <a:ext cx="2911475" cy="495300"/>
            </p14:xfrm>
          </p:contentPart>
        </mc:Choice>
        <mc:Fallback xmlns="">
          <p:pic>
            <p:nvPicPr>
              <p:cNvPr id="70705" name="Ink 49"/>
              <p:cNvPicPr>
                <a:picLocks noRot="1" noChangeAspect="1" noEditPoints="1" noChangeArrowheads="1" noChangeShapeType="1"/>
              </p:cNvPicPr>
              <p:nvPr/>
            </p:nvPicPr>
            <p:blipFill>
              <a:blip r:embed="rId98"/>
              <a:stretch>
                <a:fillRect/>
              </a:stretch>
            </p:blipFill>
            <p:spPr>
              <a:xfrm>
                <a:off x="2789272" y="5054702"/>
                <a:ext cx="2943157" cy="62209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706" name="Ink 50"/>
              <p14:cNvContentPartPr>
                <a14:cpLocks xmlns:a14="http://schemas.microsoft.com/office/drawing/2010/main" noRot="1" noChangeAspect="1" noEditPoints="1" noChangeArrowheads="1" noChangeShapeType="1"/>
              </p14:cNvContentPartPr>
              <p14:nvPr/>
            </p14:nvContentPartPr>
            <p14:xfrm>
              <a:off x="4945063" y="5783263"/>
              <a:ext cx="2835275" cy="34925"/>
            </p14:xfrm>
          </p:contentPart>
        </mc:Choice>
        <mc:Fallback xmlns="">
          <p:pic>
            <p:nvPicPr>
              <p:cNvPr id="70706" name="Ink 50"/>
              <p:cNvPicPr>
                <a:picLocks noRot="1" noChangeAspect="1" noEditPoints="1" noChangeArrowheads="1" noChangeShapeType="1"/>
              </p:cNvPicPr>
              <p:nvPr/>
            </p:nvPicPr>
            <p:blipFill>
              <a:blip r:embed="rId100"/>
              <a:stretch>
                <a:fillRect/>
              </a:stretch>
            </p:blipFill>
            <p:spPr>
              <a:xfrm>
                <a:off x="4929223" y="5719894"/>
                <a:ext cx="28669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707" name="Ink 51"/>
              <p14:cNvContentPartPr>
                <a14:cpLocks xmlns:a14="http://schemas.microsoft.com/office/drawing/2010/main" noRot="1" noChangeAspect="1" noEditPoints="1" noChangeArrowheads="1" noChangeShapeType="1"/>
              </p14:cNvContentPartPr>
              <p14:nvPr/>
            </p14:nvContentPartPr>
            <p14:xfrm>
              <a:off x="4859338" y="5811838"/>
              <a:ext cx="2974975" cy="411162"/>
            </p14:xfrm>
          </p:contentPart>
        </mc:Choice>
        <mc:Fallback xmlns="">
          <p:pic>
            <p:nvPicPr>
              <p:cNvPr id="70707" name="Ink 51"/>
              <p:cNvPicPr>
                <a:picLocks noRot="1" noChangeAspect="1" noEditPoints="1" noChangeArrowheads="1" noChangeShapeType="1"/>
              </p:cNvPicPr>
              <p:nvPr/>
            </p:nvPicPr>
            <p:blipFill>
              <a:blip r:embed="rId102"/>
              <a:stretch>
                <a:fillRect/>
              </a:stretch>
            </p:blipFill>
            <p:spPr>
              <a:xfrm>
                <a:off x="4843498" y="5748472"/>
                <a:ext cx="3006654" cy="53825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708" name="Ink 52"/>
              <p14:cNvContentPartPr>
                <a14:cpLocks xmlns:a14="http://schemas.microsoft.com/office/drawing/2010/main" noRot="1" noChangeAspect="1" noEditPoints="1" noChangeArrowheads="1" noChangeShapeType="1"/>
              </p14:cNvContentPartPr>
              <p14:nvPr/>
            </p14:nvContentPartPr>
            <p14:xfrm>
              <a:off x="2620963" y="5681663"/>
              <a:ext cx="2109787" cy="517525"/>
            </p14:xfrm>
          </p:contentPart>
        </mc:Choice>
        <mc:Fallback xmlns="">
          <p:pic>
            <p:nvPicPr>
              <p:cNvPr id="70708" name="Ink 52"/>
              <p:cNvPicPr>
                <a:picLocks noRot="1" noChangeAspect="1" noEditPoints="1" noChangeArrowheads="1" noChangeShapeType="1"/>
              </p:cNvPicPr>
              <p:nvPr/>
            </p:nvPicPr>
            <p:blipFill>
              <a:blip r:embed="rId104"/>
              <a:stretch>
                <a:fillRect/>
              </a:stretch>
            </p:blipFill>
            <p:spPr>
              <a:xfrm>
                <a:off x="2605124" y="5618278"/>
                <a:ext cx="2141464" cy="64465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709" name="Ink 53"/>
              <p14:cNvContentPartPr>
                <a14:cpLocks xmlns:a14="http://schemas.microsoft.com/office/drawing/2010/main" noRot="1" noChangeAspect="1" noEditPoints="1" noChangeArrowheads="1" noChangeShapeType="1"/>
              </p14:cNvContentPartPr>
              <p14:nvPr/>
            </p14:nvContentPartPr>
            <p14:xfrm>
              <a:off x="428625" y="5932488"/>
              <a:ext cx="2025650" cy="774700"/>
            </p14:xfrm>
          </p:contentPart>
        </mc:Choice>
        <mc:Fallback xmlns="">
          <p:pic>
            <p:nvPicPr>
              <p:cNvPr id="70709" name="Ink 53"/>
              <p:cNvPicPr>
                <a:picLocks noRot="1" noChangeAspect="1" noEditPoints="1" noChangeArrowheads="1" noChangeShapeType="1"/>
              </p:cNvPicPr>
              <p:nvPr/>
            </p:nvPicPr>
            <p:blipFill>
              <a:blip r:embed="rId106"/>
              <a:stretch>
                <a:fillRect/>
              </a:stretch>
            </p:blipFill>
            <p:spPr>
              <a:xfrm>
                <a:off x="412786" y="5869130"/>
                <a:ext cx="2057329" cy="90177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710" name="Ink 54"/>
              <p14:cNvContentPartPr>
                <a14:cpLocks xmlns:a14="http://schemas.microsoft.com/office/drawing/2010/main" noRot="1" noChangeAspect="1" noEditPoints="1" noChangeArrowheads="1" noChangeShapeType="1"/>
              </p14:cNvContentPartPr>
              <p14:nvPr/>
            </p14:nvContentPartPr>
            <p14:xfrm>
              <a:off x="6292850" y="3060700"/>
              <a:ext cx="2681288" cy="100013"/>
            </p14:xfrm>
          </p:contentPart>
        </mc:Choice>
        <mc:Fallback xmlns="">
          <p:pic>
            <p:nvPicPr>
              <p:cNvPr id="70710" name="Ink 54"/>
              <p:cNvPicPr>
                <a:picLocks noRot="1" noChangeAspect="1" noEditPoints="1" noChangeArrowheads="1" noChangeShapeType="1"/>
              </p:cNvPicPr>
              <p:nvPr/>
            </p:nvPicPr>
            <p:blipFill>
              <a:blip r:embed="rId108"/>
              <a:stretch>
                <a:fillRect/>
              </a:stretch>
            </p:blipFill>
            <p:spPr>
              <a:xfrm>
                <a:off x="6277010" y="2997023"/>
                <a:ext cx="2712968"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711" name="Ink 55"/>
              <p14:cNvContentPartPr>
                <a14:cpLocks xmlns:a14="http://schemas.microsoft.com/office/drawing/2010/main" noRot="1" noChangeAspect="1" noEditPoints="1" noChangeArrowheads="1" noChangeShapeType="1"/>
              </p14:cNvContentPartPr>
              <p14:nvPr/>
            </p14:nvContentPartPr>
            <p14:xfrm>
              <a:off x="6307138" y="3125788"/>
              <a:ext cx="2471737" cy="427037"/>
            </p14:xfrm>
          </p:contentPart>
        </mc:Choice>
        <mc:Fallback xmlns="">
          <p:pic>
            <p:nvPicPr>
              <p:cNvPr id="70711" name="Ink 55"/>
              <p:cNvPicPr>
                <a:picLocks noRot="1" noChangeAspect="1" noEditPoints="1" noChangeArrowheads="1" noChangeShapeType="1"/>
              </p:cNvPicPr>
              <p:nvPr/>
            </p:nvPicPr>
            <p:blipFill>
              <a:blip r:embed="rId110"/>
              <a:stretch>
                <a:fillRect/>
              </a:stretch>
            </p:blipFill>
            <p:spPr>
              <a:xfrm>
                <a:off x="6290938" y="3062057"/>
                <a:ext cx="2503777" cy="5545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712" name="Ink 56"/>
              <p14:cNvContentPartPr>
                <a14:cpLocks xmlns:a14="http://schemas.microsoft.com/office/drawing/2010/main" noRot="1" noChangeAspect="1" noEditPoints="1" noChangeArrowheads="1" noChangeShapeType="1"/>
              </p14:cNvContentPartPr>
              <p14:nvPr/>
            </p14:nvContentPartPr>
            <p14:xfrm>
              <a:off x="5962650" y="3762375"/>
              <a:ext cx="2881313" cy="136525"/>
            </p14:xfrm>
          </p:contentPart>
        </mc:Choice>
        <mc:Fallback xmlns="">
          <p:pic>
            <p:nvPicPr>
              <p:cNvPr id="70712" name="Ink 56"/>
              <p:cNvPicPr>
                <a:picLocks noRot="1" noChangeAspect="1" noEditPoints="1" noChangeArrowheads="1" noChangeShapeType="1"/>
              </p:cNvPicPr>
              <p:nvPr/>
            </p:nvPicPr>
            <p:blipFill>
              <a:blip r:embed="rId112"/>
              <a:stretch>
                <a:fillRect/>
              </a:stretch>
            </p:blipFill>
            <p:spPr>
              <a:xfrm>
                <a:off x="5946811" y="3698976"/>
                <a:ext cx="2912992"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713" name="Ink 57"/>
              <p14:cNvContentPartPr>
                <a14:cpLocks xmlns:a14="http://schemas.microsoft.com/office/drawing/2010/main" noRot="1" noChangeAspect="1" noEditPoints="1" noChangeArrowheads="1" noChangeShapeType="1"/>
              </p14:cNvContentPartPr>
              <p14:nvPr/>
            </p14:nvContentPartPr>
            <p14:xfrm>
              <a:off x="5973763" y="3810000"/>
              <a:ext cx="2825750" cy="485775"/>
            </p14:xfrm>
          </p:contentPart>
        </mc:Choice>
        <mc:Fallback xmlns="">
          <p:pic>
            <p:nvPicPr>
              <p:cNvPr id="70713" name="Ink 57"/>
              <p:cNvPicPr>
                <a:picLocks noRot="1" noChangeAspect="1" noEditPoints="1" noChangeArrowheads="1" noChangeShapeType="1"/>
              </p:cNvPicPr>
              <p:nvPr/>
            </p:nvPicPr>
            <p:blipFill>
              <a:blip r:embed="rId114"/>
              <a:stretch>
                <a:fillRect/>
              </a:stretch>
            </p:blipFill>
            <p:spPr>
              <a:xfrm>
                <a:off x="5957922" y="3746262"/>
                <a:ext cx="2857431" cy="61289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714" name="Ink 58"/>
              <p14:cNvContentPartPr>
                <a14:cpLocks xmlns:a14="http://schemas.microsoft.com/office/drawing/2010/main" noRot="1" noChangeAspect="1" noEditPoints="1" noChangeArrowheads="1" noChangeShapeType="1"/>
              </p14:cNvContentPartPr>
              <p14:nvPr/>
            </p14:nvContentPartPr>
            <p14:xfrm>
              <a:off x="8890000" y="3892550"/>
              <a:ext cx="25400" cy="387350"/>
            </p14:xfrm>
          </p:contentPart>
        </mc:Choice>
        <mc:Fallback xmlns="">
          <p:pic>
            <p:nvPicPr>
              <p:cNvPr id="70714" name="Ink 58"/>
              <p:cNvPicPr>
                <a:picLocks noRot="1" noChangeAspect="1" noEditPoints="1" noChangeArrowheads="1" noChangeShapeType="1"/>
              </p:cNvPicPr>
              <p:nvPr/>
            </p:nvPicPr>
            <p:blipFill>
              <a:blip r:embed="rId116"/>
              <a:stretch>
                <a:fillRect/>
              </a:stretch>
            </p:blipFill>
            <p:spPr>
              <a:xfrm>
                <a:off x="8874259" y="3829192"/>
                <a:ext cx="56882" cy="51442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715" name="Ink 59"/>
              <p14:cNvContentPartPr>
                <a14:cpLocks xmlns:a14="http://schemas.microsoft.com/office/drawing/2010/main" noRot="1" noChangeAspect="1" noEditPoints="1" noChangeArrowheads="1" noChangeShapeType="1"/>
              </p14:cNvContentPartPr>
              <p14:nvPr/>
            </p14:nvContentPartPr>
            <p14:xfrm>
              <a:off x="2682875" y="2320925"/>
              <a:ext cx="234950" cy="490538"/>
            </p14:xfrm>
          </p:contentPart>
        </mc:Choice>
        <mc:Fallback xmlns="">
          <p:pic>
            <p:nvPicPr>
              <p:cNvPr id="70715" name="Ink 59"/>
              <p:cNvPicPr>
                <a:picLocks noRot="1" noChangeAspect="1" noEditPoints="1" noChangeArrowheads="1" noChangeShapeType="1"/>
              </p:cNvPicPr>
              <p:nvPr/>
            </p:nvPicPr>
            <p:blipFill>
              <a:blip r:embed="rId118"/>
              <a:stretch>
                <a:fillRect/>
              </a:stretch>
            </p:blipFill>
            <p:spPr>
              <a:xfrm>
                <a:off x="2678198" y="2316966"/>
                <a:ext cx="248622" cy="50313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716" name="Ink 60"/>
              <p14:cNvContentPartPr>
                <a14:cpLocks xmlns:a14="http://schemas.microsoft.com/office/drawing/2010/main" noRot="1" noChangeAspect="1" noEditPoints="1" noChangeArrowheads="1" noChangeShapeType="1"/>
              </p14:cNvContentPartPr>
              <p14:nvPr/>
            </p14:nvContentPartPr>
            <p14:xfrm>
              <a:off x="2722563" y="2006600"/>
              <a:ext cx="431800" cy="82550"/>
            </p14:xfrm>
          </p:contentPart>
        </mc:Choice>
        <mc:Fallback xmlns="">
          <p:pic>
            <p:nvPicPr>
              <p:cNvPr id="70716" name="Ink 60"/>
              <p:cNvPicPr>
                <a:picLocks noRot="1" noChangeAspect="1" noEditPoints="1" noChangeArrowheads="1" noChangeShapeType="1"/>
              </p:cNvPicPr>
              <p:nvPr/>
            </p:nvPicPr>
            <p:blipFill>
              <a:blip r:embed="rId120"/>
              <a:stretch>
                <a:fillRect/>
              </a:stretch>
            </p:blipFill>
            <p:spPr>
              <a:xfrm>
                <a:off x="2719682" y="2003716"/>
                <a:ext cx="438282" cy="87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717" name="Ink 61"/>
              <p14:cNvContentPartPr>
                <a14:cpLocks xmlns:a14="http://schemas.microsoft.com/office/drawing/2010/main" noRot="1" noChangeAspect="1" noEditPoints="1" noChangeArrowheads="1" noChangeShapeType="1"/>
              </p14:cNvContentPartPr>
              <p14:nvPr/>
            </p14:nvContentPartPr>
            <p14:xfrm>
              <a:off x="3046413" y="1146175"/>
              <a:ext cx="701675" cy="231775"/>
            </p14:xfrm>
          </p:contentPart>
        </mc:Choice>
        <mc:Fallback xmlns="">
          <p:pic>
            <p:nvPicPr>
              <p:cNvPr id="70717" name="Ink 61"/>
              <p:cNvPicPr>
                <a:picLocks noRot="1" noChangeAspect="1" noEditPoints="1" noChangeArrowheads="1" noChangeShapeType="1"/>
              </p:cNvPicPr>
              <p:nvPr/>
            </p:nvPicPr>
            <p:blipFill>
              <a:blip r:embed="rId122"/>
              <a:stretch>
                <a:fillRect/>
              </a:stretch>
            </p:blipFill>
            <p:spPr>
              <a:xfrm>
                <a:off x="3037053" y="1137483"/>
                <a:ext cx="721116" cy="249882"/>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718" name="Ink 62"/>
              <p14:cNvContentPartPr>
                <a14:cpLocks xmlns:a14="http://schemas.microsoft.com/office/drawing/2010/main" noRot="1" noChangeAspect="1" noEditPoints="1" noChangeArrowheads="1" noChangeShapeType="1"/>
              </p14:cNvContentPartPr>
              <p14:nvPr/>
            </p14:nvContentPartPr>
            <p14:xfrm>
              <a:off x="3368675" y="2808288"/>
              <a:ext cx="236538" cy="15875"/>
            </p14:xfrm>
          </p:contentPart>
        </mc:Choice>
        <mc:Fallback xmlns="">
          <p:pic>
            <p:nvPicPr>
              <p:cNvPr id="70718" name="Ink 62"/>
              <p:cNvPicPr>
                <a:picLocks noRot="1" noChangeAspect="1" noEditPoints="1" noChangeArrowheads="1" noChangeShapeType="1"/>
              </p:cNvPicPr>
              <p:nvPr/>
            </p:nvPicPr>
            <p:blipFill>
              <a:blip r:embed="rId124"/>
              <a:stretch>
                <a:fillRect/>
              </a:stretch>
            </p:blipFill>
            <p:spPr>
              <a:xfrm>
                <a:off x="3366155" y="2803598"/>
                <a:ext cx="244099" cy="25616"/>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719" name="Ink 63"/>
              <p14:cNvContentPartPr>
                <a14:cpLocks xmlns:a14="http://schemas.microsoft.com/office/drawing/2010/main" noRot="1" noChangeAspect="1" noEditPoints="1" noChangeArrowheads="1" noChangeShapeType="1"/>
              </p14:cNvContentPartPr>
              <p14:nvPr/>
            </p14:nvContentPartPr>
            <p14:xfrm>
              <a:off x="4244975" y="2833688"/>
              <a:ext cx="219075" cy="6350"/>
            </p14:xfrm>
          </p:contentPart>
        </mc:Choice>
        <mc:Fallback xmlns="">
          <p:pic>
            <p:nvPicPr>
              <p:cNvPr id="70719" name="Ink 63"/>
              <p:cNvPicPr>
                <a:picLocks noRot="1" noChangeAspect="1" noEditPoints="1" noChangeArrowheads="1" noChangeShapeType="1"/>
              </p:cNvPicPr>
              <p:nvPr/>
            </p:nvPicPr>
            <p:blipFill>
              <a:blip r:embed="rId126"/>
              <a:stretch>
                <a:fillRect/>
              </a:stretch>
            </p:blipFill>
            <p:spPr>
              <a:xfrm>
                <a:off x="4242092" y="2826217"/>
                <a:ext cx="226281" cy="2278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720" name="Ink 64"/>
              <p14:cNvContentPartPr>
                <a14:cpLocks xmlns:a14="http://schemas.microsoft.com/office/drawing/2010/main" noRot="1" noChangeAspect="1" noEditPoints="1" noChangeArrowheads="1" noChangeShapeType="1"/>
              </p14:cNvContentPartPr>
              <p14:nvPr/>
            </p14:nvContentPartPr>
            <p14:xfrm>
              <a:off x="157163" y="4867275"/>
              <a:ext cx="477837" cy="1558925"/>
            </p14:xfrm>
          </p:contentPart>
        </mc:Choice>
        <mc:Fallback xmlns="">
          <p:pic>
            <p:nvPicPr>
              <p:cNvPr id="70720" name="Ink 64"/>
              <p:cNvPicPr>
                <a:picLocks noRot="1" noChangeAspect="1" noEditPoints="1" noChangeArrowheads="1" noChangeShapeType="1"/>
              </p:cNvPicPr>
              <p:nvPr/>
            </p:nvPicPr>
            <p:blipFill>
              <a:blip r:embed="rId128"/>
              <a:stretch>
                <a:fillRect/>
              </a:stretch>
            </p:blipFill>
            <p:spPr>
              <a:xfrm>
                <a:off x="145640" y="4857914"/>
                <a:ext cx="496562" cy="157332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721" name="Ink 70"/>
              <p14:cNvContentPartPr>
                <a14:cpLocks xmlns:a14="http://schemas.microsoft.com/office/drawing/2010/main" noRot="1" noChangeAspect="1" noEditPoints="1" noChangeArrowheads="1" noChangeShapeType="1"/>
              </p14:cNvContentPartPr>
              <p14:nvPr/>
            </p14:nvContentPartPr>
            <p14:xfrm>
              <a:off x="100013" y="827088"/>
              <a:ext cx="3041650" cy="936625"/>
            </p14:xfrm>
          </p:contentPart>
        </mc:Choice>
        <mc:Fallback xmlns="">
          <p:pic>
            <p:nvPicPr>
              <p:cNvPr id="70721" name="Ink 70"/>
              <p:cNvPicPr>
                <a:picLocks noRot="1" noChangeAspect="1" noEditPoints="1" noChangeArrowheads="1" noChangeShapeType="1"/>
              </p:cNvPicPr>
              <p:nvPr/>
            </p:nvPicPr>
            <p:blipFill>
              <a:blip r:embed="rId130"/>
              <a:stretch>
                <a:fillRect/>
              </a:stretch>
            </p:blipFill>
            <p:spPr>
              <a:xfrm>
                <a:off x="89933" y="817335"/>
                <a:ext cx="3061090" cy="956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722" name="Ink 66"/>
              <p14:cNvContentPartPr>
                <a14:cpLocks xmlns:a14="http://schemas.microsoft.com/office/drawing/2010/main" noRot="1" noChangeAspect="1" noEditPoints="1" noChangeArrowheads="1" noChangeShapeType="1"/>
              </p14:cNvContentPartPr>
              <p14:nvPr/>
            </p14:nvContentPartPr>
            <p14:xfrm>
              <a:off x="3948113" y="1779588"/>
              <a:ext cx="1027112" cy="474662"/>
            </p14:xfrm>
          </p:contentPart>
        </mc:Choice>
        <mc:Fallback xmlns="">
          <p:pic>
            <p:nvPicPr>
              <p:cNvPr id="70722" name="Ink 66"/>
              <p:cNvPicPr>
                <a:picLocks noRot="1" noChangeAspect="1" noEditPoints="1" noChangeArrowheads="1" noChangeShapeType="1"/>
              </p:cNvPicPr>
              <p:nvPr/>
            </p:nvPicPr>
            <p:blipFill>
              <a:blip r:embed="rId132"/>
              <a:stretch>
                <a:fillRect/>
              </a:stretch>
            </p:blipFill>
            <p:spPr>
              <a:xfrm>
                <a:off x="3937673" y="1769152"/>
                <a:ext cx="1048713" cy="49661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723" name="Ink 67"/>
              <p14:cNvContentPartPr>
                <a14:cpLocks xmlns:a14="http://schemas.microsoft.com/office/drawing/2010/main" noRot="1" noChangeAspect="1" noEditPoints="1" noChangeArrowheads="1" noChangeShapeType="1"/>
              </p14:cNvContentPartPr>
              <p14:nvPr/>
            </p14:nvContentPartPr>
            <p14:xfrm>
              <a:off x="6878638" y="917575"/>
              <a:ext cx="649287" cy="849313"/>
            </p14:xfrm>
          </p:contentPart>
        </mc:Choice>
        <mc:Fallback xmlns="">
          <p:pic>
            <p:nvPicPr>
              <p:cNvPr id="70723" name="Ink 67"/>
              <p:cNvPicPr>
                <a:picLocks noRot="1" noChangeAspect="1" noEditPoints="1" noChangeArrowheads="1" noChangeShapeType="1"/>
              </p:cNvPicPr>
              <p:nvPr/>
            </p:nvPicPr>
            <p:blipFill>
              <a:blip r:embed="rId134"/>
              <a:stretch>
                <a:fillRect/>
              </a:stretch>
            </p:blipFill>
            <p:spPr>
              <a:xfrm>
                <a:off x="6873599" y="908934"/>
                <a:ext cx="666203" cy="86587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0724" name="Ink 68"/>
              <p14:cNvContentPartPr>
                <a14:cpLocks xmlns:a14="http://schemas.microsoft.com/office/drawing/2010/main" noRot="1" noChangeAspect="1" noEditPoints="1" noChangeArrowheads="1" noChangeShapeType="1"/>
              </p14:cNvContentPartPr>
              <p14:nvPr/>
            </p14:nvContentPartPr>
            <p14:xfrm>
              <a:off x="153988" y="3144838"/>
              <a:ext cx="360362" cy="1755775"/>
            </p14:xfrm>
          </p:contentPart>
        </mc:Choice>
        <mc:Fallback xmlns="">
          <p:pic>
            <p:nvPicPr>
              <p:cNvPr id="70724" name="Ink 68"/>
              <p:cNvPicPr>
                <a:picLocks noRot="1" noChangeAspect="1" noEditPoints="1" noChangeArrowheads="1" noChangeShapeType="1"/>
              </p:cNvPicPr>
              <p:nvPr/>
            </p:nvPicPr>
            <p:blipFill>
              <a:blip r:embed="rId136"/>
              <a:stretch>
                <a:fillRect/>
              </a:stretch>
            </p:blipFill>
            <p:spPr>
              <a:xfrm>
                <a:off x="144297" y="3142318"/>
                <a:ext cx="379744" cy="1765495"/>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0725" name="Ink 69"/>
              <p14:cNvContentPartPr>
                <a14:cpLocks xmlns:a14="http://schemas.microsoft.com/office/drawing/2010/main" noRot="1" noChangeAspect="1" noEditPoints="1" noChangeArrowheads="1" noChangeShapeType="1"/>
              </p14:cNvContentPartPr>
              <p14:nvPr/>
            </p14:nvContentPartPr>
            <p14:xfrm>
              <a:off x="2624138" y="3240088"/>
              <a:ext cx="365125" cy="1579562"/>
            </p14:xfrm>
          </p:contentPart>
        </mc:Choice>
        <mc:Fallback xmlns="">
          <p:pic>
            <p:nvPicPr>
              <p:cNvPr id="70725" name="Ink 69"/>
              <p:cNvPicPr>
                <a:picLocks noRot="1" noChangeAspect="1" noEditPoints="1" noChangeArrowheads="1" noChangeShapeType="1"/>
              </p:cNvPicPr>
              <p:nvPr/>
            </p:nvPicPr>
            <p:blipFill>
              <a:blip r:embed="rId138"/>
              <a:stretch>
                <a:fillRect/>
              </a:stretch>
            </p:blipFill>
            <p:spPr>
              <a:xfrm>
                <a:off x="2612615" y="3236848"/>
                <a:ext cx="383849" cy="1585682"/>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0726" name="Ink 70"/>
              <p14:cNvContentPartPr>
                <a14:cpLocks xmlns:a14="http://schemas.microsoft.com/office/drawing/2010/main" noRot="1" noChangeAspect="1" noEditPoints="1" noChangeArrowheads="1" noChangeShapeType="1"/>
              </p14:cNvContentPartPr>
              <p14:nvPr/>
            </p14:nvContentPartPr>
            <p14:xfrm>
              <a:off x="7877175" y="1360488"/>
              <a:ext cx="1038225" cy="312737"/>
            </p14:xfrm>
          </p:contentPart>
        </mc:Choice>
        <mc:Fallback xmlns="">
          <p:pic>
            <p:nvPicPr>
              <p:cNvPr id="70726" name="Ink 70"/>
              <p:cNvPicPr>
                <a:picLocks noRot="1" noChangeAspect="1" noEditPoints="1" noChangeArrowheads="1" noChangeShapeType="1"/>
              </p:cNvPicPr>
              <p:nvPr/>
            </p:nvPicPr>
            <p:blipFill>
              <a:blip r:embed="rId140"/>
              <a:stretch>
                <a:fillRect/>
              </a:stretch>
            </p:blipFill>
            <p:spPr>
              <a:xfrm>
                <a:off x="7867455" y="1356889"/>
                <a:ext cx="1051185" cy="326053"/>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0727" name="Ink 71"/>
              <p14:cNvContentPartPr>
                <a14:cpLocks xmlns:a14="http://schemas.microsoft.com/office/drawing/2010/main" noRot="1" noChangeAspect="1" noEditPoints="1" noChangeArrowheads="1" noChangeShapeType="1"/>
              </p14:cNvContentPartPr>
              <p14:nvPr/>
            </p14:nvContentPartPr>
            <p14:xfrm>
              <a:off x="215900" y="957263"/>
              <a:ext cx="2736850" cy="677862"/>
            </p14:xfrm>
          </p:contentPart>
        </mc:Choice>
        <mc:Fallback xmlns="">
          <p:pic>
            <p:nvPicPr>
              <p:cNvPr id="70727" name="Ink 71"/>
              <p:cNvPicPr>
                <a:picLocks noRot="1" noChangeAspect="1" noEditPoints="1" noChangeArrowheads="1" noChangeShapeType="1"/>
              </p:cNvPicPr>
              <p:nvPr/>
            </p:nvPicPr>
            <p:blipFill>
              <a:blip r:embed="rId142"/>
              <a:stretch>
                <a:fillRect/>
              </a:stretch>
            </p:blipFill>
            <p:spPr>
              <a:xfrm>
                <a:off x="205458" y="946032"/>
                <a:ext cx="2758814" cy="701049"/>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0728" name="Ink 72"/>
              <p14:cNvContentPartPr>
                <a14:cpLocks xmlns:a14="http://schemas.microsoft.com/office/drawing/2010/main" noRot="1" noChangeAspect="1" noEditPoints="1" noChangeArrowheads="1" noChangeShapeType="1"/>
              </p14:cNvContentPartPr>
              <p14:nvPr/>
            </p14:nvContentPartPr>
            <p14:xfrm>
              <a:off x="7478713" y="808038"/>
              <a:ext cx="92075" cy="133350"/>
            </p14:xfrm>
          </p:contentPart>
        </mc:Choice>
        <mc:Fallback xmlns="">
          <p:pic>
            <p:nvPicPr>
              <p:cNvPr id="70728" name="Ink 72"/>
              <p:cNvPicPr>
                <a:picLocks noRot="1" noChangeAspect="1" noEditPoints="1" noChangeArrowheads="1" noChangeShapeType="1"/>
              </p:cNvPicPr>
              <p:nvPr/>
            </p:nvPicPr>
            <p:blipFill>
              <a:blip r:embed="rId144"/>
              <a:stretch>
                <a:fillRect/>
              </a:stretch>
            </p:blipFill>
            <p:spPr>
              <a:xfrm>
                <a:off x="7472958" y="802632"/>
                <a:ext cx="103584" cy="14524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0729" name="Ink 73"/>
              <p14:cNvContentPartPr>
                <a14:cpLocks xmlns:a14="http://schemas.microsoft.com/office/drawing/2010/main" noRot="1" noChangeAspect="1" noEditPoints="1" noChangeArrowheads="1" noChangeShapeType="1"/>
              </p14:cNvContentPartPr>
              <p14:nvPr/>
            </p14:nvContentPartPr>
            <p14:xfrm>
              <a:off x="7605713" y="855663"/>
              <a:ext cx="92075" cy="82550"/>
            </p14:xfrm>
          </p:contentPart>
        </mc:Choice>
        <mc:Fallback xmlns="">
          <p:pic>
            <p:nvPicPr>
              <p:cNvPr id="70729" name="Ink 73"/>
              <p:cNvPicPr>
                <a:picLocks noRot="1" noChangeAspect="1" noEditPoints="1" noChangeArrowheads="1" noChangeShapeType="1"/>
              </p:cNvPicPr>
              <p:nvPr/>
            </p:nvPicPr>
            <p:blipFill>
              <a:blip r:embed="rId146"/>
              <a:stretch>
                <a:fillRect/>
              </a:stretch>
            </p:blipFill>
            <p:spPr>
              <a:xfrm>
                <a:off x="7600318" y="849920"/>
                <a:ext cx="103584" cy="9654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0730" name="Ink 74"/>
              <p14:cNvContentPartPr>
                <a14:cpLocks xmlns:a14="http://schemas.microsoft.com/office/drawing/2010/main" noRot="1" noChangeAspect="1" noEditPoints="1" noChangeArrowheads="1" noChangeShapeType="1"/>
              </p14:cNvContentPartPr>
              <p14:nvPr/>
            </p14:nvContentPartPr>
            <p14:xfrm>
              <a:off x="7735888" y="847725"/>
              <a:ext cx="77787" cy="85725"/>
            </p14:xfrm>
          </p:contentPart>
        </mc:Choice>
        <mc:Fallback xmlns="">
          <p:pic>
            <p:nvPicPr>
              <p:cNvPr id="70730" name="Ink 74"/>
              <p:cNvPicPr>
                <a:picLocks noRot="1" noChangeAspect="1" noEditPoints="1" noChangeArrowheads="1" noChangeShapeType="1"/>
              </p:cNvPicPr>
              <p:nvPr/>
            </p:nvPicPr>
            <p:blipFill>
              <a:blip r:embed="rId148"/>
              <a:stretch>
                <a:fillRect/>
              </a:stretch>
            </p:blipFill>
            <p:spPr>
              <a:xfrm>
                <a:off x="7733007" y="843403"/>
                <a:ext cx="88951" cy="97251"/>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0731" name="Ink 75"/>
              <p14:cNvContentPartPr>
                <a14:cpLocks xmlns:a14="http://schemas.microsoft.com/office/drawing/2010/main" noRot="1" noChangeAspect="1" noEditPoints="1" noChangeArrowheads="1" noChangeShapeType="1"/>
              </p14:cNvContentPartPr>
              <p14:nvPr/>
            </p14:nvContentPartPr>
            <p14:xfrm>
              <a:off x="7870825" y="852488"/>
              <a:ext cx="114300" cy="98425"/>
            </p14:xfrm>
          </p:contentPart>
        </mc:Choice>
        <mc:Fallback xmlns="">
          <p:pic>
            <p:nvPicPr>
              <p:cNvPr id="70731" name="Ink 75"/>
              <p:cNvPicPr>
                <a:picLocks noRot="1" noChangeAspect="1" noEditPoints="1" noChangeArrowheads="1" noChangeShapeType="1"/>
              </p:cNvPicPr>
              <p:nvPr/>
            </p:nvPicPr>
            <p:blipFill>
              <a:blip r:embed="rId150"/>
              <a:stretch>
                <a:fillRect/>
              </a:stretch>
            </p:blipFill>
            <p:spPr>
              <a:xfrm>
                <a:off x="7865793" y="847818"/>
                <a:ext cx="121848" cy="10884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0732" name="Ink 76"/>
              <p14:cNvContentPartPr>
                <a14:cpLocks xmlns:a14="http://schemas.microsoft.com/office/drawing/2010/main" noRot="1" noChangeAspect="1" noEditPoints="1" noChangeArrowheads="1" noChangeShapeType="1"/>
              </p14:cNvContentPartPr>
              <p14:nvPr/>
            </p14:nvContentPartPr>
            <p14:xfrm>
              <a:off x="8058150" y="814388"/>
              <a:ext cx="119063" cy="201612"/>
            </p14:xfrm>
          </p:contentPart>
        </mc:Choice>
        <mc:Fallback xmlns="">
          <p:pic>
            <p:nvPicPr>
              <p:cNvPr id="70732" name="Ink 76"/>
              <p:cNvPicPr>
                <a:picLocks noRot="1" noChangeAspect="1" noEditPoints="1" noChangeArrowheads="1" noChangeShapeType="1"/>
              </p:cNvPicPr>
              <p:nvPr/>
            </p:nvPicPr>
            <p:blipFill>
              <a:blip r:embed="rId152"/>
              <a:stretch>
                <a:fillRect/>
              </a:stretch>
            </p:blipFill>
            <p:spPr>
              <a:xfrm>
                <a:off x="8051295" y="807548"/>
                <a:ext cx="128444" cy="214213"/>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0733" name="Ink 77"/>
              <p14:cNvContentPartPr>
                <a14:cpLocks xmlns:a14="http://schemas.microsoft.com/office/drawing/2010/main" noRot="1" noChangeAspect="1" noEditPoints="1" noChangeArrowheads="1" noChangeShapeType="1"/>
              </p14:cNvContentPartPr>
              <p14:nvPr/>
            </p14:nvContentPartPr>
            <p14:xfrm>
              <a:off x="7799388" y="1090613"/>
              <a:ext cx="274637" cy="203200"/>
            </p14:xfrm>
          </p:contentPart>
        </mc:Choice>
        <mc:Fallback xmlns="">
          <p:pic>
            <p:nvPicPr>
              <p:cNvPr id="70733" name="Ink 77"/>
              <p:cNvPicPr>
                <a:picLocks noRot="1" noChangeAspect="1" noEditPoints="1" noChangeArrowheads="1" noChangeShapeType="1"/>
              </p:cNvPicPr>
              <p:nvPr/>
            </p:nvPicPr>
            <p:blipFill>
              <a:blip r:embed="rId154"/>
              <a:stretch>
                <a:fillRect/>
              </a:stretch>
            </p:blipFill>
            <p:spPr>
              <a:xfrm>
                <a:off x="7790389" y="1081606"/>
                <a:ext cx="286515" cy="221214"/>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0734" name="Ink 78"/>
              <p14:cNvContentPartPr>
                <a14:cpLocks xmlns:a14="http://schemas.microsoft.com/office/drawing/2010/main" noRot="1" noChangeAspect="1" noEditPoints="1" noChangeArrowheads="1" noChangeShapeType="1"/>
              </p14:cNvContentPartPr>
              <p14:nvPr/>
            </p14:nvContentPartPr>
            <p14:xfrm>
              <a:off x="7696200" y="1398588"/>
              <a:ext cx="180975" cy="93662"/>
            </p14:xfrm>
          </p:contentPart>
        </mc:Choice>
        <mc:Fallback xmlns="">
          <p:pic>
            <p:nvPicPr>
              <p:cNvPr id="70734" name="Ink 78"/>
              <p:cNvPicPr>
                <a:picLocks noRot="1" noChangeAspect="1" noEditPoints="1" noChangeArrowheads="1" noChangeShapeType="1"/>
              </p:cNvPicPr>
              <p:nvPr/>
            </p:nvPicPr>
            <p:blipFill>
              <a:blip r:embed="rId156"/>
              <a:stretch>
                <a:fillRect/>
              </a:stretch>
            </p:blipFill>
            <p:spPr>
              <a:xfrm>
                <a:off x="7686827" y="1391383"/>
                <a:ext cx="192872" cy="110593"/>
              </a:xfrm>
              <a:prstGeom prst="rect">
                <a:avLst/>
              </a:prstGeom>
            </p:spPr>
          </p:pic>
        </mc:Fallback>
      </mc:AlternateContent>
    </p:spTree>
    <p:extLst>
      <p:ext uri="{BB962C8B-B14F-4D97-AF65-F5344CB8AC3E}">
        <p14:creationId xmlns:p14="http://schemas.microsoft.com/office/powerpoint/2010/main" val="674789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sz="3200" dirty="0" smtClean="0"/>
              <a:t>Paper just published in AI journal from Oxford</a:t>
            </a:r>
            <a:endParaRPr lang="en-CA" sz="3200" dirty="0"/>
          </a:p>
        </p:txBody>
      </p:sp>
      <p:sp>
        <p:nvSpPr>
          <p:cNvPr id="3" name="Content Placeholder 2"/>
          <p:cNvSpPr>
            <a:spLocks noGrp="1"/>
          </p:cNvSpPr>
          <p:nvPr>
            <p:ph idx="1"/>
          </p:nvPr>
        </p:nvSpPr>
        <p:spPr>
          <a:xfrm>
            <a:off x="395536" y="908720"/>
            <a:ext cx="8458200" cy="4495800"/>
          </a:xfrm>
        </p:spPr>
        <p:txBody>
          <a:bodyPr/>
          <a:lstStyle/>
          <a:p>
            <a:r>
              <a:rPr lang="en-CA" sz="2400" b="1" dirty="0" smtClean="0"/>
              <a:t>Towards more expressive ontology languages: The query answering problem </a:t>
            </a:r>
            <a:r>
              <a:rPr lang="en-CA" sz="1800" b="1" baseline="30000" dirty="0" smtClean="0">
                <a:hlinkClick r:id="rId3"/>
              </a:rPr>
              <a:t>☆</a:t>
            </a:r>
            <a:endParaRPr lang="en-CA" sz="1800" b="1" dirty="0" smtClean="0"/>
          </a:p>
          <a:p>
            <a:r>
              <a:rPr lang="en-CA" sz="1800" dirty="0" smtClean="0">
                <a:hlinkClick r:id="rId3"/>
              </a:rPr>
              <a:t>Andrea </a:t>
            </a:r>
            <a:r>
              <a:rPr lang="en-CA" sz="1800" dirty="0" err="1" smtClean="0">
                <a:hlinkClick r:id="rId3"/>
              </a:rPr>
              <a:t>Cali`</a:t>
            </a:r>
            <a:r>
              <a:rPr lang="en-CA" sz="1800" baseline="30000" dirty="0" err="1" smtClean="0">
                <a:hlinkClick r:id="rId3" tooltip="Affiliation: c"/>
              </a:rPr>
              <a:t>c</a:t>
            </a:r>
            <a:r>
              <a:rPr lang="en-CA" sz="1800" baseline="30000" dirty="0" smtClean="0"/>
              <a:t>, </a:t>
            </a:r>
            <a:r>
              <a:rPr lang="en-CA" sz="1800" baseline="30000" dirty="0" smtClean="0">
                <a:hlinkClick r:id="rId3" tooltip="Affiliation: b"/>
              </a:rPr>
              <a:t>b</a:t>
            </a:r>
            <a:r>
              <a:rPr lang="en-CA" sz="1800" baseline="30000" dirty="0" smtClean="0"/>
              <a:t>, </a:t>
            </a:r>
            <a:r>
              <a:rPr lang="en-CA" sz="1800" dirty="0" smtClean="0"/>
              <a:t>,  </a:t>
            </a:r>
            <a:r>
              <a:rPr lang="en-CA" sz="1800" dirty="0" smtClean="0">
                <a:hlinkClick r:id="rId3"/>
              </a:rPr>
              <a:t>Georg </a:t>
            </a:r>
            <a:r>
              <a:rPr lang="en-CA" sz="1800" dirty="0" err="1" smtClean="0">
                <a:hlinkClick r:id="rId3"/>
              </a:rPr>
              <a:t>Gottlob</a:t>
            </a:r>
            <a:r>
              <a:rPr lang="en-CA" sz="1800" baseline="30000" dirty="0" err="1" smtClean="0">
                <a:hlinkClick r:id="rId3" tooltip="Affiliation: a"/>
              </a:rPr>
              <a:t>a</a:t>
            </a:r>
            <a:r>
              <a:rPr lang="en-CA" sz="1800" baseline="30000" dirty="0" smtClean="0"/>
              <a:t>, </a:t>
            </a:r>
            <a:r>
              <a:rPr lang="en-CA" sz="1800" baseline="30000" dirty="0" smtClean="0">
                <a:hlinkClick r:id="rId3" tooltip="Affiliation: b"/>
              </a:rPr>
              <a:t>b</a:t>
            </a:r>
            <a:r>
              <a:rPr lang="en-CA" sz="1800" baseline="30000" dirty="0" smtClean="0"/>
              <a:t>, </a:t>
            </a:r>
            <a:r>
              <a:rPr lang="en-CA" sz="1800" dirty="0" smtClean="0"/>
              <a:t>,  </a:t>
            </a:r>
            <a:r>
              <a:rPr lang="en-CA" sz="1800" dirty="0" smtClean="0">
                <a:hlinkClick r:id="rId3"/>
              </a:rPr>
              <a:t>Andreas </a:t>
            </a:r>
            <a:r>
              <a:rPr lang="en-CA" sz="1800" dirty="0" err="1" smtClean="0">
                <a:hlinkClick r:id="rId3"/>
              </a:rPr>
              <a:t>Pieris</a:t>
            </a:r>
            <a:r>
              <a:rPr lang="en-CA" sz="1800" baseline="30000" dirty="0" err="1" smtClean="0">
                <a:hlinkClick r:id="rId3" tooltip="Affiliation: a"/>
              </a:rPr>
              <a:t>a</a:t>
            </a:r>
            <a:r>
              <a:rPr lang="en-CA" sz="1800" baseline="30000" dirty="0" smtClean="0"/>
              <a:t>, , </a:t>
            </a:r>
            <a:endParaRPr lang="en-CA" sz="1800" dirty="0" smtClean="0"/>
          </a:p>
          <a:p>
            <a:r>
              <a:rPr lang="en-CA" sz="1800" baseline="30000" dirty="0" smtClean="0"/>
              <a:t>a</a:t>
            </a:r>
            <a:r>
              <a:rPr lang="en-CA" sz="1800" dirty="0" smtClean="0"/>
              <a:t> Department of Computer Science, University of Oxford, UK</a:t>
            </a:r>
          </a:p>
          <a:p>
            <a:r>
              <a:rPr lang="en-CA" sz="1800" baseline="30000" dirty="0" smtClean="0"/>
              <a:t>b</a:t>
            </a:r>
            <a:r>
              <a:rPr lang="en-CA" sz="1800" dirty="0" smtClean="0"/>
              <a:t> Oxford-Man Institute of Quantitative Finance, University of Oxford, UK</a:t>
            </a:r>
          </a:p>
          <a:p>
            <a:r>
              <a:rPr lang="en-CA" sz="1800" baseline="30000" dirty="0" smtClean="0"/>
              <a:t>c</a:t>
            </a:r>
            <a:r>
              <a:rPr lang="en-CA" sz="1800" dirty="0" smtClean="0"/>
              <a:t> Department of Computer Science and Information Systems, </a:t>
            </a:r>
            <a:r>
              <a:rPr lang="en-CA" sz="1800" dirty="0" err="1" smtClean="0"/>
              <a:t>Birkbeck</a:t>
            </a:r>
            <a:r>
              <a:rPr lang="en-CA" sz="1800" dirty="0" smtClean="0"/>
              <a:t> University of London, UK</a:t>
            </a:r>
          </a:p>
          <a:p>
            <a:r>
              <a:rPr lang="en-CA" sz="1800" b="1" dirty="0" smtClean="0"/>
              <a:t>Abstract</a:t>
            </a:r>
          </a:p>
          <a:p>
            <a:r>
              <a:rPr lang="en-CA" sz="1800" dirty="0" smtClean="0"/>
              <a:t>…… query answering amounts to computing the answers to the query that are </a:t>
            </a:r>
            <a:r>
              <a:rPr lang="en-CA" sz="1800" b="1" dirty="0" smtClean="0">
                <a:solidFill>
                  <a:schemeClr val="accent2">
                    <a:lumMod val="75000"/>
                  </a:schemeClr>
                </a:solidFill>
              </a:rPr>
              <a:t>entailed by the extensional database EDB and the ontology</a:t>
            </a:r>
            <a:r>
              <a:rPr lang="en-CA" sz="1800" dirty="0" smtClean="0"/>
              <a:t>. …..In particular, our new classes belong to the recently introduced family </a:t>
            </a:r>
            <a:r>
              <a:rPr lang="en-CA" sz="1800" b="1" dirty="0" smtClean="0">
                <a:solidFill>
                  <a:schemeClr val="accent2">
                    <a:lumMod val="75000"/>
                  </a:schemeClr>
                </a:solidFill>
              </a:rPr>
              <a:t>of </a:t>
            </a:r>
            <a:r>
              <a:rPr lang="en-CA" sz="1800" b="1" dirty="0" err="1" smtClean="0">
                <a:solidFill>
                  <a:schemeClr val="accent2">
                    <a:lumMod val="75000"/>
                  </a:schemeClr>
                </a:solidFill>
              </a:rPr>
              <a:t>Datalog</a:t>
            </a:r>
            <a:r>
              <a:rPr lang="en-CA" sz="1800" b="1" dirty="0" smtClean="0">
                <a:solidFill>
                  <a:schemeClr val="accent2">
                    <a:lumMod val="75000"/>
                  </a:schemeClr>
                </a:solidFill>
              </a:rPr>
              <a:t>-based languages</a:t>
            </a:r>
            <a:r>
              <a:rPr lang="en-CA" sz="1800" dirty="0" smtClean="0"/>
              <a:t>, called </a:t>
            </a:r>
            <a:r>
              <a:rPr lang="en-CA" sz="1800" dirty="0" err="1" smtClean="0"/>
              <a:t>Datalog</a:t>
            </a:r>
            <a:r>
              <a:rPr lang="en-CA" sz="1800" baseline="30000" dirty="0" smtClean="0"/>
              <a:t>±</a:t>
            </a:r>
            <a:r>
              <a:rPr lang="en-CA" sz="1800" dirty="0" smtClean="0"/>
              <a:t>. The basic </a:t>
            </a:r>
            <a:r>
              <a:rPr lang="en-CA" sz="1800" dirty="0" err="1" smtClean="0"/>
              <a:t>Datalog</a:t>
            </a:r>
            <a:r>
              <a:rPr lang="en-CA" sz="1800" baseline="30000" dirty="0" smtClean="0"/>
              <a:t>±</a:t>
            </a:r>
            <a:r>
              <a:rPr lang="en-CA" sz="1800" dirty="0" smtClean="0"/>
              <a:t> rules are (function-free) </a:t>
            </a:r>
            <a:r>
              <a:rPr lang="en-CA" sz="1800" b="1" dirty="0" smtClean="0">
                <a:solidFill>
                  <a:schemeClr val="accent2">
                    <a:lumMod val="75000"/>
                  </a:schemeClr>
                </a:solidFill>
              </a:rPr>
              <a:t>Horn rules </a:t>
            </a:r>
            <a:r>
              <a:rPr lang="en-CA" sz="1800" dirty="0" smtClean="0"/>
              <a:t>extended with existential quantification in the head, known as </a:t>
            </a:r>
            <a:r>
              <a:rPr lang="en-CA" sz="1800" i="1" dirty="0" err="1" smtClean="0"/>
              <a:t>tuple</a:t>
            </a:r>
            <a:r>
              <a:rPr lang="en-CA" sz="1800" i="1" dirty="0" smtClean="0"/>
              <a:t>-generating dependencies</a:t>
            </a:r>
            <a:r>
              <a:rPr lang="en-CA" sz="1800" dirty="0" smtClean="0"/>
              <a:t> (</a:t>
            </a:r>
            <a:r>
              <a:rPr lang="en-CA" sz="1800" dirty="0" err="1" smtClean="0"/>
              <a:t>TGDs</a:t>
            </a:r>
            <a:r>
              <a:rPr lang="en-CA" sz="1800" dirty="0" smtClean="0"/>
              <a:t>). …… We establish complexity results for answering </a:t>
            </a:r>
            <a:r>
              <a:rPr lang="en-CA" sz="1800" b="1" dirty="0" smtClean="0">
                <a:solidFill>
                  <a:schemeClr val="accent2">
                    <a:lumMod val="75000"/>
                  </a:schemeClr>
                </a:solidFill>
              </a:rPr>
              <a:t>conjunctive queries </a:t>
            </a:r>
            <a:r>
              <a:rPr lang="en-CA" sz="1800" dirty="0" smtClean="0"/>
              <a:t>under sticky sets of </a:t>
            </a:r>
            <a:r>
              <a:rPr lang="en-CA" sz="1800" dirty="0" err="1" smtClean="0"/>
              <a:t>TGDs</a:t>
            </a:r>
            <a:r>
              <a:rPr lang="en-CA" sz="1800" dirty="0" smtClean="0"/>
              <a:t>, showing, in particular, that queries can be compiled into domain independent first-order (and thus translatable into SQL) queries over the given EDB. </a:t>
            </a:r>
          </a:p>
          <a:p>
            <a:endParaRPr lang="en-CA" sz="1800" dirty="0"/>
          </a:p>
        </p:txBody>
      </p:sp>
      <p:sp>
        <p:nvSpPr>
          <p:cNvPr id="4" name="Footer Placeholder 3"/>
          <p:cNvSpPr>
            <a:spLocks noGrp="1"/>
          </p:cNvSpPr>
          <p:nvPr>
            <p:ph type="ftr" sz="quarter" idx="11"/>
          </p:nvPr>
        </p:nvSpPr>
        <p:spPr/>
        <p:txBody>
          <a:bodyPr/>
          <a:lstStyle/>
          <a:p>
            <a:pPr>
              <a:defRPr/>
            </a:pPr>
            <a:r>
              <a:rPr lang="en-US" smtClean="0"/>
              <a:t>CPSC 322, Lecture 24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65BCCB7E-A21B-419C-AC8E-0C38ADCDF019}"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3771CF6D-DF08-4FED-9E83-1CFAD2FFD7FD}" type="slidenum">
              <a:rPr lang="en-US"/>
              <a:pPr>
                <a:defRPr/>
              </a:pPr>
              <a:t>8</a:t>
            </a:fld>
            <a:endParaRPr lang="en-US"/>
          </a:p>
        </p:txBody>
      </p:sp>
      <p:sp>
        <p:nvSpPr>
          <p:cNvPr id="21508" name="Rectangle 2"/>
          <p:cNvSpPr>
            <a:spLocks noGrp="1" noChangeArrowheads="1"/>
          </p:cNvSpPr>
          <p:nvPr>
            <p:ph type="title"/>
          </p:nvPr>
        </p:nvSpPr>
        <p:spPr/>
        <p:txBody>
          <a:bodyPr/>
          <a:lstStyle/>
          <a:p>
            <a:pPr eaLnBrk="1" hangingPunct="1"/>
            <a:r>
              <a:rPr lang="en-US" smtClean="0"/>
              <a:t>Lecture Overview</a:t>
            </a:r>
          </a:p>
        </p:txBody>
      </p:sp>
      <p:sp>
        <p:nvSpPr>
          <p:cNvPr id="21509"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smtClean="0"/>
              <a:t>Big Transition</a:t>
            </a:r>
          </a:p>
          <a:p>
            <a:pPr eaLnBrk="1" hangingPunct="1">
              <a:buFontTx/>
              <a:buChar char="•"/>
            </a:pPr>
            <a:r>
              <a:rPr lang="en-US" sz="4000" smtClean="0"/>
              <a:t>Intro to Probability</a:t>
            </a:r>
          </a:p>
          <a:p>
            <a:pPr eaLnBrk="1" hangingPunct="1">
              <a:buFontTx/>
              <a:buChar char="•"/>
            </a:pPr>
            <a:r>
              <a:rPr lang="en-US" sz="4000" smtClean="0">
                <a:solidFill>
                  <a:schemeClr val="bg2"/>
                </a:solidFill>
              </a:rPr>
              <a:t>….</a:t>
            </a:r>
          </a:p>
          <a:p>
            <a:pPr eaLnBrk="1" hangingPunct="1">
              <a:spcBef>
                <a:spcPct val="0"/>
              </a:spcBef>
            </a:pPr>
            <a:endParaRPr lang="en-US" sz="4000" smtClean="0"/>
          </a:p>
          <a:p>
            <a:pPr eaLnBrk="1" hangingPunct="1">
              <a:buFontTx/>
              <a:buChar char="•"/>
            </a:pP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52B98938-7263-4303-8710-67D5403F7AD3}" type="slidenum">
              <a:rPr lang="en-US"/>
              <a:pPr>
                <a:defRPr/>
              </a:pPr>
              <a:t>9</a:t>
            </a:fld>
            <a:endParaRPr lang="en-US"/>
          </a:p>
        </p:txBody>
      </p:sp>
      <p:sp>
        <p:nvSpPr>
          <p:cNvPr id="3103" name="Rectangle 2"/>
          <p:cNvSpPr>
            <a:spLocks noGrp="1" noChangeArrowheads="1"/>
          </p:cNvSpPr>
          <p:nvPr>
            <p:ph type="title"/>
          </p:nvPr>
        </p:nvSpPr>
        <p:spPr>
          <a:xfrm>
            <a:off x="0" y="0"/>
            <a:ext cx="9144000" cy="685800"/>
          </a:xfrm>
        </p:spPr>
        <p:txBody>
          <a:bodyPr/>
          <a:lstStyle/>
          <a:p>
            <a:pPr eaLnBrk="1" hangingPunct="1"/>
            <a:r>
              <a:rPr lang="en-US" smtClean="0"/>
              <a:t>Big Picture: R&amp;R  systems</a:t>
            </a:r>
          </a:p>
        </p:txBody>
      </p:sp>
      <p:sp>
        <p:nvSpPr>
          <p:cNvPr id="3104"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3105"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3106"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Problem</a:t>
            </a:r>
          </a:p>
        </p:txBody>
      </p:sp>
      <p:sp>
        <p:nvSpPr>
          <p:cNvPr id="3107"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3108"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3109"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3110"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3111"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3112"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3113"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3114"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3115"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3116"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3117"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Value Iteration</a:t>
            </a:r>
          </a:p>
        </p:txBody>
      </p:sp>
      <p:sp>
        <p:nvSpPr>
          <p:cNvPr id="3118"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3119"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3120"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3121"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3124"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3125"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3126"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3127"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3128"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3129"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3130"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32"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3133"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3134"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mc:AlternateContent xmlns:mc="http://schemas.openxmlformats.org/markup-compatibility/2006" xmlns:p14="http://schemas.microsoft.com/office/powerpoint/2010/main">
        <mc:Choice Requires="p14">
          <p:contentPart p14:bwMode="auto" r:id="rId3">
            <p14:nvContentPartPr>
              <p14:cNvPr id="3074"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3074"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5"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3075"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6"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3076"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7" name="Ink 42"/>
              <p14:cNvContentPartPr>
                <a14:cpLocks xmlns:a14="http://schemas.microsoft.com/office/drawing/2010/main" noRot="1" noChangeAspect="1" noEditPoints="1" noChangeArrowheads="1" noChangeShapeType="1"/>
              </p14:cNvContentPartPr>
              <p14:nvPr/>
            </p14:nvContentPartPr>
            <p14:xfrm>
              <a:off x="4570413" y="4949825"/>
              <a:ext cx="1460500" cy="654050"/>
            </p14:xfrm>
          </p:contentPart>
        </mc:Choice>
        <mc:Fallback xmlns="">
          <p:pic>
            <p:nvPicPr>
              <p:cNvPr id="3077" name="Ink 42"/>
              <p:cNvPicPr>
                <a:picLocks noRot="1" noChangeAspect="1" noEditPoints="1" noChangeArrowheads="1" noChangeShapeType="1"/>
              </p:cNvPicPr>
              <p:nvPr/>
            </p:nvPicPr>
            <p:blipFill>
              <a:blip r:embed="rId10"/>
              <a:stretch>
                <a:fillRect/>
              </a:stretch>
            </p:blipFill>
            <p:spPr>
              <a:xfrm>
                <a:off x="4566813" y="4945865"/>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78" name="Ink 43"/>
              <p14:cNvContentPartPr>
                <a14:cpLocks xmlns:a14="http://schemas.microsoft.com/office/drawing/2010/main" noRot="1" noChangeAspect="1" noEditPoints="1" noChangeArrowheads="1" noChangeShapeType="1"/>
              </p14:cNvContentPartPr>
              <p14:nvPr/>
            </p14:nvContentPartPr>
            <p14:xfrm>
              <a:off x="4964113" y="5289550"/>
              <a:ext cx="984250" cy="452438"/>
            </p14:xfrm>
          </p:contentPart>
        </mc:Choice>
        <mc:Fallback xmlns="">
          <p:pic>
            <p:nvPicPr>
              <p:cNvPr id="3078" name="Ink 43"/>
              <p:cNvPicPr>
                <a:picLocks noRot="1" noChangeAspect="1" noEditPoints="1" noChangeArrowheads="1" noChangeShapeType="1"/>
              </p:cNvPicPr>
              <p:nvPr/>
            </p:nvPicPr>
            <p:blipFill>
              <a:blip r:embed="rId12"/>
              <a:stretch>
                <a:fillRect/>
              </a:stretch>
            </p:blipFill>
            <p:spPr>
              <a:xfrm>
                <a:off x="4955833" y="5286671"/>
                <a:ext cx="995410" cy="46431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79" name="Ink 7"/>
              <p14:cNvContentPartPr>
                <a14:cpLocks xmlns:a14="http://schemas.microsoft.com/office/drawing/2010/main" noRot="1" noChangeAspect="1" noEditPoints="1" noChangeArrowheads="1" noChangeShapeType="1"/>
              </p14:cNvContentPartPr>
              <p14:nvPr/>
            </p14:nvContentPartPr>
            <p14:xfrm>
              <a:off x="2711450" y="747713"/>
              <a:ext cx="4313238" cy="2262187"/>
            </p14:xfrm>
          </p:contentPart>
        </mc:Choice>
        <mc:Fallback xmlns="">
          <p:pic>
            <p:nvPicPr>
              <p:cNvPr id="3079" name="Ink 7"/>
              <p:cNvPicPr>
                <a:picLocks noRot="1" noChangeAspect="1" noEditPoints="1" noChangeArrowheads="1" noChangeShapeType="1"/>
              </p:cNvPicPr>
              <p:nvPr/>
            </p:nvPicPr>
            <p:blipFill>
              <a:blip r:embed="rId14"/>
              <a:stretch>
                <a:fillRect/>
              </a:stretch>
            </p:blipFill>
            <p:spPr>
              <a:xfrm>
                <a:off x="2699930" y="737993"/>
                <a:ext cx="4335918" cy="22855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80"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3080" name="Ink 8"/>
              <p:cNvPicPr>
                <a:picLocks noRot="1" noChangeAspect="1" noEditPoints="1" noChangeArrowheads="1" noChangeShapeType="1"/>
              </p:cNvPicPr>
              <p:nvPr/>
            </p:nvPicPr>
            <p:blipFill>
              <a:blip r:embed="rId16"/>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81"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3081" name="Ink 9"/>
              <p:cNvPicPr>
                <a:picLocks noRot="1" noChangeAspect="1" noEditPoints="1" noChangeArrowheads="1" noChangeShapeType="1"/>
              </p:cNvPicPr>
              <p:nvPr/>
            </p:nvPicPr>
            <p:blipFill>
              <a:blip r:embed="rId18"/>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82"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3082" name="Ink 10"/>
              <p:cNvPicPr>
                <a:picLocks noRot="1" noChangeAspect="1" noEditPoints="1" noChangeArrowheads="1" noChangeShapeType="1"/>
              </p:cNvPicPr>
              <p:nvPr/>
            </p:nvPicPr>
            <p:blipFill>
              <a:blip r:embed="rId20"/>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83" name="Ink 11"/>
              <p14:cNvContentPartPr>
                <a14:cpLocks xmlns:a14="http://schemas.microsoft.com/office/drawing/2010/main" noRot="1" noChangeAspect="1" noEditPoints="1" noChangeArrowheads="1" noChangeShapeType="1"/>
              </p14:cNvContentPartPr>
              <p14:nvPr/>
            </p14:nvContentPartPr>
            <p14:xfrm>
              <a:off x="3302000" y="1228725"/>
              <a:ext cx="1958975" cy="409575"/>
            </p14:xfrm>
          </p:contentPart>
        </mc:Choice>
        <mc:Fallback xmlns="">
          <p:pic>
            <p:nvPicPr>
              <p:cNvPr id="3083" name="Ink 11"/>
              <p:cNvPicPr>
                <a:picLocks noRot="1" noChangeAspect="1" noEditPoints="1" noChangeArrowheads="1" noChangeShapeType="1"/>
              </p:cNvPicPr>
              <p:nvPr/>
            </p:nvPicPr>
            <p:blipFill>
              <a:blip r:embed="rId22"/>
              <a:stretch>
                <a:fillRect/>
              </a:stretch>
            </p:blipFill>
            <p:spPr>
              <a:xfrm>
                <a:off x="3291561" y="1218195"/>
                <a:ext cx="1980573" cy="43136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84" name="Ink 48"/>
              <p14:cNvContentPartPr>
                <a14:cpLocks xmlns:a14="http://schemas.microsoft.com/office/drawing/2010/main" noRot="1" noChangeAspect="1" noEditPoints="1" noChangeArrowheads="1" noChangeShapeType="1"/>
              </p14:cNvContentPartPr>
              <p14:nvPr/>
            </p14:nvContentPartPr>
            <p14:xfrm>
              <a:off x="2465388" y="4065588"/>
              <a:ext cx="376237" cy="249237"/>
            </p14:xfrm>
          </p:contentPart>
        </mc:Choice>
        <mc:Fallback xmlns="">
          <p:pic>
            <p:nvPicPr>
              <p:cNvPr id="3084" name="Ink 48"/>
              <p:cNvPicPr>
                <a:picLocks noRot="1" noChangeAspect="1" noEditPoints="1" noChangeArrowheads="1" noChangeShapeType="1"/>
              </p:cNvPicPr>
              <p:nvPr/>
            </p:nvPicPr>
            <p:blipFill>
              <a:blip r:embed="rId24"/>
              <a:stretch>
                <a:fillRect/>
              </a:stretch>
            </p:blipFill>
            <p:spPr>
              <a:xfrm>
                <a:off x="2455307" y="4056237"/>
                <a:ext cx="396399" cy="26326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85" name="Ink 15"/>
              <p14:cNvContentPartPr>
                <a14:cpLocks xmlns:a14="http://schemas.microsoft.com/office/drawing/2010/main" noRot="1" noChangeAspect="1" noEditPoints="1" noChangeArrowheads="1" noChangeShapeType="1"/>
              </p14:cNvContentPartPr>
              <p14:nvPr/>
            </p14:nvContentPartPr>
            <p14:xfrm>
              <a:off x="1036638" y="3502025"/>
              <a:ext cx="987425" cy="23813"/>
            </p14:xfrm>
          </p:contentPart>
        </mc:Choice>
        <mc:Fallback xmlns="">
          <p:pic>
            <p:nvPicPr>
              <p:cNvPr id="3085" name="Ink 15"/>
              <p:cNvPicPr>
                <a:picLocks noRot="1" noChangeAspect="1" noEditPoints="1" noChangeArrowheads="1" noChangeShapeType="1"/>
              </p:cNvPicPr>
              <p:nvPr/>
            </p:nvPicPr>
            <p:blipFill>
              <a:blip r:embed="rId26"/>
              <a:stretch>
                <a:fillRect/>
              </a:stretch>
            </p:blipFill>
            <p:spPr>
              <a:xfrm>
                <a:off x="1020799" y="3438163"/>
                <a:ext cx="1019103"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86" name="Ink 16"/>
              <p14:cNvContentPartPr>
                <a14:cpLocks xmlns:a14="http://schemas.microsoft.com/office/drawing/2010/main" noRot="1" noChangeAspect="1" noEditPoints="1" noChangeArrowheads="1" noChangeShapeType="1"/>
              </p14:cNvContentPartPr>
              <p14:nvPr/>
            </p14:nvContentPartPr>
            <p14:xfrm>
              <a:off x="992188" y="3608388"/>
              <a:ext cx="987425" cy="57150"/>
            </p14:xfrm>
          </p:contentPart>
        </mc:Choice>
        <mc:Fallback xmlns="">
          <p:pic>
            <p:nvPicPr>
              <p:cNvPr id="3086" name="Ink 16"/>
              <p:cNvPicPr>
                <a:picLocks noRot="1" noChangeAspect="1" noEditPoints="1" noChangeArrowheads="1" noChangeShapeType="1"/>
              </p:cNvPicPr>
              <p:nvPr/>
            </p:nvPicPr>
            <p:blipFill>
              <a:blip r:embed="rId28"/>
              <a:stretch>
                <a:fillRect/>
              </a:stretch>
            </p:blipFill>
            <p:spPr>
              <a:xfrm>
                <a:off x="976349" y="3545128"/>
                <a:ext cx="1019103" cy="18403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87" name="Ink 17"/>
              <p14:cNvContentPartPr>
                <a14:cpLocks xmlns:a14="http://schemas.microsoft.com/office/drawing/2010/main" noRot="1" noChangeAspect="1" noEditPoints="1" noChangeArrowheads="1" noChangeShapeType="1"/>
              </p14:cNvContentPartPr>
              <p14:nvPr/>
            </p14:nvContentPartPr>
            <p14:xfrm>
              <a:off x="930275" y="3757613"/>
              <a:ext cx="966788" cy="71437"/>
            </p14:xfrm>
          </p:contentPart>
        </mc:Choice>
        <mc:Fallback xmlns="">
          <p:pic>
            <p:nvPicPr>
              <p:cNvPr id="3087" name="Ink 17"/>
              <p:cNvPicPr>
                <a:picLocks noRot="1" noChangeAspect="1" noEditPoints="1" noChangeArrowheads="1" noChangeShapeType="1"/>
              </p:cNvPicPr>
              <p:nvPr/>
            </p:nvPicPr>
            <p:blipFill>
              <a:blip r:embed="rId30"/>
              <a:stretch>
                <a:fillRect/>
              </a:stretch>
            </p:blipFill>
            <p:spPr>
              <a:xfrm>
                <a:off x="914438" y="3694113"/>
                <a:ext cx="998462" cy="19879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88" name="Ink 18"/>
              <p14:cNvContentPartPr>
                <a14:cpLocks xmlns:a14="http://schemas.microsoft.com/office/drawing/2010/main" noRot="1" noChangeAspect="1" noEditPoints="1" noChangeArrowheads="1" noChangeShapeType="1"/>
              </p14:cNvContentPartPr>
              <p14:nvPr/>
            </p14:nvContentPartPr>
            <p14:xfrm>
              <a:off x="944563" y="5122863"/>
              <a:ext cx="1266825" cy="53975"/>
            </p14:xfrm>
          </p:contentPart>
        </mc:Choice>
        <mc:Fallback xmlns="">
          <p:pic>
            <p:nvPicPr>
              <p:cNvPr id="3088" name="Ink 18"/>
              <p:cNvPicPr>
                <a:picLocks noRot="1" noChangeAspect="1" noEditPoints="1" noChangeArrowheads="1" noChangeShapeType="1"/>
              </p:cNvPicPr>
              <p:nvPr/>
            </p:nvPicPr>
            <p:blipFill>
              <a:blip r:embed="rId32"/>
              <a:stretch>
                <a:fillRect/>
              </a:stretch>
            </p:blipFill>
            <p:spPr>
              <a:xfrm>
                <a:off x="928790" y="5059172"/>
                <a:ext cx="1298370" cy="18099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89" name="Ink 19"/>
              <p14:cNvContentPartPr>
                <a14:cpLocks xmlns:a14="http://schemas.microsoft.com/office/drawing/2010/main" noRot="1" noChangeAspect="1" noEditPoints="1" noChangeArrowheads="1" noChangeShapeType="1"/>
              </p14:cNvContentPartPr>
              <p14:nvPr/>
            </p14:nvContentPartPr>
            <p14:xfrm>
              <a:off x="933450" y="5202238"/>
              <a:ext cx="1238250" cy="77787"/>
            </p14:xfrm>
          </p:contentPart>
        </mc:Choice>
        <mc:Fallback xmlns="">
          <p:pic>
            <p:nvPicPr>
              <p:cNvPr id="3089" name="Ink 19"/>
              <p:cNvPicPr>
                <a:picLocks noRot="1" noChangeAspect="1" noEditPoints="1" noChangeArrowheads="1" noChangeShapeType="1"/>
              </p:cNvPicPr>
              <p:nvPr/>
            </p:nvPicPr>
            <p:blipFill>
              <a:blip r:embed="rId34"/>
              <a:stretch>
                <a:fillRect/>
              </a:stretch>
            </p:blipFill>
            <p:spPr>
              <a:xfrm>
                <a:off x="917612" y="5138496"/>
                <a:ext cx="1269926" cy="20491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90" name="Ink 20"/>
              <p14:cNvContentPartPr>
                <a14:cpLocks xmlns:a14="http://schemas.microsoft.com/office/drawing/2010/main" noRot="1" noChangeAspect="1" noEditPoints="1" noChangeArrowheads="1" noChangeShapeType="1"/>
              </p14:cNvContentPartPr>
              <p14:nvPr/>
            </p14:nvContentPartPr>
            <p14:xfrm>
              <a:off x="895350" y="5387975"/>
              <a:ext cx="1174750" cy="44450"/>
            </p14:xfrm>
          </p:contentPart>
        </mc:Choice>
        <mc:Fallback xmlns="">
          <p:pic>
            <p:nvPicPr>
              <p:cNvPr id="3090" name="Ink 20"/>
              <p:cNvPicPr>
                <a:picLocks noRot="1" noChangeAspect="1" noEditPoints="1" noChangeArrowheads="1" noChangeShapeType="1"/>
              </p:cNvPicPr>
              <p:nvPr/>
            </p:nvPicPr>
            <p:blipFill>
              <a:blip r:embed="rId36"/>
              <a:stretch>
                <a:fillRect/>
              </a:stretch>
            </p:blipFill>
            <p:spPr>
              <a:xfrm>
                <a:off x="879509" y="5324010"/>
                <a:ext cx="1206432" cy="17201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91" name="Ink 21"/>
              <p14:cNvContentPartPr>
                <a14:cpLocks xmlns:a14="http://schemas.microsoft.com/office/drawing/2010/main" noRot="1" noChangeAspect="1" noEditPoints="1" noChangeArrowheads="1" noChangeShapeType="1"/>
              </p14:cNvContentPartPr>
              <p14:nvPr/>
            </p14:nvContentPartPr>
            <p14:xfrm>
              <a:off x="5738813" y="2992438"/>
              <a:ext cx="3282950" cy="3257550"/>
            </p14:xfrm>
          </p:contentPart>
        </mc:Choice>
        <mc:Fallback xmlns="">
          <p:pic>
            <p:nvPicPr>
              <p:cNvPr id="3091" name="Ink 21"/>
              <p:cNvPicPr>
                <a:picLocks noRot="1" noChangeAspect="1" noEditPoints="1" noChangeArrowheads="1" noChangeShapeType="1"/>
              </p:cNvPicPr>
              <p:nvPr/>
            </p:nvPicPr>
            <p:blipFill>
              <a:blip r:embed="rId38"/>
              <a:stretch>
                <a:fillRect/>
              </a:stretch>
            </p:blipFill>
            <p:spPr>
              <a:xfrm>
                <a:off x="5722964" y="2929080"/>
                <a:ext cx="3314648" cy="338426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95" name="Ink 25"/>
              <p14:cNvContentPartPr>
                <a14:cpLocks xmlns:a14="http://schemas.microsoft.com/office/drawing/2010/main" noRot="1" noChangeAspect="1" noEditPoints="1" noChangeArrowheads="1" noChangeShapeType="1"/>
              </p14:cNvContentPartPr>
              <p14:nvPr/>
            </p14:nvContentPartPr>
            <p14:xfrm>
              <a:off x="2309813" y="5867400"/>
              <a:ext cx="431800" cy="312738"/>
            </p14:xfrm>
          </p:contentPart>
        </mc:Choice>
        <mc:Fallback xmlns="">
          <p:pic>
            <p:nvPicPr>
              <p:cNvPr id="3095" name="Ink 25"/>
              <p:cNvPicPr>
                <a:picLocks noRot="1" noChangeAspect="1" noEditPoints="1" noChangeArrowheads="1" noChangeShapeType="1"/>
              </p:cNvPicPr>
              <p:nvPr/>
            </p:nvPicPr>
            <p:blipFill>
              <a:blip r:embed="rId40"/>
              <a:stretch>
                <a:fillRect/>
              </a:stretch>
            </p:blipFill>
            <p:spPr>
              <a:xfrm>
                <a:off x="2299729" y="5863081"/>
                <a:ext cx="449807" cy="32353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96" name="Ink 26"/>
              <p14:cNvContentPartPr>
                <a14:cpLocks xmlns:a14="http://schemas.microsoft.com/office/drawing/2010/main" noRot="1" noChangeAspect="1" noEditPoints="1" noChangeArrowheads="1" noChangeShapeType="1"/>
              </p14:cNvContentPartPr>
              <p14:nvPr/>
            </p14:nvContentPartPr>
            <p14:xfrm>
              <a:off x="1028700" y="3373438"/>
              <a:ext cx="1041400" cy="595312"/>
            </p14:xfrm>
          </p:contentPart>
        </mc:Choice>
        <mc:Fallback xmlns="">
          <p:pic>
            <p:nvPicPr>
              <p:cNvPr id="3096" name="Ink 26"/>
              <p:cNvPicPr>
                <a:picLocks noRot="1" noChangeAspect="1" noEditPoints="1" noChangeArrowheads="1" noChangeShapeType="1"/>
              </p:cNvPicPr>
              <p:nvPr/>
            </p:nvPicPr>
            <p:blipFill>
              <a:blip r:embed="rId42"/>
              <a:stretch>
                <a:fillRect/>
              </a:stretch>
            </p:blipFill>
            <p:spPr>
              <a:xfrm>
                <a:off x="1025100" y="3363360"/>
                <a:ext cx="1055079" cy="61582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97" name="Ink 27"/>
              <p14:cNvContentPartPr>
                <a14:cpLocks xmlns:a14="http://schemas.microsoft.com/office/drawing/2010/main" noRot="1" noChangeAspect="1" noEditPoints="1" noChangeArrowheads="1" noChangeShapeType="1"/>
              </p14:cNvContentPartPr>
              <p14:nvPr/>
            </p14:nvContentPartPr>
            <p14:xfrm>
              <a:off x="841375" y="5080000"/>
              <a:ext cx="1419225" cy="461963"/>
            </p14:xfrm>
          </p:contentPart>
        </mc:Choice>
        <mc:Fallback xmlns="">
          <p:pic>
            <p:nvPicPr>
              <p:cNvPr id="3097" name="Ink 27"/>
              <p:cNvPicPr>
                <a:picLocks noRot="1" noChangeAspect="1" noEditPoints="1" noChangeArrowheads="1" noChangeShapeType="1"/>
              </p:cNvPicPr>
              <p:nvPr/>
            </p:nvPicPr>
            <p:blipFill>
              <a:blip r:embed="rId44"/>
              <a:stretch>
                <a:fillRect/>
              </a:stretch>
            </p:blipFill>
            <p:spPr>
              <a:xfrm>
                <a:off x="830945" y="5074230"/>
                <a:ext cx="1432173" cy="47278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98" name="Ink 28"/>
              <p14:cNvContentPartPr>
                <a14:cpLocks xmlns:a14="http://schemas.microsoft.com/office/drawing/2010/main" noRot="1" noChangeAspect="1" noEditPoints="1" noChangeArrowheads="1" noChangeShapeType="1"/>
              </p14:cNvContentPartPr>
              <p14:nvPr/>
            </p14:nvContentPartPr>
            <p14:xfrm>
              <a:off x="896938" y="5008563"/>
              <a:ext cx="1414462" cy="506412"/>
            </p14:xfrm>
          </p:contentPart>
        </mc:Choice>
        <mc:Fallback xmlns="">
          <p:pic>
            <p:nvPicPr>
              <p:cNvPr id="3098" name="Ink 28"/>
              <p:cNvPicPr>
                <a:picLocks noRot="1" noChangeAspect="1" noEditPoints="1" noChangeArrowheads="1" noChangeShapeType="1"/>
              </p:cNvPicPr>
              <p:nvPr/>
            </p:nvPicPr>
            <p:blipFill>
              <a:blip r:embed="rId46"/>
              <a:stretch>
                <a:fillRect/>
              </a:stretch>
            </p:blipFill>
            <p:spPr>
              <a:xfrm>
                <a:off x="885058" y="4997045"/>
                <a:ext cx="1432462" cy="52404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35" name="Ink 63"/>
              <p14:cNvContentPartPr>
                <a14:cpLocks xmlns:a14="http://schemas.microsoft.com/office/drawing/2010/main" noRot="1" noChangeAspect="1" noEditPoints="1" noChangeArrowheads="1" noChangeShapeType="1"/>
              </p14:cNvContentPartPr>
              <p14:nvPr/>
            </p14:nvContentPartPr>
            <p14:xfrm>
              <a:off x="3821113" y="766763"/>
              <a:ext cx="334962" cy="450850"/>
            </p14:xfrm>
          </p:contentPart>
        </mc:Choice>
        <mc:Fallback xmlns="">
          <p:pic>
            <p:nvPicPr>
              <p:cNvPr id="3135" name="Ink 63"/>
              <p:cNvPicPr>
                <a:picLocks noRot="1" noChangeAspect="1" noEditPoints="1" noChangeArrowheads="1" noChangeShapeType="1"/>
              </p:cNvPicPr>
              <p:nvPr/>
            </p:nvPicPr>
            <p:blipFill>
              <a:blip r:embed="rId48"/>
              <a:stretch>
                <a:fillRect/>
              </a:stretch>
            </p:blipFill>
            <p:spPr>
              <a:xfrm>
                <a:off x="3812469" y="760286"/>
                <a:ext cx="351170" cy="466682"/>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36" name="Ink 64"/>
              <p14:cNvContentPartPr>
                <a14:cpLocks xmlns:a14="http://schemas.microsoft.com/office/drawing/2010/main" noRot="1" noChangeAspect="1" noEditPoints="1" noChangeArrowheads="1" noChangeShapeType="1"/>
              </p14:cNvContentPartPr>
              <p14:nvPr/>
            </p14:nvContentPartPr>
            <p14:xfrm>
              <a:off x="6378575" y="1139825"/>
              <a:ext cx="1831975" cy="492125"/>
            </p14:xfrm>
          </p:contentPart>
        </mc:Choice>
        <mc:Fallback xmlns="">
          <p:pic>
            <p:nvPicPr>
              <p:cNvPr id="3136" name="Ink 64"/>
              <p:cNvPicPr>
                <a:picLocks noRot="1" noChangeAspect="1" noEditPoints="1" noChangeArrowheads="1" noChangeShapeType="1"/>
              </p:cNvPicPr>
              <p:nvPr/>
            </p:nvPicPr>
            <p:blipFill>
              <a:blip r:embed="rId50"/>
              <a:stretch>
                <a:fillRect/>
              </a:stretch>
            </p:blipFill>
            <p:spPr>
              <a:xfrm>
                <a:off x="6369215" y="1128665"/>
                <a:ext cx="1852854" cy="51444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37" name="Ink 65"/>
              <p14:cNvContentPartPr>
                <a14:cpLocks xmlns:a14="http://schemas.microsoft.com/office/drawing/2010/main" noRot="1" noChangeAspect="1" noEditPoints="1" noChangeArrowheads="1" noChangeShapeType="1"/>
              </p14:cNvContentPartPr>
              <p14:nvPr/>
            </p14:nvContentPartPr>
            <p14:xfrm>
              <a:off x="5686425" y="2955925"/>
              <a:ext cx="1770063" cy="2492375"/>
            </p14:xfrm>
          </p:contentPart>
        </mc:Choice>
        <mc:Fallback xmlns="">
          <p:pic>
            <p:nvPicPr>
              <p:cNvPr id="3137" name="Ink 65"/>
              <p:cNvPicPr>
                <a:picLocks noRot="1" noChangeAspect="1" noEditPoints="1" noChangeArrowheads="1" noChangeShapeType="1"/>
              </p:cNvPicPr>
              <p:nvPr/>
            </p:nvPicPr>
            <p:blipFill>
              <a:blip r:embed="rId52"/>
              <a:stretch>
                <a:fillRect/>
              </a:stretch>
            </p:blipFill>
            <p:spPr>
              <a:xfrm>
                <a:off x="5677425" y="2945145"/>
                <a:ext cx="1790582" cy="251429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38" name="Ink 66"/>
              <p14:cNvContentPartPr>
                <a14:cpLocks xmlns:a14="http://schemas.microsoft.com/office/drawing/2010/main" noRot="1" noChangeAspect="1" noEditPoints="1" noChangeArrowheads="1" noChangeShapeType="1"/>
              </p14:cNvContentPartPr>
              <p14:nvPr/>
            </p14:nvContentPartPr>
            <p14:xfrm>
              <a:off x="5813425" y="4346575"/>
              <a:ext cx="2079625" cy="585788"/>
            </p14:xfrm>
          </p:contentPart>
        </mc:Choice>
        <mc:Fallback xmlns="">
          <p:pic>
            <p:nvPicPr>
              <p:cNvPr id="3138" name="Ink 66"/>
              <p:cNvPicPr>
                <a:picLocks noRot="1" noChangeAspect="1" noEditPoints="1" noChangeArrowheads="1" noChangeShapeType="1"/>
              </p:cNvPicPr>
              <p:nvPr/>
            </p:nvPicPr>
            <p:blipFill>
              <a:blip r:embed="rId54"/>
              <a:stretch>
                <a:fillRect/>
              </a:stretch>
            </p:blipFill>
            <p:spPr>
              <a:xfrm>
                <a:off x="5804074" y="4336127"/>
                <a:ext cx="2101205" cy="608485"/>
              </a:xfrm>
              <a:prstGeom prst="rect">
                <a:avLst/>
              </a:prstGeom>
            </p:spPr>
          </p:pic>
        </mc:Fallback>
      </mc:AlternateContent>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TOSHIBA@AIF8QJPXBVWXY5L9" val="2890"/>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44500</TotalTime>
  <Words>2634</Words>
  <Application>Microsoft Office PowerPoint</Application>
  <PresentationFormat>On-screen Show (4:3)</PresentationFormat>
  <Paragraphs>655</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Tracing Datalog proofs in AIspace</vt:lpstr>
      <vt:lpstr>Datalog: queries with variables</vt:lpstr>
      <vt:lpstr>Datalog: queries with variables</vt:lpstr>
      <vt:lpstr>To complete your Learning about Logics</vt:lpstr>
      <vt:lpstr>Logics in AI: Similar slide to the one for planning</vt:lpstr>
      <vt:lpstr>Paper just published in AI journal from Oxford</vt:lpstr>
      <vt:lpstr>Lecture Overview</vt:lpstr>
      <vt:lpstr>Big Picture: R&amp;R  systems</vt:lpstr>
      <vt:lpstr>Answering Query under Uncertainty</vt:lpstr>
      <vt:lpstr>Intro to Probability (Motivation)</vt:lpstr>
      <vt:lpstr>Intro to Probability (Key points)</vt:lpstr>
      <vt:lpstr>Probability as a formal measure of uncertainty/ignorance</vt:lpstr>
      <vt:lpstr>Random Variables</vt:lpstr>
      <vt:lpstr>Random Variables (cont’)</vt:lpstr>
      <vt:lpstr>Possible Worlds</vt:lpstr>
      <vt:lpstr>Semantics of Probability</vt:lpstr>
      <vt:lpstr>Probability of proposition</vt:lpstr>
      <vt:lpstr>Probability of proposition</vt:lpstr>
      <vt:lpstr>Probability of proposition</vt:lpstr>
      <vt:lpstr>One more example</vt:lpstr>
      <vt:lpstr>One more example</vt:lpstr>
      <vt:lpstr>Probability Distributions</vt:lpstr>
      <vt:lpstr>PowerPoint Presentation</vt:lpstr>
      <vt:lpstr>PowerPoint Presentation</vt:lpstr>
      <vt:lpstr>Joint Probability Distributions</vt:lpstr>
      <vt:lpstr>PowerPoint Presentation</vt:lpstr>
      <vt:lpstr>Learning Goals for today’s class</vt:lpstr>
      <vt:lpstr>PowerPoint Presentation</vt:lpstr>
    </vt:vector>
  </TitlesOfParts>
  <Company>UBC 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557</cp:revision>
  <dcterms:created xsi:type="dcterms:W3CDTF">2000-08-26T02:46:38Z</dcterms:created>
  <dcterms:modified xsi:type="dcterms:W3CDTF">2013-11-04T20:35:01Z</dcterms:modified>
</cp:coreProperties>
</file>