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8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9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0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notesSlides/notesSlide11.xml" ContentType="application/vnd.openxmlformats-officedocument.presentationml.notesSlide+xml"/>
  <Override PartName="/ppt/ink/ink66.xml" ContentType="application/inkml+xml"/>
  <Override PartName="/ppt/notesSlides/notesSlide12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15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20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notesSlides/notesSlide21.xml" ContentType="application/vnd.openxmlformats-officedocument.presentationml.notesSlide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22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23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notesSlides/notesSlide24.xml" ContentType="application/vnd.openxmlformats-officedocument.presentationml.notesSlide+xml"/>
  <Override PartName="/ppt/ink/ink231.xml" ContentType="application/inkml+xml"/>
  <Override PartName="/ppt/notesSlides/notesSlide25.xml" ContentType="application/vnd.openxmlformats-officedocument.presentationml.notesSlide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26.xml" ContentType="application/vnd.openxmlformats-officedocument.presentationml.notesSlide+xml"/>
  <Override PartName="/ppt/ink/ink244.xml" ContentType="application/inkml+xml"/>
  <Override PartName="/ppt/notesSlides/notesSlide27.xml" ContentType="application/vnd.openxmlformats-officedocument.presentationml.notesSlide+xml"/>
  <Override PartName="/ppt/ink/ink2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49" r:id="rId2"/>
    <p:sldId id="509" r:id="rId3"/>
    <p:sldId id="492" r:id="rId4"/>
    <p:sldId id="480" r:id="rId5"/>
    <p:sldId id="495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93" r:id="rId15"/>
    <p:sldId id="489" r:id="rId16"/>
    <p:sldId id="501" r:id="rId17"/>
    <p:sldId id="494" r:id="rId18"/>
    <p:sldId id="506" r:id="rId19"/>
    <p:sldId id="507" r:id="rId20"/>
    <p:sldId id="466" r:id="rId21"/>
    <p:sldId id="473" r:id="rId22"/>
    <p:sldId id="479" r:id="rId23"/>
    <p:sldId id="467" r:id="rId24"/>
    <p:sldId id="469" r:id="rId25"/>
    <p:sldId id="510" r:id="rId26"/>
    <p:sldId id="502" r:id="rId27"/>
    <p:sldId id="498" r:id="rId28"/>
    <p:sldId id="504" r:id="rId29"/>
  </p:sldIdLst>
  <p:sldSz cx="9144000" cy="6858000" type="screen4x3"/>
  <p:notesSz cx="6997700" cy="92837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81457" autoAdjust="0"/>
  </p:normalViewPr>
  <p:slideViewPr>
    <p:cSldViewPr>
      <p:cViewPr>
        <p:scale>
          <a:sx n="66" d="100"/>
          <a:sy n="66" d="100"/>
        </p:scale>
        <p:origin x="-147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5C3AD4-3509-4EFC-B553-10782FC3C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0:44.7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7 191 6,'0'0'8,"0"0"2,0 0-1,-9 5 2,9-5 0,0 0 1,0 0-1,0 0 1,0 0-3,0 0-2,5-17-1,541 42 46,-551 15-51,3-8-1,-1-5 1,2-8-1,1-6 2,0-13 1,4 11 0,-4-11 0,16-12 0,-1-3 0,6-5 1,1-5-1,7-1-1,1-5 0,1 1-1,-2-1-1,-2 4 1,-6 4-1,-1 5 0,-4 2 1,-5 5-1,-2 2 0,-9 9 1,14-12-1,-14 12 0,9-7 0,-9 7 0,0 0 0,0 0 0,10-8 0,-10 8 1,0 0-1,0 0 0,0 0 0,0 0 0,0 0 1,0 0-1,0 0 0,0 0 0,0 0 1,0 0-1,0 0 0,0 0 0,0 0 1,0 0-1,0 0 0,0 0 0,0 0 1,0 0-1,2-9 0,-2 9 0,0 0 0,0 0 0,0 0 0,10-3-1,-10 3 0,9-4-4,2 6-9,2-3-27,-3-1 1,-10 2-1,6-10 1</inkml:trace>
  <inkml:trace contextRef="#ctx0" brushRef="#br0" timeOffset="1502">1153 517 17,'0'0'25,"0"0"-2,0 0-15,10-13-2,1 6 2,3-6 0,5 2 0,3-9 1,7 3-1,-1-7 0,6 4-2,-2-5 1,4 3-2,-2-3-1,-2 3 0,-1 1-2,-2 3 0,-5 2 0,-2 4-1,-6 3 0,0 5 1,-7 3-1,2 6 0,-11-5 1,13 24 1,-9-4-1,1 6 0,-3 4-1,1 6 1,-2 7-1,-2 3 0,-2 1 1,-1-1-1,0-1 0,0-1 0,1-7 0,2-2-1,-1-10 1,4-7-1,2-4 1,4-5 1,5-8 0,8-5-1,6-8 1,7-6 0,7-5 0,6-3-1,1-3 0,2-2 0,-2-1-1,-4 2 0,-5 5 0,-4 2 0,-5 4 0,-2 2 0,-3 3 0,-3 2-1,-2 4 1,-3 1 0,-2 2 0,-2 2 0,-1 3 0,-12 0 0,15 6-1,-9 4 1,-1 6 0,-3 4 0,-1 2 1,-1 2-1,-1 2 0,0 0 0,1 0 1,1-1-2,4-4 1,8-5-1,10-2-2,10-13-3,20-2-12,11-19-22,7-15 1,8-15-2,2-20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16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373 729 19,'8'-11'24,"-8"11"-16,1-14 1,-1 14 2,-14-5 4,2 8-2,-10-1 0,-1 7-2,-10 1-3,-1 7-3,-6 2 0,0 5 0,-1 2-1,5 3 0,0-1 0,11 2-1,7 0-1,10-3-1,12 1-1,11-4 0,16 0-2,9-6-3,15 3-7,1-11-2,15 2-1,-4-11 1,6 3 1,-10-8 2,-4 2 3,-13-4 4,-8 1 9,-7 2 4,-15-1 3,-5 5-1,-11-1 0,0 0-2,-17-9-1,7 2-1,-6-10-1,6-2-3,-1-5-1,6-4 0,4-4 0,7 1-1,3-1 2,6 6-1,4 4 0,3 6 0,0 5-1,0 7 1,2 6-1,-2 7-1,-2 5 1,-3 6-1,-6 4 0,-2 4 3,-7-1-2,-4 3 1,-9-4 1,-4 0-1,-7-8 0,-2-3 1,-2-7-2,2-6-1,0-4-2,-2-9-3,9 0-8,-1-7-17,6-6-9,6-2 0,3-4 0</inkml:trace>
  <inkml:trace contextRef="#ctx0" brushRef="#br0" timeOffset="701">1143 652 29,'-5'-15'35,"5"15"2,0 0-2,-14-9-19,14 9-9,-8 13-4,3-1-1,-1 5 0,3 3 0,-3 4 1,3 3 0,-1 0-1,3 0 1,1-4-2,7-2 1,2-6 0,7-6-1,6-8 0,3-7-1,5-8 1,4-4-1,1-4 1,-2-3-1,-2 1 0,-2 2 0,-3 3 1,-5 4-1,-3 3 0,-2 5 0,-5 5 0,-1 4 0,0 4 0,-3 5-1,1 1 1,1 2 0,-1 1 0,3-1 1,5-3-1,3-4 1,6-7 0,4-5-1,7-5 1,3-3-1,3-3 0,1-2 0,-3 2 0,-3 1 0,-5 4 0,-3 2 0,-6 4 0,-4 3 0,-5 4 0,-2 3 0,-3 5-1,-2 2 1,0 4 0,-3 1 0,0 3 0,1-2-1,2 5-5,-5-8-17,8-2-16,3-5-1,1-8 1,5-4-1</inkml:trace>
  <inkml:trace contextRef="#ctx0" brushRef="#br0" timeOffset="1352">2441 563 4,'-17'-20'31,"17"20"0,-15 3 1,4 7-15,7 11-8,-4 5-4,6 11-2,1 9 0,2 10 0,-2 6-1,3 6 1,-3-1-1,0 2 0,-2-1 1,-1-5-1,-5-9 0,3-8 0,-2-11 1,1-8-1,-4-13 1,1-11-1,-2-17 0,2-9 0,0-13-1,1-12 0,4-13-1,2-8-1,7-4 1,5 2-3,5 1 3,4 5-1,7 7 1,3 9-1,2 13 1,2 8-1,0 10 1,0 6 0,0 10-1,-3 7 0,-3 10 1,-6 5 0,-2 8 0,-8 4 1,-6 4 1,-5 5 0,-10-5 1,-1 0 0,-8-5 0,0-5 0,-1-9-2,-1-12-3,6-7-9,-1-14-19,6-13-8,9-8-1,5-11 1</inkml:trace>
  <inkml:trace contextRef="#ctx0" brushRef="#br0" timeOffset="1843">2807 240 14,'23'-32'29,"2"15"1,-10-1-1,-3 8-20,-1 7-7,-1 4 0,-10-1 1,12 17 0,-5 1 3,-6 5 0,2 10 2,-7 3 0,4 13 0,-10 3 0,-1 10 0,-4-2-3,2 4 0,-3-4-2,4-4-1,1-5-4,0-12-7,10-14-31,9-9 2,3-15-3,9-12 2</inkml:trace>
  <inkml:trace contextRef="#ctx0" brushRef="#br0" timeOffset="2133">3149 566 29,'3'18'26,"13"7"0,-6-11 1,8 3-28,3-2 0,6-5 1,4-6 1,3-7 3,6-5 3,-2-8 0,2-3-1,-2-6-2,-1-1 0,-9-2-1,-2 3 2,-13-2-1,-2 7 0,-11 0-1,-7 8 0,-9 5 0,-6 6-3,-5 4 0,-7 4-1,-1 5 0,-5 4 0,1 1 1,3 3 2,3-3 0,4 5 0,3-1 3,9 1-3,6 1 2,9 3-2,6 0 1,10 2-2,5 3-1,7-3-2,10 1-2,-1-9-8,12-3-18,3-6-8,-3-16-1,1-8 1</inkml:trace>
  <inkml:trace contextRef="#ctx0" brushRef="#br0" timeOffset="3075">3912 0 17,'0'0'26,"0"0"0,0 0-10,10 12-12,-6-2-2,-3 7 2,1 8 0,-3 10 1,0 11 1,-4 6 1,1 12 0,-8 4 0,0 8-2,-3-4 0,2 0-1,-2-7-1,1-6 0,2-9-2,2-11-4,6-8-5,-1-19-7,5-12-13,9-10-7,-7-17 1</inkml:trace>
  <inkml:trace contextRef="#ctx0" brushRef="#br0" timeOffset="3345">3687 303 13,'-24'-10'27,"14"7"-6,10 3-6,0 0-3,0 0-2,25-10-1,11 5 0,7-5 0,15 3-2,4-2-2,10 2-2,1 0-1,-2 1-1,-7 6-2,-8-2-8,-8 1-22,-8 10-3,-16-4 1,-2 6-1</inkml:trace>
  <inkml:trace contextRef="#ctx0" brushRef="#br0" timeOffset="3616">4365 515 4,'16'10'22,"12"2"2,-2-14 4,4-2-21,7 2-2,2-4 1,3 3 3,-8-6 2,2 2 1,-6-7-2,0 3-3,-9-3-4,-3-2 0,-8 0-1,-5 0-1,-9 0 1,-7 1-1,-6 2 1,-7 2-2,-6 4 1,-5 2-1,-3 5-1,-7 4 1,-2 2 0,1 6 1,-2 0 0,5 5 1,2-1 0,6 5 1,5-1 1,12 6 0,5 2 0,13 4-1,9 2 1,10 3-2,9 0 1,12 2-1,7-1 0,9-3-2,7-7 1,4-5-1,3-5 0,0-6 1,-5-4-2,-6-2 1,-8-4 0,-11-2 0,-10 1-3,-11-5-3,-7 7-22,-12-3-12,-14 1-1,-7-5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21.02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34 16,'0'0'27,"0"0"0,0 0-15,0 0-3,0 0-2,0 0 1,0 0-1,0 0 0,0 0-3,0 0-1,0 0-2,12 2 0,-12-2-1,18 2 2,-2 0-1,1-1 2,6 2 0,3-3 0,4 2 0,2-2 1,7 2-1,-3-2-1,7 1 0,-4-2 0,4 1-1,-2-3 1,2 4 1,-3-2-1,0 2 0,-2-1 2,2 3-2,-1-3 1,1 2-1,-1-2 0,1 2-1,2-2 1,-1 1-1,2-1 0,-1 1 0,-1-1 0,2 1 0,-1 0 1,0 2-1,4-2 0,2 2 0,6-1 0,4 0 1,5-1-1,3-1 0,0 0 1,0-1-1,2-1 0,-2 0 1,-6 0-1,-2 2 0,-3-1 0,-1 2 0,-1-1 0,1 1 0,-2 0-1,2-1 1,1-1-1,0-2 1,0-1-1,1 0 1,-3-5-1,-4 4 0,1-1 0,2 2 1,-1-2-1,1 4 0,-5-3 1,0 4-1,0 1 1,1 0-1,-3 0 1,-5-1-1,-1 1 0,-5-1 1,-6 1-1,-3 0 1,-6 0 0,-2 0-1,-17 0 1,13 0 0,-13 0-1,0 0 1,0 0-1,0 0 0,0 0 0,0 0 0,0 0 0,0 0 0,0 0 0,0 0-1,0 0 1,0 0 0,0 0 0,0 0 0,0 0-1,0 0 1,0 0 0,0 0-1,0 0 0,0 0 0,0 0 0,0 0 0,0 0 0,0 0 0,0 0 0,0 0-1,0 0-1,-7-12-1,7 12-1,-8 10-10,2 2-27,-4-4 1,-6-2-1,-6-2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23.93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14 4,'-12'-10'16,"12"10"1,0 0-3,0 0-2,0 0-2,0 0-2,0 0 0,0 0-3,0 0 0,-10-5-2,10 5 1,0 0 0,0 0 1,0 0 0,0 0 2,0 0-1,0 0 0,0 0 0,0 0-1,0 0-1,0 0-1,0 0 0,0 0-2,0 0 1,0 0-1,0 0 0,0 0 0,0 0 1,0 0 0,0 0 0,0 0-1,0 0 1,0 0-1,0 0 0,0 0 0,0 0 0,0 0-1,0 0 1,13 3 0,-4-1-1,2 1 1,3 1-1,1-1 0,2 0 1,1 1-1,0-1 1,0 0-1,0 0 1,-1 0 0,2-1 0,4 0 0,-1-1 1,1 1-1,4 0 0,2 1 0,-1-1 0,4 0 0,0-1 0,-1 2 0,3-2 0,0 2 0,-2-1 0,0 0 0,2-1 0,0 1 0,0 1-1,1-1 1,-2-1-1,2 1 1,3-1 0,2 0-1,-2 0 1,1-1 0,1 0 0,-1 0-1,3-1 1,-1 0 0,-4 1 0,0-1-1,0 1 1,1 0-1,-2 1 0,0-1 1,-2 0-1,-1 1 1,1-1-1,0 0 1,1-1 0,0-1-1,3 0 1,0 0 0,3-1-1,4 0 1,-1 1-1,0-1 1,1 1-1,-3 0 1,3 0-1,-1-1 1,-1 1-1,0-2 0,-2 1 1,3 0-1,2 0 1,2-1-1,-8 1 0,1 1 0,-1 0 1,-2 1-1,-1 1 0,-3 0 0,-4 1 1,-1 0-1,-1 0 0,-6 1 0,-2-1 0,-2 0 0,-4-1 1,-5 1-1,-9-1 0,13 0 1,-13 0-1,0 0 1,0 0-1,0 0 0,0 0 1,0 0-1,0 0 0,0 0 0,0 0 0,0 0 0,0 0 0,0 0 0,0 0-1,0 0 1,0 0-1,0 0-1,0 0-3,0 0-2,-20 12-37,-8-4-1,-17-10 0,-17-10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28.22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0 268 24,'0'0'17,"-2"-9"-2,2 9-4,0 0-3,0 0-3,10 0 0,-10 0-1,14-1 1,-5 0 0,6 2 1,3-2-1,7 3 0,3-3-1,7 2 0,4-2 0,4 0 0,3-3 0,3 2 0,1-5 0,5 1 0,-3-1 0,3 2 0,1-2-1,4 2 0,4 0 0,5 1-1,1 0 0,6 3 1,2-3-2,5 3 1,2-4 0,4 1-1,0-2 1,2 1 0,0-2-1,0-1 1,-2-1-1,0 1 1,-2-1-1,-1 2 0,-2-1 1,-3 1-2,-5-1 1,0 1 0,-5 0 0,-4-1 0,-6 2 0,-4 0 0,-5 1 0,-3 0 0,-6 0 1,-2 3-2,-5 0 1,-3 0 0,-6 1 0,-5 1 0,-7 0 0,-3 0 0,-12 0 0,14 1 1,-14-1-1,0 0 1,0 0-1,0 0 0,0 0 0,0 0-1,0 0 1,0 0-1,0 0 1,0 0-1,0 0 0,0 0 0,0 0 0,0 0-1,0 0-2,0 0-2,0 0-11,9 3-27,2-10 1,2-8-2,2-15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0.39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 8,'-11'-3'18,"11"3"-10,0 0-3,0 0 1,0 0 1,0 0 4,0 0 1,0 0 2,0 0-1,0 0-2,0 0-3,0 0-1,0 0-2,0 0 0,0 0-2,0 0 0,0 0-1,0 0 1,10-1-1,-10 1 0,0 0 1,14-3-1,-14 3 0,15-1 0,-6 1-1,1-1 0,1 1 1,2-1-1,3 1 0,0 0 1,2 0-1,2-1 0,2 1 0,2 0 0,2 0 0,0 1 0,1 0 1,-1 1-1,5 1 0,-1-1 1,2 2-1,-1 0 1,1 1-1,-1-2 1,2 2-1,-1-2 1,-3 1-1,1 0 1,-1 0-1,-2 0 0,3 0 0,0 0 1,0 0-1,0-1 0,2 1 0,0-1 0,4 0 0,-1 1 0,4 0-1,-1-1 1,2 2 0,-1-1-1,0-1 1,2-1 0,0 2 0,4-1 0,0 0 0,6 0-1,2 0 1,4 1-1,2-1 1,2 0-1,1-1 0,1-1 1,0-2-1,0 0 0,2 0 1,-1-1-1,-1 0 0,-1 0 0,1 1 0,0 0 0,-4 0 0,-4 1 0,-2-1 0,-5-1 1,2 1-1,-5-1 0,2 0 0,-7 0 0,-1 1 0,-5-1 0,-3 1 1,-6 1-1,-5 0 0,-6 0 1,-14 0 0,11 1-1,-11-1 1,0 0 0,0 0-1,0 0 1,0 0-1,0 0 0,0 0 0,0 0 0,0 0 0,0 0 0,0 0 0,0 0-1,0 0-1,0 0-3,0 0-4,-10-3-35,0 1 2,-10-8-3,-8-8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2.31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37 11,'0'0'23,"0"0"-6,0 0-5,0 0-3,0 0 1,0 0 0,0 0 0,0 0 1,0 0-2,0 0-1,0 0-4,0 0-1,0 0-1,0 0-1,0 0 1,0 0-1,0 0 0,0 0 0,12 4 0,-12-4 1,17 3-1,-4 0 1,1 0 0,2-1 0,3 0 0,6 0 0,0-1 0,3 1 0,2-2 0,2 1 0,0 0 1,3 0-2,-3 0 0,-1 1 1,0-1-1,3 3 0,-1-3 1,2 1 0,3-1-1,4 0 1,5-1-1,9 0 1,4-2-1,5 0 0,1-1 0,6-1 0,2 0 0,2 0 1,-1 0-1,0 0 0,-2 1 0,1 1 0,1-2 0,-4 3-1,2-1 1,-2 0-1,1 1 1,-2-1-1,-2 0 0,0 1 0,-2 1 0,0-1 1,-5 1-1,-2-1 0,-4 0 1,-5 0-1,-2 1 1,-5-2 0,-5 1 0,-4 0-1,-3 0 1,-3 0 0,-4-1 0,-5 1-1,-1-2 1,-5 2-1,0 0 0,-4 0 1,-9 1-1,13-2 0,-13 2 0,10 0 0,-10 0 0,0 0 1,0 0-1,0 0 1,0 0 0,9 0-1,-9 0 1,0 0 0,0 0 0,0 0-1,0 0 1,0 0-1,0 0 0,0 0 0,0 0 0,0 0 0,0 0-1,0 0-2,0 0-4,-15 13-29,-4-7-8,-16-10 1,-21-18-1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6.96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14,'0'0'15,"-10"-1"0,10 1 0,0 0-1,0 0 2,0 0-2,0 0-2,0 0-1,0 0-4,0 0-1,0 0-3,0 0-1,0 0-2,0 0 1,12 4 0,-2-3 0,1-1 1,7 3 0,6-2 0,6 5 1,4-4-1,9 2 1,4 0-1,8 1 0,6 0 0,3 2 1,1-1-1,4 0 0,2-1 0,3 3 0,0-2 0,3 0 0,-2-3 0,5 5-1,1-4 0,2 2 1,-1 0-1,0 1 0,0 1 0,-1 0 0,-1-1-1,1 0 1,-3-1 0,-3-1 0,-5-1 0,-3-2-1,-1-2 1,-3 0 0,0-2-1,-3 0 1,-1-2-1,-3 1 1,0-2 0,0 2-1,-4-2 1,-4 3 0,-5-1 0,-3 1-1,-5 0 1,-2 1 0,-5 1-1,-3-1 1,-5 1-1,-3-1 0,-6 1 0,-2 0 1,-9 0 0,11 0-1,-11 0 1,0 0 0,0 0 0,0 0 0,0 0 0,0 0 0,0 0 0,0 0-1,0 0 1,0 0-1,0 0 0,0 0 0,0 0-1,0 0 0,0 0-3,0 0-4,-14-3-35,1-5 1,-13-13-2,-7-15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9.42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43 5,'-10'0'15,"10"0"-2,0 0-3,-9-1-2,9 1 0,0 0-1,0 0 0,0 0 0,0 0 1,0 0 0,0 0 0,0 0 0,0 0-2,0 0-1,0 0-1,0 0-2,0 0 1,0 0 0,0 0-1,0 0 1,0 0 0,0 0 0,1-9-1,-1 9 0,0 0-1,0 0 0,0 0 0,0 0-1,0 0 0,0 0 0,15 1 1,-6-1-1,4-1 1,6 1 0,8-1 0,5 1 0,4-3 0,7 2 0,1-1 1,7 0-1,3 0 1,4 0 0,1 0-1,3 0 2,2-1-2,5 1 0,0 0 1,3 1-1,-2 1-1,1 1 1,0 0 0,-1 1 0,-2 2-1,1 0 1,-1 2-1,1 0 0,1-1 1,-3 0-1,-1-1 1,0 1-1,-2-1 1,-3 0-1,-3-1 1,-3 1-1,-1 0 1,-1 0-1,1 1 1,-2 0 0,1 0-1,1 0 1,1 0-1,1-1 1,-1-1-1,0-1 0,-2-1 1,-1 0 0,-2-2 0,1 1 0,-4-1 0,-3 0 0,-1 0 0,-2 0 0,-3 0-1,-3 1 1,-3 0 0,-5 0-1,-2 1 1,-6-1-1,-5 0 1,-4 0 0,-10 0 0,11 0 0,-11 0 1,0 0-1,0 0 0,0 0 0,0 0 1,0 0-1,0 0-1,0 0 1,0 0 0,0 0-2,0 0 0,0 0-4,0 0-7,-13-12-31,3-5 1,1-12-2,6-18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40.79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 14,'0'0'25,"0"0"3,0 0-15,10-1-4,-1 5-1,-9-4 2,21 2 1,-9-5-1,10 11-1,-2-9-2,10 3-2,1-1-1,7 2-1,3-1 1,9 2-1,3-2 0,5 1 1,4-2-1,6 3 0,2-3-1,5 2 1,-3 0-1,3 1 0,0-1-1,0 2 1,0-1-1,1 1 0,-1 1 0,5-1 0,1-1-1,1-1 0,1 0 1,2-2-1,0-1 0,-1-2 0,-2-1 1,0-2-1,-4 0 0,-2 0 1,-2-1-1,-4 1 1,-5 0-1,-7 2 1,-8 1 0,-7 0-1,-7 2 1,-4 0-1,-12 0 1,-4 1 0,-6 0 0,-10-1 0,0 0 0,10 2 1,-10-2-1,0 0 0,0 0-1,0 0 0,0 0 0,0 0 0,0 0-2,0 0-1,0 0-4,0 0-26,0 0-8,-13-30-1,1-15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41.98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10,'-2'10'19,"2"-10"-10,0 0-2,0 0 1,0 0 2,0 0 1,9 2 1,-9-2 0,0 0-2,10 0-3,-10 0-2,0 0-1,12-3-1,-12 3 1,10 1-1,-10-1 1,15 0 0,-5 2 0,0-3-1,5 3 0,-2-2 0,7 2 0,-1-2-1,2 2 0,4-1 0,5 0 0,2 0 0,3 0 2,3-1-3,4 2 2,4 0-1,7 1 0,0 0 0,3 3-1,3-3 1,1 2-1,6-1 1,1-1-1,4-1 0,0 1 0,2-3 1,1-1-2,3 1 1,3 0 0,-2-1 0,1 1-1,-3-2 1,0 1-1,-1 1 1,-1-1 0,-6 0-1,-1 0 1,-6-1-1,-3 1 1,-4-1-1,-4 1 1,-5-2 0,-6 2-1,0-1 0,-4-1 0,-3 0 1,0 1-1,-4 0 0,-3-1 1,-5 1-1,0 0 0,-6 1 1,-4 0-1,-1 1 0,-9 0 0,17 1 1,-6 0-1,4 1 0,2-2 0,3 1 0,2-1 0,-3-1 1,0 1-1,-3-1 0,-3 0 1,-13 1-1,11-2 0,-11 2 0,0 0 0,0 0-2,0 0-2,0 0-3,-10 9-22,-6-5-12,-5-9 0,-9-15-2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48.55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 19 6,'-23'-3'23,"23"3"-12,-9-7-1,9 7 2,0 0 1,-4-10 1,4 10 0,0 0-3,0 0 0,0 0-5,0 0-2,0 0-3,10-1-1,-10 1 0,17 3 1,0 1-1,2-1 1,7 2 0,4 2 1,6-2 0,4 3 0,4-1 0,7-1 0,2-2 0,9 2 0,4-3 1,5 0-1,4-2 0,6 0 1,3-1-1,4 0 0,1-1 1,3 2-2,-1 1 1,1 1-1,-2 0 1,-1 1-1,0 0 1,1 1 0,0-2-1,1 1 1,-1-3-1,2 0 1,0-2-1,-2 0 0,-2 0 0,-5 1 0,-6-1 0,-7 2 0,-9-2 0,-6 3 0,-9-3 1,-3 2 0,-7-2 0,-6 0 0,-6 0 0,-5 0 0,-4 0-1,-4 0 0,-11 1 0,9 0-1,-9 0 1,0 0-1,0 0 0,0 0 1,0 0-1,0 0-1,0 0 0,0 0-3,0 0-7,0 0-32,-6-10 2,-10-5-3,-16-13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07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40 330 9,'0'0'8,"0"0"-2,0 0-3,-9 3-1,9-3-2,0 0 0,0 0 1,0 0 0,9 0 1,1-2 0,3 0 1,6-1 0,5-1 2,7 0-1,8-3 1,7 1 1,9-2-1,10-1 1,5-1 0,6-1-1,7-1 1,4 1-2,3-1 0,2 2-1,-2-3 0,-1 2 0,-6-1-1,-4 5 0,-7-2 0,-9 1 1,-13 0-1,-8 4 1,-13 0-1,-8 3 1,-7-1-2,-14 2 0,10-1-2,-10 1-3,0 0-4,-19 0-7,4-1-10,0 4-7,-14-5 1</inkml:trace>
  <inkml:trace contextRef="#ctx0" brushRef="#br0" timeOffset="741">25 272 7,'0'0'17,"-10"8"-1,10-8-1,0 0-4,0 0-1,23-11-1,1-5-3,9-1 0,4-3-1,7-5-1,2-3 0,4 0 0,-4 0-1,2 3 0,-9 3-1,-3 4 0,-9 2 0,-3 4-1,-6 3 0,-5 3-1,-13 6-1,13 0 1,-13 0 0,-4 11 0,4-11 0,-15 19 1,3-8-1,-2 2 1,-3-1 0,-4 0 0,-2 1-1,-3 0 1,-2 0-1,-2 1 0,-2 3 1,-5 2-2,0 0 1,3 2-1,0 0 1,3 0-1,2 0 1,3-2-1,4-3 1,5-1 0,5-3 0,1 0 0,1-1 0,3-2 1,2 1-1,3-1 0,3 1 1,3 1-1,3 0 1,6 2 0,5-1 0,5 1 0,4-1 0,4 2 0,2-4 0,3 4 0,1-4 0,1 3 0,-5-3-1,-1 2 1,-2-2-1,-3 1 1,-4-1-1,-4-1 0,-1-1 1,-5 1-1,0-3 1,-2 0 0,-11-6-1,17 10 1,-17-10 0,14 7 0,-14-7 0,12 5 0,-12-5 1,0 0-1,11 7 0,-11-7 0,0 0 0,0 0-1,0 0 1,0 0 0,0 0 0,0 0-1,0 0-1,0 0-3,0 0-17,0 0-15,0 0-1,-3-13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0.35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23,'-10'-3'21,"10"3"-6,0 0-6,0 0-2,0 0-2,0 0 2,19 10-1,-7-8 2,9 5 1,1-3 0,11 3-1,6-5 0,8 6-2,6-6 0,11 4-1,4-3 0,9 3-1,2-5-1,6 4 1,1-3 0,7 2-2,1 0 0,7 3 0,1 0 0,2 2-1,3 0 0,2 2 0,1-1 0,-1 2 0,-5-5 0,-7 2 0,-8-6 1,-7 3 0,-12-5 0,-7 2 0,-13-4 0,-8 2-1,-10 0 0,-6-1 0,-7 3 0,-7-2 0,-2 1-1,-10-2 1,0 0 1,0 0-1,0 0 0,0 0 0,0 0 0,0 0-1,0 0-2,0 0-1,0 0-6,9-3-32,-5-12 0,8-12-2,6-13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1.26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34 17,'-11'1'12,"11"-1"1,0 0 1,-9-3 1,9 3 3,11-2-1,2 2-1,-1-2-5,10 2-3,1-1-2,8 1-1,-1 0 0,7 4-2,2-9 1,6 5 0,0 1 0,4 4-1,4-3 0,1 3 0,4-5-1,1 2 1,5 4-1,4 0 0,3-12 0,1 8 0,-1-4-1,4 4 1,-1-2 0,5 1-1,-2-1 0,5 0 1,1 5-1,4-5 0,0-5-1,1 4 1,1-6-1,-3 0 1,-1 0 0,-4 0-1,-2 1 1,-3 5-1,-4 1 1,-3 0-1,-6 0 0,-2 7 0,-7-7 0,-7 7 0,-7-7 0,-8 2 0,-8-1 1,-6-1 0,-5 1 0,-13-1 0,11 0-1,-11 0 2,0 0-2,0 0 1,0 0-1,0 0 1,0 0-1,0 0 0,0 0-1,0 0-3,0 0-3,0 0-35,-28 3 0,-4-17-1,-27-7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3.10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15,'-9'4'17,"9"-4"-7,0 0 0,0 0 1,0 0 0,0 0 2,0 0 0,0 0-1,0 0-3,0 0-4,16 9-1,-5-9 1,5 4-1,3-4 1,9 4 0,0-4 0,7 4-1,4 1 0,5-3 0,1-2-2,6 5 2,4-5-2,4 5 0,4-4 0,9-1 1,5-4-1,6 8 0,4-4-1,6 1 0,1 4 1,3-4-1,-1 5 0,-1 1-1,-1-1 2,-4-4-2,-1 5 1,-1-4 0,-2-2 0,1 0 0,-3 0 0,-2-1-1,-5 0 1,-3 0-1,-2-1 1,-6-1 0,-8-4-1,-6 5 1,-7-5 0,-6 4 0,-7-4 0,-4 5-1,-5-6 1,-4 6 0,-6 1 0,-3-1 0,-10 1 0,12 6 0,-12-6-1,0 0 1,0 0 0,0 0-1,0 0 0,0 0 0,0 0 0,0 0 0,0 0-1,0 0 1,0 0-2,2-12-2,-2 12-8,0 0-30,0 0 1,-15-16-2,-16-18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9.09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6,'0'0'21,"10"-8"4,-10 8-16,17-6-1,-17 6 2,17-3 3,-17 3-1,10 0 1,-10 0 1,16-1-4,-3 0-5,8 2-1,10-2 0,9 2-1,12-3 0,12 2 0,14-5 1,12 2-1,11-2 0,11 2-1,8-2 0,9 2-1,8 0 1,5 2 0,3 2-1,9 1 0,-1 1 0,2 0 0,-4 2 1,2-2-1,-8 1 0,-4-2-1,-9-3 1,-11 1 0,-11-1 1,-6-3-1,-15 1 0,-11-3 1,-14 3-1,-9-1 0,-10 3 0,-7-2 0,-9 2 0,-6 1-1,-6 0 0,-1 0 1,-6 1-1,-10-1 1,13 0 0,-13 0-1,0 0 1,0 0 0,0 0-1,0 0 1,0 0 0,0 0-1,0 0 0,0 0 1,0 0-1,0 0 0,0 0 0,0 0-1,0 0 0,0 0-1,0 0-1,0 0-3,0 0-11,-19 3-25,-5-12 1,-8-8-2,-19-10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0:01.7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 20,'0'0'25,"0"0"-3,0 0-9,0 0-2,0 0-3,0 0 0,0 0 1,0 0 0,0 0 0,0 0-2,0 0-3,0 0-1,0 0-1,0 0-1,18-2 1,-2 1-1,10 1 1,12-2 1,8 0-1,10-2 1,14 0-1,10-1 2,11-1-2,9-2 0,6 0 0,6-2-1,5 5 1,7-2-1,1 3 0,4 1 0,-2 5 0,-1 0 0,0 3 0,-2-1-1,-1 1 1,-4 0 0,-5-2 0,-6-2 0,-5-1 0,-8 1 0,-6-2 0,-11-1 0,-8 1 0,-11-1-1,-7 1 1,-11 0 0,-7 1-1,-8 0 0,-7 0 1,-7 0-1,-12 0 1,12 0 0,-12 0-1,0 0 1,0 0 0,0 0 0,0 0-1,0 0 1,0 0-1,0 0-1,0 0 0,0 0-2,0 0-2,0 0-12,0 0-24,10-12 1,-4-9-2,3-9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0:02.67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39 6,'-11'2'22,"11"-2"-7,0 0-3,0 0-1,0 0 0,0 0 2,0 0-2,0 0 0,0 0-4,-11-4-2,11 4-2,0 0 0,0 0 0,0 0 1,17 12-1,-6-12 2,7 8-1,4-5 0,8 7 0,7-7 0,9 2 0,2 1-1,9-1 1,5 1-1,4 0 0,4-2-1,4-1 1,1-1-1,7-1 0,1-2-1,6-1 1,2-4 0,4 2-1,2-3 1,3 3-1,4-1 0,-1 1-1,-1 0 1,0 2-1,-2 1 1,1 0-1,0-1-1,0 2 2,-6 0-1,-4-1 0,-6 0 0,-6-1 1,-7-5-1,-10 5 0,-8-4 1,-9-3-1,-8 2 0,-6 6 0,-5-4 0,-5 5 0,-4 0 0,-1 1 0,-3 5 1,-3 2-1,-10-8 1,14 0-1,-14 0 1,9 0 0,-9 0-1,0 0 1,0 0-1,0 0 0,0 0 0,0 0 1,0 0-1,11-5 0,-11 5-1,12-1 2,-12 1-1,13-7 0,-13 7 0,13-1 0,-13 1 0,0 0 0,0 0 0,10-8 0,-10 8 0,0 0 0,0 0 0,0 0 0,0 0 0,0 0 0,0 0 0,0 0 0,0 0-1,0 0 1,0 0-3,0 0-1,-6 13-3,-11-14-23,-6 1-10,-12-11-3,-12-10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0:58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9968 2269 22,'0'0'19,"13"1"0,-2 1-1,10-2-3,12 4-4,5-3-3,14 5-3,8-2-1,8 2 0,6 0-2,2 2 1,0 0-1,-8 0 0,-8-2 1,-8 0-1,-12-2 1,-10 0-1,-10-2 0,-4-1-2,-16-1-2,0 0-10,-4-10-21,-7 7-2,-11-7 2</inkml:trace>
  <inkml:trace contextRef="#ctx0" brushRef="#br0" timeOffset="431">9875 2210 13,'0'0'17,"9"-3"-8,7-2-1,7-2-1,6-3 1,9-3 0,6-3 1,5 0 0,1-1 0,2 1-1,-6 0 1,0 4-1,-9-3 0,-3 8 0,-8 0-3,-3 4-2,-9-2-1,-3 3-1,-1 1 0,-10 1-1,0 0 0,0 0 0,0 0 0,0 0 0,0 0-1,-13 0 1,13 0 0,-14 1 0,14-1 0,-16 2-1,7 2 1,-1-3-1,-2 2 0,-3 0 0,-2 1-1,-4 1 0,-4 0 0,-6 1-1,-2 5 2,-7-4-1,-1 5 0,-3 1 1,-1-1 1,3 3 0,3 1 0,5 1 1,5 0 0,7 5 0,6-3 1,9 5 0,7 2 0,7 1 1,7 3-1,6 3 0,6 1 0,7 1 0,2 0 0,3 1 0,-3-4 0,2-1 0,-3-4 1,-3-1-1,-5-7 1,-4 0 1,-6-7-2,-1-1 0,-15-11 0,14 11-1,-14-11 1,0 0 0,0 0-1,0 0 0,0 0-1,0 0-7,-13-15-31,4 3 0,-6-9-1,-1-7-1</inkml:trace>
  <inkml:trace contextRef="#ctx0" brushRef="#br0" timeOffset="2964">4851 2660 6,'0'0'9,"0"0"-1,11 7 0,-11-7-1,19 8 1,-3-3 0,6 2 0,4-2 1,8 2-1,6-2 1,11 3 0,5-5-1,11 4 0,5-5-1,12 1 0,2-4-1,9 2-1,0-3-1,10 1 0,1-3-1,4 1-1,-2 0 0,3 1 0,-1 0-1,4 1 1,1 0-1,0 0 0,-3 1-1,0 0 1,-2-1 0,4 2 0,-2-3 0,-3 1-1,-4-2 1,-2 0 0,-3-2-1,-1 0 1,-3-1-1,-5 0 0,-3 0 1,-3 0-1,-1 1 0,-2 0 0,-3 1 0,0 0 0,-1 2 0,0 1 0,-4 0 0,0 0 0,-3 0 2,-5 0-2,-4-1 0,-1 1 0,-7-1 0,-4 0 0,-6 1 0,-4-2 0,-3 2 0,-5 0 0,-7-1 0,-6 2 0,-5-1 1,-3 1-1,-11 0 0,0 0 0,0 0 0,0 0 0,0 0 0,0 0 0,0 0 0,0 0 0,0 0 0,0 0-1,0 0-1,0 0-2,0 0-16,-15 13-17,-3-18 0,-3-5 0</inkml:trace>
  <inkml:trace contextRef="#ctx0" brushRef="#br0" timeOffset="7982">599 2506 11,'9'6'8,"5"4"-1,4-1 0,6 2-2,1 4-2,8 0 0,1 3 0,7 0-1,4 3 1,5-1 0,4 1 0,5 1 0,5-1 0,5-1-1,6 1 0,1-4 0,6-2-1,2-1 1,4-2-1,3-3 1,6-2-1,5-3 1,3-2-2,3-3 1,2-2 0,4-3 0,2-6 0,-3-3 1,0-3 0,-6-4-1,-4-4 2,-3-3-1,-1-2 0,-7-1-1,-1-1 1,-6 0-1,-3-1 0,-5 1 0,-2 1 1,-9 0 0,-6 3 0,-7-1 1,-6 2 0,-10-1 1,-4 1-1,-10-3 1,-4 0-2,-8-4 0,-5 1-1,-6-3-1,-5-1-1,-2 1 0,-4-1 0,-5 2 0,-3 0 0,-2 2 0,-6-2 0,-4 4 0,-5-1 1,-6 1 0,-7-1-1,-3 2 0,-5 2 1,-4 1 0,-5 4-1,-3 3 0,-5 2 1,-4 5-1,-5 2 0,-6 5 0,-4 3 0,-5 3 1,-3 3-1,-3 1 1,-3 2 0,1 1 0,2 0 0,-1 0 0,-1 0 0,1 0 0,-1 0 0,1 2 0,4-1 0,-1 2 0,3 1 0,4 4 0,3 0 0,3 3 0,4 1 0,4 1 0,1 0 1,4 2-1,2 1 0,1-1 1,2 2-1,6-1 0,2 0 0,5 1 0,2 1 0,4-2 0,4 2 0,5 0 0,3 0 0,0 2 0,6 3-1,4-1 1,2 1-1,5 1 2,3 1-2,4 0 2,7 2-1,5 0 0,4 1 1,5 3 0,5 1 0,7 1 0,4 0 1,6 0-1,8 1 0,6-3 1,11 1-1,10-2 0,9-4 1,9-5-1,11-1 1,9-6-1,5-7 0,11-3 0,4-4-2,5-3-4,1-3-12,1-1-16,3 3 1,-14-10 0</inkml:trace>
  <inkml:trace contextRef="#ctx0" brushRef="#br0" timeOffset="11016">4617 713 1,'-9'5'5,"9"-5"1,0 0-1,0 0 0,0 0 0,0 0-2,-3 10 0,3-10 0,0 0-1,-2 11 0,2-11 0,1 15 0,-1-5 2,-1 5-1,2 5 0,-1 3 1,0 7 0,0 9 0,0 6 0,-1 4 0,2 8 1,-1 0-1,-1 4 2,0-2-2,1 1 0,-2-6 0,1-2-1,-2-7 0,3-3 0,-2-7-1,2-5-1,0-3 0,0-3-1,1-7 1,0-1 0,-1-4-1,0-12 1,-1 15 0,1-15 0,0 0 1,2 9 0,-2-9 0,0 0 0,0 0 0,0 0 1,0 0-1,0 0 0,0 0 0,0 0 0,0 0-1,9-3 0,-9 3-1,13-1 1,1 1-1,3-1 0,7 0 0,5 0 0,9 1 0,8-1 0,7 0 0,6 1 0,6 1 0,5-1 0,7-1 0,8 1 0,4-2 0,3 0 0,5 0 0,3-2 0,1 0 0,4 1 0,2 0 0,-1 0 0,1 1 0,-1 0 0,2 1 0,2 2 0,4 0 0,-2 2 0,-1-1-1,1 1 1,-2 0 0,3-1 0,-2 1 0,-2-1 1,-4-2-1,0-2 0,-1 0 0,2-1 0,0 1 0,-1-1 1,-2 1-1,2 0 0,0 2 0,1 1 0,2 0 0,-1 1 0,0 0 0,1-1 0,0-1 0,-1-1 0,0 0 0,-1 0 0,-2-1 0,-3 1 0,0-1 0,0 1 0,-1-1 0,2 0 0,-1-1 1,-2-1-1,-1-3 0,-1 1 0,-2-1 0,-1 0 0,-1 1 0,-4 1 0,-4-2 0,0 1 0,-1 2 0,-1 1 0,1 1 0,1 0 0,-2 1 0,4 1-1,0 2 1,-2 1-1,-1 1 1,-4 1 0,-6 0 0,-4 1 1,-8 0-1,-4 0 0,-7-1 0,-4 1 1,-7 0-2,-5-1 1,-3-1 0,-3-2 0,-6 0 0,-4-1 0,-6-2 1,-3 1 1,-10 0 0,10-3-1,-10 3 1,0 0-1,0 0 0,-8-12 0,8 12 0,-5-10-1,2 1 0,2-3 0,-2-1 0,2-6 1,3-3-1,0-4 0,0-2-1,-1-3 1,-1-2-1,0-2 1,2 1-1,-4 0 0,-3 0 0,1 0 0,-1 2 0,-4-1-1,2 2 1,1 2 0,-1 1 0,1 3 0,2 3 1,0 3-1,1 3 1,2 4 0,1 3 0,0 9 0,-4-12-1,4 12 0,0 0-1,0 0-1,0 0 0,0 0 0,-9-2 0,9 2 0,-13 3 0,1-3 2,-1 2-1,-5-1 1,-3 0 1,-2-1-1,-8 1 1,-1-2 0,-9 0-1,-2-1 1,-7-1-1,-6-1 1,-8-2 0,-8-1-1,-8-4 1,-10 0-1,-6-1 1,-10-7 1,-8 5-1,-9-3 0,-6 4 0,-6-2 0,-8 5 0,-7 1 0,-6 3 0,-4 5 0,-8-1 0,0 1 0,-5 3-1,-3-1 1,0 4-3,0 1-1,3 1 0,-1 0-1,3 1 1,1-2-1,4-1 0,2 0 1,1-4 3,3-1 1,0-1 0,3-2 0,2 0 1,2-2-1,5 2 0,3-2 0,8 0 0,2 0 0,7 0 0,6 0 1,7-1-1,3 2 1,3-5-1,3 3 0,2-1 1,5 2-1,6-1 0,4 1 1,4 0-1,6 1 1,8 3 1,8-1-1,6 2 1,6-1 0,4 1 0,3 0 0,9 0 0,3 1 0,4-1 1,4 1-1,5-2 1,4 2-1,4-3 1,11 2 0,-9-1-1,9 1 0,0 0-2,0 0-1,0 0-2,0 0-4,0 0-7,0 0-17,-11 6 2,1-5-2</inkml:trace>
  <inkml:trace contextRef="#ctx0" brushRef="#br0" timeOffset="14161">11636 63 4,'0'-12'11,"0"12"-2,0 0 0,0 0 0,0 0 0,0 0 0,0 0 1,0 0 0,0 0 0,0 0-2,0 0-2,6-9-2,-6 9-1,0 0-1,0 0-1,4-9 0,-4 9-1,0 0 0,5-11 0,-5 11 0,3-11 0,-3 11-1,0 0 1,4-11 0,-4 11-2,0 0 0,0 0 0,0 0-1,0 0 1,0 0-1,-12 7 0,3 4 1,-6 6 1,-8 10 0,-9 8 2,-11 10 0,-6 10 0,-7 5 1,-6 2-1,1 1 2,-1-1-1,4-9 0,8-7 0,9-10-3,6-11-7,5-14-21,15-2 1,0-19 0</inkml:trace>
  <inkml:trace contextRef="#ctx0" brushRef="#br0" timeOffset="14621">11144 308 14,'0'0'23,"7"-16"0,-7 5-12,0 11-6,1-10-2,-1 10 1,0 0 0,0 0 0,0 0 1,0 0 0,-11 16 0,2 4-2,1 6-2,-2 9 1,-1 6 1,-2 4 0,3 3 0,4-1 0,-1-4 0,5-1 1,1-9-1,3-6 1,4-10 0,5-4 0,2-10 0,6-2 0,2-10-1,7-2-1,1-8 0,9-3 0,-1-4-2,2-4 0,0 0 1,2 1-1,-5 4 0,-2 2-1,-5 3 1,-4 5 0,-6 4-1,-4 4-2,-5 11-6,-11 6-22,-8-6-5,-8 2 0,-15-9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1:19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630 26 9,'0'0'16,"-5"-11"-1,5 11-4,-16-9-3,4 6-1,-6 1-2,-1 3 0,-7 0-1,-3 5 1,-5 2-2,-3 4 0,-6 6-1,1 5 0,-3 4-1,2 6 0,-3 4 0,1 4 0,2 4 0,5 1 1,5-2-1,6 0 2,8 3-1,9-1 0,11-4 1,12-1 0,12-6-1,13-3 1,13-3 0,11-4-1,4-11 0,7-3 1,2-8 0,0-1 0,-6-6-1,-3 0 1,-13-5 0,-6 3 0,-11-2-1,-7 3 0,-12 0 0,-3 0 0,-14 5 0,13-4-1,-13 4 1,0 0-1,0 0-1,0 0 0,0 0-2,0 0-7,0 0-24,-13-2-3,3 3 1,-3 4-1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3:12.7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2514 196 8,'-52'-8'7,"-12"5"-2,-5 0-2,-11 4-3,-8 3 1,-8 1 0,-4 0-1,-8 1 1,2 3-1,3 0 0,-6 2 1,3 3 0,4 3-1,3 2 1,1 3 0,8 3 0,-2 3 0,2 2-1,3 4 1,4 2-1,5 3 0,3 1 0,4 3-1,6 5 1,4 0 0,6 3-1,7 2 1,9 3-1,7-2 1,11 1-1,8 0 1,14 1-1,11-2 0,9-4 1,14-1 0,12-2 0,9 0-1,14-1 1,11-3 0,10-4 1,9-4-1,12-2 1,12-8-1,7-7 2,8-9 0,9-13 0,9-10 0,4-11 0,-1-9 1,0-11-1,-5-8 0,-4-8 0,-9-7 0,-11-3-1,-11-3 0,-11-3 0,-11 0 0,-11 0-1,-16 2 1,-14 2 0,-12 4 0,-20 2 0,-18 6-1,-19 2 1,-13 1-1,-20 5 0,-14 3 0,-19 4-2,-15 5 1,-12 2-1,-11 8 0,-9 4 0,-10 8 0,-8 6-3,-7 10-5,-1 3-8</inkml:trace>
  <inkml:trace contextRef="#ctx0" brushRef="#br0" timeOffset="19718">196 148 0,'0'0'7,"-9"-4"-1,9 4-2,0 0-1,-4 9 0,4-9-1,-1 19 0,1-3 0,0 2 0,4 6-1,-4 3 1,5 4-1,1 2 1,-2 2 1,2 3-1,-3 1 0,2 4 0,-5 0 1,4 3-1,-4 1 0,-2 2-1,1 1 1,0-1-1,1 0 0,0-4 0,1-2 0,0-4 0,1-5 0,0-7 0,0-4 0,0-2 0,1-8 0,0-1 1,1-3-1,-4-9 0,8 15 0,-8-15 0,9 13-1,-9-13 1,7 9-1,-7-9 1,0 0-1,0 0 1,9 8-1,-9-8 1,0 0-1,0 0 0,10 8 1,-10-8-1,12 6 0,-12-6 1,15 6-1,-4-4 1,2 1 0,2-1-1,6-1 1,2 1-1,4 0 1,5 1-1,3 0 1,4 0-1,3 0 0,4 0 0,3 0 0,5 0 2,1-1-2,6 0 0,4 0 0,3-2 1,5 0-2,5 2 2,1 4-1,5-2 0,0 5 0,4 1 0,2 2 0,4 0-1,-1 0 2,0 1-2,0-6 1,-3 1 0,1-5 1,-3-1-1,-5-2 0,-2-2 0,-6 0 1,-4 0-1,-8-1 0,-6 1 0,-6-1 0,-7 2 1,-10-1-1,-3 1 1,-10-1-1,-2-4 1,-7 3 0,0-1 0,-12 4 0,10-9 0,-10 9 0,3-11 0,-3 11-1,0 0 1,-6-15-1,6 15 0,-5-11 1,5 11-1,-6-9 0,6 9 0,-3-12 0,3 12 0,1-11 0,-1 1 0,3-3-1,3-6 1,-1-1 0,3-11 0,-2-3 0,5-9 0,-1-4 0,4-8 0,-1-2 1,0-5-1,2-3 0,-1 3 0,0-1 0,-1 5 1,-3 3-1,-4 3 0,-3 4 1,0 6-1,-4 6 0,-1 3 0,0 4 0,-1 3 0,0 6 1,1 4-2,0 2 1,0 4 0,2 10-1,-3-12 1,3 12-1,0 0 0,0 0 1,0 0-1,0 0 0,-14 1 1,14-1 0,-12 2 0,3-1 0,-4-1 1,-2 0-1,-7-1 0,-4 0 0,-3-1 0,-6-2 0,-7 1 0,-4-1 0,-8 0 0,-7-1 0,-4 1 0,-4-2 0,-7 4 0,-5-3 0,-7 2 0,-6-1 0,-3 2 0,-3 0 0,-4 1 1,-3 1-1,-4 1 0,0 0 0,1 1 0,0 1 0,2 0 0,2 0 0,3 0 0,1-1 0,5 2 0,5-1 0,6-1 0,4 0 0,9 0 0,3-1 1,8 0-1,9 0 0,8 0 0,6 1 0,6-1 0,5 1 0,4 0 0,12 1 0,-1 0 0,13-3-1,-14 3 1,14-3 0,0 0 0,0 0-1,0 0 1,0 0 0,0 0 0,0 0 0,0 0 0,0 0 0,0 0 0,0 0 0,-9 7 0,9-7 0,0 0 0,0 0 0,-3 9 0,3-9 0,0 0 0,-1 16 0,1-16 0,1 17 0,-1-6 0,1 5-1,-1 2 2,1 4-2,-2 5 1,0 3 0,2 7 0,-1 6 0,2 5 0,2 1 0,0 6 0,1 0 0,-1 3 0,1-2 0,-1 1 0,-3-2 0,1-4 0,-1-2 0,-1-4 0,1-6 1,0-5-1,1-5 0,1-4 1,0-7-1,0-3 0,-2-5 1,-1-10-1,2 13 1,-2-13-1,0 0 1,0 0-1,1 10 1,-1-10 0,0 0 0,0 0 0,0 0 0,0 0 0,0 0 0,9-2-1,-9 2 1,0 0-1,0 0 0,0 0 0,0 0-1,0 0 1,0 0 0,0 0 0,13 5 0,-3-4 0,7-2 1,9 0-1,12 0 0,13 1 0,15-1-1,10 0-4,16 2-8,15 5-17,3-7 2,8 5-2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1:49.6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813 646 22,'-9'-7'14,"9"7"0,0 0-3,0 0-3,0 0-2,0 0-2,0 0-1,0 0 0,0 0-2,2 14 0,0-5 0,-1 3 0,2 6 1,-2 7 0,1 5 0,-2 9 2,0 8 0,-2 5 1,0 12 0,-3 6 0,0 5-1,-1-1 1,0 0-1,0-3-1,1-6-1,1-8 0,1-12 0,2-11-1,0-8 0,2-8-2,0-5-2,-1-13-4,5 9-11,-5-9-15,9-5 2,-5-5-1</inkml:trace>
  <inkml:trace contextRef="#ctx0" brushRef="#br0" timeOffset="741">1116 1159 16,'0'0'25,"5"-10"-7,-5 10-7,0 0 0,0 0-1,0 0-3,0 0-1,0 0-1,0 0-1,0 0-1,0 0-1,0 14-1,2 2 0,2 4 0,-4 6 1,4 4 0,-1 3 0,1 4 1,-1-2-1,0-2 1,1-5-1,-1-2 0,0-5-2,-1-11-4,4 3-7,-6-13-20,0 0-2,11 5 0</inkml:trace>
  <inkml:trace contextRef="#ctx0" brushRef="#br0" timeOffset="1132">1427 1137 13,'0'0'23,"6"18"0,-3-7-15,1 7-4,0 5 1,1 7 0,4 6 3,-4 3-2,3 1 2,-5-1-1,5-1-2,1-10 0,-2-2-2,2-10 1,3-9-1,1-14 0,3-5-1,2-13 1,0-9-1,-4-8 1,7-4-2,-5-4 0,-2 0-1,-2 4 1,1 4-1,-2 8-1,-3 2-7,3 6-20,1 12-6,-5 1 1,6 7 0</inkml:trace>
  <inkml:trace contextRef="#ctx0" brushRef="#br0" timeOffset="1482">1945 1212 11,'16'18'29,"-16"-18"1,24 13 0,-6-12-23,-5-3-4,6 1 1,-5-3-1,4-1 0,-4-3 0,3-1 0,-5-4 0,2 2-1,-5-3 1,1-1-1,-5-1 0,3-1 0,-6 1-1,-1 1 0,-2 1 0,-4 2-1,-2-1 1,-5 6-1,-1 3 1,-8 4-2,-1 6 1,-6 5-1,-1 7 1,-2 4-1,0 5 1,2 4 0,1 1 0,7 2 1,1-1 0,10-1 1,3-3-1,10-2 1,7-4-1,7-1 1,8-7-1,7-3 0,8-3-6,-2-9-12,5-3-16,4-2-3,-7-5 2</inkml:trace>
  <inkml:trace contextRef="#ctx0" brushRef="#br0" timeOffset="1963">2327 1529 20,'16'-6'33,"8"-1"-1,-4-7-1,6-3-20,5 4-8,2-2 0,1 6 0,0 1-1,0 6 0,-2 2 1,2 2-1,-3 3-4,-2-3-15,0-3-15,4 1-3,-14-11 1</inkml:trace>
  <inkml:trace contextRef="#ctx0" brushRef="#br0" timeOffset="2554">3147 564 2,'0'0'25,"0"0"2,0 0-11,5 14-5,-5-3-1,2 8-2,-4 2-1,6 13 1,-5 8 0,3 15 0,-5 9-1,1 13-1,-5 4 0,2 6-1,0-4-2,0-2 0,1-10-1,2-11-2,6-10-5,-2-16-17,5-15-13,6-11-1,-13-10 0</inkml:trace>
  <inkml:trace contextRef="#ctx0" brushRef="#br0" timeOffset="4407">3528 1347 27,'0'0'18,"0"0"-1,-9 0-1,9 0-2,0 0-3,0 0-4,0 0-2,11-9-2,-2 7-2,1-1-1,4 0 0,-2 1 0,6 0 0,-1 2-1,0 2 1,3 2 0,0 1 0,-1 1 0,1 2 0,-1 1 0,-4 0 1,-3 2-1,-1 1 2,-9-1 0,-4 3 0,-6 3 0,-4 1 1,-4 1 0,-3 2-1,-5 1 0,-1 2 0,2 0-1,0 1 0,-1-2-1,1 0 1,5-1-1,1-2 0,3-1 0,4-2 0,4-2 0,2 0 1,5-3 0,6-1 0,3-4 1,7 2 0,6-5-1,4 1 2,4-4-1,9 0 0,2-3-1,2 0 0,-1 2-2,0-5-6,0-5-25,-1 10-4,-9-6 1,-3 3 0</inkml:trace>
  <inkml:trace contextRef="#ctx0" brushRef="#br0" timeOffset="17385">396 2263 2,'9'-5'10,"-9"5"-3,0 0-2,0 0 0,0 0-1,0 0 0,-9 1-1,9-1 1,0 0 0,0 0-1,0 0 0,15 5-1,-15-5-1,22 6 0,-8-2 0,7 2 1,-3-2-1,6 1 1,5-1-1,4-1 1,5 0-1,2-1 1,1 0-1,11-3-1,4 1 0,5-1 0,-2-1 0,7 1 0,2-1 0,8 0-1,-1 0 1,4 0 1,1-2-1,2-1 0,6-3 1,2-1-1,2-1 1,2-3 0,5 2 0,-1 0 0,1 2 0,2 1 0,1 3 0,-3 2-1,0 2 2,0 0 0,2 3 2,1-3 0,3 2 0,-4-4-1,-1 2 2,1-3-2,-2 2 0,-5-2-2,-3 1 0,-6 1-2,-7 1 1,0 2-2,-6-2-4,-3 2-11,-2 7-11,-7-8-1,2 6 1</inkml:trace>
  <inkml:trace contextRef="#ctx0" brushRef="#br0" timeOffset="19168">4143 2098 6,'11'-12'11,"-5"-5"-1,5-7 0,1-4 0,-5-7 0,2-5-1,-4-6 1,4-5 1,-7-7-3,7-7-1,-6-5-3,1-3-2,1-9 0,2-5-2,0-2 0,0-3-1,0 4 0,0 2 0,-3 5 0,-1 6 1,-3 6 1,-3 8 0,-2 6 0,-3 3 0,0 4-1,-1-2 0,1 5-1,-4 1 0,4 3-1,-4 1 0,-2 3 0,-4 1 0,0 3-1,-9 1 2,-5 1 0,-5 2 0,-12 1 0,-9 2 1,-7 1 0,-11 2 0,-7 1 1,-11 3-1,-9 4 0,-10 2 0,-7 5 0,-6 5-1,-9 5 1,-8 4-1,-5 6 0,-4 5 0,-5 5 1,-2 2 0,-3 3 0,0 1 0,0 0 1,0-1-1,2 0 1,5-1 0,4-5 0,11-1-1,5-1 1,15-3-1,4 0-1,13-1 1,8-1 0,10 0 0,6-2 0,12 0 0,8-1 0,7-2 0,52-9 0,-69 13 1,69-13-2,-43 9 0,43-9 0,0 0 0,0 0 0,0 0 0,-5 45-1,5-45 2,26 42-1,-26-42 0,39 68 1,-12-22 0,-3 11-2,0 11 2,-7 10 0,-2 8 2,-11 8-1,-1 4 2,-1 3 1,-13 0 2,0-5 0,0-3 0,1-11 1,0-3-1,8-8-1,-1-5-2,7-9-2,10-7-1,11-5-2,13-7-1,10 1-3,8-7-2,17-1-4,13-4-9,14-8-10,23 2 1</inkml:trace>
  <inkml:trace contextRef="#ctx0" brushRef="#br0" timeOffset="20390">4725 766 12,'-10'6'30,"10"-6"1,-9-3-1,9 3-17,-6-10-11,6 10-1,0-19 0,4 7-1,2-5 0,5 0 1,9-2 0,4 1-1,5-1 1,4 3 0,1 4-1,3 4 1,-1 5-1,0 5 0,-4 7 1,-5 3-1,-2 4 0,-3 4 0,-4 2 1,-5 0-1,-2 3 1,-4 0 1,-6-1 0,-3 3 0,-8 0 1,-2 3 0,-9-2 1,-3 7 0,-6-2 0,-3 7-1,-3-5 0,1 3-1,-1-3 0,6-4-1,4 0-2,5-5-2,13 0-3,1-9-5,14 0-18,8-2-8,1-8 1,5 3 1</inkml:trace>
  <inkml:trace contextRef="#ctx0" brushRef="#br0" timeOffset="20900">4817 1718 33,'1'14'30,"-1"-14"0,0 0-3,0 0-27,9-14-4,-9 14 1,12-16 3,-12 16 1,11-14 2,-11 14 1,0 0 2,10-7-2,-10 7-1,0 0-3,0 0-1,4 13-2,-2-2 0,-1 1 1,0 2 0,0 1 2,-2-3 2,1 2 2,0-14 1,-3 17 1,3-17 1,0 0-1,0 0 0,0 0-1,3-11-2,-3 11-2,11-15 1,-11 15-1,8-16-1,-8 16-1,6-12 1,-6 12 1,0 0-1,-5 14-4,3-4-19,-2 3-14,-11-9 0,1-5 0</inkml:trace>
  <inkml:trace contextRef="#ctx0" brushRef="#br0" timeOffset="55150">5472 841 9,'0'0'9,"0"0"-2,10 15-2,-4 1 0,0 6 0,3 6 0,2 7 1,1 7 1,0 2 0,4 3 0,-3-1 2,3 1 1,-1-8-1,3-1-1,1-10 0,3-4 0,2-10-2,5-5 0,2-11-2,5-6 0,2-13 0,4-8 0,-2-12 1,4-6-1,-6-10 1,6-3 1,-5-7-2,-2 1-1,-5 0 0,-1 6-1,-7 7 0,-2 8 0,-6 6 0,-4 10-1,-4 7 1,-2 8 0,-6 14-1,4-14 0,-4 14-1,0 0-1,0 0-2,0 0-8,4 19-29,1-5 0,-5-2-1,-3 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09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470 1213 1,'0'0'13,"-10"1"-5,10-1-2,0 0-4,0 0-2,0 0-1,10 5 1,-10-5 0,9 7 1,-9-7 0,13 11 0,-13-11 1,17 14 1,-5-4-1,2 1 2,4 0-1,3 1 0,5 1-1,4 0 1,7 2-1,5 1-1,8 1 0,6 2 1,6 3-2,12 0 2,7 2-2,9 0 1,6 1 0,5 0 0,10-3 0,8 1 1,5-3-1,5 0 0,3-3 0,4-2 0,6-5 0,3-4 0,0-5 0,3-4 0,3-6-1,2-6 1,0-3-1,0-6 1,0 0-1,-4-4 1,-5-1-1,-6-3 1,-6 0-1,-5-4 1,-2-1-1,-11-3 1,-7-1-1,-5-3 0,-4 0 1,-7-4-1,-7-1 2,-10 2-2,-9-2 0,-7 1 2,-8 0-1,-12 0 2,-7 3 0,-12-1 1,-9 4 0,-12-4-1,-7 5 1,-12-2-1,-6 4-1,-9 0-1,-8-2-1,-8 2-1,-9-1 0,-8 2 0,-10-2 0,-11 2 1,-9-1 0,-7 1 0,-11 2 0,-6 2 0,-8 4 0,-2 2 0,-2 4 0,-1 4 0,-5-3 1,1 9-1,-1 6 0,3 2 0,1 3 1,-2 4-1,1 2 1,5 3-1,6 9 1,0-4 0,3 0 0,3 2 0,6 0 0,6-1 0,3 2 1,3 0-1,3 1 0,2 0 0,7 3 0,1 1-1,4-1 1,1 1 0,5 0-1,1 0 1,5-1-1,2-1 1,2 0-1,4-2 1,1 1 0,3 0-1,4 0 0,2 1 0,-4 0 1,3 3 0,12 0-1,2 0 1,3 3-1,4-1 1,3 0-1,4 1 0,12 1-1,1 0 0,-2 0-1,5 0 2,2 0-2,2 3 1,4 0-1,5 1 2,0 1-1,4 2 1,4 1 0,2 3-1,2 2 1,1-1 0,0 1 1,0-1-1,0 0 0,-3-2 0,2-2 0,8-1 0,7-3 0,7-3 0,11-3 1,14-2 0,9-3-1,15-5 1,9-3-1,1-4 2,3-5-2,7 0 1,-6-4-1,-6 3 0,-8-3 0,-7 2-1,-9-2 1,-10 3 0,-7 1-1,-5 0-7,-7 3-16,-7-9-8,3 6 0,-14-12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1:55.4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786 318 9,'0'0'16,"0"0"0,-9-6-2,9 6-1,0 0-2,0 0 0,0 0-3,-5 10 0,5-10 0,-3 25-2,-1-4-1,1 10-1,0 9 0,0 15-1,-1 7 0,3 11 0,-3 9 0,5 3 0,-5 1 0,4-1 0,1-5-1,2-10 0,-3-9-2,0-16-6,5-9-15,1-10-13,-6-26-1,17 7 1</inkml:trace>
  <inkml:trace contextRef="#ctx0" brushRef="#br0" timeOffset="350">1246 701 51,'5'10'35,"6"5"-2,-12-2-1,2 9-34,-1 6 1,-1 12 1,-1 6 0,-1 7 1,1 2 1,-4 2 0,2-6-1,1-1-2,-1-13-11,0-10-21,10-6-1,-6-21-1,11-2 1</inkml:trace>
  <inkml:trace contextRef="#ctx0" brushRef="#br0" timeOffset="631">1624 837 20,'22'11'27,"-12"-6"1,-1 13 1,2 2-25,-2 6-3,-1 9 0,1 5 2,4 3 2,-2 1 0,1-1 1,1-8 0,4-10 0,-1-14 0,5-10-1,-2-16-1,3-9 0,0-13-2,-1-5 0,-1-6-1,-1-1 1,-3 0-1,0 3 2,-5 2-1,1 5-1,0 4 0,-2 4 0,1 7-3,-3-4-9,6 11-12,1 3-14,-2 1-1,3 5 2</inkml:trace>
  <inkml:trace contextRef="#ctx0" brushRef="#br0" timeOffset="991">2338 858 21,'27'-13'29,"10"0"0,-2-10-11,-6-5-6,2 1-1,-8-5-2,-1 6-2,-10-2 0,-3 9-1,-9-2 1,-3 8-2,-6 1-2,-1 4-1,-6 3-2,-2 4 0,-2 6 0,-2 4-1,-1 5 0,1 6 0,-2 7 0,-4 6 2,2 2-1,4 5 1,1 4 0,2 0 1,4 0-1,4-2 2,2-4-1,15-4-1,6-5 0,6-5 0,9-8 0,8-2-4,11 0-4,-1-8-13,13 0-17,1 1 0,-6-6 0,-2 1 1</inkml:trace>
  <inkml:trace contextRef="#ctx0" brushRef="#br0" timeOffset="1582">2940 1099 6,'14'-5'30,"11"5"1,-3-6 1,-1 0-19,12 6-3,-4-3 0,6 6-2,-5-3-2,3 5-1,0 1-9,-2 1-21,-2-7-9,2 2-1,-10-10 0</inkml:trace>
  <inkml:trace contextRef="#ctx0" brushRef="#br0" timeOffset="1922">3746 262 23,'0'0'33,"5"18"1,-7-6 0,-1 4-23,2 7-5,-3 2 0,3 7-2,-4 6 1,3 9-2,0 7 0,1 8-1,-3 6 0,3 6 0,-2-1 0,1 0-1,0-7-1,-1-11-5,6-10-21,-3-11-9,0-18-2,0-16 0</inkml:trace>
  <inkml:trace contextRef="#ctx0" brushRef="#br0" timeOffset="51203">101 309 2,'0'0'13,"0"0"-5,0 0-4,0 0-3,0 0-1,0 0 1,0 0 0,0 0 1,-24 43 0,24-43 1,0 0 0,0 0 0,0 0-1,0 0 0,0 0-1,0 0-1,0 0 0,0 0 0,0 0 1,0 0-1,-2 42 1,2-42 1,0 0-1,0 0-1,0 0 1,0 0-2,0 0-1,0 0-2,0 0-5,0 0-8,0 0-4</inkml:trace>
  <inkml:trace contextRef="#ctx0" brushRef="#br0" timeOffset="51834">54 238 12,'0'0'12,"-20"-42"-1,20 42 1,0 0-2,0 0-2,0 0-2,0 0-1,0 0-2,0 0-1,0 0 0,0 0-2,0 0 2,0 0-2,0 0 0,0 0 0,9 54 0,-9-54 1,6 51 0,-6-51 0,10 76 0,-12-27 0,10 9 0,-5 8 1,5 3 0,-10 6 0,5 8 0,-2 4 0,-5 3 0,-4 3 1,-3-4-2,3 1 1,-7-1-1,9-1-2,-5-11 2,1-5-2,8-10 1,1-6 0,-3-10 0,10-3 0,-6-43 0,-10 57 1,10-57-1,0 0 1,-2 50-1,2-50 1,0 0-2,0 0 1,0 0 0,0 0 0,0 0 0,0 0 0,0 0 0,0 0 0,53 43 1,-53-43-1,0 0 0,53 15 0,-26-13 0,8 1 0,5 0 0,13 0 0,2-2 0,10-2 0,7 2 0,0-4 0,10 4 1,-1-5-1,6-1 0,-6-1 0,10-1 0,-2-2 0,5-3 0,0-1 0,7-3 0,1 1-1,4-4 2,4 1-2,4 0 2,-1-1-1,5 1 0,3 2-2,1 0 3,3 5-1,4 1 0,1 1-1,0 2 0,3 2 1,1 2-1,-3 1 1,1 0 0,1 1 0,-2 0 0,-2 3-1,-4 1 0,-3 1-1,-2 2 0,-2 0-1,-8 2 2,-6-1-1,-6-1 1,-7-1 1,-5-3 0,-6 0 2,-10-3-1,-5-1 0,-6 0 0,-6-1 0,-8 0-1,-2 0 1,-8 1-2,-6 0 1,-4 1 0,-7 1 1,-4-1-1,-4 0 1,-10 1-1,9 1 1,-9-1 0,0 0 0,0 0-1,0 0 1,0 0 0,0 0-1,0 0 0,-5-9 0,2 0 0,-1-12 0,-2-9 0,-3-14 0,0-12 0,-1-17 0,-3-9-1,1-11 1,-1-6 0,1 0 0,1 2-1,-2 2 0,4 6 1,-1 9 0,1 4 1,3 8 1,0 4-1,1 4 1,1 4 0,2 7-1,0 3 0,1 7-1,0 3 0,-2 6-1,0 3 1,-2 6-1,-2 4 1,-5 2 0,-2 0 0,-1 2 0,-6 0 0,-3 1-1,-3-1 0,-4 2 0,-3 2 0,-5 2 0,-6 2 0,-5 1 0,-5 3 0,-5 0 0,-10 2 0,-3-1 1,-5-1-1,-3 0 1,-5-1 0,-3-1-1,-4 1 1,-4 0 0,1 3-1,-9 1 1,-5 7-2,-5 1 0,-3 4 0,-6 1 0,-2 2 1,-4-3-1,-2-1 1,1-2 0,2-3 1,-1-2 0,2-2 0,-1-1 0,2 1 0,2-1 0,1 1 1,1 2 0,1-2 0,5 2 0,4-2 0,8 1 1,3-1 0,10 0-1,4 0 0,10-2 0,6 0 1,12 1 0,4-1 0,9 0 0,3-1 0,12 1 0,4-2 0,10 1 0,6-1-3,1 0-2,11 0-2,0 0-6,9 10-19,12-3 0,3-10 1</inkml:trace>
  <inkml:trace contextRef="#ctx0" brushRef="#br0" timeOffset="55249">5681 555 4,'-5'10'24,"15"11"1,2 2-12,7 2-3,13 8 2,6-2-2,11 6 1,6-4 0,10 5-2,5 0-3,4 3-1,1-4-2,-3 2-1,-4-3 0,-3-3-1,-9-2 0,-6-3 0,-10-5-1,-9-6-2,-7-1-2,-12-6-3,-5 2-5,-7-12-6,-19 13-3,-6-10-2,-6 1 2,-8-2 2</inkml:trace>
  <inkml:trace contextRef="#ctx0" brushRef="#br0" timeOffset="55560">5818 1251 49,'-17'0'26,"5"-10"-1,11-4-5,5-17-6,14-2-3,7-16-5,14-3-3,7-12-1,9-4-1,6-3 0,3 2-1,-3 3 1,-1 4-1,-7 5 1,-7 8 1,-9 8-1,-6 8 1,-10 7-1,-3 9 0,-7 5-1,-11 12-2,12-2-7,-15 12-19,-3 3-9,1 9 0,-9-3 0</inkml:trace>
  <inkml:trace contextRef="#ctx0" brushRef="#br0" timeOffset="72915">4150 902 5,'0'0'14,"0"0"-3,-9-9-1,9 9-2,0 0 0,0 0 1,0 0 1,-10-9 1,10 9-1,0 0-1,0 0 1,0 0-2,0 0 0,0 0-2,0 0-1,0 0-1,0 0-1,-10-5-1,10 5 0,0 0-1,0 0-1,-1 16 0,0-1 1,0 5-1,1 6-1,0 6 1,-1 5 0,0 6 1,1 2-1,0 2 0,1-4 0,-1-1 1,1-5-1,0-6 0,0-4 0,1-9 0,0-4 1,-2-14 0,5 11 1,-5-11 0,4-17 0,-4-3 0,2-4 0,-3-8 1,1-5-2,-1-7-1,-2-2 1,0-2-1,-3 2 0,2 3 0,0 3 0,3 5-1,-1 2 1,1 8 0,2 4-1,2 5 1,-1 4-1,-2 12-2,5-12 1,-5 12-1,6 11-6,-1 8-16,-1 12-10,-5 3-2,1 9 1</inkml:trace>
  <inkml:trace contextRef="#ctx0" brushRef="#br0" timeOffset="74427">3975 1147 8,'-10'-2'15,"10"2"-2,0 0-2,0 0-3,-1-10-2,1 10 0,0 0-1,0 0 0,0 0-1,4-9 2,-4 9-2,6-11-1,-1 1-1,4-5-1,3-4 0,3-5 0,1-4-1,4-2 1,2-2-1,-2 1 1,1 0-1,-4 4 2,-4 6 0,-3 3 2,-1 7 0,-6 1-1,-3 10 0,0 0 0,0 0-2,0 0 0,2 12-1,-2-12-1,-2 16 0,1-6 0,0 0 0,1-1 0,0-9-1,-3 17-3,3-17-3,-7 12-13,10 0-9,-3-12 1</inkml:trace>
  <inkml:trace contextRef="#ctx0" brushRef="#br0" timeOffset="75128">4097 1314 4,'-12'5'23,"12"-5"-1,-11 11-13,11-11-4,-14 11 0,14-11-1,-10 11 1,10-11 0,0 0 1,-9 6-1,9-6 2,0 0-1,13 0 0,-2-4-1,6 3-1,2-5 1,6 4-1,2-4 0,5 2-1,-2-2-2,-2 3 0,-3-1 0,-3 3-1,-5 1 1,-2 0-1,-15 0 1,13 3 0,-13-3 0,0 0 1,0 0-1,0 0 1,-12 5-1,-1-3 1,-7-1-1,-1 2 1,-2-1-1,-2 2 0,-3-2 0,3 2-1,2-1 1,5 0-1,4-2 0,1 1 0,13-2-1,-14 3 0,14-3 0,0 0-1,0 0 1,0 0-1,23 10-4,-5-12-15,9-4-13,13 2-1,0-14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3:57.4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5495 611 2,'15'-5'6,"8"0"0,7-6-1,9 1-3,8-4 0,10-2 0,4-1-1,0-1 1,0 2 0,-8 0 0,-7-2 1,-10 7-2,-7 2 0,-11 3-3,-5 4-6,-13 2-12</inkml:trace>
  <inkml:trace contextRef="#ctx0" brushRef="#br0" timeOffset="481">5361 555 19,'-5'-17'12,"8"-4"-2,5-4-3,8-5-2,3-1-2,8-4-2,2 1 1,2 3 1,-1 1 0,-2 4 1,-3 5-1,-4 5 0,-5 1-1,-2 6 0,-3 2-1,-11 7-1,10 0 0,-10 0 0,-3 21-1,-5-2 1,-7 4 0,-5 9 1,-8 5-1,-8 5 1,-2 2 0,-5 1-1,-1-2 1,-2 0-1,7-5 0,5-10 0,8-4-1,10-7 1,7-6-1,9-11 1,17 9 0,5-9 0,7-1 1,10 2 2,3 1-1,6 2 1,5 3-1,2 2 0,-1 5 0,-2 2 0,-1 2-1,-7 0 0,-6 1 0,-9-3-1,-6-3 1,-7 0-2,-6-7-3,-10-6-25,0 0 2,-16-2-1</inkml:trace>
  <inkml:trace contextRef="#ctx0" brushRef="#br0" timeOffset="1252">5059-7 1,'-17'6'5,"2"2"-4,-6 4 0,-5-2 0,-11 0 2,-6 3 0,-12-4 1,-7 2 0,-6-3-1,-8-1 1,-11 1-2,-9-1 0,-8 0-1,-8 1 0,-7 0 0,-9 1-1,-7 3 1,-7-1-1,0 1 1,-7-2 0,-2 1-1,-5-5 0,-2-1 1,-3-4-1,-3-3 1,-5-2-1,-1 1 1,-1 0-1,5 3 1,-1 3-1,9 4 1,4 7-1,10 2 0,0 4 0,13 1 1,7-2 0,14 1 0,1 2-1,14-6 0,2 1 1,6-2-1,16-2 1,5 0-1,8-1 0,-1 0 1,14-5-1,0 2 0,45-9 0,-53 13 0,53-13 0,0 0-1,-46 13 0,46-13 0,0 0 0,0 0 0,0 0 0,0 0 0,0 0 0,0 0 0,25 60 1,-25-60 0,28 61 0,-18-18 0,3 12 0,1 6 1,-7 11-1,4 4 1,-12 3 0,3-1 0,-8-5 0,9-8 0,-5-9-1,0-7 1,2-49-1,8 64 0,-8-64 0,0 0 0,64 43 0,-64-43 0,75 8 1,-23-9-1,16 0 0,19 1 0,5-1 0,19 1 1,14 1-2,9 2 2,17-1-1,8 0 1,6 1 1,2-3 0,13 2 0,0 3 0,9 1 0,5 4 0,3 5 0,0 6-1,0 2 0,0 3-1,-11-5 0,-7-5 1,-11-5 0,-13-9 2,-12-9 1,-12-7 0,-17-9 2,-13-2-1,-10 0-1,-9 3 0,-17 1-1,-7 4-1,-15 3-1,-6 4 0,-13 1-1,-3 4 1,-9-1 0,-12 6 0,16-13 0,-16 13-2,8-17 1,-3 6-2,5 1-1,-2-3 0,2 3-1,0-4 1,1-1 0,-1-1 1,3-6 1,-4-2 1,1-9 0,1-8 1,0-14 0,5-12 0,3-15-1,2-9 0,1-10 0,-2 0 0,0-1 1,-1 3-1,-4 8 0,-4 10 1,-6 12-1,-1 11 0,-1 15 1,-2 5-1,0 8 0,1 8 0,-1 8 0,-1 2-2,0 12 0,0 0-3,0 0-4,-18 8-5,2-1-13,4 14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4:47.4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1198-1 11,'0'0'11,"0"0"0,0 0-1,0 0-2,0 0 0,0 0-2,-11-1-1,11 1-1,-20 19-1,1 1 1,-9 6 0,-7 9 1,-11 10-1,-12 12 0,-9 12 0,-4 4 1,-7-3-2,7-2 0,4-2-1,9-6 0,9-12-1,15-17-1,9-7-4,6-15-5,19-9-5,-10-3-9,5-12-6,10-1-1</inkml:trace>
  <inkml:trace contextRef="#ctx0" brushRef="#br0" timeOffset="370">166 473 0,'0'0'11,"0"0"0,0 0-3,0 0 0,4 12 1,-5 8-2,-5 4 1,-2 9-2,-6 8 1,-4 13 0,-7 1 1,1 5-2,-3-3-2,5-2 0,4-7-1,11-4 0,12-14-1,18-9 0,17-10-1,17-9 1,13-8-1,11-4 1,3-6 1,4-3-1,-6-4 1,-8 3-1,-14 0 2,-13 4-1,-14 0 2,-10 5-2,-9 1 1,-14 10-1,10-12 0,-10 12-1,0 0 0,0 0-1,0 0-2,-2-9 0,2 9-2,0 0-4,0 0-6,0 0-17,0 12-6,0-12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0:35.7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2783 293 1,'-10'-17'6,"-3"3"-2,-1-1 0,-4 4-1,-2-2 0,2 3-3,-7 0 1,-2-1-1,27 11 0,-63-18 1,63 18-1,-77-21 1,35 12 0,1-2 0,-1 2 0,-2 3 1,-1 1 0,-1 3 1,0 0-1,-1 7 0,-6 2-1,-2 2 0,-3 2 0,0 2 0,1 3-1,-5-1 0,-7-1 1,0 3 0,9-2 0,1 4 1,-1 2-1,-4 2 0,-2 2 0,0 0 0,11 5-2,-9 1 1,-2 4-1,-5-4 2,6 3-1,0 2 0,3 1 1,2 7-1,3-2 1,9 2 0,1 3 0,5 4-1,4-2 1,2 5 0,5-3 0,7 2-1,2-1 1,3 2 0,-2-2 0,6 0-1,-7 1 1,8 1-1,-2 5 1,-2-1 0,-3 5 0,-2 4-1,-1 4 2,3 5-1,0 3 0,-1-8 1,-8 8 0,9 0 0,-2 2 0,8-2 0,-3 4 0,4 0 0,-2 2 1,4 10-2,9-5 0,-9 2 0,7 2-1,-2 3 1,5 1-1,1-1 1,3-1 0,-1-2 1,0 1-1,-1-2 1,-2 2 0,0-3 0,4 1 0,-3 3 1,1 1-1,4 2 0,4 3-1,3 2 0,5-1 0,0 2 1,1-1-2,1 0 1,2 2 0,-2 1 0,-1-3 0,4-4 0,-5 0 0,1-5 0,-3-1-1,-2-3 1,2-4-1,1-3 0,2-2 1,-6-1-1,4-2 1,0-2 0,8 0-1,-1-3 1,3 0-1,-4 0 1,3 0-1,-1-1 1,3 0 0,-6 1-1,-4-4 1,-1-2 1,2-3-2,4-5 2,-1-4-1,0-3 0,4-2 0,-1-3 0,12-1 0,3-1-2,-3-2 1,3-1 0,3-2 0,6-2 0,0-2 0,6-3 0,-5-1 1,5-2 1,6 1-1,-1-5 1,-2 2-1,8 0 0,2 2-1,4 0 0,1 2 1,3 4-1,2 1 0,3 1 0,3 2 0,-1-2 0,0-3 1,1-3-1,2-4 0,0-5 1,0-3-1,-2-6 1,5-2-1,-4-3 1,2 1-1,0-1 1,-1-1-1,2-1 1,-2-1-1,0 1 0,0-1 0,-2 0 0,1-2 0,1 0 0,-1-1 0,2 0 0,0-1 0,0-3 0,5 0 0,1-3 0,2 2 1,3-2-1,4 2 0,-2 1 0,2 0 0,1 3-1,-3-1 1,0-1-1,-1-2 0,-3-1 1,-5-4-1,1-6 1,-4-2-1,2-9 1,-2-4 0,1-4 0,0-10-1,-2-9 1,1-8-1,-7-5 1,0-8 0,-5-6-1,-3-3 1,-6-7 0,-5 0 0,-3-5-1,-6-5 1,0-4-2,-5-6 1,-3-4 0,-3-6 0,-2-2 0,-4-3 0,-3 0 1,-3-5-1,-4 2 1,-2-2 0,-6-1 0,-1-1 1,-4-8-1,-3-6-1,-1-4 1,-3-2 0,0-6 0,0-7-1,2 0 0,0 5 1,-1 6-1,3 5 0,-3 1 0,2 1-1,-4 7-1,-2-4 0,-5 1-1,-8-12-2,-2-1 0,-9-6 1,-2 6 2,-9 3 0,0 6 1,-4 9 2,-1 12 0,0 9 2,-1 8-1,0 8-1,0 7-2,-1 5-1,-7-4 1,-1 7-2,-5 0 0,-5 1 1,-6 2 2,-2 2 0,-6 3 1,-3 3 0,1 11 1,-5 0 0,-3 5 1,-2 5-1,-1 3-1,-4 8 0,-1 2-1,-4 2 1,-1 0-1,2 2 0,-2-1 0,-1 4 1,1 0-1,2-4 2,-1 0-1,5 2 1,-3-1 0,-1 1-1,-2-1 2,3 0-2,0 0 3,-3 3-3,1-2 2,0-1-2,-3-1 1,1 1-1,-1 2 0,5 2 0,-6 0 1,9 1 0,1 4 0,3 5 0,1 2 0,4 4 0,3 2 0,2 7 0,12 1-1,-11 4 1,5-1 0,14-1-1,8 1 1,48 1-2,-67 0-1,67 0-6,0 0-18,0 0 0,0 0-2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7:32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13 9,'0'0'6,"0"0"0,0 0-1,10-6 0,0 4-1,4 1-1,4-1 0,1 1-1,5 0 0,5 0 0,1 3 0,0 0 0,1 1-1,1 2 1,0 2 0,4 1 0,1 1 0,-1 4 0,3 0 0,2 1-1,2-1 0,0 2 0,1 2-1,-1-2 0,1 2 1,-2-2-1,-1 1 0,-2 1 0,-2 2 0,-1-1 0,-1 1 1,-2 0-1,-2 2 0,-1 2 1,-2 0-1,-1 1 0,-2 0 1,-1 1 0,-4 2-1,2 1 1,-2 2 0,-2-2 0,0 2 0,-3-1 0,2 1 0,-2-1 0,0 1 0,-2-1-1,0 0 1,-3 0 0,0 0 0,0 1 1,1 1 0,-2-2-1,1 1 1,0-1-1,1 0 1,1-1-1,-3 0-1,1-1 1,0 0-1,-2-1 1,0-1 0,-2-2 0,1-1 0,-2-3 0,2 0 1,0-2 0,2-2 0,1-3 0,4 0 0,3-3 0,6 0 0,2-4 1,5-1-1,4-1-1,2-1 1,3-1 0,1 0-1,1-1 0,-1 1 1,-1 0-1,0 2 1,-5-1-1,0 1 1,-5-1 0,-2 0 0,-5 0-1,-3-1 0,-5 0 0,-3 0 0,-11-1 0,14 1 0,-14-1-1,0 0 1,0 0-1,0 0 0,0 0-1,0 0-3,0 0-11,0 0-19,-3-10 0,3 10 1</inkml:trace>
  <inkml:trace contextRef="#ctx0" brushRef="#br0" timeOffset="1012">2000 996 18,'0'0'23,"0"0"-6,0 0-12,-3 11-2,3-11-1,6 10 2,-6-10 1,12 15 1,-1-7 1,0-1 0,4 2-1,3 0-1,4 0-2,0-2 0,5 3 0,0-2-2,1 1 1,-1 2-1,0-1-1,-1 1 1,-1 1-1,-4 0 0,-1 2 0,1-3 0,-6 2 0,1-3 0,-4 0 1,-2-1-1,1-2 0,-11-7 0,11 10 0,-11-10 0,0 0 0,0 0 0,5 10 1,-5-10-1,0 0 1,-12 10 0,12-10 0,-19 12 0,7-2 0,-5 1 1,0 2-1,-5 0 0,1 3 0,-4-2 0,1 2 0,-5 0 0,2 2 1,0-2-1,1 0 0,0 0-1,0-1 1,4 0-1,3-4 0,4 0 1,2-4-2,4-1 1,9-6 0,-11 7 1,11-7-2,0 0 0,0 0-1,0 0-6,0 0-21,0 0-5,20-6 1,-15-13 0</inkml:trace>
  <inkml:trace contextRef="#ctx0" brushRef="#br0" timeOffset="7661">2933 928 15,'0'0'14,"0"0"-1,0 0-3,0 0-1,0 0-4,0 0-1,0 0-2,0 0-2,0 0 0,0 0 0,0 0 0,2 12 1,-2-12-1,2 17 1,0-6 0,0 4 1,-1 2-1,0 4 0,0 3 1,0 4-1,-1 2 0,0 1 2,1 3-2,-1-1 0,1 1 0,0-4 0,0 1 0,-1-4 0,1-2 0,1-2-1,-1-5 1,0 0 0,0-2 0,-1-3 0,2-3-1,-2-10 1,2 17-1,-2-17 1,0 13 0,0-13-1,1 11-1,-1-11 1,0 9-1,0-9 0,0 0-3,5 9-3,-5-9-15,0 0-5,16-7 0</inkml:trace>
  <inkml:trace contextRef="#ctx0" brushRef="#br0" timeOffset="8292">3212 1261 6,'0'0'9,"0"0"-2,0 0 0,0 0 0,0 0 1,0 0 1,0 0 0,0 0-2,3 10 0,-3-10-2,0 10 2,0-10-2,-2 19-1,1-7 0,2 4-1,-3 3 1,1 5 0,-2 0-1,1 1 1,-2 1 0,3 0 0,-3-2 0,2-1-1,0-7 0,2-3-1,-1-4 0,1-9 0,-2 10 0,2-10-2,0 0 0,0 0-4,8-13-16,1 6-13,-6-12-2,8 0 1</inkml:trace>
  <inkml:trace contextRef="#ctx0" brushRef="#br0" timeOffset="8833">3419 1307 21,'0'0'12,"0"0"0,0 0 1,0 0-2,1 10-1,-1-10-1,4 12-3,-4-12-1,6 22 0,-5-5 0,3 4 0,-2 2-1,1 4-1,1-1 0,-1 2-1,3-2 0,1-1 0,0-5-1,-1-4 0,0-4 0,0-2 1,-6-10-1,17 6 1,-17-6 0,16-9 0,-7-3 1,3-1-1,-2-6 0,3-3 1,-2-2-2,4-1 0,-1-1-1,-1 1 1,2 1-1,0 1 0,-1 4-1,0 3-1,1 4-1,-6-3-6,4 5-14,1 2-13,-8-3 1,5 3 1</inkml:trace>
  <inkml:trace contextRef="#ctx0" brushRef="#br0" timeOffset="9343">3954 1427 16,'0'0'25,"18"3"-8,-5 1-7,-3-2-2,5 2 1,-2-3-2,3 0-1,-2-3 0,2 0 0,-2-5-2,1 2 0,0-5-1,-1 3 0,-2-3 0,-3 2 0,-2-3 1,-7 11-1,7-17 0,-7 17-1,-4-18 0,1 8 0,-4 1-2,7 9 0,-15-17 0,5 11 0,10 6 0,-18-9 0,5 7 0,2 2-1,1 1 1,-2 1 0,1 2 0,-1 2 0,2 1 0,0 1 0,-2 2 1,1 1-1,-1-1 0,0 2 1,2 3-1,-1-3 2,0 3-1,1 0 0,3 0 1,1 1-1,1-2 0,1 2 0,2-3 1,4 2-2,-2-3 1,5 0-1,0 0 1,5-2 0,0 1 0,5-2 0,0-2 0,1 0 0,1-2-1,1-1 1,-1-2 0,0 0-1,-2-2 1,0 0-1,-3 1-1,0-4-2,4 5-4,-16-2-15,20-6-14,-7 3-1,-2-7 0</inkml:trace>
  <inkml:trace contextRef="#ctx0" brushRef="#br0" timeOffset="10235">4441 1583 22,'0'0'15,"13"0"-4,-2 0 0,-2-1-1,5 2 0,1-2 1,3 3-2,1-4-1,3 3-2,-3-2-1,4 2-1,-5-2 0,1 2-1,-3 0-1,-1 0 0,-4-1-1,-2 1 0,-9-1-1,10 2 0,-10-2 0,0 0-1,0 0-1,0 0-4,0 0-9,3 12-16,-3-12-2,0 0 1</inkml:trace>
  <inkml:trace contextRef="#ctx0" brushRef="#br0" timeOffset="10635">4894 1104 2,'0'0'30,"0"0"0,0 0-3,0 0-13,0 0-4,0 0-4,0 13-1,0-13-1,-1 18-1,0-6-1,1 6 1,0 1 0,1 7 0,-1 0 0,1 7-1,-2 3 0,2 4 0,-2 0 0,0 2-1,-3-3 0,3-2 0,-1-3-1,1-6 0,1-6-2,-1-8-5,4-4-16,-3-10-11,0 0-2,13-10 1</inkml:trace>
  <inkml:trace contextRef="#ctx0" brushRef="#br0" timeOffset="11056">5109 1505 17,'0'0'27,"15"-4"1,-6 0-8,1 0-13,2 1-2,1 0-1,0 4 1,0-2-1,0 4-1,-1 0 0,-1 3-2,-1 0 0,-1 3-1,-3 0 1,0 1-1,-3 3 1,-2 0 0,-3 2 0,-2 0 0,-5 2 0,-2 0 1,-4-1-1,1 2 1,-4-2 0,1 1 0,-2-2 0,4-2 0,0-3-1,4 1 1,11-11-1,-15 11 1,15-11-1,0 0 0,0 0 0,0 0 1,0 0-1,10 7 1,-10-7 0,16 6-1,-4-3 1,3-1-1,1 0 0,2 0-1,4 0-1,0-3-3,7 3-6,-4-4-16,4-5-10,5 0-2,-5-11 2</inkml:trace>
  <inkml:trace contextRef="#ctx0" brushRef="#br0" timeOffset="12168">6157 1278 6,'0'0'25,"0"0"-9,0 0-5,0 0-3,-9-2 1,9 2-1,-12 0 1,3-2-2,9 2-2,-15 1-1,15-1-1,-20 1 0,9 0-1,-3 1 0,1 2 0,-3-1 0,-1 2 0,-1-1-1,-2 3 0,1 2 0,-3-1 0,0 1 0,2 2 1,-1-1-1,2 1 0,2-1 0,-1 1 1,4 0-1,2 0 0,3 0 1,1 2-1,0-1 1,5 1-1,1-1 1,5 1-1,0 0 1,6 0-1,0 0 0,8-2 0,2 0 0,5-2-1,2-1 1,4-2-1,2 0 0,-1-3 0,3-1-2,-3-3-2,4 4-6,-5-4-11,-4-2-14,4 4 0,-8-6 1</inkml:trace>
  <inkml:trace contextRef="#ctx0" brushRef="#br0" timeOffset="14311">6935 1079 17,'0'0'17,"9"-6"-3,-9 6-1,0 0-3,0 0-2,2-10-1,-2 10-1,0 0-1,-6-11 0,6 11-1,-10-11-1,10 11 1,-12-11-1,3 5 0,9 6 0,-19-7-1,7 4-1,-1 1 1,1 2-1,-1 0 0,-1 1 0,1 1-1,-2 1 1,3 1 0,0 1-1,0 1 1,2 0 0,-3 2 0,3 1 1,-1 1-1,2 1 1,-2 2-1,1 2 0,-1 3 1,1 3-1,-1-1 0,0 5-1,0 0 1,-1 2 0,2 0 0,0 1 0,0-1 0,1 0 0,1-1 0,3 1 0,-1-3 0,3 0 0,0-3 0,4 1 0,0-3 0,4-1 0,2-1 0,3-1-1,1-3 1,6 1 0,1-3 0,4 0 1,2-1-1,2-2 0,2-3 1,3-1-1,-1-1 0,1-2 0,-2-2 1,0 0-1,-2-2 0,-4-1 1,-3-1-1,-2 2 0,-7-1 0,-1 1 0,-10 3 0,12-6 0,-12 6 0,0 0-1,0 0 0,0 0 1,0 0-1,0 0 0,0 0 0,0 0 0,0 0 0,0 0 0,0 0-1,0 0 1,0 0 0,0 0-1,0 0 0,0 0 0,0 0 0,0 0-1,0 0-1,0 0-3,0 0-9,-3 16-21,3-16-2,0 0 0,0 0 1</inkml:trace>
  <inkml:trace contextRef="#ctx0" brushRef="#br0" timeOffset="19789">7540 1604 24,'0'0'17,"0"0"0,0 0-2,0 0-1,15 9-4,-15-9-2,18 2-1,-4-2-1,3 4-1,3-3-2,3 0 0,2 0-1,1 0-1,-3 0 1,2 1-2,-5-2 1,-2 0-1,-4 1-1,-4-1-1,-10 0-2,0 0-6,0 0-6,0 0-11,0 0-5,0 0 0</inkml:trace>
  <inkml:trace contextRef="#ctx0" brushRef="#br0" timeOffset="20149">7468 1518 12,'0'0'26,"2"-10"-7,9 7-3,5 1-2,4 1-6,3 0-3,6 1-2,2 0 0,6 3 0,-4-2 1,2 4-1,-5-3 0,-2 3 1,-7-3-2,-2 2 0,-7-1-2,-12-3-3,15 4-1,-15-4-6,0 0-11,0 0-11,0 0 1</inkml:trace>
  <inkml:trace contextRef="#ctx0" brushRef="#br0" timeOffset="20640">7765 1362 2,'0'0'24,"9"9"-6,-9-9-8,15 10 0,-4-2-1,6 2 0,2-1 1,6 3-3,0 1-3,2 0 0,-2 1-2,3 0-1,-3 0 0,-2 0-1,-4 0 0,-3-2 0,-4 2 0,-3-2-1,-3 0 1,-4 0 0,-4-1 0,-3 1 0,-2-1 0,-3 2 1,-2 0-1,-1 0 1,-2 1 0,-1 1-1,1 1 1,-2 1 1,1 1-1,-2 0 1,2 0 0,-1 0 1,1-3 0,2 2 0,0-5 0,4 0 0,0-3-1,10-9-1,-12 13 0,12-13-1,-7 10-3,7-10-5,0 0-15,0 0-10,14-9 0,4-1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7:54.1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5 163 14,'0'0'14,"0"0"-2,0 0-2,0 0-1,0 0-1,0 0-3,0 0 0,0 0 0,0 0 0,0 0-1,0 0-1,0 0 0,0 0 0,0 0-2,0 0 1,8 19-1,-8-5 0,0 4 0,0 5 1,0 6-1,0 3 2,1 3-1,-4 2 0,3 3 1,-2-2-1,1 0 0,-1-5 0,1-3-1,-1-4 0,0-3 0,0-6 0,1-3-1,0-3 1,1-11-2,1 12 1,-1-12-3,0 0-4,0 0-13,-2-10-13,2 10 2,3-30 0</inkml:trace>
  <inkml:trace contextRef="#ctx0" brushRef="#br0" timeOffset="450">32 348 7,'19'-10'30,"-1"-7"-7,5-3-5,8 1-1,0-5-2,5 5-2,-2-5-3,3 7-3,-6-3 0,1 5-1,-8 1-1,-2 4-1,-9 1-1,0 5-1,-13 4-1,12-5-2,-12 5-1,0 0-3,0 0-3,0 0-7,0 0-12,-10 13-10,-4-9 2,3 7 0</inkml:trace>
  <inkml:trace contextRef="#ctx0" brushRef="#br0" timeOffset="771">100 357 28,'5'15'18,"0"-3"-2,3-2 1,5 5-2,-2-2-2,7 5-4,-3 0-1,5 3-2,-4-2-2,5 3-1,-2-1-1,-1 0-1,0 0 0,-1-4 0,-3-1 0,-1-2 0,-2-3 0,-2-3 0,-9-8-1,10 9 1,-10-9-2,0 0-2,0 0-6,0 0-19,0 0-7,-1-15 1,-4-6 0</inkml:trace>
  <inkml:trace contextRef="#ctx0" brushRef="#br0" timeOffset="1162">657 217 31,'0'0'30,"0"0"-6,0 0-9,0 0-4,0 0-4,2 14-2,-2-14-1,1 17 1,-1-6-1,4 5 1,-1-1-1,2 7 0,-2 0-1,-2 5-1,0 2 0,0 4-1,-3 1 1,1 1-1,-3-1 0,-2 0-1,2-5 0,-1-5-2,5-2-6,-6-11-13,6-11-14,0 0-2,1-18 1</inkml:trace>
  <inkml:trace contextRef="#ctx0" brushRef="#br0" timeOffset="1532">625 214 26,'6'-15'23,"-6"15"-2,15-13-1,-4 7-6,6 2-5,-1-1-3,4 1-1,4-1-1,4 4 0,-1-1-1,1 2 1,-1-1-1,0 3 0,-3 0-1,-1 2 0,-6 1-1,-4 2 0,-13-7 0,13 19 0,-13-7 0,-2 3 0,-4-1 0,-3 3 0,-5 1 0,1-1 1,-5-1-1,1-1 0,1-2 0,1-3-1,2-1 1,3-3-1,10-6 0,-9 4 0,9-4-1,9-1 0,2-1 0,5 1 1,0 1-1,4 1-1,1 1 2,0 2-1,1 5 0,-2 0 0,-4 3 1,-1 4 0,-3 1-1,-4 1 1,-1 2 0,-6 1-1,-4 2 1,-2-3 0,-2 1-1,-4 0 1,-4-2-1,0-2 2,-5-4-1,-1 1 1,-2-5 0,-3 0 1,-2-2 0,3-3 0,-2-1 0,5 0 0,2-3-1,2 0 0,6-2 0,2 1-1,10 1-1,-13-8-1,13 8-5,-7-16-11,1 4-18,9 2-1,-4-9 1</inkml:trace>
  <inkml:trace contextRef="#ctx0" brushRef="#br0" timeOffset="2373">1466 185 18,'0'0'14,"0"0"-1,0 0 0,0 0-2,0 0-2,0 0-1,0 0-1,0 0-2,1 13-1,-1-13 1,1 18 0,-1-5 0,6 6 0,-6 2 0,1 6-1,-2 3 0,2 5 0,-2 1 0,0 6 0,-1 1 0,-3 1-1,1-1 0,2-1-1,1-5 0,-1-2-1,-2-5 0,3-5 0,-2-8-1,2-3 0,1-5 0,0-9-1,0 0-2,0 0-4,0 0-11,4-14-17,-5-6-2,7-2 1</inkml:trace>
  <inkml:trace contextRef="#ctx0" brushRef="#br0" timeOffset="2814">1431 487 48,'0'0'22,"0"0"0,15-4-3,-3-3-4,8 5-7,5-5-2,7 1-3,7-1 0,6-1-1,1-1 2,4 3-1,-1-3 1,0 5-1,-6-1 1,-1 3 0,-8-1-2,-3 3 0,-6 1-1,-3 0 0,-6 1-1,-3 1 0,-4 0-1,-9-3 0,10 7-1,-10-7-2,0 0-2,0 0-10,0 0-21,1 10-1,-1-10 1</inkml:trace>
  <inkml:trace contextRef="#ctx0" brushRef="#br0" timeOffset="3435">1650 698 0,'0'0'26,"0"0"-3,10 11-6,-10-11-4,3 13-2,-1-1-3,-2 0-1,3 7-1,-3-3-2,2 7 0,-3-1-1,2 1 0,-2-3 0,2-2-1,-2-3-1,1-3 1,0-12-2,-4 14-1,4-14 0,0 0-1,0 0-3,-5-10-2,5 0 0,-2-4 0,2-2 0,-3-5 1,3 0 1,-2 0 2,0-1 6,2 2 0,-2 1 3,4 4 0,-2-1 1,4 6 0,-1-3-1,-3 13 0,14-17-2,-3 11-1,2-2 0,6 3 0,-2-3 0,4 4-1,-1-1 1,2 2-1,-3 0 1,1 3-1,-7 2 0,-2 2-1,-11-4 0,11 18 0,-12-7-1,-2 5 0,-4 0 0,-1 1 0,-4 0 0,0-2 0,-2-1 0,0-2 0,1-2 0,1-3 0,3-2 1,-1-2-1,10-3 0,-10 4-1,10-4 1,0 0-1,0 0 0,12-6 0,0 4-1,-2-1 0,5 2 1,-2-1-1,3 4 1,-3 0 0,1 4 0,-4 2 0,-2 2 1,-2 1 0,-3 3-1,-3 1 0,-1-1 0,-3 0 0,-2-1-1,-2-1 2,-2-1-1,1-3 0,-2 0 2,-1-3 0,0-2 0,0 1 0,-1-3 1,1 0 0,-1-2-1,2 0 1,0-1-1,1-1 0,10 3-2,-15-11-3,15 11-4,-6-14-12,2 0-15,8 5 1,-2-10 0</inkml:trace>
  <inkml:trace contextRef="#ctx0" brushRef="#br0" timeOffset="4466">2037 693 21,'0'0'11,"0"10"2,0-10 0,-1 12 0,1-12-1,-3 14-1,3-14-3,-7 21-2,1-8-1,4 3 0,-3 0-2,3 2 1,0 1-1,3 1 0,0-1-1,3-1 0,2-2 0,4 0-1,-1-6 0,3-1 0,2-3 0,-1-2-1,2-5 0,-1-1 1,0-4-1,-2-1 0,-1-2 2,-1-2-1,-4-1 1,1-1-1,-2-1 1,0 0 0,-3 0 0,3-1-1,-4 2 1,1 0-2,-2 1 1,1 1 0,-1 11-1,-1-16 0,1 16 0,-3-12 0,3 12 0,0 0 0,-2-11 0,2 11-1,0 0 1,-6-14-1,6 14-1,-2-11-2,2 11-6,-2-12-10,-3 2-14,5 10-2,0-22 1</inkml:trace>
  <inkml:trace contextRef="#ctx0" brushRef="#br0" timeOffset="6699">2463 60 30,'0'0'15,"0"0"0,0 0-1,0 0-2,0 0-4,0 0-3,0 0-1,0 0-2,0 0 0,0 0 0,6 12 0,-6-12 0,0 20 0,0-7 0,3 6 0,-2 2 0,0 3 0,-1 4 0,3 2 0,-1 2 0,0 2-1,2 2 1,-2 0-1,2-2 0,1 2 0,0-4 1,0-3-2,0-1 1,1-3 0,-2-4-1,0-3 1,-1-4 0,-2-2 0,-1-12 0,1 13 0,-1-13-1,0 0-1,0 0-4,0 0-9,-4-24-20,11 11 0,-5-11 0</inkml:trace>
  <inkml:trace contextRef="#ctx0" brushRef="#br0" timeOffset="7170">2693 351 44,'0'0'18,"0"-11"-1,0 11 2,0 0-4,0 0-4,0 0-3,1 12-4,-1-12-1,0 12-2,0-12 1,2 22-1,0-7 0,0 3 0,-1 3 1,1 1-1,1 0 0,-1 0-1,0-2 1,-1-3-1,0-2 0,0-6-2,2 0-3,-3-9-10,0 0-19,3-11-1,-2-4 1</inkml:trace>
  <inkml:trace contextRef="#ctx0" brushRef="#br0" timeOffset="7531">2880 342 14,'0'0'27,"0"0"-6,2 16-5,1-7-2,2 7-5,-1-1-2,2 6-3,0 0 0,2 1-2,-2 0 1,1-4-1,0-1-1,-1-2 1,-3-6-1,0 0 1,-3-9 0,0 0 1,0 0 0,0 0 1,0 0-1,0 0 1,7-20 0,-4 7 0,-3-7-1,6 1 0,-2-4-1,2 1 0,-1 0-1,3 0 2,1 1-3,1 3 0,0 2-2,-2 1 1,5 5-2,-3-3-5,6 4-15,-2 2-14,-6-2 1,6 1-1</inkml:trace>
  <inkml:trace contextRef="#ctx0" brushRef="#br0" timeOffset="8001">3273 357 23,'16'0'19,"3"0"-3,-2 0-3,0-2-2,-1-1-1,-4-1-5,0 0 0,-12 4-1,15-10-1,-15 10-1,7-13-1,-7 13-1,1-14 0,-1 14-1,-5-15 0,5 15 0,-11-10-1,11 10 1,-15-5 0,2 6 1,2 2 1,-1 0 0,0 1 0,-2 2 1,0 2 0,2 0 0,1 2 1,0-1-1,1 3 1,0 1 0,1 1 0,1-1 0,2 2 0,0-1 0,0 1 0,0-1 1,3 2 0,0-5-1,2 4 1,-1-4 0,5 4-1,-1-4 1,7 3 0,1-3-1,5 2-1,3-3 0,6-2-2,3 0-2,3-7-5,12 4-10,0-7-20,2-8-1,2 0 0,2-9 0</inkml:trace>
  <inkml:trace contextRef="#ctx0" brushRef="#br0" timeOffset="9243">3627 628 8,'0'0'26,"0"0"1,0 0-12,10 4-3,-10-4-4,0 0-1,0 0 0,14 4-1,-14-4 0,13 5-1,-3-3-1,5 3-1,1-2 0,3 2-1,2-3 0,4 3-1,1-3 1,-2 0-1,-4 0 0,0-1 0,-5 0-1,-3-1 1,-12 0-3,10 0-1,-10 0-4,0 0-9,-13-4-18,13 4 0,-14-12 0</inkml:trace>
  <inkml:trace contextRef="#ctx0" brushRef="#br0" timeOffset="10174">4012-7 9,'0'0'16,"0"0"-2,0 0-3,9 0-1,-9 0-1,0 0 0,0 0-1,0 0-1,0 0 0,0 0-1,7 11-1,-7-11-1,4 14-1,-2-2 1,-2 3-1,3 5-1,0 2 1,0 6 0,2 3-1,-1 5 0,1 4 0,2 1 0,2 1-1,-2 0 0,-1 0 0,2-2 0,-1-4 0,-2-3-1,1-5 1,1-5-1,-3-4 1,-1-5-1,-2-4 1,-1-10-1,3 11 1,-3-11 0,0 0-1,0 0 1,0 0-2,0 0-2,0 0-12,9-1-19,-7-10-1,7 2 0</inkml:trace>
  <inkml:trace contextRef="#ctx0" brushRef="#br0" timeOffset="11056">4337 547 11,'0'0'23,"0"0"-2,0 0-2,0 0 0,0 0-4,0 0-2,0 0-3,0 0-2,11-8-2,-11 8-3,10-5 0,1 2-2,-2-1 1,3 3-2,2-1 1,1 2-1,2 0 1,0 2-1,-1 2 1,1 0-1,-2 0 1,-2 1-1,0 2 0,-3 1 0,-1 1-1,-9-9 1,8 19-1,-8-10 1,-2 0 0,-2 3 0,-3-1 0,-1 1 0,-2-1 1,-1 3-1,-1-2 1,-2 3-1,-2-1 1,-2 1 0,1-1-1,1 1 1,0-1-1,-2-3 1,5 0-1,3-2 1,10-9-1,-12 13 1,12-13 0,0 0 0,-5 10 1,5-10 1,12 4-1,-1-2 0,2-3 0,6 1 0,3 0-1,3 0 0,4-1-1,1-1-1,1 2-2,-4-4-3,6 5-15,-4 0-17,-5-8-1,0 1 1</inkml:trace>
  <inkml:trace contextRef="#ctx0" brushRef="#br0" timeOffset="18446">4887 548 3,'0'0'14,"0"0"0,0 0-1,0 0-1,0 0-1,0 0-2,0 0 1,0 0-2,0 0-1,0 0-1,0 0-2,9 1 0,-9-1-1,18 4-1,-3-1 1,2-1-1,4 1 0,4 0 0,3 0 0,1-1-1,1 1 1,-2-2-1,-1 2 1,-2-1-1,-5-1 0,-4 0 0,-5-1-1,-11 0 0,12 0-1,-12 0-2,0 0-3,0 0-9,0 0-18,-23-4 0,23 4 0</inkml:trace>
  <inkml:trace contextRef="#ctx0" brushRef="#br0" timeOffset="18987">4908 356 22,'0'0'15,"0"0"0,10 1-2,-10-1-2,9 0-1,-9 0-2,19 1-2,-6-1 0,4 2-1,1-1 0,7 1 0,2 0 0,3 1-3,-1-2 1,-1 2-1,-3 0 0,-1-1-1,-6-1 0,-3 0-1,-6 0 1,-9-1-1,9 2-1,-9-2-1,0 0-1,0 0-2,0 0-7,0 0-9,-15 1-13,15-1 3</inkml:trace>
  <inkml:trace contextRef="#ctx0" brushRef="#br0" timeOffset="19598">5225 234 12,'23'10'15,"-3"-2"0,3 3-1,5 2-2,0-1-2,4 4-1,-1-2-2,1 2-2,-3-2 0,1 2-1,-5-4 0,-1 1-2,-8-3 0,-1 0-1,-6-3 0,-9-7 1,11 13-1,-11-13 0,1 9 1,-1-9-1,0 0 0,-8 12 0,8-12 0,-8 11 0,8-11 0,-12 12 0,12-12 0,-13 15-1,5-6 1,-1 2 0,-1 1 1,0 2 0,-4 1-1,-1 2 2,-3 1-1,2 0 0,-2 1 1,2 2 0,-5-2 0,2 0-1,1-3 1,5 0-1,1-4-1,-1 1 1,3-5-1,10-8-1,-13 12 0,13-12 1,0 0-1,0 0 1,0 0-1,0 0 0,0 0 2,-7 10-2,7-10 0,0 0-2,0 0 0,0 0-5,0 0-15,10-2-15,-10 2 0,10-18 0</inkml:trace>
  <inkml:trace contextRef="#ctx0" brushRef="#br0" timeOffset="22402">5941 132 18,'0'0'17,"0"0"-1,0 0-3,0 0-2,0 0-3,0 0-1,0 0-2,0 0-1,0 0 0,6 11-1,-8-2-1,3 4 1,0 3-1,0 4 1,2 3-1,2 5 0,-1 1 0,1 4 0,0-1-1,-1 4 0,-1-2 0,-2 0 0,-2-2 0,0-3 0,-2-2 0,-2-3 0,2-4-1,0-4 1,1-3 0,0-3-1,2-10-1,-1 10-1,1-10-3,0 0-7,4-14-17,-4 14-4,9-29 1</inkml:trace>
  <inkml:trace contextRef="#ctx0" brushRef="#br0" timeOffset="22863">5918 395 11,'0'0'29,"11"3"2,-11-3-8,16-10-9,-3 7-3,-4-6-3,6 2 1,-4-2-3,5 0 0,-4-4-2,4 1-1,0-3 0,3 0-2,1-1 1,0-2-1,2-1-1,-1 3 1,-1 0-1,0 3 1,-5 0-1,-1 4 0,-4 0 0,-10 9-1,12-7 0,-12 7-1,0 0-1,0 0-4,0 0-5,0 0-7,-15 10-14,10-1-3,-5-3 2</inkml:trace>
  <inkml:trace contextRef="#ctx0" brushRef="#br0" timeOffset="23243">6018 388 22,'0'0'16,"0"0"0,11 8 0,-11-8 0,17 12-5,-5-1-2,1 2-3,1 3-1,1 4-1,1 2 0,1 3-1,3 2-1,-4-1 0,1-1 0,-3-3 0,0-3-1,-4-3 0,-2-3 0,-8-13-1,12 13-1,-12-13-1,0 0-6,0 0-11,11-6-15,-15-10 2,8 4 0</inkml:trace>
  <inkml:trace contextRef="#ctx0" brushRef="#br0" timeOffset="23664">6387 242 4,'0'0'22,"0"0"-6,0 0-8,0 0-2,7 13 2,-7-13 0,2 21 1,-2-7 0,2 6-2,-1 1-1,0 3-3,-1 1 0,1 2-1,-3 0 0,1 2-1,-1-1 0,0-2 0,-3-1 0,2-3 0,-1-2-1,1-3 1,-2-3-1,3-5 1,2-9-1,-2 10 1,2-10 0,0 0 1,0 0-1,-1-19 0,2 4 0,-2-2-1,0-6 1,0-2-1,0-3 1,3 0-1,-1-1 0,1 4 2,1 1-2,3 2 3,0 3-2,3 2 2,-3 3-2,1 1 2,1 2-2,3 1 0,2 1-1,0 3 0,1-1 0,1 1-1,3 2 1,3 0 0,-4 2 0,-1 0 0,-3 2-1,0 0 1,-3 2 0,0 0-1,-10-2 1,0 0-1,10 13 0,-10-13 0,0 14 1,-3-5 0,-1 2 0,-4 0 1,-1 1 1,1 1-1,-6 0 1,0 0-1,-2-2 2,1 0-2,-2-3 1,5-1-2,0-2 1,3-1-1,9-4-1,-10 3 1,10-3-1,0 0 0,9 3 0,1-1 0,3 0 0,1 3 1,3-1-1,1 2 1,-1 1 0,-1 2 0,0 0 0,-3 2 0,-2 2 0,-2 0 0,-2 2-1,-3 0 1,0 0-1,-3 0 1,-6 0-1,-1-1 1,-2-1 0,-3-1 1,-3-1-1,-2 0 1,-4-3 1,2 0 0,1-1 0,0-2 0,-1-1 0,-1 0 0,6-3 0,0 0-1,4-3 0,9 2 0,-18-5-1,18 5 0,-12-12-2,7 2-2,5 10-9,-5-15-16,-4-1-8,9 3 2,-3-6-1</inkml:trace>
  <inkml:trace contextRef="#ctx0" brushRef="#br0" timeOffset="24806">6731 289 13,'0'0'18,"0"0"-9,0 0 1,0 0 0,0 0 1,2 11-1,-2-11 1,0 0-4,1 12 0,-1-12-1,6 15-1,-3-6-1,1 5-1,0 0 1,1 4-2,0 3 1,3 3 0,-6 2-2,1 2 0,-1 3 0,0-1 0,-5 1-1,2-1 0,-1-1 0,2-1 0,1-5 0,-1-3 0,1-5 0,2-3 1,-3-12 0,9 15-1,-9-15 0,0 0-3,0 0-2,0 0-4,0 0-7,3-14-11,-7 0-6,5 3 1</inkml:trace>
  <inkml:trace contextRef="#ctx0" brushRef="#br0" timeOffset="25226">6743 571 3,'0'0'23,"9"0"-10,-9 0-1,23 1 0,-6-3 0,9 3-1,0-4-1,9 4 0,-2-5-2,0 5 0,0-4-1,-2 3-2,-7-2-1,-3 2-1,-5 0-1,-4 0-2,-12 0-2,0 0-1,10 2-2,-10-2-4,-13 0-7,13 0-11,-21-5-6,10 5 2</inkml:trace>
  <inkml:trace contextRef="#ctx0" brushRef="#br0" timeOffset="25607">6752 471 11,'0'0'23,"14"-4"-2,-14 4-15,0 0 0,0 0 0,0 0 1,15 3 2,-15-3-2,22 0 1,-7-2-1,5 3-1,2-4-1,6 3 0,0-4-2,1 3 1,-1-2 0,-1 3 0,-5-2 0,0 3-1,-8-1 0,-3 2-1,-11-2-1,12 5 0,-12-5-1,0 0-1,-7 9 1,7-9-1,0 0-1,-12 8-3,12-8-4,0 0-14,-14 2-13,14-2 2,-7-14 0</inkml:trace>
  <inkml:trace contextRef="#ctx0" brushRef="#br0" timeOffset="26167">7268 69 17,'11'-2'28,"-11"2"-2,0 0-14,0 0-3,2 12-2,-1-3-1,-1-9 0,2 23 0,-3-9-1,3 5 0,-1-1-1,-1 5 0,-1 4-2,1 3 1,0 4-2,-2 1 0,-1 0-1,0 3 1,0-2-1,-2 1 1,1-5-1,-1-3 0,0-2 0,2-4 0,0-2-1,-1-7 0,2 0-2,2-14-3,-2 14-4,2-14-9,0 0-15,-2-10 1,3-7 0</inkml:trace>
  <inkml:trace contextRef="#ctx0" brushRef="#br0" timeOffset="26598">7379 375 16,'16'-4'30,"-16"4"-3,0 0-7,0 0-8,6 14-3,-3-4-3,-6 2-1,5 3-1,-2 1 0,3 3-1,-6-1-1,5 2 0,-2-1 0,0-1 0,1-2-1,0-2 0,-4-2-2,3-12 0,1 17-2,-1-17-6,0 0-12,0 0-13,5-18 0,2 5 1</inkml:trace>
  <inkml:trace contextRef="#ctx0" brushRef="#br0" timeOffset="27039">7536 376 26,'0'0'22,"0"0"1,12 5-2,-12-5-4,0 0-6,5 12-2,-5-12-4,4 17-1,0-5-1,1 2 0,1 4-1,-1 0 1,3 3-1,-2-1 0,1 2 0,1-3 0,-2-1-1,-2-2 0,1-4 0,-5-12-1,6 15 1,-6-15 0,0 0 0,0 0 0,0 0 0,4-14 1,-3 4-2,2-6 1,2-1 1,-2-5-2,3-1 0,0-2 0,-4 1 0,5 1 0,0 1 1,1 4-2,-2 2 2,2 2-2,0 4 1,1 1-2,2 0 2,-11 9-4,15-12-3,-15 12-16,10-2-13,-10 2-1,6-10 0</inkml:trace>
  <inkml:trace contextRef="#ctx0" brushRef="#br0" timeOffset="27580">7874 433 22,'22'2'20,"-5"-3"-6,1 0-4,1 1-3,2-1-1,-3 1-2,-2-2 1,-4 2 0,-12 0 0,11-3-1,-11 3 0,0 0-1,4-12-1,-4 12 0,-13-11-2,13 11 1,-8-13-2,8 13 1,-18-10 0,8 6 1,-1 2-1,0-1-1,0 3 1,11 0 1,-21 3-1,21-3 0,-18 5 0,6-2-1,12-3 2,-14 7-2,14-7 2,-16 9-1,16-9 1,-13 13 0,13-13 0,-5 16 1,-5-6 0,5 1 1,0 1 0,0 3 0,-1 0 0,1 2 0,-4-3 0,3 3 0,5-3 0,-2 1-1,-1-3 0,6 1 0,-2-13-1,12 17 0,0-10-2,3-4-2,8 3-3,-3-7-3,8 5-9,0 1-17,-5-10 0,4 5 1</inkml:trace>
  <inkml:trace contextRef="#ctx0" brushRef="#br0" timeOffset="28431">8125 609 10,'0'0'25,"0"0"-9,0 0-2,0 0-2,45 19-1,-45-19-2,0 0-2,0 0-1,47 4-1,-47-4-1,0 0-1,0 0 0,47 4-1,-47-4-2,0 0 1,0 0-2,0 0 0,44 9-5,-44-9-5,0 0-9,0 0-12,0 0 0</inkml:trace>
  <inkml:trace contextRef="#ctx0" brushRef="#br0" timeOffset="28801">8401 133 20,'0'0'25,"0"0"-10,0 0-7,0 0-2,0 0-1,0 0-1,0 0 1,0 0 0,0 0 1,0 0 0,23 48 1,-23-48-1,0 0 0,9 59-1,-9-59 0,15 51-2,-15-51 0,15 61-2,-15-61 1,7 68-2,-7-68 1,8 70-1,-8-70 0,-4 60 1,4-60-1,-4 52 0,4-52 0,0 0 0,-7 49-2,7-49 0,0 0-2,0 0-6,0 0-13,0 0-12,0 0 2,0 0-1</inkml:trace>
  <inkml:trace contextRef="#ctx0" brushRef="#br0" timeOffset="29342">8670 493 33,'0'0'16,"0"0"1,0 0-1,0 0-2,0 0-3,0 0-4,0 0-2,0 0-3,41-21-1,-41 21 0,0 0-1,49 3 0,-49-3-1,0 0 1,42 14 0,-42-14 0,0 0-1,0 0 1,0 0 0,22 46 1,-22-46-1,0 0 1,0 0 0,-29 47 0,29-47 0,0 0 0,0 0 0,-49 52 0,49-52 1,0 0 0,0 0 0,-44 49 0,44-49 0,0 0 0,0 0 0,0 0 0,-27 48 1,27-48-1,0 0 0,0 0 0,0 0 0,53 39-1,-53-39 0,45 11 0,-45-11-1,56 9 0,-56-9-1,44 4 0,-44-4-4,0 0-6,51 0-25,-51 0-1,0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8:27.1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1 330 0,'0'0'13,"10"-4"-2,-10 4-1,0 0-1,0 0 1,0 0-1,0 0-1,0 0-2,0 0-1,0 0 0,0 0-1,0 0 0,0 0 0,0 0-1,0 0 1,0 0-1,0 0 0,0 0 0,0 0-1,0 0 1,4 12-2,-4-12 1,1 16 0,0-3-1,0 2 0,0 0 0,0 0 0,0 2 0,1 0 0,1-4 0,2-1-1,-5-12 1,16 10 0,-5-10 0,2-3-1,1-4 1,3-5-1,-2-1 1,0-2 0,-2-2 0,0 3 1,-4-1 1,0 5 0,-5-1 0,-4 11-1,6-11 1,-6 11-1,0 0 0,0 0-2,0 0 0,0 0-1,0 0 1,0 0 0,13 13-1,-13-13 1,13 16 0,-4-3 0,1-1 0,-1 3 0,2-2 1,1 1-1,-4-2 0,1 0 1,2-5 0,1-4 0,5-4 0,2-6 0,4-8 0,2-3 0,2-5 0,0-4-1,-3 0 1,0 0 0,-6 0 2,-3 5-2,-6 3 2,-1 5-1,-5 3 0,-3 11 0,3-12 0,-3 12-2,0 0-1,0 0-2,0 0-5,0 0-7,0 0-12,0 0-11,0 0-1,10 3 2</inkml:trace>
  <inkml:trace contextRef="#ctx0" brushRef="#br0" timeOffset="962">728 16 2,'0'0'26,"0"0"-3,0 0-8,0 0-6,0 0-2,0 0 0,0 0-3,-1 11 0,1-11 0,-1 12-1,1-1 0,1 1 1,-1 3-1,2 6 0,-2-1 0,1 7 0,-1 1-1,0 4 1,-2-3-1,3 3 0,-3-6 0,2-2-1,0-6 1,2-3-1,0-6 0,-2-9 1,9 4-1,-9-4 1,16-10-1,-7 1 0,0-3 1,3 1-1,-2-2 0,-1 3 0,1-1 1,-1 3-1,-9 8 0,14-11 0,-14 11 0,15-5 0,-15 5 0,15 0-1,-15 0 0,16 3 1,-16-3-2,17 8 2,-17-8-1,12 15 0,-6-5 0,-1 2 1,0 2-1,0 2 1,-2 1 0,0 2-1,-1-1 1,0-3-1,1-1 0,-1-4 0,-2-10 0,8 12-1,-8-12-1,17-12 0,-4 2-2,0-8-1,5 2 1,-1-5-1,4 1 1,-5-1 1,1 7 1,-2 1 2,-4 3 1,0 5 2,-11 5 0,13-5 0,-13 5 0,0 0 0,0 0-1,12 12-1,-12-12 0,5 14 0,-5-14 0,10 21 0,-5-8 0,0 1 0,1 2 1,0 0-1,0-1 0,1-2-1,-1 0-2,-6-13-5,18 5-20,-5-7-8,-3-13-2,3 0 1</inkml:trace>
  <inkml:trace contextRef="#ctx0" brushRef="#br0" timeOffset="1913">1314 89 25,'14'7'33,"-14"-7"2,0 0-1,13 0-22,-13 0-6,0 0-3,0 0 0,0 0-3,0 0-1,0 0-5,0 0-10,4 10-18,-4-10-1,0 0 0</inkml:trace>
  <inkml:trace contextRef="#ctx0" brushRef="#br0" timeOffset="2193">1576 252 22,'10'-6'32,"-10"6"-5,0 0-8,0 0-7,-15-1-3,15 1-2,-16 3-3,6 0-1,-2-1 0,0 4-1,-3-2 0,5 1-1,-5 1 0,2 2 0,2 3-1,-2-1 0,1 4 1,0 0-1,3 2 1,2 2 0,1-1 0,5 1 1,0-1-1,5 0 1,2-4-1,5 0 0,3-2 0,3-2 0,5-3-1,1-4 0,2 1-4,-3-5-2,4 3-11,1-5-18,-7-7-2,2 2 2</inkml:trace>
  <inkml:trace contextRef="#ctx0" brushRef="#br0" timeOffset="2764">1731 0 11,'0'0'18,"0"0"-5,0 0-4,0 0-1,0 0 0,0 0-1,0 0-1,0 0 2,0 0-1,9 9-1,-9-9-1,0 0 1,4 14-1,1-4-1,-3 4 1,4 4-1,-2 2 0,2 5-1,-4 1 0,4 4 0,-2 0-1,0 1 0,1-4 0,0-1-1,1-5 0,1-3 0,2-9 0,4-5-1,1-6 0,5-5 0,0-5 0,4-4 0,1-2-1,-1 0 1,-2 0 0,-2 3 0,-5 2 1,-1 5 0,-13 8 0,15-7 0,-15 7 0,9 10 0,-9-10 0,5 21 0,-2-8-1,0 4 1,0 0-1,0 0 1,-1 0-1,2-2 1,-1 1-1,2-3 1,-1-1 0,-1-2-1,1-1-1,-4-9-1,9 15-3,-9-15-10,0 0-21,12-1-1,-7-9 1</inkml:trace>
  <inkml:trace contextRef="#ctx0" brushRef="#br0" timeOffset="3465">2452 233 1,'0'0'23,"0"0"2,0 0-13,0 0-4,4 9 1,-1 0 1,-3-9 0,2 25 2,-4-10-1,3 7-2,-3-4-2,4 7-1,-2-3-2,0 1-1,1-3-2,1-4-2,3 1-6,-4-8-12,-1-9-16,11 6 0,-11-6 0</inkml:trace>
  <inkml:trace contextRef="#ctx0" brushRef="#br0" timeOffset="3816">2923 215 5,'0'0'28,"0"0"1,-14-6 0,1 5-17,0 3-10,-3 2-1,-1 1 0,-3 2 1,-1 4 0,0-1 0,3 4 1,-2-4-1,2 1 0,5-1-1,0-1 0,4-2 0,9-7-1,-8 15 0,8-15 0,7 12 0,2-4 1,3-1-2,3 0 2,1 2-1,1-1 0,-1 1 0,-3 0 0,-3 0 0,0 0 0,-2 1 0,-4 0 1,-2-1 0,-2 3 1,-1-3 1,-1 4 1,2-13 0,-10 18 0,-1-9 1,11-9 0,-18 12-1,18-12-1,-20 9-1,9-5-1,0-2-1,1 0 0,0-1-1,-1-2-1,11 1-3,-15-2-9,15 2-22,0 0-1,-9-15 1</inkml:trace>
  <inkml:trace contextRef="#ctx0" brushRef="#br0" timeOffset="4477">3169 287 28,'0'0'14,"0"0"2,9-5-1,-9 5 0,0 0-2,4 10-4,-1 0-2,-5 1-2,3 4 0,-3 3-1,2 5 0,-3-3 1,2 5-1,-3-1-1,3-1 0,1-5-1,2-2 0,0-4-1,-2-12-1,15 7 0,-3-12-1,7-4-1,1-9 0,5-1-1,1-6 1,3-1 0,-1 1 1,-3 3 2,-1 2 0,-7 2 2,-1 9 0,-6 1 1,-1 6-1,-9 2 0,10 7-2,-10-7 0,8 16 0,-6-3-1,0 1 1,1 4-1,0 1 1,-2-2 0,1 1 0,-2 0 0,1-2 2,-1 0-3,0-5 0,0-1-3,0-10-2,4 14-11,-4-14-21,12 0-1,-3-6 1</inkml:trace>
  <inkml:trace contextRef="#ctx0" brushRef="#br0" timeOffset="5078">3684 457 16,'0'0'29,"-12"-9"0,12 9-5,5-14-10,-2 3-6,3-1-5,1 1-3,1-3 0,1 3 0,0 3 0,-9 8 0,17-10 1,-17 10-1,12 4 1,-12-4 0,8 18 0,-6-4 0,1 1 0,-1 4 0,-1 1 1,-2-1 0,1 2 1,-4-3 1,2 2-1,-6-6 1,1 2 0,-6-7 0,4 1 0,-4-5 0,2-1-1,-3-4 0,1-2-2,2-5-1,1-4-4,3 2-6,-3-9-18,5-4-9,5-4-1,2-6 0</inkml:trace>
  <inkml:trace contextRef="#ctx0" brushRef="#br0" timeOffset="5478">3987 73 8,'0'0'28,"0"0"-6,0 0-9,0 0-2,0 0 0,0 0 0,3 11 0,-8-1-2,7 9-2,-6 0-2,4 7-1,-6 1 1,3 8-1,-2 1 1,1 7-1,-3-4 0,-1 2-1,0-1 0,1-3 1,1-5-3,0-5 0,2-7-1,2-6-2,2-1-2,0-13 0,0 0-5,0 0-6,13-5-13,-4-4-9,-8-6 0,4 0 2</inkml:trace>
  <inkml:trace contextRef="#ctx0" brushRef="#br0" timeOffset="5839">3791 239 15,'0'0'30,"0"0"1,-4 9-3,4-9-17,17 2-4,-5-3-2,9 3 0,5-4-1,9 3 0,1-4-1,6 2 0,3-1-2,3 0 0,-2 0 0,-3 0-1,-5 2-1,-7-2-5,-2 2-19,-5 4-10,-13-6 0,-2 5 1</inkml:trace>
  <inkml:trace contextRef="#ctx0" brushRef="#br0" timeOffset="6369">4568 214 17,'0'0'21,"0"0"-5,0 0-1,0 0-2,0 0 0,4 16-3,-10-7-1,5 8-1,-6 1 0,5 8-2,-5 1-1,1 6-1,-4 2 0,4 4 0,-2-1-2,3-1 0,-2-3-1,0-5 0,3-4-2,0-6-1,4-2-2,-4-8-2,4-9 0,-5 10-2,5-10-1,0 0-2,0 0-3,-6-13-10,-3-4-5,9 5-2</inkml:trace>
  <inkml:trace contextRef="#ctx0" brushRef="#br0" timeOffset="6670">4386 415 25,'0'0'23,"0"0"-4,0 0-3,0 0-3,9 0-3,6 8-2,1-6-1,7 6 0,2-6-2,9 5 0,0-3-1,4 2-1,-1-4-1,-2-1-2,-1 1-3,-6-6-3,1 5-6,-8-6-11,-10-3-12,4 2 1,-10-5 0</inkml:trace>
  <inkml:trace contextRef="#ctx0" brushRef="#br0" timeOffset="6980">4739 211 13,'0'0'26,"0"0"1,0 0-16,0 0-3,0 0-2,10 7 2,-10-7 0,1 24-1,-2-6 0,1 6-1,-3 2-2,2 5 0,-4 1-1,2 4 1,-2 0-1,1-1-1,0-5 1,2-1-1,0-8-1,5-5-1,4-5-2,3-10-2,11-3-3,-1-12-3,9 3 1,-1-11 0,5 4 3,-2-4 2,-1 3 4,-2 3 3,-9 2 4,-2 6 2,-6 1 0,1 11 0,-12-4-2,6 18-2,-5-4-3,-1 6 0,-3 1-1,4 5 1,-4 0-1,2-1 1,-1-5-1,2-2-1,-1-1-3,1-17-5,1 9-22,-1-9-5,0 0-2,16-20 0</inkml:trace>
  <inkml:trace contextRef="#ctx0" brushRef="#br0" timeOffset="7481">5167 533 2,'0'0'24,"0"0"-3,16 10-11,-6-10 1,4 6 0,0-7 3,4 6-2,-1-9-2,5 6-3,-4-9-4,3 1-2,-2-2 0,-1-4-1,-4 1 1,0 0 0,-4-1 1,-1 1 1,-5-2-1,-1 3 0,-4-1 0,1 11 0,-5-13-1,5 13-1,-16-9 0,16 9-1,-19-2 1,9 5-1,0 1 1,-2 1 0,1 1 0,1 2 0,-1 1 0,1 1 1,-1 1-1,0 1 1,1-1-1,0 5 2,0-4-1,2 6 1,0-2-1,4 0 2,1 0-1,4 2 0,-1-5 0,4 2 0,1-4 0,4 0-1,2-2 0,4-2 0,2-1-3,0-5-5,8-2-20,5 0-9,-1-8-2,7 0 2</inkml:trace>
  <inkml:trace contextRef="#ctx0" brushRef="#br0" timeOffset="8192">5983 455 9,'0'0'28,"0"0"1,0 0-6,0 0-13,0 0-4,-13-3 0,13 3-1,-14 3 0,14-3-1,-19 6 0,9-1-1,-2-2 0,1 4-1,-3-2 0,2 4 0,-1-1-1,0 2 1,1-1-1,-1 4 1,0-1 0,2 3 0,-2-2 0,2 4 0,-1-2-1,5 2 1,-2-1 0,6-1-1,1-1 1,5-1 0,1-1-1,4-3 0,4 0 0,2-2-1,4-3-1,0-3-1,6 2-5,-4-8-7,4-3-21,3 3-3,-3-6 2</inkml:trace>
  <inkml:trace contextRef="#ctx0" brushRef="#br0" timeOffset="8743">6132 505 21,'0'0'18,"0"0"-5,11-12 0,-11 12 1,10 3 0,0 4-2,-10-7-2,19 11-3,-8-5-2,5 6-2,-3-1-1,3 2 0,-2 1-2,2 2 1,-2-1-1,1 1 1,-3-1-2,-2-1 1,0 2 0,-3-2-1,-3-1 1,-2-1-1,-2 3 1,-2-4-1,-4 1 2,1-2-2,-6-2 3,2 3-2,-3-5 2,-1-2-1,-1-4 1,0 0 0,0 0 0,0-3 0,1-4 0,3-3 1,-3 3-1,13 7 1,-13-16-2,13 16 2,-7-17-2,7 17 1,-1-11-1,1 11-1,1-11 1,-1 11-1,7-9-1,-7 9 1,14-11-2,-14 11-1,22-8-3,-8 1-1,7 7-5,-5-7-6,3 0-18,7 5 1,-5-5 1</inkml:trace>
  <inkml:trace contextRef="#ctx0" brushRef="#br0" timeOffset="9364">6634 498 23,'0'0'28,"0"0"1,-15 5-14,4-6-9,-3 5-2,0-1-1,-1 2 1,-1 0-1,0 3-1,1-4 1,0 3-1,4-2 0,11-5 0,-15 12-1,15-12 1,-8 14-1,8-14 0,8 17-1,2-6 0,1 1 0,2-1-1,1 3-1,3-2 0,1 1-1,-3 0 0,-1 0 0,0-2 1,-5 5 0,0-5 0,-4 0 1,-2 1 2,-3-12 2,-5 17 0,5-17 2,-17 17 0,3-17 0,1 7 1,-4-7-1,3 6 0,-3-6-2,3 3-1,0-4-1,3-5-1,2 5-1,9 1-3,-12-8-6,7-3-18,4-3-8,6 0 2,0-7-1</inkml:trace>
  <inkml:trace contextRef="#ctx0" brushRef="#br0" timeOffset="9914">6791 638 1,'12'10'28,"-12"-10"0,0 0-5,17 10-9,-17-10-8,21 7-3,-7-5-1,1 0-1,2-3 0,0-1-1,0-1 1,-1-2 1,-2-3-1,-1 0 1,-3-1-1,-10 9 1,11-18 0,-8 9 0,-3 9-1,-3-16 0,3 16-1,-13-14 1,2 10-1,1 0 0,-4 2-1,0 0 1,-2 2 0,3 1 0,-4 2 0,3 1 0,1 0 1,-1 3 0,0-1 0,1 3 1,1-1 0,2 3 0,-1-2 1,4 5-1,-2-2 1,3 4 0,2-2-1,2 3 1,0 1-1,3 0 0,1-1 0,3 0-2,2-2 1,2 0 0,1-4-1,6 0-1,3-4-3,-1-6-8,5-2-18,5 1-7,-5-5 2,8 1 0</inkml:trace>
  <inkml:trace contextRef="#ctx0" brushRef="#br0" timeOffset="10786">7453 430 14,'-2'-10'26,"2"10"-5,0 0-9,-3 9-3,2 3 1,-3-2-3,2 8 0,-3 0 0,5 9 0,-2-2-2,2 7 0,-4 0-1,3 6 0,-4-2-1,3 5-1,-2-4 0,-1 5-1,0-5 0,0-1 0,-1-3-2,1-2 2,2-7-2,-2-2 2,2-5-1,1-3-1,0-5 0,2-9-3,-3 10-1,3-10-6,0 0-11,-4-10-13,0-3 1,2-1 1</inkml:trace>
  <inkml:trace contextRef="#ctx0" brushRef="#br0" timeOffset="11136">7221 782 20,'0'0'27,"-5"-9"-13,5 9-4,13-4 1,-3 3 1,8 0 1,0-5-2,10 4 0,-1-4-4,8 5 0,1-5-3,3 5 0,-1-4-2,0 5-2,-1 1-3,-6-2-8,0 0-16,-5 3-9,-7-5 2,0 3-1</inkml:trace>
  <inkml:trace contextRef="#ctx0" brushRef="#br0" timeOffset="11517">7764 828 7,'0'0'26,"-10"1"2,10-1-14,0 0-7,-7-17 1,7 17 0,7-21-1,2 11 1,1-3-3,4-1-2,3 3-2,2-3 0,1 4-1,0 3 2,2 3-1,0 2 0,-4 4 1,0 3-1,-6 4 0,-1 1-1,-5 3 0,-4 1 0,-3 4 0,-3 0 0,-4-2 1,-2 2 0,-3-7 1,-1 4 1,-3-5 0,2 0 1,-3-5 0,2 0 0,0-4 0,1 0 0,1-5-1,0 0-1,4-1-1,1-2-2,9 7-3,-17-16-4,17 16-7,-9-15-14,4 2-8,7 1 1,-2-5 0</inkml:trace>
  <inkml:trace contextRef="#ctx0" brushRef="#br0" timeOffset="12048">8068 715 22,'0'0'27,"0"0"1,0 0-14,0 14-9,0-14 0,6 22-2,-3-11 1,4 8 0,-1-4 1,3 3-1,-1-4 1,2 5 0,-3-4-2,3 1 2,-4-2-2,2 1 1,-6-3-3,3 0 2,-5-3-2,0-9 2,0 15-1,0-15 0,0 0 0,-6 9 1,6-9 1,0 0 0,0 0-1,-5-10 0,4 0 0,-1 0-2,1-4 2,1-1-3,0-2 1,1-1-1,4 1 0,-3 2 0,2 3 0,3 0 0,-7 12 0,22-12-1,-6 5 1,2 5 0,5 2-1,1-2 0,5 2 0,1 0 0,2 0 0,-3 2-2,3 3-2,-6-5-11,1 1-16,-1 2-6,-8-2-1,3-1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8:41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48 243 15,'0'0'16,"0"0"-1,5 9-1,-5-9 0,0 0 0,4 13-2,-4-13-2,-1 15-2,-2-5 0,3 5-2,-3 4-1,1 4-3,-2 1 1,1 4-2,0 2 0,1 5 1,-2 0-1,1 4 1,-1-4 0,2 3 1,-3-4-2,0 0 2,1-6-1,1-3 0,1-6-1,0-3 0,0-4-2,2-12 0,0 13-2,0-13-2,0 0-6,0 0-18,13-6-9,-4-8 2,-2-6 0</inkml:trace>
  <inkml:trace contextRef="#ctx0" brushRef="#br0" timeOffset="441">298 492 3,'13'3'30,"-13"-3"2,0 0 1,0 0-17,0 0-8,2 15-3,-2-15 0,-3 15 1,0-3-2,5 5 2,-4 0-3,2 4 1,-2 1-3,1 2 2,1 1-2,-1-2 0,1-4-1,-4-2 0,4-3-2,0-5-3,3 3-6,-3-12-14,0 0-13,10-2 2,-3-10 0</inkml:trace>
  <inkml:trace contextRef="#ctx0" brushRef="#br0" timeOffset="811">538 491 7,'0'0'29,"4"9"0,-4-9-7,1 14-13,3-3 0,-4 1-3,3 6 2,-1-1-2,2 5-1,0 1-2,2 2 0,-2-2-1,1 0 0,1-4-1,-2 0 0,1-6 0,-1-4 0,-4-9-1,1 10 1,-1-10 1,0 0 0,0 0 0,12-12 0,-8 2 0,3-3 0,2-2-1,2-7 0,-2 0 0,4-3-1,0-3 0,0 2-1,4 4 0,-5-2-4,8 7-7,-7 3-21,0-5-3,1 5-1,-3-1 2</inkml:trace>
  <inkml:trace contextRef="#ctx0" brushRef="#br0" timeOffset="1272">1032 507 17,'24'-5'19,"-5"0"-1,-2 0-1,-1 1-2,-16 4-4,17-10-2,-17 10-1,0 0-1,5-12-2,-5 12-1,0 0-2,-5-10 0,5 10-2,-11-7 0,11 7-1,-14-5 0,14 5 0,-19 0 1,8 2-1,-1 1 1,-2 1 0,-1 4 1,-1 1 0,0 3 0,-3 0-1,1 4 2,2-1-2,1 4 2,2 0 0,5 1 1,0-2-2,7 1 2,1-2 0,7 0 0,-2-2-1,6 0 0,2-5 0,2 0-1,3-1-1,0-3-2,6 3-7,-4-8-14,3-4-13,4-2-1,-2-2 0</inkml:trace>
  <inkml:trace contextRef="#ctx0" brushRef="#br0" timeOffset="1783">1349 692 5,'-4'13'33,"4"-13"0,0 0-3,11-2-16,-11 2-4,17 0-1,-7-2-3,6 4-2,-1-2-2,4 0-1,0 1 0,-1 1-1,1-2-2,-5 0-2,3 3-6,-7-4-15,-10 1-11,18-10 2,-15 1-1</inkml:trace>
  <inkml:trace contextRef="#ctx0" brushRef="#br0" timeOffset="2244">1744 172 23,'0'0'28,"0"0"-1,0 0-13,-2 10-4,2-10-2,-4 13 1,5-1 1,-1-12-1,-2 22-1,-1-10-1,4 4-2,-5-2-2,5 6 0,-2 2 0,2 4-2,-2 2 1,2 3-2,-2 2 0,1 2 0,1 2 0,-2 1 0,1-6-2,0 0 4,1-3-2,-1-4 0,1-5 0,-1-4-2,1-3 0,-1-13-1,3 16-3,-3-16-8,0 0-23,-3-15-1,3 1 1</inkml:trace>
  <inkml:trace contextRef="#ctx0" brushRef="#br0" timeOffset="3776">2002 622 7,'0'0'20,"0"0"-3,0 0 0,0 0-2,0 0 0,0 0-3,0 0 0,0 0-2,0 0-2,0 0-1,0 0-1,0 0-2,0 0 0,0 0-1,0 0 0,0 0-1,-2 15 1,4-5-1,0 0 1,1 3-1,-3 2-1,1 4 1,0-2-1,2 2 1,-1-1-1,1 0 0,-1-2-1,1-3 1,-1-3-1,-2-10 0,3 17-3,-3-17-5,0 0-27,15 4-3,-6-9-1,3-5 0</inkml:trace>
  <inkml:trace contextRef="#ctx0" brushRef="#br0" timeOffset="7621">367 20 17,'1'-12'27,"-1"12"-9,0 0-4,0 0-1,0 0 0,3-11-1,-3 11-2,0 0-1,0 0-1,0 0-2,0 0-1,0 0-1,0 0 0,0 0-2,0 0 1,0 0-2,0 0 0,0 0-1,3 11-1,-3-11-3,0 0-4,11 18-17,-3-7-11,-8-11-2,15 7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8:08.2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2278 199 10,'-5'-12'7,"-6"0"1,1 0 0,-5-1 0,0 1-1,-2 1 0,-5 0-3,-1 0-1,-5-1-1,-4 3 0,-6-2 0,-1 1 1,-4 0-1,-2 2 1,-5-3 0,-1 3 1,-7 0 0,0 1 0,-4 2-1,-3 2 1,-6 1-2,-3 4 0,-4 1-1,-2 5 1,1 1-1,0 2-1,0 3 1,1 1 0,4 4 0,0 0 0,0 5 1,5 2-1,0 1 1,3 4 0,3 3-1,1 0 0,2 3 0,4 1 0,4-2 0,2 0-1,6-2 1,-1 0 0,8 2-1,6 1 1,7-2-1,7 0 0,8 1 1,11 1 0,6 0-1,12 2 1,7-5 0,7 0 0,9 2 0,5-2 0,6 1 0,5-1 0,8-2 1,5 0-1,5-3 0,6 1 0,6-4 1,8 0-1,6-4 0,9-1 0,3 0 0,7-3 1,5-3-1,5-2 0,4-4 0,3-2 0,0-2 1,2-5-1,3-6 0,0-1 0,-1-1 0,0-2 0,-1-1 0,0-2 0,-3 0-1,-3 0 0,-6-2 0,-5-2 0,-8-2 1,-7-3-1,-12-2 1,-8-2-1,-13-1 1,-9-3 0,-14-3 0,-9 0 0,-11-3 0,-8 0 0,-11 0 1,-9 1-1,-9-3 1,-7-2-1,-9 3-1,-9 1 1,-9-4-1,-8 1 0,-10-1-1,-6-3 1,-8 1-1,-9 2 0,-9-1 0,-10-1 0,-5 1 1,-10 3-2,-5 2 2,-9 2-1,-7 5 0,-8 3 1,-3 4 0,-4 3-1,-7 5 1,-2 3 0,-4 2-1,-2 5 1,2 3 0,-2 3 0,1 4-1,3 2 0,3 6-2,0 4-2,7 10-8,1 5-21,1 0-2,5 8 0,-6-2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0.1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130 129 0,'0'0'11,"0"0"-3,0 0-1,-7 10-2,7-10 0,0 0-1,0 0 0,0 0-1,-2 10 1,2-10-1,0 9-1,0-9 1,-2 12-1,1-1 1,2-1 0,1 4-1,-1 3 1,0 2 0,1 3-1,1 2 1,2 3 0,0 1 0,-2 4-1,3 0 0,2 0 1,-2 1 0,1-1-1,-2-2 0,1-1 1,-1-3-1,2-2 0,-3-3 0,1-4-1,-4-2 0,3-3 0,-4-12-1,4 15 1,-4-15-3,0 0-4,0 0-8,0 0-14,3-18 0,1 3 0</inkml:trace>
  <inkml:trace contextRef="#ctx0" brushRef="#br0" timeOffset="581">0 145 6,'0'0'15,"0"0"-3,4-12-3,-4 12-2,9-6-1,-9 6-1,14-8 0,-14 8 1,17-7-1,-6 3 0,4 2 1,0-2-3,8 3 0,0-1 0,4 1-1,-1 0-1,0 2 0,-1-1 0,2 2 0,-5-1 0,-1 2-1,0 3 0,-3-1 0,-1 1-1,-4 1 1,1 0 0,-7 3 0,4-1 0,-3 2 0,-8-11 1,3 20 0,-5-4 0,-1 1 1,-8 1 1,5 1-2,-8 0 2,-1 1-1,-1 0 1,3-1-2,-2-5 1,3-2-1,1-2 0,1-2 0,10-8 1,-16 12-1,16-12 1,-12 5 0,12-5-1,0 0 1,0 0-1,0 0-1,0 0 0,0 0-1,0 0 0,15 4 1,-15-4-1,22 5 0,-10-1 1,3 2-1,5-1 1,2 2-1,0-1 1,2 0-1,0 4 1,-2-2-1,4 2 1,-2 1-1,-2 0 1,-3 1 0,2 2-1,-5-2 1,1 2 0,-4 0 0,1 0 0,-4-1 0,-4 1 0,-2-2 0,-4 1 0,-1 0 1,-5-1 0,-1-1 0,-4 0 0,-4 0 0,-3-2 1,-1 2 0,-5-4-1,-1 1 1,-6-3 1,0 3-1,-2-4 0,-1 0 0,0-2 0,1 0 0,-1-1 0,3-1-1,2-3 1,2 0-1,2-2 0,3 0 0,4-3 0,4 1-1,4 0-4,1-4-3,9 11-11,11-18-16,0 3-2,7 3 1</inkml:trace>
  <inkml:trace contextRef="#ctx0" brushRef="#br0" timeOffset="1702">898 683 17,'0'0'14,"-18"-8"-2,7 1 0,1 0-1,-1-4 0,3 2 1,0-3-2,5 0 0,0-4-2,8 4-1,0-2-2,8 0-2,2-1-1,4 1-1,2 1-1,3 4 0,-2 0 0,2 2 0,-1 2-1,-1 4 0,-2 4 0,-2 1 1,-2 4-1,-1 4 1,1 0-1,-4 3 0,-2 0 1,-1 2 0,-2-1 0,-2 2 0,-2-2 1,-2 0 0,-2-3 1,-3 2 0,-3-5 1,-1 3 0,-10-7 1,2 1 0,-6-3 0,-2-1 0,-2-3-1,0 1 0,-1-3-1,1 0-1,5 0 0,1-1-1,4 1-1,3 0 0,3 2-4,0-5-7,10 5-18,2-13-6,2-2 1,8-3 0</inkml:trace>
  <inkml:trace contextRef="#ctx0" brushRef="#br0" timeOffset="2353">1386 25 19,'0'0'12,"0"0"0,0 0-1,0 0-2,0 0-3,0 17-2,-2-4 0,-1 4-1,-1 4-1,2 7 1,-2 6 0,0 4-1,0 5 0,-2 3 0,1 4 1,0 3-1,0-2 0,1 0 0,2-7-1,1-2 1,1-6-1,2-6 0,0-7 0,1-8-2,0-3-2,-3-12-5,0 0-13,17-6-8,-15-13 1</inkml:trace>
  <inkml:trace contextRef="#ctx0" brushRef="#br0" timeOffset="2724">1632 0 6,'0'0'22,"4"21"-10,-4-3-6,-2 6 0,2 6 2,-4 8 0,2 8 0,-3 3 1,3 9-2,-3-1 1,2 4-2,-1-1 0,2 1-1,-1-8-1,3-5-1,-1-7-2,3-8 1,-2-8-1,2-8 0,-1-6-1,-1-11-5,0 0-9,4-21-17,-9-7 1,1-4-1</inkml:trace>
  <inkml:trace contextRef="#ctx0" brushRef="#br0" timeOffset="3044">1178 235 20,'-1'10'18,"1"-10"-5,6 13-1,8-6 1,4-5 0,13 2-2,7-6-2,15 2-1,4-12 0,7 6-2,7-4-2,4 2-1,-1-1-1,-2 2-1,-9 1 0,-4 4 0,-8 2-1,-9-1-2,-8 1-2,-12-2-4,-3 7-9,-5-3-17,-14-2 2,0 0-1</inkml:trace>
  <inkml:trace contextRef="#ctx0" brushRef="#br0" timeOffset="3695">2027 604 12,'-13'-6'7,"1"-1"0,3 0 3,1-2 0,8 9 0,-4-22 2,8 10-1,3-4 0,7 3-3,3-4-3,6 4-2,1-1-1,4 4-1,-1 3 0,2 3-1,-2 5-1,-1 1 1,-4 5-1,-1 1 1,-4 5 0,-3 1 0,-4 3 0,-1 2 0,-6 1 1,-1 3 0,-6-1 1,-2 3 1,-7-3 0,-1 1 0,-5-6 1,-2 1 0,-4-5 0,-3-1 0,-3-7 0,3 0-1,-2-5-1,2 0 0,3-3 0,3-2-1,2-1-2,3-4-1,8 3-5,-1-5-8,5-4-19,9 2-1,2-6 1</inkml:trace>
  <inkml:trace contextRef="#ctx0" brushRef="#br0" timeOffset="4567">2421 441 6,'0'0'14,"0"0"-2,0 0-1,0 0-2,0 0-1,0 0-2,0 0 0,0 0-1,0 0 0,0 0-1,6 11-1,-3-1 0,0 3 1,2 4-1,-1 1-1,1 5 2,0-1-2,-1 3 1,-1-1 0,0-3 0,-1-4-1,0-3 1,0-4 0,-2-10 1,0 0-1,18-4 1,-4-14-1,5-4-1,1-6 1,5-2-1,2-2 0,1-1-2,-2 4 1,-5 7 0,-2 2-1,-5 8 0,-1 3 0,-4 5 0,-9 4-1,14 4 1,-7 6-1,-1 2 0,1 6 1,0 2-1,1 2 1,1 3 1,-1-1-1,1-2 1,0-1-1,-1-3 1,-1-4 0,2-5 0,-9-9 1,18 9-1,-8-12 1,3-6 0,-1-2-1,4-3 1,-2-2-1,2-2 0,-1 1 0,0 0-1,-2 2 0,-2 1 0,0 2 0,-2-1 0,4 4 0,0 0 0,-1 1 0,1 1 0,-2 2 0,-1 2-1,2 2 1,-2 1-1,-10 0 1,10 9-1,-10-9 0,7 21 1,-5-5 0,0 3-1,-1 5 1,0 2 0,-2 1 0,1 1 1,-1-3-1,1-2 0,0-2-3,-2-9-6,6-1-13,-4-11-13,0 0 0,11-8-1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40.4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7331 11 2,'-18'-4'6,"18"4"1,-18-1 1,18 1 3,-13-2 0,13 2 3,-11-1 0,11 1-1,0 0-3,-9-3-2,9 3-3,0 0-2,0 0-1,0 0-2,0 0 1,0 0-1,0 0 1,10 1 1,-10-1 1,19 2 0,0 0 1,2-1-1,10 1 0,3-2 0,9 3-1,3-3-1,9 1 1,5-1-2,6 0 1,6 0 0,6 0 0,6 0 0,4 1 0,3 1-1,4 1 1,3 0 0,5 1 0,-1-1 0,0 1 0,3-1-1,2-2 1,2-1 0,2 0 0,-1-1 0,0 1-1,0 0 1,3 1 0,1 0-1,3 3 0,-2-2 1,0 0-1,2-1 1,1-1-1,0-1 1,1 0-1,-2-1 1,-1 2-1,1 0 1,2 1-1,-3 2 1,0 1-1,-3 1 1,0 0 0,-5 0-1,-4 1 1,-4-1 2,-5 0-2,-9-1 1,-7 0 0,-12 0 0,-12 1 0,-11-3 0,-10 1 0,-13-2-1,-7-1-1,-14 0-5,0 0-13,-20-8-20,-7-1 0,-17-12-2,-6-7 1</inkml:trace>
  <inkml:trace contextRef="#ctx0" brushRef="#br0" timeOffset="1472">159 906 18,'0'0'24,"-10"-3"-9,10 3-8,0 0-3,0 0-3,0 0-2,13-1-1,-13 1 1,17 3 1,-5-1 0,0 1 0,5 0 1,3-1 1,3 1 0,5-1 1,8 1 0,1-1 1,7 2 1,6-3-1,7 2 1,8-3-1,7 1 0,5-2 0,9 0 0,6-3-2,7 1 1,1 0-1,3 0-1,0 2 0,-1 2 0,3 0 0,-3 2 1,-1 0-1,3 1 1,-1-3-1,4 1 1,-1-4-1,5-1 1,2-2-1,4 0-1,-2-1 1,0 1-1,0 1 1,-1 2-1,2 2 1,-1 1-1,-3 1 1,-2 0 1,0 0-1,0 1 1,3-3-1,0 1 1,-3-2-1,1 1 1,0 0-1,1 1 0,2 1 0,1 2 0,-6 1 0,3 2-1,-1 2 1,4 1-1,-1 1 1,1 2 0,-1-1-1,1 1 1,-2-1-1,2 0 1,1-1 0,-3-2 0,-3 0-1,0-1 1,-4-1 0,2 0 0,-4-1 0,0 1 0,-6-3 1,1 0-1,-5-2 1,1 0-1,0-3 0,2 0 0,-1-4-1,0 0 1,2-2-1,1-1 0,4-2 1,1-2-1,-1-1 1,-3-1-1,0-1 1,0-1-1,-1 0 1,0 1 0,-1 1-1,2-1 1,-1 2-1,2 0 0,-5 3 0,-1-1 0,-2 0 0,-4 1 1,-2 0-1,-4 0 0,-2 2 0,-2-1 0,0 0 0,0 2 0,0 1 0,-1 1 0,-1 0 0,0 1 0,1 2 0,-2 2 0,4 0 0,-2 1 1,-2-1-1,0 0 0,-1-2 0,-2-2 1,0-1-1,-3-2 0,-5-3 0,0 1 0,-2 1 1,2 0-1,-3 1 0,1 3 0,-2 2 0,-1 1 0,-1 0 0,-1 0 0,-6 1 0,-3 0 0,-6-1 1,-6 1-1,-6-2 0,-5 1 1,-4 0-1,-6 0-1,-3 3-2,-13-2-5,0 0-26,1 20-4,-24-15-2,-10-4 1</inkml:trace>
  <inkml:trace contextRef="#ctx0" brushRef="#br0" timeOffset="4356">0 2065 16,'0'0'11,"0"0"1,0 0-2,0 0-1,0 0-1,0 0-2,16-5-1,-2 3-1,5 0 0,6-1-1,7 2 0,3 0 0,7 0-1,4 1 1,6 1-1,1-2 1,6 1-1,4-1 1,5 0 0,4-2 0,7 2 0,2-3 0,5 0 0,4 1-1,8 0 1,2 0-1,6 3 0,4-2-1,3 3 1,3-1-1,4 2 0,2-2 0,-2 2-1,1-1 1,-1 1-1,-1-1 0,2 1 1,-1-1-1,0 3 1,1-1 0,5 2 0,1 0 0,4 0-1,2 1 1,1 2 0,4-3 0,1 0 0,1 0 0,0-3-1,0-2 1,4-1 0,0-3 1,1 1-1,0-1 0,2 0 0,4-1 1,0 2-1,1 0 0,1 2 1,-1 0-1,-1-1 1,-2-1-1,-2 0 2,-6-2-1,0-1-1,-6-3 0,-2 2 1,-4-1-1,0 1 0,0-2 0,1 3 0,0 1 0,-1 2-1,0 0 1,2 2-1,-2-1 1,-3 2-1,-1-2 1,0 1-1,-3 0 1,0 0 0,-1-2 0,-2 0-1,-1-1 1,2 0 0,-2 1-1,0 0 1,-3-1-1,0 0 1,-2 0-1,2 2 0,-4-1 1,1 0 0,-4-2-1,0 1 1,2-3-1,-1 2 1,3-1-1,2 0 1,1-1-1,3 2-1,4 1 2,3 3-1,4 0 0,-2 3 0,3 0 0,0 1 0,0 2 0,1-2 0,1-2 0,-3-2 0,2 1 1,1-2-1,1 0 0,-2 0 0,2 0 0,-1 4 0,-1 0 0,1 1 0,-3 1-1,-2 1 1,-5 0 1,-1-1-1,-5 0-1,-4-1 1,-3-2 0,-4 1 0,-1 0 0,-3 0 0,-1 0-1,-3 1 1,-4-1-1,-4 1 1,-9 0 0,-9-2 0,-6 0 0,-8-1 0,-17-1 0,-1 0-1,-7 4-2,-10-3-3,0 10-6,-13-4-14,-9 3-13,0-9-2,-21 10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6.0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 27 10,'0'0'15,"0"0"-3,0 0-1,0 0-3,0 0-1,0 0-2,-8 12-2,8-12 1,-13 21-1,5-8 1,0 6 0,-2 9-1,-1 5 0,0 4 0,0 6-1,1 2 1,1 3-1,4 3 0,2-3 0,4-7 1,7-3 0,3-7-1,9-6 1,4-6 0,8-8-1,2-7 1,8-5-1,-2-8 0,2-3 0,-3-8 0,0-4 0,-5-5-1,-2-2 1,-5-3-1,-3-2 1,-6-1-1,-1-4 1,-6-1-1,-2 3 0,-6-1 1,-1 3-1,-7 1 1,1 5 0,-3 3 0,0 8-1,-1 2 1,-1 5-2,9 13 1,-13-15-1,13 15-1,-11-1-1,11 1-1,-12 8-5,10 4-12,1 2-15,-2-2 0,5 3 1</inkml:trace>
  <inkml:trace contextRef="#ctx0" brushRef="#br0" timeOffset="732">768 312 4,'-4'12'20,"3"11"-14,1 7-1,-1 9 1,0 7 2,-1 7-1,2 6 1,-2 1 0,2 4-1,0-4 1,2-2-2,-1-7-1,2-4-1,-1-8-1,2-5-1,-2-7 0,0-6 0,-3-5 0,2-4 0,-1-12-1,0 0-3,-10-1-3,5-15-2,1-5-2,-2-9-3,3-7-1,-2-4 0,2-2 1,2-4 3,1 3 2,1-2 3,0 4 3,1 2 3,-1 5 3,0-1 0,0 5 2,-1 0-1,0 2 2,0 3-1,0-1 1,1 5 0,0-3 1,5 5-2,-1-2 1,5 7 0,0-3 0,4 7-2,1-1 0,3 6-2,2-1-1,1 5-2,1 2 0,0 4 0,1 5-1,0 1 0,-1 5 1,-1 4-1,-4 3 0,0 2 1,-3 1-1,-2 2 1,-4 2 0,-4 1 0,-4-1 0,-2 1 1,-8-2 0,-1 0 0,-6-3 1,-4 0-1,-7-6 1,0-1 1,-5-6-2,-1-1 2,-2-5-2,2-2 0,0-4-1,1-5-3,5 3-9,-2 0-25,4-10 0,3 1-2,-2-6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8.3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2069 153 15,'-17'-8'8,"6"3"-4,-3 1-1,-4 0 1,-5 1-1,0 1 1,-4 1 0,-4 0 1,-2 2 0,-6-1 0,-2 3-1,-2 1 0,-8 2-1,-2 2 0,0 1-1,-2 4-1,-2 3 0,-1 3 0,-3 5 0,-3 0 1,3 3-2,-1 2 1,-2 3 1,-1-1-1,1 4 0,1 0 1,0 0-2,2 3 1,-1 3 0,2-1 0,-1 2-1,2 0 1,5 1 0,0 4-1,5 1 1,1 2 0,5 3 0,-1 2 2,9 6-2,-2 3 2,6 4-1,1-2 0,3 1 1,3 1 0,6-1-1,2-2 0,4 2 1,3-3 1,2 2-1,4 1 0,2 3 0,1-1 0,3 5 0,1-1 0,3 1-1,-1-4 0,3 3-1,0-6 0,3 0 1,-1-3-1,5-2 1,-5-4 0,10-2 0,1 0-1,3-3 1,3-4 0,3 0-1,3-2 1,2-3-1,8-1 0,-2 4 1,5-6-1,2 1 1,0-1-1,3-2 0,-1-3 0,3-3 0,2-3-1,0-3 1,-2-3 0,1-3 0,6-4 0,2 0 0,4-4-1,-1 1 2,1-3-1,-2-2-1,-1-1 0,3-2 1,-5-1-1,0-2 0,-4-3 0,3 0 0,0-3 1,0 0-1,1-1 0,-1-1 1,0-4-1,-1 1 1,0-1-1,-2-2 0,-1 0 0,0-2 0,-2-3 0,0-1 0,-4-2 0,1-1 0,-3-2 1,-1-1-1,-2-3 0,0 0 0,-2-3 0,0-1 0,-2-2 0,1-1 0,0-2 0,-1-2 0,0-1 0,0-3 0,-2 1 0,0-2 0,-2-1 0,-1-2 0,-1-4 0,-2 0 0,-1-3 1,-2-2-2,-1 0 2,-3-1-2,2-2 1,-1-1 0,0 2 0,-2-2 0,-2-3 0,-2 0 0,-1-5 0,-2-3 0,-4 0 0,-1-1 0,-3-1 0,-3 0 0,0 3 0,-2 0 0,-3 2 0,-1 1 0,-2 0 0,-2-2 0,-3 0 0,-4-2 0,-1 0 0,-2 0-1,-3 1 1,-6 1 0,1 3-1,-3 0 1,-1 6 0,1 2-1,-1 3 1,-2 3 0,-1 3 1,2 1-1,-5 5 0,-3 0 0,-2-1 0,-4 4 0,-3 1 0,-4 2 0,-1 2 0,-2 3 0,-3 1 0,1 6 0,1 2 0,-1 3 0,-2 2 0,-3 4 0,-1 1 0,-5 1 0,1 5 0,-4-1 0,-2 4 0,-4 1 0,4 3 0,-1 2 0,1 3 0,2 3 0,-1 0 0,0 2 0,-1 2 0,4 0 0,-1 1-1,-1-1 2,2 1-2,2-3 0,3 4-2,0-5-5,9 11-19,-5 1-11,-2 1-2,7 4 1</inkml:trace>
  <inkml:trace contextRef="#ctx0" brushRef="#br0" timeOffset="2443">1168 1226 22,'0'0'20,"0"0"-1,0 0-3,0 0-1,0 0-3,0 0-4,0 0-1,-10 5-3,10-5-2,0 14-1,-1-2 0,0 5-1,3 5 0,-1 6 1,-2 4-1,1 7 1,1 8 0,1 0 0,1 7 0,-3 2 0,-2 2 0,4-1 0,0-1 0,1-4-1,-2-5 1,-2-4-1,1-8-1,1-4-5,-4-11-5,-2-8-21,3-2-1,2-10 1</inkml:trace>
  <inkml:trace contextRef="#ctx0" brushRef="#br0" timeOffset="2874">1174 1662 6,'17'-7'25,"-5"-13"0,9-4-9,5-2-9,5-5 2,4 0 0,-1-3-1,8 5 1,-8-3 0,2 7-1,-7 0-1,2 7-2,-9 0-2,1 5-1,-5 1-1,-5 4 0,-2 2-1,-11 6-1,13-5-1,-13 5-3,0 0-9,0 0-19,-8 10-2,-1-1 1</inkml:trace>
  <inkml:trace contextRef="#ctx0" brushRef="#br0" timeOffset="3234">1243 1664 9,'0'0'23,"0"0"0,0 0-17,0 0-2,0 0 1,0 0 2,14 6 2,-14-6 0,14 14-1,-6-4 1,7 7 0,-1 1-2,7 6-2,-2 1-2,5 4-1,3 2-1,4 0 0,-2 0-1,1-1 0,-3-3 0,-2-2 1,-2-4 0,-2-3-1,-7-4 2,-2-5-1,-12-9 1,13 11 0,-13-11-1,0 0 0,0 0-7,0 0-12,-6-16-15,2 4-2,-4-9 1</inkml:trace>
  <inkml:trace contextRef="#ctx0" brushRef="#br0" timeOffset="3755">1980 1403 9,'0'0'18,"0"0"-11,7-9 0,-7 9 0,0 0 2,0 0 0,0 0 0,0 0 2,0 0-2,0 0-2,0 14-1,1-4-3,2 2-1,-1 8-1,2 6-1,0 6 1,1 5 1,-1 6 0,0 5 0,-4-1 1,3 2 0,-3-6 0,-1-2-1,-1-6 1,0-7-2,-1-5-3,0-11-9,3-12-21,0 0-1,-12-11 1</inkml:trace>
  <inkml:trace contextRef="#ctx0" brushRef="#br0" timeOffset="4166">1967 1432 5,'-3'-20'24,"8"10"1,-1-4-15,0-3-3,4 3 0,0-2 2,3 4-1,-2-3 0,4 6-1,-2-1 1,6 5-2,-4-1 0,3 4-3,2 2-1,3 3 0,-2 2-1,2 2-1,-2-1 1,-2 3-1,0 1 1,-2 1-1,-3 0 1,-1 3 0,-3 0-1,-2 3 1,-1-1-1,-2 3 0,0 0 1,-6-1-1,-2 1 1,-1-1 0,-3 1 0,-1-6 0,-4 4 0,-2-3 1,-4-1-1,3-1 0,0-4 0,-1 1 0,4-5 1,1 3-2,2-6 1,11-1 0,-9 1-1,9-1 1,0 0-1,0 0 0,0 0-1,0 0 1,15-5-1,-4 5 1,1 0-1,4 1 1,2 1 0,3 1-1,1 2 1,2 3 0,1 0-1,1 2 1,0 3 0,-2 0 0,1 3-1,-2-1 1,-3 3 0,-3-1-1,-2 3 1,-3-2-1,-5 2 1,-1 0 0,-2-1 0,-3 0 0,-1-3 0,-4 2 1,-2-2-1,-1-1 1,-5-4 1,-3 1 0,-6-3 0,0 0 0,-6-2 1,1-2 0,-5-2 0,-2 0 0,-1-1-1,2 0 0,-2 0-1,2 1-1,0 1 1,0 2-1,2-1 0,3 0-1,1 2-1,-2-3-3,11 7-12,0-3-20,-1-5-1,5 0 0,1-6 1</inkml:trace>
  <inkml:trace contextRef="#ctx0" brushRef="#br0" timeOffset="8252">3681 1683 8,'0'0'12,"0"0"0,0 0-3,0 0-1,0 0-2,0 0 0,0 0-1,0 0-1,0 0-1,0 0 1,0 0-1,12 3 0,-3-1 1,2 0-1,4 1 0,3-2 1,3 2-2,3-2 1,5 2 0,1-2 0,5 2 0,2-1 0,4 1-1,2-1 0,6 1 1,3-1-1,4-1 0,3-1-1,5-1 1,1-2-1,4-2 0,-2 0 1,0-2-2,1-2 1,-1 2 0,-2-1-1,0 2 1,-5 0-1,1 0 0,-2 2 0,-2 0 0,-4 1 1,-5 0-2,-3-1 1,-6 0 0,-4-1-1,-6-1-2,-5 2-4,-8-1-12,-5-3-14,2 4 2,-10-9 0</inkml:trace>
  <inkml:trace contextRef="#ctx0" brushRef="#br0" timeOffset="8973">5180 1375 9,'0'0'17,"6"10"-1,-6-10-2,8 12-2,1-2-2,0 0-3,4 1-1,2 1-1,3 3-1,3-2 0,3 3 0,2 0-1,5 0 1,-2 1-1,5 3-1,-1 0 0,2 1 0,0-1-1,-1 1-1,-2-3 1,-3 2-1,0-5 0,-4 1 1,-2-4-1,-2-1 0,-5-2 0,-1-2 1,-6-1-1,-9-6 1,12 9-1,-12-9 1,0 0 1,-1 9-1,1-9 1,-12 9-1,1-3 0,-3 2 1,-1 0-1,-5 1 0,0 2 0,-5-1 0,-2-2 0,-1 5 0,-2-2 1,-3 1-1,-1 1 0,0 1 1,-2 0-2,3 0 2,-1 2-2,2-3 1,2 1-1,4-3 1,4-3-1,3-1 0,4-1-2,1-8-5,14 2-21,-13-10-7,5-4 1,6-1-1</inkml:trace>
  <inkml:trace contextRef="#ctx0" brushRef="#br0" timeOffset="9974">4184 674 2,'-2'10'9,"2"-10"-2,2 18-1,-2-6 1,0 7 0,1 1 1,-1 6 0,-3 4 0,2 3-2,-3 2 0,1 5-1,-1-2-1,-2 1 0,2-1-1,-2-2-1,0-4-1,1-4 1,1-5-2,-1-4-1,2-6-6,3-1-16,0-12-3,-3-11-1</inkml:trace>
  <inkml:trace contextRef="#ctx0" brushRef="#br0" timeOffset="10355">4120 668 19,'5'-12'16,"-5"12"-4,6-14-2,-6 14-3,13-15 0,-13 15 0,23-15 0,-10 5-1,8 6-1,1-2 0,6 2-1,0 0-1,2 5 0,0 1-2,0 3 0,-1 2 0,0 2 0,-5 1-1,-2 3 2,-6 3-1,-1 0 0,-6 1 0,-2 2 1,-4 1 0,-4 3-1,-4-1 1,-3 0 0,-5 1-1,0 0 1,-5-2 0,-1 2-1,-5-3 1,1-2-2,-2-1 2,0 0-1,0-6 1,1 1-2,3-3 1,3-3 0,4-3 0,3-1 0,11-2 0,-10 0-1,10 0-1,0 0 1,15-11-1,-3 6 0,3 2 0,3 0 0,1 2 0,3 3 0,2 2 1,-1 5-1,-1 1 0,0 3 1,-1 3-1,-4 3 1,0 1-1,-5 3 1,-3 3 0,-3-1 0,-2 0-1,-5-1 2,-4 0-1,-2-2 1,-2-4 0,-3 0 1,-4-6 0,-2 1 1,-4-6 0,-2 1 0,-3-5 0,-1 0 0,-4-4 0,3-1-1,-1-2-1,2 0 1,1-1-2,2 1 1,4 0-2,4-2 0,5 4-6,-2-8-7,14 10-22,-4-20 0,8 3 0</inkml:trace>
  <inkml:trace contextRef="#ctx0" brushRef="#br0" timeOffset="11236">4712 705 19,'0'0'15,"0"0"-9,0 0-2,2 11 0,-2-11 0,-9 19-1,4-7 1,0 1 0,-1 4-1,-1 3 0,2 1 1,1 3-1,1 3 1,-1 0 1,4 3 0,-1-1 0,4 3-1,0-6 2,4 2-2,1-6 1,5-1 0,1-6-1,6-1 0,-2-7 0,6-3-1,-3-5 0,3-3 0,-4-5-1,1-2 1,-5-4-1,-1-1 0,-4-4 1,-1-1-1,-1-3-1,-2 0 1,-1-3-1,-1 1 0,1 0-1,-2 1 1,-1 2-1,0 4 2,-1 0-1,0 6 0,-2 0 1,1 4-1,-1 9 0,-1-11 1,1 11-2,0 0-2,0 0 1,0 0-1,0 0-5,-6-10-8,6 10-21,0 0-1,2-10 1</inkml:trace>
  <inkml:trace contextRef="#ctx0" brushRef="#br0" timeOffset="13920">6851 991 12,'0'0'11,"0"0"-1,-11-9-2,11 9 0,-15-3-3,15 3-1,-20-3-1,5 2-2,0 2 1,0 0-1,-2 2-1,1 1 1,1 0-1,-2 2 0,0 1 0,4 3 0,-2 0 0,1 1 0,0 2-1,2 0 1,-1 3 0,3 0 0,2 1-1,3 3 1,1 1 0,3 4 0,2 1 0,0 3 0,2 2 0,1 1 1,-1 2-1,-2 1 0,-1 0 0,-3 1 0,-2 1 1,-1 0-1,-4-1 1,0-3-1,-2 0 1,-2-4 0,1-1 0,0-7 0,2-3 0,1-5 0,2-1 2,8-12 0,-12 9 0,12-9 1,0 0-1,-2-13-1,5 3-1,2-1 1,0 0-2,4-1-1,1 1-1,0 2 1,2 2 0,-1 3-1,1 2 1,1 4 0,0 3-1,1 3 1,-1 3 0,-1 3 1,1 5-1,-3 5 1,-1 2 0,-1 7 0,-5 3 0,-3 6 1,-3 4 0,-5 2 0,-1 3 1,-5 3 0,-3 2 0,-2-5 0,-2 1 1,-1-5 0,4-3 0,-2-3-1,5-3 0,1-5 0,5-5-1,4-3 0,3-3 0,7-4 0,4-1 0,7-5 1,6-2 0,5-6 0,4 1 1,4-5-1,4-1 1,2-4 0,-1 1-1,-4-4 0,-1 2 0,-4-1 1,-1 1 0,-6-2 0,-2 2-1,-8 0 1,-2 3-1,-12 3 0,14-5-1,-14 5 1,0 0-2,0 0 0,0 0-2,0 0-4,0 0-11,0 0-17,0 0-1,13-21 0</inkml:trace>
  <inkml:trace contextRef="#ctx0" brushRef="#br0" timeOffset="15392">9166 992 23,'20'-1'13,"0"-1"-2,-2 2-1,2 2-2,-3 1-2,1 2-2,-4 0-1,2 3 0,-3 0-1,1 2 2,0 1-1,0 0 0,-2 0-1,-1 2 1,1 0-1,-1 1-1,-3 0 1,0 1-1,-4 3 0,-1 1 0,-2 3 0,-2 4 1,-4 2 0,-3 4 0,-2 1 0,0 2 1,-4 1 0,2 0 0,-3-1 0,3 0 1,0-4-1,3-1-1,1-4 0,3-1 0,2-4-1,2-1 0,3-5-1,2-2 1,3-2-1,4-2 1,1-2 0,3-2-1,3-1 0,-2-2 0,3-2 0,-2-2-1,-2 0 0,0-2 0,-6 1 0,-9 3 1,13-7 0,-13 7 1,0 0-1,0 0 1,0 0 0,0 0 0,-9-2-1,9 2 0,-18 8-1,7-4 1,-2 3-1,-1 2 1,2 4-1,-1 0 1,4 4-1,2 0 1,3 4 0,3 2 0,4 3-1,2-1 1,3 3 0,5 2 0,0 0 0,3 0 0,-1 2 0,3 1 0,-1-1-1,1-1 1,-2-1-1,-1 0 0,-2-2 1,-2-1-2,-1-3 2,-4-5-1,-2-1 1,-2-1-1,-4-5 1,-1-1 1,3-11 1,-18 17 0,3-11 1,-3 3 1,-5 1-1,-4 1 0,-6 0 0,-1 3-1,-5-2 0,1 3 0,-3-2-1,0 1 1,0-3-2,3-2 1,1-3 0,4 1 0,4-4-1,3-2 0,7 1-3,-1-7-8,5-2-25,15 7-1,-17-18 1,14 2 0</inkml:trace>
  <inkml:trace contextRef="#ctx0" brushRef="#br0" timeOffset="37824">7870 1387 3,'0'0'15,"-3"-12"-2,3 12-1,0 0-2,0 0-2,0 0-1,-8-10-2,8 10 1,0 0-2,-12-6 1,12 6-1,-14-6-2,5 1 0,0 2 0,-3 0-1,0 0 0,-2 1 0,-3 1-1,-2 0 1,0 2-1,-3 1 0,-1 1 1,0 0-1,1 1 0,-2 2 1,3-1-1,-1 1 0,3 0 1,1 1 0,-3 2 0,4 0 0,-1 1 0,-1 1 0,2 0 1,-1 3 0,1-1-1,0 0 1,4 3 0,-4 0 0,6-1 0,0 3-1,1 1 1,1 0-1,2 1 0,2-1 1,0 2-1,3-4 1,0 5-1,3-5 1,2 2-1,1 0 1,2-2 0,0 1 0,3 0 0,1 0 0,1 1-1,0-3 0,3 1 1,1-2-1,3 1 0,0-3 0,4 1 0,1-3 0,3 1 0,0 0 0,4-2 0,-1-2 0,2-1-1,0-1 1,-1-2 0,-2-1-1,0-2 1,-4-1 0,-3 0 0,-2-1 0,-5 0 0,-3 0 0,-2 0 1,-9 1-1,10-2 0,-10 2-1,0 0 1,0 0-1,0 0 0,0 0 1,0 0-1,0 0 0,0 0 0,0 0 0,0 0 1,0 0-1,0 0 0,0 0 0,0 0 0,0 0 0,0 0 0,0 0 0,0 0 0,0 0 0,0 0 0,0 0 0,11-3 0,-11 3 0,0 0 0,14-8 0,-14 8 0,16-6 0,-7 3 0,-9 3 0,17-7 0,-17 7 0,18-7 0,-9 4 0,-9 3 0,17-7 0,-17 7 0,13-6 0,-13 6 0,10-4 0,-10 4 0,0 0 0,0 0 0,0 0 0,0 0 0,0 0-1,0 0 1,0 0 0,0 0 0,0 0-1,0 0 1,0 0 0,0 0-1,0 0 0,0 0 0,0 0-8,0 0-19,0 0-8,0 0-2,-16-10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38.5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465 12 24,'0'0'18,"11"-7"-1,-11 7-1,0 0 0,0 0-4,-11-2-3,11 2-3,0 0-1,-10-2-2,10 2 0,-15-2 0,15 2-1,-15 0-1,4 0 1,-1 2-1,-2-1 0,-2 2 0,-1 0 0,0 1 1,-1 1-1,0 2 0,-1-1-1,2 1 1,-2 0-1,0 2 1,4-1-1,-1 1 0,-1 2 0,2-2 1,0 2-1,1 1 1,0 0-1,3 2 1,-3-2-1,0 4 1,1-1-1,0 3 1,3-1-1,-1 2 1,3-1-1,0 1 1,0 1-1,5-1 1,-2-1-1,3 0 1,0 0-1,2-2 1,0 1-1,2-2 1,0 2-1,3-1 1,0-2-1,2 2 1,-1-1-1,3 1 1,0-1 0,3 1-1,0-3 1,1 2 0,1-2 0,3 1-1,0-3 1,1 0-1,0-2 0,3 0 1,-1-1-1,0-1 0,1-1 1,1-1-1,-2-2 0,2-1 0,-1-2 2,0-1-2,0-1 0,-1-2 1,3-1-1,-2-2 0,1-2 0,-1-1 0,-2 0 0,1-4 0,-1 0 0,-1-1 0,-2 1 0,-3-1 0,0 1 0,-2-1 0,-2 1 0,-1 1 0,-2 0 0,-1 0 1,-3 1-1,0 0 1,-2 1 0,-1 1-1,0-1 0,-1 2 1,2 9-1,-9-18 0,9 18 0,-13-15 1,13 15-1,-15-15 0,4 10 0,2 0 0,-1 1 0,-1 1 0,0 0 0,-2 1 1,-1 1-1,2 0 1,-1 0 0,-1 1-1,-1-1 1,0 1 0,0 0-1,2 0 0,-1 1 1,-1-1-1,1 1 0,1 0 0,2 0 0,0 0 1,1 2-1,10-3 0,-14 1 1,14-1-1,-11 1 1,11-1-1,-10 0 1,10 0-1,0 0 0,-11 0 1,11 0-1,0 0 1,0 0-1,0 0 0,0 0 0,0 0 0,0 0 0,0 0 0,0 0 0,0 0 0,0 0-1,0 0-1,0 0-1,0 0-6,-2-13-28,2 13-1,10-6-1,-10 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0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0 292 11,'0'0'24,"0"0"-10,0 0-4,0 0-2,0 0-1,0 0-1,0 0 2,6 10-2,-6-10-1,2 14 0,-2-14 0,3 21 0,-3-8-1,5 2 1,-5 2-1,3 2-1,-2 1 0,0 1 0,-1-1-1,2 1 0,0-2 0,-1-1 0,1-1-1,0-2 0,-1-2 0,0-2 1,-1-11-1,1 15 0,-1-15 0,0 0-1,0 0-2,0 0-7,0-24-25,5 3 0,-4-13 0,4-4-1</inkml:trace>
  <inkml:trace contextRef="#ctx0" brushRef="#br0" timeOffset="391">106 0 25,'4'16'31,"-4"-16"0,0 0 0,0 0-25,0 0-6,0 0 0,0 0-1,0 0-3,0 0-11,9 10-16,-9-10 1,0 0 0</inkml:trace>
  <inkml:trace contextRef="#ctx0" brushRef="#br0" timeOffset="681">502 215 14,'0'0'30,"0"0"1,0 0 0,0 0-19,0 0-7,-9 7-3,9-7 0,-18 7 0,7-1 0,-4-1 0,-1 2 0,-2 0 0,-1 2 0,0-2-1,1 1 0,1 1-1,3-2 1,1 0-1,3 0 0,10-7 0,-12 14 0,12-14 0,-2 14 0,2-14 0,6 14 0,-6-14 0,18 16 0,-4-7 0,3-1 0,1 0 0,3 1 0,1 1 0,0-1 0,-2 1 0,1 1 0,-3-1 0,-2 2 0,-1 1 0,-3-1 0,-2 1 0,-3 0 0,-3-1 0,-2 1 1,-3-2 0,-2 2 1,-4-4 0,-1 1 1,-6-5 0,-1 4 1,-6-6-1,-1 2 1,-4-3-1,1 0 0,-1-2-1,-1 0-1,4 0 0,2-1-1,6 2-1,1-2 0,14 1-2,-16-4-6,16 4-11,0 0-16,0 0-2,14-12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1.8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10 482 12,'0'0'15,"-2"11"-2,2-11 0,-2 17 1,1-3-1,-1 3 0,3 7-2,-2 3-3,3 9-1,-2 1 0,3 8-2,-1-1 0,3 5-1,-2-3 1,1-1-2,-2-2 0,0-3-1,-1-6-1,-1-4 1,0-8-2,-2-4-2,1-4-3,1-14-8,0 0-13,-10-1-9,5-17 1,4-4 0</inkml:trace>
  <inkml:trace contextRef="#ctx0" brushRef="#br0" timeOffset="321">0 577 1,'2'-15'27,"-2"15"0,4-16 1,-1 4-15,4 3-8,0-4 0,6 3 1,-2-4 0,7 7 1,-2-3 0,6 7-1,-1-3 0,4 6-2,-3 2-2,4 2-1,-2 5 0,-1 1-1,-2 0 0,-3 4 1,-2 2-1,-5 0 0,-1 1 0,-6 1 1,-2-1-1,-4 2 2,-3-2-1,-3-1 2,-3-2-1,-3 0 1,-4-4 2,-1 1-2,-4-4 0,2 0 0,-4-4-1,1 2 0,1-4-1,1 0 0,3-2 0,2 0 0,2-1-1,0 0 1,4 1-1,0-1 0,11 2-1,-15-4 1,15 4-2,-10-4-1,10 4-6,0 0-15,-1-14-14,1 14-1,13-22 1</inkml:trace>
  <inkml:trace contextRef="#ctx0" brushRef="#br0" timeOffset="922">566 450 19,'0'0'30,"-9"-11"1,9 11-7,0 0-11,0 0-7,0 0-2,0 0-2,0 0-1,0 0 1,0 0-1,0 0 1,1 13 0,-1-13-1,3 14 1,-1-1-1,2 3 0,2 4 0,1 2 0,0 3 0,2 0 0,-2-1 0,2 1 0,-3-3 1,0-3 0,-5-4 0,2-2 0,-3-13 0,1 17 1,-1-17 0,0 0 1,0 0 0,0 0-1,-12-3 0,12 3 0,-13-21-1,7 6 0,-2-2-1,1-1-1,0-1 0,4 0 0,1 0 0,2 0-1,5 1 1,4 0-1,2 2 1,4-1-1,2 3 1,5-2-1,4 2 1,3 2 0,0 3 0,2 1-1,-1 1 1,-1 2 0,-2 4 0,-4 2-1,-3 3 1,-6 1-2,-1 2-1,-13-7-5,19 22-5,-16-11-15,2 1-9,3 0-1,-4-2 2</inkml:trace>
  <inkml:trace contextRef="#ctx0" brushRef="#br0" timeOffset="1583">1059 650 37,'-5'-12'26,"0"-2"-3,2-3-5,6 1-4,-1-3-4,7 1-3,2-1-3,3 4-2,2-2 0,2 6-1,1 0 1,1 5-1,-1 3 0,1 5 0,-1 5 0,-1 3 0,-1 4 0,-3 5 0,-1 2 0,-3 1 0,-5 1 1,-1 1 1,-6-3-1,-3-1 1,-5-4 2,-2 1-2,-6-7 1,-1 1-1,-6-6 0,1 1-1,-3-5 0,3-1-1,-1-3-1,0-6-2,8 3-6,-3-11-11,8 0-19,9-2-2,2-6 2,8-1-1</inkml:trace>
  <inkml:trace contextRef="#ctx0" brushRef="#br0" timeOffset="2163">1432 471 17,'3'-10'17,"-3"10"-3,0 0 0,0 0-1,0 0 1,0 0-3,6 13-1,-5-3-2,5 5-3,-1 2 0,2 6-1,0-1 1,4 4-1,-3-1 0,2 0 0,-1-4-1,0-2 0,-4-5 0,3-2-1,-8-12 1,10 11 0,-10-11 1,0 0-1,13-12-1,-5 1 0,0-6 0,1-4 0,0-3-1,4-3 0,-2-3 0,3 3 0,-2 0 0,1 2 0,1 0 0,0 3 0,1 4-1,-1 1 1,2 4-2,-3-2 0,4 7-3,-5-5-5,7 6-20,-3 1-9,-3-1-2,2 0 2</inkml:trace>
  <inkml:trace contextRef="#ctx0" brushRef="#br0" timeOffset="2644">1998 437 16,'12'3'14,"-2"-3"0,4 2 1,-3-5 2,4 2 2,-3-5-1,6 3-3,-4-5-3,6 1-5,-2-3-3,0 1-2,0-3-1,-1 3 0,-1-1 0,-4 0 0,-2 2-1,-10 8 1,10-13 1,-10 13-2,-3-11 1,3 11 0,-17-8-1,4 5 0,-1 0 0,-2 1-1,-2 3 1,1 1-1,-1 1 1,0 2-1,3 2 1,-1 2 0,2 2 0,0 2 0,1 2 0,2 3 1,0 1-1,2 3 1,1 2-1,1 1 1,4-1 0,1 1 1,3-2-1,3-1 1,4-3 0,4-1-1,4-5 0,3-2-1,5-5 0,2-4 1,4-3-2,1-4 1,0-3 0,0-4 0,-1-1 1,-1-2-1,-3 2 0,-1 0 0,-5 2 0,-3 2 0,-3 1 0,-4 4 0,-10 4-1,15-1 1,-15 1-1,9 10 1,-9-10-1,8 18 1,-3-5 0,3 1 0,-2 3 1,3 0-1,0-1 1,3 0 0,2-1-1,3-3 1,4-2 0,3-5-1,1-5 1,1-4-1,1-6 0,-1-4 0,-2-5 1,-3-4-1,-6-1 1,-3-4-1,-5 0 2,-5 1-1,-4 0 1,-4 3-1,-5 2 1,0 6-1,-6 2 0,-2 6-1,-3 3 0,-3 5-1,-1 6 0,-3 2 0,1 7-1,-3 2 0,3 5-3,0-2 0,9 5-3,-2-10-1,11 6-3,-1-11-2,12 2-2,-1-12 0,16-8-2,-3-4 2,8-4 3,1-7 4,6-5 5,2-5 2,0-4 4,1 0 4,-2-2 5,0-2 3,-5-1 1,1 5 0,-8-4-1,2 9 0,-9-3-1,3 9 0,-7-1-4,2 10-2,-5-1-1,1 8-2,-4 10-2,2-12 0,-2 12-1,0 0-1,0 0 0,0 0 0,-8 18 0,4-4 0,-1 5 0,-1 6 0,0 8 0,0 7 1,-1 8-1,2 6 0,-1 6 0,5 3 1,3 1-1,4-1 1,4-3-1,7-6-1,10-3-3,5-14-11,11-8-23,10-9 0,2-15-1,9-9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6.2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4 373 11,'0'0'26,"0"0"-5,0 0-6,-4 10-2,4-10-1,0 15-1,3 2-1,-4 1-1,6 10-1,-3 0-2,5 6 0,-3 0-3,1 1 0,0-1-3,-1-6-4,5-4-11,1-7-19,-10-17-1,17-4 0</inkml:trace>
  <inkml:trace contextRef="#ctx0" brushRef="#br0" timeOffset="280">429-9 17,'11'5'27,"-11"-5"0,0 0 1,0 0-21,1 11-3,-1 0 3,-5 2 0,4 7 2,-6 1 0,6 10 0,-3 0-2,5 12-2,-1 6-1,4 8-1,-1 9-1,2 6-1,-1 1-1,-1 1 1,0-1 0,-2-4-1,-1-8 0,-1-9 0,-1-10 0,-1-10-1,0-7 0,-1-9-1,0-7-1,-6-10-1,1-5-1,-6-11-1,1-4-3,-9-10 1,5 0-1,-7-8 0,3 3-1,-4-4 2,6 6 2,0 3 2,6 6 5,4 5 1,0 4 3,5 3 1,2 2 1,3 11 1,5-17 0,5 11 0,3-6-2,7 4-1,2-5 0,10 5-2,3-4 1,8 4-1,3-2 0,5 4-1,-1 0 0,-1 5 1,-5 0-1,-3 0-1,-8 1 0,-6 1 0,-7 0-2,-8 0-1,-12-1-3,0 0-5,13 0-19,-13 0-8,0 0-1,-3-12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55.9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480 14 13,'0'0'16,"0"0"-2,0 0-2,0 0-2,0 0-1,0 0 0,0 0 0,0 0 0,0 0 1,0 0-1,0 0 0,0 0 0,0 0-2,0 0-1,0 0-1,0 0-2,-12-1 0,12 1-2,-14-1-1,3 0 1,-2 2-1,-3-1-1,-1 1 2,-2 1-2,1 1 1,-3 0 0,0 1-1,-2 2 1,1 0 0,0 1 0,3 1 0,-2 1 0,-1 0 0,2 1-1,3 0 1,0 0 0,2-1 0,1 2 0,2-3 0,1 1 1,11-9-1,-15 16 0,15-16 0,-12 13 0,12-13 0,-9 13 0,9-13 1,-5 13-1,5-13 0,-4 11 0,4-11 0,0 0 1,-4 9-1,4-9 0,0 0 0,0 0 0,0 0 1,0 0-1,0 0 0,0 0 1,0 0-1,0 0 1,0 0-1,0 0 1,0 0-1,0 0 0,0 0 0,0 0 2,0 0-2,0 0 0,0 0 0,0 0 1,0 0-1,0 0 0,0 0 1,0 0-1,0 0 0,0 0 0,0 0 0,0 0 0,0 0 0,-6 9 0,6-9 0,0 0 0,0 0 0,0 0 0,-7 12 0,7-12 0,-4 11 0,4-11 0,-6 19 0,3-8 1,0 3-1,0 0 0,2 2 0,-1 1 0,2 1 1,2 1-1,0-2 0,1 2 0,1-2 1,0 2-1,1 1 1,1-2 0,1 1 0,-1 0 0,1 0-1,2 0 1,1 1 0,0-2-1,0-2 1,3-1-1,-1-3 0,3-2 1,0 0-1,2-3 0,3-3 0,-1 1 0,1-2 0,1 0 0,-1 0 0,3-3 0,-1-2 0,-1-1-1,1-1 1,-1-1 0,1-2 0,-1-2 0,0 0 0,-3-2 0,0-2 0,-1-1 0,-2-2 0,-2 0 0,1-1 0,-2 1 0,0-2-1,-2 2 1,-2 2 0,0 0 0,-3 2 0,-1 1 0,-2 0 1,-2 1-1,-2 1 0,-2-1 0,0 1 0,-2 0 1,6 9-1,-12-16 0,12 16 0,-16-12 0,16 12 0,-16-10 1,16 10-1,-18-4 0,7 2 0,0 2 0,-1-1 0,-2 2 1,-1-1-1,0 2 0,-3 0 0,0 0 1,1 0-1,-2 1 0,0 0 1,2 1-2,-2 0 2,1-1-1,3-1 1,0 0-1,3-1 1,2 1-1,0-2 1,10 0 0,-10-1 0,10 1 0,0 0-1,0 0 1,0 0 0,0 0-1,0 0 0,0 0 0,0 0 0,0 0 0,0 0 0,0 0-1,0 0 1,0 0 0,0 0-1,0 0 1,0 0 0,0 0-1,0 0 1,0 0-2,0 0-3,0 0-9,0 0-26,2-9 2,-2 9-2,17-9 2</inkml:trace>
  <inkml:trace contextRef="#ctx0" brushRef="#br0" timeOffset="1952">1476 129 14,'0'0'28,"0"0"-6,0 0-5,0 0-3,0 0-3,-15-4-2,15 4-1,-18 1-1,8 1-1,-3-4-1,2 3-1,-3-2 1,1 3-2,-3-1 0,-1 2-2,-2 0 1,0 2-1,0 2-1,-2 0 1,0 1-1,1 1 0,0 0 0,2 0 1,1 3-1,0-3 0,1 1 0,3 1 1,1-2-1,0 1 1,2 1-1,1-1 1,0 1 0,3 2 1,0-2 1,2 3-2,1-2 1,0 1-1,3-1 1,4 2-1,1-4 0,2 2-1,3 0 1,2 0-1,0 0 1,4-1 0,-1 0-1,2 2 1,-2-3-1,3 1 0,0-3 1,-1 1-1,3-3 0,2 0 1,1-3-1,1-1 1,3-2-1,2-1 0,0-1 0,2-1 0,-2-2 1,0-1-1,-2 2 0,-1-2 0,-4 2 0,-2 0 1,-7 0-1,-1 2 1,-12 2-1,11-1 1,-11 1-1,0 0 1,0 0-1,0 0 1,0 0-1,0 0 0,0 0-1,0 0-3,0 0-12,-9 7-23,-1-11-1,-1 2 1,-7-4-1</inkml:trace>
  <inkml:trace contextRef="#ctx0" brushRef="#br0" timeOffset="2884">1049 618 17,'-9'5'28,"9"-5"2,0 0-14,0 0-6,0 0 0,0 0 0,0 0-1,0 0-2,0 0 0,0 0-2,7 13-1,-7-13 0,0 0-1,0 0 0,14 11 0,-14-11 1,19 9-2,-5-6 1,3 1-1,4-1 0,4 1 0,4-1-1,3 0 1,2 0-2,2-1 1,0-1 0,1 1 0,0-4-1,2 1 1,-5 0 0,-2-1-1,-2 0 1,-3 0-1,-3 0 1,-3 1-1,-5 0 0,-3 1 0,-4-1 0,-9 1 1,10 0-1,-10 0 0,0 0 0,0 0 1,0 0-1,0 0 0,0 0 1,0 0-1,0 0 0,0 0 0,0 0 0,0 0-1,0 0 0,0 0-1,0 0-5,0 0-14,0 0-18,0 0 1,10-6-2,-10 6 1</inkml:trace>
  <inkml:trace contextRef="#ctx0" brushRef="#br0" timeOffset="3785">2848 93 21,'0'0'28,"0"0"-12,0 0-3,-10-11 2,10 11-1,-15-8 0,15 8-2,-18-9-2,18 9-3,-22-11-1,9 6-2,-1-3-1,1 3 0,-4-2-1,1 0 0,-2 0 0,-2 1-1,-1 1-1,1 3 1,-3 0-1,1 3 0,-2 0 1,0 4-1,2 1 0,0 4 0,-1 2 1,1 1-1,0 2 0,1 1 1,-2 2-1,1 2 1,1-1-1,2 2 1,1 1 0,2 1 0,-1 0 0,4 2 0,0-1 0,4 0 0,-1 1 0,2 0 0,2 0 0,4 2 0,0-4 0,3 3-1,1 0 1,3 3 1,1-1-1,4 1 0,-1 0 0,2-1 0,2-2 1,2-2-1,3-2 1,4-3-1,0-2 1,4-2-1,2-3 0,3-2 0,5-2 0,0-2 0,3-1-1,0-2 1,1-2-1,1-1 0,-1-1 0,-3-1 1,-3 0-1,-2 0 0,-6-1 0,-2 0 0,-5 1 1,-4-2-1,-4 3 0,-11 1 0,14-2 1,-14 2-1,0 0 0,0 0 1,0 0-1,0 0 0,0 0 1,0 0-1,0 0 0,0 0 0,10-2 0,-10 2 0,0 0 1,0 0-2,0 0 1,0 0 1,0 0-1,0 0 0,0 0 0,0 0 0,0 0 0,0 0 0,0 0 0,0 0 0,0 0 0,0 0 0,0 0 0,0 0-1,0 0-1,0 0-2,0 0-18,0 0-20,-13 3 0,-1-9-2,-11-10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3.8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4,'4'10'3,"0"-1"-4,2 1 0,0 1 1,1 0 0,-2-1 0,-1 2 1,-1 0 1,-1 2 1,-3 2 0,-1 4 0,-2 3 0,1 3 0,0 4 0,0 5-1,2 3 0,2 3 0,1 5-1,1 1 0,2 3 0,0 5 1,1 2 1,-1 4 1,1 2 1,-1 1-1,2 1 2,1 2 0,3 4 0,0-3 0,4 4-1,2 4 0,1 3-1,-2 1 1,4 3-1,-4 1-1,-1 4 0,-5 2 0,2 4 0,-6 1-1,-1 0 0,-2 4-1,0 2 0,-2 2 0,-1 2-1,1 2 1,-1 0-1,1 1 1,0 0-1,-1 2 1,1 4 0,-1 5 0,0 2 1,-3 4-1,0 5 1,-5 7 0,2 5 0,-5 4 0,0 2-1,-1 2 1,0 3-1,-3-1 0,0 0 0,-2-3 1,2 2-2,-3 0 1,2-1 0,-2-2 0,1 0 1,3 0-1,3-1-1,3-2 2,5-1-1,5 0 0,3-2 1,5-2-2,1-2 0,1 0 1,0 4-1,-1 2 0,-2-2 0,-6 3 1,-2 2-1,-3 4 1,-2 0 0,2 0 0,0-1 1,1-1-1,3-1 1,2-4 0,3-1-1,2-3 1,0-4 0,2-4-2,-3-7 0,1-7 1,-2-5-2,0-4 1,-1-7 0,-2-9 0,0-5 0,-1-7 0,0-2 0,-2-9-1,0-8-2,4-6-5,-8-13-11,7-9-16,1-8-4,-5-14 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5.8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432 130 7,'0'0'12,"0"0"-1,0 0-1,0 0-2,0 0-1,0 0-1,0 0-2,0 0-1,0 0 0,0 0 1,2 10-1,-1-1 0,0 1 1,1 7-1,-1 4 0,1 4 0,-1 5 0,1 7 0,-2 2 0,1 6-1,-3 4 1,1 4 0,-2-2-1,0 3 1,-1 0-1,2-2 1,-1-4-1,3-1 0,0-7 0,1-3 0,0-7-1,1-4 1,0-7-1,0-5 0,-1-5 1,-1-9-4,0 0-5,0 0-15,-10-26-10,8 4 0,-7-12 1</inkml:trace>
  <inkml:trace contextRef="#ctx0" brushRef="#br0" timeOffset="511">-7 209 7,'-3'11'22,"3"-11"-8,0 0-7,0 0 1,0 0 0,13-2 2,-13 2-1,22-4-1,-6-1 0,12 1 0,7-4-1,14 0-1,9-2 0,12 1-2,9-4 0,8 2-1,-2-2-2,7-1 1,-5 1-1,-6 0 0,-8 0 0,-10 1 1,-12 1 0,-8 2 0,-9 1 0,-10 3 0,-9 1 0,-4 3 0,-11 1 0,9-1-1,-9 1 0,0 0 0,0 0-2,-14 4-1,14-4-5,-20 10-17,5-5-12,3 2 0,-6-3 0</inkml:trace>
  <inkml:trace contextRef="#ctx0" brushRef="#br0" timeOffset="1081">1102 709 21,'-12'-4'17,"-1"-2"-1,-3-1-3,3 0 0,-6-5-2,6 5-1,-3-7-1,7 4 0,-2-5-2,8 1-1,3-4 0,8 0-2,4-3-1,5 2-1,6-1-1,4 1-1,4 4 0,3 2 0,-3 3 0,-1 5 0,-2 4 0,-4 4-1,-5 4 1,-3 5 0,-6 3 0,-4 5 1,-4 1-1,-2 1 1,-5 2-1,-2 1 2,-2-2-1,-5-1 1,-2-3 0,-2-3 1,-6-1 0,0-3 0,-5-3 0,2-3 1,-2-4-2,3-1 0,1-5-1,4-3 0,5-5-3,4-6-1,10 0-7,2-9-5,10-1-18,7 0-5,2-1 1,9 0 1</inkml:trace>
  <inkml:trace contextRef="#ctx0" brushRef="#br0" timeOffset="1702">1485 484 14,'0'0'7,"0"0"0,0 0 0,0 0 1,2 11-1,0 0-1,2 3 2,1 4 0,-1 6 0,3 7-1,0 3-1,0 5-1,2 2-1,-4 4 0,2-2-1,2 1-1,-4-7 1,2-2 0,-4-8 1,2-2-1,-5-10 1,4-1 0,-4-14 0,-4 12-1,4-12 1,-13-1-1,4-6 0,2-5 0,-4-4-1,2-4-1,-2-6 0,2-3 0,2-4-2,3-5 1,3-1 0,4-1-1,4 0 1,3-1 0,4 2 0,3 1-1,2 4 1,4 4 0,1 3 0,2 5 0,0 4-1,0 5 1,2 4 0,-1 4 0,-3 4-1,1 5 1,-4 2 0,-2 6 0,-4 2 0,-4 3 0,-4 1 0,-3 2 1,0-2-1,-4-1 1,-5 0 1,0-2 0,-5-2 0,-2 0 0,-7-4 1,-2 0 0,-6-3 0,-2 0-1,-2-3 0,0-3-1,1-3 0,-2-1-1,7-1 0,2-3-2,9 3-7,-1-1-19,7-5-9,8-1 0,4-4-1</inkml:trace>
  <inkml:trace contextRef="#ctx0" brushRef="#br0" timeOffset="2934">2598 40 11,'0'0'11,"0"0"-1,0 0 0,-1 19-1,3-2-1,1 4-3,3 9 0,1 10 0,2 9 0,-1 7 1,3 5-2,-5 2 1,1 1-1,-4-3 0,-1-3 0,-2-10-1,-1-8 1,-2-11-1,0-6-1,1-9 0,2-14-7,0 0-14,3-9-11,-5-15 0,4-2 0</inkml:trace>
  <inkml:trace contextRef="#ctx0" brushRef="#br0" timeOffset="3275">2333 0 6,'0'0'23,"0"0"-9,0 0-6,12 2-2,1-1 0,8 1 0,9 1 0,11 2-1,9-1 1,10 4-2,7 0 0,8 5 0,2-1-1,1 4 0,-1-1-1,-5 4-1,-8 1 0,-6 1-1,-9 5 1,-9-4-1,-8 4 0,-10 2 1,-7 1-1,-8 1 1,-6 1 0,-4 2 0,-7-3 0,-5 8 0,-7-5 0,-4 0 1,-8-2 0,-4 2 1,-8-3 0,-3 0 0,-6-4 1,1-3-1,-4-3 1,4 0-1,0-8 0,5-2 0,4-4-1,8-4 0,7-4 0,5-3 0,7-2-1,5-3-2,8-1 0,4-6-4,10 5-5,1-6-15,9-1-11,9 3 1,2-6 1</inkml:trace>
  <inkml:trace contextRef="#ctx0" brushRef="#br0" timeOffset="3906">3484 691 23,'-11'-13'21,"-2"1"-7,3-6-3,6 2-1,3-5-2,7 1-2,5-2-2,9 0-1,4 1-1,6 2-1,4 2-1,5 5 1,0 2-1,-3 6 0,-1 5-1,-6 6 2,-6 4-1,-7 5 0,-5 5 1,-8 2 1,-10 3 1,-1 4 2,-7-3 0,-3 3 1,-5-8 1,2 3-1,-6-8 1,6 1-1,-5-7-1,5-3-1,-5-6 0,4-3-2,0-4 1,3-5-2,0-2 0,2-3-2,4-1-2,-1-6-7,11 7-9,3-4-18,1-4-1,8 3 2</inkml:trace>
  <inkml:trace contextRef="#ctx0" brushRef="#br0" timeOffset="4466">3995 453 9,'-3'-9'20,"3"9"-8,0 0 0,0 0-2,0 0 0,0 0-3,0 0 0,0 0-2,-5 17-1,7-2 1,-2 1-1,4 7 1,-3 1 0,4 4 0,-3-1-1,4 2 1,1-5-2,5-2-1,0-5 0,5-4 0,4-8-1,4-6 0,0-7 0,3-6 0,0-5 0,-2-3 0,-1-4 0,-3 0 1,-4 1-1,-4 3 0,-2 1 1,-4 7-1,-3 0 0,1 5 0,-6 9-1,5-11 1,-5 11-1,0 0 0,0 0 1,0 0-1,0 0 0,0 0 0,0 0-1,7 11 1,-3 0 0,1 3 0,1 2 0,2 6 0,2 1 0,0 2 0,3-1 1,-1 1-1,2-3 0,1-2 1,1-2-1,1-4 1,0-6-1,4-3 1,0-6 0,2-5-1,0-7 1,1-2 0,-1-7 0,0-2-1,-3-5 1,-2 0 0,-2-3 0,-2 2 0,-3 0 0,-3 5 1,-2 1-1,1 4-1,-3 5 1,-2 3-1,-2 12 0,2-12 0,-2 12-1,0 0-2,0 0-3,0 0-9,0 0-21,0 0-1,0 0 0,0 0 1</inkml:trace>
  <inkml:trace contextRef="#ctx0" brushRef="#br0" timeOffset="5408">5060 375 16,'0'0'15,"0"0"-2,0 0 0,0 0-2,0 0-2,0 0 0,2 14-2,-2-5 0,4 6-1,-2 0-1,3 7 0,-1 2 0,3 1-1,-1-1 0,4 1-1,-4-2 0,2-3-1,0-3 0,-2-2 0,-1-6-1,-5-9 1,12 11 0,-2-10 0,-1-5-1,4 0 1,0-5-1,5-4 0,2-2 0,3-3 0,1-3-1,1 0 1,0-3-1,0 0 0,0 0 0,-1 2 0,0 1 0,-2 2 0,-1 3 0,-3 3 0,-3 4 0,-2 2 0,-3 4 0,-10 3-1,13-2 1,-13 2 0,0 0 0,11 10-1,-11-10 1,10 16 0,-4-6 0,1 3 1,0 4-1,1 3 1,0 3-1,0 4 1,-1 1 0,0 1 1,1 1-1,-1 0 0,-1-2 0,0-2 0,0-7 0,-2 0 0,0-4-1,-1-4 1,-3-11 0,3 11 1,-3-11-1,0 0 0,0 0 0,0 0 0,0 0-1,0 0 1,0 0-1,0 0 1,0 0-1,0 0-1,0 0-1,0 0-8,0 0-27,0 0 0,-3-14-2,3 14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0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270 1 2,'0'0'12,"0"0"-1,0 0 0,0 0-1,0 0-2,0 0 0,0 0-2,-10 0 0,10 0 0,-9-1 0,9 1-2,-14-1 0,14 1-1,-13 1-1,13-1 0,-18 2-1,18-2 1,-17 4-2,7 0 1,-1 0 0,1 0-1,-2 2 1,2 0-1,-2 0 0,1 2 0,-1 2 1,2-1-1,-2 2 0,2-1 1,0 0 0,-1 2-1,2 0 1,0 1-1,1-2 1,1 0 0,1 1 0,3-1-1,-1 1 1,2 0 1,2-1-1,1 1 0,1 0 1,2 0-1,2 0 0,1-1 0,2 1 1,2-2-1,2-2 0,4 0 0,0-3 0,3-3 1,3-3-1,0-2 1,-1-4-1,2-1 0,0-3 1,-1-2-2,-3-1 2,0-1-2,-3 0 1,0 1 0,-5-1-1,0 2 1,-4 0 0,-1-1 0,-6 1 0,0 0 1,-5-1-1,-2 2 1,-3-1-1,-3 0 0,-2 2 0,-3 3 0,0 0 0,-5 3-1,0 2 0,1 2-1,-2 3 1,0 2-1,1 4-1,3-1-1,1 7-5,1-2-6,3 0-20,6 7 0,-1-1 0</inkml:trace>
  <inkml:trace contextRef="#ctx0" brushRef="#br0" timeOffset="871">318 74 22,'-9'-7'20,"9"7"-9,0 0-3,0 0-1,0 0-1,0 0-2,0 0 0,0 0 1,0 0-2,0 0 1,0 0 1,-6 17-1,4-5-1,0 3 0,-1 5-1,0 3 1,-1 4-2,0 4 0,0 5 0,0 0 0,0 4 0,0 2 0,1-1 0,0 0 0,0 1 0,0-6 0,1-2 1,-1-3-2,-1-4 1,1-6 0,-2-2 0,0-4 0,2-3-1,3-12 1,-4 16 0,4-16-1,0 0 0,0 0-4,0 0-4,0 0-15,0 0-9,11-22 1,1 7 0</inkml:trace>
  <inkml:trace contextRef="#ctx0" brushRef="#br0" timeOffset="1372">510 139 12,'0'0'19,"0"0"-7,0 0 1,0 0 0,0 0-2,0 0 1,0 0-3,0 0-2,0 0-1,0 0-2,-3 9-2,3-9 0,-5 15-1,2-4-1,-1 1 1,-1 5-1,1 2 1,1-1-1,0 3 1,1 0 0,3-1 0,1-1 0,1 0 0,4-5 0,2-1 0,3-5 1,2-6-1,3-3 1,4-6 0,3-4 0,-2-6 0,1-2 0,-2-4 0,-3 1 0,-1-3 1,-3 2-1,-6 0 0,-2 5 0,-3 1 0,-2 4-1,0 1 1,-1 12 0,-1-13-1,1 13 0,0 0 0,0 0-1,0 0 0,0 0 0,-9-2-1,9 2-2,0 0-5,-11 8-8,11-8-20,-7 14 0,7-14 1</inkml:trace>
  <inkml:trace contextRef="#ctx0" brushRef="#br0" timeOffset="1983">965 190 5,'0'0'27,"17"-1"-1,-17 1 2,16-8-22,-3 6-3,1-1-1,1-1 0,0-1-1,0 0 1,0-4 0,0 1 2,-4-3-1,3-1 1,-5-1-1,2 1 1,-5 0 0,0 1-1,-5-2 0,-1 13-1,-2-17 0,2 17-1,-14-13 0,3 9 0,-3 1 0,-3 2-1,-2 1 1,-2 3-2,0 0 1,-1 2 0,2 3 0,-1 0-1,1 4 1,1 3 0,2 0 0,2 4-1,1 2 1,2 1 0,1 2 1,3 1-1,3-2 0,2 0 1,2-1 0,5-2 0,3-1 1,4-3 0,4-3-1,7-3 1,3-6 0,6-2 0,1-5-1,2-4 0,1-3-1,-1-4-1,-2 0-2,-7-4-6,0 2-15,-3 5-11,-5-4 1,2 3 0</inkml:trace>
  <inkml:trace contextRef="#ctx0" brushRef="#br0" timeOffset="2654">1273 66 13,'0'0'25,"0"0"0,0 0-9,0 0-12,0 0 0,0 0-2,0 0 0,-11-3 0,11 3 1,0 0 1,0 0-1,0 0 1,3 14 1,-3-14-2,7 19 0,1-5-1,1 4-1,-1 1 0,4 3 0,-2-1 0,2 1-1,-3-2 0,2 0 1,-3-4-1,-1-1 1,-3-4-1,-4-11 1,4 14 1,-4-14 0,0 0 1,0 0 1,0 0 0,0 0 0,-12-6 0,12 6-1,-11-17 1,6 5-1,-2-2-2,2-2 1,-1-1-1,3 0 0,2 0 0,3 1 0,3 0-1,2 0 0,4 2-1,2 0 1,5 3 0,2 0 0,3 2-1,3 1 1,4 2 0,-1 1 0,0 2-1,-1 1 1,-2 2-2,-3-1-2,-1 7-8,-4 2-19,-7-5-4,5 1 0,-16-4 0</inkml:trace>
  <inkml:trace contextRef="#ctx0" brushRef="#br0" timeOffset="3335">1726 45 17,'0'0'23,"-14"-4"1,14 4-16,-7 10-6,3-1 0,0 2 0,0 1 1,0 6 1,1-2 2,1 5-1,0-3 1,3 5 1,-1-4-1,4 3-1,0-5 1,5-1-2,1-5 0,5-1 0,2-7-1,3-2 0,1-8-1,3-1 0,1-4 0,-3-2 0,1-2-1,-3-2 0,-4 0 0,-2 2 0,-3 0 0,-1 0 0,-4 1 0,-1 4 0,-2 0 0,-3 11 0,3-15 0,-3 15 0,0 0 0,0 0 0,1-9-1,-1 9 0,0 0 0,0 0 0,-2 10-1,1-1 1,0 3 0,0 4-1,1 6 2,1 7-2,-1 7 2,1 9-2,2 2 2,-2 5-1,1 3 0,0 1 1,0-2-1,1-4 1,0-3-1,-1-9 1,3-2-1,-1-5 0,0-8 0,-2-5 0,-1-4 0,0-4-1,-1-10-2,0 0-12,-8-16-20,7-2-1,-4-13 0,3-6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3:36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9,'0'0'8,"0"0"-1,0 0-3,0 0 0,0 0-2,0 0 0,0 0-2,0 0 0,0 0-1,0 0 0,0 0 1,0 0-1,18 0 1,-4 3 1,5-1-1,7 3 0,9-3 0,9 7 0,10 1 0,7-2 0,12 5 0,5 2 0,11 1 0,5-2 0,3 4 1,4-4 1,5-3 0,6 4 1,3-6-1,4-1 0,4 1 1,5 1-2,7 1 0,0 0 0,5 1-1,1-2-1,5 2 1,-1-4 0,8-3 0,1-2 1,6-3-1,4-2 0,1-3 0,2 0 1,-2-2-1,0-2 0,-9 2 0,-7 0 0,-10 0 0,-8-2 1,-13 1-1,-13-1 1,-11-2 1,-10 3-1,-12-3 1,-10 1-1,-12 1 1,-11-4 0,-7 6-1,-8 2 1,-8 1-1,-4 2-1,-12 2 1,9-7-1,-9 7 0,0 0 1,0 0-1,-3 9-2,3-9-6,-3 10-12,3-10-3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4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541 27 34,'0'0'21,"0"0"-3,0 0-1,-12-14-4,12 14-4,-23-6-4,8 3-2,-5 1 0,-3 0 0,-3 3-1,-1 3 1,-3 1 0,0 5 0,1 1-1,-2 5 1,-2 1-1,2 5 0,0 2-1,3 2 0,0 2 0,2 2 0,3-1-1,1 4 1,5 1 0,3 1-1,4 1 1,2-1 0,4 1 0,4-1-1,2-1 1,5-2 0,3-2 0,2-1 0,7-2-1,2-2 1,2-2-1,2-4 1,1-2 0,1-4-1,1-3 1,0-5 0,-4-4-1,3-3 1,-2-4 0,1-2-1,0-3 1,-3 0-1,2-3 1,-2 0-1,-2-2 2,-2 2-2,-2-2 1,-1 1-1,-3-2 0,-1 0 0,-1 3 1,-1-2-1,-3 3 0,-1-1 1,-2 2-1,-1 2 1,-1 0-1,-2 10 0,-2-15 1,2 15-1,-4-11 0,4 11 0,-9-6 1,9 6-1,-14-6 0,4 3 0,0 0 0,-3-2 0,-1 2 1,1-2-1,0 1 0,-1 0 0,2 1 0,-1 0 0,0 1 0,0 0 0,1 2 0,-3-1 0,1 1 0,2 0 0,-1 0 1,2 0-1,2 1 0,9-1 0,-15 1 1,15-1-1,-9 0 0,9 0 0,0 0 0,0 0 0,0 0 0,0 0 0,0 0 1,0 0-1,0 0 0,0 0 0,0 0 0,0 0 0,0 0 0,0 0 0,0 0 0,0 0 0,0 0 0,0 0 0,0 0 0,0 0 0,0 0 0,0 0-2,0 0-1,0 0-8,0 0-26,0 0 1,0 0-3,0 0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6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2928 2,'-9'0'3,"9"0"2,0 0 2,-9 1 1,9-1 2,0 0 0,0 0 0,0 0-1,0 0-1,0 0-2,0 0-1,0 0-1,11-8-2,-11 8 0,11-6 0,-1-1 0,1 0 0,3-2 0,4-3 0,2-3 1,5-3-1,1-3 1,6-4-1,4-5 0,7-6 0,7-5 0,7-4-1,5-5 1,4-3-1,8-4 0,5-1 1,1-1-1,3 0 1,0-1 0,-2 2 0,-2-1 0,1 3 0,-5 2 0,-3 3 0,-7 5 0,-3 4-1,-12 6 1,-4 7-1,-7 4 1,-8 7-1,-8 4 1,-7 5-1,-4 2 0,-12 7 0,10-6-1,-10 6 0,0 0-2,0 0-4,0 0-18,0 0-10,-14-11-1,6 2 0</inkml:trace>
  <inkml:trace contextRef="#ctx0" brushRef="#br0" timeOffset="911">507 0 2,'0'0'6,"0"0"1,0 0 1,7 12-1,-7-12 1,5 14-1,-5-14 0,9 19 0,-2-3-2,4 0 0,-1 4 0,3 2-1,0 1 0,3 2 0,1 2 0,1 4-1,3 1-1,1 5 0,0-2 0,1 3 0,0 2-1,1 1 1,-1 1 0,1 5-1,-1-2 1,3 1 1,1 3-1,2 2 1,2-1-1,2 1 0,1 0 0,-2-1-1,-1-4 1,-1 2-1,-3-4 0,-2 1 0,-4-3 2,1 2-2,-2-4 1,3 2 0,-2-4 0,3-1 0,1-2-1,1 0 1,-2-4-1,0-2 0,-1-1-1,-3-3 1,-3-1-1,-1 0 1,-3-3 0,-1 0-1,-1 1 1,0 0-1,1-2 1,0 0 0,-1-1-1,2 0 1,-2-2-1,0-1 0,-4-6 1,0 0 0,-7-10-1,9 12 1,-9-12 0,0 0 0,0 0 1,0 0-1,0 0 0,0 0 0,0 0 0,0 0-1,0 0 1,0 0 0,0 0-1,0 0 0,0 0 0,0 0 1,0 0-1,0 0-1,0 0 1,0 0 0,0 0 0,0 0 0,0 0 0,0 0 1,0 0-1,0 0 0,0 0 0,0 0 0,0 0 1,0 0-1,0 0 0,0 0 2,0 0-2,0 0 0,0 0 0,0 0 0,0 0 0,0 0 0,0 0 0,0 0-2,0 0 2,0 0 0,0 0 0,0 0 0,0 0 2,0 0-2,0 0 0,0 0 0,0 0 0,0 0 0,10 0 0,-10 0 0,0 0 0,10-2 0,-10 2 0,15-3 0,-4 0 1,1 1-1,1-3 0,1 2 0,3 0 0,0 0 0,2 0 0,4 0 0,1 1-1,3-1 1,3 0 0,2-2 0,2 1 0,2-1 0,1 0 0,-1-1 0,2 1 0,0-2 1,4 1-1,1 1 0,4 1 0,0-3 0,4 4 0,2-4 0,0 1 0,2 1 0,0 0 0,1 0 0,-3-1 0,0 4-1,0-3 1,-1 2 0,0 1 0,1 0 0,0 1 0,-1 0 0,-3 0 0,1 0 0,-4 0 0,0 0 0,-2 1 0,0-2 0,-3 1 0,-2-2 0,1 2 0,-2-1 0,-1 1 0,-2 0 0,-5-1 0,-2 2 0,-3-1 0,-4 1 0,-7-1 0,0 1 0,-14 0 0,14 0 0,-14 0 0,0 0 0,9 1 0,-9-1-2,0 0 2,0 0 0,0 0-2,0 0-1,0 0-6,0 0-20,0 0-7,0 0-1,-13-10 1</inkml:trace>
  <inkml:trace contextRef="#ctx0" brushRef="#br0" timeOffset="2684">3546 1445 1,'0'0'24,"-10"4"0,10-4 0,0 0-20,0 0-4,11 7 1,-11-7 0,0 0 2,0 0 3,13 5-1,-13-5 1,13 7-1,-13-7 0,21 9-1,-7-3 0,4 1-1,3 0-2,3 2 0,3 0 0,-1 1 0,2 0-1,2 2 1,0-1-1,0 0 1,-3 1 0,-1-2 0,-4 0 0,-1-1 0,-3-1 0,-4-2-1,-2 1 1,-12-7 0,14 12-1,-14-12 0,8 10 1,-8-10 0,1 10 0,-1-10-1,-4 14 2,4-14-2,-7 15 2,1-4-2,-1 2 1,-1 0 0,-3 4-1,-2-2 1,-2 1-1,-2 3 0,-4-1 1,-1 2-1,-5-2 1,0 3 0,-4-1 0,-2 0 0,0 0 0,-1 0 0,1-4 1,1-1-1,2-2 0,2 0 0,3-4 0,5-2 0,2-1 0,5-1 0,2-2 0,11-3 1,-11 4-1,11-4 0,0 0 0,0 0 0,0 0-3,0 0-4,16-14-28,-16 14-1,14-16-2,-3 0 1</inkml:trace>
  <inkml:trace contextRef="#ctx0" brushRef="#br0" timeOffset="6319">4228 1387 9,'0'0'21,"0"0"-3,0 0-1,0 0-3,0 0-1,0 0-3,0 0-1,0 0-2,0 0-1,0 0-2,0 0-2,10-8 0,-10 8 0,16-2-2,-5 2 0,3 2 0,2 1 0,0 2 0,0 2 0,2 2 0,-2 2-1,3 2 1,-4-1 0,2 3 0,-3-1 0,2-1 0,-4 3-1,0-3 1,0 3 0,-3-1 0,0 0 0,-3 1 0,-2-1 0,-1 1 0,-1 0-1,-3-2 2,-2 0-1,1 3 0,-3-6 0,1 4 0,-2-2 0,0-2 1,0 1-1,0-1 0,-2-1 1,-2-5-1,1 4 1,-5-6 0,1 0-1,-2-2 1,-1-1-1,-3 0 1,1-2-1,-1-1 1,3 0 0,-1-2-1,3-4 1,0 3-1,2-2 1,3 2-1,9 6 1,-15-17-1,15 17 0,-11-14 0,11 14 0,0 0 0,-5-11-1,5 11 0,0 0 1,5-9-1,-5 9 0,9-7 1,-9 7 0,14-9-1,-4 2 1,1 1-1,1 0 1,0 1 0,0 1 0,2 0-1,-2 1 1,1 2 0,-1 1-2,4 3-3,-5-2-7,5 3-8,5 3-13,-7-6 2,6 4-1</inkml:trace>
  <inkml:trace contextRef="#ctx0" brushRef="#br0" timeOffset="7290">4601 1400 16,'0'0'16,"0"0"0,0 0-2,-1 10-2,1-10-3,0 0 0,-1 9-4,1-9-2,4 15 0,-2-3 0,-1 1 0,2 3-1,0 1 1,3 3-1,-3-1 0,0 3 0,0-2-1,0 0 1,-1-2-2,1 0 1,-1-6 0,-1 0 0,-1-12 0,3 16 1,-3-16 0,0 0 1,0 0 0,0 0 1,0 0-1,12 3 1,-12-3-1,11-14 0,-1 2 1,5-2-2,-1-4 0,2-2-1,-2-1 0,3-1-1,-3 1 1,2 1-1,-5 4 1,-1 2-2,-5 3 1,-5 11 0,7-12-1,-7 12 0,0 0 0,0 0 0,0 0 0,4 9 0,-4-9 0,3 18 0,0-5 1,-1 3 0,0 0 0,1 4 0,-1 0 0,0 2 0,-1-2 0,1 1 0,-2-1 1,1 1-1,0-4 0,-2-2 0,2-2 1,-1-3-1,1-1 1,-1-9-1,2 10-1,-2-10-3,0 0-15,10-13-15,-7 1-2,3-1 1</inkml:trace>
  <inkml:trace contextRef="#ctx0" brushRef="#br0" timeOffset="8052">5234 1410 29,'0'0'27,"0"0"2,0 0-16,0 0-11,-13-1-2,3 3 0,-3 1 1,-3 2-1,0 3 1,-1-1-1,-2 2 1,1-1 0,2 2 1,1-2-1,2 1 0,1-1-1,12-8 1,-11 14 0,11-14-1,3 14 1,-3-14 0,21 14 0,-3-7 0,6 0 0,1-1 0,1 0 0,1-1-1,-3 1 0,-2 0 0,-6-1 0,-2 2-1,-5 0 1,-3 3 0,-4 0 0,-2 1 0,-2 0 1,-3 2-1,-1 3 1,-1-5 1,-4 4 0,1 1 1,-3-3 2,-2 1-1,-5-3 2,2 1-1,-8-9 1,4 5-1,-4-9-1,5 0 0,-2-3-2,5-6 0,4-2-3,2-1-2,9 2-11,2 1-21,6-8-2,3 2 1,3-6-1</inkml:trace>
  <inkml:trace contextRef="#ctx0" brushRef="#br0" timeOffset="8682">5321 1472 10,'10'-3'24,"-10"3"0,0 0-14,0 0-6,0 0 1,0 0-2,0 0 0,0 0 2,-1 10-1,1-10 0,3 11 1,-3-11-1,6 13 1,-2-2-1,-4-2 0,5 4 0,2 1 0,-2 3-2,2 0 0,1 1 1,0-3-2,3 2 0,-1-6 1,1 2 0,-2-6-1,3-1 2,-12-6-1,20 3 0,-20-3 0,18-10 0,-9 0 0,2-1 0,0-1-1,-1-3 0,-1 0 0,0 1-1,0 2 1,-3 0-1,-6 12 1,11-14-1,-11 14 0,0 0 0,7-10 0,-7 10 0,0 0 0,0 0-1,0 0 1,0 0-1,0 0 0,0 0 0,6 14 1,-6-14-1,8 19 1,-2-8 0,2 3-1,-2 2 2,3-2-1,1 2 0,0 0 0,2-5 1,-2 0 0,0-3-1,-1-1 2,0-4-1,-9-3 1,12 0 1,-12 0-1,0 0-1,12-19 2,-12 19 0,12-24-2,-5 11 0,-1-5 0,0-2 0,1-3 0,0 1 0,-2-1 0,1 3-1,-2 0 1,-1 4-1,-1 4 0,-4 2 0,2 10-1,-1-14-1,1 14-3,0 0-9,1-13-23,-1 13 0,2-11-2,-2 11 2</inkml:trace>
  <inkml:trace contextRef="#ctx0" brushRef="#br0" timeOffset="9574">5999 1487 3,'46'35'25,"-46"-35"0,0 0 0,0 0-22,0 0-3,0 0 2,43 19 1,-43-19-1,0 0 2,0 0 0,54-5 1,-54 5-1,0 0 0,42-17 1,-42 17-1,0 0 0,0 0 0,0 0-1,0 0 0,30-45 0,-30 45 0,0 0-1,0 0-1,0 0-1,0 0 1,-47-33-2,47 33 1,0 0 0,-41-1 0,41 1 0,0 0 0,-49 17-1,33-8 1,1 2-1,-4 3 1,-7 0-1,5 4 1,6 0 1,-8 0-1,7 1 1,5 0-1,1 2 1,6 0 1,3-6-1,8 4 0,-2-1 0,6-5 1,-11-13-1,0 0 2,66 20-1,-66-20-1,65-8-1,-65 8 1,71-28-1,-71 28 0,72-38-1,-72 38 1,64-37-2,-64 37 2,49-33 0,-49 33 0,0 0 0,0 0 0,50-44 0,-50 44 0,0 0 1,0 0-1,0 0 1,0 0-1,0 0 1,0 0-1,0 0 1,0 0-1,0 0 0,0 0 0,0 0-1,0 0 1,0 0-1,0 0 0,0 0 1,0 0-1,0 0 1,33 52 0,-33-52 0,18 47 0,-18-47 0,17 52 0,-17-52 0,16 47 1,-16-47-1,0 0 0,27 51 1,-27-51-1,0 0 1,0 0 0,0 0 1,0 0 0,0 0 0,0 0 1,0 0 1,0 0 0,0 0-2,0 0 0,0 0 0,-33-47-1,33 47 0,0 0 0,-12-60-1,12 60 0,-7-44 1,7 44-1,0 0 0,32-54-1,-32 54 1,45-31-1,-45 31 0,67-25 0,-67 25 0,75-18 0,-75 18-2,63-7-10,-63 7-24,45-4-1,-45 4-1,0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3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2488 170 2,'0'0'6,"-18"-16"0,9 7 0,-4-2 1,-2 1 1,-2 0 1,-2-2 0,-2 0 0,-4 0-1,0 1-1,-5-2-3,-3 3 0,-3-1-2,-5 1 0,-5 2 0,-3 1-1,-4 2 0,-6 2 1,-1 1-1,1 2 0,-3 3 0,-1 2 0,-2 2 0,-2 2 0,-1 3-1,3 1 2,-2 3-2,-4 1 1,1 2 0,2 3 0,-1 0 1,3 3-1,1 2 1,0 4-1,0 4 0,3 1 0,2 4 0,2 3 0,3 3-1,3 3 1,4 0-1,3 1 0,4 1 1,3 2-1,3-2 1,2 0 0,2 2-1,2 1 0,-1 3 1,0 2 0,2 0 0,0 2 1,1-1-1,4 4 1,0-3 1,4 0 0,3-2 0,4 3 0,1-1 0,4 3 0,-2 1 0,5 4 1,0-1-2,1 4 0,0-2 0,2 4 0,1-2-1,1 2 1,2-2-1,3 1 0,2-4 1,2-2 1,1-2-2,5-3 0,-1-2 0,6-2 0,0-2 0,2-2 0,3 1 0,1 1 0,1-1 0,3 1 0,1-1-1,3-1 1,0-1 0,1-3 0,1-2 0,2-1-1,3-4 1,0-1 0,0-3 0,2 0-1,3 1 1,1 1 0,2 0 0,0 1-1,0 2 1,2-1 0,-3-1 0,2 2-1,-2-2 1,2 1 0,0-5-1,1-2 1,3-1 0,2-2-1,1-2 1,1-3-1,-1-2 1,3-4-1,1-1 0,-1 0 0,0-2 0,1-1 0,-4-1 0,3-2 0,0-1 0,-2-1 1,0-1-1,-2-3 0,0-2 0,-3-4 0,-1-2 0,-2-1 0,-1-3 1,1-2-1,-1-3 0,0-3 0,1-1 0,-1-1 1,1-5-1,1-2 0,1-2 1,0-3-1,-2-5 0,0-3 0,2-2 0,-3-2 0,1-3 0,1-2 0,0-2 0,-2-4 0,2-2 1,-1-6-1,-2-4 0,0-4 0,1-5 0,-2-3 0,0-1 0,-3-1 0,-2 1 0,-3-1 0,-2 2-1,-2 1 1,-2 2 1,-4-3-1,-1-1 0,-5-4 0,2-4 0,-3 2 0,-3-4 0,-3 0 0,-3-1 0,-3-1 0,-1 2 0,0 1 0,-4 3 0,-2-1 0,-1 0 0,0-1-1,-4 2 1,-2 0 0,-4 0-1,-6 1 1,0 2-1,-6 1 0,-2 4 1,-5 0-1,-1 3 1,-2 4-1,-2 3 1,1 2-1,-1 1 1,-2 4 0,-1 3 0,-2 4 0,0 2-1,-3 3 1,0-1 0,-4 4 0,-2 0 0,-2 3 0,1 0 0,-5 1-1,1 0 1,-2 1 0,-2 3-1,-3 1 1,0 3 0,0 2-1,-2 4 1,-3 0 0,-1 2 0,-3 4 0,2 0 0,1 4-1,2 0 1,1 1 0,2 1 0,3 3 0,3 2-1,6 0 1,1 0-1,1 0 0,3 8-5,-7-4-13,4 12-19,2 0-1,-5 1-1,1 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5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0,'11'9'19,"-11"-9"-11,12 13-2,-4-3 3,-1 1 2,1 7 0,-2 0 1,0 7 1,-3 4-2,2 8-2,-4 4-2,1 7-3,-3 6 0,1 6-1,-1 4-1,-1 3 0,0 0 0,0-1-1,-1-1 0,2-4 1,-2-9-1,2-5-1,-1-10 1,2-7-1,0-9 1,-2-5-1,2-16 1,2 12 0,-2-12 2,0 0-1,6-26 1,-1 3 0,1-11 0,5-10 0,1-9-1,6-10 0,4-6-1,2-3-1,1 3 1,5 0-1,5 5 0,0 6 0,1 8-1,2 5 1,-3 7 0,1 5 0,-2 4 0,-3 7-1,-6 3 1,-3 4 0,-7 4-1,-3 4 0,-12 7-1,11-8-4,-11 8-13,0 0-16,-7 12-1,-5-2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1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7,'8'18'28,"-8"-18"-1,19 4 1,-3-3-20,4 2-7,5 2 0,3 3 1,3 4 1,1 1 0,3 6 1,-4 1 0,1 4-1,-5 1 1,1-1-1,-4 0 0,-1-1-2,-5-4 0,-1 0 0,-4-5 0,-1-2-1,-3-2 1,-9-10-1,13 12 0,-13-12 1,0 0-1,12 9 0,-12-9 0,0 0-1,0 0-8,10 8-23,-13-18 0,3 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0 15,'9'9'30,"-9"-9"-1,7 24 2,-2-4-21,-1 4-8,1 6-2,-1 7 1,0 8-1,-2 3 1,0 4 1,-3 1 0,1 1 1,-3-4 0,2-3 1,-2-8-1,3-4 0,1-10 0,2-5-1,0-8-1,-3-12-3,14 7-13,-2-11-18,-9-15-1,4-3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79 15,'10'-13'18,"2"4"-3,6 2 1,4-3-1,8 3 1,2-1-4,7 2-1,-2-2-4,5 4-3,-4 1-1,0 2-2,-4 2 0,-5 2 0,-3 1 0,-6 3 0,-3 2 0,-4 3 0,-5 0 1,-3 5 0,-6-1 0,-1 2-1,-7 0 1,-1 3 0,-5-2 0,-2 1-1,-4-2 1,1-2-1,-1-1 0,3-2-1,-2-1 1,4-4-1,5-2 1,2-2-1,9-4 0,-11 3-1,11-3 1,0 0-1,0 0 1,14-10-1,-4 7 1,3 0-1,5 3 1,4 1-1,1 4 1,2 1 0,3 4 0,2 4 0,2 0 0,-1 4 0,-1-1 0,-1 2 1,-1 2-1,-2 2 0,-5-1 0,-1 0 1,-5 1-1,-3 1 0,-5-1 1,-5 0-1,-6 0 1,-4 0 0,-6-2-1,-2 2 2,-6-2-1,-2-2 0,-2-2 1,-2 0 1,-3-2 0,2-2 0,-4-4 0,2 1-1,-2-4 1,2 0-1,1-3 0,2-2 0,2-2-1,2-2 0,3-2-1,2-2 0,3 0-3,-5-7-12,4 0-25,4-2 1,-7-8-1,4-1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7:28.7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18 0,'0'0'18,"0"0"-12,0 0-6,0 0-2,0 0 1,0 0 1,0 0 1,1-9 3,-1 9 2,20-3 3,-5 3 1,7-1 1,6-1-2,11 4 1,5-2-1,12 3-1,6 1-1,14 5-2,10-1 1,7 4-2,12-3 1,9 3-1,10-2 1,10 0-1,7-2 0,11-1 0,4-2 0,11-1 0,-2-1 0,6 2-1,-1-1-1,-2 1 0,-4-4 0,-4 2 1,-9 0-1,-7 0 0,-12-2 1,-9 2-1,-17-1 1,-9 1 0,-19-2-1,-12 2 0,-17-3 0,-12 2 0,-13-1 0,-6-1-1,-9 2 0,-9-2 0,0 0-1,0 0 1,0 0-1,0 0 0,0 0-2,0 0-3,0 0-11,-17 0-25,-1-3 0,-10-3 0,-12-7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7:30.4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1141 2 10,'-11'-3'14,"11"3"-4,0 0-1,0 0-3,0 0-1,0 0-3,0 0 0,12-1-1,-1 3-1,0-1 1,4 3 0,1 3 0,3 2 0,-1 4 0,1 3 1,2 2-1,-2 4 1,1 4 0,-6 2 1,-1 3 0,-4 6 2,-9 1 1,-2 6 1,-12 1 0,-4 6-1,-10-1 1,-1 3 0,-9-2-1,0-1-1,1-6-1,2-1 0,5-9-2,5-1 0,6-6-1,7-3 0,10-6 0,6-1-1,12-3 1,10-1 0,4-2-1,9 0 1,9-1-1,4 1 1,3 2-1,3-1 0,-3 5 0,-3 1 0,-4 5-1,-2 5 1,-12 4 1,-6 4-1,-10 6 1,-11 4 0,-12 5 1,-9 4 0,-9 0 1,-4 0-1,-1-5 1,1 1-1,5-6 1,7-3-2,13-9 1,9-2-1,14-5 0,10-2 0,7-3-1,12-4 1,6-2 0,5-3 0,6-2 0,1-1-1,-2-3 0,-2-1 1,-4 1-1,-9-1 0,-8 3-1,-8 1 1,-12 3 0,-8 4 1,-11 3-1,-8 0 1,-6 1-1,-1 1 1,-1-3-1,0 0 1,3-4-1,3-1 1,6-4-1,0-9-1,22 10-4,-8-13-19,8-4-13,5-4-3,-5-16 1,3-12 0</inkml:trace>
  <inkml:trace contextRef="#ctx0" brushRef="#br0" timeOffset="11677">0 2482 10,'0'0'11,"0"0"-2,0 0-1,0 0-1,0 0-2,0 0 1,28-20-1,-9 5-1,13-6 2,3-5-1,9-7 0,4-3 1,2-8-1,15 1 0,-5-9-1,4 3 1,2-1-2,3 1 0,-1 1 0,0 3-2,-5 1 0,-3 5 0,-7 8 0,-6 2-1,-11 7 1,-8 6 0,-7 3 0,-7 5 0,-14 8-2,0 0-1,0 0-6,-4 9-7,-9-8-16,13-1 1,-26 0 0</inkml:trace>
  <inkml:trace contextRef="#ctx0" brushRef="#br0" timeOffset="12118">724 1666 13,'0'0'15,"-13"3"-1,13-3-1,0 0-2,13-6-2,5-2-2,4-7-1,14 0-2,7-7 1,14-1 0,1-4-1,5 2-1,-2 2 0,-3 3-2,-7 4 0,-7 4-1,-10 4 0,-7 4 1,-7 3-1,-7 3 0,-1 2 0,-12-4 1,12 17 0,-10-1 1,-7 0 1,-1 6 0,-7 4-1,0 5 1,-9 6 0,-2 7-1,-7 2 0,-2 3-1,-2 2 0,2 0 0,-4-3-1,4 0 1,3-9 0,5-6-1,4-6 1,6-5-1,6-8 1,-1-1-1,10-13 1,0 0 0,-9 9 0,9-9 0,0 0-1,0 0-4,3-10-20,6-1-9,-6-9-1,6-5-1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2:56.5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24 161 4,'0'0'20,"0"0"-2,0 0-1,0 0-4,-3 9-2,3-9-1,-4 10-3,4-10-1,-7 18-1,5-7-2,0 5-1,-1 0 1,1 5-1,2 1 0,0 5 0,2 2 0,2 4 0,-1 1 0,4 5-1,-1 1 1,3 3 0,-2-1-1,3-1 0,-3-1 0,0-3 0,-2-3 0,0-4 0,-1-7 0,-2-6 0,0-2-1,-2-15-2,2 16-3,-2-16-5,0 0-11,0 0-12,1-12 0,-1 12 1</inkml:trace>
  <inkml:trace contextRef="#ctx0" brushRef="#br0" timeOffset="571">347 725 26,'-16'-3'17,"16"3"-1,-16-10-1,16 10-3,-13-14-3,6 2-2,3 1-3,2-6-1,2 0-2,3-4 0,2 0-1,4-3 0,2 0 0,3-2 0,1 4 1,2 1-1,-1 1 1,3 6-1,-3 0 0,1 6 1,0 4 0,-3 3 0,2 5 0,-4 2 0,1 6 0,-4 0 1,2 5-2,-4-1 2,-1 4-1,-2 1-1,-1 0 1,-5 2 0,0 0 0,-5 0 1,-2 0 0,-4-2 0,0 0 1,-3-5-1,0-1 1,0-5 0,-2 0 0,-1-8-1,2 0 0,0-4-1,1-4-1,1 1-2,2-5-1,3 0-2,2-8-5,8 4-10,5-4-14,0-6 0,10 3 2</inkml:trace>
  <inkml:trace contextRef="#ctx0" brushRef="#br0" timeOffset="1171">687 605 11,'-13'0'19,"3"1"-1,-1-2-2,2-2-2,9 3-2,-14-18-4,13 5-3,2-7-1,6-1-2,3-3-3,3-4 1,4 0-1,2 1 0,3 2 0,2 4 1,-2 4-1,-2 5 1,-1 5-1,-2 8 2,-1 5 1,-1 7 1,-5 4 1,-4 6-1,-2 1 2,0 4-1,-4-2 0,-3 2-1,-5-5 1,-1 0-1,-3-3-1,3-4 0,-5-3 0,1-3 0,-3-3-1,0-4-1,3-2-2,-3-7-4,6 0-5,-3-6-10,2-8-13,10 0 1,-2-10 0</inkml:trace>
  <inkml:trace contextRef="#ctx0" brushRef="#br0" timeOffset="1622">957 12 10,'0'0'23,"10"16"-1,-10-16-17,-3 18-5,2-4 1,0 2 1,0 8 1,1 2 1,2 8 0,-1-1 2,2 6 1,1 2-1,1 5 0,-1-5-1,0 1-1,-1-6-1,3-3-1,-3-7 0,-1-5-2,0-8 0,-2-13 0,0 0-1,8-10 1,-2-9-1,1-8 0,1-7 0,1-5 1,3-5 0,0-1 1,1-1 0,-1 2 0,-1 2 1,3 6 0,-3 4 0,3 3 0,-3 5 0,0 3-1,0 5-1,-2 5-1,0 4-3,-9 7-5,13-7-8,-6 17-12,-7-10-1,-3 19-1</inkml:trace>
  <inkml:trace contextRef="#ctx0" brushRef="#br0" timeOffset="2083">1053 316 15,'18'12'14,"-3"-6"-2,7 4 0,0-3 0,4 3-3,2 0 2,-3-1-2,1 4 0,-5-4-1,2 4-1,-8-6 0,2 4-3,-8-4 0,0 1-2,-9-8-1,10 8-4,-10-8-8,9 10-14,-9-10-8,0 0 2,8-19-2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26T00:43:40.34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119 69 11,'-6'-10'16,"6"10"-13,-10-4-7,10 4-5,0 0 0</inkml:trace>
  <inkml:trace contextRef="#ctx0" brushRef="#br0" timeOffset="100">25 129 4,'0'0'8,"-10"5"0,10-5-3,0 0-1,0 0-2,-4 10-1,4-10-1,-3 12 0,3-12 0,-3 16-1,3-16 2,-3 14 0,3-14 3,-2 11 0,2-11 1,0 0 1,0 0 0,10-3 0,0-4 1,5 0-2,5-3-2,6-3-1,3-2 0,4-4 0,1 2-1,0-1 0,-3-2 1,-2 3 0,-7 3 0,-3 1 1,-5 3-1,-3 5 1,-11 5-1,10-9 1,-10 9-1,0 0 0,0 0 0,0 0-1,0 0 1,-9 6-1,-3 2 0,-1 3 0,-6 1 0,-5 2-1,-6 1 0,1 0 1,-2 2-1,2-3 1,3-4-1,2-3 0,4-1 0,8 0-1,12-6 1,-17 6-1,17-6-1,0 0 1,0 0 0,0 0 0,14-5 0,3-3 0,5 0 1,3-5-2,1 2-1,-1-2-7,-2-5-17,-1 16 0,-8-6-1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2:59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0 542 6,'13'-1'19,"-4"-6"-12,4 1-5,-1-1 1,4 4 1,1 1 2,3 1 1,-1 3 0,2 1 0,0 6 1,-2-1 1,4 5-3,-5 0 0,0 3-2,-2 2-1,-2 3 0,-2 0 0,-3 3-1,-3-1 1,-3 1 0,-3 0 1,-2 0 0,-4-4 0,-2 0-1,-6-5 2,-1-1-2,-5-5 1,2-1-1,-5-7 0,1-2-1,0-4-1,3-6 1,2-1-2,5-2 0,6-3-1,0 0 0,10 0-1,3 0 1,5 2 0,4 2-1,4 3 1,2-2 0,2 6-1,2-2-2,1 5-2,-5-2-4,5 1-12,2 3-12,-8-7 2,4 3-1</inkml:trace>
  <inkml:trace contextRef="#ctx0" brushRef="#br0" timeOffset="511">437 192 2,'0'0'26,"0"0"1,9 3 0,-9-3-16,4 9-7,-2 1-1,-1 4 1,3 4 1,0 4 1,1 8-1,-3 2 0,3 7 0,-1 2-1,1 3-1,0 0 0,1-1-2,-2-5 0,1-3 0,-1-6-2,-1-7-1,1-6-3,-4-16-3,1 12-3,-1-12-2,-8-9 0,0-5-1,0-2 2,-9-6 2,4 0 2,-5-5 6,-2 5 5,3 1 3,0 1 3,4 5 2,-1 3-1,14 12 2,-14-13-3,14 13-2,0 0-1,0 0-2,0 0-2,11-1 0,1 0 0,3 3 0,5-5 0,5 2 1,2-4-1,8 0 0,2-2-2,4-2-3,3 2-6,-1-5-9,-1-4-16,9 5 2,-7-8-1</inkml:trace>
  <inkml:trace contextRef="#ctx0" brushRef="#br0" timeOffset="1122">1228 43 4,'0'0'24,"0"0"2,-4 10-18,7-1 1,-2 4 0,4 8 2,-1 3-1,3 9 1,-2 5-2,3 8-2,-3 0-1,1 5-2,-2-3-1,0-1 0,-2-5-3,-1-5 0,1-7-3,-3-13-5,3-2-10,-2-15-16,0 0 1,1-14 0</inkml:trace>
  <inkml:trace contextRef="#ctx0" brushRef="#br0" timeOffset="1392">1127 293 24,'-10'5'24,"10"-5"-8,3 11-9,-3-11-4,18 15-1,-3-7 0,4-1-1,6-1 1,2-2 0,4-4 0,2-3-1,2-4-2,0-4-6,0-5-6,0 1-7,-9-12-6</inkml:trace>
  <inkml:trace contextRef="#ctx0" brushRef="#br0" timeOffset="1643">1547 0 16,'-3'11'24,"3"-11"-9,0 0-5,0 16-2,0-16 0,0 22 2,-1-8 0,3 8-1,-4-1 1,4 10-3,-4 0 0,3 6-2,-1 2 0,2 3-3,-1-3 0,2-2-1,1-5-1,3-7 1,1-6-2,3-10 0,5-9-1,0-9 0,6-5 0,0-8 0,1 0 0,0-2 1,-3 2 0,-3 3 1,-3 5 1,-1 7 1,-13 7 1,18 0-1,-18 0 1,18 20-1,-6-5 0,3 1 0,4 1 0,4-2-1,4-4-1,1-5 1,6-7-1,0-5 0,1-7 0,0-5-1,-3-5 1,-3-4 0,-4-1 0,-5 0 0,-4 1 0,-4-1 0,-4 4 0,-2 4 1,-4 1-1,-2 6 0,-2 1 0,2 12-1,-8-12 1,8 12-1,-17 3 0,7 1 0,-2 5 1,-1 3-1,-2 2 1,1 4 0,-2 1 1,2 4-1,0-2 2,4 2-2,3 0 1,5 0 0,4-2-1,7 0 1,5-3 0,7-2-1,4-3 0,5-8-3,8-1-10,5-7-22,-4-12-1,7-3 1,-6-11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1.5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4 646 16,'0'0'23,"-5"17"-10,6-4-4,0 0 1,2 1-1,-2-3 3,5 1-3,-6-12 1,14 17-1,-5-17-2,10-5-2,0-6-4,6-5-1,5-6-2,0-4 0,1-4-1,-2-4 1,-2 3 1,-5 2 0,-7 0 4,-2 9 1,-10 0 2,-1 6-1,-6 3 0,4 11-1,-20-10-1,8 12-1,-5 4-1,0 1-1,-1 4-1,-1 3 0,2 1-2,0-4-1,7 4-3,-2-7-1,8 2 0,4-10-2,0 0 1,0 0 0,9 10 2,-9-10 0,18 0 4,-7 2 2,1 1 2,1 4 2,1 2 1,-3 5-1,3 5 2,-1 7-1,-2 4 2,1 7-1,-6 5 0,2 5 0,-6 4 1,4 4-1,-8-4 0,2 0 0,-3-5-1,-4-5 0,3-9-2,-1-7 0,3-7-2,-4-9-1,6-9-1,0 0-1,8-20-8,-1-2-15,-4-13-9,10-3 1,-11-14 1</inkml:trace>
  <inkml:trace contextRef="#ctx0" brushRef="#br0" timeOffset="711">601 427 18,'0'0'27,"0"0"-9,0 0-6,0 0 1,-5 11-1,0-1-1,6 8 0,-7-2-3,6 7 0,-4-3-3,5 2 0,0-5-3,5-4 0,-6-13-1,22 7-1,-6-13 0,4-6 0,2-6 0,2-4 0,-1-2 0,0-1 0,-4 2 0,-3 3 1,-4 4 0,-2 3 1,-10 13-1,14-9 0,-14 9 1,9 10-1,-5 2 0,1 1 0,1 5-1,1 3 1,-1 0 0,-1 0-1,1-1 1,-1-2-1,4-2-1,-4-4-1,5 0-4,-10-12-9,13 1-21,0-3-1,-3-10 2</inkml:trace>
  <inkml:trace contextRef="#ctx0" brushRef="#br0" timeOffset="1212">1178 356 14,'1'22'24,"-1"-22"0,0 0-18,0 0-2,4 10 2,6-8 2,-10-2-1,21 0 1,-8-5 0,3 2-1,-1-6-1,2-1-3,-4-3-2,-1-2 0,0-1-2,-5 0 0,-3-1 1,-2 1 0,-5 1 1,-1 1 1,-4 3-1,-3 2 0,-3 1 0,-1 4 0,-1 1 0,-3 3-1,-1 4-1,1 2 1,-2 4 0,2 2 0,1 5 1,0 2 0,1 2-1,3 1 1,1 4 1,3 1 0,2-1 0,5 1 0,0-2 0,6 0 1,2-3-1,4 0 0,6-7-1,5-3-1,4-5-2,1-7-3,10-2-7,-5-11-8,4-6-11,3-1-3,-5-8 0</inkml:trace>
  <inkml:trace contextRef="#ctx0" brushRef="#br0" timeOffset="1773">1453 191 1,'11'11'25,"-11"-11"0,0 0-10,18 9-6,-8-1 1,3 7-2,-1 0 0,1 8 0,-1-1 0,2 5 0,-5-3-1,3 4-1,-8-5-1,2 0-1,-5-6 0,2 0 0,-4-4-2,-2-3 1,3-10-1,-8 9 0,8-9 0,-15-4-1,6-5 0,1-5 1,0-5-1,0-4-2,3-5 1,2-3-2,6 0 0,3-1 1,5 0 0,1 4 0,4 2 0,2 3 1,2 3-1,2 4 1,1 1-1,-2 3-1,2 4-1,-1 0-2,5 6-4,-7-2-9,4 2-9,3 4-9,-7-5 2</inkml:trace>
  <inkml:trace contextRef="#ctx0" brushRef="#br0" timeOffset="2203">1966 75 1,'0'0'24,"-4"13"-2,0 0-4,-2 2-2,5 9-1,-7-1-2,8 8 1,-4-3-2,6 3-3,-2-8-2,7 3-2,1-9-1,4-4-2,4-9-1,4-7-2,1-7 1,2-8-1,2-4 0,-1-7-1,0-2 1,-3-3 0,-3 1 0,-3-1 2,-4 4-1,-1 3 0,-2 5 1,-1 6 0,-3 3-1,-4 13 1,1-15 0,-1 15-1,0 0 0,0 0 0,-5 15 0,4-6 0,-3 4 0,3 3 0,1 2 0,0 5 0,0 3 1,4 7 0,-1 3 0,3 7 0,-1 4 0,2 4 1,2 2-1,0 1 1,1-1-1,1-3 0,-3-5 0,1-4-1,1-5 0,-2-7-2,1-2-3,-3-10-5,5-6-23,0-2-3,-11-9-3,17-4 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4.9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375 18 20,'0'0'19,"0"0"-2,-7-10-1,7 10-3,-10-4-2,1 2-3,9 2 0,-20-2-3,8 3-1,-2 1-1,-2 2-1,-1 1 0,-2 3 0,-2 3-1,2 2 0,-3 3 0,0 1 0,-1 2 0,2 3 0,1 2 0,2 1 0,-1-1-1,3 3 1,1 2-1,3 1 1,2 0-1,3 0 0,2-1 0,4 0 1,3 0-1,4-2 0,2-2 0,4-1 0,2-4 0,4 0 1,0-3-1,4-3 1,1-1-1,3-4 1,3-3-2,3-3 1,1-2 0,2-3-1,2-1 1,1-4-1,0-4 0,2 0 0,-3-2 1,-1-3-1,-2-2 1,-2-2-1,-2-1 1,-4-2-1,-4 1 1,-5-2-1,-3 4 1,-6-1 1,-4 1-1,-4 3 0,-5 0 1,-3 3 0,-4 3-1,-1 1 0,-4 2 1,0 2-1,-3 4 0,0 1 0,-2 3 0,-1 2 0,-2 3 0,0 1 1,0 1-1,0 2 1,1 0-1,0 0 2,3 1-2,4-1 1,2 0 0,3-1 0,1-3-1,11-7 1,-12 12 0,12-12 0,0 0 0,-6 9 0,6-9 1,0 0-1,0 0-1,0 0 0,0 0-3,0 0-12,-16 3-19,16-3-2,-21 4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6.3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36 574 20,'-13'6'17,"13"-6"0,-10-1-1,10 1-1,0 0-2,-13-15-4,13 4-2,0-6-2,4-3-2,3-2-3,2-4 1,4 1-2,4-4 2,2 4-2,0 3 1,1 5 0,-1 2-1,1 8 0,0 4 0,-1 4 1,0 6-1,-1 4 1,2 2 0,-2 4 1,0 2 0,-3 4 0,-1-1 0,-5 1 1,0 1-1,-5-3 2,-2 0-1,-5-3 2,1 0-2,2-18 2,-16 22 0,4-15-1,0-2 1,-4-2-1,0-1 0,-1-4-1,1-2-1,-3-1 0,4-2-2,1 1-1,-1-3-3,15 9-4,-21-20-7,13 7-15,3 0-4,-2-2 0</inkml:trace>
  <inkml:trace contextRef="#ctx0" brushRef="#br0" timeOffset="611">347 389 19,'0'0'27,"0"0"2,0 0-14,0 0-5,0 0-3,0 0-2,0 0-1,0 17 1,0-7-1,4 3 0,-3 4-1,3-2-1,-1-1 0,1 4-1,1-6 1,-5-12-1,18 4 1,-5-11-1,4-7 0,-1 0 0,4-5 0,1-4 0,-2 4 0,-1 3 0,-4 4 0,-4 4-1,-10 8 2,13-2-1,-13 2 1,8 10 1,-8-10-1,9 20 0,-4-7-1,2 1 2,1 5-2,0 1-1,0-3 1,-1 1-1,0-5 2,0 1-4,-1-2 0,-6-12-8,12 13-14,-12-13-13,10-8 0,-4-2 1</inkml:trace>
  <inkml:trace contextRef="#ctx0" brushRef="#br0" timeOffset="1592">724 21 7,'0'0'18,"-9"-12"-2,9 12 0,0 0-2,-8-12 0,8 12-2,0 0-2,0 0-2,0 0-2,0 0-1,0 0-1,0 0-1,0 0 0,0 0-2,0 0 1,0 0-1,0 0-1,0 0 1,0 14 0,4-1 0,2 6-1,3 5 2,1 5-1,2 5 0,1 3 1,2 3-1,-1 0 1,0 0 0,-2-5-1,-1-3 1,-2-5-1,-1-3-1,-1-6-1,-5-5-3,4-3-5,-6-10-7,0 0-15,13-9-5,-10-5 2</inkml:trace>
  <inkml:trace contextRef="#ctx0" brushRef="#br0" timeOffset="2023">1031 142 11,'0'0'25,"3"10"1,-3-10-16,0 0-3,-5 14 2,5-14 0,-5 24-1,1-10 1,4 9 0,-5-4 0,5 9-1,-4-5-2,5 3-1,-2-6-2,2 0 0,0-6-2,2-2-1,-3-12 0,13 6 0,-2-10 0,-1-6-1,2-3 1,2-3-1,-1-2 1,1-3 0,-4 1-1,-1 0 1,-2 3 1,0 3-1,-5 3 1,2 2-1,0-1 1,-4 10-1,0 0 0,0 0 1,0 0-1,0 0 0,0 0 0,0 0 0,0 0 0,0 0 0,-2 13 0,3-3 0,5 5 1,2 5-1,2 4 0,0 6 1,3 9 0,0 0-2,3 1 2,-2 2-1,-2-2 1,-1-1 0,-1-5-1,-1-2 1,-1-10-1,-1-2 1,0-5-1,-3-4 0,-4-11-1,5 11 0,-5-11-2,0 0-5,0 0-14,4-18-16,-7 2 2,3-6-1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10 416 18,'-11'-5'22,"11"5"-9,1-12-10,-1 12 1,8-13 1,-8 13 1,14-9 0,-2 5 2,3 3-2,2 0 0,2 3-2,3 0-1,1 4 0,0 2-1,0 3 0,-2 1 0,0 5 1,-3-1 0,-2 3 1,-5 0-1,-1 1 1,-6 0 0,-1 1 0,-6-2-1,-1 2 1,-4-5-1,-4 2-1,-2-3 1,-3 0-1,-1-4 0,-1-1 0,-2-4 0,3 0-1,-1-4 0,3-2 0,4-3-1,2-3 0,2-3-1,3-4 0,5-2 0,1-3-1,5 0 1,2-2-2,2 2 1,0-2-1,7 5-2,-5-3 0,6 8-2,-4-6-2,6 9-5,-3-6-3,2 3-7,5 3-4,-6-9-2</inkml:trace>
  <inkml:trace contextRef="#ctx0" brushRef="#br0" timeOffset="591">441 0 14,'0'0'25,"0"0"2,0 0-14,0 0-4,12 4 0,-11 8-1,5 7 0,-4 5 0,5 9 0,-2 1-2,3 8-1,-2 2-2,3 4 1,-3 0-2,1-3 0,0-4 0,-1-3-1,-1-6-2,-1-6-1,2-4-4,-5-13-2,-1-9-8,0 0-10,0 0-9,-4-17 2</inkml:trace>
  <inkml:trace contextRef="#ctx0" brushRef="#br0" timeOffset="861">317 293 26,'-14'-8'25,"14"8"-4,-7-10-3,7 10-3,13-11-3,2 1-3,8-2-2,4-4-2,8-1-2,5-3 0,7 1-1,1 0-1,-1-2-5,2 5-13,2 5-16,-11-4-1,4 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10.4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114 122 19,'4'-10'24,"-4"10"-6,0 0-8,8 11-1,-2 5 2,-4 1-1,6 11 0,-4 1 0,7 14-1,-6-2-2,5 9-1,-5-3-2,4 3 1,-5-5-2,2 0-1,-3-9 0,0-5-1,-1-7-1,-2-8-2,2-4-4,-2-12-2,0 0-4,-15-17 0,9 4-1,-9-10 1,4 1 0,-9-5 3,1 1 4,-2 0 3,1 3 5,0 5 2,3 1 1,2 5 2,3 3-1,12 9-1,-15-6 0,15 6-1,0 0-1,0 0 0,10 4-1,3-1 1,0-3-1,6 0 1,2-4-1,7 0 1,1-6-2,2-1-1,1-4-1,-1-2-1,-1-3-1,-3-5 0,-1 1-1,-3-3 0,-5 0 1,-3-3 0,-3 2 1,-3-1 0,-2 2 2,-2 0 0,-3 4 0,-1 2 0,-1 3 2,0 6-1,-3 0 1,3 12 0,-4-11 0,4 11 0,0 0-1,0 0 0,0 0-1,-6 11 0,5 2 0,0 6-1,2 5 0,-1 7 1,0 4 0,0 6 1,1-1-1,0 6 0,0-4 0,0-3 1,0-6-1,0-6-1,1-6 0,2-6 0,-4-15-1,17-1 1,-5-11-2,2-5 1,2-3 0,1-2 0,-1 0 1,0 1 1,-4 5 0,0 4 0,-12 12 1,14-10-1,-14 10 1,14 7 1,-8 4-2,2 3 0,-1 4 0,4 5 0,-1-2 0,0 3 0,1-2 0,-1-1-2,2-3 0,-1-8-2,4-1-5,-5-12-10,2-3-19,6-3-1,-4-9 2</inkml:trace>
  <inkml:trace contextRef="#ctx0" brushRef="#br0" timeOffset="971">922 225 6,'5'22'26,"-5"-22"0,1 16 1,-1-16-21,1 14-3,-1-14 2,4 9 0,-4-9 1,12 3 1,-1-4 0,-2-5-1,7 0 0,-3-7-2,5 0-1,-2-5-2,-1-1 0,1-2-1,-4 1 1,-3 0-1,-1 1 0,-5 1 1,-2 3 0,-4 1 0,-2 4-1,-5 2 1,-1 3-1,-3 3-1,0 3 1,-1 5 0,-3 2-1,1 5 1,1 3 0,0 3 0,0 3 1,2-1 0,3 5 1,0-3-1,7 2 2,-1-2-1,5 1 0,0-4 0,4 0 0,4-3 0,4-1 0,0-3 0,5-1 0,2-5-2,4-4 1,5-3-3,0-6-5,9 0-11,3-5-18,-2-6-2,7-2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12.2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85 834 22,'0'0'18,"9"7"-4,-9-7-1,18 4 0,-8-7 0,5 3-2,-1-6-1,6 0-1,-3-6-3,3 2-1,-2-4-1,-1 0-2,-1-1 0,-3 0-1,-4 1 0,-3 2 0,-3 1 0,-3 2 0,-4-1 0,4 10-1,-16-12 0,5 7-1,-4 2 1,-1 1 0,-2 1-1,0 2 1,-2 2 0,-2 3-1,3 1 1,-1 1 0,1 4 0,3-1 1,0 3-1,3 0 0,0 3 1,4-1-1,1 2 1,1 0 0,2 2-1,2 1 2,1-1-1,3 2 0,0-2 1,3 0 0,2-1-1,5-1 1,0-2 0,4-2-1,2-2 1,4-3-1,4-2 0,1-2-1,3-4 0,0-5-1,4 0-1,-3-6-2,3 2-2,-7-10-6,4 3-13,0-4-11,-7-5 0,1 2 2</inkml:trace>
  <inkml:trace contextRef="#ctx0" brushRef="#br0" timeOffset="641">491 635 4,'0'0'26,"0"0"-8,0 0-3,0 0-1,0 0 1,0 0-3,-1 10-2,1-10-2,2 15-2,-2-4-2,3 4 0,-2 2 0,3 5 1,-2-2-1,4 5 0,-3-3 0,4 3-1,-3-5 0,2 0-1,-1-8-1,-5-12 0,20 7-1,-6-17-2,4-9 0,1-7-1,3-5 1,3-6-1,4-1 1,-3-2 0,0 4 2,-2 8 2,-3 2 0,-2 8 2,-3 4-1,-1 7 1,-4 5 1,-2 7-2,-9-5-1,13 20 0,-7-3 0,0 2-2,-3 4 2,2 1-1,-1-2 1,0 0-1,-1-3 0,2-3 0,-2-2 0,1-3-1,-4-11 0,9 10-3,1-6-4,-10-4-12,14-14-20,0 7-1,0-7 2,5-1 0</inkml:trace>
  <inkml:trace contextRef="#ctx0" brushRef="#br0" timeOffset="1192">1197 592 9,'4'18'30,"-9"-9"0,5 6 2,-1-1-20,-1-3-5,3 5 1,-3-5-1,5 5 0,-2-7-1,5 2 0,-6-11-1,18 12-1,-8-13-2,3-4-1,2-4-1,0-3 1,-1-4-1,0-2 0,-3-3 0,-3 1 0,-3 1 1,-2 0 1,-3 0-1,-2 2 0,-2 0 0,-1 3 0,-1 0-1,0 4 0,-1 1 0,7 9-1,-12-12 0,12 12 0,-13 4 0,4 3-1,9-7 1,-19 19-1,9-4 0,-1-1-2,2 5-1,-2-4-2,6 5-3,-2-5-10,1-6-16,8 5 2,-2-14 0</inkml:trace>
  <inkml:trace contextRef="#ctx0" brushRef="#br0" timeOffset="1813">1359 0 1,'0'0'22,"0"0"-8,0 0-8,0 0-2,0 0-2,0 0 0,0 0 1,0 0 2,0 0 1,-2 10 1,2-10 1,0 0 1,0 0 0,-6 13-2,6-13 0,-3 11-1,3-11-1,-4 14 0,4-14-1,-3 19 0,1-7 0,3 6 0,-3 0 0,4 8 0,-2 3 0,4 8-1,-3 3 0,4 4 1,-3 0 0,3 3-1,-3-2-1,4-3 0,-3-5 0,0-5 0,0-4-1,0-5-1,0-6 1,0-4-1,-1-3 0,-2-10 0,3 9 0,-3-9-1,0 0 0,0 0-1,0 0-1,0 0-7,0 0-21,0 0-6,0 0-3,3-15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6:13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3,'-12'8'3,"12"-8"-4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6:10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42-1 3,'-10'1'4,"0"-1"-1,10 0 0,-14 3 0,14-3 0,0 0 2,-9 4 1,9-4 2,0 0-1,0 0 1,16 5 0,0-1 0,5-1-1,11 3 0,13-2 0,14 3-1,14-4 0,18 3 0,13-3 1,18 2-1,6-4 0,12 3 0,-1-3 0,6 2-2,-3-3 0,-5 3 0,-10-2 0,-8 1-1,-13-1 0,-11 2-1,-19-2 0,-13 1 0,-22-1 2,-7 0-1,-16 0-1,-8-1 0,-10 0 0,0 0-1,-9-4 1,-1 1-2,-2-1 0,-2 0-2,0 0-2,-4-4-8,-4 2-26,-1 0 0,-1-8-2,-1 1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8:20.7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5923-10 4,'20'2'7,"0"-1"-1,2 1 0,2 1-2,3 0 1,1-1-1,4 0-1,2-2 1,1 1-1,3-1 0,4-1 0,3 1 0,4-1 0,4 0 0,1 1-1,4-1 1,3 0-1,2-1 1,3 0 0,0 0 0,0 0 0,2 0 0,-1 0 0,3 1 0,0-1-1,1 2 0,2 0 0,1 1 0,0-1 0,1 3 0,1-2-1,1 2 0,1 1 0,-1 2 0,-1-2 0,-4 1 1,6-2-1,0 0 1,1-2-1,0 2 1,2-2-1,1 0 1,0 0-1,1 2 0,1 0-1,1-1 1,1 1-1,1-1 1,1 0-1,1 1 1,2-1 0,5-1 0,-4 1 0,4-1-1,-2 0 1,0 1 0,-3 1 0,0-1-1,0 1 1,-2 1-1,1 0 0,-3 0 1,-1 0-1,-1 1 0,-4 1 1,-3-2-1,-3-1 0,-4 1 1,-5-2-1,-4 1 1,-6-1 0,-5 0 0,-6 0-1,-2 1 1,-6-2-1,-5 1 1,-4-1-1,-5 1 0,-2-1 0,-3-1 1,-2-1-1,0 1 0,-3-2 1,0 1-1,1-1 1,0 0-1,-2-1 1,1 2-1,-3-1 0,1 0 1,-11 2-1,15-3 0,-15 3 1,9-2-1,-9 2 0,0 0 0,9-3 0,-9 3 0,11-3 1,-11 3-1,16-7 0,-6 2 0,0 1 0,0-1 1,0 0-1,-1 0 0,-9 5 0,14-10 1,-14 10-1,10-6 0,-10 6 1,0 0-1,0 0 0,0 0-1,0 0-9,0 0-23,-16 5-1,-11 0 0,-20-16-1</inkml:trace>
  <inkml:trace contextRef="#ctx0" brushRef="#br0" timeOffset="22482">0 2620 2,'58'-8'6,"-58"8"0,62-5 0,-26 2-2,1 2-1,0 0 0,5-1 0,2 2-1,3-1-1,0 0 1,6-1-2,-4 1 1,3 0 1,-3-1 0,1-2 2,-2-1 0,4-2-1,-3 2 1,3-2-1,-1 0 1,3 1-1,1-1 0,5 3-1,-1 1-1,1 1 0,-1 1 0,-2 1 1,0 0-1,0 1 0,0-1 1,-3-1-1,1-1 2,-1-1-1,3 0 0,2-2 0,2 1-1,-5 1 1,2 1-1,-4 0 0,-1 2 1,2 1-1,-3 2 0,-1-2 0,-1 2 1,0-1-1,3 1 1,3-2-1,3 0 0,-3 0 1,1 0-1,-1-1 0,-1 1 0,1 1-1,0-1 1,-3 1-1,-1 1 1,0-2 0,1 0 0,3 0-1,2 1 1,-2-1 0,3 1 0,-2 0 0,4 0-1,-1 1 0,2 0 1,-3-1-1,2 0 1,0 0-1,3 0 1,3-2 0,-1 3 0,-1-2 0,2 2 0,0 0 0,-1-1 0,2 1 0,-2 1-1,-1 1 1,2-1 0,0 1 0,-1-1 0,-2 1 0,-2 2 0,1-3 0,-1 0 0,-3-2 0,0 1-1,-1-1 1,-1 0-1,1-2 1,2 1-1,-3 0 1,-2 1-1,0 0 1,-3 0-1,-3-1 1,0 0-1,-6 0 1,0-1 0,-3-1-1,0 0 1,-3-1 0,4-1-1,-3 0 1,1 0-1,1-2 0,-2 2 1,-2-2-1,-3 0 0,-2-2 1,-6 3-1,-4-1 1,-5 2 0,-6-1 0,-10 4-1,12-3 1,-12 3 0,0 0-1,0 0 1,0 0-1,0 0 0,0 0 1,0 0-1,0 0 1,0 0 0,0 0-1,0 0 1,0 0-2,0 0 0,-10-3-4,-6 0-8,-7 4-22,-4-2-2,-14-8 1</inkml:trace>
  <inkml:trace contextRef="#ctx0" brushRef="#br0" timeOffset="28951">623 3974 0,'26'6'2,"7"0"1,0 1 1,1-2 0,11-1 1,3 0 0,5-1 1,3-2 0,6-1 1,4 1-1,10-1-1,3-1 0,2 1-2,-3 1 1,6-1-2,1 1 1,2-1-1,1-1 0,-3-2 1,4 0 0,-3-2 0,2-1 2,-1-2-1,1 1-1,-2-1 1,1-1-1,0 2 0,1-1-1,-2 1 0,2 2 0,0 0-1,2 1 0,-3 1 0,-2 2 0,0-2 0,-1 5-1,0-2 1,-4 1-1,-1 0 1,-1 0 0,-1-1 0,1 0 0,0-1 1,-1 0-1,-1-1 1,2 1-1,-2-1 0,1 1 0,-4 1-1,-2 0 1,-3 2-1,-2 1 0,-5 1 0,-5 0 0,-4 1 0,-6 1 1,-3-1-1,-2 0 1,-6-1-1,-3 0 0,-5-1 1,-2-1-1,-4 2 1,-2-2 0,-8-1-1,-1 0 1,-10-1 0,11 0 0,-11 0 1,0 0 0,0 0 0,0 0 0,0 0 0,0 0 0,0 0 0,0 0 0,0 0-1,0 0 1,0 0-1,0 0-1,0 0-1,0 0-7,-10-4-20,-5 4-7,-13-10-1,-8-3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17:45.73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4990 75 38,'0'0'27,"7"-10"1,6-5-8,-3 6-21,6 0-3,-1 0 1,-1 2 1,1 0 2,-4 0 2,-1 5 1,-10 2 1,0 0 1,0 0 1,0 0 0,0 0-1,0 0-2,-9 11 0,-6 1 0,-10 5 0,-4 7 1,-10 5 0,-5 9 0,-6 0 0,4 3 0,-1-3 0,9-3-2,3-5-4,10-9-4,16 0-7,9-21-10,0 0-12,0 0-1,17-11 1</inkml:trace>
  <inkml:trace contextRef="#ctx0" brushRef="#br0" timeOffset="391">4697 59 3,'1'18'21,"-10"-7"1,7 9-8,-2 4-8,-6 6 1,4 6 3,-4-1 1,3 6 1,-6-5-1,9 4 0,-3-8-3,8 2 0,5-7-3,10-3-1,3-6-1,12-5-1,9-7-1,6-6 0,7-5-1,2-4 1,-2-5 0,-4 1-2,-7-1 2,-6 3-1,-12 3 1,-7 1-1,-8 6-2,-9 1-15,0 0-17,-16 4-1,-10-7 1,-5 0-1</inkml:trace>
  <inkml:trace contextRef="#ctx0" brushRef="#br0" timeOffset="5017">23 1674 17,'0'0'23,"-17"0"0,17 0-17,0 0-1,-10-2 0,10 2-1,0 0 1,0 0-2,0 0 0,0 0 0,0 0 0,0 0-1,15 10 0,0-5 1,7-1 0,9 3 1,12-4 0,13 2 1,9-4 0,15 1-1,10-2-1,11 1-1,7-1-1,7 1 0,-1 0 0,-1 0 0,-5 0 0,-4 0 0,-8-1 1,-7 0-1,-10 0 1,-11 1-2,-8 0 0,-11-2-7,-12 1-25,-6 3-1,-19-6 0,-12 3 0</inkml:trace>
  <inkml:trace contextRef="#ctx0" brushRef="#br0" timeOffset="5809">2269 1438 30,'0'0'25,"0"0"0,9 0-7,-9 0-19,13-2 0,-13 2 2,15 20 0,-9-2 2,0 11 1,-5 1 0,3 9 0,-1-2 1,2 2-2,-3-6 0,4-5 0,1-8-1,3-7 0,7-11 0,2-9 0,3-8 0,2-6-1,1-3 1,0 0 2,-8-2-1,1 6 1,-10 2 0,1 7-1,-9 11 0,0 0-1,0 0 0,6 19-2,-2-1-1,1 2 0,3 1-1,-1 1 2,1 0 0,0-4 1,1-5 0,0-4 0,0-8 0,5-6 0,1-11 0,3-6 0,0-9 1,1-7-2,0-2 1,-1-2-1,-4 3 0,-4 3-4,0 13-4,-8 3-16,0 8-11,-2 12-1,0 0 1</inkml:trace>
  <inkml:trace contextRef="#ctx0" brushRef="#br0" timeOffset="6419">2968 1389 25,'0'0'31,"5"-13"0,-5 13 0,2 19-22,-6 1-5,0 10 0,-2 5-2,0 7 0,-1 1-2,2 4 0,3-4-9,6-4-22,-2-21-1,9-6 0,-2-23 1</inkml:trace>
  <inkml:trace contextRef="#ctx0" brushRef="#br0" timeOffset="6640">3173 1438 60,'3'13'31,"8"7"-4,-6 3-4,7-4-30,-5-1-1,2 9 2,-2 1 2,-1 1 2,-3 0 3,-3-6 3,1 0 1,-4-8 0,5-1 0,-2-14 0,0 0-1,0 0-1,10-12 0,-7-7 0,2-1-1,-2-6 1,3 0-1,0-1-1,0-1-1,2 5-1,0 2-1,7 7-2,-1 0-1,5 11-1,-3-5-1,3 11 1,-3 1 1,4 5 1,-4 0 1,1 3 2,0 0 2,4-4 1,5 0 0,3-7 0,5-5 0,3-4 0,1-4-1,-1-3 0,-1 0 1,-8-2 2,-5 6 2,-8-3-1,-4 8 1,-11 6-1,0 0 0,-25-5-1,6 13 0,-8 2-3,-2 2-2,-7 2 1,-1 4-2,2 2 2,1 0 2,6 1-2,3 0 0,8-1 0,7 1-2,14 2-2,7-8-6,16-3-23,13 0-2,6-8-1,7-2 1</inkml:trace>
  <inkml:trace contextRef="#ctx0" brushRef="#br0" timeOffset="7341">4237 1372 4,'0'0'-4,"-20"-5"4,4 1 5,-1 4 20,1 7 6,-7-3 1,3 4-5,-1 4-14,-3-3-8,1 2-3,0 1-2,2-1 0,2 1-1,3 0 1,5 0 0,5 1-1,8 2 1,7 0 0,6 1 0,4 3 0,3-2 0,3 4 0,3 0 1,0-1-1,-1-1 0,-3 1 0,-4-5 1,-2 3-1,-6-6 3,-2 4 2,-10-7 2,-3 4 0,-12-4 2,-3 8-1,-12-7-1,-2 4 0,-9-4-4,-6 2-12,-5-2-28,2-4-3,-2-12 0,5-17-1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8:25.3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1680 239 0,'-8'-14'2,"-3"2"-1,-1-1 1,1 5 0,-5-7-1,1 3 1,-6-3-1,-2 3 1,-6 0-1,-1-2 0,-4 1 0,0 0 0,-6 1 0,-4-1 0,-1 2 0,2-1-2,-2 2 1,0 1-1,-2 1 1,2 1 0,-5 4-1,8 3 1,-6 3 0,-1 4 0,-1 2 1,-2 4-1,4 3 1,-4 2-1,8 1 0,-4 1 0,48-20 0,-77 37-1,77-37 1,-69 35-1,69-35 0,-56 45 1,56-45 0,-48 48 0,48-48-1,-50 58 1,50-58 0,-48 67 1,48-67-1,-48 67 0,48-67 0,-51 77 0,51-77 0,-47 81-1,47-81 1,-37 79 0,37-79 0,-41 70 0,41-70 0,-22 70 0,22-70-1,-5 63 1,5-63 0,5 62 0,-5-62 0,26 66 0,-26-66 0,26 61 1,-26-61 0,30 64 0,-30-64 1,45 65 0,-45-65 0,50 60 0,-50-60 0,61 54 1,-61-54-1,70 45 0,-70-45 0,77 30 1,-29-19-1,-1-5 0,3-5 0,6-2 1,-3-5-2,5-2 1,0-4-1,3-2 0,-2-3 0,1-4 0,3-1 0,-5-5-1,5-2 1,-6-5 0,-1-4 0,-5-1 0,1-1-1,-3 0 0,-3-1-1,-3 3 1,1-3-1,-4 5 1,0 1-1,-4 0 1,-4-2 0,-4-3 1,-4-1-1,-3-2 0,-4 1 1,-4-5-1,-5 1 1,2 1-1,-9 1 0,-1 5 0,-3 1 0,-6-1-1,-1 7 1,-8 3 0,-3 0 0,-7 6 0,-1 2 0,-1 3 1,-4 0 0,1 8 1,-6-3-1,7 1 0,0 6 0,3-2 0,-1 2 0,0 3-1,1 3-2,0 2-5,-3 3-15,4 6-1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1.0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 8,'0'0'6,"19"-1"1,-6 2 0,3-1-1,4 2 0,4 3-1,2 1 0,3 2-1,2 2-1,1 2-1,2 1 0,-1 3 0,0 2-1,-3 2 0,-1 1 0,-2 3 0,-5 3 0,-3 4 1,-5 1 0,-7 1 0,-6-2 1,-7 1 0,-7-2 3,-7-3-1,-9-9 1,-3-1-1,-9-8 1,0-2 0,-3-6-1,2-2 0,0-6-1,6 1-2,4-4 0,6 0-1,7 0 0,6 0 0,9-2 0,7 1-1,10-2 1,10 1-1,7 0 1,7 3-1,9 0 0,4 2 0,4 3-1,-1 3-3,2 5-13,-2 3-16,-12-7 1,0 2 0</inkml:trace>
  <inkml:trace contextRef="#ctx0" brushRef="#br0" timeOffset="550">671 461 8,'31'2'23,"-14"-14"0,7 0-12,6-1-8,1-4 2,0 1 0,-3-2 2,-1 0-1,-5 1-1,0 3 0,-5 0-1,-3 5-2,-2 2-1,-2 0-1,-1 5-2,-9 2 1,15 9 1,-11 1-1,-2 3 0,-2 4 0,-1 2 1,-2 5 0,-3-1 1,-1-1 0,-3 1 0,0-2 1,-4-1 0,1-1-1,-4-4 1,1-1 0,-3-4 0,-1-1-1,2-2 0,-2-1 0,1-2 0,4-3 0,2-1 0,3 0-1,10 0 1,0 0 0,0 0-1,13-8 0,8 5 0,6 1 0,7 0 0,5 2 0,7 2 0,1-1-1,2 2-7,1 3-22,-8-10-1,7 4 1</inkml:trace>
  <inkml:trace contextRef="#ctx0" brushRef="#br0" timeOffset="1121">1503 422 18,'10'-34'25,"12"-9"-2,4 4-17,3-8 1,6 4 2,-1-2-2,1 4 0,1 5-1,0 9-1,-5 4-1,-1 4-2,-5 6-1,-2 5 0,-4 4-1,-4 8 1,-2 4-1,-2 4 1,-2 6 0,-2 7 0,-2 2 0,-1 6 1,-2 4 1,0 1-2,-4-2 1,1 0 0,-1-4-1,0-2 0,-1-5 1,1-4-1,-3-7 0,3-2-1,2-12 1,-4 12 0,4-12 1,0 0-1,0 0-1,0 0 0,0 0-1,-5-9-3,5 9-4,-4-16-6,3 7-9,1 9-11,-6-19 0</inkml:trace>
  <inkml:trace contextRef="#ctx0" brushRef="#br0" timeOffset="1902">2435 370 31,'0'0'32,"15"16"2,-15-16-2,0 0-23,13 11-9,-4-3 0,-9-8 0,17 12-4,-17-12-8,20-5-17,-1 3-4,-4-9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3.1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25,'20'5'31,"-20"-5"0,0 0-11,15-3-9,-15 3-3,0 0-4,0 0-1,0 0-1,9-2-2,-9 2-2,0 0-10,13 4-19,-13-4-2,16-7 2</inkml:trace>
  <inkml:trace contextRef="#ctx0" brushRef="#br0" timeOffset="250">523 36 11,'21'11'28,"-10"-10"0,4 4 1,-5-4-24,-10-1-3,14 3 0,-14-3 0,0 0 0,0 0-1,9 7 0,-9-7-5,0 0-15,13-6-11,2 3 2,-3-10-2</inkml:trace>
  <inkml:trace contextRef="#ctx0" brushRef="#br0" timeOffset="470">1080-1 13,'9'14'29,"6"5"-2,-15-19 2,12 15-23,-12-15-6,14 17 1,-14-17-1,0 0-9,15 7-19,-17-19 0,2 12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3.9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-3 484 22,'0'0'22,"0"0"-1,-1-10-3,9 0-2,0-8-5,8-3-4,0-8-3,8-5-1,2-6-1,5-3 0,3-3 0,1 2 0,-1 1 0,2 6 0,-4 4 1,0 7 0,-5 3-1,-1 9 1,-6 4-2,-1 6 0,-5 5 0,-1 3-1,-4 4 0,-2 5 1,-1 5 0,-1 2 0,-2 6 0,0 2 1,-2 3 0,1 2 0,-1 1 0,2 3 0,-1-3 0,1-1-1,0-2 2,0-1-2,-2-7 1,0-1-2,0-7 1,0-4 0,-1-11 0,1 14 0,-1-14-2,0 0-9,0 0-27,-6-16 1,-1-2-2,3-5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5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13,'0'0'16,"-8"-11"-2,8 11-1,0 0-4,0 0-2,0 0-2,0 0-1,0 0 0,14-6-1,-2 6-1,3-1 0,4 3 0,3 0 0,7 2 0,2 1-1,5 6 1,1 2-1,1 2 0,0 5 0,-1 2 0,-2 4-1,-5 2 0,-5 3 0,-5 1 1,-5 1-1,-7 1 0,-6 2 1,-7-1-1,-6-3 1,-6-1 0,-6-5 0,-5-3 0,-8-5 1,-7-4-2,-4-9 2,-2-3-2,-4-5 1,3-4 0,0-3 0,3-3-1,6 1 1,7-1 0,7 2-1,7 0 0,7 3-1,13 8 0,-3-17 0,16 13 0,9 1 0,9 0 0,10 2-1,9 0-1,5 3-3,5 1-3,5 7-7,5 5-11,-11-8-2</inkml:trace>
  <inkml:trace contextRef="#ctx0" brushRef="#br0" timeOffset="731">999 368 20,'0'0'15,"0"0"0,8 11-3,-7 0-1,1 5-2,-3 3 0,3 5-1,-3 2-1,2 3-1,-1-2-1,3 3-1,-1-6 0,4-1 0,3-6-1,4-1-1,5-9 0,3-6 0,3-5-1,3-6 1,2-5-1,3-3 0,0-6 0,-1 0-1,0-1 1,-2 3-1,-3 3 1,-2 2-1,-3 4 1,-3 4 0,-4 2-1,-4 5 1,-1 3-1,-9-1 1,14 12 0,-10-1-1,-1 3 1,0 3 1,-1 1-1,0 3 1,0 0 0,2 1 0,1-3-1,4-1 1,0-5-1,2-1 0,4-5 0,4-5-1,3-5 0,0-4 0,4-6 0,1-1 0,1-2 0,0-1 0,0 0-1,-4 2 1,-3 4 0,-2 1 0,-5 2 0,-1 4 0,-3 1-1,-10 3 1,11-1 0,-11 1 0,0 0 0,0 0 0,10 1 0,-10-1 0,0 0 0,0 0 0,0 0 0,0 0 0,0 0 0,0 0 0,0 0 0,0 0 0,0 0 0,0 0 0,0 0 0,0 0 0,10 2 0,-10-2 0,0 0 0,0 0 1,0 0-1,0 0 0,0 0 0,0 0 1,9-3-1,-9 3 0,0 0 0,9-4 0,-9 4 0,11-1 0,-11 1 0,9-1-1,-9 1 1,9 5 0,-9-5 0,8 22 0,-4-5 0,-2 7 0,-2 2 1,2 6 0,-2 3-1,0 0 3,0-1-2,0-3 0,1-4 0,0-6-1,2-1 1,-1-6 0,1-3-1,-3-11 0,5 15 1,-5-15-2,0 0 0,0 0-3,6 12-6,-6-12-26,0 0 0,-10-4-2,3-15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8.9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736 35 12,'0'0'11,"0"0"1,9-12 1,-9 12 1,0 0 0,0 0-2,0 0-2,-6-10-2,6 10-2,-12-5-2,2 3-1,-1-1-1,-4 1-1,-5 2-1,-4 1 1,-5 3-1,-5 1 1,-4 3-1,-4 3 0,-2 3 1,-4 5-1,0 3 0,1 4 0,2 3-1,1 4 1,5 0 0,5 1-1,4 1 1,8 2 0,4-2 1,9 0-1,5-1 1,8 1 0,8 1 1,9 0 0,8-2-1,5-3 2,10-2-2,4-5 1,9-1-1,3-10 1,0-5-1,-1-7 0,0-3 0,-3-6 0,-3-3 0,-7-5 0,-2-6 0,-8-1-1,-1 3 1,-7 0 0,-2 2 0,-3 1-1,-3 1 1,-4 3-1,-2 5 0,-4 2 1,-10 6 0,13-16-1,-13 16 1,-3-13-1,3 13 1,-14-12-1,3 8 0,-2 0-1,-3 0 1,-3 2-1,-1 1 1,-3 1-1,0 0 1,-2 2-1,-2 0 1,-4 1 0,2 0 0,-3 1 0,-1-1 0,1 0 0,3 1 0,0-1 1,4 0-1,2-2 0,3 1 0,7-2 1,3 1-1,10-1 1,-13 0-1,13 0 0,0 0 1,10-6-1,4 2 0,1-1 0,5-1 0,4 0 0,3-1 0,0 1 0,3 0-1,-1 1 1,2 0 0,1 2-1,1 2 1,1 0 0,-1 2 0,-1 1 0,-2 0 0,-2 1 1,-3 2-1,-5-1-1,-6 0 1,-2-1 0,-12-3-1,10 8 1,-10-8-1,1 9 1,-1-9 0,-6 14 0,6-14 0,-11 17 0,3-7 0,-1 4 1,-1 1-1,-2 1 0,-3 2 0,-3-1 0,-2 2 0,-1 1 0,-4 1 0,-2-5-1,-2 1 1,-4-3 0,1-2 1,-1-2-1,-1-1 1,-3-3 0,0-4-1,-2-2 1,-2-3 0,1-1-1,-1-4 1,2-2 0,-1 0-1,2-4 0,2-1 1,2 0-1,3-1 0,3-5 0,1 2 0,1 0 0,1 1 0,2 0 0,3 1 0,2 1 0,3 1 0,4 2 0,4-5-1,6-1 1,6-4-1,6-1 1,5-4-1,7-1 0,5 1 1,6 0 0,2 2-1,3 5 1,0 2 0,3 5 0,-1 4 0,2 1 0,-5 3 0,0 1-1,-4 2 1,-2-1 1,-1-1-1,-5 1 0,-2-1 0,-5-1 0,-2 2 0,-4 0 0,1 1 0,-3 1 0,-11 2-1,13-1 1,-13 1 0,0 0-1,12 1 1,-12-1 0,0 0 0,0 0 0,0 0 0,0 0 0,9 6 0,-9-6 1,0 0-1,0 0 0,0 0 1,0 0-1,0 0 0,3-10-1,-3 10 1,0 0 0,-5-11-1,5 11 1,-14-9-1,14 9 1,-19-10-1,5 6 1,1 1 0,-4-1 0,0 1-1,-1 1 1,-5 2 0,-3 1-1,-1 2 1,-4 2 0,-4 1 0,-2 5 0,-1 1-1,-4 2 1,3 4-1,1 2 1,2 2-1,1 1 1,5 1-1,1 1 0,3 1 1,6 0-1,2-1 1,6 1 0,5-1 0,7-1 0,4 1 0,7-5 0,5 5 0,5-2 1,2 2-1,3-2 1,1-2-1,-1 0 1,1-2-1,1 2 1,1-6-1,3-3 1,1 0-1,2-4 1,4-2-1,3-3 0,3-3 1,-2-3-1,2-4 0,-2-2 1,-2-4-1,-2 1 0,-2-1 0,-4-2 0,-3-1 1,-3-1-1,-2 5 0,-3 0 0,-4 1 1,-3 0-1,-3 2 1,-4-1-1,-8 10 0,8-10 0,-8 10 0,-1-14 0,1 14-1,-6-14 1,6 14 0,-8-11-1,-2 6 0,-2 1 0,-1 0 0,-1 1 0,-2 0 1,-2 0-1,-3 0 0,-4 1 1,-1-1 0,-2 0 0,-3 2 0,-1-1 0,-2 2 0,4 1 0,1 0 0,5 1 0,6 0-1,5 0 1,13-2-1,-11 2 0,11-2-3,0 0-8,17 0-21,-7-7-1,4 0 1</inkml:trace>
  <inkml:trace contextRef="#ctx0" brushRef="#br0" timeOffset="2594">572 82 8,'0'0'12,"0"0"-1,14 1-1,1-2-2,2-1-3,3 0-1,-1-2 0,1 2 0,-4-1-1,-3 1 1,-13 2-1,9-1 0,-9 1-1,-19 5 0,3-1 2,-7 2-2,-2 1 0,0 0 0,-2-1 1,1 0 0,3-1-1,7-1 1,0-1-1,16-3 0,-14 4 0,14-4 0,0 0 0,0 0 0,0 0-1,0 0-1,0 0-7,13 10-24,-13-10 2,0 0-2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48.9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1 224 18,'0'0'14,"0"0"0,0 0-1,0 0-3,0 0-2,0 0-2,0 0 0,0 0-2,-2 15-2,2-4 0,1 3 0,0 6 0,1 6 1,2 7 0,-1 7 0,1 5 0,0 4 0,2 4 0,-3 0-1,3 1 0,-2-7 0,1-2 0,-1-10 0,1-5-1,-1-7 1,0-6 0,0-6 0,-4-11 0,0 0 0,0 0 0,0 0 0,7-16 0,-7-2 0,2-3-1,0-6 0,5-4 0,3-6-1,4-4 0,7-5-1,7-4 1,5-2 0,5-2-1,3 0 2,2 3-2,0 5 1,-4 5 0,-3 8 1,-8 8-1,-7 8 0,-4 4 1,-7 7-2,-10 6-3,0 0-2,0 0-6,-14 19-17,0 0-6,-8 1 1</inkml:trace>
  <inkml:trace contextRef="#ctx0" brushRef="#br0" timeOffset="551">41 568 2,'21'3'28,"15"4"2,7-2-13,4-3 0,13 4-3,1-5-1,9 6-2,-4-5-1,7 6-2,-7-4-1,1 3-2,-7-4 0,0 2 1,-9-3-3,-1 3 1,-10-5-1,-4 2-1,-9-3 0,-5 2 0,-5-2-1,-6 2 0,-11-1 0,11 0 0,-11 0 0,0 0 1,0 0-1,0 0-1,0 0-1,0 0-6,-12-10-33,12 10 0,-16-22-1,3 4 0</inkml:trace>
  <inkml:trace contextRef="#ctx0" brushRef="#br0" timeOffset="1473">1271 93 15,'15'14'26,"-9"-2"1,1 8-15,2 8-4,0 6 0,4 12-1,-4 2 0,5 9 0,-6-2-1,2-1 0,-4-3-2,3-3-1,-5-11 0,0-5 0,-2-10 0,0-5 1,-2-17 1,-2 11-1,2-11 0,-6-14 0,0-4 0,1-7-1,-4-8-2,1-8 0,-1-6-1,-1-4 0,3-3 0,1 0-1,2 3 1,4 3 0,2 3-1,5 6 1,6 4-1,3 5 0,6 3 0,2 4 1,7 4-2,1 7 2,4 3-1,1 5 1,-1 5-1,-2 6 1,-3 4 0,-2 2 0,-5 7 0,-6 2 1,-5 2-1,-4 1 1,-7-1 1,-2 0-1,-5-2 0,-4 1 0,-5-6 1,-1-1-1,-2-3 0,-1 0-1,-2-5 1,2-1-1,5-1 1,3-3-2,10-3 0,-13 1 0,13-1 0,0 0 0,21-7-1,-5 4 1,4 2 0,1 1-1,5 2 2,7 4 0,-1 2-1,-1 4 1,0 5 0,1 1 0,0 3 0,-2 4 0,-2 3 0,-3 0 1,-5 2-1,-6 0 0,-4-2 2,-8 3-1,-12-3 0,-3 0 1,-10-3-1,-5-1 1,-8-3 1,-3-1-2,-4-7 2,-1 2-1,-1-8 0,1-3 1,2-2-1,5-1-1,2-1 0,6-4 0,4 4-3,3-7-3,8 3-35,3 1 0,0-7 0,4-1-1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52.5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0 137 3,'10'-3'1,"5"1"1,2 0 1,7 3 1,2 1 1,8 3 2,2 0 0,9 2 2,3-1 0,6 1 1,1 0-2,1-1 0,2 2-1,-1 0 1,3 1-3,-3 0 0,3 3-1,-2 1-2,0 1 0,-1 0 0,-2 1-1,-4-2 0,-4 0 0,-4-1 0,-6 0 0,-3-1 0,-7-2 1,-1-1-1,-4 0 0,-3-1 1,-4-2-1,-3-1 0,-12-4-1,12 7-2,-12-7-2,0 0-10,0 17-18,-10-15 2,10-2-1</inkml:trace>
  <inkml:trace contextRef="#ctx0" brushRef="#br0" timeOffset="510">1274 26 11,'0'0'13,"-15"-13"-9,15 13 0,-9-9 0,9 9 1,0 0 1,-9-5 0,9 5 0,0 0 0,0 0-2,0 0-1,1 11-1,-1-11 1,6 15-1,0-4 2,4 4 1,2 2-1,3 1 0,1 3 0,4 1-1,2 1-1,4 0 0,-1 0 0,0 0-1,-1-3 1,2 0-1,-2-1-1,-1-3 1,-2 1-1,-2-2 0,-3 0 0,-3 0 0,-3-2 0,-4-1 1,-1-1-1,-3 1 1,-5-2 1,-1-1 1,-5 0 0,-3 1 1,-7-2 0,-1 5 0,-7-4 1,-2 5-1,-6-2 0,-3 3 0,-3-2-1,1 1 0,-2-2 0,6-1-1,1-2 0,3 0-1,3-4 2,4-1-1,6-2-1,4 0 1,3-1 0,12-1 0,-15 0-1,15 0 1,0 0-1,0 0-1,0 0 0,0 0-1,0 0-5,0 0-21,-1-9-10,12-2-3,-5-14 2</inkml:trace>
  <inkml:trace contextRef="#ctx0" brushRef="#br0" timeOffset="1682">3081 972 15,'-10'23'23,"-3"-16"0,2 5-19,-4 5-1,-5-2 2,-2 4 1,-7-3 1,-2 4 1,-6-4 0,0 1 0,-8-1-1,3-2-1,-9-1-3,0-3 0,-3-3-1,2-3 0,-3-4 1,0-3-1,-1-6 1,-1-1 0,2-8 0,1 1-2,1-4 2,2-1-2,3-4 2,3-1-1,4-3 0,6-2 0,2-4 0,6-1-1,3-5 1,3 0-2,5-2 1,5 0-1,6-2-1,5 1 1,6-2-1,8 1 1,8 1-1,4 1 0,5-1 0,5 2 0,5 2 1,2 5 0,4 2 0,-1 2-1,5 4 1,1 3 0,2 6 1,1 4-2,-2 5 1,-2 4 0,-1 4 0,-3 5 0,-6 3 0,-4 3 0,-3 4 0,-2 1 0,-4 4 1,0 1-1,0 4 0,-1 3 1,1 1-1,-1 2 1,2 3-1,-2 2 0,1-1 0,-1 2 0,-3 2 0,0 0 0,-5 0 1,-2 2-1,-5 2 0,-4 0 0,-1 4 1,-4-2 0,-3 4-1,-2-2 0,-3 2 0,-2-2 1,-2 0-1,-1-3 0,-5 1 1,0-4-1,-5-4 3,-1-2-2,-1-4 1,-2-1 0,-2-6 1,-1-3-1,-1-5 1,2-4-1,0-4 0,0-4 0,1-4-2,2-8-4,9 2-16,2-12-18,5-8-1,8-6-1,4-14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57.1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-7 208 24,'0'0'28,"-9"0"-1,9 0-13,15 5-9,-2 0-2,10-1-1,2-2 0,8-1 0,3-4 0,3-4 0,3-4-1,-1-6 0,2-3 1,-1-1 0,-4-4 2,0 1 0,-5-1 0,-1 5 0,-6 1 1,-3 6-1,-7 2 0,-3 4-2,-3 5-1,-10 2-1,11 8 1,-6 1-1,0 2 0,1 5 0,0 2 0,1 4 1,1 0-1,1 5 1,1 1 0,1 5 0,-1-1 0,3 3 1,-2 3-1,0-1 0,0-2 1,0 2-2,-4-4 1,0-2 0,-1-3-1,-4-3 0,2-6 1,-1-4-1,-1-3 0,-1-3 1,-1-9 0,0 0 1,0 0 1,-1 10-1,1-10 0,0 0 0,0 0 0,0 0 0,0 0-2,0 0-3,0 0-20,0 0-15,-5-18-1,-2-5 0,-10-19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40.7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0 167 2,'0'0'8,"0"0"-2,0 0-2,0 0-1,10 1-1,-10-1 2,0 0 0,0 0 1,9 0 0,-9 0 0,0 0 0,9-1 0,-9 1 0,11-3-1,-11 3-1,17-4 1,-5 2-1,2-1-1,3 1 1,1 0 1,3 0-2,2 0 1,-1 0-1,3 1 0,-2-1 0,1 0 0,-1 0 0,-2 2-1,2-2 2,0 1-1,-1 0 0,1 0 1,-1 0-1,2 1 0,0-1 0,1 1-1,-2 1 0,0 0 0,0 0 0,1 0 0,-1 1 0,3 0 1,0-1-1,0 2 0,1-2 1,2 0-1,0 0 1,1 0-1,1-2 1,0 0-1,0 0 0,0 0 0,1-3 0,2 3-1,-2-1 1,1 0 0,0 1-1,1 0 1,1-1-1,1 2 1,-1-1-1,0 1 1,0-1-1,3 1 1,-3-1 0,0-1-1,-2 1 1,1 0 0,-3-1-1,3 1 1,-2 0 0,-1 0-1,1 1 1,2 0-1,-3 0 1,1 1-1,0-1 1,-1 1-1,0-2 1,1 1-1,-2-1 1,2-1 0,-1 0 0,1 1-1,1-3 1,0 2-1,1 0 1,0 0-1,2-1 0,-2 1 1,1-2-1,-1 2 0,1-1 1,-1 0-1,1 0 0,2-1 1,1 1-1,4 0 0,2-1 0,2-1 1,1 1-1,3-1 0,0 0 0,1 0 1,0 0-1,-3 1 0,2-1 0,-1 2 0,0-1 1,-1 1-1,-2-1 0,3 2 0,0 0 0,-1 0 0,1 0 0,-1 0 0,0 1 0,-1-2 0,0 2 0,-3 0 0,-1 0 0,-1 1 0,-3-1 1,-1 0-1,-2 1 0,-2 0 0,1-1 0,-2 1 0,2 1 0,-3-1 0,-3 1 0,3 0 0,0 0 0,0 0 0,-1 3 0,2-2 0,-2 0 0,0 1 0,3-1 0,-3 0 0,0 0 0,1 1 0,-3-1 0,1 0 0,-1 0 0,1 1 0,1-1 0,1 2 0,-1 0 0,1-1 1,3 0-1,0-1 0,3 2 0,-1-3 0,1 1 0,3-1 2,-1 0-2,-1 0 0,1 0 1,1 0-1,0 1 0,1 0 1,-2 0-1,1-1 1,2 1-1,2-1 0,2-1 1,0 0-1,2-1 1,2 1 0,-1-2-1,1-1 0,0 0 1,-2 0-1,0 0 1,-2 0-1,-1-1 0,0 1 0,1 0 1,2 0-1,-2 0 0,4-1 0,1 1 0,2 0 0,-2 0 0,0 1 1,1-2-1,-4 2 0,2 0 0,-2 0 0,-1 0 0,1 1 1,0 1-1,0-1 0,1 1 0,2 0 0,-1 0 0,0 1 1,1-1-1,-1 1 0,1-1 0,0 0 0,-2 1 1,1-1-1,0 1 0,1-1 0,0 1 0,1 1 0,-1-1 0,3 0 1,-2 0-1,1 2 0,-1-2 0,0-1 0,-1 1 0,-1-1 1,0 1-1,0-1 0,0 1 0,-1 0 0,1 0 0,-1 0 0,1 1 0,-2 0 0,-1 2 0,3-2 1,-3 2-1,1-1 0,0 0 1,0 2-1,3-2 0,2 1 0,1-1 1,-1 1-1,2-2 0,2 0 0,2-1 1,-3 0-1,-1 0 0,-2-1 1,-2 0-1,0 0 0,-1 0 0,-1 1 1,-5 0-1,4 1 0,-2 2 0,1-1-1,-2 0 1,-2 0 0,-2-1 1,-4 0-1,1 1 0,-3-1 0,-2 0 1,-1 0-1,-1-1 1,-2 1-1,2 0 1,-1 1-1,1-2 0,4 1 0,-2 0 0,1 0 0,3 1 0,2 0 0,2 1-1,-1 0 1,-5 0 0,3 1 0,0 0 1,1 0-1,-1 1 1,-1 0-1,-3-2 1,-1 1-1,2 0 1,-6-3-1,-2 1 0,-1-2 0,-6 2 0,-3-5 0,1 2 0,-2 0 0,0 2 0,0-2 0,-2 1 0,0-1 0,2 1 0,0 0 0,-3-1 0,3 1 0,-5-1 0,3 1 0,2-1 0,-5 2 0,1-2-1,3 2 1,-2-2 0,-3 2 0,1-2 1,-1 1-1,-11-1 0,15 1 1,-15-1-1,0 0 0,0 0 1,9-1-1,-9 1 0,0 0 0,0 0 0,0 0 0,-10 1 0,10-1 0,0 0 1,0 0-1,0 0 0,0 0 0,0 0 0,10-1 0,-10 1 0,0 0-2,0 0-1,0 0-3,-19 3-30,-6-2-4,-16-11-1,-15-9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35.1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284 270 15,'52'-3'16,"9"2"-3,4 1-3,4 0 0,0 1-3,-4 1-3,-6 1-1,-10 0-1,-10-1-1,-11 1-1,-9-2-4,-9-1-10,-10 0-11,0 0-1</inkml:trace>
  <inkml:trace contextRef="#ctx0" brushRef="#br0" timeOffset="330">74 249 19,'17'-7'15,"4"-3"0,7-6-2,6 1-2,3-7-2,9 1 0,0-3-3,4-1 0,-2 4-2,-1 1-1,-6-1-1,-3 7 0,-10-1-1,-6 6 0,-6 0-1,-5 8 0,-11 1 0,0 0 0,0 0 1,-24 14-1,-1-3 1,-10 1-1,-5 3 0,-9 2 0,-3-2 0,-2 4 0,-2-2 0,3-1 0,5 1-1,5-2 1,7 1 0,7-4-1,6 1 1,7-2-1,4 1 1,6-3-1,4 2 1,2 1 0,3-2 0,2 2 0,7 3 0,3-2 0,7 2 0,6 0 1,6 1 0,5-2-1,7 3 1,2-1-1,-1-2 0,0 2 1,-3-1-2,-5 1 0,-1 0-6,-6 1-14,-6-4-9,2 6-1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45.9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181 1367 9,'0'0'10,"0"0"-1,0 0 0,0 0 0,0 0 0,0 0 0,-7-9 2,3-4 1,3 1-1,-3-11 0,1-3-2,-3-9-4,1-5 0,-4-7-2,1-5-1,0-4-1,-1-5 0,-2-4 1,2 2-2,-2-4 2,2 2 0,0-1-1,1 6 0,0 2-1,2 5 0,-1 6 0,2 5 0,2 6 0,0 7-1,1 6 1,2 3 0,1 6 0,0 2 0,2 3-1,-3 9 1,6-15 0,-6 15-1,9-11 1,-9 11 0,11-12-1,-11 12 1,11-10 0,-11 10-1,13-9 0,-13 9 1,15-8-1,-6 6 0,3 0 0,0 1 1,6-1-1,2 1 1,5-1 0,5 1 0,5 0 0,5 0 0,8 1 0,5-1 0,6 0 1,7 1-1,8 0 1,5 0-1,6 0 1,4 1 0,2-1-1,6 2 1,7 0-1,5-1 1,2 1 0,5 0-1,8-1 0,7-1 1,5-1-1,6-1 1,4-1-1,4 0 0,7-2 1,6-1-1,3 1 1,4-1-1,1 2 1,0 0-1,1 1 1,0 0-1,-4 1 1,0 1 0,-3-1-1,0 0 1,-2-3 0,2 0 0,0-4 0,1 1-1,2-2 2,1 0-2,1-1 1,0 1 0,-1-1 0,1 1-1,-1 0 1,0 2-1,-3 0 0,-1 2 1,-1-1-1,-1 3 1,-2 2-1,-2 2 0,-2 0 1,-3 2-1,-1 0 0,-4 1 0,-7-1 0,-5 0 0,-3 0 0,-3-2 1,-8 0-1,-3 0 0,-8 0 1,-1 1-1,-5 0 0,-4 1 0,-6 2 0,-7 0 0,-6 0 0,-2 0 1,-9 2-1,-3-1 0,-11-1 1,-5 1-1,-7 0 0,-4 0 1,-5 1-1,-10-2 0,-3 1 0,-5-2 0,-6 1-1,-2-1 1,-11-3 0,15 9 0,-15-9 0,10 18 0,-2-3-1,3 4 1,0 6 0,-2 4 0,3 6 0,-3 5 1,-2 2-1,0 6 1,-4 5 0,1 2-1,-4 4 3,1 4-2,0 2-1,0 5 1,3-2 0,0-2 0,3-4 0,-3-4 0,2-3-1,-1-7 1,-3-7 1,-1-3-1,-4-4 0,1-3 0,-3-2 0,2-1 0,-2-7 0,3-2 0,0-3-1,3-4 1,-1-12 0,0 13-1,0-13 1,0 0-1,0 0 1,0 0-2,0 0-4,-9 4-22,-4-13-12,-5-6 0,-12-17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56.2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0 888 1,'0'0'11,"14"-17"-6,-1 8-1,1-3 0,6-1 0,5-3 2,3 0-1,5-2 1,8-3 0,8-2-1,9-3-1,9-1-1,12-2 1,9 0-1,13-6 0,14 1 0,9-2 0,12 0 2,11-3-1,12 0 0,12 1 0,11 0-1,9 1 2,6 2-1,9-1 1,11 6 0,0-1 0,4 7 0,1 1-1,1 6 1,-3 3-2,4 4 1,-6 3-1,0 3-1,-1 5 0,-1 6-1,-3 0 1,1 7-2,-3 0 1,-3 5-1,-2 1 1,0 4-1,-4-1 1,0-1-1,-1 1 1,-2 0 0,-2-2-1,1 0 1,-2-3 0,-2-1-1,-1-2 1,1 0-1,0-4 0,-1 0 0,4-4 0,-4 0 0,1 0 0,0-4 1,-2 0-1,-5-2 0,-5-4 0,-1 0 0,-10-5 0,-6-2 1,-9-5-1,-9-1 0,-11-4 1,-10-3-1,-11-2 1,-12-4-1,-14 0 1,-9 0 1,-10-4-2,-8 1 1,-10 2-1,-10 2 1,-7 3 0,-6 2 0,-8 4-1,-5 3 1,-5 8 0,-11 8-1,11-12-1,-11 12 0,0 0-1,0 0-5,0 0-8,-15 2-14,15-2-9,-9 6 2,9-6-1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0:01.7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40 8,'0'0'17,"0"0"-2,0 0-3,0 0-4,0 0-3,0 0-2,0 0-1,0 0 0,-2 15 0,2-15 0,-4 17 1,0-6 1,2 7 1,-2 0-1,3 3 0,-4 0 0,3 4 1,-2-1-1,2 4 0,-3-4-1,2 3 1,0-4-2,1 3-1,-1-6 1,2 0-1,0-6 0,1 0 0,-1-5 1,1-9-1,0 12 1,0-12 1,0 0-1,0 0 0,0 0 0,0 0 0,0 0-1,0 0 1,0 0-1,0 0 0,0 0 0,0 0-1,0 0 1,0 0-1,0 0 0,0 0 0,0 0-1,0 0 1,3 10-1,-3-10 1,0 0 0,2 13 0,-2-13-1,2 13 1,-2-4 0,0-9 0,3 15 0,-3-15 0,1 11-1,-1-11 1,3 10-1,-3-10 2,0 0-2,1 11 1,-1-11 0,0 9 1,0-9-1,1 10 1,-1-10-1,0 0 0,0 0 0,1 9 1,-1-9 0,0 0-1,0 0 1,0 0 0,0 0-1,0 0 0,0 0 0,0 0 0,0 0 0,0 0 0,0 0 0,0 0-1,0 0 1,0 0 0,0 0 0,0 0 0,0 0 0,0 0 0,0 0 0,0 0 1,0 0-1,0 0 0,0 0 0,0 0 0,0 0 0,0 0-1,0 0 1,0 0 0,0 0 0,0 0 0,0 0 1,0 0-1,0 0 0,0 0 0,9 4 0,-9-4 0,0 0 0,0 0 0,0 0 0,0 0 0,11 1 0,-11-1 0,0 0-1,0 0 1,12 3 1,-12-3-1,0 0 0,0 0 0,9 1 1,-9-1 0,0 0 0,0 0 0,0 0 0,10 2 0,-10-2 0,0 0 0,0 0 0,10 0 0,-10 0-1,0 0 0,0 0 0,9-1 0,-9 1 1,0 0-2,0 0 1,12-1 0,-12 1 0,14 0 0,-5-1 1,1 1-1,1-1 0,0-1 0,1 2 0,0-1 0,-2-1 0,2 1 0,-2 0 0,3 0 0,0 0 0,1 0 1,0 0-1,1 0 0,3-1 0,-1 1 1,2-1-1,3 0 1,-1 0-1,4 0 1,0-1 0,2 1 1,-1 0-2,2-2 0,0 1 1,2 0 0,1 1 0,1 0-1,1 1 1,2-1-1,0 1 1,0 1 0,0-1 0,0 2-1,-2 0-1,0 0 2,1-2-2,-1 1 1,4-1 0,0 0 0,2 0-1,-1 0 2,1 0 0,2 0-2,-2 1 0,1 0 2,-3 2-2,3-1 1,0 0 1,2 2-1,2-2-1,-1 0 2,2 0-1,2-1 0,1 0 0,0-1 1,1 0 0,0-2-1,0 0 1,2 1-1,-1 0 0,0 0 0,1 0 1,-1 1-1,-2-1 0,2 1 0,-1 1 0,3-1 0,-1-2 0,-1 2 0,2-1 0,1-1 1,0 1-1,1-1 0,1 0 0,0-1 0,2 0 0,-1 1 0,2-1 1,-1 1-1,1 0 0,0 1 0,0 0 0,0 0-1,0 2 2,2-1-2,-2 2 1,2-1 1,1 0-1,2 2 0,0-1 0,1 0 0,2-1 0,1 1 0,0-1 1,1 2-1,-1-1 0,-1-1 0,-1 1 1,2 1-1,-2 1 1,1 0-1,3 0 0,0-1 1,3 1-1,3 2 1,2-1-1,-3-1 0,4 1 0,-3 0 1,0-1 0,-2 1-1,-1 0 0,-2-1 1,-3 0-2,0 1 2,-6-1-2,-2 1 2,-4-1-2,-4 0 1,-5-1 0,-4-1 0,-4 1 1,-2-2-1,-1 0 0,-2 1 0,0-1 1,-3-1-1,0 0 0,-1 1 0,-2 0 0,-4 0 0,0 1-1,-4-2 1,2 2 1,0-1-2,-2 1 1,-1-1 0,-1 1 0,0-1 1,-4 0-1,-1 1 0,-12-1 0,13-1 1,-13 1-1,0 0 0,0 0 0,0 0 0,0 0 0,0 0 0,0 0 0,0 0 0,0 0 0,0 0 0,0 0 0,0 0 0,0 0 0,0 0 0,0 0 0,0 0 0,0 0 0,0 0 0,0 0 0,0 0 0,10 3 0,-10-3 0,0 0-1,0 0 1,0 0 0,0 0 0,9 1 0,-9-1 0,0 0 0,0 0-1,0 0 1,0 0 0,0 0 0,0 0 1,0 0-1,0 0 0,0 0 1,0 0-1,0 0 1,0 0 0,0 0 0,0 0-1,7-14 1,-7 14-1,7-18 1,-3 5-1,3-1 1,-2-1-2,0-5 1,1-2 1,0-2-1,1 1 1,-3-4-1,1 3 1,-2-2-1,1-3 1,-1 3-1,-1 3 0,1 1 1,-2-1-1,0 2 0,1 1 0,-4 1 1,2 1-1,0 2 0,-1 1 0,-1 1 0,1 1 0,2 2 0,-1 11 0,1-16 0,-1 16-1,0 0 1,0-10 0,0 10 0,0 0-1,0 0 0,0 0 0,0 0-1,0 0 0,0 11-3,0-11-10,-13 23-27,1-11 2,-14-16-1,-7-10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5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5789 1853 15,'27'2'9,"0"3"-1,-1-4 2,-3 3-4,-2-3 0,-2-1-2,-5-1-1,-2-2-1,-12 3 0,16-11 0,-16 11 0,8-17 0,-6 3-1,0 0 0,-1-7 0,0-5-1,0-7 0,-1-4 1,1-6-1,0-6 0,-1-4-1,0-4 1,0-8 0,0-3 0,-2-2-1,0-8 1,-1-2-1,0-4 1,-3-3 0,1 1-1,-2-1 0,-1 4 1,2 1 0,1 5-1,1 4 0,0 8-1,3 3 1,0 7-1,1 8 0,-1 6 0,-1 8-1,-3 7 1,-1 7 0,-4 4 0,-3 5 0,-3 4 1,-3 2 0,-2 3 1,-3 1 0,-4 1 1,-1 1 1,-5-1 1,-6-1 0,-5-2-1,-6 0 0,-9-2 0,-9-1 0,-8 0-1,-10-2-1,-9 1 0,-9-2-1,-9 2 1,-10-1 0,-9 1 0,-8 0 0,-9-1 0,-5 3 0,-6 0 0,-5 1 0,-2 0 0,-1 1 0,2 2 1,0 1-1,3 2 0,2 1 0,1 2 0,4 2 0,2 0-1,1 1 1,5 1 0,2 0 0,1 1 0,5 1 1,4 0-1,-3 0 1,11 2 1,10 0-1,-2 4 1,10-2-2,5 2 1,8-2 0,6 1-1,13-1 1,-2-3-1,12-2 2,2-2 1,10-2 0,2-3 1,7 0-2,3-2 1,45-2 0,-64 2-1,64-2-1,-48 3-1,48-3 0,0 0-1,0 0 0,0 0 0,0 0 0,0 0 0,0 0 0,0 0 1,-22 43-1,22-43 1,0 0 0,20 65 1,-20-65-1,11 68 0,-4-27 0,-8 10 0,4 6-1,-1 8 1,-5 6 0,-1 7 0,0 4-1,4 3 2,-10 0-1,1-4 0,-2-4 1,1-7-1,-1-9 1,0-11 0,-1-7-1,12-43 1,-14 52 1,14-52 1,0 0 1,0 0 0,0 0 0,0 0 0,0 0 0,0 0-1,0 0-1,0 0 0,0 0-2,0 0-1,0 0 0,0 0-1,0 0-5,0 0-9,0 0-15,0 0 1,0 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8.7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1 157 13,'0'0'12,"6"-10"0,-6 10-1,0 0-2,0 0-1,0 0-1,0 0-1,0 0-2,0 0 1,0 0-1,0 0-1,0 0 1,4 10 0,-3 0-1,2 7 0,-1 3-1,0 6 0,1 7 0,0 4-1,-1 1-1,0 2 0,-1-1 1,0-3-1,-1-5-1,1-3 1,-1-8 0,1-6 1,0-4 0,-1-10 0,0 0 0,0 0 0,13-1 1,-4-12-1,4-9 1,7-7-1,6-9 1,6-6-1,6-7 0,4-1-1,2-2 1,0 0 0,-1 5 0,-2 7-1,-8 8 1,-4 6-1,-7 7 0,-5 5-1,-6 7-1,-11 9-1,0 0-2,0 0-2,-4 15-5,-10-1-4,0 6-7,-4 7-3,-8 0-3</inkml:trace>
  <inkml:trace contextRef="#ctx0" brushRef="#br0" timeOffset="531">203 367 31,'16'14'19,"-2"-3"-2,0-2-3,3 6-2,-2-5-3,6 10-2,-4-8 0,6 6-2,-3-2 1,6 0-2,-2-2 0,4 1-1,-3-2-1,0 0 0,-2-4 0,-4-1-2,-3 0 1,-5-3-3,0 5-5,-11-10-8,0 0-14,9 5-5,-9-5 0</inkml:trace>
  <inkml:trace contextRef="#ctx0" brushRef="#br0" timeOffset="841">939 165 16,'0'0'25,"-1"10"-10,-2 0-6,1 5-2,-1 1 1,1 7-1,-2 4-2,2 8 1,-1-3-1,3 6 0,-2-4 0,3 1-1,-1-5 0,1 0-1,0-7-1,1-5 0,0-5 0,0-2 0,-2-11 1,0 0-1,0 0 1,2-14-1,-5-6 0,0-2 0,-2-10 0,0-2 0,0-6-2,1-1 1,2-1-1,1 1 0,4 0 0,3 2 0,4 6 0,3 1-1,4 4 0,1 3 1,3 4-1,1 5 1,3 6 0,-1 5-1,2 5 1,-1 5 0,0 5 0,-1 5 0,0 4 0,-2 0 0,-3 1 0,-1 1 0,-4-1 1,-1-1-1,-5-1 1,-4-2 0,-5 0 0,-4 2 0,-7-3 1,-5 2-1,-5 0 0,-3-5-1,-3 4 1,-1-3-2,1-1 1,4-4 0,4-2 0,5-1-2,4-3 2,11-2 0,0 0-1,-1-12 1,14 6-1,4 1 1,5-2 0,3 1 0,5 1 0,5 4 0,2 8 0,3-1-1,-2 5 0,0 0 0,1 4 1,-1 1-1,-2 2 0,-4 1 1,-3-2-1,-5-1 2,-5 1-1,-2 0 0,-8-1 0,-4 0 1,-4 1-1,-5-1 1,-4 2 0,-4-1 1,-7-1-1,-3 1 1,-4-1 0,-3 0 0,-4-3 1,0 0-1,-1-4 0,2 0 0,1-1 0,1-3-1,3-1 0,1 0-2,5-1-3,-4-4-4,3 1-29,4 0 1,-3-8-2,4-4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52.0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21 926 0,'0'0'6,"0"0"0,0 0 1,0 0 1,0 0 2,0 0 0,-10-4 0,10 4 0,0 0-2,0 0-1,0 0 0,0 0-4,0 0 0,11-1 0,-11 1-1,16-1 0,-1-1 0,3 2 0,4-1-1,5 1 0,2 1 0,3-1 0,0 1 0,1 1 0,-2 0-1,-3 0 1,-4-1 0,-3 2-1,-5-3 0,-5 1 0,-1 1 0,-10-2-3,0 0-5,0 0-7,0 0-16,0 0 2</inkml:trace>
  <inkml:trace contextRef="#ctx0" brushRef="#br0" timeOffset="410">39 578 13,'-15'-12'23,"15"12"-12,-15-10-4,15 10-1,0 0 0,-10-8 0,10 8 1,0 0 0,16 4-1,-1-2-1,9 3 0,9 1-2,10 1 0,9 0-1,7 3 0,6-2-1,1 2 1,-1-4-1,-4 2 1,-11-3-1,-6 2 0,-11-3 1,-8 0-1,-9-1 0,-7 0-1,-9-3 0,0 0-3,0 10-4,0-10-14,-19 0-11,19 0 0</inkml:trace>
  <inkml:trace contextRef="#ctx0" brushRef="#br0" timeOffset="1081">679 344 0,'0'0'4,"6"12"3,-6-12 1,0 0 1,9 10 1,-9-10 0,0 0-1,9 7-1,-9-7-3,15 8-2,-4-1-1,1 4-1,5 1 1,5 1 0,5 3 0,3 2 1,5 4 0,3-1-1,5 3 0,4-1 0,4 1-1,-2 0 0,1-1-1,-1 0 1,-2-1 0,-4-2 0,-3-1 0,-6-1 0,-4-2-1,-4 0 1,-6-1-1,-1-1 1,-7-2-1,-3-1 0,-2-1 2,-7-10-1,6 18 1,-6-18 1,-2 18-1,2-18 1,-19 20-1,6-7 1,-8 5-1,-6 2-1,-8 3 1,-6 6 0,-7 4 0,-8 1 1,-1 5-1,-3-2 1,0 3-1,1-6 0,7 1 0,3-7-2,8-2 1,8-7-1,8-4 1,4-5-1,9-2 1,12-8-1,-12 6-1,12-6-3,0 0-14,0 0-15,16-15-2,-6-1 1</inkml:trace>
  <inkml:trace contextRef="#ctx0" brushRef="#br0" timeOffset="3244">2499 405 22,'-10'-6'14,"0"0"0,10 6-2,0 0-3,-9 0-2,8 11-2,-1 4-1,2 9-2,0 3 0,1 8 0,-1 4 2,2 5 0,-1-5 1,6 3 0,1-8 1,7-4-1,6-10 0,11-8-2,4-13-2,10-12 0,5-9-3,3-7 1,2-8-1,-2-5 0,-6 0 0,-6 0 1,-7 5 1,-7 4 1,-8 7 1,-4 5 0,-5 6-1,-5 6 1,-6 9-1,0 0-1,-2 10 1,-3 9-1,-4 6 0,1 10 1,-3 9 1,1 10 0,-4 9 1,1 13 1,0 3-1,1 8 0,-1-1 1,2 1-1,1-4-1,2-5 0,2-9-1,4-10 0,3-13-1,2-9-1,6-8-1,0-13-6,10-7-10,4-11-17,-1-14-1,7-6 0</inkml:trace>
  <inkml:trace contextRef="#ctx0" brushRef="#br0" timeOffset="4045">3437 680 15,'-5'15'25,"5"-15"-6,-4 14-10,13-6-1,4-7-1,12-4 0,7-5-2,7-3-1,4-8 0,3-4 0,-1-6-2,-3-1 1,-10-1-1,-6 2 1,-13 0 1,-7 2 0,-15 3-1,-3 5 0,-10 5-1,-5 9 0,-3 5 0,-4 7-2,-2 8 1,-2 7-1,1 3 1,1 5 0,0 1 0,4 0 0,1 3 1,4 0 0,5 0 0,7 0-1,7-1 1,8 2 0,8-3 0,11 0-1,8-3 0,10-4-1,9-3-3,5-11-9,7-4-22,8-3-2,-3-12 1,1-4 0</inkml:trace>
  <inkml:trace contextRef="#ctx0" brushRef="#br0" timeOffset="4616">4326 461 9,'0'0'29,"0"0"-1,-20-15 1,3 14-22,-4 6-3,-8 1 2,-1 7 0,-6-1 0,3 7 0,-2-3 1,7 5-1,2-4-2,9 1-1,9-2-2,8-1 0,11 0-1,6-1 0,9 1 1,5 2-1,3 0 0,2 2 0,3 1-1,-4 2 0,-2 1 0,-6 0 0,-6-1 0,-5 0 1,-8 0 1,-6-1 1,-9-2 1,-4-2 1,-10-2-1,-2-1 1,-6-5 1,-1 0-2,0-5-3,2-5-2,8 0-9,-2-11-12,10-4-14,7-1-1,13-10 1</inkml:trace>
  <inkml:trace contextRef="#ctx0" brushRef="#br0" timeOffset="5067">4809 701 15,'4'23'28,"-9"-13"0,5-10-2,1 10-21,-1-10 0,0 0 2,0 0 1,11 9-1,3-12 1,7 3-1,5-5 0,11 4-2,6-2-2,5-1-2,2 2 0,1 0-1,-2 1 0,-3 0 0,-6 1-1,-7 0-1,-8 3-4,-10-5-7,-15 2-21,10-2-2,-19-2 1</inkml:trace>
  <inkml:trace contextRef="#ctx0" brushRef="#br0" timeOffset="5527">4724 668 21,'10'-29'14,"8"-2"0,2-6-1,3-3-4,7 0-2,1 0 0,3 3-2,-3 2 1,-1 7-2,-7 4 0,-2 8-1,-5 4-1,-5 6 0,-11 6-2,13 3 0,-13-3-1,0 20 1,-3-4-1,-2 5 1,-3 2 0,-3 5 0,-3 2-1,-4 2 1,-3 2-1,-5 1 2,-4-1-1,-2 2 1,-3-1 0,-2 1 0,1-4 1,1 0-1,4-3 0,5-3 0,7-2 0,5-2 0,10-2-1,10-3 1,9-1 0,7-2 0,9 0 0,8 0 1,3-2 0,7 2 0,-1-1 0,4 1 0,-2-1 0,1 2 1,-5-2 0,-2 1 0,-5-3 0,-4 2 0,-7-5 0,-6 1-1,-6-2 1,-4-1-1,-12-6 0,12 7-1,-12-7-1,0 0-4,0 0-11,0 0-20,-1-11-2,-3-3 1</inkml:trace>
  <inkml:trace contextRef="#ctx0" brushRef="#br0" timeOffset="6769">5836 706 29,'4'44'15,"-1"-7"-1,2-12 1,2-7-1,-7-18-5,22 0-2,-7-17 0,8-9-2,1-14 0,9-7 0,3-13-2,6-5-1,1-2 1,0 0-1,-1 4 0,-4 9 0,-4 6 1,-4 13-2,-9 9 0,-6 9 0,-3 6-2,-12 11-2,9-1-1,-9 1-1,-8 21-6,-6-7-5,-1 6-6,-8 4-4,-4 0 0,-3 4 1</inkml:trace>
  <inkml:trace contextRef="#ctx0" brushRef="#br0" timeOffset="7080">5920 560 13,'-2'14'16,"10"2"-1,8 1-1,6-2 0,10 4 0,2-3-1,8 4-2,-1-4 0,4 4-1,-3-3-2,4 3-2,-2-3-2,3 4-1,-1-3-2,-4-2 0,-3 1 0,-3-4-1,-7-2-1,-6-3-1,-6 0-6,-17-8-25,0 0-2,-12-8 1,-13-11 0</inkml:trace>
  <inkml:trace contextRef="#ctx0" brushRef="#br0" timeOffset="7801">5900 742 32,'0'0'33,"-9"-13"-6,9 13-6,-5-24-5,4 9-2,-6-11-6,3-5-4,-2-8-3,1-6 1,1-5-1,-1-8-1,0-1 1,1-2-1,0 2 1,0-1 0,-3 10-1,4 4 1,-2 10-2,2 7 0,2 9-3,-3 1-8,4 19-14,0 0-11,12 2 2,1 10-1</inkml:trace>
  <inkml:trace contextRef="#ctx0" brushRef="#br0" timeOffset="8251">6666 780 8,'0'0'26,"0"0"-13,0 0 0,10-13 1,-3-4 0,8-3-1,1-7-1,8-2-2,-1-7-5,6-2-2,1-1-4,1 4 1,1 0 0,-1 4 0,-3 5 0,-4 5 0,-3 3 0,-3 6 0,-4 3 0,-3 7 0,-11 2 0,14 14 0,-10 3 0,-1 4 0,2 6 0,0 5 1,3 4-1,3 2 1,0 2 1,1 2-1,3-4 1,1-2-1,0-1 1,-2-1-1,-2-4 1,-2-4-1,-1-3-5,-4-9-9,-5-14-20,9 10-1,-7-22 1</inkml:trace>
  <inkml:trace contextRef="#ctx0" brushRef="#br0" timeOffset="8912">7742 2 23,'0'0'26,"7"-11"-3,-7 11-16,2-11-1,-2 11-1,0 0 0,0 0 1,-7 14 0,2 1 0,1 10-2,-3 6 1,1 12-2,-1 11 1,2 12-1,-1 8-1,4 14 1,-1-1 0,6 3 0,2 2-1,2-1 0,1-7-1,3-7 0,-1-6 0,-1-8-1,0-9 0,-6-9 0,-2-8-1,-3-12 0,-4-9-3,-8-15-1,0-12-1,-5-16 0,-1-9 0,-3-13 1,-2-5 1,-1-7 1,2 1 3,4 2 2,-1 4 1,3 10 1,5 5 0,9 9-1,5 5 0,8 4 0,9 2-1,7 4 0,12 2-1,7 0 1,7 0 0,4 3 0,-1 0 0,0 3 0,-6 1 0,-5 2-1,-10 1-1,-5 1-2,-8 7-6,-11 0-17,-9-5-10,4 9 0,-4-9 1</inkml:trace>
  <inkml:trace contextRef="#ctx0" brushRef="#br0" timeOffset="9623">8252 897 23,'0'0'29,"0"0"-15,10-5-1,-4-7 2,7-1-2,-1-10-1,8-4-2,2-11-5,4-4-2,3-4-2,2-2-1,1-1 1,1 3 0,-3 1 0,-3 8 0,-5 5 1,0 6 0,-6 6-1,-1 6 0,-6 4 0,0 6-1,-9 4 0,12 0 0,-12 0 0,10 15 0,-4-3 0,3 4 0,-3 6 0,4 4 1,3 6 0,-1 4 0,-1 5 1,5 6 0,-1 0 0,2 3 0,-1-4 1,-1-1-1,-4-4 1,0-2 0,-2-9-2,-4-6 1,-1-4-1,-1-5 0,-2-5 0,-1-10-1,1 13-1,-1-13-1,0 0-9,0 0-26,-8-23 1,3 5-2,-5-8 0</inkml:trace>
  <inkml:trace contextRef="#ctx0" brushRef="#br0" timeOffset="10845">9779 332 25,'0'0'20,"12"-11"-4,-12 11-1,0 0 1,-3-9-4,3 9-2,-14-3-2,2 3-3,-1 1-2,-5 2-1,-1 2 0,-7 5 0,-2 2 0,-2 7 1,-3 2 0,0 6 0,-2 2 0,3 2 0,3 2-1,5 1 0,3-2-1,5 3 0,6-1 1,9-1 0,3 0-1,4 0 1,0 0-1,5-1 2,3 0-1,4-5-1,3-1 0,4-3 1,11-4-1,6-6 0,12-6-1,1-3 0,8-7 0,0-3-1,3-4 2,0 0-1,-8-4 0,-5 4 0,-11 0 1,-18 3-2,-24 7 2,0 0-1,49-10 0,-49 10-1,0 0 1,0 0 0,0 0-1,0 0 2,0 0-1,0 0 0,0 0 0,0 0 1,0 0-1,0 0 0,0 0 0,0 0-2,-33 24-2,21-26-7,-6 4-27,-6-1 1,-12-7-2,-5-1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05.9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978 1573 18,'-2'9'22,"2"-9"-11,0 0-8,0 0-1,0 0 1,0 0 0,9-3 1,3 3 1,3-1-1,6 2 1,6-1-2,6 0 0,7 0-1,7 1-1,-1 0 1,5 1 0,-2-1 1,-1 1 0,-6-2-1,-2 3 1,-10-2-1,-5 0 0,-7 1-2,-7-2-2,-11 0-4,0 0-9,0 0-13,-21-4-1</inkml:trace>
  <inkml:trace contextRef="#ctx0" brushRef="#br0" timeOffset="330">920 1518 7,'-15'0'16,"5"-3"-2,10 3-2,-9-9 0,12-1-2,6 0 1,8-5-1,7 0-4,6-5-3,5 0-1,5-1 0,2 0-1,0 2 0,-3 1 0,-7 3 0,-4 2 0,-7 3 0,-6 4-1,-6 2-1,-9 4-2,0 0 0,-9 9-2,-2 1 0,-6-1 0,-1 4-2,-7 1 3,-3 4 1,-4-1 1,-4 3 2,-3 2 0,-3 2 0,-1 2 1,-2 2 1,3 0-1,1 0 0,7 0 0,4-3 0,8-2 0,6-4 1,10-1 2,7-6-2,11 1 2,5-1 0,9-1-1,6-1 1,8-2 0,3 2-1,4 0-1,1 2 0,0 0-1,-5-1 0,-1 1 1,-6-1 0,-4 3-1,-9-5 1,-3-1 1,-6-1-2,-5-2-1,-9-5-11,9 12-20,-23-16-2,-3 2 1</inkml:trace>
  <inkml:trace contextRef="#ctx0" brushRef="#br0" timeOffset="4005">51 24 21,'0'0'31,"-11"-17"-1,8 8-10,3 9-11,0 0-3,0 0-2,0 0-1,0 0-2,-9 2 1,9 10-1,-2 6 1,-1 9-2,1 8 0,-4 9 1,3 9-1,-2 8 0,1 2 1,1 0-1,3-1 0,2-4 0,1-8 1,4-5-1,-1-11 0,5-9 0,-3-7 0,4-11 1,-1-12 0,4-11-1,3-13 1,6-10 1,5-9-1,5-8-1,7-6 0,5-4 1,1 3-2,1 2 1,-2 6 0,-5 8 0,-4 8 0,-7 8-1,-7 8 1,-7 10 0,-4 6-1,-12 7-1,6 11-2,-11 0-3,0 9-7,-7 0-8,-9 1-11,2 8 1</inkml:trace>
  <inkml:trace contextRef="#ctx0" brushRef="#br0" timeOffset="4486">203 316 24,'18'10'15,"6"2"1,6 0-1,7 4 2,6 0-5,5 5-1,-2-4-3,4 4-1,-1-3-1,1 3-1,-7-1 0,-2-1-1,-8-3 0,0 0-1,-6-3 0,-2-1 0,-7-2-1,-2-1 0,-5-1-4,-11-8-4,16 0-25,-16 0-4,13-16-2,-3 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11.1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0 517 13,'0'0'25,"0"0"-11,20 6-4,0-3 0,3-2 1,10 3 2,3-2-2,8 2-2,2-3-1,5 2-3,-4 0-2,2-1 0,-5-1-2,-4 1 1,-8-1-1,-4 1 0,-8-1-2,-7-1-2,-1 2-8,-12-2-15,0 0-7,-11-15 0,-4-1 1</inkml:trace>
  <inkml:trace contextRef="#ctx0" brushRef="#br0" timeOffset="280">129 202 2,'0'0'21,"-19"-3"-8,19 3 0,0 0-1,0 0 2,0 0 1,9 5-2,11 1-2,0-2-2,10 2-2,3-2-1,9 2-1,1-2-3,4 0 0,0 0-1,0 0-1,-2 0 0,-2 0 0,-8-1 0,-5 0-1,-5 0 0,-7-2 0,-5 2-1,-13-3-3,13 1-11,-13-1-16,0 0-2,-18-7 1</inkml:trace>
  <inkml:trace contextRef="#ctx0" brushRef="#br0" timeOffset="811">501 0 18,'15'6'19,"-1"0"0,4 5-2,5 4-2,4-2-4,8 7-4,4-2-1,5 5-3,5-1 1,4 3-1,2 0-1,3 1 1,-4 0-1,-2 2 0,-4 0-1,-1 1 1,-6 0-1,-3 1-1,-7-3 0,-6-3 0,-4 0-1,-7-3 1,-4-3-1,-7 0 0,-6-3 1,-8 2 0,-7 0 0,-6 3 1,-7 4 0,-7 4 0,-9 2 0,-4 4 1,-6 1 0,1 3 0,-3-1 1,3 2 0,3-4-1,6-1 1,6-6-1,6-3-1,9-2-2,4-8-6,10-9-25,10 4-3,2-10 0,8-19-1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13.4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0 14,'-5'18'18,"1"-2"-1,-3 5 0,-3 7-2,-1 8 1,-4 3-5,3 9-1,-5 1-2,4 5 0,-1-2-2,5 2-1,3-8-1,8-3-2,7-9 0,7-8-2,8-10 1,7-10-2,4-12 1,4-9 1,0-8-2,-1-7 2,-4-5-1,-4-3 2,-5-3-1,-3 1 1,-5 2-1,-3 4 0,-2 2 0,-2 4 0,-1 4 0,0 5-1,-3 6 0,-1 4 0,-5 9-1,5-10 1,-5 10 0,0 0 0,-3 17 0,0 0 0,-1 8 0,1 11 1,-3 13 0,0 12 0,-2 11 0,0 16 2,-4 9-2,2 8 1,-1-1-1,1 1 0,2-8 0,2-7 0,3-12-1,2-14 0,4-15-1,-1-14-1,4-10-4,-6-25-5,0 0-26,8-26-1,-6-10 1,5-12 0</inkml:trace>
  <inkml:trace contextRef="#ctx0" brushRef="#br0" timeOffset="701">845 415 5,'1'21'27,"-1"-21"1,22 3-7,0-2-11,5-5-5,8-4 1,5-3-2,7-5 0,0-4-3,1-2 0,-3-2 0,-4-1 0,-9 3 2,-4 2 1,-12 0 1,-6 6 0,-9 1 0,-1 13 0,-14-16-1,-1 14-1,-3 1-2,-7 5-2,-3 3 1,-3 6-1,-2 4 1,-2 3 0,0 5 1,1 3 0,1 0 0,5 3 1,4 2-1,5 1 0,9-1 0,8-1 0,9-1-2,8-5-3,13 0-10,10-8-21,5-14-1,12-7 1</inkml:trace>
  <inkml:trace contextRef="#ctx0" brushRef="#br0" timeOffset="1162">1760 160 19,'-16'-5'9,"3"3"10,-3 4 7,-1 0 1,-2-2-7,4 9-9,-5-6-5,0 5-3,-3 0 0,4 5-1,-3-1 0,2 4 0,2 1-1,3-1-1,5 1 0,3 1 0,4-3 0,6 1 0,6-3-1,8-1 0,7 0-1,7-2-1,7 2-1,2-3 0,8 4-1,-2-3 1,-2 3 1,-5 1 2,-7 1 1,-5 4 2,-12-2 3,-5 6 0,-14-4 2,-8 5-1,-9-6 1,-3 5-1,-9-7-1,0 2 1,-5-7-3,2-1-2,2-4-2,4-8-5,12 1-8,2-5-18,11-11-7,13-4 1,7-8 1</inkml:trace>
  <inkml:trace contextRef="#ctx0" brushRef="#br0" timeOffset="1703">2451 425 60,'10'-1'37,"16"2"-3,5 3-11,12-7-20,12 3-2,11-1-1,9 1 2,4 0-1,3 2 1,-6-2 1,0 1-1,-10-1 2,-5 1-2,-10 0-1,-10-1-1,-9 2-3,-14-5-6,-4 2-19,-14 1-9,-13-6-2,-11 1 2</inkml:trace>
  <inkml:trace contextRef="#ctx0" brushRef="#br0" timeOffset="2023">2307 396 47,'22'-22'32,"16"-4"1,0-3-12,7-10-18,4-1-2,3 1 0,0 4 0,-2 2 1,-3 6 0,-5 3 0,-5 6 0,-4 4-2,-5 4 0,-6 4 0,-7 3-2,-5 6 0,-10-3-2,-1 16-2,-11-5-1,-2 9-3,-12-1-2,-3 9-2,-8 0-2,-6 7 3,-7-1 3,-1 2 5,-2-1 3,2-2 3,4-2 2,7-5 4,5-3 0,10-7 0,8 0 1,10-7 0,10 3 0,-3-12 1,25 20 0,-6-12 2,10 8-1,-1-5 0,8 9-1,-2-4-2,7 6-2,-3-1-1,3 5 0,-1-3-1,-2 2-1,-3-2 0,-1 0 0,-4-3-1,-2-1-1,-3-1-1,-4-9-4,4-5-27,1-1-5,0-11-3,4-7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16.2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400 132 55,'0'0'34,"5"13"-1,-8 1-3,3-5-29,-2 5-2,1 10 0,-3 7 0,-2 11 2,1 9 0,-2 13 0,-2 11 0,0 6 1,0 7-1,2 2 0,3 3 0,3-1 0,3-2-1,2-7 1,5-5-1,1-9 0,2-9 0,-1-11 0,0-6 0,-3-11 0,-3-9-1,-1-7-1,-4-16-3,0 0-4,-9-7-7,1-10-5,-9-11-1,-2-5-4,-5-8 0</inkml:trace>
  <inkml:trace contextRef="#ctx0" brushRef="#br0" timeOffset="301">95 1023 39,'-30'-25'25,"5"5"1,8 7-4,1 1-6,16 12-5,-7-12-3,17 9-3,10-3-2,10 0-1,10-3-1,11-2 1,8-3-1,10 0 2,3-3 1,7 2 1,-5 0-1,-1 3 0,-8 1 1,-6 5-1,-11 2-1,-7 3-1,-11 3-1,-7 1 0,-10 3-1,-13-6 0,10 17-2,-10-17-2,-8 23-11,-3-13-26,-9-6 2,-4-4-2,-7-11 1</inkml:trace>
  <inkml:trace contextRef="#ctx0" brushRef="#br0" timeOffset="1242">351 1445 26,'0'0'27,"0"0"0,0 0-11,2 9-12,-2-9-1,1 13 0,0-2 0,0 0 1,2 6 0,-2-1 0,2 5 0,-3-1 0,0 2 1,-3-1 1,-1 3-1,-6-5 2,1 2-1,-7-5 0,4 1 0,-5-5-2,2-2-3,-2-3-2,2-7-5,15 0-15,-18-10-16,10-10-2,5-5 2</inkml:trace>
  <inkml:trace contextRef="#ctx0" brushRef="#br0" timeOffset="1873">408 132 16,'12'-6'28,"-5"-9"-4,3 4-5,3-1-6,-2-2-4,2 3 0,-4-4-1,6 8 0,-7-7 0,3 9 0,-11 5-2,16-11-1,-16 11-2,15-6-1,-5 3-1,-10 3-1,14-3 0,-14 3-1,10 1 1,-10-1-1,0 0-2,0 0-4,-9 2-27,-3 5-2,-9-6-1,-2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37.7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39 475 12,'21'-2'16,"8"-1"-2,8 1-1,8-1-2,9 2-1,7-2-1,8 2-2,-1 0-2,2 0-1,0 1-2,-3 1 0,-8 0 0,-8 0-2,-10 0 1,-7-2-2,-9 0-1,-6-2-7,-9-1-7,-10 4-7,-2-17-5,2 17 0</inkml:trace>
  <inkml:trace contextRef="#ctx0" brushRef="#br0" timeOffset="321">59 426 21,'14'-8'25,"5"-8"-9,8-6-4,10-4-3,7-8-1,9 0-1,1-7 0,3 3 0,-4-3-2,-2 3-1,-8 3-1,-7 8-1,-11 2 0,-6 7-2,-7 4-1,-6 4-2,-6 10-2,0 0-1,-15 1-3,-6 4-3,-3 7-1,-10 0 0,-5 5 2,-8-1 1,-3 4 1,-3-2 2,2 1 3,0 0 2,4-1 2,4 0 0,5 0 1,7-2 0,5 2 1,7-2 1,5 3 1,8-1 2,6-1 1,7 7 1,8-1 1,9 5 0,8-1 0,10 4 1,12 1-3,9 2-1,5-3-2,4-1-1,-4-4-1,-2-2-1,-9-4-1,-10-4-2,-12-2-4,-11-4-8,-16 0-16,-1 3 1,-16-6-1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36.9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393 0 0,'0'0'7,"0"0"-1,0 0-1,0 0-2,0 0 0,0 0 0,0 0-1,0 0 1,-35 47-1,35-47 0,-2 63 0,1-21 0,4 12-1,-12 6 0,7 6 0,0 11 0,-1-2 0,-5 4 1,6 2 0,-3 7 0,-2 1 1,6 5 0,-4 4-1,10 5 1,-10 3-1,4 5 0,-3 7 0,0 3 0,-3 1 0,-4 5-1,3 4 1,-7 3-1,8 0 0,-1 0-1,5-1 1,1-2-1,4-4 1,3-2-1,1-5 2,3 0-1,-5 1 3,0 5-2,-6 0 1,1 7 0,-1 1-1,2 8 1,-8-1-1,2 1-1,-7 1 0,-2-5-1,4-4 1,-2-3 0,-4-4-1,-3-7 1,5-3 0,-2-2 0,6 1-1,0 0 1,0 2 0,-4-1-1,4-1 1,-1 0-1,3-1 1,2-5-1,-2-6 0,6-5 0,-1-8 0,4-7 0,-3-7 0,5-5 0,1-6 0,1-4 0,2-8 0,7-2 1,1-7-1,2-4 1,-16-41-1,58 67 1,-58-67-1,72 52 1,-24-29 0,-1-3 1,8-3-1,7 2 0,3-2 0,6-2 0,5-3 0,11 2 0,0-4 0,6-1 0,9-3 0,5-1-1,8-1 2,6 0 0,7-2 0,3 0-1,5-3 0,8 1 1,4 0 0,6-1 0,1-1-1,5 1 0,4 0 0,1-2 0,6 0-1,3-1 1,3-1-1,4 0 0,3-1 1,2 0 0,2 0 1,5 4-1,3-2 1,1 4 0,1-1 0,7 3-1,0-1 0,2 1 0,3-2 0,3-1 0,-3 0-1,5-1 0,-2-3 1,-4-3-1,3-2 0,-1 0 1,-3-2-1,1 2 1,1 0-2,-4 2 2,3 2-1,6 4 0,1 2 1,3 3-1,5 3 0,1-2 0,4 4 0,2 0 0,-2-1 0,-2 0 0,-3 0 0,-2-1 0,0-3 0,-2 4 0,-3-3 0,4 0 0,2 1 0,-2 2 0,3 0 1,0-2-2,-4 0 2,1-1-1,-4-1 0,-4-3 2,-3 0-2,-3 0 0,-3 0 0,-1 3 1,0 1-1,-4 1 0,2 3 0,0 3 1,-3 0-1,-6 0 0,-4-2 0,-5-2 0,-10-1 0,-9-3 0,-10-1 0,-9-2 0,-10 0 1,-5 0-2,-7-1 1,-9 1 0,-5-1 0,-9 0 0,-6-2 0,-10-1 0,-9-3 0,-12-3 0,-10-4 1,-9-7 0,-8-4 0,-8-6 0,-5-10-1,-5-9 0,-2-11 0,-2-11 0,0-10 0,-4-9-1,1-7 1,1-7-1,0-8 0,2-1 1,-1-1-1,3 1 0,-1 0 0,2 1-1,-3 1 1,-2 5-1,0 6-1,-4-3 0,-2 7-1,-4 0 0,0 3 0,-5 3 1,1 5-1,-3 5 2,2 8 0,0 5 1,0 9 1,1 8 0,3 10-1,2 4 1,2 10-1,2 4 0,5 5 0,2 2 0,4 4-1,3 3 0,6 5 2,6 3-1,10 4 0,8 2 1,12 7 0,9-2 1,12 4-1,11-5 1,15 2 0,10-5 0,10-4 0,5-4-1,6-6 0,9-2 0,1-6 1,2 0-1,-2-7 0,3 0-1,-5-2 2,-3-2-1,-6-2 0,-10 0 0,-9 0 0,-8 0 0,-15-2 1,-13 2 0,-15 0-1,-11 1 1,-13-3 0,-7 1-1,-7-2 1,-5-4 0,-3-4-1,-2-2 0,-2-8-1,2-6 1,-2-9 0,-1-4 0,1-9 0,1-2 0,-1-4 1,4-4-1,2-5 1,2-4-1,6-3 0,1-2 0,1-6-1,1-5 0,3-5 1,-2-6-1,-1 0 0,-1 1 1,-2 4-1,-2 2 1,-1 4 0,-1 7-1,-3 11 1,-2 7 0,-1 6 0,-3 8 0,1 5 0,-2 8 0,-1 7 0,0 4 0,-1 6 1,-2 2 0,-2 2-1,-1 5 1,-3 2 0,1 1 0,-4 2 1,-1 2-1,-1 1 0,-1 3 0,-1 0 0,-1 2-1,0 1 1,0 2-1,-4 1 0,0 0 0,-2-1 0,-1 2 0,-2 1 0,-1-2 0,-2-1-1,-1 5 1,-2 0-1,-2 1 1,0 2-1,-4-1 0,-1 1 1,-1 3-1,-4 0 1,-2-2-1,-4 2 1,-4-3-1,-3 1 1,-7-1 0,-3 0 0,-7-1 0,-4-1 0,-6 0 0,-5-1-1,-5 0 1,-5 1-1,-6-1 0,-4 0 0,-4-2 0,-5 2 0,-6 1 1,-8 2-1,-7 0 1,-6 3-1,-7-1 0,-9 2-1,-11 1 0,-8 0 0,-8-2 0,-9-1 0,-10-3 0,-4 0 0,-17-2-3,-6 4-4,-16-1-10,-17-1-11,-8 4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0.2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9714 10 5,'-276'2'6,"0"1"0,4 3-1,3 1-2,5 0 0,6-3-1,4 0-1,4-3 1,3-1-1,4-3 0,-1 2 1,3-2-1,1 0 0,1 2-1,5-6 1,2 0-1,2-2 0,3 1 0,1-2 0,0 4 1,5-1-1,1 3 0,1 5 0,5 3 1,-1 4-1,3-1 0,5 1 0,3-2 0,2-3 0,5-2 0,3-5 1,2 0 0,4 1 0,-3 3 2,8 3-2,2 3 2,3 7-2,-1 9 2,3 6-2,3 4 0,0 2-1,5-1 0,0-1-2,5 2-13,15 4-7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3.5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81 7,'0'0'6,"54"24"0,-54-24 2,50 11-1,-50-11 2,72 11-2,-25-8 1,4 1 0,3-2-1,6 1 0,4-2 1,9 1-2,5-2 0,2 1 0,8-2 0,0 1-2,9-2 0,5 0 0,4-1-1,2 0-1,6-1-1,11 0 1,-2-2-1,5-2 1,1 3-1,0-3 0,2 4 0,0 2 0,0 1 0,-1 1 0,-4 1 0,-2 4 0,0-4 0,0 5 0,-5-5 0,-3 1 1,-5-1-1,-3-1 0,-4 0 0,-1 1 0,-5-1-1,-5-1 1,-2 0 0,-5-4 0,-4-3 0,-3 2 0,-4-1-1,-5 0 0,-3 1 0,-4 1 1,-5 0-1,-3 3 0,-4 1 1,-4 0-1,-5 0 0,-7 0 1,-4 0-1,-5 0 1,-6 0 1,-4 1-1,-5-2 1,-2 2 0,-9 0 1,9 0-1,-9 0 0,0 0-1,0 0 0,0 0 0,0 0-1,0 0 1,0 0-1,0 0 1,0 0-1,0 0 0,0 0 1,0 0-1,0 0 0,0 0 0,0 0 0,0 0 0,0 0 0,0 0-1,0 0 1,0 0-1,0 0 1,13-3-1,-13 3 1,17-3 0,-7 2-1,2 0 1,3 0 0,2-1 0,-2 2-1,1-1 1,1 1 0,1-1 0,0 1 0,0-1 0,1 0 0,0 0 0,2 0 0,-3 0 0,1 0 0,-2 1 0,-1-1 0,-2 1 0,-1 0 0,0 1 0,-3-1 0,-1 1 0,-9-1 0,17 1 0,-17-1 0,16-1 0,-16 1 0,13 0 0,-13 0 0,13-1 0,-13 1 0,10 0 0,-10 0-2,0 0-1,18 2-13,-18-2-21,10 3-1,-10-3 0,-15-23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2:27.5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83 10,'0'0'7,"0"0"-1,0 0 1,0 0 0,0 0-2,-1 10-1,1-10-1,0 11-1,0-11 1,2 16 0,-1-5 1,-2 0 0,2 4 0</inkml:trace>
  <inkml:trace contextRef="#ctx0" brushRef="#br0" timeOffset="2484">12 42 15,'0'0'14,"0"0"1,0 0-2,0 0-2,0 0-4,0 0-2,0 0-2,0 0 0,0 0-1,0 0 0,0 0 1,0 0 0,0 0 0,9 11 1,-9-11 0,5 11 0,-1-1 0,-4-10 0,5 17-1,-3-7 1,2 4-1,-2-2 1,2 4-1,-2 1 0,2 1 0,-1 1 0,2 3 0,-4 1 0,2 2-1,-4 1 1,2 2-1,-2 0 0,0 3 0,-4-1 0,3 0-1,-1-2 0,0 2 0,0-2 0,-1-2 1,1-1-2,1-2 1,0-2-1,0-2 1,0-3-1,1-2 1,0-3-1,1-11 1,-1 13-1,1-13 1,0 0 0,0 0-1,0 0 1,0 0 0,0 0 0,0 0 0,0 0 0,0 0-2,0 0-2,-1-12-11,1-2-23,1-1-1,-1-10-1,1-2 1</inkml:trace>
  <inkml:trace contextRef="#ctx0" brushRef="#br0" timeOffset="3245">0 100 28,'0'0'15,"8"-9"1,-8 9 0,10-10-3,1 6-5,0-5-3,5 2-2,5-2-2,5-1 0,0 0 0,3 1-1,-2 1 1,2 1 0,-1 2 0,-3 2-1,-3 2 1,-1 2 0,-1 3 0,-1 0-1,-2 2 0,0 1 1,-3 1-1,-1 4 0,-1-3 0,-4 2 1,-3 2 0,-1 0 0,-3-1 0,-3 4 1,-2-2 0,-3 1 0,-5 1 0,-3 1 0,-3-3 1,-2 3-1,-5-4 0,2 2 0,-2-4 0,0 0-1,1-3 1,0 2-1,0-5 0,3 0 0,1-2 0,4 0-1,0-2 1,4 0-1,3 0 1,9-1-1,0 0-1,0 0 2,0 0-2,10 0 1,6 0 0,4-1-1,4 1 1,4 0 0,3 1 0,2 0 0,2 4 0,-1 1 0,-2 0 1,-1 3-1,-1 1 0,-2 0 0,-3 1 0,1 4-1,-4-2 1,-1 3 0,-3 2 0,0 2 0,-3-1-1,-1 0 1,-3 1 0,-3-2 1,-2 1-2,-2-1 2,-4-2-1,-3 1 1,-3-3-1,-4 0 1,-5-2 0,-2 1 0,-7-1 1,-1-1-1,-4-1 1,-3 1-1,-3-3 1,-1 1-1,0-2 1,-1 1-1,1-2 0,2 0 0,-1-2 0,4 0-1,2-2 1,4 0-1,3-1 1,4-1-1,5 0-2,1-3-3,12 3-10,0 0-21,0 0-1,1-12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45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225 261 7,'-10'-3'11,"10"3"-1,-12-1-3,12 1-1,-13 1-3,13-1 0,-15 4-1,6-2 0,-2 1 0,1 0 0,-1 1 0,-1 0 1,0 2-1,1 1 0,1-1 0,-1 2 0,1 0-1,0 2 1,1-2-1,0 1 0,9-9-1,-16 18 1,10-8 0,6-10 0,-10 20 0,6-10 1,2 4-1,1-1 1,2 2 1,1 1-2,3 0 1,0-1 1,2 0-1,3-1 1,4-3 0,1 0-1,2-3 1,2-3-1,2 0 0,0-3 0,0-1-1,-2-2 0,-4 0 0,0 0-1,-3 0 1,-12 1-1,17-4 0,-17 4 1,12-1-1,-12 1 0,0 0 0,12-3 0,-12 3-2,0 0-4,0 0-8,0 0-16,0 0 0,2-10 0</inkml:trace>
  <inkml:trace contextRef="#ctx0" brushRef="#br0" timeOffset="671">488 1 11,'0'0'13,"4"-9"-1,-4 9-3,0 0-2,0 0-2,0 0 0,0 0-2,0 0-1,0 0-1,0 0 0,0 0-1,4 15 0,-4-15 0,5 19 1,-2-7-2,3 4 2,-1 3-1,0 4 0,-1 2 0,-1 2 0,0 5 0,-1 1 1,0 7-1,-2-3 0,0 0 1,1-4-1,-1 2 0,1-5 1,0-1-1,0-6 0,0-4 0,1-4 0,-1-2 0,-1-3 1,0-10-1,1 10 0,-1-10 1,0 0-1,0 0 0,0 0-3,0 0-10,0 0-11,4-14-1</inkml:trace>
  <inkml:trace contextRef="#ctx0" brushRef="#br0" timeOffset="1252">718 274 4,'7'-10'10,"-7"10"-1,12-9-1,-12 9-3,16-4-1,-5 4-2,0 1 0,3 1 0,1 4-2,1-1 1,3 3-1,2 1 1,-1 2-1,2 2 0,0-1 1,-1 2-1,0 1 0,-1-2 0,-3 2 1,-1 0-1,-3-2 0,0 2 0,-5 1 0,-1-3 0,-2 2 1,-1-1-1,-4-1 1,0 0 1,-3-1 0,-3-2 1,6-10 0,-16 16 0,3-11 1,0 0 0,-3-3 0,1 1-1,-3-3-1,2-2 2,-1-2-3,3 0 1,0-2 0,4-3 0,1 2 0,1-2-1,4-2 1,2 0-1,2-2 0,2 1 0,3 0-1,2 0 0,0 2-1,1-1 0,2 3 0,2-1 0,0 6 0,2 0 0,2 3-1,1 0-1,-1 3-2,2 0-6,-4 0-7,6 5-9,-10-10 1</inkml:trace>
  <inkml:trace contextRef="#ctx0" brushRef="#br0" timeOffset="1953">1208 268 9,'0'0'8,"-3"11"0,3-11-2,-1 19 0,0-4 0,1 1 1,-1 4-1,0 2 0,1 1-1,2 0-1,1 1 0,2-2-1,2-3 0,4-1-1,4-7 1,4-3-1,0-6 0,4-3 0,-2-5 1,0-2-1,0-5 0,-3-1-1,0-1 0,-5 1 0,-2 0 0,-3 1-1,-1 1 0,-1 0 0,-2 3 1,-2-1-1,-1 1 0,-1 9 0,-1-17 0,1 17 0,-4-16 0,4 16-1,-8-13 1,8 13-1,-10-11-1,10 11-1,-11-8-2,11 8-1,-14-6-7,14 6-10,-11-3-5</inkml:trace>
  <inkml:trace contextRef="#ctx0" brushRef="#br0" timeOffset="2544">1823 254 10,'0'0'21,"-12"0"-12,3 0-6,-3 0-2,0 2 1,-1 2-1,-2 0 2,1 0 0,0 3 1,2 0-1,1 0-1,2 0 0,9-7 0,-12 16-1,12-16-1,-4 15 1,4-15-1,3 14 1,-3-14 0,12 18-1,-4-6 1,3-1 0,-2 1-1,3 3 1,0-2-1,0 2 0,-1 0 0,-3-1 0,-1 1 0,-1-1-1,-3-1 1,0-1 0,-2-2 0,-1 0 0,0-10 1,-5 15 0,5-15 1,-11 11 0,2-7 1,-4 0 1,-1 0-1,-2-2 1,-2-1-1,1 0-1,1-3-1,-1-2-4,5-2-10,12 6-14,-13-21-1,17 8 1</inkml:trace>
  <inkml:trace contextRef="#ctx0" brushRef="#br0" timeOffset="3144">2163 410 3,'18'-15'19,"2"4"-2,-4-1-4,-1-2-4,-1 3-2,-6-1-3,-1 3-2,-4-1-1,-3 10-1,-2-16 0,2 16 0,-11-14 0,11 14-1,-17-13 0,5 8 0,1 0 0,-2 2 0,0 1 0,-3 2 1,1 2-1,-2 2 1,2 0 0,-3 3 1,1 2 0,1 1 0,0 1 1,2 1 0,1 3 1,2 1 0,-2-2 1,6 4-1,0 0 0,2-1 0,0 2 0,5-1 0,1-2 0,6 1 0,-1-1 0,6-1 0,2-3 0,4 3 0,3-5-1,5 2 1,3-4-1,3 0-1,3-3 0,1-2 0,-1-2-1,1-3 1,-4-1-1,-1-2-1,-3-1-3,-6-2-6,-3-2-16,2 6-6,-11-7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48.8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1143 4,'0'0'5,"0"0"1,0 0-1,0 0 1,0 0-1,0 0 1,0 0-1,0 0 0,0 0 0,14-8-2,-4 7 0,3 1-1,3 0-1,9-1 1,4 2-1,3-1 1,6 0 1,4-1 0,5 1 1,9-1 1,4 1 0,0-1 1,5 2-1,5-2-1,4 3 0,1 0-1,5 0 0,3-1-1,4 2 0,2-3 0,5 0 0,0-3 0,2 1 0,2-2 1,2 0-1,-1-1 0,-1-4 0,3 4 0,-5-4-1,0 5 1,-3-2-1,0-2-1,-2 1 1,-6 0-1,-3 7 0,-7-6 1,-2 6-1,-8-6 1,-4 5-1,-9 1 0,-5-1 1,-6 1-1,-2-2 0,-5 1 0,-3-1 0,-3 0 1,-4 0-1,-3 0 0,-4 0 0,-3 1 1,-3 0-1,-11 1 0,11-1 0,-11 1 0,0 0 0,0 0 0,0 0 0,0 0 0,0 0 1,0 0-1,0 0 0,0 0 1,0 0-1,0 0 0,0 0 0,0 0 1,0 0-1,0 0 0,0 0 1,0 0-1,0 0 1,2-16-1,-4 4 0,-1-4 1,2-7-1,-2-7 0,1-8 0,1-6 0,1-7 0,1-4 1,1-3-2,1-6 2,-3 4-2,2 1 1,-1 3 0,-4 6 0,0 2-1,0 6 1,-1 3-1,-3 8 1,3 1 0,0 3 0,0 4 0,2 5 0,-2 2-1,1 4 1,1 1 0,2 11 0,-5-13 0,5 13 0,-9-11-1,9 11 0,-19-13 1,5 7-1,-6 0 1,-3 0-1,-15-2 1,0 2-1,-10 0 1,-7 0 0,-11 1 0,-9 1 0,-11 0 0,-11 2 0,-1 4 0,-15 2 0,-9 2 0,-6 4 0,-4 5 0,-3 4 0,-4 4 0,-1 2 0,-1-1 0,0 2 0,5-2 0,0 1 0,4-5 0,7-2-1,8-3 1,9-1 0,10-3 1,10 0-1,13-2 0,13-2 0,10 0 1,9-1-1,8 0 0,9-1 0,5 0 0,5-1-1,3-1 1,3 0 0,10-3-1,-9 5 1,9-5 0,0 0 0,-9 6-1,9-6 1,0 0 0,0 0 0,-2 11-1,2-11 1,0 0-1,5 17 1,-2-2 1,3 2-1,-1 4 0,1 5 1,2 3-1,-2 8 0,1 4 1,-1-2-1,-1 2 0,-3 3 0,-1 2 0,-1 0 0,-1 0 0,2 0-1,0-5 2,2-2-1,0-8 0,2-1 0,-1-11 0,1-1 0,-5-18 0,10 18 1,-10-18-1,0 0 0,13 8 1,-3-8-1,0 0 0,3-3 0,4 3 0,4-8-2,4 1 0,10 5-7,1 7-16,5-7-9,10 8 2,-4-12-1</inkml:trace>
  <inkml:trace contextRef="#ctx0" brushRef="#br0" timeOffset="5488">4574 2256 10,'0'0'7,"0"0"-1,0 0-1,0 0-2,0 0 0,0 0-1,0 0 0,0 0-1,0 0 2,0 0 0,0 0 0,0 0 0,0 0 1,0 0-1,0 0-1,0 0 0,0 0 0,0 0-1,0 0 0,0 0-1,0 0 1,0 0-1,0 0 1,0 0-1,0 0 1,0 0-1,0 0 1,0 0-1,0 0 1,0 0 0,0 0 0,0 0-1,0 0 1,0 0-2,0 0 1,0 0 0,0 0-1,0 0 1,0 0 0,0 0 0,0 0 0,0 0 1,0 0 0,0 0-1,0 0 0,0 0 0,0 0 0,0 0 0,0 0 0,0 0 0,0 0 0,0 0 0,0 0 0,0 0 0,0 0 0,0 0 0,0 0 0,0 0 0,0 0 0,0 0 0,0 0 0,0 0 0,14 4 0,-14-4 0,16 8 0,-4-4 1,1 0-1,4 1 0,2 0 0,2 1 1,5 1 0,-1-1-1,9 0 2,4 0-1,8 1 1,5-2-1,9 2 2,8-3-2,8-1 1,6 0-1,6-1 0,6-1 0,4 0 0,4-1 0,5 0 0,-4 0 0,3-2 0,-2-2 0,-1 1 0,-3-3 0,0-2 0,-2-1 0,-4-1-1,2-1 1,-2 2-1,-2 0 1,-2 1 0,-4-1 0,-6 3 1,-6 0 0,-6 3 0,-10 0 1,-6 1-1,-10 1 0,-6 2-1,-8-1 0,-6 1 0,-6 0-1,-4 1 1,-12-2 0,13 1 0,-13-1 0,0 0 0,0 0 0,0 0 0,0 0 0,0 0 0,0 0-1,0 0 0,0 0 1,0 0-1,0 0 0,0 0 0,0 0 0,0 0 1,0 0-1,0 0 0,0 0 0,0 0 0,0 0-2,0 0-2,0 0-3,0 0-8,-2-10-17,2 10 1,0 0-1</inkml:trace>
  <inkml:trace contextRef="#ctx0" brushRef="#br0" timeOffset="6830">7454 2131 9,'2'-29'9,"0"-5"2,-1-5-1,1-3 0,-3-6-1,0-1-2,-3-6-1,-1-1 0,-3-2-3,-1-4 0,-2-1 0,-3-1-2,0 1-1,-2 5 1,1 2-1,0 8 1,1 4-1,0 10 1,1 5-1,1 8 1,1 3-1,0 1 0,2 5 0,-2 1 0,-1 3 0,-3-1 0,0-2 0,-4 4 0,-3-2 0,-3 3 1,-7-3-1,-4 3 0,-9-5 0,-7 1 1,-11 6-1,-10-3 0,-10 5 0,-9 1 0,-11 2 0,-4 4-1,-6-2 1,-6 7 0,-2 5 0,-1 1 0,1 1 0,1-1 0,6 0 1,1-3-1,6 4 0,9-4 0,8-6 1,7-1-1,8-2 1,10 0-1,9 0 0,10 1 1,7-1-1,7 0 0,6 2 0,7 0-1,5-1 1,2 0 0,3 0 0,9-5-1,-10 7 1,10-7 0,-6 11-1,6-11 1,-2 18-1,2-3 1,1 4 0,-1 7 0,1 9-1,-1 7 1,0 5 0,-4 6 0,-2 7 1,-4 4-2,-2 1 2,-3 2-1,-1-2 1,-1-1-1,0-2 0,2-5 0,3-5 1,3-7-1,3-4 0,2-8 1,1-6-1,1-7 0,2-4 0,2-5 0,-2-11 0,9 15-1,2-8-8,10 0-19,-2-10 2,9-2-2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53.1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1407 7 13,'111'4'9,"6"2"0,6-2-2,2-4 0,2 2-2,2 4-1,-8-6 1,-6 0 1,-11-3 0,-9-3-1,-16 0 1,-10 6 0,-15-4 0,-9-2-2,-15 4-1,-5 2-2,-10 0 0,-4 0-1,-11 0 1,12 1-1,-12-1 0,0 0 0,0 0 0,0 0 0,0 0-1,0 0-1,1 9-4,-1-9-6,0 0-11,-9 21-5,-6-20 0</inkml:trace>
  <inkml:trace contextRef="#ctx0" brushRef="#br0" timeOffset="18918">22 3012 5,'0'0'6,"0"0"-1,0 0-1,0 0 0,0 0-2,0 0-1,0 0-1,0 0 1,0 0 0,0 0 0,0 0 0,0 0 0,0 0 1,8 10 0,-8-10 0,4 18 0,-1-7 0,-1 3 0,1 2 1,-1 2 1,-2 1 1,0 4 0,-3 2 0,0 0 1,-4 5-1,2 5 0,-2-1 1,2 2-3,0-2 0,1 1-1,0-6 0,4 2-1,0-7 0,1-5 0,0-2 0,2-5 0,-3-3 0,0-9 0,0 12 0,0-12 0,0 0 0,0 0-1,0 0 1,0 0-1,0 0 0,0 0 1,0 0-1,1 9 0,-1-9 0,0 0 0,0 0 0,0 0 0,0 0 0,0 0 0,0 0 0,0 0 0,0 0 0,-1 9 0,1-9 0,0 0 0,0 0 0,0 0 0,4 10 0,-4-10 1,0 0-1,12 12 0,-12-12 1,17 9-1,-6-5 1,3 0 0,2-2 0,5 1 0,2-2 0,3 0 0,2-2 0,4 0 0,4 1 0,4 0 0,4 1-1,5 0 1,3-1-1,4-1 1,4 1-1,0 0 1,7-1-1,3-2 1,3 1-1,2 0 0,6-1 1,2 0 0,2 1-1,5-1 2,-2 1-1,3 0 0,1 1 0,3 0 1,-3 1-1,2 1 0,3-2 0,0 2 0,1-1-1,0 0 1,1-1 0,-1-1 0,-1 0 0,1 0-1,-5 0 1,1 0-1,-3 2 1,-1 0-1,-4 2 0,-2 1 0,-4 0 1,0 0-1,-3 0 0,0 0 0,-3-3 0,-3 2 0,0-1 0,-1 0 1,0-1-1,-1 0 0,-1 1 0,0-2 0,-5 2 1,-1-2-1,-4 0 0,-1 0 0,-2 0 0,-1 0 0,-2 1 0,-1 1 0,3-1 0,-2 1 0,-1 0 0,1 1 0,-2 0 0,-2 1 0,-6-3 0,-1 3 1,-7-2-1,-2 2 0,-5-1 0,-3-1 0,-5 1 0,-2-1 1,-4 0-1,-1-1 0,-2 0 0,-10 0 0,14 0 1,-14 0-1,0 0 0,10 1 1,-10-1-1,0 0 0,0 0 0,0 0 0,0 0 0,0 0 0,0 0 0,0 0 0,0 0 1,0 0-1,0 0 0,0 0 0,0 0 0,10-3 0,-10 3 0,14-6 0,-5 1 0,3 1 0,-2-1 0,1 0 0,1 0 0,-3 1 0,-9 4 0,16-10 0,-16 10 1,11-11-1,-11 11 0,9-15 1,-3 3-1,0 0 1,0-3-1,1 0 1,-2-4-1,3 1 0,-1-3 1,-1 1-1,0-2 1,1-2 0,-2 0-1,1 1 1,0-1 0,0 2 0,-2-1 0,1-1 0,-2 3 1,1 2-2,-2 2 1,1 1-1,-2 0 2,1 3-2,-1 2 0,-1 1 1,0 10-1,1-14 0,-1 14 0,-1-10 1,1 10-1,0 0 0,0 0 0,0 0 0,0 0 0,1-10 0,-1 10 0,0 0 0,0 0 0,0 0-1,0 0 0,0 0-3,0 0-8,0 0-25,0 0-1,0 0 1,-22-24-1</inkml:trace>
  <inkml:trace contextRef="#ctx0" brushRef="#br0" timeOffset="21291">2537 1537 6,'8'-10'13,"-8"10"-1,0 0-1,0 0-1,0 0-2,0 0-1,-10-10-1,10 10-1,-14-4 0,3 1 0,-1 1-2,-5-1 0,-1 2 0,-4-1 0,-2 3 0,-5 1-1,-2 2 0,-3 2-1,-2 3 1,-1 3 0,1 1-1,-2 1 1,4 0-1,0 2 1,1 3-1,-1 1 1,3 1-1,0 2-1,-1 2 1,1 1 0,0 3-1,3 0 1,1 0-1,3-2 0,3 1 1,5 1 0,4-1-1,5 0 1,6-1-1,4 0 1,7-1 0,5 0 0,6 0 0,6-3-1,6-3 1,4 0 0,6-2-1,3-3 1,5-4-1,0-1 0,4-5 1,2-3-1,2-3 0,2-3 0,1-3 0,-1-2 1,-1-2-1,-2-3 1,-1 0-1,-4-2 0,-5 0 0,-6 1 1,-6-1-1,-5 1 1,-4 1 0,-5 1 0,-5 2 0,-4-1-1,-3-1 2,-2-2-1,-3 5 0,-3-1 0,-1 1 0,-4 1-1,3 9 1,-14-16-1,2 12 0,-4 2 0,-3-3 0,-4 2 0,0 1 0,-4 0 0,1 0 0,-1 1 1,0 0-1,1 0 0,0 1 0,0 1 0,0 0 0,1 0 0,-1 0 0,2 0 0,0 1 0,1-1 0,2 1 0,2-1 0,0 0 0,4 0 0,1 0 0,2 0 0,2 1 0,10-2 0,-10 1 0,10-1 0,0 0 0,0 0 0,20-8 0,-5 5-1,5-2 1,5 0 0,3-1-1,4 0 1,1-1 0,0 3 0,0-1 0,1 2 0,-3 1 0,1 1-1,0 2 1,0 1 0,0 1 0,1 0 0,2 2-1,-1 1 1,1-1 0,-4-1 0,-3 0 0,-3 1 0,-5-1 0,-4 0 0,-5 0 0,-11-4 0,11 8 0,-11-8 1,-2 18-2,-1-8 2,-3 3-1,-2 0 0,1 2 0,-3 2 1,-3 1-1,0-3 0,-4 1 0,-2-2 0,-2 2 1,-5 0-1,-4-1 0,-3 1 0,-3-2 1,-2-1-1,-2-2 0,-5-3 1,-4-4-1,-1-3 0,-2-2 0,-1-2-1,-2-6-9,0 2-25,7-2 0,-2-10-1,12 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4:35.4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41 104 9,'0'0'15,"0"0"0,0 0-1,0 0-2,0 0-3,0 0-1,0 0-2,0 0-2,0 0-1,0 0-1,0 0-1,0 0-1,-1-10 0,1 10 0,0 0 0,-2-9-1,2 9 1,0 0-1,-4-10 1,4 10-2,0 0 1,0 0-1,-5-10 1,5 10 0,0 0 0,0 0 1,-3-9 0,3 9 1,0 0 0,0 0 1,0 0-1,0 0 0,0 0 0,0 0-1,-2 13 0,0 0 0,-1 9 0,0 7 1,1 9 1,-4 7 1,4 7 1,-2 2 1,5 2 0,1-6-1,9-4 0,4-14 0,12-12-1,7-17-2,7-16-2,6-14 0,6-13-1,2-10 1,1-8-1,-6-3 2,-5 0 0,-9 3 1,-5 11 4,-8 5 0,-7 14 2,-9 6-1,-3 11 1,-4 11-1,0 0-2,-19 27 1,9 2-3,-3 11-1,0 12-1,0 12 0,-1 12 0,-5 8 1,4 6-1,-1 3 1,3 2 1,1-5-1,1-7 0,3-11 0,2-12-2,11-14-3,-4-19-7,9-18-26,5-11 0,-1-19-2,5-10 2</inkml:trace>
  <inkml:trace contextRef="#ctx0" brushRef="#br0" timeOffset="762">849 338 35,'2'14'30,"8"0"2,-4-2-4,8-13-27,5-6-2,4-4 1,4-3 1,5-7 0,3-4 0,-1-5 0,-1 0 1,-6-2 0,-1 4 1,-9-1 2,-2 6-1,-14 0 1,-6 10 0,-12 1-1,-5 9-1,-7 4 0,-2 10-2,-6 3 0,-2 10-2,0 6 1,-1 6 0,8 4 0,3 3 0,5 0 0,7 0 0,12-1 0,9-5 0,13-5 0,12-5-1,12-6-1,4-8-3,15-3-6,2-8-18,6-11-7,6-5 0,-5-12 1</inkml:trace>
  <inkml:trace contextRef="#ctx0" brushRef="#br0" timeOffset="1182">1816 0 41,'0'0'34,"-7"9"2,-5-1-2,-6 1-23,-9 1-11,-4 3 0,-6 5 0,-4 4 0,-1 1 1,0 5 0,1-2 0,6 1 0,5-2-1,7-4 0,11 0 0,9-4-1,11-3 0,10-4 0,9 1 0,5-2 0,5 1 0,4 1 1,-1 0-1,-2 2 1,-4 1 0,-6 2 1,-8 1 1,-4 2 0,-10-2 2,-6 4 0,-11-6 2,-6 3-2,-9-5 1,-1 1-1,-7-4-1,0-3-2,-1-1 0,-2-2-4,8 2-9,2-5-27,-1-5 0,8-4-2,0-8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4:3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137 697 7,'0'0'27,"0"0"-1,0 0-6,0 0-11,0 0-3,15 9 0,-6-6 1,9 4 0,4-2 0,12 4 1,4-6 0,16 5 0,5-8-2,12 3-1,6-4-1,11 1 0,0-3-2,0 0 1,-3 2-2,-6 1 0,-11 1-1,-9 1-1,-13 1-3,-15-3-3,-7 6-6,-24-6-22,0 0-3,-13 5 2,-17-11 0</inkml:trace>
  <inkml:trace contextRef="#ctx0" brushRef="#br0" timeOffset="341">173 620 25,'-29'-3'29,"15"0"-5,14 3-6,-2-16-4,19 6-3,4-8-3,12-2-2,7-7-1,8 0-1,5-5-1,4 0-1,0 2-1,-1 0-1,-8 4 0,-4 4 0,-8 7 0,-7 4-1,-11 6 0,-5 6 0,-13-1 0,-1 19 0,-11 0 0,-7 5 0,-7 5 0,-9 4 1,-7 4 0,-6 2 0,-7 1 0,-4 3 0,-1-1 0,-2-3 0,2-1 0,5-3 0,7-4 0,5-6-1,11-3 0,10-6 1,7-3-1,11-3 0,4-10 1,23 10 0,1-6 0,11 1 1,5 0 1,9 3 0,1 0 1,7 6 1,1-3-1,3 7 1,-5-2 0,0 2-1,-8-2 0,-3-1-4,-2-3-34,-5-2-1,-15-13-1,-3-8-1</inkml:trace>
  <inkml:trace contextRef="#ctx0" brushRef="#br0" timeOffset="1723">1830 514 21,'0'0'29,"0"0"-2,-3-13-1,9 3-24,7 0-5,1-3 2,5 1 0,0 0 2,2 0 0,6 6 1,1 0 1,5 4 0,4 3-1,6 3 0,3 7 0,5 2-2,1 4 2,1 4-2,0 4 1,-1 2-1,-5 2 1,-2 4-1,-9 0 0,-4 2 1,-9 3 0,-6 0 0,-13-1 1,-7 1 1,-12-6 0,-9 1 1,-11-10 1,-4-3-1,-10-10 1,-2-5-2,-4-12 0,3-7-1,1-8-2,5-2 0,5-3 0,5-3-1,7 2 1,7 2-1,7 3 1,10 2 0,12 2 0,13 4 1,13 0-1,12 3 1,12 1-1,10 3 0,10 7-3,-3-1-7,-1 8-25,2 8 0,-16-5-1,-3 5 1</inkml:trace>
  <inkml:trace contextRef="#ctx0" brushRef="#br0" timeOffset="2914">3274 993 29,'4'15'29,"-4"-15"1,6-16-14,8-9-12,9-10-3,8-12-1,10-8 1,5-8-1,5-4 1,1 1-1,1 2 1,-3 10 2,-9 8 1,-2 12 1,-10 6 0,-5 12 2,-5 6-1,-1 13 0,-5 7-1,0 11-2,-2 5-1,0 9 0,-3 6 0,5 8-1,-4 4 0,0 1 1,-1-1-1,-1 0 2,-1-7-1,-1-2 0,-1-8-1,-1-5 0,-1-7-3,-5-10-9,3-5-26,0-9 0,0 0-2,10-20 2</inkml:trace>
  <inkml:trace contextRef="#ctx0" brushRef="#br0" timeOffset="3395">4760-13 36,'20'-6'32,"-20"6"0,0 0-13,11 26-12,-9-2-4,4 11 1,-5 7-1,1 11 2,-4 8-1,-1 8 0,-6-2 1,2 3-1,-5-6 1,4-5-1,-4-10 1,6-8-3,-2-12 0,5-9 0,3-20-1,0 0-1,20-9-1,-4-10 0,7-2 0,2-2-1,6 0 1,4-1-1,0 7 2,-3 6-1,-1 5 1,-2 7 1,-2 6 0,-4 7-1,0 4 1,-1 6 0,-4 3-1,0 4 1,-3 2 0,-4 0-1,-5 1 2,-2-2-1,-10-1 1,-5 0 1,-12-6 0,-5 2 1,-13-6 0,-5 0 0,-6-6-1,-2 0 0,-1-7-1,0 0-2,4-4-1,1-7-6,8 1-34,3-4-1,-1-6 0,5-7 0</inkml:trace>
  <inkml:trace contextRef="#ctx0" brushRef="#br0" timeOffset="4507">4791 566 12,'0'0'27,"0"0"-1,0 0 4,8-10-25,-8 10-2,0 0 0,0 0 2,0 0 0,1 10 1,-2 3-1,-1 4-1,0 7 0,0 5-1,-2 7 0,0 4 0,-1 5 0,-3-1 1,1 2 0,-5-4 0,4-2-1,-4-7 0,2-5-1,1-7-2,2-6 0,3-3-4,4-12-4,0 0-16,0 0-13,0 0 0,0-14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29.7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 1179 10,'9'-1'7,"-9"1"1,0 0-2,11 0-2,-11 0-1,17 2-1,-5-2-1,2 1 1,3 0 1,4 0-1,2 0 2,4 2 0,3-1 0,3 1 1,2 0-1,5 1 0,3 0 0,7 2-1,1-1 0,5 0 1,4 0-2,8 1 1,2-1 0,5 1 0,1-3 0,4 2 0,2-3 0,6 2 0,0-3 0,3 3 0,-1 0-1,3 1 0,1 1 0,2 1 0,2 1-1,1-1 0,-1 0 0,1-1 0,1-1 0,1 0 1,-1-2-1,1 1 1,-3-1-1,0 1 1,0 0-1,0 2 0,-2 0 0,2 1 0,-1-1 0,1 0 0,-3 0 0,0 1 0,-1-3 1,1 2-1,-1-2 0,1 1 0,-1-2 0,0 1 0,1-2 0,2 1 0,1-2 0,4 0 0,2-1 0,0 0 0,4 0 0,0 0-1,-1 0 0,2-1 1,0 0-1,-3 1 0,-4 0 1,0-1-1,-4 0 0,-1 1 1,-1-1-1,-6 0 1,-3-1-1,-3 1 0,-4-2 0,-6 0 0,-4 0 1,-6-1-1,-6-1 0,-6 1 0,-8-1 0,-3 0 0,-8 0 0,-5 1 0,-6 0 1,-3 0-1,-5 1-1,1 0 1,-4 0 0,-2 1-1,2 1 1,-2-1-1,0 0 1,1 0-1,0 1 1,-10 1 0,14-4 0,-14 4-1,13-2 1,-13 2-1,11-4-1,-11 4 1,12-3-1,-12 3 0,12-4 1,-12 4 0,14-6 0,-14 6 1,13-6 0,-13 6-1,13-7 0,-13 7 0,12-8-1,-12 8 1,11-9-1,-11 9 0,11-9 1,-11 9 0,10-8 1,-10 8 0,11-10 0,-11 10 0,11-11 0,-11 11 0,11-18 0,-6 6 0,0-5 0,-1-2 0,0-4 1,0-4-1,2-3 0,-2-2 0,2-3 1,0-1-1,0-7 0,2 3 1,-2-2-1,0 2 1,-3-2 0,0 0-1,-2 1 1,1-1 0,-3 7 0,0-1-1,-1 2 0,3 1 1,0 3-1,1 3 1,0 1 0,0 5-1,2 2 1,-1 2-1,-1 3 1,0 4-1,-1 1 1,-1 9-1,0-11 0,0 11 0,0 0 0,0 0 0,-11-8 0,11 8 0,-12-3 0,12 3-1,-20-5 1,7 1 0,-3 1 0,-3 0 0,-5-1 0,-4 0 0,-5-1 0,-7-1 0,-6 0 0,-5-1 0,-8-1 0,-5 1 0,-7-2 1,-7 0-2,-5 0 2,-5 0-2,-5 0 2,-6-4-1,-4 3-1,-4 0 2,-6-1-2,-3 1 2,-3 0-2,-3-2 2,-6 1-2,-4 3 1,0 0 0,-2 0 0,-2 3 0,0-1 0,0 1 0,2 2 0,2 1-1,5 0 1,-1-1 0,4 0 0,3-1 0,4-1 0,4-1 0,-1 1 0,2 0 0,0 0 0,4 2 0,1 2 0,2 1 0,-1 2 0,0 1 0,1 0 0,1 0 0,2-1 0,-1-1-1,1-1 1,1 0 0,0-1 0,0 1 0,2 0 0,0 0 0,0 3 0,4 0 0,-1 1 0,2 0 0,2 0 0,4 0 0,2 0 0,3 0-1,4-1 1,4 0 0,5 0 0,5-1 0,5 0 0,6 0 0,4 0-1,5 0 2,6-1-1,4 1-1,4 0 1,6 0 0,3 1 0,5-1 0,4 1-1,4-1 1,9-2-1,-10 4 1,10-4 0,0 0-1,0 0 1,-5 11 0,5-11 0,0 9 0,0-9 0,-1 11-1,1-11 1,-2 20 0,1-7 0,-1 0-1,0 7 1,-2 2 0,-1 8 0,0 3 0,-2 5 0,-1 8 0,0 4 1,-1 5-1,-1 1 0,1 2 0,1 0 0,2-4 0,0-2 0,3-5 1,3-4-1,1-4 0,3-3 1,1-2-1,2-4 1,-2-4 0,2-1 0,0-3-1,0-3 0,-3-3 1,0-2-1,0-3 0,-4-11 1,7 15-1,-7-15 1,0 0 0,4 9-1,-4-9 1,0 0 0,0 0 0,0 0 1,0 0-2,0 0 1,0 0 0,0 0 0,0 0-1,0 0 1,0 0-1,0 0-1,0 0-4,0 0-22,0 0-9,12-11-1,-16-11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39.9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276 423 22,'83'-3'13,"4"0"0,1 2-2,-2 3-1,-9 0-3,-10 2-2,-12-1-1,-13 0-6,-13 1-3,-12-2-4,-17-2-10,0 0-7</inkml:trace>
  <inkml:trace contextRef="#ctx0" brushRef="#br0" timeOffset="310">71 422 8,'0'0'26,"10"-4"1,-10 4-16,22-26-1,2 6 0,6-10-1,12-1 0,0-10-1,12 4 0,1-4 0,1 4-2,-6 0 0,-4 8-1,-9 2-2,-6 7 1,-8 4-2,-4 3 0,-9 5-2,-10 8-1,14-7 0,-14 7-2,0 0-1,0 0-1,0 0-2,-23 11-3,6 4-1,-10-3-3,-2 10-3,-10-1-3,-6 6 0,-5 1 0,-3 3 2</inkml:trace>
  <inkml:trace contextRef="#ctx0" brushRef="#br0" timeOffset="640">-1 410 20,'-1'13'14,"5"2"0,8-3-1,8-1-1,9 3 0,4-5-2,9 5 0,2-5-2,6 2-2,0-2 0,0 3-1,-8-3-1,-1 3-1,-7-2-1,-6-1-1,-5-1-1,-6 2 1,-3-4 0,-14-6-2,15 12 1,-15-12-3,5 10-2,-5-10-5,0 0-15,-7 15-9,-2-13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40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 0,'0'0'6,"0"0"-1,0 0-2,0 0-1,0 0-1,0 0-1,0 0 0,0 0-1,0 0 2,0 0 0,0 0 1,0 0 0,0 0 2,0 0 0,0 0-1,0 0 1,0 0 0,0 0-2,0 0 0,0 0 0,0 0 0,0 0-1,0 0 0,15 3 1,-15-3-1,18 4 1,-7-2 0,1 0 0,2-2 0,0 0 0,0-2 1,0 2-1,0-2 1,-2 1-1,0-1 0,1 1 1,-3 0-2,3 0 1,-2 1-1,3 0 1,-3 1-2,4-2 1,1 3-1,-1-3 1,3 1-1,2-1 1,0-2 0,0 0-1,1 0 1,0 0 0,-3-2 0,4 1-1,-2 0 1,-2 0 0,1 0-1,0 2 0,0-2 1,0 2-1,0 0 1,-1 1-1,1-1 0,0 0 0,0-1 1,0 2-1,-1 0 0,0 0 0,0 1 0,0-1 0,-1 2 1,1-1-1,-1 1 0,2 0 0,-2 2 0,1-2 1,0 1-1,-2 0 1,1 0 0,0 1 0,1 1-1,-4-1 1,6 1 0,2 1 0,0 0 0,2 1-1,1-1 1,2 1-1,0-4 1,3 3-1,-3-3 1,1 3 0,0-3-1,0 2 1,1-1 0,1 1 0,0 0-1,-1 1 1,-1-1-1,0-1 1,0 3-1,0-3 0,-2 1 1,0 1-1,0-2 2,-1-1-1,0 0 0,1-1 1,-2-1 0,2 0-1,-2-1 1,2 1-1,-4-1 0,2 2 0,1-1-1,-1 3 1,2-2-1,-2 1 0,2 0 1,-2 0-1,2-1 0,-1 2 0,0-1 1,1 0-1,0 0 0,1 1 1,-1 0-1,0-1 0,1 0 0,-1-1 1,2 1-1,0-1 1,-2 0-1,0-1 0,0 0 1,0-1 0,0 0-1,1 1 1,0 0 0,-1 0-1,2 1 1,2 0-1,0 2 1,-1 0-1,2-1 0,-3 2 1,1 0-1,-1-1 1,-2 0-1,0 0 1,0 1-1,0-1 1,-1-1 0,0 0-1,-1 0 1,3-2 0,2 0 1,0-2-1,2 0 0,-1 1 0,2-1 0,2 0-1,2 0 1,-1 0-1,3 0 1,1 1-1,2-1 0,2 0 1,0-1-1,1-1 0,-3 0 0,2 0 1,-2-1-1,-1 1 0,-1-2 0,-2 2 0,0-1 1,1 1-1,-1 1 0,-2 0 0,2-2 0,-2 2 0,0 0 0,2-1 1,-1 1-1,1 0 0,-3 1 0,2 1 0,-3 2 0,0 0 0,1 1 0,0 0 0,-1 0 0,0 2 0,0-1 0,1-1 0,2-1 1,2 1-1,-1 1 0,1-1 0,2 0 0,-1 0 0,3 1 1,0 1-1,1-1 0,0 0 0,-1 1 0,2-1 1,0-2-1,1 1 0,-2-1 0,2 0 1,-2 0-1,3 0 0,-1-1 0,-1 0 1,-2 0-1,1 0 0,-4-1 1,0 0-1,-4 0 0,-4 0 1,-5-1-1,-1 1 2,-5 0-2,0 0 0,-4 0 1,-1-1-1,0 1 0,-1 1 0,2-2 0,0 1 1,2-1-1,-2 1 0,2-1 0,0-2 1,-1 2-1,0-1 0,-3 1 1,2-1-1,-2 0 0,3 1 0,-3-1 1,3 1-1,-1-2 0,1 2 0,0-1 0,-2 0 0,-1 0 1,-2 1-1,0-1 1,-12 3-1,16-3 1,-16 3 0,0 0 0,10-3 0,-10 3 0,0 0-1,0 0 1,0 0-1,0 0 0,0 0 1,0 0-1,0 0 1,0 0-1,0 0 0,0 0 1,0 0-1,0 0 0,0 0 1,0 0-1,0 0 0,0 0 0,0 0 1,0 0-1,0 0 0,0 0 0,0 0 0,0 0 0,0 0 0,0 0-2,0 0-6,0 0-31,-18 4 0,-7-17-1,-9-10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44.7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 2,'16'3'8,"-5"-3"0,4 1-1,4 0-1,4 0-1,5 0 0,3 2 1,4-1-1,5 0 1,4 2 1,5-1-1,4 3-1,4-3-1,6 4 1,3-3-2,4 2 1,2-2 0,1 2 0,3-5 1,3 3 1,-4-6-1,6 5 1,-5-7-1,3 4 0,-1-5 0,2 2-2,-2-1 0,2 0 0,0-1-2,1-1 1,0 1 0,1-1-1,0-1 1,0 2 0,-3-2 0,-2 2 0,-3-1 1,-3 1-2,-3-1 1,-2 3-1,-3-1 0,1 0 1,-2 1-1,-1-1 0,0 2 0,1 0-1,-2 0 1,1-1 0,-1 2-1,2 0 1,-2 0 0,3 1 0,3-1-1,-2 1 1,1 0 0,3 1-1,-1 0 1,2 0-1,1 0 1,0 2-1,0-2 1,2 0-1,-2 0 0,1 0 1,-1 0-1,1 2 0,-3-2 0,-3 0 1,0 1-1,-1-1 0,-5 1 0,0-2 0,-8 2 0,-1-2 0,-3 0 1,-5 1-1,-6-1 0,-2 0 0,-5 1 0,-3 0 0,-3 0 0,-2 0 1,-4-1-1,-3 1 0,0 0 0,-4-1 1,-10 0-1,17 2 1,-17-2-1,12 1 0,-12-1 1,12 1-1,-12-1 0,15 2 0,-6-2 0,1 1 0,-1 0 0,1 0 1,0 1-1,-10-2 0,16 2 0,-16-2 0,14 2 0,-14-2 0,0 0 0,12 3 1,-12-3-1,0 0 0,0 0 1,0 0-1,0 0 1,0 0 0,0 0-1,0 0 1,0 0 0,0 0-1,0 0 1,0 0-1,0 0 0,0 0 1,0 0-1,0 0 0,0 0 0,0 0 0,0 0 0,0 0 0,9 3 0,-9-3 0,0 0 0,0 0 0,0 0 1,0 0-1,0 0 0,0 0 0,0 0 0,0 0 0,0 0 0,0 0 0,0 0 0,0 0-1,0 0 1,0 0 0,0 0 1,0 0-1,0 0-1,0 0 2,0 0-2,0 0 1,0 0 0,0 0 0,0 0 0,0 0-1,10 1 0,-10-1-2,0 0-6,-3 12-17,3-12-14,-25 6-1,-5-19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59.5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161 1203 6,'31'-4'7,"1"0"1,5-2 0,4 2-1,7-2 1,2 1-2,1-1 0,3 1 0,4 0 0,3 1-1,2-1 0,3 1 0,2 2 0,4 0-1,1-1 0,4 2-1,1-1 0,4-1 0,0 2 0,1 0-1,0-3 0,3 2 1,-1-1-1,1-2 0,1 2 0,-3 0 0,1 0 0,4 1-1,-1-1 1,4 2 0,-2-1-1,3 2 0,-1-1 0,5 0 0,-2-1 0,2 0 0,1-1 0,0 0 0,-3-2 0,4 2-1,-3-2 2,1 2-1,0-1 0,-1 2 1,-2-1-1,0 2 0,0 0 1,0 1-1,-2 2 0,3 2-1,-1-1 1,-1 2-1,1 0 0,-2 0 1,1 0-1,0-2 0,-1-2 0,1-1 1,0-3-1,-2-1 0,1-1 1,-2 0-1,-1 0 0,-3 0 0,-1 1 0,-6 1 0,-5 0 1,-4 1-1,-9-1 0,-3 1 0,-8 0 0,-6-1 0,-6 0 0,-7 0 1,-3 1-1,-3 0 0,-7 0 0,-3 2 0,-4-1 0,-2 1 1,-9 0-1,11 0 1,-11 0-1,0 0 1,0 0-1,0 0 1,0 0-1,0 0 0,0 0 0,0 0 0,0 0 1,0 0-1,-1-9 0,1 9 0,6-20 0,-3 4 0,2-4 0,2-7 0,-1-4-1,-1-4 1,2-4-1,-1-3 1,-3-2 0,1-1 0,-2-3 0,-1 2-1,-2-1 1,0 2 0,-1 0 0,0 3 0,-1 3 0,0 3 0,1 3 0,1 4 0,-1 4 0,2 0 0,-2 5 0,-1 3 0,1 4-1,0 1 1,2 12 0,-4-15 0,4 15-1,0 0 1,0 0-1,-8-9 1,8 9 0,0 0-1,-14-2 1,14 2-1,-13-5 1,4 1 0,-1 1 0,-3-1-1,-1-1 1,1 0 0,-1 0 0,-5-2-1,-5 0 1,-2 1 0,-5 0 0,-4 0-1,-5-1 1,-4 3-1,-5 0 1,-2 2-1,-3-1 0,-2 2 1,-2-1-1,-2 0 1,-3-1-1,-4 0 1,-2 0 0,-4-1 0,-2 1 0,-3 0 0,-5 2 0,-1 1 0,-3 1 0,-4 0 0,-3 2 0,-2 2 0,-4-1 0,-1-1 0,-4 1 0,-4 0 0,-1 0 0,0 0 0,0 1 0,-2 0-1,-1-1 1,-1 0 0,2 0 0,-3 0 0,4-1-1,1 0 1,-1-2-1,-1 0 1,4-1-1,2 0 1,3 0 0,5-1-1,1 1 1,-2 0 0,7-1 0,3 0-1,2-1 1,-3-1 0,4 0 0,2-2 0,-1-1 0,6-2 0,1 2 0,0 0 0,4 1 1,5 0-1,3 1-1,2-1 2,5 3-1,3-1 0,3 1 0,2 1 0,3 0 0,0-1 0,0 1 0,5 0 0,1 0 0,1 0 0,2-1 0,2 0 0,1 0 0,4-1 0,1 0 0,1-2 0,3 1 0,-4 0 0,2 0 0,5 1 1,3 0-1,3 0 0,5 2 0,-1 1 0,4 0 0,10 0 0,0 0 0,-9 0-1,9 0 0,0 0 1,0 0-1,0 0 0,-5 10 0,5-10 0,0 17 1,-1-5-1,1 5 1,-1 4-1,0 6 1,0 5 0,-1 3 0,-2 7 0,-4 5 0,-1 4 1,-5 5-1,-3 2 0,1 0 0,-2 0 1,1-2-1,1-2 1,4 0-1,5-3 0,3-2 1,3-3-1,2-2 1,2-3-1,1-4 0,0-4 0,-1-7 0,-1-5 0,0-4 0,1-5 1,-1-2-1,-2-10 0,5 13 0,-5-13 0,10 11 0,-10-11 0,13 11 0,-13-11 0,15 10 1,-15-10-1,14 6 0,-14-6 1,10 2 0,-10-2 0,13-3 0,-4 1 0,-9 2 0,24-8 0,-3 5-1,4 0 0,4 2 0,3 0 0,7 1 0,7-1-1,11 3-6,4-2-26,-3-13-2,2-5 1,-8-18-1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4:01.5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42 17,'-6'-12'14,"6"12"-3,0 0 0,0 0-2,0 0-2,-9-10-1,9 10-1,0 0 0,0 0-1,0 0-1,0 0 0,0 0 0,0 0 0,0 0-1,0 0 0,0 0 0,0 0 0,0 0-1,0 0 0,0 0-1,0 0 0,0 0 0,-10 1 0,10-1 0,1 9 0,-1-9-1,2 19 1,0-5 0,1 1 1,1 4-1,1 2 1,1 2-1,0-1 1,3 1-1,0 1 0,1-2 1,1-1-1,0-3 0,2-1 1,1-4-1,1-2 1,2-7 0,3-5 0,2-5 0,1-8 1,2-3-1,-1-4 0,1-4 0,-1-2 0,-5 0-1,1-2 1,-6 4 0,-1 2-1,-5 2 0,-1 4 1,-2 2-1,-2 4 1,-3 11 0,3-15-1,-3 15 0,0 0 0,0 0 0,0 0-1,0 0 0,0 0 0,0 0 0,-8 11 1,8-11-1,-2 15 1,1-6 0,1 3 0,1 3 0,-1 2 1,0 6-1,1 5 1,0 5-1,-1 5 1,-1 7-1,0 3 1,-1 2-1,0 3 1,-2-3-1,3-3 1,1-3-1,0-6 1,2-5-1,2-7 0,-1-6 1,1-6-1,-1-3 0,-3-11 1,5 10-1,-5-10 0,0 0-1,0 0-3,0 0-6,0 0-17,1-18-6,4 5 1</inkml:trace>
  <inkml:trace contextRef="#ctx0" brushRef="#br0" timeOffset="952">621 243 7,'0'0'17,"0"0"-7,0 0-1,10 9 1,0-8 1,1-4-2,4 0-2,2-7 1,3 4-2,0-6 0,0 2-2,0-5-1,-1 3-1,-4-4 0,-1 3-1,-7 2 1,0-2-1,-4 3 0,-1-1 0,-2 1-1,-3 1 1,3 9-1,-8-17 0,8 17 0,-14-14-1,4 10 0,-1 2 0,-4 1 0,1 3-1,-3 2 1,0 2 0,-1 2 0,-1 2 1,2 3 0,0 1 0,-1 0 1,3 2-1,-1 3 1,3-2 1,0 3-1,4 0 0,1 0 0,0-1 0,4 2 0,5-2 0,4-2 0,3 2-1,3-2 1,4-3 0,2-1 0,6-2 0,-1-2-1,0-3 1,0-1-1,-2-2 1,2-1-1,-3-1 1,-1 0-1,-1-1 0,-1 0 0,-1 0 0,1-1 0,-2 0-1,1-1 0,-1-1-1,2 2-3,-5-3-13,-2-4-14,7 2 1,-10-8-1</inkml:trace>
  <inkml:trace contextRef="#ctx0" brushRef="#br0" timeOffset="1723">1314 64 14,'0'0'26,"-20"-4"1,7 1-18,2 4-3,-2 1 0,0 3-4,1 1 0,-2 1-1,3 2 0,-1 1 1,1 1-1,2-2 1,0 0 0,9-9-1,-11 16 1,11-16-1,-5 13 1,5-13 0,6 9-1,-6-9 1,14 12-1,0-5 1,0 1-1,4-1 0,1 2 0,-1-1-1,0 1 0,2 2 0,-3-1 1,-1 2-2,-2-2 1,0 2-1,-2-1 0,0 2 0,-3-3 1,-2 1-2,-1-2 2,-6-9 0,7 17 0,-7-17 1,-2 14 0,2-14 0,-12 13 0,12-13 1,-18 12-1,6-5 1,-3-2 1,-1 0-1,-2-2 0,0 0 0,-2-2 0,0-1 0,1-1 0,0-1-1,1-1-1,3 0 0,1 0 0,3-1-1,2 1-1,9 3-1,-13-8-5,13 8-5,-10-14-17,10 14-2,2-13 0</inkml:trace>
  <inkml:trace contextRef="#ctx0" brushRef="#br0" timeOffset="2594">1696 236 25,'0'0'17,"0"0"-1,0 0-3,0 0-4,0 0-1,9 3-3,-9-3-1,16 2-2,-3-1 0,3 0-1,6 0 1,3 0-1,6 0 1,2-1-1,4 0 0,4 4-1,2-4 1,2 0-1,3 0 1,0 1-1,2-2 0,-3 2 0,-2-3 1,-4-1-1,-3 1 0,-6 2 0,-8-1 1,-6 1-1,-6-2 0,-12 2 0,13 0-1,-13 0-2,0 0-7,0 0-11,-17-6-8,17 6-1</inkml:trace>
  <inkml:trace contextRef="#ctx0" brushRef="#br0" timeOffset="3185">1744 222 0,'0'0'3,"0"0"1,0 0 1,0 0 3,0 0 0,0 0 1,0 0-1,0 0 0,0 0-1,0 0 1,0 0-2,10-2 1,-10 2 0,12-11-2,-12 11-1,19-17 0,-8 7-1,6-3-2,1-1 1,3-1-2,2-2 0,3-1 0,1 1 0,0-1 0,-1 1 0,-2 2 0,-3 2 1,-6 3-2,-1 2 1,-14 8-1,14-7 0,-14 7 0,0 0 0,-4 10 0,4-10 0,-13 16 0,5-6 0,-1 1 1,-5 0 0,2 2 0,-4 0 0,0 0 0,-3 2 0,-2 0 0,1-1 0,-1 2 1,0-1-1,0 0 0,2-2 1,0-1-1,3 0 1,1-1-1,1 0 1,2-2-1,2-2 1,10-7-1,-13 9 1,13-9-1,0 0 1,-8 10 0,8-10 0,0 0 0,0 0 1,0 0-1,0 0 0,0 0 1,6 12-1,-6-12 1,6 13-1,-6-13 1,12 17-2,-12-17 1,14 18 0,-4-7-1,-2 0 0,1 2 0,4 0 1,-3 0-1,4 1 0,0-1 1,1 2-1,-1-3 0,3 1 1,-2-3-1,-2 0 0,1-3 1,-4-1 0,-10-6-1,14 8 1,-14-8 0,9 3 0,-9-3 0,0 0 0,0 0-1,0 0 1,0 0-2,0 0-2,0 0-8,0 0-21,0 0-1,-14-14 1</inkml:trace>
  <inkml:trace contextRef="#ctx0" brushRef="#br0" timeOffset="7411">2664 348 1,'13'-3'7,"-13"3"0,0 0 1,0 0 0,0 0-1,0 0 1,0 0-1,0 0-1,0 0 0,0 0 0,0 0 0,0 0 2,0 0 0,0 0 0,0 0 0,0 0 0,0 0-1,0 0-2,0 0 0,0 0-2,0 0-1,0 0-1,-9-3-1,9 3 0,0 0 0,0 0 0,0 0-1,0 0 0,0 0 1,0 0-1,0 0 0,0 0 0,0 0 0,0 0 0,0 0 1,0 0 0,0 0 0,0 0 0,4 10 1,-4-10 1,0 0-1,-10 8 0,10-8 1,-15 8-1,15-8 0,-15 8 0,15-8-1,-15 7 0,15-7 0,-9 4 0,9-4-1,0 0 0,0 0-2,0 0-5,8-9-12,5 4-13,-5-7-1,9 3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0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17,'15'21'4,"-2"-3"-4,0 5 1,2 4 1,-3 5 2,2 4 0,-3 2 2,0 6-1,-2 4 2,-2 6-1,-1 0-1,-2 5 0,-3-1-2,0 0 0,-3-5 0,1-2 0,-1-11-1,1-6 1,-1-5 0,1-7-1,1-6-2,0-7-6,0-9-13,9 3-7,-3-18-1</inkml:trace>
  <inkml:trace contextRef="#ctx0" brushRef="#br0" timeOffset="491">616 229 10,'4'40'9,"2"5"-1,0 5 1,2 1-2,-1 2-1,1 0-1,2 1 0,0-4-2,0-2-1,1-8 0,-1-7 0,-2-6 0,-1-7 0,-1-7 2,-6-13-1,0 0 0,0 0 1,2-17-1,-5-4 0,-3-8 0,2-3-2,-1-7-1,0-6 0,0-2 1,0-2 0,1-1-1,1 0 2,0 2-1,3 4 1,0 2-1,2 4 1,2 4-1,4 3 0,0 5 0,2 2 0,4 2-1,1 4 0,5 2 1,2 4-1,5 2 0,2 4 1,3 3-1,3 4 0,0 4-1,1 3 1,-2 2 0,-2 3 0,-5 3-1,-4-1 1,-2 4-1,-6 0 1,-2 3 0,-5 0 0,-3 2-1,-4 0 1,-2-1 1,-4 3 0,-6-4 1,-4 2 1,-6-4-1,-2 0 1,-4-6-1,-1 2 1,-2-7 0,6 0-1,1-4-1,7-1 0,7-3 0,9-1 0,0 0 0,0 0 0,25-1-1,-6 0 1,5 1-1,1 0 0,2 0 0,4 2 0,0 5-1,-2 4 0,1 4 1,-1 1-1,1 5 0,-4 1 0,-2 5 0,-3 0 0,-6-1 1,-7 1 0,-10 1 0,-8 1 2,-10-1 0,-7 0 1,-10-3-1,-3 0 1,-6-3 0,2-2 0,1-7-1,2-2-1,6-4-4,-1-10-7,9-7-17,3-2-8,-2-12 0,2-3 1</inkml:trace>
  <inkml:trace contextRef="#ctx0" brushRef="#br0" timeOffset="1593">118 444 13,'-9'-4'24,"9"4"0,0 0-16,10-16-8,-4 6 1,2-1 0,3-4 3,-1-3 0,6-6 2,1-3-2,6-3 1,0-3-1,5 0 1,-1 0-2,3 3 1,-3 1-1,-1 6 0,-7 4 0,-4 7 0,-4 3 0,-11 9-1,10-8-2,-10 8-1,0 0 0,0 0-2,0 0 0,0 0-2,-8 10-3,8-10-3,-11 11-7,4-1-3,-7 1-8</inkml:trace>
  <inkml:trace contextRef="#ctx0" brushRef="#br0" timeOffset="1983">158 445 7,'12'4'13,"2"4"-3,2-2-3,0 5-1,3 1 0,1 0 0,3 3 1,0 0-1,5 5 0,0 1 0,5 5 0,-1-2-1,1 1 0,-2-1-1,-2-2 1,-2-1-1,-2-1 0,-4-6 0,-2 2 0,-3-6-1,-2 0 1,-2-3-1,-1 0-1,-11-7 1,14 7 0,-14-7 0,0 0 0,9 3 0,-9-3-2,0 0-5,0 0-17,-17-5-13,6-1-1,-14-11-1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29.8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2352 3,'0'0'3,"0"0"0,0 0 1,0 0 0,0 0 2,0 0 0,0 0-1,0 0 1,0 0-2,0 0-1,0 0-1,0 0-1,0 0 0,0 0-1,0 0 0,0 0 0,0 0 1,0 0-1,0 0 1,0 0-1,0 0 1,44-30 0,-44 30 0,0 0 0,46-1 1,-46 1 0,52-1-1,-52 1 1,68-2 0,-68 2 0,78-1-1,-35 1 0,5 2 0,6-1 0,1 1 1,3 0-1,2 1 0,10-1 1,1 2-1,4-1 1,-1 0 0,4 0 1,-1 2-2,5-1 0,1 3 0,3-2 0,-1 2 0,0-1 1,5 2-2,2-3 2,3 0-1,4 0 1,2-1 0,-1-2-1,3 0 0,1-1-1,0-1 1,-4-1 0,-2-2-1,-3 0 1,-2-2-1,-5 1 1,-1 1-1,-4 0 1,-4 2 0,-3 1 0,-3 1 0,-4 1-1,-4 0 1,-5 0-1,-4 0 0,-5-2 1,-6 1-1,-7-2 1,-3 1-1,-9 0 0,-2-1 0,-7 1 0,-2 0 0,-5 0 1,1 0 0,-2 1 0,-9-1 0,13 1 0,-13-1 0,0 0 1,0 0-1,0 0 0,0 0 0,0 0 0,0 0-1,0 0 1,0 0-1,0 0 1,0 0-1,0 0 0,0 0 1,0 0-1,-3-17 0,-2 5 1,4-6-1,1-5 0,0-7 0,8-5-1,-2-8 0,5-3 1,0-4-1,2-5 1,-1-2-1,3-3 0,-3 1 0,-3-2 1,-3-3-1,-1 1 1,-2-2-1,0 3 0,-2 4 1,1 4-1,0 3 1,2 6 0,0 10 0,-1 4-1,-1-1 1,2 12 0,-2-1 0,0 10 0,-1-4-1,-1 15 0,-3-16 0,3 16 0,-10-4 0,0 3 0,-5 1 0,2 1 0,-3-1 0,-2 2 1,-1-2 0,-2 2 1,-3-2-1,-2 0 0,-1 0 1,-9-10-1,-3 10-1,-7-11 2,-5 11-2,-5-11 1,-5 9-1,-7-6 1,-4 4-1,-4 2 1,-9-3 0,-7 2 0,-3-1 0,-8 3 0,-3-1 0,-7 1 0,-6 2 0,-4-1 0,-2 1 0,0-3 0,-5 1 0,-1-2 0,1 0 0,6-2 0,2-2 1,5-1-1,4 2 0,4 0 1,10-1-1,1 3 0,0 2 0,0 1 2,6 2-2,2 4-1,7 2 2,4 1-1,2 2 0,8 0 0,6 1 0,11-3 0,0 2-1,11 1 1,-3-7 0,44-4-1,-70 23 2,70-23-2,-58 23 2,58-23-1,-44 26 0,44-26 0,0 0 0,0 0 0,0 0 0,0 0-1,0 0 2,0 0-1,0 0-1,-25 45 1,25-45 0,0 0-1,0 0 1,0 0 0,12 54-1,-12-54 1,0 0 0,8 64 0,-8-64 0,4 65 0,-4-24 0,-8 7-1,0 4 1,1 5 0,-5 2 0,3-1 0,3-1 0,5-7 0,1-3 0,0-47 0,27 76 0,-27-76 0,35 51 1,-35-51-2,45 34 0,-45-34-5,59 26-11,-59-26-10,83 28 0,-30-19-1</inkml:trace>
  <inkml:trace contextRef="#ctx0" brushRef="#br0" timeOffset="14691">2704 0 7,'0'0'8,"0"0"-3,0 0-1,0 0-2,0 0 0,0 0 1,0 0 0,0 0 1,0 0 0,-30 61 0,30-61 0,-21 77 1,10-25-2,1 11 0,-7 11-1,2 4 0,-3 1-1,1-3 1,2-7-1,0-7-1,4-11 1,3-12 0,3-17 1,3-9 0,2-13 0,0 0 0,-3-13 0,4-10 0,-1-5 0,-3-8-1,-2-4-1,-1-1 0,-4-1 0,10 42-1,-29-73 1,29 73 0,-40-52-2,40 52 2,0 0 0,-58-30-1,58 30 1,0 0 0,0 0 0,-47 11 0,43 3 3,1 5-2,3 6 1,0 4 1,3 5-1,0 6 1,4 0-1,4 4 0,3-5 0,6-2 0,7-6-1,5-3 1,5-10 0,3-10 0,8-4 1,1-12-1,6-8 0,-2-11 1,-1-4-1,-4-8 0,-1-2 0,-6-3 0,-4 0-1,-37 44 1,51-74 0,-51 74-1,27-51 0,-27 51 0,0 0-1,0 0-4,0 0-4,0 0-22,5-27-3,-16 44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32.1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80 0,'-8'-14'18,"8"14"-12,0 0-3,-8-9 2,8 9 0,0 0 1,0 0 0,0 0-1,0 0 1,0 0-1,0 0-2,-1 13-1,1-2-1,-1 5-2,0 4 1,0 6 0,-1 6 0,-4 7 1,-1 7-1,-3 6 1,-3 5 0,-1 5 0,-1 3 1,-2 2-1,0 1 0,2-4 0,0-4 1,4-3-1,2-5 0,2-7 2,3-6-2,2-6 0,2-7 1,1-5-1,1-2 0,0-8 1,-2-11-1,6 14 1,-6-14-1,0 0 1,0 0 0,0 0-1,0 0 1,0 0-1,0 0 0,0 0 0,0 0-1,10-2-1,-10 2 1,10-3-1,1 2 1,1 1-1,5 1 0,4 0 1,5 2 0,3 0 0,7 2 0,6 0 0,3 0 0,8 0 0,7 1 1,9-2-1,8-1 0,8 0 0,7 1 0,5 0 0,6 1 0,10 0 1,5 2-1,6 0 0,4 0 0,9-1 0,7-1 1,7-1-1,5 0 0,4-2 0,4 0 0,1-1 0,1 1 1,-1-1-1,-1 0 0,-5-1 0,-4-1 0,-8-1 1,-5-1-1,-9-1 0,-6-3 1,-12 0-1,-7 0 0,-11-1 1,-9 0-1,-9 0 1,-10 0-1,-9 1 1,-8 0-1,-11 0 1,-9 2-1,-8 1 1,-6 1 0,-6 1 0,-12 2 0,9-4 1,-9 4-1,0 0 0,-7-13 1,0 4-1,1-1-1,-4-4 1,0-3-1,0-4 1,-2-4-1,1-7 0,0-5-1,1-6 1,2-7-1,1-4 1,2-3-1,0-5 0,2-2 0,2-1 0,0-1 0,1 4 1,0 3-1,1 5 0,0 2 0,0 6 0,-1 6 0,0 7 0,-1 5 0,-1 6 0,-3 5 0,0 3 0,-4 6 1,-3 3-1,-4 4 0,-4 3 0,-6 2 1,-5 2-1,-5 2 1,-5-1 0,-6 0 0,-7-1-1,-7-1 1,-7-1 0,-4-1 0,-10-3 1,-9-1-1,-13-4 0,-9 2 0,-10 0 1,-7 0-1,-12 1 0,-9 0 0,-8 3 0,-4 1 0,-5 2 0,-2-1 0,-2 0 0,-3 0 0,0 2 0,4-1 0,3-1-1,4 1 1,5 1 0,5 3 0,7 2 0,8-1 0,12 1-1,8 2 1,10 0 0,10-1 0,11 0 0,12-2 0,11-2 0,11-1 0,10-2 0,10-1-1,11 0-1,7 0-1,16-3-14,-5 9-11,5-9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10.7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444 1239 1,'22'-3'9,"4"5"-3,4-2 0,3 1-2,3 1-1,6 0 0,7 0-1,5 1 0,-2-1 1,13 2 0,1-2-1,11 0 2,2-1 0,10 0 0,1-1 1,10-3-1,4 1-1,3-5 1,4 3-1,5-4 0,0 2-1,0 0-1,1 1-1,-1 1 1,1 1 0,0 1-1,-2 0 0,-2 1 2,-2-2-2,-3 0 1,-3-3 1,-2 0-1,-5-2 1,-9 0 0,-2 1-1,-7 0 1,-5 3-1,-9 0 0,-6 1-1,-8 1 0,-8-2 1,-4 2 0,-7 0-1,-7 0 1,-4-1-1,-4 1 0,-1 0 0,-2 3-5,-3 1-12,-12-2-10,22 0-1</inkml:trace>
  <inkml:trace contextRef="#ctx0" brushRef="#br0" timeOffset="791">4115 891 1,'3'-23'4,"0"-3"3,1-6 1,-1-7 2,1-1 0,-3-3-1,1-2-2,-1 0-1,0-3-3,0 4-1,-1 0 0,1 5 0,-1 2-1,-1 3 1,-1-1 0,0 10 1,-1 2-1,-1 3 0,-2 3 1,0 2-1,-2 3-1,0 0-1,-2 6 1,-3-4-1,-2 1 0,-4-2 0,-2 1 0,-3 0 0,-4-2 0,-3 2-1,-5 0 1,-7 1 0,-2 1 0,-5 1 0,-6 0 0,-6 0 0,-7 3 0,-4-2 0,-6 1 0,-3 1 0,-4-1 0,-6 1 0,-3 1 0,-5 1 0,-5 2-1,-5 1 0,-5 3 0,-3 1 0,-6 3-2,-3 1 1,2 1 0,-2 3 0,3-2 1,-1 4 0,1-3 0,-6 3 1,9-2 1,4 0-1,-4-1 1,9 0-1,-1-4 1,10 3-1,-6-1 0,30-3 1,-14 0-1,14-2 1,5 1-1,10-4 1,1 3 0,13-4-1,3-1 1,47 0-2,-72 0 1,72 0 0,-51 2-1,51-2 1,0 0-1,-47 4 1,47-4-1,0 0 0,0 0 1,0 0-1,0 0 0,0 0 1,0 0-1,0 0 1,0 0 0,0 0-1,-15 46 1,15-46 0,0 0 0,0 0-1,31 50 1,-31-50 0,0 0 0,23 64 0,-23-64-1,12 67 1,-11-25 0,-2 3 0,-11 3 0,6 2 0,1-4 0,1 1 1,-3-1-1,7-2 1,0-44 0,7 70 0,-7-70 0,17 52-1,-17-52 1,0 0-1,32 53 1,-32-53-1,0 0 0,0 0 1,43 35 0,-43-35 0,0 0 0,49 16 0,-49-16 2,55 3-1,-13-5-1,11 2 1,6-1-1,6-1 0,8 2 0,7 3 0,4 3-7,-7 8-19,2-10-1,-8 2-1</inkml:trace>
  <inkml:trace contextRef="#ctx0" brushRef="#br0" timeOffset="16444">3625 19 14,'-20'-3'7,"-1"4"0,-3 1 0,-1 2-3,-4 2-1,-3 2-1,-3 4 0,-2 1 0,-2 2 0,0 0 0,1 2 0,0-2 0,4 3 0,-1-4 0,0 3 0,6 1-1,3-1 1,-1 4 0,2 0-1,2 3 0,0 3 0,2 4 0,4 3-1,-5 3 1,4 5-1,2 0 0,2 2 1,0 3 0,3-1 0,5 1 1,2-2 0,5 0 0,2 0 2,3-3 0,3-2-1,4-4 0,3-1 1,0-4-1,4-2 1,7-6-1,3-2 0,3-5-1,6 0 1,2-5-1,5-1 1,6-4-1,5-1 0,1-5-1,2 0 1,0-4-1,2-2 1,-2-5-1,-3-1 0,-3-5 0,-4-1 0,-7-7-1,-3-4 2,-1-5-2,-5-4 1,-6-7-1,-3-6 0,-6-3-1,-2-5 1,-8-2 0,-3 1-1,-5 0 1,-7 1-1,-2 0 0,-7 3 0,-4 4 0,-5 2 0,-4 1 0,-4 4 0,-4 3-1,-3 4 2,-4 8-1,-1 3-1,0 8 1,-3 5-1,2 11 0,-2 6-2,1 10-5,2 8-22,-7 3 1,7 10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47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36 14,'-4'-13'20,"1"1"-4,3 12-4,-5-12-3,5 12-4,0 0-2,0 0-2,-3 10 0,1 1 0,2 6-1,-4 4 1,2 7 2,-1 4-1,0 6 1,-1 0 0,5 2 0,-4-2-1,2-4 1,3-5-2,2-5 1,3-9 0,4-9-1,3-9-1,4-8 1,-2-11-1,12-8-1,3-8 1,0-6-2,1-2 1,0 2 0,-3 4 1,-5 5 0,4 7 0,-14 8 1,-3 7 1,-11 13 0,12 1 0,-10 10 1,-1 8-1,-1 6 0,-2 6 1,1 7 0,0 5-1,0 3 1,-1-3-2,2 1 1,-1-5-3,4-6-5,7-10-24,12-4-1,0-19 0,14-5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47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59 414 5,'0'0'21,"13"0"-7,0-3-4,7 0-1,5-1-2,8 2-2,7-2 1,9 3-1,3 0 1,7 4-2,1 0 0,3 2 0,0 2-1,-4-1 0,-2 0-1,-4 0 0,-8-2-1,-7-1 0,-8 0 0,-7 0-1,-9-1-3,-3-4-7,-11 2-15,0 0-4,-17-17 1</inkml:trace>
  <inkml:trace contextRef="#ctx0" brushRef="#br0" timeOffset="340">49 339 15,'-9'-18'23,"25"0"-1,5-8-15,6-6-3,9-3-1,3-5 0,6 4 1,1 0 1,0 6-1,-7 2 1,-5 9-1,-6 6-1,-7 6-1,-6 6-1,-15 1-2,6 19 0,-14-3 0,-7 6-1,-5 4 1,-6 5 1,-5 1 0,-6 3 0,-5-3 0,1 1 0,1-4 1,1-4 0,3-4 0,4-3 0,4-3 0,5-4 1,8-3-1,2-3 0,13-5 0,-13 5 0,13-5 1,0 0-1,18 13 0,-3-7 0,5 4-1,1 2 1,4 3 0,2 2 0,1 3-1,2 2 1,2 4-1,2-2 1,1 1 0,5-1 0,4-2 0,1-4 0,1-1-2,2-5-9,1 0-20,-12-11 0,2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1:55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-7 18 4,'0'0'13,"0"0"1,-9-6-2,9 6-2,0 0-3,0 0-1,18-4-1,-1 2 0,8 2-1,5-2 1,10 2-3,11 0 1,7 1-1,8 2 0,4 1-1,2 1 0,-2 0 0,0 1-1,-3 1 0,-8 0 1,-7 1-1,-9 0 1,-7 1-1,-7 1 2,-7 2-1,-10 3 1,-5 0 1,-9 3-1,-4 1 0,-9 2 1,-6 2 0,-8 0-1,-5 1 1,-9-2 0,-4 4 1,-9-5 0,-1 1 0,-1 1 1,2 2-2,1-3 1,6 0-2,7-2 0,8-1-2,13 1 0,8 0 0,13-3 0,13 0 0,13-1 0,14 0 1,10 1 0,10-1-1,6 0 1,5 0 0,0 2-1,-2-1 1,-7 3-1,-5 1 0,-6 4 0,-4 2 0,-8 1 0,-6 2 0,-3 0-1,-9 1 1,-7 0 0,-8 1 1,-15 1-1,-12 2 1,-16 0 0,-13 2 0,-13-1 0,-9 3 1,-10-1-1,0-1 0,-1-3 0,6-2-1,8-1 1,10-4-1,14 1-1,12-1 1,16 0-1,14-2 1,15 1-1,16 1 1,11 1-1,11 1 1,8-1 0,3 4-1,5 2 2,-1 1-2,-3 1 1,-6 3 0,-6-1 0,-7 2-1,-8 3 1,-8-2 1,-13 2-1,-13 1 1,-15-1 0,-13 2 1,-20-1 1,-13-2 0,-16-2-1,-5-1 1,-8-5 0,5-3-1,1-5 0,12-5-1,14-4 0,11-6-4,19 1-4,7-13-9,20 1-22,13-15 0,15-6-2,13-8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41.8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120 674 16,'0'0'16,"20"-4"-1,-1 1-1,12-4-3,11 0 0,9-5 0,14 2-2,7-3-2,10 1-1,3 0-2,-2 0-2,-5 3-1,-9 1-1,-8 3-3,-13-1-3,-9 3-9,-11 4-12,-17-10-3,-11 9 0</inkml:trace>
  <inkml:trace contextRef="#ctx0" brushRef="#br0" timeOffset="311">0 587 25,'11'-27'30,"9"2"3,4-7-14,-1-12-8,10-2-2,0-5-2,5 2-1,-3 0-1,0 6-1,-3 1-1,2 6 0,-4 5-1,-5 6 0,-2 2-1,1 4 0,-6 4-1,-4 3 0,-2 3-1,-12 9-2,15-9-4,-15 9-6,0 0-19,0 0-4,0 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03.1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25-2 16,'0'0'13,"0"0"2,-10-6-2,10 6-1,0 0-3,0 0-1,0 0-4,0 0-1,-2 11 0,2 2-2,1 5 1,-2 7 1,-1 8-1,1 6 1,-1 5 0,-1 1-1,0-1 0,1-6-1,2-4 1,2-9-2,4-12 0,6-11-3,1-13 0,7-6-1,0-11-1,3-3 0,-2-8 1,-1-1 0,-3 0 0,-3 3 1,-1 5 2,-6 4 1,0 5 1,-5 7-1,2 4 0,-4 12 0,10-8 1,-10 8 1,0 0 0,0 19 1,1-5 0,-1 4 1,1 6 1,-8 5 0,7 6 1,0 2-1,-1 5 0,1-2-2,-1 1 1,1-4-2,-1-5-2,8-3-9,1-5-20,5-17-3,6-3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04.4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127 395 7,'37'5'8,"5"-1"1,12 1-1,1-1-1,3-2 2,-2-1-1,2-2-1,-1 0-1,-5-3-1,-5 0 0,-8-1-2,-4 1 1,-11-1-2,-8 3 0,-4 0 0,-12 2-3,12-2-4,-12 2-12,-11-1-8,11 1-1</inkml:trace>
  <inkml:trace contextRef="#ctx0" brushRef="#br0" timeOffset="351">54 345 4,'0'0'22,"3"-9"-12,4-3-2,7-4 1,7-3 0,6-7-2,8 0-2,7-6 0,7 1 1,2-1-1,5 5-1,-5 0 0,-5 1-1,-4 8-1,-10 1-1,-9 8 1,-7-1-1,-16 10-1,10-8 1,-10 8 0,-13 15-1,0-6 1,-3 6-2,-4 0-1,-4 4-1,-3 0-1,-5 6 0,-3-4 0,1-1 0,-2 3-1,0-3 2,-1 1 1,0 1 2,-2 0-1,5-2 2,2 2-2,3-3 2,5 0-1,0 0 1,6 0-1,6-2 1,6 0 0,3 2 0,4-3 3,6 4-1,0-2 1,8 3 0,6-2 0,6 3 0,0-1 0,5-1-1,-1 0 0,1 0-1,3-1 0,-1 2-1,-5-2 1,0-1-1,-2-1 1,-3 2 0,-4-5 1,1 0-1,-5-4 1,-2 1 0,-14-11 0,16 11 0,-16-11 0,9 6 0,-9-6-2,0 0-5,-2-9-29,2 9-1,-16-7-1,1 4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5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15-7 15,'0'14'13,"-1"-1"1,-2 4-1,2 4-2,-2 8-2,1 1-2,1 8 0,-1 2-3,1 2 0,0-2-1,2-3-2,-1-6 1,2-5-2,1-8 0,4-7-3,3-10-7,6-11-7,-1-8 0,7-6-1,1-7 0</inkml:trace>
  <inkml:trace contextRef="#ctx0" brushRef="#br0" timeOffset="221">262 1 32,'4'-9'13,"-4"9"1,0 0-2,0 0-1,-3 20-3,4-1-3,-3 2-1,4 6 1,-3 3 0,3 4 0,-2 0-2,3 2 1,-1-2-3,3-1-1,5-2-9,6-2-22,-3-13 1,12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56.2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124 286 3,'0'0'10,"10"-2"0,-10 2-2,10 0 0,-10 0 0,20 0-1,-7-1 1,9 1-1,3-3 0,7 2-1,6-2 0,10 0-2,4-2 0,8 1-1,3-1 0,4 1 0,1-1 0,0 2-1,-6-2 1,-3 3-1,-10-1 0,-6 2 0,-9 0-1,-9 1-1,-8 0 0,-5-1-2,-12 1-2,0 0-8,0 0-16,0 0-2,-25-9 1</inkml:trace>
  <inkml:trace contextRef="#ctx0" brushRef="#br0" timeOffset="541">148 290 8,'4'-10'23,"-4"10"-2,1-17-6,4 5-2,1-3-3,6-4-3,4-2-2,3-3-2,3-3-2,3 0 1,0 0 0,0 3 0,-3 2 0,-2 5 0,-6 6 0,-2 1-1,-12 10-1,11-7-1,-11 7 0,0 0 0,-1 11 0,1-11 0,-13 19 0,2-4 1,-1 2 0,-4 3-1,-3 2 2,-3 3-1,-1 0-1,-2 1 1,-1-1 0,-4-1 0,1 0 0,0-2 0,3-3 0,0-1 1,4-5-1,3 1 0,2-1 0,6-4 0,11-9 0,-11 14 1,11-14 0,9 12 0,2-3 1,6 0-1,5-2 1,5 3-1,3 0 0,2 2 0,0-2 0,3 7-1,-3-3 0,-1-2 1,-7 1-1,2-1 1,-4-1-1,-5 0 1,0-2-1,-3-2 0,-2 0-1,-12-7-6,11 2-22,-11-2-2,0 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104 540 8,'21'3'13,"3"-5"-2,8-1 0,3-4-3,5-2 0,0-4-2,-2-2-2,0-1-1,-6 0 1,-8 1-1,-5-1 0,-6 2 2,-9-2-3,-6 3 1,-7-2-1,-5 4 1,-7-2-1,-4 3 0,-6 2-1,-1 5 1,-3 3-1,-1 5 0,-2 4 0,3 1-1,1 4 1,2 4-1,3 1 1,2 2 0,3 0 0,7 1 1,3 2 0,7 4 1,4-2 1,8 2 0,4-2 1,11 2-1,7-3 0,8-2 0,9-2-2,5-8-3,10 3-7,0-3-17,2-13-9,4 0 1,-8-15-1</inkml:trace>
  <inkml:trace contextRef="#ctx0" brushRef="#br0" timeOffset="972">894 721 7,'11'-23'25,"12"1"1,-1-8-14,3-5-2,4 1 0,0-4 0,-1 4-2,-2-2 0,0 6-1,-4-1-1,0 6-2,-5 4-1,-1 4-1,-5 2 0,1 5-2,-12 10 1,14-11-1,-14 11 0,11 13 1,-4 3 0,-1 9 0,0 7 0,1 8 1,0 7-1,1 2 1,-3 2 0,2-3-1,-2-3 1,2-5-1,1-9-1,0-7-3,7-5-12,2-8-19,-1-19-1,7-3 1,-3-16-1</inkml:trace>
  <inkml:trace contextRef="#ctx0" brushRef="#br0" timeOffset="1452">2222-6 24,'0'0'27,"-1"-11"1,1 11-18,0 0-4,-13 18 0,8-2 0,-3 4-1,1 10 0,0 7-1,3 11 0,0 9 0,3 13-1,1 5-1,2 9 0,0 4-1,0 3 1,0-1-1,0-2 0,0-9-1,-1-8 1,0-10-1,-2-9 0,1-11-1,-3-11-1,2-8-6,1-22-9,-15-4-10,6-11-6,-5-19 1</inkml:trace>
  <inkml:trace contextRef="#ctx0" brushRef="#br0" timeOffset="1773">1876 584 8,'-16'0'20,"16"0"-1,0 0-1,0 0-3,28 6 0,1-10-4,12 1 0,5-5-3,11 2-2,3-3-2,3 1-1,-2 0-1,-3 2 1,-7 0-2,-8 4 1,-10 1-1,-7 2 0,-8 2-1,-7 2 0,-11-5-1,5 12-1,-4 0-6,-5 1-25,-8-7-1,-2 2 1,-18-10-1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8.8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17,'9'17'12,"-5"1"1,1 4 0,-1 6-1,1 8-1,-2 3 0,3 8-3,-2-3-1,3 3-2,-4-6-1,3-2-1,-2-10-2,2-7 1,0-11-1,-6-11 0,12 1-1,-4-14-2,4-7-2,-5-7 0,4-6-2,-4-8 0,4 4-1,-2-7 0,6 5 0,-4 2 4,0 6 1,0 5 1,-3 6 1,3 7 0,-11 13 0,10-13 1,-10 13 1,0 0 0,2 10 2,-2 3 0,-1 5 0,3 8 1,-2 1 1,2 11 0,0 1-2,4 5 1,-4 1-1,3 1-2,0-5 0,1-4-4,4-2-14,3-4-16,-5-15 1,7-1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9.6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190 323 16,'22'0'12,"8"0"-4,7-2 1,11 0 1,7 1-1,5-3 0,5 3-2,-1-2 1,-1 1-4,-5 0 0,-6 2-1,-10 0-2,-8 0-1,-9 1-5,-11 0-9,-14-1-13,0 0-1</inkml:trace>
  <inkml:trace contextRef="#ctx0" brushRef="#br0" timeOffset="300">0 315 18,'18'-15'26,"5"-3"-14,9 1-2,7-10 0,8-1 3,6-6-2,9 2-1,-4 0-3,3 2-2,-6 5-1,-4 4-2,-10 5 0,-8 5-1,-8 4-1,-10 5 0,-4 2-1,-11 0 1,1 14-2,-9-2 0,-3 3-1,-3 4 0,-4 3 0,-6 2-2,-4 4 0,-6 0 1,0 3 0,-4-4 0,0 4 2,-2-2-1,2 0 2,1-2 1,5-1 0,2-1 0,5-4 2,4 4-1,7-4 1,6 2 1,4-2 0,11 4 1,1-2 0,10 2 0,1 0 1,8 2-1,1-1-1,4 0 0,-3-2 0,0 0-1,-4-2 0,-3-1-1,-3-6 0,-3 1 1,-5-7-1,-4 1 0,-7-10 1,10 10 0,-10-10 0,0 0 0,0 0-1,0 0 1,0 0-2,0 0-1,0 0-7,11 4-26,-11-4-1,0-16 0,-6-1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7.7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0 18,'0'0'13,"0"0"0,0 0-1,0 0 0,0 0-3,0 0 1,0 0-4,0 0-1,0 0-2,-7 10-1,7-10 0,-6 17 0,2-4-1,1 8 0,-2 5 1,3 8-1,1 5 1,3 8-1,2 5 0,1 8 0,1 4 0,1 4-1,1 4 1,-1-1-1,-2 2 0,-2-2 0,0-4-1,-1-6 1,-3-7 0,0-7 0,-1-8 0,-1-8 0,1-8-1,-1-9-2,3-14-13,1 10-14,-6-23-1,6-7 2</inkml:trace>
  <inkml:trace contextRef="#ctx0" brushRef="#br0" timeOffset="410">111 615 3,'0'0'27,"0"0"-10,19 5-2,9-9 0,13 4 1,9-8-3,14 4-2,6-6-2,7 5-2,0-5-2,-1 5-1,-9 0-1,-8 2-1,-11 2-1,-11 0 0,-11 3-1,-12-2-3,-3 6-12,-11-6-19,0 0-1,-22 6 1</inkml:trace>
  <inkml:trace contextRef="#ctx0" brushRef="#br0" timeOffset="5598">488 1476 19,'0'0'19,"0"0"-3,0 0-1,0 0-2,0 0 0,-4-9-3,4 9 0,-19-7-3,7 5-2,-7-2-1,-1 1-2,-5 3-1,-1 1-1,-2 2 1,-5 6 0,0 2-1,-1 4 1,1 5 0,1 4-1,0 2 1,3 4 0,0 1 0,6 4 0,2 1 1,7 3-1,0-2 1,8 3 1,3 0-1,6-1 1,5-2 0,10-2 0,7-4-1,11-2 1,8-6-1,13-4 1,7-6-3,7-5-1,8-2-7,-5-5-19,0-10-9,-5-4-2,-16-16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03.2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2 116 15,'-3'10'18,"5"5"-8,1 6 0,1 0 2,4 7 0,-2-1-1,3 3-3,-2-3-1,4-2-2,0-5-2,0-6-3,2-6-5,1-9-5,2-8-7,3-9 1,0-7-2,2-6 2</inkml:trace>
  <inkml:trace contextRef="#ctx0" brushRef="#br0" timeOffset="170">277 55 13,'13'-23'10,"-5"4"0,-2 6-1,-6 13 0,0 0 0,12 2 1,-14 12 0,2 8 0,-4 2-2,3 9 1,-3 3-1,2 4-2,-1 1-2,3 0-3,5-2-5,4-6-14,4-9-13,13-6 0,-1-15-1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03.9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4 380 1,'17'-3'22,"15"4"-4,2 2-11,11-2 0,7 2 0,4-3 0,9 2-1,0-2 0,5 1 0,0-1-2,-3 2-1,-5-1 0,-5 1-2,-7 0 0,-9 0-1,-6 1-3,-12-2-4,-6 0-10,-2 4-10,-15-5 0</inkml:trace>
  <inkml:trace contextRef="#ctx0" brushRef="#br0" timeOffset="340">0 278 12,'0'0'25,"18"-14"-11,-1 6-2,2-3 1,6 1 0,3-7-3,8 0-2,3-5-2,9 0-2,0-3-2,1 0 0,0 1-1,-2 2 0,-8 2-1,-7 5 1,-7 3 0,-7 2-2,-8 5-1,-10 5 0,0 0-1,0 0-2,-5 18-2,-10-7-1,-4 8 0,-5 0 0,-4 5 2,-6 1 0,-6 2 2,-2 0 1,-1-1 3,0 1 1,1-1 1,0 1 0,5-2 1,3-1 1,5 0 1,7-1-1,4-1 2,6 1 0,5-1-1,9 2 0,6-1 0,6 3 0,6-2-2,5 2 1,2-1-2,4 2 1,1-2-1,2 0-1,0-2 0,0 0 1,-1-6-2,-2 2 1,-2-1 0,-4-5-1,-3 0 0,-3 0 0,-6-4 1,-1 0-1,-4 1 1,-8-10-1,9 10 1,-9-10-2,7 10-4,-7-10-20,0 0-8,0 0 0,-10-19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46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5 447 18,'18'-7'16,"-2"-1"2,5 0-1,7-1 1,5-7-4,10 0-2,5-6-3,14 2-2,3-6 0,9 2-2,1-2-1,4 3-1,-1-1 0,-2 5 0,-8 0-1,-6 4 0,-10 1-1,-10 5 0,-9 1 0,-10 3 0,-11 3-2,-12 2 1,11-2-2,-11 2-3,0 0-8,-15 5-19,1-7-4,0 4 0,-11-7 1</inkml:trace>
  <inkml:trace contextRef="#ctx0" brushRef="#br0" timeOffset="550">146 362 2,'6'-15'27,"8"1"-2,-1-1-9,-1-7-3,9 0-1,-2-8-1,8 3-2,-4-6-2,5 4-1,-3-4-3,3 6-1,-3 1 0,-2 8 0,-5 0 0,-4 7-1,-2 2 1,-3 4-1,-9 5 1,10-8-2,-10 8 0,0 0 0,0 0 0,0 0-1,0 0 0,-7 12-1,-1 0 1,-4-3 0,-2 6-1,-4 1 1,-4 5 0,-3 1 0,-3 3 0,-3 2 1,0 1-1,-7 2 1,4 2 0,-2-3 0,4 2 0,1-3 1,4-4-1,4-4 1,4-2-1,5-3 1,5-5-1,3 0 1,6-10 0,-10 13 0,10-13 0,1 12 0,-1-12 0,8 14 1,-8-14-1,15 19 1,-1-10-1,0 3 1,3 0-1,5 2 1,2 0-1,5-1 1,1-1 0,6-1 1,0 0-1,5 0 0,-3-2 0,1-1 0,-4-2 1,-3 1-1,-5-1-1,-5-1 0,-5-1 0,-5-1 0,-12-3 0,12 3 0,-12-3 1,0 0-1,0 0 0,0 0 0,0 0 0,0 0-1,0 0 0,0 0-3,0 0-8,0 0-28,0 0 1,-7-27-2,-4-22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27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91 21,'0'0'19,"0"0"-5,0 0-2,-6-12-1,6 12-2,0 0-2,2 10-1,-2 1-2,1 8 0,-1 5-2,1 7 0,0 3 0,0 5 1,1 0-1,3-1 0,1-6 0,4-5-1,2-8-6,4-12-11,-3-13-15,13-5 1,-7-17-1</inkml:trace>
  <inkml:trace contextRef="#ctx0" brushRef="#br0" timeOffset="250">249 0 19,'0'0'18,"11"23"-6,-5-2-2,0 5-1,2 8 2,-1 3 0,2 5 0,-4-1-2,3 2-2,-4-2-2,2-4-5,2-9-22,8 2-9,-3-17 0,11-3-1</inkml:trace>
  <inkml:trace contextRef="#ctx0" brushRef="#br0" timeOffset="531">999 490 8,'3'11'27,"-3"-11"1,0 0-14,17-2-3,0-4 1,14 6-2,3-4-3,15 3-2,5-4 1,14 4-2,0-2 0,7 1-2,-2 2 0,-2 0-1,-5-1 1,-7 2-1,-8 1-1,-11-2-1,-6 4-7,-14-3-13,-10-4-12,-10 3-1,-10-9 1</inkml:trace>
  <inkml:trace contextRef="#ctx0" brushRef="#br0" timeOffset="851">884 425 6,'0'0'25,"6"-11"2,19-4-7,9-3-11,6-3-4,11-5 0,6-3 0,7 0 0,-2-2 0,2 4 0,-9 3-1,-4 3-2,-11 4-1,-7 5-1,-10 4 0,-9 5-1,-14 3-2,4 13-2,-12 2-5,-10 4-6,-7 3-7,-5 8-3,-11-2 0</inkml:trace>
  <inkml:trace contextRef="#ctx0" brushRef="#br0" timeOffset="1111">874 518 8,'-6'15'14,"7"-1"0,9 1 0,12 3 0,5 0 1,9 6-1,1-1-3,8 5-2,-4-2-1,5 6-1,-7 0-1,1 5-1,-5-4-1,0 2 0,-4-4-1,-2-3-1,-2-3 0,-2-3 0,-4-8-1,-4-3 0,-3-4-2,-14-7-12,12-14-22,-4-1-1,-7-13 1,4-5-1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29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29 235 20,'0'0'29,"-1"20"-13,6-3-3,0-5 1,11 3-2,4-5-3,12-6-2,5-4-2,8-3-2,6-6-1,2-6 0,2-2-1,-3-3 0,-7-1-1,-6 4 2,-9-4-1,-7 2 1,-10 1 0,-7 2 0,-9-2-1,-6 2 1,-9-1-1,-4-1-1,-7 2 1,-3 0-1,-4 3 1,0 1-1,-3 4 0,1 5 1,1 4-1,0 5 0,2 5 1,2 6-1,1 5 1,4 6 0,3 3 0,3 6 1,4 3 0,7 3 0,0-1 1,9 3 0,4-4 1,10 1-1,6-5 0,13-2 0,7-5-1,14-3 0,9-6-2,7-5 0,6-2-4,-3-13-11,2-2-23,0-8 0,-12-16-2,-10-9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2.7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24 105 36,'-6'44'17,"-1"4"2,4 2-1,-3-4-3,8 0-3,1-13-3,9-6-2,4-13-2,10-11-3,5-12 0,4-10-2,4-8 0,0-10 0,0-3-1,-3-6 1,-5 0 0,-5 3 0,-5 3 1,-4 7 0,-5 4 1,-3 9-1,-3 3 1,-1 7-2,-5 10 1,0 0-1,0 0 0,0 0 0,-5 19 0,-1 5 0,-1 13 0,-1 12 1,-5 12 0,2 12 1,0 7 0,0 4 1,3 0-1,3-3 0,4-8-1,3-13-2,7-6-4,0-18-17,6-16-14,5-15-1,-3-20 1</inkml:trace>
  <inkml:trace contextRef="#ctx0" brushRef="#br0" timeOffset="501">603 280 25,'0'0'29,"0"0"-10,12-2-6,-1-3-2,6 0 0,-1-4-2,7-1-3,-3-3-1,2-1-2,-2-3 0,-4 1-1,-3-1 1,-4 4-1,-5-2 1,-3 4 0,-5-2-1,4 13 0,-17-14-1,4 10 0,-4 4 0,-2 5-1,-5 5 0,-2 8 0,-2 5 1,2 7 0,2 4 1,4 4 0,3 0-1,7 2 1,8-3-2,9-3 0,12-5-4,3-10-10,11-8-21,9-5-2,6-12 1,4-6 0</inkml:trace>
  <inkml:trace contextRef="#ctx0" brushRef="#br0" timeOffset="862">1182 162 14,'0'0'31,"0"0"0,3-11 2,-3 11-21,-14 1-5,1-2 0,3 7-1,-7-4 1,3 7-1,-5-4-1,4 7-1,-1-3-1,4 3-2,3 0 0,3 1-1,5 1 0,4 1-1,8 1 1,0 0-1,5 3 0,-1 0 0,2 0 0,-2 1 1,0 1-1,-4-1 0,-3 1 1,-1-2 0,-5 2 0,-2-1 1,-5-3 1,-1-1-1,-5-4 2,-3-2 1,-3-5-2,-1-3 1,-3-5-1,1-3-2,5-1-6,-4-10-15,8 0-17,9-1-1,5-6 2</inkml:trace>
  <inkml:trace contextRef="#ctx0" brushRef="#br0" timeOffset="1392">1624 358 21,'1'12'27,"-1"-12"1,0 0-15,6 15-6,4-11 0,11 3 2,0-7 1,13 4-1,5-7-2,9 2-2,7-5-1,10 0-2,6-3-1,5 2 0,1-1 0,-3 3 0,-7-1 0,-6 4 0,-9 1 0,-11 1 0,-12 2-1,-11 0-2,-18-2-3,0 0-12,-12 9-18,-8-7-1,-13-9 1</inkml:trace>
  <inkml:trace contextRef="#ctx0" brushRef="#br0" timeOffset="1753">1634 345 20,'-4'-12'32,"12"2"1,3-4-13,1-8-8,9 2-4,2-6-1,8 3-2,2-3-2,3 2-2,2 1-1,-1 4 1,-2 1-1,-4 3 1,-4 3-1,-5 3 0,-8 4 0,-4 1-1,-10 4 0,0 0-2,-1 11-2,-13-1 0,-5 7 0,-7-1 0,-4 8 0,-8 2 1,-4 4 0,-7 2 3,0 0 0,0 2 2,2-3 0,4 1 0,4-4 0,7-1 1,6-6 0,10 0 1,9-3 0,11 0 2,7-1-1,8 1 1,6-2 0,8 4 0,2-2 0,7 1-1,-1-3 0,0 4-1,0-5 0,-2 1 0,-5-3 0,-3 1-1,-6-4 0,-5-1-1,-6-2 0,-4-4-3,-10-3-3,0 0-9,0 0-22,6-12-2,-9-4 1,8-2 1</inkml:trace>
  <inkml:trace contextRef="#ctx0" brushRef="#br0" timeOffset="2764">2775 608 38,'0'0'33,"1"9"2,-1-9-10,0 0-16,19 12-5,-8-7-3,3-5-10,0-6-22,9 7-3,-7-7-1,9 2 1</inkml:trace>
  <inkml:trace contextRef="#ctx0" brushRef="#br0" timeOffset="2945">3158 667 19,'12'3'24,"9"1"-8,-5 0-11,2-1-4,1-3-5,-7-8-19,12 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5.8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21,'33'15'30,"-9"-11"0,2 0 1,-3-2-24,-5-2-4,0-2-4,-3-1-15,2 1-14,-10-8-1,5 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6.1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34,'43'12'18,"-12"-7"-12,-4-2-6,-1 2-29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7 4,'-22'-3'9,"-6"-6"-1,-2 9-1,-7 8-2,-1-3-1,-3 7-1,-4 1-2,1 6 1,-2 0-1,1 8-1,1 0 1,3 0-1,2 4 0,5 1 0,3 5 0,6 1 1,4 3 0,1 2 0,7 1 1,5 1-1,5 2 1,5 3 0,4-4 1,5 1-1,7-1 1,11-3 0,4-1-1,8-5 1,10-6 1,8-4-1,5-8-1,12-5 1,4-10 2,6-6-2,3-9 0,2-6 0,-2-7 0,-1-4 0,-2-7-1,-7-2 0,-9-5 0,-7 0 0,-11-3 0,-8 1 0,-12-3-1,-9 2 1,-11-1 0,-8 5 0,-10 3 0,-10 0-1,-11 4 1,-9 3 0,-13 3-1,-7 3 0,-15 3 0,-7 3-1,-12 1 1,-3 5-1,-3 6-1,-5 2-1,2 8-5,-4 4-8,1 7-17,6 10 1,2-2-1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03.6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536 119 2,'85'1'6,"7"0"-1,6 2-1,3 0-3,8 2 0,-3-1 0,7 4-1,-1 0 1,8 1 0,1-1 0,10 0 1,5-2 1,8 0 0,6-3 0,1 0 0,8-1 0,3 0-1,6 0 1,4 1-2,3 2 1,2 0-1,4 0 0,3-1 0,1-1-1,5-2 1,4 0-1,3-3 1,3 1-1,3-3 1,3 2 0,5 2-1,6 3 1,4 3 0,0 2-1,3 1 1,1 1-1,4 3 0,2 1 1,0-1 0,1-2-1,1 1 1,0 0 0,4-1 0,4 0 0,3-2 0,3 0 1,4 1-1,3-1 0,0-1 0,0 0-1,3-1 1,0 3-1,-2-3 1,1 1-1,1-1 1,1 0-1,2-2 1,7 1-1,-3-1 1,-1-3-1,9-1 1,-4-3-1,6 0 1,-1-4-1,5 1 1,-1-2-1,-4 0 0,3-1 1,-9 0-1,-3 1 0,-9 1 0,-6 1 0,-7 3 0,-6-1 0,-4 1-1,-6 1 0,-4 0 1,-5-3-1,-6 0 0,-7-2 1,-12-1-1,-10-1 1,-15 2 0,-12 1-1,-17 2 1,-11 1 0,-14 4-1,-13-1 0,-10 0 0,-11 0-1,-9-2 1,-7 1 0,-7-3 0,-6 1 1,-9-1-1,-6 2 1,-7 0-1,-3 3 0,-6 2 0,-2 1-2,-5 4 1,1 2-1,-3 1 1,1 0-1,3 4 1,-2 3 1,5 0 0,-1 6 0,4 3 1,-2 8 0,3 5 0,0 8 1,0 8-1,-2 12 0,0 8 1,-1 7-1,-3 9 0,1 6 1,-3 5-1,0 6 2,-2 3-1,0-1 0,-1-1 0,-2 1 1,-2-4-1,-1 1 0,-2-3-1,0-4 1,-4-3-1,-3-2-1,-1-4 1,-4-3 0,-1-4 0,-5-3-1,-1-5 1,-5-6 0,-2-5 0,-4-7 1,-5-6 0,-3-5 0,-10-6 1,-8-5 1,-11-6-1,-12-5 0,-15-5 1,-13-4-2,-14-3 1,-14-5 0,-16-5-1,-10-5-1,-13-3 1,-12-5 1,-11-2-2,-13-3 1,-13-2-1,-13-2 1,-14-1-1,-12 1 1,-16-1-1,-10 4 0,-12 0 0,-10 2 0,-8 3 0,-7 1 0,-3 1 0,-3 0 0,-1 0-1,-3-2 1,1 1 0,-1-3-1,0 0 1,1 1 0,-4 0 0,2 3 0,-2 3-1,-3 2 1,-1 4-2,1 3 0,2 0 0,5 1 0,4-1 0,5-3 1,4-1-1,6 0 2,3 1 0,3 1 0,0 4 0,-5 4-2,7 4-2,-2 5-2,8 1-1,2 0 2,11-2-1,9-3 3,12-3 1,16-5 4,11-2 3,12-3 2,11-1 0,16 0 1,9 1-2,11-2 0,11 3-3,11 3 0,7-3-2,11-4 0,10 0 0,5-1 1,9-10 1,7 6 0,5-6 0,3 3 1,6 2-1,-2 6 0,1 0-1,2 7-1,0 6 0,-7 2 0,4 3-1,4 0 0,-4 0 1,6 0-1,0-2 0,7 0 0,-4-2 0,15 0 0,-5 0-1,5-2 2,0-1-1,10-1 0,1-2 1,4-3-1,8-3 1,2-3 0,5-3-1,41 4 1,-66-15-1,66 15 0,-56-22 0,56 22-1,0 0 1,-57-54 0,57 54 0,-35-60 0,35 60-1,-30-88 1,11 29 1,0-9-1,6-13 0,2-9 0,5-14 0,1-14 0,6-9 0,1-6-1,6-5 1,0-4 0,-1-1 1,5 1-1,0 0 0,-2 6 0,-5-2 0,3 0 0,-7 1 0,-4 1-1,-3 3 0,-8 0 1,-7 6 0,10 6-1,-3 12 1,3 13-1,9 11 1,-1 9-1,12 10 0,12 19-4,-21 47-18,58-63-5,-58 63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10.3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1834 108 7,'-18'-16'10,"-1"7"-4,-10-5-3,-6 2-1,-7 1 0,-5 1-1,-16 1 1,-3 0 1,1 1 0,-7 2 0,0 2 0,-8 5 0,3 3-1,-10 5 0,12 7-1,-10 0 0,-4 7 0,-7 9-1,12 4 0,-2 0 0,5 1 1,5 0-1,2 1 0,12 2 0,3-3-1,17-2 1,-5-2-1,47-33 0,-65 74 1,65-74-1,-34 83 1,27-41-1,5 4 1,6 2-1,5 1 1,9-2 0,6 0 0,2-1 1,8 0-1,10 2 2,12-1-1,9-2 2,5 0-1,6-2 1,18 0 1,5-7 0,13-2 1,-3-9-1,10-4-1,6-10 1,13-5 0,8-9-2,-5-5 0,9-7-1,-6-6 0,8-4-1,-11-5 1,-4-3 0,-11-4-1,-8-5 0,-6 0 1,-8-3 0,-7-2 0,-12-2-1,-7 0 1,-15 2-1,-11 0 2,-13-1-1,-15 1 1,-15-1-1,-14 4-1,-13-3 0,-12 0 0,-12 0-1,-11-1 0,-10 1 0,-13-3 0,-9 0 0,-13 7 0,-12 3 0,-12 6 1,-4 6-1,-10 8 1,-9 6-2,-9 11 2,-2 9-1,8-1 0,-7 9 0,8 3-1,-16 4-1,6 2-7,2-1-13,17 11-3,-8-8-1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24.3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1573 23 9,'-21'0'6,"3"1"-1,-6-2 1,-4-1-2,-8 0 1,-2-1 0,-4-1 0,-5-1-1,-3 0 0,-3 0 0,-3 3-1,-3 1 0,-1 4-1,-2 3 0,-2 3-1,-1 6 0,-1 3-1,-1 7 0,0 2 1,1 5-1,1 3 0,1 4 0,4 5 0,2 1 0,4 1 1,3 1-1,4 3 0,3 1 0,5-1 0,7 0 1,3 1-1,8 0 0,5 1 0,11 0 0,8-1 0,9 3 0,11-2 1,8-1-1,9-2 1,13 3-1,9 0 1,10-4 0,12 1 0,10-1 0,7 0 0,11 1 0,9-4 0,11-5 0,8-2 2,8-4-2,8-5 0,12-9 1,8-6-1,7-9 0,6-9 0,0-9 0,-2-8 0,-4-10 0,-5-7-1,-15-5 1,-9-8 1,-16-4-1,-16-3 0,-15-6 0,-14-3 1,-15-3-1,-17-3 0,-16-2 1,-12 2-1,-17 0 1,-12 1-1,-16 2 0,-17 5 0,-12-1 0,-11 6 0,-18 3-1,-14 3 0,-14 6 0,-15 8 0,-14 7 0,-10 8 0,-14 8 0,-7 10-1,-4 12 0,-6 8-5,4 10-9,4 9-15,-3-1 1,10 8-1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9.0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0 17,'-6'79'10,"-1"6"-1,-5 3 0,3 6-1,0 2-1,0 5 0,2 2-2,2 2 0,4-2-1,1 2 0,3 4-1,1-3 1,1 6-2,1-2 0,2-1 0,-2 4 0,2 2-1,-1 1 1,1 3-1,-2 2 0,1-2-1,-2 3 0,-1 5 0,0 2 0,-3 1 0,-1 2-1,-1 1 0,-2 3 1,2 3-1,1 1 1,2-2 0,3-1 0,3 2 0,2-3 0,0-2 0,3 0 1,-2-2-1,-1 2 1,-5 1 0,0 0-1,-2 1 1,1-2-1,1 3 0,3-2 0,-1-4 1,6-6-1,1-5 0,0-4-1,0-5 2,-3-6-2,-1-6 1,-5-6 0,0-7-3,-1-4-11,5-2-15,-7-19 1,10-1-1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1:35.33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68 1460 3,'-30'13'27,"12"-1"1,-2-12 0,14-10-16,16-3-5,15-13 0,21-9-4,15-13-2,16-9 1,17-11 0,18-14-1,18-10 0,10-7-2,9-2-1,5 1-2,-4 6 0,-9 7 0,-11 10-1,-19 10 1,-20 20 0,-24 10 1,-20 16-2,-21 6-1,-12 10 1,-14 5-4,2-11-3,-12 7 1,-7-7 1,-2 2-1,-11-3 2,-7 4 1</inkml:trace>
  <inkml:trace contextRef="#ctx0" brushRef="#br0" timeOffset="291">1109 280 18,'-60'6'14,"9"-5"0,10-4 0,10 0 0,11-8 0,11 2-5,9-8-1,14-1-2,17-8-3,20-3-1,19-5-2,17 0 0,9 3-1,10 2-1,-1 9 1,-7 5-1,-14 10 2,-16 6 1,-18 7 0,-15 9 0,-8 4 1,-6 8 0,-3 4 0,2 6-1,2 2 1,-2 5-1,-5 5 3,-2 6-1,-15 4 2,-12 13-1,-16 1 0,-8 5 1,-11 1-1,3-2-1,-1-5-4,6-8-2,13-9-5,10-16-10,19-16-15,20-11-1,1-20-1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40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1039 7744 9,'31'1'15,"-10"1"-11,5 2-2,3-1 2,4-2 2,3 0 1,5-5 2,7 4 1,3-4 1,11 4 0,7-5-2,13 2-1,8-3-2,12 2-1,10-2-2,10-1-1,7-1-1,6 0 0,7 0 0,5-1-1,6 0 0,3 0 1,4-2-1,7 0 1,7-1-1,7-2 0,7 0 0,4-2 0,6 0 1,7 0-2,6 1 1,-4 1-1,2 4-1,0-2 0,-6 6 1,-6-1-1,-8 3 1,-10-1 0,-8 2 0,-8-1 1,-11 1-1,-9 2 1,-8-2-1,-6 3-1,-7-2 1,-10 1 0,-10-1 0,-10 1 0,-8-3 0,-9-1 1,-10 0 0,-7-4-1,-9 1 0,-7-3 0,-7-2 0,-5-1 1,-8-3-1,-5-2 1,-3-5 1,-3-3 0,-1-7 0,2-7 1,-2-7 0,4-8-1,2-12 0,6-13 0,3-11 1,4-13-1,0-13-1,1-13-1,-3-12 1,-3-14 0,-7-9 0,-3-7 1,-10-7-1,-2-5 0,-4-5 1,-1 0 0,-4-4-1,4-2-1,0 1 1,-5-4-2,3-3-1,-7-4 0,0 0-1,-4-3 0,1-2 1,-4 2-1,5 1 0,3 2-1,1 10 0,1 5 1,1 10 0,-1 8 1,-4 14 1,-3 11 1,-5 15 0,-3 13 1,-2 11 1,-1 10 0,1 11 0,3 11-1,3 7 1,4 4-1,3 6 1,-1 5 0,4 5 1,0 1 0,-1 8 0,1 3 0,1 3-1,-1 6 1,-2 1-1,1 2 0,-7 0-1,2 4 0,-7-6 0,-2-1 0,-5 2 0,-4-4-1,-6 1 1,-5 0-1,-6 2 1,-10 0-1,-4 4 0,-9 2 0,-5 2 0,-9 4 0,-9 1 0,-11 3 0,-6 1 0,-6-1 0,-6 2 0,-7-1 1,-8 1-1,-4 2 1,-5 1 0,-7-1-1,-5 3 1,-10 2 0,-4 1-1,-9 2 1,-4 1-1,-5 2 0,-4 2 0,0 1 0,-1-1 1,-1-1-1,1 2 0,1-1 1,2 1 0,-1-1 0,1 2-1,0 0 2,0 2-1,1 2 0,3-1 0,1 0 0,5 2 0,4 1 0,6 0 0,7-1 0,8 2 0,10 1 1,9 4-1,13 0 0,10 2 0,14 0 0,17-2-1,14 0-6,16-7-11,22 8-5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5:51.1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127 0 3,'0'0'6,"0"0"0,0 0-1,0 0-1,0 0 0,0 0 0,-1 9 0,1-9-1,0 0 1,-11 12 0,9-2-1,2-10 0,-10 20-1,1-5 1,6 3-2,-4 1 1,4 4-1,2 1 0,-4 1-1,4 4 1,-2 1 0,0 1-1,-1 2 0,2 0 1,-1 1-1,0-2 0,-4-3 1,3 0-1,-4-5 1,4-3 1,-2-3 0,3-3 0,-2-3 0,5-12 0,-2 13 0,2-13 1,0 0 0,0 0-1,13-6 0,-2-4-1,5-4 1,2-1-1,2-3-1,2 0 1,5-1-1,-2 4 0,-3 2-1,-1 2 1,1 5 0,-4 3 0,2 4-1,-2 5 1,-4 1 0,2 5 0,-2 1-1,-1 5 2,-3-1-1,-1 4 0,-4-3 0,-3 3 1,0-3 0,-3 2 0,-4-4 1,-3 1 0,-2-4 1,-2 0 0,-4-2 1,-1 1 0,-5-6 0,0 2 0,-5-5 0,1 3-1,-3-4 0,-1 1-1,1-3 0,2 1-1,4-1 0,1 0-1,4 0 0,2-3-2,7 2-4,9 1-12,-8-20-14,13 9 0,-2-9 0</inkml:trace>
  <inkml:trace contextRef="#ctx0" brushRef="#br0" timeOffset="951">610 627 29,'0'0'18,"0"0"-1,0 0-1,3-17-4,6 5-4,-1-7-2,8-5-3,4-7-2,3-3 0,4-3 0,2 0-1,-2-2 1,1 4 1,-2 2-1,-3 7 1,-5 3-1,-2 5 1,-4 4-1,-2 4 0,-10 10 0,15-13-1,-15 13 1,0 0-2,10-6 1,-10 6 0,0 0-1,0 0 1,8 10 0,-8-10 0,5 11 0,-1-2 0,0 2 0,0 3 0,2 3 0,-1 4 1,0 2-1,1 3 0,0 3 1,2 0-1,-1 1 0,0-2 0,1 0 1,0-3-1,0-2 0,-1-1 0,0-5 0,-1-1 1,-1-4-1,-1-2 0,-4-10 0,5 14 0,-5-14 0,0 0 1,0 0-1,0 0 1,0 0-2,0 0-6,0 0-13,13-6-12,-13-7 2,8 3-2</inkml:trace>
  <inkml:trace contextRef="#ctx0" brushRef="#br0" timeOffset="1652">1842 230 11,'0'0'13,"0"0"0,0 0-1,0 0-1,0 0-1,-9-6 0,9 6-1,-9-2-1,9 2-2,-14-3-1,14 3-1,-16-3 0,6 1-2,-1 2 0,-3 1-1,0 2 0,-3 2 0,-1 1 0,0 2-1,-2 4 1,-1 2-1,0 1 1,1 2 0,1 0 0,0 3-1,3 0 1,-1 1-1,2-1 1,3-1 0,3 1-1,0 0 1,3-1 0,2-2-1,3 1 1,2-3 1,4 0-1,0 1 1,5-2 0,0 0-1,5-1 0,-1-1 1,5 1-1,2-2 0,2-1 0,4-2 0,3 1 0,2-4-1,2 0 1,0-4 0,1 1-1,-2-3 1,-2 1-1,-2-2 1,-4 0-1,-4 0 0,-4-1 0,-3 2 1,-4-1-1,-10 2 0,11-1 0,-11 1 0,0 0 0,0 0 0,0 0 0,0 0 0,0 0 0,0 0 0,0 0 0,0 0-1,0 0-2,0 0-10,0 0-20,0 0-2,0 0 1,-18 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09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779 2442 11,'11'-19'12,"-4"-6"-2,2 1-1,0-6-2,-1-2-1,0-4 0,-1-4 0,-1-1-1,-4-6 0,0-1-1,-3-5 0,-2 0-1,-4-2-1,-4-1-1,-2-2-1,-5-1 1,-4 0-1,-2 1 0,-5 2 0,-5 1 0,-1 1 1,-1 1-1,-3 1 0,-2 3 1,1 1-1,-3 1 0,0 1 0,-2-2 1,0 3-1,-1 0-1,3 3 2,1-2-2,2 2 2,6 1-1,3 1 0,5 1 0,4 1 0,7-1 1,3 1-2,6 0 1,5 1-1,3-1 1,10 2-1,7-1 0,9 0 0,7 1 0,11 2 1,7 1-1,7 2 1,4 1-1,4 3 1,2 3-1,1 5 1,-2 3 0,-2 5 0,-4 1-1,-3 4 1,-6 3 0,-8 3-1,-8 1-1,-7 1 2,-8 1-1,-8 0 0,-3 0 0,-12-3 1,0 0-1,9 6 0,-9-6 1,0 0-2,0 0-4,-11 4-5,11-4-9,-14 1-5</inkml:trace>
  <inkml:trace contextRef="#ctx0" brushRef="#br0" timeOffset="881">936 43 6,'0'0'8,"-10"-12"-1,7 1-1,3 11-1,0 0-2,-3-11 1,3 11-2,0 0-1,-1-9 0,1 9 0,0 0-1,0 0 1,0 0 0,10 10-1,-10-10 1,17 7 0,-6 3 0,3-4 0,2 1 0,2 3-1,2 1 1,1 3-1,2 1 1,1 3-1,2 0 0,1 5 0,0-1 1,0 0-1,-2 1 0,-1 0 1,-1-2-1,-6-1 0,0 0 0,-5-2 0,-3 1 0,-3 1-1,-4-1 1,-3 1 0,-3 2 0,-5-2 1,-2 1-1,-4-1 0,-4-1 1,-4-1 0,-2-3 0,-3 2 0,-1-2 1,0-2 0,0-1 0,1 1 0,3-5-1,3 2 1,2-3-1,4-2 1,3 2-2,3-4 1,10-3-1,-12 3 0,12-3 0,0 0 1,0 0-2,0 0 1,-5 9-3,5-9-5,11 12-12,-11-12-5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01.3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101 109 8,'12'-5'8,"-12"5"-1,0 0 0,0 0 0,0 0-2,0 0 0,0 0-2,0 0 0,-13 8-1,13-8-1,-7 14 0,3 0-1,4 4 1,-4 5 0,2 6 1,-3 4-1,1 8 0,-3 0 0,1 4 0,-2-3-1,0 0 0,1-4 1,1-4-1,-2-4 0,2-5 1,2-4-1,0-5 0,0-1 0,2-6 1,-1 1-1,3-10 0,-1 14-1,1-14 2,0 9-1,0-9 0,0 0 1,0 0 0,0 0-1,0 0 1,6-13 0,-1 1-1,0-1 1,3-1-1,4-8-1,5-4 1,6-8 0,3-7-1,4-3 1,4-4 0,4-2-1,5 1 1,0 1 0,-3 3 0,-3 4 0,-1 9 0,-5 4 0,-5 9 0,-7 3 0,-3 7-2,-7 0-1,-9 9-4,10 7-5,-10-7-9,-3 15-3</inkml:trace>
  <inkml:trace contextRef="#ctx0" brushRef="#br0" timeOffset="711">266 436 1,'21'18'8,"-2"1"-2,1 3-1,-1 1-1,1 1 0,-4-2-1,0 0-1,-2-3 0,-2-3-1,-1-2 0,-2-5 0,-9-9-1,15 12-5,-15-12-7,0 0-7</inkml:trace>
  <inkml:trace contextRef="#ctx0" brushRef="#br0" timeOffset="1081">680 685 7,'14'-24'9,"4"-1"-1,0-4 0,3-2 0,2-3 0,2-1 0,2 0 0,-3 2-2,1 1-1,-3 2-2,1 5 0,-6 2-1,-2 7 1,-4 2-1,-1 5 0,-10 9-1,11-8 0,-11 8-1,0 0 1,0 0-1,7 11 0,-7-11 0,2 18 0,-1-5 0,1 4 0,0 2 1,2 3-1,-1 3 0,0 3 1,1 1-1,0 0 0,1-1 1,-1 0-1,0-2 1,1-2-1,-2-6 1,0 1-1,0-2 1,0-3-1,-2-3 1,1-1 0,-2-10 0,1 12 0,-1-12 0,0 0-1,0 0-2,0 0-9,0 0-18,-1-9 1,-2-9 0</inkml:trace>
  <inkml:trace contextRef="#ctx0" brushRef="#br0" timeOffset="2323">1700 0 9,'0'0'11,"0"0"-1,0 0-2,-11 3-1,11-3-1,-8 14-1,3 0-1,0 2 0,-1 5-1,3 3-1,0 8 1,1 2-1,0 5-1,1 9 1,0 5-1,0 4-1,-1 5 1,-1 2 0,0 0-1,0-1 0,-2-4 0,1-6 0,0-7 0,0-7 0,1-8 1,0-6-1,-1-7 0,0-6-1,4-12-4,-12 9-5,12-9-5,-12-14-4,0-6-5</inkml:trace>
  <inkml:trace contextRef="#ctx0" brushRef="#br0" timeOffset="2703">1423 585 12,'21'-6'14,"-5"3"-1,7-1-2,5-1-1,6-4 0,7 2-1,3-3-1,4 0-3,-2 2-2,0 1 0,-5 0 0,-3 2-2,-8 1 1,-4 2-2,-8 1 1,-4 1-2,-14 0-1,13 3-6,-13-3-10,0 0-11,0 0 1</inkml:trace>
  <inkml:trace contextRef="#ctx0" brushRef="#br0" timeOffset="3334">2252 623 10,'10'-15'12,"1"-7"-2,8-3-2,2-5-1,4-4 0,1-3-2,3 0 2,2-1-1,-3 2 0,0 5 1,-6 3-2,-1 7-1,-6 4 0,0 4-2,-7 4 0,-8 9-1,13-7 0,-13 7-1,0 0 1,10 9-1,-8 0 0,0 4 0,1 2 1,0 4-1,0 3 0,2 2 1,0 3-1,2 2 1,0 1-1,0 2 1,0 0 0,0-1-1,-1-2 1,-1-2 0,-1-2-1,0-4 1,-2 0-1,0-4 0,0-3 1,-1-1-1,1-4 0,-2-9 0,1 14 1,-1-14-1,0 0 0,0 0-2,2 10-5,-2-10-17,-1-10-5,1 10-1</inkml:trace>
  <inkml:trace contextRef="#ctx0" brushRef="#br0" timeOffset="4085">3375 308 5,'7'-11'10,"-7"11"-5,0 0 1,-11-12 2,11 12 2,-14-10 0,5 4 0,0 3 1,-4-1 0,3 3-3,-5 0-1,3 3-2,-5 0-1,2 5-1,-4 2-1,0 2 0,-3 2 0,1 4-1,-2 2 1,1 2-1,-2 2 0,1 2 0,0 1 1,4 0-1,0-1 0,5 0 1,-1-3-1,6 3 0,3-3 0,5 0 1,4-5-1,4 2 0,6 1 1,4-3-2,5 0 2,4-3-2,5-2 0,2-3 0,3-1 1,2-3-2,-2-4 1,2-2 1,-5-3-1,-2-1 1,-2 1-1,-4-2 1,-4 1-1,-3 0 1,-5-3-1,-1 4 0,-12 4 0,14-7 1,-14 7-2,0 0 2,0 0-2,0 0 1,0 0-1,0 0 0,0 0-1,0 0-4,0 0-10,0 0-18,0 0 0,0 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3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 5,'0'0'7,"0"0"-1,0 0-1,0 0 0,0 0-2,0 0 0,0 0-1,0 0 0,0 0-2,0 0 0,0 0 0,9-6-1,-9 6-1,0 0 0,0 0-1,9-6 0,-9 6-1,0 0-2,0 0-3</inkml:trace>
  <inkml:trace contextRef="#ctx0" brushRef="#br0" timeOffset="561">26 0 1,'0'0'6,"0"0"-2,0 0-1,0 0 0,0 0-1,0 0 0,0 0-1,0 0 0,0 0 1,0 0-1,0 0 0,0 0 1,0 0 0,0 0-1,1 10 1,-1-10 0,-1 17 0,1-3-1,0 0-1,1 6 0,-1 3 1,0 2-1,1 4 0,-2 1 0,1 2 0,-1 0 0,-1 1 0,0-2 1,1-1-1,-1-1 0,0-5 0,2-1 0,0-5 0,0-1 0,1-3 0,1-5 0,-2-9 1,4 11-1,-4-11 1,0 0 0,0 0 0,0 0 0,0 0 0,0 0-1,10-1-2,-10 1-5,0 0-10,6-16-4</inkml:trace>
  <inkml:trace contextRef="#ctx0" brushRef="#br0" timeOffset="1152">64 277 11,'18'-19'14,"9"0"0,2-6-3,1 2-1,3-1-2,-3-1 0,0 4-2,-6 0 0,-1 4-2,-5 1-1,-5 5-1,-2 1-1,-11 10 0,16-16 0,-16 16-1,11-10 0,-11 10 0,0 0-1,9-11-2,-9 11-4,0 0-10,0 0-9,0 0-1</inkml:trace>
  <inkml:trace contextRef="#ctx0" brushRef="#br0" timeOffset="1533">68 246 4,'9'-1'12,"2"3"-2,1 0-1,0 2-1,0 0-1,1 3 0,2-1-1,4 2-2,-1-1 1,3 2-2,2-1-1,-2 0 1,3 1-1,-3-1-1,0 1 1,-1 0 0,-1-1-1,-5 0 0,2 0-1,-7 0 1,3-2-1,0-2 1,-3 2-1,0-3 1,-9-3-1,14 4 1,-14-4 0,12 2 0,-12-2 0,0 0 0,0 0 0,0 0-1,0 0-1,0 0-6,0 0-18,0 0-2,14-8-1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37.8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301 234 11,'7'-11'13,"-7"11"0,0 0-1,0 0-1,0 0-2,-12-10 0,12 10-2,-13-4-2,13 4-2,-15-4-1,6 2-1,-2 1 0,-1 1-1,-1 0 0,1 2 1,-2-1-1,1 4 1,-4 0-1,3 1 1,-2 2-1,0 2 0,1 0 1,-3 2-1,3 1 1,-1-1 0,3 2 0,-1-1-1,3-1 1,2-1 0,3 1 0,2-2 0,4 1 0,3 0 0,2-1 0,4 0 0,2 0 1,5-2 0,1-1 0,4 0 0,2-4-1,4-1 1,2-2-1,0-2-1,0-2 0,0-3-2,0 3-3,-5-5-8,1 0-11,1 3-6,-9-7-1</inkml:trace>
  <inkml:trace contextRef="#ctx0" brushRef="#br0" timeOffset="741">457 217 3,'14'-2'9,"5"2"1,-3 0-1,4 1-1,0 2-2,-1 0 0,2 3-1,-3 0-2,0 3-1,-1-1 1,-2 1-1,-2 2 0,-1 0-1,-4 3 1,-2-1 1,-3 1-1,1 1 0,-4 2 1,-2-1-1,-4 0 1,-1 1-1,-2-4 0,-3 2-1,-2-3 1,1 0-1,-5-4 1,1 0-1,0-4 0,1 0 1,0-4 0,1-2-1,1-2 1,1-1 0,2-1-1,11 6 0,-17-15 0,12 6 0,5 9 0,-1-19-1,5 10 0,5-1 1,2-2-1,5 2-1,1-1 1,4 3 0,3 1-1,0 1-2,3 2-3,-4 1-4,0 0-12,2 6-6,-12-7-1</inkml:trace>
  <inkml:trace contextRef="#ctx0" brushRef="#br0" timeOffset="1352">808 213 10,'0'0'13,"0"0"-3,11-3-1,-11 3-1,2 9-1,-2-9 1,2 14-1,0-3 0,-1-1 0,1 3-2,-2-2-1,0 2-1,-1-1 0,0 0-1,-1 0 0,1-2-1,0 0 1,1-10-1,-2 12 0,2-12 0,0 0 0,9 3 1,0-9-1,3-1 1,0-4-1,3 0 1,2-3-1,1 0 0,-2 0-1,1 1 1,-4 0-1,0 4 1,-2 1-1,-11 8 0,16-12 0,-16 12 0,11-4 0,-11 4 0,0 0-1,9 3 1,-9-3 0,5 13 0,-1-3 0,0 2 0,0 1 0,0 3 1,0 0-1,-1 1 1,0-2-1,0 0 0,-1-4 1,-1-1-2,2-1-2,-3-9-8,0 0-20,10-4 0,-5-11 0</inkml:trace>
  <inkml:trace contextRef="#ctx0" brushRef="#br0" timeOffset="1983">1257 193 13,'0'0'10,"0"0"-2,9 8 1,-9-8-2,6 15-1,-3 0 0,-1-2 0,1 3 0,-3 2-1,1 2-1,-2 1-1,0-2 1,-1 1-2,2-3 0,-1-4 0,1-4 1,0-9 0,6 10 0,-6-10 0,16-9 0,-3-1-1,2-1 0,2-6 0,5 0 0,-2-2-2,3 0 0,-2 0 1,-2 4-1,-1-1 1,-3 5-1,0 1 0,-4 4 0,-11 6 0,15-6-1,-15 6 1,0 0 0,10 7-1,-10-7 1,3 18 0,-3-7 0,-1 4 0,1-1 0,-1 4 1,1-1-1,0-1 0,1-1 0,2-2-5,0-1-14,-3-12-12,17 6 2,-8-15-2</inkml:trace>
  <inkml:trace contextRef="#ctx0" brushRef="#br0" timeOffset="2564">1746 349 6,'2'-16'14,"2"7"-3,1-2-2,3 0-2,2 2-2,5-2 0,-2 4 0,-1 1-1,2 2 0,-3 0-1,0 4-1,-11 0 0,16 6-1,-16-6 0,13 16-1,-7-4 0,0 2 1,-1 2-1,-1 0 2,-1 3-1,-1-1 3,-3-2-1,-1 1 1,-4-5 1,-1 4 1,-6-7 0,1 2 0,-4-6-1,0 2 0,0-5-1,1 1 0,1-4-2,1-4-3,13 5-4,-13-19-8,12-1-17,9 0-3,0-11 0</inkml:trace>
  <inkml:trace contextRef="#ctx0" brushRef="#br0" timeOffset="3024">2171 0 13,'0'0'6,"0"0"-1,-5 12 1,5-12 1,-1 21 1,0-4 1,-1 4 0,1 8 0,-3 0 0,2 7-2,-1 1-1,2 3-2,-2 0-1,5 0-1,-1-6 0,3-2-1,0-6-1,2-3 1,2-8 0,2-2-1,2-8-1,3-5-4,2-2-4,2-7-5,0-4-7,8 2-8,-8-11 0</inkml:trace>
  <inkml:trace contextRef="#ctx0" brushRef="#br0" timeOffset="3385">1954 175 12,'0'0'24,"0"0"-14,0 0 1,10 13 0,1-14 1,7 8 1,2-7-3,9 8-1,2-6-2,7 3-2,2-2-2,4 1-1,2 0-2,0-1-2,3 0-5,-5-2-8,-1-4-17,3 3 0,-7-8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41.6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0 15,'0'0'10,"0"0"-4,0 0 1,0 0-1,0 0 1,-2 11-2,2-11 1,-4 18 0,2-4-1,-2 3 0,1 5 0,-3 4 0,2 3-2,-1 0 1,2 2-1,-2-2 1,0-1-2,1-2 0,0-3 0,0-5 0,2-3 0,0-3-1,2-12 0,3 12 1,-3-12-1,16 0 0,-3-5-1,4-3 1,0 1 0,5-3-1,-1 2 1,0 0-1,-3 1-1,0 4 1,-2 2 0,-3 3 0,-1 4-1,-2 0 1,-1 2-1,0 3 1,-1 2 0,0 0 0,-1 1 0,-2 0 0,-3 0 1,-1-2-1,-1 2 1,-5-2 1,-4 0 0,-3-4 0,-3 2 1,-4-5 0,-2 3 0,-3-5 0,0 1 0,-1-4-1,3 0 0,0-2 0,5-1-1,0-2-1,5-2-1,12 7-3,-17-16-4,18 4-15,6 2-11,1-8-1,9 3 1</inkml:trace>
  <inkml:trace contextRef="#ctx0" brushRef="#br0" timeOffset="671">461 405 20,'10'1'15,"-1"-2"0,7-1-1,3 0-3,2-2-1,3-1-4,1-1-2,0 1-1,-2-3 0,0 2-1,-6-3-1,-2 1 1,-4 0 0,-1-1 0,-10 9 1,8-14-1,-8 14 0,-1-13 0,1 13-1,-10-10 0,10 10 0,-18-6-1,5 4 1,1 1-1,-4 2 0,0 2 1,-1 1-1,-2 2 0,1 2 1,0 1-1,-1 1 0,3 2 0,-1-1 1,3 0-1,1 2 0,2-2 0,0 2 0,4-2 0,1 2 1,1 0-1,1-1 0,3 3 0,1-2 1,5 1 0,1 0 0,3 1 0,8-2 0,5 1 0,4-2 0,3-3 0,5 2-2,1-3-1,5-1-5,-6 0-16,-4-11-10,0 5 0,-11-11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43.5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79 386 3,'0'0'10,"18"8"0,-6-6 0,5 0-2,4-3 0,6-4-1,1-2-2,2-3-2,3-3-1,-3-1 0,-3-1-1,-2-1 0,-3 2 0,-8 0 0,-3 5 1,-4-2-1,-7 11 0,6-12 0,-6 12 0,0 0-1,-10-12 1,1 9-1,-4 2 0,-2 1 0,-3 0 0,-3 1 0,-1 2 0,-1 2 0,-1 2 0,0 1 1,3 0-1,-2 4 0,1-1 1,1 4-1,3-2 0,-1 4 1,2-1 0,-1 0 1,3 2-1,0-2 1,4 0-1,0-1 0,3 0 1,2 0-1,3 0 1,2-2-1,4 1 1,2-2 1,5 2 0,4-5 0,3 0-1,4-2 1,4-2 0,2-3-2,1-3-1,2-1-5,-3-4-12,-5-5-13,6 3 1,-7-10-1</inkml:trace>
  <inkml:trace contextRef="#ctx0" brushRef="#br0" timeOffset="711">555 99 12,'0'0'5,"0"0"0,0 0 1,0 0 1,0 0 0,0 0 0,-9 8 1,9-8-1,-1 13-1,-1-2-2,2 4 0,-3 4-1,3 6 3,-7 4-2,5 8 0,-8 0 0,5 5 0,-4-1-1,2 2 0,-2-5-2,4-2 1,-1-5-1,4-7-2,1-4-3,2-7-5,-1-13-12,17 6-8,-17-6 0</inkml:trace>
  <inkml:trace contextRef="#ctx0" brushRef="#br0" timeOffset="1092">729 346 14,'0'0'13,"0"0"0,0 0 0,7 12 0,-7-2-1,2 6 0,-4 0-2,3 6-2,-3 0-2,2 2-2,-2-2-2,1 0-1,1-7-1,-1-1-3,4-5-5,-3-9-15,0 0-8,16-5 1</inkml:trace>
  <inkml:trace contextRef="#ctx0" brushRef="#br0" timeOffset="1382">786 166 20,'1'14'25,"-1"-14"0,0 0-18,0 0-7,0 0 0,0 0-2,0 0-13,16 11-10,-16-11 1</inkml:trace>
  <inkml:trace contextRef="#ctx0" brushRef="#br0" timeOffset="1653">905 330 2,'11'7'24,"-11"-7"-5,3 16-6,-1-1-2,-4 1-1,2 4-1,-2 0-2,2 2-1,-1-4-2,3 1-1,1-7 0,5-1 0,3-7-1,4-4 0,3-7-1,4-1 1,-2-4-1,5-2 1,-1-2-2,-2 2 1,-1 0-1,-3 4 0,0 1 0,-2 1 0,-1 4 0,-1 3 0,-1 1 0,-2 1-1,-2 3 1,1 2 0,-10-6 1,11 16 0,-11-16 0,7 19 0,-3-10 0,1 2 1,-5-11-1,18 15 1,-6-11-1,5 1 0,2-4-1,2-2 1,3 0-1,0-2 1,0 1-1,-1 0 0,-2 3 0,-2 0-1,-2 4 1,-2 0 0,-2 2 0,-2 1-2,0 4-3,-11-12-4,18 19-11,-4-8-12,-5-5 0,8 3 0</inkml:trace>
  <inkml:trace contextRef="#ctx0" brushRef="#br0" timeOffset="2294">1755 378 19,'0'0'26,"0"0"1,9 13-17,-9-13-2,3 21-1,-4-8-1,1 6 0,-3 0-1,1 3 0,-1-5-2,2 5 1,-2 0-1,3-6-1,-1 0-1,2-6-1,2-1-6,-3-9-16,9-4-9,4-2-1,-7-17 1</inkml:trace>
  <inkml:trace contextRef="#ctx0" brushRef="#br0" timeOffset="2574">1849 162 16,'0'0'27,"8"13"-1,-8-13 1,0 0-27,11 2-3,-11-2-9,16 9-15,-16-9-1</inkml:trace>
  <inkml:trace contextRef="#ctx0" brushRef="#br0" timeOffset="2864">2039 291 5,'0'0'22,"11"17"1,-9-6-13,-3 4-5,-1 3-1,-2 0 2,-2 4 0,-1-4 1,3 0-1,-2-4 1,6-2-2,0-12-2,17 9 0,2-14-1,4-5-1,7-3 0,3-3 0,3-2-1,0 0 1,-4 1-1,-3 2 1,-6 4-1,-1 5 1,-8 4-1,-2 4 1,-12-2-1,13 16 0,-9-2 0,0 3 0,-1 1 0,0 1 1,0 0-1,0 0 1,0-2-1,0-3-3,1-2-9,4 1-19,-8-13 2,12 5-2</inkml:trace>
  <inkml:trace contextRef="#ctx0" brushRef="#br0" timeOffset="3365">2604 336 19,'0'0'13,"20"2"0,-9 2 0,3 0-1,0 5-2,2-2-1,0 4-3,0 1-3,-2 1 0,0 1-2,-3 1 0,-2 0 0,0 0 0,-3-1-1,-3 1 1,-4-2-1,-1 0 1,-3-1 0,-4-1 0,0-3 0,-2 0 0,-5-1 1,2-2 1,-4-3-1,2 0 1,-2-4-1,2 1 1,0-4-1,3 0 0,3-2 0,10 7-1,-12-16 0,12 5 0,4 1 0,3 0-1,4 1 1,5 0-1,3 0-1,2 1 0,4 2-2,-1-2-1,2 4-7,-2-1-13,-6-6-9,5 3 2</inkml:trace>
  <inkml:trace contextRef="#ctx0" brushRef="#br0" timeOffset="3876">2951 131 8,'0'0'23,"0"0"-6,7 13-9,-7-1 2,2 5 0,-4 3 2,2 8-2,-4 3-1,3 7-1,-2-2-2,2 3-2,-3-4-1,3 1-1,-1-6-1,0-5 0,1-5-1,-1-8-2,1-2-5,1-10-7,-10-1-5,10 1-5,-17-23-1,7 5-1</inkml:trace>
  <inkml:trace contextRef="#ctx0" brushRef="#br0" timeOffset="4136">2769 303 25,'12'8'18,"1"-3"-2,6-1 0,7 2-1,3-2-2,6 1-4,0-3-3,5 1-2,0-2-5,-4-2-8,-4-8-21,3 8-1,-12-10 1</inkml:trace>
  <inkml:trace contextRef="#ctx0" brushRef="#br0" timeOffset="4417">3317 381 14,'14'1'12,"4"-1"-3,0 1 0,4-2 1,0 0-1,3-3-1,1 1-2,-2-2-1,1-1-1,-3-2-1,-1-2-1,-7 0-1,-1-3 0,-7 2 0,-4-1 0,-4 0-1,-6 2-1,-3 0 0,-4 4 0,-4 1 0,-4 5 0,-2 1 0,-1 0 0,-3 7 1,0-1-1,0 6 1,1-1 1,1 3 0,3 0 1,1 1 0,4 4 1,1-3-1,5 2 1,1-1 0,6 1 0,1-2 0,6 1 0,2-2-1,4 0 1,4-3-1,4-1 1,5-1-2,2-4-1,6-1-4,-1-5-7,3-5-16,6 4-4,-6-9 1</inkml:trace>
  <inkml:trace contextRef="#ctx0" brushRef="#br0" timeOffset="4957">3603 529 7,'0'0'16,"0"0"-3,11 12-2,-1-9-1,3-1-3,5 3 0,1-4 0,3 1 0,3-2-2,2-1-1,-2-4-1,0 0 0,-5-3 0,0-1 0,-4-2 0,-4 0-1,-6-2 1,-3 1-1,-4 0 0,-4 2 0,-2-1-1,-3 3 0,-5 1-1,-2 1-1,0 4 0,-3 2-1,0 2 0,-2 2-1,1 4-2,-2-3-2,5 4-2,-2 0-4,5-1 1,0 0-4,2-2-7,8 5-4</inkml:trace>
  <inkml:trace contextRef="#ctx0" brushRef="#br0" timeOffset="5418">3873 6 16,'5'-13'23,"-5"13"2,0 0-18,0 0-1,0 0-1,0 0 2,2 16 0,-2-16-1,-3 21 1,0-8 0,2 8-1,-2 1-2,2 7 0,0 2-1,2 7 0,0 2-1,1 6 1,0 1-1,2 3 0,1-3-1,-2-1 1,1-2-1,-1-2-1,0-7-1,-3-7-3,2-2-12,-2-7-17,0-19-2,-14 15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49.7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8 8,'0'0'22,"0"0"-5,0 0-8,-18-9-1,8 10-1,-2 0-1,-1 2-1,-2 0 1,-2 2-1,3-1-1,0 2-1,3 0-2,0 2-1,11-8 1,-17 12-1,17-12 0,-4 16 0,4-16 0,9 15 0,2-6 0,4 1 0,4 1 1,3 1-2,4-2 2,3 4-1,0-2 0,-2 3 0,-3-2 0,-3 0 0,-2-2 0,-6 2 0,-4-1 1,-4 1 2,-7-3 0,-2 3 1,-8-3 0,-1 3 1,-5-3-1,-1 0 1,-3-2-1,0-1-1,1-3 0,4-2-2,2-2-2,4-5-2,11 5-6,-10-15-11,10-1-14,10 2 1,-1-9 0</inkml:trace>
  <inkml:trace contextRef="#ctx0" brushRef="#br0" timeOffset="511">476 230 3,'0'0'13,"5"-15"-2,3 5-14,1-2 4,2-4 2,2 0 2,3 0 2,0 1 4,-1 3 2,-3 5-3,3 2-3,-2 5-2,1 8-3,-2 0 0,-3 5 0,1 1 1,-4 4 1,3-3 1,-6 5 1,-2-5 0,-1 1 0,-8-4 0,7 1 1,-8-6-1,3 3 0,-8-7-1,4 1-1,-8-4 0,5-1 0,-2-3-2,0 0-1,-1-2 0,3-2-2,3 1-2,-2-4-4,12 11-11,-2-20-17,3 5-2,9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51.0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18 213 25,'-4'20'19,"0"-5"-1,1 2-2,0 7-1,0-2-4,3 6-3,-1-4-3,4 0-1,3-4 0,5-5-1,3-6-1,5-7 0,3-7 0,2-6 0,1-6-1,2-3 0,-4-2 0,-1 0 0,-3 0 0,-4 5 0,-5 2 1,-1 5-1,-9 10-1,10-10 1,-10 10-1,0 0 0,0 0 0,12 9-1,-12-9 1,10 19 0,-2-6 0,0 1 0,1 1 0,1 0 1,0-1-1,2-2 1,-1-2-1,0-2 1,1-5 0,0-3 0,3-4 0,0-3 1,0-4-1,0-1 0,-1-5 1,-1 1-1,-2-2 0,1-1 0,-4 3 0,-3 1 0,0-1-2,-2 4-1,-3 12-8,6-15-12,-6 5-13,0 10-1,7-11 2</inkml:trace>
  <inkml:trace contextRef="#ctx0" brushRef="#br0" timeOffset="581">740 261 18,'14'2'21,"-14"-2"-10,0 0 1,0 0 0,0 0 1,5 23-3,-8-11 0,3 5-2,-3 2-2,3 5-2,-2-1-1,1 2-1,1-3-1,0-4-1,4-2-3,-4-16-14,13 5-15,2-8 0,-4-14 1</inkml:trace>
  <inkml:trace contextRef="#ctx0" brushRef="#br0" timeOffset="931">1179 4 23,'0'0'28,"0"0"-13,2 17-3,-4-3 1,0 9-3,-3 3-2,0 10 0,-5-1-2,2 7-2,-2-2-1,1 0 0,2-2-1,1-2-1,3-7 0,2-3-1,4-3-2,3-10-2,7 0-4,-3-9-6,1-7-12,8 0-5,-7-12-1</inkml:trace>
  <inkml:trace contextRef="#ctx0" brushRef="#br0" timeOffset="1212">1447 0 7,'0'0'24,"10"7"1,-10-7-12,-4 11-7,2-1 0,-3 1 2,3 7 1,-3-1-1,3 8 0,-4 2-1,3 7-1,-1-1-1,2 6-1,-1-1-1,2 1-1,-3-2 1,3 1-2,-2-7 1,3-2-1,1-3 0,0-8-2,1 0-4,-1-6-15,-1-12-14,14 5 0,-4-16-1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18:16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0 629 24,'0'0'17,"0"0"-2,0 0-2,0 0-4,0 0-2,0 0-3,0 0-1,0 0-1,0 0 0,0 0 0,12 7 1,-3-6 0,6-2 0,5-1 0,6-4 0,5-1 0,6-6-1,6-2 0,1-3 0,2-3 0,-1-3-1,2-2 2,-7-3-1,0 2 1,-5-4-1,1 1 1,-7-2-1,0 1 0,-4-1 0,-2 3-2,-3 1 1,-5 1 0,-2 3 0,-5 3 0,-4 2 0,-3 2 0,-5 3 0,-1 2 0,-4 0 0,0 2 0,0-3 0,0 3-1,-1-1 0,2 0 0,-1 1 0,1 1 0,-3 1 0,-3 2-1,-3 5 1,3 1-1,-3 6 0,-2 2 0,1 2 0,0 5 0,2 1 0,3 3 1,2 3-1,-2 2 1,3 1-1,0 3 1,0 2 0,0 1 0,-1 1 0,-1 1 1,-1 2 0,0 1 0,1 0 1,0 3-1,1 1 1,4 3-1,1 1 0,3 1 0,3-1-1,2-1 1,2-4-1,6-3 1,3-6 0,5-6 0,4-9 0,4-5 0,4-6 1,1-7-1,0-3 0,-1-5 0,0-5 1,-3-10-10,0-7-27,5-8-1,-6-18-2,9-10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52.8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119 91 9,'0'0'24,"0"0"-9,0 0-6,0 0 0,2 9 0,-2-9 1,-1 16-2,2-1 0,-4 5-1,4 9 1,-2 4-2,3 10 0,-3 4-1,4 7-1,-3 3-1,3 2 0,0-3-1,-1-2 0,-1-5-1,1-7 0,-2-8 0,1-7 0,-1-9-1,0-5-2,0-13-2,0 0-9,0 0-14,9-12-8,-9-9 1,4-1 0</inkml:trace>
  <inkml:trace contextRef="#ctx0" brushRef="#br0" timeOffset="460">27 131 8,'0'0'25,"19"-3"-4,2 4-12,3-4 0,11 3 0,3-5 1,9 2-1,-1-4-2,4 3-1,-8-3-1,-2 2-1,-8 2-2,-8-1-3,-5 4-2,-19 0-3,11 3-5,-11-3-16,-16 11-3,3-2-1</inkml:trace>
  <inkml:trace contextRef="#ctx0" brushRef="#br0" timeOffset="741">0 384 21,'0'0'26,"29"-5"1,-2 1-20,2-4 2,9 1-1,0-2 0,7 2 0,-3 0-1,1 4 0,-5-2-1,-2 3-2,-8 0-1,-3 2 0,-8 0-3,-2 1 0,-6 0-3,-9-1-6,0 0-15,10 2-10,-10-2 0,0 0 1</inkml:trace>
  <inkml:trace contextRef="#ctx0" brushRef="#br0" timeOffset="1101">548 448 2,'0'0'27,"15"-12"-5,-4 8-6,1 1-4,3 3-1,-2-2-5,4 3-2,-2 2-1,2 1-1,-3 3 1,3 1-1,-4 3 0,0 2-1,-1 4 0,-2 0 0,-2 3-1,-1 2 1,-4-1-1,-1 0 0,-4 0 2,-1-2 0,-6-6 1,0 2 0,-6-5 0,-1-2 1,-5-4-1,2 0 0,-3-4 0,1-1-2,3-2 1,1-1 0,4-3 0,3-1 0,3-1 0,5-1-1,2 0 0,3-2 0,2 0-1,3 3-1,2-3 0,1 3-1,5 0-1,0 0 0,6 3-3,-2-6-4,9 6-12,3-3-12,-5-2 0,6 0 2</inkml:trace>
  <inkml:trace contextRef="#ctx0" brushRef="#br0" timeOffset="1592">992 418 2,'3'19'23,"-3"-19"2,-3 16-16,4 0-1,-2-1 1,2 5 1,-3-1 0,4 3-1,-2-3-1,2 2-3,0-5-2,2-3-1,0-2-6,-4-11-11,0 0-16,21-7 1,-13-11-1</inkml:trace>
  <inkml:trace contextRef="#ctx0" brushRef="#br0" timeOffset="1912">1257 0 14,'6'-11'29,"-6"11"1,0 0-10,0 0-8,7 17-2,-7-17-1,-1 25-2,1-8-2,2 5 1,-1 2-2,3 4 0,-2 4-1,2 5-1,-2 1 1,1 6-1,-3 1 0,-1 5 0,-3-1-1,-1 4 0,-1-7-1,0-3 1,0-4-1,1-8 0,2-4-2,-1-13-7,4-14-25,4 9-2,-2-19-1,3-6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0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17,'15'21'4,"-2"-3"-4,0 5 1,2 4 1,-3 5 2,2 4 0,-3 2 2,0 6-1,-2 4 2,-2 6-1,-1 0-1,-2 5 0,-3-1-2,0 0 0,-3-5 0,1-2 0,-1-11-1,1-6 1,-1-5 0,1-7-1,1-6-2,0-7-6,0-9-13,9 3-7,-3-18-1</inkml:trace>
  <inkml:trace contextRef="#ctx0" brushRef="#br0" timeOffset="491">616 229 10,'4'40'9,"2"5"-1,0 5 1,2 1-2,-1 2-1,1 0-1,2 1 0,0-4-2,0-2-1,1-8 0,-1-7 0,-2-6 0,-1-7 0,-1-7 2,-6-13-1,0 0 0,0 0 1,2-17-1,-5-4 0,-3-8 0,2-3-2,-1-7-1,0-6 0,0-2 1,0-2 0,1-1-1,1 0 2,0 2-1,3 4 1,0 2-1,2 4 1,2 4-1,4 3 0,0 5 0,2 2 0,4 2-1,1 4 0,5 2 1,2 4-1,5 2 0,2 4 1,3 3-1,3 4 0,0 4-1,1 3 1,-2 2 0,-2 3 0,-5 3-1,-4-1 1,-2 4-1,-6 0 1,-2 3 0,-5 0 0,-3 2-1,-4 0 1,-2-1 1,-4 3 0,-6-4 1,-4 2 1,-6-4-1,-2 0 1,-4-6-1,-1 2 1,-2-7 0,6 0-1,1-4-1,7-1 0,7-3 0,9-1 0,0 0 0,0 0 0,25-1-1,-6 0 1,5 1-1,1 0 0,2 0 0,4 2 0,0 5-1,-2 4 0,1 4 1,-1 1-1,1 5 0,-4 1 0,-2 5 0,-3 0 0,-6-1 1,-7 1 0,-10 1 0,-8 1 2,-10-1 0,-7 0 1,-10-3-1,-3 0 1,-6-3 0,2-2 0,1-7-1,2-2-1,6-4-4,-1-10-7,9-7-17,3-2-8,-2-12 0,2-3 1</inkml:trace>
  <inkml:trace contextRef="#ctx0" brushRef="#br0" timeOffset="1593">118 444 13,'-9'-4'24,"9"4"0,0 0-16,10-16-8,-4 6 1,2-1 0,3-4 3,-1-3 0,6-6 2,1-3-2,6-3 1,0-3-1,5 0 1,-1 0-2,3 3 1,-3 1-1,-1 6 0,-7 4 0,-4 7 0,-4 3 0,-11 9-1,10-8-2,-10 8-1,0 0 0,0 0-2,0 0 0,0 0-2,-8 10-3,8-10-3,-11 11-7,4-1-3,-7 1-8</inkml:trace>
  <inkml:trace contextRef="#ctx0" brushRef="#br0" timeOffset="1983">158 445 7,'12'4'13,"2"4"-3,2-2-3,0 5-1,3 1 0,1 0 0,3 3 1,0 0-1,5 5 0,0 1 0,5 5 0,-1-2-1,1 1 0,-2-1-1,-2-2 1,-2-1-1,-2-1 0,-4-6 0,-2 2 0,-3-6-1,-2 0 1,-2-3-1,-1 0-1,-11-7 1,14 7 0,-14-7 0,0 0 0,9 3 0,-9-3-2,0 0-5,0 0-17,-17-5-13,6-1-1,-14-11-1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7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3564 3,'0'0'4,"0"0"-1,0 0-1,0 0-1,13-7 1,-13 7 1,9-6 2,-9 6-1,0 0 1,0 0-1,0 0 0,0 0 0,10-2-2,-10 2-1,0 0 0,10 13-1,-10-13 1,14 18 0,-7-3 2,0 0 0,-3 4 0,0 4 0,-3-2 1,4 5-1,-4-2 1,0 4 0,-1 0 0,0 3 1,0 0-1,-5 4 0,3 3 0,0 8 0,-3 6-1,-1 11 1,-6 3 0,6 6 0,-3 7 0,6 4 0,-5 2-1,0 6 1,-1-2-1,4 2 0,1-2 0,-3-1-1,1 1 0,-1 2-1,-1 1 1,-2 2-1,0-1 1,-1 1-1,-5 0 1,4 2-1,-2-9 1,2-5 0,1-10-1,3-9 0,3-11 1,2-9-1,3-11-1,1-7 1,-1-7-1,2-6 1,-2-12-1,2 13 1,-2-13-1,0 0 1,0 0-1,0 0 2,0 0-2,0 0 1,0 0-1,0 0 0,0 0 0,0 0 0,0 0 0,0 0 0,0 0 0,0 0-1,0 0 1,0 0 0,0 0 0,12 8 0,-12-8 0,16 6 0,-16-6 0,21 9 0,-7-6 0,3 2 0,5-2 0,1-1 0,4-1 0,4-1 1,6 0-1,4 0 1,3-2 0,6 1-1,3-1 1,3 3-1,4-2 1,3 1-1,4-2 1,2-2-1,3 1 0,5 0 1,3-2-1,5-2 1,3 1-1,3-2 0,2 2 1,2 1-1,2 0 0,1 1 1,1 2-1,-1-1 1,2 0 0,3 1-1,4 0 1,4 0 0,1-1 0,3 1 0,0-1-1,6 0 1,-1 0-1,0-1 1,0 1-1,-1 1 1,-1-1 0,1 2-1,4 2 1,-4 3-1,-1 2 0,-1 1 1,-3 2-1,0 2 0,2 0-1,-5 0 2,-5 0-2,-1-1 1,0-5 0,0 1 1,-2-1-1,0 0 0,-6 0 0,-5 2 0,3 0 0,-6 3 1,-4 0-1,-3 1 1,-1 0-1,-1-2 0,-3-3 1,4-2-1,-11-2 1,7-2-1,-1-2 0,1 0 1,-2 1-1,2 0 1,0 2-1,2 2 0,3 2 0,-3 0 0,0-2 0,1 0 0,0-1 1,-2-1-1,-1-2 0,-4-1 0,0 1 0,-3 0 0,-3-1 0,-4 3 1,-5-2-1,-3 1 0,0 0 0,-1 0 0,0-3 0,2-1 0,-1 1 0,-2 0 0,1-1 0,-2 0 0,-5 3 0,0 1 0,-3 1 0,-6 0 0,-4 1 0,-2 0 0,-3 1 0,0-2 0,-2-1 0,-4-1 0,-1 2 1,-1-1-1,-4-2 0,-2 2 0,-4-1 0,-11 1 0,12 1 0,-12-1 1,0 0-1,0 0 0,0 0 0,0 0 0,0 0 0,0 0-1,12-2 1,-12 2 0,0 0 0,10-3 0,-10 3 0,0 0 0,9 0 0,-9 0-1,0 0 0,0 0 1,0 0-1,0 0 0,0 0 0,12-2 0,-12 2 1,0 0-1,0 0 1,11 0 0,-11 0-1,0 0 1,16-1-1,-16 1 0,17-1 0,-4 1 1,2 0-1,1 1 0,0 0 1,-1-1-1,-5 1 1,2 0 0,-12-1 1,14 2-1,-14-2 0,0 0 0,0 0 0,0 0 1,0 0-1,0 0 0,0 0 0,4-10 1,-3 1-1,2-4 1,1-2-1,2-5 0,1-7 0,1-5 0,2-4 1,2-4-1,0-4 0,-1-3 0,3-2 0,-3-3 0,1-1 1,-4-2-1,-2-3 1,-1 0-1,-2-2 1,1-2-1,1-6 0,-2-4-2,4 0-4,-5-7-26,5-4-7,1-6-1,-2-6-1</inkml:trace>
  <inkml:trace contextRef="#ctx0" brushRef="#br0" timeOffset="2975">137 3736 2,'-1'-27'6,"1"-2"0,0-7-1,-2-1 1,-1-3 1,-2-4 0,-4 3 0,-1-4 1,-1 0-1,-1-1-1,2 5-1,1 2-2,2 2 1,4 2-2,1 2 0,0-1 1,2 8-1,0 0 1,0-3 0,-2 2 1,1 0-1,-2 2 0,3 2 0,0 2-1,2 0 0,0 1-1,2 3 0,0-1-1,4 4 1,-1-2-1,1 2 0,2-2 1,3 4-1,-1-4 0,4 2 1,7-1-1,3 1 0,2-2 1,4 0-1,2-1 1,3-4-1,4 5 1,-1-1 0,-1-3-1,-1 4 1,2 1-1,0 2 1,3 3-2,-1 6 2,0-3-1,-1 3 0,6 2 0,2-4 1,-1 2-1,-3-1 0,0-1 1,-3 0-1,0-2 0,-1 2 1,-12 1-1,-5 1 0,-1 1 1,-7 1-1,-3 1 0,-4 1 1,-9 0-1,15 0 0,-15 0 0,14-2 0,-14 2 0,20-3 0,-9 2-1,3-3-2,3 0-24,5 6-5,-9-11 0</inkml:trace>
  <inkml:trace contextRef="#ctx0" brushRef="#br0" timeOffset="19418">6265 1267 1,'0'0'9,"-13"-12"-1,13 12-1,-20-5 0,20 5 0,-15-5 0,15 5-2,-10-4-1,10 4-1,0 0 0,0 0-1,0 0-1,0 0 0,0 0 0,16-9 0,-5 10 0,2-1 0,5 1 0,2 6 0,4-5 0,2 0-1,3-1 1,1 1 0,5-2 1,3 2 0,6-2 0,3 2 0,5-2 1,8 3 0,7 2-1,7-2 0,6 5-1,4-4 1,5 3-1,3-4 0,5 5 0,1-6 1,2 1 0,3-3 0,1 1 1,0-1 0,2 2 0,0-1 0,2 2 1,1 0-1,0 2-1,-1 2 0,1 2-1,0 2 0,1-2 0,0 1 0,0-1-1,1-2 1,-1-1-1,2-3 1,3 0-1,2-1 0,1 0 0,3-2 1,1 2-1,-1-1 0,3 0 0,-3-1 0,-2 1 0,-1-2 0,0 2 0,-4 0 0,1 1 1,-3 1-1,-3 1 0,-4 0 0,-3 1 0,-10 0 0,-9 0 0,-7-2 0,-11 0 1,-9-2-1,-7 0 1,-4-1-1,-4 0 0,-3 0 1,0 0-1,-5-1 1,-2 1-1,-4-1 1,-5 0 0,-6 0 1,-4 1 0,-12 0 0,11-3 0,-11 3 0,0 0 0,0 0-1,0 0 0,0-11-1,0 11 1,-2-11-1,1 2 0,0-2 0,0-2 0,0-5 0,-1-6 0,-1-4 0,0-7 0,0-6-1,-2-7 1,0-7 0,-1-5 0,1-3-1,0-3 0,0 2 1,-1-5-1,0 7 0,0 3 0,2 9 1,-2 4-1,1 5 0,0 4 1,0 6-1,1 8 0,1-2 1,-1 3-1,-1 1 0,-1 2 0,0 2 0,-2 2 0,1 2 0,-1 2-1,-1 4 1,9 7 0,-15-12 0,15 12 0,-12-7 0,12 7 0,-18-7 0,7 3 1,-5 0-1,-3-2 1,-9 2 0,-6 0-1,-10 1 1,-9-1 0,-9 0 0,-12 1 0,-13-4 0,-11 0 0,-12-3 0,-12-4 0,-10-2 1,-12-2-1,-8-2 0,-6-3 0,-9 0 0,-5 1 0,-6 2 0,-6 4 0,-2 2 1,-2 1-1,-2 5 0,0 4 1,3 2-1,-1 1 0,3 1 0,5 1 0,4-1 1,5 1-2,3 0 2,5 0-1,5 0 0,8 1 0,8 2 0,7 0 0,5 4 0,8-1 0,9 1 0,10 1 0,6 0 0,9-1 0,9-2 0,8 0 0,10-1 0,11 0 0,9-2 0,10-1 0,10-1 0,4 0 0,8 1 0,9-2 0,0 0-1,0 0 1,0 0 0,-1 10 0,1-10 0,10 17 0,-5-3 0,2 3 0,-4 4 0,0 5 0,-2 7 0,-4 5 0,-3 6 0,-6 4 1,-6 11-1,-5 5 0,-5 6 0,-4 5 0,-3 1 0,0 3 1,-2-3-1,4 0 0,9-10-1,2-7 1,10-13 0,6-6 1,6-6-1,8-7 1,8-9-1,5-11 1,8 1 0,4-7 0,4-1 0,4-1-1,5-8 1,1-1-1,5 1 0,5 4 0,6-4 0,6 5 0,11 4 0,6-2-1,7 1 0,3 0 1,-1 0-1,-5-2-2,-4 0-13,-12 0-16,-18-15-2,-5-5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11.8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12861 315 0,'-125'19'1,"0"-3"1,5 14-1,7 4 1,6 9-2,8 1 1,6 8-1,7-1 1,12 4-1,9 7-1,7-6 2,6-1-1,12-5 1,9 0 0,12 0 1,12 1 2,14-4-1,17-2 1,17-2 1,17 0 0,17 2 0,18-1 0,16-5 0,17 0 0,13 0-1,15 0 1,13-6 0,11-3-1,11-6 1,5-3 1,3-10 0,8-3-1,-1-9 0,-2-5 0,-2-4-2,0-4 1,-11-6-2,-3-4 0,-9-6-1,-8-3 0,-16-6 0,-9-1-1,-19-5 1,-20-3 0,-15-3 0,-20 2 0,-21-4 0,-20 0-1,-19 0 1,-15-3-1,-19-1-1,-13 4 1,-17-1-1,-16 2 0,-17 3 1,-14 7 0,-20 6 0,-18 10 0,-19 7 0,-18 10-1,-17 10-3,-18 6-4,-13 15-8,-12 8-15,-14 1 2,4 4-2</inkml:trace>
  <inkml:trace contextRef="#ctx0" brushRef="#br0" timeOffset="2383">16060 636 6,'-4'-9'20,"4"9"-2,1-9-2,-1 9-3,0 0-4,0 0-1,0 0-4,0 0-1,0 0-2,9 2 0,-9-2-1,6 19 0,-1-4 1,2 4-1,1 2 1,0 4 1,2 3-1,2 1 1,1 2 0,2-3 0,-1-1 0,2-4 0,0 0 0,-2-7 0,2-4 0,2-8 0,2-4 0,3-8 0,3-7-1,1-5 1,2-8-1,-2-4 0,0-1-1,-4-1 0,-4 3 0,-5 3 1,-4 6-1,-4 5 0,-2 5 0,-4 12 0,2-10-1,-2 10 0,0 0 0,-1 9 1,1-9-1,-1 22 1,2-7 0,0 6 0,2 3 1,1 1-1,1-1 1,1-1 0,3-1-1,-2-7 1,3-2 0,5-7 1,1-6-1,2-7 0,3-5 1,0-7-1,3-5 0,-2-3 1,0-2-1,-5-3 0,-5 3-1,-2 1 1,-4 5-1,-3 3 1,-3 3-1,-1 5 0,1 12-1,-6-12 0,6 12 0,0 0-4,0 0-7,-10 6-21,10 6-2,-2-2 2</inkml:trace>
  <inkml:trace contextRef="#ctx0" brushRef="#br0" timeOffset="3325">16952 788 4,'9'-11'16,"8"3"-1,2-2-3,7 0-3,5 3-2,0-2-1,4 1-2,-1 2-1,-2 2 0,-3 1-2,-4 1 1,-6 2-1,-6 1 1,-13-1 0,9 10-1,-9-10 1,-4 21-1,-6-7 0,1 4 0,-1 1 1,3 4-1,-1 0 1,5 4 0,-3-1-1,4 0 1,2 1 0,-1 1 1,-1 2-2,0-1 0,0-4 0,-2-1 1,0-4-1,1 0 1,-1-7-1,1 1 1,3-14 0,-2 9 0,2-9 0,0 0-1,0 0-2,-4-19-4,5 5-5,-5-5-5,3 1-4,-6-5 1,2 2 0,-6 0 0</inkml:trace>
  <inkml:trace contextRef="#ctx0" brushRef="#br0" timeOffset="3745">17023 976 12,'-10'4'11,"10"-4"0,0 0 2,0 0-1,22 7 0,-2-10-3,10 0 0,4-1-2,9 2-1,-1-3-2,3 4 0,-4-2-2,-4 4 1,-6-2-2,-3 3 1,-9-2-1,-5 2-1,-14-2 1,14 1 0,-14-1-1,0 0 0,0 0 1,0 0-1,0 0 0,0 0-1,0 0 1,0 0-1,0 0-1,0 0-4,0 0-18,0 0-8,0 0 2</inkml:trace>
  <inkml:trace contextRef="#ctx0" brushRef="#br0" timeOffset="61558">1612 1806 12,'-10'-3'13,"10"3"-20,-14-13-1,5 3 3,-4-6 2,-2-3 5,-3-8 4,-4-5 5,-2-8 1,-5-8 0,-4-8 0,-9-7-1,-4-5-3,-11-8-3,-9-2-1,-4 0-3,-2-1-1,-9 4 1,5 4 0,0 3 1,6 7 0,3 9 0,11 3 2,6 8-1,5 8 0,13 6-2,5 8-1,6 6-1,5 4-1,16 9 0,-10 0-1,10 0 0,9 17-1,4 2 0,2 4 0,11 11 2,4 8 0,6 12-1,8 4-1,2 13 1,5 4 0,3 5 0,0 0 0,1-1 0,-3-4 1,2-6 1,-5-2 1,0-12-1,-4-5 1,-5-7 0,-4-4 1,-4-5-1,-6-5 0,-4-3 1,0-1 0,0-3-1,-5-3 1,7-1-1,2-3 1,0-4 0,0 0 1,-3-5 1,-2 0 2,-7-5 2,2 1-1,-16-2 3,0 0-3,0 0 1,0 0-2,-19-12-1,-1 6-1,-8-1-2,-5-5 0,-8 3 0,-6-2 0,-7 3 0,-3-1-1,-3 2 1,3 0-1,0 3 0,2 3 0,6-8-1,6 8 1,8-5-1,9 4 0,7-3-2,6 2-1,13 3 0,0 0 0,14 7 1,8-5-1,18 6 0,6-5 0,15 7 2,6-2-1,9 0 0,3 2 1,2-1-1,-3 0 1,-6 0 0,-4 0 1,-8-4 1,-8-1 1,-6-5 1,-5-3 1,-7-6 1,-5-7-1,-9-11 3,-4-6-2,-7-12 0,-1-9 0,-7-9 0,-1-5-1,-6-6 0,-1 0 0,-4 1-1,-2 3 0,0 7-1,-1 5-1,0 10 1,3 6-1,-1 10 0,3 9-1,2 6 0,3 5 0,4 13-1,0 0 1,0 0-1,0 0 0,-1 25 0,4-3 1,5 9 0,0 6 1,5 6 0,0 5 1,2 6-1,1 1 0,0 6 0,0 3-1,-2 0 0,-1 0-1,-4 3-1,-5-2 0,1-2-2,-5-4-2,0-9-9,2-2-11,-5-20 0</inkml:trace>
  <inkml:trace contextRef="#ctx0" brushRef="#br0" timeOffset="74737">18558 2455 1,'6'-16'20,"-5"-2"-16,3 2-2,2-5-1,0-3 0,3-4 0,-1-8 1,3-6 1,-1-8 0,3-5 0,-3-6 2,0-7 0,-1-5 1,0-1 0,-3-4 0,1-1 0,-3-2-1,2 2 1,-3 0-2,0 6-1,0 4-1,-1 2-2,0 3 0,-1 7 0,0 4 0,-2 2-1,1 6 1,-2 0 0,1 2-1,-1 3 1,-1 4 0,1 3 0,-1 4 0,1 4 0,-1 3 0,1 5-1,-2 3 1,2 3 0,-3 1-1,0 0 1,-1 1 0,-4-1-1,-2-2 1,-4 2-1,-6-2 0,-5 0 1,-6 0-1,-8 0 0,-8 0 1,-9 2-1,-8-4 1,-6-4-2,-7 3 2,-8-1 0,-7-6 0,-6 2-1,-8-1 1,-4-2-1,-4-1 1,-5 7 0,-7-9-1,-6 2 1,-6 1 0,-8-2 0,-8-1-1,-6 1 1,-10 1 0,-13 1-1,-7 4 1,-9 2 1,-8-1-1,-6 5 0,-5-2 0,-6 3 0,-4-1 0,-2 1 1,-6-1-1,-3 1 0,-3 4 1,-4 0-1,-4 5 0,-1 2 1,-3 4-1,-2 6 0,0-1 0,-1 4 0,1 1 0,4-3 0,2 3 0,6-1 0,6-5 1,8-2 1,3 2-2,6-2 1,5 3 0,3 2 0,5 0 0,3 5 0,0 1-1,3 2 1,8 0-1,7-1 1,6-1-1,10-4 0,7-4 0,8-3 0,8-3 0,6-3 1,3-3-1,3 0 0,6-1 0,5 0 1,1 2-1,2 1 0,3 3 0,3 0 0,4 2 0,2 0 0,-1 2 0,2-1 0,5 1 0,8 1-1,6 1 1,6-1-2,11-1-1,6 0-2,10-1-1,2-1-2,5 0-3,0-3-3,0 0-1,0 3-6</inkml:trace>
  <inkml:trace contextRef="#ctx0" brushRef="#br0" timeOffset="76320">4202 472 2,'-105'14'5,"-8"-6"1,-8-4 0,-2-1-1,-11-1-1,-6-1 0,-5-1-1,-6-1 0,-3-1 0,-5-2-1,2-1 0,-3 0-1,3-7 0,5 7-1,4-6 0,9 6 0,9-5 0,11 6-1,10-3 0,9 3 1,4 4 0,8-3 0,8 3 1,5-1 0,5 1 0,5 4 0,0 5 0,3-1 0,9 5 0,5-1-1,1 3 0,3-4 1,-1 4-1,2-5 1,0-3-1,2-1 1,0-2-1,1-1 0,3 1 1,4-1-1,5-2 0,2-2 1,7 2-1,1-3 1,1-1 0,1-2 0,-1 2 0,-1-2 0,1 1-1,1 1 1,-4 2-1,5 2-1,1 4 1,1 6-1,0 8 1,1 14 0,0 15 1,1 17 0,4 15-2,-4 22 3,3 22 0,-3 22 0,1 16-1,3 14 0,0 9-1,3 13-13,6 19-10,-1-13-1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1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171 985 2,'0'0'4,"0"0"0,0 0 0,0 0-1,15-4 0,1 4 0,4 0 1,5 1 0,4 0 0,3 0-1,3 0 1,-3 2 0,5 1 1,2-1 0,3 1 1,4-2 0,2 2-1,5-2 1,5 1 0,9-3-1,5 1 0,-1-1-1,5 2 0,1-2-1,5 5 0,-1-2 0,4 4 0,-3 0-1,3 4 0,-2-2-1,5 1 2,4-1-1,4-1 1,4-2 0,5 0-1,5-5 1,5 3 0,3-4-1,5 1 0,-1 1-1,0 1 0,0 2 0,0 0 0,-1 2 0,1 1 0,-3-2 0,0 0 0,-2-2 0,3 1 0,-6-3 0,-1-2 0,-6-1 0,-6 0 0,-6-2-1,-7 1 1,-9-1 0,-6 0-1,-8 0 1,-6 1-1,-6-1 0,-2 1 1,-4 0-1,-2 1 0,-1 0 0,-4 2 0,-4-1 0,-3 0 0,-5 1 0,-4-1 1,-5 0-1,-3 0 0,-6-1 0,-10 1 0,15-1 1,-15 1-1,11-1-1,-11 1 1,0 0 0,10-1 1,-10 1-1,0 0 1,0 0-1,0 0 1,0 0-1,3-10 0,-3 10 0,0 0-1,15-15 0,-3 7 0,2 0 0,2-1 1,1-1-1,0-1 1,0-3 1,-3 1-1,-3-5 0,-3-1 0,2-5 1,-1-3-1,1-4 0,2-4 0,1-3 0,4 1 0,-1 0 0,2-1 0,-3-2 0,-2 6 0,3 0-1,-7 2 2,3 3-2,-4-1 1,-2 1 0,-1 3 0,0 5-1,-1-1 1,-2 1-1,2 2 1,-5 4 0,1 2 0,0 2 0,0 11-1,-6-16 1,6 16 0,-6-9-1,6 9 0,-10-6 0,10 6 1,-17-6-1,6 1 0,1-1 1,-4 0 0,-3 0 0,-5 0-1,-4-2 1,-7 1 0,-4 2-1,-7-1 1,-7 0 0,-6 1-1,-7 0 1,-7 0 0,-7 0-1,-4-3 1,-6-2 0,-8 0-1,-8-1 1,-6-2 0,-6 0 0,-3 1-1,-6 0 1,-2 0 0,-3 3 0,-1-1 0,3 0-1,0 2 1,-1-2 0,0 1 0,2-2 0,1 2 0,0-1 0,0 0 0,-1 2 1,1 0-1,3 2 0,2 1 0,0 2 0,4 2 0,1 3 0,5 1 0,5 2 0,4 0-1,3 0 1,5-1 0,2 0 0,5-2 0,5 0 0,6-2 0,5-1 0,5 0 0,1 0 0,6-1 0,8 0 1,3-1-1,4 1 0,0-1 0,2 1 0,2 0 0,4 1 0,1 0 0,5 0 0,3 1 0,4 1 0,6-1 0,5 1 0,2-1 0,10 0-1,0 0 1,0 0-1,-10 3 1,10-3-1,0 0 1,4 11-1,-4-11 1,3 17 0,-1-5 0,2 7 0,-3 1 0,-1 4 0,-3 5 0,-3 6 0,-2 3 0,-4 4 0,-5 2 0,-3 1 0,-1 1 0,0 2 0,0-4 0,2 0 0,3-4 0,4-2 0,5-2 0,3-3 0,2-4 0,2-4 0,2-2 0,0-4 0,-1-5 0,1-2 0,-1-2 0,-1-10 0,2 14 0,-2-14 0,-1 9 1,1-9-1,0 0 0,4 10 0,-4-10 1,0 0-1,0 0 1,12 10-1,-12-10 0,10 3 1,-10-3-1,11 4 0,-11-4 0,17 6 0,-6-2 1,3-1-1,2 3 0,1-1 0,4 1 0,2 2 1,3 3-1,3 0 0,5 0 0,1-1 0,7-1 1,4 0-1,2-2 0,0-2 0,-2-1 0,-2-2 1,-6-1-1,-3 0 0,-8 1 0,-7-1-1,-5 1 1,-6 0 0,-9-2 0,0 0 0,9 4 0,-9-4-1,0 0 1,0 0-1,-8 12 0,8-12-7,-6 18-25,-7-18-2,3-3 0,-12-18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51:24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896 140 24,'0'0'17,"0"0"-1,0 0-3,0 0-1,-10 2-2,10-2-4,0 0 0,0 0-1,0 0-2,-12 3 0,2-3-1,0 4 0,-3 0 0,-4 2 0,-6 3 0,-2 6 1,-11 3 0,-6 6-1,-7 5 0,-5 6 0,-8 4-1,-7 4 1,1 0-1,1 1-1,1-2 0,7-3 1,6-5-1,8-4 1,9-7-1,11-4 0,6-6 0,5-5-1,14-8-1,-12 6-1,12-6-1,5-13-5,4-3-19,9 0-5,-2-11 1</inkml:trace>
  <inkml:trace contextRef="#ctx0" brushRef="#br0" timeOffset="561">501 67 3,'-12'9'12,"-5"-1"-7,4 3-2,1-2 0,0 0 3,12-9 1,-14 11 1,14-11 1,0 0 1,15-2 0,3-7 1,9 1-2,8-4-3,9 0-1,6-3-1,3 1-2,4 0 0,0 3-1,-5 0 0,-4 5 0,-9 1 0,-6 3 1,-6 1-1,-3 3 0,-9 1 1,-3 1-1,-12-4 1,13 11 1,-13-11-1,4 16 1,-7-7 0,0 5 1,-7 1-1,1 7-1,-4 4 0,-1 6 0,-4 5-1,0 6 0,-1 4 0,-2 2 0,0-1 0,1 0 0,0-5 0,4-4 1,0-3 0,4-7 0,-1-6-1,6-4 1,1-6 0,4-2-1,2-11 1,-5 12-1,5-12 1,0 0-1,0 0 1,0 0-1,0 0 1,0 0 0,0 0-1,0 0 0,0 0-1,0 0-1,0 0-2,-11 5-3,9 6-14,-6-1-18,-4-4-1,-3 0 1,-5-6-1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9:16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 1399 7,'0'0'11,"0"0"-4,0 0-2,0 0-1,0 0-2,0 0 0,16 7 0,-7-4 1,2 0 1,1 1-1,-1 1 1,2 1-1,1 1 1,3-1 0,0 1 1,3 0 0,6 0 1,3-1 1,7 0-1,3-1 0,8 1 0,-3-1-1,11 1 0,3-2-1,4 2 1,0-3-2,5 2 1,1 0-1,3-1 0,1-2 0,2 1-1,1-2 0,3 1 0,-2-2 0,1 1-1,1-1 0,0 2 0,-1-2-1,0 2 1,-5 3-1,2-3 1,-4 5 0,0 0-1,-1-1 1,-2-1 0,0 1 0,1-2 0,1-1 0,-4 1-1,-2-5 1,-1-5-1,-4 4 0,-1-2 0,-6 2 0,-2-2 1,-2 2-1,-3-2 0,-2 3 0,2 1 0,-3 0 0,-2 4 0,2-4 0,-3 4 0,-2-3 1,-2 3-1,1-2 0,-5 4 0,3-3 0,0 0-1,-2 0 1,1 0 0,0-2 0,0 0-1,0-1 1,1-2 1,-3 0-1,-1-4 0,-1 3-1,-3-4 2,0 0-2,-5 2 1,-2 0 0,-5 0-1,-2 0 1,-11 5-1,12-5 1,-12 5-2,0 0 0,13-4 0,-13 4 1,11-3-1,-11 3 0,10-4 1,-10 4 0,14-4 1,-14 4 0,11-4 0,-11 4-1,18-3 0,-6 3-1,2-1 0,4 2-1,-1-1 1,3 2-1,-1-2 1,-1 1 0,-3-2 1,-3 0 1,-12 1 1,15 0 0,-15 0 0,0 0 0,0 0 1,0 0-1,0 0 0,0 0 0,0 0 0,0 0 0,0 0 1,0 0 0,0 0 0,0 0-1,0 0 1,-3-10 0,3 10-1,0 0 0,-4-12-1,4 12 1,-5-9-1,5 9 1,-6-12-1,6 12 0,-6-14 0,3 3 1,-1 0-1,-1-4 0,3-5 1,-3-4-1,-2-5 0,3-4 1,-2-5-1,1-3 0,-2-4 0,1 0 1,-2-2-1,2 0-1,3-1 1,-3 1 0,2 0 0,1 1-1,0-1 1,1 0 0,-1-1 0,1 0 0,0 1-1,0 1 2,2 1-2,-2 1 1,1 0 0,1 3 0,0-1 0,1 3 0,0 4 1,2 3-1,0 1 0,1 4 0,0 4 1,-1 2-1,0 6 0,-1 1 0,2 4 0,-4 10 0,1-14 0,-1 14 0,0 0-1,0 0 1,0 0 0,0 0-1,0 0 1,0 0 0,0 0 0,0 0 0,0 0 0,0 0 0,0 0 0,0 0 0,0 0 0,2-9 0,-2 9 0,0 0 0,0 0 1,0 0-1,0 0 0,0 0 1,0 0-1,-3-10 1,3 10-1,0 0 1,3-10-1,-3 10 0,0 0-1,0 0 1,0 0-1,0 0 0,0 0 1,0 0-1,0 0 1,0 0 0,0 0 0,0 0 0,0 0-1,0 0 1,0 0 0,0 0-1,0 0 1,0 0 0,0 0 0,0 0 0,0 0 0,0 0 1,0 0-1,0 0 0,0 0 1,-15-7-1,5 8 0,-5 0 0,-4 1 0,-4 1 0,-7 2 0,-4-1 0,-4 0 0,-6 0 0,-3 0 0,-4-1 0,-4-1 0,-4-1 0,-3-1 0,-4-2 0,-4 0 0,-3-1 0,0-1 0,-5 0 0,2 1 0,-2 1 0,2 0 0,-1 1 0,2-1 0,-3 0 0,1 1 0,0 0 0,-2-2 0,-2 0 0,-2-1 0,2-1 0,-2 1 0,2-2 0,-2 0 0,3 1 0,0 0 0,3 0 0,2 1 0,-1 0 0,4 2 0,-1 1-1,1 1 2,3 1-1,2 1 0,1 0 0,1 1 0,3-2 0,6 0 1,0 0-1,5-2 0,3 1 1,3-2-1,-2-1 0,5 0 1,0-1-1,-3 1 0,3 0 0,0 1 0,2 0 0,3-1 1,4 2-1,3 0 1,6-1-1,6 2 0,4-1 1,5 0 0,9 1-1,-11-1 0,11 1 0,0 0 0,0 0 0,0 0 0,0 0 0,0 0 0,0 0 0,0 0 0,0 0 0,0 0 0,0 0-1,0 0 1,0 0 0,-13 6 0,13-6 0,-7 13 0,6-2 0,0 2 0,0 3 0,1 3 0,-2 3 0,2 3 0,-9 5 0,14 2 0,-13 3 0,1 4 0,-2 6 0,2 5 0,-2 8 0,9 5 0,0 3 0,-5 0 0,5 4 0,0-1 1,1-2-1,-3-1 0,1-5 1,-1-2-1,0-1 1,-2-1-1,-1-3 0,1-3 1,-2-5-1,1-2 0,0-8 0,1-5 0,0-6 0,1-4 1,1-6-1,-1-4 0,3-11 0,1 14 0,-1-14 1,0 0-1,0 0 0,0 0 0,0 0 1,0 0-1,0 0 0,0 0 0,0 0 1,0 0-1,0 0 0,0 0 0,0 0 0,12 7 0,-12-7 0,19 1 0,-1 0 0,4 1 0,4 1 0,8 0 0,5 0 0,9 0 0,13-1 0,6-2 0,11-1 0,8-2 0,9 0 0,7-1 2,4 1-2,-1 0 0,0 2 0,-5 1 0,-4 2 0,-5 0 0,-5 2-2,-7 1 2,-7 3 2,-6 0-2,-7-1 0,-9 1 0,-10-1 0,-7 0 0,-10-2 1,-5-1-1,-9-2 1,-9-2 0,0 0-1,0 0-1,0 0-7,2 12-28,-19-12 0,-5-6-3,-14-11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9:34.3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0,'25'1'11,"-1"-1"-1,6 2-2,2-3-2,5 2-3,4-1 0,1 0-1,5-1 1,1 2 0,5-2 1,-2 1 1,2 0 0,1-1 1,4 1 1,0-1-1,4 1 1,0-1-1,2 6-2,3-5 0,0 5-1,3-3 0,3 4-1,0-5 0,3 6-1,2-7 0,3 1 1,2-2-1,6-5 0,0 4 0,3-3 0,3 2 0,2-3 0,3 3 0,3-4 0,2-1 0,3 5 1,3-4-1,4 3 1,-2-4 0,4 3-1,-2-2 0,2 2 1,1 1-1,2-2 0,-1 2 0,1-1 0,4-1 0,3 2 0,5-1 0,-1 0-1,0 1 1,1 0-1,1-1 0,1 2 0,-3 0 0,-4-1 0,0 2 0,0 2 0,0 0 0,-4 2 0,-3 2 0,-3 0 1,-7 1-1,-4-1 0,-6 0 0,-9 1 0,-7 0 0,-4-1 0,-6 0 0,-7 1 0,-6 0 0,-4-1 1,-7 1-1,-3-1 0,-9-1 1,-7 0-1,-4-2 0,-4 0 1,-7-1-1,-3 1 0,-4-1 0,-9 0 1,11-1-1,-11 1 0,10 0 0,-10 0 0,0 0 0,0 0 0,0 0 0,0 0-1,0 0 1,0 0-1,0 0 1,9 7 0,0 2 0,1 0 0,1 0 0,4 3-1,2 1 2,2 1-2,1 3 2,-1 1-2,3 0 1,1 0-1,1 3 1,1 2 0,3 3 0,-2 2 0,-1 2-1,1 3 1,-6 2 0,-20-35 1,49 77-1,-27-34 1,-6-1-1,0 5 1,0 3 0,-3 3 0,0 2 1,-2 5-2,-2 4 1,0 6-1,-4 2 1,5 3 0,-2 5-1,2 1 1,-1 3 0,-1 2-1,3 2 1,-8 4 0,7 1 1,-1 6-1,-4 1 0,-3 6 1,-5 4 0,-4 1-1,-8 4 2,9 2-2,-1 2 1,-12 1-1,9 2 0,4-2-1,3 3 1,3 0-1,10-3 0,-6 5 1,1-3-1,13 3-1,-5-4 2,1 1-2,0-3 1,2-1 0,-4 1 0,3-5-1,-1-1 2,0-2-1,-1 0 0,4 0 0,-5-2 0,3-3 0,-6-1 1,-2-2-1,2 0 0,0-1 0,-1-5 0,-7-2 0,5-6 0,-4-3 0,6-4 0,-2-6 0,5-5 0,-6-6 0,-6-4 0,4-4 0,-1-4 0,2-6 0,-6-6 0,2-41 0,-5 72 0,5-72 0,-3 51 0,3-51 0,0 0 0,-10 46 0,10-46 0,0 0 1,0 0-1,-7 44 0,7-44 0,0 0 0,0 0 0,0 0 0,-11 42 0,11-42 0,0 0 0,0 0 0,-21 43 1,21-43-2,0 0 1,0 0 0,0 0 0,-17 42-1,17-42 1,0 0-1,0 0 1,0 0 0,0 0 0,-18 42 0,18-42 0,0 0 0,0 0 1,0 0-1,-12 48 0,12-48 0,0 0 0,0 0 0,0 0 1,-39 51 0,39-51 0,0 0 0,0 0 0,-51 48 1,51-48-1,-44 23 1,16-12-2,-10-2 1,1-1-1,-6 2 0,-6-4 1,-8 3 0,-4-1-1,-5-1 1,-6-1 0,1 1 0,-12 4-1,1 0 0,-7 1 0,-3-3 0,-4 1 0,-1 2 1,-3 2-2,-3 1 1,1-2 1,-2 2 0,0-2-1,1 5 1,0-1-2,5 0 1,2 1 1,1 0-1,4 3 0,3-5 1,5 1-1,5 0 1,7-5-1,1 3 1,4-3 0,5-3-1,5-3 0,6 1-1,3 2 1,6-5 0,41-4-1,-71 13 1,71-13 0,-52 4 0,52-4 0,0 0 0,-49 10 1,49-10-1,0 0 0,0 0 0,0 0 0,-46 8 0,46-8 0,0 0 0,0 0-1,0 0 2,0 0-1,0 0 0,0 0 0,0 0 0,0 0 0,0 0 0,0 0 1,0 0-1,0 0 0,0 0 1,0 0-1,0 0 0,0 0 0,0 0 0,0 0 0,0 0 0,0 0 0,0 0 0,0 0 0,0 0 1,0 0-1,0 0 0,0 0 1,0 0-1,0 0 0,0 0 0,0 0 1,0 0-1,0 0 0,0 0 0,0 0 1,0 0-1,0 0 1,0 0-1,0 0 0,0 0 0,0 0 0,0 0 0,0 0 0,0 0 0,0 0 0,0 0 0,0 0 0,0 0 0,0 0 1,0 0-1,0 0 0,0 0 0,0 0 0,0 0 0,0 0 0,0 0-1,0 0 1,0 0-1,0 0-1,0 0 0,0 0-1,-51-3-6,51 3-15,0 0-17,-31-12-1,11-2 2,-6-12-1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36.8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695 145 1,'0'0'5,"0"0"0,0 0 0,0 0 1,0 0 0,0 0 0,0 0 0,-12-5 0,12 5 1,-10-7-2,10 7 1,-11-9-2,11 9-1,-17-8 0,17 8 0,-15-8-1,15 8-1,-19-5 0,9 2 0,-3 0 0,2 0 1,-3 1-2,-2 0 1,0 1-1,-2 0 1,0 0-1,1 1 1,-1 0-1,-3 0 2,-4 1-1,5 0 1,1-1-1,-1 1 1,-1 0 0,3 0-1,-3 0 1,7 2-1,4-2-1,-4 1 0,-1 1 0,1 0 1,0 2-2,0 0 1,-1 1 0,0 3 0,0 0 0,1 1 0,-1 3 0,1 0 0,0 1 0,2 1 0,1 2 0,-2 1 0,4 3-1,0 1 1,0 0 0,3 2 0,0 1 0,1 1 0,0-3 0,3-1 1,-3-1-1,2-1 0,1-2 0,1-1 1,1-4-1,2 2 0,0 2 1,0 1-1,4-1 1,1 1-1,1-2 1,1 2-1,2 2 1,0-3-1,3-2 0,-1-2 1,2 0-1,-1 0 0,1-2 1,3 1 0,1-2 0,2-1 0,2-1 0,4-1 0,2-2 0,2-1 1,0-2-1,2-1 0,-1-1 0,0-1 0,-1-2 0,-1 0 0,-3-1 0,0-1 0,-1-1 0,0-2 0,-3-2 0,0 0 0,1-3-1,0-1 1,-3-2 0,1 0 0,-2-2 0,-3-3 0,-1 0-1,-1-2 1,-3-1-1,-4-1 1,-2 0-1,-2-2 0,0-3 0,-1 1 0,-2 0 0,-4-1 0,0-1 0,-2 0 1,0 1-1,-3 0 0,-4 1 1,0 3-1,-4 0 0,0 5 0,-3 1 0,2 1 0,-5 2 0,0 3 0,-2 1 0,-2 1 0,-1 1 0,-2 1 0,0-1 0,-2 3 0,1 0 0,-2 2 0,2 0 0,3 3 0,2 2 0,1 3-1,3 3 0,-3 2-1,1 5-5,-2 3-12,-3 1-14,-3 5 1,-8-9-1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04.4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2238 4993 6,'-20'-15'9,"-1"1"-3,-3 3-1,1 5-3,-3-2 0,-2 3-1,-2 1 1,0 2 0,0 2 0,-1 2 0,3 5 1,-6 1-1,2 5 2,-3 5-1,-1 4 0,-2 5 0,-3 7-1,-1 2 0,-3 4 0,1 4-2,-1 3 1,1 1 0,0 3 0,4 2 0,0 2 0,6 3 0,3 2 1,3 6-1,8 1 1,4 6-1,9 4 0,4 2 0,6 4 0,4 0 0,8 1 0,2-4 0,7-2 0,5-3 2,3-4-1,5-2 0,8-5 1,4-2 1,7-4 0,11-2 1,6-8 0,9-6 0,9-9 0,8-8-1,5-13 0,4-8-1,-3-14 0,1-9-1,-5-16-1,-3-6 0,-9-17 1,-6-7-2,-9-9 2,-4-7 0,-8-7-2,-7-5 1,-10-5 0,-7 0-1,-9 1 1,-5-3-1,-8 3-1,-10 2 1,-9 4 1,-11 3-1,-11 7 0,-13 4 0,-15 8 0,-9 9-1,-13 6 1,-9 11 0,-9 11-1,-7 11-1,-1 18-1,-5 11-6,5 16-21,2 23-4,0 2 0</inkml:trace>
  <inkml:trace contextRef="#ctx0" brushRef="#br0" timeOffset="1352">845 6518 1,'-67'11'3,"-6"7"-2,-1 6 0,-5 9 1,1 8-1,-1 7 2,-1 10-1,2 8 0,7 6 1,12 7 0,9 4 1,16 3-1,12-1 1,16 3 0,17-3 1,14-3-1,11-4 0,9-1 1,13-5-2,11-5 1,8-2-2,7-8 1,5-4-2,7-4 1,5-7 0,4-10 1,3-7 0,-3-15 2,3-11 1,-3-18-1,2-15 1,-2-21 0,-4-11 0,-11-16-1,-6-8-1,-16-12 0,-9-2-2,-18-1 1,-13 3-1,-22 3 0,-14 6 1,-20 3-1,-14 8 1,-18 7-1,-14 7 1,-11 8-2,-11 10 1,-8 12-2,-4 9-1,-2 17-3,-6 7-10,-2 19-20,5 16-1,-12 5 1</inkml:trace>
  <inkml:trace contextRef="#ctx0" brushRef="#br0" timeOffset="80786">3289 7190 6,'25'-1'12,"6"2"-1,1-3-3,2 0-2,0 0-2,2 0 0,-2 0-1,-1 0-1,-3 1-1,-3 1 1,-3 0 1,-6-1 1,-3 2 1,-15-1 1,17 1-1,-17-1 2,0 0-1,0 0-2,0 0 0,0 0-2,0 0-1,5-18 0,-2 0 0,4-12 0,6-13 0,-1-19 1,6-18-1,0-26 0,4-18 0,-2-20 0,1-21-1,-1-19 0,-3-21 0,1-15 0,-1-6 1,-3-10-1,0-6 1,-1-5 0,-1 0-1,0 3 1,-1 8 0,-3 6-1,-3 6-1,-2 8 1,-2 8-1,-1 11 0,1 9-1,3 7-2,2 0 0,3 7-2,4-1-2,5 3 1,-2 2-2,1 4 1,-2 4 2,-4 8 1,-5 8 1,-2 7 2,-2 11 0,-2 9 0,0 9-1,-4 4-2,1 6-2,-2 2 0,-2 4 0,-2 3 0,-6 4 0,-1 2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2:37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485 1642 29,'-9'0'16,"9"0"1,-14-6-1,10-6 0,8-3-4,5-7-3,8 3-3,7-9-1,9 0-2,5-2-1,7 2 0,0 3 0,1 6-1,-2 4 0,-2 7-1,-7 6 0,-3 6 0,-3 7 0,-4 8 1,-5 5-1,-3 6 0,-8 8 1,-6 7 0,-6 6-1,-7 7 1,-12 6 0,-7 3 0,-7 5 0,-9 1 0,0-3 0,-2-3 0,5-7 1,7-10-1,5-10 1,10-7 0,13-12 0,17-8 0,13-10-1,14-8 1,8-4-1,8-3 1,6-4-1,5-1 0,1 0-2,-6-3 0,-1 5-6,-7-3-19,-2-5-10,-1 0-1,-4-9 1</inkml:trace>
  <inkml:trace contextRef="#ctx0" brushRef="#br0" timeOffset="921">1298 664 5,'-1'14'25,"2"7"-9,-1 10-5,-2 2 0,0 10-1,-4 2 0,3 6-3,-4-2 0,3 1-1,0-7-2,3 0 0,2-6-1,3-9-4,6-5-6,0-10-14,5-13-10,9-4 1</inkml:trace>
  <inkml:trace contextRef="#ctx0" brushRef="#br0" timeOffset="1202">1528 741 6,'-7'20'22,"7"3"-12,7 0-2,8-7 0,10-4-1,7-11 0,10-5-1,3-11 0,7-7 0,-1-7 0,-1-3 0,-8-5 0,-6 4 0,-13 0-1,-7 4 0,-15 4 0,-9 7-1,-12 5-1,-6 7-1,-9 7-1,-1 4-1,-1 5-1,-3 2-2,7 3-3,2-4-1,16 1-2,15-12-1,0 0 0,9-8-1,17-4 2,8-7 2,7 0 3,4-1 3,-4 0 3,-1 6 2,-6 1 1,-3 9 2,-11 2 1,-3 11 1,-13 4-1,-2 12 0,-9 6-1,0 10-1,-7 4-1,-1 9 0,0 5-2,3 5 0,-2-1 0,6 0-1,4-4 0,3-3 0,6-4-1,7-7 0,0-8 0,2-6 0,2-7-1,-2-8 0,2-2-3,-6-12-10,-10-2-21,12-14-1,-12-4 1</inkml:trace>
  <inkml:trace contextRef="#ctx0" brushRef="#br0" timeOffset="3405">228 2840 18,'10'-2'11,"-10"2"-1,19-1 1,-5 0-1,8 0 0,6-5-2,12 0 2,14-4-3,15-4-1,15-6-1,17-1 0,18-5-2,16-1-1,13-1 0,10 2-1,0 0 0,4 3-1,-8 1 1,-9 4-2,-12 2-2,-19-1-7,-13 0-11,-15 3-9,-21-6 0</inkml:trace>
  <inkml:trace contextRef="#ctx0" brushRef="#br0" timeOffset="3886">2636 2414 16,'0'0'12,"10"-10"2,-3 0-1,0-6 0,0-6-1,0-11-2,3-10-2,-2-15-3,4-12-1,-4-15-1,3-13-1,-1-12 0,1-8 0,-6-10 0,-1-3 0,-7-2-1,-3 5 0,-5-1 0,-7 5 0,-4 5 0,-5 8 0,1 10-1,2 9 0,0 7 0,5 11 0,1 10 0,4 11 0,1 9-1,4 6 1,0 7 0,-2 6-1,2 7 1,0 2-1,-1 5 0,3 0 0,7 11 1,-9-12-1,9 12 0,-8-10 1,8 10 0,-7-11-1,7 11 1,-5-16-1,5 16 0,-16-15-1,1 11-1,-7-1 0,-9 7 0,-9 0 1,-11 3-1,-15 2 1,-12 1 1,-14 3 0,-9-2 1,-10 3 0,-9-1 0,-10 2 0,-6 2 0,0 1 0,2 1 0,3 2 0,4 0 0,7-1 0,12-1 0,11-2 0,13 2 0,12-4 1,10-1 1,13-3-1,10 2 1,9-7-1,6 5 1,8 0-1,3-4 1,4 3-2,9-8 0,-14 13 0,14-13 0,-11 13 0,11-13 0,-11 9 0,11-9 0,-12 13 0,12-13 0,-18 20 0,8-5 0,-1 5 0,-1 7 0,-1 5 0,0 10-1,0 6 1,3 12 0,2 4 0,3 13 0,2 10 0,5 11 0,3 12 1,4 8 0,5 8 0,0 8-1,5 9 1,2 2 0,1-2 0,1-5 0,2-7 0,1-8 0,-1-7 0,-1-12 0,0-11-1,-4-12 1,-2-9 0,-2-7-1,-5-6 1,-5-10-1,-2-6 1,-3-10 0,-5-6 0,1-6 1,2-6-1,-3-5 0,4-10 1,0 0-1,-11 8 0,11-8-1,0 0-1,0 0 1,0 0-2,0 0-1,0 0-4,0 0-10,2-9-15,-13-3 2,4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02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39 0,'0'0'21,"0"0"-7,0 0-4,0 0-3,0 0-4,0 0-1,0 0-1,0 0-1,0 0 1,11-5 0,-11 5 2,12 5 1,-1-2 1,1 0 1,5 0 1,2 0 0,5 1 0,3-2-1,8 3 0,0-4 0,7 2-1,2-5-1,5 1-1,0-5 0,1 1 0,-2-5-1,-1 1 0,-5-1 1,-5 3-1,-8-2 1,-6 4 0,-9-1 1,-2 5 0,-12 1-1,0 0 1,0 0-1,0 0 0,0 0-1,0 0-2,0 0 1,0 0-1,0 0 0,0 0-1,0 0-1,0 0-4,0 0-2,0 0-11,0 0-17,-13 16-2,-1-10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04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 0 17,'0'0'16,"0"0"-4,0 0 0,0 0-3,0 0-2,0 0 0,0 0 0,0 0-1,0 0 0,0 0-2,0 0 0,0 0-1,0 0-1,3 9 1,-3-9-1,0 13 1,2-4-1,-2-9 1,-1 21-1,0-5 0,0 9 0,-3 5 0,0 9 0,-3 10-1,0 8 1,-3 7 0,2 2 1,-1 2-2,0-4 1,2-6 1,3-6-2,2-13 1,1-7-1,1-9 1,1-5-2,-1-9 2,0-9-2,3 11 1,-3-11 0,0 0-1,0 0-1,0 0-3,0 0-11,-4-12-20,4 12-1,5-25 1</inkml:trace>
  <inkml:trace contextRef="#ctx0" brushRef="#br0" timeOffset="1122">332 287 17,'0'0'17,"0"0"-1,0 0-1,0 0-2,0 0-3,0 0-4,-2 9-2,0 2-1,0 4 0,-1 6 0,-1 7 0,-3 5 0,-2 5 1,-1 0 0,-1 5 1,-2-3-1,3-1 1,-3-10 0,5-3-1,0-9-2,8-17-2,1 9-11,-1-9-20,14-22-4,0 5 1,-5-9 0</inkml:trace>
  <inkml:trace contextRef="#ctx0" brushRef="#br0" timeOffset="1622">467 375 23,'0'0'25,"0"0"-6,0 0-12,4 16-2,-4-16 1,-2 25-1,1-6-1,1 7 1,-2 1-1,2 6 1,0-1 0,3 1 0,1-5-1,2-1 0,3-9 0,5-4 0,2-10-2,5-5 0,1-10 0,4-4-1,-4-6 0,1-4 0,-2-3-1,-1-1 0,-7 1 2,-3 0-1,-3 2 0,-1 1 1,-2 3-1,-1 3 0,-1 3-1,-1 2-3,-1 14-5,5-13-16,-5 13-11,0 0 0,8-10 1</inkml:trace>
  <inkml:trace contextRef="#ctx0" brushRef="#br0" timeOffset="2073">908 496 23,'0'0'28,"12"-5"-1,-2 7-13,0-3-7,5 2-2,2-4-1,3 0-1,2-5 0,5 1-1,-2-5 0,-1 0 1,-4-3 1,-1 0 0,-8-2 0,0 5 1,-11-3-1,-3 3 0,-8-2-1,-3 3 0,-5 3-2,-3 4-1,-2 2 0,-6 7-1,-1 4 1,-2 9 0,2 6 0,1 5 0,1 3 1,2 4 0,5 2 0,7 1 0,5-1 1,6-1-1,9-5 1,6-1-1,12-7 1,7-2-1,5-6 0,6-4 0,3-4-2,0-7-3,2 2-14,-2-4-18,-12-7-1,-3 2 1</inkml:trace>
  <inkml:trace contextRef="#ctx0" brushRef="#br0" timeOffset="2874">1260 700 19,'-9'-2'29,"9"2"1,0 0-13,-9 3-9,9-3-2,0 0 0,10 10-1,2-7 0,5 4-2,3-2 0,7 1-1,2-1 1,3 1-1,0-1-2,-2-3-4,-3 2-17,-2 0-12,-11-4 0,2 2 1</inkml:trace>
  <inkml:trace contextRef="#ctx0" brushRef="#br0" timeOffset="3175">1667 386 20,'13'-8'30,"-13"8"0,4-17-6,-4 17-19,0 0 0,-2 22 0,-4-4 1,3 11-1,-3 0 0,4 8-1,-3 2 1,5 2 0,-1-6-1,6 0-1,2-9 0,6-7 0,2-13-1,7-7 0,4-12 0,2-8 0,0-5-2,-2-4 1,-2-2 0,-2 2 0,-6 6 0,-6 4 0,-5 7 0,-5 13 1,0 0-1,2 10 0,-3 8 0,1 5-1,3 5 0,3 2 1,2 1 0,5-2-1,4-5 1,4-6 0,3-9 0,4-8 1,1-10-2,2-9 1,-1-9-1,-2-6 0,1-7 0,-4-4 0,-4-2 0,-5 3-1,-3 3 2,-4 5-1,-5 5 0,0 6-1,-3 10-1,-7 1-4,6 13-15,0 0-18,-12 17-1,5-3 1,-3 2-1</inkml:trace>
  <inkml:trace contextRef="#ctx0" brushRef="#br0" timeOffset="3946">2293 761 34,'-4'14'31,"-6"-7"2,-4 1-14,7 3-12,7-11-3,-3 17 0,3-17 1,19 6-1,-5-14 0,9 0-1,5-8-1,1-3 2,-3-5-2,0 1 1,-5-1-1,-1 5 2,-7 4-1,-3 3 1,-10 12-2,0 0-1,0 0 1,6 24-1,-8-4-1,2 4 0,0 3 1,3 1-1,2 1 1,1-6-1,6-2-2,0-11-3,10-3-19,-2-11-13,-2-10-2,2-10 1</inkml:trace>
  <inkml:trace contextRef="#ctx0" brushRef="#br0" timeOffset="4346">2540 55 49,'0'0'37,"-7"12"1,7-12-1,0 0-30,0 0-1,0 0-2,0 0 1,0 0 0,-4 9-1,4-9-1,0 0-1,0 0-1,0 0-1,0 0-5,-8 9-30,8-9-5,0 0-1,-13-21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1:57.2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181 456 15,'25'2'23,"5"-2"-3,12 1-5,14-1-3,11 0-3,13 1-1,7 0-2,10-1 0,0 0-2,4 0 1,-8-1 1,-3 1-2,-14-2 1,-7 2 0,-15-8-1,-12 8-1,-12-2 0,-11 1-4,-8 1-3,-11 0-5,0 0-8,-17-2-14,-6-2-4,-5 0 1</inkml:trace>
  <inkml:trace contextRef="#ctx0" brushRef="#br0" timeOffset="381">151 372 4,'-5'-17'24,"5"4"-11,3-1-1,-1-7 1,8 1 1,-1-4 1,10 0 0,2-5-3,10 4-3,4-2-3,7 3-2,3 2-1,5 3-2,2 3 0,0 2-1,2 4 0,-7 1 0,-5 0 1,-2 2-1,-6 1 1,-4 0-1,-7 0 1,-3 3 1,-10-1-1,0 1 1,-10 3-1,0 0 0,0 0 0,-12 7 0,-7 4-1,-3 4 0,-6 6-1,-6 6 1,-8 6-1,-10 4 1,-5 4-1,-4 2 1,-2 0 0,-3 1 0,-1 0 0,3-2 0,3-4 1,10 0-1,6-5 0,9 0 0,10 0 0,9-2 0,13 1 0,9 0 1,14 0-1,13 2 0,12 0 0,12 1 1,10-2 0,8-1 0,3-4 1,3 2 0,-6-5 1,-1 0 1,-13-6 0,-4 1 0,-13-5-1,-7 1 0,-9-5 0,-5 3-2,-7-3 0,-4 0-1,-1-1 1,-10-10-3,12 16-1,-12-16-4,1 15-20,-10-9-12,-12-8-1,-3-3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31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237 427 10,'1'-12'13,"-2"1"-1,-1 1 0,2 10-1,-16-14 0,3 12-2,-4 0 0,-1 5-5,-5 3-2,0 3-1,-2 6 0,3 5-1,-2 4 1,4 4 1,4 1 0,4 2 1,6-1-1,7 0 1,7-5 0,11-5-1,12-9-1,8-7-1,11-7 1,4-8-1,3-7-1,-1-7 1,-3-5 0,-6-2 1,-14-3 1,-10 3 1,-13 0 1,-8 5 0,-13 1 1,-3 8 0,-11 2-1,-2 9-1,-5 4 0,-2 8-2,-2 7-1,-1 7-1,3 7-4,-3 0-7,8 7-12,7 3-11,-3-5 1,10 2 1</inkml:trace>
  <inkml:trace contextRef="#ctx0" brushRef="#br0" timeOffset="541">600 87 19,'0'0'30,"6"-12"0,-6 12-1,0 0-22,0 0-7,0 0-1,10 10 1,-6 4-1,-2 5 1,1 6 0,-2 7 0,2 7 1,-4 5-1,-1 5 1,0 1-1,-2-1 0,2-3 0,2-4 0,0-7 0,2-7 0,3-13 1,6-13-1,2-12 1,8-14-1,4-11 1,4-9-1,6-8 0,4-5 0,3-3 0,1 5 1,-3 5 0,-4 9 0,-7 8 1,-3 8-1,-8 9-2,-8 5-9,-10 11-16,0 0-5,-10 9 0</inkml:trace>
  <inkml:trace contextRef="#ctx0" brushRef="#br0" timeOffset="952">785 333 8,'14'12'27,"15"12"0,-2-1-14,2 5-2,5 6-2,-3 1-1,1 4 0,-6-4-1,3 3 1,-10-10-1,2 1 0,-6-8-4,-6-7-15,-9-14-20,13 11-2,-13-11 0</inkml:trace>
  <inkml:trace contextRef="#ctx0" brushRef="#br0" timeOffset="2043">1259 683 21,'0'0'24,"0"0"-9,14 1-2,-14-1 0,21 4-2,-7-3-2,4 4-2,1-4-1,4 4-2,-2-2-1,1 0 0,0-1-2,-4 1 0,-1-1-1,-6-2-2,1 3-5,-12-3-10,0 0-15,12 0 0,-13-9 1</inkml:trace>
  <inkml:trace contextRef="#ctx0" brushRef="#br0" timeOffset="2414">2000 294 2,'0'0'22,"11"-2"2,-11 2-10,0 0-8,3-9-1,-3 9 2,0 0 0,-16-4 1,16 4-1,-15 1 0,4 0-2,11-1-1,-13 2 0,13-2-1,0 0-1,-11 0 1,11 0-1,0 0 1,0 0-1,0 0-1,0 0 0,0 0-1,0 0 0,0 0 0,0 0 0,0 0 0,0 0-1,0 0 1,0 0 0,0 0 0,0 0 0,0 0 0,0 0 1,0 0-1,0 0 1,0 0 0,0 0 0,0 0 0,0 0-1,0 0 1,0 0 0,-17 2 0,6 2-1,-4 3 1,-2 4-1,-6 4 0,-2 6 1,-2 5-1,1 3 1,2 3-1,4 2 1,4 2-1,7 0 1,8-1-1,7-4 0,9-3 0,6-4-1,8-3-2,3-10-4,8-2-8,-2-9-13,-2-11-6,3-4 0</inkml:trace>
  <inkml:trace contextRef="#ctx0" brushRef="#br0" timeOffset="3025">2176 0 27,'0'0'30,"0"0"1,0 0-2,0 0-25,-5 14-3,6 2 0,-3 6 0,3 8 1,-4 5 1,2 9 0,-4 1 1,1 5-1,-3-3 0,2 0-1,0-9 0,3-3-1,1-9-1,6-9 0,8-12-3,5-10-1,10-7 0,3-8-1,5-2 1,2-5 1,4 1 1,-4 4 0,-5 3 3,-3 8 1,-11 6 2,-3 11 0,-8 7-1,-3 9 0,-8 6 0,-4 6-1,-2 5 0,-1 4 0,-4 0 0,0-1 0,-5-5 1,1-1 0,-7-9 1,1-3 0,-4-8-1,-1-5 2,-2-8-1,3-3-2,2-4-3,2-8-4,10 1-13,7-6-19,1-6-2,11 0 2,4-5-1</inkml:trace>
  <inkml:trace contextRef="#ctx0" brushRef="#br0" timeOffset="3606">2468 859 15,'0'0'34,"0"0"-1,0 0 2,0 0-20,12-10-7,-3 2-2,8 1-2,0-5-1,6 2-2,-1-5 0,3 1 1,0 0-1,-2-2 1,0 0-1,-2 0 1,-5 1 0,0 1 0,-4 3 1,0 2-1,-12 9-1,13-13 0,-13 13 0,0 0-1,9 9 1,-8 7-1,-1 4 1,1 7-1,-1 4 1,2 5-1,2 1 1,1 1 0,1-4-1,3-3 0,4-4-1,-1-11-2,10-2-12,0-13-22,-1-12 0,4-13-2,-4-13 2</inkml:trace>
  <inkml:trace contextRef="#ctx0" brushRef="#br0" timeOffset="4046">2756 75 37,'-16'13'37,"16"-13"2,0 0-1,0 0-18,0 0-13,0 0-2,0 0 0,0 0-1,0 0 0,0 0-1,0 0 0,0 0 0,0 0-2,0 0 0,0 0 0,0 0-1,-10 7-1,10-7 0,0 0-2,0 0-6,0 0-33,0 0 1,-13-10-1,-1-2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46.3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 20 7,'0'0'9,"0"0"-2,0 0-2,0 0 1,0 0-1,-9 3 1,9-3 0,-6 14-1,4-5 0,-2 6 0,-1 0 0,2 7 1,-3 0 2,3 5-1,-4-2 0,4 3-1,-2-3 0,5-2-1,2-6-2,7-4 0,6-9-2,5-7-1,6-7 0,2-5 0,4-6 0,-1-4 1,-2-3 0,-3 2 0,-6 2 1,-3 3 1,-7 2 1,-2 7-1,-4 0 0,-4 12-1,6-10 0,-6 10-1,0 0-1,0 0 0,4 10-1,-4-10 1,2 18 0,0-5 1,-1 3 0,1 5 1,-1 2 0,1 3 0,-1 3 1,-1 2-1,1 0 1,3-2-1,-1-4 0,5-3-1,0-7 0,3-5-1,5-8-1,-3-12-5,8 2-13,-2-6-16,-6-8-2,-1 1 1</inkml:trace>
  <inkml:trace contextRef="#ctx0" brushRef="#br0" timeOffset="1232">595 67 7,'0'0'15,"0"0"0,0 0-2,0 0-2,0 0-1,0 0-2,3 17 0,-2-8-2,3 8-1,-1 4-1,3 8 0,0 8-2,-1 7 0,1 4 0,1 4 0,-2 0 0,0-1 0,-3-5 1,2-7-2,-4-8 1,3-8 0,-3-6 0,2-8-1,-2-9 0,0 0-1,-2-12 2,-1-4-1,-1-7 0,-1-3 1,-4-6-1,1-4 1,-1-3-1,0-2-1,3 2 0,2-1 0,4 2-1,3 3 1,7 4-1,1 2 0,5 6 0,5 4 0,5 4 1,1 4-1,1 4 1,3 5-1,-1 5 0,-1 5 1,-1 4 0,-3 5 0,-5 2 0,-1 3 0,-7 1 1,-2-1 1,-7 1 0,-3 1 2,-7-4 1,-3 0-1,-10-5 1,-4 0 0,-8-5 0,0-1-2,-6-5 1,3-1-4,2-1-4,-1-5-4,11 1-19,5 1-10,2-6-1,16 7 1</inkml:trace>
  <inkml:trace contextRef="#ctx0" brushRef="#br0" timeOffset="2654">1083 412 8,'0'0'9,"-4"10"-1,4-10 1,0 0-2,0 0 0,0 0-2,0 0 0,0 0-1,0 0 0,0 0-1,0 0 1,0 0-1,0 0 0,0 0-1,0 0 0,0 0 0,0 0-2,0 0 0,0 0 1,0 0-1,0 0 2,0 0 1,0 0 0,0 0 0,0 0 1,12 7-1,-12-7 0,0 0 0,0 0-1,9 0 0,-9 0-2,0 0 1,0 0 1,0 0 0,9 0 1,-9 0 0,0 0 0,0 0 1,0 0 0,0 0 0,13-1-1,-13 1 0,20-2 0,0 1-1,4-2 0,8 1 0,5-2 0,7 1-1,2-1 0,1 1 0,-3-1 0,-2 1 0,-7-1 0,-7 2-1,-7-1 1,-5 1-2,-6 2-1,-10 0-4,0 0-16,0 0-13,0 0-3,-17 2 3</inkml:trace>
  <inkml:trace contextRef="#ctx0" brushRef="#br0" timeOffset="7020">2112 17 14,'11'-9'20,"0"4"0,-11 5 0,10-7 0,-10 7-2,0 0-2,-22-2-3,11 9-5,-9-1-5,-2 2-1,-3 2-2,-1 2 1,-2 1-1,3 4 1,0-2-1,2-1 1,4 0-1,4-3 0,5 0 0,10-11 0,-11 16-1,11-16 0,11 16 0,2-10-1,11 4 0,3-2 0,7 4 0,3-2 0,5 4-1,-5-1 1,-1 5 0,-4 0 0,-7 1 1,-7 2 1,-8 1 2,-6 1-1,-9-2 3,-3 4 0,-12-6 0,-4 3 1,-10-5 0,-1 3-1,-7-5 0,2-2 0,1-3-3,5-3 0,6-2-3,5-7-4,12 1-5,11 1-18,-6-21-9,20 7 1,3-7 0</inkml:trace>
  <inkml:trace contextRef="#ctx0" brushRef="#br0" timeOffset="7521">2358 407 12,'13'24'30,"-10"-11"0,7 2 1,-10-15-21,10 15-7,-1-14-1,3-5 0,2-4 1,-1-5-1,5-3 2,-1-4-1,3 0 1,-4-3 0,1 3-1,-4 1 0,-2 4 0,-4 4-1,-7 11 0,9-10-1,-9 10 0,9 5-1,-9-5-1,11 14 0,-7-4-1,3 2 1,-1 2 0,0 2 1,0 2-1,-1 1 1,-1 1-1,0 3 1,-1 1 0,1 2 0,0 1 0,2-1-1,-2-2 1,1 0-1,1-3 0,0-3 0,-2-4-2,3-1 1,-7-13-1,8 14 0,-8-14 0,0 0 2,0 0-1,0 0 1,0 0 1,0 0 0,0 0 0,6-12-1,-6 12 1,-1-10-1,1 10 0,0 0 0,3-9 0,-3 9 1,0 0 0,0 0-5,0 0-15,1-14-12,-1 14 2,-2-25-1</inkml:trace>
  <inkml:trace contextRef="#ctx0" brushRef="#br0" timeOffset="8132">2607 54 42,'0'10'37,"3"0"0,-3-10 0,0 0-25,0 0-11,0 0 0,0 0 0,0 0 2,0 0-3,0 0-1,0 0-8,0 0-16,0 0-12,13-1-1,2-1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55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68 424 1,'10'29'27,"-11"-5"1,4 16 1,-5 5-19,-7 8-7,2 6 1,-6 2-1,0-1-2,-1-8-15,7-1-14,-8-22 0,13-6-1</inkml:trace>
  <inkml:trace contextRef="#ctx0" brushRef="#br0" timeOffset="351">433 300 7,'-5'17'22,"-8"2"1,3 1-14,5 8-1,-2 2 3,6 6 1,-2-2 1,9 4-1,1-9 0,14-4-4,5-11-4,9-10-3,5-10-1,4-10-1,1-9 0,-2-7 0,-4-4 0,-8-1 3,-10-2 0,-9 7 2,-12 0 1,-5 8-1,-12 3 1,-2 10-2,-9 5 0,-3 9-2,-4 6-1,-4 7-2,3 9-4,-2-4-5,10 6-11,4-2-14,5-10-1,11-6 1</inkml:trace>
  <inkml:trace contextRef="#ctx0" brushRef="#br0" timeOffset="691">725 27 40,'13'-21'35,"-1"13"0,-12 8-12,0 0-12,-1 26-6,-7-1-2,0 10-2,-1 7-1,-1 9 0,-2 4 1,2 3 0,2-1 1,4-3-1,1-7 0,7-9-1,9-7-5,0-15-13,7-12-17,10-6-2,0-10 2</inkml:trace>
  <inkml:trace contextRef="#ctx0" brushRef="#br0" timeOffset="931">994 498 0,'0'0'26,"0"18"4,0-18-7,0 0-7,-9 0-5,4-11 1,8 0-2,-3-8 0,7 0-2,-1-4-4,5 2-1,3 1-3,1 4 0,1 4 0,-2 6 1,-1 7 0,-1 6 0,-5 4 1,2 7 1,-8 1 1,1 4 2,-5 1-2,-1 2 1,-3-4-1,-1-1 0,-3-6-1,-1-2-1,1-8-2,-3-9-3,14 4-3,-20-23-7,17 9-12,-2-6-8,5-2-5,2-2 5,6 5 7</inkml:trace>
  <inkml:trace contextRef="#ctx0" brushRef="#br0" timeOffset="1242">1094 360 1,'27'-8'21,"-4"-1"-1,1 2-4,0 4-1,-5-3-1,2 7-2,-10-2-1,3 6-1,-14-5 0,10 11-1,-9-2-1,3 6-3,-5-2 0,3 6-2,-4 1 1,3 3 0,0-1 0,1 2-1,0-4 0,3 0 0,3-6-1,5-4 1,6-6-2,4-8 0,5-6 0,4-5-1,4-4 0,0-2 0,-4 0-1,-3 3 1,-5 3 0,-8 5 0,-3 6 1,-4 7 0,-9-3-1,4 22 1,-1-7 0,-1 5 0,3 2-1,3 0 1,0-2-1,3-3 1,2-4-1,2-5 1,1-4-1,-1-8 1,0-7-1,-1-7 0,0-4-2,-5-13-4,6 3-10,-4-7-25,-5-5 2,1 3-2,-4-1 1</inkml:trace>
  <inkml:trace contextRef="#ctx0" brushRef="#br0" timeOffset="2093">1951 379 34,'5'-19'31,"4"5"3,-3 3-15,-4-3-8,-2 14-2,4-11-2,-4 11 0,0 0-1,-1 20 0,-4-4 0,1 8-4,0 2 0,2 4-1,1 2 0,2-1-1,2-3 2,6-4-1,5-8 1,5-10-1,6-9 0,4-9 0,2-6 0,2-5 0,1-4-1,-3-1 1,-3 2-1,-5 5 2,-8 4-1,-2 5 2,-13 12-2,11-8 0,-11 8 1,5 10-2,-3 0 1,2 3-1,0 3 0,1 5 0,0 4 2,0 5-2,-2 2 2,1 5-1,0-1-1,-2 0-3,6 6-16,-1-11-22,0-13 1,3-10-2,1-18 0</inkml:trace>
  <inkml:trace contextRef="#ctx0" brushRef="#br0" timeOffset="2854">2483 660 23,'-11'10'15,"11"-10"3,-10 14 2,8-3 0,2-11-2,-3 13-3,3-13-2,8 14-2,4-10-4,8 3-1,4-4-1,7 1-3,5 0-1,6-2-2,5 2-6,-6-8-12,4-2-18,4-1-1,-5-12 1</inkml:trace>
  <inkml:trace contextRef="#ctx0" brushRef="#br0" timeOffset="3125">3351 329 20,'0'0'31,"0"0"1,-18-1 2,6-5-17,-9-3-11,1 4 0,-9-3 1,0 5 0,-7-2 0,1 9 0,-3-1-2,-1 3-3,1 2-1,1 1 0,7 1-2,4-1 0,10 2 0,5 1-1,11-1 1,7 0-1,10 2 0,6 2 0,5 2 1,2 2-1,3 3 1,0-1 0,0 6-1,-2-1 1,-3 3-1,-6-3 1,-5 1 0,-3-2 1,-10-2 1,-5 0 1,-9-5 1,-5 0 0,-10-6 2,-1 2-1,-6-6-1,1 0 0,-2-4-2,2-4-2,4 2-2,1-8-4,13 6-13,-1-5-18,5-5-1,9 10 1,2-25 0</inkml:trace>
  <inkml:trace contextRef="#ctx0" brushRef="#br0" timeOffset="3725">3216 907 6,'5'18'20,"-5"-18"-5,18 5-10,-4-7 0,4-4 1,3-5 1,3-5 1,1-2 2,0-4 3,1 2-2,-6-5 0,2 9 0,-10-4 0,4 11 0,-12-3-1,-4 12 0,0 0-5,11 8-1,-10 7-3,-1 7-1,1 3 1,0 4-1,3 4 0,2 2 0,5-1-2,2-7-2,10-4-12,2-13-21,0-13 0,4-10-2,-4-17 1</inkml:trace>
  <inkml:trace contextRef="#ctx0" brushRef="#br0" timeOffset="4076">3552 268 53,'-12'7'37,"0"-4"0,12-3 0,0 0-30,0 0-3,0 0-1,0 0 1,0 0 0,0 0-1,0 0-1,0 0-2,0 0-6,0 0-32,-15 0-2,-4-6-1,-6-3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02.0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0 16,'0'0'15,"0"0"1,0 0 0,0 0 0,0 0-1,0 0-2,-6 13-2,4 0-2,-3-1-3,1 8-2,-1 4-1,-1 9-1,-2 6 1,-2 9-2,-1 8 1,-2 7 0,-5 3 0,3 1 0,-1-5 0,3-6-2,3-9-1,0-12-5,9-10-7,2-15-14,-1-10-8,18-22 0,-6-4 0</inkml:trace>
  <inkml:trace contextRef="#ctx0" brushRef="#br0" timeOffset="340">399 330 3,'0'0'26,"0"0"-7,0 0-4,0 0-2,0 0 1,0 0-1,-6 11-2,6-11-2,-4 22-3,1-6-2,1 8 0,-3 3 0,4 5 1,-3-2-1,3 1 0,-2-2-2,1-5-3,3-2-7,-1-22-8,0 0-19,0 0-1,5-23 1</inkml:trace>
  <inkml:trace contextRef="#ctx0" brushRef="#br0" timeOffset="681">631 216 19,'0'16'29,"0"-2"-7,-2 1-5,5 9-3,-3 2-2,3 8-3,-2 0 0,3 9-2,0-4-1,4 1 0,-2-3-2,2-3 0,-2-9-1,3-4-1,0-9 1,4-8-1,-2-11 2,2-7-2,-3-7 0,4-3 1,-3-6-1,3-1-1,-4-1 0,-2 3-1,2 4 0,-2 3-2,1 5-1,-3 1-2,7 8-10,-7-1-14,3 3-9,4 5 0,-13 1 1</inkml:trace>
  <inkml:trace contextRef="#ctx0" brushRef="#br0" timeOffset="991">984 403 16,'16'0'26,"7"4"-6,2-4-6,2-1-4,1-1-4,1-2-1,0 1 0,-6-3 0,0 3 2,-8-3 0,-1 4 0,-14 2 1,14-11-1,-14 11-2,-1-14-1,1 14-1,-14-15-1,4 8-1,-5 1 0,0 2 0,-5 4-1,-2 4 0,1 5 0,-3 5 0,1 7 0,2 6 0,0 5 1,0 5-1,2 3 2,1 1-1,4-1 0,2-3 1,7-2 1,5-6-1,7-5 0,6-7 0,11-5 0,7-4-1,6-5 1,8-4-1,1-3-2,1-1-3,-5-5-8,1 2-25,-6 2-1,-9-4-1,-5 1 0</inkml:trace>
  <inkml:trace contextRef="#ctx0" brushRef="#br0" timeOffset="2784">1544 764 9,'0'0'29,"0"0"-7,0 0-6,0 0 0,0 0-3,0 0-1,0 0-3,0 0-1,0 0-3,14 1 0,2 0-2,1-1-1,6 1 0,2-2 0,4 0 0,0 0 0,-1 0 0,-6 0-1,-2 0 1,-4 1-1,-5 0 0,-11 0 1,11 1-1,-11-1 0,0 0 2,0 0-2,0 0-1,0 0 0,0 0-1,0 0-5,0 0-8,0 0-23,0 0-1,-6-9 2,11-1-2</inkml:trace>
  <inkml:trace contextRef="#ctx0" brushRef="#br0" timeOffset="3344">2093 661 29,'14'-8'30,"13"-2"1,6-13-17,2-8-9,6-3-1,1-6-2,2-3-1,-4-1 1,-1 5 1,-11 2 1,-3 8 1,-9 0 0,-2 6 0,-8 2-1,-2 3 1,-7 1-2,-1 3-2,-1 1-1,-3 3-1,8 10 1,-18-14-1,9 10 0,-1 3 1,-2 2-1,1 3 1,-3 4 0,-1 4 1,1 4-1,-2 7 0,1 4 0,0 7 1,1 5 0,-2 8 0,2 3 1,3 4-1,1-2 1,3 1 0,6-5-1,3-6 1,5-5-2,7-9 0,7-7-2,4-12-3,12-2-12,5-7-19,-5-9 0,6 0 0</inkml:trace>
  <inkml:trace contextRef="#ctx0" brushRef="#br0" timeOffset="3885">2758 725 8,'0'0'18,"-12"5"-7,12-5 0,0 0 1,-8 11 1,8-11 2,0 0-1,0 0-3,20 5-3,-7-14-2,6 0-1,2-8-1,4-1 0,2-7-1,1-2-1,-3 1-1,-3 2 1,-5 2 1,-2 6 0,-4 3 0,-11 13 0,9-7 0,-7 18 0,-2 2-1,0 8 0,2 4-2,0 4 0,0 2 0,4 2 0,1-2 0,2-4-2,6-4-2,-2-12-12,4-9-20,7-7-1,-1-14 1,4-9-1</inkml:trace>
  <inkml:trace contextRef="#ctx0" brushRef="#br0" timeOffset="4356">2987 206 47,'0'0'41,"-3"15"-2,3-15 2,0 0-23,0 0-12,0 0-2,0 0 0,0 0-1,0 0-1,0 0 0,-4 11-1,4-11 0,0 0-1,0 0 0,0 0-1,0 0-2,-10 4-6,10-4-33,-15 9 1,4-6-2,-4 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11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0 24,'0'0'26,"0"0"0,0 0-17,0 0-5,0 0 0,0 0 1,0 0 1,-7 14-1,7-14 1,-7 14 0,0-4-2,0 7 0,-1 4-3,-1 6 1,-3 7-1,-2 8 1,-2 7-1,0 10 0,-3-1 1,1 5 0,1-5-1,1-1 1,1-11-2,3-9-3,8-7-6,1-14-13,3-16-13,16-8 1,-5-9 1</inkml:trace>
  <inkml:trace contextRef="#ctx0" brushRef="#br0" timeOffset="360">409 291 23,'0'0'26,"0"0"-5,0 0 0,0 0-3,0 0-2,0 0-4,-6 15-4,3-4-4,-2 3 0,1 5-2,-2 0 1,2 4 0,-2 1-1,0 1-1,-1-2 0,4-4-5,3 1-5,-2-8-19,2-12-7,0 0-4,14-4 3</inkml:trace>
  <inkml:trace contextRef="#ctx0" brushRef="#br0" timeOffset="641">627 290 20,'0'0'30,"0"0"0,0 0 2,3 10-24,-2-1-4,-1 0 0,2 8 0,0 1 0,2 7 1,0-1 0,2 6-2,0-5 0,3 2-2,-2-6 1,4-1-1,-2-7 1,5-5-1,0-9 0,4-9 0,-2-6 0,4-7 0,0-4 0,1-4 1,-3-2-1,0 0 2,-4 1-2,-1 7 1,-1 5-1,-5 4-1,-1 6-2,-1-1-5,6 11-14,-11 0-16,14 1-1,-14-1 1</inkml:trace>
  <inkml:trace contextRef="#ctx0" brushRef="#br0" timeOffset="1011">1120 362 5,'19'-1'29,"8"2"0,-9-10 1,1-2-19,3 5-3,-6-5 0,2 1-1,-10-2 0,-8 12 0,10-20-1,-10 20-1,4-19-3,-4 8-1,0 2-1,0 9 0,-8-16 1,8 16-1,-16-11 1,4 8-1,0 1 0,-3 3 0,-1 1 0,0 1 0,0 3-1,0 1 1,2 5 0,-1 1 0,1 2 0,0 3 1,2 1 0,-1 3 0,3 0 1,1 0-1,5 0 1,4 4-1,2-5 1,4 0-2,5-2 3,7-1-3,1-3 1,8-2-1,-1-1 1,4-6-1,1 0 0,2-3 0,-4-1 0,0-1-2,1 2-2,-7-6-8,0 2-25,1-1-2,-5-2 3,2 0-2</inkml:trace>
  <inkml:trace contextRef="#ctx0" brushRef="#br0" timeOffset="1913">1717 504 17,'-12'-7'15,"12"7"-2,0 0-1,-9-2 2,9 2 0,0 0 0,0 0-3,0 0 0,0 0-3,0 0 0,0 0-2,21-1-1,-12 1-2,6 0 0,0 0-1,4 5 0,-2-2-2,1 2-1,-2-4 2,0 5-1,-1-4 0,-1 4 0,0-3 0,0 0 0,-1 1-1,-3-1-1,5 4-3,-15-7-7,22-1-19,-9 1-6,-4-4 2</inkml:trace>
  <inkml:trace contextRef="#ctx0" brushRef="#br0" timeOffset="2704">2190 315 17,'0'0'21,"0"0"-5,0 0-4,0 0-2,0 0 0,0 0-3,0 0-1,0 0-1,0 0 0,0 0-1,4 13 1,-4-4-1,2 9 0,-2 0-1,3 9 0,-2 5-1,2 6-1,-1 2-1,0 6 1,-2-2 0,2 0 0,-2-2 0,0-6 0,-1-5 0,1-7 2,-2-8-2,2-16 1,0 0-1,0 0-1,-7-25 1,5-2 0,0-7 0,3-3-1,1-6 0,1-1 1,4-1 0,0 3-1,2 2 1,4 4 0,-1 4 0,3 2 1,-2 6-1,2 3 0,4 4-1,0 3 1,0 3-1,2 3 0,0 5 0,0 2 0,1 3 0,-2 3 0,-3 1 0,1 4 0,-5 2 1,-1 1-1,-5 1 1,-3 4 0,-6 1 1,-3 3 0,-9 3 1,-1 1-2,-7-3 2,-4 3-2,-4-5 2,1 0-1,-2-4 0,-1-3-1,3-7 1,0-2-2,5-3-1,0-3-2,8 1-15,0-6-21,-1-7 0,4-5-2,-4-6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39.7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 10,'40'1'20,"4"-3"-15,10 2 0,10-2 3,8 2 0,11 0 1,8-1 1,11 2 2,2-2-1,10 4 0,2-3-2,5 3-1,-2-2-2,-2 3-1,-8-3 0,-4 4 0,-15-5-1,-9 4-1,-17-4 0,-10 3-2,-17 3-3,-10-5-6,-13-1-22,-14 0-6,-15 3 1,-7-9-2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41.3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147 111 0,'0'0'9,"0"0"-1,0 0 0,0 0 2,0 0 0,0 0 1,0 0 1,0 0-2,0 0 0,0 0-3,0 0-2,0 0-2,0 0-1,0 0-1,0 0-1,0 0 0,0 0 1,0 0 0,0 0 0,0 0 1,0 0 0,0 0 1,0 0-1,0 0 0,0 0 0,0 0-1,0 0 0,0 0 0,11-7-1,-11 7 0,0 0-1,0 0 1,0 0 0,0 0 1,0 0-1,0 0 1,0 0 0,10 3 0,-10-3 0,24-1 1,-2-2-1,10 0 0,13-3-1,8-2 0,17 0 1,10-1-1,12-2 0,8 1 1,5-2 0,2 4 0,-2-1 1,-2 3 0,-10 0 1,-5 2-1,-12 2 1,-6 2-1,-13 0 0,-6 2-1,-12-1 0,-6 3-1,-11-3 0,-4 2 1,-18-3 0,11 1-1,-11-1 1,0 0-1,-17 1-1,4-2 0,0 3-2,-2-5-5,3 3-20,-4 2-8,-4-8 2,1-2-1</inkml:trace>
  <inkml:trace contextRef="#ctx0" brushRef="#br0" timeOffset="3685">0 1100 3,'0'0'9,"0"0"-1,0 0 1,0 0 0,0 0-1,0 0 0,0 0-2,0 0 0,0 0-1,0 0-2,0 0 0,0 0-1,0 0 0,9 2 2,-9-2 0,0 0-1,0 0 1,0 0 0,0 0 1,9 0-1,-9 0-1,0 0-1,11-1 0,-11 1-1,11 0 0,-11 0 0,14 0 0,-14 0 0,13 0 0,-13 0 0,11 0 1,-11 0-1,11 0 0,-11 0 0,0 0 0,11 1-1,-11-1 0,0 0 1,12 2-1,-12-2 1,0 0-1,9 0 1,-9 0 0,0 0 0,0 0 0,0 0 0,0 0-1,0 0 1,0 0-1,0 0 0,0 0 0,0 0 0,0 0 0,0 0 0,0 0 0,0 0 0,0 0 0,0 0 0,0 0 0,0 0 1,0 0-1,0 0 0,0 0 0,9 1 0,-9-1 0,0 0 1,0 0-1,0 0 1,0 0-1,0 0 1,0 0 0,0 0-1,0 0 1,0 0-1,0 0 0,0 0 1,11 1-1,-11-1 0,0 0 0,0 0 0,9 1 0,-9-1 0,0 0 0,11 1 1,-11-1-1,11 1 0,-11-1 0,13 1 0,-13-1 0,18 2 1,-8-2-1,1 1 1,2-1-1,1 1 1,1-1-1,-1 1 1,2 0 0,1-1-1,0 1 1,1 0-1,-1 1 1,1-1-1,-2-1 0,3 1 1,-3-1-1,1 1 0,-2-2 1,2 1-1,0-1 0,2 1 1,0-3-1,1 2 0,5 0 0,1 1 1,3 0-1,0 0 1,3 1-1,3 0 0,0 1 0,5-1 1,-2-1-1,0 0 0,0 0 0,0 0 1,0-1-1,-1 1 0,2-2 0,-2 1 1,-3 0-1,1-1 0,1 0 1,1-1-1,-2-1 0,0 1 1,0-1-1,0 0 0,1 0 1,3-1-1,-2 1 0,2 0 0,1 0 0,0 0-1,1 0 1,1 1 0,-3-1 0,-1 2 0,2 0-1,-3 0 2,1 1-1,1 1 1,-3 0-1,1 0 1,2 0-1,3 1 1,0-1-1,-1-1-1,1 1 1,-2-1 0,-1 1-1,-1-1 1,-2-1 0,-3 1 1,0 0-1,1 1-1,-3-1 1,-31 1 0,72 0 1,-72 0-1,69 1 0,-69-1 0,60-1 1,-60 1 1,50-7-1,-50 7 1,0 0-2,53-13 1,-53 13-1,0 0 0,48-18 0,-48 18 0,0 0 0,0 0 1,0 0-1,46-9 0,-46 9 1,0 0-1,0 0 0,0 0 0,0 0 0,0 0 1,0 0-1,0 0 0,0 0 0,0 0 0,0 0 0,0 0 0,0 0 0,42 0 0,-42 0 0,0 0 0,41-1 0,-41 1 1,0 0-1,0 0 0,0 0 0,45-2 1,-45 2-1,0 0 0,0 0 0,0 0 0,0 0 0,0 0 0,0 0 0,0 0 0,0 0 1,0 0-1,0 0 0,0 0 0,0 0 0,0 0 0,0 0-1,0 0 0,0 0-1,0 0 0,0 0-3,0 0-3,0 0-11,0 0-18,0 0 0,0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56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 21,'0'0'11,"0"0"1,0 0 1,8-9-2,-8 9-1,0 0 0,0 0-4,0 0-2,0 0-1,0 0-2,0 0 0,0 0 0,0 0-1,0 0 0,0 0 0,12 1 0,-12-1 0,18 2 1,-3-1-1,4 0 1,5 2 0,9-1 0,8 0 0,8 2 1,8-1 0,8 1-1,8 1 1,5 0 0,8 0-1,3-1 0,2 3-1,1-2 1,-2 0-1,-1 0 0,-3 0 0,-5-2 1,-6 2-1,-8-3 1,-8 0 0,-9-1 0,-8 0 2,-10-1-1,-7 1 1,-9-2 1,-3 2 0,-13-1 0,0 0-1,0 0 0,0 0-1,0 0-1,0 0-2,0 0-2,0 0-4,0 0-13,-4 13-15,-8-16 0,2-4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07.4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17 23,'0'0'24,"0"0"-9,0 0-12,-9-4-2,9 4 0,0 0 1,0 0-1,-10-7 3,10 7-1,0 0 0,0 0 3,-9-8-2,9 8 1,0 0 1,0 0-1,0 0 0,0 0 0,0 0-1,0 0 0,0 0-2,0 0 0,0 0-1,0 0-1,0 0 0,0 0 0,0 0 0,0 0 0,0 0 0,0 0 1,0 0 0,0 0 1,0 0 0,0 0 0,0 0 0,0 0 1,0 0-1,0 0 0,0 0-1,0 0 0,0 0 0,0 0 0,0 0 0,0 0-1,10 4 0,-10-4 1,18 9 0,-2-4 1,3 0-1,10 1 1,8-2 0,11 2-1,13-1 1,10 0-1,9-1 0,12-1-1,7 2 0,7-3 0,3 0 0,1-1 1,-5-2-1,-3 0 0,-7-1 1,-8-1 0,-11 1 2,-10 1-2,-9 0 1,-8 0-1,-9 1 0,-4 1 1,-8 0-1,-5 1-1,-6 2 1,-2-2 0,-6-1-1,-9-1 1,9 2 0,-9-2-1,0 0 1,0 0 0,0 0 0,0 0-1,0 0 0,0 0-2,3 17-16,-6-5-20,-13-13-1,-8-16-3,-22-27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2:21.3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108-1 7,'17'0'6,"-1"0"-6,6 1-3,4 2-2,1 0 0</inkml:trace>
  <inkml:trace contextRef="#ctx0" brushRef="#br0" timeOffset="110">396 159 5,'-5'34'5,"-4"7"-1,-7 3 0,-5 9-2,-8 3 0,-5 4 0,-6 3-1,-1 0 0,-2 1-1,3 1 1,3 1 1,7-4-1,5 0 0,9-1 1,7-2-1,6 4 1,4-2-1,6-2 1,5-2 0,3 1 0,3-2 0,3-3 0,2 1-1,3-1 1,2 1-1,0 2 0,2 2 1,2 4-1,4 1 0,1 5 0,7 4-1,-1 1 1,2 4 0,-3 3 0,-4 4 0,-7 2 1,-11 4 1,-13 0 1,-17 3 0,-14 5 1,-13 6 2,-15-1-1,-7 4 0,-10-2 1,1 4-2,1-4 0,9 2 0,11-4-2,13-3 0,19-7 0,17-5-1,18-7-1,18-8 1,13-8 0,10-8 0,6-9 1,6-4 0,-5-4 0,-2 1 2,-13-2 0,-7 9 0,-17 0 1,-12 11 2,-20 2-3,-11 9 0,-16 1 0,-9 7-1,-9 2-2,1-2 1,-2-3-2,5-5 0,11-3-1,10-8 2,14-4-2,15-8 0,12-6-1,-18-41 0,70 71 0,-24-45-1,5-7-1,-1-3-3,8-1-6,-9-10-30,0-12 2,-7-7-2,-9-18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3:08.9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23 13,'0'0'9,"2"11"-1,-2-11-1,0 0-1,-4 15-1,4-15-1,-1 13-1,0-3-2,1 0 1,0 0-1,0 6 1,1 6 0,0 7 0,0 5 0,0 8 0,0 6 0,0 6 0,1 7 0,0 0 0,1-5 0,0-3 0,0-7 0,0-4 1,-1-9-1,0-9 0,0-6 0,0-6 0,-2-12 0,1 15-1,-1-15-1,0 0-3,0 0-5,0 0-11,2-18-8,3 6 1</inkml:trace>
  <inkml:trace contextRef="#ctx0" brushRef="#br0" timeOffset="441">0 507 2,'9'-25'18,"11"-3"-4,6-3 0,7-7-1,9-3-1,4-3 0,5 4-1,0-2-3,2 7 0,-7 1-1,-1 6-2,-12 3-1,-3 9-1,-5 2 0,-8 5-1,-2 1 0,-15 8-1,9-9 0,-9 9 0,0 0 0,0 0-2,0 0-3,0 0-4,-16 13-5,7-6-8,0 1-11,-4 6-1</inkml:trace>
  <inkml:trace contextRef="#ctx0" brushRef="#br0" timeOffset="801">33 465 0,'17'5'19,"-3"-3"-11,7 4-2,1 1 2,1 3 0,3 4 0,2-1 1,0 5-1,-1 0 1,1 4 0,-4 1-2,4 3-1,-2-4-2,2 4 0,-2-2 0,0-1-2,-3-4 0,-2-1 0,-4-5 0,-2-1-1,-4-4 1,-11-8 0,12 8 0,-12-8 0,0 0 0,0 0-2,0 0-5,-3-10-12,-2-3-14,3 0-1,-2-10 0</inkml:trace>
  <inkml:trace contextRef="#ctx0" brushRef="#br0" timeOffset="1532">927 109 7,'0'0'9,"5"20"0,-3-2 1,0 7 1,-1 6-1,-1 8 0,-1 11-2,-4 6-1,1 5 0,-3-3-2,1 1-1,-1-4-1,1-4 0,0-11-1,3-7 1,-1-10 0,5-8 1,-1-15 0,-2 12 1,2-12-1,2-18 0,0-1 0,0-6-1,-1-8 0,0-5-2,-1-5 0,1-2-1,-2-2 0,-1 2 0,-1 0 1,1 6-1,0 2 0,0-1 0,5 5-1,3 1 1,3 4-1,4 0 1,5 5-2,2 0 2,4 3-1,5 8 0,0 2 1,0 3-1,-1 6 1,-3 3-1,-3 6 1,-1 2 0,0 2-1,-9 2 1,2 5 0,-2 3 0,-3-1 0,-7 0 1,-2-3 0,-1 1-1,-8 0 2,2 1-2,-12-7 2,-3 1-1,-4-3 0,2 0-1,-1-1 1,-4-3-1,3-1 1,2-1-1,5-3 1,3-1-1,5 0 0,11-1 0,-10-2-1,10 2 1,0 0-1,17 1 1,-1 1-1,7 1 1,5 1-1,4 2 1,7 2 0,4 1-1,0 1 1,0 2 0,-3 3 0,-4 2-1,-2 1 1,-3 4 0,-6 2 0,-4 0 0,-6 2 1,-3 0-1,-5-1 0,-4-1 1,-6-2-1,-4 0 1,-8-3-1,-3 0 1,-8-1 0,-7-2 1,-5-2-1,-2-3 1,-4-4 0,-1-1 0,-1-6 0,1-2-1,4-5 1,7-1-1,3-1-1,5-1 1,4 2-1,5-1-1,7 4-1,1-5-6,9 10-11,9-8-16,1-1-1,9 1 1</inkml:trace>
  <inkml:trace contextRef="#ctx0" brushRef="#br0" timeOffset="2914">2122 100 14,'-2'11'11,"2"-11"0,1 15-1,1-5 1,-1 6-2,1 8-1,-2 4 0,1 10-1,-5 10-1,0 6-1,-4 5-1,1 8-1,-4-5 0,2-1 0,-1-5-2,1-6 0,4-8 0,0-10-1,4-6 1,-1-9 0,3-2-1,-1-15 1,1 13-3,-1-13-3,2-10-7,-2 10-11,-2-30-7,6 15 1</inkml:trace>
  <inkml:trace contextRef="#ctx0" brushRef="#br0" timeOffset="3415">2125 419 5,'0'0'10,"0"0"-2,0 0-1,0 0-1,0 0-1,0 0 0,0 0 1,0 0 0,0 0 1,0 0 0,16-1-1,-2 1 1,7-2-2,8 1-1,5-3 0,11 0-1,4 0 1,9 1-1,4-2 0,4 2 1,2 0-1,2 3 1,-2-1-1,-1 4 0,-6-1 0,-3 2-1,-7-1 1,-6 1-1,-9 1-1,-7-2 1,-8-1 0,-5 1-1,-6-2 1,-10-1 0,10 1 0,-10-1 0,0 0 0,0 0 0,0 0 0,0 0-2,0 0-3,-12-2-11,12 2-20,-14-6-2,3-3 1,2 1-1</inkml:trace>
  <inkml:trace contextRef="#ctx0" brushRef="#br0" timeOffset="6199">4156 0 6,'0'0'16,"-15"4"0,3-2-4,-3 0-3,1 3-2,-6-1-1,3 2-1,-5-1-1,1 2 1,0 0-2,-3 1 0,-4 0-1,4 2 1,-3 1 0,1 1-1,1-2 1,-2 5-1,-1 6 1,4 3-1,1 4 1,-1 2-1,1 3 0,3 3 0,1 4 0,4 0 0,6-3 0,3 0 0,8-1 0,4 0 0,5-2 0,8 0 0,3-3 0,8-2 0,5-4 0,6-2 0,2-5-1,5-3 1,3-5-1,1-4 0,4-5 0,0-4 0,-2-5 0,-2-4 0,-3-7 0,-4-3-1,-6-5 1,-6-1 0,-8-3 0,-8 0 0,-5-1 0,-7 2 0,-7 1 0,-6 5-1,-6 1 1,-8 3-1,-6 6 1,-7 4-1,-7 5 0,-5 4 1,-4 5-1,-1 5 0,-1 1 0,0 1 0,7 2 0,8-3 0,7-1-1,7-1 1,6-3 0,8-3-1,10-2-2,0 0-9,0 0-22,16-3-3,-16 3 2,17-9-1</inkml:trace>
  <inkml:trace contextRef="#ctx0" brushRef="#br0" timeOffset="7942">2471 744 26,'0'0'14,"9"8"-1,-9-8-1,12 8-3,-1-3-3,-1 7 0,6 3-2,3 6 0,2 1 0,4 7-1,3 1 1,2 7-1,-1 2 0,8-1 0,-5-2-1,1-1-1,0-3 0,-1-4 1,-2-3-1,-4-4 0,-4-7-1,-5-2 1,-4-4 1,-3-2 0,-10-6 0,0 0-1,0 0 0,0 0-1,-12-15-6,-3-1-9,-4-5-15,-1 5-1,-8-6-1</inkml:trace>
  <inkml:trace contextRef="#ctx0" brushRef="#br0" timeOffset="8352">2468 1177 10,'0'0'17,"0"0"-7,0 0 0,0 0 1,0 0 1,0 0-1,0 0 1,-6-14-1,6 14-2,10-25 0,0 9-3,2-10-1,9-2-1,4-5-1,5 0 0,4-8-2,2 6 1,0 2 0,2 4 0,-8 4-1,-2 5 1,-9 3 0,-3 6 1,-7 7-1,-9 4 1,9-6-1,-9 6-1,0 0 0,0 0 0,0 0-1,0 0 0,0 0 0,0 0-1,0 0-1,-5 11-2,8 0-12,-2 1-19,-6-1-2,0 1 1,-6-10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2:23.0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89 14,'0'0'21,"0"0"-8,0 0-9,0 0-3,10 9-1,-10-9-1,6 13 2,0-3 3,-3 4 1,1 4 2,-2 4 2,1 7 1,-3 4 0,3 10-1,-6 2 0,3 9-2,-2-1-1,4 4-1,-3-1-2,4-3 0,-1-6 0,1-4-1,-2-8 1,3-4 0,-3-8 0,1 0 0,-2-7 0,0-3 0,0-3-1,0-10-1,0 16-3,0-16-14,-7-10-19,13-3-3,-1-12 1,8-5 1</inkml:trace>
  <inkml:trace contextRef="#ctx0" brushRef="#br0" timeOffset="590">507 339 12,'-2'23'17,"7"1"-5,5-4-1,11-8-1,9-6 0,8-9-2,9-6 1,6-11-1,3-2-1,-2-9 0,2 2 1,-10-8 1,-4 8 0,-16-3 1,-1 7 0,-17-3-1,0 5 0,-16-1-2,-3 7-2,-11 2-2,-6 4-1,-8 6-1,-10 5-1,-5 7-1,-6 5-1,2 8-2,0-1-3,12 9-8,3-8-9,17-2-12,16-5-3,17-12 2</inkml:trace>
  <inkml:trace contextRef="#ctx0" brushRef="#br0" timeOffset="881">890 58 23,'48'-17'30,"-15"-3"-2,-6 8-7,-7 6-7,-7 3-7,-13 3-3,10 12-3,-10 0 0,-1 3 0,-1 2 0,0 2 0,-1 2 0,0 1 1,4 3 1,0 0 0,5 4 1,-2 2 0,6 7 1,0 3 0,2 6 0,-5-2 1,2 4-1,-5-2 0,0 1-1,-5-6 0,0-2-1,-5-8 0,1-4-1,0-3-1,2-3 0,1-2-2,2-5 0,1 0 0,0-4-1,3 1-2,-4-12-3,11 10-21,-11-10-11,2-16-1,-5 2 1</inkml:trace>
  <inkml:trace contextRef="#ctx0" brushRef="#br0" timeOffset="1562">0 1311 5,'0'0'26,"14"8"-5,-2-3-3,3-3-3,10 2-4,4-6 0,14 2-1,5-9-1,16 0 0,7-8-2,16-1 0,7-5-2,8-1-1,2-4 0,2 4-1,-1-1 2,-3 7-2,-8 0 0,-9 7 0,-10 2 0,-7 6 0,-11 2-1,-7 5 0,-11-1-1,-8 2 0,-7 0 0,-6-1 0,-7 0 0,-11-4 0,0 0 1,0 0-1,0 0 0,0 0 0,-10 7 0,10-7-1,-12 1-1,12-1-3,0 0-8,-9 5-29,9-5 0,-9-12 0,-3-2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1:23.1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3,'9'120'5,"3"9"0,9 5-2,-2 2 2,6 4-2,-5-1 2,-6 1 1,-1 0 0,-6 3 1,-5-2-1,-1-2 1,-4 5-1,-2-1-1,-2 0 0,3 0-2,2 1-1,2 3 1,-1 3-2,3-1 0,-1 1 0,1 2-1,0 2 1,-1 1 0,-3-2 0,1-4 0,1-4 0,-5-4 0,2-9 0,-1-9 0,-4-8 0,4-7 0,-1-5-1,1-5 2,-2-5-1,4-2 1,-3-1-1,5 1 1,2-1-1,3-2 0,3-4 0,0-1 0,4-5-1,0-2 0,1-7-1,-2-3 1,0-7 0,-5-4 1,1-3-1,-4-5 1,0 2-1,0-1 1,-2-2 1,1 2-1,2-2-1,2 1 1,-1-5 0,2-2-1,-1-7 0,2-4-1,-1-7 1,0-5 0,-3-4 0,0-4 0,-4-9 0,9 16-3,-1-3-6,-3 5-15,-4-4-5,2 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1:24.1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15,'3'43'11,"8"0"0,1 0-2,11-3-3,4 1-1,9 3-2,6-1-1,4-2 0,3 2-1,9-4 0,6 0 1,3-3 2,9-3 0,4-6 2,11-4 1,9-3 0,11-1 1,4-5 0,14 2-2,1-4 0,12 0-2,2-2 0,11-1-2,6-4 1,3-2-1,5-4-1,3-1 1,2-1-1,-1 1 0,0 1 0,-5 3 1,-5 1-1,-5 4 0,-10 1-1,-7 1 1,-6 0-1,-6-3-1,-5 1-2,-7-12-4,3-2-17,5-7-11,-5-10 1,-1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1:25.8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3 326 0,'-6'-40'2,"4"0"-1,2 0 0,4 3 0,3-1 0,3 7 0,1 4 0,6 5 0,1 5 0,8 8-1,7 3 1,8 4 0,11 2 0,15 1 1,12 2 1,16-1 1,12 2 1,15-2 1,15 3-1,13 2 2,9 3-1,11 2-1,9 2 0,9 1-2,8 3 0,7-2-1,-1 0 0,12-2 0,4-2 0,3-3 0,7-1-1,4-2 0,2-1 0,-1-2 0,4 1 0,-3 2 0,0 1-1,-5 0 2,-4-1-2,-6 5 1,-6 1-1,-8 1 1,-5-1-2,-8-2 2,-10 0-1,-7-2 0,-9 2-1,-6-7 1,-5 0 0,-7-2-1,-6-2-2,-10-2 1,-8-5 0,-8 1-1,-13-4-2,-9 1-2,-15-1-8,-15-4-10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10:05.4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-2 878 5,'0'0'7,"0"0"0,0 0 0,0 0 0,0-9 0,0 9 1,0 0-1,0-17 1,0 17-1,2-21-1,1 10 0,-1-5 0,1 2-1,1-5-2,1 1-1,-1 0 0,2 1 0,-1 0-1,1 2-1,1 1 1,-1 2-1,-1 2 1,1 0-1,-6 10 1,11-13 0,-11 13-1,9-11 1,-9 11 0,0 0 0,0 0 0,9-9-1,-9 9 0,0 0 1,0 0-1,0 0 0,11 2 0,-11-2 0,0 0 1,10 10 0,-10-10 0,7 15 0,-7-15 0,7 19 0,-4-9 0,3 4 0,-3-2 0,1 1 0,1 1-1,0-2 1,0 1 0,1-1-1,1 1 1,0-2-1,1 0 1,0-1-1,3-1 0,-3 2 1,1-6-1,3 3 0,-2-2 1,0 0-1,2-5 1,0 0 0,-1-2 1,1-2-1,0-2 0,-1-1 0,-1-4 0,1-2 0,-1 0 0,-3-2 0,-2-1 0,1-1 1,-3 0-1,1 0-1,-2-1 1,-1 3 0,-2 1-1,2 2 1,0 2-2,-1 9 1,1-14-1,-1 14-2,0 0-5,0-14-12,-1 4-13,1 10 0,3-21 0</inkml:trace>
  <inkml:trace contextRef="#ctx0" brushRef="#br0" timeOffset="3485">1013 299 6,'0'0'8,"0"0"0,0 0 0,0 0-1,0 0 1,-13-4-2,4 2 0,-4 2-2,-1-1-1,-2 1 0,1 0-1,-3 1-1,1-1 0,-3 1 1,2 0-1,0 0 1,1 0-1,4 2 0,-1-3 1,4 1-1,1-1 0,9 0 0,-10 2 1,10-2-1,0 0 0,-9 0-1,9 0 1,0 0-1,0 0 0,0 0 0,0 0 0,0 0 0,-8 10 0,8-10 0,0 0 0,-4 15 0,4-15 0,-7 17 0,3-5 0,1 0 0,-2 4 1,0-1-1,1 4 0,0 0 1,0 0-1,-1 0 1,2-1-1,0-3 0,0 0 0,1-3 0,1-1 0,1-11 1,-1 14-1,1-14 1,0 0 0,10 9 1,-10-9-1,21-3 0,-5 0 0,3-1 0,5-1 0,1 1-1,2 1-1,-1 1 1,2 2 0,-1 1-1,0 3 0,-4 1 0,-2 3 0,-2 3 1,-1-1-1,-5 4 1,-1 0-1,-3 2 1,-4-1 0,0 3 0,-3-1 0,-1 0 0,-2-1 0,0-1 0,0-1 1,-3-1 0,-2-1 0,0-2 1,-3-1 0,-4-1 0,-2-2 1,0-1 0,-6-2 1,1 0 0,-7-1-1,2-1 1,-3-4-1,2 2-1,0-1 0,3 1-1,1-1 0,4 1-1,7 0-1,2-1-3,9 2-1,0 0-6,0-12-15,16 9-6,-1-8 1</inkml:trace>
  <inkml:trace contextRef="#ctx0" brushRef="#br0" timeOffset="4666">1301 817 6,'0'0'14,"12"-16"-1,-1 7-4,6-5-1,-2 2-2,3-2-2,2 0 0,1 0-1,-1 1 0,1-1 0,0 2-1,-4 1-1,0 2 1,-4 2 0,-2 1-1,-2 1 1,-9 5 0,0 0-1,0 0 0,0 0-1,0 0 0,0 0 0,0 0 0,0 0 0,0 0 0,0 0 0,-11 9 0,11-9 1,-10 1-1,10-1 1,0 0-1,-11-1 1,11 1-1,-11-4 0,11 4 1,-14-7-1,14 7 0,-16-10 1,4 5-1,3-1 1,9 6-1,-18-13 1,18 13-1,-13-10 0,13 10 1,-10-10 0,10 10-1,0 0 1,0 0 0,0 0-1,-10-3 1,10 3 0,0 0-1,1 17 0,1-6 0,3 5 0,0 2 0,1 2 1,2 3-1,-2 1 0,5-1 1,-3 0-1,-3-5 0,0 2 0,-1-2 1,-2-3-1,-2-2 1,0-4-1,0-9 0,-6 14 0,6-14-1,0 0-1,0 0-1,0 0 1,0 0-1,0 0-1,-7-12-3,7 12-1,-13-16 0,1 7 0,-4 0 1,-1-1 0,-4-1 0,-1 3 2,-1-1 2,-1 1 3,4 2 0,-1 0 1,4 3-1,2 0 1,5 2 0,10 1 2,0 0 1,0 0 2,0 0 0,20 3 0,1-4 0,9 1 0,4-2-1,7 1 0,1-2-3,3 1-1,-2 0 0,-3 0 1,-7 2-1,-2-1-1,-10 1 0,-4 1 0,-5 1-1,-12-2-1,10 7 0,-10-7-4,0 0-9,-4 13-11,4-13 1</inkml:trace>
  <inkml:trace contextRef="#ctx0" brushRef="#br0" timeOffset="5808">1818 303 4,'0'0'21,"0"0"-14,-8 11-2,8-11 0,-3 19-2,1-5 1,-2 2 0,-1 5 0,1 2 1,3 5-1,1 5 1,0 3-1,1 4-1,-1-1-1,8 2 0,-5-4-1,4-2 1,-5-6-2,2-5 1,-2-7-1,2-5-1,-4-12-7,13 14-18,-13-14 0</inkml:trace>
  <inkml:trace contextRef="#ctx0" brushRef="#br0" timeOffset="6239">2086 756 11,'0'0'27,"0"0"0,0 0-13,-41-10-4,41 10-3,0 0-4,-19-42-1,19 42 0,0 0-1,-12-65 1,12 65-1,6-51 0,-6 51 0,21-54-1,-21 54 0,40-50 0,-40 50-1,54-41 1,-54 41 0,56-32 0,-56 32 1,52-20-1,-52 20 0,0 0 0,61-7 0,-61 7 0,0 0 0,0 0 0,35 42 1,-35-42-1,2 45 0,-2-45 1,-10 57-1,10-57 0,-6 64 0,6-64 1,-12 65-1,12-65 0,-6 57 0,6-57 2,-7 46 0,7-46 0,0 0 1,-23 44 1,23-44-1,0 0 1,-50 16 0,50-16-2,-46-1 1,46 1-2,-50-10 0,50 10 0,-45-17-3,45 17-1,0 0-8,-35-42-17,35 42-5,1-46-1,-1 46 1</inkml:trace>
  <inkml:trace contextRef="#ctx0" brushRef="#br0" timeOffset="7240">2729 0 12,'-44'35'11,"44"-35"1,0 0-2,0 0 0,-46 4-2,46-4 0,0 0-1,-51 3 0,51-3-2,0 0-1,-56 3 0,56-3-2,0 0 0,-52 5 0,52-5-1,0 0 0,0 0-1,0 0 1,0 0 0,0 0 0,0 0 0,0 0 0,0 0 0,0 0 0,0 0 0,0 0 0,0 0-1,0 0 0,0 0 0,-41 24 0,41-24 0,0 0 0,0 0 0,0 0 1,0 0-1,-18 50 0,18-50 0,0 0 0,0 0 0,0 0 1,-20 46-1,20-46 0,0 0 0,0 0 0,0 0 1,0 0-1,0 0 1,0 0-1,0 0 1,0 0 0,0 0-1,0 0 1,0 0-1,0 0 0,49 22 0,-49-22 0,0 0 0,58-4 0,-58 4 0,44 1 0,-44-1 0,0 0 0,57 7 0,-57-7-1,0 0 1,0 0 0,0 0 0,0 0-1,43 51 1,-43-51-1,0 0 2,0 0-1,0 0 0,-4 46 0,4-46 0,0 0 0,0 0 0,0 0 0,-12 47 1,12-47-1,0 0 1,0 0 0,0 0 0,0 0 0,-56 36 0,56-36 0,0 0 1,-51 12-1,51-12 0,0 0 0,-43 5 1,43-5-1,0 0 0,-45 1-1,45-1 1,0 0 0,0 0-1,0 0 0,0 0-1,0 0-6,0 0-12,0 0-14,0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2:30.73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23 170 12,'22'14'7,"2"-9"1,4 5 0,10-4-1,5 0 0,5 0-3,3-1-1,0 2-2,-6-2 0,-5-1 0,-4 0 0,-13-2 0,-4-3 1,-8-3-4,-11 4-7,7-20-11,-5 7-1</inkml:trace>
  <inkml:trace contextRef="#ctx0" brushRef="#br0" timeOffset="371">267 311 1,'22'16'6,"3"-1"-1,-3-3-2,-2-2-5,-4 0-5</inkml:trace>
  <inkml:trace contextRef="#ctx0" brushRef="#br0" timeOffset="541">0 163 0,'9'-5'9,"9"-7"-3,14-1-4,10-1-1,13-8 1,8 0 1,8-3-2,6 3-7,-6-6-9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3:37.52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61 0,'0'-27'1,"0"9"0,0 2-1,0 16-2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09.4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0 0,'0'0'14,"0"0"-10,-6 14-2,4-4 2,0 0 1,-2 6 1,0 5 2,-4 6 0,0 4 1,-2 9 0,-4 6-1,1 9 1,-3 5-3,0 4-2,1-5 0,3-3-2,1-3-3,2-11-7,5-11-13,9-4-7,-5-27-1</inkml:trace>
  <inkml:trace contextRef="#ctx0" brushRef="#br0" timeOffset="280">337 342 9,'17'-5'25,"-17"5"-1,0 0-12,0 0-8,4 19-2,-2-2 3,-4 3 1,2 9 1,-4 1 0,1 4 0,-1-2-2,1-2-5,2-5-15,6-2-15,-5-23 0,11 9 0</inkml:trace>
  <inkml:trace contextRef="#ctx0" brushRef="#br0" timeOffset="510">558 391 16,'1'12'25,"8"15"0,-5 0-14,2 3-10,3 4 0,-1 0 1,2 0 0,2-5 2,3-3 1,2-12 1,0-6 0,5-12 0,3-6 0,-4-12 1,3-4-2,-5-8 0,-1-1-1,-6-4-1,2 2-1,-8 3-1,1 2-3,1 6-5,-3 2-11,0 1-16,7 11 1,-4 0-1</inkml:trace>
  <inkml:trace contextRef="#ctx0" brushRef="#br0" timeOffset="791">1012 415 18,'31'9'18,"1"-5"-4,3-6-1,3 0 0,-3-8 0,2 0-3,-9-8 1,0 3-2,-10-7 1,-2 6 0,-9-7-3,0 7-1,-9-2-2,-1 4-2,-4 2 0,-3 2-1,-4 4 0,-1 4-1,-3 4-1,-2 3 1,0 8-1,-3 2 0,2 8 1,-2 4 0,1 4 0,5 2 1,1 1 0,6 2 0,4-4 0,7-1 0,5-4 0,7-4 1,8-4-1,6-3 1,6-6-4,1-8-4,10-9-26,2 2-4,-3-11-1,2-3 0</inkml:trace>
  <inkml:trace contextRef="#ctx0" brushRef="#br0" timeOffset="1612">1623 672 29,'0'0'30,"18"12"1,-18-12-7,14 6-19,2-2-3,4 4-3,3-1-6,3-1-23,11 6 0,-6-7 0</inkml:trace>
  <inkml:trace contextRef="#ctx0" brushRef="#br0" timeOffset="1862">2214 322 6,'0'0'26,"1"14"0,-5-1 1,2 3-20,3 5-3,-2 4 1,3 4 1,-2-1 0,6 2 0,1-6 0,6-4 0,5-11-3,5-6-1,5-7 0,3-3-1,0-3 0,-2-3 0,-2 2-1,-2 1 0,-6 8-1,-4 5 1,-4 8 0,0 3 0,0 2 0,6 3 0,3-3 1,7-4 1,7-8 0,9-11-1,1-12 2,6-8-2,0-13 2,0-4-1,-5-7 0,-3 0 0,-10 3 0,-7 7 1,-9 6-1,-2 9 0,-7 6 0,-2 8-2,-5 12-5,0 0-10,0 0-22,0 0 0,-7 11-1,6 0 2</inkml:trace>
  <inkml:trace contextRef="#ctx0" brushRef="#br0" timeOffset="2774">3246 658 0,'-9'3'25,"-8"-12"0,9-1-9,3-4-9,6-3-3,5-3-1,2-2 2,7 1-1,2-1 0,5 5 0,1 2 1,-1 6-1,-1 5 0,1 6-1,-5 4 0,1 8-1,-6 2 2,0 8 1,-10-1 0,3 6 2,-9-5-1,-3 4 2,-5-8-1,1 2 0,-7-7 0,2-2-2,-6-5 0,2-1-2,-3-5 0,5-1-1,-2-3-2,1-5-3,5 3-8,2-8-29,0-6 1,3-6-2,2-10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35.8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23 3,'0'0'17,"0"0"-3,-12-11-2,12 11-2,-9-1 0,9 1-3,0 0 0,-10 2-1,10-2-1,0 0-2,-7 13-1,4-4 0,1 7 1,-1 1-1,1 8 1,-2 3 1,2 2 0,-1 3 0,3 0 0,0-5 0,6-2-1,5-10-1,8-10 0,10-13-4,4-7 0,8-10-1,0-8 0,4-4 0,-4-3 1,-3 3 1,-7 3 1,-9 6 2,-4 8 2,-8 2 0,-2 8 0,-8 9-1,0 0 0,0 0-1,-4 20-1,-3 1 0,-1 5 0,-3 4 0,1 9 0,-2 0 2,2 3 0,2-7 0,3 0 0,2-8 0,6-4-2,4-6 0,3-13-3,9-3-8,-4-10-15,3-8-10,7 0-1,-4-5 0</inkml:trace>
  <inkml:trace contextRef="#ctx0" brushRef="#br0" timeOffset="681">683 99 9,'0'0'24,"4"11"-5,1 2-8,-1 2-1,3 11 0,-3 4 1,4 11-2,-5 5-1,2 7-1,-4 0 0,0 3-1,-3-4-1,2-4-1,-4-10-1,4-6 1,-3-12 0,2-6-1,1-14-1,0 0-1,-8-22 0,4-5 0,-1-7 0,0-10-1,0-9 0,0-5 0,4-1-1,2-2 1,6 6-1,1 6 1,5 5-1,1 10 1,1 11 0,4 8 0,1 11-1,0 9 2,1 9-1,0 7 0,-2 7 0,-2 5 1,0 1 0,-5 4 1,-4-4 0,0 0 0,-8-5 0,-1-1 2,-7-8-1,0-1 0,-6-7 0,-2-4-1,-2-3 0,-1-5-1,1-4-3,0-4-4,7 0-20,2-4-12,3-4-1,7-4 0</inkml:trace>
  <inkml:trace contextRef="#ctx0" brushRef="#br0" timeOffset="1261">1401 95 8,'-10'-11'27,"1"4"3,-8-1-14,-8-2-3,2 8 0,-9-1 0,3 8-1,-5-2-2,7 8-2,0 0-4,6 2-2,4 2-2,6-2-1,7 3 0,9-2 0,6 3 0,5-1 1,5 1-1,4 1 1,3 0 0,2-1-1,-2 1 1,-2 0 0,-3-1 0,-6 2 0,-5-2 2,-6 0 0,-9-1 2,-2 3 1,-10-6-1,1 3 2,-7-5-2,1 0 0,-1-3-2,2-4-2,2-1-3,2-7-7,7-6-26,4 1-1,4-6-3,7-5 3</inkml:trace>
  <inkml:trace contextRef="#ctx0" brushRef="#br0" timeOffset="1762">1671 324 21,'-2'-15'24,"2"15"-1,11-10-3,-11 10-7,15-11-5,-15 11-2,17-6-2,-8 6-1,3 3 0,-12-3-1,20 16-1,-7-6 1,-4 6-1,4-2 0,-2 3 0,-3-1 0,1-1 2,-5-2-1,-3 0 1,-7-1 1,2 0 0,-8-2 0,1 4 0,-5-2 0,3 4-1,-4-2 0,4 3 0,1-2-1,2-1-1,1-1 0,2-2 0,3-2 0,4-9 0,3 13 0,-3-13-1,19 3 1,0-3 0,1-3-1,6 1 1,1-3-1,-1 0 1,-2 1-2,-3 0 1,-4 3-3,-17 1-2,17 5-19,-17-5-13,-8 10-2,-3-6 1</inkml:trace>
  <inkml:trace contextRef="#ctx0" brushRef="#br0" timeOffset="2643">892 430 13,'15'3'31,"-15"-3"-1,10-3-4,-10 3-14,14 1-4,0 2-2,-2-1-1,7 2-1,-1 1-1,6 3 0,2-1-2,3-1-6,0-1-27,7 4-2,-6-11 1,7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39.5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0 322 17,'25'-48'22,"10"-1"-4,-2 2-10,0-1 0,0 8 2,-8 4 1,-1 11-1,-9 5 1,0 11-1,-15 9-2,16 5-2,-10 8-3,0 9-1,-2 2 0,1 8 1,0 4 0,4 5 1,-3-2-1,4 5 1,0-5-1,0 2 2,1-1-2,0-1-1,-3-5 0,2-3 0,-3-5-2,-2-5 0,1-2-4,-6-19-14,0 0-20,0 0 0,6-22 0,-1-8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3:03.4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1058-4 2,'0'0'6,"0"0"0,0 0 0,-9-3 0,9 3-2,0 0 0,0 0 0,0 0-2,0 0 1,0 0-2,0 0 0,0 0 0,0 0 0,0 0 0,0 0 1,0 0 0,0 0 0,0 0 0,0 0-1,0 0 1,0 0-1,0 0 1,0 0 0,0 0 0,0 0-1,0 0 1,0 0-1,0 0 0,0 0 0,0 0 0,0 0-1,0 0 1,0 0 0,9 6 0,-9-6 1,13 2 0,-13-2 1,18 2 1,-5-1-1,1 1 0,4-1 0,1 1 0,2-1-1,3 2 1,1-2-1,4 1 1,-2-1-1,4 0 1,-1 0-1,1 2 0,0-1 1,2 2-1,0-1 0,2 2 0,-1 0-1,3 0 1,-2-1 0,1 1 0,0-2-1,-2 1 0,-1 0 0,-2-1 0,0 0 0,-1 1 0,2-3 0,-2 2-1,0-2 1,1 0-1,1-1 1,1 1 0,0-2-1,-1 1 1,-1-1-1,-1 0 1,-7 1 0,-1-1 0,-2 0 0,-7 1 0,0-1-1,-2 0 1,-11 1 0,0 0 0,14-2-1,-14 2 1,0 0 0,0 0 0,0 0-1,-15-2 1,15 2-1,0 0 0,-15-4 0,15 4 0,-15-6 0,15 6-1,-16-6 1,2 4-1,-1-1 1,-8-1-1,-3 1 0,-5-1-1,-5 0 0,-7 0 0,-3 1-1,-5-1 0,1 3 0,-3-2-1,1 3 1,-1-2 1,4 2-1,0 0 2,1 1 0,4 0 0,0-1 1,3 1-1,2 0 1,3 0-1,3 0 1,1-1 0,2 0 0,1 0 0,2-2 0,3 1 1,0-1-1,0 0 0,2 1 0,3-1 0,2 0 0,4 1 0,2-1 0,11 2 0,-14 0 0,14 0 0,0 0 0,0 0 0,15 10 1,-2-6-1,1 1 0,4 1 0,4 0 0,0-1 1,7 0-1,2-1 0,3 0 0,6-2 0,3 0 0,6 0-1,5-1 1,3-1 0,1 4-2,2-4 0,2 4-5,-6-1-5,-5 1-19,3 9 1,-12-8 0</inkml:trace>
  <inkml:trace contextRef="#ctx0" brushRef="#br0" timeOffset="34910">66 1541 12,'0'0'11,"0"0"-2,0 0-1,0 0-1,0 0-1,0 0-1,0 0 0,9-6-1,0 6-1,6 1-1,1-1 0,5 0-1,4 0 1,5 0 0,0 0 0,1 0-1,0 0 2,1 1-1,-2-1-1,1 1 1,-3-1-1,-1 2 0,-1-2 0,-2 0 0,-4 0 0,0 0 0,-5 0 0,-3 0-1,-12 0 1,13-2-3,-13 2-3,0 0-10,-6-10-11,6 10 0</inkml:trace>
  <inkml:trace contextRef="#ctx0" brushRef="#br0" timeOffset="35411">12 1231 26,'-13'-3'10,"13"3"1,0 0 0,4-9-1,5 6-4,5 1-1,7 1-2,4 1-2,6 3 1,7 2-1,6 1 1,3 2-1,4 2 1,0 1-1,0-1 1,-5 0 0,-1-2 1,-6-2 0,-6 0 0,-6-3 0,-6 0-1,-6-1 0,-6-2-2,-9 0-2,11 1-4,-11-1-4,0 0-13,0 0-6,-8-10 0</inkml:trace>
  <inkml:trace contextRef="#ctx0" brushRef="#br0" timeOffset="35842">679 1017 5,'0'0'6,"0"0"1,0 0 2,0 10-1,0-10 1,15 10-1,-2-2 1,5 5-2,4 2-1,3 3-1,6 3-1,5 3 0,4 1-2,3 5-1,-1-1 0,1-1 0,2-2 0,-2 1 0,0-2 0,-5-1 0,-2-1 1,-1-4-1,-4-1 1,-5-2-1,-4-2-1,-4-1 0,-5-2 0,-6 1 0,-5-1 1,-8 2-1,-5 1 1,-9 1-1,-5 3 2,-9 2-1,-4 2 2,-8-1-1,-5 3 1,-4-3 0,1 4 0,1 0 0,4 2 0,3-3-1,5-1 0,5-3-1,10-2 0,4-4 0,6 0 0,4-9 1,12-5 0,-11 6 0,11-6 1,0 0-1,0 0-1,0 0 1,0 0-1,0 0-1,0 0-1,0 0-4,0 0-8,0 0-20,0 0-2,-4-24 1</inkml:trace>
  <inkml:trace contextRef="#ctx0" brushRef="#br0" timeOffset="37454">2099 940 15,'2'-11'11,"-2"11"-2,0 0-2,0 0-2,0 0-1,0 0-2,-1 15 0,1-6 0,0 6 1,0 7 1,3 9-1,-1 9 2,3 11-1,-3 11 0,2 9 1,-1 5-2,0 3 0,0-2-1,-1-6 0,0-6-1,-1-13 1,1-12-1,-1-11 1,0-10 1,1-10-1,-2-9-1,0 0-1,5-25-1,-4 4-1,2-6-2,-1-4-2,1-4 1,-2-4-2,1 1 2,-2 0 1,0 3 2,-1 1 0,-2 4 3,1 3 0,1 1 1,4 2 0,3-3 0,11-2 1,10-10-1,11 3 2,9-6-1,10 1 0,4-1 0,3 5 0,-4 4 0,-8 6-1,-11 10 1,-10 5-2,-13 5-1,-18 7-1,0 0-2,-12 5-3,-8 6-5,-9 3-7,-7 0-8,-2 7-2</inkml:trace>
  <inkml:trace contextRef="#ctx0" brushRef="#br0" timeOffset="38035">2105 1390 7,'41'28'19,"2"0"-2,7 2-3,4 1-1,0-1-3,0 3 0,-2-6-4,-3 1 0,-7-6-2,-5-4 0,-8-3-1,-4-4 0,-8-3-1,-5-3-1,-12-5-2,10 1-6,-10-1-17,0 0-7,1-18 1</inkml:trace>
  <inkml:trace contextRef="#ctx0" brushRef="#br0" timeOffset="38525">3049 1121 19,'0'0'12,"0"0"-1,0 0-1,9 11-1,-5 4-1,-3 4-2,2 11 0,-3 6 1,2 14-1,-4 5 0,1 5-2,-3 1 0,0 0 0,0-5-2,0-7 0,0-12-2,2-10-1,2-11-6,0-16-6,6-11-9,2-7-5,-3-16-2</inkml:trace>
  <inkml:trace contextRef="#ctx0" brushRef="#br0" timeOffset="38826">3047 1092 5,'6'-11'12,"5"-2"1,7 0-2,7 0-2,6 2-1,5 1-2,5 5 0,-1 2-2,-1 4-1,-3 4-1,-6 3 1,-6 5 0,-8 5 0,-8 5 0,-10 0 0,-7 5 0,-10 1 0,-6 2 0,-8 0 0,-3-3-1,-5-5 0,-1-2 0,2-5 0,7-4-1,7-5 0,10-2 0,16-5-1,11-1 0,14-1-1,10 0 1,9 5-1,7 0 0,5 6 1,-2 3-1,-4 7 1,-6 1 0,-7 5 0,-10 3 0,-9 1 0,-10 2 1,-9-1 0,-5 1 0,-10-2 0,-1 2 1,-8-6 1,-2 2 0,-6-4 0,-1-6 0,-8 0 1,-1-1 0,-4-7-1,1-4 0,-3-6-1,5 0 0,4-4-2,4 1-1,8-6-2,0-4-7,13-4-23,12 7-2,4-7 1</inkml:trace>
  <inkml:trace contextRef="#ctx0" brushRef="#br0" timeOffset="40118">4111 976 9,'3'13'6,"1"8"2,-3 7 1,1 8 2,-1 9 0,-2 13 0,-1 8-1,1 10 0,-2 4-4,0 1-1,0-2-2,0-5 0,-1-7-2,0-10 1,1-14-1,1-9 0,1-9-1,0-7-2,1-18-6,3 9-10,-3-21-10,9-3-1</inkml:trace>
  <inkml:trace contextRef="#ctx0" brushRef="#br0" timeOffset="40398">4124 1566 9,'10'-4'19,"14"1"-6,13-2-2,9-3-1,13 1 1,9-6-1,7 1 1,0-2-2,-1 2-2,-11 0-2,-7 2 0,-12 3-2,-10 2-2,-12 3-3,-9 0-3,-13 2-4,0 0-8,-15 3-15,-1 0 1</inkml:trace>
  <inkml:trace contextRef="#ctx0" brushRef="#br0" timeOffset="40689">4098 1324 8,'50'-9'24,"10"-5"-9,17 2-5,13 3-1,9-1-1,9 4-2,-2 1 0,3 3-3,-3-2 1,-6 1-2,-10-2 1,-10 2-2,-13-1 1,-11 0-2,-12 1-4,-12 0-10,-13-3-14,-4 6 0</inkml:trace>
  <inkml:trace contextRef="#ctx0" brushRef="#br0" timeOffset="42000">6770 1119 15,'0'0'23,"10"-12"-4,-10 12-16,-12 2 0,-2 3 0,-12 0 1,-3 6 0,-12 1 1,-6 6 1,-10 4 0,-2 9-1,-10 5 1,1 8 0,-2 7-1,3 6 1,4 3-2,9 3 1,7 1-1,14-1 0,15-5-1,17-3-1,15-8 0,18-5 0,14-8-1,11-5 0,12-9 0,9-7 0,7-10 0,2-6-1,3-7 0,-3-5 1,-5-4-1,-7-4 0,-11-5 0,-9 2 1,-14 1-1,-11 1 1,-12 3 0,-12 1-1,-10 1 0,-8 4 0,-9 5 1,-8 3-1,-9 1 1,-6 4-1,-9 3 1,-6 2 0,-4 2 0,0 2 0,4 1 0,3-1-1,7-1 1,10-2-1,10-1 0,10-1 0,19-2-4,-11-2-8,11 2-22,18-4-3,-7-4 1,3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40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11 17,'0'0'26,"-4"-14"-4,4 14-4,0 0-5,0 0-5,0 0-3,0 0-2,7 9 1,-4 3-1,2 10 1,-2 6 0,3 12 1,-5 6 1,1 12-1,-5 5 0,0 6-1,-4-4-1,2-2 0,-1-4-4,-1-14-4,10-9-17,7-10-12,0-19-3,9-11 2</inkml:trace>
  <inkml:trace contextRef="#ctx0" brushRef="#br0" timeOffset="300">338 313 40,'18'13'30,"-18"-13"3,11 13-11,-3 3-15,-6 3-2,2 11 1,-4 0 1,1 6 0,-5-1 0,2-2-1,-1-5-5,-2-9-6,10-6-15,-5-13-16,11-20-2,-1-8 1</inkml:trace>
  <inkml:trace contextRef="#ctx0" brushRef="#br0" timeOffset="561">602 305 23,'18'33'29,"-6"-9"2,2-2-16,6 4-6,-4-5 0,4 1 0,-7-6-1,2-1-1,-7-6-1,4-2-1,-12-7-1,16-3 0,-9-10-1,0-4-1,-2-9 1,0-3 0,1-7-2,1-2-1,-1-2-1,0 0-2,1 5 0,0 0 0,4 11-1,-3 1 0,5 11 0,-1 4 0,0 10 1,1 3 1,0 9 1,1 2 1,2 4-1,3 2 2,3-2 0,6-2 0,8-4-1,2-5-1,7-8 0,2-7 0,1-6-1,-1-5 1,-5-5 1,-6-3 2,-11-3 1,-4 4 1,-14-2 1,-4 7 0,-11-1-1,-4 8 0,-10 3-1,-3 8-2,-4 5 0,-5 6-2,-2 6 1,-1 6 1,-1 5 0,5 5 1,2 1-1,5 4 1,5-2 0,7 2 1,7-1-1,8 2 0,7-3 0,10 0-1,8-4 0,9-3-1,9-4-4,2-5-35,7-16 1,2-9-2,-4-20 0</inkml:trace>
  <inkml:trace contextRef="#ctx0" brushRef="#br0" timeOffset="1602">1658 550 48,'10'4'33,"0"1"1,-1 0-11,3-4-18,6 2-3,5 0 0,3 2 0,5 1-1,1 0-3,5 2-6,-2-3-15,2-3-12,5 0 1,-6-6-1</inkml:trace>
  <inkml:trace contextRef="#ctx0" brushRef="#br0" timeOffset="1893">2181 120 27,'0'0'32,"3"11"1,-5 1-1,1 5-22,5 12-6,-4 5-1,3 8 1,-2 2 0,3 4 1,-2-3-1,4-3 0,-4-9-1,11-10-1,2-11-1,5-13-2,3-10 0,0-9 0,4-7 0,-1-3 1,3-3 1,-7 3 0,-7 5 1,-1 6 2,-6 4-1,-8 15 0,10-4-1,-7 14-1,2 5 0,-1 6-1,3 3 0,4 3 0,2 2 0,2 0 0,5-4 1,3-6-1,1-5 1,4-10 0,-1-8-1,1-7 1,0-11 0,0-7 0,-4-9 0,-3-2 0,-3-3 0,-2 4 0,-6 5-1,-2 3 1,-3 8-1,-2 5 0,-1 8-1,-2 10-2,0 0-7,0 0-19,0 0-10,0 0-1,0 0 0</inkml:trace>
  <inkml:trace contextRef="#ctx0" brushRef="#br0" timeOffset="2814">2981 586 27,'10'-2'30,"5"-5"2,-4-7-8,5-7-17,6 0-2,1-5-1,4 2 0,-3-1 1,1 4 0,-4 0 0,-1 8-1,-8 0 1,1 7-2,-13 6-1,12-6-1,-12 6 0,5 9-1,-6 1-1,2 3 1,0 5-1,1 4 1,0 3 0,3 3 0,0 1 0,1 0-1,1 1 1,-2-2 0,1-3-1,-1-3 0,-1-3 0,-4-6-1,-1-2 0,1-11 0,-12 11 1,0-11-1,-3 0 1,-2-2 0,-4-1 1,0 1 0,0-3 0,2 2 1,3 1 0,3 0 0,4 0 0,9 2 0,0 0 0,0 0 1,0 0-1,14-7-1,4 4 1,6 0-1,7-1 0,5 1 0,4-1 0,3 1 0,-1 1 0,-4-1-3,3 2-18,-10 3-14,-15-7-1,-6 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44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129 236 0,'0'0'27,"-10"3"1,10-3-5,0 0-8,-15 13-7,9-2-3,-1 3 0,0 6 0,-1 3-1,1 6-1,-3 0 0,5 4 0,1-3-1,5-2 0,3-7 0,7-5-1,6-9 0,6-6 0,5-8 0,0-4 0,0-4-1,-1-1 2,-4-5-1,-5 2 2,-8-2-1,-8 5 1,-8-1 0,-6 5 0,-5-1 0,-5 3-1,-4 6-1,-2 4-1,-1 4-1,2 3-1,0 9-4,-1-5-3,10 7-7,-1-8-4,11 0-1,8-10-1,0 0 0,11-21 2</inkml:trace>
  <inkml:trace contextRef="#ctx0" brushRef="#br0" timeOffset="391">261 41 35,'19'-22'20,"-7"7"0,-3 9 0,-9 6-2,0 0-4,0 0-5,4 16-3,-5 0-3,2 6-1,-2 6 0,2 7 0,-2 6 1,3 7-1,-3 3 0,1 0 0,2-2-2,0-6-3,10-1-12,5-12-20,0-16-1,7-8 1,2-15-1</inkml:trace>
  <inkml:trace contextRef="#ctx0" brushRef="#br0" timeOffset="651">660 458 32,'-1'19'32,"-11"-17"-3,12-2-3,-16-18-25,15 0-6,1-9 0,3 2 0,2-3 1,4 3 2,3 5 3,4 4 3,0 8 1,-4 4 1,4 8-1,-5 4 0,2 7 0,-6 4 1,1 9 0,-8 1 0,-1 8 0,-7-4 0,-1 5-1,-7-7 1,0-1-2,-4-9-2,0-8-2,3-6-3,-3-16-7,8-5-18,3-8-10,-1-10 0,9-5 1</inkml:trace>
  <inkml:trace contextRef="#ctx0" brushRef="#br0" timeOffset="1002">901 216 6,'12'8'26,"5"3"-1,-5 7-10,-5-1-1,3 7-1,-9-3 0,5 5 0,-7-6-2,5 4-1,-1-8-4,5 1-2,5-12 0,6-6-2,5-10 0,5-9 0,4-7-1,4-3 0,-2-4 1,-1-1-2,-4 5 0,-7 4 0,-7 9 1,-5 9 0,-11 8 1,8 11-1,-8 4 0,0 6 0,-1 3 0,5 3 1,2 0-2,3-2 1,3-5 0,3-4-1,3-8 2,4 0-1,-2-7 0,2-2 0,-1-5 0,-2-2 0,0-2-1,-1-4 1,-3 0-1,-2-6 0,0-1 0,-2-2 0,0 1 0,-2-1 0,0 3 0,-2 4 0,-3 1 0,1 5-1,-5 10-2,3-13-8,-3 13-28,0 0 0,2-10-1,-2 10 2</inkml:trace>
  <inkml:trace contextRef="#ctx0" brushRef="#br0" timeOffset="2063">1679 338 26,'0'-17'27,"3"6"-7,-3 11-5,11-16-3,-11 16-2,9 6-1,-1 9 0,-6 1-1,5 11 0,-6 0-1,4 7 0,-4-4-3,3 2 1,0-9 0,5-5-1,4-14-1,5-13-1,6-10-1,4-10 0,4-8 0,3-1-1,-2 0 0,-2 0 0,-5 9 0,-6 8 0,-6 11 1,-5 12 0,-7 11 0,-2 8 1,-4 8-1,1 6 1,0 4-1,1 5 0,2-1 0,2-1-2,4-3-2,-2-8-9,3-1-27,3-6-1,-3-10 0,-7-14 0</inkml:trace>
  <inkml:trace contextRef="#ctx0" brushRef="#br0" timeOffset="3495">2273 600 30,'0'0'13,"0"0"-2,0 0 0,0 0-4,0 0-1,0 0-3,0 0-1,0 0 1,0 0 0,0 0-1,0 0 0,0 0-1,0 0-1,0 0-2,0 0-1,0 0 0,0 0-3,10-5 0,-10 5-2,0 0-3,0 0-3,0 0-1,10 0-9</inkml:trace>
  <inkml:trace contextRef="#ctx0" brushRef="#br0" timeOffset="4547">2249 563 0,'0'0'18,"0"0"-7,-9-9 0,9 9 3,0 0 2,0 0 2,0 0-1,0 0-1,0 0-4,0 0-2,0 0-3,0 0-2,0 0-1,0 0-1,0 0-1,17 9-1,-6-5 0,4 0-1,4 3 0,2-2 0,1 0 1,0 0-1,-2-1 0,-3-1-1,0 2-2,-7-6-8,0-5-22,3 6-4,-5-9 1,4-1 0</inkml:trace>
  <inkml:trace contextRef="#ctx0" brushRef="#br0" timeOffset="4937">2892 194 54,'3'-19'23,"-3"19"0,-10-9 0,10 9-6,-22 0-6,7 5-5,-4 0-2,-2 4-2,-3 2-1,2 2 0,-2 3-1,1 0 1,3 1-1,1-3 0,6-2 0,4-2-1,5 0 0,4-10 1,10 10-1,5-7 0,6-1 1,7 0-1,4 2 1,4 2 0,4 1 0,-3 3 0,0 2 0,-4 1 0,-3 5-1,-4 1 1,-6 0 0,-4 1 0,-6-1 0,-1 0 0,-6 0 1,-5 0 0,-6-4 1,-3 3 0,-6-4 2,-4 2 0,-8-4 0,1 2-1,-5-5 0,3 1 0,0-4 0,4-1-2,4-2-1,3-3-1,8 0-3,-2-6-5,13 6-18,1-13-12,4 0 0,6-3 0</inkml:trace>
  <inkml:trace contextRef="#ctx0" brushRef="#br0" timeOffset="5558">3126 534 42,'0'0'33,"20"-1"0,-20 1-3,18-8-28,-4 3-2,2 2 0,0 6 0,0 3 1,1 2-1,-3 3 0,1 4 1,-4 1-1,-2 1 1,-4 0 1,0 0 0,-6-1 1,-3 2 0,-4-3 0,0 2 1,-6-4-1,2 3-1,-3-3 0,0 1-1,0-3 2,2 2-3,4-6 1,9-7-2,-14 11 2,14-11-1,0 0 1,0 0 0,0 0-1,9 7 1,-9-7 0,18 1 0,-6 0-1,4 1 1,4-2-1,1 1 0,0 1 0,3-2 0,0 2-1,-3-3-3,8 4-14,-3-4-18,-3-6-3,3-4 2,-3-9 0</inkml:trace>
  <inkml:trace contextRef="#ctx0" brushRef="#br0" timeOffset="6159">3875 661 14,'0'0'31,"9"-15"2,-4-5-8,8 1-12,-4-13-2,8-2-1,-1-9-1,9-3-4,-1-5 0,6 2-3,2 0 1,2 4 0,-1 3 0,2 7 3,-8 4-3,0 10 2,-8 4-1,-3 6 0,-5 4-3,-11 7 1,9 3-1,-10 7-1,0 2 0,-1 5-1,1 1 2,1 6-2,1 4 1,1 3 1,3 2-2,1 4 2,4 1-1,-1 4 0,0-2 0,2 1 1,-2-4-1,0-3 0,-1-4 1,-2-4-1,-1-6 0,-2-6 0,0-2 0,-3-12 0,2 13 0,-2-13-1,0 0-2,0 0-5,0 0-32,-6-11 0,0-5 0,-2-2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52.1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60 16,'8'-12'19,"-2"0"-2,0 1-3,-6 11 1,10-17 0,-10 17-2,7-9-3,-7 9-2,0 0-3,0 0-3,0 0 0,10 1-2,-10-1 1,4 21 0,-3-2 0,0 10 1,-1 8 1,0 13 1,-4 9 0,1 12 0,-5 6-1,2 3 1,-3-2-2,3-3 0,-1-9-1,2-12-3,3-9-5,-2-21-12,4-13-17,0-11-2,13-16 2</inkml:trace>
  <inkml:trace contextRef="#ctx0" brushRef="#br0" timeOffset="401">302 389 27,'0'0'15,"10"9"1,-10-9 2,12 21 0,-9-6-4,7 10 0,-9-2-2,5 9-2,-6-4-2,4 4-2,-2-3-3,-1-2-3,4-3-15,4-7-21,-9-17 0,13-1-1,-3-18 0</inkml:trace>
  <inkml:trace contextRef="#ctx0" brushRef="#br0" timeOffset="621">527 417 18,'17'25'28,"-15"-14"0,7 8 1,-2 1-25,2 5-5,1 5 2,-1 0 2,1 5 2,0-5 0,4-1 2,-4-6-1,4-4 1,-5-10 0,5-4-1,-3-10-1,3-4-1,-3-9 1,1-3-1,-3-8-1,2-1-1,-3-4-1,-1 2 0,1-1 0,-2 0-1,1 4-2,-2-2-3,9 10-6,-8-4-5,7 10-10,0 5-13,-3 3 2,2 7 0</inkml:trace>
  <inkml:trace contextRef="#ctx0" brushRef="#br0" timeOffset="951">1041 466 2,'35'0'7,"4"-5"-1,-1-5 3,-1-3 3,-3-6 3,-1 5 2,-10-9 2,-1 9 0,-16-6-1,1 9-2,-14-4-3,7 15-5,-19-17-4,4 12-1,-5 2-3,-4 5 0,0 2 0,-2 5-1,1 6 1,-1 2 0,1 4 0,2 4 0,1 2 1,4 3 1,2 1-1,2-1 0,4-1 0,3 1 1,4-3 0,4-1 0,5-3 0,4-1 0,6-4-1,7-1 0,5-5 0,7 0 0,1-4 0,3-3-1,1-1 0,-1-2-1,-3-1 0,-8-1 0,-5 2 0,-7-1-1,-4 3-1,-12-4-6,0 0-28,0 0-1,-14 3-1,2-5 1</inkml:trace>
  <inkml:trace contextRef="#ctx0" brushRef="#br0" timeOffset="2213">1582 692 28,'18'7'29,"-8"-11"3,6 1-19,10 3-5,5-3-2,7 6 0,-1-1-1,5 2 0,-3-1-2,-3 3-1,-4-1 0,-5 3-1,-6 1 0,-8-2-2,-5 5-5,-6-1-18,-2-11-9,0 12 0,0-12 0</inkml:trace>
  <inkml:trace contextRef="#ctx0" brushRef="#br0" timeOffset="2514">2198 362 13,'10'-8'30,"-10"8"1,0 0-8,0 0-9,0 0-4,5 12-3,-4 4-2,-4 2-2,3 9 1,-2 1 0,2 7 0,-2 0-1,4 2 0,1-6-1,4-1 0,3-9 0,6-8-1,5-9 0,3-9-1,2-9 0,3-6 0,-3-6 1,2-3-1,-6-3 1,-2 4 1,-7 2 2,-2 7-1,-3 3-1,-3 7 0,-5 9 0,0 0-2,0 0 0,12 20 0,-6-5-1,2 4 0,1 1 1,4 1 0,1-1 0,0-3 1,5-4-1,1-5 1,2-6 0,3-6-1,-1-7 1,-1-5 0,1-8 0,0-6 0,-5-6 0,-2-3 0,-3-2 0,-3 3-1,-3 2 1,-1 4-1,-2 6 0,-3 7-3,3 9-5,-5 10-19,0 0-12,0 0 0,-13 1 0</inkml:trace>
  <inkml:trace contextRef="#ctx0" brushRef="#br0" timeOffset="3275">3058 497 16,'10'-10'28,"-5"-3"2,4 0-11,3 4-8,1-6-3,3 7-1,1-4-1,2 9 0,-1 0-1,2 6-1,-4 3-2,2 7 0,-4 1-1,-2 6 0,-3 2 1,-5 3 0,-4 1 0,-2 2 0,-6-1 1,-1 1-1,-6-2 0,-3 0 1,-5-1-1,3-1-1,-3-2 0,1-2 1,1-2-1,4-2 0,3-5 0,3 0-1,11-11 1,-6 12 1,6-12-1,9 6 1,5-4-1,4 0 0,6-2 1,6 2-1,3-2 0,3 1 0,3-2-1,0 0 1,-2-1-1,-2 0 0,-3 0 1,-4 1-1,-3-1 1,-5 1-1,-4 0 1,-3 0 0,-13 1 0,15 0 0,-15 0-1,0 0 2,0 0-2,0 0 1,0 0-1,0 0-1,0 0-10,-4 9-29,-9-14 1,-4-3-3,-15-12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02.6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 12,'19'13'18,"-19"-13"-2,12-13-20,-12 13-4,16-6 2,-16 6 3,16-7 3,-16 7 3,9-2 1,-9 2 3,0 0 0,12-2 0,1 2-1,8 0-3,7 0-2,12-1 1,9 0-1,12-2 0,6-4-1,8 3 2,3 4 0,2-2 1,-2-6 1,1 8 4,-11 0-2,-1 2 2,-10 5-1,-4-2 0,-9-11 0,-2 10 0,-9-3-3,-4 3-1,-8-11 0,-3 9 1,-5-10-2,-3 9 1,-10-1-1,0 0 0,0 0 0,0 0 0,0 0 0,0 0-1,0 0 0,0 0-4,0 0-7,6 19-24,-6-19-1,0 0-1,-19-6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05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22,'3'-9'23,"-3"9"-8,0 0-10,0 0-1,0 0 0,0 0 0,-3 9-1,3-9 2,0 12-1,0-12 1,0 22 0,-1-5 1,4 5-1,-4 2 2,5 6 0,-4-3-1,6 3 0,-3-6-1,6 0-1,2-12-1,8-8-1,7-11 0,5-10-2,6-9 0,0-3 0,1-6 0,0 0 0,-3 0 2,-6 5-1,-8 5 2,-4 8 1,-8 2 0,0 7 1,-9 8-1,0 0-1,0 0-1,0 0-1,0 0-1,3 16 1,-6 1-1,0 6 1,-1 4 0,0 5 0,0 0 0,2 2 1,2-4-1,2-1 0,6-5 0,3-7-1,7-7-2,1-11-4,9 1-9,-4-17-8,6 1-10,0-5-4,-2-4 3,-5-3 6</inkml:trace>
  <inkml:trace contextRef="#ctx0" brushRef="#br0" timeOffset="470">668 121 20,'5'-17'28,"1"7"0,-6 10-3,1-19-6,-1 19-6,0 0-2,0 0-3,1-9-1,-1 9-2,0 0-1,1 13 0,0-2-2,2 5 0,2 6-1,1 8 1,0 8-1,2 6 1,2 5-1,-1 3 0,-1 1 1,1 1-1,-2-4 0,-1-5-2,0-7 2,0-7-2,-3-7 2,0-5-2,-2-8 2,-1-11 0,0 0 0,0 0 0,-6-16 0,-1-5 1,0-7-1,-1-9 0,2-7-1,0-9 1,4-5-2,5-3 1,6 1-1,4 1 0,5 4 1,5 6-1,2 6 1,3 10 0,-1 9 0,0 8 0,-1 10 0,-2 7 0,0 8-1,-2 8 1,-2 5 0,-5 6-1,-1 3 1,-3 4 0,-4 0 1,-5 1-1,-4-2 1,-7-3 0,-2-3 0,-4-3 1,-3-7-1,-3-3 0,-1-5-1,1-4 0,1-3-1,1-6-2,6 2-5,-5-11-16,9 1-16,5-2-1,5-5 1,6-1 0</inkml:trace>
  <inkml:trace contextRef="#ctx0" brushRef="#br0" timeOffset="1212">1225 388 43,'0'0'33,"16"1"1,-7-1-6,8-5-22,4 1-4,4 0 0,4 1-1,2 0 1,1 3 0,-5 1 0,0 2 1,-8 0-1,-2 2 1,-3-1-1,-5 2 0,-9-6-1,8 10 1,-8-10-2,0 0-5,2 11-6,-2-11-24,0 0-2,0 0 1,4-23-1</inkml:trace>
  <inkml:trace contextRef="#ctx0" brushRef="#br0" timeOffset="1522">1900 53 32,'14'-1'30,"-13"-10"0,-1 11 0,-1-20-23,-7 9-7,-3 5 2,-6 2 0,-1 8 0,-5 1 4,0 6-1,-4 0 1,5 5-2,0-1-2,5-1-2,1 3 0,5-3 0,4 2 0,6-2 0,7 1 0,6-2 0,3 1 0,5 1 0,5 1-1,2 0 1,6-2 0,1 1-1,-1 3 1,-1-2 0,-2 2-1,-3-1 1,-4 1 0,-7 0 1,-7 1 0,-5 2 2,-11-5-1,-5 3 2,-9-6 1,0 2 0,-8-5-1,0-1 1,-2-5-1,4 1-1,3-4-1,4-2 0,3-1-1,6-1-1,11 3-1,-12-4-2,12 4-4,0 0-15,0 0-17,6-9-1,0 0 0,5-1 0</inkml:trace>
  <inkml:trace contextRef="#ctx0" brushRef="#br0" timeOffset="2393">2153 505 23,'-9'5'18,"9"-5"-4,0 0-3,-10 6-2,10-6-1,0 0 1,-9 5-2,9-5 1,0 0-1,0 0 0,0 0-1,0 0-1,0 0 0,0 0-1,16-1-1,-5-5-1,2-1 0,2-2 0,1-4-1,3 1 1,-1-3 0,-1 0 0,-4 2 1,0 1 0,-6 3 0,-7 9 2,11-11-3,-11 11 1,0 0-1,0 0-1,0 0 0,0 0-2,0 0 1,0 0 0,0 0-1,0 0 1,0 0-1,0 0 1,0 0 0,0 0 0,0 0 0,0 0 0,0 0 0,0 0 0,0 0 0,0 0-1,0 0 1,0 0 0,0 0 0,0 0 0,0 0 0,0 0 0,7 11-1,-7-11 1,-1 9 0,1-9 0,-1 20 0,-2-5 0,1 4 0,0 7 0,0 0 0,-1 2-2,1 0 2,1 0-1,1-1 1,1-3-1,-1-4 1,2-8-1,0-1-1,-2-11 2,2 13-1,-2-13 2,0 0-2,0 0 1,-12 9 0,12-9 0,-16 5 0,6-3 1,-2 2 1,0-2-2,-2 0 0,3 0 0,0 0 1,0-1-1,11-1 0,-14 4 1,14-4-1,0 0 0,-10 1 0,10-1 0,0 0 0,0 0-1,17 3 1,-6-2 0,4 0 1,3 0-1,2 1 1,3-1 0,0-1-1,3 1 1,-1-1 0,-1 0-1,-2 1 1,-4 0 0,-2-2-1,-5 2 0,-1-1 1,-10 0 0,0 0 0,9 2 0,-9-2 0,0 0-1,0 0 1,0 0 0,0 0-1,0 0 0,0 0 0,0 0 0,0 0 1,0 0-1,0 0-1,0 0-2,0 0-14,0 0-22,0 0 0,0 0 0,-18-13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10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0 584 2,'0'0'24,"11"-5"1,-4-7-6,6-7-11,4-4 0,1-7 0,6-3 1,-3-9-1,6 1 0,1-7-2,1 4-1,2-4-3,2 3 0,-1 1 0,1 8 0,-4 4 0,-1 7 2,-7 3-2,-1 7 1,-8 2-1,-1 6 0,-11 7-1,13 0 0,-10 10-1,0 5 0,0 9 1,1 7-1,-1 9 1,2 10 0,-1 5 1,0 2-1,0-1 0,0-2 1,2-6-3,0-9-4,7-7-17,2-11-14,1-16-1,6-7 1</inkml:trace>
  <inkml:trace contextRef="#ctx0" brushRef="#br0" timeOffset="410">1018 54 17,'18'-10'28,"-15"-7"1,0 6-14,-3 11-8,0 0 1,9 2 1,-10 7 0,3 10 0,-4 0-2,4 9-1,-3 2-1,3 10-1,-3 0-1,1 1 0,-3 0-1,3 0-1,1-4-3,-1-7-6,9-4-19,2-5-9,1-16-1,9-4 1</inkml:trace>
  <inkml:trace contextRef="#ctx0" brushRef="#br0" timeOffset="691">1403 256 48,'0'0'31,"9"2"2,-9-2-16,0 0-14,0 0-1,-2 10 0,0 2 1,-1 3 0,1 7 2,-2 0-1,2 8 1,-1-2-1,3 4 0,-1-6-1,4 0 2,-3-5-2,3-4-1,-1-4-1,-2-13-2,7 13-1,-7-13-3,0 0-4,0 0-13,0 0-16,11-12 0,-10-3 1</inkml:trace>
  <inkml:trace contextRef="#ctx0" brushRef="#br0" timeOffset="1031">1716 258 5,'0'0'28,"10"15"2,-10-15 2,-4 9-17,7 7-7,-3-2-2,5 10 1,-4 0-1,8 8 1,-3-4-2,6 1 0,-2-7-3,4-1 1,-1-6-1,3-6 1,-2-8 0,4-7 0,-3-9-1,1-3 0,-2-8-1,0-4 0,-2-3 0,-2-1-2,0 0 1,-3 0-3,3 7-2,-5-2-3,10 12-8,-8-1-8,7 9-4,-3 2-2,3 8 4</inkml:trace>
  <inkml:trace contextRef="#ctx0" brushRef="#br0" timeOffset="1311">2101 231 21,'18'6'15,"9"2"-1,0-6-5,6-1-5,1-3-2,5-4-2,-1-1 2,-1-6 3,-1 4 2,-10-5 4,0 5-1,-13-5 1,-2 6 0,-12-4 0,1 12-2,-17-9-4,1 8-1,-7 2-3,-2 4 0,-4 4-1,-1 5 0,-2 2 1,3 7 1,-1 0 1,5 5-1,3-2 1,9 3 0,2 0 1,9 1-2,7-3 0,7 1-1,6-3 0,7-2-1,7-1-3,2-9-5,10-5-30,3 0 1,1-12-2,4-5 2</inkml:trace>
  <inkml:trace contextRef="#ctx0" brushRef="#br0" timeOffset="2403">2571 675 9,'10'12'32,"-10"-12"-1,21-7-2,-7 5-13,2-5-7,6 5-1,-2-5-2,3 6 0,-1-4-4,-3 4 1,-2 7-2,0-4-3,-5 5 1,-12-7-7,15 9-10,-6 1-17,-9-10 0,0 0 0</inkml:trace>
  <inkml:trace contextRef="#ctx0" brushRef="#br0" timeOffset="2693">3017 361 16,'0'0'32,"0"0"0,0 0-8,0 0-11,-1 11-4,1 1 0,-7-2-2,5 10 0,-6 0-2,2 6-1,0 1 0,0 2 0,1-3 0,4 0-2,1-7 0,5-3-1,5-7 0,6-7-2,4-7 0,2-6 0,2-5-1,1-3 1,0-2 1,-2 0 1,-5 2 0,-2 3 1,-8 5 0,-8 11 0,13-5 0,-7 14 0,0 4-1,3 6-1,3 3 0,2 1 0,4 2 0,5 1 0,1-4 0,2-7 0,2-5 1,0-7-1,0-9 0,-2-5 0,-1-7 1,-4-7-1,-3-6 0,-4-3 1,-3-2 0,-3 1 0,-3 1 0,1 2 0,-2 4-1,-2 3 0,2 7-4,-5-4-9,-1 7-27,5 3 1,-5-1-2,1 2 2</inkml:trace>
  <inkml:trace contextRef="#ctx0" brushRef="#br0" timeOffset="3845">3762 450 21,'0'0'32,"11"0"1,-11 0 0,15-11-24,1 6-4,-3 0-1,8 3 1,-3-2-1,6 5 0,-4 0 0,1 4-2,-2 3 1,-1 1-1,-3 1 0,-2 6 0,-8-2 1,-2 4 1,-5-1-1,-1 2 0,-8-4 0,2 2 0,-4-4-2,0 0 1,2-5-1,2-1-1,9-7-1,-12 6 0,12-6 0,0 0 0,0 0-1,12 0 1,-3 0 0,0 2 0,3 0 0,1 1 1,1 2 0,0 1-1,-2 7 1,1 0-1,-1-2 1,0 2-1,-3-1 1,-2 2-1,-4-2 2,0 2-1,-5-4 2,-4 1 0,-6 1 0,-3 1 2,-4-1-2,-2 0 2,-1-2-4,-2 0 1,3 0-4,-5-5-4,7-2-32,-3 0-1,-2-5-2,0-5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29.4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1558 2240 2,'0'0'5,"-10"-4"-1,10 4-2,0 0-1,-4 11 0,4-11-1,-1 13 1,0-3 0,1-1 0,0 0 0,1 4 0,-1 2 0,1 4 2,0 1-1,1 1 1,0 4 1,0 3 1,1 8 0,0 2 0,0 4 1,0 6-1,0 4-1,3 2 0,-1 3-1,2 0-1,0 0-1,2 0 0,1-2 0,-1-1 0,-2-1 0,-2 1 0,-2 0 0,-4 0 1,-3-2 0,-1 1 2,-3-1-1,1 0 0,-2-2 0,3-4 1,0-3-1,2-3 0,0-5 0,2-1-1,0-4 0,2-1-1,-1-5 1,1-1-1,-1-2 0,1-1 0,-2-3 0,1-1 0,0-3-1,1-13 1,-4 15 0,4-15 0,0 9 1,0-9-1,0 0 0,0 0 1,0 0-1,0 0 0,0 0 0,0 0 0,0 0-1,0 0 1,0 0-1,0 0 1,0 0 0,0 0-1,0 0-2,0 0-8,0 0-21,0-15-2,-1-3 1</inkml:trace>
  <inkml:trace contextRef="#ctx0" brushRef="#br0" timeOffset="48009">4881-1 5,'-23'-5'18,"12"5"-7,-5-1-4,-1 1-2,-6 1-2,-5 1-1,-9-1 0,-9 1 0,-12 1 1,-8-1-1,-6 5 0,-6 2-1,-5 1 0,-5 2 0,-2 6-1,-5 1 0,-3 4 0,-2 1 0,-3 2-1,-6 2 1,-3 1-1,-5-1 0,0 3 1,-2 0-1,0 1 1,-3 0 0,-3 0-1,0 1 1,0 3 0,-1 5 1,-3 4-1,0 3 1,-2 5-1,-5 3 0,10 5 1,2 5-1,1 3 1,4 1-1,8 1 0,9 3 1,6 1 0,13 2 0,4 2 0,2 2 0,9 1 1,2 5 1,0 7 0,2 2-1,3 6 1,-1 4 0,0 7-1,5 4-1,0 7 0,2 5 0,9 3 0,1 4 0,5 5 0,4 4 0,5-1 0,7 0-1,8-2 1,9-1-1,7-4 1,7-5-1,9-4 1,11-6-2,7 0 1,9-4-1,5-3 1,11-6-1,3 0 0,11-5 1,2-3 0,5-6-1,3-8 1,5-9 0,4-9 0,3-9 1,1-11-1,-2-11 1,-2-9-1,1-9 1,-1-11-1,0-9 1,-5-8-2,-2-11 1,-4-8-1,-6-10 0,0-10 1,-6-13-1,-4-8 1,-7-10-1,-3-7 1,-3-7 1,-2-6-1,-1-9 0,2 0 0,-1 2 0,1-4 0,2-1 0,-2 2 0,2 2 0,-1-1 0,1 4-1,1-3 1,2 0-1,2 3 0,2 1 0,7 5 0,4 4 0,3 10 1,4 4-1,2 9 1,5 8 0,4 4 0,4 4 0,2 1-1,0 0 1,3 0 0,-1-2 1,-4-2 0,0 0 0,-5 4-1,-10 2 2,-4 5-1,-7 4 1,-5 5 0,-6 5-1,-2 6 0,-4 3 1,-1-1-1,-1 2 0,1-3 0,-2-2-1,3-2 1,-3-2 0,2-1 1,-3-2 0,0 2 0,-2-1 0,-3 1 0,-1-2 0,-1 2 0,-2-2-1,1-1 0,-1-3 0,2 0 0,-3-4-1,1-1 0,-2-3 0,0-1 0,-4-2 1,-2-1 0,-6 0-1,-2-2 1,-5 0 0,0 0 0,-4 1-1,-3 2 1,-2-1-1,-4 1 0,-5 0 0,-3-1 1,-5-1-1,-8-1 0,-3 0 1,-12 0-1,-3-1 0,-2-3 0,-2 2 0,-2 2 0,-4 0-1,-2 5 1,-4 0-1,3 4 1,-6 3 0,-5 9 0,-2 4 0,-6 6 0,-2 6-1,1 5 0,1 9-3,-2 3-4,3 9-8,1 7-15,-2-2 0,12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5:56.72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29 0 3,'0'0'3,"-12"2"-4,12-2-4</inkml:trace>
  <inkml:trace contextRef="#ctx0" brushRef="#br0" timeOffset="100">0 21 7,'0'0'14,"0"0"1,0 0-4,0 0-3,0 0-4,0 0-3,0 0-1,0 0-1,0 0-1,0 0 2,0 0 1,0 0 2,0 0 1,0 0 0,0 0 0,0 0 0,0 0 0,0 0-2,0 0 1,0 0-3,0 0 0,0 0 1,0 0-1,0 0 1,0 0 0,0 0-1,0 0 1,0 0 0,0 0-1,0 0 0,0 0 0,0 0 0,0 0 0,0 0 0,0 0 0,0 0 0,0 0-1,0 0 1,0 0 1,0 0-1,0 0 0,0 0 1,0 0-1,0 0 1,0 0-1,0 0 1,0 0-1,0 0 0,0 0 0,0 0 0,0 0 1,0 0-1,0 0 1,0 0-1,0 0 1,0 0-1,0 0 0,0 0 0,0 0 0,0 0 0,0 0 0,0 0 0,0 0 0,0 0 1,0 0-1,0 0-1,0 0 0,0 0 1,0 0-2,0 0 0,0 0 0,0 0-2,0 0-7,0 0-6,0 0-8,0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2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0 0,'-26'2'7,"5"-1"-2,-7 3 0,0 0-1,0 2-1,-1 2 0,-1-1-2,5 2 1,-1 0-2,4 2 1,3-1-2,5 1 1,1 0-1,8 0 0,2 0 0,1 1 0,9-2 1,0 2-1,4 1 0,6-1 1,8-1-1,1-1 1,6 2 0,3-4 0,-4 4 0,2 3 1,5-3-2,-13 5 2,0-1-1,-4 5 0,-16 2 2,-5 7 0,-4 0 0,-10 3 1,-8 4 2,-1 3-2,-9 5 2,-7 1 0,3-1-2,1 1 0,-4-1-1,8-3 1,-2-2-2,6-2 0,2-5-1,6-2 0,7-5 0,0-1-1,8-3 0,2-1 0,7-4 0,5-1 0,7-1 0,6-1 1,7 2 0,3-1 0,3 1 1,0 4-1,2 3 1,-3 4 0,-6 5 0,-3 5 0,-7 3 0,-7 7 1,-6 6 0,-7 3 0,-10 2 1,-8 5 0,-8-1 1,-8 4 2,-5-1-2,-1 2 1,-8-5-1,6-1 0,-3-3-2,4-6 1,3-2-1,9-4-2,0-8 0,5-5-1,4-3 1,5-5-2,9-4 2,9-3-2,8-2 1,7-5 0,9 0 1,5 0 0,9 0 0,2 0 0,6 2 1,-4 2-1,2 3 1,-7 3-1,-1 6 0,-4 3 1,-5 5 0,-9 6-1,-6 4 1,-8 6 0,-10 4 0,-4 8 0,-12 2 1,-7 6-1,-9 4 0,-1 3-1,-8 2 1,0-3 0,-3-4-1,0-5 0,4-7 1,9-7-1,4-8-1,5-10 1,8-7-1,4-5 0,9-6 1,3-3-2,9-3 2,2-1-1,9-4 1,4-1 0,5 1 0,3 1 1,12 0-1,4 3 1,2 4-1,2 1 0,-2 8 0,-5 4 0,-3 4 0,-6 6 1,-13 4-1,-7 3 1,-11 3 1,-9 5-1,-6-6 1,-3 4-1,-4-7 1,1 0-1,3-6 0,3-2-1,4-6-1,9-6 0,5-2-2,4-7 0,9 0-5,2-2-12,0-10-10,12-1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32.7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5913 0 0,'-5'45'1,"0"-1"0,-2 1 0,-1 0 0,-2 3 0,-3 0 1,-5-3 0,-1 0 2,-3 2 0,-5-1 2,-2 2-1,-5 1 1,-1 4-1,-2 1 0,6 2-1,-1-1-1,3-1-2,2 1 0,4-1 0,0-3-1,3-4 1,0-2 0,-4-1 0,-2-1 0,-4 5 1,-2-1-1,-3 3 1,0 3-1,-4 2 1,0 3-1,-3 5-1,0 1 1,-3 3 0,-3-1-1,-4 2 1,-4 1 0,-5 2 1,-3 1 0,-5-3 1,3-3 0,-1 3-1,4 2 1,2-4 0,5 0-2,3 0 0,2 3 0,6 3 0,-4 4-1,0 3 0,-1 3 1,-2 4-1,0 0 1,-2 6-1,1 1 0,1-2 1,4 2-1,2-1 0,4-1 0,5 0 0,3 0 1,4-3-1,2 1 0,3 3 1,2 0 0,0-1 0,2 0-1,0 1 2,1-1-2,2-2 1,1-1 0,0-3-1,1-2 1,2-2-1,-2 1 1,2 0-1,-2 4 0,-2 0 1,-5 5-1,2 3 1,-2 3-1,1 2 1,0 0-1,3-1 1,3-5-1,3-4 0,10-3 1,-3-6-1,7-4 0,5-3 0,0-6 1,3-1-1,1 1 0,2-2 1,0-2-1,3 0 1,2-1-2,0-5 2,4 0-1,3-7 0,3-3 0,3-4 1,5-2 0,4-6 1,4-1 0,2-4-1,4 0 1,0-4 0,2-2 0,6-3 0,1-2-1,1-6 0,4-2 0,0-5 0,3-2 0,0-3-1,1 0 0,-6-1 0,-2 1 1,-3 1-1,-5 2 0,-6 1 0,0 2 0,-6 1 0,1 1 0,2-1 0,1 1 0,1 0 1,2-2-1,2-1 0,0 0 0,1 1 0,-3-2 0,-2 1 0,-3 0 0,-1 1 0,-2 0 1,-3-1-1,1 1 0,0 0 0,1-3 0,3-1 0,0-1 1,-1-1-1,2-1 0,1-1 0,-2 2 0,1 0 0,-2 0 0,-1 3 0,-2 2 0,-1 2 1,-2 1 0,0 1 0,-2-2-1,-1 0 1,-2-2-1,-1-1 1,2-4 0,0-3-2,0-4 1,0-4-1,1-1 1,0-1-1,0-2 1,2-2-1,0-2 1,-2-4 0,-1-1 0,0-6 0,-3-5 0,-1-7 0,-2-4 0,-2-7 0,-1-3 0,-1-5 1,3-4-1,-1-3 0,1 0 0,2-1 0,1-1 0,-1 0 0,0-1 0,-3 1 0,-3 0 0,-1-3 1,-3 4-1,-4-2 1,2 2-1,-1 0 0,0 1 0,4 1 1,-1 2-1,2 6 0,-2-1 0,-1 2 0,-3 2 0,-4 0 0,-2-1 0,-3-3 0,-1-4 0,-1-5 0,0-4 0,0-2 1,0-1-2,1-1 2,0 1 0,0-1-1,-1 3 0,-1 1 0,0 0 0,2-4 1,3-8-1,0-6-1,3-3 1,1-5-1,2-3 1,1 1-1,1 0 1,-3 9 0,1 5 0,1 9 0,0 5 0,1 6 0,4 5-2,3 6-4,0-2-13,0-2-15,1 4 1,-9-9-1</inkml:trace>
  <inkml:trace contextRef="#ctx0" brushRef="#br0" timeOffset="8773">0 7853 9,'9'-16'23,"10"-1"-9,8-8-6,10-9 1,14-5 1,7-11-1,14-8 1,10-11-1,15-6 1,10-10-2,6 1-2,0-7 0,2 2-1,-4 1-1,-1 6 0,-11 7-1,-6 9 0,-15 8-1,-8 11 0,-11 8-1,-11 9 0,-9 8-2,-10 7-1,-7 9-2,-22 6-4,10 13-11,-18 10-15,-18 3-1,-2 6 1</inkml:trace>
  <inkml:trace contextRef="#ctx0" brushRef="#br0" timeOffset="9184">1002 6476 22,'-22'-14'25,"22"14"0,-15 5-14,15-5-8,3 13-4,7-4-2,7 0 1,11 0 3,6-4 1,7-5 3,12-4 0,6-9 0,9 1 0,4-7-1,6 2 0,-6-2-1,-2 0-1,-3 4 0,-6 7-2,-9 4 1,-8 6-1,-9 4 0,-6 5 1,-7 5-1,-5 9 1,-8 2 1,-6 4 0,-9 6-1,-6 7 2,-6 5-1,-5 7 1,-6 5-1,-3 4-1,-3-1 2,-2 2-1,0-4 0,0-3 0,2-6 1,5-6-2,1-10 1,7-6 0,3-7-1,6-6-1,4-6 1,9-12-1,-4 9 0,4-9 0,0 0 0,0 0-2,11-9-6,-11 9-24,16-15-4,-5 4 1,-8-9-1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4:13.9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40 5,'0'0'8,"-11"-2"0,11 2-3,0 0-1,0 0 0,0 0 0,-6 9 0,6-9 0,7 10 0,-1-1 0,-5 1 1,7 6-1,-5 5 1,8 8 0,-6 9 0,0 11 2,-2 8-1,2 10 1,-2 7-1,0 8 0,-2-3 1,3-2-1,-5-9-1,3-8 0,-1-13-2,3-10-1,-1-15 0,-3-22-2,10 7-5,-6-20-6,5-8-9,-1-5-12,-4-9 0,4-4 0</inkml:trace>
  <inkml:trace contextRef="#ctx0" brushRef="#br0" timeOffset="430">60 548 15,'13'-28'24,"16"-4"-8,4-7-4,10-7-1,4-3 1,3-5-2,4 4-1,-5-3 1,3 9-2,-12 4 0,-2 9-2,-12 4-1,-2 8-1,-8 6-2,-4 3-1,-12 10-1,14-10 0,-14 10-3,0 0-6,0 0-15,1 10-8,-12-4-3,0 6 2</inkml:trace>
  <inkml:trace contextRef="#ctx0" brushRef="#br0" timeOffset="1011">67 451 10,'0'0'20,"9"2"-12,-9-2-2,18 2 2,-6 0 1,5 2 2,3-2 0,5 5 1,2 0-2,8 7 0,1 0-2,8 7 0,0 3-3,7 6 0,0 0-1,4 4-1,-3 0-1,0 2 0,-2-2 0,-3 1-1,-3-7 0,-5-1 1,-5-6-1,-5-1 1,-4-5-1,-4-4 1,-7-3 0,0-1 0,-14-7 2,11 4-2,-11-4 0,0 0-1,0 0 0,0 0-1,0 0-1,0 0-4,0 0-11,0 0-20,-10-8-2,10 8 0,-23-20 0</inkml:trace>
  <inkml:trace contextRef="#ctx0" brushRef="#br0" timeOffset="2333">1041 210 4,'13'45'8,"1"10"0,-1 5 1,-2 8 0,-2 2 0,-3-5 0,-3-3 0,-4-9-2,0-8-1,-2-12-1,2-13-1,1-20 0,5-16-2,-1-15-1,3-13 0,0-13-1,2-9 0,-1-8 1,2-2-1,-1 1 0,0 9 1,0 5 0,4 8 0,-2 7 1,7 8-1,4 9 0,3 6 0,2 6-1,2 4 0,2 10 0,-1 7-1,2 8 0,-7 8 1,-7 7-1,-6 7 2,-7 1 0,-6 9 0,-7-5 2,-4-1 0,-4-4-1,-2-5 1,-1-6 0,-4-6 0,6-8-2,0-4 1,5-5-2,1-3 1,11 3-1,-16-12 0,16 12 0,-2-13-1,2 13 1,12-3-1,-3 7 0,8 5 0,0 3 0,9 6 0,2 3 1,9 6 0,-1 4 0,2 2 0,0 3 0,-3 3 0,-4-3 1,-7 0 1,-12-1 2,-6-1 0,-19-5 1,-6 2 1,-17-8-1,-3 1 2,-11-7-2,2-1-1,-5-8 0,5-2-2,4-7 0,6-5-2,7-3 0,5-6-4,9 2-3,4-9-6,13-2-21,6 2-2,10-8 1,11 0-1</inkml:trace>
  <inkml:trace contextRef="#ctx0" brushRef="#br0" timeOffset="3154">2179 90 14,'0'0'14,"-10"5"0,10-5-1,0 22-2,1-3-2,3 8-1,1 7 0,0 12-1,-1 7 0,1 9-1,-5 5-1,2 5 1,-3-5-2,1 0 0,-1-11-2,1-6 0,3-13-2,2-13-3,8-11-7,-1-14-12,1-13-10,6-4 1,-5-12-1</inkml:trace>
  <inkml:trace contextRef="#ctx0" brushRef="#br0" timeOffset="3535">2157 560 17,'0'0'15,"0"0"-2,12 12 0,8-7 3,9-4 0,15 4-3,8-5-1,16 2-1,8-4-3,13 3-2,5-2-3,6 1 0,-4-2-2,-5 1 1,-10-1-1,-7 1 0,-14 0-1,-14-2-1,-14 2-6,-23-5-9,-9 6-15,-24-12-3,-14 3 1</inkml:trace>
  <inkml:trace contextRef="#ctx0" brushRef="#br0" timeOffset="3855">2179 383 22,'16'-7'25,"20"-1"-8,17 1-8,15-5 0,20 1 1,15-4 0,17 1-2,5-5 0,6 5-2,-5-4-1,-3 6-1,-14 0-2,-11 4 1,-21 2-1,-15 3-1,-17 2-1,-16-1-7,-14-2-24,-15 4-2,0 0 0,-28 4 0</inkml:trace>
  <inkml:trace contextRef="#ctx0" brushRef="#br0" timeOffset="10094">4428 47 14,'5'-10'15,"-5"10"0,0 0-2,0 0-1,-16-10-3,5 10 0,-4-1-3,-4 2-2,-6 1 0,0 2 0,-5 0 0,-2 3-1,-2 3 1,0 2-2,-1 5 1,3 2-1,-2 6-1,1 4 0,-1 8-1,5 2 0,3 7 0,1 3 0,3 5 0,5 1 1,6 2-1,6 1 1,5-2-1,3 0 1,7-4 0,6-3-1,5-5 1,4-5-1,6-8 1,6-7-1,4-9 1,5-7-1,3-9 1,1-7-1,1-5 1,-2-4-1,-2-3 1,-3-3-1,-4 0 1,-5 1-1,-5 1 1,-5 3-1,-6 0 1,-4 2 0,-8 2 0,-5-2 1,-6 0-1,-4 2 1,-8 0 0,-2 0 0,-6 2-1,-3-1 1,-5 4 0,-1 6-1,-5 3 0,0 3 0,0 4 0,2-2-1,3 6 1,5 0-1,3 0 0,7-2 0,5-2 0,13-7 0,-14 8 0,14-8 0,0 0 0,0 0 0,0 0-3,0 0-5,0 0-23,16-7-4,-16 7 0,19-13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59.3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56 7,'4'-16'9,"-4"16"-3,15-13-1,-2 7-2,1-1 0,1 1-1,1 1-2,4 3 1,-2 0-2,1 3 1,-1-1 0,-5 2 0,-1 1 2,-12-3 1,8 11 3,-8-11 1,-19 20 1,-2-5 0,0 5 1,21-20 1,-60 52-3,60-52-1,-78 62-2,78-62-2,-82 69 0,82-69 0,-80 72-1,80-72 0,-69 68 0,69-68 0,-52 63-1,52-63 2,-40 58-2,40-58 1,-19 46-1,19-46 0,0 0 0,4 59 0,-4-59 1,0 0-1,67 49 1,-67-49 1,72 32-1,-31-17 0,3 2 0,0-1-1,1 2 0,-8-1 0,-2 2 0,-5 1 1,-8 4 0,-4 0 1,-11 7 1,-7 4 0,-11 7 0,-7 2 0,-6 7 0,-6 3 0,-1 2-1,-9 1 0,3-1-1,2-5 0,3-2 0,6-4-2,26-45 1,-36 73-1,36-73 1,-11 56-1,11-56 1,0 0 0,29 57 0,-29-57 0,48 28 0,-48-28 1,63 29-1,-33-16 1,1 3-1,6-1 0,-7 3 0,-2 4 1,-8 3-1,1 5 1,-11 8 0,-10 6 0,-9 8 1,-14 6-1,-2 5 1,-16 5 0,-1 2-1,-10-2 0,4-1 0,0-4-1,5-4 1,8-7-1,1-6-1,34-46 1,-38 71-1,38-71 1,-10 52-1,10-52 0,0 0 1,31 60 0,-31-60 0,47 41 0,-47-41 0,64 49 0,-64-49 1,64 59-2,-28-24 2,-5 4-1,0 4 0,-7 6 0,-6 6 0,-5 7 1,-8 6-1,-5 2 0,-12 7 1,-7-3 0,-5 1 1,-4-4-1,3-5-1,-1-7 1,4-4 0,3-7 0,19-48-1,-24 72 0,24-72 2,-6 52-2,6-52 1,0 0 0,-9 44 0,9-44-1,0 0 1,0 0 0,0 0-1,0 0-1,0 0-2,18 47-12,-18-47-22,0 0 0,0 0-2,40-59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12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1094 2,'0'0'1,"-9"9"1,9-9 1,0 0 1,0 0 2,1 10 0,-1-10 2,7 10 0,-7-10 1,18 19-2,0-7-1,3 5-1,7 2-1,3 2-1,7 1 1,7 2-2,7-2 1,5 2 1,3-4 0,3 1 0,7-2 0,7 0 0,3-3 0,4 2 0,3 2-1,3 0 1,2-3-1,8 1 0,-5-3 0,5-3 0,3-4 0,2-2 0,0-7 0,2-1-1,-2-2 1,0-3 0,0 2-1,-1-1 1,-4 1-1,-2 0 0,-2 2-1,-4-1 1,-7-1-1,-4 5 0,-9-5 0,-9 4 0,-8-4 1,-8 5 0,-14-4 2,-5 4-1,-10-1 0,-3 2 1,-15-1-1,12 0 0,-12 0-1,0 0 1,0 0-1,0 0 0,0 0-1,0 0 0,0 0-1,0 0 0,0 0 0,0 0 0,0 0-2,0 0-2,0 0-10,0 0-26,0 0 1,-7-16-3,-4-7 2</inkml:trace>
  <inkml:trace contextRef="#ctx0" brushRef="#br0" timeOffset="2553">8959 1585 13,'-64'-5'29,"4"4"0,-5-7-10,-4-6-10,3 0-1,-4-6-2,1-2-1,1-5 0,6 0 0,2-10 0,7-3 0,4-9-1,8-4 0,7-7-1,11-5-2,11-6 0,11-4-1,14-3 0,15 0 0,17-2-1,14 0 0,13 2 1,14 1-1,12 4 2,13 3-1,9 3 0,5 6 0,7 8 1,0 4-1,5 6 0,1 7 1,0 5-1,-1 7 0,-6 10 0,2 8 1,-4 11-1,-4 9 0,-5 14 0,-9 11 0,-9 10 0,-9 11 0,-11 11 0,-13 5 0,-11 8 0,-12 2 0,-12 3 0,-13 1 0,-11 2 0,-12-2 1,-12 0 0,-13-3 0,-16-4 0,-9-5 2,-14-6-1,-10-7 1,-16-10-1,-10-7 2,-11-14-1,-7-7-1,-9-11 1,-5-4-2,-4-10 1,0-4-1,4-7-1,1-5-1,7-5-3,3-11-9,11-6-25,8-10 0,5-15-1,10-11 0</inkml:trace>
  <inkml:trace contextRef="#ctx0" brushRef="#br0" timeOffset="10204">4180 1121 24,'-11'8'25,"-5"-7"-7,16-1-12,-11 4-4,11-4-3,8 9 0,1-3 1,2-1 1,5 3 1,3-1 2,7-2 2,6 3 1,5-3 0,7 1 1,4-3 0,11 3-1,2-6 0,11 4 0,3-4-2,8 4 0,6-3-1,7 3-1,3-3 1,4 2-1,2-2 0,3 0-1,-1-1 2,3 1-1,-6-4-1,2 2 1,-4-4 0,1 2-1,-3-2 0,-2 0 0,-8-1 0,-6-1-1,-7-1 0,-8 1 1,-12 2-1,-10 1-1,-10 0 1,-11 2 0,-10 0-1,-4 2-1,-12 0-1,2 12-6,-9 3-32,-9 7 1,-20-6-2,-11-2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16.0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443 984 10,'-40'-4'9,"2"-5"1,2-6 2,2-7-2,2-7 0,4-1-1,1-4-2,1-1-1,5-5-2,1 0-1,5-4-1,4-1 0,3-1-1,1-6-1,7 0 0,8-3 0,1 2 0,9-1 0,5 4 0,8 2-1,4 5 1,7 4-1,5 5 1,1 3 0,6 7-1,1 3 1,3 5 0,0 5 0,1 6 0,0 5-1,-3 4 1,-2 6 0,-3 6 0,-2 5 0,-3 5 0,-5 7 1,-2 5-1,-2 3 1,-3 7 0,-4 2 0,-3 6 0,-3 2 1,-6 3-1,-5 0 1,-8 3 0,-5-1 1,-8-2 0,-9-2 1,-8-4 1,-9-3-1,-9-3 1,-6-3-1,-5-6 1,-5-2 0,-5-7-2,0-3 0,-4-11 0,-3-4 0,-4-12 0,3-9 0,-3-10 1,4-6-2,0-10 1,5-4 0,6-8-1,8 0-1,11-3 0,7 4-1,9-2-1,6 3 0,14 5-4,4-2-1,13 12-6,5 2-19,9-1-6,8 0 1,0 0-1</inkml:trace>
  <inkml:trace contextRef="#ctx0" brushRef="#br0" timeOffset="3825">1385 495 1,'-5'-13'4,"5"13"0,0 0 0,-1-11 0,1 11 1,0 0-2,0 0 0,0 0-2,0 0-1,0 0 0,0 0 0,10-5-1,-10 5 1,16 8 0,-4-2 0,4 1 1,-3 1 0,9 3 0,-3-2 0,1 5 1,4-1 0,0 2 0,2 0 1,4 1-1,2 2 1,4 0-1,0 2 0,4 0-1,-1 3 0,1-3-1,1 1 1,-5 0-1,1-2 0,-3-1 1,-2-5-1,-4 0 1,-2 0-1,-5 0 1,-3-3 0,-1-2 0,-2 1-1,-5-3 1,-2 3 0,-8-9 1,12 7 2,-12-7 1,0 0 1,0 0-1,0 0 1,-14-9-1,1 0 0,-6-6-2,-3 1-2,-6-5-1,-4-1 0,-5-4 0,-7-4 1,-2 0-2,3-2 2,-3 1-1,0-3 0,4 2 1,2 0-1,7 1 1,5 3-1,4 6 1,6 0-1,2 4 0,4 2 1,1 3-1,3 2 0,8 9 0,-12-13-1,12 13 0,0 0 0,0 0 0,0 0 0,0 0 0,5 20 0,8-5 0,5 3 0,5 5 1,4 0 0,7 4-1,3 3 1,6 2 0,0-1 0,3 2 0,-2 1 1,-5 5-1,3 2-1,-2 0 2,0 2-1,-5 2 0,0 0 0,-3 0 0,0 0 0,4-3 0,-4-2 1,-2-2-2,-2-4 2,1-2-1,-4-3 0,0-5 0,-4-4 1,-4-7 0,-3-1 2,-14-12-1,14 10 1,-14-10 0,0 0-1,0 0-2,-12-11-6,-2 0-23,14 11-1,-23-29-1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01.7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3016 385 10,'-12'-19'9,"12"19"0,-20-15-3,6 9 0,-3 2-3,-5 0 0,-1-5-1,-6 6 1,-1-6-1,-5 7 1,-3 1-1,-3 1 1,-3 2-1,-1 1 0,-1 10 0,1-7-1,-5 8 0,8-4 0,0-1 0,1 1 0,3-2 1,1 1-1,1 0 1,-1 0 0,5 1 0,-9 1 0,2 1 1,-4 2-2,1 1 1,-2 0-1,3 0 1,-2 1-1,3-1 0,1 1-1,-1-2 1,1 2 0,2-2 0,-1 1-1,0-1 1,2 1 0,-1-2 0,2 0 0,4-2 0,3-2-1,3-2 1,6-2 0,3-1 0,5-1-1,0-2 1,11-1 0,-16-2 0,16 2 0,-16-2 0,4 2-1,-4 1 0,-3 1 1,-5 4-1,-3 0 0,-1 2 0,-4 1 0,0 1 0,-2-1 0,0 1 0,2-1 0,1-1 0,1 1 1,1 0-1,0 0 0,0 2 1,0 2-1,0 1 0,1-1 1,0 3-2,0 6 2,1 2-1,0-1 1,2 2-1,2-1 1,1-1-1,1 7 0,1-1 2,2-3-2,-2 0 0,2 5 0,1 1 0,-1 2 0,1 3 1,-1 3-2,1 0 2,0 3-1,-1 0 0,2 4 0,-4 1 0,0-1 0,2 0 0,-1 0 0,0 2 1,3 0-1,-1 2 0,3-1 0,1 2 0,4 3 0,1-1 0,0 4 0,3 1 0,0-1 0,0 0 0,1 1 1,-4 2-1,1 3 1,-3 2-1,0 0 1,-2 1 0,0 3-1,0 3 1,1-1 0,1-1-1,3 0 1,2-1-1,1 1 0,0-1 1,1 1-1,0-1 0,0 5 0,-2 2 0,-1 5 1,-2 5-1,-1 6 1,-2 4-1,0 5 1,0 0-1,2 2 0,2 2 1,0 0-1,2-4 1,3 1-1,1-1-1,3-3 1,4 5 0,1 0 0,1 1 0,5-4 0,0 3 0,3 1 0,1-1 0,1 4 0,-2 0-1,1-2 2,-4-2-1,0 3 1,-4-3-1,-3 1 0,-1 1 1,-3-2 0,-3-3-1,0 2 1,1 1-1,-1-3 0,2 3 0,1-1 0,2-5 1,2 2-1,1 0 0,2-4 0,-2 2 0,-1 0 0,0-1 1,-2 0-1,-2 5 0,-3 1 0,-1 4 0,-3 3 0,-2 1 0,-1 1-1,-2 1 1,0 3 0,-3-1 0,1-3 1,0 0 0,-2-2 1,2 1-2,-1-2 2,2 2 0,1-1 0,0-1-1,0-5 1,2 1-1,-2-4 0,3-3 0,0-3 0,4-3 1,-2-5-1,4-3 1,1-4-1,4-1 0,0-5 1,2-3-1,1-2 0,2-4 0,1-2 0,1-3-1,3 0 1,0-5-1,3-4 0,0-3 0,3-5 0,1-5 0,1-5 2,-1-3-2,4-4 0,1-3 1,0 0-1,1-2 0,0-2 1,3 1-1,2 0 0,3 0 0,1-3 1,4 1-1,4-5 0,3-1 1,3-3-1,-1-3 0,2-1 0,1 1 0,0-3 1,-4 2-1,2 0 0,1 2 0,1 2 1,5-1-1,4-2 0,2 0 0,1-2 1,2-1-1,2-2 0,-3 0 0,-3-1 1,-4 2-1,-1 0 0,-1 1 0,1 1 1,0 1-1,3-2 0,3-1 0,2-2 1,4-1-1,0-3 0,1-1 0,-1-1 0,1 0 0,-4-2 0,-1 3 0,-3 0 0,-3 3 0,0 0 0,-3 2 0,2-1 0,0 0 0,0-2 1,1 0-1,5-3 0,-3-1 0,1-1 0,0 0 0,-3-2 1,-3 2-1,-3 0 0,-1-2 0,-4 1 0,1 0 1,-2-2-2,-3-1 2,3-2-1,0 0 0,-1-2-1,-1 0 1,-3 1 0,-2 1 0,1 0 0,-4 4 0,-4 0 0,-1 2 0,1 1 0,-2 1 0,0-1 0,4 0-1,-1-1 2,1-2-2,2 0 1,-1-1 0,-2-2 0,-2 1 0,0-3 1,-4 1-2,0-2 1,0 0 0,-3-3 1,1 0-1,-1-2 0,0 1 0,-1-3 0,0 0 0,-2-2 0,0-1 0,-2-1 0,-1-2 0,-1-2 1,-3-4-1,1-4 0,-2-3 0,0-3 0,-2-4-1,2-6 1,-1-4 0,0-3-1,0-1 0,-2-1 1,-2-1 0,-1 0 0,1 2 0,-1 1-1,-5 2 1,2 2 0,1-1 0,2-1 0,1 0-1,-1-1 1,-3-3 0,0 1-1,6-3 1,-7 1 0,-1 0 0,0-1-1,-4-1 1,0-1 0,-1-1 0,0 0 0,-2-1 0,3 0 0,-1-1 1,3 1-1,1-2 0,3 0 0,0 0 0,2-2 0,1 0 1,-1 2-1,0-4 0,0 0 0,0 3 0,-1-2 1,0 1-1,-1 1 0,0 1 1,2 0-1,-1 2 0,0 2 0,2-3 0,-1 2 0,2 0 0,0-2 0,1-3 0,2-2 0,-1-1-1,1 2 2,-1-2-1,1 0 0,2 4 0,-1 3 0,0 3-1,-1 0 1,4 3 0,-1-1 0,1 3 0,0 1 0,1-1 0,1 0-1,-1 1 1,1 3-1,-3 2 1,1-1 0,-4 2-1,1 1 1,-3 2 0,-1 2 0,1 0 0,-2 1 0,0 1 0,0 2 0,0-3 0,-1 0 0,1-2 0,2 0 0,-2 0 0,0-3 0,2-1 0,-1 1 0,1 2 0,-1 1 0,2 1 0,0 1 0,0 3 0,-1 0 0,0-1 0,1-1 0,-2-1 0,2-2 0,-4-1 1,-1-2-1,1 0 0,-2-2 0,0 1 0,-1 0 0,1-1-1,0-1 1,0 0 0,1-1 0,1-1 0,-1-3 0,0-4 0,-3-1 0,-1-2 0,-1 1 0,-2 1 0,0-2 0,-2 3 0,0 3 0,0 1 0,0 3 0,1 1 0,1-2-1,2-1 1,1-2 0,1-1 0,3-1 0,1-4 0,3 0 0,-1-2 0,0 0 0,2-1 0,-3 0 0,2-2 0,0 0 0,-1 3 0,2-4 0,2 0 1,-1 0-1,3-1 0,0-1 0,-1 0 0,-1 1 0,-1 2 0,-3 5 1,-2 5-1,-2 4 0,-3 5 0,-2 5 0,-1 4 0,-1 3 0,-1 1 0,-2-1 0,-1-2 0,-1 4 0,-2-3 0,1 3 0,0 1 0,-2 2 0,-1 4 0,1 4 1,-1 3-1,1 4 0,0 2 0,-2 2 0,1 3 0,-1-1 0,1-5-1,0 3 1,-1 1 0,0 0 0,0 1 0,0 0-1,0 1 1,-1 1 0,1 6 0,-5-2-1,2 0 1,-1-2 0,-2 1-1,1-1 1,-4-2 0,-1-1 0,1 0 0,-1-1 0,-2 2 0,-2-2 0,-3 3-1,-3-1 1,-2 1 0,-3-1 0,-2-1 0,0-1 0,-3-1-1,0-3 2,-7 0-2,5-3 1,-4 1 0,-2-1 0,-3 1 0,-6 3 0,-3-1 0,-3 2 0,3 0 0,-5 1 0,-2-6 0,-1 1 0,0 1-1,2-1 0,-1 2-1,-2-1 1,0 1 1,-2 2-1,1 6 0,0-2 0,1 0 1,1-2 0,5 0 0,1-3 0,1 0 0,0 0 1,2-1-1,-1 1 0,2 2 0,1 5 0,3 3-1,4 1 1,-1 3-1,14 5-4,1-2-5,8 5-23,4 9-4,-1-8 1,3-5-2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58.2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0 152 4,'11'9'3,"-1"-5"1,-1 3 0,7-4 0,-2 5-1,6-5 1,2 0-2,3 0 1,0 0-2,6 0 1,0 0 0,5 0-1,-1 1 2,3-1 0,3-1 0,-3 0 1,6 1 0,3-2 0,4-1 0,-1-3 1,5 2-2,0-1-1,3 1 1,5 0-1,-1 1-1,-1-1 2,0 1-1,1-1 2,0 1-1,-1-2 0,1 1 0,-2-1 0,3 2-1,0-1 0,3 2 0,-3 1-1,2 2-1,1 1 1,-1 1 0,-2-3 0,2 0 1,-6-2 0,4 0 1,1-3-1,2 0 1,-2-2 0,1 1-1,-1 0 0,-4 2-1,3 0 0,-1 2-1,-4-1 1,-1 1-1,-2-2 1,4 0 0,1-2 0,4 0 1,-3-3-1,0 1 0,4-3 0,-1-4 1,2 6-2,-2-5 1,0 6 0,3-4-1,0-2 0,3 4 1,0 4-1,0 3 1,5-8-1,1 7 1,5-6-1,3 3 1,1 1-1,4-2 1,-3-5 0,8 1 0,-4 3-1,-1-1 1,-4-1 0,-1 3-1,-6 0 1,-3 1 0,-3 1 0,-8 0-1,-5 1 1,-6-1 0,-4 1 0,-5 0 0,-7 0 0,-5 0 0,-7 1-1,-2 0 1,-6 0 0,-2 0 0,-15 1-1,15 0 1,-15 0 0,0 0 1,0 0 0,0 0-1,0 0 1,0 0-1,0 0 0,0 0 0,0 0 0,0 0 0,0 0 0,0 0-1,0 0-1,0 0-1,0 0-4,0 0-20,0 0-11,-19-4-2,-9-13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7:01.0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2007 0 4,'-41'32'5,"-5"8"0,-11 5 2,-8 7 1,-10 3 2,-12 7 0,-7 7 1,-10 0 0,-5 5-1,-2 1 0,1 0-4,4-2-1,11-2-2,10-8-2,13-9-3,16-6-5,9-13-7,11-18-13,18-7-2</inkml:trace>
  <inkml:trace contextRef="#ctx0" brushRef="#br0" timeOffset="521">2343 339 11,'-11'12'17,"-10"9"-10,-13 11 0,-9 11 1,-19 10 3,-15 14 1,-17 8 1,-6 10 0,-10 4-1,-1 9-2,-1-6-3,8-1-2,10-8-2,19-8-2,13-12-1,13-14-4,17-10-9,11-16-20,5-23-1,11-12 1</inkml:trace>
  <inkml:trace contextRef="#ctx0" brushRef="#br0" timeOffset="892">594 233 24,'-16'-15'26,"16"15"0,-9 12-11,5 2-16,-2 10-1,0 8-1,-1 7 0,-4 5 3,-3 6 0,-2 5 1,-5 4 1,-4 3-1,-2 6 0,-6 4 1,-5 6 0,-5 6 0,-3 5 1,-3 1 0,3 2 1,1-1-1,4-1 0,5-4 0,10-4-1,7-3 0,10-4-1,7-3 1,10-2-1,7-6 0,14-3 0,15-5 1,17-5 0,16-7-1,16-8 1,13-10-1,12-11 1,14-9-2,6-12 2,1-10-1,3-8 0,-6-9 0,-1-3 1,-5-2 0,-6 1 0,-14 1 1,-10 6-1,-11 4 0,-16 7 0,-15 4 1,-14 7-2,-14 1 1,-9 4-1,-8 2 0,-13 1-2,10 2-1,-10-2-6,-18-1-27,2 2-1,-12-14 0,-6-5-1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7:22.5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1498 3,'31'2'6,"1"-2"1,5 2-1,0-2 1,11 1-1,2-1-1,5 1 1,4 1 0,7-1-1,6 3-1,12 1 1,3 0-1,5 0-1,7 1 1,1 0-1,8-1-1,-4 1 2,-3-2-1,-4-1-1,1 2 1,-13-2-1,-4 3 2,-8-3-1,-10 1-1,-7 0 1,-5 0-1,-9-1-1,-6-1 1,-5 1-1,-5 0 0,-6-1 0,-5 0 0,-3 0 0,-3-1-1,-9-1 1,12 3 0,-12-3 0,11 1-1,-11-1 1,0 0 1,11 1-1,-11-1 1,0 0-1,0 0 0,10 2 0,-10-2 0,0 0 0,0 0-1,10 3 0,-10-3 0,15 3 1,-1-2-1,3 0 1,7-1-1,2-1 1,4 2-1,1-2 1,-1 0-1,-3 1 0,-5 0 1,-4 0-1,-5 1 0,-3-1-1,-10 0-2,0 0-19,11 15-11,-11-15 1,9-8-1</inkml:trace>
  <inkml:trace contextRef="#ctx0" brushRef="#br0" timeOffset="1432">4070 1387 3,'25'3'5,"5"2"0,3 1 0,7 1 0,4-2 0,0 1 1,4 0 0,2 0 0,5 3 1,5-3 0,6-1 0,3-1-1,4 1 0,3-3 0,6 2-2,1-2-1,-1 2-1,-1-3 0,-1 2-1,-5-2 0,-4 0 1,-4 1-1,-4-2 1,-10-2 1,0 2-1,-8-2 1,-2 2 0,-7-3 0,-4 3 0,-7-3-1,-3 3 1,-7-3-1,-1 3 1,-14 0-1,13-1 0,-13 1 0,0 0 0,0 0 0,0 0-1,0 0 0,0 0 0,0 0-1,0 0 0,0 0 0,0 0 0,0 0-3,0 0-4,0 0-13,0 0-14,0 0 1,6-12-1</inkml:trace>
  <inkml:trace contextRef="#ctx0" brushRef="#br0" timeOffset="2494">7416 1450 10,'18'6'8,"2"-1"1,7 1-1,3 3 0,4-2-1,6 2-2,5-1 0,3 1 0,8-2-1,6 0 0,3-2 0,4-1 1,6-1 2,3-1-2,7-3 1,7 2-1,1-3 0,5-1 0,0-1-1,4 0 1,-6-4-1,-2 2 1,-10-4-1,-8 3-1,-12-1 0,-8 2 0,-12 1-1,-6 1-1,-8 1 0,-6 2 0,-3 1-1,-4 0 0,-3 0 1,-14 0-1,16 0 1,-16 0 0,0 0-1,10 0 1,-10 0-2,0 0-1,0 0-2,0 0-4,0 0-14,-9 14-14,9-14 2,-7-9-1</inkml:trace>
  <inkml:trace contextRef="#ctx0" brushRef="#br0" timeOffset="3766">10718 1504 3,'20'0'8,"5"1"0,4-1 1,7 0-1,5 1 0,5 0-1,8 1 0,8 0 0,8 1-2,9 0 0,9 2-1,6-1 0,9 0 0,6-1-1,5 1-1,0-2 1,-1 1-1,-8-2 1,-4 0-1,-10-2 0,-6 0-1,-12 0 0,-8 0 0,-10-1 0,-6-1-2,-4 0-4,-7-3-10,-8-3-14,7 3 0,-10-12 0</inkml:trace>
  <inkml:trace contextRef="#ctx0" brushRef="#br0" timeOffset="4557">13456 1648 13,'136'9'10,"6"-5"1,8 0 0,6-2 0,7-3-1,3 0-1,7-8-2,1 3-1,3-5-1,-2 0-2,-2-5-1,-1-2 0,-13-4 0,-9-1-1,-16 1 0,-10-1 0,-14 0 0,-9 1 0,-13 3-1,-13 1 1,-7 4-1,-9 1 0,-8 1 0,-8 1 0,-9 1 0,-4 2 1,-10-1-1,-3 3 1,-8-2 0,-9 8-1,14-8-1,-14 8-2,0 0-4,0 0-7,-25-3-15,7 9 0</inkml:trace>
  <inkml:trace contextRef="#ctx0" brushRef="#br0" timeOffset="5979">17083 370 0,'-11'18'0</inkml:trace>
  <inkml:trace contextRef="#ctx0" brushRef="#br0" timeOffset="6039">16880 682 1,'-26'56'1,"8"3"2,8 1 1,10-2-1,11 0 1,10 1-1,11 0 0,8 3 0,8 0-1,7-1 0,8-2-2,5-1 0,5-3 1,10-8-1,7-1 0,10-7 0,6-11 0,9-1 0,7-6 1,9-4-1,10-10 0,8 5 1,6-3 0,8-6 1,7 4 0,9-4-1,9 0 1,8 1-1,1 8 0,6-6 0,-2 0-1,-8-2 0,-9-1 0,-10-4 0,-8-1 0,-11-2 0,-3 1 0,-5-1 1,-4 1-1,-4-3 0,-4-3-1,-9 1 1,-13-3 0,-9-6 2,-20-2-1,-21-6 1,-15-1 0,-16 1 1,-4 4 0,-13-2-1,1 2 0,-10 2-1,6-3 0,-2 0-1,5-4 1,0-3-1,-3-6 0,8-6 1,-3-2 1,0-7 0,1-2 0,-6-7 1,-2-1-1,-1-3 0,-1-2 0,-5 2 0,0-1-1,1 1-1,-5 5 0,0 2 1,0 2-1,-1 6 2,-5 1-1,-3 3-1,-1 4 0,-3 4 0,0 4 1,1 5-2,0 3 1,0 7-1,3 2 1,-3 6 0,13 9-2,-19-15 2,-2 9-1,-4 0 0,-7 0 0,-6-1 1,-10-1-1,-7 1 1,-15-1-1,-7-1 1,-9-4-1,-10 1 1,-16-4 0,-14 0 0,-17-3 0,-12 0-1,-17-1 0,-11 4 1,-9 1-1,-10 4 1,-6 3-1,-4 7 0,-7 5 1,-3 6 0,-4 4-1,-4 6 1,-2 3 0,5 3 0,5 1 0,15-1 0,13 2 0,18-5 0,19-1 1,17-3-1,19-1 0,17-1 0,15-2 0,12 1 0,15 2-2,12 2-3,11 9-12,4-3-7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13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506 79 14,'0'0'17,"0"0"-2,0 0-3,0 0-3,0 0-2,0 0-2,0 0-1,0 0 1,0 0-2,0 0 0,0 0 0,0 0-1,0 0-1,0 0 0,0 0 0,19 43 1,-19-43-1,12 44 1,-12-44 0,13 79 0,-9-18 0,-1 12-1,-3 7 1,-2 11-1,-1 4 0,-2-2 0,0-4 0,0-1 0,0-13 0,0-10 0,1-11 1,-1-12 0,0-10-1,1-6 0,0-2 1,1-14 0,3-10 0,0 0-1,0 0 0,0 0 0,10-15 1,-1-2-1,1-6-1,3-7 0,5-6-1,3-9 1,3-11-1,5-8 1,4-10-1,8-10 1,6-1-1,5-2 1,5 3 0,3 4 1,2 12-1,0 9 1,-2 13-1,-9 12 0,-6 6 0,-45 28 1,63-29-2,-63 29-2,0 0-2,0 0-3,0 0-4,0 0-10,0 0-11,-42 6 0</inkml:trace>
  <inkml:trace contextRef="#ctx0" brushRef="#br0" timeOffset="641">722 618 28,'0'0'15,"2"20"2,4-6-1,11 8-2,2 2-4,9 7-2,5 0-1,7 3-2,2 4 0,3-1-3,-1 3 0,-3-4 0,-3-8-1,-4 6 0,-5-3 1,-5-4 0,-5-5-2,-3-3 1,-3-6-2,-13-13-3,18 10-13,-9-18-16,-6-9 0,3-4-1</inkml:trace>
  <inkml:trace contextRef="#ctx0" brushRef="#br0" timeOffset="1082">1617 141 22,'0'0'11,"0"0"0,0 0-1,10 60 0,-7-26-2,4 17 0,-3 9-1,1 8-2,-2 10-1,1 6 0,-3 1 0,1-2 0,-2-4-1,0-13 0,-2-13 1,1-10-2,-1-16 2,2-7-2,-2-9 2,2-11-2,0 0 0,0 0 0,-13-22-1,7-7 0,2-9-1,1-12 1,1-9-2,3-14 2,2-3-2,0-4 1,4 3 1,0 1-1,1 8 0,-1 3 1,2 5-2,2 8 0,2 4 0,-13 48 0,35-74 0,-35 74 0,48-55-1,-48 55 2,69-33-1,-69 33 1,82-7 0,-39 12-1,3 3 1,-2 7 0,-44-15 2,75 46-2,-75-46 1,50 62 0,-50-62 0,21 67 0,-21-67 1,-15 66-2,15-66 0,-42 58 1,11-33-1,-4-4 1,-4-3-1,-4-2 1,1-2-1,5-6 0,5 0 1,5-2-1,11-2 0,16-4 0,0 0-1,26 10 1,8-4 0,6 7-1,8 4 1,6 3 0,0 5-1,-3 4 1,-4 3 0,-7-2-1,-6 7 1,-8 0 0,-9 0-1,-7 1 1,-8 4 0,-6-2 0,-5 1 1,-5 0-1,-6-9 1,-5 5-1,-5-3 1,-6-3 2,-6-4-2,-4-2 2,-10-5-1,-4 0 1,-5 0-1,3-9 1,-1-7-2,4-3-1,9-1-4,4-7-16,12-2-14,9 2-2,5-2 0</inkml:trace>
  <inkml:trace contextRef="#ctx0" brushRef="#br0" timeOffset="2253">0 1655 14,'0'0'12,"21"0"1,-6 1 0,6-2-1,8 3 0,3-5 0,12 4-1,10-6-1,16 3-2,15-6-1,21 1-1,15-6 0,19 4-2,14-4 0,11 5-1,8-1-1,3 4 1,0 0-1,-5 3 0,-9-1 0,-9 3-1,-12-2 0,-11 2 0,-14-2 0,-13 0 0,-15-1-1,-17 1 1,-13-1-1,-13 2 1,-12 0-1,-10 0 1,-9 0-1,-14 1 0,0 0 1,10-1-1,-10 1 0,0 0 0,-12 0 0,12 0-1,-11 0-5,-3-3-15,-2 1-15,-2 0-2,-10-11 1</inkml:trace>
  <inkml:trace contextRef="#ctx0" brushRef="#br0" timeOffset="16364">4179 1255 6,'-10'6'14,"-4"-1"-2,0 4-2,-3 2-2,-2 1-3,0 2 0,-1 5-1,-1 1 0,-4 3 0,-2 5 0,-7 4 1,-4 5 2,-7 2-2,-8 5 1,-6 2 0,-6 5 0,-5-2-2,1 1-1,0-6-1,8-5-4,12-4-6,7-9-4,15-7-1,12-11-2,15-8 0,0 0 0,26-11-4</inkml:trace>
  <inkml:trace contextRef="#ctx0" brushRef="#br0" timeOffset="16804">3301 1681 16,'7'-12'17,"-7"12"0,5-12 0,-5 12-3,0 0-1,-6-12-3,6 12-3,0 0-2,-9-2-2,9 2-1,0 0 0,-11 6-2,11-6 1,-14 21-1,2-3 1,-6 7 0,-1 10 0,-11 8 0,-2 8 1,-9 4-1,3 1 0,2-4 0,6-2-1,8-5 0,11-8 1,14-10 0,18-7 0,17-11 1,14-2 0,10-8 2,10-4 0,4-5 0,6-1 0,1-5 0,-4 3-2,-7 0 1,-9 3-2,-12 2 1,-8 4-2,-11 1 0,-11 2 0,-7 2 2,-14-1-2,0 0 0,0 0 0,0 0 0,0 0 0,0 0-2,0 0 0,0 0-1,0 0-1,9 5-2,-9-5-3,0 0-5,0 0-10,-9 10-5,9-10-4,-19 15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2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477 358 5,'0'0'24,"-9"4"-1,-1 6-15,-5 6-2,1 9-3,-7 8-2,-1 10 0,-9 14 0,4 15 3,-5 11 2,-5 16 2,1 3 0,-4 6 1,3-1 0,-1-1-1,5-13 0,3-9-4,3-18-8,9-16-15,18-50-13,0 0-1,0 0 0</inkml:trace>
  <inkml:trace contextRef="#ctx0" brushRef="#br0" timeOffset="341">72 647 31,'0'0'33,"0"0"2,0 0-3,0 0-25,0 0-4,0 0-1,-13-53-1,13 53-2,44-88 0,-6 33 0,5-4 0,3-4 1,8 1 0,-1 3 0,-6 6 1,-4 8 0,-4 8 0,-13 8 1,-7 6-1,-5 10 0,-4 5-1,-10 8 0,9 10 0,-10 8-1,-1 11 1,1 7 0,-5 11 0,1 9 0,-6 7 0,-1 4 1,-3 0-1,2-4 1,2-1-1,2-6-3,8-8-20,7-2-10,9-18-1,9-7-1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3.4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2038 8,'-11'-2'30,"11"2"0,-2-23 1,2 6-23,7 2-1,-1-9-1,6-1-2,0-8 0,8-8-1,1-10-1,12-12 0,3-18-1,8-12 0,8-14 0,5-9-1,6-7 0,0-2-1,4-2 0,1 3 1,-4 8 0,-3 13 0,-6 10-1,-6 15 2,-8 12-1,-7 14 1,-9 14 1,-6 11-1,-8 9 0,-5 8-2,-6 10-1,0 0 0,-7 14-1,-1-1 0,-2 6-1,-5 0-3,3 5 0,-5-2-1,2 3 2,-2-7-1,4-2 1,-2-3-1,5-2 3,10-11 1,-16 7-7,16-7-13,-1-14-1</inkml:trace>
  <inkml:trace contextRef="#ctx0" brushRef="#br0" timeOffset="530">565 193 8,'0'0'3,"0"0"-2,0 0 4,0 0 3,11-1 2,3-5 3,7-2 1,5-4 0,9-4 0,4-4-5,8 0-3,-1-4-3,3 2-3,-8 1 0,-7 5 0,-8 2-1,-7 6 1,-6 2-1,-13 6 0,11 1 1,-11-1-1,0 15 1,0-3-1,3 6 0,0 6 1,0 9 0,-2 7 1,0 8-1,1 6 1,-1 1 0,0 2-1,1 0 0,-1-2-15,-1-11-14,9-2 1,-12-28-1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4:27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-4 519 0,'-9'2'18,"9"-2"-3,0 0-2,0 0-4,15 9-2,3-9-2,10 1-1,7-2 0,11 2 0,8-2-1,7-1 1,5-1-3,-1 1 0,-5-1 0,-4 0 0,-6 1-1,-11-1 0,-9 1-5,-10 1-11,-20 1-10,5-9 0</inkml:trace>
  <inkml:trace contextRef="#ctx0" brushRef="#br0" timeOffset="330">-5 271 23,'34'-4'13,"10"1"2,11 1-1,9-1-1,7 4-1,1-1-4,0 3-3,1-1-1,-7 5-2,-9-2-1,-9 2 0,-12 2-1,-10-3-4,-7 4-5,-8-3-12,-11-7-7,0 0-1</inkml:trace>
  <inkml:trace contextRef="#ctx0" brushRef="#br0" timeOffset="671">604 0 19,'0'0'22,"0"0"-13,0 0-4,8 17 0,5-6 2,2 2 1,7 5 2,5-2-2,7 5 1,7 1-2,6 2-1,3-1-2,5 7-1,2-2-1,2 3-1,0 2 0,-1-1 0,-6 1-1,-5 0 0,-7-3 0,-6-3 1,-8-4-1,-6-3 1,-10-4 0,-8 1 0,-9-4 1,-11 2 0,-10-1 0,-9 3 1,-14 1 1,-10 6 0,-11 1 0,-6 6 0,-7 1-1,2 4 1,-1-2-1,5 3-1,7-3 0,9-2-1,10-6 0,8-5 0,12-4 0,9-5 0,7-4 0,6-3 0,11-5 0,0 0-1,0 0 0,0 0-4,0 0-11,17-1-21,-8-10-2,6-6-1,-2-11 1</inkml:trace>
  <inkml:trace contextRef="#ctx0" brushRef="#br0" timeOffset="3535">2165 57 17,'11'5'13,"-8"5"-5,1 5 1,0 8 1,1 6-1,1 13-1,-1 7 0,0 11 0,-3 4-2,2 7 1,-3-2-1,3 1-1,-3-9 0,3-6 0,-3-11-1,4-9-1,1-12-1,0-5-3,-6-18-4,16 0-5,-4-13-4,-3-7-6,2-5 1,-3-6 1,-1-1 1,-4-4 5,-3 4 4,-4 4 6,-4 6 6,-5 2 5,4 6 2,-2 0 0,5 2-1,11-4-2,9-4-1,14-7-2,10-7 1,14-3 1,7-7 0,11 2 1,-3-5 1,2 6 0,-11 4 0,-6 9-1,-14 6 0,-5 6-3,-14 7-2,-7 6-2,-12 3-1,0 12-4,-4-1-3,-7 1-6,3 3-7,-4 7-12,-6-7-2,2 7 1</inkml:trace>
  <inkml:trace contextRef="#ctx0" brushRef="#br0" timeOffset="4076">2363 497 24,'22'10'20,"7"2"0,2-2-1,7 5-1,0-1-5,7 5-2,-3-1-3,1 4-2,-3 0-3,1 2 0,-4-1-1,-2 1-1,-5-4 0,-5-2 0,-4-4 0,-4-2-1,-6-6 1,-2-1-1,-9-5-1,0 0-4,12-4-20,-12 4-9,-1-26-1,3 7 1</inkml:trace>
  <inkml:trace contextRef="#ctx0" brushRef="#br0" timeOffset="4987">3192 78 4,'0'0'12,"0"0"-5,4 10 0,-4-10 2,3 14-1,-1-1 2,1 8-2,0 6 1,3 12-1,-5 6 1,2 10-2,-4 7 0,2 4-1,-3 3 0,1 1 0,-4-10-1,4-3-1,-1-12-2,1-8 0,1-12-1,1-6 0,-1-19 1,0 0-1,1-12-1,-4-9 1,-3-9 0,-2-4-1,-4-7 1,0-8-1,-4-1-1,0 0 1,0 2 0,3 2-1,3 2 1,4 4 0,6 2-1,4 5 1,7 4-1,6 2 0,7 3 0,4 3 0,6 2 1,5 5-1,-1 5 1,2 3 0,0 4 0,-5 5 0,-3 6 0,-5 4 0,-7 5 1,-6 2-1,-6 2 0,-5 2 1,-7 2 0,-4-2-1,-5-2 1,-4-1 0,-3-4 0,0-2 0,-3-3 0,1-4 0,5-3-1,1 0 0,7-1-1,9-4 0,0 0 1,9-2-1,6 7 0,5 0 0,4 5 0,4 0 1,-1 6 0,1 3 0,1 2 0,-2 5 1,-2-1-1,-1 1 1,-2-1-1,-3 0 0,-1-3 1,-6 0 0,-5-1 0,-3-2 1,-8-3 1,-4 2-1,-12-3 2,-4 2-1,-10-1 1,-1 1-1,-8-2 2,-4 1-1,-3 0-2,4-2 1,-1-1-1,7-3 0,4-3-2,7-2 0,7-2-2,4-7-4,18 4-15,-4-15-16,9-3-2,7-4 0,4-11 2</inkml:trace>
  <inkml:trace contextRef="#ctx0" brushRef="#br0" timeOffset="6629">4196 94 8,'0'0'8,"0"16"-2,0-16 1,0 23-1,1-5 1,1 10 1,2 4 1,0 8-1,0 11 0,2 7-1,-2 6 1,1 3-1,-3 1-2,1-3-2,-3-5 1,1-8-4,2-12-6,-1-9-9,-4-13-14,13-5 0,-11-13-1</inkml:trace>
  <inkml:trace contextRef="#ctx0" brushRef="#br0" timeOffset="6920">4141 583 6,'0'0'25,"0"0"2,15-19-12,9 3-6,15 0 1,9-6 0,15 2 0,9-4 0,13 7 0,4-2-2,7 6-1,-2 0-2,2 8-1,-9-3 1,-1 8-2,-13-1 0,-4 2 1,-16 2-2,-5-1-2,-12 1 0,-8-3-1,-6 4-3,-22-4-5,17-7-25,-17 7-2,-10-8-2,-2 1 2</inkml:trace>
  <inkml:trace contextRef="#ctx0" brushRef="#br0" timeOffset="7450">4832 719 18,'20'13'24,"-3"-6"1,7 5-16,6 9-5,4 2 3,4 9-1,1 2 0,2 6 0,-3-1 0,0 2-1,-6-4-2,-2-3-2,-6-2-1,-6-8-3,-2-5-3,-9-6-4,-7-13-10,4 19-10,-18-20 0</inkml:trace>
  <inkml:trace contextRef="#ctx0" brushRef="#br0" timeOffset="7711">4682 1241 21,'-15'3'28,"1"-14"1,12-6-11,13-5-8,8-11-2,17-4-2,4-5 0,14-1-1,2-3 0,5 7 0,0 2-1,-1 6-1,-6 6 0,-6 6-2,-6 5-3,-13 1-7,-2 1-21,-5 8-5,-13-5 1,1-1-1</inkml:trace>
  <inkml:trace contextRef="#ctx0" brushRef="#br0" timeOffset="10665">6719 41 15,'0'0'11,"0"0"0,0 0-2,0 0 0,-9-6-2,9 6-2,-17 0-1,5-2-2,-3 2 0,-1-2 0,-2 2 2,-2-1 0,-2 1 0,1 0-1,-3 5 0,0 0 0,-1 3-1,0 3-1,-1 2-1,-1 5 1,-2 0 1,-2 7 0,-2 1 1,1 6 0,-2 1 1,1 8-1,0 5 1,4 3-1,1 4-2,5 0 1,4 0-1,7-2-1,5 0 1,7-7-1,9-4 0,10-5 0,13-6 0,8-4-1,13-6 0,5-5 1,9-7-1,5-5 1,-1-4-1,2-5 1,-6-4 0,-5-4 0,-8-1 0,-5-1 1,-11-1 0,-7 0 0,-8-1 0,-9 1-1,-4 1 1,-9 2-1,-5 0 0,-7 0 0,-4 3 0,-5 0 0,-5 0 0,-5 2 1,-5 1-1,-4 2 1,-2 2 0,0 2 0,-2 2-1,1 3 1,1 2-1,2 1 1,4 1-1,5 1 0,4-1 0,3 1 1,7-3-1,3 1 0,13-5 0,-11 3 0,11-3 0,0 0 0,9-2-3,-9 2-4,19-6-12,-3 7-14,-4-7 1,7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5.8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1220 3,'25'-31'5,"15"-9"5,13-13-2,15-7 3,14-10-3,11-4 1,8-6-3,4 3 1,4 2-2,-9 6-2,-8 11 1,-14 9-2,-14 10 2,-15 13-2,-12 8-1,-16 9-6,-9 8-10,-12 1-11,-14 5 0</inkml:trace>
  <inkml:trace contextRef="#ctx0" brushRef="#br0" timeOffset="280">619 143 17,'1'13'30,"-1"-13"0,31-2 1,2-6-17,19-5-14,16-5-3,17-1 1,10-2 0,4 1 1,-3 2-2,-5 4 2,-11 3-1,-15 3 1,-16 4 1,-13 4 1,-12 6 1,-11 4 0,-5 4 1,-8 4-1,-4 5 1,-5 1 0,-4 8-1,-8 5-1,-5 6 1,-8 4-2,-7 2-4,1 6-14,3 8-13,-5-9-1,11 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6.7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114 153 10,'9'15'21,"25"10"-1,7 3-20,13 9-3,11 3 2,12 7 1,7 3 1,6 5 1,2 4 0,-3 2 1,0 3 1,-6 1 0,-2 1-1,-9 1 1,-7-5-2,-10-6 0,-9-7-3,-10-10-8,-4-3-16,-22-22 1</inkml:trace>
  <inkml:trace contextRef="#ctx0" brushRef="#br0" timeOffset="361">0 302 7,'19'-15'15,"2"-7"-12,6-4-9,9 0 1,8-1 4,7 3 4,11-1 1,5 3 2,11 4 2,4 0 1,6 3-1,3 2 2,-8 2-2,-1 0 0,-15 3 0,-8 2-1,-16 0-2,-9 1-1,-13 1-5,-11 0-8,-10 4-12,-14 1-7,-15-1-1</inkml:trace>
  <inkml:trace contextRef="#ctx0" brushRef="#br0" timeOffset="701">204 323 19,'48'45'12,"0"3"1,-1 0 0,0-1-1,-7-2-2,0 0-2,-3-4-14,2 7-18,-15-14-2,3 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02.7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237 0 0,'0'0'4,"0"0"-2,0 0-2,0 0-1,0 0 1,0 0 0,0 0 2,0 0 0,-34 45 2,34-45 0,0 0 2,4 57-1,-4-57 1,-1 53 0,1-53-1,-1 78 0,-1-31-1,-1 6-1,-12 5-1,3 7 1,-3 4-2,-2 1 1,3 2-1,2 0 1,0 5-1,4 3 2,5 5 0,4 1 0,0 5 1,5 5 2,1 7-2,0 4 0,-5 4 1,-7 5-2,-2 4 0,-5 5 0,-6 6-2,3 4 1,-9 2-2,4 0 1,2 1-1,5-2 0,5-5 1,7-5-1,5-3 0,0-7 1,8 1-1,-5-3 1,5 1 1,-1 3-1,-1 3 0,-9 6 1,-5 1-1,0 0-1,5-1 1,-2-4 0,-5-2-1,5-5 0,-4-6 0,8-10 0,7-5 1,-5-6 0,0-2 0,-4-6 0,5-6-1,-5-2 1,2-9 0,2-3 0,-3-3 0,6-6-1,-3-5 0,1-4 0,-6-43 0,15 68 0,-15-68 1,19 52-1,-19-52 1,0 0 0,20 50 0,-20-50 0,0 0 0,0 0 0,52 42 0,-52-42 0,0 0-1,46 24 1,-46-24-1,0 0 0,0 0 1,46 14-1,-46-14 1,0 0-1,0 0 1,30 0-1,-18-1 0,-12 1 0,23-5 0,-12 1 0,-1 0 0,1 0-1,6 2 1,-5 0 0,0 0 1,5 1-1,-4-2 0,0 3 1,2 2-1,4-2 1,-2 4-1,0 1 0,1-1 1,0 2-1,0 2 0,1-1 0,4-1 1,-1 0-1,5-4 1,4 0 0,2-2-1,0 0 1,1-4 0,3 3-1,-2-2 1,10 2-2,-1 5 1,2-3 0,4 4-1,5-1 0,4 3 0,4-2 1,7 2-1,-4-4 2,-2 0-1,11-1 0,1-2 0,3 0 0,3 0 0,5-1 0,2 1 0,7 0 0,4 1-1,1 2 1,4 1 0,0 0 0,2 0 0,1 0 0,-1-1-1,-3 1 1,3 0 0,0 0 0,-2 0 0,-5-1 0,5 0 0,1-2 0,2-1 0,6-1 0,1-3 1,2-2-1,1 0 0,6-1 0,-1-2 0,2 0 0,-2 2 0,2 0 1,2-2-1,2-1 0,3 0 1,2 0-1,2-3 1,2 0-1,5-3 1,0-1-1,-2 2 0,0 2 1,0 0-1,0 4 1,-2 3-1,-2 3 0,-1 2 0,1 3 1,3-1-1,0-1 0,-1-2 0,0-5 1,2 1-1,-2-2 0,-5-1 1,-1-1-1,-4 1 0,-6 3 0,-1 1 0,-2 1 1,-8 3-1,2 2 0,2 0 1,0 5-1,-3-1 0,-3 2 0,-4-2-1,-2 6-5,-5-4-19,-10-4-9,0 1-3,-13-9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04.8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9461 5679 18,'-4'10'21,"4"-10"0,-4 14-25,8 3 0,1 6 1,0 5 2,1 6 1,-2 6 1,2 3 1,1 6 0,3 5 1,1 6 0,4 4 0,1 8-1,2 5 1,-2 6-1,0 9-1,-5 7-1,-3 6 1,-4 5-1,-9 10 0,-1 3 0,-5 5 0,-3 2 0,-2 3 2,0 4 1,-3 0 1,1 6 1,-1 0-1,4 6 0,-4 1 1,0 4-1,1 1-1,-2 2-2,-2 2 1,1-1-2,-3-2 1,-1 2 0,0 1-1,2 1 0,-2 1 0,4 0 1,3 2 0,2 2 0,3 1 1,5 0 1,-1-1 0,4 4 1,-2-1-1,4 1 0,-4-3 0,1-1-1,-2-2 0,-2-1-1,-2-5 0,2-3 0,-2-7 0,-1-6 0,5-9 0,0-7 0,2-14 0,6-11-1,6-13 1,0-11-1,8-14 0,3-12-1,4-12 0,1-8 0,4-8 0,2-4 0,-2-6 0,1-4 0,-1-1 0,0-2 1,-1-1-1,1 0 0,1 0 1,-1-2-1,3-1 1,2-2 0,4 0 0,5-1 0,1-3 0,4 2 0,6-2 1,3 1-1,5-1 1,4 0-1,5-1 1,4 0-1,7 0 1,4 1-1,7-2 0,3 1 1,6 1-1,4 0 1,8 1 0,6-1 0,3 0 0,4-1 1,8-1-1,8-2 1,5-1-1,7 2 0,6-1-1,5 2 1,7-1-1,4 1 0,5 1 1,1 1-1,3 1 0,2 0 1,1-1 0,-1 1-1,4-1 1,1 2-1,-2 0 1,0 0-1,-1 0 0,3 1 1,-4 1-1,1 1 1,-3 0 0,1 0 0,-5-1 1,1 2 0,0-3 0,2 0 1,0-2-2,4 0 1,-1-1-2,1-1 1,-1 0-1,4-1 0,-2 1-1,-2-1 1,-2 3 0,-1 0 0,-1 0 0,-2 1 0,-1 1 1,-1-1-1,-2 0 0,-4 0 0,1 0 0,-5-2 0,-2 1 1,-3-2-2,-7-1 1,-5 0 0,-6 0-1,-8-1 0,-6 1 1,-10-1-1,-7 1 0,-7-2-2,-8 1 2,-9 1 0,-9 1 0,-9-1 0,-12 3 0,-8-1 0,-11 1 1,-9 0 0,-7 2 0,-7 1 0,-4 0 0,-3 1-1,0-1 0,-11 1 0,14 1 1,-14-1-1,11-2 0,-11 2 1,0 0 0,0 0 0,2-10 0,-2 10-1,0-15 0,0 4 0,3-2-1,-2-3 1,3-1 0,-1-2 0,1 0 2,-1-1 0,-1-3 0,3 0 1,-2-8-1,5-5 1,0-6-2,3-6 0,-1-8 0,4-7 0,-2-5 0,1-5 0,2-3 1,-2-5 0,1-4-1,-1-1 1,0-5-1,-2-4 1,1-3 0,-3-6-1,-2-4 1,-2-3-1,-2-9 1,2-4-1,2-6 0,5-5 0,7-7 0,7-4-1,4-5 1,4-1 0,2-3 0,2-2 0,-3-2 0,-3-1-1,-4-2 1,-6-3 0,-2-1-2,0-5 1,-1-5-1,0-3 1,7-2 0,0-4 1,0 0-1,-1 0 2,-1-1 0,-2 2 0,-4 2 0,-2 3 1,-8 1-2,-1 1 0,-1 1-1,0 0-1,1-2 0,0 0 0,5-1-1,1-1 1,4 0 0,-2 2 2,2 2 0,-1 0 0,-2 6 1,-1 5-1,-1 4 0,-2 3-1,-2 5-1,1-1 0,1 2 0,0 4 0,3 0 0,-1 0 2,-4 3 0,1 5 1,-2 4 0,-5 6 0,-5 5 0,-4 3-1,-4 10 1,-2 5-1,-1 3-1,-1 5 1,-1 2-1,3 2 1,-1 2 0,3 4 0,0 4-1,-1 0 1,2 5 0,-1 2-1,2 4 0,-1 2-1,-2 4 0,-2-1 1,2 4-1,-1 3 1,0 3 0,-5 4-1,-2 6 1,1 3-1,-2 6 0,0 4 0,-1 6 0,-1 1-1,-3 3 0,-2 1 1,-2 1 0,-6 3 1,-3 1 0,-7 1 1,-4 1 0,-6 0 0,-3 4 1,-6 2-1,-2 1 0,-5 1 0,-2 2 1,-4-1-1,0 1 0,-4-2 0,-5-1 0,1 0 1,-6-2 0,-3 0 0,-5-1-1,-3 1 1,-6 0 0,-2-1-1,-4-1 1,-7 0-1,-2 0 0,-2-3 0,-2 0 0,-3-2 0,-2-2 1,-4 2-1,-2-2 0,-3 3 0,-7-1 0,-2 0 0,-4 3 0,-6-1 0,-4 2 0,0-1-1,-3 0 1,-2 0 0,-1-1 0,-1 1 0,-1 0 0,-3 0 0,-2 2 0,-6 3 0,-2 2 0,-5 2 0,-3 3 0,-1 1 1,-10 2-1,1 3 0,-2-1 0,-2 0 1,1-2-1,1 1 1,-1-2 0,2-1 0,5-1-1,5-1 1,-3 0 0,6 1 0,0 1-1,1 2 1,1 0-1,3 1 0,1-1 0,2 0 0,3-3 1,2-1-1,1-4 0,3-1 1,3-1 0,1 0-1,0 0 1,0 2 0,0 3-1,0 1 1,-1 1-1,0 0 1,1 0 0,0 0-1,0-3 1,-2 2-1,-2-1 1,4 2 0,-2-1-1,1 5 0,-2 1 0,1 2 1,0 2-1,1 0 0,3 2 0,-3-1 0,2 2 0,-2-1 0,1-1 0,-1 0 0,-1 0 1,1 1-1,0-2 0,1 1 0,1-2 0,2-2 0,-1 1 0,1-1 0,1 0 0,2 0 0,-3 1 0,0 1 1,-1 2-1,1 2 0,1 0 1,0 1-1,2-2 0,2 1 1,2 1 0,4 0-1,2-3 2,3 0-1,1-2 0,7 2 0,1 1 0,5 0-1,0-1 1,5 0-1,5 0 0,3 0 0,3-3 1,2-2-1,3-1 0,6-1 1,2-4 0,3 2 1,0-1-1,3 1 0,3 3 0,2 2 0,3 2-1,3 2 2,3 2-2,2 2 1,5-1 0,2-1-1,10-2 1,6-1 0,3-3 1,9-1-2,5-2 1,8 0-1,2-1 1,5 1-1,6-1 1,5 1-1,4 0 0,-4 0 0,6 0 0,-2 1 0,4-1 0,13 2 1,0 0 0,-42-5 2,42 5-2,0 0 1,0 0-1,0 0 0,-46-9 1,46 9-1,0 0 0,0 0-1,0 0 0,0 0 1,0 0-1,0 0 0,0 0 0,0 0 0,-47-8 0,47 8 0,0 0-1,0 0 1,0 0 0,0 0 0,0 0 0,0 0-1,0 0 1,0 0-1,0 0 1,0 0-1,0 0 1,0 0 0,0 0-1,0 0 1,0 0 0,0 0 0,0 0 0,0 0 0,0 0 0,-43 4 0,43-4-1,0 0 1,0 0 0,0 0 0,0 0 0,0 0 0,0 0 0,0 0 0,0 0 1,0 0-1,0 0 0,0 0 0,0 0 0,0 0 0,0 0 0,0 0 0,0 0 0,0 0 0,0 0 0,-44 6 0,44-6 0,0 0 0,0 0 0,0 0 0,0 0 0,0 0-1,0 0 1,0 0 0,0 0-3,0 0-4,0 0-18,0 0-12,0 0 0,17-43-1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14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76 6,'35'-2'7,"3"2"-1,3-2 0,0 1 0,5 0 0,2 0-2,2 0 0,3 2-2,3-1 1,1 0 0,1 0 1,1-1-1,1-1 2,1-2-2,2 1 1,-2-3 0,2 2-1,0-3-1,3 2 2,1 1-3,1 0 1,-2 1-1,1 0 1,3 0-1,0 1 0,-1-2 0,2 2 1,1 0-1,2 0 0,2-3 1,1 2 0,1 0-1,0 0 0,-2 1 1,2 2-1,-5-1 0,0 0-1,0 1 1,-1-1 0,-2 1 0,0 0 0,0-2 0,1 1-1,-1-1 1,1 2 0,-1 0-1,4 2 1,-1 0-1,2-1 1,-2 0-1,1 2 1,0 0-1,0 0 0,1 0 1,0 2-1,4-1 0,0 2 0,1-1 1,5 2-1,3-3 0,3 2 0,3-1 1,2 0-1,0-1 0,0 0 1,7-1-1,0 0 1,0 2-1,4-1 1,-2 0-1,1-1 0,1 1 1,4 1-1,1-2 1,1 0 0,2-1-1,0-1 1,1-1 0,3 0 0,0-3 0,3 1 0,-2-1 0,-1 0 0,-2-2 0,0 1 0,-1 0 0,-2 1 0,-5 1 0,1 0 0,-1-1-1,2 3 1,3-1 0,-1 0-1,1 0 1,-1 1-1,3-2 1,-1 1 0,1-1 0,-1 1-1,-2-1 1,-1 1-1,-1-1 1,0 0-1,1-1 0,-1 1 1,-1 0-1,0 1 0,0-1 0,0 3 0,3-1 0,0 1 0,-3 1 0,2 1 0,0 0 0,1-1 1,3 1-1,-2-1 0,2 0 0,-1 0 0,1 0 1,1 0-1,0 0 0,0 1 0,-1-1 0,2 0 1,2-1-2,4-1 2,0 1-1,2 0 0,4 1 0,0-1 0,6 1 0,-3 0 0,2 0 0,0 2 1,5-1-1,0 0 0,1 1 0,2-2 0,-1 2 0,5-1 0,1 0 0,-1 0 0,-1-1 0,2 1 0,0-3 0,1 1 0,-1 0 0,2 0 0,-2 0 0,2 0 0,-6 2 0,2 0 0,-2 0 0,-1 1 0,-6-1 0,-5 0 0,-2 1 0,-5 1 0,0 1 0,-3-1 0,-4 1 0,-2 0 0,0 0-1,1 0 2,1-2-1,-1 0 0,-1 1 0,-2-1 0,0 0 0,-1-2 0,-1 2 0,-4 2 1,-2-2-1,-4 2 0,-6-3 0,-2 4 0,-5 0 0,-3-2 0,-4 4 0,-6 0 1,-6 0-1,-4 1 0,-3-1 0,-4 0 0,-8-2 0,-3-2 1,-7 0-1,-4-1 0,-4-1 0,-4-1 1,-7 0-1,-3 1 0,-3-2 0,-2 1 0,-3 0 0,-11-2 0,15 5 0,-15-5 0,9 2 0,-9-2 1,0 0-1,0 0 0,0 0 0,0 0-3,0 0-4,-12-6-15,-8-3-13,-8-5-2,-18-17 1</inkml:trace>
  <inkml:trace contextRef="#ctx0" brushRef="#br0" timeOffset="6148">18773 359 7,'34'1'5,"0"-1"1,4-1 0,-1-1-1,4-1 1,3-2-2,3 1 0,4-1 0,3 2 0,3 2-1,3-2-1,4 3 1,4 0 0,0 2 0,1-4 1,3 4-1,-3-5 0,1 2 1,-2-4 0,1 1 1,-7-2-1,0 1 0,0-1-1,-2 1-1,1 1 0,0 0 0,-2 1 0,-1 0-1,-3-1 0,-1 1 1,-1-1 0,-2 1-1,-7-1 1,-5 2-1,-4-4 0,0 3 0,-5-2 0,-1 2 0,-8-1 0,0-1 0,-4 1 1,-2-2 0,-4 4-1,-1-1 0,-10 3 0,0 0 0,10-4 0,-10 4-1,0 0 0,0 0 0,0 0 1,0 0-1,0 0 1,0 0-1,0 0 0,0 0-2,0 0-4,-14-1-12,-5-2-15,-2-4 1,-12-15-2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25.9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58 374 25,'0'0'21,"-11"-3"-2,11 3-3,0 0-1,3-11-5,-3 11-2,17-13-4,1 4-2,6 2-1,7-2-1,5 2 0,3 2-1,2 2 1,-2 3-1,-2 3 1,-5 4-1,-6 3 1,-7 4-1,-7 4 1,-6 1 0,-6 5 1,-6 3 0,-6 4 1,-9 2 0,-7 3 0,-7 1 0,-3 3-1,-6 2 1,0 0-1,0-3 1,1-1-1,9-5-1,5-3 1,7-6-1,5-2 1,9-5-1,6-4 1,6-2 1,13 0-1,3-5 1,11 0 0,6-2 1,14-1-1,6-3 0,7-1-1,4-3 0,-1-1 0,3-1 0,-4-1-1,-6 0 0,-9 1 0,-10 1-2,-9-1-1,-6 6-8,-7 1-23,-19-1-1,0 0 1,1-20 0</inkml:trace>
  <inkml:trace contextRef="#ctx0" brushRef="#br0" timeOffset="721">962 62 9,'0'0'6,"0"0"1,0 0 0,-11-2 0,11 2-1,0 0 1,3 17 0,-3-17-1,8 21 0,-5-3-1,0 3 2,0 3 0,-3 5-1,0 5 0,-4-2-1,1 5-1,-2-5 0,1-1-1,1-6 0,0-3-3,4-6-6,-1-16-10,11 1-15,7-10 1,0-13 0</inkml:trace>
  <inkml:trace contextRef="#ctx0" brushRef="#br0" timeOffset="1051">1320 179 4,'1'16'11,"4"-2"-1,3-2-2,4-9-1,6-6-2,2-4 0,4-7 0,1-5 2,1-3-1,-4-4 0,-3 3 1,-7-3 0,-4 4 0,-8 0 0,-3 6-2,-10 3-1,-2 5-1,-8 5-1,-5 6 0,-6 7-1,-3 4-1,-2 10 0,-1 1-3,6 3-3,2-4-3,10 1-3,8-7-4,13-6 1,1-12 1,28-3-1,-1-10 3,5-4 4,3-2 6,0 0 5,-4 0 4,-4 4 0,-5 4 0,-8 4 0,-3 3-1,-11 4 0,10 4-3,-10-4-2,3 10 0,0 0 0,0 0 2,0 0 1,0 5 1,-3-2 2,2 4 0,-4 0 2,2 6-1,-4-2-1,1 6-1,-3-2-1,3 3-1,0-1-1,1 0-1,1-3-1,3-4 1,0-2-2,2-4 1,0-3 0,-4-11-1,7 12 1,-7-12-1,0 0 1,0 0-1,8 9 1,-8-9 0,0 0 0,0 0 0,0 0-2,0 0-2,0 0-12,4-13-16,-5 0-2,4-1 0</inkml:trace>
  <inkml:trace contextRef="#ctx0" brushRef="#br0" timeOffset="2283">1347 37 6,'0'0'13,"-15"-2"-2,4 3-3,0-1-1,1 1-3,10-1-1,-20 7-1,10-1 0,-2-1 0,3 3 0,2 5 0,0-2 1,1 3 0,3 3 0,2-2 1,3 2-1,2-2 2,5 0 0,4-7-1,5 5 0,1-8-1,4 0 0,1-3-1,3-1 0,-2-3 0,2-2-1,-5-4 0,-2-4 2,-1-3-2,-2-1 1,-5-2 0,-2 0 0,-5-1 0,-1 2 0,-5 0 0,-1 4-1,-4 3 0,-4 1-1,-1 4 0,-2 4 0,-1 5-1,-2 3-1,0 2-3,-2 3-4,2 6-8,2 2-9,-1-4-4,8 4 0</inkml:trace>
  <inkml:trace contextRef="#ctx0" brushRef="#br0" timeOffset="2854">1483 74 6,'0'0'10,"-3"14"-3,3-14-1,-2 20 0,3-4-1,-1 6 2,0 5 0,-1 5 0,-2 4 0,-2 2-1,0 4-1,-1 0 1,0-2-2,-2-3-2,3-5 1,0-6-2,3-6 0,1-6 0,1-5-2,0-9-1,0 0-3,0 0-8,13-12-13,-15-5-1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50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42 245 20,'1'-15'21,"2"4"-14,-3 11-4,8-10-1,-8 10 1,0 0 1,0 0-1,1 10 1,-4 3 1,-3 3 0,1 7 0,-2 6 1,3 8-1,-5 1 0,4 5 1,-4-4 0,7 1 0,0-7-1,4-1-1,1-10 1,10-4-1,1-11-1,10-6 0,3-7 0,5-4-1,2-8 0,3-2 0,-3-2-1,-3-1 0,-3 0 1,-5 1-1,-5 3 0,-1 1 0,-5 4 0,0 1 0,-2 4-1,0 3 0,1 6-1,-2 4 1,-1 8 0,-1 6 0,-2 3 1,-2 2 0,-1 1 0,0-1 1,1-2 0,3-5 0,6-9 0,6-5 0,7-6-1,5-4 0,2-3 0,2-2-1,-4 0 1,-2 2-2,-4 5 1,-9 8 0,-8 10 0,-7 6 1,-6 8-1,-3 6 0,-3 3 1,1 2-1,3 0-4,-1-8-19,8-11-14,10-8-1,5-17 1</inkml:trace>
  <inkml:trace contextRef="#ctx0" brushRef="#br0" timeOffset="751">980 767 43,'-2'-11'33,"-4"-8"0,7-10-5,0 9-26,4-1-3,2 0 0,4 2 0,3 1 0,4 1 1,4 3 0,2 1 1,3 2-1,2 3 1,-1 4-1,-1 3 1,-2 5 0,-7 4-1,-1 6 2,-8 4-1,-3 7 1,-8 1 1,-2 3-1,-4 1 2,-4 1 0,-6-4 0,-1-2-1,-3-6 3,0-5-3,-3-8-1,-1-3-1,-1-6-1,4-4-1,1-3-3,-2-8-8,12 3-14,4-4-11,5-5-1,8-2 1</inkml:trace>
  <inkml:trace contextRef="#ctx0" brushRef="#br0" timeOffset="1212">1540 674 31,'-2'-9'20,"4"-8"-1,6-5-3,7-2-6,4-6-2,6 3-2,2 0-1,5 3-1,-2 5 0,3 6-1,-5 7-1,-1 9 1,-4 6-2,-4 10 0,-4 5 0,-4 7 1,-3 3-1,-4 3 2,-7-2 1,-2 0-1,-7-3 2,0-3-1,-8-6 1,0-3-2,-5-10 1,2-5-1,1-8-4,0-11-3,9-6-6,1-15-6,11-4-14,7-8-7,4-10 0,8-2 1</inkml:trace>
  <inkml:trace contextRef="#ctx0" brushRef="#br0" timeOffset="1543">1878 126 0,'5'-12'24,"5"12"-4,-10 0-7,5 16-6,-3 4-1,-5 7 0,1 9 3,-8 5 0,2 12 2,-7 1 1,3 7-1,-5-4 0,7 3-2,-1-10-3,9-5-5,9-12-6,5-18-11,9-11-12,7-12-3,8-8 5,-1-14 1,8-1 6</inkml:trace>
  <inkml:trace contextRef="#ctx0" brushRef="#br0" timeOffset="1733">2107 481 12,'12'-18'18,"-3"15"-2,-9 3-3,4 16-4,-3 2-5,3 3-2,3 5-2,5-1 1,6-1 0,6-3 0,5-5 1,2-8 2,3-4 4,-5-10-1,5-4 1,-10-9 1,2-2 1,-15-7-1,2 2 0,-11-5-2,-1 5-3,-9-1 0,-2 6-2,-3 2 0,-5 8-2,-1 7 0,-3 6-1,-2 8 1,-2 9-1,1 7 1,-2 5 0,-1 6 1,3 1 0,2 3 1,6 1-1,4-5 1,9 0-1,7-4 2,12-4-3,8-5 1,12-5-3,9-7-3,5-10-2,10-1-5,-1-13-7,2-8-15,0-3-4,-4-9 2</inkml:trace>
  <inkml:trace contextRef="#ctx0" brushRef="#br0" timeOffset="2244">2925 0 14,'-2'19'30,"-3"-8"1,5 11 1,1 6-23,-6 3-3,2 11 1,-5 5 1,4 12 0,-5-1-2,5 8 1,-2-4-2,3-1-2,1-5-1,5-6-2,6-11-2,3-15-5,10-5-12,5-15-18,3-12 0,5-8 0</inkml:trace>
  <inkml:trace contextRef="#ctx0" brushRef="#br0" timeOffset="2494">3573 298 5,'25'-6'26,"3"12"1,-14-2-5,-3-1-13,-3 6-1,-8-9 0,-10 19 1,-10-11 1,1 9 0,-12-5 0,3 6-2,-8-4-2,2 3-2,1-4-2,4 1 0,5-3-1,3-2-1,6 1 1,8-1 1,8 0-2,6 2 0,9 2 0,5 3 0,4 1 0,2 3 0,4 1 0,-1 1 0,-3 2 1,-2-1-2,-5-2 2,-6 0-2,-3-1 2,-3-3-1,-5-2 1,-3-2-1,-5-3 1,-5 0 1,-4-3 0,-6 2 0,-5-1 1,-4 1-1,-4-1 0,0 2 0,-1-2-2,3-2-1,2 1-5,-1-4-22,8-7-11,4-5-1,2-13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49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11,'65'3'7,"4"3"1,12-2 1,17 4 0,15 3-1,14 0 1,17 3-2,13-2-1,15 2 0,16-6 1,12 1-3,9-5 1,11-3-1,14-3 0,8 0 0,7-3-1,4-1 1,5-1-2,1-2 1,-2 0-1,-4 2 1,-11-2-1,-6 2 1,-13 0 0,-8 5 0,-17 1 0,-12 3 1,-16 3-1,-11 1 0,-18-1 0,-13-2 0,-14 1-1,-14-3 0,-16-5 1,-11 4-1,-18-5-1,-9 1 1,-15-1 2,-7 5-3,-12-3 0,-12 3-6,9 2-12,-9-2-20,-13-2 0,2-3-1,-9-10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0:10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86 5,'0'0'4,"0"0"-2,0 0-2,0 0-1,0 0-1,0 0 1,20 8-1,-5-4 0,-2-2 3,9 1-1,4-1 2,7-1-1,5-1 1,10 1-1,2 0 2,4 1-1,7 0 0,4-1 1,8 0 0,5-2-1,6 1 1,8-2 0,4 1 0,2-3 0,11 2-1,1-2 1,7 2-1,1 1 1,-2 1 0,-1 0 2,2-1 0,4-1 1,-3-1 0,2 1 1,-1-3-1,3 2 0,3-2-2,6 3 0,1 1-2,3 1 0,0 3-1,4 2 0,-2-1-1,0 2 1,-2-3 1,-6 2 0,-3-3 1,-5 2 1,-5-4 0,-3 2 0,-4-3 0,1 2 0,-1-1-1,3 3 0,2-2-1,2 2-1,0 2 0,2-1 0,-3 0 0,-1 0-1,-4-1 1,-4-1 0,-9-3 1,0-1 0,-7-2 0,1 0 0,-4-3 0,2 2 0,0 2 0,3-2-1,0 3 0,1-1-1,-1 0 0,2 0 1,0-1-1,-2-1 0,-4-1 1,-3 0-1,-3-1 1,-3 0-1,-2-1 0,-6 2 1,-1 0-1,0 0 1,3 3-1,-1 2 0,1-1 0,-1 1 2,0 1-2,-5 0 0,-3-1 1,-8 1-1,-10-3 1,-2 0-1,-9 0 1,-4 1-1,-4-2 1,-3 2-1,-5 1 1,-3-1-1,-2 2 0,-4-1 0,-10 1 1,14 1-1,-14-1 1,0 0 0,0 0 0,0 0 0,0 0 0,0 0-2,0 0-1,0 0-3,0 0-18,5 13-14,-5-13-2,-21 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33:21.97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38 4,'169'3'10,"9"-2"-1,9-1-1,11-1-1,9 0-1,4-2-2,8 1 0,6 2-2,2 0 0,0 0-1,-1 0 0,-5-1 0,-5-2 1,-4 3-1,-10-2 1,-10 1 1,-7-1-1,-10 0 1,-15-1 0,-12 2 0,-18-1-1,-20 1 3,-25-3-3,-12 2 1,-21-1-1,-12 1 1,-17-1 0,-8 2-1,-15 1 0,14-2 0,-14 2-1,0 0 0,9-1-1,-9 1-5,-15 5-11,-1 5-11,-19-5-1,-4-4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12.7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392 281 34,'0'0'17,"0"0"-1,0 0 0,-10-5-1,-2 3-4,-2 3-2,-4-2-2,-3 3-2,-6-2-1,2 5 0,-4 0-2,-1 1 0,-1 2-1,1 4-1,0 0 1,3 1-1,2 3-1,1-1 1,6 3-1,5-1 0,6 0 0,5-1 0,8 1 0,5 0 0,13 0 0,7 0 1,7 0-1,5 2 1,3 0-1,3 0 1,-2 0 0,-2-1-1,-6 0 1,-7-1 0,-6-3 0,-8 0 2,-7-5 0,-6 1 1,-5-10 0,-15 13 0,-5-11 0,-5 1 0,-8-2 0,-1 1-1,-5-2-1,0 0-1,2-1-1,0-1-1,5 2-3,3-6-7,11 0-12,4 0-12,8-7 2,11-2-1</inkml:trace>
  <inkml:trace contextRef="#ctx0" brushRef="#br0" timeOffset="641">663 574 21,'0'0'25,"-17"-33"-1,14 7-17,7-3-6,6-2-1,3 0 2,6-2 0,4 4 2,3 2-1,4 5 0,0 3-1,2 7 0,-3 4 1,0 9-2,-6 9 2,-3 6-1,-5 9 2,-6 9-1,-6 4 1,-4 6 0,-6-1-1,-2 3 2,-9-7-1,-2 0 1,-3-11 0,-2-3-1,-4-13 1,2-3-1,-2-10-1,3-3 0,2-7-2,3-4-2,3 0-2,2-7-5,11 6-9,1-4-19,3-4 0,6 3 1</inkml:trace>
  <inkml:trace contextRef="#ctx0" brushRef="#br0" timeOffset="1102">1211 333 40,'0'0'15,"0"0"2,0 0 1,-11 23-4,5 0-5,-4 4-2,4 7-3,0 2 1,4 3-1,4-3-1,8-1 0,9-9-1,10-5 0,9-11-1,8-10 0,3-9 0,5-10-1,-3-7 1,-1-4 0,-7-6 2,-4 1 0,-13-2 1,-5 5 0,-10 0 1,-3 7 0,-7 2-1,-2 7-1,-3 1-1,-2 5-2,6 10 0,-13-13-3,13 13-2,-11-3-8,11 3-15,0 0-9,0 0-2,-2 9 2</inkml:trace>
  <inkml:trace contextRef="#ctx0" brushRef="#br0" timeOffset="1592">1934 218 32,'0'0'31,"-10"10"0,10 1 0,-2 2-27,0 4-4,1 6 2,-1 4 0,2 5 1,1-3 1,5 1 0,0-7 0,8-5 1,3-9-2,8-9-1,4-12 0,7-7 0,-2-6-1,2-2 1,-1-3 0,-4 4-1,-5 2 2,-5 8-2,-9 4 1,-3 8-1,-9 4 1,10 12-1,-9 5-1,1 4 1,0 3-1,2 5 0,1 2 1,2 1-1,4-1 0,1-6-2,11 0-11,4-10-24,5-14 0,5-4-1,1-12 0</inkml:trace>
  <inkml:trace contextRef="#ctx0" brushRef="#br0" timeOffset="1983">2789 346 26,'0'10'28,"7"8"0,-4-1-11,-3 1-10,5 0-1,-1-1-1,5 0 0,1-4 1,6-2-1,3-7 0,4-2-2,3-9-1,4-3 0,-1-8-1,0-1 0,-6-7 1,-4 1 0,-7-3-1,-6 1 1,-11 1 0,-6 6-1,-7 1 0,-5 5-1,-6 4 0,-3 6 0,-3 5 0,-3 5-1,2 6-1,0 1-1,5 4-3,0-6-2,13 4-2,2-11 0,16-4-2,0 0 1,25-19 2,2-7 0,9-4 4,6-5 4,2-3 3,5 2 3,-6-1 3,-3 9 1,-7 0 0,-3 12 1,-10 2-1,-3 9-1,-6 0-1,-11 5-2,10 13-1,-8 1-1,-6 10 0,1 10 0,-6 9 0,2 11 1,-6 4 1,5 8 0,-2 1-1,8 2-1,9-6-4,1-12-16,12-8-20,7-12-1,3-19-2,5-15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6.7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-1 126 14,'0'0'12,"0"0"-1,0 0 0,0 0-3,0 0-1,0 0-2,11-9-2,-11 9 0,11-1-1,-11 1-1,17-1 1,-4 1 0,1 0 0,2 0 2,1-1-1,0 1-1,5 0 2,-1 0-2,1 0 1,1 1 0,-3-1 0,7 0-1,-1 1 0,2-1 0,1 0 0,2-1 0,-1 0 0,4-1 0,3 1 0,-7-2 0,-1 2 0,2-1-1,0 0-1,-3 1 1,5-1 0,0-1-1,-2 2 0,6-2 1,4 0-1,-1 1 2,3-1-1,3-1 0,1 0 0,2-2 0,2 2 0,-6 0 0,5 0-1,0-1 1,-2 2-2,0-2 2,-1 2-2,-1 0 1,1 1 0,7-2 0,-4 2 1,0-1-1,2 0 1,1-1 0,-3 1-1,4 1 0,0-1 0,0 1 0,-2 0 0,0 0 0,1 0 0,-1 0 0,4 1 0,-4 0 0,1 0 0,-2 1 0,0 0 1,0 0-1,-2 1 0,-2-1 0,-1 0 0,0 0 0,-2 1 0,1 0 0,-1 0 0,-1 0 1,1 1-1,-3 0 0,0 0 0,-2 0 0,-3 0 0,-4 1 0,-2-1 0,-2 0 1,-3 1-1,-2-2-1,-2 1 2,-3 0-1,-3 0 0,4 0 0,-3 0-1,0 0 1,-1 0 0,0 0-1,-2-1 1,3 1 0,-1 0-1,-4 0 1,-2-1 0,-9-1-1,14 3-1,-14-3-5,0 0-9,2 13-17,-16-2 0,-14-9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8.1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0 215 13,'34'-10'14,"-14"10"-3,6-2-1,5 1-3,2-2 0,5 0-2,0-1 0,5-1-1,0 0 1,4-2 1,1 2-1,-1-1-1,0 1 0,2-1 0,-2 1 0,-6 0-1,8 1 0,-1-1 0,1-1 0,1-2-1,1 2 0,4-3 0,-3 0 0,15 0-1,-9 2 1,-1-2 0,0 2 0,0 0-1,-2 1 0,-5 0-1,1 1 1,-7 0 0,0 0 0,0 0-1,-1 0 1,-1 2 0,1 0 0,0 0 0,0 1-1,0 1 1,-1 0-1,-1 1 1,-2 1-1,-5-2 1,5 2-1,-2 0 0,0 0 0,-1 0 0,0 1 0,2-2 0,0 1 0,3-1 0,-5 0 1,2-1-1,-2-1 1,-1 0-1,-2 0 0,-3 0 0,-2 0 1,-2 1-1,-3 0 0,-4 0 0,-3 0 0,-5 1 1,0 0-1,-11 0 0,13 0 0,-13 0 0,0 0-3,0 0-6,-5 9-15,-13-2-10,-7 2 0,-12-6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9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0,'0'0'1,"0"0"-2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9.1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-1 142 1,'0'0'6,"-10"-4"0,10 4 2,17 0 1,-2 1 1,5-1-1,6 0 0,8 1-2,7 0-2,4-1 0,7 0 0,5-1 0,5 0-1,0 0 0,-4-1 0,9-1-1,-3 1-1,5-2 1,1 1 0,4-1 0,2 0 0,4 0-1,4 1 0,-1-1 0,4 0 0,1 0 0,0 1-1,-2 0 0,2-3 0,-3 2 0,6-1 0,-5-1-1,0 0 0,-4 0 1,0 1-1,-2 0 0,-1 3 1,-4-3-1,-3 2 1,-2 2-1,-1-1 1,-3 1-1,-1 0 0,0 0 1,-4 1-1,-2-1 0,-1 1 1,-5 0-1,-5-1 0,-2 0 1,-6-1-1,-7 1 0,-5 1 0,-6-1 0,-2 0 1,-6 0-1,-2 0 0,-12 1-1,12-1 0,-12 1-3,0 0-6,0 0-20,-24 16-3,-10-9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9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44 6,'-5'-17'20,"5"17"-11,7-13-5,6 9-2,-13 4-2,23-6 0,-8 5 2,1 1 1,1 2 1,-1-1 1,7 3 2,-5-2 0,9 4 0,-5-3 2,9 3-2,4-1 0,4 1-2,3-2 0,6 1 0,0-2-1,8 0-1,4-3-1,-1 1 1,0-2-1,1 0 0,1-2-1,1 2 1,4-2-1,-4 3 0,-2-1 1,-2 1-1,1 0 0,1 1 0,-3 0 0,1 1-1,0-2 1,-2 1-1,2-1 1,1-1-1,-2 0 1,1 0-1,-2-2 1,-4 1 0,-3 0-1,-1-1 0,-3 0 0,-3 1 0,-3 1 0,-4 1 1,-2 1-2,0 0 1,-2 2 0,1 0 0,-1 2 0,-2-1 1,1 1-1,-2-1 0,0-1 0,-5 1 0,-3-2 0,-5 0 0,0 0 0,-3-2-1,1 2-1,-3-3-6,-1-1-22,-9 2-4,6 9 1,-6-9-1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2:00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0 202 0,'-3'-49'14,"3"49"-7,0 0-2,0 0-3,0 0-1,0 0 0,0 0 0,50-31 1,-33 28 0,3 0 2,9 0 2,0 0 0,6-1 0,6 0 2,2 2-2,10-3 2,4 1-1,5-2-1,0 2-1,5-3-1,2 1 0,0-2-1,0 3 0,1-3 0,-1 3 1,2-2-1,0 3 0,-2-3 1,2 4-1,-2-1 0,1 2-1,-3-1 0,-2 0-1,-1 1 1,-1 1-1,-1 0 0,0-1 0,-2 0 0,0 2 0,-3-1 0,0 0 0,-3 1-1,0 0 0,-6 0 0,2 1 1,-2 1-1,-2-1 0,3 0 0,-1 1 0,-1-1 0,1-1 1,-1 0-1,-1 1 1,-4-2-1,-3 1 0,-5 0 0,1 1 0,-3 3-1,-4-1 1,0 2-1,-3 1-2,1 5-3,-6 6-21,-3-8-8,-9 1 1,-8-10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2:01.7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35 1,'0'0'15,"0"0"-7,0 0-1,0 0-3,7-10 0,-7 10-1,13-4 1,-13 4 1,22-4 0,-1 2 1,0 1 1,10-1 0,4 2-1,8-1 1,4 2-2,6-1 1,5 2-1,4-3-2,4 4 1,6-3 0,3 2 1,8-4-1,2 3 0,5-3-1,5 3 0,1-2-1,5 1 1,3 0-1,4 3-1,-7-1 1,-1 2-1,6 1-1,0 0 1,3 0 0,-1 1-1,-3-2 1,-2 1-1,0-2 1,3 2-1,-9-3 1,-1 1-1,-5-2 1,-1 3-1,-2 0 1,-6 1 0,-1 0-1,-3 1 0,-4-1 1,-3 2 0,-4 1 0,-4-1-1,-2-2 1,-1 0-1,-4 1 1,-2 0-1,-1-1 1,-6-1-1,1 1 0,-3-1 0,-6 0 0,0 0 0,-7-1 0,-1 0 0,-6 0 0,0-1 0,-3 0 0,-3 1 0,-2-1 0,1-1-1,1 1 1,2-2-1,2 2-1,-2-3-6,5-1-26,1 3-2,-9-7 1,-4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08.5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50 20,'0'0'10,"0"0"1,0 0 1,0 0-2,0 0-3,0 0-1,0 0-1,0 0 0,0 0-2,13-3 0,-13 3-1,17 0 0,-6 0 1,3 1-1,2-1 0,5 1 0,0-1 1,5 2-1,1-2 1,3 1-1,3-1 1,3 1-1,1-2 1,4 1 0,2 0-1,5 0 1,-1-1-1,3 1 1,-2-1-1,2 1 0,0-1-1,0 2 1,-4-2-1,3 2 0,-2-1 0,1 2 0,2-1 0,1 1 0,0 0 0,0 0 0,-1-1 0,0 0 0,0-1 0,-1 0 0,-4-1 0,1 1 0,-1-2 0,-2 1 0,-1-1 0,-1 1 0,0 0-1,0 2 1,-1-1-1,1 1 0,-1 2 1,1-1-1,-1 2 0,2-1 1,-5 0-1,4-1 1,-2 2 0,0-2 0,1-1 0,-1 1-1,0-2 2,2 1-1,1-2 0,1 1 0,1-2-1,2 1 1,1-1-1,-1-2 0,1 1 1,-1 1-1,0 0 0,1 0 0,-1 1 0,-3 0 0,1-1 0,0 2 1,3-2-1,1 1 0,-4 0 0,3-1 0,0 0 0,0-1 0,1 1 0,-2-1 1,-1 1-1,0-1 0,0 1 0,-1 0 0,0 0 0,-1 1 1,2 0-1,-2-1 0,3 2 0,-2-1 0,0 1 0,1 0 0,-2-1 0,-1 1 1,-3 0-1,-1 0 0,0 0 0,-5 0 0,-1 0 1,-1 0-1,-2 0 0,-1 1 1,-2-2-1,0 1 0,-3 1 0,1-1 0,-4 0 0,2 1 0,-3-1 0,-3 0 1,0 2-1,-4-2 0,-2 0 1,-10 0 0,11 1 0,-11-1-1,0 0-1,0 0-1,0 0-5,0 0-31,-23 0-1,7-10-1,-9-12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11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13,'0'0'12,"0"0"-1,0 0 1,7-7 0,-7 7 0,0 0-2,12 0 1,-12 0-4,14-1-1,-4 0-1,6 1 0,-1 0-1,8 0 0,0-1 0,8 1 0,0-1 0,6 2-1,4-2 1,4 1-1,2-1-1,4 1 0,1-1 0,3 1-1,-2-1 1,3 1-1,2-1-1,0 1 1,0-1 0,1 1-1,0 0 1,2 0 0,3-1-1,2 1 1,0-1 0,0 2-1,1-1 1,3 1 0,-2-1 0,-1 2-1,1 1 0,-3-1 1,1 0-1,-4 0 1,-8 1-1,-1-1 1,-1 0 1,-5 0-1,-4-2 0,-4 0 0,-7 0 0,-1 0 1,-2-1-1,-3 0 0,-7 1 0,-4-1-1,-4 0 1,-11 1 0,12 0-1,-12 0 0,0 0 0,0 0 0,0 0 0,0 0 0,0 0 0,9 0 0,-9 0 0,0 0 0,0 0 0,11 1 0,-11-1 0,10 1 0,-10-1 0,9 0 0,-9 0 0,0 0 0,0 0 0,0 0 0,0 0 0,0 0 0,0 0-1,0 0 1,0 0 0,0 0 0,0 0 0,0 0 0,0 0 0,0 0 0,0 0-1,0 0-1,0 0-1,0 0-7,0 0-26,-13 0-1,-2-6-1,5-2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13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16,'0'0'15,"0"0"-1,0 0-2,0 0-3,9-1-3,-9 1 0,9-3-1,-9 3 0,16-5-1,-16 5 1,21-5-1,-8 2 0,6 3 0,-1-2-1,5 2 0,2-1 0,4 2 0,2-2-1,5 2 1,0-2-1,2 2 1,6-1-1,3 2 1,2-2-1,3 1 1,1-1-1,1 3 1,1-3-1,4 3 0,-1-3 0,1 1 0,0-1 0,2 2-1,-1-4 1,0 2-1,1 0 0,0 0 0,-3-1 0,1-1-1,-2 1 1,0 1-1,-3 0 1,3-1-1,-2 1 1,1 0 0,-1 0-1,-1 1 1,-2-1 1,-1 0-2,-3-1 1,-2 1 0,-1 0 0,-5-2 0,-6 2 0,-1-1 0,-4 2 0,-2-1 0,-1 0-1,-4 2 1,-4-1-1,-1 0 0,-3-1 0,-1 0 1,-4 0-1,-9 0 1,12 0-1,-12 0 1,0 0-1,0 0 0,0 0 1,0 0-1,0 0 0,0 0 0,10 0 0,-10 0 0,0 0 0,0 0 0,0 0 0,0 0 0,0 0 0,0 0 0,0 0 0,0 0 0,0 0 0,0 0 1,0 0-2,0 0 1,0 0-1,0 0 0,0 0-2,0 0 0,0 0-4,-15 15-19,-1-11-11,-6-6-1,-11-16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15.6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726 857 11,'-9'26'25,"-6"-12"-5,-3 1-9,0 1 0,-8-3 0,0 0-1,-8-8-1,1-1 1,-6-11 0,3-4-2,-6-13-2,-1-6 0,-3-12-2,2-7 0,-1-9-1,5-3-2,4-8 0,4 0-1,7-2 0,5 2 0,8 4 0,6 3-1,6 6 1,7 6-1,7 9 0,7 3 0,8 9 0,8 6 0,5 6 0,7 5 0,2 6 0,2 4 1,-3 6-1,-5 5 1,-6 9 0,-8 7 0,-12 10 0,-12 10 1,-14 12 0,-14 10 0,-11 12 0,-13 8 0,-8 5 0,-6 1 1,-3-3-1,-1-4 0,3-10 0,8-9 0,7-16 1,12-11-1,7-13 0,9-11-1,17-16 0,0 0 0,0 0 0,23-9 1,2-4-2,6-2 2,8-3-2,8-2 2,7-2-1,5-2 0,5-5 0,3-5-1,8-1-5,-4-6-18,1-1-13,0-1 0,-9-6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17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 3,'0'0'8,"0"0"0,0 0-1,0 0 1,0 0 0,0 0-1,0 0 1,9-5 0,-9 5 0,11-2-1,-1 2 2,1-1-2,3 0-1,1 0 0,5 0 0,2 0-2,4 0 0,2 0 0,4 1-1,0 0 0,5 1-1,5-1 0,1 2 0,3 0 0,4 0 0,3-1-1,1 2 1,4-2 0,2 0 0,-2 0-1,4-1 1,0 0 0,4 1-1,1-2 1,4 3-1,-3-2 0,2 0 0,0 1 0,1 0 0,-4 0 0,0 0-1,-5-1 1,0 0 0,0 0 0,-1 1-1,-2 0 1,-1-1-1,-4 0 1,0 1-1,-5-1 2,-4 0-1,-3 0-1,-6 0 1,-4 0 0,-3-1 0,-7 1 0,-1-1 0,-2 1-1,-4-1 1,-2 1-1,-3 0 1,-10 0-1,15-1 0,-15 1 1,15-1-1,-15 1 0,15 0 0,-15 0 0,16 0 0,-7-1 1,2 0-1,-11 1 0,15 0 1,-15 0-1,11 0 0,-11 0 0,0 0 0,10-2 0,-10 2 1,0 0-1,0 0 0,0 0 0,0 0 0,0 0 0,0 0 1,0 0-1,0 0 0,0 0 0,0 0 0,0 0 0,0 0-2,0 0 0,0 0-2,0 0-6,6 8-27,-6-8 0,-20 0-2,2-8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23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73 3,'0'0'6,"0"0"1,0 0-1,0 0 1,0 0 0,0 0-1,0 0-1,0 0 1,0 0-1,0 0-1,0 0 0,0 0-1,0 0 0,0 0 0,10-1-1,-10 1 1,11-3-1,-11 3-1,17-4 2,-6 2-1,2 1 0,1 0-1,5-1 1,0 1-1,2 0 1,3 1-1,1-1 1,1 0 0,2 0 0,1 1 0,-1 0 0,2 0 0,-1-1 0,4 2 0,-2-2 0,2 2-1,-1-1 1,5 1-1,-1-1 0,2 2 0,-2-2 1,3 0-1,1 0 1,1 0 0,0 0 0,2 0-1,-4-1 1,3 2 0,0-1-1,0 1 1,0 0-1,0 1 0,-1-2 0,0 1 0,-1 0 0,3-1 0,-2-1 0,0 1 0,1-1 0,1 0 0,0 0 0,4 1 0,-2-1 0,1 1 0,2-1 0,0 2-1,1-2 1,2 2-1,3-2 1,0 2 0,1-1-1,3 1 1,-3-1-1,2 0 1,-3 0 0,0 0 0,-3 0-1,0 1 1,-3-2 0,-1 2-1,0 0 1,-1 0 0,3 1-1,-2 1 1,2-1-1,-2 0 1,-1 1-1,-1-1 1,-1 0-1,-1 1 1,-2-1-1,1-1 2,-6 1-1,0 0-1,-1 0 1,-3-1 0,-3 0-1,-4 1 0,-3-2 1,-5 2-1,-4-2 0,-3 0 0,-10 0 1,14 1-1,-14-1 0,0 0 1,0 0 0,0 0 0,0 0 0,0 0-1,0 0 1,0 0-1,0 0-1,0 0-1,0 0-3,0 0-14,-8-13-18,-4-4-1,-6-12 0,-7-9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25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 3,'0'0'9,"-6"-13"-1,6 13 0,0 0-2,0 0-2,-1-9-1,1 9-1,0 0 0,0 0-1,0 0 0,9 0 1,-9 0-1,0 0 1,12 0 1,-12 0 0,11 0 1,-11 0 0,15-6 0,-15 6 1,22-5 0,-8-1 0,5 6 0,-1 0-1,5 1 1,4 7-2,6-7 1,1 9-1,4-4 0,2 5 0,3-3-1,2-3 0,4 4 0,-4-4 0,2 6-1,0-8 1,-1 0 0,0-1 0,0 1 0,2-2-1,1 0 1,-1-2 0,3 1-1,0-1 1,3 1-1,0-3 0,1 5 1,0-2-1,-1 0-1,-1 1 1,0 0 0,2 0 0,-1-1-1,-1 0 1,-2 0 0,1 0-1,0-1 1,-2 0 0,0 0-1,-2-1 1,-2 1 0,0 0 0,-1 0-1,-4 0 1,-3 0 0,-3 1-1,-4 0 1,-6-1-1,-3 1 1,-7-1-1,-3 2 0,-2-2 1,-10 1-1,9 1 1,-9-1-1,0 0 0,0 0 1,0 0-1,0 0 0,0 0 1,0 0-1,0 0 0,0 0 0,0 0 1,0 0-1,0 0 0,0 0 0,0 0 0,0 0-1,0 0 1,9-1 0,-9 1 0,0 0 0,0 0 0,0 0 0,0 0 1,0 0-1,0 0 0,0 0-1,0 0 0,0 0-2,0 0-2,0 0-10,0 0-20,-10 1-2,1-22-1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10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695 25 4,'0'0'11,"0"0"-2,0 0 0,0 0 0,0 0-2,0 0 1,-6-10-1,6 10 0,-10-4-2,10 4 0,-12-6 0,12 6-2,-17-5-2,6 5 1,-2 2-2,-2 0 0,-2 1 0,0 2 0,-2 1 0,-3 1 0,0 1 0,0 2 0,0 0 0,1 1-1,-1 2 1,-1 1 0,2 1 0,3 1 0,-2 0 0,1 0 0,1 3 0,-1-4-1,1 6 2,1 0-2,-3 1 2,0 2-2,2 3 2,-2 0-2,0 1 2,2 5-1,-2-3 0,2 1 1,2 1-1,1-1 1,0 1-1,2-1 1,2 0-1,1-1 1,3 0 0,1-1 0,2-2 0,0 1 0,4-3 1,4-1 0,-1 2 1,4 0-1,1-1 1,5 1 0,-1-1 0,4-1 0,0 2 0,3-1-1,0-2-1,-1-2 1,4 0-1,3 1 0,0-1 0,2-3 0,2 0 0,3-1 0,4-2 0,3-1 0,-1-1-1,2-3 1,2-2 0,0-2-1,-3 1 1,0-2 0,-4-2-1,-4-1 0,-6-1 1,-2 0-1,-8-1 0,-1 1 1,-5-1-1,-9 0 0,10-1 0,-10 1 0,0 0 1,0 0-2,0 0 1,0 0-3,0 0-7,0 0-23,0 0-1,0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12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0 271 7,'0'0'16,"0"0"-2,0 0-2,0 0-3,11-2-4,-11 2-1,16-2-3,-5 1-1,1-1 0,5 2 0,0 1-1,2 1 1,0 2 0,0 1 0,2 2-1,-1 2 1,0 0-1,-2 1 1,-2 2 0,-1-1-1,-3 4 1,-2-2-1,-2 4 0,-3-1 1,-5 2 0,0 2 0,-3-1 0,-1 0 0,-4 0 1,1-4 0,-4 1 1,-1-3 0,0-1 1,-1-4 0,-2-3 1,0-1-1,-2-3 2,2 0-1,-2-4 0,3 0 0,-2-3-1,5 0 0,-2-4 0,13 10-1,-16-18 0,13 6-2,2 0 1,2-3-2,4 2 0,1-2 0,4 2-1,3 0 1,0 2-1,3 2 0,0 2 1,1 3-1,0 4 1,0 0-3,0 5-4,0 3-12,-3-5-7,5 5-1</inkml:trace>
  <inkml:trace contextRef="#ctx0" brushRef="#br0" timeOffset="741">405 0 1,'-7'15'2,"3"-5"0,0 3 0,-1-1 1,1 2 1,0 0-1,1 3 1,2 3-1,0 2 1,1 4-2,1 2 1,0 4 0,0 0 0,1 4-1,-1-3 0,0-1 1,-1-3-1,-1-4 0,1-3-1,-2-6 1,1-3-1,-1-4-1,2-9 0,0 0-6,0 0-8,3-9-7</inkml:trace>
  <inkml:trace contextRef="#ctx0" brushRef="#br0" timeOffset="1151">547 43 13,'1'14'8,"0"-1"1,-1 0 1,1 8-1,0 3-1,-1 3-1,1 5-1,-3 2-1,2 4 0,-3 3-2,2-1 1,-3-3-2,2-3 0,-1-3-1,2-5 1,-1-5-1,2-7 0,-1-2 0,1-12-1,3 10-3,-3-10-12,3-14-13,8 7 1</inkml:trace>
  <inkml:trace contextRef="#ctx0" brushRef="#br0" timeOffset="1712">1051 103 8,'3'21'10,"-3"-1"1,2 5-2,0 2-1,1 4-1,-1 2-1,1 6 0,-1-2-1,0-1 0,0 0-1,0-4-2,0-4 0,-1-4 1,1-8-3,-1-3-3,-1-13-10,0 0-9,0 0-2</inkml:trace>
  <inkml:trace contextRef="#ctx0" brushRef="#br0" timeOffset="2002">869 271 6,'22'12'14,"-8"-12"-1,8 2-1,2-1-3,5-1-2,3 0-1,2-1-2,0 0-1,-3 1-1,-5-1 0,-5 1-3,-5-1-4,-6-1-10,3 4-10,-13-2 0</inkml:trace>
  <inkml:trace contextRef="#ctx0" brushRef="#br0" timeOffset="2343">1186 36 5,'0'0'5,"0"0"-1,0 0 0,0 0-1,-3 14 2,3-14 0,0 17 0,1-5 1,0 2-1,3 4 0,-1-1 0,-1 6 0,2 4 0,-3 2 0,1 3 0,-1 0 0,2 2 1,-4-2-1,4 5-1,-3-12 0,3 1-2,-1-6 1,2-2-1,-1-8 1,-3-10 0,19 6-1,-5-11 1,3-6-1,4-5 0,1-5 0,3 0 0,0-3-1,-1 0-1,-5 2 1,1 3-1,-7 5 1,-2 3-1,-11 11-1,14-14 1,-14 14-2,0 0 1,0 0 0,7 10 0,-7-10 0,3 20 0,0-3 0,0-1 1,0 4 1,2 0-1,0 0 0,-1-1-4,3 1-8,5-4-19,-12-16 0,17 9 1</inkml:trace>
  <inkml:trace contextRef="#ctx0" brushRef="#br0" timeOffset="2924">1702 335 6,'13'-6'12,"4"-1"-1,-2-3-1,0-1 1,-2 1-2,-2-2 1,-1 4-1,-10 8-1,11-15-1,-11 15-3,-1-10 0,1 10-1,0 0-1,-14-8 0,14 8-1,-18-2 0,9 2 0,-3 2-1,1 0 0,-1 1 0,0 2 0,1 2 1,-1 2 0,2 0 1,0 2 0,1 2 0,0 1 0,2 3 0,2-1 1,1 1-1,3 2 1,1-3-1,4 3 1,1-1-1,4-2 1,3-2 0,3-1 0,2-2 0,2 0-2,2-3 0,2-5-1,1 1-3,-3-5-6,5-3-19,-1 3-8,-9-8 2,1 1-1</inkml:trace>
  <inkml:trace contextRef="#ctx0" brushRef="#br0" timeOffset="3785">36 972 6,'0'0'9,"0"0"0,9-3-1,-9 3 1,16 0 0,-6 1 0,3 1-1,3 0-1,3 3-2,0 2-2,4 2 0,0 2-1,1 1-1,0 3 0,0 1 0,-2 3-1,-1 0 0,-3 1 1,-4-1-1,-3 1 1,-6 1 0,-4-3 0,-4 3 2,-5-3-1,-3-1 2,-4-3-1,-1 0 1,-3-5 0,0-1 1,-2-5-1,3-1-1,-3-5 1,5-1-2,-1-3 1,3-1-1,1-1 0,3 0-1,10 9 0,-14-17-1,14 17 0,-5-14 0,5 14 0,1-13-1,-1 13 0,5-11 0,-5 11 0,14-18-1,-3 10-1,1-6-4,7 4-7,0-6-8,3-4-9,6 3-1</inkml:trace>
  <inkml:trace contextRef="#ctx0" brushRef="#br0" timeOffset="4336">471 849 15,'0'0'15,"0"0"-3,0 0-2,0 0-1,0 0-1,1 11-2,-1-2 0,1 7 0,-1 1-1,2 8-1,-2 3 1,1 6-1,-2-2 0,3 4-1,-2-1 0,1 0-1,-2-3 0,2-4 0,-1-6-1,2-4 0,-1-5 0,0-3-1,-1-10 0,0 0-1,0 0-2,-3-22-1,-2 7-1,-3-5 0,-2-2-1,-2-4 1,-2 1 0,0 1 1,0 3 1,0 4 2,2 2 2,3 5 1,9 10-1,-12-10 2,12 10 0,0 0 0,0 0 1,10-7-1,0 4 1,5 1 0,5-2-1,5 1 0,2-3-1,4 1 0,5 1-2,-2 0-2,3 4-3,-5-3-7,0 3-12,1 6-6,-10-4 0</inkml:trace>
  <inkml:trace contextRef="#ctx0" brushRef="#br0" timeOffset="4937">733 1213 20,'-24'-17'17,"15"4"-12,2 0-1,2 0-1,2 1 1,6 0 0,2 3 1,-5 9 1,19-15-1,-7 8-2,1 4-1,2 1 0,0 5-1,1 1 0,-2 4-1,0 3 0,-1 2 0,-4 1 1,0 5 3,-4-2-1,-3 2 2,-6-1 0,-1 0 1,-4-4 1,-1 1 1,-5-4-1,3 0-1,-6-7-1,4 0 0,-4-5-1,4 0-1,-2-4-1,4-4-3,12 9-3,-18-25-6,17 10-12,6 0-14,-1-5 1,6 1 0</inkml:trace>
  <inkml:trace contextRef="#ctx0" brushRef="#br0" timeOffset="5397">958 1071 7,'0'0'23,"0"0"-10,3-11-3,-3 11-2,0 0-1,0 0-2,0 0-1,0 9-1,0-9 2,0 19-2,1-7 0,-2 1 1,2 2-1,-1-2 1,1-1-1,0-1 0,1-1 0,-2-10 0,7 11 0,-7-11 0,11 3-1,-11-3 1,16-4 0,-6-1 0,2-2-1,0-4 0,1 0-1,-1-3 0,4 1 0,-1 0-1,2-2 0,1 2 0,-1 0 0,2 3 0,-4 3 0,1 1-1,-4 2 1,-2 4-1,-10 0 1,14 5 0,-14-5 0,5 20 0,-4-4 1,-3 0 0,1 4 0,0-2 1,0 1-1,0 0 1,0-4-1,1-2-1,0-13 0,4 17-2,-4-17-5,12 4-13,-2-3-14,-10-1 0,21-15 0</inkml:trace>
  <inkml:trace contextRef="#ctx0" brushRef="#br0" timeOffset="6279">1243 1186 10,'0'0'21,"0"0"-3,0 0-4,1-11-5,-1 11-3,15-20-1,-3 9-1,0-3-1,6 0-1,0 0 0,1 1 0,-2 1 0,1 4 0,-3 0 0,-2 4-1,-1 1 0,-2 3-1,-10 0 0,13 7 0,-6 2 1,0 1-1,-2 1 1,0 6 0,0 1 0,0 1 1,-3 1 1,3 1-1,-3-3 0,0 2 0,-1-4-1,1-2 1,-1-4-2,-1-10-3,6 14-8,-6-14-19,13-4-1,1-4 0</inkml:trace>
  <inkml:trace contextRef="#ctx0" brushRef="#br0" timeOffset="6729">1890 1058 38,'0'0'20,"-6"-15"-1,6 15-1,-16-7-4,5 8-4,-6-2-4,1 4-2,-4 1-2,1 4-1,-1 1-1,0 0 0,2 3 0,3-2 1,1 1-1,3-1 1,11-10-1,-12 13 1,12-13 0,0 0 1,0 11-1,0-11 1,18 2-1,-3-1 0,0-1 0,4 3 0,1-1-1,1 1 0,-1 1 0,-3 0-1,0 2 1,-5 2-1,1 1 0,-3 2 0,-2 2 0,-1-2 1,-4 2-1,0-1 1,-3 0 0,-2-1 2,-6-2 0,0 3 0,-6-4 2,-1 3-1,-4-3 1,0 2 0,-4-3-1,2 3-1,0-4 0,0 0-2,2-1-1,-2-2-4,6 5-13,-4-5-19,-3-4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03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164 284 1,'8'21'8,"-4"-8"-2,1 6-1,1 1-1,2 5-2,1 1 0,-1 3-1,-2 2 1,2-1-1,-1 1 1,-2-1-1,-1-2 1,-1-3 0,-2 0 1,-1-5-1,-1-1 2,-3-2 0,1-1 1,-5-5 1,1 1 1,-5-1 1,1-1 2,-5-2-2,-3-1 0,0-7-1,-2 3-1,-1-3-2,2-2 0,-1-4-1,3-1 0,2-3-2,6-1 0,-2-1 0,8-5-1,4-1-1,3-4-1,1 0-1,6-6-2,6 4-3,2-4-7,-2 0-17,9 7 0,-9-5 2</inkml:trace>
  <inkml:trace contextRef="#ctx0" brushRef="#br0" timeOffset="610">377 365 13,'13'-5'10,"-1"-3"1,2-2-1,0 0-2,1-3-2,0 1-1,-4-2 0,0 4 1,-4-1 0,-7 11 1,8-17-1,-8 17 1,0-12-1,0 12 0,0 0-1,-6-9-1,6 9-1,-10-5 0,10 5-1,-10-3-1,10 3 0,-11-2-1,11 2-1,-16 1 0,16-1 0,-14 4 0,5 0 0,-1 1 0,1 3 0,0-2 0,0 3 0,9-9 1,-15 20-1,5-10 1,5 2-1,-2-1 1,1 2-1,1 0 1,1 2 0,2-1 0,1 2 0,1 0 0,2 0 0,3 0 0,2-3 0,4 0 1,1-3 0,1-1 0,3-2-1,3-4 1,-1-2 0,0-2 0,1-2 0,0-1-1,-2-4 1,1 0-1,-3-1 0,1-3 1,-4-1-1,2-1 1,-2-2-1,-1-2 1,2 1-1,-2 0 0,-2-1 1,1 2-1,-1 1 0,-1 3 0,-2 3 0,-6 9 0,9-12 0,-9 12 0,0 0-1,0 0 1,0 0-1,0 0 0,0 0 0,0 0 0,0 0 0,0 0 0,0 0 1,3 13-1,-3-13 1,1 19 0,0-8 0,0 0 0,0 2 0,1-2 1,0-1-1,-2-10 1,8 11 0,-8-11 0,17 0 1,-4-4-1,1-4 0,1-2-1,2-2 1,-1-1 0,0 0-1,-1 0 0,-4 1 0,-2 4 0,-9 8 0,12-13 0,-12 13-1,0 0 0,11-2 0,-11 2 0,5 16 1,-3-4 0,2 6-1,-1 3 1,1 0 1,0 4-1,1-1-1,1-3-5,2-5-14,5-2-12,-13-14 1,24 2-1</inkml:trace>
  <inkml:trace contextRef="#ctx0" brushRef="#br0" timeOffset="1702">1036 359 7,'0'0'7,"22"-9"1,-11 1 0,4 1-1,-2 0 0,3-3-1,-2 2 1,-3 0-1,-11 8 0,16-15-1,-16 15-1,9-14-1,-9 14 1,3-13-1,-3 13 1,-5-13-1,5 13 1,-7-13 0,7 13 1,-10-11-1,10 11-1,-15-8 0,6 6-1,-1 2-1,10 0 0,-18 5-1,7 1-1,-1 2 1,0 2-1,1 3 1,2 1 0,0 3 0,1 1 1,0 2-1,2-2 0,2 3 0,2-3 1,0-2-1,4 0 0,1-1 1,4-4-1,4-4 1,4-3-1,8-4 0,3-5 0,4-3-1,2-7 0,2-2 0,-1-7 0,0 0 0,-2-2 0,-3 0 1,-4 1-1,-3 3 1,-4 4 1,-3 3-2,-5 4 1,-9 11 0,12-12-1,-12 12 0,0 0 0,0 0 0,0 0 0,0 0 0,3 10 0,-3-10 1,5 17 0,-4-7 0,-1 3 0,2 1 1,-2 3-1,3 2 1,2-2 0,-3 1-1,-1-1 1,1-2 0,4-2 1,-6-3-1,0-10 0,4 13 2,-4-13 0,0 0 1,0 0 0,0 0 1,0 0-1,-9-12 0,9 12-1,-5-18-1,-1 6 0,4-1-2,2-2-1,3 0 0,1 1 1,4 0-1,1 1 0,3-1 0,7 1 0,-1 0 0,1 1 1,2 1-1,-1 3 1,1 1-1,0 2 0,-1 1 1,0 4-1,-2 4 0,-1 1 0,0 4 1,-3 2-1,2 2 0,-3 1 0,-1 0 0,-2 2 1,2 0-1,-3 1 1,2 0-1,-4-3 1,-1 2 0,-2-1 0,-1 0 0,-1-2 0,-2-3 0,-3 0 0,3-10 1,-10 15 1,0-11-1,-1 0 1,0-4 0,2 0 0,-5-1 0,2-2-1,-1-2 1,13 5-2,-15-9 1,15 9-1,-12-11 0,12 11 0,-10-6-2,10 6 1,0 0-1,0 0 0,8-14-1,-8 14-1,14-16-1,-4 1-2,7 1-2,-1-7-4,7 0-2,-1-3-2,3 0 1,0-4 1,0-2 2,0 3 2,-5-2 4,-1 3 3,-3 1 5,-3 1 2,-2 4 2,-4 2 1,0 7 1,-3 0 0,-4 11-1,5-12 1,-5 12-2,0 0 0,0 0-1,0 0-1,0 0-1,0 0 1,-3 10 0,3-10 0,-2 19 1,2-3 1,-1 6 1,1 8-1,-2 5 0,2 8 0,-4 2-1,1 6-1,0 0 0,0 0-1,-2-5-1,0-6 0,2-7 0,-2-7 0,1-8-1,-1-9-1,5-9-2,-13-5-1,7-11 0,-3-7-1,-1-3-1,-1-5 0,1 0 1,-2-1 1,3 4 2,2 3 1,0 6 0,4 6 0,-1 4 0,4 9 0,0 0 0,0 0 0,0 0 1,11 4 0,-1 2 0,4 2 1,3-1 1,4 0 1,-1 0 1,6-1 0,3-2-1,0 0-1,0-2 0,1-1 0,-2-1-1,0-2 0,0-1 0,-6 0-1,-1-2 1,-3-1-1,-5-1 1,-2 1 0,-11 6-1,14-15 1,-14 15 0,5-15-1,-5 15 1,-4-15 0,4 15-1,-11-13 1,2 8 0,9 5-1,-19-5 0,8 6 0,-1 3 0,-1 3 0,0 2 0,-1 5 1,-2 2 0,4 3 1,-2 3 1,1 2 0,5-1 0,2 1 0,3-1 0,5-1 0,5-1-1,4-1 0,3-5-2,8-2 0,1-1-2,2-4-1,7 0-4,-2-7-9,1-7-15,7 5-1,-6-9 0</inkml:trace>
  <inkml:trace contextRef="#ctx0" brushRef="#br0" timeOffset="3865">2646 321 12,'0'0'25,"-14"-5"-3,-1 8-12,0 1-3,-4 2-3,0 2 1,0 2-2,0 0 1,5 1 0,2 0 0,1-3-1,11-8 0,-9 15-1,9-15 0,2 12 0,-2-12-1,16 9 0,-5-4 0,3 3 0,2-1 0,1 2-1,1 0 0,-2 3 0,0 2 0,-3-1-1,-1 1 1,-4-2 0,-3 0 0,-3 0 2,-2-2 0,-3 0 1,3-10 1,-18 15 1,2-11 0,1 2-1,-6-3 1,0 2-1,-1-2-2,1-1-2,2 0-3,2-5-8,-2-2-23,19 5-1,-15-12 0,16 3 1</inkml:trace>
  <inkml:trace contextRef="#ctx0" brushRef="#br0" timeOffset="4776">2935 471 14,'0'0'16,"0"0"0,0 0-1,0 0 0,-2-9-2,2 9-1,5-22-3,2 10-2,0-8-4,2 0-2,1-2 0,0-1-1,1 3 0,1 0 0,-2 3 0,0 3 0,-4 2-1,0 3-3,-6 9-7,11-8-13,-11 8-6,0 0 0</inkml:trace>
  <inkml:trace contextRef="#ctx0" brushRef="#br0" timeOffset="5137">2840 280 13,'0'0'23,"11"-13"-10,0 5-6,2-2-2,6-3-2,3 0 0,3-4 0,4 0 0,0 1 0,5-1 0,-5-1 0,0 4 0,-4 1 0,-2 4 0,-6 1 0,-3 3-1,-5 1 0,-9 4 0,0 0 0,11 10 0,-11-10 0,2 16-1,0-5 0,2 2 1,0 2-1,2 1 1,-1-1-1,0 2 0,1-1 1,0 2 0,-2-1 0,0-1 0,-2 0 0,0-2 0,-1-1 0,0-2 0,-1-11 0,0 16 0,0-16-1,-1 9 0,1-9 0,0 0-3,0 0-12,0 0-17,0 0-3,-9-12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4,'0'0'9,"19"-2"-1,-6 1 0,2 2-1,1 1 0,4 1-1,-1 2-2,3 2-1,1 3-1,2 1-2,-2 1 1,-3 1-2,0 1 1,-3 1 0,-4 0-1,-3 0 0,-1 3 2,-6 1 0,-1 0 1,-3 1 1,-2 1 0,-1-1 2,-3 2 1,-1-3 2,-1 0-2,-3-7 1,1 4 0,-4-7 0,2 3 1,-6-8-1,5 0-1,-5-5 0,3 1-1,-2-5-1,3-1-1,-1-4 0,4 0-2,0-2 0,3 3 0,1-2 0,3 2-1,2-1 0,4-1-1,-1 11 1,8-18-1,2 10 0,4-1-1,5 2-1,3 0-1,5 5 0,-3-2-3,7 7-4,-4-2-7,-1 0-17,2 7 2,-6-4 1</inkml:trace>
  <inkml:trace contextRef="#ctx0" brushRef="#br0" timeOffset="581">424 411 15,'-10'-22'10,"6"7"-7,2-2 0,3 0 0,2 2 2,3 1 1,3 1 1,1 3 0,1 1 0,-1 3-2,4 5 0,-4 3-3,2 3 0,-2 4-2,-1 2 0,0 4 0,-2 4 1,-3 1 1,-2 1 3,-4-2 0,-1 3 2,-7-5-1,2 3 2,-7-8 0,0 1-1,-4-6-1,0-2-1,-1-5-2,2-5-1,0-4-3,1-8-4,6-1-6,1-9-10,4-6-13,10 0 0,-2-8 0</inkml:trace>
  <inkml:trace contextRef="#ctx0" brushRef="#br0" timeOffset="971">509 23 1,'0'0'14,"-3"11"-2,3-11 2,-3 14-1,2-4 0,0-1-1,3 5 2,-2 0-3,5 7-3,-3 1-2,3 6-2,-2 4 0,2 3-1,-3 2-2,1 0 1,-3-4-1,1-1-1,0-3-2,-1-10-9,0-8-20,9 0-2,-9-11 1</inkml:trace>
  <inkml:trace contextRef="#ctx0" brushRef="#br0" timeOffset="1282">650 385 13,'-4'-9'13,"6"-1"0,3-2 0,3-3 0,-1-2-1,6 4 0,-4-3-2,5 4-2,-4 3-1,1 5-2,-1 3-2,-1 5-1,-9-4-2,16 18 0,-9-4 0,-1 5 1,-3 1 0,0 1 1,-3 0 1,0 0 0,-4-4 1,1 0 0,-4-5 1,1-1-1,-4-4 0,10-7 0,-20 8-1,10-6-1,-1-3 0,-1-3-2,3 0-2,-5-8-2,7 2-8,-4-12-9,7-5-13,4-2-3,1-6 2</inkml:trace>
  <inkml:trace contextRef="#ctx0" brushRef="#br0" timeOffset="1672">800 43 4,'0'0'14,"-4"14"-3,4-14 1,1 16 1,0-6 1,1 1-2,-2 1 2,3 6-2,-3 0-1,3 9-2,-4 0-1,3 7-2,-4 2-2,2 4 0,-2-2-2,3-1-1,-1-3-2,1-6-3,6-3-8,2-9-22,-9-16-1,24 0 1</inkml:trace>
  <inkml:trace contextRef="#ctx0" brushRef="#br0" timeOffset="2003">1042 348 23,'13'-6'11,"3"-4"1,-1-5-1,0-1-1,-2 0-3,-3-3-1,-1 4-1,-5 1 0,0 3-1,-6 1-1,2 10 0,-10-11-1,0 9 0,-1 1-1,-3 3-1,-1 2 1,-2 1-1,0 3 2,-2 2 0,2 1 2,2 4 0,-1-1 1,4 5 0,0-3-1,8 4 1,-1 0-1,8 2 0,1-2-2,5-1-1,6-1 0,2-3-2,7-1 1,2-6-2,3-2 1,0-6-1,2-4 1,0-5 0,0 0-1,-2-3 1,-2 2 0,-5 0 0,-2 4 0,-3 2 0,-3 4 0,-3 3 0,-11-3 1,15 17-1,-9-7 1,0 3 0,3-1 0,-1 0 0,1-3 1,1-1 0,2-4 0,0-3 0,1-6 0,-1-4 1,0-2-1,0-3 0,-3-3 0,-1 1-1,-2-2 1,-3-1 0,-3 1-1,-3 0 1,-4 2-1,-3 1 0,-1 3-1,-4 1 0,-1 4 0,-4 4 0,-2 5 0,-3 2 0,1 3-1,-1 2 0,1 3-2,-1-2-2,7 4-4,-2-5-4,8 0-8,12-9-2,-13 8-3</inkml:trace>
  <inkml:trace contextRef="#ctx0" brushRef="#br0" timeOffset="2744">1457 64 4,'11'-10'24,"-8"0"-6,-3 10-5,7-10-5,-7 10-4,0 0 0,0 0-1,0 0 1,3 11 2,-1 0-1,-3 3 1,2 8 1,-3 4 0,2 8 0,-5 2 0,4 5-1,-4 0-2,3 2 0,-2-3-1,3-3-1,2-5-1,2-5-2,4-4-2,0-7-7,7-6-16,4 0-8,-2-10 0,7-1 0</inkml:trace>
  <inkml:trace contextRef="#ctx0" brushRef="#br0" timeOffset="3194">2020-4 5,'0'0'21,"9"-2"0,-9 2-17,0 0-2,8 11 0,-8-11 2,1 15 1,-3-5 1,3 9 1,-4-1 3,3 7-2,-4 2-1,3 6 0,0 0-2,0 3-1,-2-1 0,3 1-1,-2-5-1,1-1 0,-2-5-1,2-5-1,0-4 0,-1-4-2,2-12-4,0 0-11,0 0-5,-16-12 0,10-4 2</inkml:trace>
  <inkml:trace contextRef="#ctx0" brushRef="#br0" timeOffset="3475">1799 180 13,'-13'-5'13,"13"5"2,0 0 1,0 0 0,13 2 0,6-3-2,12 3-1,3-4-3,9 3-2,2-2-5,7 0-2,2 1-2,-1-2-3,0 3-7,-5-1-7,-2-2-12,1 7-3,-11-5 1</inkml:trace>
  <inkml:trace contextRef="#ctx0" brushRef="#br0" timeOffset="3765">2364 400 26,'-19'-17'28,"16"3"-7,3 2-7,1-5-5,6 3-3,0-1 0,8 3-2,1 0 0,6 3-1,-2 2-2,1 1 0,0 4 0,1 1-1,-5 2 0,0 3 0,-3 2 0,-1 4 1,-5 2-1,-3 4 1,-3-2 1,-2 6 1,-5-3 0,0 2 1,-9-3 0,1 1 1,-6-4-1,1-2 0,-5-2-1,0-3-1,-3-2-1,-4-3-2,4 3-8,-4-4-26,-7-6-2,2 1 2,-7-10-1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24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17 7,'0'0'25,"0"0"-7,-11-12-4,11 12-3,-17-4-1,4 5-3,-1 1-1,-1 3 0,-2 0-2,1 6 0,0-1-1,-1 4 0,0 1 0,0 3 0,-2 2-1,4 1 0,-1 3 0,2 3 0,2 1 0,1 2 0,3-3 0,4 2 1,3-2-1,5 0 1,3-5 0,6 1 0,1-5-1,7 0 1,1-3-1,4-3 0,-1-4-1,1-1 1,-1-4-1,1-2 0,-4-3 0,-1 0 0,-4-3-1,-3 2 2,-1-1-2,-1 1 0,-12 3 0,12-4-2,-12 4-1,10 0-3,-1 5-12,-9-5-19,16 5 1,-3-4-1</inkml:trace>
  <inkml:trace contextRef="#ctx0" brushRef="#br0" timeOffset="621">545 194 4,'0'0'21,"0"0"-10,2-12-2,-2 12-1,0 0 1,6-9-1,-6 9 0,12-6 1,-12 6-2,19-5-2,-5 3-2,3 2 0,1 0-2,1 1 0,0 2 0,0 3-1,0 2 1,-1 4-1,-3 1 1,-4 4-1,-1 1 1,-4 3 0,0 0-1,-4 0 1,-2 0 0,-2-2 0,-1-2 1,-3-3 0,0 1 0,-5-5 1,2 0 0,-4-2 1,0-1-1,-3-5 1,1 1 0,-2-4-1,1 0 0,1-5 0,1 1-2,3-4 0,11 9-1,-13-18 0,10 7 0,4 1-1,3-1 0,5 0 0,0 1-1,4 1 1,1-2 0,2 4 0,2 1 0,2 3-1,-1-1-1,3 7-2,-3-3-5,2 5-10,2 3-14,-4-6 2,4 4-1</inkml:trace>
  <inkml:trace contextRef="#ctx0" brushRef="#br0" timeOffset="1252">902 179 12,'-1'-14'23,"1"14"-8,0 0-6,0 0-3,1 13-1,-1-13-1,4 21-1,0-6 0,-1 1 2,2 4-2,3 2-1,-2-1 0,3 2-1,-3-2 0,2-1 0,-4-4 0,3 0 0,-4-5 0,0-1 1,-3-10 2,3 10 1,-3-10 0,0 0 1,0 0 0,-7-10 0,3-2-1,2 0-1,-3-4-1,2-3-2,0 2 0,2-4-1,0 2 1,3 1-1,2 0 0,1 4 0,3-1 1,1 3-2,2 1 1,1 1 0,4 2-1,-1-1 1,3 4-1,1 0 0,0 4-2,0-3-3,4 4-7,-3 5-17,-3-7-4,1 7 1</inkml:trace>
  <inkml:trace contextRef="#ctx0" brushRef="#br0" timeOffset="1863">1217 280 17,'20'4'16,"-8"1"-11,5-1-2,2 1 0,1-5 1,3-1 0,0-6 0,0-1 0,-2-2 1,-1-3 0,-3 0 0,-4-1-1,-4 0 0,-2 2 1,-7 2-2,0 10 0,-10-15-1,1 12 0,-5 2-1,0 3-1,-3 2 0,-1 2-1,-1 0 0,1 1 1,0 2 0,2-1 0,0 1-1,3-1 2,-2 2-1,3-1 0,1 0 1,3 3 1,1-1 0,1 2 0,1-2 2,5 5-1,0-2 1,7 2 0,-2-2 1,5 3-1,3-4 1,4 3-2,2-6 0,3 2-1,2-5-1,0-3-4,3-1-11,4-1-20,-11-10 1,3 1-1</inkml:trace>
  <inkml:trace contextRef="#ctx0" brushRef="#br0" timeOffset="2554">1806 191 13,'0'0'14,"0"0"-1,-1 9 1,0 0-2,0 5-1,-1 0 0,2 7-2,-3 0-3,3 2-1,-2-3-3,1 1 0,2-6-5,-1-3-13,0-12-13,0 0-1,4-10 1</inkml:trace>
  <inkml:trace contextRef="#ctx0" brushRef="#br0" timeOffset="2875">2018 142 10,'10'19'25,"-11"-6"-5,1 1-8,2 5-2,-3-2 1,2 4-1,-4-6-1,5 2-1,-2-17 0,8 15-2,-8-15-1,22-7-1,-9-3-2,5-3 1,-1-2-1,1-2 0,0 0-1,-3 2 0,-4 3 0,-2 2-1,-9 10 0,10-10 0,-10 10-1,0 0 0,9 13 1,-7-2-1,0 3 1,1 3 0,-1 1 1,1 2 0,2 1 0,-2-2-1,3-2-1,-4-2-6,6-6-23,3 4-5,-11-13 1,19 9 0</inkml:trace>
  <inkml:trace contextRef="#ctx0" brushRef="#br0" timeOffset="3495">2564 286 8,'8'11'25,"-8"-11"-6,0 0-8,17 10-2,-5-11-2,1-1-1,2-4-1,1-2 0,-3-3-1,2-2 0,-3-2 0,-2 0 0,-7-1 0,0 2 0,-5-1 0,-3 2-1,-3 1 0,-2 3 0,-2 1-2,-3 3-1,1 1 0,-2 2-1,1 3 1,-1 2-1,2 2 0,-1 0 1,5 1-1,10-6 1,-14 13 0,7-4 0,5 1 0,5 0 1,0 4-1,4 1 0,2 6 1,4 2-1,2 4 0,4 2 1,0 2-2,2 3 1,1 0 0,-2 3 0,-1-2-1,-2-2 1,-2-2-1,-5-5 1,-3-1 0,-2-4 0,-4-4 0,-3-4 0,-6-4 1,-2-3 0,-3-3 0,-4-2 1,-3-3-1,0-3 1,-4-3 0,1-3-1,-1-3 0,2-2 1,1-3-1,2-2-1,7-2 0,3 0-1,7-2-1,2 1 1,9 0-2,3-1 0,10 2-1,2-2 0,5 5-1,0-4-2,3 5 0,-2-5 0,0 5 0,-4-2 1,-3 3-1,-2 0 2,-2 3 2,-6-1 2,-3 4 0,-1 2 1,-2 1 1,-7 9 1,7-14 1,-7 14 2,0 0 2,-1-10-1,1 10 0,0 0 0,0 0 0,0 0-1,0 0-2,0 0-1,0 0-1,0 0 1,0 0-2,0 0 1,1 12 0,2-1 0,1 4-1,2 3 1,1 4 0,-1 2 0,2 0-1,3 0 1,-4-2-1,0-2 0,-1-7 1,0-2 0,-6-11 0,7 12 1,-7-12 1,0 0 0,0 0 0,-4-13 0,-1 1 0,2 0 0,-1-6-1,-2-3-1,1-3 0,-1-1-1,-1-1 0,10 1 0,-1 0 0,3 2 0,2 3 0,4 2 0,3 0 0,1 5 0,5 1-1,-5 2 0,5 4-1,-4 1-3,4 7-9,-3 3-16,-4-4-6,4 5 1,-4-4 0</inkml:trace>
  <inkml:trace contextRef="#ctx0" brushRef="#br0" timeOffset="4697">3105 224 21,'0'0'28,"0"0"-11,0 0-5,0 0 1,10 2-3,-1-1 0,-9-1-3,21 0 0,-8-2-2,4 1-1,-1-4-2,2 1 0,-1-5-1,1 0 0,-1-3 0,-2-2-1,-2-3 0,-1 3 1,-3-2-1,-1 2 0,-4-1 0,-5 3 0,-1 2 0,2 10-1,-14-15 0,2 12 0,-1 3 1,-4 2-1,0 3 0,0 3 0,0 4 1,0 1 1,2 4 0,1 2 0,1-1 2,4 4 0,2-1 1,5 4 0,-2-3-1,6 3 1,1-3-1,7 1 0,1-1-1,4-3 1,3-1-2,1-2-1,4-4-2,2-6-2,3 2-2,-4-12-3,6 5-10,-3-3-15,-2-8-3,0 2 0</inkml:trace>
  <inkml:trace contextRef="#ctx0" brushRef="#br0" timeOffset="5308">3488 238 15,'2'14'26,"-2"-14"0,0 0-14,15 7-6,-4-4-3,2 0 0,3-4 0,1-1 0,0-5 0,1 0 1,-3-7-1,0 1 0,-3-3 0,-3 0 0,-5-2 0,-2 4 1,-4-1-1,-1 3-1,-6 2 0,-2 5-1,-1 2 0,-4 3-1,3 3-1,-4 2 0,-1 6 1,-1 0 0,4 1 0,0 2 1,0 1 1,5 3 1,-1 0 0,6 4 1,0-3 0,7 6 0,-1-2 0,6 2 0,1-4-1,8 1-1,-3-3-1,6-3-1,4-5-2,-3-6-1,5-2-3,-3-10-8,5-4-17,0-3-6,-4-8 1,2 0 1</inkml:trace>
  <inkml:trace contextRef="#ctx0" brushRef="#br0" timeOffset="5829">3858 53 14,'0'0'26,"0"0"-2,0 0-12,0 0-2,0 0-3,1 13 0,-1-13-1,3 23 0,-3-8 0,2 5-1,-2 1 1,3 3-2,-2-2 0,3 0-1,-5-4 0,5 0 0,-4-5-1,5-3 1,-5-10 0,5 10 0,-5-10 0,10-5-1,-2-5 0,4-2 0,0-5 0,3-2-2,2-4 0,5-2 0,-1 0 0,0 2-1,2 3 1,0 1 0,-4 3 0,0 4 0,-4 4-1,-4 1 0,-1 5 0,-10 2 1,11 4-1,-11-4 1,2 20 0,0-4 1,-3 2 0,3 2 1,-2 3-1,1 2 1,0 1-2,-1-4-6,0-2-30,2-1-1,-2-19-1,0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5:53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39 190 0,'0'0'6,"0"0"-1,0 0 0,-11 4-1,11-4-1,0 0-1,-7 10 1,7-10-1,-2 11 0,2-11 1,-2 16-1,3-6 1,-2 6-1,2 1-1,0 4 1,-1 3 0,-1 6 0,0 5 1,1 4-1,-2 3 0,-2 3 0,5 2 0,-5 2 1,4-3-1,-4-3 1,5-1 0,-6-2 0,5-2 0,1-2 1,0-1 0,-3-1-1,3 0-1,-3 0 0,2-3 0,2-3-1,-1-3 0,-1-6 0,0-3 0,2-4 0,-2-12 1,3 12-1,-3-12 0,0 0-1,0 0-8,-6-12-20,6 12 1,-3-27-1</inkml:trace>
  <inkml:trace contextRef="#ctx0" brushRef="#br0" timeOffset="681">43 160 3,'0'0'5,"0"0"0,14-12 0,-14 12-2,19-12 1,-1 1-1,4 2 1,4-2 0,-1 4-1,5-3-1,-8 6 0,5-1-1,3 6-1,-12 6 1,9-1-1,-6 6 0,0 0 0,-3 4 0,4-1-1,-5 5 1,-6-3 1,8-1-2,-11 3 2,-2-1 0,3 1-1,-2-3 2,-7 1 0,1 0 1,-3-1 1,0 1 1,-5-3 1,2 1 0,-5-4 2,-11 4 2,10-5-3,-7 3 1,-3-6 0,4 1-1,-1-3-1,1 2-1,1-6-1,16-1-1,-21 3-1,21-3 0,-10 0-1,10 0-1,-11-1 1,11 1 0,0 0 0,0 0-1,0 0 1,0 0-1,0 0 0,0 0 0,0 0-1,0 0 0,0 0 0,0 0 0,21 2-1,-21-2 2,23 6-2,-4-2 1,3 3 0,1 2 0,1-1 0,2 2 1,-2 3-1,10 0 1,-10 3 0,0 0 0,0 1 0,0 1 0,3 2 0,-4 0 0,2 2 0,-6 1 0,3 1 1,-2 0-2,-4 2 2,-3-1-2,-4 0 1,-3 1 0,-3-4-1,-4 1 1,-2 0-1,-4-2 2,-4-1-1,-2-1 1,-6 0-1,-3-1 1,-4-2 1,-2 1-1,-5-2 1,1-2 0,-2-3-1,2 0 1,-5-2-1,3-2 1,-1 0-1,4-2 1,1-2-1,2 0 0,2-2 0,2 0 0,4-1-3,4-3-2,5 2-10,11 2-20,-15-15-2,15 5 2</inkml:trace>
  <inkml:trace contextRef="#ctx0" brushRef="#br0" timeOffset="2164">1311 1 1,'0'0'5,"0"0"0,-10-7-2,10 7 0,0 0-1,0 0 0,0 0-1,-9 0 1,9 0 0,0 0 0,0 0-1,0 0 1,0 0-1,0 0 0,0 0 0,0 0 0,-1 9-1,1-9 1,-3 15-1,2-5 1,1-10 0,-10 22 1,4-5-1,2 2 1,-2 2 0,-1 0 1,1 4-1,-2 1 1,3 5-1,-1 0-1,0 1 1,1 3-1,1 0 0,1 2-1,0-1 1,3 0 0,1-1 0,1-2 0,1-3 0,2 0 1,-2-3-1,1 0 1,0-1-1,-1-3 1,1 2-2,-1-2 2,0 0-1,3-1 0,-1 0 0,0-3-1,3 1 1,0 1-1,3-1 1,0 0 0,0 1-1,1 1 1,-1-1 0,4-1 1,-3 0-1,5-2 0,-1 1 0,1-2 0,1-1 0,2-2 0,3 0 0,-3-3 1,4 0-1,-3-4 1,1-2 0,1-4 0,-2-3 1,0-5 0,0-3 0,-2-8 1,0-3-1,-2-7 0,0-1 0,-4-6-1,2-2 0,-1-3-1,-2-2 0,1-2-2,-1 0 2,2-2-2,-1-2 2,0-1-2,1-3 2,-2-2-2,0 0 1,-3-1 1,-2 2-1,-2 4 1,0 4 0,-4 5 1,1 5-1,-5 7 1,2 8 0,-3 2-1,2 5 1,-1 2-1,-1 0-1,4 11 1,-8-18-1,8 18-1,-8-14 1,8 14-3,-6-10-10,6 10-20,0 0-1,-13-15 1</inkml:trace>
  <inkml:trace contextRef="#ctx0" brushRef="#br0" timeOffset="9744">1783 1426 3,'0'0'12,"0"0"-2,-12 3-3,12-3 0,-10 1-2,10-1-1,-11 3-1,11-3 0,-12 6 0,12-6-1,-13 5 0,4-1 1,9-4-1,-15 7 0,15-7 0,-15 11 0,15-11-1,-16 12 0,16-12 0,-8 17-1,3-7 0,0 1 1,2 0-1,0 0 1,1 3-1,1-2 1,0 2 0,2-3 0,0 2 0,3-2 1,1 1 0,-2-3-1,-3-9 1,14 14-1,-14-14 1,18 8 0,-9-8 0,3-2 0,-1-4-1,3 1 1,-3-4-1,-1 1 1,0-3-1,-2 1 0,0-1 1,-3 1-1,-2 0 1,-2-1 0,0 1-1,-1 0 1,-2-2 0,0 3-1,-2-3 1,0 3-1,-3 0-1,2-1 1,5 10-1,-13-13 0,13 13-2,-15-8 0,15 8-1,-20 0-1,20 0-3,-23 13-3,8-5-13,6 8-6,-6-6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8:16.95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330-1 0,'0'0'1,"0"0"-1,0 0 0,0 0 0,0 0 1,0 0-1,0 0 1,2 10-1,-2-10 1,0 20 0,-1-5 0,0 5 0,0 6 0,-1 4 0,-1 5 1,-2 6-1,2 3 1,-2 1-1,1 4 1,-2 1 0,1 2 1,1 0 1,0 8 0,-1 4 0,-1 3 2,-2 4-1,0 9 0,1 4 0,-2 7-1,0 4-1,0-3 0,-1 2 0,2 0 0,-2 1 1,-2-3 0,0 0 0,-2 1 1,0 4 0,0 3 0,2 6-1,-1 0-1,2 1 0,2 3-1,1 2-1,1 3 1,2 2-1,0-2 0,0 1 1,-2-1-1,3 7 1,0 0-1,1 5 0,0 1 0,2 2 0,0 6-1,-1 3 1,-3 5 0,2-1-1,-1 4 1,-1 3-1,-1 0 1,1 2-1,1-1 1,3 3-1,3 0 0,2 2 0,2-2 0,0 2 1,2 2-1,0 3 1,-2-2-1,-2 2 1,-3 2 0,-1 1 0,-1 0 0,0-1-1,0-2 1,-1-3 0,2-1 0,2-4 0,1-3 1,1 0-1,0-4 1,3-1 0,-3-2 1,2 4-2,-2-3 1,1-3-2,1-4 1,-2-1 0,1-4-1,-1-6 0,0-6 0,0-9 0,0-5 0,-2-3 1,1-3-1,0-2 1,0-3-1,1-2 0,2 1 1,1-1-1,2 0 0,3-1 0,0-3 0,-1-2 0,0-5 0,0-2 1,-2-4-1,-1-2 0,-2-7 0,-2-4 0,1-4 0,0-4 0,0-6 0,0-3 0,0-8 0,1-5 0,-2-4 1,1-5-1,-1-5 1,-1-4-1,0-3 1,-3-12 0,3 14-1,-3-14 1,0 0 0,3 11 0,-3-11 0,0 0 1,0 0 1,0 0-1,0 0 0,0 0 0,0 0 0,0 0 0,0 0 0,0 0-1,0 0 0,0 0 0,0 0-1,0 0-1,0 0-1,0 0-1,0 0-2,-18 14-5,13 2-12,-3 5-16,-7 1-1,-3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E555C0F-5FD3-47C1-B010-D25CF0DEA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458F8-BB41-4628-86C8-362B034634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90F52-F501-41AB-AC13-B12F953A72C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= implications + simple-propositions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DD029-AEB3-4AAE-A5F1-D9555DF01FC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= implications + simple-propositions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6A2A-9382-4219-A335-198384B7D48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2A030-DB10-4A2F-97F7-C2F20DC107B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EB331-E93D-41EC-AA64-EC8BB9C45DC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CD00F-8D19-44A2-AF06-5E5997E6A9F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If “</a:t>
            </a:r>
            <a:r>
              <a:rPr lang="en-US" i="1" smtClean="0"/>
              <a:t>h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smtClean="0"/>
              <a:t> b</a:t>
            </a:r>
            <a:r>
              <a:rPr lang="en-US" i="1" baseline="-25000" smtClean="0"/>
              <a:t>1</a:t>
            </a:r>
            <a:r>
              <a:rPr lang="en-US" i="1" smtClean="0"/>
              <a:t>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smtClean="0"/>
              <a:t> …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smtClean="0"/>
              <a:t> b</a:t>
            </a:r>
            <a:r>
              <a:rPr lang="en-US" i="1" baseline="-25000" smtClean="0"/>
              <a:t>m</a:t>
            </a:r>
            <a:r>
              <a:rPr lang="en-US" smtClean="0"/>
              <a:t>” is a clause in the knowledge base, and each </a:t>
            </a:r>
            <a:r>
              <a:rPr lang="en-US" i="1" smtClean="0"/>
              <a:t>b</a:t>
            </a:r>
            <a:r>
              <a:rPr lang="en-US" i="1" baseline="-25000" smtClean="0"/>
              <a:t>i</a:t>
            </a:r>
            <a:r>
              <a:rPr lang="en-US" smtClean="0"/>
              <a:t>  has been derived, then </a:t>
            </a:r>
            <a:r>
              <a:rPr lang="en-US" i="1" smtClean="0"/>
              <a:t>h</a:t>
            </a:r>
            <a:r>
              <a:rPr lang="en-US" smtClean="0"/>
              <a:t> can be derived.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are </a:t>
            </a:r>
            <a:r>
              <a:rPr lang="en-US" smtClean="0">
                <a:solidFill>
                  <a:srgbClr val="CC0099"/>
                </a:solidFill>
              </a:rPr>
              <a:t>forward chaining </a:t>
            </a:r>
            <a:r>
              <a:rPr lang="en-US" smtClean="0"/>
              <a:t>on this clause.</a:t>
            </a:r>
          </a:p>
          <a:p>
            <a:pPr eaLnBrk="1" hangingPunct="1"/>
            <a:r>
              <a:rPr lang="en-US" smtClean="0"/>
              <a:t>(This rule also covers the case when </a:t>
            </a:r>
            <a:r>
              <a:rPr lang="en-US" i="1" smtClean="0"/>
              <a:t>m=0</a:t>
            </a:r>
            <a:r>
              <a:rPr lang="en-US" smtClean="0"/>
              <a:t>. 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9F44D-D825-407B-AF40-0CE573D880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57DE9-B231-4742-BF25-1C2DD964AEB4}" type="slidenum">
              <a:rPr lang="en-US"/>
              <a:pPr/>
              <a:t>18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9301-9478-4EC1-8DB1-4F9B9AA0DDBC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57D69-CF58-4693-B993-8EAF547DBDA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Single inference rule that yields a complete inference algorithm when coupled with any complete search algorithm</a:t>
            </a:r>
          </a:p>
          <a:p>
            <a:pPr eaLnBrk="1" hangingPunct="1"/>
            <a:r>
              <a:rPr lang="en-US" smtClean="0"/>
              <a:t>"SL resolution with Definite clauses". </a:t>
            </a:r>
          </a:p>
          <a:p>
            <a:pPr eaLnBrk="1" hangingPunct="1"/>
            <a:r>
              <a:rPr lang="en-US" smtClean="0"/>
              <a:t>For SL http://en.wikipedia.org/wiki/SLD_resolution (not really critical for this lecture)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185C7-6AEA-40F0-9009-F3C0E5A5578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3F78B-76F9-41E1-B81A-FB9E2C5DF4B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Answer clause means the antecedent are true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SLD Resolution</a:t>
            </a:r>
            <a:r>
              <a:rPr lang="en-US" dirty="0" smtClean="0"/>
              <a:t> of this answer clause on atom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eaLnBrk="1" hangingPunct="1"/>
            <a:r>
              <a:rPr lang="en-CA" dirty="0" smtClean="0"/>
              <a:t>(Selective Linear Definite clause resolution)</a:t>
            </a:r>
            <a:endParaRPr lang="en-US" i="1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E54DC-348C-4D46-ABF2-D6F2BBBE67C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Answer clause means the antecedent are true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SLD Resolution</a:t>
            </a:r>
            <a:r>
              <a:rPr lang="en-US" smtClean="0"/>
              <a:t> of this answer clause on atom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8BBD-493B-4CE2-9DF2-313E27745FD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6DA8E-5135-4009-84AE-12C26B8859C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a</a:t>
            </a:r>
          </a:p>
          <a:p>
            <a:pPr eaLnBrk="1" hangingPunct="1">
              <a:lnSpc>
                <a:spcPct val="80000"/>
              </a:lnSpc>
            </a:pPr>
            <a:endParaRPr lang="en-US" sz="1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a</a:t>
            </a:r>
            <a:r>
              <a:rPr lang="en-US" sz="1000" i="1" baseline="-25000" dirty="0" smtClean="0"/>
              <a:t>	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4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r>
              <a:rPr lang="en-US" sz="1000" i="1" dirty="0" smtClean="0"/>
              <a:t> ∧ f</a:t>
            </a:r>
            <a:r>
              <a:rPr lang="en-US" sz="1000" dirty="0" smtClean="0"/>
              <a:t> </a:t>
            </a:r>
            <a:r>
              <a:rPr lang="en-US" sz="1000" i="1" baseline="-25000" dirty="0" smtClean="0"/>
              <a:t>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5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endParaRPr lang="en-US" sz="1000" i="1" baseline="-25000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2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f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3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c</a:t>
            </a:r>
            <a:endParaRPr lang="en-US" sz="1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?b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b</a:t>
            </a:r>
            <a:r>
              <a:rPr lang="en-US" sz="1000" i="1" baseline="-25000" dirty="0" smtClean="0"/>
              <a:t>				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k </a:t>
            </a:r>
            <a:r>
              <a:rPr lang="en-US" sz="1000" i="1" dirty="0" smtClean="0"/>
              <a:t>∧ f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6DA8E-5135-4009-84AE-12C26B8859C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a</a:t>
            </a:r>
          </a:p>
          <a:p>
            <a:pPr eaLnBrk="1" hangingPunct="1">
              <a:lnSpc>
                <a:spcPct val="80000"/>
              </a:lnSpc>
            </a:pPr>
            <a:endParaRPr lang="en-US" sz="1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a</a:t>
            </a:r>
            <a:r>
              <a:rPr lang="en-US" sz="1000" i="1" baseline="-25000" dirty="0" smtClean="0"/>
              <a:t>	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4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r>
              <a:rPr lang="en-US" sz="1000" i="1" dirty="0" smtClean="0"/>
              <a:t> ∧ f</a:t>
            </a:r>
            <a:r>
              <a:rPr lang="en-US" sz="1000" dirty="0" smtClean="0"/>
              <a:t> </a:t>
            </a:r>
            <a:r>
              <a:rPr lang="en-US" sz="1000" i="1" baseline="-25000" dirty="0" smtClean="0"/>
              <a:t>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5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endParaRPr lang="en-US" sz="1000" i="1" baseline="-25000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2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f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3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c</a:t>
            </a:r>
            <a:endParaRPr lang="en-US" sz="1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?b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b</a:t>
            </a:r>
            <a:r>
              <a:rPr lang="en-US" sz="1000" i="1" baseline="-25000" dirty="0" smtClean="0"/>
              <a:t>				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k </a:t>
            </a:r>
            <a:r>
              <a:rPr lang="en-US" sz="1000" i="1" dirty="0" smtClean="0"/>
              <a:t>∧ f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B6ABC-9F62-4304-87D3-77CCD04616B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9B214-D6AC-4BB6-9DD8-AE1D2C714D0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0069F-2D14-40F6-9F68-6E65F2306C8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250CB-0EB6-42D4-9928-0F85675022B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58139-D07E-4ED0-8A06-88CBC5353B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D758B-72B9-46B1-93FE-50F3DF42235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1 Begin with a task domain.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Electrical environment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2 Distinguish those things you want to talk about (the ontology).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Lights switches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3Choose symbols in the computer to denote propositions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sw</a:t>
            </a:r>
            <a:r>
              <a:rPr lang="en-US" i="1" baseline="-25000" smtClean="0"/>
              <a:t>3</a:t>
            </a:r>
            <a:r>
              <a:rPr lang="en-US" i="1" smtClean="0"/>
              <a:t>_up</a:t>
            </a:r>
            <a:r>
              <a:rPr lang="en-US" smtClean="0"/>
              <a:t>: switch is up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live_outside</a:t>
            </a:r>
            <a:r>
              <a:rPr lang="en-US" smtClean="0"/>
              <a:t>: there is power in the building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4Tell the system knowledge about the domain.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i="1" smtClean="0"/>
              <a:t>sw</a:t>
            </a:r>
            <a:r>
              <a:rPr lang="en-US" i="1" baseline="-25000" smtClean="0"/>
              <a:t>3</a:t>
            </a:r>
            <a:r>
              <a:rPr lang="en-US" i="1" smtClean="0"/>
              <a:t>_up and live_w</a:t>
            </a:r>
            <a:r>
              <a:rPr lang="en-US" i="1" baseline="-25000" smtClean="0"/>
              <a:t>3</a:t>
            </a:r>
            <a:r>
              <a:rPr lang="en-US" i="1" smtClean="0"/>
              <a:t> -&gt; live_w</a:t>
            </a:r>
            <a:r>
              <a:rPr lang="en-US" i="1" baseline="-25000" smtClean="0"/>
              <a:t>4</a:t>
            </a:r>
            <a:endParaRPr lang="en-US" smtClean="0"/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5 Ask the system whether new statements about the domain are true or false.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live_l</a:t>
            </a:r>
            <a:r>
              <a:rPr lang="en-US" baseline="-25000" smtClean="0"/>
              <a:t>2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endParaRPr lang="en-US" sz="500" smtClean="0"/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l</a:t>
            </a:r>
            <a:r>
              <a:rPr lang="en-US" i="1" baseline="-25000" smtClean="0"/>
              <a:t>2</a:t>
            </a:r>
            <a:r>
              <a:rPr lang="en-US" i="1" smtClean="0"/>
              <a:t>_broken</a:t>
            </a:r>
            <a:r>
              <a:rPr lang="en-US" smtClean="0"/>
              <a:t>: light </a:t>
            </a:r>
            <a:r>
              <a:rPr lang="en-US" i="1" smtClean="0"/>
              <a:t>l</a:t>
            </a:r>
            <a:r>
              <a:rPr lang="en-US" i="1" baseline="-25000" smtClean="0"/>
              <a:t>2</a:t>
            </a:r>
            <a:r>
              <a:rPr lang="en-US" smtClean="0"/>
              <a:t> is broken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sw</a:t>
            </a:r>
            <a:r>
              <a:rPr lang="en-US" i="1" baseline="-25000" smtClean="0"/>
              <a:t>3</a:t>
            </a:r>
            <a:r>
              <a:rPr lang="en-US" i="1" smtClean="0"/>
              <a:t>_up</a:t>
            </a:r>
            <a:r>
              <a:rPr lang="en-US" smtClean="0"/>
              <a:t>: switch is up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power</a:t>
            </a:r>
            <a:r>
              <a:rPr lang="en-US" smtClean="0"/>
              <a:t>: there is power in the building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unlit_l</a:t>
            </a:r>
            <a:r>
              <a:rPr lang="en-US" i="1" baseline="-25000" smtClean="0"/>
              <a:t>2</a:t>
            </a:r>
            <a:r>
              <a:rPr lang="en-US" smtClean="0"/>
              <a:t>: light </a:t>
            </a:r>
            <a:r>
              <a:rPr lang="en-US" i="1" smtClean="0"/>
              <a:t>l</a:t>
            </a:r>
            <a:r>
              <a:rPr lang="en-US" i="1" baseline="-25000" smtClean="0"/>
              <a:t>2</a:t>
            </a:r>
            <a:r>
              <a:rPr lang="en-US" smtClean="0"/>
              <a:t> isn't lit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lit_l</a:t>
            </a:r>
            <a:r>
              <a:rPr lang="en-US" i="1" baseline="-25000" smtClean="0"/>
              <a:t>1</a:t>
            </a:r>
            <a:r>
              <a:rPr lang="en-US" smtClean="0"/>
              <a:t>: light </a:t>
            </a:r>
            <a:r>
              <a:rPr lang="en-US" i="1" smtClean="0"/>
              <a:t>l</a:t>
            </a:r>
            <a:r>
              <a:rPr lang="en-US" i="1" baseline="-25000" smtClean="0"/>
              <a:t>1 </a:t>
            </a:r>
            <a:r>
              <a:rPr lang="en-US" smtClean="0"/>
              <a:t> is lit</a:t>
            </a:r>
          </a:p>
          <a:p>
            <a:pPr marL="228600" indent="-228600" eaLnBrk="1" hangingPunct="1">
              <a:buFontTx/>
              <a:buChar char="•"/>
            </a:pPr>
            <a:endParaRPr lang="en-US" smtClean="0"/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Conclusion </a:t>
            </a:r>
            <a:r>
              <a:rPr lang="en-US" sz="1000" i="1" smtClean="0">
                <a:solidFill>
                  <a:srgbClr val="CC0099"/>
                </a:solidFill>
              </a:rPr>
              <a:t>l</a:t>
            </a:r>
            <a:r>
              <a:rPr lang="en-US" sz="1000" i="1" baseline="-25000" smtClean="0">
                <a:solidFill>
                  <a:srgbClr val="CC0099"/>
                </a:solidFill>
              </a:rPr>
              <a:t>2</a:t>
            </a:r>
            <a:r>
              <a:rPr lang="en-US" sz="1000" i="1" smtClean="0">
                <a:solidFill>
                  <a:srgbClr val="CC0099"/>
                </a:solidFill>
              </a:rPr>
              <a:t>_broken</a:t>
            </a:r>
            <a:endParaRPr lang="en-US" sz="1000" i="1" smtClean="0"/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Rules</a:t>
            </a:r>
          </a:p>
          <a:p>
            <a:pPr marL="228600" indent="-228600" eaLnBrk="1" hangingPunct="1"/>
            <a:r>
              <a:rPr lang="en-US" sz="1000" i="1" smtClean="0"/>
              <a:t>l</a:t>
            </a:r>
            <a:r>
              <a:rPr lang="en-US" sz="1000" i="1" baseline="-25000" smtClean="0"/>
              <a:t>2</a:t>
            </a:r>
            <a:r>
              <a:rPr lang="en-US" sz="1000" i="1" smtClean="0"/>
              <a:t>_broken  ←  sw</a:t>
            </a:r>
            <a:r>
              <a:rPr lang="en-US" sz="1000" i="1" baseline="-25000" smtClean="0"/>
              <a:t>3</a:t>
            </a:r>
            <a:r>
              <a:rPr lang="en-US" sz="1000" i="1" smtClean="0"/>
              <a:t>_up </a:t>
            </a:r>
          </a:p>
          <a:p>
            <a:pPr marL="228600" indent="-228600" eaLnBrk="1" hangingPunct="1"/>
            <a:r>
              <a:rPr lang="en-US" sz="1000" i="1" smtClean="0"/>
              <a:t> ∧  power  ∧  unlit_l</a:t>
            </a:r>
            <a:r>
              <a:rPr lang="en-US" sz="1000" i="1" baseline="-25000" smtClean="0"/>
              <a:t>2</a:t>
            </a:r>
            <a:r>
              <a:rPr lang="en-US" sz="1000" i="1" smtClean="0"/>
              <a:t>.</a:t>
            </a:r>
          </a:p>
          <a:p>
            <a:pPr marL="228600" indent="-228600" eaLnBrk="1" hangingPunct="1"/>
            <a:r>
              <a:rPr lang="en-US" sz="1000" i="1" smtClean="0"/>
              <a:t>sw</a:t>
            </a:r>
            <a:r>
              <a:rPr lang="en-US" sz="1000" i="1" baseline="-25000" smtClean="0"/>
              <a:t>3</a:t>
            </a:r>
            <a:r>
              <a:rPr lang="en-US" sz="1000" i="1" smtClean="0"/>
              <a:t>_up.</a:t>
            </a:r>
          </a:p>
          <a:p>
            <a:pPr marL="228600" indent="-228600" eaLnBrk="1" hangingPunct="1"/>
            <a:r>
              <a:rPr lang="en-US" sz="1000" i="1" smtClean="0"/>
              <a:t>power  ←  lit_l</a:t>
            </a:r>
            <a:r>
              <a:rPr lang="en-US" sz="1000" i="1" baseline="-25000" smtClean="0"/>
              <a:t>1</a:t>
            </a:r>
            <a:r>
              <a:rPr lang="en-US" sz="1000" i="1" smtClean="0"/>
              <a:t>.</a:t>
            </a:r>
          </a:p>
          <a:p>
            <a:pPr marL="228600" indent="-228600" eaLnBrk="1" hangingPunct="1"/>
            <a:r>
              <a:rPr lang="en-US" sz="1000" i="1" smtClean="0"/>
              <a:t>unlit_l</a:t>
            </a:r>
            <a:r>
              <a:rPr lang="en-US" sz="1000" i="1" baseline="-25000" smtClean="0"/>
              <a:t>2</a:t>
            </a:r>
            <a:r>
              <a:rPr lang="en-US" sz="1000" i="1" smtClean="0"/>
              <a:t>.</a:t>
            </a:r>
          </a:p>
          <a:p>
            <a:pPr marL="228600" indent="-228600" eaLnBrk="1" hangingPunct="1"/>
            <a:r>
              <a:rPr lang="en-US" sz="1000" i="1" smtClean="0"/>
              <a:t>lit_l</a:t>
            </a:r>
            <a:r>
              <a:rPr lang="en-US" sz="1000" i="1" baseline="-25000" smtClean="0"/>
              <a:t>1</a:t>
            </a:r>
            <a:r>
              <a:rPr lang="en-US" sz="1000" i="1" smtClean="0"/>
              <a:t>.</a:t>
            </a:r>
          </a:p>
          <a:p>
            <a:pPr marL="228600" indent="-228600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79BE-ACAD-447D-9505-4FF100EFD01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are out propositions</a:t>
            </a:r>
          </a:p>
          <a:p>
            <a:pPr eaLnBrk="1" hangingPunct="1"/>
            <a:r>
              <a:rPr lang="en-US" smtClean="0"/>
              <a:t>8 wires (including outside)</a:t>
            </a:r>
          </a:p>
          <a:p>
            <a:pPr eaLnBrk="1" hangingPunct="1"/>
            <a:r>
              <a:rPr lang="en-US" smtClean="0"/>
              <a:t>2 cb</a:t>
            </a:r>
          </a:p>
          <a:p>
            <a:pPr eaLnBrk="1" hangingPunct="1"/>
            <a:r>
              <a:rPr lang="en-US" smtClean="0"/>
              <a:t>3 switches</a:t>
            </a:r>
          </a:p>
          <a:p>
            <a:pPr eaLnBrk="1" hangingPunct="1"/>
            <a:r>
              <a:rPr lang="en-US" smtClean="0"/>
              <a:t>2 lights</a:t>
            </a:r>
          </a:p>
          <a:p>
            <a:pPr eaLnBrk="1" hangingPunct="1"/>
            <a:r>
              <a:rPr lang="en-US" smtClean="0"/>
              <a:t>2 outlets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508F-0136-413A-BEDC-1A6BBF7B24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propositions are connected by implications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live_l_1  ←  live_w_0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live_w_0  ←  live_w_1  ∧  up_s_2.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live_w_0  ←  live_w_2  ∧  down_s_2.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live_w_1,  ←  live_w_3  ∧  up_s_1.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48996-78B3-4560-8060-44423F0CA7B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46A67-A085-45CB-8649-F928FAAF153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65FC6B-381D-4C37-AB91-C3B287F9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76E632-871F-4797-9F58-8BEDEEB73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9D8C71-80C4-4A67-BBAB-5F392896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56B9FC-F2A2-4180-B1AF-9DC14413F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DFA2AF-09E6-4169-9A8B-572ACEDD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5F97D6-0EC6-490E-AEEE-548535ACD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C89B45-49A6-4443-A4A6-780854A5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68F622-EFB1-4190-8CA4-76924037E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828B90-85B3-4EEB-9063-70EB5EEC1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9BC70C-8EAF-42FA-BE2D-22006C0E8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D52141-182B-4B75-8FD4-2BCC06DC4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BDBBF4A-FBFF-40D9-97E8-8DAF13E8D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4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1.emf"/><Relationship Id="rId12" Type="http://schemas.openxmlformats.org/officeDocument/2006/relationships/customXml" Target="../ink/ink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60.xml"/><Relationship Id="rId11" Type="http://schemas.openxmlformats.org/officeDocument/2006/relationships/image" Target="../media/image63.emf"/><Relationship Id="rId5" Type="http://schemas.openxmlformats.org/officeDocument/2006/relationships/image" Target="../media/image1.png"/><Relationship Id="rId10" Type="http://schemas.openxmlformats.org/officeDocument/2006/relationships/customXml" Target="../ink/ink62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6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64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66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71.emf"/><Relationship Id="rId18" Type="http://schemas.openxmlformats.org/officeDocument/2006/relationships/customXml" Target="../ink/ink7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8.emf"/><Relationship Id="rId12" Type="http://schemas.openxmlformats.org/officeDocument/2006/relationships/customXml" Target="../ink/ink70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67.xml"/><Relationship Id="rId11" Type="http://schemas.openxmlformats.org/officeDocument/2006/relationships/image" Target="../media/image70.emf"/><Relationship Id="rId5" Type="http://schemas.openxmlformats.org/officeDocument/2006/relationships/image" Target="../media/image1.png"/><Relationship Id="rId15" Type="http://schemas.openxmlformats.org/officeDocument/2006/relationships/image" Target="../media/image72.emf"/><Relationship Id="rId10" Type="http://schemas.openxmlformats.org/officeDocument/2006/relationships/customXml" Target="../ink/ink69.xml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69.emf"/><Relationship Id="rId14" Type="http://schemas.openxmlformats.org/officeDocument/2006/relationships/customXml" Target="../ink/ink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customXml" Target="../ink/ink74.xml"/><Relationship Id="rId7" Type="http://schemas.openxmlformats.org/officeDocument/2006/relationships/customXml" Target="../ink/ink76.xml"/><Relationship Id="rId12" Type="http://schemas.openxmlformats.org/officeDocument/2006/relationships/image" Target="../media/image7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11" Type="http://schemas.openxmlformats.org/officeDocument/2006/relationships/customXml" Target="../ink/ink78.xml"/><Relationship Id="rId5" Type="http://schemas.openxmlformats.org/officeDocument/2006/relationships/customXml" Target="../ink/ink75.xml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customXml" Target="../ink/ink7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.emf"/><Relationship Id="rId21" Type="http://schemas.openxmlformats.org/officeDocument/2006/relationships/customXml" Target="../ink/ink88.xml"/><Relationship Id="rId42" Type="http://schemas.openxmlformats.org/officeDocument/2006/relationships/image" Target="../media/image99.emf"/><Relationship Id="rId47" Type="http://schemas.openxmlformats.org/officeDocument/2006/relationships/customXml" Target="../ink/ink101.xml"/><Relationship Id="rId63" Type="http://schemas.openxmlformats.org/officeDocument/2006/relationships/customXml" Target="../ink/ink109.xml"/><Relationship Id="rId68" Type="http://schemas.openxmlformats.org/officeDocument/2006/relationships/image" Target="../media/image112.emf"/><Relationship Id="rId84" Type="http://schemas.openxmlformats.org/officeDocument/2006/relationships/image" Target="../media/image120.emf"/><Relationship Id="rId89" Type="http://schemas.openxmlformats.org/officeDocument/2006/relationships/customXml" Target="../ink/ink122.xml"/><Relationship Id="rId16" Type="http://schemas.openxmlformats.org/officeDocument/2006/relationships/image" Target="../media/image86.emf"/><Relationship Id="rId11" Type="http://schemas.openxmlformats.org/officeDocument/2006/relationships/customXml" Target="../ink/ink83.xml"/><Relationship Id="rId32" Type="http://schemas.openxmlformats.org/officeDocument/2006/relationships/image" Target="../media/image94.emf"/><Relationship Id="rId37" Type="http://schemas.openxmlformats.org/officeDocument/2006/relationships/customXml" Target="../ink/ink96.xml"/><Relationship Id="rId53" Type="http://schemas.openxmlformats.org/officeDocument/2006/relationships/customXml" Target="../ink/ink104.xml"/><Relationship Id="rId58" Type="http://schemas.openxmlformats.org/officeDocument/2006/relationships/image" Target="../media/image107.emf"/><Relationship Id="rId74" Type="http://schemas.openxmlformats.org/officeDocument/2006/relationships/image" Target="../media/image115.emf"/><Relationship Id="rId79" Type="http://schemas.openxmlformats.org/officeDocument/2006/relationships/customXml" Target="../ink/ink117.xml"/><Relationship Id="rId102" Type="http://schemas.openxmlformats.org/officeDocument/2006/relationships/image" Target="../media/image129.emf"/><Relationship Id="rId5" Type="http://schemas.openxmlformats.org/officeDocument/2006/relationships/customXml" Target="../ink/ink80.xml"/><Relationship Id="rId90" Type="http://schemas.openxmlformats.org/officeDocument/2006/relationships/image" Target="../media/image123.emf"/><Relationship Id="rId95" Type="http://schemas.openxmlformats.org/officeDocument/2006/relationships/customXml" Target="../ink/ink125.xml"/><Relationship Id="rId22" Type="http://schemas.openxmlformats.org/officeDocument/2006/relationships/image" Target="../media/image89.emf"/><Relationship Id="rId27" Type="http://schemas.openxmlformats.org/officeDocument/2006/relationships/customXml" Target="../ink/ink91.xml"/><Relationship Id="rId43" Type="http://schemas.openxmlformats.org/officeDocument/2006/relationships/customXml" Target="../ink/ink99.xml"/><Relationship Id="rId48" Type="http://schemas.openxmlformats.org/officeDocument/2006/relationships/image" Target="../media/image102.emf"/><Relationship Id="rId64" Type="http://schemas.openxmlformats.org/officeDocument/2006/relationships/image" Target="../media/image110.emf"/><Relationship Id="rId69" Type="http://schemas.openxmlformats.org/officeDocument/2006/relationships/customXml" Target="../ink/ink112.xml"/><Relationship Id="rId80" Type="http://schemas.openxmlformats.org/officeDocument/2006/relationships/image" Target="../media/image118.emf"/><Relationship Id="rId85" Type="http://schemas.openxmlformats.org/officeDocument/2006/relationships/customXml" Target="../ink/ink120.xml"/><Relationship Id="rId12" Type="http://schemas.openxmlformats.org/officeDocument/2006/relationships/image" Target="../media/image84.emf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38" Type="http://schemas.openxmlformats.org/officeDocument/2006/relationships/image" Target="../media/image97.emf"/><Relationship Id="rId46" Type="http://schemas.openxmlformats.org/officeDocument/2006/relationships/image" Target="../media/image101.emf"/><Relationship Id="rId59" Type="http://schemas.openxmlformats.org/officeDocument/2006/relationships/customXml" Target="../ink/ink107.xml"/><Relationship Id="rId67" Type="http://schemas.openxmlformats.org/officeDocument/2006/relationships/customXml" Target="../ink/ink111.xml"/><Relationship Id="rId20" Type="http://schemas.openxmlformats.org/officeDocument/2006/relationships/image" Target="../media/image88.emf"/><Relationship Id="rId41" Type="http://schemas.openxmlformats.org/officeDocument/2006/relationships/customXml" Target="../ink/ink98.xml"/><Relationship Id="rId54" Type="http://schemas.openxmlformats.org/officeDocument/2006/relationships/image" Target="../media/image105.emf"/><Relationship Id="rId62" Type="http://schemas.openxmlformats.org/officeDocument/2006/relationships/image" Target="../media/image109.emf"/><Relationship Id="rId70" Type="http://schemas.openxmlformats.org/officeDocument/2006/relationships/image" Target="../media/image113.emf"/><Relationship Id="rId75" Type="http://schemas.openxmlformats.org/officeDocument/2006/relationships/customXml" Target="../ink/ink115.xml"/><Relationship Id="rId83" Type="http://schemas.openxmlformats.org/officeDocument/2006/relationships/customXml" Target="../ink/ink119.xml"/><Relationship Id="rId88" Type="http://schemas.openxmlformats.org/officeDocument/2006/relationships/image" Target="../media/image122.emf"/><Relationship Id="rId91" Type="http://schemas.openxmlformats.org/officeDocument/2006/relationships/customXml" Target="../ink/ink123.xml"/><Relationship Id="rId96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92.emf"/><Relationship Id="rId36" Type="http://schemas.openxmlformats.org/officeDocument/2006/relationships/image" Target="../media/image96.emf"/><Relationship Id="rId49" Type="http://schemas.openxmlformats.org/officeDocument/2006/relationships/customXml" Target="../ink/ink102.xml"/><Relationship Id="rId57" Type="http://schemas.openxmlformats.org/officeDocument/2006/relationships/customXml" Target="../ink/ink106.xml"/><Relationship Id="rId10" Type="http://schemas.openxmlformats.org/officeDocument/2006/relationships/image" Target="../media/image83.emf"/><Relationship Id="rId31" Type="http://schemas.openxmlformats.org/officeDocument/2006/relationships/customXml" Target="../ink/ink93.xml"/><Relationship Id="rId44" Type="http://schemas.openxmlformats.org/officeDocument/2006/relationships/image" Target="../media/image100.emf"/><Relationship Id="rId52" Type="http://schemas.openxmlformats.org/officeDocument/2006/relationships/image" Target="../media/image104.emf"/><Relationship Id="rId60" Type="http://schemas.openxmlformats.org/officeDocument/2006/relationships/image" Target="../media/image108.emf"/><Relationship Id="rId65" Type="http://schemas.openxmlformats.org/officeDocument/2006/relationships/customXml" Target="../ink/ink110.xml"/><Relationship Id="rId73" Type="http://schemas.openxmlformats.org/officeDocument/2006/relationships/customXml" Target="../ink/ink114.xml"/><Relationship Id="rId78" Type="http://schemas.openxmlformats.org/officeDocument/2006/relationships/image" Target="../media/image117.emf"/><Relationship Id="rId81" Type="http://schemas.openxmlformats.org/officeDocument/2006/relationships/customXml" Target="../ink/ink118.xml"/><Relationship Id="rId86" Type="http://schemas.openxmlformats.org/officeDocument/2006/relationships/image" Target="../media/image121.emf"/><Relationship Id="rId94" Type="http://schemas.openxmlformats.org/officeDocument/2006/relationships/image" Target="../media/image125.emf"/><Relationship Id="rId99" Type="http://schemas.openxmlformats.org/officeDocument/2006/relationships/customXml" Target="../ink/ink127.xml"/><Relationship Id="rId101" Type="http://schemas.openxmlformats.org/officeDocument/2006/relationships/customXml" Target="../ink/ink128.xml"/><Relationship Id="rId4" Type="http://schemas.openxmlformats.org/officeDocument/2006/relationships/image" Target="../media/image80.emf"/><Relationship Id="rId9" Type="http://schemas.openxmlformats.org/officeDocument/2006/relationships/customXml" Target="../ink/ink82.xml"/><Relationship Id="rId13" Type="http://schemas.openxmlformats.org/officeDocument/2006/relationships/customXml" Target="../ink/ink84.xml"/><Relationship Id="rId18" Type="http://schemas.openxmlformats.org/officeDocument/2006/relationships/image" Target="../media/image87.emf"/><Relationship Id="rId39" Type="http://schemas.openxmlformats.org/officeDocument/2006/relationships/customXml" Target="../ink/ink97.xml"/><Relationship Id="rId34" Type="http://schemas.openxmlformats.org/officeDocument/2006/relationships/image" Target="../media/image95.emf"/><Relationship Id="rId50" Type="http://schemas.openxmlformats.org/officeDocument/2006/relationships/image" Target="../media/image103.emf"/><Relationship Id="rId55" Type="http://schemas.openxmlformats.org/officeDocument/2006/relationships/customXml" Target="../ink/ink105.xml"/><Relationship Id="rId76" Type="http://schemas.openxmlformats.org/officeDocument/2006/relationships/image" Target="../media/image116.emf"/><Relationship Id="rId97" Type="http://schemas.openxmlformats.org/officeDocument/2006/relationships/customXml" Target="../ink/ink126.xml"/><Relationship Id="rId7" Type="http://schemas.openxmlformats.org/officeDocument/2006/relationships/customXml" Target="../ink/ink81.xml"/><Relationship Id="rId71" Type="http://schemas.openxmlformats.org/officeDocument/2006/relationships/customXml" Target="../ink/ink113.xml"/><Relationship Id="rId92" Type="http://schemas.openxmlformats.org/officeDocument/2006/relationships/image" Target="../media/image124.emf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92.xml"/><Relationship Id="rId24" Type="http://schemas.openxmlformats.org/officeDocument/2006/relationships/image" Target="../media/image90.emf"/><Relationship Id="rId40" Type="http://schemas.openxmlformats.org/officeDocument/2006/relationships/image" Target="../media/image98.emf"/><Relationship Id="rId45" Type="http://schemas.openxmlformats.org/officeDocument/2006/relationships/customXml" Target="../ink/ink100.xml"/><Relationship Id="rId66" Type="http://schemas.openxmlformats.org/officeDocument/2006/relationships/image" Target="../media/image111.emf"/><Relationship Id="rId87" Type="http://schemas.openxmlformats.org/officeDocument/2006/relationships/customXml" Target="../ink/ink121.xml"/><Relationship Id="rId61" Type="http://schemas.openxmlformats.org/officeDocument/2006/relationships/customXml" Target="../ink/ink108.xml"/><Relationship Id="rId82" Type="http://schemas.openxmlformats.org/officeDocument/2006/relationships/image" Target="../media/image119.emf"/><Relationship Id="rId19" Type="http://schemas.openxmlformats.org/officeDocument/2006/relationships/customXml" Target="../ink/ink87.xml"/><Relationship Id="rId14" Type="http://schemas.openxmlformats.org/officeDocument/2006/relationships/image" Target="../media/image85.emf"/><Relationship Id="rId30" Type="http://schemas.openxmlformats.org/officeDocument/2006/relationships/image" Target="../media/image93.emf"/><Relationship Id="rId35" Type="http://schemas.openxmlformats.org/officeDocument/2006/relationships/customXml" Target="../ink/ink95.xml"/><Relationship Id="rId56" Type="http://schemas.openxmlformats.org/officeDocument/2006/relationships/image" Target="../media/image106.emf"/><Relationship Id="rId77" Type="http://schemas.openxmlformats.org/officeDocument/2006/relationships/customXml" Target="../ink/ink116.xml"/><Relationship Id="rId100" Type="http://schemas.openxmlformats.org/officeDocument/2006/relationships/image" Target="../media/image128.emf"/><Relationship Id="rId8" Type="http://schemas.openxmlformats.org/officeDocument/2006/relationships/image" Target="../media/image82.emf"/><Relationship Id="rId51" Type="http://schemas.openxmlformats.org/officeDocument/2006/relationships/customXml" Target="../ink/ink103.xml"/><Relationship Id="rId72" Type="http://schemas.openxmlformats.org/officeDocument/2006/relationships/image" Target="../media/image114.emf"/><Relationship Id="rId93" Type="http://schemas.openxmlformats.org/officeDocument/2006/relationships/customXml" Target="../ink/ink124.xml"/><Relationship Id="rId98" Type="http://schemas.openxmlformats.org/officeDocument/2006/relationships/image" Target="../media/image127.emf"/><Relationship Id="rId3" Type="http://schemas.openxmlformats.org/officeDocument/2006/relationships/customXml" Target="../ink/ink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bc.ca/students/undergrad/life/upcoming-events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4.xml"/><Relationship Id="rId18" Type="http://schemas.openxmlformats.org/officeDocument/2006/relationships/image" Target="../media/image138.emf"/><Relationship Id="rId26" Type="http://schemas.openxmlformats.org/officeDocument/2006/relationships/image" Target="../media/image142.emf"/><Relationship Id="rId39" Type="http://schemas.openxmlformats.org/officeDocument/2006/relationships/customXml" Target="../ink/ink147.xml"/><Relationship Id="rId21" Type="http://schemas.openxmlformats.org/officeDocument/2006/relationships/customXml" Target="../ink/ink138.xml"/><Relationship Id="rId34" Type="http://schemas.openxmlformats.org/officeDocument/2006/relationships/image" Target="../media/image146.emf"/><Relationship Id="rId42" Type="http://schemas.openxmlformats.org/officeDocument/2006/relationships/image" Target="../media/image150.emf"/><Relationship Id="rId47" Type="http://schemas.openxmlformats.org/officeDocument/2006/relationships/customXml" Target="../ink/ink151.xml"/><Relationship Id="rId50" Type="http://schemas.openxmlformats.org/officeDocument/2006/relationships/image" Target="../media/image154.emf"/><Relationship Id="rId55" Type="http://schemas.openxmlformats.org/officeDocument/2006/relationships/customXml" Target="../ink/ink155.xml"/><Relationship Id="rId7" Type="http://schemas.openxmlformats.org/officeDocument/2006/relationships/customXml" Target="../ink/ink131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7.emf"/><Relationship Id="rId29" Type="http://schemas.openxmlformats.org/officeDocument/2006/relationships/customXml" Target="../ink/ink142.xml"/><Relationship Id="rId11" Type="http://schemas.openxmlformats.org/officeDocument/2006/relationships/customXml" Target="../ink/ink133.xml"/><Relationship Id="rId24" Type="http://schemas.openxmlformats.org/officeDocument/2006/relationships/image" Target="../media/image141.emf"/><Relationship Id="rId32" Type="http://schemas.openxmlformats.org/officeDocument/2006/relationships/image" Target="../media/image145.emf"/><Relationship Id="rId37" Type="http://schemas.openxmlformats.org/officeDocument/2006/relationships/customXml" Target="../ink/ink146.xml"/><Relationship Id="rId40" Type="http://schemas.openxmlformats.org/officeDocument/2006/relationships/image" Target="../media/image149.emf"/><Relationship Id="rId45" Type="http://schemas.openxmlformats.org/officeDocument/2006/relationships/customXml" Target="../ink/ink150.xml"/><Relationship Id="rId53" Type="http://schemas.openxmlformats.org/officeDocument/2006/relationships/customXml" Target="../ink/ink154.xml"/><Relationship Id="rId58" Type="http://schemas.openxmlformats.org/officeDocument/2006/relationships/image" Target="../media/image158.emf"/><Relationship Id="rId5" Type="http://schemas.openxmlformats.org/officeDocument/2006/relationships/customXml" Target="../ink/ink130.xml"/><Relationship Id="rId19" Type="http://schemas.openxmlformats.org/officeDocument/2006/relationships/customXml" Target="../ink/ink137.xml"/><Relationship Id="rId4" Type="http://schemas.openxmlformats.org/officeDocument/2006/relationships/image" Target="../media/image131.emf"/><Relationship Id="rId9" Type="http://schemas.openxmlformats.org/officeDocument/2006/relationships/customXml" Target="../ink/ink132.xml"/><Relationship Id="rId14" Type="http://schemas.openxmlformats.org/officeDocument/2006/relationships/image" Target="../media/image136.emf"/><Relationship Id="rId22" Type="http://schemas.openxmlformats.org/officeDocument/2006/relationships/image" Target="../media/image140.emf"/><Relationship Id="rId27" Type="http://schemas.openxmlformats.org/officeDocument/2006/relationships/customXml" Target="../ink/ink141.xml"/><Relationship Id="rId30" Type="http://schemas.openxmlformats.org/officeDocument/2006/relationships/image" Target="../media/image144.emf"/><Relationship Id="rId35" Type="http://schemas.openxmlformats.org/officeDocument/2006/relationships/customXml" Target="../ink/ink145.xml"/><Relationship Id="rId43" Type="http://schemas.openxmlformats.org/officeDocument/2006/relationships/customXml" Target="../ink/ink149.xml"/><Relationship Id="rId48" Type="http://schemas.openxmlformats.org/officeDocument/2006/relationships/image" Target="../media/image153.emf"/><Relationship Id="rId56" Type="http://schemas.openxmlformats.org/officeDocument/2006/relationships/image" Target="../media/image157.emf"/><Relationship Id="rId8" Type="http://schemas.openxmlformats.org/officeDocument/2006/relationships/image" Target="../media/image133.emf"/><Relationship Id="rId51" Type="http://schemas.openxmlformats.org/officeDocument/2006/relationships/customXml" Target="../ink/ink153.xml"/><Relationship Id="rId3" Type="http://schemas.openxmlformats.org/officeDocument/2006/relationships/customXml" Target="../ink/ink129.xml"/><Relationship Id="rId12" Type="http://schemas.openxmlformats.org/officeDocument/2006/relationships/image" Target="../media/image135.emf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33" Type="http://schemas.openxmlformats.org/officeDocument/2006/relationships/customXml" Target="../ink/ink144.xml"/><Relationship Id="rId38" Type="http://schemas.openxmlformats.org/officeDocument/2006/relationships/image" Target="../media/image148.emf"/><Relationship Id="rId46" Type="http://schemas.openxmlformats.org/officeDocument/2006/relationships/image" Target="../media/image152.emf"/><Relationship Id="rId20" Type="http://schemas.openxmlformats.org/officeDocument/2006/relationships/image" Target="../media/image139.emf"/><Relationship Id="rId41" Type="http://schemas.openxmlformats.org/officeDocument/2006/relationships/customXml" Target="../ink/ink148.xml"/><Relationship Id="rId54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image" Target="../media/image143.emf"/><Relationship Id="rId36" Type="http://schemas.openxmlformats.org/officeDocument/2006/relationships/image" Target="../media/image147.emf"/><Relationship Id="rId49" Type="http://schemas.openxmlformats.org/officeDocument/2006/relationships/customXml" Target="../ink/ink152.xml"/><Relationship Id="rId57" Type="http://schemas.openxmlformats.org/officeDocument/2006/relationships/customXml" Target="../ink/ink156.xml"/><Relationship Id="rId10" Type="http://schemas.openxmlformats.org/officeDocument/2006/relationships/image" Target="../media/image134.emf"/><Relationship Id="rId31" Type="http://schemas.openxmlformats.org/officeDocument/2006/relationships/customXml" Target="../ink/ink143.xml"/><Relationship Id="rId44" Type="http://schemas.openxmlformats.org/officeDocument/2006/relationships/image" Target="../media/image151.emf"/><Relationship Id="rId52" Type="http://schemas.openxmlformats.org/officeDocument/2006/relationships/image" Target="../media/image155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2.xml"/><Relationship Id="rId18" Type="http://schemas.openxmlformats.org/officeDocument/2006/relationships/image" Target="../media/image166.emf"/><Relationship Id="rId26" Type="http://schemas.openxmlformats.org/officeDocument/2006/relationships/image" Target="../media/image170.emf"/><Relationship Id="rId3" Type="http://schemas.openxmlformats.org/officeDocument/2006/relationships/customXml" Target="../ink/ink157.xml"/><Relationship Id="rId21" Type="http://schemas.openxmlformats.org/officeDocument/2006/relationships/customXml" Target="../ink/ink166.xml"/><Relationship Id="rId34" Type="http://schemas.openxmlformats.org/officeDocument/2006/relationships/image" Target="../media/image174.emf"/><Relationship Id="rId7" Type="http://schemas.openxmlformats.org/officeDocument/2006/relationships/customXml" Target="../ink/ink159.xml"/><Relationship Id="rId12" Type="http://schemas.openxmlformats.org/officeDocument/2006/relationships/image" Target="../media/image163.emf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33" Type="http://schemas.openxmlformats.org/officeDocument/2006/relationships/customXml" Target="../ink/ink172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5.emf"/><Relationship Id="rId20" Type="http://schemas.openxmlformats.org/officeDocument/2006/relationships/image" Target="../media/image167.emf"/><Relationship Id="rId29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customXml" Target="../ink/ink161.xml"/><Relationship Id="rId24" Type="http://schemas.openxmlformats.org/officeDocument/2006/relationships/image" Target="../media/image169.emf"/><Relationship Id="rId32" Type="http://schemas.openxmlformats.org/officeDocument/2006/relationships/image" Target="../media/image173.emf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171.emf"/><Relationship Id="rId10" Type="http://schemas.openxmlformats.org/officeDocument/2006/relationships/image" Target="../media/image162.emf"/><Relationship Id="rId19" Type="http://schemas.openxmlformats.org/officeDocument/2006/relationships/customXml" Target="../ink/ink165.xml"/><Relationship Id="rId31" Type="http://schemas.openxmlformats.org/officeDocument/2006/relationships/customXml" Target="../ink/ink171.xml"/><Relationship Id="rId4" Type="http://schemas.openxmlformats.org/officeDocument/2006/relationships/image" Target="../media/image159.emf"/><Relationship Id="rId9" Type="http://schemas.openxmlformats.org/officeDocument/2006/relationships/customXml" Target="../ink/ink160.xml"/><Relationship Id="rId14" Type="http://schemas.openxmlformats.org/officeDocument/2006/relationships/image" Target="../media/image164.emf"/><Relationship Id="rId22" Type="http://schemas.openxmlformats.org/officeDocument/2006/relationships/image" Target="../media/image168.emf"/><Relationship Id="rId27" Type="http://schemas.openxmlformats.org/officeDocument/2006/relationships/customXml" Target="../ink/ink169.xml"/><Relationship Id="rId30" Type="http://schemas.openxmlformats.org/officeDocument/2006/relationships/image" Target="../media/image172.emf"/><Relationship Id="rId8" Type="http://schemas.openxmlformats.org/officeDocument/2006/relationships/image" Target="../media/image16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13" Type="http://schemas.openxmlformats.org/officeDocument/2006/relationships/customXml" Target="../ink/ink178.xml"/><Relationship Id="rId18" Type="http://schemas.openxmlformats.org/officeDocument/2006/relationships/image" Target="../media/image182.emf"/><Relationship Id="rId26" Type="http://schemas.openxmlformats.org/officeDocument/2006/relationships/image" Target="../media/image186.emf"/><Relationship Id="rId3" Type="http://schemas.openxmlformats.org/officeDocument/2006/relationships/customXml" Target="../ink/ink173.xml"/><Relationship Id="rId21" Type="http://schemas.openxmlformats.org/officeDocument/2006/relationships/customXml" Target="../ink/ink182.xml"/><Relationship Id="rId7" Type="http://schemas.openxmlformats.org/officeDocument/2006/relationships/customXml" Target="../ink/ink175.xml"/><Relationship Id="rId12" Type="http://schemas.openxmlformats.org/officeDocument/2006/relationships/image" Target="../media/image179.emf"/><Relationship Id="rId17" Type="http://schemas.openxmlformats.org/officeDocument/2006/relationships/customXml" Target="../ink/ink180.xml"/><Relationship Id="rId25" Type="http://schemas.openxmlformats.org/officeDocument/2006/relationships/customXml" Target="../ink/ink18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81.emf"/><Relationship Id="rId20" Type="http://schemas.openxmlformats.org/officeDocument/2006/relationships/image" Target="../media/image1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11" Type="http://schemas.openxmlformats.org/officeDocument/2006/relationships/customXml" Target="../ink/ink177.xml"/><Relationship Id="rId24" Type="http://schemas.openxmlformats.org/officeDocument/2006/relationships/image" Target="../media/image185.emf"/><Relationship Id="rId5" Type="http://schemas.openxmlformats.org/officeDocument/2006/relationships/customXml" Target="../ink/ink174.xml"/><Relationship Id="rId15" Type="http://schemas.openxmlformats.org/officeDocument/2006/relationships/customXml" Target="../ink/ink179.xml"/><Relationship Id="rId23" Type="http://schemas.openxmlformats.org/officeDocument/2006/relationships/customXml" Target="../ink/ink183.xml"/><Relationship Id="rId10" Type="http://schemas.openxmlformats.org/officeDocument/2006/relationships/image" Target="../media/image178.emf"/><Relationship Id="rId19" Type="http://schemas.openxmlformats.org/officeDocument/2006/relationships/customXml" Target="../ink/ink181.xml"/><Relationship Id="rId4" Type="http://schemas.openxmlformats.org/officeDocument/2006/relationships/image" Target="../media/image175.emf"/><Relationship Id="rId9" Type="http://schemas.openxmlformats.org/officeDocument/2006/relationships/customXml" Target="../ink/ink176.xml"/><Relationship Id="rId14" Type="http://schemas.openxmlformats.org/officeDocument/2006/relationships/image" Target="../media/image180.emf"/><Relationship Id="rId22" Type="http://schemas.openxmlformats.org/officeDocument/2006/relationships/image" Target="../media/image18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emf"/><Relationship Id="rId13" Type="http://schemas.openxmlformats.org/officeDocument/2006/relationships/customXml" Target="../ink/ink190.xml"/><Relationship Id="rId18" Type="http://schemas.openxmlformats.org/officeDocument/2006/relationships/image" Target="../media/image194.emf"/><Relationship Id="rId3" Type="http://schemas.openxmlformats.org/officeDocument/2006/relationships/customXml" Target="../ink/ink185.xml"/><Relationship Id="rId7" Type="http://schemas.openxmlformats.org/officeDocument/2006/relationships/customXml" Target="../ink/ink187.xml"/><Relationship Id="rId12" Type="http://schemas.openxmlformats.org/officeDocument/2006/relationships/image" Target="../media/image191.emf"/><Relationship Id="rId17" Type="http://schemas.openxmlformats.org/officeDocument/2006/relationships/customXml" Target="../ink/ink192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93.emf"/><Relationship Id="rId20" Type="http://schemas.openxmlformats.org/officeDocument/2006/relationships/image" Target="../media/image1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emf"/><Relationship Id="rId11" Type="http://schemas.openxmlformats.org/officeDocument/2006/relationships/customXml" Target="../ink/ink189.xml"/><Relationship Id="rId5" Type="http://schemas.openxmlformats.org/officeDocument/2006/relationships/customXml" Target="../ink/ink186.xml"/><Relationship Id="rId15" Type="http://schemas.openxmlformats.org/officeDocument/2006/relationships/customXml" Target="../ink/ink191.xml"/><Relationship Id="rId10" Type="http://schemas.openxmlformats.org/officeDocument/2006/relationships/image" Target="../media/image190.emf"/><Relationship Id="rId19" Type="http://schemas.openxmlformats.org/officeDocument/2006/relationships/customXml" Target="../ink/ink193.xml"/><Relationship Id="rId4" Type="http://schemas.openxmlformats.org/officeDocument/2006/relationships/image" Target="../media/image187.emf"/><Relationship Id="rId9" Type="http://schemas.openxmlformats.org/officeDocument/2006/relationships/customXml" Target="../ink/ink188.xml"/><Relationship Id="rId14" Type="http://schemas.openxmlformats.org/officeDocument/2006/relationships/image" Target="../media/image192.e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7.emf"/><Relationship Id="rId21" Type="http://schemas.openxmlformats.org/officeDocument/2006/relationships/customXml" Target="../ink/ink203.xml"/><Relationship Id="rId42" Type="http://schemas.openxmlformats.org/officeDocument/2006/relationships/image" Target="../media/image215.emf"/><Relationship Id="rId47" Type="http://schemas.openxmlformats.org/officeDocument/2006/relationships/customXml" Target="../ink/ink216.xml"/><Relationship Id="rId63" Type="http://schemas.openxmlformats.org/officeDocument/2006/relationships/customXml" Target="../ink/ink224.xml"/><Relationship Id="rId68" Type="http://schemas.openxmlformats.org/officeDocument/2006/relationships/image" Target="../media/image228.e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02.emf"/><Relationship Id="rId29" Type="http://schemas.openxmlformats.org/officeDocument/2006/relationships/customXml" Target="../ink/ink207.xml"/><Relationship Id="rId11" Type="http://schemas.openxmlformats.org/officeDocument/2006/relationships/customXml" Target="../ink/ink198.xml"/><Relationship Id="rId24" Type="http://schemas.openxmlformats.org/officeDocument/2006/relationships/image" Target="../media/image206.emf"/><Relationship Id="rId32" Type="http://schemas.openxmlformats.org/officeDocument/2006/relationships/image" Target="../media/image210.emf"/><Relationship Id="rId37" Type="http://schemas.openxmlformats.org/officeDocument/2006/relationships/customXml" Target="../ink/ink211.xml"/><Relationship Id="rId40" Type="http://schemas.openxmlformats.org/officeDocument/2006/relationships/image" Target="../media/image214.emf"/><Relationship Id="rId45" Type="http://schemas.openxmlformats.org/officeDocument/2006/relationships/customXml" Target="../ink/ink215.xml"/><Relationship Id="rId53" Type="http://schemas.openxmlformats.org/officeDocument/2006/relationships/customXml" Target="../ink/ink219.xml"/><Relationship Id="rId58" Type="http://schemas.openxmlformats.org/officeDocument/2006/relationships/image" Target="../media/image223.emf"/><Relationship Id="rId66" Type="http://schemas.openxmlformats.org/officeDocument/2006/relationships/image" Target="../media/image227.emf"/><Relationship Id="rId74" Type="http://schemas.openxmlformats.org/officeDocument/2006/relationships/image" Target="../media/image231.emf"/><Relationship Id="rId5" Type="http://schemas.openxmlformats.org/officeDocument/2006/relationships/customXml" Target="../ink/ink195.xml"/><Relationship Id="rId61" Type="http://schemas.openxmlformats.org/officeDocument/2006/relationships/customXml" Target="../ink/ink223.xml"/><Relationship Id="rId19" Type="http://schemas.openxmlformats.org/officeDocument/2006/relationships/customXml" Target="../ink/ink202.xml"/><Relationship Id="rId14" Type="http://schemas.openxmlformats.org/officeDocument/2006/relationships/image" Target="../media/image201.emf"/><Relationship Id="rId22" Type="http://schemas.openxmlformats.org/officeDocument/2006/relationships/image" Target="../media/image205.emf"/><Relationship Id="rId27" Type="http://schemas.openxmlformats.org/officeDocument/2006/relationships/customXml" Target="../ink/ink206.xml"/><Relationship Id="rId30" Type="http://schemas.openxmlformats.org/officeDocument/2006/relationships/image" Target="../media/image209.emf"/><Relationship Id="rId35" Type="http://schemas.openxmlformats.org/officeDocument/2006/relationships/customXml" Target="../ink/ink210.xml"/><Relationship Id="rId43" Type="http://schemas.openxmlformats.org/officeDocument/2006/relationships/customXml" Target="../ink/ink214.xml"/><Relationship Id="rId48" Type="http://schemas.openxmlformats.org/officeDocument/2006/relationships/image" Target="../media/image218.emf"/><Relationship Id="rId56" Type="http://schemas.openxmlformats.org/officeDocument/2006/relationships/image" Target="../media/image222.emf"/><Relationship Id="rId64" Type="http://schemas.openxmlformats.org/officeDocument/2006/relationships/image" Target="../media/image226.emf"/><Relationship Id="rId69" Type="http://schemas.openxmlformats.org/officeDocument/2006/relationships/customXml" Target="../ink/ink227.xml"/><Relationship Id="rId8" Type="http://schemas.openxmlformats.org/officeDocument/2006/relationships/image" Target="../media/image198.emf"/><Relationship Id="rId51" Type="http://schemas.openxmlformats.org/officeDocument/2006/relationships/customXml" Target="../ink/ink218.xml"/><Relationship Id="rId72" Type="http://schemas.openxmlformats.org/officeDocument/2006/relationships/image" Target="../media/image230.emf"/><Relationship Id="rId3" Type="http://schemas.openxmlformats.org/officeDocument/2006/relationships/customXml" Target="../ink/ink194.xml"/><Relationship Id="rId12" Type="http://schemas.openxmlformats.org/officeDocument/2006/relationships/image" Target="../media/image200.emf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38" Type="http://schemas.openxmlformats.org/officeDocument/2006/relationships/image" Target="../media/image213.emf"/><Relationship Id="rId46" Type="http://schemas.openxmlformats.org/officeDocument/2006/relationships/image" Target="../media/image217.emf"/><Relationship Id="rId59" Type="http://schemas.openxmlformats.org/officeDocument/2006/relationships/customXml" Target="../ink/ink222.xml"/><Relationship Id="rId67" Type="http://schemas.openxmlformats.org/officeDocument/2006/relationships/customXml" Target="../ink/ink226.xml"/><Relationship Id="rId20" Type="http://schemas.openxmlformats.org/officeDocument/2006/relationships/image" Target="../media/image204.emf"/><Relationship Id="rId41" Type="http://schemas.openxmlformats.org/officeDocument/2006/relationships/customXml" Target="../ink/ink213.xml"/><Relationship Id="rId54" Type="http://schemas.openxmlformats.org/officeDocument/2006/relationships/image" Target="../media/image221.emf"/><Relationship Id="rId62" Type="http://schemas.openxmlformats.org/officeDocument/2006/relationships/image" Target="../media/image225.emf"/><Relationship Id="rId70" Type="http://schemas.openxmlformats.org/officeDocument/2006/relationships/image" Target="../media/image229.emf"/><Relationship Id="rId75" Type="http://schemas.openxmlformats.org/officeDocument/2006/relationships/customXml" Target="../ink/ink2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emf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208.emf"/><Relationship Id="rId36" Type="http://schemas.openxmlformats.org/officeDocument/2006/relationships/image" Target="../media/image212.emf"/><Relationship Id="rId49" Type="http://schemas.openxmlformats.org/officeDocument/2006/relationships/customXml" Target="../ink/ink217.xml"/><Relationship Id="rId57" Type="http://schemas.openxmlformats.org/officeDocument/2006/relationships/customXml" Target="../ink/ink221.xml"/><Relationship Id="rId10" Type="http://schemas.openxmlformats.org/officeDocument/2006/relationships/image" Target="../media/image199.emf"/><Relationship Id="rId31" Type="http://schemas.openxmlformats.org/officeDocument/2006/relationships/customXml" Target="../ink/ink208.xml"/><Relationship Id="rId44" Type="http://schemas.openxmlformats.org/officeDocument/2006/relationships/image" Target="../media/image216.emf"/><Relationship Id="rId52" Type="http://schemas.openxmlformats.org/officeDocument/2006/relationships/image" Target="../media/image220.emf"/><Relationship Id="rId60" Type="http://schemas.openxmlformats.org/officeDocument/2006/relationships/image" Target="../media/image224.emf"/><Relationship Id="rId65" Type="http://schemas.openxmlformats.org/officeDocument/2006/relationships/customXml" Target="../ink/ink225.xml"/><Relationship Id="rId73" Type="http://schemas.openxmlformats.org/officeDocument/2006/relationships/customXml" Target="../ink/ink229.xml"/><Relationship Id="rId4" Type="http://schemas.openxmlformats.org/officeDocument/2006/relationships/image" Target="../media/image196.emf"/><Relationship Id="rId9" Type="http://schemas.openxmlformats.org/officeDocument/2006/relationships/customXml" Target="../ink/ink197.xml"/><Relationship Id="rId13" Type="http://schemas.openxmlformats.org/officeDocument/2006/relationships/customXml" Target="../ink/ink199.xml"/><Relationship Id="rId18" Type="http://schemas.openxmlformats.org/officeDocument/2006/relationships/image" Target="../media/image203.emf"/><Relationship Id="rId39" Type="http://schemas.openxmlformats.org/officeDocument/2006/relationships/customXml" Target="../ink/ink212.xml"/><Relationship Id="rId34" Type="http://schemas.openxmlformats.org/officeDocument/2006/relationships/image" Target="../media/image211.emf"/><Relationship Id="rId50" Type="http://schemas.openxmlformats.org/officeDocument/2006/relationships/image" Target="../media/image219.emf"/><Relationship Id="rId55" Type="http://schemas.openxmlformats.org/officeDocument/2006/relationships/customXml" Target="../ink/ink220.xml"/><Relationship Id="rId76" Type="http://schemas.openxmlformats.org/officeDocument/2006/relationships/image" Target="../media/image232.emf"/><Relationship Id="rId7" Type="http://schemas.openxmlformats.org/officeDocument/2006/relationships/customXml" Target="../ink/ink196.xml"/><Relationship Id="rId71" Type="http://schemas.openxmlformats.org/officeDocument/2006/relationships/customXml" Target="../ink/ink2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emf"/><Relationship Id="rId13" Type="http://schemas.openxmlformats.org/officeDocument/2006/relationships/customXml" Target="../ink/ink237.xml"/><Relationship Id="rId18" Type="http://schemas.openxmlformats.org/officeDocument/2006/relationships/image" Target="../media/image240.emf"/><Relationship Id="rId26" Type="http://schemas.openxmlformats.org/officeDocument/2006/relationships/image" Target="../media/image244.emf"/><Relationship Id="rId3" Type="http://schemas.openxmlformats.org/officeDocument/2006/relationships/customXml" Target="../ink/ink232.xml"/><Relationship Id="rId21" Type="http://schemas.openxmlformats.org/officeDocument/2006/relationships/customXml" Target="../ink/ink241.xml"/><Relationship Id="rId7" Type="http://schemas.openxmlformats.org/officeDocument/2006/relationships/customXml" Target="../ink/ink234.xml"/><Relationship Id="rId12" Type="http://schemas.openxmlformats.org/officeDocument/2006/relationships/image" Target="../media/image237.emf"/><Relationship Id="rId17" Type="http://schemas.openxmlformats.org/officeDocument/2006/relationships/customXml" Target="../ink/ink239.xml"/><Relationship Id="rId25" Type="http://schemas.openxmlformats.org/officeDocument/2006/relationships/customXml" Target="../ink/ink243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39.emf"/><Relationship Id="rId20" Type="http://schemas.openxmlformats.org/officeDocument/2006/relationships/image" Target="../media/image2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emf"/><Relationship Id="rId11" Type="http://schemas.openxmlformats.org/officeDocument/2006/relationships/customXml" Target="../ink/ink236.xml"/><Relationship Id="rId24" Type="http://schemas.openxmlformats.org/officeDocument/2006/relationships/image" Target="../media/image243.emf"/><Relationship Id="rId5" Type="http://schemas.openxmlformats.org/officeDocument/2006/relationships/customXml" Target="../ink/ink233.xml"/><Relationship Id="rId15" Type="http://schemas.openxmlformats.org/officeDocument/2006/relationships/customXml" Target="../ink/ink238.xml"/><Relationship Id="rId23" Type="http://schemas.openxmlformats.org/officeDocument/2006/relationships/customXml" Target="../ink/ink242.xml"/><Relationship Id="rId10" Type="http://schemas.openxmlformats.org/officeDocument/2006/relationships/image" Target="../media/image236.emf"/><Relationship Id="rId19" Type="http://schemas.openxmlformats.org/officeDocument/2006/relationships/customXml" Target="../ink/ink240.xml"/><Relationship Id="rId4" Type="http://schemas.openxmlformats.org/officeDocument/2006/relationships/image" Target="../media/image233.emf"/><Relationship Id="rId9" Type="http://schemas.openxmlformats.org/officeDocument/2006/relationships/customXml" Target="../ink/ink235.xml"/><Relationship Id="rId14" Type="http://schemas.openxmlformats.org/officeDocument/2006/relationships/image" Target="../media/image238.emf"/><Relationship Id="rId22" Type="http://schemas.openxmlformats.org/officeDocument/2006/relationships/image" Target="../media/image2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9.xml"/><Relationship Id="rId18" Type="http://schemas.openxmlformats.org/officeDocument/2006/relationships/image" Target="../media/image11.emf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8.emf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8.xml"/><Relationship Id="rId24" Type="http://schemas.openxmlformats.org/officeDocument/2006/relationships/image" Target="../media/image14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10" Type="http://schemas.openxmlformats.org/officeDocument/2006/relationships/image" Target="../media/image7.emf"/><Relationship Id="rId19" Type="http://schemas.openxmlformats.org/officeDocument/2006/relationships/customXml" Target="../ink/ink12.xml"/><Relationship Id="rId4" Type="http://schemas.openxmlformats.org/officeDocument/2006/relationships/image" Target="../media/image4.emf"/><Relationship Id="rId9" Type="http://schemas.openxmlformats.org/officeDocument/2006/relationships/customXml" Target="../ink/ink7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9.emf"/><Relationship Id="rId18" Type="http://schemas.openxmlformats.org/officeDocument/2006/relationships/customXml" Target="../ink/ink21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emf"/><Relationship Id="rId12" Type="http://schemas.openxmlformats.org/officeDocument/2006/relationships/customXml" Target="../ink/ink18.xml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.xml"/><Relationship Id="rId11" Type="http://schemas.openxmlformats.org/officeDocument/2006/relationships/image" Target="../media/image18.emf"/><Relationship Id="rId5" Type="http://schemas.openxmlformats.org/officeDocument/2006/relationships/image" Target="../media/image1.png"/><Relationship Id="rId15" Type="http://schemas.openxmlformats.org/officeDocument/2006/relationships/image" Target="../media/image20.emf"/><Relationship Id="rId10" Type="http://schemas.openxmlformats.org/officeDocument/2006/relationships/customXml" Target="../ink/ink17.xml"/><Relationship Id="rId19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emf"/><Relationship Id="rId14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43.emf"/><Relationship Id="rId50" Type="http://schemas.openxmlformats.org/officeDocument/2006/relationships/customXml" Target="../ink/ink4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7.xml"/><Relationship Id="rId29" Type="http://schemas.openxmlformats.org/officeDocument/2006/relationships/image" Target="../media/image34.emf"/><Relationship Id="rId11" Type="http://schemas.openxmlformats.org/officeDocument/2006/relationships/image" Target="../media/image25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8.emf"/><Relationship Id="rId40" Type="http://schemas.openxmlformats.org/officeDocument/2006/relationships/customXml" Target="../ink/ink39.xml"/><Relationship Id="rId45" Type="http://schemas.openxmlformats.org/officeDocument/2006/relationships/image" Target="../media/image42.emf"/><Relationship Id="rId5" Type="http://schemas.openxmlformats.org/officeDocument/2006/relationships/image" Target="../media/image1.png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44.emf"/><Relationship Id="rId10" Type="http://schemas.openxmlformats.org/officeDocument/2006/relationships/customXml" Target="../ink/ink24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41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3.emf"/><Relationship Id="rId30" Type="http://schemas.openxmlformats.org/officeDocument/2006/relationships/customXml" Target="../ink/ink34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48" Type="http://schemas.openxmlformats.org/officeDocument/2006/relationships/customXml" Target="../ink/ink43.xml"/><Relationship Id="rId8" Type="http://schemas.openxmlformats.org/officeDocument/2006/relationships/customXml" Target="../ink/ink23.xml"/><Relationship Id="rId51" Type="http://schemas.openxmlformats.org/officeDocument/2006/relationships/image" Target="../media/image45.emf"/><Relationship Id="rId3" Type="http://schemas.openxmlformats.org/officeDocument/2006/relationships/notesSlide" Target="../notesSlides/notesSlide6.xml"/><Relationship Id="rId12" Type="http://schemas.openxmlformats.org/officeDocument/2006/relationships/customXml" Target="../ink/ink25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20" Type="http://schemas.openxmlformats.org/officeDocument/2006/relationships/customXml" Target="../ink/ink29.xml"/><Relationship Id="rId41" Type="http://schemas.openxmlformats.org/officeDocument/2006/relationships/image" Target="../media/image40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49.emf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customXml" Target="../ink/ink48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29" Type="http://schemas.openxmlformats.org/officeDocument/2006/relationships/image" Target="../media/image57.emf"/><Relationship Id="rId1" Type="http://schemas.openxmlformats.org/officeDocument/2006/relationships/vmlDrawing" Target="../drawings/vmlDrawing3.vml"/><Relationship Id="rId6" Type="http://schemas.openxmlformats.org/officeDocument/2006/relationships/customXml" Target="../ink/ink45.xml"/><Relationship Id="rId11" Type="http://schemas.openxmlformats.org/officeDocument/2006/relationships/image" Target="../media/image48.emf"/><Relationship Id="rId24" Type="http://schemas.openxmlformats.org/officeDocument/2006/relationships/customXml" Target="../ink/ink54.xml"/><Relationship Id="rId5" Type="http://schemas.openxmlformats.org/officeDocument/2006/relationships/image" Target="../media/image1.png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56.xml"/><Relationship Id="rId10" Type="http://schemas.openxmlformats.org/officeDocument/2006/relationships/customXml" Target="../ink/ink47.xml"/><Relationship Id="rId19" Type="http://schemas.openxmlformats.org/officeDocument/2006/relationships/image" Target="../media/image5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7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57.xml"/><Relationship Id="rId11" Type="http://schemas.openxmlformats.org/officeDocument/2006/relationships/image" Target="../media/image60.emf"/><Relationship Id="rId5" Type="http://schemas.openxmlformats.org/officeDocument/2006/relationships/image" Target="../media/image1.png"/><Relationship Id="rId10" Type="http://schemas.openxmlformats.org/officeDocument/2006/relationships/customXml" Target="../ink/ink59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33363-446A-4A58-97F2-0B262A0CE6B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Unicode MS" pitchFamily="34" charset="-128"/>
              </a:rPr>
              <a:t>Logic: Domain Modeling /Proofs +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Unicode MS" pitchFamily="34" charset="-128"/>
              </a:rPr>
              <a:t>Top-Down Proofs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22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5.2)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30,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0188" y="5526088"/>
              <a:ext cx="976312" cy="276225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1908" y="5516724"/>
                <a:ext cx="987832" cy="298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0F4D63-88A6-4349-9CF3-0C85DA1FDD6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how the domain works….</a:t>
            </a:r>
          </a:p>
        </p:txBody>
      </p:sp>
      <p:grpSp>
        <p:nvGrpSpPr>
          <p:cNvPr id="8200" name="Group 7"/>
          <p:cNvGrpSpPr>
            <a:grpSpLocks/>
          </p:cNvGrpSpPr>
          <p:nvPr/>
        </p:nvGrpSpPr>
        <p:grpSpPr bwMode="auto">
          <a:xfrm>
            <a:off x="827088" y="712788"/>
            <a:ext cx="6408737" cy="4095750"/>
            <a:chOff x="521" y="449"/>
            <a:chExt cx="4037" cy="2580"/>
          </a:xfrm>
        </p:grpSpPr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521" y="449"/>
            <a:ext cx="4037" cy="2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Acrobat Document" r:id="rId4" imgW="4200000" imgH="3258005" progId="AcroExch.Document.7">
                    <p:embed/>
                  </p:oleObj>
                </mc:Choice>
                <mc:Fallback>
                  <p:oleObj name="Acrobat Document" r:id="rId4" imgW="4200000" imgH="3258005" progId="AcroExch.Document.7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449"/>
                          <a:ext cx="4037" cy="25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3742" y="1525"/>
              <a:ext cx="276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 up</a:t>
              </a:r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3742" y="1207"/>
              <a:ext cx="369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/down</a:t>
              </a:r>
            </a:p>
          </p:txBody>
        </p:sp>
      </p:grp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39750" y="4437063"/>
            <a:ext cx="52752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8" y="4862513"/>
              <a:ext cx="195262" cy="1462087"/>
            </p14:xfrm>
          </p:contentPart>
        </mc:Choice>
        <mc:Fallback xmlns=""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1" y="4858193"/>
                <a:ext cx="209672" cy="1477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3" y="4703763"/>
              <a:ext cx="3933825" cy="569912"/>
            </p14:xfrm>
          </p:contentPart>
        </mc:Choice>
        <mc:Fallback xmlns=""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353" y="4692602"/>
                <a:ext cx="3948585" cy="585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1135063"/>
              <a:ext cx="876300" cy="484187"/>
            </p14:xfrm>
          </p:contentPart>
        </mc:Choice>
        <mc:Fallback xmlns=""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1444" y="1127570"/>
                <a:ext cx="896371" cy="500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9063" y="606425"/>
              <a:ext cx="2138362" cy="422910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9343" y="595625"/>
                <a:ext cx="2160682" cy="42524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BF4C87-AE66-41E4-985B-3BC84585AA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else we may know about this domain?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64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That some simple propositions are true</a:t>
            </a:r>
          </a:p>
        </p:txBody>
      </p:sp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971550" y="2852738"/>
            <a:ext cx="5761038" cy="3303587"/>
            <a:chOff x="521" y="449"/>
            <a:chExt cx="4037" cy="2580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/>
          </p:nvGraphicFramePr>
          <p:xfrm>
            <a:off x="521" y="449"/>
            <a:ext cx="4037" cy="2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Acrobat Document" r:id="rId4" imgW="4200000" imgH="3258005" progId="AcroExch.Document.7">
                    <p:embed/>
                  </p:oleObj>
                </mc:Choice>
                <mc:Fallback>
                  <p:oleObj name="Acrobat Document" r:id="rId4" imgW="4200000" imgH="3258005" progId="AcroExch.Document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449"/>
                          <a:ext cx="4037" cy="25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3741" y="1525"/>
              <a:ext cx="308" cy="21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 up</a:t>
              </a: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>
              <a:off x="3741" y="1207"/>
              <a:ext cx="411" cy="2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/down</a:t>
              </a:r>
            </a:p>
          </p:txBody>
        </p:sp>
      </p:grp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28675" y="3932238"/>
            <a:ext cx="647700" cy="108108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4213" y="2636838"/>
            <a:ext cx="3455987" cy="36004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771775" y="3213100"/>
            <a:ext cx="246063" cy="30305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628900" y="5805488"/>
            <a:ext cx="863600" cy="4318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187450" y="1773238"/>
            <a:ext cx="2160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5063" y="2100263"/>
              <a:ext cx="1914525" cy="84137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2546" y="2095648"/>
                <a:ext cx="1929266" cy="97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9388" y="1974850"/>
              <a:ext cx="844550" cy="7874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20388" y="1972330"/>
                <a:ext cx="856430" cy="7996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9590E75-3BA5-4123-A4D6-19771F8F325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39200" cy="828675"/>
          </a:xfrm>
        </p:spPr>
        <p:txBody>
          <a:bodyPr/>
          <a:lstStyle/>
          <a:p>
            <a:pPr eaLnBrk="1" hangingPunct="1"/>
            <a:r>
              <a:rPr lang="en-US" smtClean="0"/>
              <a:t>What else we may know about this domain?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64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That some additional simple propositions are true</a:t>
            </a: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395288" y="1773238"/>
            <a:ext cx="81359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down_s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  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    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   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  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   live_outside.</a:t>
            </a:r>
          </a:p>
        </p:txBody>
      </p:sp>
      <p:grpSp>
        <p:nvGrpSpPr>
          <p:cNvPr id="10252" name="Group 15"/>
          <p:cNvGrpSpPr>
            <a:grpSpLocks/>
          </p:cNvGrpSpPr>
          <p:nvPr/>
        </p:nvGrpSpPr>
        <p:grpSpPr bwMode="auto">
          <a:xfrm>
            <a:off x="828675" y="2852738"/>
            <a:ext cx="5903913" cy="3390900"/>
            <a:chOff x="522" y="1797"/>
            <a:chExt cx="3719" cy="2136"/>
          </a:xfrm>
        </p:grpSpPr>
        <p:grpSp>
          <p:nvGrpSpPr>
            <p:cNvPr id="10253" name="Group 4"/>
            <p:cNvGrpSpPr>
              <a:grpSpLocks/>
            </p:cNvGrpSpPr>
            <p:nvPr/>
          </p:nvGrpSpPr>
          <p:grpSpPr bwMode="auto">
            <a:xfrm>
              <a:off x="612" y="1797"/>
              <a:ext cx="3629" cy="2081"/>
              <a:chOff x="521" y="449"/>
              <a:chExt cx="4037" cy="2580"/>
            </a:xfrm>
          </p:grpSpPr>
          <p:graphicFrame>
            <p:nvGraphicFramePr>
              <p:cNvPr id="10246" name="Object 2"/>
              <p:cNvGraphicFramePr>
                <a:graphicFrameLocks noChangeAspect="1"/>
              </p:cNvGraphicFramePr>
              <p:nvPr/>
            </p:nvGraphicFramePr>
            <p:xfrm>
              <a:off x="521" y="449"/>
              <a:ext cx="4037" cy="2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8" name="Acrobat Document" r:id="rId4" imgW="4200000" imgH="3258005" progId="AcroExch.Document.7">
                      <p:embed/>
                    </p:oleObj>
                  </mc:Choice>
                  <mc:Fallback>
                    <p:oleObj name="Acrobat Document" r:id="rId4" imgW="4200000" imgH="3258005" progId="AcroExch.Document.7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449"/>
                            <a:ext cx="4037" cy="25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60" name="Text Box 6"/>
              <p:cNvSpPr txBox="1">
                <a:spLocks noChangeArrowheads="1"/>
              </p:cNvSpPr>
              <p:nvPr/>
            </p:nvSpPr>
            <p:spPr bwMode="auto">
              <a:xfrm>
                <a:off x="3741" y="1525"/>
                <a:ext cx="308" cy="21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 up</a:t>
                </a:r>
              </a:p>
            </p:txBody>
          </p:sp>
          <p:sp>
            <p:nvSpPr>
              <p:cNvPr id="10261" name="Text Box 7"/>
              <p:cNvSpPr txBox="1">
                <a:spLocks noChangeArrowheads="1"/>
              </p:cNvSpPr>
              <p:nvPr/>
            </p:nvSpPr>
            <p:spPr bwMode="auto">
              <a:xfrm>
                <a:off x="3741" y="1207"/>
                <a:ext cx="411" cy="2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/down</a:t>
                </a:r>
              </a:p>
            </p:txBody>
          </p:sp>
        </p:grp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522" y="2477"/>
              <a:ext cx="408" cy="68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975" y="2614"/>
              <a:ext cx="59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1746" y="2024"/>
              <a:ext cx="155" cy="190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1656" y="3657"/>
              <a:ext cx="544" cy="272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8" name="Rectangle 13"/>
            <p:cNvSpPr>
              <a:spLocks noChangeArrowheads="1"/>
            </p:cNvSpPr>
            <p:nvPr/>
          </p:nvSpPr>
          <p:spPr bwMode="auto">
            <a:xfrm>
              <a:off x="1973" y="2387"/>
              <a:ext cx="453" cy="136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9" name="Rectangle 14"/>
            <p:cNvSpPr>
              <a:spLocks noChangeArrowheads="1"/>
            </p:cNvSpPr>
            <p:nvPr/>
          </p:nvSpPr>
          <p:spPr bwMode="auto">
            <a:xfrm>
              <a:off x="1065" y="2024"/>
              <a:ext cx="50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" y="2024063"/>
              <a:ext cx="8040688" cy="633412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654" y="2017600"/>
                <a:ext cx="8050412" cy="6445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C509B3-79B4-4B9E-9224-C81EA737C4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All our knowledge…..</a:t>
            </a: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3788"/>
            <a:ext cx="311467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down_s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2</a:t>
            </a:r>
            <a:r>
              <a:rPr lang="en-US" sz="2400" i="1" smtClean="0"/>
              <a:t>.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3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2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live_outside</a:t>
            </a:r>
          </a:p>
        </p:txBody>
      </p:sp>
      <p:grpSp>
        <p:nvGrpSpPr>
          <p:cNvPr id="11278" name="Group 5"/>
          <p:cNvGrpSpPr>
            <a:grpSpLocks/>
          </p:cNvGrpSpPr>
          <p:nvPr/>
        </p:nvGrpSpPr>
        <p:grpSpPr bwMode="auto">
          <a:xfrm>
            <a:off x="250825" y="2997200"/>
            <a:ext cx="5903913" cy="3390900"/>
            <a:chOff x="522" y="1797"/>
            <a:chExt cx="3719" cy="2136"/>
          </a:xfrm>
        </p:grpSpPr>
        <p:grpSp>
          <p:nvGrpSpPr>
            <p:cNvPr id="11280" name="Group 6"/>
            <p:cNvGrpSpPr>
              <a:grpSpLocks/>
            </p:cNvGrpSpPr>
            <p:nvPr/>
          </p:nvGrpSpPr>
          <p:grpSpPr bwMode="auto">
            <a:xfrm>
              <a:off x="612" y="1797"/>
              <a:ext cx="3629" cy="2081"/>
              <a:chOff x="521" y="449"/>
              <a:chExt cx="4037" cy="2580"/>
            </a:xfrm>
          </p:grpSpPr>
          <p:graphicFrame>
            <p:nvGraphicFramePr>
              <p:cNvPr id="11273" name="Object 7"/>
              <p:cNvGraphicFramePr>
                <a:graphicFrameLocks noChangeAspect="1"/>
              </p:cNvGraphicFramePr>
              <p:nvPr/>
            </p:nvGraphicFramePr>
            <p:xfrm>
              <a:off x="521" y="449"/>
              <a:ext cx="4037" cy="2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1" name="Acrobat Document" r:id="rId4" imgW="4200000" imgH="3258005" progId="AcroExch.Document.7">
                      <p:embed/>
                    </p:oleObj>
                  </mc:Choice>
                  <mc:Fallback>
                    <p:oleObj name="Acrobat Document" r:id="rId4" imgW="4200000" imgH="3258005" progId="AcroExch.Document.7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449"/>
                            <a:ext cx="4037" cy="25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7" name="Text Box 8"/>
              <p:cNvSpPr txBox="1">
                <a:spLocks noChangeArrowheads="1"/>
              </p:cNvSpPr>
              <p:nvPr/>
            </p:nvSpPr>
            <p:spPr bwMode="auto">
              <a:xfrm>
                <a:off x="3741" y="1525"/>
                <a:ext cx="308" cy="21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 up</a:t>
                </a:r>
              </a:p>
            </p:txBody>
          </p:sp>
          <p:sp>
            <p:nvSpPr>
              <p:cNvPr id="11288" name="Text Box 9"/>
              <p:cNvSpPr txBox="1">
                <a:spLocks noChangeArrowheads="1"/>
              </p:cNvSpPr>
              <p:nvPr/>
            </p:nvSpPr>
            <p:spPr bwMode="auto">
              <a:xfrm>
                <a:off x="3741" y="1207"/>
                <a:ext cx="411" cy="2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/down</a:t>
                </a:r>
              </a:p>
            </p:txBody>
          </p:sp>
        </p:grpSp>
        <p:sp>
          <p:nvSpPr>
            <p:cNvPr id="11281" name="Rectangle 10"/>
            <p:cNvSpPr>
              <a:spLocks noChangeArrowheads="1"/>
            </p:cNvSpPr>
            <p:nvPr/>
          </p:nvSpPr>
          <p:spPr bwMode="auto">
            <a:xfrm>
              <a:off x="522" y="2477"/>
              <a:ext cx="408" cy="68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2" name="Rectangle 11"/>
            <p:cNvSpPr>
              <a:spLocks noChangeArrowheads="1"/>
            </p:cNvSpPr>
            <p:nvPr/>
          </p:nvSpPr>
          <p:spPr bwMode="auto">
            <a:xfrm>
              <a:off x="975" y="2614"/>
              <a:ext cx="59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3" name="Rectangle 12"/>
            <p:cNvSpPr>
              <a:spLocks noChangeArrowheads="1"/>
            </p:cNvSpPr>
            <p:nvPr/>
          </p:nvSpPr>
          <p:spPr bwMode="auto">
            <a:xfrm>
              <a:off x="1746" y="2024"/>
              <a:ext cx="155" cy="190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Rectangle 13"/>
            <p:cNvSpPr>
              <a:spLocks noChangeArrowheads="1"/>
            </p:cNvSpPr>
            <p:nvPr/>
          </p:nvSpPr>
          <p:spPr bwMode="auto">
            <a:xfrm>
              <a:off x="1656" y="3657"/>
              <a:ext cx="544" cy="272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5" name="Rectangle 14"/>
            <p:cNvSpPr>
              <a:spLocks noChangeArrowheads="1"/>
            </p:cNvSpPr>
            <p:nvPr/>
          </p:nvSpPr>
          <p:spPr bwMode="auto">
            <a:xfrm>
              <a:off x="1973" y="2387"/>
              <a:ext cx="453" cy="136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6" name="Rectangle 15"/>
            <p:cNvSpPr>
              <a:spLocks noChangeArrowheads="1"/>
            </p:cNvSpPr>
            <p:nvPr/>
          </p:nvSpPr>
          <p:spPr bwMode="auto">
            <a:xfrm>
              <a:off x="1065" y="2024"/>
              <a:ext cx="50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279" name="Rectangle 4"/>
          <p:cNvSpPr>
            <a:spLocks noChangeArrowheads="1"/>
          </p:cNvSpPr>
          <p:nvPr/>
        </p:nvSpPr>
        <p:spPr bwMode="auto">
          <a:xfrm>
            <a:off x="3868738" y="1052513"/>
            <a:ext cx="5275262" cy="5040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∧  up_s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∧ down_s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5638" y="327025"/>
              <a:ext cx="1504950" cy="793750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1678" y="317301"/>
                <a:ext cx="1511791" cy="813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3" y="4722813"/>
              <a:ext cx="195262" cy="546100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267" y="4712373"/>
                <a:ext cx="214716" cy="565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9663" y="4879975"/>
              <a:ext cx="369887" cy="731838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1019" y="4871695"/>
                <a:ext cx="383213" cy="7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9113" y="5878513"/>
              <a:ext cx="557212" cy="439737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6595" y="5870230"/>
                <a:ext cx="568723" cy="450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7513" y="5516563"/>
              <a:ext cx="474662" cy="392112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4634" y="5509002"/>
                <a:ext cx="480780" cy="402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941388"/>
              <a:ext cx="3497263" cy="2189162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525" y="938508"/>
                <a:ext cx="3509863" cy="2202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827088"/>
              <a:ext cx="8020050" cy="4933950"/>
            </p14:xfrm>
          </p:contentPart>
        </mc:Choice>
        <mc:Fallback xmlns=""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072" y="817368"/>
                <a:ext cx="8042371" cy="49537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54FB23-2119-49A6-A795-DF393CC4449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Using Logic to Model a Domain (Electrical System)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Reasoning/Proofs (in the Electrical Domain)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Top-Down Proof Procedure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5004186-4A1F-4EF7-BBD1-F9A612054FE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Semantics is telling us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48736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Our KB (all we know about this domain) is going to be true only in a subset of all possible      __________interpretations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2"/>
                </a:solidFill>
              </a:rPr>
              <a:t>logically entailed</a:t>
            </a:r>
            <a:r>
              <a:rPr lang="en-US" dirty="0" smtClean="0"/>
              <a:t> by our KB are all the propositions that are true in all those interpretations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This is what we should be able to derive given a </a:t>
            </a:r>
            <a:r>
              <a:rPr lang="en-US" dirty="0" smtClean="0">
                <a:solidFill>
                  <a:schemeClr val="accent2"/>
                </a:solidFill>
              </a:rPr>
              <a:t>sound and complete proof procedure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088" y="1492250"/>
              <a:ext cx="7524750" cy="133350"/>
            </p14:xfrm>
          </p:contentPart>
        </mc:Choice>
        <mc:Fallback xmlns=""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208" y="1483636"/>
                <a:ext cx="7537350" cy="14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1895475"/>
              <a:ext cx="549275" cy="342900"/>
            </p14:xfrm>
          </p:contentPart>
        </mc:Choice>
        <mc:Fallback xmlns=""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090" y="1886480"/>
                <a:ext cx="568725" cy="36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3832225"/>
              <a:ext cx="1317625" cy="311150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6820" y="3828991"/>
                <a:ext cx="1334891" cy="325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425" y="4065588"/>
              <a:ext cx="2265363" cy="38100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546" y="4062792"/>
                <a:ext cx="2279040" cy="48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5656263"/>
              <a:ext cx="2971800" cy="42862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870" y="5644017"/>
                <a:ext cx="2985480" cy="65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13561B-D403-4486-9768-0AFAA254693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If we apply the bottom-up (BU) proof procedure</a:t>
            </a:r>
          </a:p>
        </p:txBody>
      </p:sp>
      <p:sp>
        <p:nvSpPr>
          <p:cNvPr id="13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3114675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i="1" smtClean="0"/>
              <a:t>down_s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2</a:t>
            </a:r>
            <a:r>
              <a:rPr lang="en-US" sz="2400" i="1" smtClean="0"/>
              <a:t>. 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3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2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live_outside</a:t>
            </a:r>
          </a:p>
        </p:txBody>
      </p:sp>
      <p:sp>
        <p:nvSpPr>
          <p:cNvPr id="13372" name="Rectangle 15"/>
          <p:cNvSpPr>
            <a:spLocks noChangeArrowheads="1"/>
          </p:cNvSpPr>
          <p:nvPr/>
        </p:nvSpPr>
        <p:spPr bwMode="auto">
          <a:xfrm>
            <a:off x="3995738" y="1125538"/>
            <a:ext cx="4608512" cy="4679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∧  up_s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∧ down_s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2575" y="560388"/>
              <a:ext cx="1630363" cy="15875"/>
            </p14:xfrm>
          </p:contentPart>
        </mc:Choice>
        <mc:Fallback xmlns="">
          <p:pic>
            <p:nvPicPr>
              <p:cNvPr id="1331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3215" y="551216"/>
                <a:ext cx="1649082" cy="3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898525"/>
              <a:ext cx="1209675" cy="46038"/>
            </p14:xfrm>
          </p:contentPart>
        </mc:Choice>
        <mc:Fallback xmlns="">
          <p:pic>
            <p:nvPicPr>
              <p:cNvPr id="133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137" y="834362"/>
                <a:ext cx="1242077" cy="174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1341438"/>
              <a:ext cx="950913" cy="77787"/>
            </p14:xfrm>
          </p:contentPart>
        </mc:Choice>
        <mc:Fallback xmlns="">
          <p:pic>
            <p:nvPicPr>
              <p:cNvPr id="133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407" y="1277696"/>
                <a:ext cx="982598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16802100"/>
              <a:ext cx="0" cy="0"/>
            </p14:xfrm>
          </p:contentPart>
        </mc:Choice>
        <mc:Fallback xmlns="">
          <p:pic>
            <p:nvPicPr>
              <p:cNvPr id="133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8725" y="16802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1700213"/>
              <a:ext cx="1173163" cy="61912"/>
            </p14:xfrm>
          </p:contentPart>
        </mc:Choice>
        <mc:Fallback xmlns="">
          <p:pic>
            <p:nvPicPr>
              <p:cNvPr id="133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103" y="1652150"/>
                <a:ext cx="1204657" cy="15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2046288"/>
              <a:ext cx="879475" cy="28575"/>
            </p14:xfrm>
          </p:contentPart>
        </mc:Choice>
        <mc:Fallback xmlns="">
          <p:pic>
            <p:nvPicPr>
              <p:cNvPr id="133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025" y="1982266"/>
                <a:ext cx="911875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2413000"/>
              <a:ext cx="1031875" cy="73025"/>
            </p14:xfrm>
          </p:contentPart>
        </mc:Choice>
        <mc:Fallback xmlns="">
          <p:pic>
            <p:nvPicPr>
              <p:cNvPr id="133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996" y="2349013"/>
                <a:ext cx="1063919" cy="2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2825750"/>
              <a:ext cx="1538287" cy="68263"/>
            </p14:xfrm>
          </p:contentPart>
        </mc:Choice>
        <mc:Fallback xmlns="">
          <p:pic>
            <p:nvPicPr>
              <p:cNvPr id="133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138" y="2762517"/>
                <a:ext cx="1570327" cy="194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1650" y="5280025"/>
              <a:ext cx="1558925" cy="30163"/>
            </p14:xfrm>
          </p:contentPart>
        </mc:Choice>
        <mc:Fallback xmlns="">
          <p:pic>
            <p:nvPicPr>
              <p:cNvPr id="133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5809" y="5216467"/>
                <a:ext cx="1590608" cy="15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7700" y="4953000"/>
              <a:ext cx="812800" cy="11113"/>
            </p14:xfrm>
          </p:contentPart>
        </mc:Choice>
        <mc:Fallback xmlns="">
          <p:pic>
            <p:nvPicPr>
              <p:cNvPr id="133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81840" y="4908548"/>
                <a:ext cx="844519" cy="100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5163" y="4244975"/>
              <a:ext cx="836612" cy="7938"/>
            </p14:xfrm>
          </p:contentPart>
        </mc:Choice>
        <mc:Fallback xmlns="">
          <p:pic>
            <p:nvPicPr>
              <p:cNvPr id="133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99324" y="4183887"/>
                <a:ext cx="868291" cy="129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75" y="3517900"/>
              <a:ext cx="865188" cy="15875"/>
            </p14:xfrm>
          </p:contentPart>
        </mc:Choice>
        <mc:Fallback xmlns="">
          <p:pic>
            <p:nvPicPr>
              <p:cNvPr id="133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85040" y="3474915"/>
                <a:ext cx="896859" cy="101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2767013"/>
              <a:ext cx="1168400" cy="34925"/>
            </p14:xfrm>
          </p:contentPart>
        </mc:Choice>
        <mc:Fallback xmlns="">
          <p:pic>
            <p:nvPicPr>
              <p:cNvPr id="133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86247" y="2704291"/>
                <a:ext cx="1200445" cy="16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663700"/>
              <a:ext cx="787400" cy="33338"/>
            </p14:xfrm>
          </p:contentPart>
        </mc:Choice>
        <mc:Fallback xmlns="">
          <p:pic>
            <p:nvPicPr>
              <p:cNvPr id="133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26271" y="1594279"/>
                <a:ext cx="819443" cy="171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6438" y="3729038"/>
              <a:ext cx="277812" cy="450850"/>
            </p14:xfrm>
          </p:contentPart>
        </mc:Choice>
        <mc:Fallback xmlns="">
          <p:pic>
            <p:nvPicPr>
              <p:cNvPr id="133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8521" y="3721476"/>
                <a:ext cx="296165" cy="468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3508375"/>
              <a:ext cx="682625" cy="492125"/>
            </p14:xfrm>
          </p:contentPart>
        </mc:Choice>
        <mc:Fallback xmlns="">
          <p:pic>
            <p:nvPicPr>
              <p:cNvPr id="133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69177" y="3505855"/>
                <a:ext cx="698106" cy="50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4243388"/>
              <a:ext cx="1168400" cy="277812"/>
            </p14:xfrm>
          </p:contentPart>
        </mc:Choice>
        <mc:Fallback xmlns="">
          <p:pic>
            <p:nvPicPr>
              <p:cNvPr id="133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2956" y="4237270"/>
                <a:ext cx="1188197" cy="292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7938" y="4056063"/>
              <a:ext cx="925512" cy="182562"/>
            </p14:xfrm>
          </p:contentPart>
        </mc:Choice>
        <mc:Fallback xmlns="">
          <p:pic>
            <p:nvPicPr>
              <p:cNvPr id="133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4698" y="4050662"/>
                <a:ext cx="938471" cy="19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3163" y="4332288"/>
              <a:ext cx="1498600" cy="247650"/>
            </p14:xfrm>
          </p:contentPart>
        </mc:Choice>
        <mc:Fallback xmlns="">
          <p:pic>
            <p:nvPicPr>
              <p:cNvPr id="133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32724" y="4325110"/>
                <a:ext cx="1520199" cy="264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" y="3789363"/>
              <a:ext cx="684213" cy="596900"/>
            </p14:xfrm>
          </p:contentPart>
        </mc:Choice>
        <mc:Fallback xmlns="">
          <p:pic>
            <p:nvPicPr>
              <p:cNvPr id="133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3977" y="3785043"/>
                <a:ext cx="701129" cy="608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9188" y="1189038"/>
              <a:ext cx="119062" cy="4219575"/>
            </p14:xfrm>
          </p:contentPart>
        </mc:Choice>
        <mc:Fallback xmlns="">
          <p:pic>
            <p:nvPicPr>
              <p:cNvPr id="133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43361" y="1125318"/>
                <a:ext cx="150716" cy="4346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5900" y="5237163"/>
              <a:ext cx="1123950" cy="25400"/>
            </p14:xfrm>
          </p:contentPart>
        </mc:Choice>
        <mc:Fallback xmlns="">
          <p:pic>
            <p:nvPicPr>
              <p:cNvPr id="133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0060" y="5174200"/>
                <a:ext cx="1155631" cy="151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3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8638" y="4914900"/>
              <a:ext cx="942975" cy="26988"/>
            </p14:xfrm>
          </p:contentPart>
        </mc:Choice>
        <mc:Fallback xmlns="">
          <p:pic>
            <p:nvPicPr>
              <p:cNvPr id="133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92796" y="4851208"/>
                <a:ext cx="974660" cy="15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3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1613" y="4811713"/>
              <a:ext cx="1062037" cy="96837"/>
            </p14:xfrm>
          </p:contentPart>
        </mc:Choice>
        <mc:Fallback xmlns="">
          <p:pic>
            <p:nvPicPr>
              <p:cNvPr id="133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95772" y="4748355"/>
                <a:ext cx="1093718" cy="223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3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4541838"/>
              <a:ext cx="995362" cy="47625"/>
            </p14:xfrm>
          </p:contentPart>
        </mc:Choice>
        <mc:Fallback xmlns="">
          <p:pic>
            <p:nvPicPr>
              <p:cNvPr id="133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65439" y="4477977"/>
                <a:ext cx="1027401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3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0" y="4552950"/>
              <a:ext cx="958850" cy="26988"/>
            </p14:xfrm>
          </p:contentPart>
        </mc:Choice>
        <mc:Fallback xmlns="">
          <p:pic>
            <p:nvPicPr>
              <p:cNvPr id="133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16407" y="4489618"/>
                <a:ext cx="990536" cy="15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3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3713" y="4157663"/>
              <a:ext cx="1000125" cy="57150"/>
            </p14:xfrm>
          </p:contentPart>
        </mc:Choice>
        <mc:Fallback xmlns="">
          <p:pic>
            <p:nvPicPr>
              <p:cNvPr id="133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57872" y="4094403"/>
                <a:ext cx="1031806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3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4157663"/>
              <a:ext cx="1077912" cy="39687"/>
            </p14:xfrm>
          </p:contentPart>
        </mc:Choice>
        <mc:Fallback xmlns="">
          <p:pic>
            <p:nvPicPr>
              <p:cNvPr id="133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17997" y="4094736"/>
                <a:ext cx="1109594" cy="165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3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3810000"/>
              <a:ext cx="925512" cy="39688"/>
            </p14:xfrm>
          </p:contentPart>
        </mc:Choice>
        <mc:Fallback xmlns="">
          <p:pic>
            <p:nvPicPr>
              <p:cNvPr id="133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75293" y="3743475"/>
                <a:ext cx="957613" cy="173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8788" y="3432175"/>
              <a:ext cx="941387" cy="20638"/>
            </p14:xfrm>
          </p:contentPart>
        </mc:Choice>
        <mc:Fallback xmlns="">
          <p:pic>
            <p:nvPicPr>
              <p:cNvPr id="133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22948" y="3368451"/>
                <a:ext cx="973067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3800475"/>
              <a:ext cx="1009650" cy="36513"/>
            </p14:xfrm>
          </p:contentPart>
        </mc:Choice>
        <mc:Fallback xmlns="">
          <p:pic>
            <p:nvPicPr>
              <p:cNvPr id="133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57687" y="3736487"/>
                <a:ext cx="1041685" cy="164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3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2738" y="3405188"/>
              <a:ext cx="850900" cy="61912"/>
            </p14:xfrm>
          </p:contentPart>
        </mc:Choice>
        <mc:Fallback xmlns="">
          <p:pic>
            <p:nvPicPr>
              <p:cNvPr id="133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06901" y="3341104"/>
                <a:ext cx="882935" cy="18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3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1313" y="3090863"/>
              <a:ext cx="950912" cy="20637"/>
            </p14:xfrm>
          </p:contentPart>
        </mc:Choice>
        <mc:Fallback xmlns="">
          <p:pic>
            <p:nvPicPr>
              <p:cNvPr id="133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05470" y="3031320"/>
                <a:ext cx="982597" cy="139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6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2413" y="3078163"/>
              <a:ext cx="941387" cy="33337"/>
            </p14:xfrm>
          </p:contentPart>
        </mc:Choice>
        <mc:Fallback xmlns="">
          <p:pic>
            <p:nvPicPr>
              <p:cNvPr id="1336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46573" y="3015074"/>
                <a:ext cx="973067" cy="159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36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2719388"/>
              <a:ext cx="1198563" cy="36512"/>
            </p14:xfrm>
          </p:contentPart>
        </mc:Choice>
        <mc:Fallback xmlns="">
          <p:pic>
            <p:nvPicPr>
              <p:cNvPr id="1336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37233" y="2655402"/>
                <a:ext cx="1230246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36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5425" y="2695575"/>
              <a:ext cx="1057275" cy="41275"/>
            </p14:xfrm>
          </p:contentPart>
        </mc:Choice>
        <mc:Fallback xmlns="">
          <p:pic>
            <p:nvPicPr>
              <p:cNvPr id="1336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19586" y="2632406"/>
                <a:ext cx="1088954" cy="16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36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2925" y="2374900"/>
              <a:ext cx="1047750" cy="38100"/>
            </p14:xfrm>
          </p:contentPart>
        </mc:Choice>
        <mc:Fallback xmlns="">
          <p:pic>
            <p:nvPicPr>
              <p:cNvPr id="1336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07088" y="2311037"/>
                <a:ext cx="1079424" cy="166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37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4511675"/>
              <a:ext cx="4387850" cy="1023938"/>
            </p14:xfrm>
          </p:contentPart>
        </mc:Choice>
        <mc:Fallback xmlns="">
          <p:pic>
            <p:nvPicPr>
              <p:cNvPr id="1337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98185" y="4503034"/>
                <a:ext cx="4407651" cy="1039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37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1512888"/>
              <a:ext cx="293687" cy="257175"/>
            </p14:xfrm>
          </p:contentPart>
        </mc:Choice>
        <mc:Fallback xmlns="">
          <p:pic>
            <p:nvPicPr>
              <p:cNvPr id="1337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707575" y="1506405"/>
                <a:ext cx="313842" cy="273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37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1055688"/>
              <a:ext cx="1123950" cy="531812"/>
            </p14:xfrm>
          </p:contentPart>
        </mc:Choice>
        <mc:Fallback xmlns="">
          <p:pic>
            <p:nvPicPr>
              <p:cNvPr id="1337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38582" y="1048238"/>
                <a:ext cx="1137309" cy="5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37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745038"/>
              <a:ext cx="2254250" cy="827087"/>
            </p14:xfrm>
          </p:contentPart>
        </mc:Choice>
        <mc:Fallback xmlns="">
          <p:pic>
            <p:nvPicPr>
              <p:cNvPr id="1337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9988" y="4737470"/>
                <a:ext cx="2271529" cy="841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37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5632450"/>
              <a:ext cx="2379662" cy="704850"/>
            </p14:xfrm>
          </p:contentPart>
        </mc:Choice>
        <mc:Fallback xmlns="">
          <p:pic>
            <p:nvPicPr>
              <p:cNvPr id="1337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3623" y="5624158"/>
                <a:ext cx="2397662" cy="72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37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2514600"/>
              <a:ext cx="2190750" cy="568325"/>
            </p14:xfrm>
          </p:contentPart>
        </mc:Choice>
        <mc:Fallback xmlns="">
          <p:pic>
            <p:nvPicPr>
              <p:cNvPr id="1337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99748" y="2507037"/>
                <a:ext cx="2199751" cy="58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37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733425"/>
              <a:ext cx="431800" cy="374650"/>
            </p14:xfrm>
          </p:contentPart>
        </mc:Choice>
        <mc:Fallback xmlns="">
          <p:pic>
            <p:nvPicPr>
              <p:cNvPr id="1337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790745" y="726947"/>
                <a:ext cx="446565" cy="39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38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450850"/>
              <a:ext cx="2428875" cy="2914650"/>
            </p14:xfrm>
          </p:contentPart>
        </mc:Choice>
        <mc:Fallback xmlns="">
          <p:pic>
            <p:nvPicPr>
              <p:cNvPr id="1338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8605" y="442930"/>
                <a:ext cx="2446155" cy="2933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38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5199063"/>
              <a:ext cx="2908300" cy="673100"/>
            </p14:xfrm>
          </p:contentPart>
        </mc:Choice>
        <mc:Fallback xmlns="">
          <p:pic>
            <p:nvPicPr>
              <p:cNvPr id="1338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96378" y="5194024"/>
                <a:ext cx="2920901" cy="68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38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0" y="5599113"/>
              <a:ext cx="3213100" cy="346075"/>
            </p14:xfrm>
          </p:contentPart>
        </mc:Choice>
        <mc:Fallback xmlns="">
          <p:pic>
            <p:nvPicPr>
              <p:cNvPr id="1338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00890" y="5590830"/>
                <a:ext cx="3230741" cy="364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38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3700" y="5908675"/>
              <a:ext cx="3071813" cy="369888"/>
            </p14:xfrm>
          </p:contentPart>
        </mc:Choice>
        <mc:Fallback xmlns="">
          <p:pic>
            <p:nvPicPr>
              <p:cNvPr id="1338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28300" y="5901097"/>
                <a:ext cx="3080093" cy="387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8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6040438"/>
              <a:ext cx="742950" cy="300037"/>
            </p14:xfrm>
          </p:contentPart>
        </mc:Choice>
        <mc:Fallback xmlns="">
          <p:pic>
            <p:nvPicPr>
              <p:cNvPr id="1338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14644" y="6028552"/>
                <a:ext cx="758068" cy="322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38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2879725"/>
              <a:ext cx="1498600" cy="463550"/>
            </p14:xfrm>
          </p:contentPart>
        </mc:Choice>
        <mc:Fallback xmlns="">
          <p:pic>
            <p:nvPicPr>
              <p:cNvPr id="1338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857784" y="2871770"/>
                <a:ext cx="1519854" cy="4827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43ED63-63DB-4923-91DA-7DB348DC454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Using Logic to Model a Domain (Electrical System)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Reasoning/Proofs (in the Electrical Domain)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Top-Down Proof Procedure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3099" y="2240976"/>
            <a:ext cx="931405" cy="73574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j-lt"/>
                <a:cs typeface="Times New Roman" pitchFamily="18" charset="0"/>
              </a:rPr>
              <a:t>KB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3099" y="3169663"/>
            <a:ext cx="5328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G </a:t>
            </a:r>
            <a:r>
              <a:rPr lang="en-US" sz="3200" dirty="0">
                <a:latin typeface="+mj-lt"/>
                <a:cs typeface="Times New Roman" pitchFamily="18" charset="0"/>
              </a:rPr>
              <a:t>is proved if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G </a:t>
            </a:r>
            <a:r>
              <a:rPr lang="en-US" sz="3200" dirty="0" smtClean="0">
                <a:latin typeface="+mj-lt"/>
                <a:cs typeface="Times New Roman" pitchFamily="18" charset="0"/>
                <a:sym typeface="Symbol"/>
              </a:rPr>
              <a:t></a:t>
            </a:r>
            <a:r>
              <a:rPr lang="en-US" sz="32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3200" dirty="0">
                <a:latin typeface="+mj-lt"/>
                <a:cs typeface="Times New Roman" pitchFamily="18" charset="0"/>
              </a:rPr>
              <a:t>           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78377" y="4169179"/>
            <a:ext cx="6122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Times New Roman" pitchFamily="18" charset="0"/>
              </a:rPr>
              <a:t>When does BU look at the </a:t>
            </a:r>
            <a:r>
              <a:rPr lang="en-US" dirty="0" smtClean="0">
                <a:latin typeface="+mj-lt"/>
                <a:cs typeface="Times New Roman" pitchFamily="18" charset="0"/>
              </a:rPr>
              <a:t>query G ?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1991" name="TextBox 27"/>
          <p:cNvSpPr txBox="1">
            <a:spLocks noChangeArrowheads="1"/>
          </p:cNvSpPr>
          <p:nvPr/>
        </p:nvSpPr>
        <p:spPr bwMode="auto">
          <a:xfrm>
            <a:off x="833324" y="1526601"/>
            <a:ext cx="2081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Bottom-up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050946" y="5905648"/>
            <a:ext cx="4043094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D. Only at </a:t>
            </a:r>
            <a:r>
              <a:rPr lang="en-US" dirty="0">
                <a:latin typeface="+mj-lt"/>
                <a:cs typeface="Times New Roman" pitchFamily="18" charset="0"/>
              </a:rPr>
              <a:t>the beginning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263326" y="5119053"/>
            <a:ext cx="4062331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A. In </a:t>
            </a:r>
            <a:r>
              <a:rPr lang="en-US" dirty="0">
                <a:latin typeface="+mj-lt"/>
                <a:cs typeface="Times New Roman" pitchFamily="18" charset="0"/>
              </a:rPr>
              <a:t>every loop iteration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633921" y="5119053"/>
            <a:ext cx="15824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B. Never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40529" y="5861992"/>
            <a:ext cx="318067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C. Only at </a:t>
            </a:r>
            <a:r>
              <a:rPr lang="en-US" dirty="0">
                <a:latin typeface="+mj-lt"/>
                <a:cs typeface="Times New Roman" pitchFamily="18" charset="0"/>
              </a:rPr>
              <a:t>the end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89099" y="2312413"/>
            <a:ext cx="477838" cy="5847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+mj-lt"/>
                <a:cs typeface="Times New Roman" pitchFamily="18" charset="0"/>
              </a:rPr>
              <a:t>C 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542008" y="2240976"/>
            <a:ext cx="437704" cy="8482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3200">
              <a:latin typeface="+mj-lt"/>
              <a:ea typeface="+mn-ea"/>
            </a:endParaRPr>
          </a:p>
        </p:txBody>
      </p:sp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917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/>
      <p:bldP spid="41991" grpId="0"/>
      <p:bldP spid="23" grpId="0" animBg="1"/>
      <p:bldP spid="25" grpId="0" animBg="1"/>
      <p:bldP spid="27" grpId="0" animBg="1"/>
      <p:bldP spid="28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3724275"/>
          </a:xfrm>
        </p:spPr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b="1" dirty="0" smtClean="0"/>
              <a:t>Key Idea of top-down:</a:t>
            </a:r>
            <a:r>
              <a:rPr lang="en-US" dirty="0" smtClean="0"/>
              <a:t> search backward from a query G to determine if it can be derived from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</p:txBody>
      </p: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 rot="16200000" flipH="1">
            <a:off x="2107407" y="4393406"/>
            <a:ext cx="4857750" cy="71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3253" name="Oval 10"/>
          <p:cNvSpPr>
            <a:spLocks noChangeArrowheads="1"/>
          </p:cNvSpPr>
          <p:nvPr/>
        </p:nvSpPr>
        <p:spPr bwMode="auto">
          <a:xfrm>
            <a:off x="584200" y="2786063"/>
            <a:ext cx="862013" cy="64928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KB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2870200" y="2857500"/>
            <a:ext cx="477838" cy="5238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C </a:t>
            </a:r>
          </a:p>
        </p:txBody>
      </p:sp>
      <p:sp>
        <p:nvSpPr>
          <p:cNvPr id="53255" name="TextBox 14"/>
          <p:cNvSpPr txBox="1">
            <a:spLocks noChangeArrowheads="1"/>
          </p:cNvSpPr>
          <p:nvPr/>
        </p:nvSpPr>
        <p:spPr bwMode="auto">
          <a:xfrm>
            <a:off x="584200" y="371475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G </a:t>
            </a:r>
            <a:r>
              <a:rPr lang="en-US" dirty="0">
                <a:cs typeface="Times New Roman" pitchFamily="18" charset="0"/>
              </a:rPr>
              <a:t>is proved if </a:t>
            </a:r>
            <a:r>
              <a:rPr lang="en-US" dirty="0" smtClean="0">
                <a:cs typeface="Times New Roman" pitchFamily="18" charset="0"/>
              </a:rPr>
              <a:t>G 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/>
              </a:rPr>
              <a:t>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</a:rPr>
              <a:t>             </a:t>
            </a:r>
          </a:p>
        </p:txBody>
      </p:sp>
      <p:sp>
        <p:nvSpPr>
          <p:cNvPr id="53256" name="TextBox 16"/>
          <p:cNvSpPr txBox="1">
            <a:spLocks noChangeArrowheads="1"/>
          </p:cNvSpPr>
          <p:nvPr/>
        </p:nvSpPr>
        <p:spPr bwMode="auto">
          <a:xfrm>
            <a:off x="298450" y="5214938"/>
            <a:ext cx="4202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When does BU look at the query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G?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 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At the end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53264" name="TextBox 27"/>
          <p:cNvSpPr txBox="1">
            <a:spLocks noChangeArrowheads="1"/>
          </p:cNvSpPr>
          <p:nvPr/>
        </p:nvSpPr>
        <p:spPr bwMode="auto">
          <a:xfrm>
            <a:off x="1114425" y="2071688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Bottom-up</a:t>
            </a:r>
          </a:p>
        </p:txBody>
      </p:sp>
      <p:sp>
        <p:nvSpPr>
          <p:cNvPr id="43026" name="TextBox 28"/>
          <p:cNvSpPr txBox="1">
            <a:spLocks noChangeArrowheads="1"/>
          </p:cNvSpPr>
          <p:nvPr/>
        </p:nvSpPr>
        <p:spPr bwMode="auto">
          <a:xfrm>
            <a:off x="6000750" y="2060575"/>
            <a:ext cx="1730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Top-down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91088" y="5262563"/>
            <a:ext cx="4002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TD performs a backward search starting at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G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86314" y="3571876"/>
            <a:ext cx="861528" cy="649188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958" y="3500438"/>
            <a:ext cx="1200970" cy="523220"/>
          </a:xfrm>
          <a:prstGeom prst="rect">
            <a:avLst/>
          </a:prstGeom>
          <a:solidFill>
            <a:srgbClr val="F7F9A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6585708" y="37147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634" y="2643182"/>
            <a:ext cx="152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 G </a:t>
            </a:r>
            <a:endParaRPr lang="en-US" dirty="0"/>
          </a:p>
        </p:txBody>
      </p:sp>
      <p:cxnSp>
        <p:nvCxnSpPr>
          <p:cNvPr id="29" name="Straight Connector 28"/>
          <p:cNvCxnSpPr>
            <a:stCxn id="23" idx="6"/>
            <a:endCxn id="27" idx="1"/>
          </p:cNvCxnSpPr>
          <p:nvPr/>
        </p:nvCxnSpPr>
        <p:spPr bwMode="auto">
          <a:xfrm flipV="1">
            <a:off x="5647842" y="3857628"/>
            <a:ext cx="937866" cy="38842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5752546" y="2976279"/>
            <a:ext cx="691228" cy="1025167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ight Arrow 32"/>
          <p:cNvSpPr/>
          <p:nvPr/>
        </p:nvSpPr>
        <p:spPr bwMode="auto">
          <a:xfrm>
            <a:off x="1691680" y="29969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43026" grpId="0"/>
      <p:bldP spid="23" grpId="0" animBg="1"/>
      <p:bldP spid="25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Department of Computer Science</a:t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Undergraduate Events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rgbClr val="FFC000"/>
                </a:solidFill>
              </a:rPr>
              <a:t>More </a:t>
            </a:r>
            <a:r>
              <a:rPr lang="en-US" sz="1800" b="1" dirty="0">
                <a:solidFill>
                  <a:srgbClr val="FFC000"/>
                </a:solidFill>
              </a:rPr>
              <a:t>details @ </a:t>
            </a:r>
            <a:r>
              <a:rPr lang="en-US" sz="1800" b="1" u="sng" dirty="0">
                <a:hlinkClick r:id="rId2"/>
              </a:rPr>
              <a:t>https://www.cs.ubc.ca/students/undergrad/life/upcoming-events</a:t>
            </a:r>
            <a:r>
              <a:rPr lang="en-US" sz="2400" b="1" dirty="0">
                <a:solidFill>
                  <a:srgbClr val="FFC000"/>
                </a:solidFill>
              </a:rPr>
              <a:t/>
            </a:r>
            <a:br>
              <a:rPr lang="en-US" sz="2400" b="1" dirty="0">
                <a:solidFill>
                  <a:srgbClr val="FFC000"/>
                </a:solidFill>
              </a:rPr>
            </a:b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950" y="1196975"/>
            <a:ext cx="4248150" cy="5545138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Mastering LinkedIn Workshop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chemeClr val="bg1">
                    <a:lumMod val="85000"/>
                  </a:schemeClr>
                </a:solidFill>
              </a:rPr>
              <a:t>Date:          Mon., Oct 28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chemeClr val="bg1">
                    <a:lumMod val="85000"/>
                  </a:schemeClr>
                </a:solidFill>
              </a:rPr>
              <a:t>Time:          5:00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chemeClr val="bg1">
                    <a:lumMod val="85000"/>
                  </a:schemeClr>
                </a:solidFill>
              </a:rPr>
              <a:t>Location:    </a:t>
            </a:r>
            <a:r>
              <a:rPr lang="en-US" sz="8000" b="1" dirty="0" err="1">
                <a:solidFill>
                  <a:schemeClr val="bg1">
                    <a:lumMod val="85000"/>
                  </a:schemeClr>
                </a:solidFill>
              </a:rPr>
              <a:t>Wesbrook</a:t>
            </a:r>
            <a:r>
              <a:rPr lang="en-US" sz="8000" b="1" dirty="0">
                <a:solidFill>
                  <a:schemeClr val="bg1">
                    <a:lumMod val="85000"/>
                  </a:schemeClr>
                </a:solidFill>
              </a:rPr>
              <a:t> 100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Resume Drop-in Editing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Date:          Tues., Oct 29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Time:          12:30 – 3:30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Location:    ICCS 253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rgbClr val="0070C0"/>
                </a:solidFill>
              </a:rPr>
              <a:t>Graduate Recruitment Panel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Date:         Wed., Oct 30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12:30 – 1:30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Location:   X836, ICICS/CS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rgbClr val="0070C0"/>
                </a:solidFill>
              </a:rPr>
              <a:t>CSSS Meet the Profs Luncheon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Date:         Thurs., Oct 31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12:30 – 2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Location:   X836, ICICS/CS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72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1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19588" y="1341438"/>
            <a:ext cx="4824412" cy="52562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E-Portfolio Info Session &amp; Talk by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Eric </a:t>
            </a:r>
            <a:r>
              <a:rPr lang="en-US" sz="8000" b="1" dirty="0" err="1" smtClean="0">
                <a:solidFill>
                  <a:srgbClr val="0070C0"/>
                </a:solidFill>
              </a:rPr>
              <a:t>Diep</a:t>
            </a:r>
            <a:r>
              <a:rPr lang="en-US" sz="8000" b="1" dirty="0" smtClean="0">
                <a:solidFill>
                  <a:srgbClr val="0070C0"/>
                </a:solidFill>
              </a:rPr>
              <a:t>, Co-Founder, A Thinking Ape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Date:         </a:t>
            </a:r>
            <a:r>
              <a:rPr lang="en-US" sz="8000" b="1" dirty="0" smtClean="0"/>
              <a:t>Tues., Nov 5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</a:t>
            </a:r>
            <a:r>
              <a:rPr lang="en-US" sz="8000" b="1" dirty="0" smtClean="0"/>
              <a:t>5:15 – 6:45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Location:  </a:t>
            </a:r>
            <a:r>
              <a:rPr lang="en-US" sz="8000" b="1" dirty="0" smtClean="0"/>
              <a:t> DMP 110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Programming Interview Resources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Drop-in Clinic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Date:         </a:t>
            </a:r>
            <a:r>
              <a:rPr lang="en-US" sz="8000" b="1" dirty="0" smtClean="0"/>
              <a:t>Wed., Nov 6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12:30 – 2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Location:   </a:t>
            </a:r>
            <a:r>
              <a:rPr lang="en-US" sz="8000" b="1" dirty="0" smtClean="0"/>
              <a:t>ICCS 202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Speed Mentoring Dinner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Date:         </a:t>
            </a:r>
            <a:r>
              <a:rPr lang="en-US" sz="8000" b="1" dirty="0" smtClean="0"/>
              <a:t>Wed., Nov 6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</a:t>
            </a:r>
            <a:r>
              <a:rPr lang="en-US" sz="8000" b="1" dirty="0" smtClean="0"/>
              <a:t>5:45 – 7:15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</a:t>
            </a:r>
            <a:r>
              <a:rPr lang="en-US" sz="8000" b="1"/>
              <a:t>:   </a:t>
            </a:r>
            <a:r>
              <a:rPr lang="en-US" sz="8000" b="1" smtClean="0"/>
              <a:t>ICCS X860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96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8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D18C27-6126-44F8-A281-75569388ECA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Ground Proof Procedure</a:t>
            </a:r>
          </a:p>
        </p:txBody>
      </p:sp>
      <p:sp>
        <p:nvSpPr>
          <p:cNvPr id="14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4802188"/>
          </a:xfrm>
        </p:spPr>
        <p:txBody>
          <a:bodyPr/>
          <a:lstStyle/>
          <a:p>
            <a:pPr eaLnBrk="1" hangingPunct="1"/>
            <a:r>
              <a:rPr lang="en-US" b="1" smtClean="0"/>
              <a:t>Key Idea:</a:t>
            </a:r>
            <a:r>
              <a:rPr lang="en-US" smtClean="0"/>
              <a:t> search backward from a query </a:t>
            </a:r>
            <a:r>
              <a:rPr lang="en-US" i="1" smtClean="0"/>
              <a:t>G</a:t>
            </a:r>
            <a:r>
              <a:rPr lang="en-US" smtClean="0"/>
              <a:t> to determine if it can be derived from </a:t>
            </a:r>
            <a:r>
              <a:rPr lang="en-US" i="1" smtClean="0"/>
              <a:t>KB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  <p:grpSp>
        <p:nvGrpSpPr>
          <p:cNvPr id="14338" name="Group 45"/>
          <p:cNvGrpSpPr>
            <a:grpSpLocks/>
          </p:cNvGrpSpPr>
          <p:nvPr/>
        </p:nvGrpSpPr>
        <p:grpSpPr bwMode="auto">
          <a:xfrm>
            <a:off x="611188" y="2536825"/>
            <a:ext cx="3448050" cy="2543175"/>
            <a:chOff x="385" y="1598"/>
            <a:chExt cx="2172" cy="16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339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9" y="1598"/>
                <a:ext cx="710" cy="170"/>
              </p14:xfrm>
            </p:contentPart>
          </mc:Choice>
          <mc:Fallback xmlns="">
            <p:pic>
              <p:nvPicPr>
                <p:cNvPr id="14339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6" y="1596"/>
                  <a:ext cx="717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340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49" y="1612"/>
                <a:ext cx="243" cy="241"/>
              </p14:xfrm>
            </p:contentPart>
          </mc:Choice>
          <mc:Fallback xmlns="">
            <p:pic>
              <p:nvPicPr>
                <p:cNvPr id="14340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4" y="1605"/>
                  <a:ext cx="255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341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5" y="1933"/>
                <a:ext cx="2172" cy="787"/>
              </p14:xfrm>
            </p:contentPart>
          </mc:Choice>
          <mc:Fallback xmlns="">
            <p:pic>
              <p:nvPicPr>
                <p:cNvPr id="14341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" y="1925"/>
                  <a:ext cx="2184" cy="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342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93" y="2750"/>
                <a:ext cx="146" cy="151"/>
              </p14:xfrm>
            </p:contentPart>
          </mc:Choice>
          <mc:Fallback xmlns="">
            <p:pic>
              <p:nvPicPr>
                <p:cNvPr id="14342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" y="2744"/>
                  <a:ext cx="161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343" name="Ink 3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20" y="2750"/>
                <a:ext cx="126" cy="138"/>
              </p14:xfrm>
            </p:contentPart>
          </mc:Choice>
          <mc:Fallback xmlns="">
            <p:pic>
              <p:nvPicPr>
                <p:cNvPr id="14343" name="Ink 3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" y="2748"/>
                  <a:ext cx="137" cy="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344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47" y="2704"/>
                <a:ext cx="686" cy="248"/>
              </p14:xfrm>
            </p:contentPart>
          </mc:Choice>
          <mc:Fallback xmlns="">
            <p:pic>
              <p:nvPicPr>
                <p:cNvPr id="14344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39" y="2696"/>
                  <a:ext cx="696" cy="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345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64" y="2704"/>
                <a:ext cx="170" cy="215"/>
              </p14:xfrm>
            </p:contentPart>
          </mc:Choice>
          <mc:Fallback xmlns="">
            <p:pic>
              <p:nvPicPr>
                <p:cNvPr id="14345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58" y="2700"/>
                  <a:ext cx="182" cy="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346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6" y="3022"/>
                <a:ext cx="660" cy="178"/>
              </p14:xfrm>
            </p:contentPart>
          </mc:Choice>
          <mc:Fallback xmlns="">
            <p:pic>
              <p:nvPicPr>
                <p:cNvPr id="14346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8" y="3014"/>
                  <a:ext cx="677" cy="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4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2462213"/>
              <a:ext cx="93663" cy="3752850"/>
            </p14:xfrm>
          </p:contentPart>
        </mc:Choice>
        <mc:Fallback xmlns="">
          <p:pic>
            <p:nvPicPr>
              <p:cNvPr id="1434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0453" y="2459693"/>
                <a:ext cx="105551" cy="375933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8" name="Group 44"/>
          <p:cNvGrpSpPr>
            <a:grpSpLocks/>
          </p:cNvGrpSpPr>
          <p:nvPr/>
        </p:nvGrpSpPr>
        <p:grpSpPr bwMode="auto">
          <a:xfrm>
            <a:off x="5002213" y="2527300"/>
            <a:ext cx="3978275" cy="3287713"/>
            <a:chOff x="3151" y="1592"/>
            <a:chExt cx="2506" cy="20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34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0" y="1592"/>
                <a:ext cx="1283" cy="228"/>
              </p14:xfrm>
            </p:contentPart>
          </mc:Choice>
          <mc:Fallback xmlns="">
            <p:pic>
              <p:nvPicPr>
                <p:cNvPr id="1434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6" y="1589"/>
                  <a:ext cx="1295" cy="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35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58" y="2078"/>
                <a:ext cx="453" cy="178"/>
              </p14:xfrm>
            </p:contentPart>
          </mc:Choice>
          <mc:Fallback xmlns="">
            <p:pic>
              <p:nvPicPr>
                <p:cNvPr id="1435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52" y="2073"/>
                  <a:ext cx="466" cy="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35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0" y="2021"/>
                <a:ext cx="129" cy="166"/>
              </p14:xfrm>
            </p:contentPart>
          </mc:Choice>
          <mc:Fallback xmlns="">
            <p:pic>
              <p:nvPicPr>
                <p:cNvPr id="1435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13" y="2015"/>
                  <a:ext cx="144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35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7" y="2317"/>
                <a:ext cx="1530" cy="664"/>
              </p14:xfrm>
            </p:contentPart>
          </mc:Choice>
          <mc:Fallback xmlns="">
            <p:pic>
              <p:nvPicPr>
                <p:cNvPr id="1435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2" y="2315"/>
                  <a:ext cx="1539" cy="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353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51" y="2678"/>
                <a:ext cx="938" cy="985"/>
              </p14:xfrm>
            </p:contentPart>
          </mc:Choice>
          <mc:Fallback xmlns="">
            <p:pic>
              <p:nvPicPr>
                <p:cNvPr id="14353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44" y="2673"/>
                  <a:ext cx="954" cy="9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5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4676775"/>
              <a:ext cx="206375" cy="352425"/>
            </p14:xfrm>
          </p:contentPart>
        </mc:Choice>
        <mc:Fallback xmlns="">
          <p:pic>
            <p:nvPicPr>
              <p:cNvPr id="1435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10854" y="4674255"/>
                <a:ext cx="219701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5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859338"/>
              <a:ext cx="171450" cy="114300"/>
            </p14:xfrm>
          </p:contentPart>
        </mc:Choice>
        <mc:Fallback xmlns="">
          <p:pic>
            <p:nvPicPr>
              <p:cNvPr id="1435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2718" y="4856463"/>
                <a:ext cx="181895" cy="124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5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4749800"/>
              <a:ext cx="28575" cy="227013"/>
            </p14:xfrm>
          </p:contentPart>
        </mc:Choice>
        <mc:Fallback xmlns="">
          <p:pic>
            <p:nvPicPr>
              <p:cNvPr id="1435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1433" y="4746562"/>
                <a:ext cx="35809" cy="23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5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9288" y="4729163"/>
              <a:ext cx="254000" cy="277812"/>
            </p14:xfrm>
          </p:contentPart>
        </mc:Choice>
        <mc:Fallback xmlns="">
          <p:pic>
            <p:nvPicPr>
              <p:cNvPr id="1435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26055" y="4719434"/>
                <a:ext cx="268371" cy="30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6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7513" y="4065588"/>
              <a:ext cx="1319212" cy="71437"/>
            </p14:xfrm>
          </p:contentPart>
        </mc:Choice>
        <mc:Fallback xmlns="">
          <p:pic>
            <p:nvPicPr>
              <p:cNvPr id="1436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53389" y="4054846"/>
                <a:ext cx="1337581" cy="10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36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4541838"/>
              <a:ext cx="828675" cy="893762"/>
            </p14:xfrm>
          </p:contentPart>
        </mc:Choice>
        <mc:Fallback xmlns="">
          <p:pic>
            <p:nvPicPr>
              <p:cNvPr id="1436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3413" y="4536079"/>
                <a:ext cx="836595" cy="904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36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5570538"/>
              <a:ext cx="487362" cy="295275"/>
            </p14:xfrm>
          </p:contentPart>
        </mc:Choice>
        <mc:Fallback xmlns="">
          <p:pic>
            <p:nvPicPr>
              <p:cNvPr id="1436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27279" y="5562976"/>
                <a:ext cx="501760" cy="31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36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5427663"/>
              <a:ext cx="852487" cy="304800"/>
            </p14:xfrm>
          </p:contentPart>
        </mc:Choice>
        <mc:Fallback xmlns="">
          <p:pic>
            <p:nvPicPr>
              <p:cNvPr id="1436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78283" y="5424420"/>
                <a:ext cx="857887" cy="318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37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5230813"/>
              <a:ext cx="849312" cy="414337"/>
            </p14:xfrm>
          </p:contentPart>
        </mc:Choice>
        <mc:Fallback xmlns="">
          <p:pic>
            <p:nvPicPr>
              <p:cNvPr id="1437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78703" y="5219294"/>
                <a:ext cx="857953" cy="436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37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7775" y="5011738"/>
              <a:ext cx="249238" cy="217487"/>
            </p14:xfrm>
          </p:contentPart>
        </mc:Choice>
        <mc:Fallback xmlns="">
          <p:pic>
            <p:nvPicPr>
              <p:cNvPr id="1437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7330" y="5002736"/>
                <a:ext cx="269768" cy="23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37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5999163"/>
              <a:ext cx="471487" cy="254000"/>
            </p14:xfrm>
          </p:contentPart>
        </mc:Choice>
        <mc:Fallback xmlns="">
          <p:pic>
            <p:nvPicPr>
              <p:cNvPr id="1437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92765" y="5988730"/>
                <a:ext cx="490562" cy="275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37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7550" y="5878513"/>
              <a:ext cx="279400" cy="246062"/>
            </p14:xfrm>
          </p:contentPart>
        </mc:Choice>
        <mc:Fallback xmlns="">
          <p:pic>
            <p:nvPicPr>
              <p:cNvPr id="1437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82149" y="5871318"/>
                <a:ext cx="288761" cy="26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37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5808663"/>
              <a:ext cx="433388" cy="234950"/>
            </p14:xfrm>
          </p:contentPart>
        </mc:Choice>
        <mc:Fallback xmlns="">
          <p:pic>
            <p:nvPicPr>
              <p:cNvPr id="1437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29401" y="5797509"/>
                <a:ext cx="446706" cy="256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1650" y="5530850"/>
              <a:ext cx="500063" cy="374650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30850" y="5524732"/>
                <a:ext cx="522384" cy="3926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026E31-57D2-4377-BC88-D9AA529E02B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Top-down Proof Procedure: Basic elements</a:t>
            </a:r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458200" cy="841375"/>
          </a:xfrm>
        </p:spPr>
        <p:txBody>
          <a:bodyPr/>
          <a:lstStyle/>
          <a:p>
            <a:pPr eaLnBrk="1" hangingPunct="1"/>
            <a:r>
              <a:rPr lang="en-US" sz="3200" b="1" smtClean="0"/>
              <a:t>Notation</a:t>
            </a:r>
            <a:r>
              <a:rPr lang="en-US" smtClean="0"/>
              <a:t>: An </a:t>
            </a:r>
            <a:r>
              <a:rPr lang="en-US" smtClean="0">
                <a:solidFill>
                  <a:schemeClr val="accent2"/>
                </a:solidFill>
              </a:rPr>
              <a:t>answer clause</a:t>
            </a:r>
            <a:r>
              <a:rPr lang="en-US" smtClean="0"/>
              <a:t> is of the form:   </a:t>
            </a:r>
          </a:p>
          <a:p>
            <a:pPr eaLnBrk="1" hangingPunct="1"/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a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2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…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m</a:t>
            </a:r>
            <a:endParaRPr lang="en-US" sz="3200" smtClean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50825" y="3357563"/>
            <a:ext cx="845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Rule of inference</a:t>
            </a:r>
            <a:r>
              <a:rPr lang="en-US" dirty="0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Given an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dirty="0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						</a:t>
            </a:r>
            <a:r>
              <a:rPr lang="en-US" sz="2400" i="1" dirty="0">
                <a:latin typeface="Arial Unicode MS" pitchFamily="34" charset="-128"/>
              </a:rPr>
              <a:t>yes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…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m</a:t>
            </a:r>
            <a:endParaRPr lang="en-US" sz="24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and the clause: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i="1" dirty="0">
                <a:latin typeface="Arial Unicode MS" pitchFamily="34" charset="-128"/>
              </a:rPr>
              <a:t>			 </a:t>
            </a:r>
            <a:r>
              <a:rPr lang="en-US" sz="2400" i="1" dirty="0" err="1">
                <a:latin typeface="Arial Unicode MS" pitchFamily="34" charset="-128"/>
              </a:rPr>
              <a:t>a</a:t>
            </a:r>
            <a:r>
              <a:rPr lang="en-US" sz="2400" i="1" baseline="-25000" dirty="0" err="1">
                <a:latin typeface="Arial Unicode MS" pitchFamily="34" charset="-128"/>
              </a:rPr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dirty="0">
                <a:latin typeface="Arial Unicode MS" pitchFamily="34" charset="-128"/>
              </a:rPr>
              <a:t> b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…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 err="1">
                <a:latin typeface="Arial Unicode MS" pitchFamily="34" charset="-128"/>
              </a:rPr>
              <a:t>b</a:t>
            </a:r>
            <a:r>
              <a:rPr lang="en-US" sz="2400" i="1" baseline="-25000" dirty="0" err="1">
                <a:latin typeface="Arial Unicode MS" pitchFamily="34" charset="-128"/>
              </a:rPr>
              <a:t>p</a:t>
            </a:r>
            <a:endParaRPr lang="en-US" sz="2400" i="1" baseline="-250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yes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…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i-1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baseline="-25000" dirty="0">
                <a:latin typeface="Arial Unicode MS" pitchFamily="34" charset="-128"/>
              </a:rPr>
              <a:t> 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baseline="-25000" dirty="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baseline="-25000" dirty="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baseline="-25000" dirty="0" err="1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400" i="1" baseline="-250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400" i="1" dirty="0">
                <a:latin typeface="Arial Unicode MS" pitchFamily="34" charset="-128"/>
              </a:rPr>
              <a:t>a</a:t>
            </a:r>
            <a:r>
              <a:rPr lang="en-US" sz="2400" i="1" baseline="-25000" dirty="0">
                <a:latin typeface="Arial Unicode MS" pitchFamily="34" charset="-128"/>
              </a:rPr>
              <a:t>i+1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…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m </a:t>
            </a: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179388" y="1844675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Express query</a:t>
            </a:r>
            <a:r>
              <a:rPr lang="en-US">
                <a:latin typeface="Arial Unicode MS" pitchFamily="34" charset="-128"/>
              </a:rPr>
              <a:t> as an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>
                <a:latin typeface="Arial Unicode MS" pitchFamily="34" charset="-128"/>
              </a:rPr>
              <a:t> (e.g., query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>
                <a:latin typeface="Arial Unicode MS" pitchFamily="34" charset="-128"/>
              </a:rPr>
              <a:t> )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				</a:t>
            </a: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  </a:t>
            </a: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2714625"/>
              <a:ext cx="4763" cy="3175"/>
            </p14:xfrm>
          </p:contentPart>
        </mc:Choice>
        <mc:Fallback xmlns="">
          <p:pic>
            <p:nvPicPr>
              <p:cNvPr id="153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744" y="2712156"/>
                <a:ext cx="10259" cy="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2346325"/>
              <a:ext cx="755650" cy="28575"/>
            </p14:xfrm>
          </p:contentPart>
        </mc:Choice>
        <mc:Fallback xmlns="">
          <p:pic>
            <p:nvPicPr>
              <p:cNvPr id="1536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813" y="2343431"/>
                <a:ext cx="773650" cy="4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" y="1365250"/>
              <a:ext cx="4106863" cy="1444625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555" y="1357690"/>
                <a:ext cx="4119823" cy="145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8" y="1389063"/>
              <a:ext cx="646112" cy="515937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050" y="1385834"/>
                <a:ext cx="655106" cy="52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2789238"/>
              <a:ext cx="915987" cy="206375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8047" y="2780250"/>
                <a:ext cx="923188" cy="224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7775" y="2921000"/>
              <a:ext cx="412750" cy="25400"/>
            </p14:xfrm>
          </p:contentPart>
        </mc:Choice>
        <mc:Fallback xmlns=""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3817" y="2912056"/>
                <a:ext cx="422826" cy="4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2771775"/>
              <a:ext cx="180975" cy="174625"/>
            </p14:xfrm>
          </p:contentPart>
        </mc:Choice>
        <mc:Fallback xmlns=""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3829" y="2760996"/>
                <a:ext cx="200404" cy="191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8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2747963"/>
              <a:ext cx="701675" cy="320675"/>
            </p14:xfrm>
          </p:contentPart>
        </mc:Choice>
        <mc:Fallback xmlns="">
          <p:pic>
            <p:nvPicPr>
              <p:cNvPr id="1538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5088" y="2740405"/>
                <a:ext cx="722196" cy="33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8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5600" y="1512888"/>
              <a:ext cx="358775" cy="257175"/>
            </p14:xfrm>
          </p:contentPart>
        </mc:Choice>
        <mc:Fallback xmlns="">
          <p:pic>
            <p:nvPicPr>
              <p:cNvPr id="1538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64478" y="1503523"/>
                <a:ext cx="380660" cy="277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4284663"/>
              <a:ext cx="723900" cy="304800"/>
            </p14:xfrm>
          </p:contentPart>
        </mc:Choice>
        <mc:Fallback xmlns="">
          <p:pic>
            <p:nvPicPr>
              <p:cNvPr id="153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92331" y="4272774"/>
                <a:ext cx="743698" cy="327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8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6525" y="5076825"/>
              <a:ext cx="1111250" cy="476250"/>
            </p14:xfrm>
          </p:contentPart>
        </mc:Choice>
        <mc:Fallback xmlns="">
          <p:pic>
            <p:nvPicPr>
              <p:cNvPr id="1538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4005" y="5070345"/>
                <a:ext cx="1124569" cy="496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8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4649788"/>
              <a:ext cx="266700" cy="211137"/>
            </p14:xfrm>
          </p:contentPart>
        </mc:Choice>
        <mc:Fallback xmlns="">
          <p:pic>
            <p:nvPicPr>
              <p:cNvPr id="1538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4680" y="4638979"/>
                <a:ext cx="286496" cy="23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8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4613275"/>
              <a:ext cx="3903663" cy="73025"/>
            </p14:xfrm>
          </p:contentPart>
        </mc:Choice>
        <mc:Fallback xmlns="">
          <p:pic>
            <p:nvPicPr>
              <p:cNvPr id="1538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09700" y="4601345"/>
                <a:ext cx="3920942" cy="97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8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4138613"/>
              <a:ext cx="3636962" cy="493712"/>
            </p14:xfrm>
          </p:contentPart>
        </mc:Choice>
        <mc:Fallback xmlns="">
          <p:pic>
            <p:nvPicPr>
              <p:cNvPr id="1538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66348" y="4127089"/>
                <a:ext cx="3660001" cy="51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8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8888" y="4772025"/>
              <a:ext cx="4113212" cy="320675"/>
            </p14:xfrm>
          </p:contentPart>
        </mc:Choice>
        <mc:Fallback xmlns="">
          <p:pic>
            <p:nvPicPr>
              <p:cNvPr id="1538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26008" y="4759788"/>
                <a:ext cx="4128331" cy="33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9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88" y="6078538"/>
              <a:ext cx="2260600" cy="204787"/>
            </p14:xfrm>
          </p:contentPart>
        </mc:Choice>
        <mc:Fallback xmlns="">
          <p:pic>
            <p:nvPicPr>
              <p:cNvPr id="1539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14987" y="6064862"/>
                <a:ext cx="2285082" cy="2299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/>
      <p:bldP spid="5888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F25FE5-1911-4035-8D3E-76C7AADE680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Rule of inference: Examples</a:t>
            </a:r>
          </a:p>
        </p:txBody>
      </p:sp>
      <p:sp>
        <p:nvSpPr>
          <p:cNvPr id="16396" name="Rectangle 4"/>
          <p:cNvSpPr>
            <a:spLocks noChangeArrowheads="1"/>
          </p:cNvSpPr>
          <p:nvPr/>
        </p:nvSpPr>
        <p:spPr bwMode="auto">
          <a:xfrm>
            <a:off x="323850" y="765175"/>
            <a:ext cx="845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Rule of inference</a:t>
            </a:r>
            <a:r>
              <a:rPr lang="en-US" sz="2400" dirty="0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Given an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sz="2400" dirty="0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						</a:t>
            </a:r>
            <a:r>
              <a:rPr lang="en-US" sz="2000" i="1" dirty="0">
                <a:latin typeface="Arial Unicode MS" pitchFamily="34" charset="-128"/>
              </a:rPr>
              <a:t>yes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 dirty="0">
                <a:latin typeface="Arial Unicode MS" pitchFamily="34" charset="-128"/>
              </a:rPr>
              <a:t> a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a</a:t>
            </a:r>
            <a:r>
              <a:rPr lang="en-US" sz="2000" i="1" baseline="-25000" dirty="0">
                <a:latin typeface="Arial Unicode MS" pitchFamily="34" charset="-128"/>
              </a:rPr>
              <a:t>2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…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a</a:t>
            </a:r>
            <a:r>
              <a:rPr lang="en-US" sz="2000" i="1" baseline="-25000" dirty="0">
                <a:latin typeface="Arial Unicode MS" pitchFamily="34" charset="-128"/>
              </a:rPr>
              <a:t>m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and the </a:t>
            </a:r>
            <a:r>
              <a:rPr lang="en-US" sz="2400" dirty="0" smtClean="0">
                <a:latin typeface="Arial Unicode MS" pitchFamily="34" charset="-128"/>
              </a:rPr>
              <a:t>KB clause</a:t>
            </a:r>
            <a:r>
              <a:rPr lang="en-US" sz="2400" dirty="0">
                <a:latin typeface="Arial Unicode MS" pitchFamily="34" charset="-128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			 </a:t>
            </a:r>
            <a:r>
              <a:rPr lang="en-US" sz="2000" i="1" dirty="0" err="1">
                <a:latin typeface="Arial Unicode MS" pitchFamily="34" charset="-128"/>
              </a:rPr>
              <a:t>a</a:t>
            </a:r>
            <a:r>
              <a:rPr lang="en-US" sz="2000" i="1" baseline="-25000" dirty="0" err="1">
                <a:latin typeface="Arial Unicode MS" pitchFamily="34" charset="-128"/>
              </a:rPr>
              <a:t>i</a:t>
            </a:r>
            <a:r>
              <a:rPr lang="en-US" sz="2000" i="1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 dirty="0">
                <a:latin typeface="Arial Unicode MS" pitchFamily="34" charset="-128"/>
              </a:rPr>
              <a:t> b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b</a:t>
            </a:r>
            <a:r>
              <a:rPr lang="en-US" sz="2000" i="1" baseline="-25000" dirty="0">
                <a:latin typeface="Arial Unicode MS" pitchFamily="34" charset="-128"/>
              </a:rPr>
              <a:t>2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…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</a:t>
            </a:r>
            <a:r>
              <a:rPr lang="en-US" sz="2000" i="1" dirty="0" err="1">
                <a:latin typeface="Arial Unicode MS" pitchFamily="34" charset="-128"/>
              </a:rPr>
              <a:t>b</a:t>
            </a:r>
            <a:r>
              <a:rPr lang="en-US" sz="2000" i="1" baseline="-25000" dirty="0" err="1">
                <a:latin typeface="Arial Unicode MS" pitchFamily="34" charset="-128"/>
              </a:rPr>
              <a:t>p</a:t>
            </a:r>
            <a:endParaRPr lang="en-US" sz="2000" i="1" baseline="-250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i="1" dirty="0">
                <a:latin typeface="Arial Unicode MS" pitchFamily="34" charset="-128"/>
              </a:rPr>
              <a:t>yes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 dirty="0">
                <a:latin typeface="Arial Unicode MS" pitchFamily="34" charset="-128"/>
              </a:rPr>
              <a:t> a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…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a</a:t>
            </a:r>
            <a:r>
              <a:rPr lang="en-US" sz="2000" i="1" baseline="-25000" dirty="0">
                <a:latin typeface="Arial Unicode MS" pitchFamily="34" charset="-128"/>
              </a:rPr>
              <a:t>i-1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baseline="-25000" dirty="0">
                <a:latin typeface="Arial Unicode MS" pitchFamily="34" charset="-128"/>
              </a:rPr>
              <a:t> 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000" i="1" baseline="-25000" dirty="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000" i="1" baseline="-25000" dirty="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000" i="1" baseline="-25000" dirty="0" err="1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000" i="1" dirty="0">
                <a:latin typeface="Arial Unicode MS" pitchFamily="34" charset="-128"/>
              </a:rPr>
              <a:t>a</a:t>
            </a:r>
            <a:r>
              <a:rPr lang="en-US" sz="2000" i="1" baseline="-25000" dirty="0">
                <a:latin typeface="Arial Unicode MS" pitchFamily="34" charset="-128"/>
              </a:rPr>
              <a:t>i+1</a:t>
            </a:r>
            <a:r>
              <a:rPr lang="en-US" sz="2000" i="1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…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dirty="0">
                <a:latin typeface="Arial Unicode MS" pitchFamily="34" charset="-128"/>
              </a:rPr>
              <a:t> a</a:t>
            </a:r>
            <a:r>
              <a:rPr lang="en-US" sz="2000" i="1" baseline="-25000" dirty="0">
                <a:latin typeface="Arial Unicode MS" pitchFamily="34" charset="-128"/>
              </a:rPr>
              <a:t>m 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63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576262"/>
          </a:xfrm>
          <a:noFill/>
        </p:spPr>
        <p:txBody>
          <a:bodyPr/>
          <a:lstStyle/>
          <a:p>
            <a:pPr eaLnBrk="1" hangingPunct="1"/>
            <a:r>
              <a:rPr lang="en-US" i="1" smtClean="0"/>
              <a:t>yes ←  b ∧ c.	b ← k ∧ f.	</a:t>
            </a:r>
            <a:r>
              <a:rPr lang="en-US" smtClean="0"/>
              <a:t>    </a:t>
            </a:r>
          </a:p>
        </p:txBody>
      </p:sp>
      <p:sp>
        <p:nvSpPr>
          <p:cNvPr id="16398" name="Rectangle 8"/>
          <p:cNvSpPr>
            <a:spLocks noChangeArrowheads="1"/>
          </p:cNvSpPr>
          <p:nvPr/>
        </p:nvSpPr>
        <p:spPr bwMode="auto">
          <a:xfrm>
            <a:off x="250825" y="4941888"/>
            <a:ext cx="5257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latin typeface="Arial Unicode MS" pitchFamily="34" charset="-128"/>
              </a:rPr>
              <a:t>yes </a:t>
            </a:r>
            <a:r>
              <a:rPr lang="en-US" i="1" dirty="0">
                <a:latin typeface="Arial Unicode MS" pitchFamily="34" charset="-128"/>
              </a:rPr>
              <a:t>← e ∧ f.			e</a:t>
            </a:r>
            <a:r>
              <a:rPr lang="en-US" dirty="0">
                <a:latin typeface="Arial Unicode MS" pitchFamily="34" charset="-128"/>
              </a:rPr>
              <a:t>. </a:t>
            </a:r>
            <a:endParaRPr lang="en-US" i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" y="3641725"/>
              <a:ext cx="2165350" cy="673100"/>
            </p14:xfrm>
          </p:contentPart>
        </mc:Choice>
        <mc:Fallback xmlns="">
          <p:pic>
            <p:nvPicPr>
              <p:cNvPr id="16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65" y="3635612"/>
                <a:ext cx="2181550" cy="684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484563"/>
              <a:ext cx="571500" cy="261937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6751" y="3474848"/>
                <a:ext cx="58806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8100" y="3832225"/>
              <a:ext cx="3660775" cy="536575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0900" y="3824324"/>
                <a:ext cx="3680215" cy="554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4643438"/>
              <a:ext cx="552450" cy="673100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2371" y="4634074"/>
                <a:ext cx="570445" cy="6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25" y="5029200"/>
              <a:ext cx="473075" cy="369888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8725" y="5025959"/>
                <a:ext cx="488196" cy="37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5089525"/>
              <a:ext cx="1206500" cy="490538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3912" y="5086286"/>
                <a:ext cx="1227382" cy="50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4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0138" y="4914900"/>
              <a:ext cx="312737" cy="623888"/>
            </p14:xfrm>
          </p:contentPart>
        </mc:Choice>
        <mc:Fallback xmlns="">
          <p:pic>
            <p:nvPicPr>
              <p:cNvPr id="164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39701" y="4903020"/>
                <a:ext cx="336489" cy="648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728663"/>
              <a:ext cx="7904163" cy="2698750"/>
            </p14:xfrm>
          </p:contentPart>
        </mc:Choice>
        <mc:Fallback xmlns="">
          <p:pic>
            <p:nvPicPr>
              <p:cNvPr id="16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861" y="724333"/>
                <a:ext cx="7923240" cy="271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604838"/>
              <a:ext cx="3497262" cy="100012"/>
            </p14:xfrm>
          </p:contentPart>
        </mc:Choice>
        <mc:Fallback xmlns="">
          <p:pic>
            <p:nvPicPr>
              <p:cNvPr id="16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5663" y="600144"/>
                <a:ext cx="3503382" cy="10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4300538"/>
              <a:ext cx="1930400" cy="52387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10" y="4294438"/>
                <a:ext cx="1941200" cy="6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4649788"/>
              <a:ext cx="230187" cy="26670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87930" y="4641138"/>
                <a:ext cx="245317" cy="287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1650" y="3527425"/>
              <a:ext cx="882650" cy="212725"/>
            </p14:xfrm>
          </p:contentPart>
        </mc:Choice>
        <mc:Fallback xmlns="">
          <p:pic>
            <p:nvPicPr>
              <p:cNvPr id="1641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04808" y="3521306"/>
                <a:ext cx="893093" cy="2285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046923-CEFC-43C0-9A7A-D57B51A5F9F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(successful) Derivations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chemeClr val="accent2"/>
                </a:solidFill>
              </a:rPr>
              <a:t>answer</a:t>
            </a:r>
            <a:r>
              <a:rPr lang="en-US" sz="2400" dirty="0" smtClean="0"/>
              <a:t> is an answer clause with </a:t>
            </a:r>
            <a:r>
              <a:rPr lang="en-US" sz="2400" i="1" dirty="0" smtClean="0"/>
              <a:t>m</a:t>
            </a:r>
            <a:r>
              <a:rPr lang="en-US" sz="2400" dirty="0" smtClean="0"/>
              <a:t> = 0. That is, it is the answer clause </a:t>
            </a:r>
            <a:r>
              <a:rPr lang="en-US" sz="2400" i="1" dirty="0" smtClean="0"/>
              <a:t>yes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dirty="0" smtClean="0"/>
              <a:t> 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dirty="0" smtClean="0"/>
              <a:t>A (successful) </a:t>
            </a:r>
            <a:r>
              <a:rPr lang="en-US" sz="2400" dirty="0" smtClean="0">
                <a:solidFill>
                  <a:schemeClr val="accent2"/>
                </a:solidFill>
              </a:rPr>
              <a:t>derivation</a:t>
            </a:r>
            <a:r>
              <a:rPr lang="en-US" sz="2400" dirty="0" smtClean="0"/>
              <a:t> of query “?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 smtClean="0"/>
              <a:t> …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“ from </a:t>
            </a:r>
            <a:r>
              <a:rPr lang="en-US" sz="2400" i="1" dirty="0" smtClean="0"/>
              <a:t>KB</a:t>
            </a:r>
            <a:r>
              <a:rPr lang="en-US" sz="2400" dirty="0" smtClean="0"/>
              <a:t> is a sequence of answer clauses </a:t>
            </a:r>
            <a:r>
              <a:rPr lang="en-US" sz="2400" i="1" dirty="0" smtClean="0"/>
              <a:t>γ</a:t>
            </a:r>
            <a:r>
              <a:rPr lang="en-US" sz="2400" i="1" baseline="-25000" dirty="0" smtClean="0"/>
              <a:t>0 </a:t>
            </a:r>
            <a:r>
              <a:rPr lang="en-US" sz="2400" dirty="0" smtClean="0"/>
              <a:t>, </a:t>
            </a:r>
            <a:r>
              <a:rPr lang="en-US" sz="2400" i="1" dirty="0" smtClean="0"/>
              <a:t>γ</a:t>
            </a:r>
            <a:r>
              <a:rPr lang="en-US" sz="2400" i="1" baseline="-25000" dirty="0" smtClean="0"/>
              <a:t>1 </a:t>
            </a:r>
            <a:r>
              <a:rPr lang="en-US" sz="2400" dirty="0" smtClean="0"/>
              <a:t>,…,</a:t>
            </a:r>
            <a:r>
              <a:rPr lang="en-US" sz="2400" i="1" dirty="0" err="1" smtClean="0"/>
              <a:t>γ</a:t>
            </a:r>
            <a:r>
              <a:rPr lang="en-US" sz="2400" i="1" baseline="-25000" dirty="0" err="1" smtClean="0"/>
              <a:t>n</a:t>
            </a:r>
            <a:endParaRPr lang="en-US" sz="2400" i="1" baseline="-25000" dirty="0" smtClean="0"/>
          </a:p>
          <a:p>
            <a:pPr eaLnBrk="1" hangingPunct="1"/>
            <a:r>
              <a:rPr lang="en-US" sz="2400" dirty="0" smtClean="0"/>
              <a:t>    such that</a:t>
            </a:r>
          </a:p>
          <a:p>
            <a:pPr lvl="1" eaLnBrk="1" hangingPunct="1"/>
            <a:r>
              <a:rPr lang="en-US" i="1" dirty="0" smtClean="0"/>
              <a:t>γ</a:t>
            </a:r>
            <a:r>
              <a:rPr lang="en-US" i="1" baseline="-25000" dirty="0" smtClean="0"/>
              <a:t>0</a:t>
            </a:r>
            <a:r>
              <a:rPr lang="en-US" dirty="0" smtClean="0"/>
              <a:t> is the answer clause </a:t>
            </a:r>
            <a:r>
              <a:rPr lang="en-US" i="1" dirty="0" smtClean="0"/>
              <a:t>yes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</a:p>
          <a:p>
            <a:pPr lvl="1" eaLnBrk="1" hangingPunct="1"/>
            <a:r>
              <a:rPr lang="en-US" i="1" dirty="0" err="1" smtClean="0"/>
              <a:t>γ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obtained by </a:t>
            </a:r>
            <a:r>
              <a:rPr lang="en-US" dirty="0" smtClean="0">
                <a:solidFill>
                  <a:schemeClr val="accent2"/>
                </a:solidFill>
              </a:rPr>
              <a:t>resolving</a:t>
            </a:r>
            <a:r>
              <a:rPr lang="en-US" dirty="0" smtClean="0"/>
              <a:t> </a:t>
            </a:r>
            <a:r>
              <a:rPr lang="en-US" i="1" dirty="0" smtClean="0"/>
              <a:t>γ</a:t>
            </a:r>
            <a:r>
              <a:rPr lang="en-US" i="1" baseline="-25000" dirty="0" smtClean="0"/>
              <a:t>i-1</a:t>
            </a:r>
            <a:r>
              <a:rPr lang="en-US" dirty="0" smtClean="0"/>
              <a:t> with a clause in </a:t>
            </a:r>
            <a:r>
              <a:rPr lang="en-US" i="1" dirty="0" smtClean="0"/>
              <a:t>KB</a:t>
            </a:r>
            <a:r>
              <a:rPr lang="en-US" dirty="0" smtClean="0"/>
              <a:t>, and</a:t>
            </a:r>
          </a:p>
          <a:p>
            <a:pPr lvl="1" eaLnBrk="1" hangingPunct="1"/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dirty="0" smtClean="0"/>
              <a:t> is an answer.</a:t>
            </a:r>
          </a:p>
          <a:p>
            <a:pPr lvl="1" eaLnBrk="1" hangingPunct="1"/>
            <a:endParaRPr lang="en-US" sz="1800" dirty="0" smtClean="0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250825" y="4868863"/>
            <a:ext cx="8458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An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unsuccessful derivation…..</a:t>
            </a: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842963"/>
              <a:ext cx="2686050" cy="842962"/>
            </p14:xfrm>
          </p:contentPart>
        </mc:Choice>
        <mc:Fallback xmlns="">
          <p:pic>
            <p:nvPicPr>
              <p:cNvPr id="174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020" y="832525"/>
                <a:ext cx="2701531" cy="861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1233488"/>
              <a:ext cx="1890712" cy="1306512"/>
            </p14:xfrm>
          </p:contentPart>
        </mc:Choice>
        <mc:Fallback xmlns="">
          <p:pic>
            <p:nvPicPr>
              <p:cNvPr id="174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5767" y="1225217"/>
                <a:ext cx="1910876" cy="1325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5413" y="5502275"/>
              <a:ext cx="654050" cy="377825"/>
            </p14:xfrm>
          </p:contentPart>
        </mc:Choice>
        <mc:Fallback xmlns="">
          <p:pic>
            <p:nvPicPr>
              <p:cNvPr id="174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6774" y="5494718"/>
                <a:ext cx="669168" cy="39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5050" y="5348288"/>
              <a:ext cx="1863725" cy="376237"/>
            </p14:xfrm>
          </p:contentPart>
        </mc:Choice>
        <mc:Fallback xmlns="">
          <p:pic>
            <p:nvPicPr>
              <p:cNvPr id="174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4970" y="5339287"/>
                <a:ext cx="1886045" cy="39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3328988"/>
              <a:ext cx="2514600" cy="506412"/>
            </p14:xfrm>
          </p:contentPart>
        </mc:Choice>
        <mc:Fallback xmlns="">
          <p:pic>
            <p:nvPicPr>
              <p:cNvPr id="174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94860" y="3318190"/>
                <a:ext cx="2535840" cy="52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3413" y="4171950"/>
              <a:ext cx="2122487" cy="66675"/>
            </p14:xfrm>
          </p:contentPart>
        </mc:Choice>
        <mc:Fallback xmlns="">
          <p:pic>
            <p:nvPicPr>
              <p:cNvPr id="174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8013" y="4164064"/>
                <a:ext cx="2140846" cy="85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4141788"/>
              <a:ext cx="1844675" cy="38100"/>
            </p14:xfrm>
          </p:contentPart>
        </mc:Choice>
        <mc:Fallback xmlns="">
          <p:pic>
            <p:nvPicPr>
              <p:cNvPr id="174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6168" y="4129208"/>
                <a:ext cx="1860515" cy="6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6325" y="4257675"/>
              <a:ext cx="2235200" cy="433388"/>
            </p14:xfrm>
          </p:contentPart>
        </mc:Choice>
        <mc:Fallback xmlns="">
          <p:pic>
            <p:nvPicPr>
              <p:cNvPr id="174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6245" y="4247236"/>
                <a:ext cx="2256440" cy="44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8538" y="4443413"/>
              <a:ext cx="962025" cy="254000"/>
            </p14:xfrm>
          </p:contentPart>
        </mc:Choice>
        <mc:Fallback xmlns="">
          <p:pic>
            <p:nvPicPr>
              <p:cNvPr id="174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9897" y="4435138"/>
                <a:ext cx="980747" cy="2719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712D3-2EEF-4781-8EEC-A301836C602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derivations</a:t>
            </a:r>
          </a:p>
        </p:txBody>
      </p:sp>
      <p:sp>
        <p:nvSpPr>
          <p:cNvPr id="18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58200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smtClean="0"/>
              <a:t>a ← e ∧ f. 		a ←  b ∧ c.		b ← k ∧ f.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c ← e.			d ← k.		 	e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f ← j ∧ e.	 	f  ← c. 			j ← c.</a:t>
            </a:r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	             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    </a:t>
            </a:r>
          </a:p>
        </p:txBody>
      </p:sp>
      <p:sp>
        <p:nvSpPr>
          <p:cNvPr id="18450" name="Rectangle 4"/>
          <p:cNvSpPr>
            <a:spLocks noChangeArrowheads="1"/>
          </p:cNvSpPr>
          <p:nvPr/>
        </p:nvSpPr>
        <p:spPr bwMode="auto">
          <a:xfrm>
            <a:off x="250825" y="2133600"/>
            <a:ext cx="86550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Query: a </a:t>
            </a:r>
            <a:r>
              <a:rPr lang="en-US" sz="2400">
                <a:latin typeface="Courier New" pitchFamily="49" charset="0"/>
              </a:rPr>
              <a:t>(two ways)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1" name="Rectangle 5"/>
          <p:cNvSpPr>
            <a:spLocks noChangeArrowheads="1"/>
          </p:cNvSpPr>
          <p:nvPr/>
        </p:nvSpPr>
        <p:spPr bwMode="auto">
          <a:xfrm>
            <a:off x="488950" y="397668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baseline="-25000" dirty="0">
                <a:latin typeface="Arial Unicode MS" pitchFamily="34" charset="-128"/>
              </a:rPr>
              <a:t>			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395288" y="2636838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4" name="Rectangle 8"/>
          <p:cNvSpPr>
            <a:spLocks noChangeArrowheads="1"/>
          </p:cNvSpPr>
          <p:nvPr/>
        </p:nvSpPr>
        <p:spPr bwMode="auto">
          <a:xfrm>
            <a:off x="5867400" y="25654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1058863"/>
              <a:ext cx="476250" cy="315912"/>
            </p14:xfrm>
          </p:contentPart>
        </mc:Choice>
        <mc:Fallback xmlns=""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5473" y="1055625"/>
                <a:ext cx="489209" cy="32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5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" y="330200"/>
              <a:ext cx="1485900" cy="863600"/>
            </p14:xfrm>
          </p:contentPart>
        </mc:Choice>
        <mc:Fallback xmlns="">
          <p:pic>
            <p:nvPicPr>
              <p:cNvPr id="1845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521" y="325520"/>
                <a:ext cx="1503178" cy="876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5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771525"/>
              <a:ext cx="1693863" cy="427038"/>
            </p14:xfrm>
          </p:contentPart>
        </mc:Choice>
        <mc:Fallback xmlns="">
          <p:pic>
            <p:nvPicPr>
              <p:cNvPr id="1845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3130" y="763250"/>
                <a:ext cx="1709344" cy="44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5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3" y="2565400"/>
              <a:ext cx="1497012" cy="454025"/>
            </p14:xfrm>
          </p:contentPart>
        </mc:Choice>
        <mc:Fallback xmlns="">
          <p:pic>
            <p:nvPicPr>
              <p:cNvPr id="1845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032" y="2556399"/>
                <a:ext cx="1509973" cy="468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6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3197225"/>
              <a:ext cx="155575" cy="150813"/>
            </p14:xfrm>
          </p:contentPart>
        </mc:Choice>
        <mc:Fallback xmlns="">
          <p:pic>
            <p:nvPicPr>
              <p:cNvPr id="1846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4967" y="3190386"/>
                <a:ext cx="166379" cy="16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6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4900" y="3163888"/>
              <a:ext cx="312738" cy="244475"/>
            </p14:xfrm>
          </p:contentPart>
        </mc:Choice>
        <mc:Fallback xmlns="">
          <p:pic>
            <p:nvPicPr>
              <p:cNvPr id="1846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6263" y="3155607"/>
                <a:ext cx="329293" cy="2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6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3663950"/>
              <a:ext cx="90487" cy="160338"/>
            </p14:xfrm>
          </p:contentPart>
        </mc:Choice>
        <mc:Fallback xmlns="">
          <p:pic>
            <p:nvPicPr>
              <p:cNvPr id="1846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811" y="3656383"/>
                <a:ext cx="103414" cy="172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6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3616325"/>
              <a:ext cx="282575" cy="292100"/>
            </p14:xfrm>
          </p:contentPart>
        </mc:Choice>
        <mc:Fallback xmlns="">
          <p:pic>
            <p:nvPicPr>
              <p:cNvPr id="1846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0876" y="3607681"/>
                <a:ext cx="296974" cy="311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7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3013075"/>
              <a:ext cx="122238" cy="144463"/>
            </p14:xfrm>
          </p:contentPart>
        </mc:Choice>
        <mc:Fallback xmlns="">
          <p:pic>
            <p:nvPicPr>
              <p:cNvPr id="1847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2540" y="3006230"/>
                <a:ext cx="133743" cy="158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7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995613"/>
              <a:ext cx="365125" cy="204787"/>
            </p14:xfrm>
          </p:contentPart>
        </mc:Choice>
        <mc:Fallback xmlns="">
          <p:pic>
            <p:nvPicPr>
              <p:cNvPr id="1847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7926" y="2986615"/>
                <a:ext cx="383272" cy="22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7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2150" y="2873375"/>
              <a:ext cx="896938" cy="412750"/>
            </p14:xfrm>
          </p:contentPart>
        </mc:Choice>
        <mc:Fallback xmlns="">
          <p:pic>
            <p:nvPicPr>
              <p:cNvPr id="1847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32788" y="2865818"/>
                <a:ext cx="916742" cy="430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3683000"/>
              <a:ext cx="109538" cy="190500"/>
            </p14:xfrm>
          </p:contentPart>
        </mc:Choice>
        <mc:Fallback xmlns="">
          <p:pic>
            <p:nvPicPr>
              <p:cNvPr id="184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92757" y="3679759"/>
                <a:ext cx="115663" cy="196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7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3738563"/>
              <a:ext cx="309562" cy="298450"/>
            </p14:xfrm>
          </p:contentPart>
        </mc:Choice>
        <mc:Fallback xmlns="">
          <p:pic>
            <p:nvPicPr>
              <p:cNvPr id="1847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59473" y="3728843"/>
                <a:ext cx="319641" cy="317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7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6750" y="3281363"/>
              <a:ext cx="312738" cy="752475"/>
            </p14:xfrm>
          </p:contentPart>
        </mc:Choice>
        <mc:Fallback xmlns="">
          <p:pic>
            <p:nvPicPr>
              <p:cNvPr id="1847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05594" y="3273442"/>
                <a:ext cx="333611" cy="771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3338513"/>
              <a:ext cx="136525" cy="133350"/>
            </p14:xfrm>
          </p:contentPart>
        </mc:Choice>
        <mc:Fallback xmlns="">
          <p:pic>
            <p:nvPicPr>
              <p:cNvPr id="184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04377" y="3332762"/>
                <a:ext cx="143729" cy="14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7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3324225"/>
              <a:ext cx="315913" cy="304800"/>
            </p14:xfrm>
          </p:contentPart>
        </mc:Choice>
        <mc:Fallback xmlns="">
          <p:pic>
            <p:nvPicPr>
              <p:cNvPr id="1847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98082" y="3314869"/>
                <a:ext cx="325268" cy="323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7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5213" y="4143375"/>
              <a:ext cx="661987" cy="361950"/>
            </p14:xfrm>
          </p:contentPart>
        </mc:Choice>
        <mc:Fallback xmlns="">
          <p:pic>
            <p:nvPicPr>
              <p:cNvPr id="1847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37654" y="4139053"/>
                <a:ext cx="676386" cy="377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47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6438" y="4222750"/>
              <a:ext cx="247650" cy="211138"/>
            </p14:xfrm>
          </p:contentPart>
        </mc:Choice>
        <mc:Fallback xmlns="">
          <p:pic>
            <p:nvPicPr>
              <p:cNvPr id="1847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44919" y="4211941"/>
                <a:ext cx="262048" cy="233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48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5850" y="4606925"/>
              <a:ext cx="1181100" cy="301625"/>
            </p14:xfrm>
          </p:contentPart>
        </mc:Choice>
        <mc:Fallback xmlns="">
          <p:pic>
            <p:nvPicPr>
              <p:cNvPr id="1848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57570" y="4596127"/>
                <a:ext cx="1192619" cy="31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48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4848225"/>
              <a:ext cx="69850" cy="9525"/>
            </p14:xfrm>
          </p:contentPart>
        </mc:Choice>
        <mc:Fallback xmlns="">
          <p:pic>
            <p:nvPicPr>
              <p:cNvPr id="1848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51312" y="4844562"/>
                <a:ext cx="7669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48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4848225"/>
              <a:ext cx="46037" cy="9525"/>
            </p14:xfrm>
          </p:contentPart>
        </mc:Choice>
        <mc:Fallback xmlns="">
          <p:pic>
            <p:nvPicPr>
              <p:cNvPr id="1848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61747" y="4843829"/>
                <a:ext cx="54309" cy="1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8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1235075"/>
              <a:ext cx="496888" cy="330200"/>
            </p14:xfrm>
          </p:contentPart>
        </mc:Choice>
        <mc:Fallback xmlns="">
          <p:pic>
            <p:nvPicPr>
              <p:cNvPr id="1848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81024" y="1231114"/>
                <a:ext cx="511651" cy="34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48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752475"/>
              <a:ext cx="7016750" cy="1265238"/>
            </p14:xfrm>
          </p:contentPart>
        </mc:Choice>
        <mc:Fallback xmlns="">
          <p:pic>
            <p:nvPicPr>
              <p:cNvPr id="1848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3020" y="747436"/>
                <a:ext cx="7030430" cy="1278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8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963" y="1166813"/>
              <a:ext cx="1130300" cy="490537"/>
            </p14:xfrm>
          </p:contentPart>
        </mc:Choice>
        <mc:Fallback xmlns="">
          <p:pic>
            <p:nvPicPr>
              <p:cNvPr id="1848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2562" y="1161771"/>
                <a:ext cx="1143983" cy="503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1503363"/>
              <a:ext cx="1385888" cy="585787"/>
            </p14:xfrm>
          </p:contentPart>
        </mc:Choice>
        <mc:Fallback xmlns=""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33571" y="1497242"/>
                <a:ext cx="1401007" cy="599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49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2686050"/>
              <a:ext cx="104775" cy="2362200"/>
            </p14:xfrm>
          </p:contentPart>
        </mc:Choice>
        <mc:Fallback xmlns="">
          <p:pic>
            <p:nvPicPr>
              <p:cNvPr id="1849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22099" y="2682810"/>
                <a:ext cx="114496" cy="23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9913" y="2479675"/>
              <a:ext cx="2898775" cy="2789238"/>
            </p14:xfrm>
          </p:contentPart>
        </mc:Choice>
        <mc:Fallback xmlns=""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46673" y="2473555"/>
                <a:ext cx="2910655" cy="280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49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3074988"/>
              <a:ext cx="714375" cy="250825"/>
            </p14:xfrm>
          </p:contentPart>
        </mc:Choice>
        <mc:Fallback xmlns="">
          <p:pic>
            <p:nvPicPr>
              <p:cNvPr id="1849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55262" y="3070663"/>
                <a:ext cx="732369" cy="2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9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2636838"/>
              <a:ext cx="481012" cy="879475"/>
            </p14:xfrm>
          </p:contentPart>
        </mc:Choice>
        <mc:Fallback xmlns="">
          <p:pic>
            <p:nvPicPr>
              <p:cNvPr id="1849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72127" y="2631798"/>
                <a:ext cx="493973" cy="887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49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6700" y="3559175"/>
              <a:ext cx="1250950" cy="323850"/>
            </p14:xfrm>
          </p:contentPart>
        </mc:Choice>
        <mc:Fallback xmlns="">
          <p:pic>
            <p:nvPicPr>
              <p:cNvPr id="1849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30220" y="3554497"/>
                <a:ext cx="1267869" cy="334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50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2638" y="2582863"/>
              <a:ext cx="173037" cy="174625"/>
            </p14:xfrm>
          </p:contentPart>
        </mc:Choice>
        <mc:Fallback xmlns="">
          <p:pic>
            <p:nvPicPr>
              <p:cNvPr id="1850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17961" y="2578182"/>
                <a:ext cx="180592" cy="18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50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0138" y="2566988"/>
              <a:ext cx="903287" cy="173037"/>
            </p14:xfrm>
          </p:contentPart>
        </mc:Choice>
        <mc:Fallback xmlns="">
          <p:pic>
            <p:nvPicPr>
              <p:cNvPr id="1850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31498" y="2563383"/>
                <a:ext cx="914808" cy="18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50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2557463"/>
              <a:ext cx="277812" cy="215900"/>
            </p14:xfrm>
          </p:contentPart>
        </mc:Choice>
        <mc:Fallback xmlns="">
          <p:pic>
            <p:nvPicPr>
              <p:cNvPr id="1850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04651" y="2552065"/>
                <a:ext cx="288968" cy="229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50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2879725"/>
              <a:ext cx="1403350" cy="241300"/>
            </p14:xfrm>
          </p:contentPart>
        </mc:Choice>
        <mc:Fallback xmlns="">
          <p:pic>
            <p:nvPicPr>
              <p:cNvPr id="1850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4080" y="2872522"/>
                <a:ext cx="1421351" cy="252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50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3298825"/>
              <a:ext cx="242888" cy="120650"/>
            </p14:xfrm>
          </p:contentPart>
        </mc:Choice>
        <mc:Fallback xmlns="">
          <p:pic>
            <p:nvPicPr>
              <p:cNvPr id="1850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43284" y="3292721"/>
                <a:ext cx="260160" cy="137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50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3255963"/>
              <a:ext cx="523875" cy="188912"/>
            </p14:xfrm>
          </p:contentPart>
        </mc:Choice>
        <mc:Fallback xmlns="">
          <p:pic>
            <p:nvPicPr>
              <p:cNvPr id="1850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8299" y="3251276"/>
                <a:ext cx="538997" cy="20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50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3249613"/>
              <a:ext cx="463550" cy="274637"/>
            </p14:xfrm>
          </p:contentPart>
        </mc:Choice>
        <mc:Fallback xmlns="">
          <p:pic>
            <p:nvPicPr>
              <p:cNvPr id="1850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20936" y="3241334"/>
                <a:ext cx="480105" cy="2937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712D3-2EEF-4781-8EEC-A301836C602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derivations</a:t>
            </a:r>
          </a:p>
        </p:txBody>
      </p:sp>
      <p:sp>
        <p:nvSpPr>
          <p:cNvPr id="18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58200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k ← e. 		            a ←  b ∧ c.		b ← k ∧ f.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c ← e.			d ← k.		 	e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f ← j ∧ e.	 	f  ← c. 			j ← c.</a:t>
            </a:r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		             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dirty="0" smtClean="0"/>
              <a:t>	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dirty="0" smtClean="0"/>
              <a:t>    </a:t>
            </a:r>
          </a:p>
        </p:txBody>
      </p:sp>
      <p:sp>
        <p:nvSpPr>
          <p:cNvPr id="18451" name="Rectangle 5"/>
          <p:cNvSpPr>
            <a:spLocks noChangeArrowheads="1"/>
          </p:cNvSpPr>
          <p:nvPr/>
        </p:nvSpPr>
        <p:spPr bwMode="auto">
          <a:xfrm>
            <a:off x="488950" y="397668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baseline="-25000">
                <a:latin typeface="Arial Unicode MS" pitchFamily="34" charset="-128"/>
              </a:rPr>
              <a:t>			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1058863"/>
              <a:ext cx="476250" cy="315912"/>
            </p14:xfrm>
          </p:contentPart>
        </mc:Choice>
        <mc:Fallback xmlns=""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5473" y="1055625"/>
                <a:ext cx="489209" cy="329945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3" y="5082941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250825" y="2550319"/>
            <a:ext cx="8027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Query: b </a:t>
            </a:r>
            <a:r>
              <a:rPr lang="en-US" sz="2400" i="1" dirty="0"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400" i="1" dirty="0">
                <a:latin typeface="+mj-lt"/>
                <a:ea typeface="Arial Unicode MS" pitchFamily="34" charset="-128"/>
                <a:cs typeface="Arial Unicode MS" pitchFamily="34" charset="-128"/>
              </a:rPr>
              <a:t>e</a:t>
            </a:r>
            <a:endParaRPr lang="en-US" sz="2400" i="1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		          </a:t>
            </a:r>
            <a:endParaRPr lang="en-US" sz="8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1954627" y="5029845"/>
            <a:ext cx="3100529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A. Provable by TD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6325222" y="5029845"/>
            <a:ext cx="230223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B. It depends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031830" y="5772784"/>
            <a:ext cx="378020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C. Not Provable by TD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EC90E3-E7AF-4423-B6B5-BFD51BBF3B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Course Big Picture</a:t>
            </a:r>
          </a:p>
        </p:txBody>
      </p:sp>
      <p:sp>
        <p:nvSpPr>
          <p:cNvPr id="19474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94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9476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19477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Inference</a:t>
            </a:r>
          </a:p>
        </p:txBody>
      </p:sp>
      <p:sp>
        <p:nvSpPr>
          <p:cNvPr id="19478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9479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9480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9481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4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9485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6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7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9488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9489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9490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9491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94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9495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9496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9497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9498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9499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9500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02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9503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9504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1945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1945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1946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1946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6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1946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747713"/>
              <a:ext cx="4313238" cy="2262187"/>
            </p14:xfrm>
          </p:contentPart>
        </mc:Choice>
        <mc:Fallback xmlns="">
          <p:pic>
            <p:nvPicPr>
              <p:cNvPr id="194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9930" y="737993"/>
                <a:ext cx="4335918" cy="228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194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194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194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1228725"/>
              <a:ext cx="1958975" cy="409575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1561" y="1218195"/>
                <a:ext cx="1980573" cy="431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4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4065588"/>
              <a:ext cx="376237" cy="249237"/>
            </p14:xfrm>
          </p:contentPart>
        </mc:Choice>
        <mc:Fallback xmlns="">
          <p:pic>
            <p:nvPicPr>
              <p:cNvPr id="194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5307" y="4056237"/>
                <a:ext cx="396399" cy="2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5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9138" y="3762375"/>
              <a:ext cx="1416050" cy="574675"/>
            </p14:xfrm>
          </p:contentPart>
        </mc:Choice>
        <mc:Fallback xmlns="">
          <p:pic>
            <p:nvPicPr>
              <p:cNvPr id="195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47617" y="3750853"/>
                <a:ext cx="1438013" cy="59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FD0CA2-5ED0-466B-A791-94C7A28ED78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State: </a:t>
            </a:r>
            <a:r>
              <a:rPr lang="en-US" sz="1400" dirty="0" smtClean="0"/>
              <a:t>assignments of values to a subset of the variables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4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test: </a:t>
            </a:r>
            <a:r>
              <a:rPr lang="en-US" sz="14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Solution: </a:t>
            </a:r>
            <a:r>
              <a:rPr lang="en-US" sz="14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4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 </a:t>
            </a:r>
            <a:r>
              <a:rPr lang="en-US" sz="1400" dirty="0" smtClean="0"/>
              <a:t>possible world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 </a:t>
            </a:r>
            <a:r>
              <a:rPr lang="en-US" sz="1400" dirty="0" smtClean="0"/>
              <a:t>states resulting from valid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 </a:t>
            </a:r>
            <a:r>
              <a:rPr lang="en-US" sz="1400" dirty="0" smtClean="0"/>
              <a:t>assignment to subset of </a:t>
            </a:r>
            <a:r>
              <a:rPr lang="en-US" sz="1400" dirty="0" err="1" smtClean="0"/>
              <a:t>vars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 </a:t>
            </a:r>
            <a:r>
              <a:rPr lang="en-US" sz="1400" dirty="0" smtClean="0"/>
              <a:t>sequence of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 </a:t>
            </a:r>
            <a:r>
              <a:rPr lang="en-US" sz="1400" dirty="0" smtClean="0"/>
              <a:t>empty-delete-list (solve simplified problem)</a:t>
            </a: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Logical 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 </a:t>
            </a:r>
            <a:r>
              <a:rPr lang="en-US" dirty="0" smtClean="0"/>
              <a:t>answer clause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 </a:t>
            </a:r>
            <a:r>
              <a:rPr lang="en-US" dirty="0" smtClean="0"/>
              <a:t>states resulting from substituting one atom with all the clauses of which it is the head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 </a:t>
            </a:r>
            <a:r>
              <a:rPr lang="en-US" dirty="0" smtClean="0"/>
              <a:t>empty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answer clause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</a:t>
            </a:r>
            <a:r>
              <a:rPr lang="en-US" dirty="0" smtClean="0"/>
              <a:t>start state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Heuristic function </a:t>
            </a:r>
            <a:r>
              <a:rPr lang="en-US" dirty="0" smtClean="0"/>
              <a:t>….. </a:t>
            </a:r>
            <a:r>
              <a:rPr lang="en-US" i="1" dirty="0" smtClean="0"/>
              <a:t>(next time)</a:t>
            </a:r>
            <a:endParaRPr lang="en-US" sz="32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813175"/>
              <a:ext cx="2709863" cy="2670175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5555" y="3802736"/>
                <a:ext cx="2724624" cy="26946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444739C-8CC8-4160-B9DD-069FECF5419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Model a relatively simple domain with propositional definite clause logic (PDCL)</a:t>
            </a:r>
          </a:p>
          <a:p>
            <a:pPr eaLnBrk="1" hangingPunct="1">
              <a:buFontTx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Trace query derivation using SLD resolution rule of inference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4C05403-571C-497B-A312-C89E9981548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/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Using Logic to Model a Domain (Electrical System)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Reasoning/Proofs (in the Electrical Domain)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Top-Down Proof Procedure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618038"/>
              <a:ext cx="390525" cy="879475"/>
            </p14:xfrm>
          </p:contentPart>
        </mc:Choice>
        <mc:Fallback xmlns=""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3806" y="4610478"/>
                <a:ext cx="407802" cy="89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4841875"/>
              <a:ext cx="482600" cy="414338"/>
            </p14:xfrm>
          </p:contentPart>
        </mc:Choice>
        <mc:Fallback xmlns=""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9773" y="4830716"/>
                <a:ext cx="504569" cy="4341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5CC68C-C126-4C83-8AC4-106FC7AC1B4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700" y="142875"/>
            <a:ext cx="9124950" cy="685800"/>
          </a:xfrm>
        </p:spPr>
        <p:txBody>
          <a:bodyPr/>
          <a:lstStyle/>
          <a:p>
            <a:pPr eaLnBrk="1" hangingPunct="1"/>
            <a:r>
              <a:rPr lang="en-US" smtClean="0"/>
              <a:t>Soundness &amp; completeness of proof procedures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A proof procedure X is sound …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A proof procedure X is complete….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err="1" smtClean="0"/>
              <a:t>BottomUp</a:t>
            </a:r>
            <a:r>
              <a:rPr lang="en-US" dirty="0" smtClean="0"/>
              <a:t> for PDCL is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We proved this in general even for domains represented by </a:t>
            </a:r>
            <a:r>
              <a:rPr lang="en-US" b="1" dirty="0" smtClean="0"/>
              <a:t>thousands of propositions </a:t>
            </a:r>
            <a:r>
              <a:rPr lang="en-US" dirty="0" smtClean="0"/>
              <a:t>and corresponding </a:t>
            </a:r>
            <a:r>
              <a:rPr lang="en-US" b="1" dirty="0" smtClean="0"/>
              <a:t>KB with millions of definite clauses </a:t>
            </a:r>
            <a:r>
              <a:rPr lang="en-US" dirty="0" smtClean="0"/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4588" y="1843088"/>
              <a:ext cx="1595437" cy="441325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2068" y="1839488"/>
                <a:ext cx="1609479" cy="454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7538" y="1509713"/>
              <a:ext cx="2525712" cy="703262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1778" y="1503235"/>
                <a:ext cx="2542632" cy="720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7600" y="3105150"/>
              <a:ext cx="1649413" cy="331788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2560" y="3096154"/>
                <a:ext cx="1664892" cy="352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3073400"/>
              <a:ext cx="2490788" cy="447675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2625" y="3068002"/>
                <a:ext cx="2505908" cy="45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8725" y="4238625"/>
              <a:ext cx="1152525" cy="258763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88644" y="4228188"/>
                <a:ext cx="1165487" cy="280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4152900"/>
              <a:ext cx="274637" cy="384175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3060" y="4141738"/>
                <a:ext cx="290475" cy="407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3263" y="4073525"/>
              <a:ext cx="1793875" cy="474663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1741" y="4066328"/>
                <a:ext cx="1816920" cy="49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3736975"/>
              <a:ext cx="533400" cy="231775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84482" y="3727243"/>
                <a:ext cx="552476" cy="25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3590925"/>
              <a:ext cx="1860550" cy="601663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315" y="3581923"/>
                <a:ext cx="1878191" cy="61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5150" y="5283200"/>
              <a:ext cx="5392738" cy="750888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98670" y="5274197"/>
                <a:ext cx="5409658" cy="770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2359025"/>
              <a:ext cx="1776413" cy="93663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3905" y="2354702"/>
                <a:ext cx="1787214" cy="1033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0E0D37-7E08-4844-AC12-78359975140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smtClean="0"/>
              <a:t>Using PDCL Logic </a:t>
            </a:r>
            <a:r>
              <a:rPr lang="en-US" sz="4000" dirty="0" smtClean="0"/>
              <a:t>to Model a Domain (Electrical System)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Reasoning/Proofs (in the Electrical Domain)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Top-Down Proof Procedure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195294-2E04-46F9-B99D-085380D1A18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Environment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16013" y="815975"/>
          <a:ext cx="7056437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15975"/>
                        <a:ext cx="7056437" cy="547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6948488" y="3068638"/>
            <a:ext cx="565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34" charset="0"/>
              </a:rPr>
              <a:t>/ up</a:t>
            </a:r>
          </a:p>
        </p:txBody>
      </p:sp>
      <p:sp>
        <p:nvSpPr>
          <p:cNvPr id="4110" name="Text Box 5"/>
          <p:cNvSpPr txBox="1">
            <a:spLocks noChangeArrowheads="1"/>
          </p:cNvSpPr>
          <p:nvPr/>
        </p:nvSpPr>
        <p:spPr bwMode="auto">
          <a:xfrm>
            <a:off x="7019925" y="2492375"/>
            <a:ext cx="792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34" charset="0"/>
              </a:rPr>
              <a:t>/down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605088"/>
              <a:ext cx="125412" cy="71437"/>
            </p14:xfrm>
          </p:contentPart>
        </mc:Choice>
        <mc:Fallback xmlns="">
          <p:pic>
            <p:nvPicPr>
              <p:cNvPr id="4099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0693" y="2595707"/>
                <a:ext cx="144152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27675"/>
              <a:ext cx="1841500" cy="661988"/>
            </p14:xfrm>
          </p:contentPart>
        </mc:Choice>
        <mc:Fallback xmlns="">
          <p:pic>
            <p:nvPicPr>
              <p:cNvPr id="410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6639" y="5518316"/>
                <a:ext cx="1860221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5125" y="1903413"/>
              <a:ext cx="312738" cy="192087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6488" y="1894403"/>
                <a:ext cx="327133" cy="20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6075" y="2665413"/>
              <a:ext cx="309563" cy="250825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61030" y="2656057"/>
                <a:ext cx="321455" cy="262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3792538"/>
              <a:ext cx="327025" cy="231775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52241" y="3781021"/>
                <a:ext cx="337470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4654550"/>
              <a:ext cx="361950" cy="242888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1613" y="4643755"/>
                <a:ext cx="370594" cy="25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25" y="5927725"/>
              <a:ext cx="368300" cy="236538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48044" y="5917332"/>
                <a:ext cx="389541" cy="2594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E3CDB68-9358-4659-8B1C-80AC4893B5B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define relevant propositions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27088" y="712788"/>
          <a:ext cx="6192837" cy="39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12788"/>
                        <a:ext cx="6192837" cy="395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Text Box 4"/>
          <p:cNvSpPr txBox="1">
            <a:spLocks noChangeArrowheads="1"/>
          </p:cNvSpPr>
          <p:nvPr/>
        </p:nvSpPr>
        <p:spPr bwMode="auto">
          <a:xfrm>
            <a:off x="5724525" y="24209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5145" name="Text Box 5"/>
          <p:cNvSpPr txBox="1">
            <a:spLocks noChangeArrowheads="1"/>
          </p:cNvSpPr>
          <p:nvPr/>
        </p:nvSpPr>
        <p:spPr bwMode="auto">
          <a:xfrm>
            <a:off x="5724525" y="1916113"/>
            <a:ext cx="585788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5146" name="Rectangle 6"/>
          <p:cNvSpPr>
            <a:spLocks noChangeArrowheads="1"/>
          </p:cNvSpPr>
          <p:nvPr/>
        </p:nvSpPr>
        <p:spPr bwMode="auto">
          <a:xfrm>
            <a:off x="214313" y="4500563"/>
            <a:ext cx="64087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wire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circuit breaker </a:t>
            </a:r>
            <a:r>
              <a:rPr lang="en-US" sz="2400" i="1">
                <a:latin typeface="Arial Unicode MS" pitchFamily="34" charset="-128"/>
              </a:rPr>
              <a:t>cb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switch </a:t>
            </a:r>
            <a:r>
              <a:rPr lang="en-US" sz="2400" i="1">
                <a:latin typeface="Arial Unicode MS" pitchFamily="34" charset="-128"/>
              </a:rPr>
              <a:t>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light  </a:t>
            </a:r>
            <a:r>
              <a:rPr lang="en-US" sz="2400" i="1">
                <a:latin typeface="Arial Unicode MS" pitchFamily="34" charset="-128"/>
              </a:rPr>
              <a:t>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outlet </a:t>
            </a:r>
            <a:r>
              <a:rPr lang="en-US" sz="2400" i="1">
                <a:latin typeface="Arial Unicode MS" pitchFamily="34" charset="-128"/>
              </a:rPr>
              <a:t>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7667625" y="4437063"/>
            <a:ext cx="14763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7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3 x 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6372225" y="3284538"/>
            <a:ext cx="27717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How many interpretations?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" y="3473450"/>
              <a:ext cx="701675" cy="534988"/>
            </p14:xfrm>
          </p:contentPart>
        </mc:Choice>
        <mc:Fallback xmlns="">
          <p:pic>
            <p:nvPicPr>
              <p:cNvPr id="512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719" y="3464090"/>
                <a:ext cx="720386" cy="55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038" y="5561013"/>
              <a:ext cx="249237" cy="311150"/>
            </p14:xfrm>
          </p:contentPart>
        </mc:Choice>
        <mc:Fallback xmlns="">
          <p:pic>
            <p:nvPicPr>
              <p:cNvPr id="513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8091" y="5549849"/>
                <a:ext cx="268020" cy="333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565150"/>
              <a:ext cx="6743700" cy="884238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1025" y="558309"/>
                <a:ext cx="6757020" cy="893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6175" y="1458913"/>
              <a:ext cx="300038" cy="285750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7901" y="1448823"/>
                <a:ext cx="318386" cy="30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8788" y="1784350"/>
              <a:ext cx="1479550" cy="2917825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4468" y="1781830"/>
                <a:ext cx="1489270" cy="292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4263" y="2044700"/>
              <a:ext cx="989012" cy="1096963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5988" y="2036420"/>
                <a:ext cx="1006281" cy="1114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9525" y="4824413"/>
              <a:ext cx="246063" cy="23812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43769" y="4812146"/>
                <a:ext cx="264050" cy="45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4521200"/>
              <a:ext cx="938212" cy="312738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22627" y="4512563"/>
                <a:ext cx="953693" cy="33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2463" y="4935538"/>
              <a:ext cx="1054100" cy="358775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54183" y="4926533"/>
                <a:ext cx="1065260" cy="378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5359400"/>
              <a:ext cx="971550" cy="244475"/>
            </p14:xfrm>
          </p:contentPart>
        </mc:Choice>
        <mc:Fallback xmlns=""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31101" y="5348959"/>
                <a:ext cx="989188" cy="264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5800" y="5338763"/>
              <a:ext cx="1311275" cy="365125"/>
            </p14:xfrm>
          </p:contentPart>
        </mc:Choice>
        <mc:Fallback xmlns="">
          <p:pic>
            <p:nvPicPr>
              <p:cNvPr id="51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92200" y="5328321"/>
                <a:ext cx="1317756" cy="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26100"/>
              <a:ext cx="1130300" cy="284163"/>
            </p14:xfrm>
          </p:contentPart>
        </mc:Choice>
        <mc:Fallback xmlns="">
          <p:pic>
            <p:nvPicPr>
              <p:cNvPr id="51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5986" y="5617816"/>
                <a:ext cx="1143259" cy="302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3088" y="6007100"/>
              <a:ext cx="909637" cy="285750"/>
            </p14:xfrm>
          </p:contentPart>
        </mc:Choice>
        <mc:Fallback xmlns="">
          <p:pic>
            <p:nvPicPr>
              <p:cNvPr id="51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04089" y="5998823"/>
                <a:ext cx="930155" cy="304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4749800"/>
              <a:ext cx="660400" cy="14288"/>
            </p14:xfrm>
          </p:contentPart>
        </mc:Choice>
        <mc:Fallback xmlns="">
          <p:pic>
            <p:nvPicPr>
              <p:cNvPr id="51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45721" y="4741942"/>
                <a:ext cx="672276" cy="3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5114925"/>
              <a:ext cx="1090613" cy="404813"/>
            </p14:xfrm>
          </p:contentPart>
        </mc:Choice>
        <mc:Fallback xmlns="">
          <p:pic>
            <p:nvPicPr>
              <p:cNvPr id="51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68734" y="5104120"/>
                <a:ext cx="1109696" cy="426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5873750"/>
              <a:ext cx="566738" cy="33338"/>
            </p14:xfrm>
          </p:contentPart>
        </mc:Choice>
        <mc:Fallback xmlns="">
          <p:pic>
            <p:nvPicPr>
              <p:cNvPr id="51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92399" y="5865505"/>
                <a:ext cx="583301" cy="4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6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4300" y="6245225"/>
              <a:ext cx="619125" cy="31750"/>
            </p14:xfrm>
          </p:contentPart>
        </mc:Choice>
        <mc:Fallback xmlns="">
          <p:pic>
            <p:nvPicPr>
              <p:cNvPr id="516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23501" y="6234401"/>
                <a:ext cx="641802" cy="52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4464050"/>
              <a:ext cx="276225" cy="1979613"/>
            </p14:xfrm>
          </p:contentPart>
        </mc:Choice>
        <mc:Fallback xmlns="">
          <p:pic>
            <p:nvPicPr>
              <p:cNvPr id="51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21966" y="4460810"/>
                <a:ext cx="283788" cy="1993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5176838"/>
              <a:ext cx="566738" cy="479425"/>
            </p14:xfrm>
          </p:contentPart>
        </mc:Choice>
        <mc:Fallback xmlns="">
          <p:pic>
            <p:nvPicPr>
              <p:cNvPr id="51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15889" y="5167480"/>
                <a:ext cx="584381" cy="497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" y="1525588"/>
              <a:ext cx="96838" cy="2278062"/>
            </p14:xfrm>
          </p:contentPart>
        </mc:Choice>
        <mc:Fallback xmlns="">
          <p:pic>
            <p:nvPicPr>
              <p:cNvPr id="51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374" y="1523068"/>
                <a:ext cx="104699" cy="2284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4138613"/>
              <a:ext cx="1679575" cy="266700"/>
            </p14:xfrm>
          </p:contentPart>
        </mc:Choice>
        <mc:Fallback xmlns="">
          <p:pic>
            <p:nvPicPr>
              <p:cNvPr id="51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3673" y="4135374"/>
                <a:ext cx="1685696" cy="28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8" y="1341438"/>
              <a:ext cx="2835275" cy="117475"/>
            </p14:xfrm>
          </p:contentPart>
        </mc:Choice>
        <mc:Fallback xmlns="">
          <p:pic>
            <p:nvPicPr>
              <p:cNvPr id="51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61518" y="1338195"/>
                <a:ext cx="2841395" cy="12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1163" y="3025775"/>
              <a:ext cx="982662" cy="315913"/>
            </p14:xfrm>
          </p:contentPart>
        </mc:Choice>
        <mc:Fallback xmlns=""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24684" y="3022897"/>
                <a:ext cx="992021" cy="3241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5" grpId="0"/>
      <p:bldP spid="5498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B07490-11C8-4195-ADB7-3385FE1BC9C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now tell system knowledge about how the domain works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27088" y="1127125"/>
          <a:ext cx="5545137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7125"/>
                        <a:ext cx="5545137" cy="354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4"/>
          <p:cNvSpPr txBox="1">
            <a:spLocks noChangeArrowheads="1"/>
          </p:cNvSpPr>
          <p:nvPr/>
        </p:nvSpPr>
        <p:spPr bwMode="auto">
          <a:xfrm>
            <a:off x="5364163" y="26368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6163" name="Text Box 5"/>
          <p:cNvSpPr txBox="1">
            <a:spLocks noChangeArrowheads="1"/>
          </p:cNvSpPr>
          <p:nvPr/>
        </p:nvSpPr>
        <p:spPr bwMode="auto">
          <a:xfrm>
            <a:off x="5364163" y="2205038"/>
            <a:ext cx="585787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6164" name="Rectangle 7"/>
          <p:cNvSpPr>
            <a:spLocks noChangeArrowheads="1"/>
          </p:cNvSpPr>
          <p:nvPr/>
        </p:nvSpPr>
        <p:spPr bwMode="auto">
          <a:xfrm>
            <a:off x="611188" y="4724400"/>
            <a:ext cx="52752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 ←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573338"/>
              <a:ext cx="184150" cy="134937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6824" y="2563982"/>
                <a:ext cx="202853" cy="15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1668463"/>
              <a:ext cx="1587" cy="22225"/>
            </p14:xfrm>
          </p:contentPart>
        </mc:Choice>
        <mc:Fallback xmlns="">
          <p:pic>
            <p:nvPicPr>
              <p:cNvPr id="614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5101" y="1659143"/>
                <a:ext cx="84111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3588" y="4716463"/>
              <a:ext cx="1236662" cy="265112"/>
            </p14:xfrm>
          </p:contentPart>
        </mc:Choice>
        <mc:Fallback xmlns="">
          <p:pic>
            <p:nvPicPr>
              <p:cNvPr id="6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7108" y="4713221"/>
                <a:ext cx="1253223" cy="281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5145088"/>
              <a:ext cx="684213" cy="233362"/>
            </p14:xfrm>
          </p:contentPart>
        </mc:Choice>
        <mc:Fallback xmlns="">
          <p:pic>
            <p:nvPicPr>
              <p:cNvPr id="6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4717" y="5135004"/>
                <a:ext cx="704369" cy="25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5154613"/>
              <a:ext cx="141287" cy="192087"/>
            </p14:xfrm>
          </p:contentPart>
        </mc:Choice>
        <mc:Fallback xmlns=""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0144" y="5144901"/>
                <a:ext cx="152821" cy="21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5056188"/>
              <a:ext cx="1257300" cy="255587"/>
            </p14:xfrm>
          </p:contentPart>
        </mc:Choice>
        <mc:Fallback xmlns=""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6452" y="5047548"/>
                <a:ext cx="1272058" cy="27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5338" y="5453063"/>
              <a:ext cx="1570037" cy="292100"/>
            </p14:xfrm>
          </p:contentPart>
        </mc:Choice>
        <mc:Fallback xmlns=""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8139" y="5442978"/>
                <a:ext cx="1590553" cy="31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5443538"/>
              <a:ext cx="1268413" cy="304800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53534" y="5433462"/>
                <a:ext cx="1292175" cy="32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3163" y="6172200"/>
              <a:ext cx="436562" cy="1587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70284" y="6163028"/>
                <a:ext cx="448439" cy="29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1063" y="5972175"/>
              <a:ext cx="877887" cy="274638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2784" y="5959921"/>
                <a:ext cx="899123" cy="299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3738" y="5934075"/>
              <a:ext cx="1463675" cy="306388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9778" y="5922927"/>
                <a:ext cx="1479874" cy="327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" y="1530350"/>
              <a:ext cx="2046288" cy="1957388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112" y="1525313"/>
                <a:ext cx="2063913" cy="19703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E60971-4FB5-49DA-8D11-7382F591AD8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how the domain works….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27088" y="712788"/>
          <a:ext cx="6408737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12788"/>
                        <a:ext cx="6408737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5940425" y="24209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5940425" y="1916113"/>
            <a:ext cx="585788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827088" y="4724400"/>
            <a:ext cx="52562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2975" y="5092700"/>
              <a:ext cx="11113" cy="7938"/>
            </p14:xfrm>
          </p:contentPart>
        </mc:Choice>
        <mc:Fallback xmlns=""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3344" y="5083319"/>
                <a:ext cx="30376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4683125"/>
              <a:ext cx="209550" cy="1609725"/>
            </p14:xfrm>
          </p:contentPart>
        </mc:Choice>
        <mc:Fallback xmlns=""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872" y="4680605"/>
                <a:ext cx="222152" cy="161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1292225"/>
              <a:ext cx="2470150" cy="2827338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508" y="1289705"/>
                <a:ext cx="2476270" cy="28327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46478</TotalTime>
  <Words>1836</Words>
  <Application>Microsoft Office PowerPoint</Application>
  <PresentationFormat>On-screen Show (4:3)</PresentationFormat>
  <Paragraphs>556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Acrobat Document</vt:lpstr>
      <vt:lpstr>PowerPoint Presentation</vt:lpstr>
      <vt:lpstr>Department of Computer Science Undergraduate Events  More details @ https://www.cs.ubc.ca/students/undergrad/life/upcoming-events </vt:lpstr>
      <vt:lpstr>Lecture Overview</vt:lpstr>
      <vt:lpstr>Soundness &amp; completeness of proof procedures</vt:lpstr>
      <vt:lpstr>Lecture Overview</vt:lpstr>
      <vt:lpstr>Electrical Environment</vt:lpstr>
      <vt:lpstr>Let’s define relevant propositions</vt:lpstr>
      <vt:lpstr>Let’s now tell system knowledge about how the domain works</vt:lpstr>
      <vt:lpstr>More on how the domain works….</vt:lpstr>
      <vt:lpstr>More on how the domain works….</vt:lpstr>
      <vt:lpstr>What else we may know about this domain?</vt:lpstr>
      <vt:lpstr>What else we may know about this domain?</vt:lpstr>
      <vt:lpstr>All our knowledge…..</vt:lpstr>
      <vt:lpstr>Lecture Overview</vt:lpstr>
      <vt:lpstr>What Semantics is telling us</vt:lpstr>
      <vt:lpstr>If we apply the bottom-up (BU) proof procedure</vt:lpstr>
      <vt:lpstr>Lecture Overview</vt:lpstr>
      <vt:lpstr>Bottom-up vs. Top-down</vt:lpstr>
      <vt:lpstr>Bottom-up vs. Top-down</vt:lpstr>
      <vt:lpstr>Top-down Ground Proof Procedure</vt:lpstr>
      <vt:lpstr>Top-down Proof Procedure: Basic elements</vt:lpstr>
      <vt:lpstr>Rule of inference: Examples</vt:lpstr>
      <vt:lpstr>(successful) Derivations</vt:lpstr>
      <vt:lpstr>Example: derivations</vt:lpstr>
      <vt:lpstr>Example: derivations</vt:lpstr>
      <vt:lpstr>Course Big Picture</vt:lpstr>
      <vt:lpstr>Standard Search vs. Specific R&amp;R systems</vt:lpstr>
      <vt:lpstr>Learning Goals for today’s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521</cp:revision>
  <dcterms:created xsi:type="dcterms:W3CDTF">2000-08-26T02:46:38Z</dcterms:created>
  <dcterms:modified xsi:type="dcterms:W3CDTF">2013-10-30T19:04:38Z</dcterms:modified>
</cp:coreProperties>
</file>