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9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10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7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18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43.xml" ContentType="application/inkml+xml"/>
  <Override PartName="/ppt/notesSlides/notesSlide24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25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notesSlides/notesSlide26.xml" ContentType="application/vnd.openxmlformats-officedocument.presentationml.notesSlide+xml"/>
  <Override PartName="/ppt/ink/ink190.xml" ContentType="application/inkml+xml"/>
  <Override PartName="/ppt/notesSlides/notesSlide27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1" r:id="rId2"/>
    <p:sldId id="412" r:id="rId3"/>
    <p:sldId id="489" r:id="rId4"/>
    <p:sldId id="490" r:id="rId5"/>
    <p:sldId id="495" r:id="rId6"/>
    <p:sldId id="491" r:id="rId7"/>
    <p:sldId id="511" r:id="rId8"/>
    <p:sldId id="469" r:id="rId9"/>
    <p:sldId id="493" r:id="rId10"/>
    <p:sldId id="472" r:id="rId11"/>
    <p:sldId id="505" r:id="rId12"/>
    <p:sldId id="498" r:id="rId13"/>
    <p:sldId id="485" r:id="rId14"/>
    <p:sldId id="475" r:id="rId15"/>
    <p:sldId id="476" r:id="rId16"/>
    <p:sldId id="479" r:id="rId17"/>
    <p:sldId id="477" r:id="rId18"/>
    <p:sldId id="478" r:id="rId19"/>
    <p:sldId id="481" r:id="rId20"/>
    <p:sldId id="480" r:id="rId21"/>
    <p:sldId id="506" r:id="rId22"/>
    <p:sldId id="507" r:id="rId23"/>
    <p:sldId id="508" r:id="rId24"/>
    <p:sldId id="482" r:id="rId25"/>
    <p:sldId id="504" r:id="rId26"/>
    <p:sldId id="502" r:id="rId27"/>
    <p:sldId id="509" r:id="rId28"/>
    <p:sldId id="501" r:id="rId29"/>
    <p:sldId id="499" r:id="rId3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ECFF"/>
    <a:srgbClr val="3399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1457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B8B7F7-148D-44BA-AD73-8DEABFA16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58.1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250 187 3,'-10'0'5,"-2"0"0,-1 1-1,-4 1 1,2 1-1,-1 2 0,-4-3-1,0 4 0,4 2-1,-3 0 0,3 1 0,2-3-1,-1 4 0,2-5 0,6 7-1,-2-3 1,9-9-1,-14 13 0,14-13 0,-6 13 0,6-13 0,-1 13 0,1-13 0,0 0 0,16 10 0,-16-10 0,23 11-1,-8-6 2,3 1-1,-4 0 0,7 1 0,0 3 0,0-1 0,0 0-1,-5 2 2,3 1-2,-3-1 1,3 0 0,-6 2 0,-4-4 0,-1 1 0,-3 0 1,-5-10 0,3 16 0,-3-16 1,-9 17 0,-1-9 0,-4 0 2,-2-1-1,-4 0 2,-6-1 0,3 0 0,-1-5 0,1 3 1,-1-4-2,2 2 0,4-3 0,1 2-2,7-2-1,0 1 0,10 0 0,-12-1-1,12 1-1,0 0-1,0 0-1,0 0-2,0 0-17,13-8-5,-13 8 0</inkml:trace>
  <inkml:trace contextRef="#ctx0" brushRef="#br0" timeOffset="1182">500 7 5,'0'0'11,"0"0"-2,0 0 0,0 0-3,0 0 0,0 0-3,0 0-1,0 0-1,2 9 0,-2-9-2,5 12 1,-1-3 0,0 4 0,1 3 0,0 4 1,0 2-1,-1 5 1,2 2 0,-4 4 0,-1 0 0,-1-2 0,-2 0 0,-3-1 0,1-2 1,-1-1-1,1-3 0,0-4 0,1 0 0,1-3 0,1-2-1,1-4 1,0-1-1,0-10 1,1 10-1,-1-10 0,0 0-9,0 0-13,-1-17-1</inkml:trace>
  <inkml:trace contextRef="#ctx0" brushRef="#br0" timeOffset="1662">373 181 9,'12'-5'7,"-12"5"0,10 0 0,-10 0 0,17-1-1,-2 0-1,1 1 1,5-2-2,4 0 0,0-1 0,2 0-1,-1 0-1,-2-2 0,-2 1-1,-2 1 0,-4-1 0,0 1 0,-3 1-1,0 0 1,-2 1-1,0 1-1,-11 0 0,13 1-1,-13-1-12,7 10-10,-7-10 0</inkml:trace>
  <inkml:trace contextRef="#ctx0" brushRef="#br0" timeOffset="2103">811 278 8,'0'0'14,"0"0"-1,0 0-2,0 0-1,0 0-3,0 0-1,9-6-2,-9 6-1,10 0-1,-10 0 0,10 9-1,-10-9-1,17 13 0,-7-5 0,2 4 1,1-3-1,0 9 0,-1-6 0,0 2 1,0-1-1,-1 0 0,-2 1 0,-2-1 0,1-1 0,-3 1 0,-2-2 2,-2 0-2,-1 0 1,-1-1 0,1-10 0,-6 17 0,6-17 0,-15 13 1,3-8 0,-2-1-1,-3-3 1,-8 0 0,4-2-1,-1 0 1,-2-2 0,6 1 0,-1-2 1,8 0-1,11 4 0,-5-9-2,5 9 1,9-13-1,6 5 0,-3 0-1,9-3 0,-4 1 0,2 2 1,4-1-1,-4 1-2,-1 1-5,-6 0-21,7 6 1,-10-5 0</inkml:trace>
  <inkml:trace contextRef="#ctx0" brushRef="#br0" timeOffset="2784">1155 39 16,'0'0'13,"0"0"-3,0 0-3,0 0-2,0 0-1,0 0-1,-1 10-2,1-10 1,3 11-1,-3-11 0,8 18 1,-2-3 0,1 3-1,1 4 1,-1 5-1,1 4 0,-2 2 0,0 4 1,-2 0-1,0-1 0,-2-2 1,0-4-1,-2-4 0,0-5 0,0-4 0,0-6 2,0-11-3,3 11 0,-3-11-14,16-7-11,-10-10 0</inkml:trace>
  <inkml:trace contextRef="#ctx0" brushRef="#br0" timeOffset="3215">1428 340 3,'18'-4'6,"3"-2"2,-1 0 0,3-2 1,-2-4-1,-2 0 0,2 0-1,-5-3 0,-3 1-1,-1 1-2,-4 1 0,-1 0-1,-7 12 1,6-15-1,-6 15 0,-3-10-1,3 10-1,-14-2 0,3 4 0,-2 0-1,-3 5-1,0 2 1,-7-1-1,6 7 0,-1 0 1,3 0 0,1 2-1,3 0 1,3 0 0,3-3 0,6 3 0,-1-4 0,0 1 1,6 0-1,6-1 1,-1 0 0,5-2 0,1-1 1,7 0-1,-1-2 0,7-2 0,-3-2 0,-2-3-1,2 0-3,-4-2-2,-4-6-24,6 3 2,-13-9-1</inkml:trace>
  <inkml:trace contextRef="#ctx0" brushRef="#br0" timeOffset="3885">1042 192 15,'0'0'12,"0"0"0,0 0 1,0 0-1,0 0-1,0 0-1,0 0-1,12-13-2,-1 8-2,3-2-2,6 0-1,5-3 0,6 0-1,4-1 0,4-1 0,0 0 0,5 0-1,0-1 0,-3 3 0,-4 1 0,-3 0 0,-7 2 0,-5 3 0,-1 1-1,-9 2 1,-2 1 0,-10 0 0,11 3 0,-11-3-2,10 5-4,-10-5-20,0 0-2,12 13-1</inkml:trace>
  <inkml:trace contextRef="#ctx0" brushRef="#br0" timeOffset="4476">2069 244 3,'12'-7'12,"1"-3"-3,5-4-1,5-1-2,0-7-1,5 1 1,-2 2-1,1-6-1,-3 1 1,-2 3 1,-5 0-1,-1 5 1,-7 1 1,-9 15-2,11-15-1,-11 15 0,0 0-2,0 0 0,0 0-2,0 0 0,0 0 0,3 11-1,-3-11 0,4 21 0,-1-7 1,0 5 0,1 1 0,1 3 0,1 0 0,-1 1 0,1 5 0,-2 1 0,1-2 0,0-1 0,-1-2 1,0-2-1,-1 1 0,0-5 1,-3-5-1,1-4 0,-1-1 1,0-9 0,-4 15 0,4-15 0,-15 9 0,5-6 0,-2 0 0,-2-1 0,-2-1 0,-1 0 0,-2-1-1,4 0 1,0-1-1,2 0 1,1 1-1,12 0 0,-15-1 0,15 1 0,-9 0 1,9 0-1,0 0-1,0 0 1,0 0-1,0 0 1,10-4-1,0 2 1,6 0-1,2 0 0,5-1 1,5 0 0,4 0 0,2 0 0,4-1 0,-3 3 0,-1-1 0,-2 1 0,-3 1 0,-5 0-1,-6 1 0,-5-1-3,-2 3-9,-11-3-16,0 0 1,9 13-1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0:23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5,'-5'-11'9,"5"11"1,0 0-4,-2-13-2,2 13 0,0 0 0,2-10-2,-2 10 0,0 0 0,0 0 0,0 0-1,11-5 0,-11 5 0,0 0-1,11 13 1,-11-13 0,10 19 0,-4-5 1,-1 8 0,1 5 0,-1 7 1,-1 8 1,-3 9 1,1 7 1,-4 4 2,2 1-2,-2 0 0,2-2 1,-2-7-3,2-4 0,3-8-2,1-7 0,4-7 0,0-5-1,3-10 1,6-8 0,4-9 1,8-10-1,1-9 0,4-4 0,-3-4 1,3-1-1,4 1-1,-3 7 0,-7 3 0,-6 8-1,-5 6 1,-2 5-1,-2 6 0,-2 4 0,-5 3 0,-1 4 0,0 6 0,1 3 0,3 7 0,0 3 0,0 4 0,1 0 1,-2 0-1,0-1 1,-1-3 0,0-3-1,-5-8 1,0-2 0,0-6 0,-2-3-1,1-3 0,-1-9-1,5 11-4,-5-11-12,15-10-5,-4-6-3,4-5 1,1-11 0</inkml:trace>
  <inkml:trace contextRef="#ctx0" brushRef="#br0" timeOffset="931">1145 243 6,'8'-11'7,"-8"11"2,0 0 0,0 0 0,0 0-1,0 0 0,-16 8 0,5 3-2,-7 2-2,0 6-2,-5 7 1,-1 6 0,-3 6 2,-2 5-2,-2 10-1,1 9 1,4 8 0,-1 4 0,4 0-1,6-3-1,5 0 1,9-2 1,5-9 0,9-7 0,4-11-1,7-4 1,3-6 0,3-3 0,-3-7-1,1-6-1,-2-2 1,1-4-2,-3 0-3,-2-6-8,-1-1-9,1-6-1,3-3 0,-1-6-1</inkml:trace>
  <inkml:trace contextRef="#ctx0" brushRef="#br0" timeOffset="2994">1604 515 12,'0'0'11,"0"0"3,0 0 0,0 0-1,0 0 0,0 0 0,-13 2-3,-1-1-3,-3 5-3,-5 3-3,-8 2 0,-2 2-1,-3 4 0,-1 2 0,0-1 0,2 2 0,4-3 0,5-2-1,7-4 1,4-1-1,14-10 0,-10 16 1,10-16-1,7 13 1,4-8-1,3 4 1,7-1 1,2 1-1,4 1 1,3 0-1,2 0 0,1 3 0,0 1 0,-2-1-1,-3 3 1,-5-1 0,-3 3 1,-8-1-1,-5 2 1,-8 0 1,-6 0 0,-8 0 1,-6 0 0,-8-5 0,-5 2 0,-5-6 0,2-1 0,0-5 0,1 0-2,5-3 0,5-2-2,9 1-4,4-7-3,13 7-9,-4-11-5,13 6 0,5-6-1,7 2 1</inkml:trace>
  <inkml:trace contextRef="#ctx0" brushRef="#br0" timeOffset="3645">1590 1138 4,'23'-19'8,"7"-3"2,0-1-1,-2-2 0,1 1 0,-5 3-1,-1 8 0,-5-2 0,-3 5-1,-15 10-1,15-9-3,-15 9-1,12 0-2,-12 0 1,9 6-1,-9-6 1,6 14-1,-6-14 1,4 20 0,-5-2 0,1 1 0,-1 5 0,1 1-1,1 0 1,0-1-1,0 3 1,-1-4 0,1-5-1,-1-3 1,-2-4 0,-2 0 1,4-11 0,-15 13 0,6-9 0,-1-1-1,1-1 1,9-2-1,-13 4-1,13-4-1,0 0 1,0 0 0,0 0 0,11-4 1,-11 4 0,21-7 0,-7 3 1,5-1-1,2 0 1,1 0-1,3-1-1,1 1-3,5 2-8,-3-3-8,0-2-3,-2-4 2,-3-2-2</inkml:trace>
  <inkml:trace contextRef="#ctx0" brushRef="#br0" timeOffset="4346">1997 261 5,'13'1'13,"-3"2"0,4 2 0,1 5-7,-1 0 1,7 8-1,1 7-1,0 6 0,3 7-2,2 3 0,0 6-1,0 4 0,-1 7 0,0-1-1,-2-2 1,-2 0-1,-1 1 1,1-3-1,-3 2 1,-3-2 1,-2-3-1,-4 3 1,-5-4-1,-5 0 0,-3-5 1,-5 3 0,-7-5 0,-1 1 0,-6-6 1,-1-3-1,-3-5 0,8-6 0,-4-6-2,0-10-6,10-10-12,5-12-4,9-10-2,5-9 1</inkml:trace>
  <inkml:trace contextRef="#ctx0" brushRef="#br0" timeOffset="4897">2598 1040 4,'21'0'15,"6"-4"2,1 4 0,5-2-5,7-5-1,4 5 0,-9 2-2,-1 1-4,-3-1 0,-6 1-4,-4-1-3,-3-1-5,-18 1-13,0 0 2,0 0-2,2-13 2</inkml:trace>
  <inkml:trace contextRef="#ctx0" brushRef="#br0" timeOffset="5137">2662 849 21,'-13'0'18,"13"0"1,-10-7 1,10 7-7,17-12-2,1 3-3,5 1-3,9-1-2,6-2-3,10 2-4,3-4-8,6 3-8,0-3 1,-1 0 0,0-4-1</inkml:trace>
  <inkml:trace contextRef="#ctx0" brushRef="#br0" timeOffset="5458">3203 529 4,'0'0'12,"61"-36"2,-61 36-4,88-28 1,-44 21 1,1 2-2,-45 5-2,76 2 0,-76-2-3,55 30-1,-55-30-1,22 48-1,-22-48 0,-15 61 0,15-61 0,-38 81 0,14-34 1,-5 2-2,1 2 2,-4-5-2,6 7 1,1-5-1,2 0 0,0-7 0,23-41-1,-33 70 1,33-70 0,-16 55 0,16-55 2,0 0 0,0 0 0,62 41 0,-19-39 0,-43-2 0,79-5 0,-38 1-1,0 0-1,-41 4 0,67-4-1,-67 4 1,46 0-1,-46 0 0,0 0 0,0 0 0,0 0 0,42 10 0,-42-10 0,0 0 1,0 0-2,0 0-1,0 0-4,0 0-16,0 0-1,0 0-2,0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42:58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382 0 11,'0'0'18,"0"0"-2,0 0-1,0 0-1,0 0 0,0 0-1,0 0-2,0 0 1,0 0-2,0 0-1,0 0-1,0 0-2,0 0-2,-55 2-1,55-2-1,-44 16 0,44-16 0,-51 22 0,51-22-2,-45 25 1,45-25-1,-55 28 1,55-28-1,-53 30 1,53-30-2,0 0 1,-51 44 0,51-44 0,0 0 0,0 0 0,-28 48-1,28-48 1,0 0 0,0 0 0,0 0 0,0 0 1,25 41-1,-25-41 0,47 5 1,-47-5 0,70 1 0,-70-1-1,89 0 1,-89 0-1,85 18 1,-39-8-1,-9 3 0,-37-13 0,64 28-1,-36-13 1,-28-15 0,33 23 0,-24-16-1,-9-7 1,0 0 2,0 0-1,0 0 1,-45 35 0,45-35 0,-44 17 1,44-17 0,-61 19-2,61-19 1,-78 17-1,27-9 0,51-8 0,-82 13-2,82-13 1,-71 9 0,71-9 0,-55 4-1,55-4-1,0 0-4,0 0-15,0 0-17,0 0-1,0 0-1,50-53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42:59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125 348 19,'-13'1'31,"0"-3"0,-2-6-11,15 8-3,-21-17-3,13 8-3,0-8-3,2 2-3,5-11-1,-3 5-1,7-4-1,8 0-1,4-3 1,7 2-2,7 1 2,1 2-1,1 9 0,3 0-1,2 2 0,-7 6 1,-1 3-1,-2 4 0,-5 2 1,4 2-1,-7 4 0,1 1 0,-3 2 0,-2 3 1,0-3-1,-5 7 0,0 1 1,-5 0-1,-2-2 2,-2 1-1,-3-1 0,0 0 1,-7 0 1,1-4-1,-7-5 1,-1 1 0,-6-2 0,-1-1 1,-4-4-2,-6 1 0,4-3-1,-2 0 0,0-1 0,-1 0-1,5 0 0,-1 0 0,4 1 0,7-1 0,-4 1 0,5 0 0,2-1 0,1-1 0,5 0 0,9 1 0,0 0 1,-10-16-2,7 4 1,7-2 0,1-5-1,5-3 1,-2 2 0,1 1-1,0-1 0,5 1 1,3 4 0,-4-1 0,5 5 0,0 0 0,3-2-1,3-1 1,1 1 0,4-1 0,2 2 1,-1 0-1,-1 4 0,2 2-1,-2 3 1,-3 4 0,-2 5 0,-2 2 0,-4 4 0,-3 3 0,-2 2 0,-4 0 0,-1 1 0,-6 5 0,-1-1 0,-4 1 0,1 0 0,9-4-1,-10 0 2,1 0-1,-1 0 0,3-6 1,-5-4-1,5-9 1,-19 13-1,-6-8 1,5-1-1,-5-2 0,-9-1 0,-3-1 0,3-1 0,0-1 0,4 0 0,-1-1-1,3 0 1,1 0 0,10-1 0,4 2-1,1-2 1,1 0-2,11 4-3,-13-10-7,13 10-28,9-16 1,0 0-2,1-5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43:03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89 109 12,'0'0'25,"-31"-52"-3,31 52-8,0 0 0,-23-42-4,23 42-1,0 0-2,0 0-2,0 0 0,0 0-1,0 0-1,0 0-2,0 0 0,0 0 0,0 0-1,-24 55 1,24-55-1,-3 44 1,3-44 0,0 0 1,-13 45 1,13-45 1,0 0 0,0 0 0,0 0 0,0 0 1,0 0-1,20-60 0,-20 60-1,28-47-1,-28 47-1,0 0 0,21-52 1,-21 52-2,0 0 1,0 0 0,0 0-1,0 0 0,0 0 0,0 0-1,0 0 0,0 0 1,0 0-1,-15 43 1,15-43-1,1 48 1,-1-48-2,-2 44-13,2-44-21,0 0 0,41 29-2,-41-29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43:06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 3,'0'0'6,"0"0"1,0 0 1,0 0 2,0 0 0,0 0 1,0 0 1,0 0 0,0 0-2,0 0-3,0 0-1,0 0-2,0 0 0,0 0-2,0 0-1,52-12-1,-52 12-1,54-2 1,-54 2 1,63-2-1,-63 2 0,59-4 1,-59 4-1,41-3 1,-41 3 0,0 0 0,0 0 0,0 0 0,0 0 0,0 0 0,0 0 0,0 0 0,41-12 0,-41 12 1,0 0-1,0 0 0,0 0 0,0 0-1,0 0 0,-47 3 0,47-3 0,0 0-1,-55 6 0,55-6 1,-50 5 0,50-5-1,-48 8 1,48-8 0,0 0 0,-57 6-1,57-6 0,0 0 0,0 0 0,0 0-1,0 0 0,0 0 1,0 0-1,0 0 1,0 0 1,0 0 0,57-20 0,-57 20 0,72-20 1,-28 8-1,2 2 0,-46 10 1,72-18-1,-72 18 0,52-5 0,-52 5 1,0 0-1,0 0 2,0 0 0,0 0 0,0 0 1,0 0-1,0 0 1,0 0-1,-55 50 0,55-50-2,-44 29-2,44-29-10,-49 42-19,49-42-1,-42 32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3.9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0 436 14,'0'0'10,"0"0"0,0 0-3,0 0-1,0 0-2,0 0-2,0 0-2,0 0 0,0 0 1,0 0-1,0 0 2,10-9 2,7 5 0,9-1 2,13-4 0,9-2-1,17-4 2,8-4-2,15-4-1,14-4 0,9-2-2,6-5 0,4 1-1,3-1 1,-2 2-1,-1 2 1,-9 3-1,-12 3 0,-13 5 1,-19 2-1,-8 7 1,-16 2-1,-13 4 0,-16 1 0,-4 1 0,-11 2-2,0 0-5,0 0-24,0 0-1,-10-8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4.8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0 529 15,'0'0'8,"18"-2"-4,-8-4 0,8 2 1,3-1 2,8-2 1,8-2 1,8-4 1,11 0 1,7-6 1,15-1-2,9-8-2,13 2-1,4-8-2,7 0 0,0-5-2,0 2 1,-4-2-1,-2 3 1,-13 0 0,-7 6 0,-13 0 0,-7 8 0,-14 3 0,-9 7-1,-12 2-1,-8 5-1,-7 3 1,-5 1-1,-10 1-1,0 0-1,0 0-2,0 0-4,-3 9-29,3-9 0,-26 6-2,5-5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5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1 380 10,'0'0'18,"0"0"-15,0 0-2,0 0 0,0 0 0,0 0 2,0 0 0,12 7 3,-1-4 1,2-1 2,13 1 1,4-4 3,19 1-2,12-9 0,19-3-1,17-7-2,18-4-2,11-6-2,11-3-2,6-3-1,5 0 0,-5 1 0,-6 3 1,-11 1 0,-13 6 0,-17 3 1,-12 4 0,-20 3 0,-15 5-1,-15 3 0,-9 0-4,-9 5-21,-16 1-12,0 0-1,-20 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0 222 6,'12'3'10,"-12"-3"-1,12 3 0,2-2 0,6 1-1,4 0 0,10-1 0,10 0-1,9-3 0,10 0 0,10-4-2,11-1 0,9-4 0,10 1-1,2-5-1,7 0 1,-3-3-1,6 0 0,-2-1-1,-3 0 1,-8 1-1,-5 1 0,-8 0 0,-7 5 0,-12 2 0,-14 2-1,-14 3 1,-8 2-1,-12 3-1,-9 1-14,-13-1-18,0 0-1,-21 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8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 4,'0'0'6,"0"0"0,0 0 0,0 0 1,0 0 0,0 0-1,0 0 0,0 0-1,0 0-1,0 0 0,0 0 1,0 0-1,0 0 0,0 0 0,0 0-1,0 0-1,0 0 1,0 0-2,0 0-1,0 0 0,11-1 0,-11 1 0,12 1 0,-2 1 1,1-1 1,6-2 0,2 2 0,6-2 0,4 2 1,5-2 0,3 1-1,7 0 0,3 0 1,2-1 0,7 1 0,1-2 0,7 1 1,3-3-1,5 1 0,-1-5 0,4 2 0,0-1-1,3-1 0,-2-1-1,0 1 0,-4-3 0,1 3 0,-6-1 0,1 1 1,-7 1-1,-4 2 2,-7 0-1,-6 2 1,-10-1 0,-4 3 0,-10-1 0,-3 2 0,-7-2 1,-10 2-2,0 0 1,10 1-1,-10-1 0,0 0-1,0 0 0,0 0 0,0 0-1,0 0 0,0 0 0,0 0 0,0 0-1,0 0 1,0 0-3,0 0-8,0 0-25,-12 0-2,0 0 0,-4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03.7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291 322 11,'-23'-2'23,"9"1"-12,0 0-2,-4 0 0,0 3-2,-3 0-1,0 2-1,0 0-1,-1 2 0,-1 0-2,2 2 1,1-1-1,3 1 0,3-2-1,2 0 0,12-6-1,-12 8 0,12-8 0,0 0 0,12 9 1,4-6-1,5 2 0,5 0 0,4-1 1,4 3-1,3 4 1,-3-3-1,-3 5 0,-3 3 0,-7 0 0,-3 2 0,-2 0 0,-6-1 0,-7-2 0,1 2 0,-5-5 1,-1-2 1,2-10-1,-14 15 2,-3-10 0,0-2 1,-5-3 0,-4 0 0,-3-5 0,0 1 0,-1-4-1,2 2-1,4-3 0,4 0-2,5 2 0,5-1-3,10 8-2,-1-23-11,9 7-17,10 2 1,1-7-1</inkml:trace>
  <inkml:trace contextRef="#ctx0" brushRef="#br0" timeOffset="581">579-3 4,'10'2'21,"-10"-2"-2,0 0-17,0 0-2,-9 16 0,9-16 0,-5 21 1,4-7 0,0 3 1,1 5 0,-1 5 1,2 3 0,0 5-1,3 4 1,0 2 0,1 2 0,3 2-1,1-1 0,2-3-1,1-4 1,2-4-1,1-3 0,0-5 0,-2-4 0,0-7 0,-1-3 0,-3-5 0,-9-6 1,16 1-8,-16-1-8,2-21-11,0 8 0</inkml:trace>
  <inkml:trace contextRef="#ctx0" brushRef="#br0" timeOffset="961">391 272 18,'0'0'12,"12"0"-1,3-4 0,10 0 0,4-2-2,11 0-1,4-4-1,5 3-2,3-1-2,0 0-2,-1 3 0,-8 1-3,-4 3-10,-4 6-14,-16-6-1,1 8-1</inkml:trace>
  <inkml:trace contextRef="#ctx0" brushRef="#br0" timeOffset="1332">918 360 14,'0'0'20,"0"0"-13,0 0-2,14-7-1,-3 5-1,5 1 0,2 2-1,3 0 0,2 3 1,1 3-2,0 3 1,2 0-1,0 5 0,-2 3 0,-2 2-1,-3 0 1,-3-1-1,-3 0 1,-2-2 0,-5 2 0,-2-4-1,-5-4 2,0-2-1,1-9 1,-12 17 1,0-12 1,0-1 0,-6-2 0,1-1 0,-6-2 0,-1-1 0,-3-3 0,2 0-2,0-1 0,5 0 0,1 0 0,6 2-1,2-1 0,11 5-1,-5-10 0,9-2 0,10 5-1,1-4 0,7-4-2,4 2 1,7-1-3,1-4-3,5 3-10,4 6-10,-8-11-1</inkml:trace>
  <inkml:trace contextRef="#ctx0" brushRef="#br0" timeOffset="1913">1465 93 8,'2'18'10,"1"0"-1,0 7 0,-1 4-1,1 6 0,1 7-2,-1 2-2,0 4-1,0 0 0,0-1-1,0-4-1,-1-5 0,2-7 0,-1-7-1,-1-9 1,2-5-2,-4-10-5,0 0-4,2-21-8,-1 2-7</inkml:trace>
  <inkml:trace contextRef="#ctx0" brushRef="#br0" timeOffset="2213">1385 300 19,'21'2'14,"3"-2"-2,6 1-2,4-1-2,-2-1-5,5 0-1,4 0-2,-2 0-3,-5-3-20,6 6-1</inkml:trace>
  <inkml:trace contextRef="#ctx0" brushRef="#br0" timeOffset="2494">1947 374 19,'30'-9'12,"1"1"-1,-1-1 0,0 0-3,-2-1-1,-6 1-2,-1 2 0,-7-1-1,-2 3 2,-12 5-2,9-10 0,-9 10-1,0 0 0,-15-11 0,2 10-1,-2 0-1,-5 0 0,-3 3-1,-1 2 0,-3 1 0,0 2 0,-1 0 0,3 3 0,0-1 1,3 1 0,3 2-1,1-1 1,2 1 0,5 1 0,1-2-1,2 3 1,3 0 0,3 3-1,1-1 1,3 1-1,2-2 1,3 2 0,1-1 0,1-1 0,4-3 1,2-1-1,5-4 1,3-1 0,5-3 0,3-1-1,2-3 1,3-2-1,0-1-2,-2-3-6,-4-3-24,4 0-2,-11-7 2</inkml:trace>
  <inkml:trace contextRef="#ctx0" brushRef="#br0" timeOffset="3605">2584 157 20,'-9'-4'19,"9"4"-3,0 0 0,-9-13-4,9 13 0,-1-11-3,1 11-2,6-12-1,-6 12-2,11-14-1,-11 14-1,18-11-1,-7 7 0,0 1-1,1 3 0,3 1 0,-2 4 0,2 2 0,1 2-1,1 3 1,-1 0 0,1 2 0,-2 0-1,-1 0 1,-2-1 0,-2 2-1,-4 0 1,-3 0 0,-3-1 0,-3 2 0,-5 0 0,-3 2 0,-3 1 0,-4-1 0,-3 2 1,-2-1-1,-2 0 0,-1 4 0,3 0 0,0-1 0,4-1 0,1-2 0,4 0 0,3-3 1,4-1-2,2-6 1,5-9 0,-4 14 1,4-14 0,10 11 0,1-8-1,6-1 1,3-1 0,2 0 0,5 0 0,2-2 0,2-1 0,-1 0-1,2-1 1,-3 1-1,0-1 1,-3 0-1,-2 2 0,-2-2 1,-6 3-1,-2-1 1,-4 2 0,-10-1 0,11 1-1,-11-1 2,0 0-1,0 0 0,0 0 0,0 0 0,0 0-1,0 0 1,0 0-1,0 0-3,0 0-13,-14 6-17,5-3-1,-11-6-1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2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1516-2 2,'0'0'12,"-11"2"-1,1 0-1,-4 0-3,-1 0-1,-4 1-1,-3 0-2,-6 0 0,-2 1 0,-2-1-1,-3 2-1,-6-1 0,-5-1 0,-3 0 0,-8 1-1,1-1 1,-12 1 0,0 1-1,-6 0 1,3-1 0,-1 2 0,2 1-1,3-1 1,2 0-1,2 0 1,4-2 0,5 2 1,3-2 0,4 0 0,3-2 1,5 0-1,5-1 0,8 1 0,2 0-2,6-1-1,5 2-2,1-2-7,0-1-15,12 0-2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3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1956 0 18,'0'0'13,"0"0"0,0 0-2,-9 1-1,-4-1-2,-1 0-2,-7 1-3,-4-1 0,-6 1-1,-7 0-2,-3 0 0,-11-1 1,-2 1-1,-11-1 0,-4 1 1,-8 0-1,-1 1 1,-6 1 0,-3 0 0,1 1 1,-2-2 0,1 2 0,1-1 1,1 1 0,-1-3 0,5 2 0,1-2-1,6 1 0,3-1 0,5 0-1,7 1 0,7-1-1,7 0 1,6 1-1,6-1 0,5 1 0,8-1 0,4 0 0,5 0-2,11-1 0,0 0-1,0 0-9,13 1-18,13 2 0,0-10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4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2213 121 17,'-13'-4'19,"-3"4"-15,-5 0-4,-5 0 1,-5 1 2,-4 0 3,-7 0-1,-2 0 2,-10 2 0,-2-2-1,-8 1 0,-4-2 0,-5-1-2,-3-2-2,-2-3 1,-2 0-3,-5-4 2,0 1-2,-5-2 1,0-1-1,-1 1 1,-1 2 0,1 1-1,0 1 2,5 1 0,1 0-1,7 2 1,3 1 0,6-1 0,3 1-1,7 0 0,8 1 0,5 1-1,9 0 0,10 0-2,7 2-5,8 0-4,0-2-19,12 1 1,10 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5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2372 325 0,'0'0'20,"0"0"-8,0 0 1,0 0 0,-21-9 1,4 7 0,-5-3-1,-6 2-5,-5-3-2,-9 2-1,-4-4-2,-7 2-1,-3-1 0,-9-1-1,-6-2 1,-8 2-1,-3-2 0,-7 0 0,-6 0 0,-7 1 0,-5-4 0,-4 1-1,-1-1 1,-3-4 0,-2-1 0,-2 1 1,3-1 0,8 1 0,3-1-1,10 4 1,7-1 0,12 5-1,11 0 0,14 2-1,12 3-2,6-2-4,16 7-5,17 0-19,0 0-4,13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6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1832 384 0,'9'4'26,"-9"-4"-3,0 0-7,0 0-1,0 0-1,0 0-2,0 0-3,0 0-1,0 0-2,0 0-1,-15-1-1,15 1 0,-20-5 0,4 0-1,-5-5 0,-2 1 0,-6-6 0,-4 2-1,-5-5-1,-5 0 1,-3-1-2,-7 0 1,-6 0 0,-10 1-1,-3-1 1,-10 1-1,-5 0 1,-4 3-1,-9-1 1,-1 4-1,0 0 2,3 2-2,0-1 0,7 4 1,6 0-1,5 0 1,10 1-1,12 0 2,6 1-2,11 0 2,9 1-2,11 1 1,5 1-1,16 2 0,0 0-1,0 0 0,0 0-1,15-5-1,2 8-8,-3-3-24,3-7-2,6-1-1,-8-11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07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15 13,'0'0'10,"0"0"0,0 0-1,0 0 1,0 0-1,0 0-2,0 0 0,0 0-1,0 0-1,-26 43-1,26-43-1,-15 57-1,15-57 0,-14 70 0,14-70 0,1 66 0,-1-66 0,17 46 1,-17-46 0,0 0 0,63 22 0,-63-22-1,71-17 1,-71 17-1,73-36 1,-73 36-1,65-47 1,-65 47-1,50-55 1,-50 55-1,12-56 0,-12 56 0,2-53 0,-2 53-1,0 0 1,-15-55-1,15 55 0,0 0 0,0 0-1,0 0-1,0 0-5,0 0-9,0 0-7,0 0-2,0 0 1,0 0-1</inkml:trace>
  <inkml:trace contextRef="#ctx0" brushRef="#br0" timeOffset="701">57 719 2,'0'0'10,"0"0"1,0 0 1,-11-41-3,11 41-2,0 0 2,0 0-1,0 0 0,0 0-1,-1 51 1,1-51-2,7 64 0,-7-64 0,1 79-2,-1-79-1,6 71-1,-6-71 1,15 44-1,-15-44 0,0 0 1,60-21 0,-60 21-1,66-58 1,-66 58 1,61-71-1,-61 71-1,57-64 0,-57 64 0,0 0-1,35-47 0,-35 47 0,0 0-1,0 0 1,0 0 0,0 0 0,17 57 0,-17-57 1,7 56-1,-7-56 1,11 67-1,-6-34-2,5 3-2,-2-7-8,7 3-13,0-7-1,-3-3-1,-2-5 0</inkml:trace>
  <inkml:trace contextRef="#ctx0" brushRef="#br0" timeOffset="1362">68 1427 0,'0'0'10,"0"0"1,0 0-1,0 0-4,0 0 1,0 0-2,0 0-1,0 0-1,41 47 0,-41-47 1,42 39 0,-42-39-1,45 44 1,-45-44-1,48 46 1,-48-46 0,35 45 0,-35-45 1,0 0 0,16 61 0,-16-61 0,0 0 0,-45 55 1,45-55-1,-52 27 0,52-27-2,-58 14 0,58-14 0,-58-5 0,58 5 0,0 0-2,-50-33 1,50 33-1,0 0 1,2-44 0,-2 44 0,0 0-1,50-27 0,-50 27 1,51-2-1,-51 2 1,60 16-2,-60-16 0,59 23-4,-59-23-6,61 31-14,-29-17-1,-5-7-1,2 0 0</inkml:trace>
  <inkml:trace contextRef="#ctx0" brushRef="#br0" timeOffset="2363">90 2334 14,'0'0'15,"0"0"0,-14-43-1,14 43-4,0 0-1,0 0-1,0 0-3,0 0-1,0 0 0,-3 52 0,3-52-1,13 67 1,-13-67-1,12 81 1,-5-39-1,-7-42 0,15 68-1,-15-68 1,7 44 1,-7-44 1,0 0 0,0 0-1,0 0 1,0 0-1,14-64 0,-14 64-2,13-62 0,-13 62-1,18-58 0,-18 58-1,0 0 1,44-49 0,-44 49 0,0 0-1,65-15 0,-65 15 1,53 5-2,-23 1 1,-6 3-1,5 2 0,-1 4-2,-2 0-2,-3-2-8,1 7-13,-1 0 2,-7 5-3,-5 0 2</inkml:trace>
  <inkml:trace contextRef="#ctx0" brushRef="#br0" timeOffset="2994">123 3039 9,'-8'63'13,"8"-63"0,-9 63-1,4-20 0,5-43 1,-5 83-2,5-83 0,1 73-3,-1-73 1,15 49 1,-15-49-2,0 0-2,51-15 0,-51 15 0,47-51-1,-47 51 0,50-70-1,-50 70-1,45-68-2,-45 68 1,32-54-1,-32 54 1,0 0-1,21-45 0,-21 45 0,0 0-1,0 0 0,0 0 0,0 0 0,0 0 0,0 0 0,0 0 0,0 0 0,0 0 0,0 0 0,0 0 0,0 0 0,0 0 0,25 60 0,-25-60 1,5 81-1,6-22 1,-8 8 0,-3 10-1,4 1 1,-3 4-1,-5-4 1,5-1-1,2-11 1,-8-9 0,4-11-1,4-12 0,-7-6-1,4-28-7,1 30-19,-1-30 0,0 0-1,-22-41-1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19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66 663 16,'0'0'16,"-10"1"1,10-1-1,-12-10-2,12 10-2,-12-6-1,12 6-3,-16-11-1,16 11 0,-12-23-2,8 7 0,6-10-2,2-1-1,5-6-1,4-3 0,14 0-2,1-1 0,6 5 1,0 5-1,-2 9 0,-4 7 0,2 9 0,-4 11 1,-14 7 0,-6 7 1,-4 4 0,-3 3 0,-5 1 1,-1 0 0,-6-5 1,3-2-1,-4-6 1,2-1 0,-13-8 0,6 1 0,-2-7 0,3-2-2,-1-3-2,-3-8-4,5 1-7,-4-10-11,15-1-2,-2-7-1,6-2 0</inkml:trace>
  <inkml:trace contextRef="#ctx0" brushRef="#br0" timeOffset="521">309 32 7,'0'0'9,"7"-10"-1,-7 10-2,2-13-2,-2 13 2,4-9 0,-4 9-1,0 0 1,0 0 0,12 7 1,-12-7-2,13 20-2,-3-8 0,1 13 1,0 3 0,2 11 0,-6 9 0,1 9 1,-6 4-1,3 4 0,-5-5-1,-1-1 0,-3-8-1,5-12-1,0-10 0,2-11-1,10-12-2,-13-6 0,25-18-3,-8-10-1,9-11 0,-3-10 0,3-8 0,-4-7 0,-2-1 2,-1-1 1,-6 6 4,-3 4 2,-5 12 2,-3 10 1,-3 9 1,0 7 0,1 18-1,0 0 0,0 0-1,-9 10-1,7 8-1,3 14 0,-4 5 0,4 16-1,-3 4 0,3 6 1,-1 1-2,2-2 2,-1-5-3,3-7 1,0-8-1,-2-13-1,2-6 1,-3-10-2,-1-13 0,-10 4 0,-3-11 0,-8-8 0,-4-5 1,-1 0 1,-3-4 0,2 1 2,3 1-1,2 6 1,7 1-1,3 6 0,12 9-1,-7-11 0,7 11 1,-2-9-1,2 9 2,23-20-1,1 4 2,13-2 0,9-6 0,15 0 0,11-3-1,9 3-5,11 5-20,0-1-1,-2 2-3,-7-4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27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44 256 1,'0'0'10,"-9"2"2,9-2 2,0 0-6,0 0 1,0 11-1,0-11 1,-2 12 0,2-12 2,3 23-3,1-5-1,0 10-1,5 5-2,-3 7 0,3 3 0,2 5-2,-1-3 0,4-1-1,0-7-1,-1-7-2,-1-7 0,-1-12-4,4-10-9,-5-12-7,0-11 1,-5-8 0,-5-9 1</inkml:trace>
  <inkml:trace contextRef="#ctx0" brushRef="#br0" timeOffset="320">0 182 22,'0'0'14,"0"0"1,0 0 2,13-9-9,11-4-1,9-4 1,6-5-2,6 0 0,-3-3 0,2 2-2,-7 3-1,-3 4-3,-6 6-4,-14 5-5,-3 6-11,-11-1 1,-2 17-1,-6-4 0</inkml:trace>
  <inkml:trace contextRef="#ctx0" brushRef="#br0" timeOffset="591">5 450 40,'27'-3'21,"0"-9"-1,4-10 2,6 3-14,0-8 0,2 5-1,-1-1-2,-6 6-3,-6 1 1,-7 7-2,-7 2-2,0-2-9,1 8-13,2 0 0,-5-3-1,1-2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29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364 190 10,'0'0'10,"0"0"1,3 12-2,-3-12-6,3 12-2,0 2 2,1 6 1,0 6 1,3 6 0,-1 6 2,1 4 0,-1 3 0,1-2 0,0 1-2,-2-8-1,0-4-2,-1-7-2,-1-8-8,-3-17-9,8 10 0,-8-10-2,3-22 1</inkml:trace>
  <inkml:trace contextRef="#ctx0" brushRef="#br0" timeOffset="331">10 447 21,'0'0'16,"-14"8"2,14-8-3,0 0-4,0 0 1,0 0-2,0 0-1,-4-15-1,4 15-2,14-17 0,-3 6-1,6-8-2,4-3 1,11-5-2,11-3 1,5-4-1,7-2 0,7 1-1,2 1 0,0 1-1,0 6-1,-3 6-2,-11-2-7,8 9-14,-5-4-1,-6 1-1,-6-5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30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3 119 16,'0'0'12,"0"0"-4,0 0 0,-10-1-1,10 1-3,2 23 0,4-1 0,1 5-1,3 7 2,8 9-1,-1 5 0,5 2 0,1 0 0,2-4-1,-3-3-1,-2-8-2,-2-6-4,-7-9-7,1-7-4,-12-13-1,0 0 0,-14-22-1</inkml:trace>
  <inkml:trace contextRef="#ctx0" brushRef="#br0" timeOffset="241">9 307 31,'9'-15'17,"7"-6"2,9-5 1,6-3-7,5-5-8,5-2 1,1 0-1,-3 4-2,4 4-2,-10 5-2,-4 8-4,-12 4-1,-3 9-6,-14 2-8,7 13 0,-13 2-1,-11 2 3</inkml:trace>
  <inkml:trace contextRef="#ctx0" brushRef="#br0" timeOffset="491">34 455 62,'27'-4'23,"9"-14"-1,9-8-3,12-2-23,5-5-7,9 2-8,3 5-4,-3 5 2,-7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4.15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1599 4,'0'0'9,"-7"12"-1,7-12-1,0 0 0,0 0-2,0 0 1,0 0 2,0 0 1,0 0 1,0 0 2,3-12-2,1-2 0,6-6-1,-1-9-1,9-3-3,1-9-2,3-4-2,4-4-1,2 0 1,-1 0-1,2 1 0,-2 5 0,-2 2 0,-6 5 1,0 6 0,-4 5-1,-3 6 1,-4 3-1,-3 7 0,-5 9 0,0 0 0,0 0 0,5 12 0,-6 3-1,1 3 1,1 3 0,3 3 0,2 5 0,2 3 0,5 2 0,3 3 0,3 1 0,1 2 1,3 2-1,0-6 1,-2 1-1,1-2 0,-4-5 1,-4-3-1,-4-5 0,0-3 0,-5-7 1,-2 4-1,-3-16 0,-3 9-2,3-9-10,-10-4-18,-8-14-3,3-1 2</inkml:trace>
  <inkml:trace contextRef="#ctx0" brushRef="#br0" timeOffset="591">630 1324 14,'0'0'19,"0"0"-7,12-4 0,-12 4 1,18-6-1,-6 1-3,8 3-2,-1-2-2,8 0-1,-1 2-2,1 3-2,2 3-2,1-1-9,3 1-17,8 5-1,-4-4 1</inkml:trace>
  <inkml:trace contextRef="#ctx0" brushRef="#br0" timeOffset="1112">1491 1503 15,'10'2'12,"1"-3"0,2 1 1,6-3-2,3 2-1,3-3-1,5 3-1,-1-2-2,0 2-3,-3-1-1,0 2 0,-6 0-2,-4 0 0,-2 1-3,-5 0-4,-9-1-16,0 0-4,0 0 0</inkml:trace>
  <inkml:trace contextRef="#ctx0" brushRef="#br0" timeOffset="1422">1484 1352 0,'0'0'24,"16"-7"-10,-6 6-1,3 1 0,2-1-2,5 3 1,0-2-3,7 2-1,-2-1-2,4 1-1,-4-3-1,0 3-1,-3-2 0,0 1-2,-6 0-1,-2-1 0,-3 2-4,-11-2-5,13 2-22,-13-2 0,10 4 1</inkml:trace>
  <inkml:trace contextRef="#ctx0" brushRef="#br0" timeOffset="2073">2567 1124 7,'6'18'8,"-1"4"1,3 4 0,-4 4-1,5 5 0,-4 0-1,3 1-2,-5-1-1,-1 0-1,-2-8 0,0 1-2,0-3 0,-1-6 1,1-4-2,-1-2 0,1-13-2,-1 10-10,1-10-12,-1-11 0</inkml:trace>
  <inkml:trace contextRef="#ctx0" brushRef="#br0" timeOffset="2403">2214 1089 7,'0'0'16,"1"-11"-2,-1 11-1,11-12 0,0 7-2,1-5-3,7 6 2,0-3-2,8 5-1,3-4 0,8 5-1,5-1-1,7 2-2,1 0 1,3 1-2,-1-1 0,-3 0-1,-2 1 0,-7 0-1,-6 0 0,-6 0 1,-6 0-1,-6-1-1,-3 2-1,-5 0-3,-9-2-27,6 9-1,-19-5 0,-5 6 0</inkml:trace>
  <inkml:trace contextRef="#ctx0" brushRef="#br0" timeOffset="3074">676 2229 6,'0'0'11,"0"0"0,2 13-1,-2-3-1,-7 3 0,4 4-1,-5 5 0,2 3-1,-2 4 1,2 1-2,-2 2-1,4-1-1,4 1-1,-2-4-1,2-4-1,2-5 0,-3-1-1,3-5 0,-2-3 0,0-10-3,0 0-2,0 0-17,12-4-7,-17-12 1</inkml:trace>
  <inkml:trace contextRef="#ctx0" brushRef="#br0" timeOffset="3475">565 2107 20,'0'0'18,"0"0"-4,0 0-2,12-8-3,-1 5-2,6 0 0,5-1-3,6 1 1,2 0-2,6 1 0,0 2-2,2 1 0,-7 2-1,1 3 1,-5-2 0,-5 6 1,-6 1-1,-4 3 2,-4 0-1,-4 3 1,-6 0 0,-7 1-1,-3 1 1,-2-2-1,-2-4 0,-1 0-1,-1-4 1,4-2-1,0-2-1,14-5 0,-15 4 0,15-4-1,0 0 1,0 0-1,21-2 0,-2 1 0,5 3 1,3 2-1,3 0 1,2 3 0,0 2 0,-3 4 0,-3 0 0,-4 4 0,-6 2 0,-2 1 0,-4 2 0,-4 0 0,-4 2 0,-1-1 1,-5 1-1,-4-3 1,-4-1 0,-6-1 1,-6-5 0,-5-2 1,-3-4-1,-4-2 1,-3-6 0,3-2 0,-5-3-1,7-3-1,2 1 0,6 0-1,6 1-2,4-2-4,16 8-5,-13 0-19,13 0-4,11-6 0,3 0 1</inkml:trace>
  <inkml:trace contextRef="#ctx0" brushRef="#br0" timeOffset="4256">1616 2527 0,'18'0'22,"-18"0"-7,20-1-3,-3 1-2,2 0 0,4 1-2,1-1-2,3 3 0,1-1-3,1-1 0,-7 1-1,3 0-1,-3-1-1,-4 0-3,-3-1-13,0 2-11,-15-2 0</inkml:trace>
  <inkml:trace contextRef="#ctx0" brushRef="#br0" timeOffset="4537">1556 2305 1,'13'5'25,"-3"-10"1,8 2-14,8 1-3,2-2 1,6 3 0,-2-1-1,4 2-2,-5-1-3,2 3-2,-7 3-1,0 0-3,3 3-10,1 6-18,-6-7 0,7 4 0</inkml:trace>
  <inkml:trace contextRef="#ctx0" brushRef="#br0" timeOffset="4917">2584 2115 12,'2'16'11,"3"6"0,-3 6 1,-2 8-1,0 6-3,-5 6 0,2 1-2,-3-4-2,2 0 0,-2-5-2,2-8-1,4-6-2,-1-10-3,1-16-11,17 5-11,-11-23 0</inkml:trace>
  <inkml:trace contextRef="#ctx0" brushRef="#br0" timeOffset="5217">2458 2082 8,'10'-5'27,"4"-1"-7,0-5-6,14 4 0,1-4 1,8 2-1,2-3-3,10 4-2,-2-2-3,2 5-3,2 2-1,-7 2 0,-6 1-2,-5 2 0,-8 2 0,-7-1-1,-5 4-1,-13-7-3,9 9-14,-9-9-14,-21 12-1,4-5 1</inkml:trace>
  <inkml:trace contextRef="#ctx0" brushRef="#br0" timeOffset="5528">2519 2273 10,'22'1'25,"2"-3"-10,4 0 0,5 1-2,1-2-2,7 3-2,-1-2-2,2 3-2,-1 0 0,0 1-2,-2-1-1,0 1 0,-4 2-7,-5 1-11,-7-3-15,-4 3 1,-19-5-2</inkml:trace>
  <inkml:trace contextRef="#ctx0" brushRef="#br0" timeOffset="6159">860 3182 25,'0'0'26,"-11"-9"-4,11 9-2,-21 0-6,9 5-3,-6-7-3,3 9-1,-6-3-3,2 3 0,-5 2-2,0 6-1,0-1 1,0 3-2,-1 1 1,2 2-1,4 3 0,0 0 1,4-2-1,3 2-1,5 1 1,3 1 0,6-1 0,3 1 0,1-2 1,5 0-1,9-2 0,5-1 1,5-6-1,3 1 0,3-4 0,4-2 1,2-3-1,4-2 0,-2-3 0,-1-2-1,4 1-3,-5-6-9,-3-2-20,6 5-1,-7-6 1</inkml:trace>
  <inkml:trace contextRef="#ctx0" brushRef="#br0" timeOffset="6660">1555 3610 8,'0'0'26,"0"0"0,0 0-14,0 0-2,0 0 0,0 0-1,13-4-1,-3 8-2,4-3 0,5 1-1,4-1 0,6 1-2,0 0-1,5-1-1,-2 0-1,-1-1-1,-1 1-3,-6-3-13,-5-2-15,1 1 0,-12-8 0</inkml:trace>
  <inkml:trace contextRef="#ctx0" brushRef="#br0" timeOffset="6970">1542 3409 13,'13'-6'28,"10"4"-1,3-2-13,1-3-5,7 4-1,-1 0-3,3 3-1,-2 0-3,3 2-1,1 1-8,1 8-20,-2-9 0,6 6-1</inkml:trace>
  <inkml:trace contextRef="#ctx0" brushRef="#br0" timeOffset="7321">2559 3201 11,'0'24'10,"0"3"0,0 7 0,1 2-1,-1 5-2,2 1-2,-2-3 0,2-2-2,-2-7 0,2-4-3,3-6-2,-2-6-8,-3-14-14,0 0 0</inkml:trace>
  <inkml:trace contextRef="#ctx0" brushRef="#br0" timeOffset="7611">2483 3102 2,'13'-11'26,"12"0"-9,4 2-1,1-3-1,6 1 0,-1-1-4,3 5-1,-1-4-3,-2 6-3,-5 0-2,-2 4 0,-5 2-2,-4 0 1,-4 1-3,-4 2-1,-11-4-6,11 18-14,-11-18-9,-4 15 1</inkml:trace>
  <inkml:trace contextRef="#ctx0" brushRef="#br0" timeOffset="7911">2590 3293 2,'33'-9'26,"-4"-4"-3,6 0-6,4 5-3,-3 0-2,5 6-3,-6-1-2,1 6-1,-3-2 0,0 3-1,-8-1-1,0 1-1,-7-2 0,-3 0-1,-3 0-2,-12-2-6,10-4-25,-10 4-2,0 0 0,-19 6-1</inkml:trace>
  <inkml:trace contextRef="#ctx0" brushRef="#br0" timeOffset="8833">691 4270 4,'0'0'11,"0"0"-2,4 12 1,-5 0 0,-1 6 0,1 8-1,0 5 1,3 9 0,-4 1 0,4 5-1,-1-2-2,1 0-2,0-8-1,2-6-2,-2-7-3,0-12-2,-2-11-3,7-9-5,-4-9-6,0-11-2,-2-6 0,0-5 0</inkml:trace>
  <inkml:trace contextRef="#ctx0" brushRef="#br0" timeOffset="9083">641 4212 19,'-14'-16'18,"14"16"-2,0 0-4,0 0-3,0 0-3,0 0-1,22 14-3,-8 0 0,8 2-1,1 4 2,8 4-2,1 5 2,8 2-2,-8 3 0,-1 0 1,0 2-1,-2 2 0,-4-1 0,-3 0 0,-6-1 1,-3-3-1,-3-2 1,-2-1 0,-8-3 1,-4-5 0,-5-1 1,-4 0 0,-7-7 1,-4 2-1,-8-6 1,-2-1-2,-2-7 0,0 2-1,0-5 0,-4-5-1,14 4-5,-3-6-7,14-1-22,15 9-1,-9-18 1,9 18-1</inkml:trace>
  <inkml:trace contextRef="#ctx0" brushRef="#br0" timeOffset="9604">1578 4751 9,'0'0'24,"0"0"-10,0 0-1,0-10-1,0 10-1,11 0-1,0-2-3,7 2-1,5 0-2,5 0-1,7-2-1,3 1-1,-1-1 0,-1-2-3,-1 3-5,-7-1-13,-10-5-9,-1 5 0,-17-8 1</inkml:trace>
  <inkml:trace contextRef="#ctx0" brushRef="#br0" timeOffset="9884">1539 4540 18,'26'-3'30,"-1"-8"0,5 0-11,7 3-6,0-3-3,6 6-3,-2 0-4,-1 1-1,-1 5-2,-3 0-4,1 7-11,0 4-16,-7-6 0,4 3 0</inkml:trace>
  <inkml:trace contextRef="#ctx0" brushRef="#br0" timeOffset="10265">2772 4273 7,'0'0'10,"0"0"-2,0 0 1,-1 15-2,1-5 1,1 5-1,-3 8 1,2 8-1,-1 5-1,2 6 0,-2-1 0,1 2-1,-1-3-1,1-4 0,0-8-2,0-6 0,-1-9 0,1-3-1,0-10-1,0 0-2,0 0-12,0 0-15,0 0 1,1-10-1</inkml:trace>
  <inkml:trace contextRef="#ctx0" brushRef="#br0" timeOffset="10645">2403 4244 4,'0'0'22,"0"0"1,18 5-14,-2-5-1,3-2 2,8 0 1,7-4 0,10 2-1,5-5-1,8 2-1,0 0-2,1 3-2,0-1-2,-3 3-1,-7 2-2,-8-1-3,-3 3-20,-6 6-9,-9-7 1,-2 5 0</inkml:trace>
  <inkml:trace contextRef="#ctx0" brushRef="#br0" timeOffset="11386">940 5254 35,'0'0'35,"0"0"1,0 0-2,0 0-23,0 0-1,0 0-1,0 0-2,0 0-1,0 0-2,0 0-1,0 0 0,0 0-2,0 0 0,0 0-3,0 0-2,1 11-10,-1-11-26,-2 18 2,1-7-2,-3 3 2</inkml:trace>
  <inkml:trace contextRef="#ctx0" brushRef="#br0" timeOffset="11667">862 5609 28,'11'13'34,"-11"-13"0,0 0 0,0 0-25,0 0-2,7 11-1,-7-11 0,0 0-2,0 0-2,0 0 1,0 0-2,0 0-1,0 0-4,0 0-10,0 0-21,9 13-1,-9-13 1,9 9-1</inkml:trace>
  <inkml:trace contextRef="#ctx0" brushRef="#br0" timeOffset="11957">845 5948 22,'8'9'28,"-8"-9"-1,0 0-9,0 0-14,0 0-2,0 0 0,0 0 0,0 0-2,0 0-3,0 0-19,0 0-5,0 0-1</inkml:trace>
  <inkml:trace contextRef="#ctx0" brushRef="#br0" timeOffset="12238">849 6237 16,'3'9'29,"-3"-9"-12,0 0-1,0 0 1,0 0-4,0 0-3,0 0-4,0 0-3,0 0-5,0 0-9,0 0-20,0 0 0,0 0-1</inkml:trace>
  <inkml:trace contextRef="#ctx0" brushRef="#br0" timeOffset="12518">800 6437 13,'0'0'31,"7"10"0,-7-10-12,0 0-4,0 0-1,0 0-3,0 0-2,0 0-4,0 0-1,0 0-3,0 0-6,-1 10-28,1-10-3,0 0 2,0 0-2</inkml:trace>
  <inkml:trace contextRef="#ctx0" brushRef="#br0" timeOffset="15963">6454 5910 18,'-10'13'14,"10"-13"-1,0 0-3,0 0-1,0 0-2,0 9-1,0-9-2,13 6 1,-4-3-1,6 3-1,1-2 1,7 0 1,1-1-2,4 2 1,1-2-1,4 1 0,2-2 0,3 3 0,1-3 0,2 1-1,3-2 0,3 0 0,2-3 0,3 1-1,2-1 1,3 0-1,2 0 0,2 0 0,2 2-1,3 1 1,4 3-1,5-1 1,-1 1-1,-1-1 1,7 0 0,1-1 0,0-2 0,2 0 1,0-3-1,-1 0 1,2-1-1,4-1 1,-4-1-1,-1 2-1,-1-1 1,0 0-1,-2 1 0,0 0 1,-2-1-1,-2 1 0,0-1 0,-1 0 0,0-1 1,-1 0-2,-1-3 1,2 0-1,0 0-2,-4-7-5,5 6-12,-1 1-14,-6-7-1,-1 4 1</inkml:trace>
  <inkml:trace contextRef="#ctx0" brushRef="#br0" timeOffset="17095">10001 5820 4,'31'0'7,"-2"-2"1,3 0-1,-2-1-1,1-1-1,0 2-1,0-2 0,-2 0-1,-5 0-1,1 2 0,-1-2-1,-3 2 0,-3 1 0,-2 0 0,-3-1 0,-2 2 0,-11 0 1,13 0-1,-13 0 1,0 0 0,0 0 0,0 0-1,0 0 1,0 0 0,0 0 0,0 0-1,0 0 1,0 0 0,0 0-1,0 0 0,0 0 0,0 0 0,0 0-1,0 0 0,0 0 0,0 0 0,0 0-1,9-1 1,-9 1-1,0 0 1,0 0 0,0 0 1,0 0 0,0 0 1,0 0 1,0 0-1,0 0 1,0 0-1,0 0 0,0 0 0,0 0-1,0 0 0,0 0-1,11-6 0,-11 6 0,0 0 1,0 0 0,6-11 0,-6 11 0,3-15 0,-1 6 0,0-4 1,0-2-2,0-4 1,1-4-1,-1-3 0,1-4 1,2-6-1,-2-5 1,1-3-1,1-5 0,1-6 0,-1-3 1,3-8-1,1-4 0,-1-3 0,1-9-1,-1-4 2,0-8-1,-3-5 0,3-5 0,-4-3 0,-1-3 0,-3-1 0,1-1 1,-1-1 0,-1-1 0,1 1 1,-2 7-1,2 4 1,-5 1 0,4 1 0,-6 1-1,4 3 0,-3 2 0,2 3 0,-4-4-1,3-4 0,-2 2 0,3 1 0,1 1 1,0 3-2,0 0 1,0 5 0,0 0 0,0 2 0,-1-1 0,0 0 0,-2-1 0,-1-2 1,-2 0-1,1-2 0,-1-3 0,0 0 1,0-1-1,3 1 0,1 3 0,-1 3 0,3 0 0,0 5 0,2 3 0,1 5 0,0 1 0,0 0 0,-2 1-1,0 1 1,-1 0-1,-4-1-2,0 5-3,-5-2-9,0 6-17,7 7 1,-4 0 0</inkml:trace>
  <inkml:trace contextRef="#ctx0" brushRef="#br0" timeOffset="18737">6605 473 13,'-16'-8'10,"16"8"-1,0 0-1,4-10-2,9 6-1,5-4-1,6 0-1,9-1-1,9-1 0,6-2 0,12 3 0,0 0-1,5 2 1,5-2-1,3 3 0,4 0 0,5 1 0,8 0 0,4-1 0,7 1 0,3 1-1,9 1 1,4 0-1,9 1 0,2 0 1,4 0-1,7 1 1,4 1-1,5-1 0,1-2 1,-1 1-1,-2-1 1,-3-1-1,-6 1 0,-8 0 0,-9-1 0,-4 0 0,-7 1 1,-5 1-2,-5-1 1,-6 2-1,-3-1-14,-5 7-10,-17-10-1</inkml:trace>
  <inkml:trace contextRef="#ctx0" brushRef="#br0" timeOffset="20019">7158 1368 4,'0'0'13,"0"0"-2,-1-12-1,1 12-1,3-17 0,0 3-2,1-6-1,4-3 0,-4-5-1,5-4 0,3-4-1,4-2 0,-1-4-1,3 3 0,-1-1 0,-1-3-1,3 7 0,-5 3 0,-3 1-1,-1 9 1,-4 2-2,-1 7 1,-2 1-1,-3 13 0,0 0 0,0 0 0,0 0 0,0 0 0,0 0-1,0 0 1,0 0 0,0 0 0,10 10 0,-10-10 0,4 21 0,0-9 0,0 7 1,2-2-1,0 2 1,3 7-2,-1 0 1,3 4 0,3 8 0,-1 0 0,5 2 0,-3 2 0,3-1 0,-1-2 0,0-4 0,-3-3 0,1-5 0,-3-4-1,-1-3 1,-1-4 0,-2-1-1,-2-5-2,-6-10-6,13 15-21,-13-15 2,0 0-1</inkml:trace>
  <inkml:trace contextRef="#ctx0" brushRef="#br0" timeOffset="20650">7259 1136 15,'13'-2'14,"-2"1"0,5 1 0,-1-1-1,8 3-3,-1-4 0,2 5-4,3 0-2,1 0-2,4 5-8,3-1-22,-5-6 0,5 6 0</inkml:trace>
  <inkml:trace contextRef="#ctx0" brushRef="#br0" timeOffset="21030">7864 1337 19,'0'0'16,"0"0"-6,21 1 0,-4-5 1,5 0-1,6-2 0,4 2-3,5-2-2,0 2-1,-2-1-3,-1 0-2,0 3-5,-4 6-22,-12-12 0,4 6 0</inkml:trace>
  <inkml:trace contextRef="#ctx0" brushRef="#br0" timeOffset="21301">7967 1150 15,'19'-8'29,"-8"1"-10,4-3-4,4 2 1,1-2-2,2 4-4,0-3-3,2 4-3,-1 0-1,2 3-4,3 4-4,0 0-10,1 2-18,8 5 1,-5-3 0</inkml:trace>
  <inkml:trace contextRef="#ctx0" brushRef="#br0" timeOffset="21972">8951 796 8,'0'11'11,"-2"5"-2,1 6-1,-1 5 0,2 10-2,0 6 0,0 6 0,1 2-2,1 2-1,3-1 0,-2-5-2,2-4-1,-1-10 0,0-7-3,-4-26-18,9 17-4,-11-26 1</inkml:trace>
  <inkml:trace contextRef="#ctx0" brushRef="#br0" timeOffset="22312">8687 808 20,'15'-3'12,"7"-2"0,9 1 1,6-4-1,10 3-1,2 3-2,6-2-3,-1 2-1,2 2-2,-3 1-2,-2 4 0,-6-3-3,-9 4-6,-8-4-21,1 6 1,-13-6 0</inkml:trace>
  <inkml:trace contextRef="#ctx0" brushRef="#br0" timeOffset="23043">7197 2086 12,'8'35'13,"1"1"-1,-4-1-1,1 1-3,-3-5-1,3-7-2,-3-2-3,-3-8-11,1-5-14,-1-9 0</inkml:trace>
  <inkml:trace contextRef="#ctx0" brushRef="#br0" timeOffset="23293">7176 1769 5,'0'0'23,"14"-13"-13,2 7 0,2-2 0,6 1 0,4-3-2,4 4-1,1 1 0,2 3-3,-4 3-1,-2 3-1,-3 5 0,-1 3-1,-8 2 1,0 5 0,-9 1 0,-2 4 1,-5 1 0,-5 1 0,-4-2-1,-4 0 1,-5-2-1,-2 0 0,1-5 0,-1-2 0,2-4-1,2-1 1,4-5-1,11-5-1,-14 6 0,14-6 0,0 0 0,0 0 0,15 6-1,-2-1 1,8 4-1,2 0 0,8 2 1,3 2 0,4 3 0,-2-1 0,-3 2 0,-3 1-1,-5 1 1,-4 0 0,-9 2 0,-5-1 0,-8-1 1,-4 4 0,-7-4-1,-6 2 2,-6-3-1,-6-2 1,-5-2 0,-3-2 0,-4-3 0,-1-1 0,-1-6 0,0-2 0,1-1 0,10-3-1,2 1-1,8-1 0,5 1-4,5-5-4,13 8-14,9-14-11,4 2-2,4 3 1</inkml:trace>
  <inkml:trace contextRef="#ctx0" brushRef="#br0" timeOffset="24025">7927 2288 24,'11'-2'26,"4"2"-15,-3-3-2,10 3-1,-2-1 0,9 1-3,-5 0-2,3 1-1,0 0-2,-1-2 0,1 0-7,2 1-20,-11-10-1,4 5 1</inkml:trace>
  <inkml:trace contextRef="#ctx0" brushRef="#br0" timeOffset="24275">8001 2083 2,'14'5'27,"-4"-9"3,7 0-14,9 0-4,5-3-1,8 3-1,1-3-2,8 2-3,0 1-4,-1-1-8,-1-2-23,1 8-2,-8-4 2</inkml:trace>
  <inkml:trace contextRef="#ctx0" brushRef="#br0" timeOffset="24635">8937 1873 19,'3'30'13,"-1"5"0,1 1-2,1 4-1,1-2-3,0 0-1,-1-6-2,1-3 0,-1-7-4,-1-6-4,-3-16-16,11 7-6,-12-21 0</inkml:trace>
  <inkml:trace contextRef="#ctx0" brushRef="#br0" timeOffset="24906">8793 1713 23,'23'-15'30,"9"1"-13,10 1-2,4-5-1,7 6-2,-3-3-2,5 6-4,-6 0-1,-6 5-3,-8 1-1,-6 3-1,-8 1 0,-7 1-1,-4 4-1,-10-6-5,0 0-20,-14 19-6,-5-12 1,-1 8 0</inkml:trace>
  <inkml:trace contextRef="#ctx0" brushRef="#br0" timeOffset="25186">8933 1946 3,'38'-7'30,"12"1"1,2-2-12,-2-5-2,4 5-4,-10-3-3,0 4-3,-11-1-2,-3 3-2,-10 1-1,-4 3-1,-6 0 0,-10 1 0,10 2-1,-10-2-1,1 11-4,-7-1-19,-3-4-10,0 4 1,-11-5-1</inkml:trace>
  <inkml:trace contextRef="#ctx0" brushRef="#br0" timeOffset="25957">7415 2909 23,'0'-10'19,"0"10"0,-9-4-2,-1 4-2,-2 3-6,-5 3-2,-5 3-3,-5 3-2,-1 6-1,-3 4 0,-2 4 0,-1 4-1,0 4 2,3 3-1,6 0 0,5 1-1,5-1 2,7-1-2,8-1 2,7-4-1,11-3 0,7-5 0,11-1 1,5-5 0,7-3-1,6-5 1,2 0-1,1-5 0,-1 0 0,-7-3 0,-4-1-1,-8-1 0,-7 0 0,-7 0-1,-9-3-4,0 0-16,-4 2-12,-7-9 1,-3 11-1</inkml:trace>
  <inkml:trace contextRef="#ctx0" brushRef="#br0" timeOffset="26448">7974 3364 13,'13'2'26,"-13"-2"0,12-2-16,0 3-3,1-1 1,3 1-2,-2-1-2,3 1-2,-2-1 0,0-1 0,-1 0-2,0-3-2,1 1-11,2 1-16,-8-9 0,5 5 1</inkml:trace>
  <inkml:trace contextRef="#ctx0" brushRef="#br0" timeOffset="26738">7933 3127 11,'33'-2'24,"4"-2"-7,9-3 0,5 1-1,-2-2-3,3 1-4,-2-2-1,-1 3-3,-6-1-2,-5 2-2,-5 5-7,-8 8-23,-8-9-2,2 6 0</inkml:trace>
  <inkml:trace contextRef="#ctx0" brushRef="#br0" timeOffset="27269">9136 2806 0,'0'0'22,"8"21"1,-7-7-13,0-1-8,-1 7 0,1 2 1,0 9 1,0 2-1,0 9 1,1 0 0,-1 2 0,0 0 0,0-2-1,-1-2-1,2-4 0,-2-6-1,0-7-5,-4-12-23,7 1 0,-3-12 0</inkml:trace>
  <inkml:trace contextRef="#ctx0" brushRef="#br0" timeOffset="27630">8757 2782 4,'21'-6'25,"-5"3"-9,8-1-3,8 1 1,5-3 1,9 2-2,2-4-2,11 3-2,-1-1-2,5 3-1,-5-2-2,0 3-2,-7 0 0,-6 1-1,-8 1-1,-8 1 1,-7 0-1,-7 0 0,-5 0 0,-10-1 0,0 0-2,0 0-6,-4 11-17,-2-1-9,-7-5 1,2 5 0</inkml:trace>
  <inkml:trace contextRef="#ctx0" brushRef="#br0" timeOffset="36823">8054 3383 3,'0'0'4,"0"0"0,0 0 1,0 0-2,0 0 1,0 0-1,0 0-1,0 0 0,0 0 0,-9 0 0,9 0 0,0 0 0,0 0 0,0 0-1,0 0 0,0 0 0,0 0 0,0 0 0,0 0 0,0 0 1,0 0-1,0 0 1,10 0 1,-10 0-1,0 0 0,14 1 0,-14-1 0,14 1 0,-14-1-1,16-1 1,-7 0 0,-9 1 0,19-1 0,-9-1 0,1 1 1,0 1-1,-1 0-1,1 0 1,0 0 0,-1 1-1,0 0 0,0 0-1,-1 1 1,2-1-1,0 1 1,-1-1 0,1 1 0,2-2 1,1 0 0,-1-1 0,2 0 0,-2 0 0,2-1 0,-3 0 0,0 1-1,-12 1 0,16-3 0,-16 3-1,12-1 1,-12 1-1,0 0 1,9-1-1,-9 1 1,0 0 0,0 0-1,0 0 1,9 1-1,-9-1 1,0 0 0,0 0-1,13 1 1,-13-1-1,0 0 1,0 0-1,11 2 1,-11-2 0,0 0-1,0 0 1,0 0 0,0 0 0,0 0-1,0 0 1,0 0-1,0 0 1,0 0-1,10-1 1,-10 1-1,0 0 0,0 0 0,11-1 1,-11 1-1,0 0 0,0 0 1,0 0-1,0 0-1,0 0-10,10 7-19,-10-7-1,0 0-1</inkml:trace>
  <inkml:trace contextRef="#ctx0" brushRef="#br0" timeOffset="38505">7150 4038 16,'0'0'17,"0"0"-5,0 0-1,0 0-1,0 0-3,0 0-2,0 0-2,-3 14-1,4-2 1,1 7-2,0 6-1,0 5 1,2 5-1,0 3 1,1 2-1,0 0 1,2-3 0,-4-7-1,2-3 0,-3-6-2,2-2-15,-4-19-8,6 16-1</inkml:trace>
  <inkml:trace contextRef="#ctx0" brushRef="#br0" timeOffset="38896">7035 4043 2,'0'0'21,"17"2"-11,-3-2-4,6 1 0,3 1 1,2 0 0,8 1-1,5 2-1,1 1-1,1 3 0,1 1-2,0 2 0,-3 3 1,2 2-3,-7 2 2,-3 4-2,-2 2 2,-4 1-2,-2 4 1,-4 4-1,-2 1 1,-2 3-1,-1 1 0,-3-2 1,-5 0 0,-2-2 0,-6-7 2,-2-2 0,-7-4 1,-4-4 1,-9-9 0,-3 0 0,-8-8 0,0 0-1,-4-6 0,2-2-1,-3-4-1,2-1 0,3 1-1,4-1 0,4 2-1,3 1 0,6 2-1,3-1-4,6 5-12,10 3-14,0 0-2,0 0 1</inkml:trace>
  <inkml:trace contextRef="#ctx0" brushRef="#br0" timeOffset="39507">8018 4591 18,'7'-9'24,"-7"9"-14,19-10-1,-5 4-1,5 0 1,4 0-4,4 2 0,4 0-1,2 1-2,1 3-2,-1-2-1,0 5-2,-4-2-6,-3-2-8,2 6-9,-15-9-1</inkml:trace>
  <inkml:trace contextRef="#ctx0" brushRef="#br0" timeOffset="39787">8066 4271 1,'0'0'26,"21"5"1,-8-6-5,9-3-13,9 0-3,5 0 0,5 1 0,2 1-3,3 1 0,-1 1-3,-2 1-4,-3 2-11,0 4-14,-12-6 1,3 3-1</inkml:trace>
  <inkml:trace contextRef="#ctx0" brushRef="#br0" timeOffset="40128">8908 3992 17,'1'13'8,"3"8"-5,0 5 2,1 7 0,2 5 0,-1 6 1,-1 1-2,-1 2 1,-3-3-1,0-4-1,-1-3-1,-2-5 0,0-5-2,1-6-6,6-1-16,-5-20-2</inkml:trace>
  <inkml:trace contextRef="#ctx0" brushRef="#br0" timeOffset="40408">8804 3943 9,'0'0'25,"0"0"1,0 0-16,0 0-2,22 0 2,0-3-2,8 3-2,4-2 0,8 4-1,2-2-2,2 1 0,2 1-2,-2 2-1,-7-1 0,-6 0-1,-6 1-4,-9-2-9,-7-3-16,-1 8 0,-10-7 0</inkml:trace>
  <inkml:trace contextRef="#ctx0" brushRef="#br0" timeOffset="40719">8978 4165 16,'31'2'27,"-2"-12"-1,6 3-16,10 0-3,-1 1-2,4-1-1,-6 4-2,-2 2-3,-5 3-6,-4 10-20,-15-8 1,-1 8-1</inkml:trace>
  <inkml:trace contextRef="#ctx0" brushRef="#br0" timeOffset="41329">7500 5038 25,'0'0'35,"0"0"2,0 0 0,0 0-19,0 0-7,0 0 0,0 0-3,0 0-1,0 0-2,0 0 0,0 0-2,0 0 0,2 9-1,-2-9-1,0 0 0,0 0 0,0 0-1,0 0 0,0 0-1,0 0-1,0 0-3,0 0-3,0 0-10,0 0-23,0 0 1,0 0-1,0 0 1</inkml:trace>
  <inkml:trace contextRef="#ctx0" brushRef="#br0" timeOffset="41750">7460 5351 33,'0'0'35,"0"0"1,0 0-1,0 0-23,0 0-6,0 0 0,0 0 1,0 0-3,0 0-1,0 0 0,0 0 0,1 9 0,-1-9-1,0 0 0,0 0-1,0 0 0,0 0-1,0 0 0,0 0-1,0 0-1,0 0-3,0 0-8,0 0-21,10 9-4,-10-9-1,0 0 1</inkml:trace>
  <inkml:trace contextRef="#ctx0" brushRef="#br0" timeOffset="42161">7463 5575 27,'0'0'31,"0"0"-1,0 0-15,0 0-1,0 0 0,0 0-2,0 0-3,0 0-4,0 0 0,0 0-2,0 0-1,0 0-2,0 0 0,0 0-1,0 0-3,7 12-13,-7-12-18,0 0-1,14 4 0,-14-4 1</inkml:trace>
  <inkml:trace contextRef="#ctx0" brushRef="#br0" timeOffset="42501">7440 5748 14,'2'14'31,"-2"-14"1,0 0 1,0 0-20,0 0-6,3 9 0,-3-9 0,0 0-1,0 0-1,0 0 0,0 0 0,0 0 0,0 0-2,0 0-1,0 0 0,0 0-2,0 0-2,0 0-17,0 0-17,0 0-2,-11-2 0,2-8 0</inkml:trace>
  <inkml:trace contextRef="#ctx0" brushRef="#br1" timeOffset="176914">1338 1896 4,'0'0'7,"-15"0"-1,15 0-2,-17 1 0,5-1-1,1 0 0,-1-1 0,3-2-1,-5 1-1,2-3-1,-3-2-3,-1 0-6,-2-6-10</inkml:trace>
  <inkml:trace contextRef="#ctx0" brushRef="#br1" timeOffset="177175">757 1786 20,'0'0'14,"-10"0"-3,10 0-3,0 0 1,-11-1-1,11 1-1,-12-3 2,12 3-1,-10-5-1,10 5 0,-11-7-2,11 7-1,-18-5-1,18 5-1,-17-7 0,3 5-1,1 2-1,-4 2-1,-2 0-1,-2 3-1,0-1-3,-3 4-3,-2 0-4,4 5-6,-4-1-1,0 0-4,5 5-1</inkml:trace>
  <inkml:trace contextRef="#ctx0" brushRef="#br1" timeOffset="177525">215 2032 12,'-14'12'13,"14"-12"-1,-16 16-2,6-7-3,1 3-2,-4 2-1,2-1-1,-2 3-1,1 1-1,0-1 0,2 0-2,0 0 0,2-2-4,4-3-4,0 4-4,4-15-8</inkml:trace>
  <inkml:trace contextRef="#ctx0" brushRef="#br1" timeOffset="177796">28 2757 4,'-14'19'14,"12"2"-5,-9-1 0,11-1-2,-1-1-3,2 2-1,9-4-2,-8 1-1,9-3-1,-7 0-2,9 0-6,-10-4-6,5 9-4</inkml:trace>
  <inkml:trace contextRef="#ctx0" brushRef="#br1" timeOffset="178056">107 3432 6,'7'9'8,"1"2"-2,-8-11-1,14 19-2,-7-8 1,3 4-2,-1-3 0,1 2-1,0 1 0,3-1-2,0 3-2,5-1-2,-1-2-3,-2-1-2,6 1 0</inkml:trace>
  <inkml:trace contextRef="#ctx0" brushRef="#br1" timeOffset="180199">3608 2461 7,'0'0'15,"-3"-15"-3,1 5-1,0-1-3,1 0-1,1-1 0,0 0-1,1-2-1,-1-1-3,0 0-3,2 0-6,-2 1-4,-1-6-8,4 4-7</inkml:trace>
  <inkml:trace contextRef="#ctx0" brushRef="#br1" timeOffset="180510">3478 1971 12,'-10'-18'17,"10"18"1,-9-16-1,3 7-2,6 9-1,-11-15-5,11 15-1,-14-13-3,14 13-1,-13-12-2,13 12 0,-13-12-1,13 12-1,-14-11 0,14 11 0,-12-11-4,12 11-3,-13-13-9,13 13-6,-15-15-8,15 15 0</inkml:trace>
  <inkml:trace contextRef="#ctx0" brushRef="#br1" timeOffset="180880">2985 1685 0,'-12'-1'5,"-3"-1"-5,0-1-3</inkml:trace>
  <inkml:trace contextRef="#ctx0" brushRef="#br1" timeOffset="181120">2429 1697 1,'0'0'22,"-10"13"-1,10-13-13,-10 0-4,10 0-1,-11-1 0,11 1 0,-13-4 0,13 4 1,-12-9 0,12 9 0,-15-9-1,4 4 1,-1-1-2,-2 1-1,-1-1-1,-4 1-1,-1 1-1,-2-1-5,-3 2-5,2 2-3,-2-1-4,4 5-6</inkml:trace>
  <inkml:trace contextRef="#ctx0" brushRef="#br1" timeOffset="181461">1890 1699 18,'-13'-1'23,"13"1"-8,-17 4-5,6-1-3,0 2-2,-3-1-2,2 2 2,-3-2-1,2 1 0,-2-1 0,3-1-1,-1-3 0,0 0-1,2-3-1,-3-2-1,5 0-2,-3-2-1,2 1-1,0-2-1,10 8-2,-19-15-3,8 12 0,-1 0-3,-4 2-3,2 4 0,-6-2-1</inkml:trace>
  <inkml:trace contextRef="#ctx0" brushRef="#br1" timeOffset="181711">1451 1720 23,'-12'2'19,"1"0"0,1 1-2,-1-3-1,11 0-3,-17 3-3,17-3-2,-14 7-2,14-7 0,-12 3-1,12-3-1,0 0 0,-11 6-1,11-6 1,0 0-1,-14 0 0,14 0 0,-16 1-1,6-1 1,-4-1-1,2 1-1,-4-1 0,2 0 1,-1 1-1,1-1 0,4 0 0,0 1-1,1 0 0,-2-1 1,2 1-1,-2 1 0,0 0-1,2 0 1,-1 0 0,-2 0 0,2 1 0,0 0 0,-2 0 0,3-1 0,-1 1 0,-1 0 0,1 1-1,-1 2 1,-2-2 0,3 1 0,0 1 0,-3 0 0,3 0 0,-1 0-1,11-5 1,-17 7 0,17-7 0,-12 3 0,12-3 1,0 0-1,0 0 0,0 0 0,0 0 0,0 0 0,0 0 0,0 0 0,0 0 0,-11 4 0,11-4 0,-12 1 0,12-1 1,-18 0-1,6-1 0,-3 1 0,6 0 0,-1-1-1,10 1 1,-17 0 0,17 0 0,-9-1-1,9 1-1,0 0 1,0 0 0,18-10-1,-5 5-2,0-1 2,6 0 0,-1 0 0,1 1 1,0-1-2,4 5-3,-4-4-13,6 1-15,5 1 0,-1-5 0</inkml:trace>
  <inkml:trace contextRef="#ctx0" brushRef="#br1" timeOffset="182763">2364 1686 22,'21'-3'13,"2"0"1,-2-1-2,1 2 0,-3-1-4,1 1 0,-3 0-5,0 3 0,-5 2-2,2-1-1,0 1 1,-3 0-1,1-1 0,3 0-1,0 0-3,2-1-6,5 1-2,0-2-4,-1-3-3,5 1 0</inkml:trace>
  <inkml:trace contextRef="#ctx0" brushRef="#br1" timeOffset="183033">2931 1654 12,'16'7'11,"-1"0"-2,3 2 0,-2-1 0,0 0 0,3 2 0,-6-4 1,2 3 0,-4-2 0,3 4-2,-2-3 0,2 2-1,-3 1-3,4-1-1,-3 0-1,2 1 0,-1-2-1,0-1-1,-3 0 0,2 0-1,4 3-3,-7-3-3,10 7-6,-3-4-7,4 2-4,2 1-5,-3-4-1</inkml:trace>
  <inkml:trace contextRef="#ctx0" brushRef="#br1" timeOffset="183774">3478 3066 9,'-3'22'21,"-1"-10"-6,2-1-3,0 2-2,-3-4-2,4 2 0,1-11 2,-5 22-2,5-22 1,-4 22-1,-1-9-1,3 5 0,-4-2-2,1 5 0,-5-2-1,1 0 0,-1-1-1,-1 0-1,0-1 1,1-1-2,0-3-1,1-2-2,5 3-11,0-3-22,4-11-1,-10 6 0,10-6 0</inkml:trace>
  <inkml:trace contextRef="#ctx0" brushRef="#br1" timeOffset="187399">5128 5091 4,'25'63'3,"3"-1"1,-3-3 0,1 3 0,-1 0 1,-1 1-1,-2 2 0,-2 0 0,-1-2 1,-5 3 0,2-1 1,-2-5 1,1-2 0,0 0-2,4 0 1,3-3-1,0 3 0,3-2-1,0 3-1,1-1 0,1-2 0,-5-7-1,1-5 1,-4-4 0,0-4-1,-3-10 1,-1-3-1,0-4 0,-1-1 0,0-2 0,2 0 0,1 0 0,0-2-1,-1 1 0,0-3 0,-1 0 0,-1-2-1,1 0 1,-4-1-1,1-1 1,1-2-1,0 1 1,4 3-1,2-3 1,-1 2-1,2-2 1,2 2-1,-1-1 1,2 0-1,2-1 0,0 1 0,0-2 0,2-1 1,0-1-1,0 0 1,0-1-1,-3-1 0,-1 0 1,-5 1-1,-1-2 0,-4 1 0,-3-1 1,-10-1-1,13 2 0,-13-2 0,0 0 1,0 0 0,0 0-2,0 0-12,-12-3-20,2-4 0,-11-12-1</inkml:trace>
  <inkml:trace contextRef="#ctx0" brushRef="#br1" timeOffset="188551">3384 3071 10,'0'0'12,"0"0"-1,0 0-2,0 0-2,0 0-2,9-3-3,1 4 0,3 1-2,5 0 1,4 2-1,6 0 0,4 2 1,3 1-1,4 0 0,0 3 0,1 1 0,2 1 0,-2 4 0,0 2 1,7 4-1,1 3 0,3 3 1,1 1-1,1 2 1,2 1-1,4 2 0,-3-4 1,-4 5-1,-5 1 1,-2 0-1,-4 1 1,-6 3 0,-2-1 0,-5 0 0,-2 6 0,-1-4 1,0 1-1,-3 1 0,1 1 1,-1 0 0,-2 1 0,-1 3 1,0 1 0,-4-3-1,-1-1 0,-2 0 0,0-2-1,0-1 0,-1 0-1,0-5 0,-1-1 1,1 3-1,0 0 0,-1-3 1,-1 1-1,3 0 0,-2 1 0,-1-5 1,5 2-1,-1 0 0,1-1 0,0 0 1,3-2-1,-1 1 1,3-1-1,0 2 0,0-2 1,-1-2-1,0 1 1,-1-2-1,-3 0 0,-2-1 0,-1-1 1,0 2-1,1-1 0,-2 1 0,1-4 1,2 2-1,1-2 0,2 1 0,-2-1 0,2-6 0,-4 1 0,4 1 0,-2-5 0,1 2 0,-1 1 0,-1-3 0,2 1 0,-4-2 0,4 0 0,-7-4-1,0 1-2,-3-2-17,3 6-7,-8-16-1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31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246 313 31,'0'0'17,"0"0"-1,0 0 1,6 15-7,3 0-6,0 8-1,3 7 0,0 5 1,3 5 0,-1 4-1,0-2 1,-5-5-2,-1-7-1,-2-6-5,-4-10-6,-2-14-10,0 0 0,-11-13 0,-2-4 0</inkml:trace>
  <inkml:trace contextRef="#ctx0" brushRef="#br0" timeOffset="240">31 468 50,'-11'5'23,"2"-3"-1,9-2 1,-12-6-12,12 6-4,12-18 0,8 2-2,2-11 0,13-4-1,11-11 1,10-2-1,9-2 1,0-2-3,13 6-8,-5-2-10,4 11-11,-6 2 0,-11 8-1,-12-1-1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52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76 440 6,'0'0'8,"0"0"0,0 0 0,-11 6 0,-1-7 1,12 1 1,-15-5-2,15 5 1,-14-12-1,10 2 0,-5-2-3,5-1 0,4-3-1,1 0-2,-1 1 0,3-1-1,-3 1 0,11 1 0,4 3 0,3 3-1,3 0 0,2 4 0,4 1 0,-1 4 0,8 3 0,-11 4-1,-1 3 1,0 2-1,-2 4 1,-5 2 0,-3 1 0,-2 3 0,-6-1 2,-2 1 0,-6-5 1,-5 3 1,-6-5 0,-1 0 2,-5-4 0,-2 0 0,-3-7 0,-1 1-1,-6-8-1,5 0-1,0-6 0,5 0-2,1-3 0,4 1-1,6-1-3,0-3-3,12 5-4,2-8-9,16 6-5,7-7-3,11 1 2,8-6 0</inkml:trace>
  <inkml:trace contextRef="#ctx0" brushRef="#br0" timeOffset="741">407 45 11,'12'-17'13,"-12"17"1,12-15 0,-12 15-6,7-11-1,-7 11-2,0 0-1,0 0-1,10-2 0,-10 2 1,-1 10-1,1-1 1,7 7 1,-4 4 0,4 9 0,-1 7-1,-1 9 1,1 9-2,-3 5 0,1 5-1,-3-3-1,0 2-1,0-6 0,-3-8 0,2-9 1,-5-11-1,6-7 0,0-7 0,-1-15-2,0 0-3,6-16-3,-1-5-4,-1-11-5,6-5 0,0-10 1,4-4 0,-1-5 3,4 3 5,-1 1 5,2 2 5,1 5 4,-2 6 2,-2 6 0,-15 33 3,27-55-1,-26 32 0,-1 23-3,0 0 1,17-44 1,-17 44-1,1-15-1,-1 15-3,0 0 0,0 0 0,0 0-2,0 0 1,0 0-1,9 47-1,-9-47 1,4 73-1,3-22 1,-8 6-1,7 3 1,-2 1-2,2-1 1,-9 0-1,0-8 0,10-8 1,-7-44-1,5 68 0,-5-68 0,0 44-1,0-44-1,0 0-5,-10 19-4,10-19-7,-19-21-5,1 1 2,-1-5-1</inkml:trace>
  <inkml:trace contextRef="#ctx0" brushRef="#br0" timeOffset="1472">390 461 13,'0'0'11,"0"0"1,0 0 1,0 0 0,11 1-2,6-5-1,10-1 0,6-6-2,12 0-1,10-7 0,9 2-1,3-5-1,5 2 0,-5-1 0,-4 2-1,-7 0 0,-10 7-2,-46 11 1,60-18 0,-60 18-1,0 0 0,0 0-1,0 0 1,0 0-1,0 0 0,0 0-2,0 0-1,0 0-3,0 0-7,-18 43-12,18-43-1,0 0-2,-44 42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57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1253 1741 19,'0'0'12,"0"0"1,5-10-1,-5 10-2,0 0-1,0 0-1,0 0-2,0 0-2,-11 5 0,11-5-3,2 9 1,-2 1-1,3 7 1,1 1 0,4 4 0,-1 3 1,1 4 0,-8-29 1,17 61-1,-17-61 0,11 55-1,-11-31 1,2-1-1,-1-3 0,-3-1-1,1-5-1,-3 0 1,-4-4 0,2 1-1,6-11 1,-7 14-1,7-14-1,0 0-2,-11-6-2,8-8-4,6-2-4,1-9-6,-2-2-4,0-5 1,0-1 2</inkml:trace>
  <inkml:trace contextRef="#ctx0" brushRef="#br0" timeOffset="370">1267 1805 20,'-6'-10'19,"6"10"2,-10-5 0,10 5-3,0 0-4,5-11-3,-5 11-1,0 0-2,61-34-3,-61 34-1,82-36-1,-35 16-1,3-1 0,-7 2-1,-2 3-2,-41 16-2,60-23-1,-60 23-2,0 0-2,0 0-4,0 0-5,0 0-6,0 0 0,0 0 0,0 0 2</inkml:trace>
  <inkml:trace contextRef="#ctx0" brushRef="#br0" timeOffset="701">1247 1935 31,'0'0'18,"11"8"2,-11-8 1,0 0-11,0 0-1,60-10 1,-60 10-2,52-15-1,-52 15 0,63-17-1,-63 17-2,61-16-1,-61 16-1,58-13-1,-58 13-2,47-7-6,-47 7-8,41-5-9,-41 5 0,0 0-2,42-13 1</inkml:trace>
  <inkml:trace contextRef="#ctx0" brushRef="#br0" timeOffset="1331">0 917 24,'0'0'16,"9"7"0,-9-7 0,15-25-9,5 4-1,12-12-1,16-6 1,16-12 0,20-7 0,16-12 0,22 1 1,10-7-2,18 4 0,-2-1-1,5 8-1,-11 3-2,-6 9-1,-24 7-1,-14 8-1,-17 10 0,-30 5-4,-51 23-4,51-24-9,-51 24-3,0 0 0,-60 8 1</inkml:trace>
  <inkml:trace contextRef="#ctx0" brushRef="#br0" timeOffset="1642">143 59 67,'-19'-1'25,"7"-5"-2,12 6-1,13-15-20,13 15 0,10 5-2,14 6 0,14 8-2,10 8 1,15 10 1,13 9 1,2 6 0,11 11-1,8 2 3,6 5-1,-12 2-1,10 2 0,-8 2-4,-7 0-9,-4 5-10,-10-5-1,-9-3-3,-27-9 1</inkml:trace>
  <inkml:trace contextRef="#ctx0" brushRef="#br0" timeOffset="2253">512 3529 21,'-11'5'17,"11"-5"3,0 0 2,10-25-9,12 5-2,8-17 1,20-1-2,6-14-1,14-3-1,4-8-4,8 1-1,3 0-1,-1 5-1,-4 4-2,-7 5 0,1 9-2,-10 5-2,-3 9 0,-18 2-5,2 10-5,-45 13-8,43-12-1,-43 12 2,0 0 0</inkml:trace>
  <inkml:trace contextRef="#ctx0" brushRef="#br0" timeOffset="2533">593 2796 27,'-43'-4'16,"5"2"0,18 4-2,20-2-1,3 15-3,23 0-1,10 4-1,20 7 0,8 1 0,25 7 0,1-1-2,15 8-1,5-1-1,8 2-1,-3 1-2,3 0-3,-10 4-4,-15-2-8,0 6-10,-21-5-1,-15 0-1,-57-46 1</inkml:trace>
  <inkml:trace contextRef="#ctx0" brushRef="#br0" timeOffset="2994">432 4913 57,'-1'10'23,"1"-10"1,11-2-1,10-8-15,9-12-4,16-7-2,14-10 0,16-5-1,10-5 0,10-3 0,2 0-2,6 2 1,-9 7 0,-15 8-1,-9 8 0,-13 7 1,-15 5-2,-43 15-6,44-20-13,-44 20-2,-21-6-2,0 3 1</inkml:trace>
  <inkml:trace contextRef="#ctx0" brushRef="#br0" timeOffset="3304">324 4186 70,'4'14'24,"10"0"-2,11 2 0,13 4-22,9 4-2,14 8 2,14 6 2,8 0-1,6 5 2,0-1 0,7 6 0,4-1 2,-7 3-1,2-3-1,-11-1-1,-10-4 0,-1-3 0,-13-5-1,-13-5-1,-47-29 0,62 41 0,-62-41-2,0 0-2,28 42-3,-28-42-8,0 0-11,0 0-1,0 0 0,-47 10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17:27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30 414 7,'0'0'8,"0"0"-2,0 0-1,0 0 2,0 0-1,0 0 0,0 0 1,0 0-1,0 0-1,0 0 0,0 0-2,0 0 0,0 0 0,0 0 0,0 0 0,0 0 1,0 0-2,0 0 0,0 0-1,0 0 0,-8 13-1,8-13 1,-5 16 1,1-7-1,0 1 2,2 3-1,-1-1 1,0 0-1,2 1 1,2-3-1,0 0 0,-1-10 1,8 15-1,-8-15 0,12 12 0,-12-12 0,17 6 0,-17-6 0,19 1-1,-7-2 0,-1 0 0,0-1-1,0-1 1,1 0-1,-2-5 1,2 2-1,-2-2 1,1-1-1,1-4-1,-1 1 0,0-4 0,-1 2 0,-1 0 0,2 2 0,-2-1 1,-2 4 0,-1 0 2,-6 9 0,6-15-1,-6 15 1,-2-13-1,2 13 0,-8-15-1,8 15 0,-12-15 0,6 6 0,6 9-1,-14-14 1,14 14 0,-15-11 0,15 11 0,-17-9 0,17 9 1,-15-3-1,5 3-1,0 2 1,1 2-1,-1 1 0,1 1 0,1 3 0,-3 1 0,1 2-1,1-1 2,1 4-2,-2-1 0,4 3-3,-3-3-4,5 5-8,1-3-5,5-2 0,3-4 1</inkml:trace>
  <inkml:trace contextRef="#ctx0" brushRef="#br0" timeOffset="1082">425 252 5,'0'0'6,"0"0"-1,0 0 0,0 0 0,0 0-1,0 0 1,0 0-1,2 10 1,-2-10 0,3 9 1,-3-9 0,0 16-1,-3-6 0,3-10-1,2 21 0,-2-9-2,-5 3 2,3-4-3,-1 4 2,-1-3-1,3-1 0,-3 0-1,4-11 2,-9 14-1,9-14 0,0 0 0,9 6 0,-9-6 0,14-5 0,-3-1 1,0-2-1,7-3 0,-5 1-1,3-5 0,-1 1-1,1-3 1,0 2-1,0-1 0,0 3 0,-4 1 0,2 2 0,-4 3 0,1 2 0,-11 5 0,13-6-1,-13 6 1,0 0 1,12 4-1,-12-4 0,3 10 0,0-1 0,0 1 1,1 0-1,0 2 1,0 1-1,1-2 1,-1 3 0,-1-4 0,-1-1 2,-2-9-2,3 17 1,-3-17-1,3 11 0,-3-11 0,0 0-1,1 10 0,-1-10-1,0 0-1,0 0-3,0 0-4,0 0-7,0 0-7,0 0 1,0 0 0,4-10 0</inkml:trace>
  <inkml:trace contextRef="#ctx0" brushRef="#br0" timeOffset="1963">937 0 2,'0'0'4,"0"0"1,0 0 3,0 0 1,0 0 3,0 0 0,0 0 0,0 0 0,-7 9-1,7-9-3,0 0-3,0 0-2,0 0-1,0 0-1,0 0 0,-8 13 1,8-13-1,0 13 1,1-4-1,0 2 0,0 4 0,-1 5 0,3 1-1,-5-1 0,1 4-1,0 0 2,-1 2-2,-1-3 1,0-1 0,3-5 0,-4 1 0,2-3 1,1-4-1,2-1 0,-1-10 0,2 12 0,-2-12-2,0 0-4,0 0-6,11-1-9,-11 1 1,5-21 0,-1 6 0</inkml:trace>
  <inkml:trace contextRef="#ctx0" brushRef="#br0" timeOffset="2524">1093 146 12,'1'11'11,"-1"-11"0,0 0-3,3 15-4,-3-15 2,7 12-1,-7-12 1,4 12 1,-4-12 1,4 17 0,-2-8-1,2 2-1,-2 0-1,3 1 0,0-3-1,-2 1-1,-3-10 0,5 17 0,-5-17-1,6 12 1,-6-12-1,14 5 1,-14-5-1,12 1 1,-12-1-1,23-9 0,-11 2 0,1-1-1,-4-3 0,2 1-1,1-3 0,-2 0 0,-2 4 0,-1-3-1,-1 1 1,-2 0 1,-4 11-1,4-19 1,-4 19-1,6-15 1,-6 15-1,2-12 1,-2 12-1,0 0 0,0 0-1,0 0 1,0 0-1,0 0 1,0 0-1,0 0 1,0 0-1,0 0 0,0 0 1,10 0-1,-10 0 1,0 0 0,0 16 0,1-7-1,-1 2 1,-3 5 0,4 1 0,-10 6-1,10 1 2,-3 4-1,3 1 0,-3 3 1,5 4 0,-2-1 0,-5-4-1,6-2 2,-5-1-2,5-3 0,-3-5 0,1-4 1,-3-6-1,3-10 0,3 13-1,-3-13 1,0 0-3,0 0-3,11 6-13,-11-6-5,3-10-1,-6-2 1</inkml:trace>
  <inkml:trace contextRef="#ctx0" brushRef="#br0" timeOffset="3565">456 959 8,'44'-23'13,"-44"23"3,0 0-2,0 0-5,0 0-1,0 0 0,0 0 1,0 0-1,0 0-2,0 0-2,-58-1-2,58 1 0,-42 25 0,42-25 0,-44 29-1,44-29 0,0 0 0,-50 33-1,50-33-1,0 0 0,0 0 0,0 0 1,0 0-1,0 0 0,0 0 0,0 0 0,52 23 0,-52-23 1,52 6-1,-52-6-1,49 11 0,-49-11 0,0 0 0,54 34 1,-54-34 0,0 0 0,24 46 2,-24-46 0,0 0 0,3 43 1,-3-43 2,0 0 0,0 0 0,-29 51 0,29-51 0,0 0 0,0 0 0,-50 37 0,50-37-2,0 0 1,-46 11-2,46-11 0,0 0-2,0 0-2,0 0-5,-49-7-12,49 7-6,0 0 1,0 0 0</inkml:trace>
  <inkml:trace contextRef="#ctx0" brushRef="#br0" timeOffset="4206">734 1100 24,'0'0'22,"0"0"0,-46 31 1,46-31-11,0 0-7,0 0-1,0 0 0,0 0-4,0 0 1,-21-52-3,21 52-1,0 0 0,23-47-1,-23 47 1,0 0-2,56-54 4,-56 54 0,43-33 3,-43 33 0,44-20 1,-44 20 0,0 0-1,42-7 0,-42 7-1,0 0 0,0 0-1,18 60 0,-18-60-1,-2 47 1,2-47-1,-7 45 0,7-45 1,-13 41 2,13-41 0,0 0 1,0 0 2,-23 43-1,23-43 1,0 0 0,0 0-2,0 0-1,-43-10-2,43 10-3,0 0-4,-49-24-6,49 24-8,0 0-4,-43-26 2,43 26-1</inkml:trace>
  <inkml:trace contextRef="#ctx0" brushRef="#br0" timeOffset="4897">960 897 13,'0'0'11,"0"0"1,0 0-1,0 0-1,0 0-1,0 0-1,0 0-2,0 0 0,29 48-2,-29-48 0,0 0 1,0 0-1,16 52-1,-16-52 0,0 0 0,9 46-3,-9-46 2,0 0-2,0 0 1,0 0-1,5 41 0,-5-41 0,0 0 2,0 0 0,0 0 0,0 0 1,0 0-2,23-41 2,-23 41-2,0 0 2,23-65-3,-23 65 1,22-48-1,-22 48 1,22-42-1,-13 29 1,5 4 2,-3-1-2,-1 5 1,0 0-1,-10 5 0,13 0 0,-13 0 0,0 0-1,17 5-1,-17-5 1,0 0-2,0 0 2,0 0-1,0 0 1,29 44-1,-29-44 2,0 0-1,29 47 1,-29-47 0,0 0 0,17 46 0,-17-46 0,0 0 1,0 0-1,0 0 0,0 0 0,0 0 1,0 0-1,0 0 0,0 0 0,0 0-1,54-31 1,-36 11-1,2-5 0,-5 2 1,4-1-1,-7 4 1,2 5-1,-6 2 2,-5 3-2,-3 10 1,4-12-1,-4 12 0,0 0 0,12 5-1,-12-5 1,0 0-1,0 0 1,0 0-1,0 0 1,0 0-1,0 0 2,45 102-2,-45-102 1,0 0 0,0 0 0,12 88-2,-12-88-5,0 0-17,0 0-1,0 0-2,0 0 1</inkml:trace>
  <inkml:trace contextRef="#ctx0" brushRef="#br0" timeOffset="5869">1744 740 42,'0'0'16,"46"34"1,-46-34-5,0 0-11,0 0-2,0 0 0,44 3-2,-44-3 1,0 0 1,0 0 2,50-25 0,-50 25 4,0 0-1,34-41 2,-34 41 0,0 0 1,0 0-1,5-45-1,-5 45-1,0 0-2,-44-18-1,44 18 0,-44-3-2,44 3 2,0 0-1,-57 9 0,57-9 1,0 0 0,0 0-1,-51 13 1,51-13 0,0 0-1,0 0 1,0 0 0,-43 46 0,43-46 1,0 0-1,0 0 1,0 0-1,13 96 1,-13-96-1,0 0 1,0 0-1,0 0 2,103 86-3,-103-86 2,0 0-1,99 28 0,-99-28-2,0 0-2,97 4-9,-97-4-13,0 0-2,84-11 0,-84 11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27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988 1209 30,'3'9'17,"-3"-9"1,0 0-1,-9 0-10,9 0-3,-9 0-1,9 0 0,-16 1-1,7 2 1,-1 1-1,-2 1 0,0 3 0,-2 2 0,-1 4 0,2 3-1,-3 3-1,3 4 0,-1 3 0,2 0 0,0 1 0,4 1 1,2-1-1,4-2 1,3-3-1,5-1 1,6-5-1,6-4-1,9-5-3,5-6-8,9-6-8,5-5-1,1-5 1,1-4 0</inkml:trace>
  <inkml:trace contextRef="#ctx0" brushRef="#br0" timeOffset="381">1237 1460 30,'-16'-10'15,"10"-2"1,1-8-5,3-2-7,5-1-2,1-3 1,3 2 1,1 1 0,6 4 0,-1 3 1,2 6-1,-1 1 1,3 7-1,-4 5-1,2 5-1,-4 5 0,-1 5-1,-4 3 1,0 4 0,-6 0 1,-6 3 0,-4-3 1,2 2 1,-6-9-1,1 2 2,-5-7-2,3-2 1,-4-8-3,4-3-1,3-3-6,-4-13-6,8 1-13,-1-8-1,8-1-2,1-8 0</inkml:trace>
  <inkml:trace contextRef="#ctx0" brushRef="#br0" timeOffset="761">1526 981 27,'17'6'16,"-17"-6"1,0 0 0,9 12-6,-9-12-8,2 15 0,-1-4 2,1 4 0,0 1 2,3 6-1,-3 3 0,4 7 0,0 4 0,2 8-2,-4 4-1,2 5-1,-2 0-1,0 3 1,0-3-2,0-3 1,-3-6-2,1-5 1,4-6-3,-2-8-1,2-4-2,0-12-3,4-4-3,-10-5-7,15-23-4,-3-2 0,-4-11 1</inkml:trace>
  <inkml:trace contextRef="#ctx0" brushRef="#br0" timeOffset="1112">1824 1010 49,'0'0'18,"8"10"1,-8-10-5,6 24-12,-2-4 0,0 8 0,1 5 1,0 7 0,-2 5 0,2 7 0,-1 0 0,1 0 0,-3-1 0,1-2-1,-2-7-1,2-4-1,-1-7-1,-2-9-1,0-4-1,-4-9-5,4-9-7,-9 3-7,1-12 1,-6-6 0,-3-8 1</inkml:trace>
  <inkml:trace contextRef="#ctx0" brushRef="#br0" timeOffset="1392">1468 1315 19,'-10'3'15,"-1"-3"0,11 0 2,0 0-6,0 0-5,7 9 1,3-9-1,7 1 1,4-5 0,10 2 0,4-6-2,11 0 0,2-4-2,7 0 0,2-2-2,1 2 0,-3-1 0,-3 3-1,-6 0 0,-7 4 0,-6 2-3,-7 0-3,-3 4-6,-6-1-9,-3 0-2,-14 1 0,13-5 1</inkml:trace>
  <inkml:trace contextRef="#ctx0" brushRef="#br0" timeOffset="1823">2167 1232 39,'0'0'20,"5"16"-1,-5-16 2,10 7-8,-10-7-12,21 6-2,-6-5 1,2-2 0,2-2 0,3-4 1,1-1 1,-1-4 0,-1 0 1,-5-2 0,0 1 1,-6-1-1,-1 1-1,-6 1 0,-3 0-1,-4 0-1,-3 2 0,-3 0 0,-4 2-1,-1 2 0,-4 0 1,-1 4-1,0 1 0,-1 2 1,0 2-1,3 3 1,-1 3-1,3 3 0,1 0 1,3 5 0,-1-1 1,4 4 0,2 2 0,1 1 1,4 0-1,1 1 1,4 1-1,1-2 1,6-1-1,5-3-1,4-4-2,7-2-4,2-9-6,8-1-9,3-7-2,3-1 0,1-5 0</inkml:trace>
  <inkml:trace contextRef="#ctx0" brushRef="#br0" timeOffset="2353">2605 1249 11,'0'0'12,"15"-1"1,-5-3-4,2-3-1,4-1 2,-3-5-1,3 3-1,-4-5 1,4 5-1,-5-4-1,-1 4-1,-3-1-1,-1 1-1,-4 1 0,-1 0-2,-4-2 1,-1 0-2,-5 1 1,0-3-2,-2 1 0,-4 1 1,-2 1-2,-1 1 1,0 3 0,-2 1 0,0 4 0,1 2 0,0 4 0,1-1 1,4 5 0,0 2-1,0 3 1,4 2-1,1 1 1,3 3-1,1 0 1,5 5-1,-1-1 1,5 1 1,0 1-1,5-1 1,-1-1 0,4-1 0,3 0 0,1-1 1,6-4-1,3 0-1,2-2 1,3-2-2,6-2 0,2-7-4,9 0-10,0-9-10,5-7-1,-1-9-1,2-10 0</inkml:trace>
  <inkml:trace contextRef="#ctx0" brushRef="#br0" timeOffset="9163">380 45 6,'0'0'6,"-15"10"-2,15-10 1,-13 9 0,13-9 0,-14 12 1,14-12 0,-17 15 1,8-5-2,-2 2 1,0 3-2,-3 5-1,0 3-2,-3 5 1,-2 6-1,0 6 0,-3 4 1,0 7 0,-1 5 0,1 6 1,-1 4 1,2 4-1,2 0 0,2 3-1,4 0 0,1 2 0,5-4-1,2 3 0,7 0 0,7 3 0,4 0 1,6-1-1,4 0 1,8-2 0,4-1 1,7-4-1,0-5 0,4-3 1,-1-8-1,3-1 1,-2-10 0,1-3 0,-6-7 0,0-4-1,1-6-1,-2-7-3,5-2-7,-3-7-12,2-3-2,-2-6 0,-1-6 0</inkml:trace>
  <inkml:trace contextRef="#ctx0" brushRef="#br0" timeOffset="10195">3172 0 35,'0'0'17,"0"0"-1,0 0 1,0 0-13,0 0-4,0 0 0,0 0 0,0 0 0,14 12 0,-6-2 1,4 3 0,0 5 1,5 2 1,-1 5 0,6-1 0,3 6 1,-2 0-1,2 6 0,3 0 0,2 4-1,0 1 0,4 1 0,-5 4-1,1 2 0,-1 3 0,-3 3-1,-4 0 1,-2 1 1,-4 1-1,-3 0 1,-2 0 0,-6 0 1,-4-4-1,-2 1 0,-2-5 0,-2 2-1,-2-3 1,-2 0-2,-1-4 1,-2 1 0,0-2-1,0 0 2,-7-2-1,0-1 1,-3-1-1,-2-2 1,-2-4-1,0-1 1,-1-4-1,1-2-1,4-4 0,-1-6-3,4 0-3,-1-10-8,5-1-10,1-8-1,6-7 0,-2-10-1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21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20 434 7,'1'-9'11,"-1"9"0,0 0 0,0 0-1,0 0-1,0 0-1,0 0 0,0 0-2,0 0 1,0 0-2,0 0 0,0 0-1,0 0 0,0 0-1,0 0-1,0 0 0,0 0-1,0 0 1,5 9-1,-5-9 0,7 12 0,-2-2 0,1 1 0,0 4-1,1 3 1,0 4 0,0 2-1,0 4 1,1 4-1,3 1 1,-2 4-1,3-3 1,-1 1-1,0-2 1,0-2 0,0-4-1,0-3 1,-4-2-1,1-4 1,-1-3-1,-3-4 1,-1-1-1,-3-10 1,5 12 0,-5-12-1,0 0 1,0 0-3,0 0-5,0-13-12,-1-3-4,0-4 1,-2-7-1</inkml:trace>
  <inkml:trace contextRef="#ctx0" brushRef="#br0" timeOffset="580">22 446 19,'0'0'14,"-14"-6"2,14 6-4,0 0-4,0 0 1,0 0 0,-9-8 0,9 8-1,0 0-1,0 0-1,4-11 0,-4 11-3,12-11 0,-12 11-2,21-16 0,-6 6-1,3 0 0,1 0 1,2 1-1,0 1 0,-2 2 0,0 2 1,-2 1-1,-1 3 0,-4 1 0,1 3 0,-3 2 0,1 1 0,-2 3 0,0 1 0,-1 0 1,-1 2-1,-1-1 0,-3 0 1,-1 1 0,0-2 0,-5 2 0,-1-1 0,-3-1 0,-1 2 1,-3-2-1,-1 2 0,-2-3 0,0 0 1,-2-2 0,0 1-1,0-4 1,2-1 0,1-2 0,2-1 0,2-2-1,9 1 0,-15-4-1,15 4-1,0 0-2,-10-14-2,10 14-5,-3-9-5,3 9-7,6-9-4,-6 9 1,15-14 2</inkml:trace>
  <inkml:trace contextRef="#ctx0" brushRef="#br0" timeOffset="1221">411 323 29,'0'0'17,"13"-2"1,-13 2 0,0 0-6,0 0-8,0 0 0,0 0-1,0 0 1,0 0-1,0 0 1,2 10-1,-2-10 1,2 14-2,-1-5 1,2 4 0,-1-1-1,2 3 0,-1-2-1,3 1 0,-2 1 0,1-3-1,-2 1 0,1-2 1,-2-2-1,-2-9 0,6 16 0,-6-16 0,3 10-2,-3-10-2,0 0-7,0 0-10,15-7-2,-10-4 0,1-5 0</inkml:trace>
  <inkml:trace contextRef="#ctx0" brushRef="#br0" timeOffset="1712">885 253 19,'0'0'17,"0"0"1,0 0-1,-14-2-5,14 2-4,-19 1-4,4 2-2,1 1 0,-3 2 0,-1 0 0,0 2 0,3 2 0,-5 1 0,4 0 1,2-1-1,1 4 0,2-3-1,3 3 0,1-1 0,2-1 0,4 3 0,2-1 0,1 1 0,2 1 0,2 1 0,2-2 0,1 1 0,3-3 0,1 0-1,2-5 0,5-4-4,1-8-4,3-4-9,0-8-4,-2-7-1,0-6 1</inkml:trace>
  <inkml:trace contextRef="#ctx0" brushRef="#br0" timeOffset="2133">921 0 6,'3'14'11,"-2"-3"1,4 0-2,-1 3-5,2 1 0,2 4 1,-1 1-1,2 6 0,0 3 0,-1 4-1,0 2 1,1 4-1,-2 0 1,0 0-2,0-1 0,0-3 0,-1-5 0,1-5-1,1-3 0,-2-7 0,-2-3 0,-4-12 0,7 12 1,-7-12 0,2-9-1,-1-2 1,-3-5-1,1-4-1,0-6 0,2-4-1,2-4-1,3-1 1,3-2-1,1 1 1,6 1-1,3 1 2,1 1-1,3 5 0,-3 2 1,0 4-1,-3 6 1,-3 1-2,-2 6 0,-12 9-3,12-11-3,-12 11-8,0 0-6,-12 11 0,0-2 1,-2 4-1</inkml:trace>
  <inkml:trace contextRef="#ctx0" brushRef="#br0" timeOffset="2633">1093 315 20,'22'5'16,"-2"-2"1,2 0 0,1-3-8,-1 3-2,2 0-3,-2 0 0,1 2 0,-7 1 0,4 2 1,-3 1 0,2 1 1,-3-3-2,3 2 1,-5-1-1,2 0-1,0-3-1,-3 1 0,-2-3-1,-11-3 0,14 5 0,-14-5 0,0 0-1,10 3 1,-10-3-2,0 0-5,0 0-14,0 0-2,-10-14-3,10 14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25.4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 21,'0'0'14,"0"0"0,0 0-3,0 0-8,0 0 0,0 0-1,0 0 0,0 0 0,0 0 1,0 0 0,0 0 0,0 0 2,2 17-1,0-8 0,0 5 0,1 3-1,3 6 1,-4-1-1,3 4 1,-2-2 0,4 2 0,-3-3-1,3-2 1,0-6-1,3-5-1,4-7 0,5-4 0,1-7-1,3-5 0,1-5 0,-1-5 0,2-4-1,-1-1 0,-5 0 1,-3 3-1,-4 1 1,-4 4-1,0 4 1,-3 3-1,-5 13 0,2-13 1,-2 13-2,0 0 1,0 0-1,0 0 1,0 0-1,-9 11 1,7-1 0,1 2 0,0 4 1,0 3-1,0 1 1,5 0 0,-3 0 0,4 0-1,-1-2 1,1-1-2,3-5-1,-8-12-5,20 15-5,-8-16-8,2-4-4,1-4 2,-1-3-1</inkml:trace>
  <inkml:trace contextRef="#ctx0" brushRef="#br0" timeOffset="591">455 0 14,'0'0'13,"-8"10"1,9 0 1,0-1-8,-1 2-3,2 4 1,-1-1 0,2 4 0,1 4-1,1 2 0,1 4-1,2 2 0,-1 4-1,5 4 0,-1 2-1,3 0 0,-4 0 0,3-2 0,-1-1-1,-1-4 1,-2-5-1,0-5 1,-5-6 0,1-2 1,-5-15 0,6 13 2,-6-13-1,0 0 1,-7-22-1,1 6 0,-2-10 0,0-4-2,1-6-1,-3-4-1,2-4 0,1 1 0,5 1 0,1 2 0,4 4 0,2 4 1,3 3-1,4 4 1,0 3 0,3 4 0,-1 1 0,3 4 0,-1 3 0,0 1 0,1 4 0,0 3 0,0 3 0,-3 2 0,2 3 0,-3 4 0,-3-1 0,1 3 0,-5 1 1,-1 0 0,-4 2 0,-1-1 1,-5-1 0,-1 2 1,-4-4 0,-1 4 1,-5-6 0,0 4-1,-6-7 1,-1 2-2,-1-5 1,-2 0-3,0 1-5,-6-4-14,2 1-5,-4-3-1,2 0-2,-2-3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38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2133 6,'0'0'13,"0"0"0,0 0 1,0 0-5,0 0-3,0 0 0,-5-11 1,5 11-2,-6-14 1,6 14-1,-5-17-1,3 7 0,-2-4-1,2 0 0,-1-4-2,0-2 0,2 0-1,-1-1 0,2-1 0,0 1-1,3-2 1,2 2-1,3 0 0,2 4 0,6-1 0,3 1 0,3 0 0,3 2 0,1 0 1,3-1 0,0 3-1,-1 0 1,-3 1 0,-3 2 1,-1 2 0,-6-1 0,-2 0 1,-13 9 0,10-13 0,-11 3 0,-6-1 0,-1 0 0,-6-6-1,0 2 0,-3-1 0,3-5 0,-2 1-1,2-3 0,2-1 0,5-3 0,4-1 0,3-4 0,4 1 0,3 0-1,3-1 1,3 1 0,3 1 0,1 3 0,2 1 0,0 5 1,1 0-1,-2 0 0,-2 2 1,-1 2 0,-2 2-1,-2 0 1,-3 4-1,-1-1 0,-4 3 0,-3 9-1,8-17 1,-8 17-1,8-14 0,-8 14 0,9-10 0,-9 10-3,22-11-4,-7 6-9,5-2-3,1-5 1,0-5 0</inkml:trace>
  <inkml:trace contextRef="#ctx0" brushRef="#br0" timeOffset="1332">510 286 0,'0'0'11,"0"0"0,0 0-1,0 0-2,7-9-1,-7 9 0,0 0-1,0 0-2,0 0-1,0 0-1,0 0 0,1 12-1,-1-12-1,8 20 1,-3-3 0,4 4 0,1 5 0,3 3 1,2 4-1,2 2 0,3 1 0,-2 1-1,2-2 1,-5-1-1,2-3 0,-5-3 0,-2-3-2,-1-4-1,-4-3-4,-3-7-5,-2-11-3,0 0 0,0 0 1</inkml:trace>
  <inkml:trace contextRef="#ctx0" brushRef="#br0" timeOffset="1732">483 376 5,'-16'-10'12,"1"-4"-1,5 2 2,4 1-5,2-6-1,5 1-2,3-2 0,4 0-1,5 2 0,4-2-1,4 0 1,5-1-2,0 0 2,5 3-2,2 1 0,0 4-1,-1 2 0,0 4-1,-2 4 1,-2 3-2,-5 3 1,-1 4 0,-5 1 0,-1 4 0,-4-1 0,-2 3 0,-5 1 0,-3 2 1,-5 2-1,-4 1 1,-7 2 0,-4 1 0,-4-1 1,-5-1-1,-1 0 0,-1-2 0,1-5 0,1 0-1,6-6 1,1-2 0,6-3-1,2-2 1,12-3-1,-11 3 0,11-3 1,0 0-2,0 0 1,0 0-1,0 0 0,0 0 1,0 0-1,0 0 0,12 12 1,-2-5-1,3 1 1,6 1 0,3 3 0,5-1 1,5 2-1,4-1 0,-2 1 0,1 1 0,-4-3 0,-4-1 0,-6 0 0,-5-4 0,-5 1-3,-11-7-5,0 0-10,0 0 1,0 0 0,8-19 0</inkml:trace>
  <inkml:trace contextRef="#ctx0" brushRef="#br0" timeOffset="2453">1014 535 34,'-4'-19'13,"6"5"1,-1-2-4,3-4-7,4 0-2,-1 1 1,7 0 1,-1-2 0,3 4 1,-2 2-1,4 3 0,-4 3 0,3 4-1,-2 1-1,-1 4 0,-2 7 0,2 1-1,-3 3 1,-1 3-1,0 1 1,-1 2-1,-2-2 1,-2 4 0,-1-4 0,-3 1 1,-2-4 1,-2 2 0,-2-4 1,-2 0 0,-7-1 0,-1 0 0,-5-3 0,0-1-1,-3-1-1,-1-2 0,0-1-2,3-3-2,5-2-3,-1-6-4,17 10-8,-16-22-4,15 8-2,4-5 0,3-2 1</inkml:trace>
  <inkml:trace contextRef="#ctx0" brushRef="#br0" timeOffset="3014">1233 0 10,'0'0'11,"0"0"1,0 0-6,0 0-2,0 0 0,0 0 1,0 0-1,0 0 0,0 0-1,2 10 0,-2-10 1,4 11-1,0 0 1,2 1-1,0 2-1,1 3 2,0 5-2,1 2 0,1 0 0,0 2 0,-2-1-1,2 0 0,-2-2 1,1-3-1,-2-3-1,-2-4 1,2-2 0,-6-11 0,6 13 1,-6-13 1,0 0 0,0 0 0,9-10 0,-4-2 0,-1-3-1,5-3 0,0 0-2,0-2 0,5 1 0,-1 1-1,1 2 1,0 4 0,2 4 0,-3 3-1,1 2 1,0 4-1,-2 4 1,0 2 0,0 3-1,-1 2 1,-2 0 0,-1 1-1,-2 1 1,-1-1 0,-1 1 0,-3-1 1,-3 0-1,-1-1 1,-2-2 0,-1 3 1,-3-2 0,-1-1 0,-3 1 0,0 0 0,-4-3 1,-1 2-1,-3-3 0,0-1-1,1-2 1,0 1-3,3-2-3,-1-8-5,3 4-12,3-3-3,2 0 2,10 4-1</inkml:trace>
  <inkml:trace contextRef="#ctx0" brushRef="#br0" timeOffset="4086">748 973 4,'11'0'8,"-11"0"1,0 0-2,0 0-3,0 0 1,7 9 0,-7-9 1,4 13 0,-1-3-1,2 1 0,-3 4 0,3 1-1,-3 5-2,1 1 0,1 0 0,-1 6 0,-2 0-1,1 1 0,0-2 2,0 1-2,1-2 0,2-2 1,-1-1 0,4-5-1,-1-2 1,3-3 0,-1-2-1,4-1 1,-1-4 0,3-1 0,-1-4 0,3-3 0,-1-2 0,3-1 0,1-5-1,-1 0-2,3-2-4,-1-1-9,-1-2-6,0 0 2,-3-2-1,-1-1 0</inkml:trace>
  <inkml:trace contextRef="#ctx0" brushRef="#br0" timeOffset="4616">1216 1241 27,'0'0'15,"-13"-8"0,6-1-2,-3-2-9,1-3 0,-1 0-1,1-5 2,3 0-1,1-3-1,6 0 1,2-3 1,6 5 0,0-1 0,6 2-2,1 2 0,0 3-1,1 3 0,0 5-1,-3 4-1,-1 2 0,0 3 0,-2 3 0,0 6 0,-2 4-1,-1 0 1,-2 3 0,0 0 1,-3 0-1,-1 2 1,-2-1 0,-2-5 1,-1 1 0,-5-4-1,0 2 2,-4-3-1,-3 0 0,-1-2 0,-3-2-1,0-2-1,-1-2 0,2 1-2,1-5-3,5 0-6,3-4-9,9 5-3,-2-22 1,9 6 0</inkml:trace>
  <inkml:trace contextRef="#ctx0" brushRef="#br0" timeOffset="5147">1527 860 26,'9'5'17,"-9"-5"1,0 0 1,0 0-9,0 0-4,0 0-1,-9 0 0,9 0-2,-13 3-1,13-3-1,-15 9 0,5-4-1,1 2 1,0 0 0,-1 4 0,1-1 0,1 2 0,1 0 0,0 1 0,-2-2 0,6 1 0,2 0 0,2-2 0,1 1 0,4-1 0,-6-10 0,16 12 0,0-6-1,1-8-2,3-4-3,2-3-4,5-2 0,-1-8-2,3 3-3,-4-1-3,1-4-3,-5 1 2,-3 0 3</inkml:trace>
  <inkml:trace contextRef="#ctx0" brushRef="#br0" timeOffset="5588">1659 705 21,'-11'2'13,"11"-2"1,0 0-1,0 0-5,0 0-2,8-9 0,-8 9 0,10-9 0,-10 9-2,16-7 1,-5 4-1,1 1-2,1 1 0,0 0 0,4 2-1,0 3 0,2 0 0,-1 5-1,0 2 1,0 3-1,1 1 0,-4 4 0,0-2 0,-3 3 0,-3 1 0,0-2 0,-3 0 0,-2-3 0,-2 0 1,-1-3 0,-2 0 0,-1-4 0,-1 0 0,3-9 1,-13 12-1,3-8 1,-4-1 0,-5-3 0,-3 0 0,-4-3-1,1-1 1,-3-2-1,3 1 0,1-1 0,6 0-1,5-3 0,4-1 0,7 0-1,5-2 1,5-2-1,3-2 0,5-1-1,-1-1-1,3 5-1,-5-3-6,3 5-8,-5 3-4,-1 1 1,-10 7-1</inkml:trace>
  <inkml:trace contextRef="#ctx0" brushRef="#br0" timeOffset="6229">1876 282 21,'0'0'14,"10"-18"2,-10 18 0,9-14-8,-9 14-4,8-9 2,-8 9-2,0 0 1,9 0-2,-9 0 0,11 14-1,-4 0 1,2 4-1,4 8 1,-1 3-1,4 5 0,-2 3 0,2 4 0,1 0-1,-2 0 0,0-3-1,0-4 1,-2-4-1,-1-5 0,-3-4 1,-2-3-1,-4-6 0,-3-12-1,-2 12 0,2-12-1,-15-4 1,0-4-1,0-3 0,-4-5 1,-2-1-1,3-2 1,-3 1 1,2 2 0,5 1 1,0 1-1,6 1 0,3 1 0,6 2 0,2 0 0,5-2 0,4 0 0,3-5 0,5 2 0,5-2 0,3 1 1,1-1-1,1 1 0,-1 1 1,0 1-1,-4 2-1,-2 2 1,-5 3-1,-5 1 1,-3 2-1,-10 4 1,12-1 0,-12 1 1,0 0 0,11 18-1,-8-9 1,3 5 0,-1-1 1,2 4-1,2-1 0,1 3 0,1-4 0,1-1 0,0-2-2,0-5 0,2 1-5,-3-9-5,-1-5-9,-1-5 1,-4-4-1,-2-8 0</inkml:trace>
  <inkml:trace contextRef="#ctx0" brushRef="#br0" timeOffset="6900">2337 166 19,'-8'-17'16,"3"5"2,5 12-3,-7-11-4,7 11 0,0 0-5,0 0-3,0 0-1,0 0-4,0 0-4,0 0-12,0 0 1,11-1-1,0-1 0</inkml:trace>
  <inkml:trace contextRef="#ctx0" brushRef="#br0" timeOffset="7190">2580 488 30,'-14'-6'16,"1"-3"1,-3-3-1,2-3-8,0-2-4,2 0-2,1 0 1,3-2-1,3 0 1,2 0-1,5 2 0,0 1 0,5 4 1,1 0-2,3 4 0,0 1 0,4 3-1,-2 3 0,3 3 1,-1 5-1,0 2 0,-2 4 0,2 1 1,-5 3 1,1 3-1,-5-1 1,0 1 0,-5-2 1,-2 2 0,-5-7 1,-1 5-1,-4-5 0,-4-1 0,-3-1-1,-2-2 1,-5-2-2,-2 0 0,1-3-1,0-3 0,2-1-3,-1-7-3,10 2-5,0-8-8,9-2-4,6-5-1,6-4 0</inkml:trace>
  <inkml:trace contextRef="#ctx0" brushRef="#br0" timeOffset="7681">2613 151 36,'0'0'17,"7"10"0,-7-10 1,0 0-13,0 0-4,0 0 0,5 12 0,-5-12 0,6 15 1,-1-6 0,1 5 1,0-3-1,1 2 1,0 2 0,1-1 0,2-1-1,0 1 0,-1-4 0,1 0 0,-10-10 0,16 12 1,-16-12-1,17 0 1,-17 0-1,15-15 1,-8 0 0,2 0-2,-1-5 1,3-2-1,-2 0-1,1-1 0,-1 1 1,2 3 0,-2 1-1,0 4 1,-1 2 0,-8 12-1,12-13 0,-12 13 0,0 0 0,10 1 0,-10-1-1,9 18 1,-2-2-1,1 0 1,1 5 0,2 1 0,1 1 0,0-3 1,-1-1-1,-1-2 0,0-1-2,-5-5-6,2 0-13,-7-11-2,-1 10-2,1-10 1</inkml:trace>
  <inkml:trace contextRef="#ctx0" brushRef="#br0" timeOffset="8602">492 940 2,'0'0'11,"9"2"0,-9-2 2,0 0-3,0 0-1,0 0 0,0 0 2,-13 2-1,13-2 0,-16-2-2,5 2-2,-6-4 0,-1 3-2,0-2-2,-4 0-2,-1 2 1,3 0-1,0 1 0,2 0-1,4 1 1,4-1-1,10 0 0,-11 4 0,11-4 0,0 0 0,14-4 0,-3 1 0,8 0 0,0 0 0,4-2 0,2 0 0,3-1 0,-4 0 0,-1 2-1,-2 0 1,-3 3 1,-3-1-1,-2 2 1,-1 0-1,-12 0 1,14 3-1,-14-3 1,0 0 0,13 12-1,-13-12 1,4 11 0,-4-11 0,1 16 0,0-5 0,0-2 1,0 4-1,-2 1 1,0 2 1,-1 0 0,-1 4 0,-1-2 1,1 4-1,-3 0 1,2 1-1,0-3 1,0 1-2,-1-2 1,1-1-1,0-3-1,0-1 0,2-2-4,2-12-7,-3 12-9,3-12-1,0 0 0,13-25-1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48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2252 6,'0'0'9,"0"0"-3,0 0 1,0 0 0,5-10 0,-5 10 1,0 0 0,6-12 0,-6 12 0,5-12-1,-4 3 0,2-2-2,-1-2-1,1-2-1,-1-3-1,1-2-1,0-5 0,1-1 0,-1-3 1,0-1-1,-1-1 0,3 4 1,-2-4-1,1 3 1,-1 3-1,4 1 0,-1 2-1,1 2 1,1 1-1,1 0 0,0 5 1,0 1-1,0 1 1,-9 12 0,17-14 0,-7 10 0,1 4 0,1 3 0,0 2 0,3 0-1,2 0 0,0 0 1,3 1-1,0-2 0,0-3 1,1-1 0,0-5-1,1-1 1,0 0 0,0-3 0,-3-4 1,0 1-1,-4-3 1,-3-1-1,-3-1 1,-4 0 0,-3-2-1,-3 2 0,-3-2-1,-2 0 0,-1 2 0,-2 0 0,0 1 0,0 2-1,-1 1 1,2 3 0,8 10 0,-10-14 0,10 14-1,0 0 0,0 0 0,-7-9-1,7 9 0,0 0 0,0 0-1,0 0 0,0 0-2,0 0-2,0 0-8,0 0-5,0 0 0,0 0 0,0 0 1</inkml:trace>
  <inkml:trace contextRef="#ctx0" brushRef="#br0" timeOffset="801">436 1348 3,'0'0'5,"-11"-4"-2,11 4 0,-9 0-3,9 0-1,-9 3-1,9-3 0,0 0 0,-12 3 0,12-3 1,0 0 0,0 0 1,0 0 0,-10 5 0,10-5-1,0 0 0,0 0 1,-10 7-1,10-7 2,0 0 1,-10 4 1,10-4 2,0 0 2,0 0 0,0 0 2,0 0-1,0 0 0,0 0 0,0 0-1,0 0 0,0 0-1,16 12-1,-16-12 1,16 11-1,-6-5 0,0 4-1,1 2-1,3 1 0,-2 2-1,3 0 0,0 1-1,1 0 0,-1 0 0,2-2 0,-3-1-1,0-3 1,-2-3 0,-3-1-1,-9-6 1,13 9 0,-13-9 1,0 0 0,0 0 0,0 0-1,0 0 1,-13-10-2,2 1 1,0-3-1,-5-3 0,-3-3-1,-2 0 0,-1-2 1,0 1-1,2 1 1,0 4-1,0-1 1,3 5 0,2 2-1,2 2 0,2 2 1,0 1-1,11 3 0,-14-3 1,14 3-1,-10 0 1,10 0 0,0 0 0,0 0 0,0 0 0,0 0 0,0 0 0,9-9 0,-9 9 0,19-11 0,-2 4 0,3-3 0,5-1 0,2 0 0,5-1 0,2-1 0,0 1 0,-1-1 0,-3 3 0,-5 3 0,-3 1 0,-4 3 0,-6 1 0,-3 2 0,-9 0 0,10 5 0,-10-5-1,2 13 1,-2-4 0,-1 2 0,-1 3 0,0 2 0,0 3 0,-2 3 0,1 2 0,-1 4 0,0 0 0,-1 1 0,2 1 0,0-2 1,-1-4-1,0 0 0,2-5 1,1-4-1,0-3 1,2-3 0,-1-9-1,0 10 0,0-10-1,0 0-1,0 0-7,0 0-10,8-18-2,-9 0 1,-1-6-1</inkml:trace>
  <inkml:trace contextRef="#ctx0" brushRef="#br0" timeOffset="2083">759 763 7,'0'0'11,"-3"-12"-1,3 12 0,-2-11 0,2 11 0,0 0 0,-2-10-3,2 10 0,0 0-1,0 0-1,0 0-2,4 13 0,0-4-2,1 4 0,4 5 0,1 4 1,3 1-1,2 6 0,3 1-1,1 3 1,1 2 0,1-4-1,-1-1 1,-1-1-1,-4-3 0,1-3 1,-5-1 0,-2-2-1,-2-5 1,-2-1-1,-2-3 1,-3-11 0,2 13 0,-2-13-1,0 0 0,-18-14 0,7-1-1,-6-3 0,1-6-1,-6-4 0,-1-3 0,0-1 0,0-4 1,1 1 1,4 1 0,2 0 0,2 4 0,6 0 0,6 3-1,5 0 1,10 2-1,3 1 1,7 2-1,5 2 1,2 1-1,4 4 2,0 2-1,-2 6 1,-3 3 0,-3 4-1,-3 3 1,-3 5-1,-4 4 0,-5 2 1,-1 4-1,-4 1 0,-3 0 0,-3 1 1,-1-2-1,-3 0 1,-4-1 0,-2-1 0,-3-3 0,-3 1 1,-1-2-1,-1-4 0,-2 2 0,-1-2 0,0-2-1,3 0 1,1-3-1,2-1 0,3 1 0,0 0 0,12-3-1,-13 5 1,13-5-1,0 0 0,-7 10 1,7-10-1,4 12 1,-4-12 0,10 15 0,0-5 0,2 0 0,6 2 0,3 0 1,3 3-1,5-1 0,2 1 1,2-1-1,0 0 0,-2-1 1,-3-1-1,-3-2 0,-5-2 1,-5-2-1,-3 1 1,-12-7 0,12 6 0,-12-6 1,0 0-1,0 0 0,0 0-4,0 0-3,-11-9-10,11 9-3,-14-18-2,9 6 1,0-4-2</inkml:trace>
  <inkml:trace contextRef="#ctx0" brushRef="#br0" timeOffset="3175">1420 999 38,'0'0'17,"-18"-8"0,9 0 0,0-3-12,1 0-3,2-4 0,2-2 0,2-2-1,3 0 0,2-3 1,3 3 1,3 1 0,1 1-1,1 5 1,3 2-2,-1 5 1,1 2 0,-3 3-2,1 4 1,1 3-1,-3 4 0,0 2 0,-2 2 0,-1 2 0,-2 2 0,1-1 0,-3-1 1,-1 0-1,1-3 1,-3-2 0,-1 1 1,-6-2 1,1 0-1,-6-2 1,-1 0-1,-6-1 1,-2 1 0,-2-3-1,2-1 0,-2-5-1,2-2-2,5-3-3,0-9-3,9 2-7,1-10-8,7-1-2,1-6 1,6-3 0</inkml:trace>
  <inkml:trace contextRef="#ctx0" brushRef="#br0" timeOffset="3776">1467 449 12,'0'0'11,"0"0"0,0 0-3,0 0-4,0 0 1,0 0 0,0 0 0,0 0 0,0 0 2,0 0-1,0 0 1,-2 9-1,2-9 0,9 17-1,-1-4-1,0 3-1,6 3 0,-1 3-1,4 3-1,0-1 1,1 6-1,1-2-1,-1 0 1,-4 1-1,0-3 1,-4 1-1,-1-2 1,-1-4 0,-3-4 0,-2-3-1,-1-4 2,-2-10 0,3 14 1,-3-14-1,0 0 1,-1-15-1,2 3 0,-2-6 0,3-3-1,0-3 0,1-2-2,2-1 1,2 3-1,0 1 1,1 6-1,4 2 1,-3 3-1,3 5 0,1 3 0,0 4 1,1 3-1,-2 3 0,2 1 0,-3 6 0,0 1 0,1 4 1,-2-1 0,-3 4-1,0 1 1,0-2 0,-4 2 1,1 1-1,-5-3 0,-1 1 1,-2-1-1,-2-5 1,0-1 1,-4-2 0,2-1 1,-5-4-1,3-1 1,-5-5 0,2 1-1,-3-3 0,1-2-2,2-1-4,-1-9-8,6 3-10,0-8-2,6 1-1,-1-8 0</inkml:trace>
  <inkml:trace contextRef="#ctx0" brushRef="#br0" timeOffset="4747">2104 239 4,'-6'-18'10,"6"18"-1,-4-14-1,4 14 0,-5-11 0,5 11-1,0 0 1,0 0-1,-9-9-1,9 9 0,0 0 0,0 0-1,0 0-1,0 0-1,0 0 0,0 0-1,0 0-1,-1 9 0,3 0 0,3 4-1,1 3 1,2 3-1,1 4 1,0 4 0,2 2 0,1 2 1,1-1-1,-1 0 1,2 0 0,-4-3 0,1-1-1,0-5 0,-2-4 0,-2-4 1,0-1-1,-7-12 1,0 0-1,12 7 1,-12-7 0,10-17-1,-5 2 0,2-5 0,0-2-1,0-4 0,0-1 0,-1 1 0,2 2 0,-2 4 0,-1 4 0,0 5 0,0 2 0,-5 9-1,10-9 0,-10 9 0,12 9 0,-3 0 0,0 3 1,2 4-1,1 2 1,1 4 0,-3 1 0,2-2 1,-3-2 0,-2-2 0,-1-3-1,-1-1 1,-5-13-4,9 11-3,-9-11-8,8-10-7,-2-3-2,-1-3 2,3-5-1</inkml:trace>
  <inkml:trace contextRef="#ctx0" brushRef="#br0" timeOffset="5458">2509 163 31,'0'0'16,"-10"8"0,10-8 0,0 0-12,0 0 0,11-5-1,-11 5 1,15-9-1,-4 2-1,4 3 1,-1-1-1,4 1 1,-1 0-1,2 2 0,-2 2-1,0 4 0,-2 3 0,-3 3 0,0 4-1,-3 3 0,-1 4 1,-2 2-1,-1 2 0,-1-2 1,-3 1-1,0-1 0,-2-2 0,0-2 1,-3-1-1,-1-2 1,-3-2 0,-2-1 0,-3 1 1,-2-2-1,-5-2 1,0-1-1,0-4 1,-1-1 0,1-4 0,5-1 0,2-4-1,13 5 0,-9-19-1,14 7 0,7-3-1,2 0 0,7-1-1,1-1-1,2 1 0,0 0-4,0 4-5,-4-1-8,-2-1-1,-1 1 0,-4-2 0</inkml:trace>
  <inkml:trace contextRef="#ctx0" brushRef="#br0" timeOffset="6069">2994 6 26,'0'0'15,"11"-7"-1,-11 7 1,0 0-12,0 0-1,0 0 0,0 0 1,0 0 0,0 0 1,-15 7-1,5-1 0,-4 3 0,-2 1 0,-2 3-1,1 0 1,0 1-2,3-1 1,0 2-2,3-4 1,4 0-1,3-1 0,6-1 0,-2-9 0,11 14 1,0-7-1,5-2 0,1 0 1,5-1 0,-2 0-1,0-1 0,0 1 0,-3 0 0,-3 0 0,-1-1 0,-2 1 0,-11-4 0,14 9-1,-14-9 1,12 13 0,-12-13 0,10 14 0,-9-5-1,1 2 1,-1-1 0,-2 3 1,-1 0 0,-3-1 1,-1 3 1,-6-3 0,1 2 1,-2-4 0,1 2-1,-2-4 0,-1 0 0,-1-2-3,-1-3-4,3 2-8,-5-2-10,-1-1 0,-2-1-1,-4 0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55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220 559 24,'0'0'13,"-9"11"0,9-11 0,-18 13-11,5-4 0,-3 4 0,-1 2 1,-4 6 1,-1 0 1,5 2 1,-4 2-1,3 4 0,1-2 0,4 2 0,1-4-1,7-2 0,4-3-1,5-1 0,6-7-1,6-3 0,7-6-3,5-5-2,4-2-3,0-7-3,4-2-5,-2-5-4,0-1 0,-5-1 0,-2 0 2</inkml:trace>
  <inkml:trace contextRef="#ctx0" brushRef="#br0" timeOffset="281">386 729 9,'-10'10'9,"10"-10"0,-16 14 3,16-14 0,-19 15 1,19-15 0,-18 7 1,18-7-3,-13-3-1,13 3-2,-3-21-2,7 6-1,2-6-2,5 0-1,3-2 0,3 1-1,1 2 0,3 3 0,-3 5 0,1 5 1,-2 5-1,1 5-1,-2 4 0,-3 3 0,-1 3 0,-2 4 0,-3 4 0,-1 1 0,-3 0 1,-5 2 0,-3-3 1,0 1 0,-7-3 0,2-2 1,-4-6-1,-1-1 1,-2-5 0,0-3-1,0-4 0,-2-3-2,2-5-1,2-7-3,6 3-3,-3-10-4,10 4-4,0-7-4,8 4-4,2-5-2,9 3 2,1-2 1</inkml:trace>
  <inkml:trace contextRef="#ctx0" brushRef="#br0" timeOffset="801">683 278 40,'0'0'19,"0"0"0,-1-11 1,1 11-11,0 0-5,0 0-1,0 0-1,0 0-1,0 9 0,0-9 0,5 16 0,-1-7 1,1 6 0,-1 4 1,4 6-1,-4 4 1,2 7 0,0 6-1,0 7 0,1 4 0,-1 2-1,0-2 0,0 0 0,1-4-1,3-5 1,-4-10-1,4-6 0,0-9 0,1-6-1,0-8-1,-1-11-3,3-7-4,-6-13-2,8-5-4,-10-11-1,2-5-2,-2-8 1,0-2 2,-2-2 4,-1 0 3,2 7 5,-2 4 4,-1 7 3,0 5 3,1 5 1,-3 7 2,1 6 1,0 6-1,0 3-1,0 9-1,-2-11-2,2 11-1,0 0-1,0 0 0,5 12-1,-5-12-1,6 17 2,-3-3 0,4 3 1,0 8-1,2 5-1,-2 4 1,2 6-2,0 6 0,-1 2-1,-1 2 0,-1-1 0,-2-4-1,1-5 1,-3-4-1,-2-6-1,-1-6-1,-5-9-3,1-3-4,-7-12-1,-1-2 0,-9-11-1,1-2 0,-7-8 1,0 1 3,-4-1 1,-1 2 4,0 5 1,-1 2 0,0 7 0,1 5 0,0 4 0,3 3 2,3 2 0,4 0 1,5 0 2,2-1 2,16-6 1,-14 7 3,14-7 0,0 0 0,22-5-1,-7-2-1,9-1-1,5-7-1,9 0-1,6-7-2,7-1-1,4-2 0,2 0-1,0-5 0,2 3 0,-4 0 1,-5 1-2,-9 6 0,-8 2-2,-5 1-3,-12 2-7,1 5-9,-11-1-3,-6 11 1,8-14 0</inkml:trace>
  <inkml:trace contextRef="#ctx0" brushRef="#br0" timeOffset="1883">1281 289 42,'19'2'17,"-8"-3"0,2-3 0,1-1-15,5-3-2,-1 1 0,-1-2 1,-1 1 0,-3-2 0,0 1 1,-3-1 0,-10 10 1,7-18 0,-6 9 0,-6-2 0,1 1 0,-6 1-1,-1 1 0,-5 1-2,-2 3 0,-2 4 0,-3 3 0,0 4 0,-2 4 0,2 2 1,-3 4 0,2 1 0,3 2 1,3 0 0,2 1 0,3-2 1,5 2-1,2-1 0,6 3 0,6-3 1,4 0-1,5-3 0,8-1 0,3-2-1,6-6-2,3-5-1,1-6-2,3-2-2,-3-10-4,1 1-5,-5-7-7,-1 0-2,-6-4 2,-4 0 2</inkml:trace>
  <inkml:trace contextRef="#ctx0" brushRef="#br0" timeOffset="2424">1499 140 26,'-2'14'13,"2"-14"1,0 0-3,16 8-8,-6-5 0,6-2 0,-3-2 0,4-2 2,-2-2 1,1-2-1,-5-2 1,1 0 1,-6-4-1,-1 1 0,-2-3-1,-2 1-1,-3 0-1,-1 0-2,-3 0 1,1 2-1,-2 2-1,7 10 1,-16-10-1,16 10 0,-17-3 0,8 7 0,9-4 1,-14 15-1,3-3 1,3 3-1,1 1 1,1 4 0,-1 1 1,4 3-1,0-1 0,3 3 1,1-1 0,4 1 0,5-1 0,4 0 0,10-4 0,8-1 0,9-2 0,11-4-1,5-2-3,4-8-5,6-2-15,-3-9-2,0-3-2,-8-11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6:12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1012 7,'0'0'8,"14"14"1,-14-14 0,13 13 2,-13-13-1,18 10 0,-18-10 0,19 12 1,-3-6-4,-3 1-1,3 0-1,1 1-2,1 1-1,-4 1 0,8-1-2,-2 2-1,-2-1-7,7-1-16,7 5-4,-7-8 0</inkml:trace>
  <inkml:trace contextRef="#ctx0" brushRef="#br0" timeOffset="291">626 1130 0,'0'0'19,"13"9"-6,-13-9-2,16 10-2,-16-10 0,13 10-1,-13-10 1,14 10-1,-14-10 0,13 7-1,-2-3-1,2-2-2,3 1-1,2 1-2,3 0 0,-1 1-2,0-2 0,4 1-2,-3-1-3,-2 1-2,-2-2-4,1-2-5,-1 1-5,-3-5-5</inkml:trace>
  <inkml:trace contextRef="#ctx0" brushRef="#br0" timeOffset="601">1260 1192 2,'15'-1'11,"-4"-3"-1,0 2 0,-1 0 0,-10 2 1,17-2 0,-17 2-1,16-1 0,-6 1-3,2 3-2,2-2-2,4 1-1,0 0-6,3 0-2,3-4-16,5 5-5,-8-10 0</inkml:trace>
  <inkml:trace contextRef="#ctx0" brushRef="#br0" timeOffset="862">1922 1050 7,'16'0'13,"0"3"-2,-2-3 1,-2 1-2,0-1 1,-2-1-2,3 1-1,0-3 0,-1 2-1,3-1-3,2 2 0,-1-3-2,2 2-1,2-1 0,-1 0-1,-3 1 0,5-2-1,-3 0-1,-1-3-2,3 0-3,-2-5-1,5 3-3,-3-4 2,3-1 0,-1 1-3,3 1 2,-2 1 3,0 1 3,-3 3 3,-1-2 0,-1 3 1,1 3 1,-2-1 3,-4 0 1,-1 2 2,-12 1 1,20-3 2,-20 3 1,15-2 1,-15 2 2,0 0-1,0 0-1,12-5-3,-12 5-3,0 0-1,0 0-2,0 0-2,8-10 0,-8 10-3,11-8-5,-11 8-11,12-21-16,0 10 1,-2-7 0</inkml:trace>
  <inkml:trace contextRef="#ctx0" brushRef="#br0" timeOffset="1422">2815 584 15,'0'0'26,"7"-11"-1,-7 11-15,4-13-4,-4 13-1,10-18-2,-5 6 0,1-1-1,2-3 0,1 0-1,-2-4-1,3 3-4,-2-4-7,0-2-13,5 5-4,-7-6 1</inkml:trace>
  <inkml:trace contextRef="#ctx0" brushRef="#br0" timeOffset="1683">3000 144 21,'0'0'27,"0"0"-8,3-15-7,-3 15-2,3-18-6,-1 6-2,4-5-5,-3 1-9,-2-7-14,8 4 0,-7-7-1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5:4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1773 316 4,'-10'-8'9,"10"8"1,-7-11-3,7 11-5,-6-14-1,6 14 0,-12-16 1,12 16 1,-14-14 1,14 14 2,-10-10 0,10 10 0,0 0 1,0 0-1,0 0-2,0 0 0,0 0-3,-10-7 1,10 7-1,0 0-1,0 0 0,-1 11 0,1-11 1,0 13-1,-1-2 1,0 0 1,0 2-1,-1 2 1,0 1-1,-1 0 1,0 2-1,-2-1 0,2 4 1,-1-1-1,-1 2 0,0 2 0,0 2 0,-1 4 0,1 1 0,-2 0 1,0 3-1,1-2 0,1 1 1,1-1-1,2 2 1,0-4 1,2 1-1,0-3 1,3 1 0,-2-1 0,3-1-1,-2-1 1,1-2-1,-1-3-1,-1-1 1,1-2-1,-1-1 0,0-5-1,0-1 1,-1-11 0,0 17-1,0-17 1,2 10-1,-2-10 0,0 0 1,4 10 0,-4-10 0,0 0-1,0 0 1,0 0 1,0 0-1,0 0 0,0 0-1,0 0 1,0 0 0,5 10-1,-5-10 1,0 0-1,0 0 0,13 12 0,-13-12 0,17 10 1,-6-4-1,6 0 0,4 0 1,2-1-1,4-2 0,3-1 1,3 0-1,5-2 0,5 0 1,-3-1-1,4 1 0,3-1 1,2 2-1,1-1 0,1 1 0,-3 0 0,0 1 1,-4 0-1,-2-1 0,-4 0 0,-5 0 0,-4 0 1,-3-2-1,-7 1 1,-2-1-1,-5 0 1,-2 0 0,-10 1-1,10-2 1,-10 2-1,0 0 1,0 0-1,0 0 1,0 0-1,0 0 2,0 0-2,0 0 0,0 0 0,9-6 1,-9 6-1,0 0 0,0 0 0,0 0 0,10-11 0,-10 11 0,0 0 1,10-15-1,-6 6 1,-1-4-1,1-2 1,-1-3-1,1-3 1,1-4-1,-1-2 0,2-3 0,0-4 0,2-2 0,1-2 0,-1-4 0,0-1 0,-2-3 1,-1-1-1,-2 3 0,-2 0 0,-3 2 1,-1 1-1,-2 2 0,1 4 0,0 4-1,0 3 1,1 2 0,0 3 0,2 4 0,-1 3 0,1 5 0,-1 2 0,2 9 0,-4-13 0,4 13 0,-1-10 1,1 10-1,0 0 0,0 0 0,-5-10 0,5 10 0,0 0 0,0 0 0,0 0 0,0 0 0,0 0 0,0 0 0,0 0 0,-11-9 0,11 9 0,-14-5 0,5 2 0,-1 0 0,-4 0 0,1-1 0,-3 0 0,0 1 0,-3-1 0,0 2 0,-4 2 0,-1 0 0,-4 3-1,-3 2 1,-4 2 0,-4 1 0,-4 3 0,-3-2 0,-1-1 0,0 1 0,-2-3 0,1-2 0,3-2 1,4-1-1,3 0 0,5 0 0,-5 0 0,13-1 0,-1 2 0,3 0 0,4 1 0,4 1 0,0-2 0,5-1 0,10-1 1,-10 2-1,10-2 0,0 0 0,0 0 0,0 0 0,0 0 0,0 0 0,0 0 0,0 0 0,0 0 0,0 0-1,0 0 1,0 0 0,0 0-1,-10-1-5,10 1-19,0 0-1,0 0-2,-24-8-2</inkml:trace>
  <inkml:trace contextRef="#ctx0" brushRef="#br0" timeOffset="4116">2675 619 0,'0'0'2,"0"0"2,0 0 0,0 0 0,0 0 1,0 0 1,0 0 1,0 0-1,0 0 0,0 0 0,0 0-1,0 0 1,0 0-1,0 0-1,0 0 0,0 0-2,0 0-1,0 0 0,0 0-1,12 4 0,-12-4 1,14 2 0,-5 2 1,-9-4 1,19 5 0,-10-4 0,2 4 0,0-5 0,3 7 0,1-6-1,1 1 0,4 1 0,2 0-1,1 1 1,5 0-1,3 0 0,0 1 1,2-2 1,4 0 0,1-3 0,3 1 0,0-2 0,5 0 0,-3-2 0,5 2-1,-4-2-1,0 1 0,-3 0 0,-3 0 0,-4 0 1,-5 1 0,-4-1-1,-2 1 1,-7-1 0,0 1 0,-6-1 0,1 1-1,-11 1 0,12-2-1,-12 2 1,0 0 0,0 0 0,0 0 0,0 0 1,0 0-1,0 0 0,0 0 0,0 0 0,0 0-1,0 0 1,0 0-1,0 0-1,0 0 1,10 0 0,-10 0-1,12-1 1,-12 1 0,17 0-1,-2 0 0,3 0 0,2-1-1,5 4-8,-4-4-13,6 2-2,-3-7-2,1-3 2</inkml:trace>
  <inkml:trace contextRef="#ctx0" brushRef="#br0" timeOffset="5909">1558 534 15,'0'0'11,"0"0"0,0 0-3,0 0-4,0 0 1,0 0 0,0 0 2,0 0-1,0 0 2,-16 3 0,16-3 0,-18-4-2,6 2 0,-2-5-1,0 1 0,-4-4-2,-1 1 1,-4-6-2,0 0 0,-5-2-1,-2-2 0,-4 1-1,0-2 1,-3-1 0,-1 0 1,-1-1-1,0-1 1,-2 0 0,1-1 0,-2 0 0,-4 1-1,0 0 0,-2 0-1,0 2 0,-2 3 0,1 0 1,1 1-1,1 2 0,2 1 0,0 1 0,6 1 0,3 2 1,6 2-1,1 2 0,5-1 0,6 3 1,4 2-1,5 0 0,9 2 0,-10-3 1,10 3-1,0 0 0,0 0-1,0 0-4,0 0-4,0 0-8,2 12-6,7-1-2,-2 0 1,4 7-1</inkml:trace>
  <inkml:trace contextRef="#ctx0" brushRef="#br0" timeOffset="6830">1649 664 20,'0'0'12,"-11"4"0,11-4-4,-10-1-5,10 1 0,-18 1 2,5 3 0,-6-2 1,-4 3 1,-6 0 1,-3 3-1,-8 1-1,-1 3-1,-6 4-2,-3 1-1,-5 4-1,-1 3 0,-4 0 0,-2 4 1,-2 0 1,-1 1-1,-3-1 1,0 1 0,2-4 0,2 2 0,-4-1-1,6-1 0,2-1 0,3 0 0,1-4 0,2-1 0,1-2 0,5-1 1,4-3 0,5-2-1,3-4 0,5 0 0,5-3-1,6 0 0,7-2-1,3 0 1,10-2-1,-13 1 0,13-1 0,0 0 0,0 0-1,0 0 1,0 0-2,0 0-7,0 0-15,5-13-1,-5-3-2,-5-12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38:36.49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1535 126 1,'0'-9'4,"0"9"-2,0 0 0,-16-8 1,16 8 1,-20-7 0,6 4 2,-2-1 0,5 0 0,-7-1 0,-2 0 0,1-1-2,1 0-1,-1 0-1,-2-1-2,0-1 1,-8 1 0,8 1 0,-3-1 0,0 2 0,-4-1 2,0 2 0,0 0 0,2 1 1,-4 0-1,-1 1 0,-3 1 1,0 1-2,-3 1-1,4 2-1,-8 1 1,4 1-2,0 3 1,3 0-1,-1 1 1,0 0-1,-2 1 1,4 0 0,2 1 0,2 1 0,-5-1-1,34-11 2,-65 25-1,65-25 1,-61 28 0,61-28-1,-61 31 1,61-31-1,-67 36 1,67-36-1,-59 40 0,59-40-1,-51 41 1,51-41 0,-48 40 0,48-40 0,0 0 1,-50 61-1,50-61 1,0 0-1,-35 60 1,35-60 0,-14 43-1,14-43 1,-11 41 0,11-41-1,-13 43 1,13-43-1,1 42 1,-1-42 0,0 0-1,21 62 1,-21-62-1,0 0 1,40 58 0,-40-58 0,46 37-1,-46-37 1,56 39 0,-56-39 0,71 38 0,-34-19-1,6-2 0,2 1 0,-2-2 1,2 0 0,3-2 0,5 0 1,-4-2-1,2 1 2,7-3-1,-8-1 1,4-3-1,-2 1 0,1-4-2,2-1 1,2-4-1,0-1 1,-2-4-1,1 0 1,2-4-1,-2-2 0,-2-1 2,-2-2-1,-6-1 0,-1-1 1,-5 0-1,-2-2 1,-1-3-1,-1 0 0,-2-2 0,-2-2-1,-1 0 1,-2-1-1,-3-1 1,-3-1-1,-7 0 1,-1-1 0,-6 1 0,-2-1 0,-4-1 0,-1-2-1,-2-1 1,0 0-1,-2-1 0,-1 1 0,1-1 0,-3 0 0,-2 3 0,-2 0 0,-6 4 0,-6 2 1,-5 3 0,-5 3 0,-7 3-1,-5 3 1,-4 3-1,-11 4-1,0 5-4,-5 1-12,-5 3-16,-5 3 0,-2-7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6:53.1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2 15,'-9'-5'13,"9"5"-3,0 0-1,0 0-3,0 0-1,0 0-2,0 0 0,0 0-2,0 0 0,0 0-1,0 0 0,0 0 1,0 0 0,0 0 0,0 0 1,0 0 0,0 0 0,-1 10 0,1-10 0,0 0-1,0 14 1,0-14-2,1 19 1,-1-8 1,1 3-2,-1 3 1,1 2 0,0 3 0,-1 2 1,-2 0 0,1 4 0,-1 1 0,-1 2 1,-1-1-1,-2 1 0,0 0 0,1 2 0,-3-4-1,0 2 0,0 0 0,1-1-1,1-3 1,-2-1-1,3-2 1,0-3 0,-1-1-1,3-2 0,0-6 1,-1 0-1,2-3 0,2-9 0,-1 13 0,1-13 0,0 0 0,3 13 0,-3-13 0,0 0 0,9 13 0,-9-13 1,5 13-1,-5-13 0,7 14 0,-7-14 0,8 15 1,-8-15 0,13 14 0,-4-7 1,2-1 0,4 2 0,4-1 0,4 1 0,1 0 0,4 1 0,1-1-1,3 2 0,1-1 0,4-1 0,-2-3 0,3 0 1,1-4 0,4 2-1,-1-3 1,4 0-1,0-1 1,2 1-1,-4 0 0,0 2 0,-3 2 0,-4-2-1,-5 0 0,-5 1 1,-7 0-1,-3-2 1,-7 0 0,-10-1 1,13 2 0,-13-2 0,0 0 1,0 0-1,0 0 0,0 0 1,0 0-2,0 0 0,0 0 0,9-12-1,-9 12 0,10-18 0,-3 5 1,0-1-1,1-1 0,1-3-1,-1-1 2,0 0-1,-2-3 0,-1-1 0,-1-2 0,1-4 1,-3-3-1,1-1 0,0-2 0,0 0 0,1-1 0,0 0 0,1-2-1,-1 3 1,-1 1 0,0 0 0,-2 0 0,-1 1 0,-2 1 0,-1 2 0,-2 1 1,1 4-1,-1 3 1,-2 3-1,2 2 0,1 4 0,0 3 0,4 10 0,-6-13 0,6 13 0,0 0 0,0 0 0,-7-10 0,7 10 0,0 0 0,0 0-1,0 0 1,0 0 0,0 0 0,0 0 0,0 0-1,0 0 1,0 0 0,0 0-1,0 0 1,0 0 0,0 0 0,0 0 0,0 0 0,-12 0 0,12 0 0,-18 2 0,4 0 1,-5 0-1,-4 1 0,-3-1 0,-4 0 0,-5 0 0,-4-1 0,-3 0 0,0-1 0,-6-1-1,4 4-9,-2 0-26,-5-4-1,1 0-1,-5-9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7:57.9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401 495 8,'0'0'7,"-9"14"-1,9-14-1,-5 9-1,5-9-1,-2 12-1,2-12 0,1 16 0,-1-16 0,5 18-1,0-8 2,1 1 0,3 2 0,3 0 0,2 2 0,4 1 1,2 1 0,4 2-1,3 3 0,3 0-1,2 2 0,3 0 1,4 0 0,1-5 1,2 4-1,4-6 1,3-3 0,1-1 0,3-1-1,1-3 0,3 1-1,-2-2 0,0-2-1,-1 0-1,2-2 1,-1-3 0,0-3 0,2-3 0,0-3 0,2-5 1,0 0-1,-1-5 0,-1 0-1,-3-2 1,-2-1 0,-8 1 1,-1-3-1,-7 0 0,-1 1 1,-6 0-1,-4-1 1,-5-2-1,-2 1 1,-4-2-1,-2 3 0,-3 1 0,-2 1-1,-2 0 0,0 1 0,-3 1 0,1 1 0,-4 0 0,-2-1 1,-5 0-1,-2-1 0,-6-2 1,-2-1-1,-6 0 0,-2 1 0,-5-2 0,-3 0 0,-3 0 0,-3 2 0,-3 1-1,-3 0 1,-3 0 0,-4-1 0,-4 1 0,-3 1 0,-2 1 0,-2 2 1,-4 1-2,-3 4 2,-2 2-1,-3 5 0,-5 4 0,-1 1-1,-2 2 1,-3 3 0,1 6 0,3 2-2,-1 6 2,2 4-1,5 9-1,-1 4-1,6 11-1,2 0-3,9 8-7,5 2-9,13-3 1,13-5 0,13-10 0</inkml:trace>
  <inkml:trace contextRef="#ctx0" brushRef="#br0" timeOffset="1231">1753 1582 5,'-10'-2'11,"-8"-7"1,0 1-1,-10-3-4,-3-2-2,-3 3 1,-7-4 3,-1 4-1,-6-1 1,-1 4 1,-5 1-1,2 5-1,-7 1-3,1 4-3,-4 4-1,-2 2 0,-1 2-1,0 3 0,1 2 0,4 3 0,3 2-1,4 2 1,6 4 0,3 2 0,7 2-1,4 1 1,5 2 0,3 1-1,5 2 1,3-2 0,4 1 0,4 0 0,3 0 0,4-1 0,2-1 1,3 0-1,5 0 2,2 1-1,4-1 0,5-1 1,3 0 0,4-1 1,3-1 0,8-1-1,3-3 1,6-2-1,5-3 0,5-1 0,4-4-1,4-2 0,3-3 1,4-4-1,2-5 0,4-3 1,0-5-1,3-2 1,-1-7-1,2-1 1,-2-3-1,0-2-1,-5-3 1,-2-2 0,-5-3-1,-3-2 1,-4-2 0,-4 1-1,-8-3 1,-2 2 0,-7 0 0,-5 3 0,-8 1 0,-5 0 1,-6 1 0,-7 0 0,-8-2-1,-6 0 1,-9-2-1,-6-3 0,-9-2-1,-7 1 0,-8-2 0,-4 1 0,-4 1 0,-4 2 0,-3 2 0,-1 4-1,-1 7 0,-4 3-2,-2 12-6,-11 2-15,-3 10-3,-13 2 0,-8 7-2</inkml:trace>
  <inkml:trace contextRef="#ctx0" brushRef="#br0" timeOffset="6950">307 947 6,'0'0'4,"0"0"0,0 0 0,0 0 0,-10 3 1,10-3-1,0 0 0,-11 2 1,11-2 0,0 0 1,-9 2-1,9-2 0,0 0 0,0 0-1,0 0-1,0 0 0,13-12-2,-1 1 0,4 1 1,3-6-1,3-1 0,3-4 0,-1 1 1,1 0-2,1 0 2,-3 0-1,-1 1 0,1 2 0,-1 3 0,-3-2-1,1 3 0,-3 2 0,-3 3 0,-2 1-1,-12 7 1,14-8 0,-14 8-2,0 0 0,0 0-5,-15 15-7,5-10-2,-3 0-1,-2-1 1</inkml:trace>
  <inkml:trace contextRef="#ctx0" brushRef="#br0" timeOffset="7430">385 684 25,'0'0'12,"0"0"0,-9-15 0,9 15-2,9-15-2,1 6-4,3 1 0,4-1-4,3-1-1,0 1 1,1 2 0,-1 0-1,-3 1 1,-3 3 0,-2 1-2,-12 2 2,12-1 0,-12 1-1,9 2 1,-9-2 0,11 3 1,-11-3-1,14 3 0,-14-3 2,16 3-2,-16-3 1,12 1 0,-12-1 0,0 0 0,10 7 0,-10-7 0,7 9 1,-7-9-2,7 14 1,-3-5 0,3 1-1,-1 3 0,1-2 1,-3 4 1,1 0-1,-2 0 1,0 1 0,-2 0 1,-1 0 0,-2-3 0,1 2-1,-1-3 1,1-1-2,0-2 1,1-9-1,-1 15 0,1-15-1,1 10 2,-1-10 0,0 0 1,0 0 0,0 0 1,0 0 1,0 0-1,0 0 1,0 0-1,0 0-1,0 0-1,0 0-1,0 0-5,0 0-14,0 0-7,0 0 0,1-11-3,-9-5 1</inkml:trace>
  <inkml:trace contextRef="#ctx0" brushRef="#br0" timeOffset="9443">64 2788 1,'0'0'6,"0"0"-3,0 0-3,0 0 2,0 0 1,0 0 3,0 0 0,0 0 1,14 2 0,-3-8-1,7-5 0,9-8-2,8-4-2,7-6 0,10-6 0,6-5 0,6-5 2,1-4 0,2 3 1,-4 1 2,-2 4 0,-11 2 1,-1 9 0,-15 4-1,-4 9 0,-10 3-2,-6 7-2,-14 7-2,10-2-3,-10 2-5,-10 14-7,1-4-7,-8 1-3,-1 1 2,-5-1 0</inkml:trace>
  <inkml:trace contextRef="#ctx0" brushRef="#br0" timeOffset="9884">391 2382 28,'0'0'18,"-14"-2"-1,14 2 0,0 0-5,-9-4-9,9 4-3,0 0 1,12 1 0,0-2 0,5-1 1,6-3 1,9 1-1,2-6 1,5 1-1,2-5 1,0 3 0,-4-3 1,-1 2 0,-8 0 0,-3 4 1,-8 1-2,-3 4 1,-4 1-2,-10 2 0,11 7-2,-11-7 1,2 20-1,-4-6 1,0 3-1,0 3 1,-3 2 0,2 2 1,-1 2-2,0 2 1,-1 2 0,1 2 0,-2 2 0,-1 0 0,0 1 0,2 0 0,-1-3 0,0-2 0,0-5 1,2-3-1,1-6 1,1 0-2,2-16 2,-2 13-1,2-13 0,0 0 2,0 0-2,0 0 0,0 0 1,0 0-1,0 0 1,0 0-1,0 0 0,0 0-1,0 0 0,0 0-1,0 0-4,0 0-19,0 0-4,-14 4 1,-5-10-4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53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89 13,'-5'17'16,"3"15"0,-8 1-2,2 13-8,-4 7-3,0 5 0,0 2-1,0 0-1,2-4 1,3-7 1,4-8 0,7-12 1,6-6-1,7-9 0,5-6-1,6-5 0,3-3 0,5-1-2,2 0 1,0 2-2,-1 0 1,0 4 0,-2 0 1,1 1-1,-1-2 0,0-1 1,0-5 0,1-2 0,-2-6 1,-3 0 2,-2-4 1,-7-2-1,-4-1 0,-6 0 0,-6 0 0,-6 1 0,-5 1-1,-3-2-1,-2 2-2,-2-1 1,1 0 0,2-3 0,0-3 0,4-3-1,3-4 1,3-1-1,0-4 0,2-2 1,-1-2-1,0 2-1,-2 0 1,-5 2-2,-1 4 1,-4 2 0,-1 3 0,-4 3 0,-1 2 0,-4 7 1,-2 2-1,-4 6 1,-2 6 0,-4 5-1,-3 5-3,-1 4-7,3 9-7,-3-7-7,11 11 2,-2-12-1</inkml:trace>
  <inkml:trace contextRef="#ctx0" brushRef="#br0" timeOffset="701">373 1089 45,'0'0'8,"-3"14"-3,3-14-4,-6 20-17,9 1-2,-5 2 8,2 8 7,-1 5 6,-3 0 8,6 9 2,-5-8 2,5 7-2,-5-8 2,5 1-6,-1-6-5,3-3 0,2-7-3,1-2 0,2-6 0,1-4 1,4-4 2,1-4 0,3-5 1,2-4 0,2-2 0,2-6 0,4-1-1,1-5-1,2-3-2,-1 0-1,1-1 0,1 0-1,-1 2-1,-2 0 1,-3 3 0,-1 3 0,-4 1 1,1 5-1,-4 0 1,-1 3 0,-4-1 0,-3 1 1,-1-1 0,-3-2 0,-3 0 0,-3-3 0,-3 0 1,-4-3-1,-1 1 0,-3-1 0,-4 2 0,-4 1-1,-3 2 1,-4 3-1,-2 3 1,-4 5-2,-3 2 1,0 4 0,4 0-2,4 3-4,5 1-6,4-2-6,13 5-8,5-11 1,10 8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54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19,'9'-3'13,"6"6"-1,-4-2-1,1 5-5,0 6-7,-2 5 3,-4 9 1,-3 5 3,-4 5 3,-3 6 3,-5 1-1,0 4-1,-2-4-2,3-2-1,0-5-3,2-2-1,3-5-2,6-5-1,2-3 0,3-2-2,4-1 1,5-3 0,3-2 0,5-6 1,3-4-1,5-5 1,4-5-1,3-6 3,2-6-2,1-4 0,2-3 0,0-2 0,-1-2 1,-3-1-1,-3 3 0,-2-2 0,-4 2 0,-3 1 1,-5 4-1,-4 1 1,-4 2 0,-6 1 0,-4 2 0,-7 3 1,-1 1 0,-9 0-1,-5 0 2,-3 0-2,-5 3 0,-5 1 0,-5 3 1,-3 1-2,-2 3 0,-1 5 0,-1 2-2,0 3-1,3 3-7,2-4-9,11 7-6,-3-12 0,11 8 0,-1-10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55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3-2 44,'0'0'18,"9"-7"-1,-9 7 0,0 0-13,0 21-3,-1-4 1,-1 8 1,-1 4 1,0 5 1,1 2 1,3-1-2,0-1 1,2-2-2,3-4-1,1-2-1,2-5 0,1-2 0,1-4 0,-2-2-1,1-3 1,2 1 1,1-3 0,3-2-1,2-2 1,6-2 0,2-4-1,5-4 0,5-4 1,2-4-3,4-1 1,2-4 0,-1-3-1,0 0 1,0 0 0,-3 1 0,-5 4 0,-3-1 0,-5 0 1,-7 4-1,-2 1 0,-8 0 0,-4 2 0,-5-1 0,-5 0 0,-6 1-1,-3 0 2,-5-1-1,-4 3 1,-3-1 0,-4 1 0,-4 1 1,-2 0 0,1 1 0,-1 0 0,1-2-1,1 3 0,2-1 0,3 1-3,4 2-3,4-1-8,8 4-8,-1-5-6,13 6-1,0 0 2,0 0 0</inkml:trace>
  <inkml:trace contextRef="#ctx0" brushRef="#br0" timeOffset="708">109 895 25,'-10'21'19,"5"10"-2,-6 1 1,4 12-1,-4 3-4,2 7 0,0 1-2,2 3-2,1-2-2,1-2-4,3-5 1,2-4-2,3-5 1,2-4-2,1-3 0,2-7 0,-1-4-1,2-2 2,2-1-1,0-4 3,4-3-4,1-7 2,3-4 0,3-3-1,6-8 1,4-4-1,1-5 0,5 1 0,2-5 0,0 0 0,0-2 0,-1 0 0,1 3 0,-1 0-1,-1-1 0,-3 1 0,-3 0 0,-3 1 0,-4 0 0,-5 4-1,-3 2 0,-5 3 1,-12 12-1,13-18 1,-13 18 0,4-17-1,-5 6 1,-1-5 1,-3-1 1,-2-7 0,0-4 1,-7-5 0,0-3 1,-8-3 1,-1 1-1,-5-1 1,-1 4-1,-4 1-1,1 6 0,0 2-1,1 6-1,1 4-1,6 1-2,5 7-2,1-2-5,10 5-8,8 5-12,-12-13-4,12 13 0,10-20 0,0 6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50.6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151 719 22,'0'0'10,"-11"-5"1,11 5-1,0 0-4,0 0-2,0 0-3,0 0 2,0 0 2,9-4 0,0-3 3,9-7-1,9-9 1,10-7 2,11-11 0,15-9 0,11-6-2,7-7 0,9-1 0,-1-3-3,3 6 0,-6 4-2,-5 8 0,-9 7-6,-10 7-5,-13 7-12,-8 15-9,-17 3 0,-10 15 0,-14-5 1</inkml:trace>
  <inkml:trace contextRef="#ctx0" brushRef="#br0" timeOffset="443">0 1865 45,'29'-12'24,"-1"-16"1,14-2-1,4-14-6,17-11-13,13-8-2,14-10 0,13-12-2,11-9 2,8-4 0,4-2 0,6 0 0,-5 5-1,-1 4-2,-9 11-6,-10 11-11,-16 7-9,-9 21-1,-26 7-2,-14 24 2</inkml:trace>
  <inkml:trace contextRef="#ctx0" brushRef="#br0" timeOffset="955">185 3173 30,'-10'14'19,"-5"-10"0,15-4 1,-12 4-4,12-4-9,12-11 2,5-5 1,12-6 0,7-8 0,14-6 2,11-11 0,16-4-3,10-11-1,13-3-2,9-8-3,9 1-1,3-2-1,-1 2-2,-6 6-4,-9 4-8,-13 9-12,-10 12-7,-25 8 1,-14 16-1,-26 6 1</inkml:trace>
  <inkml:trace contextRef="#ctx0" brushRef="#br0" timeOffset="1492">49 4178 80,'-3'23'29,"3"-23"-3,22-5-2,3-6-20,10-12-1,12-6 3,11-14 0,11-11-1,11-9-1,9-5 0,6-6-1,3 1-2,1 1-2,-1 2-4,-4 10-5,-6 8-8,-9 7-6,-6 15-6,-18 4-2,-9 18 4,-23 8 0</inkml:trace>
  <inkml:trace contextRef="#ctx0" brushRef="#br0" timeOffset="1846">64 5419 97,'59'-36'34,"15"-9"-1,6-15 2,8-10-30,14-6-1,7-5-1,3 2-1,-1 1-1,-1 2 1,-3 7-1,-5 3-1,-5 9-10,-11 3-19,-10-6-5,-7 7 2,-18-6-2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29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0 486 8,'2'11'7,"10"-4"0,6-9-1,7-5-1,4-5 0,5 1 0,-1-1-2,5 3-2,-2 3-1,-1 3-1,-4 5 0,-3 3 0,-1 0 0,-1 0 1,2-2 1,0-1 2,3-6-1,1-2 2,-1-4 0,2-2 0,-1-3 0,-2 0 0,-4 0-1,-4 1 0,-2 0 0,-7 4 0,-1 1 1,-12 9-1,12-15 0,-12 15 0,6-17 0,-4 7 0,0-2-1,-1-3 0,2-2-1,0-5 0,1-1 0,0-3-1,0 3 2,-3-1 1,0 2 0,-3 0 1,-5 4 0,-4 2-1,-4 5 0,-6 1 0,-9 3-1,-5 2-2,-3 1 0,-5 1 0,-4 0 1,-4 2 1,4 0 1,-3-1-1,8 1 1,1-2 0,5 2-1,4 0-1,9 0-2,5 1-4,4 0-2,4 0-7,10 0-2,-17 6-2,17-6-3,-17 15 1,9-1 0,-4-2-1</inkml:trace>
  <inkml:trace contextRef="#ctx0" brushRef="#br0" timeOffset="2959">1188 310 13,'22'-2'17,"3"-5"0,17 7-4,6-1-12,13 1-1,11 4 0,5 2 1,2 3-4,2 0-5,1 7-5,-11-9-3,-2 8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30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0 3,'-8'10'3,"4"5"-4,4 6 3,-2 3-1,-1 4 3,-5 7 0,1 1 4,-3 7 1,3 0 2,-4 1 1,2-5 0,-3 4-2,7-5 1,-2-2-3,7-7-4,6-5-2,1-4 1,8-5-3,0-4 0,15-6 1,-4-2 0,11-4-1,-2-2 3,8 0 0,-1-3 0,4 0-1,-1-1 0,2-1-2,-1-1 1,3-2-1,0 0 0,-1-3 0,-2-2 0,3-3 0,-4-1 0,-1-2 1,-4 2 0,-2-2 0,-5 1 0,-4 1 1,-6 5 0,-7 0 1,-5 3 1,-10 0-1,-6 1-1,-9 0 1,-7 0-1,-8-2 1,-5-1-2,-6-2 1,0-1-1,-3 1 0,2-2 1,2 1 1,8-1-2,4 5 0,7-3-7,7 6-9,4 4-8,-1-4-5,10 10-2,0 0 1</inkml:trace>
  <inkml:trace contextRef="#ctx0" brushRef="#br0" timeOffset="2309">1401 177 61,'-7'17'27,"23"-6"-1,9-15-1,20 0-23,15-7-1,17 0-1,12-4-2,11-3 0,4 0-1,3 1 0,-2 4-3,-8 1-2,-7 10-7,-15-2-8,-7 16 2,-21-2-1,-10 13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09.6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213 0 0,'-2'39'1,"-1"3"0,4 3 1,-1 2-1,-2 6 1,0 1-1,0 1 1,2 2 0,-2 2 0,-2 2 1,3 1 0,-3 2 0,0 3 1,0 2-1,-1 3-1,-1 2 0,-2 2 0,3 1 0,-2-1-1,1 0 0,2-1-1,-4-1 1,3 0 0,1-1 0,0-1 0,1-3 0,1 1 0,1 0 0,-1 1 0,3-2 0,-2 1 1,-1 3-1,-1 0 0,-1 1 0,-3 1 0,3-2 0,-2-1 1,1-2-1,0-3 1,3 2 0,1-4-1,1-1 1,3-3 0,-2 2-1,3 0 0,0 3 0,-3 0 0,1-1 0,0 4 0,-2 3 1,-3 2-2,0 1 2,-1 0-2,-2-1 1,3-1 0,-3-1-1,1-1 0,0-2 0,1-2 0,-2 1 0,2-1 0,-1 1 0,-1 1 0,0 1 1,-1-1-1,-2 0 0,4-2 0,-1 1 0,1-1-1,2 1 1,2 0 0,0 0 0,2-1 0,4-2 0,0 1-1,-1-1 0,-1-3 0,0-4 1,0-2-1,-1-4 1,0-3-1,-2-1 0,-1-4 1,2-2 0,0-1 0,-2-2 0,1-2 0,0 0-1,0-8-14,9 6-9,-9-17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31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9 10,'32'3'14,"7"-6"-6,7 2-1,5-1-3,5 1-2,2 0-1,-4 0-1,-2 1 0,-7 0 1,-7 3 1,-4 3 2,-7 2 0,-5 5 2,-7 4 0,-2 4 0,-4 4 1,0 9-1,-3 3-3,-2 4-2,-2 4 0,0 0-1,-2 1 1,-1-3 0,0 0 0,-1-3 1,0-4 0,0-1 1,0-1 0,0-4-1,1-2 1,-1-1-2,1-6 1,-1-3 0,1-6 2,1-12-1,-8 12 0,-2-15 0,-2-6 0,-9-3 1,-4-4 2,-10-3-2,-4-2-1,-10-4 1,-5-2 0,-5 3 0,-3-1-1,-5 4 0,4 4-2,-1 3 3,8 3-1,5 3 0,14 4-2,4-1 1,21-4-2,18-2 0,15-4-2,19-2-11,7-1-13,10-5-5,6 7 1,2-1-1</inkml:trace>
  <inkml:trace contextRef="#ctx0" brushRef="#br0" timeOffset="1624">1268 139 72,'19'20'29,"8"-14"1,17-4-2,9-5-27,12-4-2,11-1-10,5-6-13,12 3-1,-6-7-2,3 5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33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542 418 22,'0'0'21,"0"0"-1,19-2-1,13-11-11,12-5-7,15-5 0,12-3 1,9-5 0,13 0-1,6-4 1,5 1 0,2 1 0,-1 3-1,-6 2 0,-4 2-1,-6 3-2,-8 3-4,-13 0-14,-6 10 0,-18-4-1,-7 13 0</inkml:trace>
  <inkml:trace contextRef="#ctx0" brushRef="#br0" timeOffset="442">1199 1499 45,'59'-13'29,"11"-3"2,1-15-3,4-3-17,10-5-8,6-9-14,5 0-12,-10-10-5,0 8 0,-16-9 0</inkml:trace>
  <inkml:trace contextRef="#ctx0" brushRef="#br0" timeOffset="1045">569 144 22,'6'27'13,"9"16"-1,-4 5-6,3 7-16,6 11-3,-3-1 5,1 3 0,-6-7 5,-4-2 5,-4-10 1,-4-7 5,-1-3 1,-7-9 1,1 1-2,-3-7-2,1-1-2,-6-5 1,0-2-1,-7-5 2,-4-8 3,-4-6-1,-5-8 2,-6-4 0,-4-8 1,2-2-4,-6-5 2,6 2-4,1-2 0,1 2-3,3 0 0,7 2-2,3 8-1,3-1-1,5 5 0,20 14 2,-37-23 0,37 23 0,0 0 1,-33-11 0,33 11 0,0 0 1</inkml:trace>
  <inkml:trace contextRef="#ctx0" brushRef="#br0" timeOffset="1935">744 1319 9,'18'17'10,"-7"0"0,1 5-1,-6 2 0,-1 5 0,-4 2 1,-1 6-1,-3 5 1,-1 7-3,1 2-1,-1 5-1,3 0-1,1 2-1,1-1 0,3-4-2,-1-5 1,2-9-2,-1-3 1,1-7 0,-2-4-1,-2-11 3,0-4 0,-1-10 1,-7 13-1,-4-9 1,0-2 1,-7-2-1,-2-1 0,-6 0-1,-4 0 1,-7-6 0,0-3-1,-5-1 0,0-3-1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37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4726 25,'0'0'20,"0"0"0,0 0-2</inkml:trace>
  <inkml:trace contextRef="#ctx0" brushRef="#br0" timeOffset="13394">3297-1 1,'0'0'4,"-17"3"-2,17-3-5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6:18.3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38 10,'9'16'13,"-9"-16"-2,4 15 0,-4-15 0,2 20-1,-3-10 1,3 6 0,-2-1-1,1 6 0,0 0-1,1 2-1,-1 2-1,1 0-1,1 2 0,-2-2-2,1-2 1,-1-4-2,0 0 0,-1-5 0,1-2 0,-1-12-1,1 14 1,-1-14-2,0 0 0,-1 11-2,1-11-3,0 0-3,0 0-5,-1-20-6,1 7-3,-5-11-5,3 3 0,-7-11 0,3 5 1</inkml:trace>
  <inkml:trace contextRef="#ctx0" brushRef="#br0" timeOffset="353">6 114 26,'-10'-5'21,"10"5"-1,0 0 1,0 0-6,0 0-2,0 0-2,0 0-2,0 0-1,0 0 0,5-12-2,-5 12 0,17-5 0,-2 2-2,3-2-1,7 0 1,2 1-1,5-1 0,1-1 1,2 0-1,-1 0 1,1 0-2,-4-1 1,-2 2-1,-4-1 0,-2 3-1,-5-1 0,-2 2 0,-4 0 0,-12 2-1,14 0 1,-14 0 0,0 0 0,0 0 0,0 0 1,0 0 0,0 0 0,0 0-1,0 0-4,0 0-11,-9 1-19,9-1-2,-14-12 0,4 4-1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22:29:04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8,'10'4'26,"-10"-4"-2,0 0-15,0 0-2,0 0-1,0 0 0,0 0-4,0 0-2,0 0 1,0 0-1,0 0 0,0 0 0,14 13-1,-1-11-5,0-4-2,9-2-7,0 2-11,4-9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3:30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22,'0'0'25,"0"0"-8,0 0 0,0 0 0,0 0-3,0 0-3,0 0-1,0 0 0,0 0-2,0 0-1,0 0-2,0 0 0,3 13 0,-3-13-2,0 0-1,0 0 1,0 0-1,0 0 0,0 0-1,0 0 1,0 0-1,0 0 0,0 0-1,0 0 0,0 0-1,0 0-1,0 0-3,0 0-2,0 0-4,0 0-6,0 0-11,0 0-10,17-13 0,-7 6 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3:30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6,'0'0'26,"0"0"-3,0 0-7,0 0 0,0 0-4,0 0-2,0 0-2,0 0-1,0 0-1,0 0 0,0 0-1,0 0-1,0 0 0,0 0 0,0 0-1,0 0-1,0 0 1,0 0-1,0 0 0,0 0 0,0 0-2,0 0 0,-5 10-1,5-10-2,0 0-3,0 0-6,0 0-11,13 8-12,-3-10-1,5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3:31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-2-9 0,'0'0'25,"-5"14"0,5-14-6,0 0-8,0 0-1,0 0-1,0 0-2,0 0 1,0 0-1,0 0 1,0 0-1,0 0-1,0 0-1,0 0-1,0 0-1,0 0-1,4 12 0,-4-12 0,0 0-1,0 0 0,0 0-1,0 0-1,0 0-1,0 0-5,0 0-4,15 10-14,-4-9-11,3-2 2,4-2-1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3:31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-4-237 20,'0'0'27,"0"0"1,-22 11-12,22-11-7,0 0-1,0 0-2,0 0 0,0 0 1,0 0-1,0 0 1,0 0-2,0 0 1,0 0-1,0 0-2,0 0 1,0 0-1,0 0-1,0 0 1,0 0-1,32 9-1,-32-9-1,0 0-1,0 0-5,0 0-10,0 0-20,0 0-2,0 0 1,-10-25-1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11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50 0,'0'0'11,"0"0"-1,0 0-2,-2-9 0,2 9-1,0 0 0,0 0-1,0 0-2,0 0 0,-2-10-1,2 10-1,0 0 0,1-10 0,-1 10 0,1-9 0,-1 9-1,0 0 1,1-13-1,-1 13 0,0 0 1,0 0-2,0 0 1,0 0 0,0 0-1,0 0 1,0 0 1,0 0-1,0 0 1,0 0-1,0 0 0,0 0 0,0 0-1,0 0 0,0 0 0,0 0 0,-4 17-1,4-7 0,0 7 1,0 2-1,0 6 1,0 3 0,1 4 0,-1 2 0,1 2 0,-1 4 0,-1-2 0,0 2 1,0-4 0,0-1 0,-1-5 0,0-2 0,0-4 0,0-5-1,1-5 1,0-5 0,1-9 1,1 11 1,-1-11 1,0 0-1,12-15 1,0-1 0,1-7 0,6 3-2,-1-4-1,5-2-1,0-1 0,-2 2 0,1 2-1,-2 9 1,-6 2-1,-2 1 0,-1 3 0,-11 8 0,13-1-1,-13 1 1,11 15 0,-6-3 0,0 0 1,-1 1-1,0 13 2,-1 1 0,-1 2 1,-1 1-1,-3-2 1,0 0 0,-2 1 0,1-2 1,-1-11-2,1-4 1,3-12 0,-5 13-2,5-13-4,0 0-14,1-11-14,5 2 0,0-8 0</inkml:trace>
  <inkml:trace contextRef="#ctx0" brushRef="#br0" timeOffset="922">476 555 2,'-15'-14'18,"15"1"-12,5-5-3,-1 1 1,4-3 1,1-2 1,4 3-1,-1 0 1,4 3 0,-4 4-1,1 7-1,1-3 0,-1 5-2,1 3 0,-1 3-1,2 5 0,-1-2 0,-1 5 0,0 3 3,-3 0-1,-1 3 0,-4 1 1,-2-1 1,-5-3 0,-2 6 0,-2-7 1,-1 1-1,-4-5 1,1 2-1,-4-3 0,2 0 0,-6-4 0,2 1-2,-1-4 1,1 2-2,-2-5 1,2 1-2,1-2-1,1-3-1,5 1-4,-1-8-7,5 2-22,7-3-1,3-9 0,4 1-2</inkml:trace>
  <inkml:trace contextRef="#ctx0" brushRef="#br0" timeOffset="1623">885 337 5,'0'0'19,"0"-9"-2,0 9-3,0 0-2,0 0-2,0 0-2,0 0-3,0 0-1,0 0-1,3 15-1,-3-15 0,8 17-2,-4 2 2,3 3 0,-1 1 1,1 2-1,-2-2 0,0-1 1,-2 2-2,0-3 2,0-10-2,-1-2 1,-2-9 1,1 11 1,-1-11 0,0 0 2,0 0 0,0 0-1,0 0 1,-2-12-1,-2 3-1,3 0-1,-1-4 0,1 0-2,1-8-1,1 1 0,4 1-1,1 1 0,3-1-1,2 1 1,5 1 0,-1 1 0,6 7 0,2-2 0,3 1 0,0 1 1,1 1-1,-1 2 1,-3 2-1,-2 0 0,-4 4 0,-5 1-1,-2 4-1,-10-5-3,7 15-7,-8-3-21,-1-2-1,1 3 1</inkml:trace>
  <inkml:trace contextRef="#ctx0" brushRef="#br0" timeOffset="2214">1374 348 1,'0'0'24,"5"11"1,-7 1-14,6-2-2,-5 7-1,2 5 1,-2-1-4,2 3 1,-1 0-2,1 0 0,4-8-1,-4 7-1,6-12-1,-7-11-6,11 4-24,3-7 2,-1-13-2</inkml:trace>
  <inkml:trace contextRef="#ctx0" brushRef="#br0" timeOffset="2474">1543 185 34,'-1'12'27,"1"-12"1,-7 11-17,6-2-20,1-9-20,-1 24 1,1-24 1</inkml:trace>
  <inkml:trace contextRef="#ctx0" brushRef="#br0" timeOffset="2714">1651 318 3,'9'2'21,"-9"-2"0,0 0-16,10-4-2,-10 4 0,14 1 0,-14-1 1,20 3 0,-9-1 0,3 2 0,-1 0-1,2 2 0,-2-1-1,0 3 1,0-2-1,-1 2-1,-4 2 1,2 0 2,-6 2-1,-1 5 1,-5-2 1,-3 6 0,-8 1-1,0 3 2,-7-3-2,0 8-1,-4-7 0,1 1 0,2-1-1,4-4-1,2-2 0,6-2 0,4-5 0,5-10 1,9 10 0,7-10 0,4-3 0,7-1 0,2-3 0,5 0-1,0-2 0,3 0-2,-3 3-3,-5-3-7,-6 3-23,1 3 0,-7-3 0,-3 2 0</inkml:trace>
  <inkml:trace contextRef="#ctx0" brushRef="#br0" timeOffset="3235">1609 479 18,'0'0'24,"0"0"1,0 0-16,0 0-5,0 0 3,12 3 0,-1-6 0,7 3 0,4-2-1,8 2 0,4-2-2,6 2-1,4 0-3,2 0-4,7 4-8,1 1-19,-3-4 0,3 3 1</inkml:trace>
  <inkml:trace contextRef="#ctx0" brushRef="#br0" timeOffset="3626">2258 536 3,'-13'-8'26,"13"8"1,-6-11-11,3 0-6,6-3 0,-2 0-2,6 1-2,1-5-1,5 4-2,1-1-1,3 2-1,-1 0 0,3 8 0,0-2-1,0 2 0,0 5 1,-1 3-1,-1-3 0,-3 5-1,-2 6 2,-2 3 1,-5 0 0,-1 3 1,-7 0 1,0 1 0,-7 2 1,-1 0 0,-4-8-1,-1 3 0,-3-5 0,1 2-2,-2-5 1,2-1-1,1-3 0,3-2-2,3-5-2,0-5-2,9-1-7,-2-6-13,7-9-12,5 2-1,4-3 1</inkml:trace>
  <inkml:trace contextRef="#ctx0" brushRef="#br0" timeOffset="4106">2678 330 4,'0'0'24,"11"7"-2,-11-7-13,0 0-5,0 0 2,3 11 1,-3 0 0,-3 2 2,3 7-1,-3-1 1,3 6 0,-3-2-3,2 1 0,0-3-1,2 0-2,1-8-1,-2-13 0,16 11 0,2-14-1,2-5 1,3-11-1,3-3 0,1 0 0,2 0 0,0 0-1,-7 1 0,-3 3 1,-3 2-1,-5 11 0,-2 1-1,-9 4 1,11-5-1,-11 5 0,0 0 1,6 9-1,-5 5 1,0 2 0,-1 3 2,2 4-1,-2 0 1,1 3-1,-1 0 1,2 1 0,1-6-2,1-4-3,6 2-15,-1-4-16,-9-15-2,16 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0.5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0 369 2,'9'1'20,"7"6"-13,5-2 0,7 1 1,3-3 0,6-1-1,4 0 0,10-6 0,1 3-1,11-3 1,0 2-2,4-4-1,4 4 1,5-4-2,2 2 1,0-1-2,3-4 0,2-1 0,5-1 0,0-2-1,3-2-1,1-1 1,4-2 0,6 0 0,4 1-1,-2-1 1,3 1-2,-1-2 2,0 2-1,-1 0 0,-2 2 0,-3-1 1,-5 1-1,-1 0 0,-2 3 1,-2 1-1,2 1 1,-2 0 0,0 1 1,-4 0-1,2 2 0,0 0 1,-2 1-1,0-1 0,-1 4-1,-3 1 1,-1 1-1,-2 1 1,0 0-1,-2 2 0,-3 1 0,-1 2 1,-2-1-1,-2-1 0,-2 1 0,0-2 0,-1 2 0,-2-1 0,-4-3 1,-3 1-1,-3-2 0,-2 1 0,-4 0-1,-4 2 1,-4-2-2,-1 1 0,-2 0-2,2 3-6,-6-3-2,-1-2-21,3 3 1,-8-11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16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1,'0'0'21,"10"-6"2,-10 6-15,0 0-3,12 0 1,-12 0 0,0 0 2,0 0 1,0 0 0,9 3 0,-9-3-1,0 0 0,15 4 0,-15-4-2,16 1-1,-5-1-1,7 2 0,1-2-2,3 2 0,4 0 0,4-1-1,2 1 0,1-1-1,1 0 1,0 0-1,-3-2 1,-3 1 0,-5-2-1,-3 1 1,-6 0-1,-4-1 0,-10 2-1,0 0-2,0 0-2,0 0-4,-12-2-13,0 2-12,-4-3-2,0 0 2</inkml:trace>
  <inkml:trace contextRef="#ctx0" brushRef="#br0" timeOffset="450">17 7 10,'0'0'23,"0"0"-12,0 0-3,0 0 1,0 0 0,0 0 1,17 1-1,-4-1-2,5 0-1,5 0-2,5-1 0,2 0-1,4-1-1,-1 2 0,0-2-1,-1 2 0,-4-1 0,-3 1-2,-3 2 0,-3-2-1,-3 1-5,-1-1-15,3 4-9,-5-5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20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233 435 11,'-13'1'20,"-3"-2"-2,1 0-1,-2 0-3,-1-4-1,0 3-4,-1-5-2,3 2 0,-3-4-1,5-4 0,-2-4 1,4 4-2,-2-4 0,7 0 0,-4-4-2,7 2 0,1-5 0,4 5-2,2-2 0,5-4 0,5-1 0,2 0-1,5 1 0,0-1-1,3 3 1,1 4 0,0 1-1,-3 2 1,2 6-1,-3 2 0,-1 6 0,0 3 1,-4 4-1,-1 4 0,3 4 0,1 2 1,-2 2-1,0 3 1,-1-1 0,0 2 0,0 1 0,0 0-1,-4 2 1,-4 1 0,-2-4 0,-1 6-1,-2-1 1,-1 1 1,-2-4-1,-2-1 1,-2-2 0,-1-1 0,-2-1 0,-3-6 2,-5-4-1,-2-2 0,-3-2 0,-3-2 0,-4-2 1,-1-1-1,-2-2 0,0 0-1,2-2 0,2 0 0,0 0-1,3-1 0,3 1 0,4 1-1,4 3-4,-2-4-13,6 5-18,9 0-2,-13-4 0,13 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6:40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22 653 2,'0'-10'7,"0"10"0,0 0 0,0 0-1,0 0 1,0 0-2,0 0 0,0 0 0,0 0-1,0 0 0,0 0 0,0 0 0,0 0-1,0 0 1,0 0-1,0 0-1,0 0 0,0 0 0,0 0-2,0 0 0,0 0 0,0 0-1,0 0 1,0 0-1,0 0 0,-9 2 1,9-2 0,0 0-1,0 0 1,-4 11 0,4-11 0,0 0 0,-4 17-1,2-6 1,1 4-1,-1 2 1,2 4-1,0 5 1,2 4-1,0 8 1,3-2 0,2 3 0,0-2 0,1 1-1,3-3 1,-2-2 0,2-6 0,0-4 0,-1-4 0,0-7 1,1-2 1,-1-8 1,2-4 2,1-7 0,1-3 0,1-9 1,1-2-1,-2-7 1,2-1-2,-2-4-1,-1 1-1,-2 0 0,0 3 0,-4 2 0,-1 5 0,0 3 0,-1 6-1,-2 4 1,-3 11 0,4-14-1,-4 14 0,0 0-1,0 0 0,0 0-1,0 0 1,5 14-1,-1-5 0,1 4 0,3 3 1,-1 4 0,2 3 0,0 2 0,1 1 0,-1 1 0,0-2 0,1 0-1,0-3 1,0-2 0,1-4 0,0-3 0,1-4 0,0-2 0,1-3 0,-1-5 1,2-6 0,1-6 1,1-5-1,-2-7 1,1-1-1,-4-7 1,2 1 0,0-1 0,1 1 0,-5 2 0,0 0 0,-1 3-1,-8 6 1,1 1-1,0 4 1,-7 4-2,1 2 0,5 10-1,-5-10-2,5 10-5,0 0-12,0 0-14,1 12-2,-1-12 2</inkml:trace>
  <inkml:trace contextRef="#ctx0" brushRef="#br0" timeOffset="7551">906 542 0,'3'70'2,"0"-1"-1,1-6 1,0-5-1,4-7 0,-3-9 1,4-8 1,0-10-1,2-4 2,-1-7 0,1-3 1,0-6 2,0-4 1,1-4 0,2-8 0,1 0 0,0-8-1,1 1-1,0-6 0,0-1-3,-1-1-1,-1 3-1,-2 0 1,-2 3 0,-3 4-1,0 2 0,-2 5 0,-2 1 0,-3 9 0,4-10 0,-4 10-1,0 0 1,0 0-1,0 0-1,0 0 1,0 0 0,0 0-1,6 15 1,-2-3 0,0 6 0,2 2 1,-1 6 0,0 1 0,0 5 0,-1-5-1,0-3 1,-2 0-1,2-5 1,-3-5-1,2-2 1,-3-12-1,4 13-1,-4-13-2,10 1-5,-1-3-5,1-3-8,-1-7-7,4 2 1</inkml:trace>
  <inkml:trace contextRef="#ctx0" brushRef="#br0" timeOffset="8161">1456 735 8,'0'0'15,"4"11"-3,-3-1-1,2-1-3,1 9-1,1-2-1,3 9 0,0-1 0,1 3 0,-1 0-2,1 0 0,-2-3-1,-1-1 0,-1-2-2,-1-6-2,2-2-10,4-4-16,-10-9 0,18-13-1</inkml:trace>
  <inkml:trace contextRef="#ctx0" brushRef="#br0" timeOffset="8452">1648 178 12,'0'0'28,"-17"8"0,17-8 0,0 0-23,0 0-4,0 0-1,0 0-4,-8 15-18,8-15-6,-11 7 1</inkml:trace>
  <inkml:trace contextRef="#ctx0" brushRef="#br0" timeOffset="8932">908 68 13,'0'0'13,"-3"-17"0,3 17-2,-6-13-1,6 13-2,-8-14-1,8 14 0,-7-14-2,7 14-1,0 0 0,0 0-1,-11-10-1,11 10 0,0 0 0,0 0-1,0 0 0,0 0-1,0 0 0,0 0-1,-3 15 0,3-15 0,3 21 1,-1-1 0,-1 6 0,1 8 0,-2 8 1,0 6-1,0 7 1,1 11-1,-1 0 0,3 1 1,0 2 0,1-1-1,1-3 0,2-7 1,-1-9-1,-1-3 1,-1-7 0,-2-4-1,1-6 1,-1-4-1,0-2 1,2-4 0,0 1-1,-1-4 1,1-3-1,-2-4 1,-2-9 0,5 14-1,-5-14 1,0 0 1,0 0-1,0 0 0,0 0-4,0 0-12,0 0-15,-5-10 0,-2-4-1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6:51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27-1 6,'0'0'8,"0"0"-1,0 0-1,0 0-2,-9-8-2,9 8 0,0 0-1,0 0 0,-5 14 0,3-4 0,-1 4 0,1 8-1,1 7 1,0 13 0,0 8-1,1 11 1,0 8 0,0 6-1,-1 2 1,1 0-1,-1-2 1,1-6 0,0-9 0,2-6 0,0-9-1,1-7 1,3-8 0,-1-5 0,0-6 0,0-7 1,-1-3-1,-4-9 1,0 0-4,13-1-7,-4-4-13,-7-12 1</inkml:trace>
  <inkml:trace contextRef="#ctx0" brushRef="#br0" timeOffset="681">430 708 8,'26'-9'12,"2"-1"-1,-3-8-2,-1 6 0,0-3-2,-6 2 0,-1-1 0,-6-3-1,1 5 1,-8-2 0,-4 14 0,5-17-2,-5 17 1,-15-20-1,5 11-1,-3 5-1,-3-1-1,-2 3-1,-4 3 0,-1 3-2,1 3 1,1 8-1,-3 5 0,1 1 1,1 3-1,2 1 1,2 1 0,5 3 0,2-1-1,5-3 1,5-1 0,5 2 0,5-3 1,4 1-1,4-4 1,2-1 0,5-2 0,0-2 1,4-5-1,1-3 1,1-1 0,0-4 0,-3 0 0,-3-3-1,-2-1 1,-5-2-1,-3 3-1,-4 0-3,-10 1-6,0 0-22,5-9-2,-5 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6:52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0 330 10,'0'0'14,"0"0"0,0 0-2,0 0 0,0 0-3,0 0-1,0 0-1,0 0-1,0 0-2,0 0-2,0 0 0,0 0 0,0 0-1,0 10 0,1 0 0,1 5 0,1 2 0,1 4 1,-1 1 0,2 4-1,0 1 1,0-2 0,-1-4-1,1-1 0,-1-5 0,1-2 0,0-4 0,-5-9 1,16 6 0,-5-9 0,4-6 1,3-4-1,1-4 1,4-3-1,0-5 0,3-2-1,-1-1-1,-2 3 1,-1 2-1,-5 3 0,-1 4 0,-4 2 0,-12 14 0,14-13-1,-14 13 1,0 0-1,0 0 0,0 0 0,11 13 1,-8 0-1,1 1 1,-1 4 0,2 2 0,-1 3 0,1-1 1,-1 1-1,-2-3 0,1-2 0,0-1-3,-2-3-10,1-4-19,6-1-1,-8-9 1</inkml:trace>
  <inkml:trace contextRef="#ctx0" brushRef="#br0" timeOffset="681">593 546 5,'-14'-6'24,"15"-7"-3,1 0-13,3-3-1,7-5 0,-5 0 0,11 3 0,-6-5-3,8 6 0,-6 1 0,0 5-1,-1 1 0,1 10-1,-2 3-1,-1 6 0,2 7-1,-2-1 0,0 6 0,-1 1 1,-1 4-1,-3-1 1,-3-4 1,-2-2-1,-5-1 2,-1-1 0,-5-4 0,-2-1 1,-5-5 0,0-1-1,-4-4 0,-1-1 0,-3-5 0,-1-1-2,0-3-1,4-5-4,1 2-8,5-5-10,2-5-12,6 4 1,9-12 0</inkml:trace>
  <inkml:trace contextRef="#ctx0" brushRef="#br0" timeOffset="1162">1064 0 5,'0'0'24,"0"0"0,0 0-15,9 6-5,-9-6 1,1 20-1,-2 0 1,-1 5-2,0 8 2,-3 5-1,0 7 0,-3 6 0,2 5-1,0-3 1,2 3 0,1-4-1,4-4 0,2-4-1,5-5 0,4-10-1,2-6 0,5-5-3,1-14-3,8-4-10,4-6-16,-4-15 1,7-2 0</inkml:trace>
  <inkml:trace contextRef="#ctx0" brushRef="#br0" timeOffset="1572">830 264 4,'22'-2'27,"-4"-5"1,9-1-17,10 2-1,4-3 1,8 2-2,2-1-2,4 3-3,0 1-1,-2 1-5,1 4-7,-3 5-19,-7-7 0,6 6-2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6:55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315 455 13,'-29'12'19,"8"-5"-11,-1 0-1,-6 1 0,0 3 0,-3-2-1,3 1 0,-1-3-2,6 4 0,1-1 0,2-2-2,7 1-1,1-4 0,12-5 0,-9 10 0,9-10-1,11 10 0,2-5 0,6 2 1,3-1-1,7 4 1,2 1 0,5 1-1,-3 1 1,-1 4-1,-4-1 0,-5 0 0,-5 1 1,-7 1-1,-5-2 1,-6 0 0,-7-1 1,-2 0 0,-6-4 2,-2-1 0,-4-2 0,2-2 0,-5-4 0,2-1 1,1-4-2,2-1 0,1-4-1,5-1-3,4-2-3,2-4-4,8 2-7,5 1-16,4-6-1,8 2 0</inkml:trace>
  <inkml:trace contextRef="#ctx0" brushRef="#br0" timeOffset="7061">517 719 20,'0'0'13,"-9"-8"0,9 8 0,-8-13-3,5 4-1,3 9 0,1-19-4,2 5 0,2-5-1,3 4-2,1-2 0,4 2 0,1 0-1,0 1-1,4 2 0,2 5 1,-1 6-1,0-2 0,1 2 0,-1 3-1,-3-1 1,4 5 0,-6 3 0,-1-2 0,-3 5 0,0 3 0,-3 0 1,-2 2-1,-3 1 1,-1-1 0,-3-3 1,0 5 1,-3-8 0,0 2 0,5-13 1,-17 16 0,5-10 0,-1 1 0,-2-5-1,-4 1 0,-1-2-1,1-1 0,-3-2-1,0 0 0,0-2-1,3-1 0,0 1-1,3-1-1,6 1-4,-2-7-7,6-2-14,6-5-7,1-6 1,9-3 0</inkml:trace>
  <inkml:trace contextRef="#ctx0" brushRef="#br0" timeOffset="7752">927 0 2,'-2'12'7,"2"-12"0,0 18 1,-1-3 1,1 8 0,0 6 0,-1 6-2,2 8-1,-3 4-1,1 6 0,-1 1-2,0 2 0,0-2-2,1-1 0,-1-6 2,0-4-2,0-8 0,0-2 0,1-8 0,-2-2-1,1-7 2,-1-3-1,1-1 0,2-12 1,-2 12-1,2-12 1,0 0-1,0 0-3,0 0-9,10-7-17,-10-9 1,7 5 0</inkml:trace>
  <inkml:trace contextRef="#ctx0" brushRef="#br0" timeOffset="8282">1208 402 6,'0'0'26,"9"-9"-1,-9 9-14,0 0-4,0 0 0,0 0 0,0 0-4,-1 14-1,3-4-1,-1 1-1,2 3 1,-1 3 0,2 4 0,2 4 1,1-5-1,1 5 1,-1 1-1,1-3 1,2-1-1,-1-4 0,0 0 0,-4-6 0,3 5 0,-8-17 0,12 16 0,-12-16 1,7 11 1,-7-11 2,0 0 1,0 0 0,13-6 0,-11-6 0,4-4 1,-2-5-3,3 1 0,1-5-2,1 1-1,0-2-1,1 2 1,-1 1-1,-1 9 0,1 0-1,-3 1 0,-6 13-1,9-16-2,-9 16-4,0 0-8,15-9-19,-15 9-1,14-4 2</inkml:trace>
  <inkml:trace contextRef="#ctx0" brushRef="#br0" timeOffset="8833">1704 551 12,'19'-1'16,"-2"-4"0,2 1-5,-1-2-2,-2-2-1,0 1-1,-3-3 0,-1 2-1,-3-2-1,0 2-1,-9 8 1,9-12-2,-9 12 0,4-10 0,-4 10-1,0 0 0,0 0 0,-6-10 0,6 10-1,-9-5 1,9 5-2,-15-5 1,15 5 0,-17-6 0,7 3-1,10 3 1,-16-2-1,16 2 0,-16-1 1,16 1-1,-12 1-1,12-1 1,-11 5 0,11-5 0,-9 8-1,9-8 1,-9 12 0,4-3 0,-1 3 0,0 2 1,1 0-1,-1 2 1,1 6-1,-1 3 0,2 0 1,1 1 0,0-2 0,3 0-1,0-1 2,4 0-1,-1-10 1,6 0 0,1-5 0,4-2 1,3-5-1,5-2-1,1-3-1,0-4-2,8 0-9,-4 0-18,1-7-6,3-1 1,-8-7 0</inkml:trace>
  <inkml:trace contextRef="#ctx0" brushRef="#br0" timeOffset="9544">2103 687 10,'0'0'30,"0"0"0,0 0-8,-13-3-8,13 3-5,-4-14-1,5 1-3,-1 1-3,5-2-1,2-3-1,1 1 1,4-1-2,2 1 1,2 1-1,1 7 1,-1-3 0,1 3 1,0 4-1,-2 0 0,1 3 0,-2 2 0,1 1-1,-2 3 1,1 0-1,-2 4 1,-3 2 0,1 4 0,-4-1 1,-2 3 0,-4-1 1,-1 2 0,-5-2 2,-1 1-1,-5-6 1,1 2-1,-7-4 1,1-1 0,-4-4-1,0 2-1,-2-5 0,2 0-1,-1-2 0,0-3-2,2 0-1,1-3-3,5 3-4,-2-7-10,4-2-16,6-4-1,3-5 1</inkml:trace>
  <inkml:trace contextRef="#ctx0" brushRef="#br0" timeOffset="10065">2348 109 6,'0'0'24,"10"4"-1,-10-4-11,0 0-8,1 17 1,-3-5 1,3 6 0,-3 5 0,2 7 0,-4 4 1,2 6-1,-2 3 0,3 4-1,-2 1 0,4 4-1,-1-6 0,4 3-1,0-7-1,2-2 0,0-6-1,0-5-1,0-7 0,-2-6-1,1-1-4,-5-15-12,0 0-16,0 0-1,8-11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23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1-2 4,'0'0'12,"0"0"-1,0 0 0,0 0-1,0 0-2,0 0-1,0 0 0,0 0-1,0 0 0,-9-8 0,9 8-1,0 0 0,0 0-2,0 0 0,0 0 0,0 0-2,0 0 0,0 0 0,0 0-2,0 0 1,0 0-1,0 0 0,2 12 1,-2-12-1,5 16 1,-2-3 1,1 4-1,-1 3 2,-1 3-1,0 3 0,-1 3 1,0-2-1,-1 5 1,0-3 0,1-1 0,-1-2-1,1-1 1,0-4-1,2-5 1,-1-1 0,1-3 0,-3-12 2,10 9 0,-10-9 1,17-8-1,-7-5 1,3 1-1,0-10 0,2 1-1,1-5-1,0-1-1,-1-1 0,1 3-1,-3 1 1,1 1-1,-3 4 0,0 4 0,-2 2 0,-9 13 0,13-15 2,-13 15-4,0 0 1,0 0 1,10-2-1,-10 2 0,4 16 0,-2-4 1,1 3-1,0 2 1,1 2-1,0 1 2,1 0-1,-1-2 0,0-3 0,2-2 1,-6-13 0,18 13 0,-4-13 0,4-3-1,3-4 3,2-5-2,2-3 0,0-2 0,3-1 0,-6-2 0,-1 1-1,-3 2 1,-3 2 0,-3 3-1,-3 3 1,-9 9-1,11-10 0,-11 10-1,0 0 0,0 0 0,0 0 1,7 17-1,-4-4 0,-1 2 0,1 2 1,0 3 1,1 0-1,0 0 0,1 0-2,-1-6-3,6 4-10,1-7-21,-1-9-1,4-4 1,0-8 0</inkml:trace>
  <inkml:trace contextRef="#ctx0" brushRef="#br0" timeOffset="952">840 19 13,'0'0'28,"0"0"-1,0 0-10,0 0-8,0 0-3,0 0 0,0 0-2,0 0-2,11 0 0,-11 0 0,13 2 0,-4 4-1,2-2 1,2 5-1,3 4 0,1 3 0,0 2 0,3 3 0,0 1-1,0 0 1,0 4-2,-2-3 2,-3-2-1,-3 0 1,0-1 0,-7-2 0,-2-2 2,-4-5 0,-1 2 2,2-13-1,-21 16 1,5-15 0,-1 1 0,-5-5-2,1-1 1,-5-4-1,0 1-1,1-4 0,6 2-1,1-1 0,4 3-1,2 1 1,12 6-1,-9-10 0,9 10-1,0 0 1,16-14-1,-3 9 0,5-2-1,6 0-2,2-2-3,9 5-8,-1-2-20,3-1-2,1 2 1,-3-3 0</inkml:trace>
  <inkml:trace contextRef="#ctx0" brushRef="#br0" timeOffset="1562">1298 38 17,'-3'12'21,"3"-12"-10,0 0-7,0 0 0,0 11 1,2 0 0,0 2 1,3 6 0,-2 2 2,5 9-2,-2 4-1,1 9 0,-1 1-1,1 4 0,-3 0-1,-1 1 0,-2-2 0,-1-3 0,-2-7-1,2-3 1,-4-10-1,3-3 1,-3-8 1,4-2 1,0-11 1,0 0-1,0 0 1,-10-14-1,6-2 1,1-4-2,-1-8-1,1-8-2,-2-4-1,3-4 0,1-3 0,2 1-1,2 1 1,3 0-1,4 5 0,4 5 0,3 4 0,3 0 1,2 6-2,1 3 2,2 5-3,-2 2 2,1 5 0,-3 1 0,-1 11 1,-3 7-2,-3 3 2,-4 4-1,-1 2 0,-5 2 1,-2 2 0,-5 2 0,-4-4 1,-4-1-1,-5-3 1,-4 0 1,-6-4-1,-1-2 1,-5-2 0,1-3-1,-2-5 0,3-2-1,4-1-5,0-8-6,10 2-25,5-2-1,7-4 1,7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26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298 105 18,'8'10'30,"-8"-10"1,0 0-3,-16-6-21,3 7-3,-1 2-1,-6 2-1,-2 3-1,-2 1 0,1 4-1,-1 0 1,2 1 0,4-1-1,2 1 1,5-1-1,2-1 0,5 1 1,5-2-1,4 2 0,6-1 0,2 1 1,6 1-1,4-5 1,2 3-1,2 4 1,-2 1-1,1 0 1,-2 3-1,-3 1 0,-4-1 0,-6 4 0,-2-1 1,-7-5 1,-1 1 0,-7-4 1,-3 1 1,-6-5 0,-2 3 0,-5-6 1,-2 1-1,-5-4 0,0-2 0,-1-4-1,1 0-1,2-5 0,2 0-1,5-1-1,-2-2-2,10 0-2,-1-3-4,13 12-6,-3-15-18,8 3-6,4 1 1,5-6 1</inkml:trace>
  <inkml:trace contextRef="#ctx0" brushRef="#br0" timeOffset="571">639 150 2,'0'0'26,"0"0"0,10 1 0,-10-1-19,-2 9-6,2 1 1,-2 2 0,2 7 1,-2 1 0,2 7 2,-1 4 0,1 5 0,-7-1 1,7 5-1,-6-5-1,4-1 0,-3-3 0,3-3-2,-4-7-1,2-4-1,2-5-1,2-12-1,-12 6-2,3-13 0,0-6-1,-5-7 0,1-3 0,-4-9 1,2-2-1,-3-4 3,2 1 0,0 2 1,3 2 0,0 4 1,3 4 2,2 8-1,1 3 2,7 14-1,-8-13 1,8 13 0,0 0 0,0 0 0,12-8 0,2 7 0,6-2 0,8 1 0,6-1 0,9 2-1,7-2 0,5 2-2,2 0 1,0 0-2,0 1 0,-5 0-2,-4 4-5,-11-1-16,-7-3-9,-4 5 1,-13-4 0</inkml:trace>
  <inkml:trace contextRef="#ctx0" brushRef="#br0" timeOffset="1171">1119 202 20,'0'0'24,"0"0"1,-3 10-20,2-1-3,0 3-1,2 4 2,-1 5 0,4 6 1,-1 2-1,2 4 0,-1 2 1,3 3-2,-1-1 1,1 0-1,-2-5 1,-1-2 0,-2-7 0,0-1 1,-2-10 0,1 0 2,-1-12 0,0 0 1,-10-5-1,7-6-1,-5-8 0,3-3-1,-4-6-1,0-3-1,-1-6-1,3 0 0,2-2-1,3 2 0,4 2-1,4 0 1,4 5-1,5 1 0,2 7 0,4 2 0,2 4 0,-1 3 0,4 4 0,0 4 1,2 4-1,-1 3 0,0 5 1,-1 3-1,-2 3 0,-2 3 1,-5 2 0,-5 2-1,-4 2 1,-6-2 0,-8 3 1,-3 0-1,-5-2 1,-5 1 0,-5-3 0,-4-2 0,-1-2 0,-1-2-1,0-6 1,2-3 0,1-3-1,3-3 1,5-3-1,4-1 1,4-1-1,11 7-1,-9-14 1,9 14-1,3-12 0,1 2 1,-4 10-1,14-5 0,-14 5 0,16 0 0,-6 3 0,-10-3 0,15 14 1,-7 4 0,2-4 0,0 6 0,2 3 0,4 0 1,2 3-1,2 0 1,3-2 0,2-4-1,1-5 0,-2-5-2,1-1-5,-4-6-22,-4-11-6,2-3 0,-5-8 0</inkml:trace>
  <inkml:trace contextRef="#ctx0" brushRef="#br0" timeOffset="2063">1645 267 17,'17'12'26,"-17"-12"2,11 10-13,-4 3-8,-2 7 1,4 8-1,-5 1 1,4 7 0,-4-2-1,3 2-2,-2-2-1,3-4-6,2-6-9,4-12-21,-3-14-2,4-7 1</inkml:trace>
  <inkml:trace contextRef="#ctx0" brushRef="#br0" timeOffset="2323">1856 0 39,'0'14'34,"0"-14"0,0 19-3,0-19-31,10 20-13,-1-8-21,-9-12 0,17 15 1</inkml:trace>
  <inkml:trace contextRef="#ctx0" brushRef="#br0" timeOffset="5678">2103 259 12,'0'0'16,"0"0"0,0 0-2,0 0-4,0 0-1,0 0-1,0 0-3,0 0 0,0 11-2,0-11 0,1 17-1,2-2 0,1 6 0,1 2 0,2 7 0,1 2 0,1 4-1,0 1 1,-1 0-1,1-2 1,-3-3-1,-1-5 0,0-3 0,-3-8 0,1-2 1,-3-14 0,2 13 0,-2-13-1,0 0 0,-6-15-1,3 0 0,-1-1-1,-1-5-1,0-3 0,0-4-1,-1-1 2,2 1 0,1 0 0,1-1 0,2 1 0,1 0 1,2 2 0,3 1 0,4 2 0,3 2-1,3 1 1,2 2-1,5 3 2,1 3-1,1 1 0,-1 3 0,1 4-1,-2 2 1,0 4 0,-4 3 0,-1 4 0,-1 3-1,-4 2 1,-2 1 0,-1 1 1,-4 1-1,-2 0 2,-2-2-1,-4 1 2,-1 2 0,-5-4 1,-2 2-1,-3-4 2,-1 2 0,-6-8-1,0 6 0,-6-8 1,2 1-2,-3-3 0,2-1 0,-1-1-1,2-1 0,2-1 0,5-1-4,2 3 0,0-4-6,15 4-14,-16 4-13,7-6-3,9 2 2</inkml:trace>
  <inkml:trace contextRef="#ctx0" brushRef="#br0" timeOffset="6910">2824 251 21,'5'-9'19,"-5"9"-5,0 0-2,0 0-1,-15 0-2,6 4-2,-6-1-2,-1 4-2,-4 2-1,-4 2 0,1 0 0,3 3 0,-3 1 0,4-1 0,3 0-1,3-3 0,7 1 0,6-1 0,4 1 0,8-1 0,6-3 0,6 4 0,5-4 0,4 7-1,3-5 1,4 2-1,-4 3 0,-2-1-1,-2 3 1,-5-1-1,-5 1 0,-6-1 1,-6 0 0,-4-1 1,-6 0 1,-2 0 1,-10-4 1,-1 3 1,-8-3 0,-1 2 0,-8-4 1,1 4-1,-5-6-2,1 2 0,-1-3-1,0 1 0,4-5-1,5 0 0,5-1-4,4-7-5,16 6-21,0-15-7,8 0-1,13-3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33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2 7,'7'-9'11,"-7"9"0,0 0 0,0 0-2,0 0-1,0 0-2,-1 14 1,0-2-1,-2 2-1,2 6 1,0 2-2,1 9 2,-4 1-1,4 8-1,-2 0 1,2 4-2,-1-3 0,1 3 0,0-5-1,1-1-1,0-6 0,0-2 0,1-7 0,0-4 0,-1-4-1,-1-3-1,0-12-2,0 10-3,0-10-13,0 0-12,-6-20 0,2 6 0</inkml:trace>
  <inkml:trace contextRef="#ctx0" brushRef="#br0" timeOffset="350">0 271 6,'0'0'27,"7"-14"2,6 5-14,8 6-3,2-5-2,9 4-1,3-4-2,6 4-3,3-2-1,2 1-4,2 10-7,0-3-16,-2-2-7,4 3 0</inkml:trace>
  <inkml:trace contextRef="#ctx0" brushRef="#br0" timeOffset="641">545 495 15,'-6'-9'26,"6"-8"-2,8-3-16,6 2-6,3-3 1,4 3 0,0 0 1,4 3-2,-2 5 0,-1 4 1,-2 5-1,-3 7 0,-2 3-1,-2 5 0,-3 2-1,-3 4 1,-3 2 2,-1 0 0,-5 0 1,-1 1 2,-6-6 0,0 1 1,-7-6 0,1 1 0,-7-7-1,1 1-1,-5-7 0,2 3-2,-3-6-1,1 0 0,1-4-2,3-5-3,5 2-7,2-7-17,6-3-9,10-3-1,4-5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34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410 36 24,'0'0'27,"0"0"-6,0 0-13,0 0-2,-11 5 0,1-4-1,1 3-1,-4 0-1,-3 4 1,-5 1 0,1 3 0,-7 3 1,-1 4 0,-4-2 0,0 10-1,-2 0 0,2 4-1,0 0-1,7 2-1,0 0 0,6 0 0,6-1-1,4-3 1,7-3-1,8-3 2,6-2-1,8-2 0,9-4 0,6-2 0,3-5 0,5-3 0,2-3 0,-1-2 0,0-2-1,-5-3 1,-7 0-1,-4-2 1,-4 3 0,-6 1-1,-5 0 1,-13 3-1,12-2 0,-12 2 0,0 0 0,0 0 0,0 0-1,0 0-2,0 0-5,0 0-15,0 0-12,0 0-1,4-21 1</inkml:trace>
  <inkml:trace contextRef="#ctx0" brushRef="#br0" timeOffset="551">1125 62 25,'0'0'30,"0"0"1,-27-12-1,6 12-26,-3 3-3,-6 1 0,-3 5 0,-3 1 1,0 5-1,-2 1 1,1 2-1,3 0 1,3-1-1,4-3 0,5 1 0,5 0 0,6-5-1,8 2 0,5 0-1,8 0 0,5 0 1,9 1-1,4-3 1,4 1-1,3 4 0,2-1 1,-3 0-1,-2 4 1,-4 0-1,-5 5 0,-6 1 1,-3 0-1,-7-2 1,-6 0 1,-5 0 0,-6-1 0,-2 0 2,-7-6 0,2 2 2,-7-7-1,-1 2 1,-3-8 0,3 1-1,-3-7 0,4-2-1,-2-4-1,3-3-2,3 2-3,2-9-9,3-1-24,7 2-1,1-6 1,7 2-1</inkml:trace>
  <inkml:trace contextRef="#ctx0" brushRef="#br0" timeOffset="1382">1392 141 14,'1'23'15,"-2"5"1,0 5-2,1 7-1,-4 0-2,3 6 0,-3-3-3,3 0-2,-2-7-1,1-4-1,1-6-2,1-5-1,0-6-1,1-5-4,-1-10-9,14 8-17,-10-17-1,6 0 1</inkml:trace>
  <inkml:trace contextRef="#ctx0" brushRef="#br0" timeOffset="1683">1363 83 23,'23'-8'25,"2"-5"-12,2-1-4,5 3 0,-1-3 1,4 5-2,0 0-1,0 6-1,-3 0 0,-1 7-1,-3 1-1,-1 5 0,-6 0-2,0 6 0,-5 0 0,-2 1-1,-4 1 1,-1 2-1,-6-2 0,-1 2 0,-3-4 1,-3 6-1,-6-4 2,-2 2 0,-5-2 0,-3 0 0,-7-4 1,-1 0-1,-7-1 1,-3-4 0,-1-3-1,1 0 0,0-4 0,3-1-1,4-2 0,5 1 0,3-1-1,6 0 0,5-1-1,12 2 0,-13-2-3,13 2-7,0 0-29,-5-14 1,7 2-2,1-3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1.4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195 5313 13,'-6'-35'12,"3"2"-1,-3-3-1,1-1-3,1-5 0,-2-2 0,3-3-2,-1-1 1,2-1-2,-1-6 1,3 1-2,0-5-1,2-3 0,2-2-1,2-2 0,1-2-1,-1-2 1,3-1 0,-1 0-1,-1-2 0,-1 3 1,-2 1-1,0-5 0,-2 1 1,1-3-1,-1-3 1,-1-2 0,-1 0-1,1-1 1,-1-1-1,0 0 1,0 1 0,0 1-1,0 2 1,2-4-1,-1 5 0,0-1 1,1 1 0,-2 1 0,2-3 0,-1 3 1,-1-2-1,0 7 0,-3-4 1,1 1-1,-1-1 0,1 3 1,-2 1-1,1 1 1,-1 0-1,1 0 1,-1-1-1,1 3 0,-1-2 0,0 3 0,-2-1 1,1 2-1,-4-2 0,3 3 0,-3-2 1,0 0-1,0 1 0,-1 2 0,2-2-1,0 3 0,1 3 0,0 1 1,1 2-1,0 1 0,-1-2 0,2-3 0,-1 1 0,-1-2-1,-1-1 0,-3-6-5,3 3-6,-2-1-20,-5-8-1,2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38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0 350 27,'0'0'12,"0"0"1,0 0-2,0 0-3,0 0-3,0 0 0,0 0 0,0 0-2,0 0 0,3 16-1,-2-5 1,1 7-1,1 0 0,0 7 1,0-2-1,2 2 1,-2 0-1,2-3 0,-1-1-1,2-4 2,-2-5-1,4-3 2,-8-9-1,22 3 0,-6-11 0,2-1 0,1-7 0,2 0-1,1-5 0,0 1-1,-4 0 0,-1 2 1,-4 4-1,-2 1 0,-11 13-1,13-14 1,-13 14 0,0 0-1,0 0 1,0 0-1,0 0-1,0 0 1,0 0-1,0 0 1,6 18 0,-2-5-1,1 2 1,2 3 0,1 2 0,3-2 1,0 1-1,1-3 1,1-4 0,0-4 0,0-4 1,1-5-1,-1-5 1,2-3 0,-3-6 0,2-1 0,-4-4 0,2 0 0,-5 0-1,-1 1 1,-2 2-2,-2 2 0,-1 3 0,-2 2-4,1 10-1,-3-12-4,3 12-11,0 0-15,0 0-2,0 0 1</inkml:trace>
  <inkml:trace contextRef="#ctx0" brushRef="#br0" timeOffset="701">742 339 15,'0'0'25,"0"0"-4,-5 15-16,2-4 0,1 5 1,0 1 0,3 6-1,-1-2-1,3 7 0,0-4 1,2 0-2,-1-1 0,1-5-2,1-1-3,0-8-13,-6-9-15,16-1 1,-10-15 0</inkml:trace>
  <inkml:trace contextRef="#ctx0" brushRef="#br0" timeOffset="991">1052 0 0,'7'13'23,"-2"0"0,-5-2-12,1 5-9,3 6 1,-1 4 1,1 6 1,-1 5 1,2 5-1,0 1 2,2 2-2,0-1 0,0-1-1,1-1 0,0-5-2,1-5 0,-2-5-1,-1-5-1,-1-6-2,-1-2-1,-4-14-1,0 0-3,0 0-1,-15-6 0,-1-9-1,-1-1 1,-6-6 0,-5-3 1,-2-5 2,-4 3 2,3 1 2,1 2 0,1 4 1,5 3 3,6 5 3,3-2-1,15 14 1,-5-12 0,14 10 1,11-3-1,9 3 0,8-4 0,10 4-2,7 2 0,10 1 1,0-1 1,5 3-1,-5-2 0,-1 5 0,-8-2-2,-7 0 1,-11 2-2,-8-3 0,-9 4-1,-8 1-2,-7 1 1,-5-9-4,-8 15-3,-5-4-20,-4-9-6,1 5 1</inkml:trace>
  <inkml:trace contextRef="#ctx0" brushRef="#br0" timeOffset="1893">1365 31 25,'0'0'26,"0"0"-14,0 0-7,0 0 1,-9-4-1,9 4-1,0 0-1,0 0-1,0 0-1,-5 10 1,5-10 0,0 15 1,1-4 0,-1 2 1,4 6 0,-2 2-1,2 7 1,0 1-2,0 8 1,0 2 0,0 5-1,-3 1 1,0 1 0,-3-1-1,2-1 0,-3-1 1,2-6-1,0-8 0,2-4 0,-1-8 0,3-3 0,-3-14 1,16 3-1,0-12 0,4-6 0,3-3 0,5-4-1,1-2 0,3-2-1,-2 1 0,-4 5 0,-4 2 0,-4 5 0,-4 3 0,-3 4 0,-11 6 0,13-6-1,-13 6 0,0 0 1,12 1-1,-12-1 0,7 11 1,-3-1-1,1 1 1,-1 3 0,1 2 0,0 3 0,-1 0 1,0 0-1,-1-1 0,1-2 1,-1 0-2,0-6-1,5 3-9,-8-13-23,13 6-3,-4-13 2,-1-11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40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9,'0'0'12,"0"0"1,0 0-1,0 0-4,0 0-1,0 0-1,0 0 0,0 0-1,0 0 0,0 0 1,0 0-2,4 9-1,-2 1 1,1 3-1,2 6 0,-1 3 0,1 8 0,-1 3 0,2 6 0,-4 2 0,2 6 0,-4 0 0,1 1 0,-3-3 1,1-3-2,-1-5 1,1-4 0,-1-4-1,3-7 1,-1-8-1,2-3 0,-2-11 0,7 10 0,-7-10 0,17-11 0,-5-2 0,6-2-1,1-7 1,2-5-1,2-2-1,3-1 0,-2 0 0,-1 4 0,-2 1-1,-2 3 1,-3 5 0,-3 6-1,-1 3 1,-12 8-1,12-8 0,-12 8 0,0 0 0,6 15 0,-5 1 0,-2 1 0,1 4 1,-1 4 0,1 3 1,0-2-1,-1 0 1,1-1-1,2-6-1,-1-4-6,10-5-22,1-3-6,3-9-1,4-4 0</inkml:trace>
  <inkml:trace contextRef="#ctx0" brushRef="#br0" timeOffset="671">551 526 4,'0'0'28,"-14"-14"-1,13 0-16,7-2-3,2-6 0,5 4-1,1-2-3,5 3-1,0 1-3,-1 4 1,-1 3 0,-3 5-1,-1 4 0,-2 4 0,-3 5 0,0 4 0,-2 4 0,-2 4 0,-2 0 2,-1 4 1,-5 1 2,1 0 0,-6-6 0,1 1 2,-4-7-1,1 2 0,-3-8 0,3-1-1,-5-7-1,4-4-1,-3-6-1,3-6-4,3-1-4,-4-12-11,4 0-18,8 2-3,1-4 2</inkml:trace>
  <inkml:trace contextRef="#ctx0" brushRef="#br0" timeOffset="1372">862 301 13,'0'0'15,"0"0"-3,0 0-2,0 0-1,0 0-2,0 0-1,0 0-2,0 0 0,1 9 1,-1-9-1,2 11 0,0 1 0,0 4 1,3 7-1,-1 1 0,3 5 0,0 3-1,3 2 0,-2 0-1,2-2 0,-2-5-1,-1-4 0,-2-6 1,0-2 0,-5-15 2,6 16 0,-6-16 1,0 0 0,-3-10 1,3 10-1,-4-23 0,2 8-1,-2-5-1,0-1-2,0-1 0,2 0 0,-2 3-1,4 2 1,0-3-2,4 3 1,1 3-1,2 2 1,4 3-1,4 0 0,4 1 0,4-2-1,4 6 1,1-1 0,3 1 0,-3-2-1,1 2 1,-4-2-1,-2 3 0,-4 0 0,-4 2 0,-3 0 1,-12 1-1,15 3 0,-15-3 1,7 11 0,-5 2 1,-2 2 0,-1 5 0,1 4 0,1 3 1,0 1 0,1 2 0,3 0 0,0-6 0,3-1-1,4-4-4,0-9-17,3-7-13,8-8-1,-2-11 0</inkml:trace>
  <inkml:trace contextRef="#ctx0" brushRef="#br0" timeOffset="2063">1399 133 28,'0'0'31,"-15"3"1,15-3-19,0 0-8,0 0-2,0 0-3,0 0-8,13 11-17,-13-11-5,20 6-1</inkml:trace>
  <inkml:trace contextRef="#ctx0" brushRef="#br0" timeOffset="2293">1556 290 2,'9'-10'23,"5"2"-10,2 0-4,0 1 0,1 2-1,1 2-3,1 2-1,-2 1 0,2 3-1,-2 0 0,-1 5 0,-2-1-1,-2 3 0,-6 2 1,-3 4-1,-5 2 1,-5 6 1,-9-1 0,-2 6 0,-6-1 1,0 2 0,-2 0-1,2 2-1,1-4 0,5 0 0,6-2-1,7-4 0,6-1 0,9-2 0,9-5 0,9-3 0,4-5 0,6-4-1,2-4 0,0-4-3,2-1-1,-8-7-6,-3-2-19,-7 3-7,-8-5 0,-4 4 1</inkml:trace>
  <inkml:trace contextRef="#ctx0" brushRef="#br0" timeOffset="2744">1471 455 12,'0'0'30,"-12"10"1,12-10-16,18 3-4,-3-3 0,13 2 0,4-2-4,12 2-2,2-2-2,8 2-1,2 0-4,-1-4-7,3-1-19,-1 2-5,-7-4-1</inkml:trace>
  <inkml:trace contextRef="#ctx0" brushRef="#br0" timeOffset="3024">2043 546 24,'-20'-5'33,"8"-1"1,12 6-16,-16-24-5,17 11-1,-1-10-3,9 3-5,4 0-2,4 0 0,1 2-2,4 1 0,1 5-1,-2 2 0,0 6 0,-3 3 1,-2 3-1,-3 4 0,0 5 1,-4 4-1,-2 4 0,-4 4 1,-2 1 1,-2 3 0,-5 0 1,-2 1-1,-4-5 1,0-1 1,-2-5-1,1-2 1,-2-5-1,1-1 0,1-7 0,2-3 0,-1-5-2,1-4-1,3-2-4,-5-9-12,6 0-19,5-4-1,2-4 0</inkml:trace>
  <inkml:trace contextRef="#ctx0" brushRef="#br0" timeOffset="3505">2344 290 11,'10'-2'30,"-10"2"0,0 0-10,0 0-10,9 2 0,-9-2-2,0 0-2,-2 10-2,2-1-1,-1 1 0,1 5 0,-2 4 0,3 5-1,-2 0 2,3 1-2,-1-1 1,4 0-1,-1-3 1,5-1-2,1-8 1,3-2-1,3-5 1,3-3 0,3-5-1,2-3 1,1-6 0,1-2-1,2-7-1,-1 2 1,0-3-1,-2 1 0,-2 2 0,2 0 0,-2 4 0,-2 0 0,-3 8 1,-2 0-2,-2 2 1,-4 1 0,1 2 0,-11 2-1,9 2 1,-9-2-1,3 12 1,-2 3 0,0 3 1,-1 6 0,0 3 0,-1 6 0,0 0 0,1 2 0,-1 0 1,1-4-2,-1-4 0,1-5-1,1 0-6,-4-3-30,3-19-1,-14-2-1,-4-17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48.3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170 276 12,'0'0'16,"0"0"-1,0 0 0,0 0-1,0 0 0,0 0-2,0 0-1,0 0-1,0 0-2,0 0-1,0 0-3,-10 1-1,10-1-1,-11 1 0,11-1-2,-19 4 0,9-1-1,-4 2 1,0 1-1,-1 2 1,1 0 0,-1 0-1,3 2 1,-1-1-1,4 0 1,9-9-1,-14 15 0,14-15 1,0 11-2,0-11 1,19 12 0,-1-6 0,5-2 0,2 1 0,4 5-1,0-5 1,-2 5 0,0 0-1,-1 2 1,-9 0-1,1 4 1,-8-2 0,2 0 0,-8 1 0,2-1 0,-5-2 2,-8 1-1,3-1 1,-8 1 0,2-1 1,-8-2 1,3 3 0,-8-5 0,0 1 0,0-5 0,0 0 1,-2-5-1,4 0 0,-1-4-1,4-2-1,5 0-2,0-3-3,13 10-5,-5-18-11,9 7-14,10 0 0,0-3 0</inkml:trace>
  <inkml:trace contextRef="#ctx0" brushRef="#br0" timeOffset="1262">488 541 23,'0'0'21,"-15"-9"-4,15 9-1,-8-20-4,7 8-3,5-2-3,1-2-1,6-1-1,1-1-2,4 3-1,0-1 0,4 7-1,-2-1 0,0 3 0,2 5-1,-1 2 0,-1 3 0,0 3 1,0 5-1,-3-2 0,0 7 1,-3 3-1,-2 0 1,-4 3 0,-4-1 1,-3 1 0,-5-4 2,-4 5 1,-5-8 1,-1 0 0,-7-6 1,-1 2 0,-5-6-1,3 1 0,-3-7-1,4 0-2,3-5-2,1-4-3,8-1-6,4-5-17,8-11-9,7 1 0,3-6 0</inkml:trace>
  <inkml:trace contextRef="#ctx0" brushRef="#br0" timeOffset="1932">877 0 19,'0'0'16,"0"0"-3,0 0-3,0 0-1,0 0-2,-7 14-3,9-2-1,0 3-1,1 7 2,0 7-2,1 5 1,-2 6 0,-1 3 0,-1 0 0,-1 0-1,-3 5 0,0-3-1,-1-5 0,1-4 0,1-4 0,1-4-1,1-3 1,1-3 0,2-8 0,2-3 0,-4-11 0,10 13-1,0-12-5,-10-1-13,13-13-12,3 3 1,-7-11 0</inkml:trace>
  <inkml:trace contextRef="#ctx0" brushRef="#br0" timeOffset="2974">1196 345 10,'7'-14'26,"-7"14"-8,4-10-4,-4 10-4,0 0-2,0 0-3,0 0-2,0 0 0,2 18-2,2-8 0,5 5 0,4 6 0,5 2 1,4 4 0,4 0-1,0-1 1,1 0-1,-2-3 0,-3-2 1,-4-7 0,-5-2 0,-13-12 1,16 12 1,-16-12 3,0 0 1,0 0 0,0 0-1,4-14 1,-3 2-2,-2-7 2,3-3-4,0-5-2,1-2-2,3 1 0,3 0 0,2 3-1,1 1-1,2 6-3,-4 1-6,8 7-14,-1 2-12,-7-1 0,5 3 0</inkml:trace>
  <inkml:trace contextRef="#ctx0" brushRef="#br0" timeOffset="3445">1793 396 0,'20'3'22,"-2"-8"-6,4 0-6,-1-5-1,-1 2 0,1-1 0,-6-3 2,1 4-1,-8-3 1,-8 11-1,5-15 0,-5 15-2,0 0-2,-18-10-3,2 9-1,-3 2-2,-3 3 0,-2 1-1,-1 3 1,-1 4 0,-1 0 0,3 4 1,2 1 0,3 2 0,2 0 0,4 0 0,2-1 0,6 0 0,3-1 0,7 0 0,6-4 1,6 1-1,8-2 0,5-1 1,3-2-1,2-1 1,0-2-1,-2-1 0,-4-3-1,-6 0 1,-5-2 0,-6 1-1,-12-1 1,13 0-1,-13 0 2,0 0-2,0 0 0,0 0-2,0 0-1,0 0-8,0 0-25,0 0 0,0 0-1,5-14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52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462 16 5,'0'0'27,"7"-13"-10,-7 13-3,0 0 0,0 0 0,-12-9-4,0 14-1,-9-3-1,1 6-2,-9 0-1,0 6-1,-6 1 0,-5 5 0,-2 4 0,5 5-2,-1 1 0,3 2-1,3 2 0,3-1-1,4 0 1,11-1-1,2-5 1,5-2-1,6 1 1,6-1 0,3-3 0,7-1 0,-2-3 1,13-1-1,3-1 1,4-2-1,1-5 1,1-2-1,0-2 0,1-1 0,2-2 1,-9-1-2,-6-2 1,-2-2 0,-5 2 0,-4-1 0,-12 2 0,15-3 0,-15 3 0,0 0-1,0 0 1,0 0 0,0 0-1,0 0 0,0 0-1,-12 2-3,12-2-9,0 0-23,0 0-1,4-10-1,-2-5 1</inkml:trace>
  <inkml:trace contextRef="#ctx0" brushRef="#br0" timeOffset="701">1153 110 2,'0'0'29,"0"0"1,-12-8-1,-1 4-17,1 4-5,-9 0-1,1 3-2,-7 1-1,-1 4 0,-2 3 0,0 1-1,0 2 1,3 2-1,2-2 0,5 2 0,2-4-1,5 0 0,2-2-1,11-10 0,-5 15 0,5-15 0,20 11 0,-1-5 1,8-1-1,5 1 0,5 1-1,3 3 1,1 0-1,-3 3 1,-2 1-1,-6 3 0,-4 0 0,-7 1 1,-6 4 0,-6 0-1,-4-2 2,-7 0 0,-3-2 2,-4 0 0,-7-3 1,-2 0 0,-8-8 0,-2 0 1,-4-3-2,1 1 1,-3-5-1,3-3-1,2 0-1,3-3-2,9 0-2,-2-10-9,11 1-23,4-1-1,4-2-1,6-2 0</inkml:trace>
  <inkml:trace contextRef="#ctx0" brushRef="#br0" timeOffset="1322">1370 206 19,'0'0'17,"-5"14"-11,6-2 0,-1 5 1,2 5 1,0 3-1,2 4-1,-1 5 0,1 5 1,1-2-1,-1 1-1,-2-1 0,1-2-1,-3-3 0,1-2 0,-1-10-1,2-4 1,-3-6 1,1-10-1,0 0 0,0 0 1,6-16-1,-4-2 0,-2-6-1,1-4 0,-1-7-3,-1-3 1,-1-3-2,-1 0 2,0-3-2,0 0 1,1 0 0,1 5 0,2 1 1,2 3-1,5 3 0,2 2 0,5 5 0,1 3 0,5 4-1,1 4 1,3 4-1,0 5 0,3 5 0,0 5 1,3 7-1,-2 1 0,-1 4 0,-3 2 1,-2 2 0,-5 0 0,-4-2 0,-6 2 2,-6-2-1,-4 1 2,-6-2 0,-4 1 0,-6-4 1,-3 2 1,-7-4-1,-3 1 0,-5-4-1,-3 1-1,-4-3 1,1 2-2,-3-3 0,2 1 0,1 2-2,-2-5-4,7 5-20,-3-1-14,0-6 0,0-2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55.0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0 196 13,'0'0'20,"0"0"-5,0 0-2,0 0-3,0 0-2,0 0 1,9 4-3,-9-4 1,0 18 0,0-1-1,0 7 0,1 6 0,3 7 0,-4 1-2,4 4 1,-3-2-2,3-1-1,-4-6-1,4-4 1,-5-8-2,1-4 0,1-6-3,-1-11-5,0 0-13,0 0-14,13-13 2,-2-7-1</inkml:trace>
  <inkml:trace contextRef="#ctx0" brushRef="#br0" timeOffset="341">388 0 16,'-1'14'28,"-10"-11"-1,5 6 2,6-9-26,-19 15-2,10-3-1,-1 2 3,0 2-1,1-2 1,4 10 1,-1 0 1,4 12 0,1 2 0,4 8-1,-2 7 0,5 5-1,-2 5 0,1 2-1,0 1 0,1-1-1,-3-5 0,-1-4 0,1-8 1,-4-6-2,0-6 2,1-9-2,-2-6 2,1-7-1,1-14 0,0 0-1,-13-1 0,5-13 0,-1-6-1,-3-5-1,0-3-1,-6-10-1,4 0-2,-5-2 2,3 4 0,-1-2 0,4 5 0,-2 3 2,3 3 0,0 8 2,3 3 1,3 5 0,6 11 1,-7-14-1,7 14 1,0 0 0,3-11 0,7 8 0,5-1 0,5-1 0,6 0-1,7-2 1,8 0-1,4 1 0,5-1 1,0 1-1,-2-1-1,-3 2 1,-5 1 0,-6 0-1,-6 3 1,-9 0-1,-3 2 0,-16-1-1,17 7-2,-17-7-11,0 0-20,0 0 0,0 0-1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07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244 346 14,'0'0'13,"0"0"-1,0 0-1,-11-4-1,11 4-2,-14 1-1,1-1-1,3 3 1,-5-1-3,1 0-1,-5 0 0,3 2-1,-3 0 0,1 0 0,2 1-1,1-1 0,1 0 0,5 2-1,9-6 0,-15 8 0,15-8 0,0 0-1,0 0 1,-8 11 0,8-11-1,0 0 2,11 7-1,-1-3 1,4 2 0,4 3 0,2 0 0,2 3 0,3-1 0,0 3-1,-1-1 0,-4 1 0,-2-1 0,-4 0 0,-3-1 0,-3 1 1,-3-2 0,-4-1 0,-4-1 1,-1 0 1,4-9 1,-18 16 1,3-11 0,1 3 0,-6-6 0,2 4-1,-5-5 0,1 1 0,0-3-2,1 1 0,1-3-1,3 0 0,1 0-1,3-2-2,13 5-5,-16-14-8,14 2-20,9 2-1,3-6 1</inkml:trace>
  <inkml:trace contextRef="#ctx0" brushRef="#br0" timeOffset="630">461 557 4,'0'0'22,"-19"-3"2,19 3-16,-15-15-2,6 3 2,4 2 0,1-4 1,4 2-1,2-3-1,4 2-1,2 0-2,3 1-2,4 2-1,-3 0-1,6 5 0,1 1-1,1 3 1,1 4-1,-1 4 1,1 3-1,-3 1 1,1 5 1,-6-1 0,-2 3 1,-6-2 1,-2 3 1,-6-3 1,-2 2 0,-7-3 1,-1 1 0,-11-4 1,2 1-2,-6-3 0,0-2-1,-5-2 1,2-2-2,0-4-1,2 1 0,5-4-2,3-4-2,7 2-4,1-10-6,13 3-16,5-4-10,5-6 0,6-2 0</inkml:trace>
  <inkml:trace contextRef="#ctx0" brushRef="#br0" timeOffset="1151">789 111 12,'0'0'27,"0"0"3,0 0-8,0 0-14,0 0-2,0 0 0,0 0 0,0 0-1,4 17 0,-5-3-2,3 8 0,-1 7-1,1 4 1,-1 8 0,0 5-1,-2 2 0,1 0 0,-3-2-1,1-3 0,-4-4 1,3-6-1,-2-5-1,2-8 1,1-6-2,0-3-3,2-11-4,0 0-19,13-1-8,-2-10 1,-2-11 1</inkml:trace>
  <inkml:trace contextRef="#ctx0" brushRef="#br0" timeOffset="1532">992 424 10,'-3'11'24,"8"1"-3,-2 5-14,0 0-1,3 3 0,-1-5 2,2 3 0,0-5-1,6 0-1,-1-5 0,5 0-1,0-7 0,5 0 0,-2-7-2,2-1 1,-3-4-1,0-1 0,-5-4 1,0 1-1,-8-4 0,-1 1 1,-4-3 0,1 3-1,-4-1 0,1 3 0,-2 2-1,0 2 0,3 12 1,-6-12-2,6 12-1,0 0 0,0 0-2,-15-6-5,15 6-6,0 0-23,0 0-1,0 0 1,0-9-1</inkml:trace>
  <inkml:trace contextRef="#ctx0" brushRef="#br0" timeOffset="14510">1718 66 9,'0'0'9,"-8"-17"-1,8 17 0,-9-17 0,4 8 0,5 9-1,-7-13 0,7 13-1,0 0-1,-6-11 0,6 11 0,0 0-2,0 0 0,0 0-1,0 0 0,0 0-1,0 0 0,0 0-2,0 0 1,0 0 0,-1 10 0,3 4 0,0 5 1,1 4-1,0 7 1,1 7 1,-2 5 0,0 1-1,-1 1 1,2 1 0,0 0-1,0-3 1,0-2-1,1-2 0,0-5 0,1-1 0,-1-8-1,0-3 1,0-5-1,-1-5 0,-1-1-1,-2-10-4,0 0-12,3-11-11,-8-9 0,4 1-2</inkml:trace>
  <inkml:trace contextRef="#ctx0" brushRef="#br0" timeOffset="14951">1608 263 2,'0'0'25,"-9"-1"-3,9 1-4,0 0-3,-9-4-2,9 4-3,0 0-2,12 0 0,-1-2-2,9 3-2,4-1-1,7 2-1,4 0-1,3 1 0,0 2-1,-3 1-1,-4 1 0,-5-1-2,-5 5 0,-9-7-5,-2 4-3,-10-8-12,7 10-9,-7-10 1</inkml:trace>
  <inkml:trace contextRef="#ctx0" brushRef="#br0" timeOffset="15241">2025 311 15,'7'17'26,"-5"-4"-10,0 5-4,3 6 0,-2 1-1,2 5-1,-2-1-3,4 0 0,-4-3-3,1-2-1,1-5-4,-1-7-4,-4-12-20,20 5-6,-13-14 0</inkml:trace>
  <inkml:trace contextRef="#ctx0" brushRef="#br0" timeOffset="15462">2264 112 40,'1'-16'30,"-1"16"1,0 0-12,-3 10-17,3-10-5,1 15-5,-1-4-13,-1-2-10,6 10 1</inkml:trace>
  <inkml:trace contextRef="#ctx0" brushRef="#br0" timeOffset="15672">2409 579 16,'0'0'27,"-11"-14"-1,11-3-13,5-2-8,3-5-3,2-1 1,2 0-1,3 2 0,1 4-1,3 4 1,-2 7 0,-1 5 0,-1 7-1,0 4 0,-2 6-1,0 6 0,-2 1 1,-1 4 0,-4-3 2,-2 4 2,-5-5 2,0 5 0,-7-7 1,1 0 1,-9-7 0,3 4 0,-7-8-1,2 1-3,-1-6 0,1-1-2,-2-4 0,4-1-1,0-4-2,4-1 0,3-3-3,-1-5-6,11-2-18,2-3-12,4-3 0,3-3 0</inkml:trace>
  <inkml:trace contextRef="#ctx0" brushRef="#br0" timeOffset="16113">2737 386 26,'0'0'31,"0"0"2,0 0-20,0 0-3,0 0 0,0 0-2,0 0-3,1 12-1,-1-12-2,4 15 1,-3-2-1,3 3 1,-2-1 0,2 6 0,-1-2-1,4 0 1,-3-3-1,4-3 0,-8-13-1,21 14 1,-7-14 0,6-4 0,1-4-1,1-3 0,2-4 0,1-1 0,0-1-1,-3 1 0,-4 1 1,-1 3-1,-4 2 0,0 3 0,-13 7 0,15-8 0,-15 8 0,11 3 0,-11-3 0,0 0 0,12 15 1,-7-4-1,-1 2 1,1 6 0,-1 2-1,0 7 2,-1 0-2,0-1 1,-1 6 1,0-2-2,1-3 1,-1-2-3,5 1-8,1-8-29,-8-19 2,9 13-2,-8-22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24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236 44 11,'6'-16'13,"-6"16"-1,3-11-1,-3 11-3,0 0 0,0 0-2,-10 3-1,10-3-1,-10 19-2,4-8-1,1 7-1,1 8 1,2 8-1,1 4 0,1 7 0,1 6 1,1 6-1,1 5 0,0 0 0,0-5 0,-1-3 2,1-5-2,-2-6 1,-1-8 0,0-6 0,-1-8 0,1-3 0,-1-4-1,-1-4 1,2-10-2,0 0-3,0 0-10,0 0-12,-19-9 1</inkml:trace>
  <inkml:trace contextRef="#ctx0" brushRef="#br0" timeOffset="371">0 469 16,'0'0'28,"0"0"-4,0 0-9,0 0-2,13-12-4,-2 13-2,6-3-1,6 4-2,5-2 0,7 4-2,5-1-1,2 1-2,2 0-2,-5-1-2,-1 4-5,-7-4-9,-5-5-13,1 3 1</inkml:trace>
  <inkml:trace contextRef="#ctx0" brushRef="#br0" timeOffset="671">420 552 9,'3'-12'25,"0"-8"1,9-1-15,5-1-2,3-1-1,6 4-2,-2 0-1,6 4-2,-2 3 1,-2 5-2,-4 3 0,0 6-1,-6 2 0,-1 5-1,-4 3 1,-3 4 0,-3 1 0,-1 4 1,-7 1 1,-1 4 1,-6-4 0,-1 2 2,-9-3-1,0 1 0,-6-6-1,2-1 0,-5-5-1,3-3-1,1-3 0,2-4-3,6-1-2,2-8-5,15 9-13,1-22-14,8 3-1,9-3 1</inkml:trace>
  <inkml:trace contextRef="#ctx0" brushRef="#br0" timeOffset="1092">919 367 4,'-7'12'23,"7"-12"-11,-8 9-4,8-9 1,-8 14 1,4-3-1,-1 1 1,4 6-2,-3-1 0,3 10 0,-1-3-1,4 4-1,0-4-1,3 0-1,4-4-2,3-3 0,5-7 0,3-5-1,5-6 0,3-7 0,1-3 0,2-4 1,-2-4-1,0-2 1,-7-3 1,-1 4 0,-8-2 1,-1 5 0,-7 1 0,1 3 0,-6 2 0,0 11-2,-3-12-1,3 12-1,0 0-3,-13-3-3,13 3-7,-7 17-21,7-17-4,-7 11 2,7-11-1</inkml:trace>
  <inkml:trace contextRef="#ctx0" brushRef="#br0" timeOffset="1533">1378 374 27,'0'0'28,"10"10"2,-10-10-18,0 0-6,-5 13-1,5-13 0,-6 13-3,3-2-1,0 2 1,-1 1 0,2 3 0,0-2 1,2 1-1,0-1 0,2-2 1,2-3-1,-4-10 1,18 8-2,-2-11 2,4-5-2,2-3 1,3-4 0,1-3-1,-1 0 0,0-1-1,-1 3 1,-5 3-1,-4 3 0,-4 3 0,-1 4 0,-10 3 0,15 5 0,-15-5 0,10 21 0,-6-5 0,0 4 1,2 3-1,-2 1 0,2 0 0,0 0-1,1-4-3,7-3-16,2-4-13,2-13-2,4-1 1</inkml:trace>
  <inkml:trace contextRef="#ctx0" brushRef="#br0" timeOffset="1983">1943 529 7,'-6'12'23,"9"5"2,-2-2-17,2-4-2,5 1 0,1-6-1,6-1 0,0-6 0,5-2 1,-3-5 1,3-3 0,-1-6 0,1 1 0,-4-5 0,-2 2 0,-4-3 0,-1 3-1,-5-1-2,-4 4-1,-7 3-1,-3 5 0,-8 6-1,-4 6-1,-5 7-1,-3 3-1,1 6-2,-6-1-4,7 8-7,-4-9-6,9-3-12,7-3-1,7-12 0</inkml:trace>
  <inkml:trace contextRef="#ctx0" brushRef="#br0" timeOffset="2304">2115 191 18,'29'-46'28,"-3"5"-4,-3 7-2,-11 5-5,3 12-3,-10 1-3,-5 16-4,2-9-3,-2 9-1,-9 13-1,1 0-1,0 2-1,-2 9 0,1 3 0,0 7 0,2 3 1,3 3 1,2 5-1,3 3 1,3 3-1,4 2 1,4-1 0,5 0-1,5-1 0,4-4-1,7-4-4,1 2-25,5-20-5,4-7-3,-5-16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34.1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20 18,'0'0'18,"0"0"-2,-5-11-2,5 11-2,0 0-1,0 0-1,0 0-2,0 0-1,-9-10 0,9 10-2,0 0-1,0 0-1,0 0-1,0 0-1,-6 12 0,6-3 1,-1 5-2,1 4 1,0 4-1,0 4 0,0 10 1,0 5-1,0 2 0,0 3 0,1 1 0,-1 0 0,2-1 0,-4 1 0,1-6 0,-1-2 0,-2-5 0,0-3 0,-1-5 0,0-4 0,1-5 0,0-3-2,2-5-3,2-9-17,0 0-11,-6-13 0,1-9 1</inkml:trace>
  <inkml:trace contextRef="#ctx0" brushRef="#br0" timeOffset="591">-4 288 10,'0'0'10,"-4"10"1,4-10 0,0 0-1,18 5 0,0-3-1,8 2-2,6-2 1,8 1-3,4-2 0,6 1-1,3-3-1,0 2 0,-5-3 1,-6 1-1,-5-2 0,-6 1 0,-7 0 0,-6 0-1,-5 0 1,-13 2-1,12-2 0,-12 2-1,0 0-1,0 0 0,0 0-2,0 0-2,0 0-9,0 0-19,-11 1 1,11-1-1</inkml:trace>
  <inkml:trace contextRef="#ctx0" brushRef="#br0" timeOffset="1021">560 39 12,'0'0'30,"10"6"0,-10-6-11,0 0-6,0 0 0,0 0-4,0 0-4,0 0-2,0 0-1,0 0-1,0 13 1,0-13-1,2 12-1,0-1 1,0 4 0,1 1 0,2 8 0,0 3 0,1 6 0,-1 4 0,3 3 0,-1 3 0,-1 2-1,0 0 1,0-3-1,-1-4 0,0-3 1,-2-5-1,1-6 1,-1-5 0,3-8 0,-6-11 0,18 3 0,-5-13 0,5-6 0,4-5 0,2-5 0,2-3 0,1 0 0,-2 1-1,-2 4 1,-5 3 0,-3 6-1,-6 3 1,-9 12-1,12-9 1,-12 9-1,0 0 0,3 18 0,-2-4 0,0 4 0,0 3 0,1 0 0,0 5-1,0-3 1,3 1-2,-1-6-4,8-5-25,2 1-4,1-7-1,6-4 0</inkml:trace>
  <inkml:trace contextRef="#ctx0" brushRef="#br0" timeOffset="1612">1211 422 3,'2'11'24,"-2"-11"2,0 0-18,0 0 0,12 9 0,2-9 1,-1-2-2,6-2-2,-1-3 0,2 1-2,-2-3 0,1-2-1,-5 0 1,0 2 0,-6-4 1,-1 4-1,-5-1 1,-2 10-1,-4-16 0,4 16 0,-13-9-1,2 7-1,-2 2 0,-3 1-1,1 3 0,-4 2 1,0 2-1,-1 4 0,-3 1 0,1 2 1,-1 1 0,2 2 1,0 1-1,3 3 1,1-1 0,6 3 0,2-1 0,6 1 0,4-1-1,7 2 0,4-4 0,7-4 0,4-2-1,4-7-1,3-6-1,1-7-4,4-2-12,2-8-16,-6-8-2,1 2 1</inkml:trace>
  <inkml:trace contextRef="#ctx0" brushRef="#br0" timeOffset="2433">1593 341 8,'0'0'25,"0"0"-7,0 0-3,0 0-1,0 0-1,0 0-4,0 0-2,-1 10 0,1-10-1,5 19-1,0-3-1,-3 2 1,4 4-2,0 1-1,1 1 1,-1-2-1,2 0 0,-1-1 0,1-3 0,0-5-1,2-4 1,0-6-1,3-4 0,3-3 0,4-5 0,2-7 0,4-3-1,1-4 0,2-1 1,1 0-1,-2 2 0,-1-1 1,-2 4-1,-5 4 1,-2 3-1,-4 4 0,-4 3 1,-10 5-1,13 0 0,-13 0 1,8 14-1,-5-1 1,1 3-1,-1 6 1,1 2 2,-1 1-1,-1 5 0,1-2-1,-2 3 1,0-3 0,1-1-1,0-5-1,0 0-1,1 2-3,-4-6-34,-2-4 0,3-14 0,-22 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38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147 245 19,'0'0'15,"0"0"-1,0 0 0,0 0-1,0 0-2,0 0-2,-10-4-2,10 4-1,-13 3-2,13-3 0,-18 4-2,9 0 0,-2 0 0,-1 1-1,1 1-1,-1 3 0,2-1 0,10-8-1,-17 16 1,10-6 0,7-10-1,-10 17 1,10-17-1,-5 14 1,5-14-1,0 12 0,0-12 0,10 13 1,-1-6-1,4 0 1,4 3-1,5-1 1,5 2 0,0 2-1,4 0 0,-3 0 0,0 1-1,-4 1 1,-3-2 0,-5 0 0,-5 1 1,-5-1 1,-5-1 0,-3 0 1,-6 0 1,-2-1 0,-7-2 2,1 3 0,-9-4 0,2 1 1,-5-5-1,4 3 0,-3-6-1,5 1 0,-1-3-2,4 0 1,5-4-3,1-1-2,13 6-2,-13-16-3,13 16-10,10-18-17,0 3-2,7 0 1</inkml:trace>
  <inkml:trace contextRef="#ctx0" brushRef="#br0" timeOffset="630">452 550 25,'0'0'29,"-14"-11"-12,12 1-5,0-3 0,4-3-2,0-2-2,5 0-3,0-3-2,3 3-2,1 0-1,2 4 1,-2 1-1,2 4-1,-3 2 1,2 4-1,2 3 1,-4 3-1,4 4 0,-1 3 0,0 4 1,-3 1 0,0 3 1,-4 1 0,-7-1 1,1 3 2,-11-5 0,1 3 2,-7-6 0,1 3 0,-5-7 0,2 2 0,-5-5-1,6-2 0,-4-2-2,5-3-1,-2-2-1,3-4-3,5-3-1,-1-7-6,12 1-9,2-7-18,4-6-2,4-2 2</inkml:trace>
  <inkml:trace contextRef="#ctx0" brushRef="#br0" timeOffset="1091">745 71 7,'6'10'25,"-6"-10"-1,0 0-9,0 0-11,0 0-2,0 0 0,-1 11 0,2 1 0,0 2 2,3 13 0,-3 2 2,1 14 0,-2-2 0,1 7 0,-5-2-1,2 3-1,-2-4-1,1-1-1,-2-8-2,3-7 1,0-6-2,1-8-3,3-2-4,1-2-22,-3-11-1,13-11 0</inkml:trace>
  <inkml:trace contextRef="#ctx0" brushRef="#br0" timeOffset="1492">1000 318 12,'0'0'23,"0"0"-11,9 10-4,-6 2 0,-3 3 0,4 7 0,-3 0 1,3 6-2,-2-2-2,3 2-1,-1-4-1,3 1 0,-1-6 0,2-2-1,-1-5 0,0-3 0,-7-9 0,16 8 1,-16-8 0,15-6 1,-15 6 0,17-19 1,-10 0-1,3 0 0,-1-7 0,1 1-1,-2-5-1,3 1 0,-3 0-2,-1 2-2,6 6-4,-8-2-12,1 6-16,5 6-1,-3 2 1</inkml:trace>
  <inkml:trace contextRef="#ctx0" brushRef="#br0" timeOffset="1902">1523 395 9,'28'-9'13,"-5"-1"1,-2 0 0,-3 0 1,-6-1-2,-2 4 0,-6-3-1,-4 10-2,5-12-2,-5 12-1,0 0-3,-8-11-1,8 11-1,-15-6-2,4 5 1,-1 0-1,0 2-1,-4 1 1,1 3 0,-3 0 1,0 4-1,-1 1 1,-1 6-1,1 2 1,0 2 0,1 2 0,3 2 0,2 1 1,4-1-1,5 0 0,3-2 0,6-2 1,5-4-2,8-1 0,8-4-1,6-6-1,8 0-3,2-9 1,4 0-1,-1-5 0,-2 1 1,-5-6 0,-5 5 0,-8 0 2,-7 2 2,-5 2 0,-3 3 0,-10 2 0,12 4 0,-12-4 0,14 10 1,-5-5 0,3-2 1,5 0-1,-1-3 1,5-3-1,0-4 1,1-2 0,-1-2 0,-1-3-1,-3-1 1,-2-2 0,-4 0 1,0 2 1,-6 1 0,-1 1 0,-6 1 0,2 12-1,-12-15 0,2 12 0,-5 3-2,-4 3-1,-2 4 0,-4 2-1,0 4 0,-2 0-1,4 1-2,0-1-1,8-1-2,-1-6-1,16-6-2,-11 5 0,20-9-1,1-9 0,9-3 0,2-7 4,7-6 1,2-5 3,3-5 2,1 1 2,-1-5 3,-2 2 2,-3-2 4,-2 7 1,-9 2 1,3 9-1,-11 2 1,3 7-1,-11 1-2,-1 15-2,0 0-2,5-9-2,-5 9-1,0 0-2,0 0 0,0 0 0,-6 9-1,6 2 1,1 4-1,0 6 1,2 5 0,0 9 0,1 9 0,-1 5 1,1 10-1,0-1 1,0 0-1,0-2 2,1-2-2,2-7-2,5-8 0,1-11-7,8-7-25,7-7-2,0-12 0,9-5 0</inkml:trace>
  <inkml:trace contextRef="#ctx0" brushRef="#br0" timeOffset="3174">2756 563 17,'0'0'31,"0"0"-1,-5 10-2,5-10-18,9 0-2,-9 0-2,24-1-1,-7 0-1,8 1-2,5 0 0,6 1 0,3-2 0,1 0-1,-1 0 0,-2 0-1,-2-1-1,-6-2-2,-5 3-11,-4-2-20,-20 3 1,12-13-1</inkml:trace>
  <inkml:trace contextRef="#ctx0" brushRef="#br0" timeOffset="3465">2785 364 34,'0'0'32,"0"0"2,6 10-7,4-14-19,6 2-3,0-1-1,6 1-1,2 0 0,4 0-2,2 4-1,1-4-3,4 6-10,0-1-20,0-7-1,6 4 0,-3-9 0</inkml:trace>
  <inkml:trace contextRef="#ctx0" brushRef="#br0" timeOffset="3795">3738 17 24,'-5'16'12,"4"0"2,-1 6 0,2 6-1,-2 8 0,2 9-3,-4 3-2,1 9-1,-3-2-2,3 0-1,-4-5-1,2-3-1,0-10-1,1-9 0,1-8 0,2-9 0,1-11-2,0 0-1,-8-11 1,1-7-2,-1-2 2,-4-8-2,-2-3 1,-2-3 0,-2 3 2,-2 3 1,1 4 0,1 3 0,4 5 1,2 6-1,3 5 0,9 5 0,-11-5 0,11 5 0,0 0 0,15 4 1,2-4-1,6 0 0,7-2 0,8 0-1,5-1 1,6-3-2,4-1 1,-2 0 0,-1-1-1,-4 0 0,-3 1 1,-5 1-1,-5 2 1,-5 0 0,-6 2 0,-6-1 0,-2 2-1,-14 1 0,14 2 1,-14-2-1,0 0 1,5 16-1,-4-6 1,0 2 0,2 3 0,0 2 0,1 0 0,0 4 1,0-1-1,-1 1 1,-1-2 1,-2 1 0,-2-4 0,-1 2 0,-2-4 1,0-2 0,5-12 1,-15 14 0,15-14 0,-15 2 1,5-8-1,10 6 0,-17-22 2,11 5-3,-1-4-1,2-3 0,4-1-2,3-1 1,7 1-2,1 1 1,5 3-1,2 5 1,3 2-1,-1 3 0,4 6-1,0 2 0,2 6-2,-4-3-4,5 10-7,-1-1-22,-1-1 0,2 1 1,-4-4 0</inkml:trace>
  <inkml:trace contextRef="#ctx0" brushRef="#br0" timeOffset="4676">4551 282 23,'0'0'27,"0"0"-1,0 0-13,-7 12-6,7-12 0,-9 19 1,0-9 0,5 5 0,-7-3 0,7 5-1,-4-7 0,6 0-3,2-10 0,0 0-1,14 1-1,2-10-1,1-5 1,5-4-1,2-2 0,1 1 0,0-1 1,-4 3-1,-5 4 0,-3 4 0,-13 9 0,16-10-1,-16 10 1,0 0-1,11 16 0,-8-3 1,3 2-1,1 2 0,1 3 1,4 2-1,2 1 1,0-4-1,4-1 1,1-4-2,3 0-3,-1-7-5,8-1-19,-2-4-8,-1-7-2,1-4 1</inkml:trace>
  <inkml:trace contextRef="#ctx0" brushRef="#br0" timeOffset="5207">5141 274 11,'16'10'28,"-16"-10"-1,21 4 3,-6-4-24,1-3-2,2 3-1,0-4 1,-1 0-1,-2-4 2,1 3 0,-5-5 0,0 3 0,-6-4 0,-5 11 0,6-19 0,-6 19-2,-7-18 0,7 18-3,-16-16 1,4 10-2,-2 3 1,-4 1 0,0 4-1,-2 2 1,-3 4 0,2 3 1,-2 2 1,1 4-1,1 0 1,5 3 1,-1 1-1,5 4 2,2 0-2,5 2 1,3 1-1,5-1 0,4 1 0,4 0 0,5-2-1,3-3 0,5-3 0,3-4-2,2-3-2,-1-9-7,2-1-28,1-4 0,-4-8-1,-1-4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44.4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53 396 24,'3'9'12,"-3"-9"0,0 0-1,16 13-2,-16-13-2,20 5-1,-6-6 0,5-1-2,1-4-1,0-3 0,2-2 0,-1-3-1,-1-1 0,-3-2 0,-3 0 0,-3 1 0,-6 3 1,-2 0 0,-5 2 0,2 11 1,-10-17-1,10 17 0,-20-7-1,8 5 0,-4 1-2,0 3 0,-3 1 0,0 2-1,1 5 1,-5-2-1,4 4 0,-1 5 0,1 2 1,2-1-1,1 5 2,4 1-1,2 0 1,6 5 1,-1-4 0,7 0 1,4-3 0,4-1 0,3-3-1,6-5 1,3-6-1,5-3-1,5-5-5,0-9-10,1-3-20,7-1-1,-3-8 1</inkml:trace>
  <inkml:trace contextRef="#ctx0" brushRef="#br0" timeOffset="902">489 48 17,'2'-16'20,"-1"4"-1,-1 1-3,0 11-1,0-10-4,0 10-2,0 0-3,0 0-1,0 0-2,0 0 0,0 0-1,-2 12 1,2-12 0,-1 18 0,0-5 0,2 9 1,-1 2-2,3 7 1,-2 7-1,1 3 0,-1 5-1,1 1 0,-2-1 0,0 0-1,-1-6 0,0-3 0,0-5 0,0-8 0,2-2-3,-2-10-3,7-2-13,3-7-15,-9-3-1,19-19 1</inkml:trace>
  <inkml:trace contextRef="#ctx0" brushRef="#br0" timeOffset="1413">966 257 7,'0'0'29,"0"0"-1,-8-12 2,-5 8-20,0 5-4,-6-2 0,0 6-1,-3-2-1,1 5-1,-2 3 0,4-2-1,1 3 0,4-4-1,2 3-1,5 0 0,4 0 0,6-1 0,-3-10 0,20 19 0,-3-10 0,7 7 0,4-4-1,2 2 0,1 1 0,-1 1 0,-2 1-1,-6 1 1,-3 1 0,-8-1 1,-7-1 0,-5 2 2,-7-4 0,-5 2 0,-7-7 1,0 1 0,-5-4 0,-1-1 0,0-5 0,2-3-1,4-2 0,3 0-1,5 0 0,12 4-1,-13-11 1,13 11-2,10-14 1,4 5-1,9 0-1,6-6 1,11 1-1,6-4 0,10 0 0,2-3 0,1-1 1,1 1-1,-3 0 2,-5-1 0,-7-1 1,-8 4 0,-9 2 0,-6 3 1,-5 2 1,-9 1-1,-7 2 1,-1 9 0,-10-10-1,-5 6 0,-2-1 0,-2 3-1,-2 1 0,-3 2 0,0 2-1,-1 3 0,2 4 0,4 2 0,-1 3 0,2 4 0,1-1 0,3 3 0,3 0 0,5 3 0,3-3 1,6 2 0,7-2 0,4-1 2,7-4-2,9 1 0,5-5-1,4 0 1,2-4-1,3-3 0,-2-2-1,-3-2-5,4 2-18,-12-1-13,-10-4-1,-3-1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2.5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 9,'0'0'6,"0"0"-2,0 0-1,0 0-1,14 3-1,-14-3 2,15 4 0,-1-3 1,12 1 0,5-1 1,9-2-1,7 0 1,9-3-1,6 0 0,15-2-1,4 1-1,-1-3 0,3 0-1,4 2 1,2 0-1,3 2 0,1 1 0,-5 1 0,2 1-1,-2 1 0,0 1 1,-3-1 0,-1 2 0,-1-2-1,-2 0 1,2 0 0,-7 1 1,4 0-1,0 2 1,1 0-1,0 2-1,0 2 1,-1 1-1,0 1 0,2 0 1,-4 0-1,0-1 0,-1 1 0,0-2 0,1-1 1,2-1-1,-1 0 0,2-1 0,0 2 1,-2-2-1,1 1 1,1 0-1,-2-1 0,0-1 1,-2 0-1,-1-2 1,-6-1-1,-4-2 0,0 0 1,-4-2-1,-4 1 0,-3-1 1,-2 1-1,-2-1 0,5 1 0,1-1 1,-5 0-1,0 0 0,-2 0 0,-2-1 1,0-1-1,-8 0 0,-1 2 0,-2-1 0,-6 2 1,-4 1-1,-5 0 0,-3 2 0,-6 1-1,3 0 1,-16-1 0,13 3 0,-13-3 0,0 0 0,11 4 0,-11-4-1,0 0 1,0 0 0,0 0 0,8 11 0,-8-11 0,0 0 0,0 0 1,0 0-1,8 9 0,-8-9 0,0 0 0,0 0 0,0 0 0,-2 12-1,2-12 0,-3 17-1,2-7-6,4 7-19,-8-7 0,4 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47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44 235 16,'0'0'20,"-2"-10"-2,2 10-2,0 0-4,0 0-1,0 0-3,0 0-2,0 0-2,0 0 0,0 0-1,0 0 0,0 0 0,0 0 0,0 0-1,0 0-1,0 0 0,0 0 0,-6 11 0,9-2 1,-1 7 0,2 1 0,0 11 0,1 2 0,-1 7 1,-2 5-2,1 5 2,-3 2-2,2-2 0,-3-2 0,1-5 0,0-5-1,0-9 1,1-8 1,1-5-1,-2-13 1,19-3-1,-3-12 1,6-6-1,3-8 0,4-3-1,2-5 1,3-4-1,-2 4 0,-2 2 0,-4 5 0,-4 6 0,-4 5 1,-3 6-1,-3 6 0,-3 6 1,-9 1-1,15 20 0,-10-2 0,1 7 0,-2 4 2,2 4-2,-5 2 1,0 1-1,-2-2 1,-1-4-1,0-4 0,-3-6-2,6-1-8,-3-8-26,2-11-1,0 0-1,14-24 1</inkml:trace>
  <inkml:trace contextRef="#ctx0" brushRef="#br0" timeOffset="691">611 643 11,'-1'-10'27,"-1"-8"-10,2-2-3,5 0 0,1-2 0,4 4-4,-1-3-3,5 7-1,-3 0-2,3 4 0,1 2-2,2 5-1,0 3-1,2 5 1,-1 3-1,2 3 1,-3 4 0,-1 3 1,-5 1 2,0 3 0,-9-3 1,0 4 0,-8-5 1,-3 3 0,-7-6 1,-2 2-1,-6-8-2,0 1 0,-4-5-1,-1 0-1,0-5 0,2-4-2,4-1-3,4-6-5,9 3-13,4-9-18,3-4-1,6-2 0,4-4 1</inkml:trace>
  <inkml:trace contextRef="#ctx0" brushRef="#br0" timeOffset="1232">1005 429 23,'0'0'16,"0"0"-4,0 0-1,0 0-1,0 0-1,0 0 0,0 0-3,-1 11 0,1-11-1,-1 19-1,3-4-1,2 6 0,1 5 0,1 3-1,2 3 0,-1-2 0,2 1 0,-2-5 1,-1-2 0,-3-9 1,2-2 1,-5-13 0,0 0 1,0 0-1,-3-14 0,0-6 1,3-2-3,0-5-1,1-1-1,2-3-1,3 1 0,1 2 0,2 2 0,3 4 0,4 3-1,1 2 1,0 3-1,2 3 1,-1 5-1,2 3-1,-1 2-2,1 6-1,-2-2-1,5 7 0,-3-5-1,4 5 1,-4-5 0,1 4 0,-6-5 3,1 1 2,-5-1 1,-11-4 2,13 7 1,-13-7 1,7 16 1,-7-6 0,4 10 1,-4-1-1,4 6 1,-3 2-2,2 2 0,-1-3-1,1 0-1,1-5-2,-1-8-6,9-4-18,-1-8-12,-3-15-2,5-5 1</inkml:trace>
  <inkml:trace contextRef="#ctx0" brushRef="#br0" timeOffset="1863">1564 259 42,'1'18'28,"-1"-18"-6,0 0-14,0 0-30,0 0-11,-1 13 1</inkml:trace>
  <inkml:trace contextRef="#ctx0" brushRef="#br0" timeOffset="2033">1647 401 2,'22'-8'28,"-14"-4"0,7 2-3,1 3-15,-2-2-4,3 5-1,-2 0 0,1 4-2,-3 1 0,1 5 0,-3 2 0,2 4 1,-5 3 1,1 6-1,-7 2 1,2 6 1,-5 0-2,-1 5 0,-5-1-1,0 3 0,-4-6-2,2-1 1,1-4-1,1-4 0,0-3 0,6-3 0,2-5 0,-1-10 0,14 13 1,-3-10-2,4-3 1,2-3-4,3-1 0,-1-4-4,5 2-7,-5-7-9,0 0-15,-2 2 2,-4-2 0</inkml:trace>
  <inkml:trace contextRef="#ctx0" brushRef="#br0" timeOffset="2444">1740 569 13,'-11'4'34,"1"-3"2,10-1 1,0 0-17,0 0-10,17-3-3,-3-4-1,7 2-2,2-2-1,5 2-5,3 2 0,1-2-6,8 8-7,-3-3-13,1 1-9,1 4 1,-2-3 0</inkml:trace>
  <inkml:trace contextRef="#ctx0" brushRef="#br0" timeOffset="2654">2280 585 18,'-13'7'28,"-1"-10"-6,1-4-5,1 4-6,-1-8-2,6 1-1,0-5-1,9 0 0,1-3-1,10 1-1,-1-2 0,7 4-3,-1-1 0,3 5 0,0 3-1,1 3 0,-4 5 0,2 4 0,-4 5 0,1 4 0,-5 6 0,-1 2 1,-7 3 0,-2 3 1,-7-2 0,-2 1 2,-7-3-1,-2 0 0,-6-5 0,0-2-1,-3-5-1,-1-3-1,2-4 0,-2-3-1,4-3-2,0-6-2,9-1-5,-3-12-9,9 0-21,8-2 0,3-5 0,7-2 1</inkml:trace>
  <inkml:trace contextRef="#ctx0" brushRef="#br0" timeOffset="3175">2600 353 18,'0'0'31,"12"0"2,-12 0 0,0 0-21,0 0-6,0 0 0,6 17-1,-8-3 0,1 7 0,-1 1 0,1 4-1,0-2 0,1-1-1,2-2 0,5-4-1,4-8-1,5-8 0,5-7-1,4-3 0,2-6 0,1-4 0,6-1 0,-3-2-1,0 0 1,-3 3 0,-5 4 1,-2 3-1,-1 3 0,-5 5 1,-3 3-1,-3 4 1,-2 6-1,-1 5 1,-1 1 0,-1 6 0,0 5 0,1 3 1,-1 3-1,-1 1 1,-1-3-1,0 1-1,2-2-3,-6-10-12,3-1-25,0-7 1,-1-11-1,0 0 0</inkml:trace>
  <inkml:trace contextRef="#ctx0" brushRef="#br0" timeOffset="95207">29 408 8,'0'0'7,"0"0"0,0 0-1,-6-10-1,6 10-1,0 0 0,-1-10-1,1 10 0,0 0 0,-5-10 0,5 10 0,0 0 0,-3-10 0,3 10-1,0 0 1,-3-13-2,3 13 1,0-9 0,0 9 0,0 0 0,0-12 0,0 12 0,0-10 0,0 10 1,0 0-1,-1-12 0,1 12-1,0 0 1,-1-12 0,1 12-1,0 0 1,-1-13 0,1 13 0,-2-9-1,2 9 1,-1-12-1,2 3 0,-1 9-1,-1-14 1,1 14-1,-1-10 1,1 10-2,1-11 1,-1 11 0,0-12 0,0 12 0,2-12 1,-2 12-1,1-14 1,1 5-1,-2 9 1,-2-9 0,2 9 0,-1-11-1,1 11 1,-2-10-1,2 10 1,-2-9-1,2 9 0,-1-11 1,1 11-1,0 0 0,-1-13 0,1 13 0,0 0 0,-1-12 0,1 12 0,0 0 1,0-10-1,0 10 0,0 0 0,0-9 0,0 9 1,0 0-1,0-10 0,0 10 1,0 0-1,0-13 0,0 13 0,0-10 0,0 10 0,1-9 0,-1 9 0,0 0 0,2-10 0,-2 10 0,0 0 0,0 0 0,3-11 0,-3 11 0,0 0 0,0 0 0,4-9 0,-4 9 0,0 0-1,0 0 1,0 0 0,0 0 0,5-9 0,-5 9 0,0 0 0,0 0 0,0 0 0,0 0 0,0 0 0,0 0 0,0 0-1,0 0 1,0 0-1,0 0 1,0 0-1,0 0 1,0 0 0,0 0 0,0 0 0,0 0-1,0 0 1,0 0 0,0 0-1,9 9 1,-9-9-1,0 0 0,5 13-1,-5-13-2,5 16-6,-5-16-20,3 25 2,-6-16-1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57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6 745 16,'0'0'17,"0"0"-1,0 0-3,0 0-1,0 0-3,0 0 1,0 0-2,0 0 1,0 0-2,0 0 1,0 0-1,15-2 0,-3-1-2,7 0-2,3 0-1,5 1-2,6 0 0,0 1 0,2 0 0,-3 1 0,-4 0 0,-3 1-1,-5 0-1,-6-3-2,-2 5-5,-12-3-8,0 0-18,0 0 1,-7-11 1</inkml:trace>
  <inkml:trace contextRef="#ctx0" brushRef="#br0" timeOffset="341">0 580 2,'0'0'28,"0"0"0,10-5-5,-10 5-12,22-9-4,-8 2-1,2 7 0,2-3-1,2 4-1,1 0-2,3-1-3,4 4-7,1 0-16,2-9-8,7 2 2</inkml:trace>
  <inkml:trace contextRef="#ctx0" brushRef="#br0" timeOffset="701">644 111 15,'0'0'14,"0"0"-3,0 0 0,0 0-1,0 0 0,0 0-3,0 0 0,0 0-1,5 12-1,-5-12 0,1 23 0,-1-5 0,4 7 0,-4 5 0,5 9 1,-5 0 0,4 9-1,-4-2-1,4 7 0,-4-5 0,3 0-1,-3-9 0,3-2 0,0-10-2,3-4 1,4-9-1,6-8 0,2-7 0,2-8 0,4-5-1,0-4 0,2-3 0,0-2 0,-3 1 0,-3 1 0,-3 4 0,-2 3 0,-2 4 0,-3 3-1,0 5 1,-10 2 0,19 7-1,-9 2 0,1 5 1,-2 2 0,1 7 0,-1 2 0,-2 1 1,-1 2 0,-4-2-1,0-2 1,-1-4-1,-2-6-4,5 0-11,-4-14-21,13 0-1,-4-9 0,-1-7 1</inkml:trace>
  <inkml:trace contextRef="#ctx0" brushRef="#br0" timeOffset="1262">1239 669 46,'-9'-1'32,"9"1"1,-16-13-14,11-9-17,3-1-3,4-3 0,1-2 1,5 4-1,5 2 1,2 5 1,4 4 0,-1 6-1,4 5 2,0 2-1,1 6 1,-3 2-1,1 8 2,-5 3 1,-2 6 0,-7 0 1,-3 6 0,-9-1 0,-2 1 0,-8-4 1,-2-2-2,-7-7 0,1-1-2,-2-8 0,1-6-1,2-5-1,2-5-1,5-4-2,-2-8-5,13 5-12,1-10-19,4-2-1,6-1 2</inkml:trace>
  <inkml:trace contextRef="#ctx0" brushRef="#br0" timeOffset="1663">1528 414 13,'12'16'30,"-12"-16"0,3 9 2,-3-9-21,4 13-8,0-2 0,-2 2 2,6 8 0,-3 1 0,6 7 0,-2 0-1,3 5 1,-3-5-1,2 0 0,-2-5-1,1-2 0,-3-7-1,-1-2 1,-6-13 0,0 0 0,0 0-1,0 0 0,5-14 1,-8 0-1,-2-4 0,1-3-1,-1-3 0,2 0 0,1 0-1,3 2 0,2 2 0,5 2 0,3 1 0,3 1-1,6 4-1,1-1-2,7 6-1,1-3-3,8 6-5,-5-6-1,9 10 0,-6-6-1,7 8 2,-7-3 2,3 4 3,-6 0 6,-6 1 5,0 5 6,-7-2 2,1 8 0,-11-3 2,3 11-2,-7-1 0,2 9-3,-5 1-2,1 4-1,-2-2-2,1-1-1,0-3-2,1-8-2,3-2-6,-6-20-13,10 1-16,1-13-1,-2-14 1</inkml:trace>
  <inkml:trace contextRef="#ctx0" brushRef="#br0" timeOffset="2254">2281 276 18,'0'0'31,"-10"-5"1,10 5 0,0 0-17,0 0-17,0 0-12,0 0-18,0 0 1,0 0 0</inkml:trace>
  <inkml:trace contextRef="#ctx0" brushRef="#br0" timeOffset="2444">2380 409 15,'0'0'30,"19"-4"1,-10-8 1,0-2-19,5-1-9,1-3 0,1 6 1,-3-2 0,1 7 0,-3 3-1,2 5-1,-2 2-1,0 7-1,-2 4 1,2 3-2,-1 5 1,-1 3-1,0 1 1,-1 3 1,-4 3 0,-1 1 0,-4 0 0,-1 2 0,-4-5 1,1-2-1,1-3 0,2-2-1,2-5 1,4-1-1,3-4-1,5-1 1,4-3-1,4-1 0,3-3-1,0-6-2,2-1-3,-4-11-8,4 1-12,-4-6-11,-8-4-1,-2-3 1</inkml:trace>
  <inkml:trace contextRef="#ctx0" brushRef="#br0" timeOffset="2854">2374 487 1,'-11'13'31,"2"-9"0,9-4 3,17 12-17,0-14-8,10 4-1,2-3-1,8 3-1,4-4-4,2-1-3,4 3-7,-6-3-11,-2-1-14,3 3-2,-5-5 1</inkml:trace>
  <inkml:trace contextRef="#ctx0" brushRef="#br0" timeOffset="3085">2909 561 30,'-6'10'32,"-5"-11"0,11 1-9,-16-14-15,8 1-3,4-1 1,1-4-2,6 3 0,3-5-1,7 4 0,3 1-1,6 2-1,1 5 0,3 2 0,0 4 0,0 4-1,-3 5 1,-1 3-1,-5 4 0,-2 5 1,-5 0-1,-4 5 2,-6 0 0,-3 2 0,-7-3 2,-6 1 1,-4-5-2,-1 0 1,-4-7 0,0-3-1,-1-6-1,3-4-1,1-5-2,4-9-3,8 2-10,-1-8-26,6-4 2,7-3-2,5-5 1</inkml:trace>
  <inkml:trace contextRef="#ctx0" brushRef="#br0" timeOffset="3495">3260 341 1,'0'0'28,"12"16"0,-12-16 2,0 0-17,4 12-7,-4-12 1,3 23 0,-4-9 2,6 8-1,-5-4-1,6 6 0,-3-7-1,5 3 0,-1-4-3,5-5 1,3-6-2,4-5-1,4-7 0,2-3 0,2-5-1,2-1 0,1-5 1,-3 3-1,-4 0 1,-1 4 0,-5 1 1,-2 5-1,-4 2 0,-2 2-1,-9 4 1,12 5-1,-12-5 0,9 18 0,-5-3 0,-2 5 0,1 3 1,-1 4-1,0 1 0,1-1 1,1 0-2,-1-3 0,5-1-5,-5-10-10,3-4-22,4-4 0,1-9-1,0-4 0</inkml:trace>
  <inkml:trace contextRef="#ctx0" brushRef="#br0" timeOffset="4036">4137 272 20,'0'0'30,"8"23"1,-2-3-11,-6 1-9,6 10-1,-5 0 1,4 7-3,-4-1-1,3 2-1,-4-3-2,3-3 0,-3-4-2,0-6-1,2-6-4,-4-7-3,2-10-6,0 0-14,0 0-11,-12-8 1,4-7 1</inkml:trace>
  <inkml:trace contextRef="#ctx0" brushRef="#br0" timeOffset="4276">3987 487 2,'0'0'32,"0"0"2,0 0-3,0 0-12,0 0-4,0 0-3,13 1-2,0 0-4,0-4-2,7 3-1,0-2 0,5 1-1,2 0-1,3 0 0,1 1-1,1 2 0,1 0-1,-1 0 0,3 4-4,-5-5 0,5 6-6,-8-4-11,1-2-15,2 1 0,-9-8 0</inkml:trace>
  <inkml:trace contextRef="#ctx0" brushRef="#br0" timeOffset="5298">4791 300 21,'-10'10'33,"10"-10"2,0 0-16,0 0-4,4-13-3,8 8-1,-3-9-3,6 0-4,-1-8-1,4-1-1,-2-3 0,3-2 0,-4-2-1,0 2 1,-2 1 0,1 5-2,-3 2 1,0 5 0,-3 3 0,-8 12-1,13-11 0,-13 11-1,0 0 0,0 0 0,9 9 0,-9 2 1,2 4-1,0 6 1,3 5-2,0 3 2,4 6 0,-1 2 2,2 2-2,-1 2 0,2 0 0,-3-3 0,-2-1 0,1-4-2,-3-4 2,-1-5 0,-1-3-1,-1-4 1,-2-4-1,1-4 1,0-9 0,-7 15 0,7-15-1,-16 8 1,5-4 1,-5-1-2,-1 0 1,-4 0 0,-1 0 0,-2-2-1,1 1 1,-2-1 0,2 0-1,2-1 1,6 1 0,1 0 0,4-1 0,10 0 0,0 0 0,0 0 0,12-3 0,7 1-1,6 0 2,6-1-1,5 0 0,4 2 0,4 0 1,-2 1-1,1 2 1,-3 2-1,-4-1 1,-3 3-1,-5 1 0,-4 0 1,-5 1-2,-5-1 1,-3 1-1,-11-8-1,11 11-3,-11-11-6,-10 2-25,10-2 0,-21-9 0,4-3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44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2693 3430 9,'-12'-4'12,"12"4"-3,-21-2-1,2 3-1,3 0-2,-4 2-1,1 1 0,-2 1-2,-1 1 0,-2-2-1,3 1 1,6 0 0,-3-2-1,4 1 0,0 0 0,1 1 0,13-5 0,-13 8-1,13-8 0,-7 10 0,7-10 0,-3 18-1,1-7 1,1 4 0,-1 3 0,0 3-1,-1 4 1,1 1 0,0 6 1,2 5-1,1 5 0,2 3 1,3 4-1,2 4 1,1 5-1,2 8 1,3 2-1,-2 5 0,0 4 0,0 7 0,-3 8 0,-1 7 0,-2 6 1,-2 6-2,-3 5 1,-2 3 0,-2 0 0,-1 2 0,-1-6 0,0 1-1,1-3 1,2-3-1,1-1 1,2-1-1,3-6 1,1-2 0,1-3-1,0-5 1,0-5 0,-3-4 0,-1-7 0,-2-5 0,-1-6 0,-2-8 0,-2-7 0,3-4 0,0-8 0,0-8 0,1-7 1,1-7-1,0-2 0,0-5 1,0-9-1,2 11 1,-2-11 0,0 0 0,3 14 0,-3-14 0,8 17-1,-4-6 1,2 2-1,5 3 1,0 0-1,7 1 2,6 0-1,3-3 2,8-2-1,7-1 1,7-2-1,4-4 0,6-1-1,-3-1 1,0-1-1,-4 0-1,-6 0 0,-8-1 1,-5 2-1,-10-3 1,-7 1 0,-4-1 0,-12 0 0,12 0 1,-12 0-4,-1-11-25,1 11 0,-14-12-1</inkml:trace>
  <inkml:trace contextRef="#ctx0" brushRef="#br0" timeOffset="1773">410 25 7,'0'0'12,"-1"-9"0,1 9-1,0 0-2,-16-10-1,6 7-1,-2 1-3,-3 0 0,-2 2-1,-4 1-1,0 2-1,-3 1 0,1 0 0,-2 3-1,3 0 1,1-1 1,1-1-2,3 0 1,3-1-1,3-1 0,2 0 1,9-3-1,-16 4 0,16-4 0,0 0 0,-11 6-1,11-6 1,0 0 0,-6 11-1,6-11 1,-1 12-2,1-12 2,-2 13 0,2-13-1,-1 18 1,0-7 0,0 3 0,0 2-1,0 4 1,0 5 0,-1 0 0,0 5-1,0 6 1,-2 1 0,2 6-1,-1 3 1,1 4 0,2 8-1,0 4 1,2 10-1,1 4 0,4 7 1,0 5-1,1 8 1,0 4 0,1 8-1,0 3 1,-1 5-1,-1 4 1,0 6 0,1 3 0,2 2-1,1 3 1,2 3 0,-1 4 0,1 1 0,-2-3 0,0-1 0,-5-5-1,-2 3 2,-3-5-1,-2-5 0,1-6 0,-1-3 1,2-2-1,1 1 0,3 0 1,3 0-1,4-1 1,0 2 0,-1 1-1,2 2 0,-2-1 1,0-1-1,-3 0 0,0-3 0,-4 1 0,0 1 0,0 0 0,1 2 0,0 0-1,1 3 1,3 2 0,0 2-1,3 1 1,2 1-1,2 1 0,2-1 1,0-1 0,2-1-1,-1-4 1,-1-4-1,-3-3-1,-3-4 0,-1-8-1,-4-7-3,0-6-1,-3-8-2,2-7 0,1-9 1,1-6 0,-2-9 1,2-2 1,-1-6 3,-2-2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46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0,'0'0'2,"0"0"1,0 0 0,9 7 1,-9-7 0,0 0 0,11 0 0,-11 0 0,18-1-1,-3 0 0,3 0 1,6-1-1,6 1 0,9 2 1,7 1 0,9 3-1,7 3 2,10 0 0,11 1 0,10 1 1,14 0 0,9-3 2,12 0-2,12-4 0,15 2-1,8-1-1,11 1-5,5-1-28,10 6 1,-10-10-1</inkml:trace>
  <inkml:trace contextRef="#ctx0" brushRef="#br0" timeOffset="5468">752 993 19,'0'0'16,"0"0"-1,0 0-1,0 0-2,-6-10-1,6 10-2,0 0-3,0 0-2,1 10-2,2 1-2,1-1 1,2 5-2,3 3 1,2 6-1,3 2 1,0 1 1,3 5-2,-2 1 2,1 3-1,-2-2 0,-2-2 0,-2-2 1,-3-6 0,-1-2 1,-4-8 1,1 0 2,-3-14 1,-2 9 1,2-9 0,-10-7 0,0-4 0,2 0-1,-4-4-1,1-2-2,-2-4-1,2-1-1,3 0 0,1 0-1,3 2-1,4-1 0,4 3 1,7-1-2,5 3 1,7-1 0,5 2 0,3 0-1,6 2-1,0 0-2,6 5-4,-6-2-6,4 1-16,-1 5-4,-4-1 0</inkml:trace>
  <inkml:trace contextRef="#ctx0" brushRef="#br0" timeOffset="6039">1331 1178 13,'0'0'19,"20"-2"-5,-3-1-1,0-3 0,5-1 0,0-5-2,1 2-2,0-5-2,-2 4-1,-5-3-2,0 2 0,-5-1-1,-2 2 0,-5-1-1,-1 3 1,-6-3-1,3 12 1,-13-17 0,4 11-1,-5 1 0,-1 4-1,-3 2 0,0 4-1,-2 3 0,1 4 0,0 6-1,1 4 1,2 3-1,1 4 1,2 3 0,4 0 1,1 3-1,5-1 0,3-2 0,5-2 0,6-3 0,4-4 0,7-5 0,6-8-1,9-4-5,2-6-25,4-19-3,3-4 0,-3-18 1</inkml:trace>
  <inkml:trace contextRef="#ctx0" brushRef="#br0" timeOffset="6500">1888 698 11,'0'0'24,"-4"19"0,4-7-12,0 0-5,3 8 3,1 0 0,2 10 0,0 1 1,5 11-1,-4-1 0,4 10-4,-3 0-1,-1 3-3,-3-2 0,1-3-1,-4-5-1,-2-6 1,0-6-1,-4-8-1,2-8 1,-3-7-1,6-9 0,-20-4-1,8-7 1,-4-7 0,-2-3 0,2-5 1,-4-1 0,3 2 0,1 1 1,2 6 0,2 1-1,4 6 1,3 2 0,5 9-1,2-11 1,-2 11-1,22-8 0,-3 2 0,9 0 0,6 0 0,5-3 1,4 2-1,3 0-1,0-1 0,2 2-3,-5-2-5,3 4-9,-7 0-10,-4-3-7,-1 4 2</inkml:trace>
  <inkml:trace contextRef="#ctx0" brushRef="#br0" timeOffset="7060">2315 1025 27,'0'0'29,"0"0"-5,0 0-8,0 0-5,3 14-2,-7-3-1,4 8-1,-3 1-1,3 7-2,-2 1-1,4 5 0,1-3-1,5-1 0,2-3 0,5-5-1,5-6 0,4-8-1,2-8 1,2-8-1,-1-9 1,0-5-1,-1-4 1,-6-4 0,-2-2 0,-4 3 1,-5 1 1,-6 5 0,-3 3 2,0 7-1,-4 1 0,4 13-2,-7-11 0,7 11-1,-14 4-3,14-4-2,-7 17-8,-2-10-12,4 3-15,2 2 1,3-12 0</inkml:trace>
  <inkml:trace contextRef="#ctx0" brushRef="#br0" timeOffset="7481">2674 1056 33,'0'0'30,"0"0"2,0 0-12,0 0-13,0 0-4,0 0-1,0 0 0,3 13 0,-3-4 0,1 3-1,3 4 0,0 1 0,3 4 0,2 1 0,0 0-1,3-1 1,0 1 0,-1-4-1,1-1 1,-3-5 0,-2-1 0,-7-11 1,11 11 1,-11-11 0,0 0 1,0 0-1,-5-15 1,-3 3-1,4-1 0,-3-4 0,3-1-2,0-2-1,3-1-1,3 1 1,4-1 0,4 1-1,5 2 1,5 0-2,4 3 2,4 1-1,2 3 0,1 3-1,-1 1-1,3 7-4,-8-2-13,0 5-15,0 3-1,-7-2 0</inkml:trace>
  <inkml:trace contextRef="#ctx0" brushRef="#br0" timeOffset="7992">3229 1054 20,'11'8'28,"-11"-8"0,0 0-7,-5-9-13,5 9-3,0 0 1,-10 6 0,10 6 1,-6 0-1,4 6 0,0 0-2,1 4-1,-1 0 0,1-2-1,1-1 0,3-5-1,-3-14 0,22 9 0,-6-17-1,6-4 1,2-6-1,4-4 1,1-4-1,1-1 1,-5 1 0,-1 5 1,-5 2 0,-3 6 0,-4 1 2,-12 12-2,13-8 0,-13 8 0,6 11 0,-3 2-1,-1 2 0,1 5 0,0 5-1,1 3 1,0 2-1,-1 2 1,1 0-1,1-1 0,1 0-3,-3-9-5,2-1-31,4-6 2,1-11-2,1-6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55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277 468 12,'0'0'32,"3"-11"1,-3 11-1,-17-9-17,5 8-5,-7-2-2,-2 5-1,-6 0-2,1 4-2,-4 1 0,2 3 0,2-1-1,4 2-1,2-1 0,6-1-1,3 1-1,11-10 1,-7 15-1,7-15 0,16 16 0,0-9 0,6 2 0,3 0 1,4 1-1,1 2 1,1 1-1,-3 1 1,0 1-1,-4 2 1,-3-1-1,-5 2 1,-2-1 0,-4-2 1,-6 0 1,-3-1 0,-8-3 1,-2 0 0,-8-3 1,-1 2 0,-6-5-1,0 0 0,-4-2-1,3-1-1,3-2-1,1-4-2,8 2-5,-3-10-9,10-4-21,9 4-1,5-6-1,7-1 1</inkml:trace>
  <inkml:trace contextRef="#ctx0" brushRef="#br0" timeOffset="490">575 670 11,'10'16'25,"-10"-16"0,0 0-15,-11 7-5,11-7 0,-10-15 1,5 1 0,4-2 0,0-4-1,5 0 1,1-4 0,6 4-2,-1 0-1,5 4-1,-1 3 0,2 3 0,-1 5 0,2 5 0,-3 3 0,1 7 1,-1 0-1,-3 8 1,-2 0 0,-2 7 0,-6 0 1,-1 4 1,-7-3-1,-1 3 1,-7-3 1,-1-2-1,-4-5-1,0-3-1,-2-8 0,1 0-1,-2-8-1,3-4-1,2-5-1,0-5-2,9-2-3,-4-11-9,12-3-22,6 1-2,1-3-1,5 0 2</inkml:trace>
  <inkml:trace contextRef="#ctx0" brushRef="#br0" timeOffset="971">947 137 27,'0'0'32,"4"-15"2,-4 15-16,-1-9-5,1 9-4,0 0-1,0 0-2,-4 19-1,1-2-2,2 9-1,-3 7-1,2 7 0,-3 7 1,1 6 1,-2 1-1,1 2 2,-1-1-2,1-3 0,0-4 0,1-5-1,3-7-3,0-7 0,6-3-8,-3-10-18,-2-16-9,17 3-1,-8-16 1</inkml:trace>
  <inkml:trace contextRef="#ctx0" brushRef="#br0" timeOffset="1312">1189 435 1,'0'0'26,"7"19"0,-10-9 1,0 3-15,4 10-4,-7 0 1,8 6 1,-7-1-1,8 4 1,-3-5 0,9 1-2,1-9-4,7-5-1,3-7-2,4-8 0,2-9-1,1-5 0,1-5 1,-1-3-1,-6-2 1,-1 2 2,-8 0 0,0 5 0,-7 0 0,-1 6 1,-5 1-1,1 11 0,-4-12 0,4 12-2,0 0 0,-14-6-3,14 6-1,-11-1-5,11 1-22,0 0-9,-9-8-1,9 8 1</inkml:trace>
  <inkml:trace contextRef="#ctx0" brushRef="#br0" timeOffset="1782">1839 0 1,'0'0'30,"-3"10"1,-1 3-8,3 7-7,-4 1-3,5 14-1,-6 1-3,4 11-1,-4 3-2,2 9-2,-5 0 0,4 3-1,-1-3 0,0-2-2,0-5 0,-1-5-1,4-9 0,0-9-1,2-6 0,0-7-1,1-6-1,0-10 1,0 0-1,0 0 0,-14-21 1,3 5 0,0-3 1,-6-4 0,0 0 1,-3-2 0,2 3 1,-1 2 0,1 1 1,5 6 0,0 0 0,13 13-1,-12-15 1,12 15-1,10-14 0,3 7 0,9-1-1,5-3 1,7 2-2,6-2 1,4 3 0,3 1 1,-1 1-1,0 2 0,-2-1 0,-1 4 1,-6 0 0,-4 1-2,-5 1 2,-4 0-2,-5 2 2,-1 1-1,-7 2 0,-2 0 0,-9-6 0,12 17 1,-9-6 0,-1 3-1,-1 3 1,-1 3 1,0 3-1,0 3 2,-1 1-2,1 2 1,0-2-1,1-2 1,0-4-2,1-3-1,3-3-3,-5-15-12,0 0-20,17-21-2,-11-4 0,4-6 1</inkml:trace>
  <inkml:trace contextRef="#ctx0" brushRef="#br0" timeOffset="2483">2273 92 43,'0'0'34,"-4"14"1,4-14-2,-1 9-30,1-9-6,8 20-10,1-5-21,-6-3-1,4 6 1</inkml:trace>
  <inkml:trace contextRef="#ctx0" brushRef="#br0" timeOffset="2754">2481 652 45,'-5'-14'24,"5"-5"-2,5 3-6,2-6-3,7 3-5,2-2-4,2 1-3,3 2-1,1 3 0,0 3 0,0 3 0,-2 4 0,-2 4 0,-1 3 0,-1 4 1,0 5-1,-4 4 0,0 5 1,-5 1 0,-2 5 1,-2 1 0,-3 0 1,-2 2 1,-7-7 1,3 0 0,-9-6 1,4-2-1,-9-9 2,3-1-2,-6-7-1,0-2-1,-2-4-2,1-5 0,2 0-2,-2-5-3,7 5-4,-4-9-12,5 3-19,7 0 0,3 1 0,5-1 1</inkml:trace>
  <inkml:trace contextRef="#ctx0" brushRef="#br0" timeOffset="3244">2933 405 18,'0'0'32,"0"0"-1,8 15-10,-8-15-8,2 27-3,-5-10 0,5 11-3,-6-3 1,5 5-3,-3-2 1,4 1-1,-2-5 1,7-4-3,1-6-1,6-9 0,5-8-1,5-6-1,2-8 0,4-4 0,4-4 0,0 0 0,-1-2 1,-2 4-1,-3 2 1,-2 4 0,-3 3 0,-1 3-1,-3 4 1,-3 3 0,-1 2-1,-2 2 0,0 1 0,1 2 0,-2 3-1,0 2 1,-2 1 1,0 3-1,0 3 0,-2 3 1,-3 4 0,0 4 0,-2 1 0,0 3 1,-3 0-1,1 2 0,-1-2 0,0-2-2,1 1-4,-2-5-35,-2-10 1,0-4-2,-7-15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3:52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0 491 6,'0'0'14,"0"0"-2,0 0-2,0 0-3,0 0-2,0 0-2,0 0 0,0 0 0,0 0 1,0 0-1,0 0 1,0 0 0,0 0 1,0 0 0,0 0-1,15 4-1,-5-5 0,4 1 0,5 1 0,6 0-1,4 0-1,6-1 1,4 0-1,4 2 0,3-2-1,1 0 1,0-2 0,-1 1-1,-1-2 0,-3 2 1,-7-2-1,-4 1 0,-6-1 0,-5 2 0,-5 0-1,-5 0 0,-10 1-2,0 0-1,0 0-8,0 0-18,0 0 1,-11 4 0</inkml:trace>
  <inkml:trace contextRef="#ctx0" brushRef="#br0" timeOffset="561">536 299 6,'15'4'7,"6"3"1,3-2 1,3 3-1,4-2 0,1 0-1,3-1 0,-2 3-3,1 0-1,-2 0-1,0 1-2,-3 0 1,-2 0-1,-3 1 0,-4 0 0,-4-3 0,-3 2-1,-3-2 1,-10-7 0,9 16 0,-9-16 0,-4 17 1,-3-5 0,-4 0 0,-4 4 1,-3 2-1,-3 1 0,-4 2 0,-4 2 0,0 1 0,-2-1 0,2 1-1,0-2 1,3-1 0,2-5 0,7 0 2,2-6-1,5 0 0,10-10 1,-13 9 0,13-9-1,0 0-2,0 0-5,0 0-19,9-16-3,1 8-1</inkml:trace>
  <inkml:trace contextRef="#ctx0" brushRef="#br0" timeOffset="1282">1711 281 25,'0'0'12,"0"0"-1,0 0-1,-12 0-1,1 1-3,-1 5-3,-4-3-1,-2 5-2,-4-2 0,-2 4 0,0-3 1,1 6-1,1-5 0,1 1 1,3-2-1,2 0 0,6-1 0,10-6-1,-15 12 1,15-12 0,0 0 0,9 12 0,2-7 1,5 0-1,5 0 0,3 1 0,2 0 0,1 2 0,-1 0 0,-2 1-1,-2 4 0,-4-2 0,-5 3 0,-3 0 0,-4-1 0,-4 1 0,-2-1 1,-3 0-1,-2-2 1,-3 1 1,-2-2 0,-4 2 1,-1-1-1,-4-1 1,-2 2 1,-2-2 0,-2 1 0,-1-3-1,1-2 0,3 0 0,0-4-1,3-2 0,3-4-2,2-4-4,5-4-14,9 12-8,-2-28 0</inkml:trace>
  <inkml:trace contextRef="#ctx0" brushRef="#br0" timeOffset="1973">1878 514 16,'-10'-15'10,"10"5"0,2-1 0,5-2-2,4 0-3,4-2-3,4 0-1,5 2-2,3 0 1,4 3-1,1 2 0,0 2 1,-3 4-1,-5 4 0,-4 4 0,-4 2 0,-7 4 1,-9 5 0,-4 1 1,-6 3 1,-4 0 0,-1-1 2,-2 1 0,-3-3 1,3 0 1,-3-7 1,4 2-1,-4-7 0,3 0-1,-2-4-1,0 0 0,2-4-3,0-2-2,6 0-5,-2-5-13,5-6-11,8 3 1</inkml:trace>
  <inkml:trace contextRef="#ctx0" brushRef="#br0" timeOffset="2554">2441 24 6,'0'0'11,"0"0"-3,0 0-1,0 0-1,-5 14-2,5-14-1,-2 14-1,2-3 0,0 2 0,1 3 0,0 4 0,-1-1 0,-1 6 0,-1 7 0,-1 3 0,-2 4 1,-2 3-1,0 1 1,-2 1-1,1 1 0,1-3-1,0-9 0,1-4 0,2-6 0,2-6 0,-1-6 1,3-11 1,-2 13-5,2-13-7,-3-12-16,3 12 0</inkml:trace>
  <inkml:trace contextRef="#ctx0" brushRef="#br0" timeOffset="3055">2569 401 11,'-5'15'11,"4"7"0,-2 0-4,2 1 0,5 0-2,0-2-1,4-2-1,2-4 0,6-2-1,2-7 1,3-5 0,2-5 0,0-6 1,1-4-1,-1-3 0,-1-3 1,-3 1-2,-4-1 0,-1 2 1,-4 0-1,-3 4 2,-3 0 1,-2 5 0,-2 9 0,0-15-1,0 15 0,-3-9 0,3 9-3,0 0-4,0 0-5,-10-6-9,10 6-15,0 0 1,0 0-1</inkml:trace>
  <inkml:trace contextRef="#ctx0" brushRef="#br0" timeOffset="3505">3213 0 17,'0'0'20,"0"0"-7,0 0-12,0 0-2,7 10 1,-7-1 0,1 5 0,0 2 2,0 6-1,1 3 1,-2 5 0,1 8 0,2 5-1,-3 2 0,0 2 0,-1 5 0,1-5-1,-1 0 1,0-5-1,0-10 1,-1-5 0,1-7 1,1-7 0,0-13 0,0 0-1,0 0 0,-9-24-1,4 4-2,-1-5 0,-3-3-1,-2-2-2,-1-2 2,0-2 0,-4 8 0,2 1 1,-3 5 1,1 4 1,3 5-1,0 2 1,2 5-1,2 4 0,9 0 0,-10 0 2,10 0 1,0 0 0,18 3 1,1-3 1,7 2 0,8-2 0,5 1-1,7-1-1,4-1 0,3 1-1,-1-2-1,-2 3 1,-5-3 0,-6 2 0,-6-4 1,-6 5-1,-9-3 0,-6 3 1,-12-1 0,0 0-1,7 12 0,-7-12-1,-11 17 1,4-6 0,0 3-1,0 3 1,0 2-1,2 1 1,0 3-1,2 1 1,2 2-1,1-2 1,2-3 0,2-2-1,2-4-2,2-6-11,-8-9-14,25-6 1</inkml:trace>
  <inkml:trace contextRef="#ctx0" brushRef="#br0" timeOffset="4267">3678 64 11,'-6'21'0,"9"-11"0</inkml:trace>
  <inkml:trace contextRef="#ctx0" brushRef="#br0" timeOffset="4497">3878 425 2,'-19'-10'21,"19"10"1,-10-20-14,8 5-4,4-5-1,2 3 0,5 1 1,2 0 1,5 2-1,3 3 0,1 2 1,-1 3-2,2 6-1,-2-1-1,0 1-1,-1 5 0,-4 4-1,1 1 1,-5 4-1,-1 0 0,-4 5 1,-5-2 1,-3 6 0,-3-6 1,-3 1 0,-5-1 2,1-2 1,-6-2 1,1-2 0,-2-3-1,3-3 1,-2-3-1,1-2-1,-2-4-2,5-3-3,5 0-6,-2-4-11,3-4-15,10 4 1,1-8-1</inkml:trace>
  <inkml:trace contextRef="#ctx0" brushRef="#br0" timeOffset="5028">4296 254 2,'0'0'19,"0"0"-6,6 12-9,-6-12-1,2 19 0,-1-4 1,0 1 0,-1 5 0,0 1 0,-1 2 1,0-2-1,0-2-1,0-1 0,2-2 0,-1-3 1,2-5 1,-2-9-1,9 9 1,-9-9-1,22-6 0,-6-4-1,5-4 1,2-4-2,5 0-1,3-3-1,2 0 0,-1 1 1,-2-3-1,-3 8 1,-2-1 0,-4 7 0,-4-2-1,-5 7 1,-3 2-1,-9 2 0,10 6 0,-10-6 0,6 14-1,-6-14 1,7 22 0,-3-10 0,0 4 0,0 3 1,-1 2-1,1 2 0,0 2 0,0 0 0,-1 0 1,0-3-1,0-1 1,0-3-1,0-4 0,0-1 0,-3-13-6,0 9-24,0-9-1,0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13.9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25 639 4,'0'0'14,"0"0"-1,0 0-2,-13-4-1,13 4-1,0 0-2,0 0 0,0 0-2,0 0 1,0 0-1,0 0-2,0 0-2,0 0 0,0 0 0,0 0-1,0 0 0,0 0 0,0 0 0,0 0 0,0 0 0,0 0 0,0 0-1,0 0 1,0 0 0,0 0-1,0 0 1,-5 10 0,5-10-1,0 14 1,0-5 1,0 3-1,0 2 1,0 2-1,0 2 1,-1 2 0,1-1 0,-2 2-1,2 1 1,-1-3 0,1 1 0,-2-1 0,2 0 1,-1-1-1,1 1 0,1-4 1,4 3-1,-4-4 1,4 3-1,-3-3 0,5 0 0,-5-2-1,4 1 1,-5-2-1,2-1 1,-2 1-1,-1-11 1,3 16-1,-3-16 1,2 15-1,-2-15 1,3 10-1,-3-10 0,0 0 1,5 12-1,-5-12 1,0 0-1,5 11 1,-5-11-1,5 10 1,-5-10 0,5 11-1,-5-11 1,6 13 0,-6-13 0,0 0 0,12 14 0,-12-14 1,9 7-1,-9-7 0,9 2 1,-9-2-1,0 0 0,11 2 0,-11-2-1,0 0 1,0 0-1,9 2 0,-9-2 1,0 0 0,10-1 0,-10 1 0,12-8 0,-12 8 0,18-18 0,-6 7 0,1-2 0,2-2 0,0-1-1,0-1 1,-1 1 0,1 1-1,-3-2 1,-1-1 0,-2 2 0,-1 0 0,-1 1 0,-2-1 0,0 2-1,-2-2 1,-1 3 0,-1-2 0,1 3-1,-1-1 1,-1 1 0,1 1-1,-2 0 0,1 1 1,0 10-1,-1-15 1,1 15-1,0 0 1,-1-11-1,1 11 0,0 0 0,0 0 1,-1-9-1,1 9 0,0 0 0,-1-13 0,1 13 0,0 0 1,-2-9-1,2 9 0,0 0 0,0 0 0,0 0 0,0 0 2,0 0-2,0 0 0,0 0 0,0 0 0,0 0 0,0 0-2,0 0 2,0 0-1,0 0 0,0 0 0,0 0 0,0 0-1,3 9 2,-3-9-1,10 17 0,-3-6 1,0 3 0,0 1 0,0 0 0,1 0-1,-1 2 1,0-2 0,-1 1 0,2-2 0,-2 0 0,0-2 0,1 0 0,0-1 0,-2-1 0,1 1 0,-6-11 0,11 17 1,-11-17-1,12 16 0,-12-16 0,11 11 0,-11-11 1,12 7-1,-12-7 1,9 1 0,-9-1 0,11-7 0,-11 7 0,13-11 0,-13 11-1,14-17 1,-5 8 1,-1-1-2,0-2 0,0 1 0,0-1 0,-1-3 1,-1-2-1,0-1 1,1-3-1,-3 0 0,-1 0 1,0-2-1,0 0 0,-1 1 0,-1 1 1,0 3-1,0 3 0,-1 2-1,0 4 1,0 9-2,-2-13-3,2 13-3,0 0-12,0 0-16,-11 8-1,11-8 0</inkml:trace>
  <inkml:trace contextRef="#ctx0" brushRef="#br0" timeOffset="2113">855 18 13,'0'0'13,"-5"-11"-2,5 11-2,0 0-1,0 0-2,0-9 0,0 9-1,0 0 0,0 0-1,0 0 1,0 0-2,0 0 0,0 0-1,0 0 0,0 0 1,0 0 0,0 0 0,0 0 1,0 0-1,0 0 0,0 0 0,0 0-2,0 0 0,0 0-2,0 0 0,0 0-1,0 0 0,0 0 1,-1 12 0,1-12 0,4 17 1,-1-5 0,0 4 0,1 2 0,0 2 0,0 3 0,0 3 0,0 3 0,-1 1 0,0 1 1,1 2-1,-1 0 0,0 1 0,0 0 0,1 0 0,-1-2 1,-2-2-1,1-1 0,-2-2 1,1 0 0,-2-2-1,1-1 1,-1-1-1,1-1 0,-1 1 1,1-2-1,-2 2 1,1 0-1,-2-1 1,1 0-1,0 0 1,0 0 0,-1 0-1,1 0 1,1-3-1,0 0 0,0-2 1,1 1-1,0-3 1,1-1-1,0-3 1,1 1-1,-1-2 1,1-1-1,-2-9 0,4 16 1,-4-16-1,5 12 0,-5-12 0,0 0 1,4 13-1,-4-13 0,0 0 0,0 0 1,2 9 0,-2-9-1,0 0 1,0 0-1,0 0 1,0 0-1,0 0 0,0 0 1,0 0-1,0 0-1,9 3 1,-9-3 0,0 0 0,0 0 0,0 0 0,0 0 0,9 7 0,-9-7 0,0 0 1,0 0-1,0 0 0,0 0 0,0 0 0,0 0 0,10 7 0,-10-7 0,0 0 0,0 0 1,0 0-2,0 0 2,0 0 0,0 0-1,0 0 2,0 0-1,0 0 1,0 0-1,10-7 1,-10 7-1,7-18 0,-1 4 0,1-2 0,3-6-1,3-3 0,1-2 0,2-2 0,0 0 0,2 0 0,0 0 0,1 1 0,0 4 0,-2 1 0,0 3 0,-1 3 0,-4 3 0,-1 4-1,0 2 0,-11 8 0,15-6 0,-15 6 0,12 3 0,-12-3 0,10 8 0,-10-8 0,12 10 1,-12-10 0,11 11-1,-11-11 1,9 15 0,-5-4 0,-1 3-1,1 0 1,-2 4 0,-1 4 0,0 0 0,-1 4 0,0 0 1,0-1-2,0-1 2,0 1-1,0-3 0,1-3 0,-1 0 0,1-6 0,-1 0 0,0-13 0,1 15 1,-1-15 0,0 0 0,0 0 0,1 9 1,-1-9-1,0 0 1,0 0-1,0 0-2,0 0-6,0 0-24,0 0-2,0 0 0,-5-9-1</inkml:trace>
  <inkml:trace contextRef="#ctx0" brushRef="#br0" timeOffset="3926">1492 694 14,'0'0'16,"0"0"0,0-10-1,0 10-4,0 0-3,0 0-1,0 0-1,0 0-2,0 0-1,0 0 0,0 0-2,0 0 0,0 0 0,0 0-1,1 10 0,-1-10 0,9 14 0,-4-1 1,1 1-1,2 4 1,1 0-1,-1 4 1,0 2-1,0 0 1,-1 1-1,0-1 1,-1-1-1,0-1 1,0 0-1,-1-4 1,0 1 0,-1-3-1,-1-2 1,0-2-1,-1-2 1,-2-10 0,3 13 0,-3-13 1,0 0-1,0 0 1,0 0 1,0 0 0,0 0 0,0 0-3,0 0-8,-13-5-22,13 5-2,-12-20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18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 0 12,'0'0'12,"0"0"1,0 0 0,0 0-3,0 0-1,0 0-2,0 0 0,0 0-2,0 0-3,0 0-1,0 0-2,0 0 1,0 0-1,0 0 1,-4 10 0,4-10 0,3 19 0,-1-7 0,0 5 1,0 2-1,-1 5 1,2 4 1,-1 3-1,0 6 1,-1 1-1,0 5 2,-1-3-2,1 3 2,-1-2-1,-1 1 0,0-5 0,-1 0 0,-3-3 0,2 0 0,-3-1 0,-2-1 0,2-2-1,-3 0 1,5-1-1,-3 0 0,4-2 0,-2-1 0,4-2-1,1-1 1,1-4-1,4-3 1,-4-2-1,5-3 1,-4-2-1,-2-9 1,8 12-1,-8-12 0,0 0 0,8 10 1,-8-10-1,0 0 0,4 12 0,-4-12 0,0 0 1,4 11-1,-4-11 1,0 0-1,0 0 1,0 0 0,0 0-1,0 0-3,0 0-8,0 0-20,0 0-1,0 0 0</inkml:trace>
  <inkml:trace contextRef="#ctx0" brushRef="#br0" timeOffset="982">451 667 8,'0'0'8,"1"10"1,-1-10 2,0 0-1,10 11 0,-10-11 0,12 10-1,-3-4 1,1-3-3,4 2 0,-3-2-1,5 2-1,-1-4 0,3 2-1,-2-4 0,0 1 0,-2-4 0,3 3 0,-5-7 0,0 4 0,-2-5 0,-1 2-1,-9 7-1,13-17 0,-10 8 0,0-1-1,-2 0 0,0 1 0,-1-1-1,0 1 1,0-1-1,-2 0 1,2 10-1,-7-16 1,7 16-1,-12-17 1,3 10 0,-1-5-1,0 6 0,0-3 0,-1-2 0,1 3-1,1 1 1,9 7-1,-15-13 0,15 13 1,-13-5-1,13 5 1,-18 7 0,8 0-1,0 1 1,-2 1 0,0 2 0,0-1 0,-2 3 0,2 0 0,0-5 0,2 2 0,1 1-1,-1 0 1,1 2 0,2 0 0,0 3-1,2-1 1,1 2 0,-1 0 0,2 0 0,1 1 0,1 0 0,0-1 1,1 1-1,0-1 0,0 0 0,0 2 0,2-2 0,-1-1 0,1-1 0,1 1 1,2-3-1,0 1 1,2-3-1,3 0 1,2-3 0,1 1 0,5-2 0,2-1 0,3-1 0,1-1 0,4-1 0,-1 0-1,2-1 2,-1-1-2,-4 0 1,-2 0-1,-5-1 0,0 0 1,-6-1-1,-2 0 0,-9 1-1,13-3-3,-4 6-11,-9-3-21,11-4-1,-11 4 0,5-16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22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8 375 17,'0'0'19,"0"0"-5,0 0-2,0 0-2,0 0-1,-8-9 0,8 9 0,0 0-1,0 0-1,0 0-1,0 0-1,0 0-1,0 0-1,0 0 0,0 0-2,0 0 0,0 0-1,0 0 0,3 19 0,0-10 0,3 6-1,0-2 1,1 6 0,-1-1 1,3 1-1,3 2 0,0 1 1,1 2-1,-1-1 0,0 0 1,0 1-1,0-2 0,0-2 0,-5-2 0,0-2 1,-2-5-1,1-1 1,-6-10 0,5 10 1,-5-10 1,0 0 1,0 0 1,0 0 1,0 0-1,0 0 1,-10-13-1,10 13-1,-11-17-1,4 5-1,0-1-1,-1-2 0,3 0-1,1-2 0,2 0 0,3-3 0,3-1 0,3-1-1,5 2 1,2-3 0,3 1 0,4 0-1,0-1 1,4 2 0,0 3-1,0 2 2,-1 3-2,-1 2 1,-4 3-1,-1 2 1,-4 6 0,-1 0 0,-4 0-1,-9 0 1,10 1 0,-10-1 0,0 0 0,0 0 0,0 0 0,0 0 0,0 0 0,0 0 0,0 0-3,0 0-4,0 0-15,0 0-16,0 0-1,6 11 1</inkml:trace>
  <inkml:trace contextRef="#ctx0" brushRef="#br0" timeOffset="1022">632 468 10,'0'0'22,"0"0"-2,-7 11-13,7-11-3,0 0-1,6 12 1,-6-12 2,0 0 1,11 10 2,-11-10 0,14 3 1,-2-2-1,-12-1 0,23-6-2,-10 0-2,4-1 0,-3-2-2,2 0 0,-3-3-1,2 2-1,-4-3 1,0 1 0,-4 0-2,-1-2 2,-3 1-2,-1 0 1,-2 1 0,-1 1 0,-3 0-1,0 1 1,-3 1 0,7 9-1,-15-10 1,6 6-1,-2 2 0,-1 1 0,0 2 0,0 1-1,1 2 0,-2 0 0,2 1 1,0 1-1,1 5 1,1 0-1,0 3 1,-1 2 0,0 2 0,1 3-1,0 3 2,1 1-2,2 0 1,1 1 0,0 0 0,4 0 0,2-1 0,3 0 0,1-4 1,1-1-1,3-2 1,3-2-1,1-3 2,2-1-1,2-4 0,3-2 2,1-2-1,0-1-1,0-3 1,0 0-1,-3-3 0,1-1-1,-3-2 0,-3-1-3,5 2-12,-2-6-22,-2-6 0,3-3-1,0-7 1</inkml:trace>
  <inkml:trace contextRef="#ctx0" brushRef="#br0" timeOffset="1953">1183 82 17,'0'0'15,"0"0"-2,5-13-2,-5 13-2,1-12-3,-1 12-1,3-17-1,-3 17 2,3-19 0,-3 19 0,4-13 2,-4 13 1,0 0 0,0 0-1,5-9 0,-5 9-2,0 0-1,0 0-1,0 0-1,0 0-2,0 0 0,-4 10 0,4-10 0,-2 13-1,1-1 1,0 4-1,1 5 0,0 5 1,-1 4-1,0 6 0,0 5 1,0 3-1,-2 0 1,-1 2 0,1 0 0,0-1 1,0-1-1,1-3-1,1-3 1,1-6 0,0-2 0,2-3 0,1-5-1,1-5 2,1-3-1,2-4 0,-7-10 1,17 9-1,-5-11 1,2-2-1,1-2 0,0-3-1,2-3-1,-2-2-1,3 3-4,-8-10-11,2 3-21,0-2 1,-4-3-2,1-1 1</inkml:trace>
  <inkml:trace contextRef="#ctx0" brushRef="#br0" timeOffset="2624">1103 315 15,'0'0'29,"0"0"-1,0 0 2,0 0-23,0 0-3,0 0 0,0 0 1,0 0 1,0 0 0,0 0 1,0 0 1,0 0-2,0 0 0,9-6-2,0 4 1,2-2-3,3-2 0,4 0 0,5-1-1,2-1-1,4-1 1,1 0-1,-2 0 0,2-1 0,-2 3 1,-2 0-1,-3 2 0,-4 0 0,-4 2 0,-2 1 0,-3 2 0,-10 0 0,12 2-1,-12-2 0,0 0 0,12 13-3,-12-13-7,0 0-25,10 10-1,-10-10 0,0 0 0</inkml:trace>
  <inkml:trace contextRef="#ctx0" brushRef="#br0" timeOffset="3295">1570 360 11,'-1'-11'22,"1"11"-12,0 0-3,0 0-1,0 0 1,-2-13 1,2 13 0,0 0 1,0 0 1,0 0 0,0 0-1,0 0-1,0 0-2,0 0-1,0 0 0,0 0-3,0 0 1,0 0-2,0 0-1,-7 9 1,7-9-1,0 15 0,0-5-1,1 3 1,0 0 0,0 2 1,0 3-2,0 1 2,1 2-1,0-1 1,1 1 0,-1 0-1,2 1 2,1-4-2,2 0 2,2-2-1,1-2 0,-1-3 1,4-3 0,-1-3 0,4-1-1,-3-4 1,2-1 0,-3-2 1,0-2-2,0-2 1,-2-3-1,-2-2 1,-1-2-1,-1-1 0,-1-2 1,-1 0-1,0-1-1,-2-1 1,1 2 0,-1 0-1,-1 1 1,-1 2-1,-1 1 0,-1 1 1,0 1-1,0-2 0,-2 2 1,1 0-1,3 11 0,-7-14 0,7 14 0,-5-14-1,5 14-1,0 0-2,-6-12-3,6 12-11,11-2-20,-11 2 0,0 0 1,4-16 0</inkml:trace>
  <inkml:trace contextRef="#ctx0" brushRef="#br0" timeOffset="4196">1989 348 4,'0'0'22,"0"0"-4,-12-3-4,12 3-3,0 0-4,-9-1 0,9 1 1,0 0 0,0 0-1,0 0 0,0 0 0,0 0-2,0 0 0,0 0-2,0 0 0,0 0-1,0 0-1,0 0 0,-1 12 0,1-12 0,2 17 0,-2-17 0,6 21-1,0-8 1,-1 5-1,2-1 1,0 2-1,2 1 1,0 1-1,-3 1 0,2-3 1,2 2-1,-4-2 0,1-1 1,-3-3-1,1 0 1,-3-4 0,-2-11-1,7 16 1,-7-16 0,5 9 0,-5-9 0,0 0 0,0 0 0,0 0 1,0 0 1,9 7 0,-9-7 0,0 0 2,0 0-2,0 0 1,0 0-2,-11-11 1,11 11-1,-12-17-1,5 5 0,1-3 0,-1-1-1,4-3 1,-1 0-1,2 0 0,1-1 0,2 0 0,1 1 0,2 1-1,5 0 1,2 1 0,3-2-1,1 2 1,2 1 0,1 2-1,2 2 1,1 2 0,-5 3-1,0 1 0,-2 6 1,0 0 0,-3 1-1,0 0 1,-11-1 0,14 4 0,-14-4 0,9 2 0,-9-2 0,0 0-1,0 0 1,0 0-1,0 0-1,0 0-6,10 0-26,-10 0-3,0 0-2,0 0 1</inkml:trace>
  <inkml:trace contextRef="#ctx0" brushRef="#br0" timeOffset="5378">2483 325 18,'-3'-11'15,"3"11"-2,0 0 0,0 0 0,0 0 1,0 0-1,0 0 0,0 0-3,0 0-1,0 0-3,0 0-2,-10 5-2,10-5 0,-2 12-2,2-3 0,0 2 0,1 3 0,0 3 0,0 1 0,1 5 0,1 1 0,0 0 0,-2 1 0,1 0 0,-1 0 1,0-2-1,0-1 0,0-3 0,1-2 1,0-4-1,0-2 0,-2-11 0,4 14 1,-4-14 0,0 0 1,0 0 0,0 0 2,0 0-1,0 0 1,0 0 0,10-9 0,-8-4-1,2-1 0,1-6-2,1-3-1,3-2 1,2-3-2,2-1 1,3 0 0,0 0 0,2 0 0,0 4 0,0 1 0,0 3 0,-3 5 0,1 2-1,-3 3 1,0 6 0,-2 1-1,-2 6 1,-9-2 0,16 7-1,-16-7 1,11 11 0,-6 0 0,0 1 0,0 0 1,-1 3-1,0 1 0,0-1 1,0 3-1,1 2 1,0-2-1,-1 0 1,-1 2-1,0-1 1,1 2-1,-2 1 0,1 0 1,-2-1-1,1 0 1,-2-2-1,1-1 1,-2-4 0,0 0 0,0-5 0,1-9 0,-3 13 0,3-13 0,0 0 0,-3 10-1,3-10 0,0 0 1,0 0-1,0 0-1,0 0 0,0 0-1,0 0-5,0 0-22,0 0-9,0 0-2,-3-18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29.6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18 263 15,'0'0'17,"0"0"-3,0 0-2,0 0-2,0 0-1,0 0 0,0 0-2,-10 0 0,10 0-1,0 0 1,0 0-2,0 0 0,0 0-1,0 0 0,0 0-1,0 0-1,0 0-1,0 0 1,0 0-2,-8 11 1,8-11-1,0 16 0,1-5 1,-1 4-1,1 2 0,3 6 0,-3 2 1,4 2-1,-3 3 0,4 0 0,0 0 1,0 0-1,-1-1 1,-2-2-1,2-4 1,-3-1 0,3-3 0,-5-4 0,1-2 0,-2-4 1,1-9 0,0 11 1,0-11-1,0 0 1,0 0 0,0 0-1,0 0-3,1-11-6,-1 11-25,-7-21-3,8 6-2,-2-9 1</inkml:trace>
  <inkml:trace contextRef="#ctx0" brushRef="#br0" timeOffset="801">439 19 2,'6'-10'24,"-6"10"-6,0 0-7,0 0-1,0 0 1,0 0 0,0 0-2,-3-9-3,3 9-1,0 0 0,-12 2-2,12-2-1,0 0-1,-11 4 0,11-4 1,0 0-1,-10 11 0,10-11 0,-8 12 0,5-2 0,-1 0 1,0 4-1,2 6 0,-1 1 0,2 2-1,-1 4 1,1 3 0,1 0 0,-1 8-1,1-3 1,1 1 0,-1 2-1,2 1 1,-1 0-1,1-2 1,-1 1-1,1-2 1,0-4-1,-1 0 1,0 0 0,0-1 0,0-2 0,1 0 0,0-1 0,1 1 0,1 0 0,0-1-1,-2-3 1,1 0-1,-2-1 1,0-2 0,-2-3-1,-1 0 1,-1-3 0,-1-2 0,-1-1 0,1-3 0,0-1 0,4-9-1,-7 12 1,7-12 0,0 0 0,-4 10 0,4-10 0,0 0 0,0 0-1,0 0-5,0-9-17,0 9-12,-3-24-2,0 4 1</inkml:trace>
  <inkml:trace contextRef="#ctx0" brushRef="#br0" timeOffset="1522">248 540 20,'0'0'25,"0"0"0,-7-11-17,7 11 0,0 0 1,0 0 1,0 0-1,0 0-1,-10-9 0,10 9-1,0 0-2,0 0-1,0 0-2,17-2 0,-4 0 0,7-1 0,6-1 0,6-1 0,6-2-1,6-2 0,4-1 0,-1-1 0,3 0 0,-2 0 0,-6 0 1,-2 2-1,-6 1 0,-4 4 2,-7 1-1,-2 2-1,-9-1 1,-2 2 0,-10 0 0,10-1 0,-10 1 0,0 0 0,0 0-1,0 0 0,0 0 0,0 0 0,0 0-2,0 0-2,0 0-13,0 0-22,0 0 0,9-14-2,-8-3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28.7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202 57 8,'0'0'6,"0"0"-1,0 0 0,0 0 0,0 0-2,0 0-1,-1-13-2,1 13 0,5-16 0,-5 16 0,5-16 1,-5 16-1,4-16 1,-4 16-1,0 0 1,1-10 1,-1 10-1,0 0 0,0 0 0,0 0 1,0 0 0,0 0 0,0 0 0,0 0 1,0 0-1,0 0 0,0 0 0,0 0 0,0 0 0,0 0 0,-4 11-1,3 0 1,2 3-1,0 4 1,0 7-1,2 4 1,1 6-1,0 3 0,1 9 0,2 6 1,-1 6-1,0 7-1,1 6 1,-2-1-1,1 8 0,-1 4 1,-2 3 0,0 3-1,-1 1 2,-2 3-2,-1 0 1,-1 5 0,-3-1-1,-3 0 0,0 2 1,-3-1-1,-2 2 1,1 0 0,-2 3-1,1-1 0,-1 3 0,-1 5 0,3-1 1,0-1-1,4 1 0,0-2 0,-1 1 0,2 4 0,1-4 1,2-3 0,-4 4-1,3-4 1,-3 3-1,1 4 1,-2-4-1,1-3 1,0 3-1,1-3 0,-1-1 0,1 1 0,1-4 0,0-6 0,0-5 1,5-3-1,0-7 0,1-7-2,1-3-13,2-9-11,6 0 0,-6-11-1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32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182 92 8,'0'0'14,"-1"-11"-2,1 11-2,0 0-1,-1-10-1,1 10-2,0 0 0,1-13-1,-1 13 0,0-9 0,0 9 0,1-10-1,-1 10 0,0-10 0,0 10-1,0-9-1,0 9 1,0 0-1,0-11 0,0 11-1,0 0 0,0 0 0,0 0 0,-3-9 0,3 9 0,0 0 0,0 0 1,0 0-2,0 0 1,0 0-1,0 0 0,0 0-1,0 0 1,-6 11-1,6-11 0,-1 16 1,0-4 0,0 2 0,1 4 0,-1 2 0,2 0 0,-2 6 1,1 3-1,-1 0 0,0 3 1,-3 3-1,2 0 1,-2 0 0,1 5-1,-1-3 1,1-1 0,0 1 0,1-2 0,2-1 0,1-1 0,1-2-1,1-2 1,1-3-1,0-2 1,-1-4 0,1-1 0,-2-4 1,1-3 0,-3-3 0,0-9 1,0 12-1,0-12 1,0 0-1,0 0 0,0 0 0,0 0 0,0 0-1,0 0-3,0 0-9,0 0-23,-12-18-1,2 4 0,-6-9 0</inkml:trace>
  <inkml:trace contextRef="#ctx0" brushRef="#br0" timeOffset="741">0 416 14,'13'14'28,"-13"-14"0,17 9 1,-8-8-19,2-1-8,-1 1 1,1-4 2,3 2 0,-2-4 1,6 3-1,2-3 0,4 1 0,1-3-2,6 3-1,-2-1 0,1 3-2,-1-1 0,-3 2 0,-3 1 0,-4 0 0,-3 1 0,-5 1 0,-11-2-2,14 2 0,-14-2 0,0 0-2,4 10-9,-4-10-19,-13 1-2,13-1 1</inkml:trace>
  <inkml:trace contextRef="#ctx0" brushRef="#br0" timeOffset="1232">490 27 21,'0'0'25,"0"-10"-9,0 10-7,0 0-1,0 0 2,0 0-2,0 0 0,0 0 0,0 0-1,0 0-2,0 0 1,-9 0-2,9 0-1,0 0-2,0 0 0,0 0-1,0 0 0,0 0 0,0 0 0,-1 13 0,1-13-1,3 17 2,-2-5-1,1 3 0,0 3 0,0 4 1,1 4-1,-1 2 1,0 4-1,1 3 1,-1 1-1,0 2 1,-1 2-1,0-2 0,0 0 1,-1-2-1,1-2 1,-1-1-1,0-2 1,1-4-1,1-3 1,1-1 0,0-2-1,1-2 1,2-2 0,0-3 0,1-1 0,-2-3 0,-5-10-1,9 14 1,-9-14 0,0 0 0,10 11 1,-10-11 0,0 0 1,0 0 0,0 0 1,0 0 0,0 0-1,0 0 0,4-11-1,-4 11 0,0-11-1,2 1 0,2-2-2,2-1 1,5-5 0,2-3-1,5-3 1,2-2-1,4-1 1,2 1-1,0 1 1,0 2-1,-3 1 1,-2 5 0,-3 5 0,-5 1-1,-3 4 0,-10 7 1,13-6-1,-13 6 0,0 0 0,9 7 0,-9-7 0,4 19 1,-2-7 0,2 5-1,-1 3 1,0 3 0,0 1 0,-1 3 0,0 0 0,0-1 0,0-1 0,0-2 0,0-1 0,1-2 0,-1-4 0,2-1 0,-1-3 1,-1 0-1,0-3 0,-2-9 0,2 12 0,-2-12-1,0 0-6,0 0-16,0 0-13,-2-20-1,4 6 1</inkml:trace>
  <inkml:trace contextRef="#ctx0" brushRef="#br0" timeOffset="2314">1099 609 21,'0'0'24,"0"0"1,0 0-17,10 1-6,-10-1 0,10 5 2,-10-5-1,19 4 2,-7-5 1,6 0-1,-2-5 0,5-1 1,-1-3-2,0-2 0,-1-4 0,-2 0-1,-3-2 0,-3 1 0,-3-2 0,-2 5 0,-4-2 0,-1 3-1,-4 1 0,3 12-1,-14-18-1,4 10 1,-1 3-2,-4 0 1,0 3-1,-2 2 0,-1 1 0,0 2 1,0 2-1,1 3 1,1 1-1,0 1 1,1 2 0,1 3 0,2 2 0,1-1 0,1 5 0,1 0 0,2 0 1,1 2-1,3-1 0,0 0 1,2-2 0,3 1 0,-1-5 0,4 1 1,-2-1-1,3-2 1,2-1-1,5-1 1,1-2-1,8 0 1,2-3-1,6 0-1,4-3 0,3-1 0,3-2-2,-2-5-3,1 4-7,-4-1-21,-5-9-3,1 0 1,-8-10 1</inkml:trace>
  <inkml:trace contextRef="#ctx0" brushRef="#br0" timeOffset="3155">1469 443 23,'0'0'14,"0"0"-1,0 0-1,0 0-2,0 0-2,0 0-1,0 0-3,0 13 0,0-13-1,5 19 1,-1-9 1,2 6-1,0 0 1,3 5 0,-2-1 0,3 5 0,-3-2-1,4 2 1,-3-1-2,1 2 0,-1-4-1,1-1-1,-2-1 1,1-5-1,0 0 0,-2-3 0,-6-12 0,11 16 0,-11-16 1,0 0 0,12 8 0,-12-8 0,10-5 1,-10 5 0,16-17-2,-5 5 1,2-5-1,4-4-1,2-2 0,2-2 0,1-4 0,2 0 0,-1 1 0,0 2 0,-1 4 0,-2 1-1,-3 3 1,-2 5 0,-3 3-1,-2 4 0,-10 6 0,14-6-1,-14 6 1,9 7 0,-9-7 0,9 16 0,-4-4 0,-1 2 1,3 3-1,-1 2 1,3 2 0,-2 1 0,1 2 0,1 1 0,-1 0 0,0 0 0,-2-1 1,0-2-1,-1-2 0,0-2 1,-4-1 0,1 0-1,-2-4 1,1 0-1,-2-3-1,1-10-3,-4 14-24,4-14-7,-13 3-1,2-10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37.1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34 328 14,'0'0'15,"-9"3"-1,9-3 0,0 0-1,-12 3 0,12-3-2,0 0-1,0 0-3,0 0-1,0 0-1,0 0-3,-4 11 0,4-11-1,4 11 0,-4-11 0,8 16 0,-3-7 1,2 1 0,-7-10 1,19 15 0,-7-11 0,5 1 0,-2-6 0,3-2 0,-1-2-1,1-1 1,-1-3-2,1-1 1,-6 0-2,1 0 1,-2 1 0,-1 2-1,-2-3 1,-8 10-1,11-15 1,-11 15-1,9-15 1,-9 15-1,4-17 1,-4 17-1,2-16 0,-2 16 1,-1-17-1,1 17 0,-4-16 0,4 16 0,-11-12 0,11 12-1,-14-8 1,4 6-1,1 2 0,-1 0 1,-1 3-1,1 1 0,-1 1 1,-4 1 0,0 1 0,2 1 0,-1 0 0,0 0 0,0 3 0,1-1 1,-1 1-1,6-1 0,0 2 0,-2 0 0,2 2 0,1-1 0,0 2 0,2 1 0,1 0 0,1 3 0,2-1 0,1 1 1,2-1-1,1 2 0,1-2 0,1 0 0,2-1 0,-1-1 1,0-1-1,1-3 0,2 0 1,-1-2 0,4-2-1,2 0 1,2-4 1,2 0-1,2-3 0,1-1-1,1-2 0,0-3-2,-2 1-5,-3-5-22,0-4-7,0-4-1,-4-8 0</inkml:trace>
  <inkml:trace contextRef="#ctx0" brushRef="#br0" timeOffset="1061">515-4 26,'0'0'23,"0"0"-2,0 0-3,0 0-7,-9-2-3,9 2-2,0 0-2,0 0-1,0 0-1,0 0 0,0 0 0,2 12-1,-2-12 1,1 12 1,-2-3-1,2 4 0,-1 2 1,1 5-1,-2 3 1,2 6-2,-2 2 2,1 6-2,1 3 0,-1 5 0,1-1 1,2 0-2,0-2 1,0-1-1,0-4 0,0-5 1,0-5-1,0-4 0,-2-5 1,1-4-1,-2-3 0,0-11 1,2 12 0,-2-12 1,0 0 0,0 0-1,0 0-1,0 0-3,0 0-9,6-11-22,-6-1-2,4 0 0,-4-9 0</inkml:trace>
  <inkml:trace contextRef="#ctx0" brushRef="#br0" timeOffset="1712">1029 251 7,'0'0'26,"0"0"-8,0 0-2,0 0 0,0 0 2,0 0-2,0 0-2,-18-2-2,18 2-3,-21 1-4,10 1-2,-5 1-1,1 1-1,-1 1-1,2 3 0,-1-1 0,0 2 0,2 1-1,2-1 1,-1 0 0,3 1 0,9-10 0,-16 17 0,11-8 0,5-9 0,-7 17 0,7-17 0,1 15-1,-1-15 1,9 18 0,0-9 1,5-2-1,2 0 0,2 0 0,3 2 0,1-2 0,1 1 0,1 1 0,-3-1 0,-2 2 0,-3 1 0,-3 0 0,-2 1 0,-4-1 0,-3 1 0,-5-1 0,-2 1 1,-3-2 0,-3 1 0,-3-2 1,-2 1 1,-3-2-1,-2 0 0,-2-3 0,-1 1 0,-1-2 0,3-2-1,0-1 0,1-2 0,4-1-1,-4-2-1,10 0-5,-5-8-11,4 0-20,9 0 0,0-5-2,5-3 1</inkml:trace>
  <inkml:trace contextRef="#ctx0" brushRef="#br0" timeOffset="2553">1312 363 25,'0'0'20,"0"0"-2,0 0-4,0 0-4,0 0-2,0 0-2,0 0 1,-3 13 0,3-13 1,0 0-1,10 8 0,-10-8-2,13 10 0,-2-5-1,-1-2 0,3 2-1,5-4 0,2 1-1,1-5 0,3 0 0,-1-3 1,2 0-2,-1-4 1,-1 2-1,-4-3 0,-4 1 0,-2 0 0,-3 1 0,-3 0 0,-7 9 1,6-16-1,-6 16 0,-4-13 0,4 13 0,-11-14-1,11 14 0,-18-15 1,5 7-1,1 0 0,-4-1 0,1 1-1,-5 2 1,2 0 0,0 0 0,0 2-1,0 3 1,-1 1 0,2 3-1,-1 1 1,4 2 0,1 1 0,-1 0-1,2 2 1,1 0 0,1-1 0,2 3 0,1-2-1,0 2 1,1 0 0,0 1 1,2 0-1,0 2 0,0 0 0,2 3 0,1-1 0,1 0 1,1 2-1,2 0 0,1-1 1,1 2 0,0-2-1,4-1 1,1 0 0,1 0-1,3-2 1,2-1 0,2 0 0,5-2 1,3 1-2,1-3 1,2-2 0,2 1 0,2-3-1,2-2 1,1-2-1,-2-3 1,1 0-1,-2-2 1,-2-1-1,-3 0 1,-3 1-1,-4 0 0,-5 1 1,-4 1-1,-12 2 0,11-2 1,-11 2-1,0 0 0,0 0 0,0 0 0,0 0 0,0 0 0,0 0 0,0 0-1,0 0 0,0 0 0,0 0-3,0 0-7,-11 3-29,11-3 0,-23 2-1,4-5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5:21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621 197 4,'-31'6'7,"-2"0"0,-5 1 0,-1 1-2,-3 0 1,-2-2-1,3 4 1,-5 0-2,0-2 1,1 2 0,2-3-1,2 1-1,4-2 1,4 2-2,8-5 0,3-1-2,7-1 0,15-1-3,0 0-3,2-11-7,18 4-1,7-9-1,8 0 0</inkml:trace>
  <inkml:trace contextRef="#ctx0" brushRef="#br0" timeOffset="320">440 3 8,'0'0'10,"-11"-3"-2,11 3 0,0 0-2,0 0-2,17 0-2,5 1-1,6 2-1,8 0 1,7 2 0,8-1 0,4 3 0,4 2-1,-3 1 1,-3 1 0,-5 2 0,-6 0-1,-7 2 1,-6 1-1,-6 1 1,-7-1 0,-3 1 0,-5 0 0,-5 0 1,-5-3 0,-7 5 1,-9 2 0,-8 1 1,-9 1 0,-7 5 0,-8-2 1,-2 4-1,-4 3-1,-2 1 0,1-3-1,8-1 0,5-2-2,9-2 1,5-3 0,7-3-1,5-6 0,9-3 1,9-11 0,0 0 1,0 0 1,0 0-1,9-5 1,1-5-1,6 0-1,6-4-3,5 4-13,3-3-6,3-3 0,2-6 0</inkml:trace>
  <inkml:trace contextRef="#ctx0" brushRef="#br0" timeOffset="2694">3769 358 10,'70'2'10,"10"-3"0,10 1 1,8-1-1,10-2 0,10 1-1,2-2-1,6 3 0,1-1-2,-2-5-1,-5 7-2,1 1 0,-9 0 0,-4 1-2,-13 1 1,-8-1-1,-14-1 0,-10 5 0,-11-6 2,-11 1-1,-11-3 1,-8 3 0,-11-2 0,-1 2 1,-10-1-1,0 0-1,0 0 0,0 0-1,0 0-1,0 0-2,0 0-6,0 0-12,14 1-3,-4-8-1,7-4 1</inkml:trace>
  <inkml:trace contextRef="#ctx0" brushRef="#br0" timeOffset="3485">8798 382 11,'27'-3'12,"12"2"-1,6-3-2,15 2-7,13 1-1,12 1 2,11 0 1,4-1 2,4-1 0,2-3 2,0-3 1,-6 1 2,-4-2-1,-13 2-2,-7-1 0,-15 1-1,-11 1-1,-12 3-1,-9 3-1,-12-3-1,-5 3 0,-12 0 0,0 0-1,0 0 0,0 0 0,0 0-1,0 0 0,0 0 0,0 0-2,0 0-3,0 0-7,0 0-14,13-1 0,4-7-1,8-4 0</inkml:trace>
  <inkml:trace contextRef="#ctx0" brushRef="#br0" timeOffset="6159">1172 1740 4,'46'4'6,"6"1"0,12 3 0,6 0 1,7 2 0,10-2 0,11 3 1,8-1-2,12 2 1,6-1-1,8 1 0,10 1-1,13-1 1,9 0-1,9-1-1,11-1-1,7-4-1,9-1 1,8-3-2,4-6 1,2-1-1,3-3 0,-3-5 0,-8 0-1,-6-4 2,-6 0-1,-16-1 0,-12 0 0,-13-1 1,-11 3-1,-13 1 0,-7 1 0,-12 3 0,-11 0 0,-7 2-1,-8 2 0,-12-3 1,-9 0 0,-11 2 0,-10-2 1,-10-1-1,-6 1 1,-9 1 0,-5 2 1,-7-3-1,-5 10 1,3-15-1,-5 4-1,-3-2 1,0-7-1,-1-6 0,0-10-1,1-4 0,1-9 0,0-6 1,0-3-2,-1-3 2,0-2-1,-2-1 0,0 6 0,-2 1 0,-2 3 0,0 5 0,1 5 0,0 3-1,-1 6 1,3 5 0,0 4 0,-1 6 0,3 5 0,2 3 0,4 12-1,-9-14 1,9 14-1,-14-8 1,5 7-1,-5 2 0,-3 2 1,-6 1-1,-6 0 1,-8 2-1,-6 2 1,-10 2 0,-6 0 0,-6 0 0,-10-2 0,-7-2 0,-9-4 0,-10-1 0,-6-3 0,-8-1 0,-10 0 0,-11 1 0,-6 1 0,-7 3 0,-5 3 0,-4 3-1,-4 2 1,-1 0 0,0 1 0,-2-2 0,1 0 0,-1-2 0,-1-2 0,1-2 0,-2-1 0,1-2 0,1 0 0,0-1-1,2 2 1,1 1 0,3 4 0,2 0 0,3 3 0,4 2 0,3 1 0,10 1 0,4-2 0,9 1 0,7-2 0,14-2 0,11 1 0,11-2 0,14-1 0,10-1 0,11 1 0,13-2 0,6-1-1,11 0 1,2-2-1,14-1 0,-12 1 1,12-1-1,0 0 0,0 0 0,10 3 1,-10-3-1,17 6 1,-7 2 0,5-4 0,-1 10 0,4 1 0,-2 5 0,-2 4-1,1 6 1,-3 6 0,-2 3-1,-1 13 1,-5 1 0,-3 3 0,-3 3-1,-2-1 2,0 1-1,-2-4 0,3-4 0,1-5 0,4-6 1,4-4-1,6-2 1,6-4-1,6-2 1,9-4-1,10-1 1,5-4-1,8-5 0,12-2 1,10-6-1,8-4 0,9-7 1,4-3-1,2-4 1,0 0-3,-1 3-7,-9 4-12,-12-3-3,-13-7 2,-13-6-3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5:26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3,'17'7'6,"1"-6"-2,2 1 0,6 0 1,4 0 0,7 0-1,8 1 1,5 1-1,10-2 1,8 0-1,9 0-1,10 0 1,9-1-1,10-1 2,9 0 1,6-3 0,9 1 1,3-3 1,9 1-1,-2-2-1,3 2 1,-6-1-3,3 3 0,-6 1-1,-4 2 0,-8 2-1,-7 1 0,-8-1 0,-5 1-1,-10-2 1,-8 0-1,-9-2 0,-8 0 0,-9-1 0,-6-1 0,-7 0 0,-6 1 0,-11-1 0,-3 2 0,-11-2 0,-4 1-1,-10 1 1,0 0-1,0 0 1,0 0-1,0 0 0,-10 3 0,10-3 1,-9 2-1,9-2 0,0 0 1,0 0-1,-10 1 0,10-1 1,0 0-1,0 0 0,0 0 1,0 0-1,0 0 0,0 0 0,0 0 0,0 0 0,0 0 0,0 0 0,0 0 1,0 0-1,0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0-1,0 0 1,0 0-1,0 0-2,0 0-4,0 0-9,-12-4-8,1 0-1,-3-4 0,-6-5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5:41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 3,'0'0'7,"22"-8"-3,-3 3-3,4 1-1,4 1 1,6-1 1,5 1-1,5-1 1,6 1 1,7 1-1,6 0 1,10 1 0,7 1 0,10 0 0,5 1 1,9 1-1,8 0 2,6-1-1,9 1 0,5 1 0,6 0-1,6-1 0,9 1 0,6 0 0,8 0 0,7-2 0,7 1 2,8-3-2,10 0 0,6-2 1,4 0-2,7-1 0,4 0-1,0-1 1,2 2-1,0 3 0,-5 1 0,3 0 0,2 1 0,-3 0-1,2 1 1,0 3-1,-4-3 0,5 1 0,-1 2 0,-7 0 0,-4 0-1,-6 1 2,-8 0-1,-9-3 2,-7 3 1,-15-7 0,-9 1 0,-15-2 1,-6-1-1,-17-2 0,-6 1 0,-10-1-1,-5-2-1,-10 2-1,-5-2 1,-8 2 0,-6-1 1,-10-3-1,-5 3 0,-11-1 0,-3 4 0,-11-3 1,-5 3-1,-6-2 0,-3 3 0,-13 1 0,14 0 0,-14 0 0,0 0 0,0 0 1,0 0 0,0 0-1,0 0 1,0 0 0,0 0 0,0 0-1,0 0 0,0 0 0,0 0 0,0 0 0,0 0-1,0 0 0,0 0 0,0 0-1,0 0 0,0 0 0,0 0 0,0 0-1,0 0 1,0 0-1,0 0 0,0 0-2,0 0-1,0 0-2,0 0-2,10-5 0,-10 5 0,0 0 1,1-9 1,-1 9 1,0 0-2,0-12-10,0 12 2,2-9 0,-2 9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5:4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172 614 0,'0'0'3,"-12"-2"-1,12 2-1,-16 12 0,8 1-1,0 7-1,0 3 1,0 9 0,0 4 0,1 9 0,0 4 0,-1 7 1,1 5-1,0 6 0,-1 5 1,-3 4-1,2-2 1,-1-3-1,2-1 0,4-5 1,4-8 0,7-8 0,5-10 0,9-10 1,10-6 0,7-6 0,7-9 0,8-4 0,8-4 0,6-3-1,9-1 0,3-3 0,6-1-1,5 0 0,9-1 0,7-5 0,6 4 1,7-1-1,8 2 0,8 0 1,11 4 0,4-1-1,10 4 1,8 7 0,4-2 0,7 3 0,7 0-1,5 3 1,6-3-1,7 3 1,7-2 0,3-1 0,10 2-1,7-2 1,3-1-1,4 0 0,3 1 0,0-1 1,-1 0-1,1 0 0,-4-1 0,0 1 1,-3 0-1,0 2 1,-3-2-1,-3 0 1,-2-1-1,-1 1 1,-6 0 0,-6 1-1,-2 1 1,-5 0-1,-5 1 0,3 2 0,-7 0 1,-4-1-2,0-1 1,-1-3 0,-7-1 0,-2-2 0,-6-1 0,-3-1 1,-2-1-1,-3 2 0,-2-1 0,-5 2 0,-3 0 0,-4 1 0,-5 1 0,-5-1 0,-8 2 0,-5 0 0,-6 1 0,-6-1 0,-5 1-1,0 1 1,-1-1 0,0 1 0,0-3 0,0 1 0,4-2 0,2 1 1,5-3-1,2 0 0,5 0 1,3-2-1,6 1 1,3-1-1,5-1 0,1-1 1,1-1-1,0 0 0,-4 0 0,-3-2 0,-7 0 0,-1-2 0,-9 1 1,-6-1-1,-10 0 0,-6-1 0,-12 0-1,-8 1 1,-11 0-1,-7-1 0,-10-2 0,-6-3 1,-7-2-1,-6-3 1,-2-5-1,-3-3 2,-3-6-1,1 0-1,-1-5 0,1-2-1,-2-3 1,-1-6-1,-2-3 0,-4-3 0,-4-3 2,-7-1 0,-6-2 1,-5-1 0,-5 1 1,-2 3-1,-3 2 0,-1 3-1,-2 2 0,0 2-1,1 4 0,0 3 0,3 4 1,0 4 0,-2 4 0,2 5-1,1 4 1,-2 5 0,-1 4 0,-3 3-1,-1 1 1,-2 1-1,-5 1 1,-4 1-1,-5 0 1,-4 1-1,-5-1 1,-6 1 0,-6-1 0,-5-1 0,-7-2 0,-6-3-1,-8-2 1,-10-7 1,-6 2-2,-11-4 2,-10-2-1,-11-1 0,-11 2 0,-10-2 0,-11 2 0,-9 4-1,-13-5 1,-9 2 0,-11 3-1,-11-2 2,-10 4-2,-10 1 1,-8 4 0,-10 0 0,-7 5-1,-12 2 1,-8 3 0,-10 1 0,-5 1-1,-9 2 1,-3 2 0,-2 1 0,-1 1 1,2 4-1,4-1-1,7 1 1,3 0-1,9 0-1,2-2 1,5-1 0,5-1-1,5-4 1,1-1 0,8-2 0,4 0 1,5 0 0,8-2 0,6 3 0,5 0 0,9 0 0,5 3-1,-1-2 1,10 0 0,-1 1 0,2 0 1,6 2-1,3-1 1,4 1-1,6 1 1,9 1 0,2-1-1,6 1 0,4-1 1,3 0 0,2 0 0,4 4 0,-2-3 0,4 4 0,1 4-1,4-3 0,3 6-1,4-1 0,2-2-1,5-1 1,6 1 0,3-7 0,5-3 1,5 4 0,10-6 0,9 0 0,7 2-1,10 2-4,6 1-2,14 1-1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6T01:37:09.7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193 189 3,'0'0'8,"0"0"-1,0 0 1,0 0-1,0 0-1,0 0-1,0 0 0,0 0-1,0 0 0,0 0 0,0 0-1,0 0-1,0 0 0,0 0-1,0 0 1,-13 1-2,13-1 1,-11 0 0,11 0-1,-17 2 1,7-1 0,0 0 0,-1 2-1,0-2 1,1 2-1,0 0 1,1 0-1,9-3 0,-16 7 0,16-7 0,-12 6 0,12-6 0,-16 7 0,16-7 0,-13 8 1,13-8-1,-10 8 0,10-8-1,-10 7 1,10-7 0,0 0 0,0 11 0,0-11-1,11 8 1,-1-4 0,-10-4 0,22 12 0,-11-7 0,8 0 0,-6 0 0,2 2 0,0-1 0,1-1 0,-2 0 0,0 1 0,-2-3 1,0 5-1,0 0 0,-2-1 1,0 3-1,-10-10 1,14 17-1,-9-6 1,-1 4 0,-2-3 0,-2-3 1,-2 5-1,-3-5 0,-2 7 1,-1-7-1,-3 0 1,-2-1 0,0 1 0,-4-2-1,0-1 1,0-2 0,0 0 0,2-2 0,0 0 0,2-3 0,1 0 0,1-1 0,11 2-1,-16-5 0,6 1 0,10 4-1,-14-7 0,14 7-1,-10-8-1,10 8-3,-5-11-3,5 11-7,11-11-5,-11 11 2,20-23-1</inkml:trace>
  <inkml:trace contextRef="#ctx0" brushRef="#br0" timeOffset="1152">445 456 9,'-10'-7'10,"10"7"-1,-5-13 0,5 13 0,-5-15-2,5 15-1,-5-17-2,3 4 0,1 2-1,1-3-1,0 14 0,4-21-1,1 10 0,0-2 0,2 2-1,3 2 1,-1 1 0,0 1-1,2 0 1,-2 1-1,0 2 0,-9 4 0,17-5 0,-17 5 0,14 0-1,-14 0 1,14 3 0,-14-3 0,11 9 0,-11-9 0,13 13 0,-13-13 0,13 18 0,-13-18 0,13 18 0,-8-4 1,-1-4 0,-1 2-1,0 3 1,-2-2 0,-1 1 1,-1 0-1,-2-2 0,0-1 0,-1 1 0,-2-3 0,6-9 0,-16 16 0,7-9 0,-2 0 0,1-1-1,-1-1 1,0 0 0,0-2-1,0-1 1,1-1 0,1-1-1,9 0 0,-17-5 0,17 5-2,-10-14 0,8 5-3,1-7-4,3 1-5,3 0-3,1-5 1,3 0 0</inkml:trace>
  <inkml:trace contextRef="#ctx0" brushRef="#br0" timeOffset="2033">716 0 2,'-10'12'5,"10"-12"-1,-11 9 0,11-9 0,-9 9 0,9-9-1,-8 12 0,8-12-1,-8 17 0,7-7 0,1 1 0,1 4 0,-1 2 0,0 2 0,0 6-1,1 0 0,-1 3 1,0-1-1,0 6-1,-1-1 1,0 0 0,0-3-1,1-2 1,-2-3 0,2-5 0,-1 0-1,0-6 1,1-13-1,0 16 1,0-16-1,-1 9 0,1-9 0,0 0-2,0 0-6,0 0-3,0 0 0,0 0 0</inkml:trace>
  <inkml:trace contextRef="#ctx0" brushRef="#br0" timeOffset="2844">873 251 7,'0'0'7,"0"0"0,0 0-1,209 37 83,-200-50-89,0 2 0,-9 11-1,12-12-2,-12 12 0,0 0-4,10-6-5,-10 6-7,0 0 1,11-3-1,-11 3 1</inkml:trace>
  <inkml:trace contextRef="#ctx0" brushRef="#br0" timeOffset="4166">958 290 13,'-8'-9'8,"8"9"-1,0 0 1,0 0-2,-10-11-1,10 11-1,-10-5-1,10 5 0,-9-5 0,9 5-1,-10-5 1,10 5 0,0 0 0,-12-7 0,12 7 0,0 0 0,0 0-1,0 0 1,0 0-1,0 0-1,0 0 0,-7-10 0,7 10 0,0 0-1,0 0 1,0 0-1,0 0-1,0 0 1,0 0-1,0 0 0,2 12 0,-2-12 0,5 13 0,-5-13 1,10 20 0,-5-9 0,3 6 0,1 1 0,2 4 1,1 1-1,0-1 0,0 3 1,0-1-1,2 2 0,-3-6 1,1-2-1,-2-3 0,-3-1 0,1-5 0,-8-9 0,9 13 1,-9-13-1,0 0 1,0 0 1,0 0 0,0 0 1,11 2 0,-11-2-1,4-10 1,0 1 0,1-1-1,1-4-1,2-2 0,4-10-1,0 1 0,4-2 0,1-1-1,3-2 1,2 0-1,-4 1 1,4 0 0,0 8-1,-2-2 1,-1 5 0,-1 2 1,-6 5-1,-1 2-1,-1 3 1,-10 6 0,9-5-1,-9 5 0,0 0 1,0 0-1,-5 10-1,5-10-1,-9 12-2,9-12-5,-11 12-8,11-12 1,-9 12-1,9-12 0</inkml:trace>
  <inkml:trace contextRef="#ctx0" brushRef="#br0" timeOffset="5208">1383 356 1,'3'10'4,"-3"-10"-1,7 11 2,-7-11 0,15 11 1,-5-9 0,4-1 0,0-1 1,4-7-1,-1 4-1,3-5 0,0 1 0,-2-3 0,0 3 0,-3-6 0,-3 5 1,-12 8-2,16-12 0,-16 12-1,5-15 0,-5 15-1,-5-12-1,5 12 0,-10-13 0,10 13 0,-16-12-1,6 8 0,0 1 0,-1 1 0,-1 1 0,-1 1-1,1 1 1,0 1-1,-1 1 1,2 0-1,0 1 0,0 1 1,1 1 0,10-6-1,-18 11 1,18-11-1,-14 13 1,14-13 0,-13 16 0,13-16 0,-10 16 0,4-3 0,6-13 0,-7 22 0,2-6 0,2-1 1,1 1-1,2 3 0,0-3 0,2 0 1,0 4-1,4-5 0,0-1 1,2-1-1,1 1 2,3-2-1,1-2 1,4-2 0,1-3 0,5-4 0,4-2 0,2-3-1,1-4-2,3-3-3,1-4-1,1 1-4,-4-3-5,1 0-4,-4-5 0,-2 5 0,-2 0 1</inkml:trace>
  <inkml:trace contextRef="#ctx0" brushRef="#br0" timeOffset="6059">1816 467 6,'0'0'6,"0"0"1,-5 12-1,5-12 0,3 9 0,-3-9-1,0 0 0,15 7 0,-5-6 0,1-1 0,1-1 0,1-2-1,1 1-1,-4-3 0,3 1 1,0-2 0,-2 0 0,-1-3-1,-2-4 1,-4 4 0,1-3-1,-4-3-1,0 2 0,-5-1-2,0 2 1,-2-1-1,6 13 0,-15-17 0,5 9-1,10 8 0,-19-4-1,7 4 1,-2 2-1,-1 7 1,-1-2-1,0 4-1,-1-4 1,3 6 0,-1-1-1,4 2-2,0-3 1,11-11-1,-11 19 0,11-19-1,1 16 0,-1-16 0,10 5 1,0-6 0,0-7 1,2 0 1,3-5 1,-1-3 1,3-4-1,-1-2 2,0-2 0,-2-2 0,1 0 1,1-3 1,-4 0 0,1 0 2,-4-2 0,-1 1 3,-2 4-1,1 0 1,-4 4 0,-3 3-1,0 4-1,-1 3 0,1 12-1,-1-13-3,1 13 0,0 0-1,0 0 0,0 0 0,-11 18 0,5-6-1,3 3 1,-2 3 1,2 4 0,-2 3-1,3 2 1,2 2-1,0 5 1,0 3 0,-1 3 1,1 0-1,-1 3 0,1-3 0,0 1 0,3-2 0,0-4 0,3-3-1,-3-7 0,4 0-1,-4-9-5,4 2-11,-4-7 0,-3-11-1,-11 7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6T01:37:20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0 546 3,'0'0'5,"10"0"0,-10 0-1,0 0 1,10 0-1,-10 0 0,11 0 1,-11 0-2,17 1 1,-8-1-1,4 1 0,-1-1 0,2 0-1,1 1 1,2-1 0,2 0-1,3 0 0,-2 0-1,0 0 1,0 0-1,-1 1 0,-2-1-1,-3 1 1,-5 0-1,-9-1 0,13 2-2,-13-2-2,0 0-2,0 0-5,0 0-1,0 0-1,0 0 0</inkml:trace>
  <inkml:trace contextRef="#ctx0" brushRef="#br0" timeOffset="471">34 399 5,'0'0'7,"0"0"-4,0 0 0,0 0 1,0 0 1,0 0 0,11 3 2,-11-3-1,14-2 0,-2-1-1,1 1 0,2 0-2,2 0 0,3 0 0,-1 2-1,1-1-1,2 1 1,-2 1-1,-2 0 0,0-1 0,-1 1 0,-3 0-1,0-1 1,-4 0 0,-10 0 0,14 1-1,-14-1 0,0 0 0,0 0-1,10 1-2,-10-1-3,0 0-5,0 0-3,11-4-1,-11 4 1</inkml:trace>
  <inkml:trace contextRef="#ctx0" brushRef="#br0" timeOffset="1012">878 69 2,'0'0'9,"0"0"0,-4-12-2,4 12 0,0 0-1,0 0 0,0 0 0,0 0-1,-6-9-1,6 9 0,0 0-1,0 0-1,-12 3 0,12-3-1,0 0 0,-6 11 0,6-11 0,-5 19 0,5-4 0,0 3-1,-1 5 1,2 5-1,-1 5 1,-1 6 0,1 0 0,-3 10-1,2 3 0,-4 3 1,3 2 1,-5 1-1,3-1 0,4 8-10,-11-15 2,12 4 0,-12-20 0,13 6 0,-11-22 0,12 8 1,-3-26 0,-8 12 9,8-12-3,0 0-4,-3-23 1,0-3-2,-1-3-1,-2-8-3</inkml:trace>
  <inkml:trace contextRef="#ctx0" brushRef="#br0" timeOffset="1573">589 439 5,'0'0'4,"0"0"-1,12-5 0,-12 5 1,9-4 0,-9 4 0,14-7 0,-4 5 1,1-3 0,3 1 0,3-1 0,2-1-1,3 1 0,0 0-1,5 0-1,1 0 1,2 1-1,-2-1 0,0 0 0,-5 2 0,-2 1 0,-4-1 0,-3 3 0,-14 0 0,12-1 0,-12 1 0,0 0 0,0 0 0,0 0-1,0 0 1,0 0-1,0 0 0,0 0-1,0 0-2,0 0-2,0 0-5,0 0-5,16-2-2,-16 2 0,18-11 0</inkml:trace>
  <inkml:trace contextRef="#ctx0" brushRef="#br0" timeOffset="2304">1168 260 2,'-11'-7'7,"11"7"0,0 0 0,0 0 0,0 0-1,-4-9 1,4 9-2,0 0-2,0 0 1,0 0-2,8-9 0,-8 9 0,14-5 0,-3 3-1,1 1 0,2 2 0,-1 0-1,4 3 0,-3 1 0,2 1 0,-1 3 0,0 2 0,-1 1 0,1 2 0,-2 2 0,-1 1 0,-2 1 0,-2 0 0,-2 4 0,-2 1 0,-2 2 1,-2-3-1,-2 1 1,-1-1-1,-1-1 1,-2-2-1,0-3 1,-1-5-1,-2 0 0,-1-4 1,-2-2-1,-3-2 1,0-3 0,-2-1 0,-1-1-1,0-2 1,1-2 0,1-2-1,2-1 0,5 0 0,5-5 0,5-4-1,5 1 0,6 2 1,4-2-1,3 3 0,1-1 1,2 3 0,-1 4-1,-2 6 1,-1-1 0,-3 3-1,-1 1 0,-2 1-1,-1 2-5,-11-4-5,13 8-1,-13-8 0,0 0 0</inkml:trace>
  <inkml:trace contextRef="#ctx0" brushRef="#br0" timeOffset="3045">1522 10 4,'11'-11'8,"-11"11"-1,0 0-2,0 0 0,0 0 0,-5 10-1,5-10-1,-9 13 0,9-13 0,-8 19 0,7-8 0,1 3 0,2 1-1,5 4 0,-4 4 0,7 4 0,0 3-1,0 3 0,1 2 0,-4 2 0,-1 2 0,-2-1 0,2-7 1,-7 1-1,0-2 1,-1-6 0,-1-3 0,1-4-1,0-6 2,2-11 0,-4 15-2,4-15-2,3-10-4,-3 10-3,8-19-6,-1 4 0,1-3-2,2-1 1</inkml:trace>
  <inkml:trace contextRef="#ctx0" brushRef="#br0" timeOffset="3545">1941 218 5,'0'0'10,"0"0"-2,0 0-1,0 0-1,-16-1-1,7 6-2,-3 1-1,-2 1-1,-1 2 1,0-1 0,-1 2 0,0-1 0,0 1 0,1-1 0,2 0 0,2-2 0,11-7-1,-13 15 1,13-15-2,5 10 1,-5-10 0,20 8-1,-4-3 1,5 0-1,0 1 1,3 0-1,1 2 1,-2 3-1,-2 0 0,-3-2 0,-2 4 0,-6 4 0,-2-6 0,-5 6 0,-3-1 2,-3 0-1,-2-1 1,-4 4-1,-4-4 1,-2-5 0,-4 6 0,-2-7 1,-3-2-2,-2-1 0,0-2 0,0-3 0,3-1 0,1-2-1,4-2 1,2-2-2,6-1 0,10 7-2,-7-25-4,12 13-3,3-3-4,8-3-1,4 1-1,4-1 2</inkml:trace>
  <inkml:trace contextRef="#ctx0" brushRef="#br0" timeOffset="4186">2195 416 0,'0'0'7,"11"3"0,-11-3 0,0 0-4,10 0 0,-1-1 1,-9 1 1,21-5 1,-10 2 0,6-3 0,-5-1-1,7 1 0,-8-2-1,1 0-1,-3 0-1,-9 8 0,15-16 0,-15 16 0,6-17-1,-6 17 1,-3-16-1,3 16 2,-13-16-2,4 9-1,-3 2 1,-8 1-1,2 2 0,-1 3 0,-3 2-1,-2 1 0,1 2 1,-1 2-1,2 0 1,5 3-2,-4-1 2,4 2 0,1-2 0,4 1 0,2 2 0,2-2 0,4-1 0,3 3 2,2 3-1,2 0 0,3 2 0,3 1 0,1-2 0,0 2 1,3 3-1,0-5 1,-1-2 0,3-2-1,2-1 1,2-2 0,1-3 0,4-2 1,1-2-1,3-4 1,5-4-1,0-1 1,-2-2-1,0-1-1,-2-1 0,-2 3 0,-5-1-1,-5 2 0,-3 1 0,-5 3 0,-9 2-1,0 0 0,0 0 0,0 0 0,0 0 0,0 0-1,-12 17-2,0-10-7,1 4-8,-3 2 0,-1 0 0,-3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22:29:04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8,'10'4'26,"-10"-4"-2,0 0-15,0 0-2,0 0-1,0 0 0,0 0-4,0 0-2,0 0 1,0 0-1,0 0 0,0 0 0,14 13-1,-1-11-5,0-4-2,9-2-7,0 2-11,4-9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7:12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1042 4,'0'0'4,"-2"-10"-1,2 10 0,0 0-1,0 0 0,0 0-1,0 0-1,1 11 0,-1-11 0,0 0 0,5 14 0,-5-14 1,4 12 0,-4-12 1,1 16-1,-1-7 1,-2 1 0,1 0-1,-1 1 1,-1 0-1,2 2 0,0 0 0,2 2 0,-1 0 0,0 2 0,-2-2-1,3 1 2,-2 1-1,2-1 0,-1 0 0,0-1 0,1-1 1,3 0-1,0-1 0,1-1 0,1 1-1,0-3 1,3-1 0,-9-9 0,19 16 1,-8-10 0,1-1 1,1-2-1,5 1 0,3-3 1,3 2-1,5-2 0,-1 2-1,10-2 0,2 2-1,1 2 0,5-1 0,2 3 1,4-4-1,4-3 0,7-1 1,-2 1-1,2-2 1,5-5 0,2 4 0,0-3-1,2 3 1,0 3-1,1 1 0,1 5 0,1-2 1,-5 5-1,4-4 0,0 5 0,0 0 0,2 1 0,-2 0 1,3-4-1,2 1 0,4-2 0,1 2 0,2-6 1,4 0-1,5-2 1,4-1 0,3-2-1,1-6 3,4 5-3,1-4 2,1 3-1,-3-3 0,-5 2 0,-3-2 0,-4-1 0,-2 6 0,-4-6 0,-4 5 0,-3-4 0,-3 3-1,-4-2 1,-3 2-1,-4 2 1,-6-2-1,-2 1 0,-4-1 0,-6-1 0,-4 1 0,-3 0 0,-5 0 0,-3 2 1,-3-1-1,-7 2 0,-3-1 0,-3 2 0,-2 0 0,-3 1 0,-1 1 0,-1 0 0,-1 1 0,0 0 0,-1 0 0,0 0 0,-9-2 0,16 5 0,-7-2 0,-9-3 0,19 7 0,-6-3 0,2 3 0,0-2 0,2 1 0,0-2 0,0 1 1,-2-3-1,0 2 0,-3 2 0,-2-3 0,0-3 0,-10 0 0,15 2 0,-15-2 0,17 0 0,-17 0 0,16-6 1,-6 5-1,-10 1 0,14 1 0,-14-1 1,9 0-1,-9 0 1,0 0 0,0 0 1,0 0-1,0 0 0,0 0 0,10-10 0,-7 1 0,0-1-1,1-6 0,2 0 0,3-7 0,-2-2 0,3-2 0,3-3-1,-3 0 1,3-4 0,0 0 0,-2-2 1,0 0-1,0-1 0,-3 2 0,-3 0 1,4 1-1,-5 2 0,-1 2 0,1 6 0,-2 2 1,0 2-1,0 5 0,-1 2 0,-1 4 0,0 0 0,0 9 0,-4-15 1,4 15-1,-6-12 0,6 12 1,-8-13-1,8 13 0,-14-13 1,14 13-1,-10-11 0,10 11 0,-9-10 0,9 10 0,-13-12 0,10 1 0,-4-1 0,0-3 0,-3-5 0,0-4 0,-6-6 0,1-3 0,0-5 0,-2 0 0,-1-1 1,1 1-2,1 3 2,2 4-1,1 2 0,0 4 0,0 1 0,2 0 0,-2 1-1,-2 1 1,0 1 0,-1 0 0,-1 2-1,1 0 1,-1 4 0,1 3-1,-3 3 1,0-1-1,-4 4 0,-5 0 1,-2 1-1,-7 1 1,-5 1-1,-3 0 1,-5 0 0,-5 2-1,-4 0 1,-4-2 0,-4 4-1,-1-1 1,-3 2-1,-5-2 1,-2 1-1,-2 0 1,-4-1-1,-3 0 1,-3 0 0,-1 0-1,-4-1 1,-3 0 0,-4-1 0,-5 2-1,-1 2 1,-5-2 0,3 1 0,-1 0 0,1 0-1,-1 0 1,4 0 0,4-2 0,-1-1 0,10 0 0,-3-2 0,0 0 0,1 1 0,2-1 1,2 0-1,-3 1 0,10 0 0,-3 1 0,3 0 0,2 1 0,2 1 1,6 1-1,1 1 0,9 1 0,1 2-1,-3 1 2,6 1-1,9 1 0,4 0 0,3-1 1,4 1-1,3-1 0,3-1 1,12 1-2,2-2 1,1-1 0,4 0 0,2-1 0,5-1 0,9-2 0,-14 4-1,14-4 1,-13 3 0,13-3 0,0 0-1,-13 6 1,13-6 0,-13 5 0,13-5 0,-15 13-1,5-3 2,0 1-2,-1 4 2,-1 1-2,2 7 1,-2 1 0,-1 6-1,1 8 1,-1 5 0,-1 5-1,3 7 1,-2 5 0,3-1-1,1 7 1,2 1 0,5 1 0,0-1 0,3-2 0,3-2 0,3-4-1,0 3 1,3-11 0,0-4 0,4-5-1,0-7 1,3-4 0,1-6 0,-3-3 0,2-6 0,-3-2 0,-1-3 0,-3-3 0,-1-2 1,-9-6-1,9 8 0,-9-8 0,0 0 1,0 0-1,0 0-1,0 0 0,0 0-5,10 0-8,-10 0-1,11 2-2,-11-2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8.12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6548 5102 5,'-18'10'6,"9"-4"1,0 0-2,-1-1 0,10-5-1,-14 8 0,14-8-1,0 0-1,-9 9 0,9-9-1,0 0-1,0 0 0,0 10 0,0-10 0,5 11 0,-5-11 0,10 18 0,-5-6 0,1 2 0,-1 4 1,-2 1 0,-3 0 0,-4 0 1,-3 0 0,0-2 1,-3-4 0,0-3 1,-1-3-1,0-5 0,0-2-1,-1-4 0,1-3-1,-1-1 0,1 0 0,-1-3 0,3 1-1,1-1 1,2-2-1,6 1 0,2-2-1,1 2 0,6 1 0,2-1 0,1 3 0,2 1 0,2 3 1,-1 3 0,2 3 0,0 2 0,-2 3 0,0 2 0,-2 1 1,-3 2 0,-2 0 0,-4 1 1,-4 0 1,-5-1 0,-3 0-1,-3-3 2,-4-2-1,-1-3-1,-2-1-1,-1-4-1,-1-1 0,2-3 0,1 0 0,0-3 0,5 0-1,3-1 1,2-3-1,7-1 0,7-3 0,5 0 0,5-2-1,5-1 1,4 3-1,1 1 0,1 3 2,-1 8-1,-1 2 0,-5 8 0,-2 3 0,-5 5 1,-3 5-1,-4 4 1,-4 0 0,-1 2 0,-4-2 0,0-2 1,-2-4 0,0-3 1,4-13-1,-8 11 0,8-11 0,-12-9-1,6-1 2,-2-2-2,-1-1 0,0-3 0,1 2-2,0-2 2,1 4 0,3 0-1,1 2 0,3 10 0,2-15 0,-2 15-1,12-9 1,-12 9 0,18-5 0,-7 6 1,1 4-1,0 0 2,-2 5-1,-1 0 1,-5 4 1,-2 1 0,-6 4-1,-3-4 2,-4 1 0,-4-2-1,-3-2-1,-1-2 1,-3-3-1,2-3-1,1-4 0,1-1 1,5-2-1,-1-1 0,5-1 0,9 5-1,-10-15 1,10 15-1,1-15 0,-1 15 0,10-17 0,0 11 0,1-1 1,3 3-1,0 1 1,0 3-1,1 2 1,-4 2 0,0 0 0,-11-4 1,14 11 0,-14-11 0,1 15 1,-1-15-1,-13 13 1,2-8-1,-5 0 1,-1-1-1,-3 0-1,-1-2 0,-1-2 0,-1-2 0,3 0 0,4-4 0,2 1 0,4-1-1,4-3 0,5-2 0,4-1 0,5 0 0,6-1-1,1 1 1,3 0 0,3 3 1,2 3-1,-1 3 0,-1 4 1,-2 2-1,-2 3-1,-3 2 2,-1 1-1,-5 1 1,-4-1 1,-3 3 1,-3-3 0,2-9-1,-19 17 1,4-11 0,-2-1-1,-6-1-1,-3-1 0,-1-2 0,-3-2 0,-2 0 0,2-1 0,-1-2 0,2 1 0,3-1 0,3-1 1,3-1-1,4 1 1,5 0-1,1 1 0,10 4-1,-9-5 0,9 5 0,0 0-1,0 0 0,11-7 1,-11 7-1,19 2 0,-6 1 1,2-1 1,2 3 0,-3 0 0,3 2 0,-4-2-1,1 1 1,-3-1 0,-2-1 0,-9-4 1,10 4 0,-10-4 1,0 0-1,0 0 0,-8-12 0,-1 5 0,-6 0-1,0 0 1,-5-1-2,-1-1 1,-3 1 0,-2 1 0,3-1 1,2-3 0,4 3-1,1-1 1,5 1 0,1 0 0,10 8-1,-8-13-1,8 13 0,0 0 0,9-11 0,0 10-1,0 1 0,4 1 1,1 3-1,1 3 0,0-1 2,2 3-1,-3 1 0,-1-1 1,-2-1-1,-1 1 1,-10-9 0,14 12 0,-14-12 1,0 0 0,0 0 1,0 0-1,0 0 1,0 0-1,-18-15 0,6 6-1,-3-1 0,-4-3 0,0 1-1,-2-1 2,4 2-2,-1 0 1,3 0 0,2 2-1,6-1-1,7 10 0,-1-13 1,1 13-1,12-9 0,1 7 1,3 2-1,2 5 1,1 4 0,0 2 0,1 3 1,1 5-1,-3 0 1,-2 1-1,-2 1 2,-2-3-2,-2-3 2,-3-2 0,-4-3 0,-3-10 1,0 0 0,0 0 0,-15 2-1,4-8 0,-2-4 0,-3-3-1,0-1-1,-2-2 0,1-1 0,-1 1 1,4-2-2,0 1 1,7 3 0,3 1 0,4-1-1,4 4 1,-4 10-1,21-16 1,-7 13 0,6 3 0,-1 4 1,1 2-1,2 5 1,-2 0 0,1 4 0,-3-3 0,-4 2 0,-2-4 1,-12-10 1,14 15 1,-14-15 0,0 0 0,0 0-1,-12 1 1,1-8-2,0 1 0,-4-3-2,1-1 0,-3 0-1,2 1 1,-1-1 0,3 2 1,2 3 0,0 2-1,11 3 1,-12-3-1,12 3 0,0 0 0,-1 10-1,1-10 1,11 17 0,-3-8-1,4 2 2,-1 0-1,3 1 1,-2-2 0,0 2 0,0-3 0,-12-9 1,14 15 1,-14-15 0,3 12 0,-3-12 1,-11 6-1,0-4 1,-2-2-1,-3 0-1,-1-2 1,-1-1-2,0-4 0,0 2 0,1-2 0,2 1 0,3-1 0,12 7-2,-11-13 1,11 13 0,6-11-1,-6 11 0,21-7 1,-6 6-1,1 3 1,2 1 0,-1 6 1,-1 1-1,0 3 1,-2 0 0,-2 1 0,-1-1 0,-3-2 0,-1-2 1,-7-9-1,9 12 2,-9-12 0,0 0 0,0 0 1,0 0-1,-4-16 1,-1 6-1,0-4-1,0 3-1,-1-4 0,-1 4-1,1 1 1,6 10-1,-11-13 0,11 13 0,-10 3-1,10-3 1,-11 14 0,11-14 1,-7 19-1,5-10 1,0 2 0,2-1 0,0-10 0,1 12 0,-1-12 1,0 0-1,4 9 1,-4-9 0,0 0 1,0 0-1,0 0-1,-10 1 1,10-1-1,-12 0 0,12 0-1,-10 0-2,10 0 1,0 0 0,0 0 0,10-7 0,3 2 0,4-2 1,3-4 0,4 2 1,1-3 0,-3 2 0,1 0 1,-4 3-1,-4-1 0,-3 5 0,-12 3 0,11 3 1,-11-3-1,-4 18 0,-5-4 0,-4 2 1,-2 2-1,-4 1 1,-3 1 0,3-4 0,-1 0 0,1-4 1,5-2 0,4-4-1,10-6 2,-12 6-2,12-6 0,3-11 0,5-2-1,2-3 0,3-4 0,5-2 0,1 0 1,-2-1-1,3 2-1,-5 6 1,0 2-1,-15 13 0,14-10 0,-14 10 1,-1 11-3,-5 1 3,-5 4-1,-2 2 1,-3 1 0,0 2 0,-2-1 1,0-5 1,4-1-1,0-6 1,5-3-1,9-5 1,-14 1-2,14-1 1,-6-11-1,6 11 0,-2-15-1,2 15 0,1-16 0,-1 16-1,3-15 1,-3 15-2,7-9 1,-7 9-1,12-5-1,-12 5-4,15 4-6,-15-4-12,15 9 2</inkml:trace>
  <inkml:trace contextRef="#ctx0" brushRef="#br0" timeOffset="27510">6016 5021 16,'-9'-2'11,"9"2"-1,0 0-1,0 0-2,-11-8-1,11 8-1,0 0-1,-10-10-2,10 10 0,0 0-1,-5-10 0,5 10 0,0 0-2,0 0 0,0 0 0,0 0 0,0 0-1,15 15 1,-9-6-1,0 4 1,1-1 0,-2 1 2,0 1 1,-4-2 0,-1 1 1,-4-2 0,-1-2 1,5-9 0,-11 15 0,11-15 0,-12 6-1,12-6-1,-12-8 0,7-2 0,2-2-1,-1-4 0,1-2 0,2-2-1,2-1 0,2 1 0,1-1-1,2 3 0,2 1-1,2 6 1,-1 1-1,0 5 0,1 4 0,2 4 0,-3 4 0,2 4 0,-3 2-1,-1 4 2,-2 0 0,1 2 1,-6 1 1,-5-3 0,0 2 1,-3 0 0,-1-4 0,-3 0 0,1-5 0,-3 0 1,3-3-1,0-1 0,0-6 0,1-6-1,10 6 0,-14-23-1,9 5 1,4-6-2,2 0 1,4-3-2,-1-1 1,3 1 0,1 3 1,2 3-1,-1 4 0,-1 5-1,-8 12 0,16-11 0,-16 11 0,17 9 0,-10 2 0,1 4-1,-2 4 2,-1 0 0,-2 5 0,-3-1 1,-1-2 0,-3-3 1,-1 1 0,-3-3 0,-1-2 2,-1-3-1,1-3 0,9-8 0,-17 4-1,8-5 0,-1-7 0,2-3 0,1-5 0,0-3-1,1-3 1,-2 1-1,3-1 0,0-2 1,2 0-1,1 3 0,1 0 0,2 3-1,0 2-1,2 5 0,1 0 0,-4 11-1,11-8 0,-11 8 0,14 9 0,-8 2 1,-1 5 1,0 0-1,0 5 1,-3 0 1,-2 0 0,-2-1 1,-2 0 1,-2-6 0,1 0 1,-3-5 1,-2-3-1,0-4 0,-1-3-1,-1-4 0,0-2-1,0-6 0,-1-2 0,2-5-1,0-3 0,3-1 0,3-3-1,2 0 0,2 0 0,3 4 0,1 1-1,3 5 1,1 2-1,-7 15 1,18-12-1,-8 13 0,2 4-1,0 3 1,0 4 0,0 2 0,-2 4 1,-1 0-1,-3 2 1,-2-1 1,-4-1 1,-3-1 0,-1-1 1,-5-3 0,-1-2 1,-2-3-1,-3-2 1,0-4-1,-3-2-1,2-4-1,-4-5 1,2-1-1,2-6 0,0-1-1,3-5 0,2-3 1,3 0-1,3 2 0,3-1 0,3 1-1,1 2 1,4 4 0,0 3-1,6 4 1,-1 2-1,4 2-1,-1 4 0,2 4 1,-1 4-1,0 2 1,-2 4 0,-3 3 1,-1 2 0,-5 4 1,-2 1 0,-3 1 1,-2 0 0,-3 0 0,-2-2 1,1-2-1,0-4 0,1-5 1,6-10 0,-10 13 0,10-13 0,0 0-1,-5-15 0,6 4 0,1-1-1,1-2 0,2-1-1,0 2 0,-1 2 0,-4 11-1,11-5 1,-11 5 0,10 16 0,-8 1 0,0 4 0,0 2 1,-1 0-1,0-2 1,-1-3 1,1-4 0,-2-3 1,1-11 0,0 0-1,0 0 0,-13-18 0,6 2 0,-3-3 0,-2-2-1,-1-6-1,-1 0 1,-1 0 1,2 2 0,0 2 0,2 3 1,3 0-1,0 3 0,3 5 1,3 3-2,2 9 0,3-12-2,-3 12 1,15 1-1,-5 8 1,3 4 0,2 3 0,1 5 0,1 3 0,0 4 0,-2 2 0,-1-1 0,-3-2 1,-2-2-1,-2-1 1,-2-5 1,-2-1 1,-3-5 1,-2-3 1,2-10 0,-12 7 0,2-10-1,-3-6 0,-2-4-1,-4-6 0,-1-5-1,-2-6-1,0-5 1,1-2-1,1-2 1,2 0-1,4 2 0,2 3 0,4 3-1,2 4 1,2 5-1,4 6-2,3 4 1,0 3-1,-3 9 0,17-4-1,-5 9 0,0 3 1,5 5 1,-1 1 0,2 7 1,0 2 0,-1 3 1,0-1 0,-3-1 0,0-2-1,-5-2 2,-1-5 1,-3-4 0,-5-11 1,0 0-1,0 0 0,-17-7 1,3-6-1,-1-6 0,-5-1-2,-1-6-1,-2-2 0,1-2 1,1 0 0,2 0 0,1 0 1,4 2-1,1 2 1,5 1 0,3 6-1,1 3-1,2 4 0,3 1 0,-1 11-1,10 1-1,-10-1 1,19 18-1,-7-3 1,3 7 1,0 2-1,4 5 1,-3-2 0,0 0 1,-2 3-1,-1-6 2,-3-4-1,-2-3 1,-2-4 3,-6-13 0,3 12 2,-3-12-2,-11-8 0,0-4 0,-3-3-1,-2-3-1,-4-5-2,-2-3-1,0-4 0,-1-2 1,1-1-1,4 1 1,0 1 0,4 1 0,2 3 0,4 4-1,2 6 0,4 8-1,2 9-1,0 0 1,11 2-1,-1 14 0,1 1-2,2 11 2,2 5 1,-1 7 0,1 2 1,-2 5-1,0-4 1,-3-1 1,-1 0 0,-3-7 0,0-7 0,-1-4 1,-3-8 2,-1-7 0,-1-9 0,0 0 0,-11-8 1,5-11-2,-2-4 1,0-7-2,-4-4-1,1-6 0,-2-5 0,1 1 0,1-1 1,-2 3 0,2 2 0,-1 4 0,3 3 0,0 6 0,2 5 0,1 7-2,2 2 0,4 13-1,-5-9-1,5 9 1,3 13 0,2-1-1,1 4 0,4 8 0,-1 0 2,5 8 0,-2 2 0,2 1 1,-2 1-1,-2-1 0,-1-4 1,-3-4 0,-3 0 1,-2-11 2,0-3 0,-1-13 1,0 0-1,-15-10 0,8-5 0,-2-10 0,0-6-1,-4-7-1,1-5 0,-1-3-1,1-4 1,0-1 0,1 1 0,0 1 1,2 2-2,-1 3 1,3 2 0,-1 4-1,2 6 1,-2 3-1,3 4 1,0 5-1,1 4 0,1 6-1,3 10 0,-3-13-2,3 13 1,0 0-1,0 0 0,8 18 0,-4-6 0,3 7 0,-1 2 2,1 1 0,0 5 1,-2 0-1,0-1 1,0 0 0,0-1 0,-1-3 0,-2-4 0,1-1 0,-1-5 1,-2-12 2,1 13 0,-1-13 0,0 0 0,-11-22 0,6 5 0,-2-5 0,0-7-2,-1-6 0,0-2-1,1-2 0,1 0 0,0 1 1,0 0-1,-1 5 0,2 2 1,-1 4-1,2 5 1,0 4 0,0 6-1,0 2 0,4 10-1,-3-10-1,3 10 0,0 0-1,5 13 1,-1-2 0,1 4 0,1 4 0,1 3 2,2 5 0,-2-1-1,1 1 1,-1 1 0,1-4-1,-3-4 1,-1-3 0,-1-5 1,-3-12 1,3 12 0,-3-12 0,-5-12 0,0-2 0,-3-4 1,-1-5-1,-2-3-1,-3-3-1,-1-4 1,-4-1-1,3 0 1,-2-2-1,3 2 0,0 2 1,2-1 0,1 4-1,3 6 0,4 4 0,0 4 0,1 4-1,4 11-1,-6-12 0,6 12-1,0 0 0,6 9 1,-6-9-1,11 18 1,0-6 0,1 2 1,2 0 1,2-2-1,0 1 0,1-1 1,-1-1-1,0-3 0,-5-2 1,1-1 0,-12-5 1,12 4 0,-12-4 0,0 0 0,-5-14 1,-1 5-1,-4-3 1,-1-2-1,-3-1-1,0-1 0,-3-2 0,0 1 0,0-1 1,1 0 0,1 4-1,2-1 1,1 4-1,2 0 1,10 11-1,-12-12-2,12 12 0,0 0 0,0 0 0,0 0 0,1 14 0,4-4 0,3 3 0,1 3 2,3 2-1,0 2 1,3 1-1,-4 0 1,3-3-1,-6 2 1,2-4-1,-5-3 1,-1-3 1,-4-10 0,2 12 1,-2-12-1,0 0 0,-7-10 1,-2-1-1,2-2 0,-5-5 0,0-3-1,-5-2 1,-1 0-1,-2-1 1,-1 0-1,2 3 1,-1 4-1,2-2 1,1 6-1,4-1 0,1 5 0,12 9-2,-12-11 1,12 11-1,0 0 0,0 0 1,9 1-1,-9-1 0,17 13 1,-6-2 0,0 2 1,2 1 0,0 3 0,0 0 0,-1 1 0,0 0-1,1-1 1,-2-1-2,0-2 2,-3-3 0,-8-11 0,11 12 2,-11-12 0,0 0-1,0 0 1,2-13 0,-6 0-1,-2-2 1,-1-5-2,-3-1 1,-1 0-2,-1-3 1,-2 2 0,2 2 1,-2 2-1,3 2 0,2 3 0,0 1 0,3 3-1,6 9 1,-7-10 0,7 10-1,0 0 1,0 0-1,0 0 1,0 0-1,0 0 0,0 0 0,0 0 0,0 0-1,11-11 1,-11 11 0,12-4-1,-12 4 1,13-8 1,-13 8-1,9-10 1,-9 10 1,7-10-1,-7 10 1,0 0-1,0 0 2,1-9-2,-1 9 0,0 0 0,0 0 0,0 0 0,-11 7-2,11-7 2,0 0 0,-12 8 0,12-8 2,0 0-2,-10 7 2,10-7-1,0 0 0,0 0 0,-2-10 0,2 10 0,1-10 0,-1 10 0,1-10 0,-1 10-1,-1-10 1,1 10-1,0 0 0,0 0 0,0 0 0,0 0 0,-2-9-1,2 9 1,0 0 0,0 0 0,0 0 0,0 0-1,0 0 0,0 0 0,0 0-1,2 14 1,0-1-2,-1 1 0,3 6 1,0 3 0,0 3 0,2 2 1,0 2 0,2 1 0,0 0 1,1-1-1,1-1 1,1 0 0,-1-4 0,3-1 0,2 2 0,-1-4 0,1 1 0,0-6 1,0 4-2,0-2 1,0-3 0,-1 0-1,-4-7 1,2 2 0,-12-11 0,17 15-1,-17-15 1,10 4 0,-10-4 1,0 0-1,0 0 1,0 0 0,0 0-1,3 10 1,-3-10-1,-4 11 1,4-11-1,-6 12 0,6-12 0,-7 15 1,7-15 1,-6 9 0,6-9 0,0 0 0,0 0-4,-10 6-15,5-18-7,6 3-1</inkml:trace>
  <inkml:trace contextRef="#ctx0" brushRef="#br0" timeOffset="33649">4976 2944 11,'-7'-17'8,"2"1"-1,-1-3 1,0 2-2,1-2 1,0 1-2,1 5 0,0 2-1,0 1-1,4 10 0,-6-12 0,6 12-2,0 0 0,0 0-1,0 0-1,0 0 0,0 0 0,7 15-1,-3-4 1,1 1 0,1 5 1,0 1 0,0 3 0,1 2 0,-3 0 0,0 0 0,-1 4 1,-1-3-1,-2-1 0,0-2 0,-1-4 0,-1-3 1,1-3 1,1-11 1,-4 12-1,4-12 1,0 0 0,-13-7 0,8-2 1,-1-4-1,0-2-2,-1-6 0,-1-2-1,2-2 1,0-6-1,0 3 0,2-1 0,1 2 1,-1 1-1,1 4 0,2 1 0,0 4 0,1 4 0,0 4-1,0 9 0,0-15 0,0 15-1,0 0 1,0 0-1,10 4-1,-10-4 2,8 17-1,-3-3 1,2 3 0,0 3 0,2 1 0,-1-1 0,-1 0 0,1-1 0,-2-3 0,-1-1 1,-2-5-1,-1 0 1,-2-10 0,2 12 0,-2-12 1,0 0 0,0 0 0,0 0 0,-8-10 0,4-1 0,-2-2 0,-2-5 0,-1-1 0,1-2-1,-1-3 0,2-3 0,0-1 0,1 0-1,2 0 1,1 3-1,1-1 0,1 3 1,1 3-1,-1 5 1,2 3 0,-1 12-1,1-14 0,-1 14-1,0 0-2,0 0-3,3 11-17,5 2 0</inkml:trace>
  <inkml:trace contextRef="#ctx0" brushRef="#br0" timeOffset="35281">5142 3143 3,'0'15'6,"0"-15"2,0 0-1,0 0 1,-12-4 0,7-5 0,0-3-1,-2-2-2,-3-4-2,2 0-1,-1-4 0,0 0-1,0 1 0,1 3 0,0 0 1,-1 4-1,4 2 1,1 3-1,4 9 0,-7-9-2,7 9 1,0 0-1,3 9 0,-3-9 0,6 19 0,-1-5 0,1 3 0,1 0 2,-2 4 0,0-2-1,-2 1 1,1-1 0,-1 0 0,-1-4 0,0 0-1,1-6 1,-3-9-1,3 13 1,-3-13 0,0 0 1,0 0-1,0 0 0,6-13 2,-6 2-2,0-5 1,-1-1-1,0-3 0,-2 1 0,0-2 1,-1 3-1,-1 2 1,2 4-1,-1 3-1,4 9 0,-4-12-1,4 12-1,0 0 1,0 0 0,0 0-1,7 11 1,-3 1 0,-1 1 1,3 4 0,-2 3 0,0 2 0,0-1 1,-3 2-1,1-2 1,-1-4-1,-2 0 1,0-6 1,0-1 0,1-10 1,0 0 0,-13 6 0,13-6 0,-20-19 0,9 6 0,-5-5-1,-3-3-1,0-2 0,0-1-1,-2-4 0,3-1 0,0 1 1,3-3-1,1-1 1,5 2-1,2 0 1,3 1-1,2 3 0,3 2 0,1 3 0,1 6-1,1 1 0,0 5 0,-4 9 0,12-8-1,-12 8 1,15 8 0,-7 2-1,0 5 1,2 2 1,-2 2-1,0 2 1,0 1 0,-1 0-1,-2-1 1,-1-4 0,-1-2 0,-1-5 1,-1 0 0,-1-10 0,0 0 1,0 0-1,0 0 1,-12-18-1,7 0 1,-1-4-1,-2-5-1,0-4 1,1-3 0,-3-2 0,4 5 0,-1 2 0,1 4-1,0 4 1,1 4 0,1 5-2,4 12 0,-2-12 0,2 12 0,0 0-1,10 3 1,-3 8-1,0 3 1,3 5 1,1 5-1,-1 3 1,-1 2 0,1 4 0,-3 0 0,-1-2 0,-1-2 0,-2-3 0,-1-4 0,1-7 0,-2 1 1,-1-16 1,0 12 0,0-12 0,0 0 0,-13-12 0,7 0 0,-3-3-1,-1-6 0,-1-5-1,0-2 0,-3-3 0,3 0 0,-1 1 0,3 1 0,1 3 0,2 4-1,3 5 1,0 3-2,6 5 1,-3 9-1,12-11 0,-3 9 1,4 4-1,0 3 1,5 4 0,-1 4 1,3 4-1,0 6 1,-1 5 0,1 3-1,-4 1 1,1-1 0,-5 1 0,-1-3 0,-5-4 0,-1-5 1,-2-6-1,-1-2 2,-2-12-1,0 0 1,-9 3-1,9-3 1,-18-18-1,7 5 0,-1-7 0,-4-3-1,-2-5 1,3-2-1,-3-3 0,3 0 0,-2 0 1,2 1-1,-1 2 0,4 3 0,1 3 1,1 4-1,2 3 1,1 1-1,2 4-1,0-1 2,5 13-2,-5-16 1,5 16-1,-2-15 0,2 15 0,0 0-1,0 0 2,0 0-1,0 0 1,13 20-1,-6-3 0,0 1 1,1 3 0,2 2-1,-2-2 0,-2 0 1,0-1-1,-2-4 1,0-3 0,-4-13 2,1 10-1,-1-10 0,0 0 1,-11-14-1,5-1 1,-1-4-1,-3-3 0,0-5-1,-2-4 0,-1 1 0,1-3 0,-5 1 0,4-1 0,-1 3 0,-1-1 0,4 4-1,-1 2 2,5-2-2,4 4 1,3 3-1,1 3 0,0 1 0,8 7-1,-9 9 1,20-6-1,-9 12 1,0 6 0,1 6 0,-1 5 0,5 3 1,-6 2-1,1 1 2,-4-2-2,-1-3 2,-2-4-1,-1-6 1,-3-4 0,0-10 0,0 0 0,-12 6 1,12-6-1,-19-15 0,8 3 0,-5-6-1,3-3 0,-3-2 0,1-2 1,0-3-1,2 0 0,2 3 1,-1 0 0,7 7-1,-3 3 1,4 2-1,1 3 0,3 10-1,-1-9-1,1 9 1,0 0 0,9 5-1,0 3 1,1 2-1,4 4 1,0 5 1,1 4 0,-2 1-1,3-1 1,-5 2 0,-4-4 0,0-2 1,-5-6-1,-2-3 1,0-10 0,-10 7 0,10-7 1,-19-11-1,4 1 0,-1-4 0,-2-3-1,0-4 1,-2-3-1,0-3 1,2 0-1,1-3 1,2-1-1,1 0 0,3 1 1,1 2-1,3 2 0,2 5 0,1 2 0,2 5-1,1 4-1,1 10 1,0 0-1,9-2 0,-1 13 0,3 0 1,2 7-1,2 1 2,0 3-1,2 2 1,0 1-1,-2-4 2,-1 0-2,-4-3 1,-1-3 1,-3-2-1,-1-4 1,-5-9 0,-4 9 1,4-9-1,-18-1 0,6-3 0,-5-5 1,-2-3-2,-3-3 1,0-4 0,0-3 0,-1 0-1,2-4 1,2 2-1,2-1 0,3 3 0,2 2 1,3 3-2,4 4 1,3 0-1,2 13 0,5-15-1,-5 15 1,17-3-1,-3 6 1,1 3-1,3 4 1,1 6 0,-1 5 1,0 2-1,-2 5 1,-1 0 0,-3 2 0,-1-1 0,-2-2-1,-2-3 1,-2-4 0,-1-6 1,0-2-1,-2-3 1,-2-9 0,0 0 1,0 0-1,0 0 1,-14-20 0,6 6-1,-4-6 0,0-2 0,-1-3-1,-1-3 0,1 0 1,0 3-1,4 2 0,0 4 0,3 4 0,1 3 0,5 12-1,-1-11-1,1 11 1,14 6 0,-2 4-1,2 0 1,3 4 0,2 3 0,4 4 0,-5 1 1,3 4 0,-3-2 0,-2 3 0,-3-2 0,-2 0 0,-8-1 1,-1-3-1,-2-1 1,-3-5-1,-2-1 2,-5-5-1,10-9 0,-18 8 1,18-8-1,-19-15 1,10-3-1,-4-5-1,3-4 1,2-4-1,0-2 1,-1-2-1,4 4 0,1 3 0,1 6 0,2 4-1,1 5 1,0 13-1,6-12 0,-6 12 0,12 8-1,-2 3 1,-1 2 0,5 6 1,-3 3-1,2 2 1,2 2 0,-3 0 0,-1-3 0,-2-2 0,-1-6 1,-4-2 0,-4-13 1,0 0-1,0 0 0,-10-11 0,1-5 1,-3-4-1,-2-4-1,-4-4 1,0-1-1,-2-1 0,0 0 0,3 3 1,-3-1-1,1 3 1,4 2-1,1 1 0,3 1 1,3 6 0,2-1 0,1 7-1,2 0 0,3 9-1,0 0 1,0 0-2,0 0 1,0 0 0,11 14-1,-11-14 1,16 17 1,-5-10-1,1 4 1,1-3 0,1-2 0,-1 0 0,0-1 0,-1 0 0,-3-1 0,-9-4 0,14 8 0,-14-8 0,0 0 1,0 0 0,0 0 0,0 0 0,0 0 0,0 0 1,-16 0-2,6-3 1,-1-3 0,-1 1-1,0-2 1,1 0-1,-2 0 0,4-2 1,-2 3-1,2 0 0,9 6 0,-13-8 1,13 8-1,0 0 0,-12-7 1,12 7-1,0 0 0,0 0 1,-9-8-1,9 8 1,0 0 0,-9-15-1,9 15 0,-6-13 0,6 13 1,-8-11-1,8 11 0,-11-9 0,11 9 0,-12-1 1,12 1-1,-17-2 0,17 2 0,-16-4 0,16 4 0,-14-5 0,14 5 1,-14-5-1,14 5 0,-11-6 0,11 6 0,-11-5 0,11 5 0,-11-4 0,11 4 0,-9-5 0,9 5 0,-12-5 0,12 5 0,-14-7 1,14 7-1,-12-7 0,12 7 0,-15-8 0,15 8 0,-11-9 0,11 9 0,-10-8 0,10 8 0,-11-8 1,11 8-1,-10-6 0,10 6 0,-10-5 0,10 5 0,-13-5 0,13 5 0,-11-5 1,11 5-1,-11-7 0,11 7 0,-12-8 0,12 8 0,-11-6 1,11 6-1,-11-6 0,11 6 0,-10-7 0,10 7 0,-11-6 0,11 6 0,-12-7 0,12 7 0,-11-7 0,11 7 0,-11-5 0,11 5 0,-12-5 0,12 5 0,-10-5 0,0 2 0,10 3 0,-14-6 0,5 3 0,9 3 0,-15-7 0,15 7 0,-13-8-1,13 8 1,-9-6 0,9 6 0,0 0 0,-13-8 0,13 8 0,-9-5 0,9 5 0,-11-6 0,11 6 0,-11-6 0,11 6 0,-13-5 0,13 5 0,-13-5 0,13 5 0,-13-4 0,13 4 0,-14-6 0,14 6 0,-12-5 0,12 5 0,-12-5 1,12 5-1,-13-4-1,13 4 1,-12-5 0,12 5 1,-14-3-1,14 3 0,-14-4 0,14 4 0,-15-6 0,15 6 0,-13-8 0,13 8 0,-15-8 0,15 8 0,-12-7 0,12 7 0,-12-5 0,12 5 0,-13-3 0,13 3-1,-14 0 1,14 0 0,-16-3 0,16 3 0,-13-3 0,13 3 1,-10-2-1,10 2 0,0 0 0,0 0 0,-9-4-1,9 4 1,0 0 0,0 0 0,-11-1 0,11 1 0,-10 2 0,10-2 0,-9-1 0,9 1 0,-11-2 0,11 2 0,-11-1 0,11 1 0,-11-3 0,11 3 0,-11-2 0,11 2 0,-12-1 0,12 1 1,-11-2-1,11 2 0,-9-1 0,9 1 0,0 0 0,-11-3 0,11 3 0,0 0 0,0 0 0,0 0 0,-9-4 0,9 4 0,0 0 0,0 0 0,0 0-1,0 0 1,0 0 0,0 0-1,0 0 0,0 0 1,0 0-1,0 0 0,0 0 1,0 9-1,0-9 1,1 10-1,-1-10 1,1 13 0,-1-13 0,-2 15 0,2-15 0,-3 19 0,3-19 0,-5 17 0,2-6 0,-1-2 0,1 1 0,3-10 0,-7 16 0,7-16 0,-6 13 1,6-13-1,-5 13 0,5-13 0,-5 10 0,5-10 0,0 0 0,-6 13 0,6-13 0,0 0 0,-4 9 0,4-9 0,0 0 0,0 0 0,0 0 0,-4 9 0,4-9 0,0 0 0,0 0 0,-4 11 0,4-11 0,0 0 0,-5 10 0,5-10 0,-6 9 1,6-9-1,-8 12 0,8-12 0,-9 13 0,9-13 0,-7 13 0,7-13 0,-8 15 0,8-15 0,-7 12 0,7-12 0,-7 12 0,7-12 0,-7 10 0,7-10 0,0 0 0,-10 14 0,10-14 0,0 0 0,-9 10 0,9-10 0,0 0 0,0 0 0,0 0 1,-10 8-2,10-8 1,0 0 1,0 0-1,0 0 0,0 0 0,-9 5 0,9-5 0,0 0 0,0 0 1,0 0-1,0 0 0,0 0 0,0 0 0,0 0 0,0 0 0,0 0 1,0 0-2,0 0 1,0 0 0,0 0 0,10-17-1,-3 7 1,8-3 0,-4-2-1,-1-5 1,4-1 0,-2-3 0,2 2 0,-2 0 0,0 0 0,-2 2 0,-1 2 0,-1 2 0,0 2 0,-4 1 1,-1 4-1,-1-1 0,-2 10 0,2-15 1,-2 15-1,0-11 0,0 11 0,0 0 1,-1-14-1,1 14 0,0 0 0,0 0 0,0 0 0,0 0 0,0 0 0,0 0 0,0 0 0,-1-9 0,1 9 0,0 0 0,0 0 0,0 0 0,0 0 0,0 0-1,0 0 1,0 0-1,0 0 1,0 0-1,0 0 0,0 0 0,-9 8 0,9-8 1,-11 14-1,11-14 1,-14 20-1,6-7 1,-1 0 0,0 3 0,0-1 0,-1 1 0,2-2 0,-1 0 0,1-4-1,0 0 1,8-10 1,-9 12-1,9-12 0,0 0 1,0 0-1,0 0 0,0 0 1,-1-15-1,4 2 0,2-6 0,2-3 0,2-5-1,1-3 1,2-4 0,1-3 0,0 0 0,1 0 0,-1 1 0,0 0 0,-1 1 0,0 2 0,-1 1 1,-1 3-2,-1 1 2,-1 4-1,-2 4 0,-2 1 0,-2 5 1,-1 3-1,-1 11 0,-1-12 0,1 12 0,0 0-1,0 0 0,0 0 0,-10 11 1,6-2-1,-1 3 0,0-2 0,0 5 1,0 4 0,-1 2 0,1 3 0,0 1-1,0 4 1,0 2-1,0 7 1,0 3 0,-2 1 0,0 0 0,1 2-1,0-3 1,1-4 0,0-4 0,0-5 0,2-7 0,1-6 0,1-6 1,1-9-1,0 0 1,0 0-1,3-17 0,-1-1 1,2-5-1,1-6 0,1-5 0,1-5 0,0-1 0,2 0 1,0-1-1,-1 3 0,0-1 1,-1 4-1,-1 2 1,-1 5-1,-1 3 0,-2 3 0,0 4 1,-1 5-1,-1 13 0,1-15 0,-1 15-1,0 0 1,0 0-1,0 0 0,0 0 0,0 0 0,0 0 1,0 0-2,2 10 2,1 2-1,-1 2 0,1 1 1,-1 3 0,0 1 0,-1 1 0,-1 0 0,-1-1 0,-1-2 0,1-3 0,-2 0 0,1-3 0,2-11 1,-6 15-1,6-15 1,0 0 0,0 0 0,0 0 0,0 0 0,1-15 0,3 2-1,1-9 1,1-1-1,2-2 1,0-2-1,3 1 0,-2 0 0,0 2 0,-1 2 1,-1 7-1,-2-1 0,-2 4 0,0 1 0,-3 11 0,2-13 0,-2 13 0,0 0-1,0 0 0,0 0 0,0 0 0,-1 12 0,0 0 0,-1 2 0,1 7 1,-1 4 0,-2 4-1,0 1 2,-2 2-2,1-1 1,-1-1 0,0 0 0,-1-7 0,-1-3 0,0-4 1,1-6 0,7-10 0,-11 13 0,11-13 0,-11-7 0,8-3 0,1-6-1,2-4 1,1-5-1,1-6 0,5-4 0,-1-1 0,2-4 0,0 2 1,2 0-1,-1-2 0,-2 3 1,1 1-1,0 1 0,-3 1 0,1 2 0,-2 2 0,0 2 0,-2 5-1,2 1 1,-4 4 0,2 6 0,-1 2 0,-1 10 0,-1-11-1,1 11 0,0 0-1,0 0 1,0 0 0,0 0-1,-3 17 1,3-6 0,-1 4 1,0 2-1,0 4 1,-1 4 0,1 0 0,-1-2 0,0 0 0,0-2 0,1-6 0,-1-2 1,1-3 0,1-10 0,0 0 0,0 0 0,0 0 0,-1-21 0,0 6 0,1-5 0,-1-5 0,1-3-1,-2-2 0,1 0 0,0 0 0,-1 1 1,0 0-1,-2 3 0,2 2 1,-1 2-1,0 2 0,0 2 0,-1-1 0,0 0 0,0 5 0,-2 0 0,2 2 0,0 1 0,4 11-1,-5-16 1,5 16-1,0 0 0,0 0-1,0 0 1,1 9 0,3 4 0,0 0-1,2 5 1,0 1 1,1 0 0,0 1 0,-3-4 0,3-1 0,-3-4-1,0-1 2,-4-10-1,4 9 1,-4-9-1,0 0 1,1-9 0,-1 9 0,-7-19 0,1 7 0,-1-4-1,-3-4 1,0 0-1,-3-2 0,-1-2 0,-1 1 1,2 0-1,-1 0 1,0 1-1,3 3 1,-1 3 0,3 0-1,0 5 1,1 2-2,8 9 1,-11-14 0,11 14 0,0 0-1,0 0 0,-9-8 0,9 8 0,0 0 0,0 0 0,0 0 0,10 11 0,-10-11 0,15 15 1,-5-6-1,2 0 1,1 2 0,-1-1-1,-1-2 1,0-1-1,-11-7 1,13 8 1,-13-8 0,0 0 0,0 0 0,0 0 0,-2-10 0,2 10 0,-16-19 0,3 7 0,-1-2-1,-4 0 0,-1-2 0,0 1 1,-2 0-1,-1-1 0,1 2 0,-1 0 0,2-1 0,2 2 0,1 0 0,3 1 0,2 2 1,3 2-1,9 8-1,-10-10 0,10 10 0,0 0 0,0 0 0,0 0 0,9 7 0,2 2 0,4 0 0,2 3 0,3 0 1,1 4 0,2-2 0,1 1 0,0-1 0,-3-1-1,-4-3 1,0 0 0,-3-3 0,-2-2 0,-12-5 0,13 6 1,-13-6-1,0 0 1,0 0 0,0 0 0,0 0-1,-17-5 1,4 1 0,-2-1-1,-3 0 0,-3-3 0,-3 2 0,-2-1 1,4-1-1,2 0 0,3 0 1,1 1-1,3 1 0,2-1 0,11 7 0,0 0 0,-9-10 0,9 10 0,0 0-1,0 0 0,0 0 0,0 0 1,11 5-1,1-1 0,3 1 0,4 1 1,3 0-1,3 0 1,-1-1 0,4-1 0,-5 1-1,-3-2 1,-3-1 0,-2-1 0,-4 0 1,-11-1-1,14 1 1,-14-1-1,0 0 1,0 0 0,-7-11 0,-2 4-1,-2-1 1,-5-1-1,0-2 0,-4 1 1,-1 1-1,1-1 0,-3 2 0,-1 2 0,7 1 0,0 2 0,5 0 0,0 1 0,12 2-1,-15-2 1,15 2-1,0 0 0,0 0 0,15 12 0,-5-5 1,3 4-1,1 3 0,5 1 1,-1 3 0,-1-2 0,6 2 0,-5-1 0,-2-4 0,-1-2-1,-4-2 2,-2-4-1,-9-5 1,12 5 0,-12-5 0,0 0 1,0 0-1,-8-13 0,8 13 0,-19-18 0,3 7-1,-1-2 0,-8-2 0,-1-1 0,1 0 0,-1-1 0,3 3 1,0-2-1,2 2 0,4 0 0,5 3 1,2 0-1,-1 2 0,11 9 0,-14-12 0,14 12 0,-10-9 0,10 9 0,0 0 0,-10-5-1,10 5 1,0 0 0,0 0-1,0 0 1,0 0-1,0 0 0,0 0 0,0 0 1,0 0-1,0 0 0,0 0 0,10 5 1,-10-5-1,13 6 1,-13-6 0,14 5 0,-14-5-1,13 4 1,-13-4 0,0 0 1,10 5 0,-10-5 0,0 0 0,-9-4 0,9 4 0,-22-4-1,6 2 1,-5 0-1,-4-2 0,-4 2 0,-3 1 0,-2-1 0,0 0 0,-1-1 1,1 1-1,1-1 0,3 0 0,3 0 0,3 1 1,3 0-1,4 2 0,4-2 0,4 2 0,9 0-1,-10-2 1,10 2-1,0 0 0,0 0 0,13-2 0,-3 2 0,5 0 0,5-1 0,2 1 1,5-1 0,2 0 0,1 0-1,1-1 1,0 0 0,-4 0 0,-4 0 0,-4-1 0,-4 1 0,-3-1 1,-12 3 0,0 0 0,2-13-1,-11 9 1,-5 0 0,-6 0-1,-4 0 0,-5 2 0,-3-1 0,-2 0 0,-2 2 0,2 1 1,2 0-1,1 0 0,2 1 0,0 1 0,7 0 0,1 0 0,2 1 0,4 0 0,15-3-1,-16 3 1,16-3-1,0 0 0,0 0 1,0 0-1,20 7 0,-6-7 0,1 1 1,6 0-1,2 2 1,6-1 0,-1 3-1,1-1 1,1 3 0,0 1-1,1 2 1,0 0 0,-1-1 0,-2 1 0,-3-1 0,0 0 0,-4-3 0,-1 0 0,-6-2 0,-4-2 0,-10-2 0,13 5 0,-13-5 0,0 0 1,0 0-1,-15 8 1,4-6 0,-1-1-1,-3-2 1,-2 0-1,-1-4 1,0-1-1,1-2 1,0-2-1,2-1 1,0 1-1,4-1 1,1 1-1,3 1 0,7 9 0,-9-12-1,9 12 0,0 0 0,0 0 0,0 0 0,13-7 0,0 8 0,1 0 0,7 0 1,2 0-1,3 1 1,0-1 0,3 2 0,-3-2 0,-1 0 0,-4 0-1,-4 0 1,-3 0 0,-4-1 1,-10 0-1,10 0 1,-10 0 0,0 0-1,-11-7 0,0 3 1,-6-1-1,-4 0 0,-4-3 0,-7 2 0,-4 1 0,-2 1 0,-2 1 0,-3 2 0,2 1 0,1 3 0,0 0 0,3 1 0,1 1 0,3-1 1,3 0-1,2-4 1,3 0-1,3-4 1,3 1 0,2-1 0,5 0-1,3-1 0,9 5 0,-13-7 0,13 7-1,0 0 0,0 0 0,0 0 0,0 0 0,12-6 0,-1 8 0,-1 0 0,3 0 1,7 0 0,3 0-1,1 1 1,0 0 0,-1 0 0,-2-1-1,1 0 1,-4-1 1,-6 0 0,-12-1 0,12-1 1,-12 1-1,0 0 0,-13-9 0,-1 4-1,-4 1 1,-6 0-1,-3-1 0,-5 2 0,-3 0 0,-2 2 0,-4 0 1,1 2-1,-1 0 0,1 1 0,1 0 1,1 0-1,2 1 0,1 0 0,8 0 0,1-1-1,5-1 1,5-1 0,4 1 0,3-1 0,9 0-1,0 0 1,0 0-1,0 0 0,0 0 1,17 3-1,-1-3 0,1 0 1,5 0 0,3-1 0,2 1 0,3-1 0,-1 1-1,0-1 1,-3 0 0,-3 1 0,-2-1 0,-5 0 1,-5 0 0,-11 1 0,11-3 0,-11 3 0,0 0-1,-17-8 1,0 7-1,-5-2 1,-3 1-2,-6 0 1,-6 0 0,-1 1-1,-2 1 1,1-1 0,0 1 0,3 0 0,-2 1 1,3 0-1,5 2 0,1 0 0,3 0 0,3 0 1,3 2-1,4-2 0,6 0 0,10-3-1,-13 3 0,13-3 0,0 0 1,0 0-1,11 2 0,1-2 0,3 1 0,4 0 0,3 0 1,3 1-1,0 0 1,3 0-1,1 1 1,-3-1 0,-1-1 0,0 0 0,-3 1 0,-3-2 0,-2-2 0,-5 2 0,-3 0 1,-9 0 0,0 0 0,0 0-1,-2-10 1,-10 7 0,-4 1-1,-5-1 0,-4 0 0,-4 1 0,-4 0 0,-1 1 0,-1 1 1,0 0-1,1 0 0,2 1 1,0-1-1,4 2 1,3 0-2,5-1 1,2 0 0,4-1 0,3 1-1,11-1 1,-10 2-1,10-2 0,0 0 0,11 1 1,-1-1-1,3 0 0,6-1 1,1 0 0,5-2 0,4 0 0,0 0-1,0-3 1,0 2 0,-5-1 0,-2 0-1,-6 0 2,-2 1-1,-14 4 1,8-10 0,-8 10-1,-16-5 1,0 3 0,-5 3-1,-5 1 0,-6 1 0,-5 2 0,-5 3 1,-4 1-1,3 0 0,-5 3 0,1-1 0,-1 0 0,2 1 0,5-1 0,4 0 0,4-3 0,6 0 0,4-1 0,7-2 1,3-2-1,13-3 0,-12 2-1,12-2 0,0 0 1,0 0-1,17-7 0,-3 4 1,3-1-1,5 1 0,4-1 1,2 0 0,3 0 0,-1 0 0,0 0 0,-3 1 0,-2 0 0,-6 0 0,-3 1 1,-5 2 0,-11 0 0,0 0-1,0 0 1,-12-6-1,-7 6 1,-4 1-1,-7 0 0,-3 1 0,-4 2-1,-2 1 1,-3 3 0,0-1 0,1 1 1,1-1-1,2 0 0,2 1 1,3-2-1,2-1 0,4-1 1,5-1-1,6-3 0,2 3 0,14-3 0,-15 1 0,15-1-1,0 0 0,0 0 1,0 0-1,15-6 0,-2 4 0,4 0 0,4-1 1,-2 2 0,5-2 0,4 0 0,2 0-1,-3 0 1,0-1-1,-3-1 1,-4-1 0,1 1 0,-3 1 0,-18 4 1,12-7 1,-12 7-1,0 0-1,-14-10 1,-4 10 0,-5 1-1,-6 0 0,-4 2 0,-6 2 0,-5 1 0,-2 2 0,-2-2 0,4 2 0,-1-1 0,5 0 0,2-1 0,6-2 0,5 1 0,6-3 0,6 1 0,3-2 0,12-1-1,-10 2 0,10-2 0,0 0 1,20-1-1,-4 0 0,5-2 0,4 1 1,7-2 0,3-1 0,3 0 0,3-2 0,-1 1 0,-1-2 0,0 1 0,-1-1-1,-5 0 1,-4 0 0,-4 2-1,-6 1 1,-4 0 1,-4 1 0,-11 4 0,4-10 0,-4 10-1,-18-7 2,0 3-1,-4 1-1,-6 0 1,-5 2-1,-4 1 0,-3 1 0,-2 0 0,5 0 0,1 1 1,1 0-1,6-1 0,2 1 0,7-1 0,5 0-1,5 0 0,10-1 0,-12 3 0,12-3 1,0 0-1,12 7 0,4-5 0,3 0 0,5 0 1,6 0 0,4 1 0,3-2 0,1 1 0,-1 0 0,-5 1 0,-3-1 0,1 0-1,-4-1 1,-4-1 0,-5 1 0,-4-2 0,-2 1 2,-11 0-1,0 0 0,0 0 0,-13-5 1,-9 5-1,-5 1 0,-5 2-1,-10-1 0,-7 4 0,2 0-1,-4 1 1,-3 0 0,2-1 0,3 2-1,3-1 1,8-1 0,5-1 0,5-1 0,8 1-1,7-2 0,13-3 0,-13 6 0,13-6 0,0 0 0,18 6 1,-4-5-1,6 0 1,5-1 0,5-1 0,3-1 0,5-1 0,3 0 0,0-2 0,-1-1 0,1-1 0,-5 0 1,-5 0-1,-2 0 0,-9 0 0,-3 2 1,-6 0 0,-11 5-1,8-9 1,-8 9 0,-16-9-1,0 5 1,-7 0-1,-7-1 0,-4 2 0,-6 0-1,-3 1 1,-3 0 0,0 3 0,-1 0 0,-3 2 0,5 1 0,2 1 0,2 1 0,3 2 1,4-2-1,4 0 0,4-2 1,10-1-2,-1-1 1,6 1 0,1-3 0,10 0-1,0 0 0,0 0 1,0 0-1,0 0 0,14 7 0,-1-6 0,4 1 1,-3 0 0,6-1 0,5 0-1,1-2 1,-1 0-1,-3 0 1,-2 0-1,-4-2 1,1 2 0,-4-1 0,-13 2 1,0 0 0,0 0-1,0 0 1,-25-6 0,9 7 0,-5 0-1,-1 3 0,-7-1 0,-3 3 1,-2 2-1,5 0 1,-1 3-1,-6 2 0,4 5 0,1-2 0,1 3 0,7 0 0,3-2-1,4 1 1,5-4-1,4-1 0,4-4 1,3-9 0,8 12-1,-8-12 1,23 1 0,-6-5 0,7-1 0,3-4 0,2-3 0,1-2 0,0-3 0,-1 0 1,-5 1-1,-3 0 0,-5 2 1,-5 1 0,-1 1 0,-7 3 0,-3 9-1,-7-12 1,-4 8-1,-3 1 0,-7 5-1,-5 3 1,-7 6-1,-5 4 0,-4 5 1,-3 4-1,-2 5 1,2 2-1,2 1 1,2 2 0,2-1-1,-1 1 1,3-5 1,10-2-1,3-4 1,5-1-1,0-4 0,7-3 1,12-4-2,0-11 0,21 12-1,-6-13 1,6-3 0,4-9 0,6-2 0,1-5 1,-2-3 0,3-2 0,2-4 0,-4 1 0,1 1 0,-6 3 0,-1 3 0,-6 3 1,-1 3-1,-8 4 1,-10 11-1,11-12 0,-11 12 0,-10 5 0,-2 3 0,-4 3-1,-6 4 1,-3 3-1,-6 3 0,2 3 1,-4 4 0,3 2-1,0-1 2,5 0-2,2-3 1,5-4 0,3-1 0,5-3-1,5-8 1,5-10-1,-5 11 1,5-11-1,11-2 1,-2-5 0,5-3 0,4-7 0,1-5 0,1 0 0,5-6 0,-3 0 0,1 0 0,-6 2 0,0 3 0,-6 7 1,-3 3 0,-2 3-1,-6 10 0,0 0 0,0 0-1,0 0 0,-16 9-1,5 2 1,-1 2 0,-2 3-1,-5 7 2,1 3-1,1 2 1,2 2-1,-1 4 2,2 2-2,0 6 1,4-1 0,3-1 0,0-2 0,1 0 0,4-3-1,0-3 1,1-4 0,2-4 0,1-3 0,-1-6 0,1-2 0,-2-13 0,11 7-1,-2-13 1,3-10-1,5-5 1,0-7-1,5-5 1,-1-6 0,3-1 0,-5 0 0,-1 2 1,-6 7-1,-2 5 1,-5 6 0,-3 4-1,-4 7 0,2 9 0,-19-1 0,3 7 0,-3 6 0,-6 8-1,-1 5 1,-6 8 0,0 4 1,-3 7-1,1 2 1,3 3 0,1-1 0,2-2-1,3-4 1,4-9-1,6-2 0,4-7 0,2-6 0,9-18-1,-8 17 1,8-17-1,0 0 1,14-10 0,-2-4 0,-1-8-1,6-5 1,7-2-1,0-10 0,3-1-1,-1-4 1,-1 3 0,-4 5-1,0 4 2,-4 6-1,-8 8 0,-2 6 1,-7 12-1,0 0 1,5 13 0,-9 5-1,-3 6 1,-2 7 0,-1 5 0,-8 5 1,-4 3-1,6 1 2,-3 2-1,2 0 0,1-4 0,3-4 0,0-3 0,7-6-1,2-4 1,-2-5-1,3-8 1,3-13 0,0 0-1,0 0 1,6-26 0,0 3 0,10-8-2,1-3 1,0-4-1,1 0 1,-2 4-1,-3 5 0,4 3 0,-5 6 0,-8 7 1,-1 2-1,-3 11 1,0 0-1,0 0 0,0 0 0,2 16 0,-4-1 0,0 5 1,-10 4 1,7 7-1,-7 3 1,3 1 0,-3 3 0,-3-2 0,3-3 0,-2-2 0,13-5-1,-10-9 1,9-3-1,2-14 2,0 0-2,3-9 0,9-16 1,10-6-2,-3-7 1,5-6 0,-3-7 0,4-4-1,-5 4 0,-7 4 1,-5 10 1,-6 5 1,0 7-2,-4 8 1,3 7-1,-1 10 0,-6 10 0,0 6-1,0 6 1,-2 3-2,-2 6 2,2 5-1,-4 3 2,1-2 0,-5 2 0,6-2-1,-2-2 1,8-2 0,-7-4-1,8-4 1,-5-5-1,7-6 1,1-4 0,0-10 0,0 0 0,0 0 0,13-19-1,-6-3 0,7-9 0,-2-4 0,6-6-1,-4 0-1,6 2 1,-7 7 1,-3 4 0,-4 7-1,0 9 1,-6 12-1,0 0 1,5 9-1,-6 5 1,-3 8-1,-1 5 1,-1 3 0,0 4 0,-4 3 1,-1 0-1,0-1 1,-1-3 0,1-3-1,-4-4 1,7-4 0,3-5-1,1-4 1,-6-5 0,10-8 0,0 0 0,-8-22-1,8 5 0,4-5 0,-13-3 1,8-2-1,1 0 0,-3 3 1,3 7-1,-11 3 1,11 4 0,0 10-2,-5-10 1,5 10-1,0 0 0,0 0 0,0 0-1,0 0 1,7 9 0,-7-9 1,0 12 0,-9-2 1,9 0-1,-9 4 2,9-1-2,-1 1 0,1 1 0,-7 2 0,7-4 0,7-1-1,-7 0 1,8-2-1,-8-1 1,2 1 1,-2 0-1,8 0-1,-8 0 1,1 1 1,-1 0-1,1-1 0,-1-1 0,2 1 0,-2-10 0,2 14 0,-2-14 0,1 11 0,-1-11-1,11 16 1,-1-7-1,-5 3 1,5 0-1,-7 3 1,8 0-1,-6 2 1,-2 0 0,0 2 0,-1 1 0,-1-1 0,0 1 0,-1-2 0,1 2 0,-1-2 0,1-1 0,-1-3 0,1 1 0,-2 1 1,5-6-1,-4 5 0,2-3 0,-1-1 1,2 0-1,-1 1 0,-2-12 0,3 13 1,-4-4-2,1-9 2,0 0-1,6 11 0,-6-11 0,0 0 0,4 14 0,-4-14 0,0 0 0,6 9 0,-6-9 0,0 0 0,0 0 0,0 0 0,11 7 1,-11-7-1,0 0 0,0 0 0,12 14 0,-12-14 0,11 13 1,-11-13-2,16 15 2,-16-15-2,15 15 1,-15-15 0,16 12 1,-16-12-1,16 8 0,-6-5 0,-10-3 0,17 7 0,-6-4 1,2 1-1,-2-1 0,2-1 0,-4 0 0,-9-2 1,16 3 0,-16-3 0,0 0 1,0 0 0,0 0-1,-3-10 1,-7 1-1,-3-2 1,-2-4-2,-4-2 0,-2-5 0,0-1-1,3-3 1,-3 3 0,5 0 0,1 1 0,4 5 0,2 1 0,2 5 0,7 11 0,-9-13-1,9 13 0,0 0-1,0 0 1,0 0-1,0 0 1,0 0 0,16 12 0,-6-5 1,1 4 0,6-5 1,-1 9 0,5-1-1,3 5 1,0-1-1,3 5 1,-2-1-1,3-1 0,-5 8 0,1-6 0,-4-2 0,-2 2 0,-1-2 1,-2-1-1,-2-3 0,-2-2 0,-2-3 0,-9-12 1,13 16 0,-13-16 0,0 0 1,0 0 1,0 0-1,0 0 1,-10-8-1,-4-2 0,-4-6 0,-5-2-1,-7-5-1,0-4-1,-3 0 1,-2-1 0,3 2 0,2 0-1,5 1 2,0 7-2,10 1 2,-3 6-2,9 1 2,0 5-2,9 5 1,-10-10-1,10 10 0,0 0-1,0 0 1,3 11 0,-3-11 0,21 16 0,-7-2 0,8-2 0,1 7 1,8-2 0,2 2 0,1 2 0,0 0 0,2 1 0,-3 1 1,0 1-1,-2-3 0,-4 1 0,-1-2 0,-4-1 0,1 0 0,0-1 0,-7-1 0,4 1 0,-1 0-1,-3 1 1,2 0-1,-2-1 1,0 0 0,-3 0 0,6-2-1,-6-3 1,1-1 0,0-2 0,1 0 0,-1-2 0,2-1 1,-1 0-1,1 1 0,1 0 0,0-1 0,-1 4 0,0-3 1,-1 1-1,-1-1 0,0 1 0,-3-2 1,-2-1-1,-9-6 1,11 8-1,-11-8 2,0 0-1,0 0 1,0 0-1,0 0 0,-12-9 0,0 1 0,-5-1-1,-4-5-1,-1 0 1,-4-3-1,-1 0 0,-2-1 1,1-2 0,-4 2 0,7-2 0,-1 1 0,1 4 1,6 0 0,0 6-1,6 0 1,1 3-1,12 6 0,-10-7 0,10 7 0,0 0-1,0 0 0,0 0 0,0 0-1,0 0 1,0 0 0,20 14 0,-6-6 0,5 2 0,3 3 0,4 0 1,2 2-1,1-1 1,7 1 0,-4-2 0,2 1 0,-1-4 0,1-1 0,1-2 1,-5 0-1,-5-4 0,-5 0 1,-4-3 0,-3 1 1,-13-1 0,10-1-1,-10 1 1,-21-6-1,4 1 0,-4 0 0,-8-3-1,-4 0 0,-6-2-1,-2 0 1,-1 0-1,-3-1 2,2 1-1,6 1 0,4 0 1,5 3-1,2 0 1,6 0-1,5 1 0,15 5 0,-10-12-1,10 12 0,-2-12 0,2 12 0,6-12 0,-6 12 0,18-6 0,-4 6 0,3 2 0,2 3 0,1 4 0,2 0 1,4 1-1,0 2 1,-5 1 0,1-1 0,0-2 0,-2-2 1,-1 0-1,-3-3 0,-3-2 0,-4 0 1,-9-3 1,12 2 0,-12-2-1,0 0 1,-11-6-1,2 2 1,-6-3-1,-4 0-1,-4-2 0,-3-1 0,-3-2 0,-4 1 0,0-2 1,-1 1-1,4-1 1,2 2-1,3 1 1,4 0-1,3 3 1,6 1-2,12 6 1,-13-7-2,13 7 1,0 0 0,2 11 0,4-2 0,1 6-1,3 1 2,0 4-1,4 2 1,4 0 0,1-2-1,1-2 1,-1-2-1,1-2 1,-2-3 0,1-2-1,-2-3 1,-4-3 0,-2 0 0,-1-2 0,-10-1 1,15-3-1,-15 3 0,13-11 1,-8 1-1,-1-1 1,-1-4-1,-2 0 0,-1-3 0,-1 0 1,-3-2-1,-2 3 1,-3 2-1,-1 0 0,0 4 0,-1 3 1,-2 4-2,1 3 1,-5 3 0,-1 2 0,3 3 0,0 0 0,1 3 0,1-1 0,1-1 0,3-1 1,9-7-2,-3 16 1,3-16 0,-1 14-1,1-14 1,8 16-1,-5-7 1,9 0-1,1-1 1,3-1-1,2-2 1,4-2-1,0-2 1,-3-2 0,7-3 0,-8-1 1,-3 0-1,-1-1 1,-4 0 0,-10 6 0,12-13 0,-12 13 1,-3-14-1,3 14-1,-13-17 1,2 9-1,-4-2 1,-1 3-1,-11-1 0,7 0 0,-2 1 1,-2 2-1,6-1 1,-1 1 0,5 3-1,1-1 1,13 3-2,-9-4 1,9 4-1,0 0 0,0 0 0,0 0-1,0 0 1,21 9 0,-6-5 0,4 1 0,3 1 0,3 2 1,3 0-1,-1-1 2,7 0-2,-7 0 1,-2-2 0,1-2 0,-3 1 0,-6-1 1,-2-2 0,-6-1 0,-9 0 0,0 0 0,0-12-1,-14 4 1,-8-1 0,-4-1-1,-5 0 0,-3 0-1,-9 2 1,1 3 0,2-2 0,0 2 1,5 0-1,3 1 1,4-1-1,7 0 1,4-1-1,17 6-1,-15-9 0,15 9 0,0 0 0,0 0 0,10 1 0,1 4 0,7 3 1,1 0-2,8 3 2,2 4 0,3 0-1,-2 1 1,-1-1-1,-1 1 1,-1-2 0,-5 0 0,-5-2 0,1-3 0,-7-1 0,0-2 1,-11-6 0,14 8 0,-14-8 1,0 0-1,0 0 0,-16-9 0,1 2 1,-3-3-2,-4-1 0,-3 0 0,-5-1 0,0 1 1,2 0-1,2 1 0,4 1 1,2 2-1,4 0 1,4 3-1,12 4-1,-9-6 0,9 6 0,0 0 0,12 8 0,4-3-1,3 3 1,6 0 0,4 2 1,4 2-1,4-1 1,5 2 0,1-2-1,2 1 1,1 1 0,3-3 0,0 0 1,2-1-1,0-1 0,0-1 0,4 0 0,-3 0 0,0 0-1,0-1 1,2 0 0,-1 1 0,-2-1-1,-2 2 1,-4-1 1,-2 1-1,-4-1 1,-4-1-1,-6-2 0,-1 2 0,-5-1 0,-5-3 0,-3 1 0,-5-2 1,-10-1-1,10-1 1,-10 1-1,0 0 0,-17-7 0,2 5 0,-8 0 0,-3 1 0,-8 1-1,-4 1 0,-5 3 1,-3 2 0,-1 3-1,0-2 2,-4 4-2,3-3 2,3 0-1,5 0 1,2-2-1,4-2 0,6-3 0,5 0 1,9-1-1,4-1 0,1-1-1,9 2 1,0 0-1,5-12 1,6 3-1,9 0-1,0-4 1,5 0 0,6-2 0,1 1 0,3 0 0,1 2-1,-2 2 2,-2-1 0,-1 3 0,-4 0 0,-5 0 0,-4 0 1,-6 0 1,-4-1-1,-8-2 0,-9 0 1,-3 0-1,-9-1-1,-6 1 1,-5 1-1,-7 1 0,-4 3 0,-2 3 0,0 1 1,-1 3-1,3 1 0,0 1 1,4 1-1,3 2-1,8 0 1,3-1-1,7 1 1,4-1-1,14-5 0,-6 13 0,6-13 1,24 13-1,-4-8 1,6 1 0,2-1 0,7 1 0,4-3 0,3 0 0,-2 0 0,3-1 0,-2 1 0,-2-2-1,2 1 1,-5-2 0,-5 1 0,-4-1 1,-6 0 0,-3 0 0,-7-1 1,-11 1-1,0 0 1,0 0-1,-14-11 0,-7 8 0,-4-1-1,-6-2 0,-3 2 0,-6 2 0,-3 0 0,-1 1 0,-1 2 1,2 0-1,2 1 0,3 1 0,2 1 1,6 0-2,8 0 1,3-1-1,6 1 1,3 0-1,10-4 0,0 0 1,7 10-1,6-8 1,5 2-1,3 0 1,7 0 0,2-1 0,5 1 0,3-2 0,0 0 0,2-1-1,-2-1 1,2-1 0,-3-3-1,-1 1 1,-3-1 0,-5 0 0,-3-1 1,-6 0-1,-4 2 1,-5 0 0,-10 3-1,0 0 1,0 0-1,-19-9 0,-1 6 1,-3 1-2,-3-1 1,-6 1-1,0-1 1,-3 2 0,1 1 0,1 0 1,3 1-1,2 3 1,4-1-1,4 1 0,4 1 0,5 1-1,11-6 0,-11 12 1,11-12-1,7 13 1,2-7-1,4-1 1,8-1-1,4 0 1,4-2 0,4-2-1,5-1 1,4-1 0,0-1 0,5-2-1,-2 1 1,2 0 1,1 0-1,-1 1 0,-2 0 0,0 0 0,-6 0 0,1 0 0,-2 0 0,-3 0 0,-4 0-1,-3 0 1,-6 0 0,-2 0 0,-1 0 0,-8 1 0,-11 2 0,13-3 0,-13 3 0,0 0 0,0 0 0,0 0 0,0 0 1,0 0-2,0 0 1,0 0 0,10-1 0,-10 1-1,10-2 1,-10 2-1,20-2 1,-7 1-1,5-2 1,0 0 0,4-1 0,0 0 0,1-1 0,-4 0 0,1 0 0,-4 0 0,-2 2 0,-3 0 0,-11 3 1,12-3 0,-12 3 0,0 0-1,-14-8 1,0 5-1,-7-1 1,-3 0-1,-8 2-1,-5 1 1,-3 3-1,-7 3 1,-1 4 0,1 2 0,-2 4 0,2 1 0,2 2 0,4-2 0,6 3 0,4-6 0,8-1 0,4-4-1,8 0 1,11-8-1,0 0 1,-4 12 0,14-14-1,9 1 1,4-3-1,6 1 1,7-5 0,7 0 0,5-6 0,3 1 0,4-2 0,2-1-1,0-2 2,2-1-2,-1-2 2,-2-4-1,-5 2 0,-3-1 0,-7 2 1,-6 2-1,-9-1 1,-6 3-1,-12 2 1,-7 2-1,-9 2 0,-9 4 0,-8 4 0,-11 1-1,-6 5 0,-10 3 0,-4 6 1,-2 6-1,-7 2 1,3 3 0,4 3 0,4 0 0,5 2 0,5 0-1,6-4 1,7-2 0,11-1 0,4-3-1,6-2 1,8-2-1,6-3 1,8-2 0,8-2 0,5-1 0,8-4 0,7-5 0,5-3 0,5-2 0,5-6 0,4-1 0,2-4 0,2-2 0,-2-1 0,-2-4 0,-4 0 1,-3 0-1,-7 2 0,-5 1 0,-9 5 0,-6 3 0,-6 4 0,-7 3 0,-12 9 0,0 0 1,-9 5-1,-10 7 1,-4 3-1,-7 5 0,-6 5 0,-3 3 0,-2 3 1,2-1-1,2-1 0,4-4 0,5-2 0,6-6 0,6-5 0,6-3-1,10-9 1,0 0 0,10 1 0,8-9 0,6-5 0,7-2 0,5-2 1,3-5-1,5-1 0,4-3 0,-4 1 0,2-1-1,-3 1 1,-1 0 0,-2 0 0,-4 4-1,-3 0 1,-6 4 0,-2 4 0,-7 2 1,-4 2-1,-5 4 0,-9 5 0,0 0 0,0 0 0,-5 9 0,-9 1 1,-4 3-1,-4 2 0,-1 0 0,-6 5 0,-5 0 0,1-2 0,4 1 1,3-1-1,2-2 1,2 0-1,5-2 0,3-4 0,7 0 0,7-10-1,-3 11 1,3-11 0,11-4-1,7-5 1,6-6 0,7-5 0,7-3 0,9-7-1,6-3 1,9-4 0,-2-1 0,1 1 0,-1 1 0,-4 1 1,-5 5-1,-4 3 0,-6 2 1,-10 6-1,-7 6 0,-6 4 0,-6 0 1,-12 9-1,0 0 0,-13 13 0,-9 6 0,-6 1 0,-8 3-1,-5 8 1,-7 8-1,-2-2 1,0 0 0,4-2 0,3 0 0,6-6-1,6-5 2,8-5-2,5-5 1,18-14 0,-7 9 0,17-15 0,9-9 0,9-4 0,7-4 0,9-7 1,4-2-1,5-7 0,5 1 0,-1 1 0,-1-3 0,-6 4 0,-3 6 0,-7 3-1,-7 7 2,-5 2-2,-9 8 2,-8 0-1,-11 10 0,-1 10 1,-12 2-1,-9 6 1,-8 2-1,-8 8 0,-7 3 0,-8 9 1,-5 1-1,-2 0 0,-2 1 0,3-1 0,4-3 0,6-5 0,9-5 0,8-7 0,9-5-1,10-9 0,13-7 1,6-9 0,13-5-1,9-6 1,9-5-1,6-6 1,6-3 0,4-4 1,2 1-2,0 2 1,-4 2 0,-7 4 0,-5 4-1,-8 6 1,-6 5 0,-7 5 0,-7 3-1,-11 6 0,0 0 1,-22 12-1,4-1 0,-6 4 1,-4 1-1,-5 5 1,-3 1 0,-2 0 0,1 1 0,0 1 0,-1-2 0,3-2 0,0-1 0,5-3 0,3-3 0,6-3 0,6-3-1,15-7 1,-12 3-1,12-3 0,14-12 1,2 4-1,6-3 0,2-3 0,4 1 1,1-2 0,-1 0 0,0 2 0,-4 1 0,-5 3 0,-5 0 0,-2 4 0,-12 5 1,10-4-1,-10 4 0,-11 11 0,-2-1 1,-3 2-1,-4 5-1,-3 0 1,-1 3 0,0 2-1,1-3 0,4 1-6,5-2-14,5-14-10,9-4 0,18-12 0</inkml:trace>
  <inkml:trace contextRef="#ctx0" brushRef="#br0" timeOffset="60818">3662 1422 17,'3'-21'10,"-3"2"0,1 0 0,0 4-3,-1 1-1,0 14-3,0-15-1,0 15-2,0 0-1,0 0-1,0 0 0,0 0 1,0 0 0,0 18 0,-2-3 1,-1 4 0,-1 3 1,-3 5 0,0 6 0,-1 2-1,-2 4 1,0 1-1,0 1 1,1 0-1,0-1 0,2-2 1,0-4-1,2-2 0,1-5 1,-1-3-1,3-7 1,0-2 0,0-6 1,2-9 2,-2 10 1,2-10 0,0 0 2,5-13-2,-1-4 1,5-3-1,0-8-2,3-5 0,1-8-2,1-4 0,1-4 0,-1 2 0,0 0 0,-2 3 1,-2 2-1,1 4 1,-2 4-1,-2 9 1,0 5-1,-3 5-1,-1 6 1,-3 9-2,0 0 1,0 0 0,0 0-1,-8 18 1,-1-2-1,0 4 1,-3 5 0,-2 4 0,-2 5 0,-2 2 0,-2 2 0,0 1 0,-1 1 0,-5 0 0,4 1 0,1-7 1,-2 0-1,4-5 0,3-5 1,4-5-1,1-6 1,10-4-1,1-9 1,0 0 0,11-21-1,5-3 0,6-6 0,1-6 0,6-6 0,1-4 0,1-2 0,4 5-1,-6 1 2,-3 6-2,-3 4 2,-2 4-1,-4 5 0,-3 4 0,-3 7-1,-4 3 1,-7 9-1,0 0 1,0 0-1,0 0 0,-2 18 1,-8 2-1,-5 6 1,0 3 0,-4 6 0,-2 2 0,-1 1 0,0-3 0,3-2 0,1-5 0,3-6 0,4-5 0,3-4 0,8-13 1,0 0-1,0 0 1,0-13-1,8-8 0,5-5 1,1-7-1,5-7 0,-1-3 0,5-5 0,-1 1 0,-1 0 0,0 1 0,0 4 0,-3 0 0,0 3 0,-1 2 1,-3 3-1,-2 2 0,-1 3 0,-2 2 1,-3 1-1,-2 4 0,-2 3 0,-1 2 1,-2 2-1,-1 3 0,-2 2 1,-1 0 0,5 10-1,-12-14 0,12 14 0,-15-13 0,15 13 0,-13-10 0,13 10 0,-10-9-1,10 9 1,0 0-1,-5-11 0,5 11-1,0 0 1,0 0-1,0 0 1,6 13 0,-6-13 0,6 13 0,-6-13 1,5 13 0,-5-13 1,0 0-1,0 0 1,6-21-1,-6 3 1,0-2 0,-1-4 0,-2-2-1,0-3 2,-2 2-1,-3-1 1,2 3-1,-3 1 1,1 2-1,-4-2 1,3 4-1,-2 1 0,1 3-1,1 2 1,0-3 0,1 7-1,2-3 0,6 13 0,-9-12-1,9 12 0,0 0-1,0 0 0,2 13 0,3-3 1,2 5-1,2 0 1,3 5 0,1 0 0,4 0 0,1 2 0,-1 1 0,1 0 0,-4-1 0,1-3 0,-5 0 0,-2-4 1,-3-1 0,-5-14 0,7 15 1,-7-15 1,0 0-1,0 0 1,-12-6-1,3-5 1,1-6-1,-4-3 0,0-5 0,-4-4 0,2-3 0,-1-2-1,-1-1 1,0 0-1,1 2 1,-2 2-1,1 1 1,0 3-1,2 2 0,-1 1 0,3 6 0,1 1 0,1 4 0,3 2-1,7 11 1,-8-13-2,8 13 1,0 0 0,0 0 0,-1 18-1,4-8 1,2 3-1,1 2 1,2-1 0,1 1 1,0-4-1,-2-1 0,-7-10 1,14 10 0,-14-10 1,0 0-1,0 0 0,-2-11 1,2 11 0,-17-19-1,6 5 1,-3 0-1,0-2 0,-2 0 0,-1-2 1,-2 0-1,1-2 1,-2-2-1,-2 2 1,1 0-1,2 0 0,0 3 0,2 2 1,0 2-2,4 2 1,2 4 0,11 7 0,-12-10-1,12 10 0,0 0 0,0 0-1,0 0 1,0 0 0,15 0 0,-15 0 0,18 8 1,-5-2-1,2 0 1,0 2 0,0-2 0,-1 0-1,-1 0 1,1-1 0,-3-2 0,-11-3 1,0 0 0,0 0-1,0 0 1,-12-11 0,0 5 0,-4-1 0,-3 0-1,-4-1 0,-3 1 0,-2 0 1,2-1-1,-6 2 0,-1 0 0,0-1 1,0 1-1,1-2 0,1 2 1,2 0 0,3 0-1,4 0 0,4 1 0,4 1 1,3 1-2,11 3 1,-10-5-1,10 5-1,0 0 1,13-4 0,0 2 0,4 2 0,3 0 0,1 2 1,3 0-1,0 1 1,0 0-1,-3 1 1,-3 0 0,-4-1 0,-2 0 0,-12-3 1,10 1 0,-10-1-1,0 0 1,-13-5 0,-1 3 0,-2-1-1,-5 0 0,-3 1 0,-4-1 0,-2 0 0,-2 1 0,-1 1 1,0 0-1,-1 0 0,2 1 0,0 1 0,2 1 1,0 1-1,1 0 0,3 0 0,3 0 1,2-1-1,2 0 0,4 0 0,2-1 0,4 2 1,9-3-1,-12 0 0,12 0-1,0 0 1,0 0 0,0 0 0,0 0-1,0 0 1,0 0 0,0 0 0,0 0 1,0 0-1,0 0 0,0 0 0,-11-8 0,11 8 1,-9-3-2,9 3 1,-18-3 0,6 2 0,-2 1 0,-2 0 0,-2 0 0,0 1-1,-3-1 1,0 0 0,-2-1 0,2 1 0,-2-1 0,0 1 0,1 0 0,0-1 0,1 1 0,0 0 0,3 0 0,-2 1 0,2-1 0,0 1 0,0-2 0,1 2 0,0-1 0,1 1 0,-3-1 0,-2 1 0,5 0 1,-1 0-1,1 0 0,-1 0 0,1 1 1,-1 0-1,3 0 0,0 2 0,-3-2 0,-1 2 0,-2 0 0,2 1-1,-3 0 1,3 1 0,-2 0 0,2 1-1,1-2 0,2 0-1,1-2-7,14-3-9,-14 11-12,5-11 0,9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7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3564 3,'0'0'4,"0"0"-1,0 0-1,0 0-1,13-7 1,-13 7 1,9-6 2,-9 6-1,0 0 1,0 0-1,0 0 0,0 0 0,10-2-2,-10 2-1,0 0 0,10 13-1,-10-13 1,14 18 0,-7-3 2,0 0 0,-3 4 0,0 4 0,-3-2 1,4 5-1,-4-2 1,0 4 0,-1 0 0,0 3 1,0 0-1,-5 4 0,3 3 0,0 8 0,-3 6-1,-1 11 1,-6 3 0,6 6 0,-3 7 0,6 4 0,-5 2-1,0 6 1,-1-2-1,4 2 0,1-2 0,-3-1-1,1 1 0,-1 2-1,-1 1 1,-2 2-1,0-1 1,-1 1-1,-5 0 1,4 2-1,-2-9 1,2-5 0,1-10-1,3-9 0,3-11 1,2-9-1,3-11-1,1-7 1,-1-7-1,2-6 1,-2-12-1,2 13 1,-2-13-1,0 0 1,0 0-1,0 0 2,0 0-2,0 0 1,0 0-1,0 0 0,0 0 0,0 0 0,0 0 0,0 0 0,0 0 0,0 0-1,0 0 1,0 0 0,0 0 0,12 8 0,-12-8 0,16 6 0,-16-6 0,21 9 0,-7-6 0,3 2 0,5-2 0,1-1 0,4-1 0,4-1 1,6 0-1,4 0 1,3-2 0,6 1-1,3-1 1,3 3-1,4-2 1,3 1-1,4-2 1,2-2-1,3 1 0,5 0 1,3-2-1,5-2 1,3 1-1,3-2 0,2 2 1,2 1-1,2 0 0,1 1 1,1 2-1,-1-1 1,2 0 0,3 1-1,4 0 1,4 0 0,1-1 0,3 1 0,0-1-1,6 0 1,-1 0-1,0-1 1,0 1-1,-1 1 1,-1-1 0,1 2-1,4 2 1,-4 3-1,-1 2 0,-1 1 1,-3 2-1,0 2 0,2 0-1,-5 0 2,-5 0-2,-1-1 1,0-5 0,0 1 1,-2-1-1,0 0 0,-6 0 0,-5 2 0,3 0 0,-6 3 1,-4 0-1,-3 1 1,-1 0-1,-1-2 0,-3-3 1,4-2-1,-11-2 1,7-2-1,-1-2 0,1 0 1,-2 1-1,2 0 1,0 2-1,2 2 0,3 2 0,-3 0 0,0-2 0,1 0 0,0-1 1,-2-1-1,-1-2 0,-4-1 0,0 1 0,-3 0 0,-3-1 0,-4 3 1,-5-2-1,-3 1 0,0 0 0,-1 0 0,0-3 0,2-1 0,-1 1 0,-2 0 0,1-1 0,-2 0 0,-5 3 0,0 1 0,-3 1 0,-6 0 0,-4 1 0,-2 0 0,-3 1 0,0-2 0,-2-1 0,-4-1 0,-1 2 1,-1-1-1,-4-2 0,-2 2 0,-4-1 0,-11 1 0,12 1 0,-12-1 1,0 0-1,0 0 0,0 0 0,0 0 0,0 0 0,0 0-1,12-2 1,-12 2 0,0 0 0,10-3 0,-10 3 0,0 0 0,9 0 0,-9 0-1,0 0 0,0 0 1,0 0-1,0 0 0,0 0 0,12-2 0,-12 2 1,0 0-1,0 0 1,11 0 0,-11 0-1,0 0 1,16-1-1,-16 1 0,17-1 0,-4 1 1,2 0-1,1 1 0,0 0 1,-1-1-1,-5 1 1,2 0 0,-12-1 1,14 2-1,-14-2 0,0 0 0,0 0 0,0 0 1,0 0-1,0 0 0,0 0 0,4-10 1,-3 1-1,2-4 1,1-2-1,2-5 0,1-7 0,1-5 0,2-4 1,2-4-1,0-4 0,-1-3 0,3-2 0,-3-3 0,1-1 1,-4-2-1,-2-3 1,-1 0-1,-2-2 1,1-2-1,1-6 0,-2-4-2,4 0-4,-5-7-26,5-4-7,1-6-1,-2-6-1</inkml:trace>
  <inkml:trace contextRef="#ctx0" brushRef="#br0" timeOffset="2975">137 3736 2,'-1'-27'6,"1"-2"0,0-7-1,-2-1 1,-1-3 1,-2-4 0,-4 3 0,-1-4 1,-1 0-1,-1-1-1,2 5-1,1 2-2,2 2 1,4 2-2,1 2 0,0-1 1,2 8-1,0 0 1,0-3 0,-2 2 1,1 0-1,-2 2 0,3 2 0,0 2-1,2 0 0,0 1-1,2 3 0,0-1-1,4 4 1,-1-2-1,1 2 0,2-2 1,3 4-1,-1-4 0,4 2 1,7-1-1,3 1 0,2-2 1,4 0-1,2-1 1,3-4-1,4 5 1,-1-1 0,-1-3-1,-1 4 1,2 1-1,0 2 1,3 3-2,-1 6 2,0-3-1,-1 3 0,6 2 0,2-4 1,-1 2-1,-3-1 0,0-1 1,-3 0-1,0-2 0,-1 2 1,-12 1-1,-5 1 0,-1 1 1,-7 1-1,-3 1 0,-4 1 1,-9 0-1,15 0 0,-15 0 0,14-2 0,-14 2 0,20-3 0,-9 2-1,3-3-2,3 0-24,5 6-5,-9-11 0</inkml:trace>
  <inkml:trace contextRef="#ctx0" brushRef="#br0" timeOffset="19418">6265 1267 1,'0'0'9,"-13"-12"-1,13 12-1,-20-5 0,20 5 0,-15-5 0,15 5-2,-10-4-1,10 4-1,0 0 0,0 0-1,0 0-1,0 0 0,0 0 0,16-9 0,-5 10 0,2-1 0,5 1 0,2 6 0,4-5 0,2 0-1,3-1 1,1 1 0,5-2 1,3 2 0,6-2 0,3 2 0,5-2 1,8 3 0,7 2-1,7-2 0,6 5-1,4-4 1,5 3-1,3-4 0,5 5 0,1-6 1,2 1 0,3-3 0,1 1 1,0-1 0,2 2 0,0-1 0,2 2 1,1 0-1,0 2-1,-1 2 0,1 2-1,0 2 0,1-2 0,0 1 0,0-1-1,1-2 1,-1-1-1,2-3 1,3 0-1,2-1 0,1 0 0,3-2 1,1 2-1,-1-1 0,3 0 0,-3-1 0,-2 1 0,-1-2 0,0 2 0,-4 0 0,1 1 1,-3 1-1,-3 1 0,-4 0 0,-3 1 0,-10 0 0,-9 0 0,-7-2 0,-11 0 1,-9-2-1,-7 0 1,-4-1-1,-4 0 0,-3 0 1,0 0-1,-5-1 1,-2 1-1,-4-1 1,-5 0 0,-6 0 1,-4 1 0,-12 0 0,11-3 0,-11 3 0,0 0 0,0 0-1,0 0 0,0-11-1,0 11 1,-2-11-1,1 2 0,0-2 0,0-2 0,0-5 0,-1-6 0,-1-4 0,0-7 0,0-6-1,-2-7 1,0-7 0,-1-5 0,1-3-1,0-3 0,0 2 1,-1-5-1,0 7 0,0 3 0,2 9 1,-2 4-1,1 5 0,0 4 1,0 6-1,1 8 0,1-2 1,-1 3-1,-1 1 0,-1 2 0,0 2 0,-2 2 0,1 2 0,-1 2-1,-1 4 1,9 7 0,-15-12 0,15 12 0,-12-7 0,12 7 0,-18-7 0,7 3 1,-5 0-1,-3-2 1,-9 2 0,-6 0-1,-10 1 1,-9-1 0,-9 0 0,-12 1 0,-13-4 0,-11 0 0,-12-3 0,-12-4 0,-10-2 1,-12-2-1,-8-2 0,-6-3 0,-9 0 0,-5 1 0,-6 2 0,-6 4 0,-2 2 1,-2 1-1,-2 5 0,0 4 1,3 2-1,-1 1 0,3 1 0,5 1 0,4-1 1,5 1-2,3 0 2,5 0-1,5 0 0,8 1 0,8 2 0,7 0 0,5 4 0,8-1 0,9 1 0,10 1 0,6 0 0,9-1 0,9-2 0,8 0 0,10-1 0,11 0 0,9-2 0,10-1 0,10-1 0,4 0 0,8 1 0,9-2 0,0 0-1,0 0 1,0 0 0,-1 10 0,1-10 0,10 17 0,-5-3 0,2 3 0,-4 4 0,0 5 0,-2 7 0,-4 5 0,-3 6 0,-6 4 1,-6 11-1,-5 5 0,-5 6 0,-4 5 0,-3 1 0,0 3 1,-2-3-1,4 0 0,9-10-1,2-7 1,10-13 0,6-6 1,6-6-1,8-7 1,8-9-1,5-11 1,8 1 0,4-7 0,4-1 0,4-1-1,5-8 1,1-1-1,5 1 0,5 4 0,6-4 0,6 5 0,11 4 0,6-2-1,7 1 0,3 0 1,-1 0-1,-5-2-2,-4 0-13,-12 0-16,-18-15-2,-5-5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6:29.75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227 235 3,'0'0'4,"9"-15"0,-9 15 1,0 0 1,0 0-1,0 0-1,0 0 1,-9-1-1,9 1 0,-20 15-1,5-6-3,-1 2 1,0 3-1,-2 0 0,0 1 0,6 0 0,-3-2 1,3 0-1,4-3 0,0 0 0,8-10 0,-12 14-1,12-14 1,0 0 0,-6 10-1,6-10 1,0 0 1,10-5-1,-10 5 1,21-17 0,-4 4 0,-3-3 0,8-2 0,2-2 0,-2-1-1,1 2 0,-1 1 0,-4 3 0,-4 4 0,1 0-1,-15 11 0,14-8 0,-14 8 1,0 0-1,-1 14 1,-5 0 0,-5 4 0,-5 3 0,-1 4 1,-4 2 0,-2 0 0,0-1 0,1-2 0,3-4 0,3-4-1,5-5 1,1-4 0,10-7-1,0 0 1,0 0 0,8-16-1,2-3 1,10-3-1,1-3 0,5-4 0,3-1 0,0 0 0,0 3 0,-4 3 0,1 6-1,-8 5 1,-4 2-1,-3 5 1,-11 6 0,9 6 0,-12 6 0,-5 7 1,-5 3-1,-6 7 1,-7 6 0,-7 2 0,1 3 0,-1-3 0,0-1 0,1-4 0,2-4 0,4-7 0,7-5 1,8-4-1,0-4 2,11-8 0,0 0 0,0 0 1,5-21-1,6 4 0,8-6-1,6-4-1,4-7-1,2 0-1,3 0 1,0 0 0,-2 3-1,1 3 1,-4 4 0,-6 5-1,-6 5 1,-1 3-1,-6 2 1,-10 9 0,11-4 0,-11 4-1,-8 11 1,-3-1 0,-4 2 1,-5 5-1,-9 3 1,-6 3-1,0 1 1,-1-1 0,0 0-1,0-1 1,1-1 0,3-5 0,10-4 0,5-5 0,0-1 0,5-8-1,12 2 1,-5-17 0,11 0-1,7-4 0,3-3 0,1-3 0,6-3-1,5 1 1,3 0 0,0 2-1,-2 3 1,-3 3-1,-1 4 0,0 4 0,-6 4 0,-8 2 0,-11 7 1,12-4-1,-12 4 1,-8 14 0,-3-2 0,-5 4 0,-3 4 0,-5 4 1,-4 2-1,0 0 0,1-2 1,2-3-1,4-2 1,2-3-1,7-6 0,2-4 0,10-6 0,0 0 0,5-12 0,12-4 0,4-2-1,6-6 1,3-3 0,5-2-1,3-3 1,2 3 0,0 1 0,-4 5 0,-4 4 0,-2 2-1,-5 5 1,-5 4-1,-4 5 0,-16 3 1,10 10-1,-14 5 1,-7 2-1,-4 5 1,-4 4 1,-3 3-1,-2-1 0,0 1 0,4-4 0,1-4 0,4-3 0,3-5 0,12-13 0,-11 12 0,11-12 0,7-11 1,3-3-1,6-5 0,4-1 1,2-4-1,5-2 0,1 0 0,0 3 0,-2 3 0,-3 4 0,-3 3 0,-4 5-1,-3 5 1,-13 3-1,0 0 1,5 16 0,-15 1 0,-3 3 0,-7 4 0,-2 3 0,-3 2 0,1-1 1,0-1-1,3-5 0,4-5 0,4-3 1,13-14-1,-10 8 1,10-8-1,15-19 1,3 1-1,5-4 1,5-5 0,4-2-1,5-2 1,0 1-1,0 1 0,1 3 0,-6 2 0,-2 6-1,-6 2 1,-2 4-1,-6 3 0,-4 4 1,-12 5-1,0 0 1,5 14-1,-12-2 1,-4 7 0,-4 1 0,-3 5 0,-3 0 1,-1 0-1,2-2 0,1-3 0,3-3 0,4-6-1,12-11 1,-10 11 1,10-11-1,15-15 0,3 0 0,3-3 0,4-4 0,1-2 1,5-1-1,2 0 0,-1 4-1,-3 3 1,-4 3 0,-5 5-1,-3 2 1,-1 5-1,-6 5 1,-10-2-1,-6 19 2,-2-2-1,-6 2 1,-1 6-1,-4 1 1,-2 2-1,0-1 1,0 0-1,9-6 0,-3-2 0,4-6 0,11-13 1,0 0-1,0 0 0,4-11 1,11-9-1,4-2 0,3-4 1,3-1-2,1-2 1,0 3 0,-2 3 0,-2 6-1,-5 2 1,-4 5-1,-4 4 0,-9 6 1,0 0-1,-1 13 1,-11 4 0,-7 3 0,-6 4 0,0 7 1,-2 1-1,-1-2 0,3 0 0,2-4 1,4-5-1,8-7 0,6-4 0,5-10 0,0 0 1,13-21-1,6 0 0,6-3 0,4-4 0,5-3 0,4-2 0,1 1 0,3 1 0,-3 5-1,-5 3 1,-4 3 0,-5 5 0,-5 5-1,-5 5 1,-4 5 0,-11 0-1,-5 18 1,-6 0 0,-7 3 0,-3 4 0,-4 2 1,-4 3-1,-1-2 0,2-3 0,4-3 1,4-6-1,5-1 1,4-8-1,11-7 1,0 0-1,2-17 1,10-1-1,7-5 0,4-2 1,2-4-2,4 0 2,1 1-1,0 3 0,-4 4 0,-2 5 0,-6 5-1,-4 5 1,-5 5-1,-9 1 1,-1 14 0,-9 2-1,-5 3 1,-6 6 0,-4 3 0,-5 2 0,0 1 0,0-2 1,3-3-1,3-3 0,7-5 0,2-6 1,15-12-1,-10 5 0,15-16 0,6-6 0,6-4 0,6-6 0,2-1 0,3-4 1,4 1-1,0 1 0,-1 5-1,-4 4 1,-5 6 0,-3 4-1,-5 5 0,-3 6 1,-11 0-1,0 15 1,-11 1-1,-4 6 1,-6 3 0,-6 5 0,-2 2 1,-3 0-1,1 0 0,1-4 0,6-4 0,3-6 1,5-5-1,7-8 1,9-5-1,4-15 0,9-2 0,7-7 1,4-2-1,6-6 0,3-1-1,3 1 2,-1 4-2,-2 3 1,-3 5 0,-4 5-1,-4 4 0,-4 5 0,-7 6 0,-11 0 0,3 15 1,-11 0-1,-8 5 1,-4 6 1,-5 2-1,-3 3 0,-2 0 0,0 0 0,3-5 0,4-3 0,6-5 1,4-5-1,13-13 1,-9 5 0,9-5-1,19-23 1,0 4 0,6-4 0,4-3-1,3-3 0,3 1 0,-1 2 0,-3 4 0,-5 4-1,-4 4 0,-7 6 1,-3 4-1,-12 4 1,0 0-1,4 20 1,-13-4 0,-4 6 0,-3 1 0,-4 4 0,-3 0 0,3 0 0,-3-4 0,5-4 0,4-3 0,2-3 0,12-13 0,0 0 0,0 0 1,16-17-1,6-2 0,4-5 0,4-1 1,3-5-1,3 0 0,-1 1 0,-5 4 0,-1 2-1,-3 6 1,-4 4-1,-5 4 0,-4 4 0,-13 5 1,5 10 0,-8 2 0,-8 6 0,-4 3 0,-4 6 1,-4 1-1,1 2 1,2-2-1,-1-3 0,4-3 0,3-6 0,4-3 0,10-13 0,0 0 1,0 0-1,16-17 1,4-1-1,5-4 0,3-4 0,5-2 0,1 0 0,0 1 0,-3 3 0,-1 5-1,-5 1 1,-4 7-1,-3 3 1,-4 2-1,-5 6 0,-9 0 1,4 16-1,-11-1 1,-3 4 0,-6 4 0,-1 3 0,-3 1 1,0-1-1,2-3 0,3-3 0,4-6 0,2-3 1,9-11-1,0 0 1,13-13 0,3-2 0,5-5 0,5-3 0,3-2-1,4-2 1,-1 3-1,0 1 0,-4 6 0,-3 3-1,-5 4 1,-3 3-1,-4 3 0,-3 4 1,-10 0-1,4 11 1,-7 0 0,-6 4-1,-4 3 2,-3 4-1,-3 2 0,-4 3 1,2-1-1,0-1 0,3-4 0,3-3 0,3-5 1,12-13-1,-11 13 1,11-13 0,14-14 0,1-2 0,5-2 0,6-5-1,4-2 1,2-2-1,1 2 0,-2 1 0,-4 6 0,-5 4-1,-2 3 1,-8 5-1,-2 4 1,-10 2-1,7 10 1,-10 2-1,-3 2 1,-4 5 0,-1 1 1,0 3-1,-4-1 0,2-1 0,1-2 0,2-3 0,3-4 0,1-2 0,6-10 0,-7 9 0,7-9 1,0 0-1,0 0 1,11-5-1,-11 5 1,20-17-1,-4 5 0,1-3 0,3-2 0,1 0 0,0 0 0,-2 4-1,-3 0 1,-4 4 0,-12 9-1,11-2 1,-11 2 0,-14 25 0,-4-3 0,-8 7 0,-5 6 0,-6 4 1,-4 4-1,-1-2 0,3-3 0,4-7 1,6-5-1,6-6 0,9-9 1,14-11-1,0 0 1,14-23 0,8-2-1,6-6 1,6-3-1,3-4 0,4-2 0,-1 2 1,-4 4-2,-4 5 1,-5 6 0,-6 7-1,-6 3 0,-5 7 1,-10 6-1,0 0 0,-9 21 1,-4-3-1,-4 3 1,-1 5 0,-2-1 0,0-1-1,4-3 1,5-5-1,11-16 0,-6 10 0,6-10 0,26-19-1,-1 1-2,8-4-8,12 0-14,-3-11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1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171 985 2,'0'0'4,"0"0"0,0 0 0,0 0-1,15-4 0,1 4 0,4 0 1,5 1 0,4 0 0,3 0-1,3 0 1,-3 1 0,5 2 1,2-1 0,3 2 1,4-3 0,2 2-1,5-2 1,5 1 0,9-3-1,5 1 0,-1-1-1,5 2 0,1-2-1,5 4 0,-1 0 0,4 3 0,-3 0-1,3 4 0,-2-2-1,5 2 2,4-3-1,4 0 1,4-1 0,5-2-1,5-4 1,5 2 0,3-3-1,5 1 0,-1 1-1,0 1 0,0 3 0,0-1 0,-1 2 0,1 1 0,-3-2 0,0 0 0,-2-2 0,3 1 0,-6-3 0,-1-2 0,-6-1 0,-6 0 0,-6-2-1,-7 1 1,-9-1 0,-6 0-1,-8 0 1,-6 1-1,-6-1 0,-2 1 1,-4-1-1,-2 2 0,-1 0 0,-4 2 0,-4-1 0,-3 0 0,-5 1 0,-4-1 1,-5 0-1,-3 0 0,-6-1 0,-10 1 0,15-1 1,-15 1-1,11-1-1,-11 1 1,0 0 0,10-1 1,-10 1-1,0 0 1,0 0-1,0 0 1,0 0-1,3-9 0,-3 9 0,0 0-1,15-16 0,-3 9 0,2-1 0,2-1 1,1 0-1,0-3 1,0-2 1,-3 1-1,-3-5 0,-3-2 0,2-3 1,-1-4-1,1-5 0,2-2 0,1-4 0,4 0 0,-1 2 0,2-2 0,-3-2 0,-2 6 0,3 0-1,-7 2 2,3 2-2,-4 1 1,-2 1 0,-1 1 0,0 5-1,-1 0 1,-2 2-1,2 2 1,-5 2 0,1 3 0,0 2 0,0 11-1,-6-16 1,6 16 0,-6-9-1,6 9 0,-10-7 0,10 7 1,-17-6-1,6 2 0,1-2 1,-4 0 0,-3 0 0,-5 0-1,-4-2 1,-7 1 0,-4 2-1,-7-1 1,-7 0 0,-6 1-1,-7 0 1,-7 0 0,-7-1-1,-4-1 1,-6-3 0,-8-1-1,-8 1 1,-6-3 0,-6 0 0,-3 1-1,-6 0 1,-2 0 0,-3 2 0,-1 1 0,3-2-1,0 3 1,-1-1 0,0-1 0,2 1 0,1-1 0,0 0 0,0 0 0,-1 2 1,1 0-1,3 1 0,2 3 0,0 1 0,4 2 0,1 3 0,5 1 0,5 1 0,4 2-1,3-1 1,5-1 0,2 0 0,5-2 0,5 0 0,6-2 0,5-1 0,5 0 0,1 0 0,6-1 0,8 0 1,3-1-1,4 1 0,0-1 0,2 1 0,2 0 0,4 1 0,1-1 0,5 1 0,3 1 0,4 1 0,6-1 0,5 2 0,2-2 0,10 0-1,0 0 1,0 0-1,-10 3 1,10-3-1,0 0 1,4 11-1,-4-11 1,3 17 0,-1-4 0,2 4 0,-3 3 0,-1 4 0,-3 6 0,-3 4 0,-2 5 0,-4 3 0,-5 2 0,-3 1 0,-1 1 0,0 1 0,0-2 0,2-2 0,3-2 0,4-3 0,5-2 0,3-3 0,2-4 0,2-3 0,2-4 0,0-4 0,-1-3 0,1-3 0,-1-2 0,-1-10 0,2 14 0,-2-14 0,-1 9 1,1-9-1,0 0 0,4 11 0,-4-11 1,0 0-1,0 0 1,12 9-1,-12-9 0,10 3 1,-10-3-1,11 4 0,-11-4 0,17 6 0,-6-2 1,3-1-1,2 2 0,1 0 0,4 2 0,2 1 1,3 3-1,3 0 0,5 0 0,1-1 0,7-1 1,4 0-1,2-2 0,0-2 0,-2-1 0,-2-2 1,-6-1-1,-3 0 0,-8 1 0,-7-1-1,-5 1 1,-6-1 0,-9-1 0,0 0 0,9 4 0,-9-4-1,0 0 1,0 0-1,-8 13 0,8-13-7,-6 18-25,-7-18-2,3-3 0,-12-18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51:24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896 140 24,'0'0'17,"0"0"-1,0 0-3,0 0-1,-10 2-2,10-2-4,0 0 0,0 0-1,0 0-2,-12 3 0,2-3-1,0 4 0,-3 0 0,-4 2 0,-6 3 0,-2 6 1,-11 3 0,-6 6-1,-7 5 0,-5 6 0,-8 4-1,-7 4 1,1 0-1,1 1-1,1-2 0,7-3 1,6-5-1,8-4 1,9-7-1,11-4 0,6-6 0,5-5-1,14-8-1,-12 6-1,12-6-1,5-13-5,4-3-19,9 0-5,-2-11 1</inkml:trace>
  <inkml:trace contextRef="#ctx0" brushRef="#br0" timeOffset="561">501 67 3,'-12'9'12,"-5"-1"-7,4 3-2,1-2 0,0 0 3,12-9 1,-14 11 1,14-11 1,0 0 1,15-2 0,3-7 1,9 1-2,8-4-3,9 0-1,6-3-1,3 1-2,4 0 0,0 3-1,-5 0 0,-4 5 0,-9 1 0,-6 3 1,-6 1-1,-3 3 0,-9 1 1,-3 1-1,-12-4 1,13 11 1,-13-11-1,4 16 1,-7-7 0,0 5 1,-7 1-1,1 7-1,-4 4 0,-1 6 0,-4 5-1,0 6 0,-1 4 0,-2 2 0,0-1 0,1 0 0,0-5 0,4-4 1,0-3 0,4-7 0,-1-6-1,6-4 1,1-6 0,4-2-1,2-11 1,-5 12-1,5-12 1,0 0-1,0 0 1,0 0-1,0 0 1,0 0 0,0 0-1,0 0 0,0 0-1,0 0-1,0 0-2,-11 5-3,9 6-14,-6-1-18,-4-4-1,-3 0 1,-5-6-1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8:23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0 23,'0'0'11,"0"0"0,0 0-2,0 0-1,0 0-2,0 0-2,0 0-1,0 0 0,0 0-1,0 0 0,0 0 1,0 0-1,0 0-1,0 0 1,0 0-1,0 0 1,0 0 0,0 0 1,0 0 1,0 0 0,0 0 1,0 0 0,0 0 0,0 0-1,0 0 0,0 0-2,-9 3 0,9-3 0,0 0-1,-13 4-1,13-4 1,-10 3 0,10-3-1,0 0 1,-14 5 0,14-5-1,-10 4 0,10-4 0,0 0 0,-6 11 0,6-11 0,-5 9 0,5-9 0,-12 12 0,12-12 0,-10 13 0,10-13 1,-16 16-1,6-9 0,2 2 0,2 1 0,6-10 0,-11 17 1,4-8-1,2 1 0,5-10 0,-11 18 1,5-7-1,-1 0 1,0 4-1,1-6 1,-1 6 0,1 4 0,-1-2-1,1 0 1,1 0-1,0-1 0,3-1 0,3 2-1,1-5 1,4-3 0,1 0 0,3 1 0,0-2-1,3 1 1,-1 0 1,1 3-1,2-1 0,-3 2 0,1 2 0,1 2 0,-2 1 0,-2 4 0,0 1 0,-2 2 1,-3 5-1,1 1 1,-7 5-1,-5 0 1,-2 2 0,-4 4-1,-4 1 1,-3 0-1,-3-1 1,0-1 0,-1-3-1,2-1 0,2-2 0,3-5 0,3-4 0,3-1 0,4-3 0,3-2 0,6-1 0,3 1 0,2-2-1,4 1 1,1 0 0,5-1 1,0 3-2,3-1 2,3-1-1,0 2 0,-1 0 0,0-2 1,2 2-1,-3 2 0,0-5 0,-1 2 0,-2 4 0,0 1-1,-4 0 2,-1 2-1,-5 0 0,-1 2 0,-6 4 1,-3 4 1,-8-3-1,-3 5 1,-4 0-1,-4 3 0,-4 2 0,-3-1 0,-1-1-1,1-4 1,2-3-1,3-4 0,2-6 0,4-4 0,5-5 0,4-3 0,1 1 0,4-1 0,7 1 0,-1 0 0,5 1 0,1 1-1,5 4 2,3 0-2,1 0 2,1 0-1,-1-1 0,0 1 0,0 2 0,0 2 0,-5-1 0,-1 5 0,-1 4 0,-4 1 1,-1 4-1,-3 3 0,-5 2 1,-5 6 1,-7 3 0,-8 4-1,-5 2 0,-3 7 0,-5 0 1,-2 1-1,-2-1 0,3-5-1,4-4 0,7-6 0,3-7 0,5-6 0,7-5-1,7-5 1,5-3 0,6 1 0,7-4 1,5-1-1,2-2 1,8 0 0,1-1 0,-1-2-1,2-1 1,-5-3-1,-2-1 1,-4 0-1,-3 0 0,-7-3 0,-12-6 0,14 8 1,-14-8-1,0 0 1,0 0-1,0 0 1,0 0-1,0 0 1,0 0-1,1 10 0,-1-10 0,0 0 0,0 0 0,0 0 0,0 0-1,0 0-1,0 0-1,0 0-2,3 9-7,-3-9-10,8 13-6,-8-13 0,3 15-1,-3-15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2.9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-1 485 3,'0'0'5,"0"0"0,0 0 0,0 0 1,0 0 0,0 0 0,0 0 1,0 0-2,-1-11 0,1 11-1,6-18-1,-1 2 0,2 1-2,0-5 0,3-2 0,3-2 0,0-3-1,1-1 1,1 0-1,-1 2 1,1-2 0,-1 0 0,0 2 0,-2 1-1,1 1 1,-3 2-1,2 2 1,-3 4-1,-1 0 0,-1 4 0,0 0 0,-7 12 1,7-11-1,-7 11 0,0 0 0,0 0 0,7-10 0,-7 10 0,0 0 0,0 0 0,0 0 0,0 0 0,0 0 0,0 0 0,0 0 1,0 0-1,0 0 0,0 0 0,0 0 0,0 0 1,8 12-1,-8-12 1,5 11-1,-5-11 1,4 20 0,-1-8 0,-1 6-1,1 3 1,0 3 0,0 5 1,1 2-2,-1 3 1,2 3 0,1 3-1,2-2 0,1 0 0,0-2 0,1-4 0,-1-4 0,0-4 0,-2-6 1,1-3-1,-5-3 0,-3-12 1,5 13-1,-5-13 0,0 0 0,0 0 0,0 0-4,0 0-5,0 0-13,-2-12-4,-7-4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3.7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 7,'12'0'9,"-12"0"0,13-2-1,-4-2 0,1 3-1,2-2 0,1 1-2,3-1-1,2 2 0,3 0-2,3 1 0,-1 0-1,1 1 0,-3 0-1,-2 0 0,-3 2-2,-4-2-1,-3 3-4,0 2-8,-9-6-9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7,'13'13'8,"-13"-13"0,20 6 0,-5-5-1,4 0-1,4 0-2,3-1 0,0-1-1,2-1-1,-3 1 0,0-2-2,-2 0 1,-3 0-2,-4-1 0,-1 1-4,-1 4-13,-14-1-5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5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 8,'20'-6'7,"5"3"0,3-2 0,4 2-1,-1 3-2,1-4 1,-1 4-2,-3-2 0,0 1-1,-4 1-1,-2 0 0,-1 1-2,-2-1-4,-4-2-12,7 7-5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 0 2,'-10'5'11,"10"-5"-2,-4 14-2,4-5 0,-3 6-2,4 4 1,-1 5-1,2 5-1,1 3-1,2 6 0,0 3 0,0 5-1,-2-2 0,1 1 0,-2-4-1,0-4 0,-1-5 0,-1-4-1,0-9 1,-1-7-2,1-12-2,0 10-6,-5-21-15,5 11-1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5.3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 10,'0'0'15,"27"-3"-12,-3 2 1,7-2-1,6 1 0,9-1 0,3-1-1,3 2 0,1 1-1,0 1 0,-3 1 0,-1 0 0,-5 3 0,-7 0-2,-6 1-5,-13-1-15,2 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6.0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 0 5,'-4'18'8,"1"9"1,-1 6-1,1 8-1,1 4 0,1 4-1,0 2-1,2 0-1,-1-2-2,0-6 0,1-5-1,0-9-1,-1-8-1,2-6-4,2-6-11,-4-9-7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6.3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 10,'12'-5'8,"1"-2"-2,7-1-1,4 1 0,3 0-1,3 1-1,0 2-1,0 2 0,0 3-1,-1 2 1,-3 4-1,-5 1-1,-1 4 1,-6 1 1,-3 1 0,-2 1 0,-6 0 2,-3 1-1,-5 0 1,-4 0-1,-3-1 0,-3 1 0,-3-2 0,0 1-2,-3-4 1,3 0-1,-1-1 1,2-3-2,4 0 1,-1-2-1,14-5 0,-13 5 0,13-5-1,0 0 1,0 0-2,0 0 2,21-2-1,-1 1 0,5 1 1,3 1 0,6 2 0,2 5-1,2 1 1,-1 3 0,-2 5 0,-4 0 0,-5 3-1,-4 1 1,-7-2 1,-3 2-1,-6 0 0,-3-2 1,-5-1 0,-3-1 0,-6 2 2,-1-2-1,-6 1 0,-3-5 0,-6 2 1,-4-2-1,-4-1 2,0-1-2,-3-6 1,-3 0 0,4-4-1,6 3 0,-1-6 0,9 0 0,3 0-2,5-2-1,4 0-2,11 4-3,3-18-9,12 9-16,1-7 1,12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 6,'24'-5'6,"-4"2"-2,6 0 1,4-1 0,4 2-1,0-1-1,1 1 0,-1 0 0,-4 1 0,-4 0-2,-4 0 0,-6 0-2,-4-1-6,2 3-14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4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67 12,'23'-2'6,"8"-1"0,6-2 1,2-1-1,1-1-2,1-1 0,-3-1-2,-3 2 1,-5 0-2,-5 2-1,-7 1-3,-4-3-11,2 8-8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8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0 13,'-2'38'12,"2"2"-2,1-3-1,1-4 0,1-4-2,-2-6-2,1-4-1,-1-7-3,-1-12-1,4 10-6,-4-10-10,0-12-8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8.1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44 12,'28'0'10,"4"-1"0,8 0 0,3-1-3,1-1 0,6 0-1,0-4-1,2 4 0,-2-3-1,0 3 1,-4-2-1,-1 2-2,-4-1-1,-6 3 0,-5 1-2,-8 0 0,-3 4-4,-6 0-11,-13-4-10,6 11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8.7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0 4,'-22'7'5,"-1"3"2,-3 3-1,-1 1 0,-3 4-1,0 3 2,1 3-2,-1 2 0,-2 3 0,2 3 0,0 2 0,2 2-1,4 1-1,5-1 0,5-2 0,5-3-1,7-2 0,7-4 1,6-3-1,7-6 0,6-3 1,4-2-1,6-4 1,3-3-1,6-2 1,-2-3-1,4-2 0,-3-1 0,0-1 0,-3-3-1,-2 0 0,-5 1 0,-3-2 0,-5 2 0,-5 1 0,-3 1-1,-5 1 1,-11 4-2,14-6 0,-14 6-6,0 0-12,0 0-11,0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9.3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56 10,'11'-4'7,"5"-1"2,1 0 0,3 0-1,2 0 0,3 1 1,3 0-2,0 1 0,4 1-2,0-1-1,-1 2 0,-1 0-2,-2 1-1,-1 0 0,-6-1-1,-3 0-4,-4-1-12,-9-8-11,-5 10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9.6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56 12,'3'15'24,"-3"-15"-4,11 10-13,1-6-2,4-2 2,6-2 0,1-3 0,6 1-1,0-7-1,2 3-1,0-3-1,3 2-1,-1-3-1,1 2-1,-1 1-2,-1-1-5,1 0-13,3 6-9,-8-6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0.1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 0 9,'-2'9'14,"1"8"-3,0 7-2,0 7 1,-3 3-2,4 7 0,1 2-1,1 4-2,1 1-3,0-2 2,0-5-2,0-4 0,4-6 0,-5-6-1,1-5 0,-2-8-4,-1-12-11,0 0-12,-4-9-1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0.4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48 15,'17'-4'15,"3"-1"-7,5 1-1,5-1 1,2 1-1,7 1-1,3-1 1,4 2-1,0-1 1,1 3-2,-2-2 0,1 2 0,-2-2-2,-6 1 0,-2-1-2,-6 1 1,-5-1-1,-6 0 0,-5 0 0,-3 2-1,-11 0 0,11-2-3,-11 2-3,0 0-15,-9 0-9,9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0.09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501 1515 1,'-10'8'3,"10"-8"0,0 0 0,0 0 1,4-10-2,7-5 2,5-4-2,5-2 0,3-6 0,1-3-2,3-3 0,0 0-1,-1 2 0,-4 3 0,-3 2 1,-4 4-1,-2 3 1,-4 4-1,-2 5 1,-8 10-1,6-12-1,-6 12-1,0 0 1,0 0 0,0 0 0,-1 13 0,1-13 1,-12 18 1,5-6 2,-3 0 0,-1 1 0,-2 1 1,-1 2 0,0 0 0,0 1 0,0 2 0,-1-1 1,0 0-1,2 0 0,0 0-1,1-2 1,2-4-1,3-2 1,7-10 2,-7 11 0,7-11 0,0 0 1,7-17-1,3 3 1,1-7-2,5-2 1,0-6-3,3-3-1,-1-1 0,2 0-1,-2-1 1,0 1-1,-3 2 1,-3 2-1,-1 2 1,0 4-1,0 2 1,-3 3 0,-4 4-1,0 3 2,-4 11 0,5-13 0,-5 13-1,0 0 1,-9-3-1,9 3 1,-18 11-1,7-1-1,-3 4 1,-4 1-1,-1 3 0,-1 4 1,-2 2 0,-2-2 0,0 1 0,1-1 0,1-2-1,1-3 1,4-1 0,2-5 0,3-3 0,12-8 0,-13 10 1,13-10 0,0 0 0,0 0-1,0 0 1,1-16 0,6 3-1,5-6-1,3-6 0,2-5 0,6-5-2,2-6 1,3-2-1,1-5 0,1 7 1,-3-1-1,-4 4 1,-1 6 0,-5 5 1,-3 6 0,-4 6-1,-10 15 0,7-12-2,-7 12 2,-11 15-2,-1-1 0,-4 5 1,-5 5-1,-4 5 2,-5 4 1,-5 6 1,-2 4-1,-7 2 2,1 0-1,-2 3 0,2-3 0,2 1 0,4-4-1,5-8 1,6-5-1,8-9 1,5-6 0,3-6 0,10-8 1,0 0-1,0 0 1,8-13-1,6-2 1,4-4-2,6-4 0,6-3 0,5-3-1,4 0 1,1 1-1,-1 2 1,0 2-1,-3 6 0,-2 5 0,-5 5 1,-5 5-1,-3 7 1,-4 6-1,-4 9 1,-5 7 1,-5 5-1,0 4 1,-5 2 0,-1 3 0,-2-3 0,1-2-1,-1-9 1,2-2-1,1-5 0,1-5 0,1-14 1,0 12 1,0-12 0,0 0 1,0 0-1,0 0 1,0-12 0,-1 2-1,-3-2 0,0-5-1,-2-5-1,-2-1 0,0 0 1,-1-3-1,-3-2 0,0 0 0,-1-1 1,-2-1-1,1 0 0,-1 0 0,2 2 0,0-1 0,0 0 0,2 0 0,2-1-1,2 0 1,2-4 0,1 1 0,3 0 0,0 1 0,3 1 0,0 0 1,0 2-1,2 0 0,-1 6 0,-1-3 0,1 2 0,-1 2 0,-1 1 0,0 0 0,-1 5 0,0 0 0,0 4 0,0 1 0,-2 1 0,1-1 1,0 1-1,-2 0 0,-1-3 0,-2-1 0,-2-2 0,-2 0 0,-1 0 1,-1-2-1,-2 2 1,-2 1-1,-1 2 0,-3 2 0,2 1 0,-3 2 0,0 0 0,-3 3 0,0 2 0,2 0 0,-3 1 0,2 1 1,0 2-1,-2 0 0,0 1 1,4 2-1,2 0 0,2 1 0,3 2 0,3 2-1,4 1 1,5 3-1,2 2 0,2 2 0,6 3 0,1 0 0,5 0 1,0 2-1,5-1 0,0 0 1,5-2-1,-2-1 1,-1 1-1,-1-3 1,-3-1-1,-1-4 1,-4-1 0,-3-2 0,-9-8 1,13 8-1,-13-8 1,6-14 0,-3-1 0,1-5-1,-1-7 1,0-5 0,-1-5 0,-1-5-1,-3 0 0,-1 0 0,-3 1 1,-3-2-1,-2 4 1,-1 3-1,-1 2 0,-1 3 1,1 4-1,-1 3 1,2 4-1,0 6 0,2 3 0,-2 2 0,2 4 0,-1 4 0,-1 3-1,0 4 1,-2 2-1,0 2 1,1 4 0,-2 1-1,3 6 1,1 1-1,-1 2 1,2 3 0,3 3 0,-1 3-1,0 2 1,2 5 0,1-2 0,0 0 0,1 3-1,2-2 2,1 0-2,2-3 2,1-1-2,2-3 2,3-1-2,1-2 2,3-2-2,0-3 2,4 2-2,2-6 0,0 3 1,2-1-1,1-2 1,-2 2-1,1-2 1,-1-1-1,0-3 1,-2 5 0,-1-7 0,1-1 0,-3-2 0,1-3 0,-2 0-1,-2-2 1,1-1 0,-1-1 0,-1 0 0,0-1 0,2 0 0,0 0 0,1 1 0,1-1-1,2 1 1,0-2 0,1 1-1,-3 1 1,1-1-1,-4 1 1,-1-1-1,0 1 1,-9-4 0,13 8-1,-13-8 1,13 18 0,-6-5 0,3 3 0,0 1 0,0 3 0,2 1 0,-2 2-1,1-2 1,-2-2 0,1-2-1,-2-4 1,-2 0-1,-6-13 1,10 15 0,-10-15 0,0 0 0,9 12 0,-9-12 0,0 0 0,0 0 0,0 0 0,0 0 0,4 9 0,-4-9 0,0 0 0,0 0 1,0 0-1,0 0 0,0 0 0,0 0 0,0 0 0,0 0-1,0 0 1,3 15 0,-3-15-1,5 17 1,-1-5-1,3 2 1,0 1 0,2 0-1,-1-1 1,0-2-1,1 1 1,-1-1 0,-2-2-1,-2 0 1,-4-10 0,5 14 0,-5-14 0,2 12 0,-2-12 0,0 0 1,0 0-1,0 0 1,0 0 0,0 0 0,0 0 1,0 0 0,0 0-1,0 0 1,0 0 0,0 0-1,-11-13 0,3 4 0,-3-2-1,-2-4 0,-3-3 1,-2-4-1,-4 0 0,-1-4 0,-5-3 0,-1-2 0,-1-1 0,-1 3 0,-1-2 0,3 1 1,0 2-2,2 0 2,3 0-2,3 1 2,0-1-1,3-2 0,1 1 0,1-6-1,0 3 2,2-3-1,1 2 0,1 0-1,2-1 0,3 3-2,1 1-2,5 12-9,4 0-18,-2 0-1,5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4.598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647 1713 0,'0'0'22,"-12"-3"-8,12 3-5,-7-9-3,7 9-2,-13-17-1,3 5 0,2-2 1,-2-2 0,-1-4 1,-3-5 0,2 0 2,-1-5-1,0 1 0,-5-4-1,3-1 0,-5-5-2,3 2 0,-5-3 0,0-2-2,-1-1 1,-1 0-1,-1 0 1,0 0-1,0 1 1,2-1 0,0 2 0,4 1-1,4 0 1,2 0-1,1 0 1,6 2-1,2-1-1,4 5 1,2 1-1,0 1 0,2 3 0,2 3 0,2 3 0,-2 3 0,0 3 0,-1 3 0,1 3-1,-6 11 1,7-13 0,-7 13 0,0 0-1,0 0 0,0 0 0,0 0 0,0 0-1,0 0 1,-2 17 0,-2-1 0,-2 4 1,-2 5 0,-2 7 0,-4 6 0,-4 1 1,-1 1-1,-3 3 1,2-1-1,-2-3 0,1-6 1,4-7 0,3-3 0,3-9 0,3-2 1,8-12 0,-10-9 1,8-6-1,3-9 0,1-9-1,5-9 1,0-9-2,5-8 1,3-5-1,2-2 0,3-3 0,2-2 0,0 0 0,0 4 0,1 5 0,-4 4 0,0 6 0,-4 7 0,-3 11 0,-2 8 0,-4 9 0,-4 4-1,-2 13-1,0 0-1,0 0-1,0 0-4,-1 14-8,1-3-18,0-11 2,-10 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5.71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620 209 4,'-14'-4'11,"14"4"-4,-16 12-1,7 1-1,-3 2-1,-5 7 1,-2 6 0,-6 2 1,-4 3 0,-5 4 1,0 1-1,-3 2 0,2 2-1,-1-5 1,5 0-2,3-3-1,5-5-1,6-5-1,5-4 0,1-6 0,6-5 0,5-9 1,0 0 0,2-12 0,7-6-1,5-9 1,3-5 0,6-7 0,4-9-1,3-3-1,3 1 0,1 0 0,0 2 1,0 2-1,-2 2 0,-4 2 0,-1 8 0,-3 2 0,-2-1 0,-6 5 1,-2 4-1,-3 4 0,-3 4 1,-3 3 0,-5 13 0,5-13 0,-5 13 0,0 0-1,-15 12 1,0 5 0,-6 5-1,-6 4 0,-7 8 1,-6 4 0,-4 3 0,-5 7 0,0 2 0,-6-2 0,7-1 0,1-1 0,6-3 0,3-3 0,6-5 0,5-11 0,8-5 0,7-9 1,12-10-1,-12-3 1,16-13-1,5-10 0,3-9 0,10-5 0,6-5-1,5-4-1,4-1 1,3 0-1,1 3 0,0 6-2,1 7 0,-5 7-4,-4 0-4,2 11-13,-1 10-9,-8 2 1,1 8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5:06.65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12,'0'0'11,"9"5"-2,-9-5-19,8 7-3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49.12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78 14,'0'0'7,"0"0"-1,0 0 0,0 0-2,0 0-1,0 0-2,0 0 0,3-9 0,-3 9 1,5-12-1,-5 12 1,5-14-1,-5 14 1,7-14-1,-7 14 0,5-9-1,-5 9 0,0 0 0,11-10-1,-11 10 1,9-4 0,-9 4 0,10-3-1,-10 3 1,9-3-1,-9 3-1,0 0-2,10 0-9,-10 0-7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53.48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8,'0'0'10,"0"0"-4,0 0-4,0 0-1,0 0-2,0 0 1,0 0 1,0 0 0,0 0 0,0 0 1,0 0 0,0 0 0,0 0 1,0 0 0,0 0 0,0 0-1,0 0 0,0 0 0,0 0 0,0 0-1,0 0-1,0 0 0,0 0 0,0 0 1,0 0 0,0 0 0,0 0-1,0 0-1,0 0-1,0 0-1,0 0 1,0 0 0,0 0 1,0 0 1,0 0 0,0 0 2,0 0 0,0 0 0,0 0-1,0 0 0,0 0-1,0 0-1,0 0 0,0 0 0,0 0 0,0 0 1,0 0 1,0 0 0,0 0 0,0 0 1,0 0 0,0 0 0,0 0-1,0 0-1,0 0-2,0 0-5,0 0-4,0 0-7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26.8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568 130 17,'0'0'13,"0"0"0,0 0-2,-10-8-1,10 8-1,-11-6-3,2 4 1,9 2-3,-20-4 0,9 3-1,-2 0-1,0 1 0,-3 0 0,1 1 0,-3 0-1,1 2 1,-2-1-1,-3 4 1,1-2 0,-1 2-1,0 0 0,0 2 0,1 2 0,-1 0 0,1 2-1,3 1 0,-1 1 0,0 2 0,2-2 0,-1 1 0,1 1 0,0 1 0,2-1 0,0 2 1,1-3-1,1 1 0,3 1 0,0-1 0,3 0 0,0 0 0,3 0 0,2-1 0,2 3-1,0-2 1,1 1 0,2 0 0,0 0 0,1-2 1,2 3-1,0-4-1,1 2 2,1 1-2,4-2 2,1 1-2,3-1 2,3 1-2,3-3 2,2 4-1,2-4 0,0-2 1,2-1-1,1-1 0,-2-3 0,1-2 1,-3-2-1,-1-2 0,-1-2 1,1-3 0,0-2 0,0-1 0,1-4 0,-2 2 0,2-3 0,0 1 0,-1 1-1,-3-3 1,-2 4-1,-1 0 1,-5-2-1,0 3 1,-5-1 0,-2 0 1,-3-1-1,-3 11 1,4-19-1,-6 10 0,0 0 0,-2-1 0,-1 1-1,0-1 1,5 10-1,-16-17 0,6 9 0,-2 1 0,-2-2 0,-2 2-1,-1 1 1,-3 1 0,0 1 0,-1 1 0,-1 2 0,1 1 0,1 1 0,0 2 0,4-1 0,0 1 1,4 0-1,0-1 0,12-2 0,-14 3 0,14-3 0,0 0 1,0 0-1,0 0 1,-9 1 0,9-1-1,0 0 1,0 0 0,0 0-1,0 0 0,0 0 0,0 0-1,0 0 0,0 0-2,10 2-9,-10-2-21,16-1-1,0 2 0</inkml:trace>
  <inkml:trace contextRef="#ctx0" brushRef="#br0" timeOffset="1292">918 627 2,'0'0'14,"-20"-2"0,10-1-1,1 0-3,-3-4 0,12 7-1,-16-13-1,16 13 0,-12-16-1,12 16-2,-2-19-1,5 10 0,3-1-2,4 0-1,2 0 0,5 2 0,2-1-1,3 3 0,-1 0 0,3 3-1,-3 1 1,1 2 0,-3 1 0,-1 2-1,-2 1 1,-3 1 0,1 1 0,-3 3-1,-1 0 1,0 1 0,-3 4 0,0-2-1,-1 4 1,0 0 0,-2 1 0,-2-1 0,-1-1 1,-1-1 0,-4-3 1,-3 2 2,-4-6-1,0 0 2,-6-2-1,0 0 1,-5-4-1,0 0 0,-4-4-2,3 1 0,-3-3 0,1 1-1,1-1-1,2 1 0,3-1 0,3 2-1,4 1-1,1-2-4,11 4-8,0 0-19,3-12-1,8 4 0</inkml:trace>
  <inkml:trace contextRef="#ctx0" brushRef="#br0" timeOffset="2003">1372 523 10,'-12'-10'21,"12"10"-9,-3-10-1,3 10-4,0 0 0,11-11-3,-1 9 0,2 0-1,5 1-1,3 2-1,2 1 2,3 1-2,1 3 0,-2 1 0,2 3 0,-2 0 0,1 2-1,-4 4 0,-1-3 0,-4 5 0,-2-1 0,0 1 0,-4-1 0,-3 1 0,-2-1 0,-2-4 0,-2 2 1,-1-4 1,-2-1 0,2-10 2,-11 16 2,-3-12-1,2 0 1,-8-3 0,0 0 0,-5-5-1,1 1-1,-3-4-1,0 0-1,5-1-1,2 0 0,2 1 1,5-1-2,3 3 1,10 5-1,-10-6 0,10 6 0,0 0-1,0 0 1,14-9-1,-2 4-1,6-1 0,2-3-2,10 5-5,-2-6-11,4-1-13,4 3 0,-5-3 1</inkml:trace>
  <inkml:trace contextRef="#ctx0" brushRef="#br0" timeOffset="2714">1915 0 6,'2'13'7,"-2"5"2,2 0 0,-1 8 0,-1 0 1,0 4 0,-1 2-1,1 5-1,-3 2 0,3 5-3,-4 0 0,3 3-2,-1-4-1,3 0-1,-2-3 0,2-2-1,0-4 0,0-4 1,2-5-1,-2-4 0,1-6 0,-2-1 1,0-14 0,2 13-1,-2-13 1,0 0 1,0 0-2,0 0-8,0 0-21,0 0 0,-9-14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58.1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250 187 3,'-10'0'5,"-2"0"0,-1 1-1,-4 1 1,2 1-1,-1 2 0,-4-3-1,0 4 0,4 2-1,-3 0 0,3 1 0,2-3-1,-1 4 0,2-5 0,6 7-1,-2-3 1,9-9-1,-14 13 0,14-13 0,-6 13 0,6-13 0,-1 13 0,1-13 0,0 0 0,16 10 0,-16-10 0,23 11-1,-8-6 2,3 1-1,-4 0 0,7 1 0,0 3 0,0-1 0,0 0-1,-5 2 2,3 1-2,-3-1 1,3 0 0,-6 2 0,-4-4 0,-1 1 0,-3 0 1,-5-10 0,3 16 0,-3-16 1,-9 17 0,-1-9 0,-4 0 2,-2-1-1,-4 0 2,-6-1 0,3 0 0,-1-5 0,1 3 1,-1-4-2,2 2 0,4-3 0,1 2-2,7-2-1,0 1 0,10 0 0,-12-1-1,12 1-1,0 0-1,0 0-1,0 0-2,0 0-17,13-8-5,-13 8 0</inkml:trace>
  <inkml:trace contextRef="#ctx0" brushRef="#br0" timeOffset="1182">500 7 5,'0'0'11,"0"0"-2,0 0 0,0 0-3,0 0 0,0 0-3,0 0-1,0 0-1,2 9 0,-2-9-2,5 12 1,-1-3 0,0 4 0,1 3 0,0 4 1,0 2-1,-1 5 1,2 2 0,-4 4 0,-1 0 0,-1-2 0,-2 0 0,-3-1 0,1-2 1,-1-1-1,1-3 0,0-4 0,1 0 0,1-3 0,1-2-1,1-4 1,0-1-1,0-10 1,1 10-1,-1-10 0,0 0-9,0 0-13,-1-17-1</inkml:trace>
  <inkml:trace contextRef="#ctx0" brushRef="#br0" timeOffset="1662">373 181 9,'12'-5'7,"-12"5"0,10 0 0,-10 0 0,17-1-1,-2 0-1,1 1 1,5-2-2,4 0 0,0-1 0,2 0-1,-1 0-1,-2-2 0,-2 1-1,-2 1 0,-4-1 0,0 1 0,-3 1-1,0 0 1,-2 1-1,0 1-1,-11 0 0,13 1-1,-13-1-12,7 10-10,-7-10 0</inkml:trace>
  <inkml:trace contextRef="#ctx0" brushRef="#br0" timeOffset="2103">811 278 8,'0'0'14,"0"0"-1,0 0-2,0 0-1,0 0-3,0 0-1,9-6-2,-9 6-1,10 0-1,-10 0 0,10 9-1,-10-9-1,17 13 0,-7-5 0,2 4 1,1-3-1,0 9 0,-1-6 0,0 2 1,0-1-1,-1 0 0,-2 1 0,-2-1 0,1-1 0,-3 1 0,-2-2 2,-2 0-2,-1 0 1,-1-1 0,1-10 0,-6 17 0,6-17 0,-15 13 1,3-8 0,-2-1-1,-3-3 1,-8 0 0,4-2-1,-1 0 1,-2-2 0,6 1 0,-1-2 1,8 0-1,11 4 0,-5-9-2,5 9 1,9-13-1,6 5 0,-3 0-1,9-3 0,-4 1 0,2 2 1,4-1-1,-4 1-2,-1 1-5,-6 0-21,7 6 1,-10-5 0</inkml:trace>
  <inkml:trace contextRef="#ctx0" brushRef="#br0" timeOffset="2784">1155 39 16,'0'0'13,"0"0"-3,0 0-3,0 0-2,0 0-1,0 0-1,-1 10-2,1-10 1,3 11-1,-3-11 0,8 18 1,-2-3 0,1 3-1,1 4 1,-1 5-1,1 4 0,-2 2 0,0 4 1,-2 0-1,0-1 0,-2-2 1,0-4-1,-2-4 0,0-5 0,0-4 0,0-6 2,0-11-3,3 11 0,-3-11-14,16-7-11,-10-10 0</inkml:trace>
  <inkml:trace contextRef="#ctx0" brushRef="#br0" timeOffset="3215">1428 340 3,'18'-4'6,"3"-2"2,-1 0 0,3-2 1,-2-4-1,-2 0 0,2 0-1,-5-3 0,-3 1-1,-1 1-2,-4 1 0,-1 0-1,-7 12 1,6-15-1,-6 15 0,-3-10-1,3 10-1,-14-2 0,3 4 0,-2 0-1,-3 5-1,0 2 1,-7-1-1,6 7 0,-1 0 1,3 0 0,1 2-1,3 0 1,3 0 0,3-3 0,6 3 0,-1-4 0,0 1 1,6 0-1,6-1 1,-1 0 0,5-2 0,1-1 1,7 0-1,-1-2 0,7-2 0,-3-2 0,-2-3-1,2 0-3,-4-2-2,-4-6-24,6 3 2,-13-9-1</inkml:trace>
  <inkml:trace contextRef="#ctx0" brushRef="#br0" timeOffset="3885">1042 192 15,'0'0'12,"0"0"0,0 0 1,0 0-1,0 0-1,0 0-1,0 0-1,12-13-2,-1 8-2,3-2-2,6 0-1,5-3 0,6 0-1,4-1 0,4-1 0,0 0 0,5 0-1,0-1 0,-3 3 0,-4 1 0,-3 0 0,-7 2 0,-5 3 0,-1 1-1,-9 2 1,-2 1 0,-10 0 0,11 3 0,-11-3-2,10 5-4,-10-5-20,0 0-2,12 13-1</inkml:trace>
  <inkml:trace contextRef="#ctx0" brushRef="#br0" timeOffset="4476">2069 244 3,'12'-7'12,"1"-3"-3,5-4-1,5-1-2,0-7-1,5 1 1,-2 2-1,1-6-1,-3 1 1,-2 3 1,-5 0-1,-1 5 1,-7 1 1,-9 15-2,11-15-1,-11 15 0,0 0-2,0 0 0,0 0-2,0 0 0,0 0 0,3 11-1,-3-11 0,4 21 0,-1-7 1,0 5 0,1 1 0,1 3 0,1 0 0,-1 1 0,1 5 0,-2 1 0,1-2 0,0-1 0,-1-2 1,0-2-1,-1 1 0,0-5 1,-3-5-1,1-4 0,-1-1 1,0-9 0,-4 15 0,4-15 0,-15 9 0,5-6 0,-2 0 0,-2-1 0,-2-1 0,-1 0 0,-2-1-1,4 0 1,0-1-1,2 0 1,1 1-1,12 0 0,-15-1 0,15 1 0,-9 0 1,9 0-1,0 0-1,0 0 1,0 0-1,0 0 1,10-4-1,0 2 1,6 0-1,2 0 0,5-1 1,5 0 0,4 0 0,2 0 0,4-1 0,-3 3 0,-1-1 0,-2 1 0,-3 1 0,-5 0-1,-6 1 0,-5-1-3,-2 3-9,-11-3-16,0 0 1,9 13-1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03.7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291 322 11,'-23'-2'23,"9"1"-12,0 0-2,-4 0 0,0 3-2,-3 0-1,0 2-1,0 0-1,-1 2 0,-1 0-2,2 2 1,1-1-1,3 1 0,3-2-1,2 0 0,12-6-1,-12 8 0,12-8 0,0 0 0,12 9 1,4-6-1,5 2 0,5 0 0,4-1 1,4 3-1,3 4 1,-3-3-1,-3 5 0,-3 3 0,-7 0 0,-3 2 0,-2 0 0,-6-1 0,-7-2 0,1 2 0,-5-5 1,-1-2 1,2-10-1,-14 15 2,-3-10 0,0-2 1,-5-3 0,-4 0 0,-3-5 0,0 1 0,-1-4-1,2 2-1,4-3 0,4 0-2,5 2 0,5-1-3,10 8-2,-1-23-11,9 7-17,10 2 1,1-7-1</inkml:trace>
  <inkml:trace contextRef="#ctx0" brushRef="#br0" timeOffset="581">579-3 4,'10'2'21,"-10"-2"-2,0 0-17,0 0-2,-9 16 0,9-16 0,-5 21 1,4-7 0,0 3 1,1 5 0,-1 5 1,2 3 0,0 5-1,3 4 1,0 2 0,1 2 0,3 2-1,1-1 0,2-3-1,1-4 1,2-4-1,1-3 0,0-5 0,-2-4 0,0-7 0,-1-3 0,-3-5 0,-9-6 1,16 1-8,-16-1-8,2-21-11,0 8 0</inkml:trace>
  <inkml:trace contextRef="#ctx0" brushRef="#br0" timeOffset="961">391 272 18,'0'0'12,"12"0"-1,3-4 0,10 0 0,4-2-2,11 0-1,4-4-1,5 3-2,3-1-2,0 0-2,-1 3 0,-8 1-3,-4 3-10,-4 6-14,-16-6-1,1 8-1</inkml:trace>
  <inkml:trace contextRef="#ctx0" brushRef="#br0" timeOffset="1332">918 360 14,'0'0'20,"0"0"-13,0 0-2,14-7-1,-3 5-1,5 1 0,2 2-1,3 0 0,2 3 1,1 3-2,0 3 1,2 0-1,0 5 0,-2 3 0,-2 2-1,-3 0 1,-3-1-1,-3 0 1,-2-2 0,-5 2 0,-2-4-1,-5-4 2,0-2-1,1-9 1,-12 17 1,0-12 1,0-1 0,-6-2 0,1-1 0,-6-2 0,-1-1 0,-3-3 0,2 0-2,0-1 0,5 0 0,1 0 0,6 2-1,2-1 0,11 5-1,-5-10 0,9-2 0,10 5-1,1-4 0,7-4-2,4 2 1,7-1-3,1-4-3,5 3-10,4 6-10,-8-11-1</inkml:trace>
  <inkml:trace contextRef="#ctx0" brushRef="#br0" timeOffset="1913">1465 93 8,'2'18'10,"1"0"-1,0 7 0,-1 4-1,1 6 0,1 7-2,-1 2-2,0 4-1,0 0 0,0-1-1,0-4-1,-1-5 0,2-7 0,-1-7-1,-1-9 1,2-5-2,-4-10-5,0 0-4,2-21-8,-1 2-7</inkml:trace>
  <inkml:trace contextRef="#ctx0" brushRef="#br0" timeOffset="2213">1385 300 19,'21'2'14,"3"-2"-2,6 1-2,4-1-2,-2-1-5,5 0-1,4 0-2,-2 0-3,-5-3-20,6 6-1</inkml:trace>
  <inkml:trace contextRef="#ctx0" brushRef="#br0" timeOffset="2494">1947 374 19,'30'-9'12,"1"1"-1,-1-1 0,0 0-3,-2-1-1,-6 1-2,-1 2 0,-7-1-1,-2 3 2,-12 5-2,9-10 0,-9 10-1,0 0 0,-15-11 0,2 10-1,-2 0-1,-5 0 0,-3 3-1,-1 2 0,-3 1 0,0 2 0,-1 0 0,3 3 0,0-1 1,3 1 0,3 2-1,1-1 1,2 1 0,5 1 0,1-2-1,2 3 1,3 0 0,3 3-1,1-1 1,3 1-1,2-2 1,3 2 0,1-1 0,1-1 0,4-3 1,2-1-1,5-4 1,3-1 0,5-3 0,3-1-1,2-3 1,3-2-1,0-1-2,-2-3-6,-4-3-24,4 0-2,-11-7 2</inkml:trace>
  <inkml:trace contextRef="#ctx0" brushRef="#br0" timeOffset="3605">2584 157 20,'-9'-4'19,"9"4"-3,0 0 0,-9-13-4,9 13 0,-1-11-3,1 11-2,6-12-1,-6 12-2,11-14-1,-11 14-1,18-11-1,-7 7 0,0 1-1,1 3 0,3 1 0,-2 4 0,2 2 0,1 2-1,1 3 1,-1 0 0,1 2 0,-2 0-1,-1 0 1,-2-1 0,-2 2-1,-4 0 1,-3 0 0,-3-1 0,-3 2 0,-5 0 0,-3 2 0,-3 1 0,-4-1 0,-3 2 1,-2-1-1,-2 0 0,-1 4 0,3 0 0,0-1 0,4-1 0,1-2 0,4 0 0,3-3 1,4-1-2,2-6 1,5-9 0,-4 14 1,4-14 0,10 11 0,1-8-1,6-1 1,3-1 0,2 0 0,5 0 0,2-2 0,2-1 0,-1 0-1,2-1 1,-3 1-1,0-1 1,-3 0-1,-2 2 0,-2-2 1,-6 3-1,-2-1 1,-4 2 0,-10-1 0,11 1-1,-11-1 2,0 0-1,0 0 0,0 0 0,0 0 0,0 0-1,0 0 1,0 0-1,0 0-3,0 0-13,-14 6-17,5-3-1,-11-6-1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4.15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1599 4,'0'0'9,"-7"12"-1,7-12-1,0 0 0,0 0-2,0 0 1,0 0 2,0 0 1,0 0 1,0 0 2,3-12-2,1-2 0,6-6-1,-1-9-1,9-3-3,1-9-2,3-4-2,4-4-1,2 0 1,-1 0-1,2 1 0,-2 5 0,-2 2 0,-6 5 1,0 6 0,-4 5-1,-3 6 1,-4 3-1,-3 7 0,-5 9 0,0 0 0,0 0 0,5 12 0,-6 3-1,1 3 1,1 3 0,3 3 0,2 5 0,2 3 0,5 2 0,3 3 0,3 1 0,1 2 1,3 2-1,0-6 1,-2 1-1,1-2 0,-4-5 1,-4-3-1,-4-5 0,0-3 0,-5-7 1,-2 4-1,-3-16 0,-3 9-2,3-9-10,-10-4-18,-8-14-3,3-1 2</inkml:trace>
  <inkml:trace contextRef="#ctx0" brushRef="#br0" timeOffset="591">630 1324 14,'0'0'19,"0"0"-7,12-4 0,-12 4 1,18-6-1,-6 1-3,8 3-2,-1-2-2,8 0-1,-1 2-2,1 3-2,2 3-2,1-1-9,3 1-17,8 5-1,-4-4 1</inkml:trace>
  <inkml:trace contextRef="#ctx0" brushRef="#br0" timeOffset="1112">1491 1503 15,'10'2'12,"1"-3"0,2 1 1,6-3-2,3 2-1,3-3-1,5 3-1,-1-2-2,0 2-3,-3-1-1,0 2 0,-6 0-2,-4 0 0,-2 1-3,-5 0-4,-9-1-16,0 0-4,0 0 0</inkml:trace>
  <inkml:trace contextRef="#ctx0" brushRef="#br0" timeOffset="1422">1484 1352 0,'0'0'24,"16"-7"-10,-6 6-1,3 1 0,2-1-2,5 3 1,0-2-3,7 2-1,-2-1-2,4 1-1,-4-3-1,0 3-1,-3-2 0,0 1-2,-6 0-1,-2-1 0,-3 2-4,-11-2-5,13 2-22,-13-2 0,10 4 1</inkml:trace>
  <inkml:trace contextRef="#ctx0" brushRef="#br0" timeOffset="2073">2567 1124 7,'6'18'8,"-1"4"1,3 4 0,-4 4-1,5 5 0,-4 0-1,3 1-2,-5-1-1,-1 0-1,-2-8 0,0 1-2,0-3 0,-1-6 1,1-4-2,-1-2 0,1-13-2,-1 10-10,1-10-12,-1-11 0</inkml:trace>
  <inkml:trace contextRef="#ctx0" brushRef="#br0" timeOffset="2403">2214 1089 7,'0'0'16,"1"-11"-2,-1 11-1,11-12 0,0 7-2,1-5-3,7 6 2,0-3-2,8 5-1,3-4 0,8 5-1,5-1-1,7 2-2,1 0 1,3 1-2,-1-1 0,-3 0-1,-2 1 0,-7 0-1,-6 0 0,-6 0 1,-6 0-1,-6-1-1,-3 2-1,-5 0-3,-9-2-27,6 9-1,-19-5 0,-5 6 0</inkml:trace>
  <inkml:trace contextRef="#ctx0" brushRef="#br0" timeOffset="3074">676 2229 6,'0'0'11,"0"0"0,2 13-1,-2-3-1,-7 3 0,4 4-1,-5 5 0,2 3-1,-2 4 1,2 1-2,-2 2-1,4-1-1,4 1-1,-2-4-1,2-4-1,2-5 0,-3-1-1,3-5 0,-2-3 0,0-10-3,0 0-2,0 0-17,12-4-7,-17-12 1</inkml:trace>
  <inkml:trace contextRef="#ctx0" brushRef="#br0" timeOffset="3475">565 2107 20,'0'0'18,"0"0"-4,0 0-2,12-8-3,-1 5-2,6 0 0,5-1-3,6 1 1,2 0-2,6 1 0,0 2-2,2 1 0,-7 2-1,1 3 1,-5-2 0,-5 6 1,-6 1-1,-4 3 2,-4 0-1,-4 3 1,-6 0 0,-7 1-1,-3 1 1,-2-2-1,-2-4 0,-1 0-1,-1-4 1,4-2-1,0-2-1,14-5 0,-15 4 0,15-4-1,0 0 1,0 0-1,21-2 0,-2 1 0,5 3 1,3 2-1,3 0 1,2 3 0,0 2 0,-3 4 0,-3 0 0,-4 4 0,-6 2 0,-2 1 0,-4 2 0,-4 0 0,-4 2 0,-1-1 1,-5 1-1,-4-3 1,-4-1 0,-6-1 1,-6-5 0,-5-2 1,-3-4-1,-4-2 1,-3-6 0,3-2 0,-5-3-1,7-3-1,2 1 0,6 0-1,6 1-2,4-2-4,16 8-5,-13 0-19,13 0-4,11-6 0,3 0 1</inkml:trace>
  <inkml:trace contextRef="#ctx0" brushRef="#br0" timeOffset="4256">1616 2527 0,'18'0'22,"-18"0"-7,20-1-3,-3 1-2,2 0 0,4 1-2,1-1-2,3 3 0,1-1-3,1-1 0,-7 1-1,3 0-1,-3-1-1,-4 0-3,-3-1-13,0 2-11,-15-2 0</inkml:trace>
  <inkml:trace contextRef="#ctx0" brushRef="#br0" timeOffset="4537">1556 2305 1,'13'5'25,"-3"-10"1,8 2-14,8 1-3,2-2 1,6 3 0,-2-1-1,4 2-2,-5-1-3,2 3-2,-7 3-1,0 0-3,3 3-10,1 6-18,-6-7 0,7 4 0</inkml:trace>
  <inkml:trace contextRef="#ctx0" brushRef="#br0" timeOffset="4917">2584 2115 12,'2'16'11,"3"6"0,-3 6 1,-2 8-1,0 6-3,-5 6 0,2 1-2,-3-4-2,2 0 0,-2-5-2,2-8-1,4-6-2,-1-10-3,1-16-11,17 5-11,-11-23 0</inkml:trace>
  <inkml:trace contextRef="#ctx0" brushRef="#br0" timeOffset="5217">2458 2082 8,'10'-5'27,"4"-1"-7,0-5-6,14 4 0,1-4 1,8 2-1,2-3-3,10 4-2,-2-2-3,2 5-3,2 2-1,-7 2 0,-6 1-2,-5 2 0,-8 2 0,-7-1-1,-5 4-1,-13-7-3,9 9-14,-9-9-14,-21 12-1,4-5 1</inkml:trace>
  <inkml:trace contextRef="#ctx0" brushRef="#br0" timeOffset="5528">2519 2273 10,'22'1'25,"2"-3"-10,4 0 0,5 1-2,1-2-2,7 3-2,-1-2-2,2 3-2,-1 0 0,0 1-2,-2-1-1,0 1 0,-4 2-7,-5 1-11,-7-3-15,-4 3 1,-19-5-2</inkml:trace>
  <inkml:trace contextRef="#ctx0" brushRef="#br0" timeOffset="6159">860 3182 25,'0'0'26,"-11"-9"-4,11 9-2,-21 0-6,9 5-3,-6-7-3,3 9-1,-6-3-3,2 3 0,-5 2-2,0 6-1,0-1 1,0 3-2,-1 1 1,2 2-1,4 3 0,0 0 1,4-2-1,3 2-1,5 1 1,3 1 0,6-1 0,3 1 0,1-2 1,5 0-1,9-2 0,5-1 1,5-6-1,3 1 0,3-4 0,4-2 1,2-3-1,4-2 0,-2-3 0,-1-2-1,4 1-3,-5-6-9,-3-2-20,6 5-1,-7-6 1</inkml:trace>
  <inkml:trace contextRef="#ctx0" brushRef="#br0" timeOffset="6660">1555 3610 8,'0'0'26,"0"0"0,0 0-14,0 0-2,0 0 0,0 0-1,13-4-1,-3 8-2,4-3 0,5 1-1,4-1 0,6 1-2,0 0-1,5-1-1,-2 0-1,-1-1-1,-1 1-3,-6-3-13,-5-2-15,1 1 0,-12-8 0</inkml:trace>
  <inkml:trace contextRef="#ctx0" brushRef="#br0" timeOffset="6970">1542 3409 13,'13'-6'28,"10"4"-1,3-2-13,1-3-5,7 4-1,-1 0-3,3 3-1,-2 0-3,3 2-1,1 1-8,1 8-20,-2-9 0,6 6-1</inkml:trace>
  <inkml:trace contextRef="#ctx0" brushRef="#br0" timeOffset="7321">2559 3201 11,'0'24'10,"0"3"0,0 7 0,1 2-1,-1 5-2,2 1-2,-2-3 0,2-2-2,-2-7 0,2-4-3,3-6-2,-2-6-8,-3-14-14,0 0 0</inkml:trace>
  <inkml:trace contextRef="#ctx0" brushRef="#br0" timeOffset="7611">2483 3102 2,'13'-11'26,"12"0"-9,4 2-1,1-3-1,6 1 0,-1-1-4,3 5-1,-1-4-3,-2 6-3,-5 0-2,-2 4 0,-5 2-2,-4 0 1,-4 1-3,-4 2-1,-11-4-6,11 18-14,-11-18-9,-4 15 1</inkml:trace>
  <inkml:trace contextRef="#ctx0" brushRef="#br0" timeOffset="7911">2590 3293 2,'33'-9'26,"-4"-4"-3,6 0-6,4 5-3,-3 0-2,5 6-3,-6-1-2,1 6-1,-3-2 0,0 3-1,-8-1-1,0 1-1,-7-2 0,-3 0-1,-3 0-2,-12-2-6,10-4-25,-10 4-2,0 0 0,-19 6-1</inkml:trace>
  <inkml:trace contextRef="#ctx0" brushRef="#br0" timeOffset="8833">691 4270 4,'0'0'11,"0"0"-2,4 12 1,-5 0 0,-1 6 0,1 8-1,0 5 1,3 9 0,-4 1 0,4 5-1,-1-2-2,1 0-2,0-8-1,2-6-2,-2-7-3,0-12-2,-2-11-3,7-9-5,-4-9-6,0-11-2,-2-6 0,0-5 0</inkml:trace>
  <inkml:trace contextRef="#ctx0" brushRef="#br0" timeOffset="9083">641 4212 19,'-14'-16'18,"14"16"-2,0 0-4,0 0-3,0 0-3,0 0-1,22 14-3,-8 0 0,8 2-1,1 4 2,8 4-2,1 5 2,8 2-2,-8 3 0,-1 0 1,0 2-1,-2 2 0,-4-1 0,-3 0 0,-6-1 1,-3-3-1,-3-2 1,-2-1 0,-8-3 1,-4-5 0,-5-1 1,-4 0 0,-7-7 1,-4 2-1,-8-6 1,-2-1-2,-2-7 0,0 2-1,0-5 0,-4-5-1,14 4-5,-3-6-7,14-1-22,15 9-1,-9-18 1,9 18-1</inkml:trace>
  <inkml:trace contextRef="#ctx0" brushRef="#br0" timeOffset="9604">1578 4751 9,'0'0'24,"0"0"-10,0 0-1,0-10-1,0 10-1,11 0-1,0-2-3,7 2-1,5 0-2,5 0-1,7-2-1,3 1-1,-1-1 0,-1-2-3,-1 3-5,-7-1-13,-10-5-9,-1 5 0,-17-8 1</inkml:trace>
  <inkml:trace contextRef="#ctx0" brushRef="#br0" timeOffset="9884">1539 4540 18,'26'-3'30,"-1"-8"0,5 0-11,7 3-6,0-3-3,6 6-3,-2 0-4,-1 1-1,-1 5-2,-3 0-4,1 7-11,0 4-16,-7-6 0,4 3 0</inkml:trace>
  <inkml:trace contextRef="#ctx0" brushRef="#br0" timeOffset="10265">2772 4273 7,'0'0'10,"0"0"-2,0 0 1,-1 15-2,1-5 1,1 5-1,-3 8 1,2 8-1,-1 5-1,2 6 0,-2-1 0,1 2-1,-1-3-1,1-4 0,0-8-2,0-6 0,-1-9 0,1-3-1,0-10-1,0 0-2,0 0-12,0 0-15,0 0 1,1-10-1</inkml:trace>
  <inkml:trace contextRef="#ctx0" brushRef="#br0" timeOffset="10645">2403 4244 4,'0'0'22,"0"0"1,18 5-14,-2-5-1,3-2 2,8 0 1,7-4 0,10 2-1,5-5-1,8 2-1,0 0-2,1 3-2,0-1-2,-3 3-1,-7 2-2,-8-1-3,-3 3-20,-6 6-9,-9-7 1,-2 5 0</inkml:trace>
  <inkml:trace contextRef="#ctx0" brushRef="#br0" timeOffset="11386">940 5254 35,'0'0'35,"0"0"1,0 0-2,0 0-23,0 0-1,0 0-1,0 0-2,0 0-1,0 0-2,0 0-1,0 0 0,0 0-2,0 0 0,0 0-3,0 0-2,1 11-10,-1-11-26,-2 18 2,1-7-2,-3 3 2</inkml:trace>
  <inkml:trace contextRef="#ctx0" brushRef="#br0" timeOffset="11667">862 5609 28,'11'13'34,"-11"-13"0,0 0 0,0 0-25,0 0-2,7 11-1,-7-11 0,0 0-2,0 0-2,0 0 1,0 0-2,0 0-1,0 0-4,0 0-10,0 0-21,9 13-1,-9-13 1,9 9-1</inkml:trace>
  <inkml:trace contextRef="#ctx0" brushRef="#br0" timeOffset="11957">845 5948 22,'8'9'28,"-8"-9"-1,0 0-9,0 0-14,0 0-2,0 0 0,0 0 0,0 0-2,0 0-3,0 0-19,0 0-5,0 0-1</inkml:trace>
  <inkml:trace contextRef="#ctx0" brushRef="#br0" timeOffset="12238">849 6237 16,'3'9'29,"-3"-9"-12,0 0-1,0 0 1,0 0-4,0 0-3,0 0-4,0 0-3,0 0-5,0 0-9,0 0-20,0 0 0,0 0-1</inkml:trace>
  <inkml:trace contextRef="#ctx0" brushRef="#br0" timeOffset="12518">800 6437 13,'0'0'31,"7"10"0,-7-10-12,0 0-4,0 0-1,0 0-3,0 0-2,0 0-4,0 0-1,0 0-3,0 0-6,-1 10-28,1-10-3,0 0 2,0 0-2</inkml:trace>
  <inkml:trace contextRef="#ctx0" brushRef="#br0" timeOffset="15963">6454 5910 18,'-10'13'14,"10"-13"-1,0 0-3,0 0-1,0 0-2,0 9-1,0-9-2,13 6 1,-4-3-1,6 3-1,1-2 1,7 0 1,1-1-2,4 2 1,1-2-1,4 1 0,2-2 0,3 3 0,1-3 0,2 1-1,3-2 0,3 0 0,2-3 0,3 1-1,2-1 1,3 0-1,2 0 0,2 0 0,2 2-1,3 1 1,4 3-1,5-1 1,-1 1-1,-1-1 1,7 0 0,1-1 0,0-2 0,2 0 1,0-3-1,-1 0 1,2-1-1,4-1 1,-4-1-1,-1 2-1,-1-1 1,0 0-1,-2 1 0,0 0 1,-2-1-1,-2 1 0,0-1 0,-1 0 0,0-1 1,-1 0-2,-1-3 1,2 0-1,0 0-2,-4-7-5,5 6-12,-1 1-14,-6-7-1,-1 4 1</inkml:trace>
  <inkml:trace contextRef="#ctx0" brushRef="#br0" timeOffset="17095">10001 5820 4,'31'0'7,"-2"-2"1,3 0-1,-2-1-1,1-1-1,0 2-1,0-2 0,-2 0-1,-5 0-1,1 2 0,-1-2-1,-3 2 0,-3 1 0,-2 0 0,-3-1 0,-2 2 0,-11 0 1,13 0-1,-13 0 1,0 0 0,0 0 0,0 0-1,0 0 1,0 0 0,0 0 0,0 0-1,0 0 1,0 0 0,0 0-1,0 0 0,0 0 0,0 0 0,0 0-1,0 0 0,0 0 0,0 0 0,0 0-1,9-1 1,-9 1-1,0 0 1,0 0 0,0 0 1,0 0 0,0 0 1,0 0 1,0 0-1,0 0 1,0 0-1,0 0 0,0 0 0,0 0-1,0 0 0,0 0-1,11-6 0,-11 6 0,0 0 1,0 0 0,6-11 0,-6 11 0,3-15 0,-1 6 0,0-4 1,0-2-2,0-4 1,1-4-1,-1-3 0,1-4 1,2-6-1,-2-5 1,1-3-1,1-5 0,1-6 0,-1-3 1,3-8-1,1-4 0,-1-3 0,1-9-1,-1-4 2,0-8-1,-3-5 0,3-5 0,-4-3 0,-1-3 0,-3-1 0,1-1 1,-1-1 0,-1-1 0,1 1 1,-2 7-1,2 4 1,-5 1 0,4 1 0,-6 1-1,4 3 0,-3 2 0,2 3 0,-4-4-1,3-4 0,-2 2 0,3 1 0,1 1 1,0 3-2,0 0 1,0 5 0,0 0 0,0 2 0,-1-1 0,0 0 0,-2-1 0,-1-2 1,-2 0-1,1-2 0,-1-3 0,0 0 1,0-1-1,3 1 0,1 3 0,-1 3 0,3 0 0,0 5 0,2 3 0,1 5 0,0 1 0,0 0 0,-2 1-1,0 1 1,-1 0-1,-4-1-2,0 5-3,-5-2-9,0 6-17,7 7 1,-4 0 0</inkml:trace>
  <inkml:trace contextRef="#ctx0" brushRef="#br0" timeOffset="18737">6605 473 13,'-16'-8'10,"16"8"-1,0 0-1,4-10-2,9 6-1,5-4-1,6 0-1,9-1-1,9-1 0,6-2 0,12 3 0,0 0-1,5 2 1,5-2-1,3 3 0,4 0 0,5 1 0,8 0 0,4-1 0,7 1 0,3 1-1,9 1 1,4 0-1,9 1 0,2 0 1,4 0-1,7 1 1,4 1-1,5-1 0,1-2 1,-1 1-1,-2-1 1,-3-1-1,-6 1 0,-8 0 0,-9-1 0,-4 0 0,-7 1 1,-5 1-2,-5-1 1,-6 2-1,-3-1-14,-5 7-10,-17-10-1</inkml:trace>
  <inkml:trace contextRef="#ctx0" brushRef="#br0" timeOffset="20019">7158 1368 4,'0'0'13,"0"0"-2,-1-12-1,1 12-1,3-17 0,0 3-2,1-6-1,4-3 0,-4-5-1,5-4 0,3-4-1,4-2 0,-1-4-1,3 3 0,-1-1 0,-1-3-1,3 7 0,-5 3 0,-3 1-1,-1 9 1,-4 2-2,-1 7 1,-2 1-1,-3 13 0,0 0 0,0 0 0,0 0 0,0 0 0,0 0-1,0 0 1,0 0 0,0 0 0,10 10 0,-10-10 0,4 21 0,0-9 0,0 7 1,2-2-1,0 2 1,3 7-2,-1 0 1,3 4 0,3 8 0,-1 0 0,5 2 0,-3 2 0,3-1 0,-1-2 0,0-4 0,-3-3 0,1-5 0,-3-4-1,-1-3 1,-1-4 0,-2-1-1,-2-5-2,-6-10-6,13 15-21,-13-15 2,0 0-1</inkml:trace>
  <inkml:trace contextRef="#ctx0" brushRef="#br0" timeOffset="20650">7259 1136 15,'13'-2'14,"-2"1"0,5 1 0,-1-1-1,8 3-3,-1-4 0,2 5-4,3 0-2,1 0-2,4 5-8,3-1-22,-5-6 0,5 6 0</inkml:trace>
  <inkml:trace contextRef="#ctx0" brushRef="#br0" timeOffset="21030">7864 1337 19,'0'0'16,"0"0"-6,21 1 0,-4-5 1,5 0-1,6-2 0,4 2-3,5-2-2,0 2-1,-2-1-3,-1 0-2,0 3-5,-4 6-22,-12-12 0,4 6 0</inkml:trace>
  <inkml:trace contextRef="#ctx0" brushRef="#br0" timeOffset="21301">7967 1150 15,'19'-8'29,"-8"1"-10,4-3-4,4 2 1,1-2-2,2 4-4,0-3-3,2 4-3,-1 0-1,2 3-4,3 4-4,0 0-10,1 2-18,8 5 1,-5-3 0</inkml:trace>
  <inkml:trace contextRef="#ctx0" brushRef="#br0" timeOffset="21972">8951 796 8,'0'11'11,"-2"5"-2,1 6-1,-1 5 0,2 10-2,0 6 0,0 6 0,1 2-2,1 2-1,3-1 0,-2-5-2,2-4-1,-1-10 0,0-7-3,-4-26-18,9 17-4,-11-26 1</inkml:trace>
  <inkml:trace contextRef="#ctx0" brushRef="#br0" timeOffset="22312">8687 808 20,'15'-3'12,"7"-2"0,9 1 1,6-4-1,10 3-1,2 3-2,6-2-3,-1 2-1,2 2-2,-3 1-2,-2 4 0,-6-3-3,-9 4-6,-8-4-21,1 6 1,-13-6 0</inkml:trace>
  <inkml:trace contextRef="#ctx0" brushRef="#br0" timeOffset="23043">7197 2086 12,'8'35'13,"1"1"-1,-4-1-1,1 1-3,-3-5-1,3-7-2,-3-2-3,-3-8-11,1-5-14,-1-9 0</inkml:trace>
  <inkml:trace contextRef="#ctx0" brushRef="#br0" timeOffset="23293">7176 1769 5,'0'0'23,"14"-13"-13,2 7 0,2-2 0,6 1 0,4-3-2,4 4-1,1 1 0,2 3-3,-4 3-1,-2 3-1,-3 5 0,-1 3-1,-8 2 1,0 5 0,-9 1 0,-2 4 1,-5 1 0,-5 1 0,-4-2-1,-4 0 1,-5-2-1,-2 0 0,1-5 0,-1-2 0,2-4-1,2-1 1,4-5-1,11-5-1,-14 6 0,14-6 0,0 0 0,0 0 0,15 6-1,-2-1 1,8 4-1,2 0 0,8 2 1,3 2 0,4 3 0,-2-1 0,-3 2 0,-3 1-1,-5 1 1,-4 0 0,-9 2 0,-5-1 0,-8-1 1,-4 4 0,-7-4-1,-6 2 2,-6-3-1,-6-2 1,-5-2 0,-3-2 0,-4-3 0,-1-1 0,-1-6 0,0-2 0,1-1 0,10-3-1,2 1-1,8-1 0,5 1-4,5-5-4,13 8-14,9-14-11,4 2-2,4 3 1</inkml:trace>
  <inkml:trace contextRef="#ctx0" brushRef="#br0" timeOffset="24025">7927 2288 24,'11'-2'26,"4"2"-15,-3-3-2,10 3-1,-2-1 0,9 1-3,-5 0-2,3 1-1,0 0-2,-1-2 0,1 0-7,2 1-20,-11-10-1,4 5 1</inkml:trace>
  <inkml:trace contextRef="#ctx0" brushRef="#br0" timeOffset="24275">8001 2083 2,'14'5'27,"-4"-9"3,7 0-14,9 0-4,5-3-1,8 3-1,1-3-2,8 2-3,0 1-4,-1-1-8,-1-2-23,1 8-2,-8-4 2</inkml:trace>
  <inkml:trace contextRef="#ctx0" brushRef="#br0" timeOffset="24635">8937 1873 19,'3'30'13,"-1"5"0,1 1-2,1 4-1,1-2-3,0 0-1,-1-6-2,1-3 0,-1-7-4,-1-6-4,-3-16-16,11 7-6,-12-21 0</inkml:trace>
  <inkml:trace contextRef="#ctx0" brushRef="#br0" timeOffset="24906">8793 1713 23,'23'-15'30,"9"1"-13,10 1-2,4-5-1,7 6-2,-3-3-2,5 6-4,-6 0-1,-6 5-3,-8 1-1,-6 3-1,-8 1 0,-7 1-1,-4 4-1,-10-6-5,0 0-20,-14 19-6,-5-12 1,-1 8 0</inkml:trace>
  <inkml:trace contextRef="#ctx0" brushRef="#br0" timeOffset="25186">8933 1946 3,'38'-7'30,"12"1"1,2-2-12,-2-5-2,4 5-4,-10-3-3,0 4-3,-11-1-2,-3 3-2,-10 1-1,-4 3-1,-6 0 0,-10 1 0,10 2-1,-10-2-1,1 11-4,-7-1-19,-3-4-10,0 4 1,-11-5-1</inkml:trace>
  <inkml:trace contextRef="#ctx0" brushRef="#br0" timeOffset="25957">7415 2909 23,'0'-10'19,"0"10"0,-9-4-2,-1 4-2,-2 3-6,-5 3-2,-5 3-3,-5 3-2,-1 6-1,-3 4 0,-2 4 0,-1 4-1,0 4 2,3 3-1,6 0 0,5 1-1,5-1 2,7-1-2,8-1 2,7-4-1,11-3 0,7-5 0,11-1 1,5-5 0,7-3-1,6-5 1,2 0-1,1-5 0,-1 0 0,-7-3 0,-4-1-1,-8-1 0,-7 0 0,-7 0-1,-9-3-4,0 0-16,-4 2-12,-7-9 1,-3 11-1</inkml:trace>
  <inkml:trace contextRef="#ctx0" brushRef="#br0" timeOffset="26448">7974 3364 13,'13'2'26,"-13"-2"0,12-2-16,0 3-3,1-1 1,3 1-2,-2-1-2,3 1-2,-2-1 0,0-1 0,-1 0-2,0-3-2,1 1-11,2 1-16,-8-9 0,5 5 1</inkml:trace>
  <inkml:trace contextRef="#ctx0" brushRef="#br0" timeOffset="26738">7933 3127 11,'33'-2'24,"4"-2"-7,9-3 0,5 1-1,-2-2-3,3 1-4,-2-2-1,-1 3-3,-6-1-2,-5 2-2,-5 5-7,-8 8-23,-8-9-2,2 6 0</inkml:trace>
  <inkml:trace contextRef="#ctx0" brushRef="#br0" timeOffset="27269">9136 2806 0,'0'0'22,"8"21"1,-7-7-13,0-1-8,-1 7 0,1 2 1,0 9 1,0 2-1,0 9 1,1 0 0,-1 2 0,0 0 0,0-2-1,-1-2-1,2-4 0,-2-6-1,0-7-5,-4-12-23,7 1 0,-3-12 0</inkml:trace>
  <inkml:trace contextRef="#ctx0" brushRef="#br0" timeOffset="27630">8757 2782 4,'21'-6'25,"-5"3"-9,8-1-3,8 1 1,5-3 1,9 2-2,2-4-2,11 3-2,-1-1-2,5 3-1,-5-2-2,0 3-2,-7 0 0,-6 1-1,-8 1-1,-8 1 1,-7 0-1,-7 0 0,-5 0 0,-10-1 0,0 0-2,0 0-6,-4 11-17,-2-1-9,-7-5 1,2 5 0</inkml:trace>
  <inkml:trace contextRef="#ctx0" brushRef="#br0" timeOffset="36823">8054 3383 3,'0'0'4,"0"0"0,0 0 1,0 0-2,0 0 1,0 0-1,0 0-1,0 0 0,0 0 0,-9 0 0,9 0 0,0 0 0,0 0 0,0 0-1,0 0 0,0 0 0,0 0 0,0 0 0,0 0 0,0 0 1,0 0-1,0 0 1,10 0 1,-10 0-1,0 0 0,14 1 0,-14-1 0,14 1 0,-14-1-1,16-1 1,-7 0 0,-9 1 0,19-1 0,-9-1 0,1 1 1,0 1-1,-1 0-1,1 0 1,0 0 0,-1 1-1,0 0 0,0 0-1,-1 1 1,2-1-1,0 1 1,-1-1 0,1 1 0,2-2 1,1 0 0,-1-1 0,2 0 0,-2 0 0,2-1 0,-3 0 0,0 1-1,-12 1 0,16-3 0,-16 3-1,12-1 1,-12 1-1,0 0 1,9-1-1,-9 1 1,0 0 0,0 0-1,0 0 1,9 1-1,-9-1 1,0 0 0,0 0-1,13 1 1,-13-1-1,0 0 1,0 0-1,11 2 1,-11-2 0,0 0-1,0 0 1,0 0 0,0 0 0,0 0-1,0 0 1,0 0-1,0 0 1,0 0-1,10-1 1,-10 1-1,0 0 0,0 0 0,11-1 1,-11 1-1,0 0 0,0 0 1,0 0-1,0 0-1,0 0-10,10 7-19,-10-7-1,0 0-1</inkml:trace>
  <inkml:trace contextRef="#ctx0" brushRef="#br0" timeOffset="38505">7150 4038 16,'0'0'17,"0"0"-5,0 0-1,0 0-1,0 0-3,0 0-2,0 0-2,-3 14-1,4-2 1,1 7-2,0 6-1,0 5 1,2 5-1,0 3 1,1 2-1,0 0 1,2-3 0,-4-7-1,2-3 0,-3-6-2,2-2-15,-4-19-8,6 16-1</inkml:trace>
  <inkml:trace contextRef="#ctx0" brushRef="#br0" timeOffset="38896">7035 4043 2,'0'0'21,"17"2"-11,-3-2-4,6 1 0,3 1 1,2 0 0,8 1-1,5 2-1,1 1-1,1 3 0,1 1-2,0 2 0,-3 3 1,2 2-3,-7 2 2,-3 4-2,-2 2 2,-4 1-2,-2 4 1,-4 4-1,-2 1 1,-2 3-1,-1 1 0,-3-2 1,-5 0 0,-2-2 0,-6-7 2,-2-2 0,-7-4 1,-4-4 1,-9-9 0,-3 0 0,-8-8 0,0 0-1,-4-6 0,2-2-1,-3-4-1,2-1 0,3 1-1,4-1 0,4 2-1,3 1 0,6 2-1,3-1-4,6 5-12,10 3-14,0 0-2,0 0 1</inkml:trace>
  <inkml:trace contextRef="#ctx0" brushRef="#br0" timeOffset="39507">8018 4591 18,'7'-9'24,"-7"9"-14,19-10-1,-5 4-1,5 0 1,4 0-4,4 2 0,4 0-1,2 1-2,1 3-2,-1-2-1,0 5-2,-4-2-6,-3-2-8,2 6-9,-15-9-1</inkml:trace>
  <inkml:trace contextRef="#ctx0" brushRef="#br0" timeOffset="39787">8066 4271 1,'0'0'26,"21"5"1,-8-6-5,9-3-13,9 0-3,5 0 0,5 1 0,2 1-3,3 1 0,-1 1-3,-2 1-4,-3 2-11,0 4-14,-12-6 1,3 3-1</inkml:trace>
  <inkml:trace contextRef="#ctx0" brushRef="#br0" timeOffset="40128">8908 3992 17,'1'13'8,"3"8"-5,0 5 2,1 7 0,2 5 0,-1 6 1,-1 1-2,-1 2 1,-3-3-1,0-4-1,-1-3-1,-2-5 0,0-5-2,1-6-6,6-1-16,-5-20-2</inkml:trace>
  <inkml:trace contextRef="#ctx0" brushRef="#br0" timeOffset="40408">8804 3943 9,'0'0'25,"0"0"1,0 0-16,0 0-2,22 0 2,0-3-2,8 3-2,4-2 0,8 4-1,2-2-2,2 1 0,2 1-2,-2 2-1,-7-1 0,-6 0-1,-6 1-4,-9-2-9,-7-3-16,-1 8 0,-10-7 0</inkml:trace>
  <inkml:trace contextRef="#ctx0" brushRef="#br0" timeOffset="40719">8978 4165 16,'31'2'27,"-2"-12"-1,6 3-16,10 0-3,-1 1-2,4-1-1,-6 4-2,-2 2-3,-5 3-6,-4 10-20,-15-8 1,-1 8-1</inkml:trace>
  <inkml:trace contextRef="#ctx0" brushRef="#br0" timeOffset="41329">7500 5038 25,'0'0'35,"0"0"2,0 0 0,0 0-19,0 0-7,0 0 0,0 0-3,0 0-1,0 0-2,0 0 0,0 0-2,0 0 0,2 9-1,-2-9-1,0 0 0,0 0 0,0 0-1,0 0 0,0 0-1,0 0-1,0 0-3,0 0-3,0 0-10,0 0-23,0 0 1,0 0-1,0 0 1</inkml:trace>
  <inkml:trace contextRef="#ctx0" brushRef="#br0" timeOffset="41750">7460 5351 33,'0'0'35,"0"0"1,0 0-1,0 0-23,0 0-6,0 0 0,0 0 1,0 0-3,0 0-1,0 0 0,0 0 0,1 9 0,-1-9-1,0 0 0,0 0-1,0 0 0,0 0-1,0 0 0,0 0-1,0 0-1,0 0-3,0 0-8,0 0-21,10 9-4,-10-9-1,0 0 1</inkml:trace>
  <inkml:trace contextRef="#ctx0" brushRef="#br0" timeOffset="42161">7463 5575 27,'0'0'31,"0"0"-1,0 0-15,0 0-1,0 0 0,0 0-2,0 0-3,0 0-4,0 0 0,0 0-2,0 0-1,0 0-2,0 0 0,0 0-1,0 0-3,7 12-13,-7-12-18,0 0-1,14 4 0,-14-4 1</inkml:trace>
  <inkml:trace contextRef="#ctx0" brushRef="#br0" timeOffset="42501">7440 5748 14,'2'14'31,"-2"-14"1,0 0 1,0 0-20,0 0-6,3 9 0,-3-9 0,0 0-1,0 0-1,0 0 0,0 0 0,0 0 0,0 0-2,0 0-1,0 0 0,0 0-2,0 0-2,0 0-17,0 0-17,0 0-2,-11-2 0,2-8 0</inkml:trace>
  <inkml:trace contextRef="#ctx0" brushRef="#br1" timeOffset="176914">1338 1896 4,'0'0'7,"-15"0"-1,15 0-2,-17 1 0,5-1-1,1 0 0,-1-1 0,3-2-1,-5 1-1,2-3-1,-3-2-3,-1 0-6,-2-6-10</inkml:trace>
  <inkml:trace contextRef="#ctx0" brushRef="#br1" timeOffset="177175">757 1786 20,'0'0'14,"-10"0"-3,10 0-3,0 0 1,-11-1-1,11 1-1,-12-3 2,12 3-1,-10-5-1,10 5 0,-11-7-2,11 7-1,-18-5-1,18 5-1,-17-7 0,3 5-1,1 2-1,-4 2-1,-2 0-1,-2 3-1,0-1-3,-3 4-3,-2 0-4,4 5-6,-4-1-1,0 0-4,5 5-1</inkml:trace>
  <inkml:trace contextRef="#ctx0" brushRef="#br1" timeOffset="177525">215 2032 12,'-14'12'13,"14"-12"-1,-16 16-2,6-7-3,1 3-2,-4 2-1,2-1-1,-2 3-1,1 1-1,0-1 0,2 0-2,0 0 0,2-2-4,4-3-4,0 4-4,4-15-8</inkml:trace>
  <inkml:trace contextRef="#ctx0" brushRef="#br1" timeOffset="177796">28 2757 4,'-14'19'14,"12"2"-5,-9-1 0,11-1-2,-1-1-3,2 2-1,9-4-2,-8 1-1,9-3-1,-7 0-2,9 0-6,-10-4-6,5 9-4</inkml:trace>
  <inkml:trace contextRef="#ctx0" brushRef="#br1" timeOffset="178056">107 3432 6,'7'9'8,"1"2"-2,-8-11-1,14 19-2,-7-8 1,3 4-2,-1-3 0,1 2-1,0 1 0,3-1-2,0 3-2,5-1-2,-1-2-3,-2-1-2,6 1 0</inkml:trace>
  <inkml:trace contextRef="#ctx0" brushRef="#br1" timeOffset="180199">3608 2461 7,'0'0'15,"-3"-15"-3,1 5-1,0-1-3,1 0-1,1-1 0,0 0-1,1-2-1,-1-1-3,0 0-3,2 0-6,-2 1-4,-1-6-8,4 4-7</inkml:trace>
  <inkml:trace contextRef="#ctx0" brushRef="#br1" timeOffset="180510">3478 1971 12,'-10'-18'17,"10"18"1,-9-16-1,3 7-2,6 9-1,-11-15-5,11 15-1,-14-13-3,14 13-1,-13-12-2,13 12 0,-13-12-1,13 12-1,-14-11 0,14 11 0,-12-11-4,12 11-3,-13-13-9,13 13-6,-15-15-8,15 15 0</inkml:trace>
  <inkml:trace contextRef="#ctx0" brushRef="#br1" timeOffset="180880">2985 1685 0,'-12'-1'5,"-3"-1"-5,0-1-3</inkml:trace>
  <inkml:trace contextRef="#ctx0" brushRef="#br1" timeOffset="181120">2429 1697 1,'0'0'22,"-10"13"-1,10-13-13,-10 0-4,10 0-1,-11-1 0,11 1 0,-13-4 0,13 4 1,-12-9 0,12 9 0,-15-9-1,4 4 1,-1-1-2,-2 1-1,-1-1-1,-4 1-1,-1 1-1,-2-1-5,-3 2-5,2 2-3,-2-1-4,4 5-6</inkml:trace>
  <inkml:trace contextRef="#ctx0" brushRef="#br1" timeOffset="181461">1890 1699 18,'-13'-1'23,"13"1"-8,-17 4-5,6-1-3,0 2-2,-3-1-2,2 2 2,-3-2-1,2 1 0,-2-1 0,3-1-1,-1-3 0,0 0-1,2-3-1,-3-2-1,5 0-2,-3-2-1,2 1-1,0-2-1,10 8-2,-19-15-3,8 12 0,-1 0-3,-4 2-3,2 4 0,-6-2-1</inkml:trace>
  <inkml:trace contextRef="#ctx0" brushRef="#br1" timeOffset="181711">1451 1720 23,'-12'2'19,"1"0"0,1 1-2,-1-3-1,11 0-3,-17 3-3,17-3-2,-14 7-2,14-7 0,-12 3-1,12-3-1,0 0 0,-11 6-1,11-6 1,0 0-1,-14 0 0,14 0 0,-16 1-1,6-1 1,-4-1-1,2 1-1,-4-1 0,2 0 1,-1 1-1,1-1 0,4 0 0,0 1-1,1 0 0,-2-1 1,2 1-1,-2 1 0,0 0-1,2 0 1,-1 0 0,-2 0 0,2 1 0,0 0 0,-2 0 0,3-1 0,-1 1 0,-1 0 0,1 1-1,-1 2 1,-2-2 0,3 1 0,0 1 0,-3 0 0,3 0 0,-1 0-1,11-5 1,-17 7 0,17-7 0,-12 3 0,12-3 1,0 0-1,0 0 0,0 0 0,0 0 0,0 0 0,0 0 0,0 0 0,0 0 0,-11 4 0,11-4 0,-12 1 0,12-1 1,-18 0-1,6-1 0,-3 1 0,6 0 0,-1-1-1,10 1 1,-17 0 0,17 0 0,-9-1-1,9 1-1,0 0 1,0 0 0,18-10-1,-5 5-2,0-1 2,6 0 0,-1 0 0,1 1 1,0-1-2,4 5-3,-4-4-13,6 1-15,5 1 0,-1-5 0</inkml:trace>
  <inkml:trace contextRef="#ctx0" brushRef="#br1" timeOffset="182763">2364 1686 22,'21'-3'13,"2"0"1,-2-1-2,1 2 0,-3-1-4,1 1 0,-3 0-5,0 3 0,-5 2-2,2-1-1,0 1 1,-3 0-1,1-1 0,3 0-1,0 0-3,2-1-6,5 1-2,0-2-4,-1-3-3,5 1 0</inkml:trace>
  <inkml:trace contextRef="#ctx0" brushRef="#br1" timeOffset="183033">2931 1654 12,'16'7'11,"-1"0"-2,3 2 0,-2-1 0,0 0 0,3 2 0,-6-4 1,2 3 0,-4-2 0,3 4-2,-2-3 0,2 2-1,-3 1-3,4-1-1,-3 0-1,2 1 0,-1-2-1,0-1-1,-3 0 0,2 0-1,4 3-3,-7-3-3,10 7-6,-3-4-7,4 2-4,2 1-5,-3-4-1</inkml:trace>
  <inkml:trace contextRef="#ctx0" brushRef="#br1" timeOffset="183774">3478 3066 9,'-3'22'21,"-1"-10"-6,2-1-3,0 2-2,-3-4-2,4 2 0,1-11 2,-5 22-2,5-22 1,-4 22-1,-1-9-1,3 5 0,-4-2-2,1 5 0,-5-2-1,1 0 0,-1-1-1,-1 0-1,0-1 1,1-1-2,0-3-1,1-2-2,5 3-11,0-3-22,4-11-1,-10 6 0,10-6 0</inkml:trace>
  <inkml:trace contextRef="#ctx0" brushRef="#br1" timeOffset="187399">5128 5091 4,'25'63'3,"3"-1"1,-3-3 0,1 3 0,-1 0 1,-1 1-1,-2 2 0,-2 0 0,-1-2 1,-5 3 0,2-1 1,-2-5 1,1-2 0,0 0-2,4 0 1,3-3-1,0 3 0,3-2-1,0 3-1,1-1 0,1-2 0,-5-7-1,1-5 1,-4-4 0,0-4-1,-3-10 1,-1-3-1,0-4 0,-1-1 0,0-2 0,2 0 0,1 0 0,0-2-1,-1 1 0,0-3 0,-1 0 0,-1-2-1,1 0 1,-4-1-1,1-1 1,1-2-1,0 1 1,4 3-1,2-3 1,-1 2-1,2-2 1,2 2-1,-1-1 1,2 0-1,2-1 0,0 1 0,0-2 0,2-1 1,0-1-1,0 0 1,0-1-1,-3-1 0,-1 0 1,-5 1-1,-1-2 0,-4 1 0,-3-1 1,-10-1-1,13 2 0,-13-2 0,0 0 1,0 0 0,0 0-2,0 0-12,-12-3-20,2-4 0,-11-12-1</inkml:trace>
  <inkml:trace contextRef="#ctx0" brushRef="#br1" timeOffset="188551">3384 3071 10,'0'0'12,"0"0"-1,0 0-2,0 0-2,0 0-2,9-3-3,1 4 0,3 1-2,5 0 1,4 2-1,6 0 0,4 2 1,3 1-1,4 0 0,0 3 0,1 1 0,2 1 0,-2 4 0,0 2 1,7 4-1,1 3 0,3 3 1,1 1-1,1 2 1,2 1-1,4 2 0,-3-4 1,-4 5-1,-5 1 1,-2 0-1,-4 1 1,-6 3 0,-2-1 0,-5 0 0,-2 6 0,-1-4 1,0 1-1,-3 1 0,1 1 1,-1 0 0,-2 1 0,-1 3 1,0 1 0,-4-3-1,-1-1 0,-2 0 0,0-2-1,0-1 0,-1 0-1,0-5 0,-1-1 1,1 3-1,0 0 0,-1-3 1,-1 1-1,3 0 0,-2 1 0,-1-5 1,5 2-1,-1 0 0,1-1 0,0 0 1,3-2-1,-1 1 1,3-1-1,0 2 0,0-2 1,-1-2-1,0 1 1,-1-2-1,-3 0 0,-2-1 0,-1-1 1,0 2-1,1-1 0,-2 1 0,1-4 1,2 2-1,1-2 0,2 1 0,-2-1 0,2-6 0,-4 1 0,4 1 0,-2-5 0,1 2 0,-1 1 0,-1-3 0,2 1 0,-4-2 0,4 0 0,-7-4-1,0 1-2,-3-2-17,3 6-7,-8-16-1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6:12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1012 7,'0'0'8,"14"14"1,-14-14 0,13 13 2,-13-13-1,18 10 0,-18-10 0,19 12 1,-3-6-4,-3 1-1,3 0-1,1 1-2,1 1-1,-4 1 0,8-1-2,-2 2-1,-2-1-7,7-1-16,7 5-4,-7-8 0</inkml:trace>
  <inkml:trace contextRef="#ctx0" brushRef="#br0" timeOffset="291">626 1130 0,'0'0'19,"13"9"-6,-13-9-2,16 10-2,-16-10 0,13 10-1,-13-10 1,14 10-1,-14-10 0,13 7-1,-2-3-1,2-2-2,3 1-1,2 1-2,3 0 0,-1 1-2,0-2 0,4 1-2,-3-1-3,-2 1-2,-2-2-4,1-2-5,-1 1-5,-3-5-5</inkml:trace>
  <inkml:trace contextRef="#ctx0" brushRef="#br0" timeOffset="601">1260 1192 2,'15'-1'11,"-4"-3"-1,0 2 0,-1 0 0,-10 2 1,17-2 0,-17 2-1,16-1 0,-6 1-3,2 3-2,2-2-2,4 1-1,0 0-6,3 0-2,3-4-16,5 5-5,-8-10 0</inkml:trace>
  <inkml:trace contextRef="#ctx0" brushRef="#br0" timeOffset="862">1922 1050 7,'16'0'13,"0"3"-2,-2-3 1,-2 1-2,0-1 1,-2-1-2,3 1-1,0-3 0,-1 2-1,3-1-3,2 2 0,-1-3-2,2 2-1,2-1 0,-1 0-1,-3 1 0,5-2-1,-3 0-1,-1-3-2,3 0-3,-2-5-1,5 3-3,-3-4 2,3-1 0,-1 1-3,3 1 2,-2 1 3,0 1 3,-3 3 3,-1-2 0,-1 3 1,1 3 1,-2-1 3,-4 0 1,-1 2 2,-12 1 1,20-3 2,-20 3 1,15-2 1,-15 2 2,0 0-1,0 0-1,12-5-3,-12 5-3,0 0-1,0 0-2,0 0-2,8-10 0,-8 10-3,11-8-5,-11 8-11,12-21-16,0 10 1,-2-7 0</inkml:trace>
  <inkml:trace contextRef="#ctx0" brushRef="#br0" timeOffset="1422">2815 584 15,'0'0'26,"7"-11"-1,-7 11-15,4-13-4,-4 13-1,10-18-2,-5 6 0,1-1-1,2-3 0,1 0-1,-2-4-1,3 3-4,-2-4-7,0-2-13,5 5-4,-7-6 1</inkml:trace>
  <inkml:trace contextRef="#ctx0" brushRef="#br0" timeOffset="1683">3000 144 21,'0'0'27,"0"0"-8,3-15-7,-3 15-2,3-18-6,-1 6-2,4-5-5,-3 1-9,-2-7-14,8 4 0,-7-7-1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09.6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213 0 0,'-2'39'1,"-1"3"0,4 3 1,-1 2-1,-2 6 1,0 1-1,0 1 1,2 2 0,-2 2 0,-2 2 1,3 1 0,-3 2 0,0 3 1,0 2-1,-1 3-1,-1 2 0,-2 2 0,3 1 0,-2-1-1,1 0 0,2-1-1,-4-1 1,3 0 0,1-1 0,0-1 0,1-3 0,1 1 0,1 0 0,-1 1 0,3-2 0,-2 1 1,-1 3-1,-1 0 0,-1 1 0,-3 1 0,3-2 0,-2-1 1,1-2-1,0-3 1,3 2 0,1-4-1,1-1 1,3-3 0,-2 2-1,3 0 0,0 3 0,-3 0 0,1-1 0,0 4 0,-2 3 1,-3 2-2,0 1 2,-1 0-2,-2-1 1,3-1 0,-3-1-1,1-1 0,0-2 0,1-2 0,-2 1 0,2-1 0,-1 1 0,-1 1 0,0 1 1,-1-1-1,-2 0 0,4-2 0,-1 1 0,1-1-1,2 1 1,2 0 0,0 0 0,2-1 0,4-2 0,0 1-1,-1-1 0,-1-3 0,0-4 1,0-2-1,-1-4 1,0-3-1,-2-1 0,-1-4 1,2-2 0,0-1 0,-2-2 0,1-2 0,0 0-1,0-8-14,9 6-9,-9-17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0.5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0 369 2,'9'1'20,"7"6"-13,5-2 0,7 1 1,3-3 0,6-1-1,4 0 0,10-6 0,1 3-1,11-3 1,0 2-2,4-4-1,4 4 1,5-4-2,2 2 1,0-1-2,3-4 0,2-1 0,5-1 0,0-2-1,3-2-1,1-1 1,4-2 0,6 0 0,4 1-1,-2-1 1,3 1-2,-1-2 2,0 2-1,-1 0 0,-2 2 0,-3-1 1,-5 1-1,-1 0 0,-2 3 1,-2 1-1,2 1 1,-2 0 0,0 1 1,-4 0-1,2 2 0,0 0 1,-2 1-1,0-1 0,-1 4-1,-3 1 1,-1 1-1,-2 1 1,0 0-1,-2 2 0,-3 1 0,-1 2 1,-2-1-1,-2-1 0,-2 1 0,0-2 0,-1 2 0,-2-1 0,-4-3 1,-3 1-1,-3-2 0,-2 1 0,-4 0-1,-4 2 1,-4-2-2,-1 1 0,-2 0-2,2 3-6,-6-3-2,-1-2-21,3 3 1,-8-11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1.4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195 5313 13,'-6'-35'12,"3"2"-1,-3-3-1,1-1-3,1-5 0,-2-2 0,3-3-2,-1-1 1,2-1-2,-1-6 1,3 1-2,0-5-1,2-3 0,2-2-1,2-2 0,1-2-1,-1-2 1,3-1 0,-1 0-1,-1-2 0,-1 3 1,-2 1-1,0-5 0,-2 1 1,1-3-1,-1-3 1,-1-2 0,-1 0-1,1-1 1,-1-1-1,0 0 1,0 1 0,0 1-1,0 2 1,2-4-1,-1 5 0,0-1 1,1 1 0,-2 1 0,2-3 0,-1 3 1,-1-2-1,0 7 0,-3-4 1,1 1-1,-1-1 0,1 3 1,-2 1-1,1 1 1,-1 0-1,1 0 1,-1-1-1,1 3 0,-1-2 0,0 3 0,-2-1 1,1 2-1,-4-2 0,3 3 0,-3-2 1,0 0-1,0 1 0,-1 2 0,2-2-1,0 3 0,1 3 0,0 1 1,1 2-1,0 1 0,-1-2 0,2-3 0,-1 1 0,-1-2-1,-1-1 0,-3-6-5,3 3-6,-2-1-20,-5-8-1,2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2.5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 9,'0'0'6,"0"0"-2,0 0-1,0 0-1,14 3-1,-14-3 2,15 4 0,-1-3 1,12 1 0,5-1 1,9-2-1,7 0 1,9-3-1,6 0 0,15-2-1,4 1-1,-1-3 0,3 0-1,4 2 1,2 0-1,3 2 0,1 1 0,-5 1 0,2 1-1,-2 1 0,0 1 1,-3-1 0,-1 2 0,-1-2-1,-2 0 1,2 0 0,-7 1 1,4 0-1,0 2 1,1 0-1,0 2-1,0 2 1,-1 1-1,0 1 0,2 0 1,-4 0-1,0-1 0,-1 1 0,0-2 0,1-1 1,2-1-1,-1 0 0,2-1 0,0 2 1,-2-2-1,1 1 1,1 0-1,-2-1 0,0-1 1,-2 0-1,-1-2 1,-6-1-1,-4-2 0,0 0 1,-4-2-1,-4 1 0,-3-1 1,-2 1-1,-2-1 0,5 1 0,1-1 1,-5 0-1,0 0 0,-2 0 0,-2-1 1,0-1-1,-8 0 0,-1 2 0,-2-1 0,-6 2 1,-4 1-1,-5 0 0,-3 2 0,-6 1-1,3 0 1,-16-1 0,13 3 0,-13-3 0,0 0 0,11 4 0,-11-4-1,0 0 1,0 0 0,0 0 0,8 11 0,-8-11 0,0 0 0,0 0 1,0 0-1,8 9 0,-8-9 0,0 0 0,0 0 0,0 0 0,-2 12-1,2-12 0,-3 17-1,2-7-6,4 7-19,-8-7 0,4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28.7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202 57 8,'0'0'6,"0"0"-1,0 0 0,0 0 0,0 0-2,0 0-1,-1-13-2,1 13 0,5-16 0,-5 16 0,5-16 1,-5 16-1,4-16 1,-4 16-1,0 0 1,1-10 1,-1 10-1,0 0 0,0 0 0,0 0 1,0 0 0,0 0 0,0 0 0,0 0 1,0 0-1,0 0 0,0 0 0,0 0 0,0 0 0,0 0 0,-4 11-1,3 0 1,2 3-1,0 4 1,0 7-1,2 4 1,1 6-1,0 3 0,1 9 0,2 6 1,-1 6-1,0 7-1,1 6 1,-2-1-1,1 8 0,-1 4 1,-2 3 0,0 3-1,-1 1 2,-2 3-2,-1 0 1,-1 5 0,-3-1-1,-3 0 0,0 2 1,-3-1-1,-2 2 1,1 0 0,-2 3-1,1-1 0,-1 3 0,-1 5 0,3-1 1,0-1-1,4 1 0,0-2 0,-1 1 0,2 4 0,1-4 1,2-3 0,-4 4-1,3-4 1,-3 3-1,1 4 1,-2-4-1,1-3 1,0 3-1,1-3 0,-1-1 0,1 1 0,1-4 0,0-6 0,0-5 1,5-3-1,0-7 0,1-7-2,1-3-13,2-9-11,6 0 0,-6-11-1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26.8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568 130 17,'0'0'13,"0"0"0,0 0-2,-10-8-1,10 8-1,-11-6-3,2 4 1,9 2-3,-20-4 0,9 3-1,-2 0-1,0 1 0,-3 0 0,1 1 0,-3 0-1,1 2 1,-2-1-1,-3 4 1,1-2 0,-1 2-1,0 0 0,0 2 0,1 2 0,-1 0 0,1 2-1,3 1 0,-1 1 0,0 2 0,2-2 0,-1 1 0,1 1 0,0 1 0,2-1 0,0 2 1,1-3-1,1 1 0,3 1 0,0-1 0,3 0 0,0 0 0,3 0 0,2-1 0,2 3-1,0-2 1,1 1 0,2 0 0,0 0 0,1-2 1,2 3-1,0-4-1,1 2 2,1 1-2,4-2 2,1 1-2,3-1 2,3 1-2,3-3 2,2 4-1,2-4 0,0-2 1,2-1-1,1-1 0,-2-3 0,1-2 1,-3-2-1,-1-2 0,-1-2 1,1-3 0,0-2 0,0-1 0,1-4 0,-2 2 0,2-3 0,0 1 0,-1 1-1,-3-3 1,-2 4-1,-1 0 1,-5-2-1,0 3 1,-5-1 0,-2 0 1,-3-1-1,-3 11 1,4-19-1,-6 10 0,0 0 0,-2-1 0,-1 1-1,0-1 1,5 10-1,-16-17 0,6 9 0,-2 1 0,-2-2 0,-2 2-1,-1 1 1,-3 1 0,0 1 0,-1 1 0,-1 2 0,1 1 0,1 1 0,0 2 0,4-1 0,0 1 1,4 0-1,0-1 0,12-2 0,-14 3 0,14-3 0,0 0 1,0 0-1,0 0 1,-9 1 0,9-1-1,0 0 1,0 0 0,0 0-1,0 0 0,0 0 0,0 0-1,0 0 0,0 0-2,10 2-9,-10-2-21,16-1-1,0 2 0</inkml:trace>
  <inkml:trace contextRef="#ctx0" brushRef="#br0" timeOffset="1292">918 627 2,'0'0'14,"-20"-2"0,10-1-1,1 0-3,-3-4 0,12 7-1,-16-13-1,16 13 0,-12-16-1,12 16-2,-2-19-1,5 10 0,3-1-2,4 0-1,2 0 0,5 2 0,2-1-1,3 3 0,-1 0 0,3 3-1,-3 1 1,1 2 0,-3 1 0,-1 2-1,-2 1 1,-3 1 0,1 1 0,-3 3-1,-1 0 1,0 1 0,-3 4 0,0-2-1,-1 4 1,0 0 0,-2 1 0,-2-1 0,-1-1 1,-1-1 0,-4-3 1,-3 2 2,-4-6-1,0 0 2,-6-2-1,0 0 1,-5-4-1,0 0 0,-4-4-2,3 1 0,-3-3 0,1 1-1,1-1-1,2 1 0,3-1 0,3 2-1,4 1-1,1-2-4,11 4-8,0 0-19,3-12-1,8 4 0</inkml:trace>
  <inkml:trace contextRef="#ctx0" brushRef="#br0" timeOffset="2003">1372 523 10,'-12'-10'21,"12"10"-9,-3-10-1,3 10-4,0 0 0,11-11-3,-1 9 0,2 0-1,5 1-1,3 2-1,2 1 2,3 1-2,1 3 0,-2 1 0,2 3 0,-2 0 0,1 2-1,-4 4 0,-1-3 0,-4 5 0,-2-1 0,0 1 0,-4-1 0,-3 1 0,-2-1 0,-2-4 0,-2 2 1,-1-4 1,-2-1 0,2-10 2,-11 16 2,-3-12-1,2 0 1,-8-3 0,0 0 0,-5-5-1,1 1-1,-3-4-1,0 0-1,5-1-1,2 0 0,2 1 1,5-1-2,3 3 1,10 5-1,-10-6 0,10 6 0,0 0-1,0 0 1,14-9-1,-2 4-1,6-1 0,2-3-2,10 5-5,-2-6-11,4-1-13,4 3 0,-5-3 1</inkml:trace>
  <inkml:trace contextRef="#ctx0" brushRef="#br0" timeOffset="2714">1915 0 6,'2'13'7,"-2"5"2,2 0 0,-1 8 0,-1 0 1,0 4 0,-1 2-1,1 5-1,-3 2 0,3 5-3,-4 0 0,3 3-2,-1-4-1,3 0-1,-2-3 0,2-2-1,0-4 0,0-4 1,2-5-1,-2-4 0,1-6 0,-2-1 1,0-14 0,2 13-1,-2-13 1,0 0 1,0 0-2,0 0-8,0 0-21,0 0 0,-9-14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4:51.7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6299 256 11,'0'0'9,"0"0"-2,0 0-2,0 0-3,0 0 0,0 0-1,0 0-1,0 0 0,0 0 1,0 0-1,0 0 0,0 0 0,-1 11 1,1-11-1,-1 21 0,1-8 0,0 5 1,-1 3-1,1 4 1,0 3 0,0 4 0,-1 2 1,-1 4 0,1 2-1,-2 2 1,0 5 0,-1-1-1,-2 4 0,1 1 0,0 4-1,1 3 1,-1 1 0,1 1-1,1-1 1,-2 1 0,2 0 1,0 0-1,0 1 1,-1-2 0,1 0 0,0 0 1,1 1-1,0-2 1,3-1-1,-1-3 1,3-3 1,0-1-2,0-2 2,0-4-2,0 0 2,-3-1-1,1 0 0,-2-2 1,1-1-1,-3 0 0,1 1-1,-1 0 0,1 0 0,-1 0-1,1 1 1,-1-1-1,-1 0 0,1-1 0,1-3 0,-2-1 0,2 1 0,-2 1 0,2 1 0,-1 1-1,0 5 1,0 2 0,-2 5-1,2 3 0,-1 0 1,2 1-1,-2 0 0,0-1 0,2-6 1,-2-4-1,2-4 0,-3-3 0,3-2 0,-1-5 0,2-3 0,-2-1 0,2 1-1,-1-1 1,1 0 0,0 1 0,-1-2-1,1 2 1,1 1 0,1 2-1,-2-1 1,3 0-1,-1-1 1,0 0-1,0-3 1,0-4 0,-1-2 0,-1-6 0,0-3-2,2 1-5,-1-12-14,-5 11-11,6 1 0,-1-12 1</inkml:trace>
  <inkml:trace contextRef="#ctx0" brushRef="#br0" timeOffset="3985">6396 44 0,'0'0'2,"0"0"-1,0 0 0,-12-4 0,12 4-1,0 0 2,-10-3 0,10 3-1,0 0 1,0 0-1,0 0 0,-11-5-1,11 5 0,0 0 1,0 0-1,0 0 0,0 0 0,0 0 0,0 0 0,0 0 1,0 0 0,0 0-1,0 0 1,0 0 1,0 0 0,0 0 0,0 0 0,0 0 1,0 0 0,0 0 1,10-6-1,-10 6 0,14-2 0,-5 0 0,4-1-1,0 2 1,4-1-1,-1 0 0,2 0 0,2 0 0,-1 0 0,2-1 1,-1 1-1,2 0 0,0 0 0,2 1 0,2 0-1,1 0 0,0 2 0,1-1 0,3 2-1,0-1 1,0 1-1,-1 0 0,1 1 1,2-2 0,-2 0 0,2 0 0,-1-1 1,0 1 0,1 0-1,2 0 0,-1 0 0,1 2 0,0-1 0,1 1 0,0 0 0,2 0-1,1 0 1,1 0 0,0 0 0,1-2 0,1 1 0,2-1 0,-1 0-1,0-1 1,2 0 0,-1 0-1,0 1 0,1 0 0,0 0 1,2 0-1,2 1 0,-1 0 0,2-1 0,0 1 0,0-1 0,1 0 1,1-1-1,-1 1 1,-1-1-1,0 0 1,-3 0 0,1-1 0,0 1 0,1-1 0,0 1 0,-1-2 0,4 1 0,-1 0-1,-1-1 1,1 1-1,-3-1 1,3 1-1,-4-1 1,-1 1-1,-2-1 0,-1 1 1,2 0 0,-2-1 0,0 1-1,0 1 1,-2-1 0,0 1 0,-3 0-1,-2 1 1,-3 0-1,-1 1 0,-2 0 0,0 0 0,-1 0 0,1 1 0,0-1 0,-1 2 1,-1-3-2,-1 2 2,-1-1-1,-4 0 0,-2-2 0,-2 2 0,-2 1-1,-1-2 0,-1 5-1,0-4-3,3 6-5,-2 1-12,-6-1-9,3 4 1</inkml:trace>
  <inkml:trace contextRef="#ctx0" brushRef="#br0" timeOffset="6980">7289 966 6,'0'0'19,"0"0"-1,5-14-4,-2 4-2,2-4-4,0-3-3,4-2-1,0-4-1,5-2-1,1-3 0,3-2-2,3 0 0,1 0 0,3-1 0,2-1-1,1 1 1,0 2-1,-2 3 1,1 1 0,-4 5 0,-2 1 0,-5 6 0,-1 0 0,-5 6 0,-10 7 0,12-8 0,-12 8 0,0 0 0,0 0-1,0 0 0,0 0 1,0 0-1,0 0 1,0 0-1,8 14 1,-8-14 0,8 21 0,-2-6 0,1 4 0,1 5 0,2 4 0,2 5 0,1 5 0,1 0 0,1 3 0,-1 0 0,3-2 0,-4-2 0,2-4 0,-3-5 0,0-6 0,-4-4 0,-1-4 0,-2-4 1,-5-10-1,7 10 0,-7-10 1,0 0-2,0 0-5,0 0-8,0 0-10,-21-19-2</inkml:trace>
  <inkml:trace contextRef="#ctx0" brushRef="#br0" timeOffset="7621">7421 809 12,'0'0'12,"0"0"-7,0 0 0,10-3 0,-10 3 2,17-2 1,-3 1 0,5 2 0,4-1-1,4 2-2,3 1-1,5 0-3,3 1-2,3-1-2,0 3-2,-1 0-5,-3-3-12,5 8-4</inkml:trace>
  <inkml:trace contextRef="#ctx0" brushRef="#br0" timeOffset="7941">8235 940 6,'0'0'24,"21"-1"0,-12-1-10,4 1-10,2 1-3,1 0 1,2 2 0,0 1 0,-1 1 0,1 0 2,-2 0-3,1-1 1,-2-2-3,0 1-3,0-3-4,-5-7-14,5 8-4,-10-12-1</inkml:trace>
  <inkml:trace contextRef="#ctx0" brushRef="#br0" timeOffset="9704">7428 1340 3,'0'0'18,"0"0"-11,0 0-5,0 0-1,8 14 0,-8-14 1,6 20 2,-3-2 1,0 8 2,0 7 0,-2 8 0,0 5 0,-3 5 0,2 4 1,-3-3-3,2-1-1,-2-9-2,3-4-1,0-11-1,0-7-6,0-20-20,11 3-1,-11-20-1</inkml:trace>
  <inkml:trace contextRef="#ctx0" brushRef="#br0" timeOffset="10064">7325 1403 4,'0'0'20,"9"-13"-10,1 5-5,3 1-2,6 0 0,7 1 1,4 1-1,6 2 1,2 4-1,3 0 1,1 3-2,-2 3 0,-2 2-2,-3 0 0,-9 5 0,-3 1 0,-7 2 1,-6 1-1,-7 0 2,-5 1-1,-6-1 1,-4 2 1,-4-4 0,-3-1-1,-5-1 2,0-2-2,-1-2-1,0-1 0,1-3 0,2 1-1,5-3-1,1-2 1,6-1-1,10-1-1,-10 0 1,10 0-2,12-5 2,2 2-1,4 2 0,6-1 1,2 5-1,5 1 1,1 4 0,-1 3 0,-1 4 0,-2 3 0,-4 3 0,-4 0 1,-3 1-1,-5 1 0,-6 0 0,-1 0 1,-7-1-1,-7-1 1,-3-2 0,-2-1 3,-3-2 0,-3-1 3,-2-3 0,1 0 3,-4-6-1,4 3 1,0-6-1,1 1-1,-2-4-2,4 0 0,0-3-2,3 1-1,3-2-1,3 0 0,9 4-3,-12-7-1,12 7-4,0 0-3,0 0-7,22-7-17,-8-1 2,8 5 0</inkml:trace>
  <inkml:trace contextRef="#ctx0" brushRef="#br0" timeOffset="10855">8318 1896 15,'12'-6'10,"-2"2"-6,2 2 2,4 3 2,2 3 2,4 0 0,4 3-1,0-1-1,3 3-1,0-2-3,0 1-1,-1-3-2,-4 0 0,-3-2-1,-5 0 1,-3-2 0,-13-1-2,14-1-5,-14 1-20,0 0-1,-9-13 0</inkml:trace>
  <inkml:trace contextRef="#ctx0" brushRef="#br0" timeOffset="11166">8349 1761 11,'0'0'22,"24"-13"-3,-9 9-13,5-2-2,3 0 1,-3 1 0,3 3 1,-3 1 1,1 2-2,-4 0 0,1 3-3,-2 2-3,-3-2-4,2 3-5,-2 0-5,1-6-11,9 8-2</inkml:trace>
  <inkml:trace contextRef="#ctx0" brushRef="#br0" timeOffset="12938">9168 1432 4,'0'0'17,"0"0"-9,0 0-3,0 0 0,0 0-1,0 0 1,-1 10 0,1-10 0,-1 13 0,0-3 0,1 3-1,0 4-1,1 3-1,1 7 0,0 4 0,1 9 0,0 3 1,0 3-1,2 3 0,-1-3-1,0-3 1,0-7-1,0-5 0,-2-9 0,2-7 0,-2-5 0,-2-10-1,0 0-4,0 0-8,-4-27-15,6 10 0,-9-15-1</inkml:trace>
  <inkml:trace contextRef="#ctx0" brushRef="#br0" timeOffset="13379">8891 1467 31,'-9'-4'19,"9"4"-2,0 0-4,0 0-3,20-3-4,-4 3-3,8 0-2,4 0 0,10 0 0,2-1 0,7 1 0,0-1 0,2 0 0,-1-1 0,-2 1 1,-6-1 0,-3 2 0,-5-2 0,-3 2 0,-6 0 0,-4 0 0,-6 0-1,-3 1 0,-10-1 0,10 2-1,-10-2-1,0 0-1,0 0-2,0 0-2,0 0-12,7 14-13,-7-14 0,0 0 1</inkml:trace>
  <inkml:trace contextRef="#ctx0" brushRef="#br0" timeOffset="17255">7675 2711 14,'6'-9'13,"-6"9"0,0 0 1,3-11-3,-3 11-3,0 0-2,0 0-2,-14-11-1,14 11 0,-17-3 0,7 3-1,-3-2 0,0 3 0,-2-1-1,0 1 1,-1 1 0,0 0-1,-1 1 0,2 1-1,-3 4 1,1-2-1,0 3 0,1 0 1,-1 3-1,1 0 0,2 3 0,-1-1 0,2 2 1,0 0-1,2 2 1,2 1-1,1 3 0,1 1 1,2 3 0,3 1 0,2 2-1,2 0 1,3 1 0,3 0-1,2-2 1,4-1 1,4-4-1,6-1 0,4-5 0,6-1 0,4-5 0,3-2 0,2-3-1,-1-2 0,2-3 0,-3-2 0,-5-1 1,-3 0-1,-7-3 1,-2 2-1,-5 0 1,-4 1-1,-6 0 0,-9 2-2,12-1-2,-12 1-5,0 0-17,0 0-6,0 0 1</inkml:trace>
  <inkml:trace contextRef="#ctx0" brushRef="#br0" timeOffset="17925">8244 3164 15,'0'0'20,"11"-8"-7,-11 8-1,16-8 0,-4 5-2,3 3 0,2 0-4,2 1-2,3 0-2,2 2-1,1-1-1,0 2 0,-1-2-2,-1 0-1,-2 0-5,-3 1-9,-8-8-11,5 6-1</inkml:trace>
  <inkml:trace contextRef="#ctx0" brushRef="#br0" timeOffset="18236">8219 2939 6,'0'0'26,"4"-10"1,-4 10-8,19-8-7,3 7-4,1-1 0,9 4-2,4-3 1,8 4-1,-2-1-1,5 2-2,-4-1-1,-1 1-2,-1 0-1,-7-2-2,-3 3-4,-10-5-6,-5-1-21,4 5 3,-11-9-2</inkml:trace>
  <inkml:trace contextRef="#ctx0" brushRef="#br0" timeOffset="18616">9250 2662 2,'5'9'19,"-5"-9"1,0 0-18,6 12-1,-3-1 2,2 3 4,-1 4 1,1 4 0,-2 6 1,2 7 0,-2 5-2,-1 8-3,1 3-1,0 4-1,-1-1-1,2 0 1,-1-4-1,0-5 0,0-9 0,1-6-1,0-8-4,-3-8-6,-1-14-20,0 0 1,-5-20 0</inkml:trace>
  <inkml:trace contextRef="#ctx0" brushRef="#br0" timeOffset="19037">8932 2694 16,'5'11'25,"-5"-11"1,23-8-11,2 6-11,8-2-3,9 0 0,10-1 2,9 1 0,4-1 0,5 1 0,-2-2 0,1 0 0,-8 1-1,-6 1 1,-9 0-2,-10 2 1,-9 2-3,-9 0-4,-5-1-17,-3 9-9,-10-8 1</inkml:trace>
  <inkml:trace contextRef="#ctx0" brushRef="#br0" timeOffset="28531">306 1003 8,'0'0'9,"0"0"-1,0 0-3,0 0-2,0 0 0,0 0-1,0 0 0,0 0 0,0 0 0,0 0-1,0 0 1,0 0-1,10-8-1,-10 8 1,10-1-2,-10 1 1,16 1 0,-5 0 0,1 1-1,0 0 1,3 0 0,0 1 0,4 1 0,0-1 0,0 1 0,1 0 0,1 1 0,1-1 0,1-1 0,1 1 0,-1-2 0,0 2 1,3-2-1,-1 1 0,2-1 0,0 0 0,2 1 1,-2 0-1,2-1 1,2 0 0,-1 0-1,2 0 1,0 2-1,0-1 1,1 1-1,2 0 0,1 0 0,2 1 0,-3-1 0,2-1 0,-1 1 0,-1 0 0,0 0 0,2 1 0,-4 0 0,2 1 1,2-1-1,-1 0 0,5 0 0,-2-1 0,1 2 0,2-1 0,0-1 0,-1 2 0,0-1 0,-1 1 0,-1 1 0,2-1 0,-1 0 0,1 0 1,2-1-1,1 1 0,2-1 0,0 0 0,2-1 0,0 0 0,0 0 0,-1 0 0,1 2 0,-1-1 0,-2 0 0,1 0 0,-2 0 0,0 0 0,0 0 1,-1-1-1,-1 0 0,-3-1 0,3 1 0,-3 0 0,0 0 0,0 0 0,-2 2 0,0-1 0,1 1 0,2 0 0,-2 0 0,0 3 0,1 0 0,1-1 1,0 3-2,0-2 2,1 0-2,-3-1 2,4 1-1,0-3 0,0 0 1,1-3-1,-1 2 1,0 1 0,3-3 0,1 2 1,-1-2-1,0 1-1,0-1 1,-1 2 0,1-3 0,-1 0 0,-1 1 0,-2-1 0,1 0 1,1 0 0,-1-1-1,1 1 1,-2-1-1,-1 1 1,2-1-1,0-1 0,-3 0 0,0 1 1,0 0 0,0-1-1,2 1 1,1 0-1,-1 0 1,1 1-1,1-1 0,1 1 1,-2-1-1,-1 1 0,0-1 0,-4 0 0,0 0 1,1 1 0,-1-1 0,0 0 0,0 1 0,1 0 0,4-1 0,1 1-1,1 1 1,0-1-2,0 0 1,1 1-1,-1 0 0,0 0 0,-3 0 1,0 2-1,1-2 0,-1 1 0,1 0 1,0 0-1,0 0 0,0 0 0,0 0 0,1 1 0,-2-1 0,-1 0 0,2 0 1,-2 0-1,-1 1 0,2-1 0,-2 1 0,0-1 0,1-1 0,-2 0 0,0 0 0,-2 0 0,1-1 0,-4 1 0,-1-1 1,-2 0-1,-2 1 0,-3-1 0,2 1 0,-1-1 0,3 0 0,-1 1 0,2 0 0,1-1 0,-1 1 0,0-1 0,-3 0 0,-2 0 0,-6-1 0,-2 0 1,-5-1 0,-12 0 0,13 0 0,-13 0-1,0 0 1,0 0 1,0 0-1,0 0 1,0 0 0,0 0-1,0 0 1,0 0 0,-8-9 0,8 9-1,-15-11 0,6 3 0,-2-4-1,-2 0 1,0-2-1,-3 0 0,0-4 1,0 1-1,-2-2 0,1-1 0,-1 3 0,1-2 0,1 2 0,1 0 0,0 3 0,1 1 0,0 1 0,3 4-1,0-2 1,1 3 0,1 2 0,9 5 0,-15-9-1,15 9 1,0 0 0,-11-7-1,11 7 0,0 0-1,0 0 0,0 0 0,0 0 0,15 10 0,-1-3 0,2 1 0,4 5 1,2 2 0,3 2 1,-1 0-1,2 3 1,-2 1-1,0 0 1,-3 1 0,-2-1 0,0-3 0,-2 2 0,-1-3 0,-3 2 0,0-3 0,-2 0 0,-2 0 0,1-2-1,-4-2 1,-1 0 0,-1-1 0,-4-11-1,3 18 1,-3-18 0,-1 13 0,1-13 0,-5 13 0,5-13 0,-9 15 1,9-15-1,-11 18 0,2-6 0,1-2 0,-3 3 1,-2 0-1,-1-1 1,-4 1 0,-3 0 0,0 1 0,-4-2 0,-1 3 0,-1-4 0,0 2 0,2-2 0,4-1 0,1-3-1,5 1 0,2-3 1,13-5-1,-13 6 0,13-6 0,0 0 0,0 0 0,0 0 0,0 0-1,0 0-4,0 0-10,-10 2-17,10-2-1,-7-9 1</inkml:trace>
  <inkml:trace contextRef="#ctx0" brushRef="#br0" timeOffset="31795">0 2612 12,'0'0'10,"0"0"-1,0 0-3,0 0-1,0 0-3,0 0-1,0 0-2,0 0 1,14-3-1,-4 7-1,2-1 2,6 1-1,3 1 1,7 1 0,5-1 0,5 0 1,6 1-1,4-1 0,4 1 0,6 1 1,2 1-1,5 0 1,4 0 0,7 0-1,4 0 1,4-1 0,5 1-1,3-1 1,4-2 0,1 0 1,1 0 0,-3 1 1,-1 0 1,-1 0 0,-1 0-1,-1 2 0,-2 0 0,0 3-1,0-2 0,1 1-1,1 1 0,2-1-1,-1 3 0,-1-2 1,1 1-1,0 0 0,-4 0 1,-2-1 0,-2 0 0,-2-2 2,-7-1-2,-2 0 2,-6-2-1,-1-1 1,-1 0 0,2 1-1,-2-1 1,3 2-1,3-1 0,4 1-1,0-1 0,5 2-1,0-1 1,1-1-1,-1-1 0,0 1 1,-2-2-1,0 0 1,-2-3-1,-1 0 1,-2-2-1,-2-1 1,1-2-1,0 0 1,-3 1-1,0-1 1,-1 2 0,0-1-1,1 1 0,-2 1 1,0 2-1,-1 1 0,0 0 1,2 0-1,-5 0 1,0 0-1,-2 0 1,-1 0 0,-2-2 0,-5 2 0,-1-2-1,-1 3 1,1 0 0,-3 1-1,0 0 1,-1 3-1,1-1 1,0-1-1,-2 3 0,-1-2 1,-3 1-1,3-2 0,-6 0 0,-2-1 1,-5 0-1,-2 0 0,-4-2 1,-3 1-1,-5-1 1,-4 0-1,-1-1 1,-5 0-1,0 0 0,-9-1 1,14 1-1,-14-1 0,11 1 0,-11-1 0,0 0 0,11 2 0,-11-2 0,0 0 0,0 0 0,10 1 1,-10-1-1,0 0 1,0 0 0,0 0-1,0 0-1,0 0-4,0 0-17,0 0-11,-7-12 1,10 3-1</inkml:trace>
  <inkml:trace contextRef="#ctx0" brushRef="#br0" timeOffset="33097">6580 2789 18,'0'0'17,"0"0"-2,0 0-4,0 0-5,13 11-1,-13-11-1,13 9 1,-2-2 0,0-1 0,2 1-1,2-1 0,1 2 0,2 2-2,4 0 1,0 2-2,0 3 0,2 2 0,1-1 0,0 2-1,0 0 1,-3 2-1,0-3 1,-1 0-1,-1-1 0,-2-2 1,-2 0-1,-1-2 0,-3-1 1,0-3-1,-3 1 0,-9-9 0,11 9 1,-11-9-1,0 0 0,6 9 1,-6-9 0,0 0 0,-10 13 0,10-13 1,-13 13-1,1-5 1,1 3-1,-4-2 1,-2 2-1,-2 1 0,-2 1 0,-1 1-1,0 0 1,-2 0 0,0-1 0,-1 1 0,-1 1 1,1-3-1,0 1 0,2-3 1,0 0-1,2 1 0,5-3 0,0 0-1,5-2 1,0 1-1,11-7 0,-10 7 0,10-7 0,0 0-1,0 0 0,0 0 0,0 0-2,-6 10-6,6-10-24,0 0 0,0 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5:00.8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13,'0'0'17,"0"0"-6,12 1-2,0 2-1,6-2-2,5 2 1,5-1-1,6 2 0,4-2 0,1 3-1,1-2-2,0 2-2,-3-1 0,-2 1 0,-5 0-1,-1 0 1,-5 0-1,-3 0 0,-1-1 0,-4-1 0,0 1-3,-4-3-2,1 1-12,5 4-11,-18-6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5:00.4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0-4 17,'0'0'22,"12"0"-2,-12 0-16,5 20-4,2-4-1,-4 1 1,1 5 1,0 1 0,2 2 1,-3 4 1,2 2 0,-1 0 0,-2 2 0,1-3 0,2 0-1,-2-3 1,0-3-1,0-6 0,0-3-2,0-5 0,-3-10-3,5 12-10,-5-12-13,0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5:00.0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51 8,'-2'-18'22,"13"9"-9,3 1-8,2 2-1,4 0 0,2 3 0,4 2 0,1 3 0,0 0 0,0 3-1,1 3-2,-3-1-2,-1 2-3,-3-2-4,1 3-11,-10-10-6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8.12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6548 5102 5,'-18'10'6,"9"-4"1,0 0-2,-1-1 0,10-5-1,-14 8 0,14-8-1,0 0-1,-9 9 0,9-9-1,0 0-1,0 0 0,0 10 0,0-10 0,5 11 0,-5-11 0,10 18 0,-5-6 0,1 2 0,-1 4 1,-2 1 0,-3 0 0,-4 0 1,-3 0 0,0-2 1,-3-4 0,0-3 1,-1-3-1,0-5 0,0-2-1,-1-4 0,1-3-1,-1-1 0,1 0 0,-1-3 0,3 1-1,1-1 1,2-2-1,6 1 0,2-2-1,1 2 0,6 1 0,2-1 0,1 3 0,2 1 0,2 3 1,-1 3 0,2 3 0,0 2 0,-2 3 0,0 2 0,-2 1 1,-3 2 0,-2 0 0,-4 1 1,-4 0 1,-5-1 0,-3 0-1,-3-3 2,-4-2-1,-1-3-1,-2-1-1,-1-4-1,-1-1 0,2-3 0,1 0 0,0-3 0,5 0-1,3-1 1,2-3-1,7-1 0,7-3 0,5 0 0,5-2-1,5-1 1,4 3-1,1 1 0,1 3 2,-1 8-1,-1 2 0,-5 8 0,-2 3 0,-5 5 1,-3 5-1,-4 4 1,-4 0 0,-1 2 0,-4-2 0,0-2 1,-2-4 0,0-3 1,4-13-1,-8 11 0,8-11 0,-12-9-1,6-1 2,-2-2-2,-1-1 0,0-3 0,1 2-2,0-2 2,1 4 0,3 0-1,1 2 0,3 10 0,2-15 0,-2 15-1,12-9 1,-12 9 0,18-5 0,-7 6 1,1 4-1,0 0 2,-2 5-1,-1 0 1,-5 4 1,-2 1 0,-6 4-1,-3-4 2,-4 1 0,-4-2-1,-3-2-1,-1-2 1,-3-3-1,2-3-1,1-4 0,1-1 1,5-2-1,-1-1 0,5-1 0,9 5-1,-10-15 1,10 15-1,1-15 0,-1 15 0,10-17 0,0 11 0,1-1 1,3 3-1,0 1 1,0 3-1,1 2 1,-4 2 0,0 0 0,-11-4 1,14 11 0,-14-11 0,1 15 1,-1-15-1,-13 13 1,2-8-1,-5 0 1,-1-1-1,-3 0-1,-1-2 0,-1-2 0,-1-2 0,3 0 0,4-4 0,2 1 0,4-1-1,4-3 0,5-2 0,4-1 0,5 0 0,6-1-1,1 1 1,3 0 0,3 3 1,2 3-1,-1 3 0,-1 4 1,-2 2-1,-2 3-1,-3 2 2,-1 1-1,-5 1 1,-4-1 1,-3 3 1,-3-3 0,2-9-1,-19 17 1,4-11 0,-2-1-1,-6-1-1,-3-1 0,-1-2 0,-3-2 0,-2 0 0,2-1 0,-1-2 0,2 1 0,3-1 0,3-1 1,3-1-1,4 1 1,5 0-1,1 1 0,10 4-1,-9-5 0,9 5 0,0 0-1,0 0 0,11-7 1,-11 7-1,19 2 0,-6 1 1,2-1 1,2 3 0,-3 0 0,3 2 0,-4-2-1,1 1 1,-3-1 0,-2-1 0,-9-4 1,10 4 0,-10-4 1,0 0-1,0 0 0,-8-12 0,-1 5 0,-6 0-1,0 0 1,-5-1-2,-1-1 1,-3 1 0,-2 1 0,3-1 1,2-3 0,4 3-1,1-1 1,5 1 0,1 0 0,10 8-1,-8-13-1,8 13 0,0 0 0,9-11 0,0 10-1,0 1 0,4 1 1,1 3-1,1 3 0,0-1 2,2 3-1,-3 1 0,-1-1 1,-2-1-1,-1 1 1,-10-9 0,14 12 0,-14-12 1,0 0 0,0 0 1,0 0-1,0 0 1,0 0-1,-18-15 0,6 6-1,-3-1 0,-4-3 0,0 1-1,-2-1 2,4 2-2,-1 0 1,3 0 0,2 2-1,6-1-1,7 10 0,-1-13 1,1 13-1,12-9 0,1 7 1,3 2-1,2 5 1,1 4 0,0 2 0,1 3 1,1 5-1,-3 0 1,-2 1-1,-2 1 2,-2-3-2,-2-3 2,-3-2 0,-4-3 0,-3-10 1,0 0 0,0 0 0,-15 2-1,4-8 0,-2-4 0,-3-3-1,0-1-1,-2-2 0,1-1 0,-1 1 1,4-2-2,0 1 1,7 3 0,3 1 0,4-1-1,4 4 1,-4 10-1,21-16 1,-7 13 0,6 3 0,-1 4 1,1 2-1,2 5 1,-2 0 0,1 4 0,-3-3 0,-4 2 0,-2-4 1,-12-10 1,14 15 1,-14-15 0,0 0 0,0 0-1,-12 1 1,1-8-2,0 1 0,-4-3-2,1-1 0,-3 0-1,2 1 1,-1-1 0,3 2 1,2 3 0,0 2-1,11 3 1,-12-3-1,12 3 0,0 0 0,-1 10-1,1-10 1,11 17 0,-3-8-1,4 2 2,-1 0-1,3 1 1,-2-2 0,0 2 0,0-3 0,-12-9 1,14 15 1,-14-15 0,3 12 0,-3-12 1,-11 6-1,0-4 1,-2-2-1,-3 0-1,-1-2 1,-1-1-2,0-4 0,0 2 0,1-2 0,2 1 0,3-1 0,12 7-2,-11-13 1,11 13 0,6-11-1,-6 11 0,21-7 1,-6 6-1,1 3 1,2 1 0,-1 6 1,-1 1-1,0 3 1,-2 0 0,-2 1 0,-1-1 0,-3-2 0,-1-2 1,-7-9-1,9 12 2,-9-12 0,0 0 0,0 0 1,0 0-1,-4-16 1,-1 6-1,0-4-1,0 3-1,-1-4 0,-1 4-1,1 1 1,6 10-1,-11-13 0,11 13 0,-10 3-1,10-3 1,-11 14 0,11-14 1,-7 19-1,5-10 1,0 2 0,2-1 0,0-10 0,1 12 0,-1-12 1,0 0-1,4 9 1,-4-9 0,0 0 1,0 0-1,0 0-1,-10 1 1,10-1-1,-12 0 0,12 0-1,-10 0-2,10 0 1,0 0 0,0 0 0,10-7 0,3 2 0,4-2 1,3-4 0,4 2 1,1-3 0,-3 2 0,1 0 1,-4 3-1,-4-1 0,-3 5 0,-12 3 0,11 3 1,-11-3-1,-4 18 0,-5-4 0,-4 2 1,-2 2-1,-4 1 1,-3 1 0,3-4 0,-1 0 0,1-4 1,5-2 0,4-4-1,10-6 2,-12 6-2,12-6 0,3-11 0,5-2-1,2-3 0,3-4 0,5-2 0,1 0 1,-2-1-1,3 2-1,-5 6 1,0 2-1,-15 13 0,14-10 0,-14 10 1,-1 11-3,-5 1 3,-5 4-1,-2 2 1,-3 1 0,0 2 0,-2-1 1,0-5 1,4-1-1,0-6 1,5-3-1,9-5 1,-14 1-2,14-1 1,-6-11-1,6 11 0,-2-15-1,2 15 0,1-16 0,-1 16-1,3-15 1,-3 15-2,7-9 1,-7 9-1,12-5-1,-12 5-4,15 4-6,-15-4-12,15 9 2</inkml:trace>
  <inkml:trace contextRef="#ctx0" brushRef="#br0" timeOffset="27510">6016 5021 16,'-9'-2'11,"9"2"-1,0 0-1,0 0-2,-11-8-1,11 8-1,0 0-1,-10-10-2,10 10 0,0 0-1,-5-10 0,5 10 0,0 0-2,0 0 0,0 0 0,0 0 0,0 0-1,15 15 1,-9-6-1,0 4 1,1-1 0,-2 1 2,0 1 1,-4-2 0,-1 1 1,-4-2 0,-1-2 1,5-9 0,-11 15 0,11-15 0,-12 6-1,12-6-1,-12-8 0,7-2 0,2-2-1,-1-4 0,1-2 0,2-2-1,2-1 0,2 1 0,1-1-1,2 3 0,2 1-1,2 6 1,-1 1-1,0 5 0,1 4 0,2 4 0,-3 4 0,2 4 0,-3 2-1,-1 4 2,-2 0 0,1 2 1,-6 1 1,-5-3 0,0 2 1,-3 0 0,-1-4 0,-3 0 0,1-5 0,-3 0 1,3-3-1,0-1 0,0-6 0,1-6-1,10 6 0,-14-23-1,9 5 1,4-6-2,2 0 1,4-3-2,-1-1 1,3 1 0,1 3 1,2 3-1,-1 4 0,-1 5-1,-8 12 0,16-11 0,-16 11 0,17 9 0,-10 2 0,1 4-1,-2 4 2,-1 0 0,-2 5 0,-3-1 1,-1-2 0,-3-3 1,-1 1 0,-3-3 0,-1-2 2,-1-3-1,1-3 0,9-8 0,-17 4-1,8-5 0,-1-7 0,2-3 0,1-5 0,0-3-1,1-3 1,-2 1-1,3-1 0,0-2 1,2 0-1,1 3 0,1 0 0,2 3-1,0 2-1,2 5 0,1 0 0,-4 11-1,11-8 0,-11 8 0,14 9 0,-8 2 1,-1 5 1,0 0-1,0 5 1,-3 0 1,-2 0 0,-2-1 1,-2 0 1,-2-6 0,1 0 1,-3-5 1,-2-3-1,0-4 0,-1-3-1,-1-4 0,0-2-1,0-6 0,-1-2 0,2-5-1,0-3 0,3-1 0,3-3-1,2 0 0,2 0 0,3 4 0,1 1-1,3 5 1,1 2-1,-7 15 1,18-12-1,-8 13 0,2 4-1,0 3 1,0 4 0,0 2 0,-2 4 1,-1 0-1,-3 2 1,-2-1 1,-4-1 1,-3-1 0,-1-1 1,-5-3 0,-1-2 1,-2-3-1,-3-2 1,0-4-1,-3-2-1,2-4-1,-4-5 1,2-1-1,2-6 0,0-1-1,3-5 0,2-3 1,3 0-1,3 2 0,3-1 0,3 1-1,1 2 1,4 4 0,0 3-1,6 4 1,-1 2-1,4 2-1,-1 4 0,2 4 1,-1 4-1,0 2 1,-2 4 0,-3 3 1,-1 2 0,-5 4 1,-2 1 0,-3 1 1,-2 0 0,-3 0 0,-2-2 1,1-2-1,0-4 0,1-5 1,6-10 0,-10 13 0,10-13 0,0 0-1,-5-15 0,6 4 0,1-1-1,1-2 0,2-1-1,0 2 0,-1 2 0,-4 11-1,11-5 1,-11 5 0,10 16 0,-8 1 0,0 4 0,0 2 1,-1 0-1,0-2 1,-1-3 1,1-4 0,-2-3 1,1-11 0,0 0-1,0 0 0,-13-18 0,6 2 0,-3-3 0,-2-2-1,-1-6-1,-1 0 1,-1 0 1,2 2 0,0 2 0,2 3 1,3 0-1,0 3 0,3 5 1,3 3-2,2 9 0,3-12-2,-3 12 1,15 1-1,-5 8 1,3 4 0,2 3 0,1 5 0,1 3 0,0 4 0,-2 2 0,-1-1 0,-3-2 1,-2-2-1,-2-1 1,-2-5 1,-2-1 1,-3-5 1,-2-3 1,2-10 0,-12 7 0,2-10-1,-3-6 0,-2-4-1,-4-6 0,-1-5-1,-2-6-1,0-5 1,1-2-1,1-2 1,2 0-1,4 2 0,2 3 0,4 3-1,2 4 1,2 5-1,4 6-2,3 4 1,0 3-1,-3 9 0,17-4-1,-5 9 0,0 3 1,5 5 1,-1 1 0,2 7 1,0 2 0,-1 3 1,0-1 0,-3-1 0,0-2-1,-5-2 2,-1-5 1,-3-4 0,-5-11 1,0 0-1,0 0 0,-17-7 1,3-6-1,-1-6 0,-5-1-2,-1-6-1,-2-2 0,1-2 1,1 0 0,2 0 0,1 0 1,4 2-1,1 2 1,5 1 0,3 6-1,1 3-1,2 4 0,3 1 0,-1 11-1,10 1-1,-10-1 1,19 18-1,-7-3 1,3 7 1,0 2-1,4 5 1,-3-2 0,0 0 1,-2 3-1,-1-6 2,-3-4-1,-2-3 1,-2-4 3,-6-13 0,3 12 2,-3-12-2,-11-8 0,0-4 0,-3-3-1,-2-3-1,-4-5-2,-2-3-1,0-4 0,-1-2 1,1-1-1,4 1 1,0 1 0,4 1 0,2 3 0,4 4-1,2 6 0,4 8-1,2 9-1,0 0 1,11 2-1,-1 14 0,1 1-2,2 11 2,2 5 1,-1 7 0,1 2 1,-2 5-1,0-4 1,-3-1 1,-1 0 0,-3-7 0,0-7 0,-1-4 1,-3-8 2,-1-7 0,-1-9 0,0 0 0,-11-8 1,5-11-2,-2-4 1,0-7-2,-4-4-1,1-6 0,-2-5 0,1 1 0,1-1 1,-2 3 0,2 2 0,-1 4 0,3 3 0,0 6 0,2 5 0,1 7-2,2 2 0,4 13-1,-5-9-1,5 9 1,3 13 0,2-1-1,1 4 0,4 8 0,-1 0 2,5 8 0,-2 2 0,2 1 1,-2 1-1,-2-1 0,-1-4 1,-3-4 0,-3 0 1,-2-11 2,0-3 0,-1-13 1,0 0-1,-15-10 0,8-5 0,-2-10 0,0-6-1,-4-7-1,1-5 0,-1-3-1,1-4 1,0-1 0,1 1 0,0 1 1,2 2-2,-1 3 1,3 2 0,-1 4-1,2 6 1,-2 3-1,3 4 1,0 5-1,1 4 0,1 6-1,3 10 0,-3-13-2,3 13 1,0 0-1,0 0 0,8 18 0,-4-6 0,3 7 0,-1 2 2,1 1 0,0 5 1,-2 0-1,0-1 1,0 0 0,0-1 0,-1-3 0,-2-4 0,1-1 0,-1-5 1,-2-12 2,1 13 0,-1-13 0,0 0 0,-11-22 0,6 5 0,-2-5 0,0-7-2,-1-6 0,0-2-1,1-2 0,1 0 0,0 1 1,0 0-1,-1 5 0,2 2 1,-1 4-1,2 5 1,0 4 0,0 6-1,0 2 0,4 10-1,-3-10-1,3 10 0,0 0-1,5 13 1,-1-2 0,1 4 0,1 4 0,1 3 2,2 5 0,-2-1-1,1 1 1,-1 1 0,1-4-1,-3-4 1,-1-3 0,-1-5 1,-3-12 1,3 12 0,-3-12 0,-5-12 0,0-2 0,-3-4 1,-1-5-1,-2-3-1,-3-3-1,-1-4 1,-4-1-1,3 0 1,-2-2-1,3 2 0,0 2 1,2-1 0,1 4-1,3 6 0,4 4 0,0 4 0,1 4-1,4 11-1,-6-12 0,6 12-1,0 0 0,6 9 1,-6-9-1,11 18 1,0-6 0,1 2 1,2 0 1,2-2-1,0 1 0,1-1 1,-1-1-1,0-3 0,-5-2 1,1-1 0,-12-5 1,12 4 0,-12-4 0,0 0 0,-5-14 1,-1 5-1,-4-3 1,-1-2-1,-3-1-1,0-1 0,-3-2 0,0 1 0,0-1 1,1 0 0,1 4-1,2-1 1,1 4-1,2 0 1,10 11-1,-12-12-2,12 12 0,0 0 0,0 0 0,0 0 0,1 14 0,4-4 0,3 3 0,1 3 2,3 2-1,0 2 1,3 1-1,-4 0 1,3-3-1,-6 2 1,2-4-1,-5-3 1,-1-3 1,-4-10 0,2 12 1,-2-12-1,0 0 0,-7-10 1,-2-1-1,2-2 0,-5-5 0,0-3-1,-5-2 1,-1 0-1,-2-1 1,-1 0-1,2 3 1,-1 4-1,2-2 1,1 6-1,4-1 0,1 5 0,12 9-2,-12-11 1,12 11-1,0 0 0,0 0 1,9 1-1,-9-1 0,17 13 1,-6-2 0,0 2 1,2 1 0,0 3 0,0 0 0,-1 1 0,0 0-1,1-1 1,-2-1-2,0-2 2,-3-3 0,-8-11 0,11 12 2,-11-12 0,0 0-1,0 0 1,2-13 0,-6 0-1,-2-2 1,-1-5-2,-3-1 1,-1 0-2,-1-3 1,-2 2 0,2 2 1,-2 2-1,3 2 0,2 3 0,0 1 0,3 3-1,6 9 1,-7-10 0,7 10-1,0 0 1,0 0-1,0 0 1,0 0-1,0 0 0,0 0 0,0 0 0,0 0-1,11-11 1,-11 11 0,12-4-1,-12 4 1,13-8 1,-13 8-1,9-10 1,-9 10 1,7-10-1,-7 10 1,0 0-1,0 0 2,1-9-2,-1 9 0,0 0 0,0 0 0,0 0 0,-11 7-2,11-7 2,0 0 0,-12 8 0,12-8 2,0 0-2,-10 7 2,10-7-1,0 0 0,0 0 0,-2-10 0,2 10 0,1-10 0,-1 10 0,1-10 0,-1 10-1,-1-10 1,1 10-1,0 0 0,0 0 0,0 0 0,0 0 0,-2-9-1,2 9 1,0 0 0,0 0 0,0 0 0,0 0-1,0 0 0,0 0 0,0 0-1,2 14 1,0-1-2,-1 1 0,3 6 1,0 3 0,0 3 0,2 2 1,0 2 0,2 1 0,0 0 1,1-1-1,1-1 1,1 0 0,-1-4 0,3-1 0,2 2 0,-1-4 0,1 1 0,0-6 1,0 4-2,0-2 1,0-3 0,-1 0-1,-4-7 1,2 2 0,-12-11 0,17 15-1,-17-15 1,10 4 0,-10-4 1,0 0-1,0 0 1,0 0 0,0 0-1,3 10 1,-3-10-1,-4 11 1,4-11-1,-6 12 0,6-12 0,-7 15 1,7-15 1,-6 9 0,6-9 0,0 0 0,0 0-4,-10 6-15,5-18-7,6 3-1</inkml:trace>
  <inkml:trace contextRef="#ctx0" brushRef="#br0" timeOffset="33649">4976 2944 11,'-7'-17'8,"2"1"-1,-1-3 1,0 2-2,1-2 1,0 1-2,1 5 0,0 2-1,0 1-1,4 10 0,-6-12 0,6 12-2,0 0 0,0 0-1,0 0-1,0 0 0,0 0 0,7 15-1,-3-4 1,1 1 0,1 5 1,0 1 0,0 3 0,1 2 0,-3 0 0,0 0 0,-1 4 1,-1-3-1,-2-1 0,0-2 0,-1-4 0,-1-3 1,1-3 1,1-11 1,-4 12-1,4-12 1,0 0 0,-13-7 0,8-2 1,-1-4-1,0-2-2,-1-6 0,-1-2-1,2-2 1,0-6-1,0 3 0,2-1 0,1 2 1,-1 1-1,1 4 0,2 1 0,0 4 0,1 4 0,0 4-1,0 9 0,0-15 0,0 15-1,0 0 1,0 0-1,10 4-1,-10-4 2,8 17-1,-3-3 1,2 3 0,0 3 0,2 1 0,-1-1 0,-1 0 0,1-1 0,-2-3 0,-1-1 1,-2-5-1,-1 0 1,-2-10 0,2 12 0,-2-12 1,0 0 0,0 0 0,0 0 0,-8-10 0,4-1 0,-2-2 0,-2-5 0,-1-1 0,1-2-1,-1-3 0,2-3 0,0-1 0,1 0-1,2 0 1,1 3-1,1-1 0,1 3 1,1 3-1,-1 5 1,2 3 0,-1 12-1,1-14 0,-1 14-1,0 0-2,0 0-3,3 11-17,5 2 0</inkml:trace>
  <inkml:trace contextRef="#ctx0" brushRef="#br0" timeOffset="35281">5142 3143 3,'0'15'6,"0"-15"2,0 0-1,0 0 1,-12-4 0,7-5 0,0-3-1,-2-2-2,-3-4-2,2 0-1,-1-4 0,0 0-1,0 1 0,1 3 0,0 0 1,-1 4-1,4 2 1,1 3-1,4 9 0,-7-9-2,7 9 1,0 0-1,3 9 0,-3-9 0,6 19 0,-1-5 0,1 3 0,1 0 2,-2 4 0,0-2-1,-2 1 1,1-1 0,-1 0 0,-1-4 0,0 0-1,1-6 1,-3-9-1,3 13 1,-3-13 0,0 0 1,0 0-1,0 0 0,6-13 2,-6 2-2,0-5 1,-1-1-1,0-3 0,-2 1 0,0-2 1,-1 3-1,-1 2 1,2 4-1,-1 3-1,4 9 0,-4-12-1,4 12-1,0 0 1,0 0 0,0 0-1,7 11 1,-3 1 0,-1 1 1,3 4 0,-2 3 0,0 2 0,0-1 1,-3 2-1,1-2 1,-1-4-1,-2 0 1,0-6 1,0-1 0,1-10 1,0 0 0,-13 6 0,13-6 0,-20-19 0,9 6 0,-5-5-1,-3-3-1,0-2 0,0-1-1,-2-4 0,3-1 0,0 1 1,3-3-1,1-1 1,5 2-1,2 0 1,3 1-1,2 3 0,3 2 0,1 3 0,1 6-1,1 1 0,0 5 0,-4 9 0,12-8-1,-12 8 1,15 8 0,-7 2-1,0 5 1,2 2 1,-2 2-1,0 2 1,0 1 0,-1 0-1,-2-1 1,-1-4 0,-1-2 0,-1-5 1,-1 0 0,-1-10 0,0 0 1,0 0-1,0 0 1,-12-18-1,7 0 1,-1-4-1,-2-5-1,0-4 1,1-3 0,-3-2 0,4 5 0,-1 2 0,1 4-1,0 4 1,1 4 0,1 5-2,4 12 0,-2-12 0,2 12 0,0 0-1,10 3 1,-3 8-1,0 3 1,3 5 1,1 5-1,-1 3 1,-1 2 0,1 4 0,-3 0 0,-1-2 0,-1-2 0,-2-3 0,-1-4 0,1-7 0,-2 1 1,-1-16 1,0 12 0,0-12 0,0 0 0,-13-12 0,7 0 0,-3-3-1,-1-6 0,-1-5-1,0-2 0,-3-3 0,3 0 0,-1 1 0,3 1 0,1 3 0,2 4-1,3 5 1,0 3-2,6 5 1,-3 9-1,12-11 0,-3 9 1,4 4-1,0 3 1,5 4 0,-1 4 1,3 4-1,0 6 1,-1 5 0,1 3-1,-4 1 1,1-1 0,-5 1 0,-1-3 0,-5-4 0,-1-5 1,-2-6-1,-1-2 2,-2-12-1,0 0 1,-9 3-1,9-3 1,-18-18-1,7 5 0,-1-7 0,-4-3-1,-2-5 1,3-2-1,-3-3 0,3 0 0,-2 0 1,2 1-1,-1 2 0,4 3 0,1 3 1,1 4-1,2 3 1,1 1-1,2 4-1,0-1 2,5 13-2,-5-16 1,5 16-1,-2-15 0,2 15 0,0 0-1,0 0 2,0 0-1,0 0 1,13 20-1,-6-3 0,0 1 1,1 3 0,2 2-1,-2-2 0,-2 0 1,0-1-1,-2-4 1,0-3 0,-4-13 2,1 10-1,-1-10 0,0 0 1,-11-14-1,5-1 1,-1-4-1,-3-3 0,0-5-1,-2-4 0,-1 1 0,1-3 0,-5 1 0,4-1 0,-1 3 0,-1-1 0,4 4-1,-1 2 2,5-2-2,4 4 1,3 3-1,1 3 0,0 1 0,8 7-1,-9 9 1,20-6-1,-9 12 1,0 6 0,1 6 0,-1 5 0,5 3 1,-6 2-1,1 1 2,-4-2-2,-1-3 2,-2-4-1,-1-6 1,-3-4 0,0-10 0,0 0 0,-12 6 1,12-6-1,-19-15 0,8 3 0,-5-6-1,3-3 0,-3-2 0,1-2 1,0-3-1,2 0 0,2 3 1,-1 0 0,7 7-1,-3 3 1,4 2-1,1 3 0,3 10-1,-1-9-1,1 9 1,0 0 0,9 5-1,0 3 1,1 2-1,4 4 1,0 5 1,1 4 0,-2 1-1,3-1 1,-5 2 0,-4-4 0,0-2 1,-5-6-1,-2-3 1,0-10 0,-10 7 0,10-7 1,-19-11-1,4 1 0,-1-4 0,-2-3-1,0-4 1,-2-3-1,0-3 1,2 0-1,1-3 1,2-1-1,1 0 0,3 1 1,1 2-1,3 2 0,2 5 0,1 2 0,2 5-1,1 4-1,1 10 1,0 0-1,9-2 0,-1 13 0,3 0 1,2 7-1,2 1 2,0 3-1,2 2 1,0 1-1,-2-4 2,-1 0-2,-4-3 1,-1-3 1,-3-2-1,-1-4 1,-5-9 0,-4 9 1,4-9-1,-18-1 0,6-3 0,-5-5 1,-2-3-2,-3-3 1,0-4 0,0-3 0,-1 0-1,2-4 1,2 2-1,2-1 0,3 3 0,2 2 1,3 3-2,4 4 1,3 0-1,2 13 0,5-15-1,-5 15 1,17-3-1,-3 6 1,1 3-1,3 4 1,1 6 0,-1 5 1,0 2-1,-2 5 1,-1 0 0,-3 2 0,-1-1 0,-2-2-1,-2-3 1,-2-4 0,-1-6 1,0-2-1,-2-3 1,-2-9 0,0 0 1,0 0-1,0 0 1,-14-20 0,6 6-1,-4-6 0,0-2 0,-1-3-1,-1-3 0,1 0 1,0 3-1,4 2 0,0 4 0,3 4 0,1 3 0,5 12-1,-1-11-1,1 11 1,14 6 0,-2 4-1,2 0 1,3 4 0,2 3 0,4 4 0,-5 1 1,3 4 0,-3-2 0,-2 3 0,-3-2 0,-2 0 0,-8-1 1,-1-3-1,-2-1 1,-3-5-1,-2-1 2,-5-5-1,10-9 0,-18 8 1,18-8-1,-19-15 1,10-3-1,-4-5-1,3-4 1,2-4-1,0-2 1,-1-2-1,4 4 0,1 3 0,1 6 0,2 4-1,1 5 1,0 13-1,6-12 0,-6 12 0,12 8-1,-2 3 1,-1 2 0,5 6 1,-3 3-1,2 2 1,2 2 0,-3 0 0,-1-3 0,-2-2 0,-1-6 1,-4-2 0,-4-13 1,0 0-1,0 0 0,-10-11 0,1-5 1,-3-4-1,-2-4-1,-4-4 1,0-1-1,-2-1 0,0 0 0,3 3 1,-3-1-1,1 3 1,4 2-1,1 1 0,3 1 1,3 6 0,2-1 0,1 7-1,2 0 0,3 9-1,0 0 1,0 0-2,0 0 1,0 0 0,11 14-1,-11-14 1,16 17 1,-5-10-1,1 4 1,1-3 0,1-2 0,-1 0 0,0-1 0,-1 0 0,-3-1 0,-9-4 0,14 8 0,-14-8 0,0 0 1,0 0 0,0 0 0,0 0 0,0 0 0,0 0 1,-16 0-2,6-3 1,-1-3 0,-1 1-1,0-2 1,1 0-1,-2 0 0,4-2 1,-2 3-1,2 0 0,9 6 0,-13-8 1,13 8-1,0 0 0,-12-7 1,12 7-1,0 0 0,0 0 1,-9-8-1,9 8 1,0 0 0,-9-15-1,9 15 0,-6-13 0,6 13 1,-8-11-1,8 11 0,-11-9 0,11 9 0,-12-1 1,12 1-1,-17-2 0,17 2 0,-16-4 0,16 4 0,-14-5 0,14 5 1,-14-5-1,14 5 0,-11-6 0,11 6 0,-11-5 0,11 5 0,-11-4 0,11 4 0,-9-5 0,9 5 0,-12-5 0,12 5 0,-14-7 1,14 7-1,-12-7 0,12 7 0,-15-8 0,15 8 0,-11-9 0,11 9 0,-10-8 0,10 8 0,-11-8 1,11 8-1,-10-6 0,10 6 0,-10-5 0,10 5 0,-13-5 0,13 5 0,-11-5 1,11 5-1,-11-7 0,11 7 0,-12-8 0,12 8 0,-11-6 1,11 6-1,-11-6 0,11 6 0,-10-7 0,10 7 0,-11-6 0,11 6 0,-12-7 0,12 7 0,-11-7 0,11 7 0,-11-5 0,11 5 0,-12-5 0,12 5 0,-10-5 0,0 2 0,10 3 0,-14-6 0,5 3 0,9 3 0,-15-7 0,15 7 0,-13-8-1,13 8 1,-9-6 0,9 6 0,0 0 0,-13-8 0,13 8 0,-9-5 0,9 5 0,-11-6 0,11 6 0,-11-6 0,11 6 0,-13-5 0,13 5 0,-13-5 0,13 5 0,-13-4 0,13 4 0,-14-6 0,14 6 0,-12-5 0,12 5 0,-12-5 1,12 5-1,-13-4-1,13 4 1,-12-5 0,12 5 1,-14-3-1,14 3 0,-14-4 0,14 4 0,-15-6 0,15 6 0,-13-8 0,13 8 0,-15-8 0,15 8 0,-12-7 0,12 7 0,-12-5 0,12 5 0,-13-3 0,13 3-1,-14 0 1,14 0 0,-16-3 0,16 3 0,-13-3 0,13 3 1,-10-2-1,10 2 0,0 0 0,0 0 0,-9-4-1,9 4 1,0 0 0,0 0 0,-11-1 0,11 1 0,-10 2 0,10-2 0,-9-1 0,9 1 0,-11-2 0,11 2 0,-11-1 0,11 1 0,-11-3 0,11 3 0,-11-2 0,11 2 0,-12-1 0,12 1 1,-11-2-1,11 2 0,-9-1 0,9 1 0,0 0 0,-11-3 0,11 3 0,0 0 0,0 0 0,0 0 0,-9-4 0,9 4 0,0 0 0,0 0 0,0 0-1,0 0 1,0 0 0,0 0-1,0 0 0,0 0 1,0 0-1,0 0 0,0 0 1,0 9-1,0-9 1,1 10-1,-1-10 1,1 13 0,-1-13 0,-2 15 0,2-15 0,-3 19 0,3-19 0,-5 17 0,2-6 0,-1-2 0,1 1 0,3-10 0,-7 16 0,7-16 0,-6 13 1,6-13-1,-5 13 0,5-13 0,-5 10 0,5-10 0,0 0 0,-6 13 0,6-13 0,0 0 0,-4 9 0,4-9 0,0 0 0,0 0 0,0 0 0,-4 9 0,4-9 0,0 0 0,0 0 0,-4 11 0,4-11 0,0 0 0,-5 10 0,5-10 0,-6 9 1,6-9-1,-8 12 0,8-12 0,-9 13 0,9-13 0,-7 13 0,7-13 0,-8 15 0,8-15 0,-7 12 0,7-12 0,-7 12 0,7-12 0,-7 10 0,7-10 0,0 0 0,-10 14 0,10-14 0,0 0 0,-9 10 0,9-10 0,0 0 0,0 0 0,0 0 1,-10 8-2,10-8 1,0 0 1,0 0-1,0 0 0,0 0 0,-9 5 0,9-5 0,0 0 0,0 0 1,0 0-1,0 0 0,0 0 0,0 0 0,0 0 0,0 0 0,0 0 1,0 0-2,0 0 1,0 0 0,0 0 0,10-17-1,-3 7 1,8-3 0,-4-2-1,-1-5 1,4-1 0,-2-3 0,2 2 0,-2 0 0,0 0 0,-2 2 0,-1 2 0,-1 2 0,0 2 0,-4 1 1,-1 4-1,-1-1 0,-2 10 0,2-15 1,-2 15-1,0-11 0,0 11 0,0 0 1,-1-14-1,1 14 0,0 0 0,0 0 0,0 0 0,0 0 0,0 0 0,0 0 0,0 0 0,-1-9 0,1 9 0,0 0 0,0 0 0,0 0 0,0 0 0,0 0-1,0 0 1,0 0-1,0 0 1,0 0-1,0 0 0,0 0 0,-9 8 0,9-8 1,-11 14-1,11-14 1,-14 20-1,6-7 1,-1 0 0,0 3 0,0-1 0,-1 1 0,2-2 0,-1 0 0,1-4-1,0 0 1,8-10 1,-9 12-1,9-12 0,0 0 1,0 0-1,0 0 0,0 0 1,-1-15-1,4 2 0,2-6 0,2-3 0,2-5-1,1-3 1,2-4 0,1-3 0,0 0 0,1 0 0,-1 1 0,0 0 0,-1 1 0,0 2 0,-1 1 1,-1 3-2,-1 1 2,-1 4-1,-2 4 0,-2 1 0,-2 5 1,-1 3-1,-1 11 0,-1-12 0,1 12 0,0 0-1,0 0 0,0 0 0,-10 11 1,6-2-1,-1 3 0,0-2 0,0 5 1,0 4 0,-1 2 0,1 3 0,0 1-1,0 4 1,0 2-1,0 7 1,0 3 0,-2 1 0,0 0 0,1 2-1,0-3 1,1-4 0,0-4 0,0-5 0,2-7 0,1-6 0,1-6 1,1-9-1,0 0 1,0 0-1,3-17 0,-1-1 1,2-5-1,1-6 0,1-5 0,1-5 0,0-1 0,2 0 1,0-1-1,-1 3 0,0-1 1,-1 4-1,-1 2 1,-1 5-1,-1 3 0,-2 3 0,0 4 1,-1 5-1,-1 13 0,1-15 0,-1 15-1,0 0 1,0 0-1,0 0 0,0 0 0,0 0 0,0 0 1,0 0-2,2 10 2,1 2-1,-1 2 0,1 1 1,-1 3 0,0 1 0,-1 1 0,-1 0 0,-1-1 0,-1-2 0,1-3 0,-2 0 0,1-3 0,2-11 1,-6 15-1,6-15 1,0 0 0,0 0 0,0 0 0,0 0 0,1-15 0,3 2-1,1-9 1,1-1-1,2-2 1,0-2-1,3 1 0,-2 0 0,0 2 0,-1 2 1,-1 7-1,-2-1 0,-2 4 0,0 1 0,-3 11 0,2-13 0,-2 13 0,0 0-1,0 0 0,0 0 0,0 0 0,-1 12 0,0 0 0,-1 2 0,1 7 1,-1 4 0,-2 4-1,0 1 2,-2 2-2,1-1 1,-1-1 0,0 0 0,-1-7 0,-1-3 0,0-4 1,1-6 0,7-10 0,-11 13 0,11-13 0,-11-7 0,8-3 0,1-6-1,2-4 1,1-5-1,1-6 0,5-4 0,-1-1 0,2-4 0,0 2 1,2 0-1,-1-2 0,-2 3 1,1 1-1,0 1 0,-3 1 0,1 2 0,-2 2 0,0 2 0,-2 5-1,2 1 1,-4 4 0,2 6 0,-1 2 0,-1 10 0,-1-11-1,1 11 0,0 0-1,0 0 1,0 0 0,0 0-1,-3 17 1,3-6 0,-1 4 1,0 2-1,0 4 1,-1 4 0,1 0 0,-1-2 0,0 0 0,0-2 0,1-6 0,-1-2 1,1-3 0,1-10 0,0 0 0,0 0 0,0 0 0,-1-21 0,0 6 0,1-5 0,-1-5 0,1-3-1,-2-2 0,1 0 0,0 0 0,-1 1 1,0 0-1,-2 3 0,2 2 1,-1 2-1,0 2 0,0 2 0,-1-1 0,0 0 0,0 5 0,-2 0 0,2 2 0,0 1 0,4 11-1,-5-16 1,5 16-1,0 0 0,0 0-1,0 0 1,1 9 0,3 4 0,0 0-1,2 5 1,0 1 1,1 0 0,0 1 0,-3-4 0,3-1 0,-3-4-1,0-1 2,-4-10-1,4 9 1,-4-9-1,0 0 1,1-9 0,-1 9 0,-7-19 0,1 7 0,-1-4-1,-3-4 1,0 0-1,-3-2 0,-1-2 0,-1 1 1,2 0-1,-1 0 1,0 1-1,3 3 1,-1 3 0,3 0-1,0 5 1,1 2-2,8 9 1,-11-14 0,11 14 0,0 0-1,0 0 0,-9-8 0,9 8 0,0 0 0,0 0 0,0 0 0,10 11 0,-10-11 0,15 15 1,-5-6-1,2 0 1,1 2 0,-1-1-1,-1-2 1,0-1-1,-11-7 1,13 8 1,-13-8 0,0 0 0,0 0 0,0 0 0,-2-10 0,2 10 0,-16-19 0,3 7 0,-1-2-1,-4 0 0,-1-2 0,0 1 1,-2 0-1,-1-1 0,1 2 0,-1 0 0,2-1 0,2 2 0,1 0 0,3 1 0,2 2 1,3 2-1,9 8-1,-10-10 0,10 10 0,0 0 0,0 0 0,0 0 0,9 7 0,2 2 0,4 0 0,2 3 0,3 0 1,1 4 0,2-2 0,1 1 0,0-1 0,-3-1-1,-4-3 1,0 0 0,-3-3 0,-2-2 0,-12-5 0,13 6 1,-13-6-1,0 0 1,0 0 0,0 0 0,0 0-1,-17-5 1,4 1 0,-2-1-1,-3 0 0,-3-3 0,-3 2 0,-2-1 1,4-1-1,2 0 0,3 0 1,1 1-1,3 1 0,2-1 0,11 7 0,0 0 0,-9-10 0,9 10 0,0 0-1,0 0 0,0 0 0,0 0 1,11 5-1,1-1 0,3 1 0,4 1 1,3 0-1,3 0 1,-1-1 0,4-1 0,-5 1-1,-3-2 1,-3-1 0,-2-1 0,-4 0 1,-11-1-1,14 1 1,-14-1-1,0 0 1,0 0 0,-7-11 0,-2 4-1,-2-1 1,-5-1-1,0-2 0,-4 1 1,-1 1-1,1-1 0,-3 2 0,-1 2 0,7 1 0,0 2 0,5 0 0,0 1 0,12 2-1,-15-2 1,15 2-1,0 0 0,0 0 0,15 12 0,-5-5 1,3 4-1,1 3 0,5 1 1,-1 3 0,-1-2 0,6 2 0,-5-1 0,-2-4 0,-1-2-1,-4-2 2,-2-4-1,-9-5 1,12 5 0,-12-5 0,0 0 1,0 0-1,-8-13 0,8 13 0,-19-18 0,3 7-1,-1-2 0,-8-2 0,-1-1 0,1 0 0,-1-1 0,3 3 1,0-2-1,2 2 0,4 0 0,5 3 1,2 0-1,-1 2 0,11 9 0,-14-12 0,14 12 0,-10-9 0,10 9 0,0 0 0,-10-5-1,10 5 1,0 0 0,0 0-1,0 0 1,0 0-1,0 0 0,0 0 0,0 0 1,0 0-1,0 0 0,0 0 0,10 5 1,-10-5-1,13 6 1,-13-6 0,14 5 0,-14-5-1,13 4 1,-13-4 0,0 0 1,10 5 0,-10-5 0,0 0 0,-9-4 0,9 4 0,-22-4-1,6 2 1,-5 0-1,-4-2 0,-4 2 0,-3 1 0,-2-1 0,0 0 0,-1-1 1,1 1-1,1-1 0,3 0 0,3 0 0,3 1 1,3 0-1,4 2 0,4-2 0,4 2 0,9 0-1,-10-2 1,10 2-1,0 0 0,0 0 0,13-2 0,-3 2 0,5 0 0,5-1 0,2 1 1,5-1 0,2 0 0,1 0-1,1-1 1,0 0 0,-4 0 0,-4 0 0,-4-1 0,-4 1 0,-3-1 1,-12 3 0,0 0 0,2-13-1,-11 9 1,-5 0 0,-6 0-1,-4 0 0,-5 2 0,-3-1 0,-2 0 0,-2 2 0,2 1 1,2 0-1,1 0 0,2 1 0,0 1 0,7 0 0,1 0 0,2 1 0,4 0 0,15-3-1,-16 3 1,16-3-1,0 0 0,0 0 1,0 0-1,20 7 0,-6-7 0,1 1 1,6 0-1,2 2 1,6-1 0,-1 3-1,1-1 1,1 3 0,0 1-1,1 2 1,0 0 0,-1-1 0,-2 1 0,-3-1 0,0 0 0,-4-3 0,-1 0 0,-6-2 0,-4-2 0,-10-2 0,13 5 0,-13-5 0,0 0 1,0 0-1,-15 8 1,4-6 0,-1-1-1,-3-2 1,-2 0-1,-1-4 1,0-1-1,1-2 1,0-2-1,2-1 1,0 1-1,4-1 1,1 1-1,3 1 0,7 9 0,-9-12-1,9 12 0,0 0 0,0 0 0,0 0 0,13-7 0,0 8 0,1 0 0,7 0 1,2 0-1,3 1 1,0-1 0,3 2 0,-3-2 0,-1 0 0,-4 0-1,-4 0 1,-3 0 0,-4-1 1,-10 0-1,10 0 1,-10 0 0,0 0-1,-11-7 0,0 3 1,-6-1-1,-4 0 0,-4-3 0,-7 2 0,-4 1 0,-2 1 0,-2 1 0,-3 2 0,2 1 0,1 3 0,0 0 0,3 1 0,1 1 0,3-1 1,3 0-1,2-4 1,3 0-1,3-4 1,3 1 0,2-1 0,5 0-1,3-1 0,9 5 0,-13-7 0,13 7-1,0 0 0,0 0 0,0 0 0,0 0 0,12-6 0,-1 8 0,-1 0 0,3 0 1,7 0 0,3 0-1,1 1 1,0 0 0,-1 0 0,-2-1-1,1 0 1,-4-1 1,-6 0 0,-12-1 0,12-1 1,-12 1-1,0 0 0,-13-9 0,-1 4-1,-4 1 1,-6 0-1,-3-1 0,-5 2 0,-3 0 0,-2 2 0,-4 0 1,1 2-1,-1 0 0,1 1 0,1 0 1,1 0-1,2 1 0,1 0 0,8 0 0,1-1-1,5-1 1,5-1 0,4 1 0,3-1 0,9 0-1,0 0 1,0 0-1,0 0 0,0 0 1,17 3-1,-1-3 0,1 0 1,5 0 0,3-1 0,2 1 0,3-1 0,-1 1-1,0-1 1,-3 0 0,-3 1 0,-2-1 0,-5 0 1,-5 0 0,-11 1 0,11-3 0,-11 3 0,0 0-1,-17-8 1,0 7-1,-5-2 1,-3 1-2,-6 0 1,-6 0 0,-1 1-1,-2 1 1,1-1 0,0 1 0,3 0 0,-2 1 1,3 0-1,5 2 0,1 0 0,3 0 0,3 0 1,3 2-1,4-2 0,6 0 0,10-3-1,-13 3 0,13-3 0,0 0 1,0 0-1,11 2 0,1-2 0,3 1 0,4 0 0,3 0 1,3 1-1,0 0 1,3 0-1,1 1 1,-3-1 0,-1-1 0,0 0 0,-3 1 0,-3-2 0,-2-2 0,-5 2 0,-3 0 1,-9 0 0,0 0 0,0 0-1,-2-10 1,-10 7 0,-4 1-1,-5-1 0,-4 0 0,-4 1 0,-4 0 0,-1 1 0,-1 1 1,0 0-1,1 0 0,2 1 1,0-1-1,4 2 1,3 0-2,5-1 1,2 0 0,4-1 0,3 1-1,11-1 1,-10 2-1,10-2 0,0 0 0,11 1 1,-1-1-1,3 0 0,6-1 1,1 0 0,5-2 0,4 0 0,0 0-1,0-3 1,0 2 0,-5-1 0,-2 0-1,-6 0 2,-2 1-1,-14 4 1,8-10 0,-8 10-1,-16-5 1,0 3 0,-5 3-1,-5 1 0,-6 1 0,-5 2 0,-5 3 1,-4 1-1,3 0 0,-5 3 0,1-1 0,-1 0 0,2 1 0,5-1 0,4 0 0,4-3 0,6 0 0,4-1 0,7-2 1,3-2-1,13-3 0,-12 2-1,12-2 0,0 0 1,0 0-1,17-7 0,-3 4 1,3-1-1,5 1 0,4-1 1,2 0 0,3 0 0,-1 0 0,0 0 0,-3 1 0,-2 0 0,-6 0 0,-3 1 1,-5 2 0,-11 0 0,0 0-1,0 0 1,-12-6-1,-7 6 1,-4 1-1,-7 0 0,-3 1 0,-4 2-1,-2 1 1,-3 3 0,0-1 0,1 1 1,1-1-1,2 0 0,2 1 1,3-2-1,2-1 0,4-1 1,5-1-1,6-3 0,2 3 0,14-3 0,-15 1 0,15-1-1,0 0 0,0 0 1,0 0-1,15-6 0,-2 4 0,4 0 0,4-1 1,-2 2 0,5-2 0,4 0 0,2 0-1,-3 0 1,0-1-1,-3-1 1,-4-1 0,1 1 0,-3 1 0,-18 4 1,12-7 1,-12 7-1,0 0-1,-14-10 1,-4 10 0,-5 1-1,-6 0 0,-4 2 0,-6 2 0,-5 1 0,-2 2 0,-2-2 0,4 2 0,-1-1 0,5 0 0,2-1 0,6-2 0,5 1 0,6-3 0,6 1 0,3-2 0,12-1-1,-10 2 0,10-2 0,0 0 1,20-1-1,-4 0 0,5-2 0,4 1 1,7-2 0,3-1 0,3 0 0,3-2 0,-1 1 0,-1-2 0,0 1 0,-1-1-1,-5 0 1,-4 0 0,-4 2-1,-6 1 1,-4 0 1,-4 1 0,-11 4 0,4-10 0,-4 10-1,-18-7 2,0 3-1,-4 1-1,-6 0 1,-5 2-1,-4 1 0,-3 1 0,-2 0 0,5 0 0,1 1 1,1 0-1,6-1 0,2 1 0,7-1 0,5 0-1,5 0 0,10-1 0,-12 3 0,12-3 1,0 0-1,12 7 0,4-5 0,3 0 0,5 0 1,6 0 0,4 1 0,3-2 0,1 1 0,-1 0 0,-5 1 0,-3-1 0,1 0-1,-4-1 1,-4-1 0,-5 1 0,-4-2 0,-2 1 2,-11 0-1,0 0 0,0 0 0,-13-5 1,-9 5-1,-5 1 0,-5 2-1,-10-1 0,-7 4 0,2 0-1,-4 1 1,-3 0 0,2-1 0,3 2-1,3-1 1,8-1 0,5-1 0,5-1 0,8 1-1,7-2 0,13-3 0,-13 6 0,13-6 0,0 0 0,18 6 1,-4-5-1,6 0 1,5-1 0,5-1 0,3-1 0,5-1 0,3 0 0,0-2 0,-1-1 0,1-1 0,-5 0 1,-5 0-1,-2 0 0,-9 0 0,-3 2 1,-6 0 0,-11 5-1,8-9 1,-8 9 0,-16-9-1,0 5 1,-7 0-1,-7-1 0,-4 2 0,-6 0-1,-3 1 1,-3 0 0,0 3 0,-1 0 0,-3 2 0,5 1 0,2 1 0,2 1 0,3 2 1,4-2-1,4 0 0,4-2 1,10-1-2,-1-1 1,6 1 0,1-3 0,10 0-1,0 0 0,0 0 1,0 0-1,0 0 0,14 7 0,-1-6 0,4 1 1,-3 0 0,6-1 0,5 0-1,1-2 1,-1 0-1,-3 0 1,-2 0-1,-4-2 1,1 2 0,-4-1 0,-13 2 1,0 0 0,0 0-1,0 0 1,-25-6 0,9 7 0,-5 0-1,-1 3 0,-7-1 0,-3 3 1,-2 2-1,5 0 1,-1 3-1,-6 2 0,4 5 0,1-2 0,1 3 0,7 0 0,3-2-1,4 1 1,5-4-1,4-1 0,4-4 1,3-9 0,8 12-1,-8-12 1,23 1 0,-6-5 0,7-1 0,3-4 0,2-3 0,1-2 0,0-3 0,-1 0 1,-5 1-1,-3 0 0,-5 2 1,-5 1 0,-1 1 0,-7 3 0,-3 9-1,-7-12 1,-4 8-1,-3 1 0,-7 5-1,-5 3 1,-7 6-1,-5 4 0,-4 5 1,-3 4-1,-2 5 1,2 2-1,2 1 1,2 2 0,2-1-1,-1 1 1,3-5 1,10-2-1,3-4 1,5-1-1,0-4 0,7-3 1,12-4-2,0-11 0,21 12-1,-6-13 1,6-3 0,4-9 0,6-2 0,1-5 1,-2-3 0,3-2 0,2-4 0,-4 1 0,1 1 0,-6 3 0,-1 3 0,-6 3 1,-1 3-1,-8 4 1,-10 11-1,11-12 0,-11 12 0,-10 5 0,-2 3 0,-4 3-1,-6 4 1,-3 3-1,-6 3 0,2 3 1,-4 4 0,3 2-1,0-1 2,5 0-2,2-3 1,5-4 0,3-1 0,5-3-1,5-8 1,5-10-1,-5 11 1,5-11-1,11-2 1,-2-5 0,5-3 0,4-7 0,1-5 0,1 0 0,5-6 0,-3 0 0,1 0 0,-6 2 0,0 3 0,-6 7 1,-3 3 0,-2 3-1,-6 10 0,0 0 0,0 0-1,0 0 0,-16 9-1,5 2 1,-1 2 0,-2 3-1,-5 7 2,1 3-1,1 2 1,2 2-1,-1 4 2,2 2-2,0 6 1,4-1 0,3-1 0,0-2 0,1 0 0,4-3-1,0-3 1,1-4 0,2-4 0,1-3 0,-1-6 0,1-2 0,-2-13 0,11 7-1,-2-13 1,3-10-1,5-5 1,0-7-1,5-5 1,-1-6 0,3-1 0,-5 0 0,-1 2 1,-6 7-1,-2 5 1,-5 6 0,-3 4-1,-4 7 0,2 9 0,-19-1 0,3 7 0,-3 6 0,-6 8-1,-1 5 1,-6 8 0,0 4 1,-3 7-1,1 2 1,3 3 0,1-1 0,2-2-1,3-4 1,4-9-1,6-2 0,4-7 0,2-6 0,9-18-1,-8 17 1,8-17-1,0 0 1,14-10 0,-2-4 0,-1-8-1,6-5 1,7-2-1,0-10 0,3-1-1,-1-4 1,-1 3 0,-4 5-1,0 4 2,-4 6-1,-8 8 0,-2 6 1,-7 12-1,0 0 1,5 13 0,-9 5-1,-3 6 1,-2 7 0,-1 5 0,-8 5 1,-4 3-1,6 1 2,-3 2-1,2 0 0,1-4 0,3-4 0,0-3 0,7-6-1,2-4 1,-2-5-1,3-8 1,3-13 0,0 0-1,0 0 1,6-26 0,0 3 0,10-8-2,1-3 1,0-4-1,1 0 1,-2 4-1,-3 5 0,4 3 0,-5 6 0,-8 7 1,-1 2-1,-3 11 1,0 0-1,0 0 0,0 0 0,2 16 0,-4-1 0,0 5 1,-10 4 1,7 7-1,-7 3 1,3 1 0,-3 3 0,-3-2 0,3-3 0,-2-2 0,13-5-1,-10-9 1,9-3-1,2-14 2,0 0-2,3-9 0,9-16 1,10-6-2,-3-7 1,5-6 0,-3-7 0,4-4-1,-5 4 0,-7 4 1,-5 10 1,-6 5 1,0 7-2,-4 8 1,3 7-1,-1 10 0,-6 10 0,0 6-1,0 6 1,-2 3-2,-2 6 2,2 5-1,-4 3 2,1-2 0,-5 2 0,6-2-1,-2-2 1,8-2 0,-7-4-1,8-4 1,-5-5-1,7-6 1,1-4 0,0-10 0,0 0 0,0 0 0,13-19-1,-6-3 0,7-9 0,-2-4 0,6-6-1,-4 0-1,6 2 1,-7 7 1,-3 4 0,-4 7-1,0 9 1,-6 12-1,0 0 1,5 9-1,-6 5 1,-3 8-1,-1 5 1,-1 3 0,0 4 0,-4 3 1,-1 0-1,0-1 1,-1-3 0,1-3-1,-4-4 1,7-4 0,3-5-1,1-4 1,-6-5 0,10-8 0,0 0 0,-8-22-1,8 5 0,4-5 0,-13-3 1,8-2-1,1 0 0,-3 3 1,3 7-1,-11 3 1,11 4 0,0 10-2,-5-10 1,5 10-1,0 0 0,0 0 0,0 0-1,0 0 1,7 9 0,-7-9 1,0 12 0,-9-2 1,9 0-1,-9 4 2,9-1-2,-1 1 0,1 1 0,-7 2 0,7-4 0,7-1-1,-7 0 1,8-2-1,-8-1 1,2 1 1,-2 0-1,8 0-1,-8 0 1,1 1 1,-1 0-1,1-1 0,-1-1 0,2 1 0,-2-10 0,2 14 0,-2-14 0,1 11 0,-1-11-1,11 16 1,-1-7-1,-5 3 1,5 0-1,-7 3 1,8 0-1,-6 2 1,-2 0 0,0 2 0,-1 1 0,-1-1 0,0 1 0,-1-2 0,1 2 0,-1-2 0,1-1 0,-1-3 0,1 1 0,-2 1 1,5-6-1,-4 5 0,2-3 0,-1-1 1,2 0-1,-1 1 0,-2-12 0,3 13 1,-4-4-2,1-9 2,0 0-1,6 11 0,-6-11 0,0 0 0,4 14 0,-4-14 0,0 0 0,6 9 0,-6-9 0,0 0 0,0 0 0,0 0 0,11 7 1,-11-7-1,0 0 0,0 0 0,12 14 0,-12-14 0,11 13 1,-11-13-2,16 15 2,-16-15-2,15 15 1,-15-15 0,16 12 1,-16-12-1,16 8 0,-6-5 0,-10-3 0,17 7 0,-6-4 1,2 1-1,-2-1 0,2-1 0,-4 0 0,-9-2 1,16 3 0,-16-3 0,0 0 1,0 0 0,0 0-1,-3-10 1,-7 1-1,-3-2 1,-2-4-2,-4-2 0,-2-5 0,0-1-1,3-3 1,-3 3 0,5 0 0,1 1 0,4 5 0,2 1 0,2 5 0,7 11 0,-9-13-1,9 13 0,0 0-1,0 0 1,0 0-1,0 0 1,0 0 0,16 12 0,-6-5 1,1 4 0,6-5 1,-1 9 0,5-1-1,3 5 1,0-1-1,3 5 1,-2-1-1,3-1 0,-5 8 0,1-6 0,-4-2 0,-2 2 0,-1-2 1,-2-1-1,-2-3 0,-2-2 0,-2-3 0,-9-12 1,13 16 0,-13-16 0,0 0 1,0 0 1,0 0-1,0 0 1,-10-8-1,-4-2 0,-4-6 0,-5-2-1,-7-5-1,0-4-1,-3 0 1,-2-1 0,3 2 0,2 0-1,5 1 2,0 7-2,10 1 2,-3 6-2,9 1 2,0 5-2,9 5 1,-10-10-1,10 10 0,0 0-1,0 0 1,3 11 0,-3-11 0,21 16 0,-7-2 0,8-2 0,1 7 1,8-2 0,2 2 0,1 2 0,0 0 0,2 1 0,-3 1 1,0 1-1,-2-3 0,-4 1 0,-1-2 0,-4-1 0,1 0 0,0-1 0,-7-1 0,4 1 0,-1 0-1,-3 1 1,2 0-1,-2-1 1,0 0 0,-3 0 0,6-2-1,-6-3 1,1-1 0,0-2 0,1 0 0,-1-2 0,2-1 1,-1 0-1,1 1 0,1 0 0,0-1 0,-1 4 0,0-3 1,-1 1-1,-1-1 0,0 1 0,-3-2 1,-2-1-1,-9-6 1,11 8-1,-11-8 2,0 0-1,0 0 1,0 0-1,0 0 0,-12-9 0,0 1 0,-5-1-1,-4-5-1,-1 0 1,-4-3-1,-1 0 0,-2-1 1,1-2 0,-4 2 0,7-2 0,-1 1 0,1 4 1,6 0 0,0 6-1,6 0 1,1 3-1,12 6 0,-10-7 0,10 7 0,0 0-1,0 0 0,0 0 0,0 0-1,0 0 1,0 0 0,20 14 0,-6-6 0,5 2 0,3 3 0,4 0 1,2 2-1,1-1 1,7 1 0,-4-2 0,2 1 0,-1-4 0,1-1 0,1-2 1,-5 0-1,-5-4 0,-5 0 1,-4-3 0,-3 1 1,-13-1 0,10-1-1,-10 1 1,-21-6-1,4 1 0,-4 0 0,-8-3-1,-4 0 0,-6-2-1,-2 0 1,-1 0-1,-3-1 2,2 1-1,6 1 0,4 0 1,5 3-1,2 0 1,6 0-1,5 1 0,15 5 0,-10-12-1,10 12 0,-2-12 0,2 12 0,6-12 0,-6 12 0,18-6 0,-4 6 0,3 2 0,2 3 0,1 4 0,2 0 1,4 1-1,0 2 1,-5 1 0,1-1 0,0-2 0,-2-2 1,-1 0-1,-3-3 0,-3-2 0,-4 0 1,-9-3 1,12 2 0,-12-2-1,0 0 1,-11-6-1,2 2 1,-6-3-1,-4 0-1,-4-2 0,-3-1 0,-3-2 0,-4 1 0,0-2 1,-1 1-1,4-1 1,2 2-1,3 1 1,4 0-1,3 3 1,6 1-2,12 6 1,-13-7-2,13 7 1,0 0 0,2 11 0,4-2 0,1 6-1,3 1 2,0 4-1,4 2 1,4 0 0,1-2-1,1-2 1,-1-2-1,1-2 1,-2-3 0,1-2-1,-2-3 1,-4-3 0,-2 0 0,-1-2 0,-10-1 1,15-3-1,-15 3 0,13-11 1,-8 1-1,-1-1 1,-1-4-1,-2 0 0,-1-3 0,-1 0 1,-3-2-1,-2 3 1,-3 2-1,-1 0 0,0 4 0,-1 3 1,-2 4-2,1 3 1,-5 3 0,-1 2 0,3 3 0,0 0 0,1 3 0,1-1 0,1-1 0,3-1 1,9-7-2,-3 16 1,3-16 0,-1 14-1,1-14 1,8 16-1,-5-7 1,9 0-1,1-1 1,3-1-1,2-2 1,4-2-1,0-2 1,-3-2 0,7-3 0,-8-1 1,-3 0-1,-1-1 1,-4 0 0,-10 6 0,12-13 0,-12 13 1,-3-14-1,3 14-1,-13-17 1,2 9-1,-4-2 1,-1 3-1,-11-1 0,7 0 0,-2 1 1,-2 2-1,6-1 1,-1 1 0,5 3-1,1-1 1,13 3-2,-9-4 1,9 4-1,0 0 0,0 0 0,0 0-1,0 0 1,21 9 0,-6-5 0,4 1 0,3 1 0,3 2 1,3 0-1,-1-1 2,7 0-2,-7 0 1,-2-2 0,1-2 0,-3 1 0,-6-1 1,-2-2 0,-6-1 0,-9 0 0,0 0 0,0-12-1,-14 4 1,-8-1 0,-4-1-1,-5 0 0,-3 0-1,-9 2 1,1 3 0,2-2 0,0 2 1,5 0-1,3 1 1,4-1-1,7 0 1,4-1-1,17 6-1,-15-9 0,15 9 0,0 0 0,0 0 0,10 1 0,1 4 0,7 3 1,1 0-2,8 3 2,2 4 0,3 0-1,-2 1 1,-1-1-1,-1 1 1,-1-2 0,-5 0 0,-5-2 0,1-3 0,-7-1 0,0-2 1,-11-6 0,14 8 0,-14-8 1,0 0-1,0 0 0,-16-9 0,1 2 1,-3-3-2,-4-1 0,-3 0 0,-5-1 0,0 1 1,2 0-1,2 1 0,4 1 1,2 2-1,4 0 1,4 3-1,12 4-1,-9-6 0,9 6 0,0 0 0,12 8 0,4-3-1,3 3 1,6 0 0,4 2 1,4 2-1,4-1 1,5 2 0,1-2-1,2 1 1,1 1 0,3-3 0,0 0 1,2-1-1,0-1 0,0-1 0,4 0 0,-3 0 0,0 0-1,0-1 1,2 0 0,-1 1 0,-2-1-1,-2 2 1,-4-1 1,-2 1-1,-4-1 1,-4-1-1,-6-2 0,-1 2 0,-5-1 0,-5-3 0,-3 1 0,-5-2 1,-10-1-1,10-1 1,-10 1-1,0 0 0,-17-7 0,2 5 0,-8 0 0,-3 1 0,-8 1-1,-4 1 0,-5 3 1,-3 2 0,-1 3-1,0-2 2,-4 4-2,3-3 2,3 0-1,5 0 1,2-2-1,4-2 0,6-3 0,5 0 1,9-1-1,4-1 0,1-1-1,9 2 1,0 0-1,5-12 1,6 3-1,9 0-1,0-4 1,5 0 0,6-2 0,1 1 0,3 0 0,1 2-1,-2 2 2,-2-1 0,-1 3 0,-4 0 0,-5 0 0,-4 0 1,-6 0 1,-4-1-1,-8-2 0,-9 0 1,-3 0-1,-9-1-1,-6 1 1,-5 1-1,-7 1 0,-4 3 0,-2 3 0,0 1 1,-1 3-1,3 1 0,0 1 1,4 1-1,3 2-1,8 0 1,3-1-1,7 1 1,4-1-1,14-5 0,-6 13 0,6-13 1,24 13-1,-4-8 1,6 1 0,2-1 0,7 1 0,4-3 0,3 0 0,-2 0 0,3-1 0,-2 1 0,-2-2-1,2 1 1,-5-2 0,-5 1 0,-4-1 1,-6 0 0,-3 0 0,-7-1 1,-11 1-1,0 0 1,0 0-1,-14-11 0,-7 8 0,-4-1-1,-6-2 0,-3 2 0,-6 2 0,-3 0 0,-1 1 0,-1 2 1,2 0-1,2 1 0,3 1 0,2 1 1,6 0-2,8 0 1,3-1-1,6 1 1,3 0-1,10-4 0,0 0 1,7 10-1,6-8 1,5 2-1,3 0 1,7 0 0,2-1 0,5 1 0,3-2 0,0 0 0,2-1-1,-2-1 1,2-1 0,-3-3-1,-1 1 1,-3-1 0,-5 0 0,-3-1 1,-6 0-1,-4 2 1,-5 0 0,-10 3-1,0 0 1,0 0-1,-19-9 0,-1 6 1,-3 1-2,-3-1 1,-6 1-1,0-1 1,-3 2 0,1 1 0,1 0 1,3 1-1,2 3 1,4-1-1,4 1 0,4 1 0,5 1-1,11-6 0,-11 12 1,11-12-1,7 13 1,2-7-1,4-1 1,8-1-1,4 0 1,4-2 0,4-2-1,5-1 1,4-1 0,0-1 0,5-2-1,-2 1 1,2 0 1,1 0-1,-1 1 0,-2 0 0,0 0 0,-6 0 0,1 0 0,-2 0 0,-3 0 0,-4 0-1,-3 0 1,-6 0 0,-2 0 0,-1 0 0,-8 1 0,-11 2 0,13-3 0,-13 3 0,0 0 0,0 0 0,0 0 0,0 0 1,0 0-2,0 0 1,0 0 0,10-1 0,-10 1-1,10-2 1,-10 2-1,20-2 1,-7 1-1,5-2 1,0 0 0,4-1 0,0 0 0,1-1 0,-4 0 0,1 0 0,-4 0 0,-2 2 0,-3 0 0,-11 3 1,12-3 0,-12 3 0,0 0-1,-14-8 1,0 5-1,-7-1 1,-3 0-1,-8 2-1,-5 1 1,-3 3-1,-7 3 1,-1 4 0,1 2 0,-2 4 0,2 1 0,2 2 0,4-2 0,6 3 0,4-6 0,8-1 0,4-4-1,8 0 1,11-8-1,0 0 1,-4 12 0,14-14-1,9 1 1,4-3-1,6 1 1,7-5 0,7 0 0,5-6 0,3 1 0,4-2 0,2-1-1,0-2 2,2-1-2,-1-2 2,-2-4-1,-5 2 0,-3-1 0,-7 2 1,-6 2-1,-9-1 1,-6 3-1,-12 2 1,-7 2-1,-9 2 0,-9 4 0,-8 4 0,-11 1-1,-6 5 0,-10 3 0,-4 6 1,-2 6-1,-7 2 1,3 3 0,4 3 0,4 0 0,5 2 0,5 0-1,6-4 1,7-2 0,11-1 0,4-3-1,6-2 1,8-2-1,6-3 1,8-2 0,8-2 0,5-1 0,8-4 0,7-5 0,5-3 0,5-2 0,5-6 0,4-1 0,2-4 0,2-2 0,-2-1 0,-2-4 0,-4 0 1,-3 0-1,-7 2 0,-5 1 0,-9 5 0,-6 3 0,-6 4 0,-7 3 0,-12 9 0,0 0 1,-9 5-1,-10 7 1,-4 3-1,-7 5 0,-6 5 0,-3 3 0,-2 3 1,2-1-1,2-1 0,4-4 0,5-2 0,6-6 0,6-5 0,6-3-1,10-9 1,0 0 0,10 1 0,8-9 0,6-5 0,7-2 0,5-2 1,3-5-1,5-1 0,4-3 0,-4 1 0,2-1-1,-3 1 1,-1 0 0,-2 0 0,-4 4-1,-3 0 1,-6 4 0,-2 4 0,-7 2 1,-4 2-1,-5 4 0,-9 5 0,0 0 0,0 0 0,-5 9 0,-9 1 1,-4 3-1,-4 2 0,-1 0 0,-6 5 0,-5 0 0,1-2 0,4 1 1,3-1-1,2-2 1,2 0-1,5-2 0,3-4 0,7 0 0,7-10-1,-3 11 1,3-11 0,11-4-1,7-5 1,6-6 0,7-5 0,7-3 0,9-7-1,6-3 1,9-4 0,-2-1 0,1 1 0,-1 1 0,-4 1 1,-5 5-1,-4 3 0,-6 2 1,-10 6-1,-7 6 0,-6 4 0,-6 0 1,-12 9-1,0 0 0,-13 13 0,-9 6 0,-6 1 0,-8 3-1,-5 8 1,-7 8-1,-2-2 1,0 0 0,4-2 0,3 0 0,6-6-1,6-5 2,8-5-2,5-5 1,18-14 0,-7 9 0,17-15 0,9-9 0,9-4 0,7-4 0,9-7 1,4-2-1,5-7 0,5 1 0,-1 1 0,-1-3 0,-6 4 0,-3 6 0,-7 3-1,-7 7 2,-5 2-2,-9 8 2,-8 0-1,-11 10 0,-1 10 1,-12 2-1,-9 6 1,-8 2-1,-8 8 0,-7 3 0,-8 9 1,-5 1-1,-2 0 0,-2 1 0,3-1 0,4-3 0,6-5 0,9-5 0,8-7 0,9-5-1,10-9 0,13-7 1,6-9 0,13-5-1,9-6 1,9-5-1,6-6 1,6-3 0,4-4 1,2 1-2,0 2 1,-4 2 0,-7 4 0,-5 4-1,-8 6 1,-6 5 0,-7 5 0,-7 3-1,-11 6 0,0 0 1,-22 12-1,4-1 0,-6 4 1,-4 1-1,-5 5 1,-3 1 0,-2 0 0,1 1 0,0 1 0,-1-2 0,3-2 0,0-1 0,5-3 0,3-3 0,6-3 0,6-3-1,15-7 1,-12 3-1,12-3 0,14-12 1,2 4-1,6-3 0,2-3 0,4 1 1,1-2 0,-1 0 0,0 2 0,-4 1 0,-5 3 0,-5 0 0,-2 4 0,-12 5 1,10-4-1,-10 4 0,-11 11 0,-2-1 1,-3 2-1,-4 5-1,-3 0 1,-1 3 0,0 2-1,1-3 0,4 1-6,5-2-14,5-14-10,9-4 0,18-12 0</inkml:trace>
  <inkml:trace contextRef="#ctx0" brushRef="#br0" timeOffset="60818">3662 1422 17,'3'-21'10,"-3"2"0,1 0 0,0 4-3,-1 1-1,0 14-3,0-15-1,0 15-2,0 0-1,0 0-1,0 0 0,0 0 1,0 0 0,0 18 0,-2-3 1,-1 4 0,-1 3 1,-3 5 0,0 6 0,-1 2-1,-2 4 1,0 1-1,0 1 1,1 0-1,0-1 0,2-2 1,0-4-1,2-2 0,1-5 1,-1-3-1,3-7 1,0-2 0,0-6 1,2-9 2,-2 10 1,2-10 0,0 0 2,5-13-2,-1-4 1,5-3-1,0-8-2,3-5 0,1-8-2,1-4 0,1-4 0,-1 2 0,0 0 0,-2 3 1,-2 2-1,1 4 1,-2 4-1,-2 9 1,0 5-1,-3 5-1,-1 6 1,-3 9-2,0 0 1,0 0 0,0 0-1,-8 18 1,-1-2-1,0 4 1,-3 5 0,-2 4 0,-2 5 0,-2 2 0,-2 2 0,0 1 0,-1 1 0,-5 0 0,4 1 0,1-7 1,-2 0-1,4-5 0,3-5 1,4-5-1,1-6 1,10-4-1,1-9 1,0 0 0,11-21-1,5-3 0,6-6 0,1-6 0,6-6 0,1-4 0,1-2 0,4 5-1,-6 1 2,-3 6-2,-3 4 2,-2 4-1,-4 5 0,-3 4 0,-3 7-1,-4 3 1,-7 9-1,0 0 1,0 0-1,0 0 0,-2 18 1,-8 2-1,-5 6 1,0 3 0,-4 6 0,-2 2 0,-1 1 0,0-3 0,3-2 0,1-5 0,3-6 0,4-5 0,3-4 0,8-13 1,0 0-1,0 0 1,0-13-1,8-8 0,5-5 1,1-7-1,5-7 0,-1-3 0,5-5 0,-1 1 0,-1 0 0,0 1 0,0 4 0,-3 0 0,0 3 0,-1 2 1,-3 3-1,-2 2 0,-1 3 0,-2 2 1,-3 1-1,-2 4 0,-2 3 0,-1 2 1,-2 2-1,-1 3 0,-2 2 1,-1 0 0,5 10-1,-12-14 0,12 14 0,-15-13 0,15 13 0,-13-10 0,13 10 0,-10-9-1,10 9 1,0 0-1,-5-11 0,5 11-1,0 0 1,0 0-1,0 0 1,6 13 0,-6-13 0,6 13 0,-6-13 1,5 13 0,-5-13 1,0 0-1,0 0 1,6-21-1,-6 3 1,0-2 0,-1-4 0,-2-2-1,0-3 2,-2 2-1,-3-1 1,2 3-1,-3 1 1,1 2-1,-4-2 1,3 4-1,-2 1 0,1 3-1,1 2 1,0-3 0,1 7-1,2-3 0,6 13 0,-9-12-1,9 12 0,0 0-1,0 0 0,2 13 0,3-3 1,2 5-1,2 0 1,3 5 0,1 0 0,4 0 0,1 2 0,-1 1 0,1 0 0,-4-1 0,1-3 0,-5 0 0,-2-4 1,-3-1 0,-5-14 0,7 15 1,-7-15 1,0 0-1,0 0 1,-12-6-1,3-5 1,1-6-1,-4-3 0,0-5 0,-4-4 0,2-3 0,-1-2-1,-1-1 1,0 0-1,1 2 1,-2 2-1,1 1 1,0 3-1,2 2 0,-1 1 0,3 6 0,1 1 0,1 4 0,3 2-1,7 11 1,-8-13-2,8 13 1,0 0 0,0 0 0,-1 18-1,4-8 1,2 3-1,1 2 1,2-1 0,1 1 1,0-4-1,-2-1 0,-7-10 1,14 10 0,-14-10 1,0 0-1,0 0 0,-2-11 1,2 11 0,-17-19-1,6 5 1,-3 0-1,0-2 0,-2 0 0,-1-2 1,-2 0-1,1-2 1,-2-2-1,-2 2 1,1 0-1,2 0 0,0 3 0,2 2 1,0 2-2,4 2 1,2 4 0,11 7 0,-12-10-1,12 10 0,0 0 0,0 0-1,0 0 1,0 0 0,15 0 0,-15 0 0,18 8 1,-5-2-1,2 0 1,0 2 0,0-2 0,-1 0-1,-1 0 1,1-1 0,-3-2 0,-11-3 1,0 0 0,0 0-1,0 0 1,-12-11 0,0 5 0,-4-1 0,-3 0-1,-4-1 0,-3 1 0,-2 0 1,2-1-1,-6 2 0,-1 0 0,0-1 1,0 1-1,1-2 0,1 2 1,2 0 0,3 0-1,4 0 0,4 1 0,4 1 1,3 1-2,11 3 1,-10-5-1,10 5-1,0 0 1,13-4 0,0 2 0,4 2 0,3 0 0,1 2 1,3 0-1,0 1 1,0 0-1,-3 1 1,-3 0 0,-4-1 0,-2 0 0,-12-3 1,10 1 0,-10-1-1,0 0 1,-13-5 0,-1 3 0,-2-1-1,-5 0 0,-3 1 0,-4-1 0,-2 0 0,-2 1 0,-1 1 1,0 0-1,-1 0 0,2 1 0,0 1 0,2 1 1,0 1-1,1 0 0,3 0 0,3 0 1,2-1-1,2 0 0,4 0 0,2-1 0,4 2 1,9-3-1,-12 0 0,12 0-1,0 0 1,0 0 0,0 0 0,0 0-1,0 0 1,0 0 0,0 0 0,0 0 1,0 0-1,0 0 0,0 0 0,-11-8 0,11 8 1,-9-3-2,9 3 1,-18-3 0,6 2 0,-2 1 0,-2 0 0,-2 0 0,0 1-1,-3-1 1,0 0 0,-2-1 0,2 1 0,-2-1 0,0 1 0,1 0 0,0-1 0,1 1 0,0 0 0,3 0 0,-2 1 0,2-1 0,0 1 0,0-2 0,1 2 0,0-1 0,1 1 0,-3-1 0,-2 1 0,5 0 1,-1 0-1,1 0 0,-1 0 0,1 1 1,-1 0-1,3 0 0,0 2 0,-3-2 0,-1 2 0,-2 0 0,2 1-1,-3 0 1,3 1 0,-2 0 0,2 1-1,1-2 0,2 0-1,1-2-7,14-3-9,-14 11-12,5-11 0,9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5:06.65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12,'0'0'11,"9"5"-2,-9-5-19,8 7-3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6:29.75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227 235 3,'0'0'4,"9"-15"0,-9 15 1,0 0 1,0 0-1,0 0-1,0 0 1,-9-1-1,9 1 0,-20 15-1,5-6-3,-1 2 1,0 3-1,-2 0 0,0 1 0,6 0 0,-3-2 1,3 0-1,4-3 0,0 0 0,8-10 0,-12 14-1,12-14 1,0 0 0,-6 10-1,6-10 1,0 0 1,10-5-1,-10 5 1,21-17 0,-4 4 0,-3-3 0,8-2 0,2-2 0,-2-1-1,1 2 0,-1 1 0,-4 3 0,-4 4 0,1 0-1,-15 11 0,14-8 0,-14 8 1,0 0-1,-1 14 1,-5 0 0,-5 4 0,-5 3 0,-1 4 1,-4 2 0,-2 0 0,0-1 0,1-2 0,3-4 0,3-4-1,5-5 1,1-4 0,10-7-1,0 0 1,0 0 0,8-16-1,2-3 1,10-3-1,1-3 0,5-4 0,3-1 0,0 0 0,0 3 0,-4 3 0,1 6-1,-8 5 1,-4 2-1,-3 5 1,-11 6 0,9 6 0,-12 6 0,-5 7 1,-5 3-1,-6 7 1,-7 6 0,-7 2 0,1 3 0,-1-3 0,0-1 0,1-4 0,2-4 0,4-7 0,7-5 1,8-4-1,0-4 2,11-8 0,0 0 0,0 0 1,5-21-1,6 4 0,8-6-1,6-4-1,4-7-1,2 0-1,3 0 1,0 0 0,-2 3-1,1 3 1,-4 4 0,-6 5-1,-6 5 1,-1 3-1,-6 2 1,-10 9 0,11-4 0,-11 4-1,-8 11 1,-3-1 0,-4 2 1,-5 5-1,-9 3 1,-6 3-1,0 1 1,-1-1 0,0 0-1,0-1 1,1-1 0,3-5 0,10-4 0,5-5 0,0-1 0,5-8-1,12 2 1,-5-17 0,11 0-1,7-4 0,3-3 0,1-3 0,6-3-1,5 1 1,3 0 0,0 2-1,-2 3 1,-3 3-1,-1 4 0,0 4 0,-6 4 0,-8 2 0,-11 7 1,12-4-1,-12 4 1,-8 14 0,-3-2 0,-5 4 0,-3 4 0,-5 4 1,-4 2-1,0 0 0,1-2 1,2-3-1,4-2 1,2-3-1,7-6 0,2-4 0,10-6 0,0 0 0,5-12 0,12-4 0,4-2-1,6-6 1,3-3 0,5-2-1,3-3 1,2 3 0,0 1 0,-4 5 0,-4 4 0,-2 2-1,-5 5 1,-5 4-1,-4 5 0,-16 3 1,10 10-1,-14 5 1,-7 2-1,-4 5 1,-4 4 1,-3 3-1,-2-1 0,0 1 0,4-4 0,1-4 0,4-3 0,3-5 0,12-13 0,-11 12 0,11-12 0,7-11 1,3-3-1,6-5 0,4-1 1,2-4-1,5-2 0,1 0 0,0 3 0,-2 3 0,-3 4 0,-3 3 0,-4 5-1,-3 5 1,-13 3-1,0 0 1,5 16 0,-15 1 0,-3 3 0,-7 4 0,-2 3 0,-3 2 0,1-1 1,0-1-1,3-5 0,4-5 0,4-3 1,13-14-1,-10 8 1,10-8-1,15-19 1,3 1-1,5-4 1,5-5 0,4-2-1,5-2 1,0 1-1,0 1 0,1 3 0,-6 2 0,-2 6-1,-6 2 1,-2 4-1,-6 3 0,-4 4 1,-12 5-1,0 0 1,5 14-1,-12-2 1,-4 7 0,-4 1 0,-3 5 0,-3 0 1,-1 0-1,2-2 0,1-3 0,3-3 0,4-6-1,12-11 1,-10 11 1,10-11-1,15-15 0,3 0 0,3-3 0,4-4 0,1-2 1,5-1-1,2 0 0,-1 4-1,-3 3 1,-4 3 0,-5 5-1,-3 2 1,-1 5-1,-6 5 1,-10-2-1,-6 19 2,-2-2-1,-6 2 1,-1 6-1,-4 1 1,-2 2-1,0-1 1,0 0-1,9-6 0,-3-2 0,4-6 0,11-13 1,0 0-1,0 0 0,4-11 1,11-9-1,4-2 0,3-4 1,3-1-2,1-2 1,0 3 0,-2 3 0,-2 6-1,-5 2 1,-4 5-1,-4 4 0,-9 6 1,0 0-1,-1 13 1,-11 4 0,-7 3 0,-6 4 0,0 7 1,-2 1-1,-1-2 0,3 0 0,2-4 1,4-5-1,8-7 0,6-4 0,5-10 0,0 0 1,13-21-1,6 0 0,6-3 0,4-4 0,5-3 0,4-2 0,1 1 0,3 1 0,-3 5-1,-5 3 1,-4 3 0,-5 5 0,-5 5-1,-5 5 1,-4 5 0,-11 0-1,-5 18 1,-6 0 0,-7 3 0,-3 4 0,-4 2 1,-4 3-1,-1-2 0,2-3 0,4-3 1,4-6-1,5-1 1,4-8-1,11-7 1,0 0-1,2-17 1,10-1-1,7-5 0,4-2 1,2-4-2,4 0 2,1 1-1,0 3 0,-4 4 0,-2 5 0,-6 5-1,-4 5 1,-5 5-1,-9 1 1,-1 14 0,-9 2-1,-5 3 1,-6 6 0,-4 3 0,-5 2 0,0 1 0,0-2 1,3-3-1,3-3 0,7-5 0,2-6 1,15-12-1,-10 5 0,15-16 0,6-6 0,6-4 0,6-6 0,2-1 0,3-4 1,4 1-1,0 1 0,-1 5-1,-4 4 1,-5 6 0,-3 4-1,-5 5 0,-3 6 1,-11 0-1,0 15 1,-11 1-1,-4 6 1,-6 3 0,-6 5 0,-2 2 1,-3 0-1,1 0 0,1-4 0,6-4 0,3-6 1,5-5-1,7-8 1,9-5-1,4-15 0,9-2 0,7-7 1,4-2-1,6-6 0,3-1-1,3 1 2,-1 4-2,-2 3 1,-3 5 0,-4 5-1,-4 4 0,-4 5 0,-7 6 0,-11 0 0,3 15 1,-11 0-1,-8 5 1,-4 6 1,-5 2-1,-3 3 0,-2 0 0,0 0 0,3-5 0,4-3 0,6-5 1,4-5-1,13-13 1,-9 5 0,9-5-1,19-23 1,0 4 0,6-4 0,4-3-1,3-3 0,3 1 0,-1 2 0,-3 4 0,-5 4-1,-4 4 0,-7 6 1,-3 4-1,-12 4 1,0 0-1,4 20 1,-13-4 0,-4 6 0,-3 1 0,-4 4 0,-3 0 0,3 0 0,-3-4 0,5-4 0,4-3 0,2-3 0,12-13 0,0 0 0,0 0 1,16-17-1,6-2 0,4-5 0,4-1 1,3-5-1,3 0 0,-1 1 0,-5 4 0,-1 2-1,-3 6 1,-4 4-1,-5 4 0,-4 4 0,-13 5 1,5 10 0,-8 2 0,-8 6 0,-4 3 0,-4 6 1,-4 1-1,1 2 1,2-2-1,-1-3 0,4-3 0,3-6 0,4-3 0,10-13 0,0 0 1,0 0-1,16-17 1,4-1-1,5-4 0,3-4 0,5-2 0,1 0 0,0 1 0,-3 3 0,-1 5-1,-5 1 1,-4 7-1,-3 3 1,-4 2-1,-5 6 0,-9 0 1,4 16-1,-11-1 1,-3 4 0,-6 4 0,-1 3 0,-3 1 1,0-1-1,2-3 0,3-3 0,4-6 0,2-3 1,9-11-1,0 0 1,13-13 0,3-2 0,5-5 0,5-3 0,3-2-1,4-2 1,-1 3-1,0 1 0,-4 6 0,-3 3-1,-5 4 1,-3 3-1,-4 3 0,-3 4 1,-10 0-1,4 11 1,-7 0 0,-6 4-1,-4 3 2,-3 4-1,-3 2 0,-4 3 1,2-1-1,0-1 0,3-4 0,3-3 0,3-5 1,12-13-1,-11 13 1,11-13 0,14-14 0,1-2 0,5-2 0,6-5-1,4-2 1,2-2-1,1 2 0,-2 1 0,-4 6 0,-5 4-1,-2 3 1,-8 5-1,-2 4 1,-10 2-1,7 10 1,-10 2-1,-3 2 1,-4 5 0,-1 1 1,0 3-1,-4-1 0,2-1 0,1-2 0,2-3 0,3-4 0,1-2 0,6-10 0,-7 9 0,7-9 1,0 0-1,0 0 1,11-5-1,-11 5 1,20-17-1,-4 5 0,1-3 0,3-2 0,1 0 0,0 0 0,-2 4-1,-3 0 1,-4 4 0,-12 9-1,11-2 1,-11 2 0,-14 25 0,-4-3 0,-8 7 0,-5 6 0,-6 4 1,-4 4-1,-1-2 0,3-3 0,4-7 1,6-5-1,6-6 0,9-9 1,14-11-1,0 0 1,14-23 0,8-2-1,6-6 1,6-3-1,3-4 0,4-2 0,-1 2 1,-4 4-2,-4 5 1,-5 6 0,-6 7-1,-6 3 0,-5 7 1,-10 6-1,0 0 0,-9 21 1,-4-3-1,-4 3 1,-1 5 0,-2-1 0,0-1-1,4-3 1,5-5-1,11-16 0,-6 10 0,6-10 0,26-19-1,-1 1-2,8-4-8,12 0-14,-3-11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2.9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-1 485 3,'0'0'5,"0"0"0,0 0 0,0 0 1,0 0 0,0 0 0,0 0 1,0 0-2,-1-11 0,1 11-1,6-18-1,-1 2 0,2 1-2,0-5 0,3-2 0,3-2 0,0-3-1,1-1 1,1 0-1,-1 2 1,1-2 0,-1 0 0,0 2 0,-2 1-1,1 1 1,-3 2-1,2 2 1,-3 4-1,-1 0 0,-1 4 0,0 0 0,-7 12 1,7-11-1,-7 11 0,0 0 0,0 0 0,7-10 0,-7 10 0,0 0 0,0 0 0,0 0 0,0 0 0,0 0 0,0 0 0,0 0 1,0 0-1,0 0 0,0 0 0,0 0 0,0 0 1,8 12-1,-8-12 1,5 11-1,-5-11 1,4 20 0,-1-8 0,-1 6-1,1 3 1,0 3 0,0 5 1,1 2-2,-1 3 1,2 3 0,1 3-1,2-2 0,1 0 0,0-2 0,1-4 0,-1-4 0,0-4 0,-2-6 1,1-3-1,-5-3 0,-3-12 1,5 13-1,-5-13 0,0 0 0,0 0 0,0 0-4,0 0-5,0 0-13,-2-12-4,-7-4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3.7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 7,'12'0'9,"-12"0"0,13-2-1,-4-2 0,1 3-1,2-2 0,1 1-2,3-1-1,2 2 0,3 0-2,3 1 0,-1 0-1,1 1 0,-3 0-1,-2 0 0,-3 2-2,-4-2-1,-3 3-4,0 2-8,-9-6-9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7,'13'13'8,"-13"-13"0,20 6 0,-5-5-1,4 0-1,4 0-2,3-1 0,0-1-1,2-1-1,-3 1 0,0-2-2,-2 0 1,-3 0-2,-4-1 0,-1 1-4,-1 4-13,-14-1-5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5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 8,'20'-6'7,"5"3"0,3-2 0,4 2-1,-1 3-2,1-4 1,-1 4-2,-3-2 0,0 1-1,-4 1-1,-2 0 0,-1 1-2,-2-1-4,-4-2-12,7 7-5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 0 2,'-10'5'11,"10"-5"-2,-4 14-2,4-5 0,-3 6-2,4 4 1,-1 5-1,2 5-1,1 3-1,2 6 0,0 3 0,0 5-1,-2-2 0,1 1 0,-2-4-1,0-4 0,-1-5 0,-1-4-1,0-9 1,-1-7-2,1-12-2,0 10-6,-5-21-15,5 11-1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5.3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 10,'0'0'15,"27"-3"-12,-3 2 1,7-2-1,6 1 0,9-1 0,3-1-1,3 2 0,1 1-1,0 1 0,-3 1 0,-1 0 0,-5 3 0,-7 0-2,-6 1-5,-13-1-15,2 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6.0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 0 5,'-4'18'8,"1"9"1,-1 6-1,1 8-1,1 4 0,1 4-1,0 2-1,2 0-1,-1-2-2,0-6 0,1-5-1,0-9-1,-1-8-1,2-6-4,2-6-11,-4-9-7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6.3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 10,'12'-5'8,"1"-2"-2,7-1-1,4 1 0,3 0-1,3 1-1,0 2-1,0 2 0,0 3-1,-1 2 1,-3 4-1,-5 1-1,-1 4 1,-6 1 1,-3 1 0,-2 1 0,-6 0 2,-3 1-1,-5 0 1,-4 0-1,-3-1 0,-3 1 0,-3-2 0,0 1-2,-3-4 1,3 0-1,-1-1 1,2-3-2,4 0 1,-1-2-1,14-5 0,-13 5 0,13-5-1,0 0 1,0 0-2,0 0 2,21-2-1,-1 1 0,5 1 1,3 1 0,6 2 0,2 5-1,2 1 1,-1 3 0,-2 5 0,-4 0 0,-5 3-1,-4 1 1,-7-2 1,-3 2-1,-6 0 0,-3-2 1,-5-1 0,-3-1 0,-6 2 2,-1-2-1,-6 1 0,-3-5 0,-6 2 1,-4-2-1,-4-1 2,0-1-2,-3-6 1,-3 0 0,4-4-1,6 3 0,-1-6 0,9 0 0,3 0-2,5-2-1,4 0-2,11 4-3,3-18-9,12 9-16,1-7 1,12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 6,'24'-5'6,"-4"2"-2,6 0 1,4-1 0,4 2-1,0-1-1,1 1 0,-1 0 0,-4 1 0,-4 0-2,-4 0 0,-6 0-2,-4-1-6,2 3-14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49.12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78 14,'0'0'7,"0"0"-1,0 0 0,0 0-2,0 0-1,0 0-2,0 0 0,3-9 0,-3 9 1,5-12-1,-5 12 1,5-14-1,-5 14 1,7-14-1,-7 14 0,5-9-1,-5 9 0,0 0 0,11-10-1,-11 10 1,9-4 0,-9 4 0,10-3-1,-10 3 1,9-3-1,-9 3-1,0 0-2,10 0-9,-10 0-7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4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67 12,'23'-2'6,"8"-1"0,6-2 1,2-1-1,1-1-2,1-1 0,-3-1-2,-3 2 1,-5 0-2,-5 2-1,-7 1-3,-4-3-11,2 8-8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8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0 13,'-2'38'12,"2"2"-2,1-3-1,1-4 0,1-4-2,-2-6-2,1-4-1,-1-7-3,-1-12-1,4 10-6,-4-10-10,0-12-8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8.1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44 12,'28'0'10,"4"-1"0,8 0 0,3-1-3,1-1 0,6 0-1,0-4-1,2 4 0,-2-3-1,0 3 1,-4-2-1,-1 2-2,-4-1-1,-6 3 0,-5 1-2,-8 0 0,-3 4-4,-6 0-11,-13-4-10,6 11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8.7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0 4,'-22'7'5,"-1"3"2,-3 3-1,-1 1 0,-3 4-1,0 3 2,1 3-2,-1 2 0,-2 3 0,2 3 0,0 2 0,2 2-1,4 1-1,5-1 0,5-2 0,5-3-1,7-2 0,7-4 1,6-3-1,7-6 0,6-3 1,4-2-1,6-4 1,3-3-1,6-2 1,-2-3-1,4-2 0,-3-1 0,0-1 0,-3-3-1,-2 0 0,-5 1 0,-3-2 0,-5 2 0,-5 1 0,-3 1-1,-5 1 1,-11 4-2,14-6 0,-14 6-6,0 0-12,0 0-11,0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9.3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56 10,'11'-4'7,"5"-1"2,1 0 0,3 0-1,2 0 0,3 1 1,3 0-2,0 1 0,4 1-2,0-1-1,-1 2 0,-1 0-2,-2 1-1,-1 0 0,-6-1-1,-3 0-4,-4-1-12,-9-8-11,-5 10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9.6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56 12,'3'15'24,"-3"-15"-4,11 10-13,1-6-2,4-2 2,6-2 0,1-3 0,6 1-1,0-7-1,2 3-1,0-3-1,3 2-1,-1-3-1,1 2-1,-1 1-2,-1-1-5,1 0-13,3 6-9,-8-6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0.1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 0 9,'-2'9'14,"1"8"-3,0 7-2,0 7 1,-3 3-2,4 7 0,1 2-1,1 4-2,1 1-3,0-2 2,0-5-2,0-4 0,4-6 0,-5-6-1,1-5 0,-2-8-4,-1-12-11,0 0-12,-4-9-1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0.4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48 15,'17'-4'15,"3"-1"-7,5 1-1,5-1 1,2 1-1,7 1-1,3-1 1,4 2-1,0-1 1,1 3-2,-2-2 0,1 2 0,-2-2-2,-6 1 0,-2-1-2,-6 1 1,-5-1-1,-6 0 0,-5 0 0,-3 2-1,-11 0 0,11-2-3,-11 2-3,0 0-15,-9 0-9,9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0.09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501 1515 1,'-10'8'3,"10"-8"0,0 0 0,0 0 1,4-10-2,7-5 2,5-4-2,5-2 0,3-6 0,1-3-2,3-3 0,0 0-1,-1 2 0,-4 3 0,-3 2 1,-4 4-1,-2 3 1,-4 4-1,-2 5 1,-8 10-1,6-12-1,-6 12-1,0 0 1,0 0 0,0 0 0,-1 13 0,1-13 1,-12 18 1,5-6 2,-3 0 0,-1 1 0,-2 1 1,-1 2 0,0 0 0,0 1 0,0 2 0,-1-1 1,0 0-1,2 0 0,0 0-1,1-2 1,2-4-1,3-2 1,7-10 2,-7 11 0,7-11 0,0 0 1,7-17-1,3 3 1,1-7-2,5-2 1,0-6-3,3-3-1,-1-1 0,2 0-1,-2-1 1,0 1-1,-3 2 1,-3 2-1,-1 2 1,0 4-1,0 2 1,-3 3 0,-4 4-1,0 3 2,-4 11 0,5-13 0,-5 13-1,0 0 1,-9-3-1,9 3 1,-18 11-1,7-1-1,-3 4 1,-4 1-1,-1 3 0,-1 4 1,-2 2 0,-2-2 0,0 1 0,1-1 0,1-2-1,1-3 1,4-1 0,2-5 0,3-3 0,12-8 0,-13 10 1,13-10 0,0 0 0,0 0-1,0 0 1,1-16 0,6 3-1,5-6-1,3-6 0,2-5 0,6-5-2,2-6 1,3-2-1,1-5 0,1 7 1,-3-1-1,-4 4 1,-1 6 0,-5 5 1,-3 6 0,-4 6-1,-10 15 0,7-12-2,-7 12 2,-11 15-2,-1-1 0,-4 5 1,-5 5-1,-4 5 2,-5 4 1,-5 6 1,-2 4-1,-7 2 2,1 0-1,-2 3 0,2-3 0,2 1 0,4-4-1,5-8 1,6-5-1,8-9 1,5-6 0,3-6 0,10-8 1,0 0-1,0 0 1,8-13-1,6-2 1,4-4-2,6-4 0,6-3 0,5-3-1,4 0 1,1 1-1,-1 2 1,0 2-1,-3 6 0,-2 5 0,-5 5 1,-5 5-1,-3 7 1,-4 6-1,-4 9 1,-5 7 1,-5 5-1,0 4 1,-5 2 0,-1 3 0,-2-3 0,1-2-1,-1-9 1,2-2-1,1-5 0,1-5 0,1-14 1,0 12 1,0-12 0,0 0 1,0 0-1,0 0 1,0-12 0,-1 2-1,-3-2 0,0-5-1,-2-5-1,-2-1 0,0 0 1,-1-3-1,-3-2 0,0 0 0,-1-1 1,-2-1-1,1 0 0,-1 0 0,2 2 0,0-1 0,0 0 0,2 0 0,2-1-1,2 0 1,2-4 0,1 1 0,3 0 0,0 1 0,3 1 0,0 0 1,0 2-1,2 0 0,-1 6 0,-1-3 0,1 2 0,-1 2 0,-1 1 0,0 0 0,-1 5 0,0 0 0,0 4 0,0 1 0,-2 1 0,1-1 1,0 1-1,-2 0 0,-1-3 0,-2-1 0,-2-2 0,-2 0 0,-1 0 1,-1-2-1,-2 2 1,-2 1-1,-1 2 0,-3 2 0,2 1 0,-3 2 0,0 0 0,-3 3 0,0 2 0,2 0 0,-3 1 0,2 1 1,0 2-1,-2 0 0,0 1 1,4 2-1,2 0 0,2 1 0,3 2 0,3 2-1,4 1 1,5 3-1,2 2 0,2 2 0,6 3 0,1 0 0,5 0 1,0 2-1,5-1 0,0 0 1,5-2-1,-2-1 1,-1 1-1,-1-3 1,-3-1-1,-1-4 1,-4-1 0,-3-2 0,-9-8 1,13 8-1,-13-8 1,6-14 0,-3-1 0,1-5-1,-1-7 1,0-5 0,-1-5 0,-1-5-1,-3 0 0,-1 0 0,-3 1 1,-3-2-1,-2 4 1,-1 3-1,-1 2 0,-1 3 1,1 4-1,-1 3 1,2 4-1,0 6 0,2 3 0,-2 2 0,2 4 0,-1 4 0,-1 3-1,0 4 1,-2 2-1,0 2 1,1 4 0,-2 1-1,3 6 1,1 1-1,-1 2 1,2 3 0,3 3 0,-1 3-1,0 2 1,2 5 0,1-2 0,0 0 0,1 3-1,2-2 2,1 0-2,2-3 2,1-1-2,2-3 2,3-1-2,1-2 2,3-2-2,0-3 2,4 2-2,2-6 0,0 3 1,2-1-1,1-2 1,-2 2-1,1-2 1,-1-1-1,0-3 1,-2 5 0,-1-7 0,1-1 0,-3-2 0,1-3 0,-2 0-1,-2-2 1,1-1 0,-1-1 0,-1 0 0,0-1 0,2 0 0,0 0 0,1 1 0,1-1-1,2 1 1,0-2 0,1 1-1,-3 1 1,1-1-1,-4 1 1,-1-1-1,0 1 1,-9-4 0,13 8-1,-13-8 1,13 18 0,-6-5 0,3 3 0,0 1 0,0 3 0,2 1 0,-2 2-1,1-2 1,-2-2 0,1-2-1,-2-4 1,-2 0-1,-6-13 1,10 15 0,-10-15 0,0 0 0,9 12 0,-9-12 0,0 0 0,0 0 0,0 0 0,0 0 0,4 9 0,-4-9 0,0 0 0,0 0 1,0 0-1,0 0 0,0 0 0,0 0 0,0 0 0,0 0-1,0 0 1,3 15 0,-3-15-1,5 17 1,-1-5-1,3 2 1,0 1 0,2 0-1,-1-1 1,0-2-1,1 1 1,-1-1 0,-2-2-1,-2 0 1,-4-10 0,5 14 0,-5-14 0,2 12 0,-2-12 0,0 0 1,0 0-1,0 0 1,0 0 0,0 0 0,0 0 1,0 0 0,0 0-1,0 0 1,0 0 0,0 0-1,-11-13 0,3 4 0,-3-2-1,-2-4 0,-3-3 1,-2-4-1,-4 0 0,-1-4 0,-5-3 0,-1-2 0,-1-1 0,-1 3 0,-1-2 0,3 1 1,0 2-2,2 0 2,3 0-2,3 1 2,0-1-1,3-2 0,1 1 0,1-6-1,0 3 2,2-3-1,1 2 0,1 0-1,2-1 0,3 3-2,1 1-2,5 12-9,4 0-18,-2 0-1,5 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4.598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647 1713 0,'0'0'22,"-12"-3"-8,12 3-5,-7-9-3,7 9-2,-13-17-1,3 5 0,2-2 1,-2-2 0,-1-4 1,-3-5 0,2 0 2,-1-5-1,0 1 0,-5-4-1,3-1 0,-5-5-2,3 2 0,-5-3 0,0-2-2,-1-1 1,-1 0-1,-1 0 1,0 0-1,0 1 1,2-1 0,0 2 0,4 1-1,4 0 1,2 0-1,1 0 1,6 2-1,2-1-1,4 5 1,2 1-1,0 1 0,2 3 0,2 3 0,2 3 0,-2 3 0,0 3 0,-1 3 0,1 3-1,-6 11 1,7-13 0,-7 13 0,0 0-1,0 0 0,0 0 0,0 0 0,0 0-1,0 0 1,-2 17 0,-2-1 0,-2 4 1,-2 5 0,-2 7 0,-4 6 0,-4 1 1,-1 1-1,-3 3 1,2-1-1,-2-3 0,1-6 1,4-7 0,3-3 0,3-9 0,3-2 1,8-12 0,-10-9 1,8-6-1,3-9 0,1-9-1,5-9 1,0-9-2,5-8 1,3-5-1,2-2 0,3-3 0,2-2 0,0 0 0,0 4 0,1 5 0,-4 4 0,0 6 0,-4 7 0,-3 11 0,-2 8 0,-4 9 0,-4 4-1,-2 13-1,0 0-1,0 0-1,0 0-4,-1 14-8,1-3-18,0-11 2,-10 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53.48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8,'0'0'10,"0"0"-4,0 0-4,0 0-1,0 0-2,0 0 1,0 0 1,0 0 0,0 0 0,0 0 1,0 0 0,0 0 0,0 0 1,0 0 0,0 0 0,0 0-1,0 0 0,0 0 0,0 0 0,0 0-1,0 0-1,0 0 0,0 0 0,0 0 1,0 0 0,0 0 0,0 0-1,0 0-1,0 0-1,0 0-1,0 0 1,0 0 0,0 0 1,0 0 1,0 0 0,0 0 2,0 0 0,0 0 0,0 0-1,0 0 0,0 0-1,0 0-1,0 0 0,0 0 0,0 0 0,0 0 1,0 0 1,0 0 0,0 0 0,0 0 1,0 0 0,0 0 0,0 0-1,0 0-1,0 0-2,0 0-5,0 0-4,0 0-7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5.71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620 209 4,'-14'-4'11,"14"4"-4,-16 12-1,7 1-1,-3 2-1,-5 7 1,-2 6 0,-6 2 1,-4 3 0,-5 4 1,0 1-1,-3 2 0,2 2-1,-1-5 1,5 0-2,3-3-1,5-5-1,6-5-1,5-4 0,1-6 0,6-5 0,5-9 1,0 0 0,2-12 0,7-6-1,5-9 1,3-5 0,6-7 0,4-9-1,3-3-1,3 1 0,1 0 0,0 2 1,0 2-1,-2 2 0,-4 2 0,-1 8 0,-3 2 0,-2-1 0,-6 5 1,-2 4-1,-3 4 0,-3 4 1,-3 3 0,-5 13 0,5-13 0,-5 13 0,0 0-1,-15 12 1,0 5 0,-6 5-1,-6 4 0,-7 8 1,-6 4 0,-4 3 0,-5 7 0,0 2 0,-6-2 0,7-1 0,1-1 0,6-3 0,3-3 0,6-5 0,5-11 0,8-5 0,7-9 1,12-10-1,-12-3 1,16-13-1,5-10 0,3-9 0,10-5 0,6-5-1,5-4-1,4-1 1,3 0-1,1 3 0,0 6-2,1 7 0,-5 7-4,-4 0-4,2 11-13,-1 10-9,-8 2 1,1 8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4:13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252 0 10,'0'0'5,"0"0"-1,0 0 1,10 5 0,-10-5-1,16 6-1,-2-1 0,5 1-1,2 3 1,3-1-1,-2 2 1,2 1-2,-4-1 0,-2 0 0,-5 0 0,-2 0-1,-4-1 1,-2 2 0,-3 1 1,-3-1-1,-2 2 1,-3 3 0,-2 1 1,-2 2 0,-1 1 1,-2 4-1,-1-1 1,0 5 0,-1-1 1,-1 5 0,-3 0-1,1 2 0,-5 1-1,0 1 0,-3 0-1,1-1 0,-2-3 0,2-1-1,3-3-1,2-1 1,6-3-1,5 0 0,8-4 1,8 0-1,6 6 1,8 3-1,6 0 1,4 1-1,1 2 0,2 1 0,-2 6 1,-3 3-2,-4-3 1,-4 1 0,-6 4 0,-3-2 0,-6 2 0,-4-4 0,-6-1 0,-5-1 0,-8 0 0,-7-2 2,-8-1-1,-6 2 0,-5 0 1,-2 0-1,-1 1 1,5 0-1,2-2 0,9 1-1,8-3 0,11 0 0,11-1 0,10 0 1,12-1-1,8-1 1,8-3 0,5-1 0,4-2-1,-1-1 1,-5-3 0,-4 1-1,-12 3 1,-8 2 0,-11 3 0,-12 4 0,-11 3 1,-8 4-1,-5 3 1,-5 0-1,-3 1 0,0-2 0,1 0 0,4-4 0,3-4 0,5-2 1,1-4-1,6-3 0,2-3-1,7-3 2,4 0-1,7 0 0,9-2 0,11 0 0,9 4 0,10-2 0,9 0 1,8 0-1,3-2 0,4 0-1,-1 1 1,-4 3-1,-6-3 0,-7 1 0,-7 1 0,-9 2 0,-7 0-1,-6-3 1,-8 1-2,-5-3-4,2 2-18,-9-7-2,2-13-2,-11-10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5:55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46 18,'0'0'5,"0"0"-1,0 0-1,-1-10-5,1 10 3,4-9 2,-4 9 3,2-10 3,-2 10 4,0 0 2,-3-10-2,3 10-3,0 0-3,0 0-3,-11-7-1,11 7-1,0 0-1,0 0 1,0 0 0,0 0 0,0 0-1,0 0 1,0 0-1,0 0 0,0 0 0,10 4-1,-10-4 0,14 7 0,-5 0 1,2 1-1,1 1 0,3 3 0,-1 1 1,3 1-2,2 2 2,5 2-1,2-1 1,5 1-1,1 0 1,0-2-1,0 0 1,-1-2-1,-5 0 1,-4-3 1,-6 0-1,-2-2 0,-14-9 1,14 15-1,-14-15 0,6 12 1,-6-12-2,0 0 1,2 9 0,-2-9-1,0 0 1,0 0 0,0 0 0,0 0-1,0 0 1,0 0-1,-2 12 0,2-12 0,-4 14 0,1-3 0,-1 2 0,-2 3 0,-1 3 0,-5 3 1,-2 2-1,-7 3 1,-3 3 0,-2 0 0,-2 1-1,2 2 1,-2-3 0,4 0 0,3-5-1,6-3 1,1-3 0,6-3 0,1-4-1,2-3 2,5-9-1,-6 12 2,6-12-1,0 0 1,0 0 0,0 0-1,0 0 0,0 0-1,0 0-2,0 0-8,0 0-17,0 0-2,3-12 0,-13-8-2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5:06.65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12,'0'0'11,"9"5"-2,-9-5-19,8 7-3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49.12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78 14,'0'0'7,"0"0"-1,0 0 0,0 0-2,0 0-1,0 0-2,0 0 0,3-9 0,-3 9 1,5-12-1,-5 12 1,5-14-1,-5 14 1,7-14-1,-7 14 0,5-9-1,-5 9 0,0 0 0,11-10-1,-11 10 1,9-4 0,-9 4 0,10-3-1,-10 3 1,9-3-1,-9 3-1,0 0-2,10 0-9,-10 0-7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53.48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8,'0'0'10,"0"0"-4,0 0-4,0 0-1,0 0-2,0 0 1,0 0 1,0 0 0,0 0 0,0 0 1,0 0 0,0 0 0,0 0 1,0 0 0,0 0 0,0 0-1,0 0 0,0 0 0,0 0 0,0 0-1,0 0-1,0 0 0,0 0 0,0 0 1,0 0 0,0 0 0,0 0-1,0 0-1,0 0-1,0 0-1,0 0 1,0 0 0,0 0 1,0 0 1,0 0 0,0 0 2,0 0 0,0 0 0,0 0-1,0 0 0,0 0-1,0 0-1,0 0 0,0 0 0,0 0 0,0 0 1,0 0 1,0 0 0,0 0 0,0 0 1,0 0 0,0 0 0,0 0-1,0 0-1,0 0-2,0 0-5,0 0-4,0 0-7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9:37.8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39 3,'24'-10'4,"0"0"0,4 3-1,3 1-1,1 2 0,2 2 0,4 3-1,0 2 0,1 3 0,1 2 0,-1 3-1,-1 4 1,-1 3 0,-2 2 0,-2 3 0,-2 4 0,0 1 1,-1 3-1,-2 1 0,-3 0 0,-2-2 0,-3 3 0,-5 0 0,-1 1 0,-7-1 0,-3 1 1,-4 0-1,-4-2 0,-3 2 0,-8-4 0,3-3 1,-4-3-1,-3-2 2,-1-4-1,-2-2 1,-2-3-1,-2-3 1,4-3 0,-7-4 0,1-3-1,1-4-1,0-5 0,1-5 0,0-5 0,3-3 0,1-3 0,3-3 0,1 1 0,2 0 0,3-1-1,0 7 1,4 0-1,3 9 0,2 0 0,4 12 0,7-16-1,8 6 0,6 5 1,6-5 0,6 5 0,6-4 0,3 4 1,-2-2-1,0 5 1,0 3-1,-4 2 1,-6-3-1,-4 5 0,-4-4 1,-6 4-1,1-4 0,-6 3 0,-11-4 1,0 0 0,11 1 1,-11-1-2,0 0 1,0 0 0,0 0-5,0 0-16,0 0-5,0 0-1</inkml:trace>
  <inkml:trace contextRef="#ctx0" brushRef="#br0" timeOffset="1142">1091 584 17,'25'-24'9,"-6"1"0,-3 0 0,-5 7 0,0 0-2,-5 6-3,-1 0-2,-5 10-1,4-11-1,-4 11 0,0 0 0,0 14 0,0-2 1,-1-1-1,0 6 1,1 1 0,0 7-1,0-2 1,1 3-1,-1 1 0,1 2 1,0 2-1,-1 0 0,-1 0 0,0-4 0,-1-1 1,-1-3-1,0-2 1,-2-6 0,-3-3 0,1-2-1,-2-4 1,0 0 0,-1-3 0,10-3-1,-15 5 1,15-5-1,-12 3 0,12-3-1,0 0 1,0 0 0,0 0-1,10-6 1,0 2 0,3-2 0,6-1 0,2-3 0,5 0 1,4 0-1,-1-1 0,-1 3 0,-3 1 1,-2 2-1,-5 2 0,-3 4-1,-5 1 1,-10-2 0,13 9-2,-13-9-5,-2 11-18,7 2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9:39.934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context xml:id="ctx1">
      <inkml:inkSource xml:id="inkSrc1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1" timeString="2009-02-12T19:50:44.707"/>
    </inkml:context>
  </inkml:definitions>
  <inkml:trace contextRef="#ctx0" brushRef="#br0">7 782 3,'0'0'9,"11"-7"-2,-2 11 0,6 1-2,1 3 1,6 4 0,4 4-1,1 3-1,4 5-1,-1 3 0,2 3-1,-1 2-1,1 2 1,-1 2-2,-2 4 2,-2-3-2,-1 1 1,-4 0 0,0 1 0,-4 2-1,-2-1 1,-3-2 0,-2-1-1,-3 0 1,-3-1 0,-3-2 1,-5-2-1,-3-5 1,-6-2 0,-6-4 0,-2-3 0,-7-5 0,-3-5 0,-3-3-1,-5-3 0,1-4 0,-2-2 0,3-2-1,0-2 0,2 0 1,2-1-1,4 0 0,4-4 1,3 0-1,4-3 1,4-3-1,4-1 1,4-2-1,3 0 0,7-2 1,2 1-2,5 1 1,5 2 0,6 1 0,2 3 0,5 3-1,3 5 1,2 5-1,0 4 0,-1 6-1,-2 3-1,-4 8-4,-4 4-9,-9-4-10,4 9 0</inkml:trace>
  <inkml:trace contextRef="#ctx0" brushRef="#br0" timeOffset="711">808 1393 6,'0'0'19,"0"0"-14,13-14-3,-2 8-1,1 0 0,4-1 1,0 2 0,5 2 0,-2 2 0,0 3 1,-2 3 0,-1 4 0,-2 3 0,-3 6 0,-4 3-1,0 4 1,-5 4-1,-3 2 0,-4 2-1,-2 1 1,-3 1-1,-4 0 0,-1-6 0,-2 1 0,1-3 1,0-4-1,2-2 1,2-6-1,4 0 1,3-2-1,2-1 2,5-2-1,-2-10 0,14 17-1,-1-10 2,5 1-2,3-6 2,5-2-1,3-3 1,2-4-1,1-3 1,0 0-1,-2-5 0,-1 4 1,-5 0-2,-2 2 1,-8 1-1,-2 5 0,-12 3 1,12-5-1,-12 5-1,0 0 1,0 0-1,1 9-1,-1-9-12,2 18-18,-2-18 1,-10 1 0</inkml:trace>
  <inkml:trace contextRef="#ctx0" brushRef="#br0" timeOffset="1743">469 1401 2,'0'0'4,"12"4"0,-12-4 0,10 5-1,-10-5 0,0 0 0,5 12 0,-5-12 0,5 17 1,-2-5-1,1 2 0,1 3 0,1 4 0,-1 3 0,0 5-1,0 2 1,-1 2-1,1 3 0,-1-1 0,2 1-1,1 0 1,1-1-1,1-3 0,4-5-1,1-1-4,-1-5-19,13 6 0</inkml:trace>
  <inkml:trace contextRef="#ctx0" brushRef="#br0" timeOffset="3245">8286 0 3,'16'149'6,"-4"-2"0,-3 7 0,-3-1-3,-4 3 1,0 0-1,-2 2 0,-1 2 0,-5 2 0,0 1 1,-1-2 0,-2-1 1,1-4 1,-1-4 0,1-6 1,3-6-1,1-14-1,6-13 2,2-9-3,6-7-1,-2-11-1,4-3 0,4 1-1,-4 4 0,3 3-1,-4 4 1,2 6 0,0 1-1,0-2 1,-2-6 0,-6-19 1,2-11 0,-4-14 0,4-12-1,-6-18-4,-1-20-6,0 0-17,1-13-2,-5-13-2</inkml:trace>
  <inkml:trace contextRef="#ctx0" brushRef="#br0" timeOffset="17936">9916 1086 27,'-15'-8'12,"1"9"0,0 2-1,-7 0-3,-1 4-2,-6 1-1,0 2 3,-5 4-2,1 2-1,-2 3 0,-1 4-1,-1 2 0,0 6-1,0 2 0,1 7-2,4-2 1,1 4 0,4 2-1,6-1 0,3-1 0,8-3 1,7-3 0,10-3-1,7-3 1,10-4 1,8-8-2,9 0 2,6-7-2,7 0 1,1-6-2,0-3 1,-1-2-1,-3-2 0,-3 0-1,-8-3-4,0 3-8,-5 0-21,-9-7 0,2 6 0</inkml:trace>
  <inkml:trace contextRef="#ctx0" brushRef="#br0" timeOffset="18547">10633 1733 19,'9'10'26,"-9"-10"0,24-6-21,-1 6-1,4-1 1,6 2 0,3-1-1,2 1 0,-3-1-1,4 0 0,-3-1-1,0-2 0,-5 0-1,-3-1-1,-4-1-1,-4-1-3,0-4-17,-4 3-9,-14-5 1</inkml:trace>
  <inkml:trace contextRef="#ctx0" brushRef="#br0" timeOffset="18837">10738 1487 1,'0'0'29,"25"-1"0,-8-1-6,9-5-12,8 5-2,5-4 0,5 3-3,1 0-2,3 0-1,-1 2-2,-2-3-3,4 1-18,-2 2-12,-10-9 0,2 3 0</inkml:trace>
  <inkml:trace contextRef="#ctx0" brushRef="#br0" timeOffset="19368">11890 939 27,'0'0'19,"0"0"-3,0 0-3,-1 9-5,0 3-1,-1 6-3,2 7-1,0 9 0,3 9 0,0 8-1,1 9 1,1 3 0,0 2-1,0-3 0,-2-4 0,-1-10-1,-1-6 0,-1-12-1,-2-14-7,2-16-24,0 0 1,-14-8-1</inkml:trace>
  <inkml:trace contextRef="#ctx0" brushRef="#br0" timeOffset="19728">11404 910 12,'-21'-1'23,"8"4"-12,13-3-3,0 0 0,0 0 1,0 0 0,24 7-1,-3-10 0,11 2-1,8-4-1,13 2-1,7-4-1,14 3-1,6-1 0,9 1-1,1-1 0,3 1-1,-4 0 0,-4 0 0,-9 1 0,-11-1 0,-14 0-1,-8 1 1,-12 1-1,-8 0 0,-9 1 0,-5 0 0,-9 1 0,0 0-1,0 0 0,0 0-6,-9 13-25,0-2-1,-10-8 0</inkml:trace>
  <inkml:trace contextRef="#ctx0" brushRef="#br0" timeOffset="52496">4350 1748 0,'92'3'1,"1"0"1,0 2 0,2 1 0,-1 0 0,-1 0-1,1-2 1,0 1-1,-1-2 1,-2 3-2,0-2 2,-1-1 0,0-1 1,1 1 1,-2-1 1,-1 1 0,-1-1 0,1 1 0,-1 2 0,-2-3 0,-1 3-1,-3-4 0,2-1-1,-3 0 1,-3 0 0,0-2-1,-3-4 0,-2 2 2,-1 0-3,-2 0 0,-3 1-1,0-4 1,0 2-1,-1-3 0,1 3 0,-2-2-1,0 1 1,-1-2 0,-3 2-1,0 3 1,-5-1 0,-3-1 0,-3 0 0,-1-1-1,-3 0 1,1 1-1,-2-1 1,0 0 0,0 0-1,0 1 0,-1 1 1,1 0-1,-4 0 0,1 0 0,-3 1 0,0-1 0,-2 0 0,-3 1 0,0 0 0,-1 1 0,0 0 0,-1 0 0,1 0 0,-2 1 0,-1-1 0,1 2 0,-2-2 0,-1 1 0,-1 0 0,-2 1 0,-3-1 0,-1 1 0,-2-1 0,-2 1 0,-1 0 0,-3 0 0,-1 0 0,0 0 0,-11 0 1,14-1-1,-14 1 0,0 0 1,10-1-1,-10 1 1,0 0 0,0 0 0,0 0 0,0 0 0,-5-10-1,5 10 1,-11-16-1,3 2 0,-2-3 0,-1-3 0,-4-1 0,1-2-1,-4 0 1,1 2 0,-2 0 0,1 2-1,-2 2 1,-2 3-1,1 1 0,-1 3 0,0 2 0,-1 1 0,2 1 0,1 1 0,2 3 1,3 0-1,3 1 0,2 0 1,10 1-1,-9 1 0,9-1 0,0 0 0,10 7 0,4 0-1,3 1 1,7 3 0,4 4 1,5 2 0,4 3 0,3 1 0,-2 0-1,0 3 1,-2-1 0,-2 1 0,-3-3 0,-4 0 0,-2 0 0,-5-2 0,-3 0-1,-2-2 1,-5-1 0,0-1 0,-4 3-1,-1 1 2,-3-4-1,-2 3-1,-3 0 1,0 0 1,-4 1-1,-5-2 0,-2 0 1,-4-3-1,-3 5 0,-1-3 1,-5 1 0,-2 2-1,-1-1 1,2-2-1,0 1 1,1 0-1,2-5 1,3 0-1,1-2 0,4-4-11,5 2-17,-9-15 1,8 2-1</inkml:trace>
  <inkml:trace contextRef="#ctx0" brushRef="#br0" timeOffset="54849">5399 1880 2,'-29'-1'3,"-2"0"-1,-2 0 0,0 1-1,-2 1 0,1 0-1,-3 0 1,0 1 0,0 1-1,-1-1 2,2-1 0,1 2 1,-2-3 0,1 1 0,0-2-1,-1-2 1,0 2 0,0-1-1,-1 0-1,-2 1 0,2-1 1,-1 0-1,2 0 0,0 1 1,1 1-1,0-2 1,1 1 0,-1 0 0,1 0-1,-1 0 1,-1 0 0,0 0-1,-1 0 0,1 0 0,-1 2 0,0-1 0,1 1 0,1-1 0,-1 0 0,2 1 1,2-1-1,-1 0 1,-1 1-1,1-1 1,-1 1-1,-2 0 0,2 0 1,-2 0-1,0-1 0,-1 1 0,-1-2 0,2 1 0,0-1-1,1-1 1,-1 1 0,2-1-1,2 1 2,1 0-2,2 0 0,1 1 1,2-1-1,-1 2 0,1-1 0,3 0 1,-2 0-1,1 0 0,0 0 0,1-1 1,1 1-1,0-1 0,3 0 1,-1 1-1,1-1 0,2 0 1,1 1-1,0-2 0,1 1 0,-1 0 1,2 1-1,-1-1 0,2-4 0,-2 4 0,2-5 0,-1 6 0,3-1 0,-1 1 0,2-5 1,0 5-1,-1 5 0,12-5 0,-17 0 0,17 0 0,-14-5 0,14 5 0,-10 4 0,10-4-1,0 0 1,0 0 0,-10 1 0,10-1 0,0 0 1,0 0-1,0 0 0,-10 0 1,10 0-1,0 0 0,0 0-1,-10 0 1,10 0 0,0 0 0,-14 7-1,14-7-1,-12 9-5,3-7-19,9-2 0,-15 3 0</inkml:trace>
  <inkml:trace contextRef="#ctx1" brushRef="#br0">5157 1759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9:44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2107 15,'0'-99'11,"1"-2"0,4-4-1,-1 3-1,5 5-2,-4 5-2,0 6-1,-1 8 0,1 8-2,-3 8 0,2 11-1,-4 0 0,2 2 2,-1 4-2,-1 0 1,1 2 0,-1 0 0,0 8 0,-2 2 0,2 6 0,-1 2-1,1 5 1,-1 0 0,1 5-1,-1 2 0,1-1 0,-1-1 0,1 1 0,0 0 0,5 1-1,-4 1 0,5 0 1,-4 2-1,3 0 0,-5 10 1,8-16-1,-8 16 0,2-11 0,-2 11 0,0 0 0,5-10 0,-5 10 0,0 0 0,10-10 0,-10 10-1,16-9 1,-1 4 0,3-2-1,7 1 1,3-2 0,9 0 0,6-2 0,7 1 0,8 2 0,6-2 0,8 0 0,7-1 0,9 1 0,9-3 0,7 0 0,7-3 0,9-1 0,7-3 0,9 0 0,8-4 0,6 1 0,5-2 1,7-4-1,6-2 0,5 1-1,4 0 1,0 0 0,3 1-1,0 0 1,1 3-4,-6 9-12,-3 4-13,1 7 0,-15-7-1</inkml:trace>
  <inkml:trace contextRef="#ctx0" brushRef="#br0" timeOffset="2434">1115 1514 18,'11'-27'17,"-1"-8"-1,2-6-2,4-4-2,-3-9-1,5 5-3,-4-6-1,3 3-2,-3 0-1,3 4-2,-4 3 1,0 9 0,-3 5-1,0 8 0,-4 4 0,1 5-1,-4 5 0,-3 9 0,5-9-1,-5 9-1,0 0 1,0 0-1,15 7 1,-7 2 0,3 2 0,0 4 0,4 6 0,1 8 1,-1 5-1,5 8 1,-2 6 0,2 4 0,0 5-1,1 0 0,0 5 0,0-3 1,0-3-1,0-5 0,-3-5 0,-2-9 0,-3-7 1,-2-4 1,-3-11-1,-8-15-1,0 0-3,0 0-3,-17-17-7,-2-9-12,-6-7-7,-2-2-1</inkml:trace>
  <inkml:trace contextRef="#ctx0" brushRef="#br0" timeOffset="2924">1158 1281 8,'0'0'17,"24"14"-3,1-5-1,11-2-3,10 0-2,7 0-4,9 2-10,2-4-17,12 9-1</inkml:trace>
  <inkml:trace contextRef="#ctx0" brushRef="#br0" timeOffset="3195">2095 1570 3,'-15'6'26,"15"-6"1,0 0-16,0 0-3,0 0-1,0 0 1,18-2-4,-1-1 0,5 1-1,6-1-1,4 1-1,3 1-1,-1 0-1,1 2-5,-3 5-18,-8-8-5,-1 4 1</inkml:trace>
  <inkml:trace contextRef="#ctx0" brushRef="#br0" timeOffset="3475">2032 1347 20,'0'0'27,"0"0"1,0 0-20,23-10-2,-1 7-2,7 1 0,6 1-3,8 0-1,6 2-5,3 0-13,-2-3-9,8 5-1</inkml:trace>
  <inkml:trace contextRef="#ctx0" brushRef="#br0" timeOffset="9123">2800 883 8,'0'0'8,"0"0"0,0 0-1,0 0-2,0 0 0,0 0-1,0 0 1,0 0-1,0 0-1,0 0 0,0 0 0,-9 9-2,9-9 1,-3 21-1,2-3 0,1 6 0,0 5-1,1 9 1,3 4-1,2 3 0,1 4 1,1 1-1,-1-2 0,0-1 0,0-5 0,-1-4 1,-2-4-1,0-5 0,-1-4 1,-1-6-1,1-3 0,-1-5 1,1-1-1,-3-10-4,0 0-20,0 0 0</inkml:trace>
  <inkml:trace contextRef="#ctx0" brushRef="#br0" timeOffset="9604">2500 950 9,'-16'-7'25,"16"7"-10,0 0-3,-10-6-1,10 6-2,0 0-2,11-1-2,1-1-1,5 1-1,4-1-1,11 1 0,5-1 0,8 1 0,5-2 0,3 2-1,1-1 0,-1 0 0,2-1 0,-9-1 1,-4 0-1,-7 0 0,-8 0 1,-5 1-1,-8-1 0,-3 2 0,-11 2 0,12-2 0,-12 2-1,12 3-2,-1 2-2,-2-3-5,0 0-23,8 5 1,-7-5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9:54.9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88 111 12,'0'18'11,"0"4"-1,1 3-1,0 3-1,2 3 0,-1 4-1,3 5-1,-1 0-1,2 5-2,-1-2 0,2-2 0,-3-3 0,0-4-2,-2-7 0,-2-7 0,-1-4-2,1-16-1,-5 13-11,5-13-12,-6-10-2</inkml:trace>
  <inkml:trace contextRef="#ctx0" brushRef="#br0" timeOffset="310">14 111 3,'-14'-12'25,"14"12"-10,-3-14-5,9 4 1,5 0-1,2-2-3,9 1 0,2-1-3,6 3 0,2-2 0,3 5-1,-3 2-1,1 4-1,-7 2 1,1 5-1,-5 1 0,-3 4 0,-6 1 1,0 3-1,-5 1 1,-1-1-1,-3 2 1,-3 0 0,-3-2 0,-2 3 0,-5 0 0,-3-1 0,-2-1 0,-2 1 0,-1-3-1,0-2 0,2-3-1,2-2 0,4-3-1,9-5 0,0 0 1,0 0-1,0 0 0,13 6 0,5-4 0,5 2 1,4 3-1,5 1 1,1 0 0,2 4-1,1 7 1,-2 1-1,-3 2 1,-5 1-1,-4 1 0,-4 2 0,-7 4 1,-4-1-1,-3-3 1,-6 1 0,-4-1 0,-1 0 0,-4-1 1,-3 0 0,-5-4 1,-5-2 0,-8-5 1,-4-3 0,-6-5 0,-4-3 0,-2-5-1,-1-2 0,3-3 0,4 0-1,8-1-1,5 0-2,9 4-3,6-7-3,14 11-13,7-10-14,8 1 1,13 2 0</inkml:trace>
  <inkml:trace contextRef="#ctx0" brushRef="#br0" timeOffset="1111">1108 606 20,'0'0'15,"0"0"1,0 0-2,0 0-3,16-12 0,4 9-3,4-3-2,8 4-2,5-2-1,3 3-1,-1 1-1,2 2 0,-3 0-2,-6-1-2,-5 2-3,-8-1-15,-19-2-8,13-7-1</inkml:trace>
  <inkml:trace contextRef="#ctx0" brushRef="#br0" timeOffset="1382">1111 436 0,'0'0'26,"10"7"-7,6-6-6,7 0 0,7 1-1,5-2-2,9 3-3,-1-3-3,5 2-2,-1-1 0,-6 0-2,2 2-3,-4-3-8,-5-2-19,5 4 1,-7-7-1</inkml:trace>
  <inkml:trace contextRef="#ctx0" brushRef="#br0" timeOffset="1822">2137 39 4,'0'0'12,"10"-5"-6,-10 5 1,0 0 1,0 0-1,9 16-1,-9-4 1,1 7 0,0 6 1,2 7-2,-1 4 1,3 11-2,-1 4-1,2 7-1,2-2 0,-1 1-1,2-5-1,-4-6 0,0-6 0,-2-9-1,1-7 0,-3-9-1,-1-4-5,0-11-23,0 0 0,-4-10 0</inkml:trace>
  <inkml:trace contextRef="#ctx0" brushRef="#br0" timeOffset="2233">1725 78 10,'0'0'25,"28"-11"-15,2 7-1,10-4 1,10 3 1,7-4 0,11 2-3,3 0 0,8 3-2,-2-2-1,1 4-1,-5 1-1,-5 0-1,-6 1-1,-6 2 1,-10-1-2,-7 2 0,-7 2-6,-9 2-25,-13-4-1,-3 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26.8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568 130 17,'0'0'13,"0"0"0,0 0-2,-10-8-1,10 8-1,-11-6-3,2 4 1,9 2-3,-20-4 0,9 3-1,-2 0-1,0 1 0,-3 0 0,1 1 0,-3 0-1,1 2 1,-2-1-1,-3 4 1,1-2 0,-1 2-1,0 0 0,0 2 0,1 2 0,-1 0 0,1 2-1,3 1 0,-1 1 0,0 2 0,2-2 0,-1 1 0,1 1 0,0 1 0,2-1 0,0 2 1,1-3-1,1 1 0,3 1 0,0-1 0,3 0 0,0 0 0,3 0 0,2-1 0,2 3-1,0-2 1,1 1 0,2 0 0,0 0 0,1-2 1,2 3-1,0-4-1,1 2 2,1 1-2,4-2 2,1 1-2,3-1 2,3 1-2,3-3 2,2 4-1,2-4 0,0-2 1,2-1-1,1-1 0,-2-3 0,1-2 1,-3-2-1,-1-2 0,-1-2 1,1-3 0,0-2 0,0-1 0,1-4 0,-2 2 0,2-3 0,0 1 0,-1 1-1,-3-3 1,-2 4-1,-1 0 1,-5-2-1,0 3 1,-5-1 0,-2 0 1,-3-1-1,-3 11 1,4-19-1,-6 10 0,0 0 0,-2-1 0,-1 1-1,0-1 1,5 10-1,-16-17 0,6 9 0,-2 1 0,-2-2 0,-2 2-1,-1 1 1,-3 1 0,0 1 0,-1 1 0,-1 2 0,1 1 0,1 1 0,0 2 0,4-1 0,0 1 1,4 0-1,0-1 0,12-2 0,-14 3 0,14-3 0,0 0 1,0 0-1,0 0 1,-9 1 0,9-1-1,0 0 1,0 0 0,0 0-1,0 0 0,0 0 0,0 0-1,0 0 0,0 0-2,10 2-9,-10-2-21,16-1-1,0 2 0</inkml:trace>
  <inkml:trace contextRef="#ctx0" brushRef="#br0" timeOffset="1292">918 627 2,'0'0'14,"-20"-2"0,10-1-1,1 0-3,-3-4 0,12 7-1,-16-13-1,16 13 0,-12-16-1,12 16-2,-2-19-1,5 10 0,3-1-2,4 0-1,2 0 0,5 2 0,2-1-1,3 3 0,-1 0 0,3 3-1,-3 1 1,1 2 0,-3 1 0,-1 2-1,-2 1 1,-3 1 0,1 1 0,-3 3-1,-1 0 1,0 1 0,-3 4 0,0-2-1,-1 4 1,0 0 0,-2 1 0,-2-1 0,-1-1 1,-1-1 0,-4-3 1,-3 2 2,-4-6-1,0 0 2,-6-2-1,0 0 1,-5-4-1,0 0 0,-4-4-2,3 1 0,-3-3 0,1 1-1,1-1-1,2 1 0,3-1 0,3 2-1,4 1-1,1-2-4,11 4-8,0 0-19,3-12-1,8 4 0</inkml:trace>
  <inkml:trace contextRef="#ctx0" brushRef="#br0" timeOffset="2003">1372 523 10,'-12'-10'21,"12"10"-9,-3-10-1,3 10-4,0 0 0,11-11-3,-1 9 0,2 0-1,5 1-1,3 2-1,2 1 2,3 1-2,1 3 0,-2 1 0,2 3 0,-2 0 0,1 2-1,-4 4 0,-1-3 0,-4 5 0,-2-1 0,0 1 0,-4-1 0,-3 1 0,-2-1 0,-2-4 0,-2 2 1,-1-4 1,-2-1 0,2-10 2,-11 16 2,-3-12-1,2 0 1,-8-3 0,0 0 0,-5-5-1,1 1-1,-3-4-1,0 0-1,5-1-1,2 0 0,2 1 1,5-1-2,3 3 1,10 5-1,-10-6 0,10 6 0,0 0-1,0 0 1,14-9-1,-2 4-1,6-1 0,2-3-2,10 5-5,-2-6-11,4-1-13,4 3 0,-5-3 1</inkml:trace>
  <inkml:trace contextRef="#ctx0" brushRef="#br0" timeOffset="2714">1915 0 6,'2'13'7,"-2"5"2,2 0 0,-1 8 0,-1 0 1,0 4 0,-1 2-1,1 5-1,-3 2 0,3 5-3,-4 0 0,3 3-2,-1-4-1,3 0-1,-2-3 0,2-2-1,0-4 0,0-4 1,2-5-1,-2-4 0,1-6 0,-2-1 1,0-14 0,2 13-1,-2-13 1,0 0 1,0 0-2,0 0-8,0 0-21,0 0 0,-9-14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04.1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0 663 15,'6'-17'14,"-4"-3"-2,4-4-3,0-4-4,5-5-1,-1-5-1,6-2 0,-2-2 0,4-2 0,6-9-1,0 0 1,1 0 0,0 1-1,1 7 0,-5 5 1,0 8-1,-6 8-1,-3 8 0,-6 7 0,-6 9-1,0 0 1,0 0-1,0 0 0,0 0 0,0 0 0,0 0-1,0 0 2,6 12-1,-6-12 0,0 17 1,0-7-1,6 3 1,-6 5-1,5 2 0,5 8 0,2 4 0,1 8 0,4 6 0,4 5 0,-2 3 1,10 6-1,-1 1 1,-2-4 0,1-1 1,-2-7-1,-3-8 0,-3-6 0,-4-7 1,-5-12 1,-6-4 0,-4-12-3,-9 5-3,-2-9-4,-5-8-10,-6-7-10,0-4-2</inkml:trace>
  <inkml:trace contextRef="#ctx0" brushRef="#br0" timeOffset="561">58 403 2,'10'6'21,"11"-7"1,5 0-17,3 0 1,7 0-1,10-1 1,6 0-1,-1 1-1,-1 1-2,-5-1-13,4 6-13,-10-8-1</inkml:trace>
  <inkml:trace contextRef="#ctx0" brushRef="#br0" timeOffset="8312">1096 652 18,'0'0'19,"0"0"-3,0 0-2,0 0-4,14 2-1,-5-3-4,7 1-1,3-2-1,5 1 0,5 0-2,1 0 0,4 1-2,-4 0-5,0 1-10,-3 3-11,-11-6-1</inkml:trace>
  <inkml:trace contextRef="#ctx0" brushRef="#br0" timeOffset="8632">1073 411 15,'17'10'12,"-7"0"-11,2-1 1,3 1 1,-2-1 0,2-1 1,1-2-1,0 0 0,4 1 0,1-4-2,5 0-4,9 1-18,-4-11 0</inkml:trace>
  <inkml:trace contextRef="#ctx0" brushRef="#br0" timeOffset="9113">1936 76 6,'0'0'14,"0"0"-3,10-8-2,-10 8 0,6 13-2,-4-2-1,2 5-2,-1 7 0,3 7 0,-1 7-1,3 9 0,-4 5-1,0 4 1,-1 2-1,-2-1-1,0-6 0,-2-7-1,1-10 1,-2-8-1,-1-9-5,3-16-10,-17-5-11,17 5 0</inkml:trace>
  <inkml:trace contextRef="#ctx0" brushRef="#br0" timeOffset="9453">1586 114 13,'0'0'9,"19"-2"2,-4-1 0,6-2 2,9 1-2,6-4-1,11 4 0,6-3-3,10 1-1,2-1-2,5 2-1,-4-1-1,1 1 0,-6 0 0,-5-1 0,-11 1-1,-8 2 1,-10 0-1,-7 1 0,-5 1 0,-15 1 1,12-1-1,-12 1-2,0 0-8,0 0-16,0 0-6,-12 12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16.1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116 688 0</inkml:trace>
  <inkml:trace contextRef="#ctx0" brushRef="#br0" timeOffset="170">0 123 9,'9'-14'14,"10"-1"-2,5 0 0,8-1 0,3 1 1,3 1-4,0 2-1,5 1-3,0 5-1,-4 2-2,-2 4-1,-5 3-1,-6 3 0,-5 2 0,0 2 0,-9 1 1,-3 1 0,-4 0 0,-4 3 1,-4-2 0,-2 3 0,-4-2-1,-4 2 1,-2 1-1,-6 2 1,-5-3 0,3 2-1,0-4 0,3 0 0,2-3 0,2-2-1,4-4 1,12-5-2,0 0 1,0 0-1,0 0 0,0 0 1,0 0-1,22 7 0,-1-5 0,5 0 0,3 1 1,4 3-1,4 1 1,1 4-1,-4 3 1,-2 1 0,-5 5 0,-4 3 0,-4 1-1,-3 5 1,-6 1-1,-3 0 1,-3-1-1,-3 0 1,-2-2-1,-2-2 1,-4-1 0,-4-2 0,-5-3 0,-6 0 1,-6-2 0,-5 0 1,-14-4 0,3 1 1,-6-5-1,3-1 1,-1-4 0,4 1-2,4-4 0,4-3-6,14-7-20,4 3-6,1-9 0,10-1 0</inkml:trace>
  <inkml:trace contextRef="#ctx0" brushRef="#br0" timeOffset="971">77 159 5,'0'0'15,"0"0"-6,0 0-2,7 13-2,-4-3 0,1 3 0,0 6 0,4 6 1,-4 9 0,1 8 0,-4 6-1,1 9-1,-4 3 2,0 3-3,-3-2 0,0-5-1,0-8-2,2-9-3,4-14-18,8-4-5,-9-21-1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17.5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0 620 9,'16'5'14,"7"-1"-8,5 0 0,6 3-1,3-1 1,2-1-2,1 0 0,-4-1 0,-3-2-3,-3 2-3,-5-3-7,-12-8-12,3 6-2</inkml:trace>
  <inkml:trace contextRef="#ctx0" brushRef="#br0" timeOffset="240">13 470 13,'19'2'22,"1"-4"-15,9 1-1,8 0 0,6 1-3,3 1-3,6-1-10,7 6-11,-10-8-2</inkml:trace>
  <inkml:trace contextRef="#ctx0" brushRef="#br0" timeOffset="501">750 21 7,'0'13'21,"-8"4"-5,4 7-12,2 7-1,-2 5 2,3 10-1,1 7 1,1 7-1,0 0 0,4 2-1,-3-8-1,2-7-1,-2-6 0,1-10 1,-2-10-3,-1-21-6,0 0-8,8-17-9,-8-12-1</inkml:trace>
  <inkml:trace contextRef="#ctx0" brushRef="#br0" timeOffset="761">717 78 22,'0'0'20,"0"0"-3,5-10-3,6 6-2,4-4-2,8 2-2,0-5-1,11 4-2,2-2 0,5 2-1,-1 1-1,6 2-2,-3 0 0,-1 3 0,-4 1-2,-4 0 1,-4 2-3,-7-1-1,-1 3-4,-10-2-3,-12-2-14,9 16-6,-9-16 1</inkml:trace>
  <inkml:trace contextRef="#ctx0" brushRef="#br0" timeOffset="1072">737 337 3,'43'-2'24,"-2"-9"0,9 2-15,5 0-1,1 1-1,-1 3-1,-5 1 0,0 3-2,-7 2-3,-2 3-3,-2 3-8,0 6-16,-16-3-1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20.0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492 0 14,'0'0'26,"0"0"-2,-18 6-13,2 2-5,1 1 0,-8 3 0,-3 1-3,-6 3 0,-4 5 0,-1 7 0,0 2-1,0 6 0,-2 4-1,3 5 0,1 5-1,4 5 0,4-2 1,5-1-1,5-1 1,8-4-1,10-2 1,9-4 0,9-7 0,6-6 0,14-5 0,7-2 0,8-5-1,5-4 0,9-2-6,1-2-10,3-5-14,11 3 1,-11-9-1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20.4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-1 670 6,'0'0'25,"11"3"0,1-3-14,2 0-4,8 2-4,3-1 1,5 2 0,4 1-2,1-1-1,2 0 0,0-1-1,0 0-1,-3-2-6,-3-5-12,2 2-7,-14-11 0</inkml:trace>
  <inkml:trace contextRef="#ctx0" brushRef="#br0" timeOffset="261">87 444 16,'7'12'24,"8"-12"-12,4 0-6,7 0 1,5-2-1,6 0-2,7 1-3,3-1-8,-1-4-15,9 9-2</inkml:trace>
  <inkml:trace contextRef="#ctx0" brushRef="#br0" timeOffset="601">1073 46 14,'-3'14'7,"1"8"1,-1 6 0,1 10 3,0 8-1,1 6-1,2 7 0,0 5-3,1 3 1,2-4-3,0-2-1,-1-9-2,0-7-1,1-9-2,-3-9-4,0-16-15,-1-11-5,0 0-1</inkml:trace>
  <inkml:trace contextRef="#ctx0" brushRef="#br0" timeOffset="882">897 64 9,'7'-10'26,"15"4"1,1-1-11,9-3-8,7 1-2,8 1 0,4 3-1,5-1-2,2 4 0,-1 1-1,-1 1-1,-6 2-1,-4 1 1,-5 0-2,-7 0 0,-4 1-2,-10-2-7,-8-2-19,4 3 0,-16-3 0</inkml:trace>
  <inkml:trace contextRef="#ctx0" brushRef="#br0" timeOffset="1452">1027 366 17,'0'0'25,"25"-11"-4,-4 8-13,2-1-3,7 1 0,-1 1 0,7 0-1,2 2-1,6 0-1,0 1 0,4-1-2,3 1 0,1-1-4,6-2-14,2 5-9,-11-8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29.4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1,'29'1'3,"1"0"-1,3 0 1,2 1 0,3-2 0,3 2 0,4-1 0,3-1-1,5 1 0,2 0 0,1 1-1,2-1 1,0 1 0,6-1 0,-1 1 0,-1 0 0,2 1 0,2 0-1,1 0 1,4 0-1,1 0 1,-4 0-1,-1-1-1,3 1 2,-1-1-1,0-1 0,0 0 0,-1 2 0,0 0 0,2 0 0,1 1 0,-3 0-1,0 1 1,-1 2-1,0-1 0,-1-1 1,0-1 0,1 1 0,2-1 0,-2 1 0,1-2 0,1 0 0,0 0 0,-2 0 0,0 0 1,-1 0-1,0-1 0,1 1-1,-1 0 1,-1 1 0,0-1 0,0 1-1,0 0 0,-3 2 1,2-1-1,-2 0 0,0 1 1,1-1-1,1-1 0,-1-1 1,1 0-1,0 0 1,-1-1-1,2 1 0,1 0 1,-1 2-1,2-1 0,0-1 0,3 1 1,-2-1-1,2 1 0,-1-1 0,0 1 0,-1 2 1,-2-1-1,0 1 0,1 0 0,-1 2 0,0-3 0,-1 2 1,-3-3-1,1 0 0,-2-1 0,0-1 0,-1-1 0,-3 1 0,0 1 0,-1-1 0,-2 1-1,-3 1 1,-2-1 0,-4 2 0,-3 1 0,-3 0 0,-3 1 0,-6-2 0,-2 0 0,-4 0 1,-2-2-1,-4 1 0,-2-2 0,-3 1 0,0-2 1,-3 1-1,0 1 0,2-2 0,-3 2 0,0-1 0,-9-2-1,14 3 1,-14-3 0,11 4 0,-11-4 0,10 5 0,-10-5 0,11 7 0,-2-3 0,1-1 0,2 2 0,0-1 0,3 1 0,-1 0 1,1 0-1,-1 0 0,0-1 0,-1 0 0,-1-1 0,-2 0 0,-10-3 0,16 4 0,-16-4 0,13 4 0,-13-4 0,10 4 0,-10-4 0,10 2 0,-10-2 0,0 0 0,10 3 1,-10-3-1,0 0 0,0 0 0,0 0 0,0 0 2,0 0-2,0 0 1,0 0 0,0 0-1,0 0 0,3-10 0,-7 1 0,-3-2-1,-3-6 0,-1 0-1,-3-4 0,-1 1 2,-1 0-1,-1 0 0,1 3 1,2 2 0,1 2 0,2 1 0,1 1 0,0-1 1,1 1-1,1-1 0,0 0 0,2 1 0,0 0 0,1 0 1,5 11-1,-6-14-1,6 14 1,0 0 0,-4-11 0,4 11-1,0 0-1,0 0 0,0 0 1,0 0-1,16 10 1,-4-1-1,5 3 1,4 4 0,6 4 1,5 4 0,5 4 0,0 2 0,2 1 0,-1-3 0,-3 0 0,-2-2-1,-2-2 2,-6-7-1,-3-2 0,-6-4 0,0-3 0,-7-1 0,-9-7 0,15 8 1,-15-8-1,0 0 0,0 0 1,0 0-1,0 0 0,0 0 1,0 0-1,0 0 1,-11 6-1,11-6 1,-19 4-1,5 0 1,-2-1-1,-4 3 0,0-1 0,-3 0 0,0 1 0,-1-1 0,0 4 0,-2 1 0,1 0 0,-1 3 0,0 0-1,-1 3 2,1-1-2,-2 5 1,-1-3 0,1-1 0,2 0-1,4-2 2,1-3-1,2-2 0,5 0 0,3-5 0,11-4-2,-9 4-5,9-4-12,0 0-6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01.8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0 212 2,'75'-1'4,"5"-5"-1,4 1-2,2-4 2,0 6-2,0-5 1,3 2-2,-1-3 1,-1 2-1,-2 2 1,-1-2-1,-3 2 1,-1-3-1,-6 2 1,-4 1-1,-6 1 0,-4 1 1,2 2-1,1 1 0,-2 0 0,-1 1 1,1-1-1,0 1 0,-1-1 0,-2-1 0,-7-2 0,-3 0 0,-2-2 0,-3 1 0,0 0 1,-3-1-1,4 0 0,-2 2 0,3-1 0,-3 0 1,-2 2-1,0 0 0,-2-1 1,-5-1-1,1 1 1,0-2 1,-1 1-1,0-1 1,1 0-1,-1 1 1,0 0-1,3 2 0,-5 1 0,-2-1 0,0 2-1,-2 0 1,-1 1-1,-1-3 1,-2 1 0,-2-1-1,0-1 1,-1 2 0,-3-1 0,2-1 0,-3-1 0,0 3 0,-1-1 0,-3 1-1,-1 0 1,1 0-1,-12 1 0,13-1 0,-13 1 0,0 0 0,11 1 0,-11-1 0,0 0 0,11 10 0,-11-10 0,11 13 1,-11-13-1,13 17 0,-4-6 1,-2 1-1,2 3 0,-3 2 0,2 5 1,-3 4 0,6 4-1,-2 2 1,-3 5-1,2 3 0,1 8 0,0 1 0,-3 6 0,4 1 0,-5 3 0,-2 1 0,-1 5 0,0-1 0,-2-1 1,1 2-1,-1-1 0,1 1 1,-1 4-1,2 5 1,0-4-1,1 9-1,-1 2 1,0 5 0,0 6 0,-2 4 1,-2 1-1,-1 1 0,-2 6 1,-2-4-1,0 2 1,-6 0 0,4 2-1,-1-2 1,-1 3 0,1 1 0,-3 0 0,5 6 1,-2 0 0,7 1 0,-6 1 1,8 1-1,1 3 0,3 3 1,3-1-1,-3 0 2,4 3-2,-4 5 0,3 2-1,-4 1 2,-2 0-1,1 2 0,1 2-1,-1 1 0,2-4 1,4 0-2,0-3 1,5 1-1,-2-1 1,3 3-1,3-3 1,3-2 0,-6 0 0,-1 2 0,2 1-1,-2-2 1,0-2 0,-3 2 0,-4-4-1,-2 0 0,-2-5 1,-1-5-1,-4-11 0,-1-10-2,-1-12-17,3-5-10,-10-24-1,3-11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6:54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91 175 30,'-11'-21'17,"0"-1"1,0 2-2,2-6-3,0 7-4,0-1-2,3 6-3,0 1-1,2 4-2,4 9-1,-5-11-2,5 11 1,0 0 0,0 0 1,7 10 0,-1-1-1,4 3 2,3 3 0,6 4 1,6 5 0,8 1 0,7 2-1,9 5 0,6-1 0,6 1 0,3 1-1,0-2 1,-1 2-1,-1-3 0,-9 0 0,-6-1 0,-12-1 0,-8 1 0,-10-1 0,-8-1 1,-8-1-1,-7-1 0,-7-4 1,-5-1 0,-6-6 0,-2-1 1,-6 1 1,-2-1 0,-9 1 0,-2 1-1,-6 2 2,-1 1-2,-1 1 0,2 2-1,3-5-1,4-2 1,6-1-1,8-3 1,7-3 0,7-1-1,5-4 1,11-2 1,-11 3-1,11-3 0,0 0-2,0 0 0,0 0-4,-9-10-6,9 10-12,-25 0-1,-1 3-3,-15-3 2</inkml:trace>
  <inkml:trace contextRef="#ctx0" brushRef="#br0" timeOffset="91872">524 1464 2,'0'0'4,"12"14"0,-8-5-1,2 3 2,2 2 0,2 1 2,3 3 1,6 3 1,7 0 0,3 0-1,7 2-1,4 2 0,2 2-2,4 0 0,-2 1-2,-3-3 0,-4 1-1,-4-3-1,-7-1 1,-4-5 0,-4-1-1,-6-5 0,-3-1 1,-9-10-1,10 12 0,-10-12 0,0 0 0,0 0 0,4 11 1,-4-11-1,0 0 0,0 0 0,0 0 0,-4 10 0,4-10 0,0 0-1,-6 10 1,6-10-1,0 0 1,-10 11-1,10-11 1,0 0-1,-12 10 1,12-10 0,-20 11 0,2 1 1,-3-3-2,-6 9 2,-6 3-2,-4 1 1,-2 2 0,-2 0 0,2 1-1,3-6 0,6 4 0,4-10 1,6-2 0,5-4 0,15-7 0,-16 8 2,16-8-1,0 0 1,0 0 0,0 0 0,0 0-1,0 0 0,0 0-1,0 0-3,0 0-5,0 0-16,0 0-1,2-13-3,-5-3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9:40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452 90 4,'0'0'8,"0"0"-1,0 0-4,26-43 0,-26 43 2,0 0-1,0 0 0,0 0 1,0 0 0,0 0 1,0 0-2,0 0 0,0 0-2,0 0 0,-49-11-1,49 11 0,0 0 0,-54 15-1,54-15 1,-56 26 0,56-26-1,-69 40 1,69-40-1,-79 57 0,39-20 1,2 5-2,6 1 1,5 1 0,7 0 0,8 2 0,9-5 1,10 0-1,9-3 1,9-5 0,6-1 0,8-5 1,8-3-1,8-8 1,2-3-1,5-7 0,-1-8 2,-1-6-2,-3-7 0,-6 0 0,-11-5 1,-10 3 0,-11-3-1,-12 4 0,-13-1 0,-10 6-1,-12 0 1,-5 3-1,-6 4-1,-6 0 2,-3 4-1,1 1 0,3 2 1,4 2-1,6 0 0,5 0-1,10 0-3,10-3-4,9-2-7,22-1-3,8-6 2,13-3-2</inkml:trace>
  <inkml:trace contextRef="#ctx0" brushRef="#br0" timeOffset="651">1047 584 17,'0'0'15,"-10"2"1,10-2-1,-11-11-2,4-2-1,3 1-4,-4-4-1,6 0-3,1-3-1,3-1-1,4-1-1,5 1 0,5 4-1,4 0 0,5 3 0,4 3 0,4 2-1,0 6 1,0 4-1,-4 2 0,-3 4 0,-7 1 0,-4 4 0,-7 0 0,-9 5 1,-5 1 0,-6 0 1,-5 3 0,-5-1 0,0-2 0,-4-2 1,1-1-1,0-7 1,1 1-1,2-6 0,2-4 1,0-2-1,4-3 0,-1-2-1,2-4-4,7-2-4,3-7-5,11-1-5,5-1-2,9-2 0,7-3-1</inkml:trace>
  <inkml:trace contextRef="#ctx0" brushRef="#br0" timeOffset="1152">1451 309 13,'5'11'10,"-5"-11"0,15 17 1,-3-5-1,-1 1-2,2 1-2,-1-1-1,0 2 0,-1 0-2,1 5 1,1 4-2,-3-2 0,2 2-1,0 0 0,-3-2 0,-1-4 1,-2 1-1,-3-4 1,-10-4 0,-2-2 1,-9-4-1,-4-1 0,-7 0 1,-2-2-1,-3-5 0,4 1-1,3-5 1,8 0-2,10-4 1,10 2-1,9-3 0,9 1 0,7 0 0,4 0 0,6 0-1,-1 0-3,3 1-3,-3-3-6,2 1-6,-4-4-1,1-4 1,-3-3 0</inkml:trace>
  <inkml:trace contextRef="#ctx0" brushRef="#br0" timeOffset="1703">1925 0 3,'0'0'8,"0"0"1,0 0-5,47 27 0,-47-27 0,0 0 3,17 55 1,-17-55 1,9 61 0,-3-24-1,-4 6 1,4 3 0,-4 6-3,4-2-1,-3 0-2,3-4 0,-4-4-1,1-8-1,-2-4 0,-1-5-4,1-4-7,-5-3-10,1-5 1,3-13-1,-17 0-1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16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541 10 21,'0'0'19,"0"0"0,0 0 0,0 0-2,0 0-4,0 0-2,0 0-3,0 0-2,0 0-3,-55-10 0,55 10-2,-50-6 0,50 6 0,-68 8 0,20 0 0,4-1 0,-1 7 0,2 3 0,43-17 0,-72 37-1,72-37 0,-47 29 0,47-29-1,0 0 1,0 0-1,12 52 1,-12-52-1,54 23 1,-54-23 0,73 26 0,-73-26-1,80 30 0,-40-11 0,-9-1 0,-3 5 0,-8-3 0,-6 1 0,-5 0 0,-8 1 1,-6 0 1,-7 0-1,-7 3 1,-6-3 0,-7 3 1,-9-2-1,0-2 1,-5-3-1,0-3 0,1-5 0,5-3 0,6-1-4,3-6-6,17-2-13,1-3-2,13 5 0,7-13-1</inkml:trace>
  <inkml:trace contextRef="#ctx0" brushRef="#br0" timeOffset="701">624 536 19,'11'-15'15,"3"-3"0,3-6-2,5-1-4,-4-7 0,-18 32-1,49-62-2,-49 62-1,53-60 1,-53 60 0,40-42 0,-40 42 0,0 0-1,0 0-1,0 0-2,0 0-1,0 0-1,40-58 0,-40 72 0,0 5-1,0 1 0,0 1 1,-1 8-1,1 6 1,-2 1 0,0 46-1,-1-46 1,-8-6 0,-2 6 0,3-4 0,-2-4 0,1-4 0,-3-1 0,0-2 1,-3-4-1,6-1 1,-4-6-1,-5 0 1,-4-5 0,-5-3 0,-2-3 0,-2-1-1,-1 0 1,3-1-1,1 0 0,5-1 0,5 4-1,5 1 1,15-1 0,0 0-1,0 0 1,17 12 0,10-10 0,3 1 1,4 0 0,3-1 0,-2-3 0,1 1 0,-5-1 0,-5 2 0,-2 2 0,-2-2 0,-3-1 0,-1 1 0,-4 1 0,0 0 1,-4-3 0,0 2 0,-10-1 0,0 0 0,0 0 0,0 0-1,0 0-1,0 0 0,0 0 0,0 0 0,0 0-1,0 0 1,10 4 0,-10-4-1,11-3 1,-11 3 0,20-5 0,-8 1 0,4 2 0,1-2-1,1 3-1,0 0-1,2 3-2,-4-2-2,6 4-4,-7-4-4,5 7-6,-8-5-4,4 2 3,-7-4 0</inkml:trace>
  <inkml:trace contextRef="#ctx0" brushRef="#br0" timeOffset="1913">651 440 15,'0'0'14,"-2"-12"0,3 2-2,4-1-2,0-6-1,-5 17-1,0 0 0,44-57-2,-44 57 1,51-48-2,-51 48 0,62-53-1,-62 53-1,64-55 0,-64 55 0,51-49 0,-51 49-1,0 0 1,44-53-1,-44 53 0,0 0-1,0 0 0,0 0 0,0 0-1,0 0 0,0 0 0,0 0-1,0 0 1,0 0 0,0 0-1,0 0 1,-15 57 0,15-57-1,-9 46 1,5-14 0,2 7-1,-1 5 1,-2 4 0,0 2-1,-2 1 2,-3 5-2,-1-7 1,-8-4 0,2-6 0,-1-6 0,1-7 0,0-4 0,3-5 1,1-6-1,1-4 1,12-7 0,-14 1-1,3-6 1,-2-2 0,-1-3 0,-2-1-1,-4-1 0,-1 4 1,-2 1-2,0 4 1,3 1-1,1 2 1,4 1-1,4 2 0,11-3 1,0 0 0,0 0 0,27 3 1,-2-5-1,6 0 1,7 2 1,6 1-1,1 0-1,2 4 1,1 2-1,-4 1 0,-1 1 0,-3 0 1,-5 0-1,-6-3 1,-4-1 0,-4-2 1,-8-3 0,-1 1 0,-12-1 0,15-2 0,-15 2 0,0 0-1,9-4 0,-9 4-1,0 0 0,0 0 0,0 0-1,0 0 0,0 0-5,0 0-14,0 0-5,0 0-2,-7-13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2C09F3C-7DA2-4AF9-8DB8-427663C22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7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0CA38-E198-4F9C-A565-BDB20A3912E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DE0FE-3209-4630-84BC-78555AF0467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Do not need to worry about negative interactions between subplans</a:t>
            </a:r>
          </a:p>
          <a:p>
            <a:pPr eaLnBrk="1" hangingPunct="1"/>
            <a:r>
              <a:rPr lang="en-US" smtClean="0"/>
              <a:t>We need to actually run the planner on the simplified problem</a:t>
            </a:r>
          </a:p>
          <a:p>
            <a:pPr eaLnBrk="1" hangingPunct="1"/>
            <a:r>
              <a:rPr lang="en-US" smtClean="0"/>
              <a:t>(remember the 1,2,3,4,problem for the 8-puzzle)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BB55E-4461-44C9-A67C-87FD669733A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60BDA-9BA6-4433-AD09-EB377AE56E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7FE32-0BC9-4FAB-BB2B-AA77D53EB2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don't have to worry about searching forwards</a:t>
            </a:r>
          </a:p>
          <a:p>
            <a:pPr eaLnBrk="1" hangingPunct="1"/>
            <a:r>
              <a:rPr lang="en-US" smtClean="0"/>
              <a:t>Particularly effective in domains for which we can get a reliable estimate of k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STanford Research Institute Problem Solver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7F16B-8760-48BA-874A-2E70518E59F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don't have to worry about searching forwards</a:t>
            </a:r>
          </a:p>
          <a:p>
            <a:pPr eaLnBrk="1" hangingPunct="1"/>
            <a:r>
              <a:rPr lang="en-US" smtClean="0"/>
              <a:t>Particularly effective in domains for which we can get a reliable estimate of k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1A367-BA2B-4FDB-BE01-0D796B74ADA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Do you see why CSP planning doesn't have to search forwards?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D29AC-7C0C-4F37-9573-F0D66B75307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1F9BA-D116-47A6-8279-4CF5CF2A2FC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83BB7-931C-4686-B9E6-624CBB5E2A2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this includes both causal and frame axioms</a:t>
            </a:r>
          </a:p>
          <a:p>
            <a:pPr lvl="2" eaLnBrk="1" hangingPunct="1"/>
            <a:r>
              <a:rPr lang="en-US" smtClean="0"/>
              <a:t>basically, it goes back to the feature-centric representation the</a:t>
            </a:r>
          </a:p>
          <a:p>
            <a:pPr lvl="2" eaLnBrk="1" hangingPunct="1"/>
            <a:r>
              <a:rPr lang="en-US" smtClean="0"/>
              <a:t>   book discusses before STRIPS</a:t>
            </a:r>
          </a:p>
          <a:p>
            <a:pPr lvl="2" eaLnBrk="1" hangingPunct="1"/>
            <a:r>
              <a:rPr lang="en-US" smtClean="0"/>
              <a:t>of course, solving the problem this way doesn't mean we can't</a:t>
            </a:r>
          </a:p>
          <a:p>
            <a:pPr lvl="2" eaLnBrk="1" hangingPunct="1"/>
            <a:r>
              <a:rPr lang="en-US" smtClean="0"/>
              <a:t>   encode the problem using STRIPS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48E29-6609-4FAD-A4DD-AF4626F88D3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3" eaLnBrk="1" hangingPunct="1"/>
            <a:r>
              <a:rPr lang="en-US" sz="1400" smtClean="0"/>
              <a:t>when the order between several actions doesn't matter, this is a good thing</a:t>
            </a:r>
          </a:p>
          <a:p>
            <a:pPr algn="ctr" eaLnBrk="1" hangingPunct="1"/>
            <a:r>
              <a:rPr lang="en-US" sz="900" smtClean="0"/>
              <a:t>T	F</a:t>
            </a:r>
          </a:p>
          <a:p>
            <a:pPr algn="ctr" eaLnBrk="1" hangingPunct="1"/>
            <a:r>
              <a:rPr lang="en-US" sz="900" smtClean="0"/>
              <a:t>F	T</a:t>
            </a:r>
          </a:p>
          <a:p>
            <a:pPr algn="ctr" eaLnBrk="1" hangingPunct="1"/>
            <a:r>
              <a:rPr lang="en-US" sz="900" smtClean="0"/>
              <a:t>F	F</a:t>
            </a:r>
          </a:p>
          <a:p>
            <a:pPr lvl="3" eaLnBrk="1" hangingPunct="1"/>
            <a:r>
              <a:rPr lang="en-US" sz="1600" smtClean="0"/>
              <a:t>note that without these constraints, there's nothing to stop the planner from deciding to take several actions simultaneously</a:t>
            </a:r>
          </a:p>
          <a:p>
            <a:pPr algn="ctr" eaLnBrk="1" hangingPunct="1"/>
            <a:endParaRPr lang="en-US" sz="9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327DE-BDB4-4BF2-8762-50E182D92C2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4FBB8-A953-45AB-8815-D1A65F7D7EC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Charge 100% 80% ….</a:t>
            </a:r>
          </a:p>
          <a:p>
            <a:pPr eaLnBrk="1" hangingPunct="1"/>
            <a:r>
              <a:rPr lang="en-US" smtClean="0"/>
              <a:t>Distance recharger 1 2 3 4 5</a:t>
            </a:r>
          </a:p>
          <a:p>
            <a:pPr eaLnBrk="1" hangingPunct="1"/>
            <a:r>
              <a:rPr lang="en-US" smtClean="0"/>
              <a:t>Charge – 20% distance &gt;= 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E7998-1A04-47E1-8733-F18C0A0CA139}" type="slidenum">
              <a:rPr lang="en-US"/>
              <a:pPr/>
              <a:t>21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7967A-C5AE-4613-A17F-942A5CE24151}" type="slidenum">
              <a:rPr lang="en-US"/>
              <a:pPr/>
              <a:t>22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1ACE5-6B61-4F72-94D8-6D8F761B0D8C}" type="slidenum">
              <a:rPr lang="en-US"/>
              <a:pPr/>
              <a:t>23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D7F9C-43B2-4453-8D8D-1041DA50D65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But </a:t>
            </a:r>
            <a:r>
              <a:rPr lang="en-US" dirty="0" smtClean="0">
                <a:latin typeface="Arial Unicode MS" pitchFamily="34" charset="-128"/>
              </a:rPr>
              <a:t>remember that this representation is done for a fixed number of steps (the horizon</a:t>
            </a:r>
            <a:r>
              <a:rPr lang="en-US" dirty="0" smtClean="0">
                <a:latin typeface="Arial Unicode MS" pitchFamily="34" charset="-128"/>
              </a:rPr>
              <a:t>)</a:t>
            </a:r>
          </a:p>
          <a:p>
            <a:pPr eaLnBrk="1" hangingPunct="1"/>
            <a:r>
              <a:rPr lang="en-US" sz="1200" dirty="0" smtClean="0">
                <a:solidFill>
                  <a:srgbClr val="FF0000"/>
                </a:solidFill>
                <a:latin typeface="Arial Unicode MS" pitchFamily="34" charset="-128"/>
              </a:rPr>
              <a:t>(NO! </a:t>
            </a:r>
            <a:r>
              <a:rPr lang="en-US" sz="1200" b="1" dirty="0" smtClean="0">
                <a:solidFill>
                  <a:srgbClr val="FF0000"/>
                </a:solidFill>
                <a:latin typeface="Arial Unicode MS" pitchFamily="34" charset="-128"/>
              </a:rPr>
              <a:t>stochastic local search</a:t>
            </a:r>
            <a:r>
              <a:rPr lang="en-US" sz="1200" dirty="0" smtClean="0">
                <a:solidFill>
                  <a:srgbClr val="FF0000"/>
                </a:solidFill>
                <a:latin typeface="Arial Unicode MS" pitchFamily="34" charset="-128"/>
              </a:rPr>
              <a:t>! – cannot tell sol does not exist)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1EDAE-79BD-4DCF-9B35-13241150CD0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But remember that this representation is done for a fixed number of steps (the horizon)</a:t>
            </a: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98A87-682D-4C51-B7B3-09AF3E23B34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DBCB6-C90A-4110-90C3-CF65DCBE289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39F70-2B7C-48BD-A4E9-B67BB472FB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13936-F947-4E80-830B-7CA4DED30D0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B721E-23FA-482F-95BF-9D834785D96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509E7-6F75-4E9C-8B71-88A3E337535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Two simplifications. To let you know about the basic issues involved in developing heuristics</a:t>
            </a:r>
          </a:p>
          <a:p>
            <a:pPr eaLnBrk="1" hangingPunct="1"/>
            <a:r>
              <a:rPr lang="en-US" dirty="0" smtClean="0"/>
              <a:t>For planning while keeping the explanation manageable</a:t>
            </a:r>
          </a:p>
          <a:p>
            <a:pPr eaLnBrk="1" hangingPunct="1"/>
            <a:r>
              <a:rPr lang="en-US" dirty="0" smtClean="0"/>
              <a:t>Goals and preconditions can only be positive literals. </a:t>
            </a:r>
          </a:p>
          <a:p>
            <a:pPr eaLnBrk="1" hangingPunct="1"/>
            <a:r>
              <a:rPr lang="en-US" dirty="0" smtClean="0"/>
              <a:t>(Many problems are written with this convention. For problems that aren’t replace every negative literal in a goal or a </a:t>
            </a:r>
            <a:r>
              <a:rPr lang="en-US" dirty="0" err="1" smtClean="0"/>
              <a:t>precond</a:t>
            </a:r>
            <a:r>
              <a:rPr lang="en-US" dirty="0" smtClean="0"/>
              <a:t>. With a new positive one. From R&amp;N 2010)</a:t>
            </a:r>
          </a:p>
          <a:p>
            <a:pPr eaLnBrk="1" hangingPunct="1"/>
            <a:r>
              <a:rPr lang="en-US" dirty="0" smtClean="0"/>
              <a:t>So a negative effect can only</a:t>
            </a:r>
          </a:p>
          <a:p>
            <a:pPr eaLnBrk="1" hangingPunct="1"/>
            <a:r>
              <a:rPr lang="en-US" dirty="0" smtClean="0"/>
              <a:t>make it harder to achieve a goal (or a precondition to an action that achieves the goal). Therefore,</a:t>
            </a:r>
          </a:p>
          <a:p>
            <a:pPr eaLnBrk="1" hangingPunct="1"/>
            <a:r>
              <a:rPr lang="en-US" dirty="0" smtClean="0"/>
              <a:t>eliminating all negative effects only makes a problem easier.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Identify relaxed version of the problem (remove some restrictions)</a:t>
            </a:r>
          </a:p>
          <a:p>
            <a:pPr eaLnBrk="1" hangingPunct="1"/>
            <a:r>
              <a:rPr lang="en-US" dirty="0" smtClean="0"/>
              <a:t>Solution cost for a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eaLnBrk="1" hangingPunct="1"/>
            <a:r>
              <a:rPr lang="en-US" dirty="0" smtClean="0"/>
              <a:t>Solution for the problem is the sum of solutions for </a:t>
            </a:r>
            <a:r>
              <a:rPr lang="en-US" dirty="0" err="1" smtClean="0"/>
              <a:t>subproblems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4F583-CFBA-405F-BF65-F34EF083758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Because of a) and b) heuristic is inaccurate</a:t>
            </a:r>
          </a:p>
          <a:p>
            <a:pPr eaLnBrk="1" hangingPunct="1"/>
            <a:r>
              <a:rPr lang="en-US" smtClean="0"/>
              <a:t>Because of c heuristics is inadmissible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Identify relaxed version of the problem (remove some restrictions)</a:t>
            </a:r>
          </a:p>
          <a:p>
            <a:pPr eaLnBrk="1" hangingPunct="1"/>
            <a:r>
              <a:rPr lang="en-US" smtClean="0"/>
              <a:t>Solution cost for a subproblem</a:t>
            </a:r>
          </a:p>
          <a:p>
            <a:pPr eaLnBrk="1" hangingPunct="1"/>
            <a:r>
              <a:rPr lang="en-US" smtClean="0"/>
              <a:t>“cannot be achieved at all)</a:t>
            </a:r>
          </a:p>
          <a:p>
            <a:pPr eaLnBrk="1" hangingPunct="1"/>
            <a:r>
              <a:rPr lang="en-US" smtClean="0"/>
              <a:t>Inadmissible and (inaccurate for two reasons)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Precondition removal</a:t>
            </a:r>
          </a:p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4F583-CFBA-405F-BF65-F34EF083758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Because of a) and b) heuristic is inaccurate</a:t>
            </a:r>
          </a:p>
          <a:p>
            <a:pPr eaLnBrk="1" hangingPunct="1"/>
            <a:r>
              <a:rPr lang="en-US" smtClean="0"/>
              <a:t>Because of c heuristics is inadmissible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Identify relaxed version of the problem (remove some restrictions)</a:t>
            </a:r>
          </a:p>
          <a:p>
            <a:pPr eaLnBrk="1" hangingPunct="1"/>
            <a:r>
              <a:rPr lang="en-US" smtClean="0"/>
              <a:t>Solution cost for a subproblem</a:t>
            </a:r>
          </a:p>
          <a:p>
            <a:pPr eaLnBrk="1" hangingPunct="1"/>
            <a:r>
              <a:rPr lang="en-US" smtClean="0"/>
              <a:t>“cannot be achieved at all)</a:t>
            </a:r>
          </a:p>
          <a:p>
            <a:pPr eaLnBrk="1" hangingPunct="1"/>
            <a:r>
              <a:rPr lang="en-US" smtClean="0"/>
              <a:t>Inadmissible and (inaccurate for two reasons)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Precondition removal</a:t>
            </a:r>
          </a:p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9C876-6004-4866-8997-0233E8760FB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Because of a) and b) heuristic is inaccurate</a:t>
            </a:r>
          </a:p>
          <a:p>
            <a:pPr eaLnBrk="1" hangingPunct="1"/>
            <a:r>
              <a:rPr lang="en-US" smtClean="0"/>
              <a:t>Because of c heuristics is inadmissible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Identify relaxed version of the problem (remove some restrictions)</a:t>
            </a:r>
          </a:p>
          <a:p>
            <a:pPr eaLnBrk="1" hangingPunct="1"/>
            <a:r>
              <a:rPr lang="en-US" smtClean="0"/>
              <a:t>Solution cost for a subproblem</a:t>
            </a:r>
          </a:p>
          <a:p>
            <a:pPr eaLnBrk="1" hangingPunct="1"/>
            <a:r>
              <a:rPr lang="en-US" smtClean="0"/>
              <a:t>“cannot be achieved at all)</a:t>
            </a:r>
          </a:p>
          <a:p>
            <a:pPr eaLnBrk="1" hangingPunct="1"/>
            <a:r>
              <a:rPr lang="en-US" smtClean="0"/>
              <a:t>Inadmissible and (inaccurate for two reasons)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Precondition removal</a:t>
            </a:r>
          </a:p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B5BD562-A4A3-4096-A060-21E4BA8C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2064D1-6782-4415-91D6-366A7CB02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D8AFC4-E109-483C-B97F-967A717B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9CB465-2573-43DC-8C05-07E0119C1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C9C102-520C-45D1-8EE8-5713D3E4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D7D924-F470-4C91-AE9B-1116034D8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FF06F21-43EB-450D-BF0E-3ADC6BAAE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C997890-5F9D-4934-94D6-FFA9CD91F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416EC27-ABBD-4304-97C4-87C738B2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D6A991-BBC9-498A-8698-64843534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D6B43E4-49F8-4344-80BD-28F4A7CB6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D6B6CF8-8EC1-4497-87EF-80002606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B7E80-9FF9-4F39-AB13-B4FF9DC05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808DC38-D69C-4B60-AB7F-817D2D251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emf"/><Relationship Id="rId5" Type="http://schemas.openxmlformats.org/officeDocument/2006/relationships/customXml" Target="../ink/ink102.xm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customXml" Target="../ink/ink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emf"/><Relationship Id="rId18" Type="http://schemas.openxmlformats.org/officeDocument/2006/relationships/customXml" Target="../ink/ink112.xml"/><Relationship Id="rId26" Type="http://schemas.openxmlformats.org/officeDocument/2006/relationships/customXml" Target="../ink/ink116.xml"/><Relationship Id="rId39" Type="http://schemas.openxmlformats.org/officeDocument/2006/relationships/image" Target="../media/image84.emf"/><Relationship Id="rId21" Type="http://schemas.openxmlformats.org/officeDocument/2006/relationships/image" Target="../media/image75.emf"/><Relationship Id="rId34" Type="http://schemas.openxmlformats.org/officeDocument/2006/relationships/customXml" Target="../ink/ink120.xml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11.xml"/><Relationship Id="rId20" Type="http://schemas.openxmlformats.org/officeDocument/2006/relationships/customXml" Target="../ink/ink113.xml"/><Relationship Id="rId29" Type="http://schemas.openxmlformats.org/officeDocument/2006/relationships/image" Target="../media/image79.emf"/><Relationship Id="rId41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11" Type="http://schemas.openxmlformats.org/officeDocument/2006/relationships/image" Target="../media/image70.emf"/><Relationship Id="rId24" Type="http://schemas.openxmlformats.org/officeDocument/2006/relationships/customXml" Target="../ink/ink115.xml"/><Relationship Id="rId32" Type="http://schemas.openxmlformats.org/officeDocument/2006/relationships/customXml" Target="../ink/ink119.xml"/><Relationship Id="rId37" Type="http://schemas.openxmlformats.org/officeDocument/2006/relationships/image" Target="../media/image83.emf"/><Relationship Id="rId40" Type="http://schemas.openxmlformats.org/officeDocument/2006/relationships/customXml" Target="../ink/ink123.xml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28" Type="http://schemas.openxmlformats.org/officeDocument/2006/relationships/customXml" Target="../ink/ink117.xml"/><Relationship Id="rId36" Type="http://schemas.openxmlformats.org/officeDocument/2006/relationships/customXml" Target="../ink/ink121.xml"/><Relationship Id="rId10" Type="http://schemas.openxmlformats.org/officeDocument/2006/relationships/customXml" Target="../ink/ink108.xml"/><Relationship Id="rId19" Type="http://schemas.openxmlformats.org/officeDocument/2006/relationships/image" Target="../media/image74.emf"/><Relationship Id="rId31" Type="http://schemas.openxmlformats.org/officeDocument/2006/relationships/image" Target="../media/image80.emf"/><Relationship Id="rId4" Type="http://schemas.openxmlformats.org/officeDocument/2006/relationships/customXml" Target="../ink/ink105.xml"/><Relationship Id="rId9" Type="http://schemas.openxmlformats.org/officeDocument/2006/relationships/image" Target="../media/image69.emf"/><Relationship Id="rId14" Type="http://schemas.openxmlformats.org/officeDocument/2006/relationships/customXml" Target="../ink/ink110.xml"/><Relationship Id="rId22" Type="http://schemas.openxmlformats.org/officeDocument/2006/relationships/customXml" Target="../ink/ink114.xml"/><Relationship Id="rId27" Type="http://schemas.openxmlformats.org/officeDocument/2006/relationships/image" Target="../media/image78.emf"/><Relationship Id="rId30" Type="http://schemas.openxmlformats.org/officeDocument/2006/relationships/customXml" Target="../ink/ink118.xml"/><Relationship Id="rId35" Type="http://schemas.openxmlformats.org/officeDocument/2006/relationships/image" Target="../media/image82.emf"/><Relationship Id="rId8" Type="http://schemas.openxmlformats.org/officeDocument/2006/relationships/customXml" Target="../ink/ink107.xml"/><Relationship Id="rId3" Type="http://schemas.openxmlformats.org/officeDocument/2006/relationships/image" Target="../media/image66.png"/><Relationship Id="rId12" Type="http://schemas.openxmlformats.org/officeDocument/2006/relationships/customXml" Target="../ink/ink109.xml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33" Type="http://schemas.openxmlformats.org/officeDocument/2006/relationships/image" Target="../media/image81.emf"/><Relationship Id="rId38" Type="http://schemas.openxmlformats.org/officeDocument/2006/relationships/customXml" Target="../ink/ink1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6.xml"/><Relationship Id="rId13" Type="http://schemas.openxmlformats.org/officeDocument/2006/relationships/image" Target="../media/image90.emf"/><Relationship Id="rId3" Type="http://schemas.openxmlformats.org/officeDocument/2006/relationships/image" Target="../media/image66.png"/><Relationship Id="rId7" Type="http://schemas.openxmlformats.org/officeDocument/2006/relationships/image" Target="../media/image87.emf"/><Relationship Id="rId12" Type="http://schemas.openxmlformats.org/officeDocument/2006/relationships/customXml" Target="../ink/ink128.xml"/><Relationship Id="rId17" Type="http://schemas.openxmlformats.org/officeDocument/2006/relationships/image" Target="../media/image92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130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25.xml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5" Type="http://schemas.openxmlformats.org/officeDocument/2006/relationships/image" Target="../media/image91.emf"/><Relationship Id="rId10" Type="http://schemas.openxmlformats.org/officeDocument/2006/relationships/customXml" Target="../ink/ink127.xml"/><Relationship Id="rId4" Type="http://schemas.openxmlformats.org/officeDocument/2006/relationships/customXml" Target="../ink/ink124.xml"/><Relationship Id="rId9" Type="http://schemas.openxmlformats.org/officeDocument/2006/relationships/image" Target="../media/image88.emf"/><Relationship Id="rId14" Type="http://schemas.openxmlformats.org/officeDocument/2006/relationships/customXml" Target="../ink/ink1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3.xml"/><Relationship Id="rId3" Type="http://schemas.openxmlformats.org/officeDocument/2006/relationships/image" Target="../media/image66.png"/><Relationship Id="rId7" Type="http://schemas.openxmlformats.org/officeDocument/2006/relationships/image" Target="../media/image9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32.xml"/><Relationship Id="rId5" Type="http://schemas.openxmlformats.org/officeDocument/2006/relationships/image" Target="../media/image93.emf"/><Relationship Id="rId4" Type="http://schemas.openxmlformats.org/officeDocument/2006/relationships/customXml" Target="../ink/ink131.xml"/><Relationship Id="rId9" Type="http://schemas.openxmlformats.org/officeDocument/2006/relationships/image" Target="../media/image9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.xml"/><Relationship Id="rId13" Type="http://schemas.openxmlformats.org/officeDocument/2006/relationships/image" Target="../media/image100.emf"/><Relationship Id="rId18" Type="http://schemas.openxmlformats.org/officeDocument/2006/relationships/customXml" Target="../ink/ink141.xml"/><Relationship Id="rId3" Type="http://schemas.openxmlformats.org/officeDocument/2006/relationships/image" Target="../media/image66.png"/><Relationship Id="rId21" Type="http://schemas.openxmlformats.org/officeDocument/2006/relationships/image" Target="../media/image104.emf"/><Relationship Id="rId7" Type="http://schemas.openxmlformats.org/officeDocument/2006/relationships/image" Target="../media/image97.emf"/><Relationship Id="rId12" Type="http://schemas.openxmlformats.org/officeDocument/2006/relationships/customXml" Target="../ink/ink138.xml"/><Relationship Id="rId17" Type="http://schemas.openxmlformats.org/officeDocument/2006/relationships/image" Target="../media/image102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140.xml"/><Relationship Id="rId20" Type="http://schemas.openxmlformats.org/officeDocument/2006/relationships/customXml" Target="../ink/ink14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35.xml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5" Type="http://schemas.openxmlformats.org/officeDocument/2006/relationships/image" Target="../media/image101.emf"/><Relationship Id="rId10" Type="http://schemas.openxmlformats.org/officeDocument/2006/relationships/customXml" Target="../ink/ink137.xml"/><Relationship Id="rId19" Type="http://schemas.openxmlformats.org/officeDocument/2006/relationships/image" Target="../media/image103.emf"/><Relationship Id="rId4" Type="http://schemas.openxmlformats.org/officeDocument/2006/relationships/customXml" Target="../ink/ink134.xml"/><Relationship Id="rId9" Type="http://schemas.openxmlformats.org/officeDocument/2006/relationships/image" Target="../media/image98.emf"/><Relationship Id="rId14" Type="http://schemas.openxmlformats.org/officeDocument/2006/relationships/customXml" Target="../ink/ink1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.emf"/><Relationship Id="rId4" Type="http://schemas.openxmlformats.org/officeDocument/2006/relationships/customXml" Target="../ink/ink1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.xml"/><Relationship Id="rId13" Type="http://schemas.openxmlformats.org/officeDocument/2006/relationships/image" Target="../media/image110.emf"/><Relationship Id="rId3" Type="http://schemas.openxmlformats.org/officeDocument/2006/relationships/image" Target="../media/image66.png"/><Relationship Id="rId7" Type="http://schemas.openxmlformats.org/officeDocument/2006/relationships/image" Target="../media/image107.emf"/><Relationship Id="rId12" Type="http://schemas.openxmlformats.org/officeDocument/2006/relationships/customXml" Target="../ink/ink14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45.xml"/><Relationship Id="rId11" Type="http://schemas.openxmlformats.org/officeDocument/2006/relationships/image" Target="../media/image109.emf"/><Relationship Id="rId5" Type="http://schemas.openxmlformats.org/officeDocument/2006/relationships/image" Target="../media/image106.emf"/><Relationship Id="rId10" Type="http://schemas.openxmlformats.org/officeDocument/2006/relationships/customXml" Target="../ink/ink147.xml"/><Relationship Id="rId4" Type="http://schemas.openxmlformats.org/officeDocument/2006/relationships/customXml" Target="../ink/ink144.xml"/><Relationship Id="rId9" Type="http://schemas.openxmlformats.org/officeDocument/2006/relationships/image" Target="../media/image108.emf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1.xml"/><Relationship Id="rId21" Type="http://schemas.openxmlformats.org/officeDocument/2006/relationships/image" Target="../media/image120.emf"/><Relationship Id="rId42" Type="http://schemas.openxmlformats.org/officeDocument/2006/relationships/customXml" Target="../ink/ink169.xml"/><Relationship Id="rId47" Type="http://schemas.openxmlformats.org/officeDocument/2006/relationships/image" Target="../media/image133.emf"/><Relationship Id="rId63" Type="http://schemas.openxmlformats.org/officeDocument/2006/relationships/image" Target="../media/image141.emf"/><Relationship Id="rId68" Type="http://schemas.openxmlformats.org/officeDocument/2006/relationships/customXml" Target="../ink/ink182.xml"/><Relationship Id="rId16" Type="http://schemas.openxmlformats.org/officeDocument/2006/relationships/customXml" Target="../ink/ink156.xml"/><Relationship Id="rId11" Type="http://schemas.openxmlformats.org/officeDocument/2006/relationships/image" Target="../media/image115.emf"/><Relationship Id="rId24" Type="http://schemas.openxmlformats.org/officeDocument/2006/relationships/customXml" Target="../ink/ink160.xml"/><Relationship Id="rId32" Type="http://schemas.openxmlformats.org/officeDocument/2006/relationships/customXml" Target="../ink/ink164.xml"/><Relationship Id="rId37" Type="http://schemas.openxmlformats.org/officeDocument/2006/relationships/image" Target="../media/image128.emf"/><Relationship Id="rId40" Type="http://schemas.openxmlformats.org/officeDocument/2006/relationships/customXml" Target="../ink/ink168.xml"/><Relationship Id="rId45" Type="http://schemas.openxmlformats.org/officeDocument/2006/relationships/image" Target="../media/image132.emf"/><Relationship Id="rId53" Type="http://schemas.openxmlformats.org/officeDocument/2006/relationships/image" Target="../media/image136.emf"/><Relationship Id="rId58" Type="http://schemas.openxmlformats.org/officeDocument/2006/relationships/customXml" Target="../ink/ink177.xml"/><Relationship Id="rId66" Type="http://schemas.openxmlformats.org/officeDocument/2006/relationships/customXml" Target="../ink/ink181.xml"/><Relationship Id="rId74" Type="http://schemas.openxmlformats.org/officeDocument/2006/relationships/customXml" Target="../ink/ink185.xml"/><Relationship Id="rId79" Type="http://schemas.openxmlformats.org/officeDocument/2006/relationships/image" Target="../media/image149.emf"/><Relationship Id="rId5" Type="http://schemas.openxmlformats.org/officeDocument/2006/relationships/image" Target="../media/image112.emf"/><Relationship Id="rId61" Type="http://schemas.openxmlformats.org/officeDocument/2006/relationships/image" Target="../media/image140.emf"/><Relationship Id="rId19" Type="http://schemas.openxmlformats.org/officeDocument/2006/relationships/image" Target="../media/image119.emf"/><Relationship Id="rId14" Type="http://schemas.openxmlformats.org/officeDocument/2006/relationships/customXml" Target="../ink/ink155.xml"/><Relationship Id="rId22" Type="http://schemas.openxmlformats.org/officeDocument/2006/relationships/customXml" Target="../ink/ink159.xml"/><Relationship Id="rId27" Type="http://schemas.openxmlformats.org/officeDocument/2006/relationships/image" Target="../media/image123.emf"/><Relationship Id="rId30" Type="http://schemas.openxmlformats.org/officeDocument/2006/relationships/customXml" Target="../ink/ink163.xml"/><Relationship Id="rId35" Type="http://schemas.openxmlformats.org/officeDocument/2006/relationships/image" Target="../media/image127.emf"/><Relationship Id="rId43" Type="http://schemas.openxmlformats.org/officeDocument/2006/relationships/image" Target="../media/image131.emf"/><Relationship Id="rId48" Type="http://schemas.openxmlformats.org/officeDocument/2006/relationships/customXml" Target="../ink/ink172.xml"/><Relationship Id="rId56" Type="http://schemas.openxmlformats.org/officeDocument/2006/relationships/customXml" Target="../ink/ink176.xml"/><Relationship Id="rId64" Type="http://schemas.openxmlformats.org/officeDocument/2006/relationships/customXml" Target="../ink/ink180.xml"/><Relationship Id="rId69" Type="http://schemas.openxmlformats.org/officeDocument/2006/relationships/image" Target="../media/image144.emf"/><Relationship Id="rId77" Type="http://schemas.openxmlformats.org/officeDocument/2006/relationships/image" Target="../media/image148.emf"/><Relationship Id="rId8" Type="http://schemas.openxmlformats.org/officeDocument/2006/relationships/customXml" Target="../ink/ink152.xml"/><Relationship Id="rId51" Type="http://schemas.openxmlformats.org/officeDocument/2006/relationships/image" Target="../media/image135.emf"/><Relationship Id="rId72" Type="http://schemas.openxmlformats.org/officeDocument/2006/relationships/customXml" Target="../ink/ink184.xml"/><Relationship Id="rId3" Type="http://schemas.openxmlformats.org/officeDocument/2006/relationships/image" Target="../media/image111.emf"/><Relationship Id="rId12" Type="http://schemas.openxmlformats.org/officeDocument/2006/relationships/customXml" Target="../ink/ink154.xml"/><Relationship Id="rId17" Type="http://schemas.openxmlformats.org/officeDocument/2006/relationships/image" Target="../media/image118.emf"/><Relationship Id="rId25" Type="http://schemas.openxmlformats.org/officeDocument/2006/relationships/image" Target="../media/image122.emf"/><Relationship Id="rId33" Type="http://schemas.openxmlformats.org/officeDocument/2006/relationships/image" Target="../media/image126.emf"/><Relationship Id="rId38" Type="http://schemas.openxmlformats.org/officeDocument/2006/relationships/customXml" Target="../ink/ink167.xml"/><Relationship Id="rId46" Type="http://schemas.openxmlformats.org/officeDocument/2006/relationships/customXml" Target="../ink/ink171.xml"/><Relationship Id="rId59" Type="http://schemas.openxmlformats.org/officeDocument/2006/relationships/image" Target="../media/image139.emf"/><Relationship Id="rId67" Type="http://schemas.openxmlformats.org/officeDocument/2006/relationships/image" Target="../media/image143.emf"/><Relationship Id="rId20" Type="http://schemas.openxmlformats.org/officeDocument/2006/relationships/customXml" Target="../ink/ink158.xml"/><Relationship Id="rId41" Type="http://schemas.openxmlformats.org/officeDocument/2006/relationships/image" Target="../media/image130.emf"/><Relationship Id="rId54" Type="http://schemas.openxmlformats.org/officeDocument/2006/relationships/customXml" Target="../ink/ink175.xml"/><Relationship Id="rId62" Type="http://schemas.openxmlformats.org/officeDocument/2006/relationships/customXml" Target="../ink/ink179.xml"/><Relationship Id="rId70" Type="http://schemas.openxmlformats.org/officeDocument/2006/relationships/customXml" Target="../ink/ink183.xml"/><Relationship Id="rId75" Type="http://schemas.openxmlformats.org/officeDocument/2006/relationships/image" Target="../media/image147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51.xml"/><Relationship Id="rId15" Type="http://schemas.openxmlformats.org/officeDocument/2006/relationships/image" Target="../media/image117.emf"/><Relationship Id="rId23" Type="http://schemas.openxmlformats.org/officeDocument/2006/relationships/image" Target="../media/image121.emf"/><Relationship Id="rId28" Type="http://schemas.openxmlformats.org/officeDocument/2006/relationships/customXml" Target="../ink/ink162.xml"/><Relationship Id="rId36" Type="http://schemas.openxmlformats.org/officeDocument/2006/relationships/customXml" Target="../ink/ink166.xml"/><Relationship Id="rId49" Type="http://schemas.openxmlformats.org/officeDocument/2006/relationships/image" Target="../media/image134.emf"/><Relationship Id="rId57" Type="http://schemas.openxmlformats.org/officeDocument/2006/relationships/image" Target="../media/image138.emf"/><Relationship Id="rId10" Type="http://schemas.openxmlformats.org/officeDocument/2006/relationships/customXml" Target="../ink/ink153.xml"/><Relationship Id="rId31" Type="http://schemas.openxmlformats.org/officeDocument/2006/relationships/image" Target="../media/image125.emf"/><Relationship Id="rId44" Type="http://schemas.openxmlformats.org/officeDocument/2006/relationships/customXml" Target="../ink/ink170.xml"/><Relationship Id="rId52" Type="http://schemas.openxmlformats.org/officeDocument/2006/relationships/customXml" Target="../ink/ink174.xml"/><Relationship Id="rId60" Type="http://schemas.openxmlformats.org/officeDocument/2006/relationships/customXml" Target="../ink/ink178.xml"/><Relationship Id="rId65" Type="http://schemas.openxmlformats.org/officeDocument/2006/relationships/image" Target="../media/image142.emf"/><Relationship Id="rId73" Type="http://schemas.openxmlformats.org/officeDocument/2006/relationships/image" Target="../media/image146.emf"/><Relationship Id="rId78" Type="http://schemas.openxmlformats.org/officeDocument/2006/relationships/customXml" Target="../ink/ink187.xml"/><Relationship Id="rId4" Type="http://schemas.openxmlformats.org/officeDocument/2006/relationships/customXml" Target="../ink/ink150.xml"/><Relationship Id="rId9" Type="http://schemas.openxmlformats.org/officeDocument/2006/relationships/image" Target="../media/image114.emf"/><Relationship Id="rId13" Type="http://schemas.openxmlformats.org/officeDocument/2006/relationships/image" Target="../media/image116.emf"/><Relationship Id="rId18" Type="http://schemas.openxmlformats.org/officeDocument/2006/relationships/customXml" Target="../ink/ink157.xml"/><Relationship Id="rId39" Type="http://schemas.openxmlformats.org/officeDocument/2006/relationships/image" Target="../media/image129.emf"/><Relationship Id="rId34" Type="http://schemas.openxmlformats.org/officeDocument/2006/relationships/customXml" Target="../ink/ink165.xml"/><Relationship Id="rId50" Type="http://schemas.openxmlformats.org/officeDocument/2006/relationships/customXml" Target="../ink/ink173.xml"/><Relationship Id="rId55" Type="http://schemas.openxmlformats.org/officeDocument/2006/relationships/image" Target="../media/image137.emf"/><Relationship Id="rId76" Type="http://schemas.openxmlformats.org/officeDocument/2006/relationships/customXml" Target="../ink/ink186.xml"/><Relationship Id="rId7" Type="http://schemas.openxmlformats.org/officeDocument/2006/relationships/image" Target="../media/image113.emf"/><Relationship Id="rId71" Type="http://schemas.openxmlformats.org/officeDocument/2006/relationships/image" Target="../media/image145.emf"/><Relationship Id="rId2" Type="http://schemas.openxmlformats.org/officeDocument/2006/relationships/customXml" Target="../ink/ink149.xml"/><Relationship Id="rId29" Type="http://schemas.openxmlformats.org/officeDocument/2006/relationships/image" Target="../media/image1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emf"/><Relationship Id="rId5" Type="http://schemas.openxmlformats.org/officeDocument/2006/relationships/customXml" Target="../ink/ink189.xml"/><Relationship Id="rId4" Type="http://schemas.openxmlformats.org/officeDocument/2006/relationships/image" Target="../media/image10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96.xml"/><Relationship Id="rId18" Type="http://schemas.openxmlformats.org/officeDocument/2006/relationships/image" Target="../media/image155.emf"/><Relationship Id="rId26" Type="http://schemas.openxmlformats.org/officeDocument/2006/relationships/image" Target="../media/image159.emf"/><Relationship Id="rId3" Type="http://schemas.openxmlformats.org/officeDocument/2006/relationships/customXml" Target="../ink/ink191.xml"/><Relationship Id="rId21" Type="http://schemas.openxmlformats.org/officeDocument/2006/relationships/customXml" Target="../ink/ink200.xml"/><Relationship Id="rId7" Type="http://schemas.openxmlformats.org/officeDocument/2006/relationships/customXml" Target="../ink/ink193.xml"/><Relationship Id="rId12" Type="http://schemas.openxmlformats.org/officeDocument/2006/relationships/image" Target="../media/image5.emf"/><Relationship Id="rId17" Type="http://schemas.openxmlformats.org/officeDocument/2006/relationships/customXml" Target="../ink/ink198.xml"/><Relationship Id="rId25" Type="http://schemas.openxmlformats.org/officeDocument/2006/relationships/customXml" Target="../ink/ink202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54.emf"/><Relationship Id="rId20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95.xml"/><Relationship Id="rId24" Type="http://schemas.openxmlformats.org/officeDocument/2006/relationships/image" Target="../media/image158.emf"/><Relationship Id="rId5" Type="http://schemas.openxmlformats.org/officeDocument/2006/relationships/customXml" Target="../ink/ink192.xml"/><Relationship Id="rId15" Type="http://schemas.openxmlformats.org/officeDocument/2006/relationships/customXml" Target="../ink/ink197.xml"/><Relationship Id="rId23" Type="http://schemas.openxmlformats.org/officeDocument/2006/relationships/customXml" Target="../ink/ink201.xml"/><Relationship Id="rId10" Type="http://schemas.openxmlformats.org/officeDocument/2006/relationships/image" Target="../media/image4.emf"/><Relationship Id="rId19" Type="http://schemas.openxmlformats.org/officeDocument/2006/relationships/customXml" Target="../ink/ink199.xml"/><Relationship Id="rId4" Type="http://schemas.openxmlformats.org/officeDocument/2006/relationships/image" Target="../media/image1.emf"/><Relationship Id="rId9" Type="http://schemas.openxmlformats.org/officeDocument/2006/relationships/customXml" Target="../ink/ink194.xml"/><Relationship Id="rId14" Type="http://schemas.openxmlformats.org/officeDocument/2006/relationships/image" Target="../media/image153.emf"/><Relationship Id="rId22" Type="http://schemas.openxmlformats.org/officeDocument/2006/relationships/image" Target="../media/image15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emf"/><Relationship Id="rId21" Type="http://schemas.openxmlformats.org/officeDocument/2006/relationships/customXml" Target="../ink/ink15.xml"/><Relationship Id="rId42" Type="http://schemas.openxmlformats.org/officeDocument/2006/relationships/image" Target="../media/image25.emf"/><Relationship Id="rId47" Type="http://schemas.openxmlformats.org/officeDocument/2006/relationships/customXml" Target="../ink/ink28.xml"/><Relationship Id="rId63" Type="http://schemas.openxmlformats.org/officeDocument/2006/relationships/customXml" Target="../ink/ink36.xml"/><Relationship Id="rId68" Type="http://schemas.openxmlformats.org/officeDocument/2006/relationships/image" Target="../media/image38.emf"/><Relationship Id="rId7" Type="http://schemas.openxmlformats.org/officeDocument/2006/relationships/customXml" Target="../ink/ink8.xml"/><Relationship Id="rId71" Type="http://schemas.openxmlformats.org/officeDocument/2006/relationships/customXml" Target="../ink/ink4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emf"/><Relationship Id="rId29" Type="http://schemas.openxmlformats.org/officeDocument/2006/relationships/customXml" Target="../ink/ink19.xml"/><Relationship Id="rId11" Type="http://schemas.openxmlformats.org/officeDocument/2006/relationships/customXml" Target="../ink/ink10.xml"/><Relationship Id="rId24" Type="http://schemas.openxmlformats.org/officeDocument/2006/relationships/image" Target="../media/image16.emf"/><Relationship Id="rId32" Type="http://schemas.openxmlformats.org/officeDocument/2006/relationships/image" Target="../media/image20.emf"/><Relationship Id="rId37" Type="http://schemas.openxmlformats.org/officeDocument/2006/relationships/customXml" Target="../ink/ink23.xml"/><Relationship Id="rId40" Type="http://schemas.openxmlformats.org/officeDocument/2006/relationships/image" Target="../media/image24.emf"/><Relationship Id="rId45" Type="http://schemas.openxmlformats.org/officeDocument/2006/relationships/customXml" Target="../ink/ink27.xml"/><Relationship Id="rId53" Type="http://schemas.openxmlformats.org/officeDocument/2006/relationships/customXml" Target="../ink/ink31.xml"/><Relationship Id="rId58" Type="http://schemas.openxmlformats.org/officeDocument/2006/relationships/image" Target="../media/image33.emf"/><Relationship Id="rId66" Type="http://schemas.openxmlformats.org/officeDocument/2006/relationships/image" Target="../media/image37.emf"/><Relationship Id="rId5" Type="http://schemas.openxmlformats.org/officeDocument/2006/relationships/customXml" Target="../ink/ink7.xml"/><Relationship Id="rId61" Type="http://schemas.openxmlformats.org/officeDocument/2006/relationships/customXml" Target="../ink/ink35.xml"/><Relationship Id="rId19" Type="http://schemas.openxmlformats.org/officeDocument/2006/relationships/customXml" Target="../ink/ink14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customXml" Target="../ink/ink18.xml"/><Relationship Id="rId30" Type="http://schemas.openxmlformats.org/officeDocument/2006/relationships/image" Target="../media/image19.emf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48" Type="http://schemas.openxmlformats.org/officeDocument/2006/relationships/image" Target="../media/image28.emf"/><Relationship Id="rId56" Type="http://schemas.openxmlformats.org/officeDocument/2006/relationships/image" Target="../media/image32.emf"/><Relationship Id="rId64" Type="http://schemas.openxmlformats.org/officeDocument/2006/relationships/image" Target="../media/image36.emf"/><Relationship Id="rId69" Type="http://schemas.openxmlformats.org/officeDocument/2006/relationships/customXml" Target="../ink/ink39.xml"/><Relationship Id="rId8" Type="http://schemas.openxmlformats.org/officeDocument/2006/relationships/image" Target="../media/image8.emf"/><Relationship Id="rId51" Type="http://schemas.openxmlformats.org/officeDocument/2006/relationships/customXml" Target="../ink/ink30.xml"/><Relationship Id="rId72" Type="http://schemas.openxmlformats.org/officeDocument/2006/relationships/image" Target="../media/image40.emf"/><Relationship Id="rId3" Type="http://schemas.openxmlformats.org/officeDocument/2006/relationships/customXml" Target="../ink/ink6.xml"/><Relationship Id="rId12" Type="http://schemas.openxmlformats.org/officeDocument/2006/relationships/image" Target="../media/image10.emf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3.emf"/><Relationship Id="rId46" Type="http://schemas.openxmlformats.org/officeDocument/2006/relationships/image" Target="../media/image27.emf"/><Relationship Id="rId59" Type="http://schemas.openxmlformats.org/officeDocument/2006/relationships/customXml" Target="../ink/ink34.xml"/><Relationship Id="rId67" Type="http://schemas.openxmlformats.org/officeDocument/2006/relationships/customXml" Target="../ink/ink38.xml"/><Relationship Id="rId20" Type="http://schemas.openxmlformats.org/officeDocument/2006/relationships/image" Target="../media/image14.emf"/><Relationship Id="rId41" Type="http://schemas.openxmlformats.org/officeDocument/2006/relationships/customXml" Target="../ink/ink25.xml"/><Relationship Id="rId54" Type="http://schemas.openxmlformats.org/officeDocument/2006/relationships/image" Target="../media/image31.emf"/><Relationship Id="rId62" Type="http://schemas.openxmlformats.org/officeDocument/2006/relationships/image" Target="../media/image35.emf"/><Relationship Id="rId70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8.emf"/><Relationship Id="rId36" Type="http://schemas.openxmlformats.org/officeDocument/2006/relationships/image" Target="../media/image22.emf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" Type="http://schemas.openxmlformats.org/officeDocument/2006/relationships/image" Target="../media/image9.emf"/><Relationship Id="rId31" Type="http://schemas.openxmlformats.org/officeDocument/2006/relationships/customXml" Target="../ink/ink20.xml"/><Relationship Id="rId44" Type="http://schemas.openxmlformats.org/officeDocument/2006/relationships/image" Target="../media/image26.emf"/><Relationship Id="rId52" Type="http://schemas.openxmlformats.org/officeDocument/2006/relationships/image" Target="../media/image30.emf"/><Relationship Id="rId60" Type="http://schemas.openxmlformats.org/officeDocument/2006/relationships/image" Target="../media/image34.emf"/><Relationship Id="rId65" Type="http://schemas.openxmlformats.org/officeDocument/2006/relationships/customXml" Target="../ink/ink37.xml"/><Relationship Id="rId4" Type="http://schemas.openxmlformats.org/officeDocument/2006/relationships/image" Target="../media/image6.emf"/><Relationship Id="rId9" Type="http://schemas.openxmlformats.org/officeDocument/2006/relationships/customXml" Target="../ink/ink9.xml"/><Relationship Id="rId13" Type="http://schemas.openxmlformats.org/officeDocument/2006/relationships/customXml" Target="../ink/ink11.xml"/><Relationship Id="rId18" Type="http://schemas.openxmlformats.org/officeDocument/2006/relationships/image" Target="../media/image13.emf"/><Relationship Id="rId39" Type="http://schemas.openxmlformats.org/officeDocument/2006/relationships/customXml" Target="../ink/ink24.xml"/><Relationship Id="rId34" Type="http://schemas.openxmlformats.org/officeDocument/2006/relationships/image" Target="../media/image21.emf"/><Relationship Id="rId50" Type="http://schemas.openxmlformats.org/officeDocument/2006/relationships/image" Target="../media/image29.emf"/><Relationship Id="rId55" Type="http://schemas.openxmlformats.org/officeDocument/2006/relationships/customXml" Target="../ink/ink3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emf"/><Relationship Id="rId21" Type="http://schemas.openxmlformats.org/officeDocument/2006/relationships/customXml" Target="../ink/ink50.xml"/><Relationship Id="rId42" Type="http://schemas.openxmlformats.org/officeDocument/2006/relationships/customXml" Target="../ink/ink61.xml"/><Relationship Id="rId47" Type="http://schemas.openxmlformats.org/officeDocument/2006/relationships/image" Target="../media/image23.emf"/><Relationship Id="rId63" Type="http://schemas.openxmlformats.org/officeDocument/2006/relationships/image" Target="../media/image31.emf"/><Relationship Id="rId68" Type="http://schemas.openxmlformats.org/officeDocument/2006/relationships/customXml" Target="../ink/ink74.xml"/><Relationship Id="rId84" Type="http://schemas.openxmlformats.org/officeDocument/2006/relationships/customXml" Target="../ink/ink82.xml"/><Relationship Id="rId16" Type="http://schemas.openxmlformats.org/officeDocument/2006/relationships/image" Target="../media/image12.emf"/><Relationship Id="rId11" Type="http://schemas.openxmlformats.org/officeDocument/2006/relationships/customXml" Target="../ink/ink45.xml"/><Relationship Id="rId32" Type="http://schemas.openxmlformats.org/officeDocument/2006/relationships/customXml" Target="../ink/ink56.xml"/><Relationship Id="rId37" Type="http://schemas.openxmlformats.org/officeDocument/2006/relationships/image" Target="../media/image44.emf"/><Relationship Id="rId53" Type="http://schemas.openxmlformats.org/officeDocument/2006/relationships/image" Target="../media/image26.emf"/><Relationship Id="rId58" Type="http://schemas.openxmlformats.org/officeDocument/2006/relationships/customXml" Target="../ink/ink69.xml"/><Relationship Id="rId74" Type="http://schemas.openxmlformats.org/officeDocument/2006/relationships/customXml" Target="../ink/ink77.xml"/><Relationship Id="rId79" Type="http://schemas.openxmlformats.org/officeDocument/2006/relationships/image" Target="../media/image39.emf"/><Relationship Id="rId5" Type="http://schemas.openxmlformats.org/officeDocument/2006/relationships/customXml" Target="../ink/ink42.xml"/><Relationship Id="rId19" Type="http://schemas.openxmlformats.org/officeDocument/2006/relationships/customXml" Target="../ink/ink49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customXml" Target="../ink/ink53.xml"/><Relationship Id="rId30" Type="http://schemas.openxmlformats.org/officeDocument/2006/relationships/customXml" Target="../ink/ink55.xml"/><Relationship Id="rId35" Type="http://schemas.openxmlformats.org/officeDocument/2006/relationships/image" Target="../media/image43.emf"/><Relationship Id="rId43" Type="http://schemas.openxmlformats.org/officeDocument/2006/relationships/image" Target="../media/image21.emf"/><Relationship Id="rId48" Type="http://schemas.openxmlformats.org/officeDocument/2006/relationships/customXml" Target="../ink/ink64.xml"/><Relationship Id="rId56" Type="http://schemas.openxmlformats.org/officeDocument/2006/relationships/customXml" Target="../ink/ink68.xml"/><Relationship Id="rId64" Type="http://schemas.openxmlformats.org/officeDocument/2006/relationships/customXml" Target="../ink/ink72.xml"/><Relationship Id="rId69" Type="http://schemas.openxmlformats.org/officeDocument/2006/relationships/image" Target="../media/image34.emf"/><Relationship Id="rId77" Type="http://schemas.openxmlformats.org/officeDocument/2006/relationships/image" Target="../media/image38.emf"/><Relationship Id="rId8" Type="http://schemas.openxmlformats.org/officeDocument/2006/relationships/image" Target="../media/image8.emf"/><Relationship Id="rId51" Type="http://schemas.openxmlformats.org/officeDocument/2006/relationships/image" Target="../media/image25.emf"/><Relationship Id="rId72" Type="http://schemas.openxmlformats.org/officeDocument/2006/relationships/customXml" Target="../ink/ink76.xml"/><Relationship Id="rId80" Type="http://schemas.openxmlformats.org/officeDocument/2006/relationships/customXml" Target="../ink/ink80.xml"/><Relationship Id="rId85" Type="http://schemas.openxmlformats.org/officeDocument/2006/relationships/image" Target="../media/image46.emf"/><Relationship Id="rId3" Type="http://schemas.openxmlformats.org/officeDocument/2006/relationships/customXml" Target="../ink/ink41.xml"/><Relationship Id="rId12" Type="http://schemas.openxmlformats.org/officeDocument/2006/relationships/image" Target="../media/image10.emf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image" Target="../media/image42.emf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image" Target="../media/image14.emf"/><Relationship Id="rId41" Type="http://schemas.openxmlformats.org/officeDocument/2006/relationships/image" Target="../media/image20.emf"/><Relationship Id="rId54" Type="http://schemas.openxmlformats.org/officeDocument/2006/relationships/customXml" Target="../ink/ink67.xml"/><Relationship Id="rId62" Type="http://schemas.openxmlformats.org/officeDocument/2006/relationships/customXml" Target="../ink/ink71.xml"/><Relationship Id="rId70" Type="http://schemas.openxmlformats.org/officeDocument/2006/relationships/customXml" Target="../ink/ink75.xml"/><Relationship Id="rId75" Type="http://schemas.openxmlformats.org/officeDocument/2006/relationships/image" Target="../media/image37.emf"/><Relationship Id="rId83" Type="http://schemas.openxmlformats.org/officeDocument/2006/relationships/image" Target="../media/image4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18.emf"/><Relationship Id="rId36" Type="http://schemas.openxmlformats.org/officeDocument/2006/relationships/customXml" Target="../ink/ink5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10" Type="http://schemas.openxmlformats.org/officeDocument/2006/relationships/image" Target="../media/image9.emf"/><Relationship Id="rId31" Type="http://schemas.openxmlformats.org/officeDocument/2006/relationships/image" Target="../media/image41.emf"/><Relationship Id="rId44" Type="http://schemas.openxmlformats.org/officeDocument/2006/relationships/customXml" Target="../ink/ink62.xml"/><Relationship Id="rId52" Type="http://schemas.openxmlformats.org/officeDocument/2006/relationships/customXml" Target="../ink/ink66.xml"/><Relationship Id="rId60" Type="http://schemas.openxmlformats.org/officeDocument/2006/relationships/customXml" Target="../ink/ink7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customXml" Target="../ink/ink79.xml"/><Relationship Id="rId81" Type="http://schemas.openxmlformats.org/officeDocument/2006/relationships/image" Target="../media/image40.emf"/><Relationship Id="rId4" Type="http://schemas.openxmlformats.org/officeDocument/2006/relationships/image" Target="../media/image6.emf"/><Relationship Id="rId9" Type="http://schemas.openxmlformats.org/officeDocument/2006/relationships/customXml" Target="../ink/ink44.xml"/><Relationship Id="rId13" Type="http://schemas.openxmlformats.org/officeDocument/2006/relationships/customXml" Target="../ink/ink46.xml"/><Relationship Id="rId18" Type="http://schemas.openxmlformats.org/officeDocument/2006/relationships/image" Target="../media/image13.emf"/><Relationship Id="rId39" Type="http://schemas.openxmlformats.org/officeDocument/2006/relationships/image" Target="../media/image19.emf"/><Relationship Id="rId34" Type="http://schemas.openxmlformats.org/officeDocument/2006/relationships/customXml" Target="../ink/ink57.xml"/><Relationship Id="rId50" Type="http://schemas.openxmlformats.org/officeDocument/2006/relationships/customXml" Target="../ink/ink65.xml"/><Relationship Id="rId55" Type="http://schemas.openxmlformats.org/officeDocument/2006/relationships/image" Target="../media/image27.emf"/><Relationship Id="rId76" Type="http://schemas.openxmlformats.org/officeDocument/2006/relationships/customXml" Target="../ink/ink78.xml"/><Relationship Id="rId7" Type="http://schemas.openxmlformats.org/officeDocument/2006/relationships/customXml" Target="../ink/ink43.xml"/><Relationship Id="rId71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54.xml"/><Relationship Id="rId24" Type="http://schemas.openxmlformats.org/officeDocument/2006/relationships/image" Target="../media/image16.emf"/><Relationship Id="rId40" Type="http://schemas.openxmlformats.org/officeDocument/2006/relationships/customXml" Target="../ink/ink60.xml"/><Relationship Id="rId45" Type="http://schemas.openxmlformats.org/officeDocument/2006/relationships/image" Target="../media/image22.emf"/><Relationship Id="rId66" Type="http://schemas.openxmlformats.org/officeDocument/2006/relationships/customXml" Target="../ink/ink73.xml"/><Relationship Id="rId61" Type="http://schemas.openxmlformats.org/officeDocument/2006/relationships/image" Target="../media/image30.emf"/><Relationship Id="rId82" Type="http://schemas.openxmlformats.org/officeDocument/2006/relationships/customXml" Target="../ink/ink8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8.xml"/><Relationship Id="rId18" Type="http://schemas.openxmlformats.org/officeDocument/2006/relationships/image" Target="../media/image51.emf"/><Relationship Id="rId26" Type="http://schemas.openxmlformats.org/officeDocument/2006/relationships/image" Target="../media/image55.emf"/><Relationship Id="rId21" Type="http://schemas.openxmlformats.org/officeDocument/2006/relationships/customXml" Target="../ink/ink92.xml"/><Relationship Id="rId34" Type="http://schemas.openxmlformats.org/officeDocument/2006/relationships/image" Target="../media/image59.emf"/><Relationship Id="rId7" Type="http://schemas.openxmlformats.org/officeDocument/2006/relationships/customXml" Target="../ink/ink85.xml"/><Relationship Id="rId12" Type="http://schemas.openxmlformats.org/officeDocument/2006/relationships/image" Target="../media/image48.emf"/><Relationship Id="rId17" Type="http://schemas.openxmlformats.org/officeDocument/2006/relationships/customXml" Target="../ink/ink90.xml"/><Relationship Id="rId25" Type="http://schemas.openxmlformats.org/officeDocument/2006/relationships/customXml" Target="../ink/ink94.xml"/><Relationship Id="rId33" Type="http://schemas.openxmlformats.org/officeDocument/2006/relationships/customXml" Target="../ink/ink98.xml"/><Relationship Id="rId38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29" Type="http://schemas.openxmlformats.org/officeDocument/2006/relationships/customXml" Target="../ink/ink9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customXml" Target="../ink/ink87.xml"/><Relationship Id="rId24" Type="http://schemas.openxmlformats.org/officeDocument/2006/relationships/image" Target="../media/image54.emf"/><Relationship Id="rId32" Type="http://schemas.openxmlformats.org/officeDocument/2006/relationships/image" Target="../media/image58.emf"/><Relationship Id="rId37" Type="http://schemas.openxmlformats.org/officeDocument/2006/relationships/customXml" Target="../ink/ink100.xml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28" Type="http://schemas.openxmlformats.org/officeDocument/2006/relationships/image" Target="../media/image56.emf"/><Relationship Id="rId36" Type="http://schemas.openxmlformats.org/officeDocument/2006/relationships/image" Target="../media/image60.emf"/><Relationship Id="rId10" Type="http://schemas.openxmlformats.org/officeDocument/2006/relationships/image" Target="../media/image47.emf"/><Relationship Id="rId19" Type="http://schemas.openxmlformats.org/officeDocument/2006/relationships/customXml" Target="../ink/ink91.xml"/><Relationship Id="rId31" Type="http://schemas.openxmlformats.org/officeDocument/2006/relationships/customXml" Target="../ink/ink97.xml"/><Relationship Id="rId4" Type="http://schemas.openxmlformats.org/officeDocument/2006/relationships/image" Target="../media/image6.emf"/><Relationship Id="rId9" Type="http://schemas.openxmlformats.org/officeDocument/2006/relationships/customXml" Target="../ink/ink86.xml"/><Relationship Id="rId14" Type="http://schemas.openxmlformats.org/officeDocument/2006/relationships/image" Target="../media/image49.emf"/><Relationship Id="rId22" Type="http://schemas.openxmlformats.org/officeDocument/2006/relationships/image" Target="../media/image53.emf"/><Relationship Id="rId27" Type="http://schemas.openxmlformats.org/officeDocument/2006/relationships/customXml" Target="../ink/ink95.xml"/><Relationship Id="rId30" Type="http://schemas.openxmlformats.org/officeDocument/2006/relationships/image" Target="../media/image57.emf"/><Relationship Id="rId35" Type="http://schemas.openxmlformats.org/officeDocument/2006/relationships/customXml" Target="../ink/ink99.xml"/><Relationship Id="rId8" Type="http://schemas.openxmlformats.org/officeDocument/2006/relationships/image" Target="../media/image8.emf"/><Relationship Id="rId3" Type="http://schemas.openxmlformats.org/officeDocument/2006/relationships/customXml" Target="../ink/ink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4F06DAA-201F-47F9-98DF-D0C7113BBE4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268413"/>
            <a:ext cx="876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Planning: Heuristics and CSP Planning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18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 8)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</a:t>
            </a:r>
            <a:r>
              <a:rPr lang="en-US" sz="2400" b="1" dirty="0" smtClean="0">
                <a:latin typeface="Arial Unicode MS" pitchFamily="34" charset="-128"/>
              </a:rPr>
              <a:t>18, 2013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56D9C7-C783-42B0-9594-212F061B3C4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Planning: </a:t>
            </a:r>
            <a:br>
              <a:rPr lang="en-US" smtClean="0"/>
            </a:br>
            <a:r>
              <a:rPr lang="en-US" smtClean="0"/>
              <a:t>empty-delete-list</a:t>
            </a:r>
          </a:p>
        </p:txBody>
      </p:sp>
      <p:sp>
        <p:nvSpPr>
          <p:cNvPr id="7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839200" cy="11303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b="1" smtClean="0"/>
              <a:t> We only relax the problem according to (…….)</a:t>
            </a:r>
          </a:p>
          <a:p>
            <a:pPr marL="0" indent="0" eaLnBrk="1" hangingPunct="1"/>
            <a:r>
              <a:rPr lang="en-US" smtClean="0"/>
              <a:t>i.e., we remove all the effects that make a variable F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7207" name="Rectangle 4"/>
          <p:cNvSpPr>
            <a:spLocks noChangeArrowheads="1"/>
          </p:cNvSpPr>
          <p:nvPr/>
        </p:nvSpPr>
        <p:spPr bwMode="auto">
          <a:xfrm>
            <a:off x="2051050" y="2492375"/>
            <a:ext cx="5235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Action </a:t>
            </a:r>
            <a:r>
              <a:rPr lang="en-US" b="1" i="1" dirty="0">
                <a:latin typeface="Arial Unicode MS" pitchFamily="34" charset="-128"/>
              </a:rPr>
              <a:t>a</a:t>
            </a:r>
            <a:r>
              <a:rPr lang="en-US" b="1" dirty="0">
                <a:latin typeface="Arial Unicode MS" pitchFamily="34" charset="-128"/>
              </a:rPr>
              <a:t> effects (B=</a:t>
            </a:r>
            <a:r>
              <a:rPr lang="en-US" i="1" dirty="0">
                <a:latin typeface="Arial Unicode MS" pitchFamily="34" charset="-128"/>
              </a:rPr>
              <a:t>F</a:t>
            </a:r>
            <a:r>
              <a:rPr lang="en-US" b="1" dirty="0">
                <a:latin typeface="Arial Unicode MS" pitchFamily="34" charset="-128"/>
              </a:rPr>
              <a:t>, C=</a:t>
            </a:r>
            <a:r>
              <a:rPr lang="en-US" i="1" dirty="0">
                <a:latin typeface="Arial Unicode MS" pitchFamily="34" charset="-128"/>
              </a:rPr>
              <a:t>T</a:t>
            </a:r>
            <a:r>
              <a:rPr lang="en-US" b="1" dirty="0">
                <a:latin typeface="Arial Unicode MS" pitchFamily="34" charset="-128"/>
              </a:rPr>
              <a:t>)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208" name="Rectangle 6"/>
          <p:cNvSpPr>
            <a:spLocks noChangeArrowheads="1"/>
          </p:cNvSpPr>
          <p:nvPr/>
        </p:nvSpPr>
        <p:spPr bwMode="auto">
          <a:xfrm>
            <a:off x="304800" y="3213100"/>
            <a:ext cx="86598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 But then how do we compute the heuristic?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………………………………………….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This is often fast enough to be worthwhile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7209" name="Rectangle 7"/>
          <p:cNvSpPr>
            <a:spLocks noChangeArrowheads="1"/>
          </p:cNvSpPr>
          <p:nvPr/>
        </p:nvSpPr>
        <p:spPr bwMode="auto">
          <a:xfrm>
            <a:off x="323850" y="5084763"/>
            <a:ext cx="84248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 empty-delete-list heuristics </a:t>
            </a:r>
            <a:r>
              <a:rPr lang="en-US" dirty="0">
                <a:latin typeface="Arial Unicode MS" pitchFamily="34" charset="-128"/>
              </a:rPr>
              <a:t>with </a:t>
            </a:r>
            <a:r>
              <a:rPr lang="en-US" b="1" dirty="0">
                <a:latin typeface="Arial Unicode MS" pitchFamily="34" charset="-128"/>
              </a:rPr>
              <a:t>forward planning </a:t>
            </a:r>
            <a:r>
              <a:rPr lang="en-US" dirty="0">
                <a:latin typeface="Arial Unicode MS" pitchFamily="34" charset="-128"/>
              </a:rPr>
              <a:t>is currently considered a very successful strategy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9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1087438"/>
              <a:ext cx="192087" cy="182562"/>
            </p14:xfrm>
          </p:contentPart>
        </mc:Choice>
        <mc:Fallback>
          <p:pic>
            <p:nvPicPr>
              <p:cNvPr id="719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558" y="1075938"/>
                <a:ext cx="216907" cy="20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9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8" y="1130300"/>
              <a:ext cx="184150" cy="125413"/>
            </p14:xfrm>
          </p:contentPart>
        </mc:Choice>
        <mc:Fallback>
          <p:pic>
            <p:nvPicPr>
              <p:cNvPr id="719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061" y="1116285"/>
                <a:ext cx="211844" cy="145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20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8" y="1255713"/>
              <a:ext cx="38100" cy="58737"/>
            </p14:xfrm>
          </p:contentPart>
        </mc:Choice>
        <mc:Fallback>
          <p:pic>
            <p:nvPicPr>
              <p:cNvPr id="720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677" y="1243101"/>
                <a:ext cx="54791" cy="8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20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1031875"/>
              <a:ext cx="142875" cy="55563"/>
            </p14:xfrm>
          </p:contentPart>
        </mc:Choice>
        <mc:Fallback>
          <p:pic>
            <p:nvPicPr>
              <p:cNvPr id="720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726" y="1022133"/>
                <a:ext cx="161229" cy="692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Informed Forward Planning:</a:t>
            </a:r>
            <a:br>
              <a:rPr lang="en-US" dirty="0" smtClean="0"/>
            </a:br>
            <a:r>
              <a:rPr lang="en-US" dirty="0" smtClean="0"/>
              <a:t>Final </a:t>
            </a:r>
            <a:r>
              <a:rPr lang="en-US" dirty="0" smtClean="0"/>
              <a:t>Comment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507" y="1412776"/>
            <a:ext cx="8496944" cy="381642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You should view </a:t>
            </a:r>
            <a:r>
              <a:rPr lang="en-US" sz="2400" b="1" dirty="0" smtClean="0"/>
              <a:t>(informed) Forward </a:t>
            </a:r>
            <a:r>
              <a:rPr lang="en-US" sz="2400" b="1" dirty="0" smtClean="0"/>
              <a:t>Planning </a:t>
            </a:r>
            <a:r>
              <a:rPr lang="en-US" sz="2400" dirty="0" smtClean="0"/>
              <a:t>as one of the basic planning techniques 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By itself, it cannot go far, but it can work very well in combination with other techniques, for specific domains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See, for instance, descriptions of competing planners in the presentation of results for the </a:t>
            </a:r>
            <a:r>
              <a:rPr lang="en-US" b="1" dirty="0" smtClean="0"/>
              <a:t>2008 planning competition </a:t>
            </a:r>
            <a:r>
              <a:rPr lang="en-US" dirty="0" smtClean="0"/>
              <a:t>(posted in the class schedule)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331640" y="28529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1556792"/>
            <a:ext cx="611560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0" y="620688"/>
            <a:ext cx="899592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149EBA4-B97E-4059-831C-8157F205D16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3">
                    <a:lumMod val="65000"/>
                  </a:schemeClr>
                </a:solidFill>
              </a:rPr>
              <a:t>Recap: Planning Representation and Forward algorithm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3">
                    <a:lumMod val="65000"/>
                  </a:schemeClr>
                </a:solidFill>
              </a:rPr>
              <a:t>Heuristics for forward planning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4"/>
                </a:solidFill>
              </a:rPr>
              <a:t>CSP Planning</a:t>
            </a:r>
          </a:p>
          <a:p>
            <a:pPr eaLnBrk="1" hangingPunct="1"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09B949-D4D8-4928-A792-A78C5FDE105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as a CSP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43913" cy="5256212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An alternative approach to planning is to set up a planning problem as a CSP!</a:t>
            </a:r>
          </a:p>
          <a:p>
            <a:pPr marL="533400" indent="-533400" eaLnBrk="1" hangingPunct="1">
              <a:buFontTx/>
              <a:buChar char="•"/>
              <a:defRPr/>
            </a:pPr>
            <a:endParaRPr lang="en-US" dirty="0" smtClean="0"/>
          </a:p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We simply reformulate a </a:t>
            </a:r>
            <a:r>
              <a:rPr lang="en-US" b="1" dirty="0" smtClean="0"/>
              <a:t>STRIPS model </a:t>
            </a:r>
            <a:r>
              <a:rPr lang="en-US" dirty="0" smtClean="0"/>
              <a:t>as a set of </a:t>
            </a:r>
            <a:r>
              <a:rPr lang="en-US" b="1" dirty="0" smtClean="0"/>
              <a:t>variables</a:t>
            </a:r>
            <a:r>
              <a:rPr lang="en-US" dirty="0" smtClean="0"/>
              <a:t> and </a:t>
            </a:r>
            <a:r>
              <a:rPr lang="en-US" b="1" dirty="0" smtClean="0"/>
              <a:t>constraints</a:t>
            </a:r>
          </a:p>
          <a:p>
            <a:pPr marL="533400" indent="-533400" eaLnBrk="1" hangingPunct="1">
              <a:buFontTx/>
              <a:buChar char="•"/>
              <a:defRPr/>
            </a:pPr>
            <a:endParaRPr lang="en-US" dirty="0" smtClean="0"/>
          </a:p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Once this is done we can even express additional aspects of our problem (as additional constraints)  </a:t>
            </a:r>
          </a:p>
          <a:p>
            <a:pPr marL="533400" indent="-533400" eaLnBrk="1" hangingPunct="1">
              <a:defRPr/>
            </a:pPr>
            <a:r>
              <a:rPr lang="en-US" dirty="0" smtClean="0"/>
              <a:t>e.g., see </a:t>
            </a:r>
            <a:r>
              <a:rPr lang="en-US" dirty="0" smtClean="0">
                <a:solidFill>
                  <a:schemeClr val="accent6"/>
                </a:solidFill>
              </a:rPr>
              <a:t>Practice Exercise </a:t>
            </a:r>
            <a:r>
              <a:rPr lang="en-US" dirty="0" smtClean="0"/>
              <a:t>UBC commuting “</a:t>
            </a:r>
            <a:r>
              <a:rPr lang="en-US" i="1" dirty="0" err="1" smtClean="0"/>
              <a:t>careAboutEnvironment</a:t>
            </a:r>
            <a:r>
              <a:rPr lang="en-US" dirty="0" smtClean="0"/>
              <a:t>” constraint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CF93DC6-C2F4-49B4-9B29-1F5E5657EF5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as a CSP: Variables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7232"/>
            <a:ext cx="8893175" cy="4659312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We need to “unroll the plan” for a fixed number of steps:  this is called the </a:t>
            </a:r>
            <a:r>
              <a:rPr lang="en-US" dirty="0" smtClean="0">
                <a:solidFill>
                  <a:schemeClr val="accent2"/>
                </a:solidFill>
              </a:rPr>
              <a:t>horizon</a:t>
            </a:r>
          </a:p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To do this with a horizon of k:</a:t>
            </a:r>
          </a:p>
          <a:p>
            <a:pPr marL="914400" lvl="1" indent="-457200" eaLnBrk="1" hangingPunct="1">
              <a:defRPr/>
            </a:pPr>
            <a:r>
              <a:rPr lang="en-US" sz="2800" dirty="0" smtClean="0"/>
              <a:t>construct a </a:t>
            </a:r>
            <a:r>
              <a:rPr lang="en-US" sz="2800" dirty="0" smtClean="0">
                <a:solidFill>
                  <a:schemeClr val="accent2"/>
                </a:solidFill>
              </a:rPr>
              <a:t>CSP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variable </a:t>
            </a:r>
            <a:r>
              <a:rPr lang="en-US" sz="2800" dirty="0" smtClean="0">
                <a:solidFill>
                  <a:schemeClr val="accent4"/>
                </a:solidFill>
              </a:rPr>
              <a:t>for each </a:t>
            </a:r>
            <a:r>
              <a:rPr lang="en-US" sz="2800" dirty="0" smtClean="0">
                <a:solidFill>
                  <a:schemeClr val="accent2"/>
                </a:solidFill>
              </a:rPr>
              <a:t>STRIPS variable </a:t>
            </a:r>
            <a:r>
              <a:rPr lang="en-US" sz="2800" dirty="0" smtClean="0"/>
              <a:t>at each time step from 0 to k</a:t>
            </a:r>
          </a:p>
          <a:p>
            <a:pPr marL="914400" lvl="1" indent="-457200" eaLnBrk="1" hangingPunct="1">
              <a:defRPr/>
            </a:pPr>
            <a:r>
              <a:rPr lang="en-US" sz="2800" dirty="0" smtClean="0"/>
              <a:t>construct a </a:t>
            </a:r>
            <a:r>
              <a:rPr lang="en-US" sz="2800" dirty="0" err="1" smtClean="0">
                <a:solidFill>
                  <a:schemeClr val="accent6"/>
                </a:solidFill>
              </a:rPr>
              <a:t>boolean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CSP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variable </a:t>
            </a:r>
            <a:r>
              <a:rPr lang="en-US" sz="2800" dirty="0" smtClean="0">
                <a:solidFill>
                  <a:schemeClr val="accent4"/>
                </a:solidFill>
              </a:rPr>
              <a:t>for each </a:t>
            </a:r>
            <a:r>
              <a:rPr lang="en-US" sz="2800" dirty="0" smtClean="0">
                <a:solidFill>
                  <a:schemeClr val="accent6"/>
                </a:solidFill>
              </a:rPr>
              <a:t>STRIPS action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smtClean="0"/>
              <a:t>at each time step from 0 to k - 1.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9847D0E-44FB-4B14-A1D1-932608F0BB6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Robot Example</a:t>
            </a:r>
          </a:p>
        </p:txBody>
      </p:sp>
      <p:sp>
        <p:nvSpPr>
          <p:cNvPr id="11278" name="Rectangle 3"/>
          <p:cNvSpPr>
            <a:spLocks noChangeArrowheads="1"/>
          </p:cNvSpPr>
          <p:nvPr/>
        </p:nvSpPr>
        <p:spPr bwMode="auto">
          <a:xfrm>
            <a:off x="520700" y="5373688"/>
            <a:ext cx="8458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12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052513"/>
            <a:ext cx="8569325" cy="3976687"/>
          </a:xfrm>
          <a:noFill/>
        </p:spPr>
      </p:pic>
      <p:sp>
        <p:nvSpPr>
          <p:cNvPr id="11280" name="Rectangle 6"/>
          <p:cNvSpPr>
            <a:spLocks noChangeArrowheads="1"/>
          </p:cNvSpPr>
          <p:nvPr/>
        </p:nvSpPr>
        <p:spPr bwMode="auto">
          <a:xfrm>
            <a:off x="857224" y="5143512"/>
            <a:ext cx="5040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 dirty="0">
                <a:latin typeface="Arial Unicode MS" pitchFamily="34" charset="-128"/>
              </a:rPr>
              <a:t>Variables for actions ….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00100" y="5786454"/>
            <a:ext cx="5040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 dirty="0" smtClean="0">
                <a:solidFill>
                  <a:srgbClr val="0033CC"/>
                </a:solidFill>
                <a:latin typeface="Arial Unicode MS" pitchFamily="34" charset="-128"/>
              </a:rPr>
              <a:t>action (non) occurring at that  step</a:t>
            </a:r>
            <a:endParaRPr lang="en-US" sz="2400" i="1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92AF6EE-5ED4-4C43-9B80-ADCBF8BABF2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3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CSP Planning: Initial and Goal Constraints</a:t>
            </a:r>
          </a:p>
        </p:txBody>
      </p:sp>
      <p:sp>
        <p:nvSpPr>
          <p:cNvPr id="12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858250" cy="2089150"/>
          </a:xfrm>
        </p:spPr>
        <p:txBody>
          <a:bodyPr/>
          <a:lstStyle/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initial state constraints</a:t>
            </a:r>
            <a:r>
              <a:rPr lang="en-US" sz="2800" smtClean="0"/>
              <a:t> constrain the state variables at time 0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goal constraints</a:t>
            </a:r>
            <a:r>
              <a:rPr lang="en-US" sz="2800" smtClean="0"/>
              <a:t> constrain the state variables at time </a:t>
            </a:r>
            <a:r>
              <a:rPr lang="en-US" sz="2800" i="1" smtClean="0"/>
              <a:t>k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3200" smtClean="0"/>
          </a:p>
        </p:txBody>
      </p:sp>
      <p:pic>
        <p:nvPicPr>
          <p:cNvPr id="123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286125"/>
            <a:ext cx="7080250" cy="328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22" name="Picture 6"/>
          <p:cNvPicPr>
            <a:picLocks noChangeAspect="1" noChangeArrowheads="1"/>
          </p:cNvPicPr>
          <p:nvPr/>
        </p:nvPicPr>
        <p:blipFill>
          <a:blip r:embed="rId3" cstate="print"/>
          <a:srcRect l="39214" t="10246" r="56456" b="22153"/>
          <a:stretch>
            <a:fillRect/>
          </a:stretch>
        </p:blipFill>
        <p:spPr bwMode="auto">
          <a:xfrm>
            <a:off x="8572500" y="3571875"/>
            <a:ext cx="338138" cy="244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23" name="Picture 7"/>
          <p:cNvPicPr>
            <a:picLocks noChangeAspect="1" noChangeArrowheads="1"/>
          </p:cNvPicPr>
          <p:nvPr/>
        </p:nvPicPr>
        <p:blipFill>
          <a:blip r:embed="rId3" cstate="print"/>
          <a:srcRect l="39214" t="10246" r="56456" b="22153"/>
          <a:stretch>
            <a:fillRect/>
          </a:stretch>
        </p:blipFill>
        <p:spPr bwMode="auto">
          <a:xfrm>
            <a:off x="714375" y="3786188"/>
            <a:ext cx="285750" cy="207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29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375" y="3771900"/>
              <a:ext cx="608013" cy="157163"/>
            </p14:xfrm>
          </p:contentPart>
        </mc:Choice>
        <mc:Fallback>
          <p:pic>
            <p:nvPicPr>
              <p:cNvPr id="1229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975" y="3765426"/>
                <a:ext cx="622772" cy="169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30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1388" y="4205288"/>
              <a:ext cx="612775" cy="192087"/>
            </p14:xfrm>
          </p:contentPart>
        </mc:Choice>
        <mc:Fallback>
          <p:pic>
            <p:nvPicPr>
              <p:cNvPr id="1230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788" y="4193417"/>
                <a:ext cx="628256" cy="207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30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613" y="4651375"/>
              <a:ext cx="684212" cy="138113"/>
            </p14:xfrm>
          </p:contentPart>
        </mc:Choice>
        <mc:Fallback>
          <p:pic>
            <p:nvPicPr>
              <p:cNvPr id="1230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8932" y="4640585"/>
                <a:ext cx="698616" cy="15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30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6150" y="5199063"/>
              <a:ext cx="671513" cy="85725"/>
            </p14:xfrm>
          </p:contentPart>
        </mc:Choice>
        <mc:Fallback>
          <p:pic>
            <p:nvPicPr>
              <p:cNvPr id="1230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3320" y="5189062"/>
                <a:ext cx="683542" cy="102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30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088" y="5657850"/>
              <a:ext cx="619125" cy="44450"/>
            </p14:xfrm>
          </p:contentPart>
        </mc:Choice>
        <mc:Fallback>
          <p:pic>
            <p:nvPicPr>
              <p:cNvPr id="1230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6889" y="5645563"/>
                <a:ext cx="638923" cy="65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31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3388" y="3732213"/>
              <a:ext cx="546100" cy="46037"/>
            </p14:xfrm>
          </p:contentPart>
        </mc:Choice>
        <mc:Fallback>
          <p:pic>
            <p:nvPicPr>
              <p:cNvPr id="1231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7988" y="3728976"/>
                <a:ext cx="554740" cy="56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31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4244975"/>
              <a:ext cx="709612" cy="22225"/>
            </p14:xfrm>
          </p:contentPart>
        </mc:Choice>
        <mc:Fallback>
          <p:pic>
            <p:nvPicPr>
              <p:cNvPr id="1231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63412" y="4238523"/>
                <a:ext cx="724013" cy="3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31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4788" y="4741863"/>
              <a:ext cx="796925" cy="46037"/>
            </p14:xfrm>
          </p:contentPart>
        </mc:Choice>
        <mc:Fallback>
          <p:pic>
            <p:nvPicPr>
              <p:cNvPr id="1231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18669" y="4733231"/>
                <a:ext cx="806284" cy="61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31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4138" y="5203825"/>
              <a:ext cx="854075" cy="117475"/>
            </p14:xfrm>
          </p:contentPart>
        </mc:Choice>
        <mc:Fallback>
          <p:pic>
            <p:nvPicPr>
              <p:cNvPr id="1231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94420" y="5193375"/>
                <a:ext cx="869551" cy="13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3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4163" y="5716588"/>
              <a:ext cx="655637" cy="138112"/>
            </p14:xfrm>
          </p:contentPart>
        </mc:Choice>
        <mc:Fallback>
          <p:pic>
            <p:nvPicPr>
              <p:cNvPr id="123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91922" y="5713351"/>
                <a:ext cx="677600" cy="151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3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3" y="1289050"/>
              <a:ext cx="204787" cy="1446213"/>
            </p14:xfrm>
          </p:contentPart>
        </mc:Choice>
        <mc:Fallback>
          <p:pic>
            <p:nvPicPr>
              <p:cNvPr id="123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8145" y="1278249"/>
                <a:ext cx="217384" cy="1467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3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3582988"/>
              <a:ext cx="398463" cy="238125"/>
            </p14:xfrm>
          </p:contentPart>
        </mc:Choice>
        <mc:Fallback>
          <p:pic>
            <p:nvPicPr>
              <p:cNvPr id="123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4006" y="3574342"/>
                <a:ext cx="413581" cy="25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3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4203700"/>
              <a:ext cx="141287" cy="254000"/>
            </p14:xfrm>
          </p:contentPart>
        </mc:Choice>
        <mc:Fallback>
          <p:pic>
            <p:nvPicPr>
              <p:cNvPr id="123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7586" y="4195425"/>
                <a:ext cx="151739" cy="27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32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4651375"/>
              <a:ext cx="287338" cy="228600"/>
            </p14:xfrm>
          </p:contentPart>
        </mc:Choice>
        <mc:Fallback>
          <p:pic>
            <p:nvPicPr>
              <p:cNvPr id="1232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7838" y="4646702"/>
                <a:ext cx="301381" cy="239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33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" y="5081588"/>
              <a:ext cx="195263" cy="215900"/>
            </p14:xfrm>
          </p:contentPart>
        </mc:Choice>
        <mc:Fallback>
          <p:pic>
            <p:nvPicPr>
              <p:cNvPr id="1233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546" y="5073658"/>
                <a:ext cx="204630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33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8" y="5545138"/>
              <a:ext cx="261937" cy="238125"/>
            </p14:xfrm>
          </p:contentPart>
        </mc:Choice>
        <mc:Fallback>
          <p:pic>
            <p:nvPicPr>
              <p:cNvPr id="1233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0613" y="5540455"/>
                <a:ext cx="276689" cy="251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33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5663" y="3359150"/>
              <a:ext cx="381000" cy="252413"/>
            </p14:xfrm>
          </p:contentPart>
        </mc:Choice>
        <mc:Fallback>
          <p:pic>
            <p:nvPicPr>
              <p:cNvPr id="1233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64499" y="3351948"/>
                <a:ext cx="403687" cy="268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33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7538" y="4113213"/>
              <a:ext cx="673100" cy="1776412"/>
            </p14:xfrm>
          </p:contentPart>
        </mc:Choice>
        <mc:Fallback>
          <p:pic>
            <p:nvPicPr>
              <p:cNvPr id="1233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32859" y="4105294"/>
                <a:ext cx="682099" cy="1791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33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9438" y="6119813"/>
              <a:ext cx="749300" cy="461962"/>
            </p14:xfrm>
          </p:contentPart>
        </mc:Choice>
        <mc:Fallback>
          <p:pic>
            <p:nvPicPr>
              <p:cNvPr id="1233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90801" y="6113332"/>
                <a:ext cx="763696" cy="4785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B87929E-5581-454B-B567-493F95C5D77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Prec. Constraints </a:t>
            </a:r>
          </a:p>
        </p:txBody>
      </p:sp>
      <p:sp>
        <p:nvSpPr>
          <p:cNvPr id="133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9144000" cy="2160588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As usual, we have to express the </a:t>
            </a:r>
            <a:r>
              <a:rPr lang="en-US" sz="2400" b="1" dirty="0" smtClean="0"/>
              <a:t>preconditions</a:t>
            </a:r>
            <a:r>
              <a:rPr lang="en-US" sz="2400" dirty="0" smtClean="0"/>
              <a:t> and </a:t>
            </a:r>
            <a:r>
              <a:rPr lang="en-US" sz="2400" b="1" dirty="0" smtClean="0"/>
              <a:t>effects</a:t>
            </a:r>
            <a:r>
              <a:rPr lang="en-US" sz="2400" dirty="0" smtClean="0"/>
              <a:t> of actions: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precondition constraints</a:t>
            </a:r>
          </a:p>
          <a:p>
            <a:pPr lvl="2" eaLnBrk="1" hangingPunct="1">
              <a:buFontTx/>
              <a:buChar char="•"/>
            </a:pPr>
            <a:r>
              <a:rPr lang="en-US" sz="2400" dirty="0" smtClean="0"/>
              <a:t>hold between state variables at time </a:t>
            </a:r>
            <a:r>
              <a:rPr lang="en-US" sz="2400" i="1" dirty="0" smtClean="0"/>
              <a:t>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B0F0"/>
                </a:solidFill>
              </a:rPr>
              <a:t>action</a:t>
            </a:r>
            <a:r>
              <a:rPr lang="en-US" sz="2400" dirty="0" smtClean="0"/>
              <a:t> variables at  time </a:t>
            </a:r>
            <a:r>
              <a:rPr lang="en-US" sz="2400" i="1" dirty="0" smtClean="0"/>
              <a:t>t</a:t>
            </a:r>
          </a:p>
          <a:p>
            <a:pPr lvl="2" eaLnBrk="1" hangingPunct="1">
              <a:buFontTx/>
              <a:buChar char="•"/>
            </a:pPr>
            <a:r>
              <a:rPr lang="en-US" sz="2400" dirty="0" smtClean="0"/>
              <a:t>specify when actions may be taken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13330" name="Picture 4"/>
          <p:cNvPicPr>
            <a:picLocks noChangeAspect="1" noChangeArrowheads="1"/>
          </p:cNvPicPr>
          <p:nvPr/>
        </p:nvPicPr>
        <p:blipFill>
          <a:blip r:embed="rId3" cstate="print"/>
          <a:srcRect r="62190" b="38445"/>
          <a:stretch>
            <a:fillRect/>
          </a:stretch>
        </p:blipFill>
        <p:spPr bwMode="auto">
          <a:xfrm>
            <a:off x="323850" y="3429000"/>
            <a:ext cx="3240088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31" name="Rectangle 6"/>
          <p:cNvSpPr>
            <a:spLocks noChangeArrowheads="1"/>
          </p:cNvSpPr>
          <p:nvPr/>
        </p:nvSpPr>
        <p:spPr bwMode="auto">
          <a:xfrm>
            <a:off x="4067175" y="4365625"/>
            <a:ext cx="1511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PUC</a:t>
            </a:r>
            <a:r>
              <a:rPr lang="en-US" i="1" baseline="-25000">
                <a:latin typeface="Arial Unicode MS" pitchFamily="34" charset="-128"/>
              </a:rPr>
              <a:t>0</a:t>
            </a:r>
            <a:endParaRPr lang="en-US" i="1">
              <a:latin typeface="Arial Unicode MS" pitchFamily="34" charset="-128"/>
            </a:endParaRPr>
          </a:p>
        </p:txBody>
      </p:sp>
      <p:graphicFrame>
        <p:nvGraphicFramePr>
          <p:cNvPr id="603176" name="Group 40"/>
          <p:cNvGraphicFramePr>
            <a:graphicFrameLocks noGrp="1"/>
          </p:cNvGraphicFramePr>
          <p:nvPr>
            <p:ph sz="half" idx="2"/>
          </p:nvPr>
        </p:nvGraphicFramePr>
        <p:xfrm>
          <a:off x="5572125" y="3500438"/>
          <a:ext cx="3111500" cy="2830515"/>
        </p:xfrm>
        <a:graphic>
          <a:graphicData uri="http://schemas.openxmlformats.org/drawingml/2006/table">
            <a:tbl>
              <a:tblPr/>
              <a:tblGrid>
                <a:gridCol w="1036638"/>
                <a:gridCol w="1038225"/>
                <a:gridCol w="1036637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RLoc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PUC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66" name="Rectangle 41"/>
          <p:cNvSpPr>
            <a:spLocks noChangeArrowheads="1"/>
          </p:cNvSpPr>
          <p:nvPr/>
        </p:nvSpPr>
        <p:spPr bwMode="auto">
          <a:xfrm>
            <a:off x="1835150" y="4149725"/>
            <a:ext cx="287338" cy="2889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7" name="Rectangle 40"/>
          <p:cNvSpPr>
            <a:spLocks noChangeArrowheads="1"/>
          </p:cNvSpPr>
          <p:nvPr/>
        </p:nvSpPr>
        <p:spPr bwMode="auto">
          <a:xfrm>
            <a:off x="2428875" y="3500438"/>
            <a:ext cx="1285875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6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7163" y="4864100"/>
              <a:ext cx="1320800" cy="749300"/>
            </p14:xfrm>
          </p:contentPart>
        </mc:Choice>
        <mc:Fallback>
          <p:pic>
            <p:nvPicPr>
              <p:cNvPr id="1336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9243" y="4856912"/>
                <a:ext cx="1338799" cy="763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6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1313" y="4897438"/>
              <a:ext cx="527050" cy="341312"/>
            </p14:xfrm>
          </p:contentPart>
        </mc:Choice>
        <mc:Fallback>
          <p:pic>
            <p:nvPicPr>
              <p:cNvPr id="1336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2313" y="4894558"/>
                <a:ext cx="546490" cy="353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7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4940300"/>
              <a:ext cx="282575" cy="211138"/>
            </p14:xfrm>
          </p:contentPart>
        </mc:Choice>
        <mc:Fallback>
          <p:pic>
            <p:nvPicPr>
              <p:cNvPr id="1337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2441" y="4936343"/>
                <a:ext cx="299515" cy="224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7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3775" y="2730500"/>
              <a:ext cx="1076325" cy="768350"/>
            </p14:xfrm>
          </p:contentPart>
        </mc:Choice>
        <mc:Fallback>
          <p:pic>
            <p:nvPicPr>
              <p:cNvPr id="1337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5496" y="2724739"/>
                <a:ext cx="1093604" cy="780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7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9763" y="2684463"/>
              <a:ext cx="1109662" cy="811212"/>
            </p14:xfrm>
          </p:contentPart>
        </mc:Choice>
        <mc:Fallback>
          <p:pic>
            <p:nvPicPr>
              <p:cNvPr id="1337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5444" y="2677262"/>
                <a:ext cx="1122619" cy="822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7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1888" y="2962275"/>
              <a:ext cx="742950" cy="331788"/>
            </p14:xfrm>
          </p:contentPart>
        </mc:Choice>
        <mc:Fallback>
          <p:pic>
            <p:nvPicPr>
              <p:cNvPr id="1337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2889" y="2952559"/>
                <a:ext cx="757348" cy="351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7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2213" y="4068763"/>
              <a:ext cx="1384300" cy="442912"/>
            </p14:xfrm>
          </p:contentPart>
        </mc:Choice>
        <mc:Fallback>
          <p:pic>
            <p:nvPicPr>
              <p:cNvPr id="1337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80692" y="4057960"/>
                <a:ext cx="1400861" cy="4652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8D887B-F2AB-47CF-BD20-93FB60322E8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Effect Constraints</a:t>
            </a:r>
          </a:p>
        </p:txBody>
      </p:sp>
      <p:sp>
        <p:nvSpPr>
          <p:cNvPr id="1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443913" cy="2354262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 effect constraints</a:t>
            </a:r>
          </a:p>
          <a:p>
            <a:pPr lvl="1" eaLnBrk="1" hangingPunct="1"/>
            <a:r>
              <a:rPr lang="en-US" smtClean="0"/>
              <a:t>between state variables at time </a:t>
            </a:r>
            <a:r>
              <a:rPr lang="en-US" i="1" smtClean="0"/>
              <a:t>t</a:t>
            </a:r>
            <a:r>
              <a:rPr lang="en-US" smtClean="0"/>
              <a:t>, </a:t>
            </a:r>
            <a:r>
              <a:rPr lang="en-US" smtClean="0">
                <a:solidFill>
                  <a:srgbClr val="00B0F0"/>
                </a:solidFill>
              </a:rPr>
              <a:t>action</a:t>
            </a:r>
            <a:r>
              <a:rPr lang="en-US" smtClean="0"/>
              <a:t> variables at time t and state variables at time </a:t>
            </a:r>
            <a:r>
              <a:rPr lang="en-US" i="1" smtClean="0"/>
              <a:t>t</a:t>
            </a:r>
            <a:r>
              <a:rPr lang="en-US" smtClean="0"/>
              <a:t> + 1</a:t>
            </a:r>
          </a:p>
          <a:p>
            <a:pPr lvl="1" eaLnBrk="1" hangingPunct="1"/>
            <a:r>
              <a:rPr lang="en-US" smtClean="0"/>
              <a:t>explain how a state variable at time </a:t>
            </a:r>
            <a:r>
              <a:rPr lang="en-US" i="1" smtClean="0"/>
              <a:t>t</a:t>
            </a:r>
            <a:r>
              <a:rPr lang="en-US" smtClean="0"/>
              <a:t> + 1 is affected by the </a:t>
            </a:r>
            <a:r>
              <a:rPr lang="en-US" smtClean="0">
                <a:solidFill>
                  <a:srgbClr val="00B0F0"/>
                </a:solidFill>
              </a:rPr>
              <a:t>action(s) </a:t>
            </a:r>
            <a:r>
              <a:rPr lang="en-US" smtClean="0"/>
              <a:t>taken at time </a:t>
            </a:r>
            <a:r>
              <a:rPr lang="en-US" i="1" smtClean="0"/>
              <a:t>t </a:t>
            </a:r>
            <a:r>
              <a:rPr lang="en-US" smtClean="0"/>
              <a:t>and by its own value at time</a:t>
            </a:r>
            <a:r>
              <a:rPr lang="en-US" i="1" smtClean="0"/>
              <a:t> t</a:t>
            </a:r>
            <a:endParaRPr lang="en-US" smtClean="0"/>
          </a:p>
        </p:txBody>
      </p:sp>
      <p:pic>
        <p:nvPicPr>
          <p:cNvPr id="14356" name="Picture 4"/>
          <p:cNvPicPr>
            <a:picLocks noChangeAspect="1" noChangeArrowheads="1"/>
          </p:cNvPicPr>
          <p:nvPr/>
        </p:nvPicPr>
        <p:blipFill>
          <a:blip r:embed="rId3" cstate="print"/>
          <a:srcRect t="19920" r="45387" b="60159"/>
          <a:stretch>
            <a:fillRect/>
          </a:stretch>
        </p:blipFill>
        <p:spPr bwMode="auto">
          <a:xfrm>
            <a:off x="0" y="3860800"/>
            <a:ext cx="467995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3348038" y="4076700"/>
            <a:ext cx="287337" cy="2889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5257" name="Group 73"/>
          <p:cNvGraphicFramePr>
            <a:graphicFrameLocks noGrp="1"/>
          </p:cNvGraphicFramePr>
          <p:nvPr>
            <p:ph sz="half" idx="2"/>
          </p:nvPr>
        </p:nvGraphicFramePr>
        <p:xfrm>
          <a:off x="4843463" y="3298825"/>
          <a:ext cx="4140200" cy="2377440"/>
        </p:xfrm>
        <a:graphic>
          <a:graphicData uri="http://schemas.openxmlformats.org/drawingml/2006/table">
            <a:tbl>
              <a:tblPr/>
              <a:tblGrid>
                <a:gridCol w="936625"/>
                <a:gridCol w="1133475"/>
                <a:gridCol w="1035050"/>
                <a:gridCol w="103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RHC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DelC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PUC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95" name="Line 74"/>
          <p:cNvSpPr>
            <a:spLocks noChangeShapeType="1"/>
          </p:cNvSpPr>
          <p:nvPr/>
        </p:nvSpPr>
        <p:spPr bwMode="auto">
          <a:xfrm>
            <a:off x="4843463" y="56753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96" name="Line 75"/>
          <p:cNvSpPr>
            <a:spLocks noChangeShapeType="1"/>
          </p:cNvSpPr>
          <p:nvPr/>
        </p:nvSpPr>
        <p:spPr bwMode="auto">
          <a:xfrm>
            <a:off x="8983663" y="56753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33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4078288"/>
              <a:ext cx="679450" cy="374650"/>
            </p14:xfrm>
          </p:contentPart>
        </mc:Choice>
        <mc:Fallback>
          <p:pic>
            <p:nvPicPr>
              <p:cNvPr id="1433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463" y="4068931"/>
                <a:ext cx="698174" cy="393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41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7875" y="4087813"/>
              <a:ext cx="376238" cy="320675"/>
            </p14:xfrm>
          </p:contentPart>
        </mc:Choice>
        <mc:Fallback>
          <p:pic>
            <p:nvPicPr>
              <p:cNvPr id="14341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9234" y="4081335"/>
                <a:ext cx="397120" cy="33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9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8200" y="3795713"/>
              <a:ext cx="835025" cy="1006475"/>
            </p14:xfrm>
          </p:contentPart>
        </mc:Choice>
        <mc:Fallback>
          <p:pic>
            <p:nvPicPr>
              <p:cNvPr id="1439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4956" y="3785634"/>
                <a:ext cx="850522" cy="10277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Constraints Contd.</a:t>
            </a:r>
          </a:p>
        </p:txBody>
      </p:sp>
      <p:sp>
        <p:nvSpPr>
          <p:cNvPr id="15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5"/>
            <a:ext cx="8012112" cy="28575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Other constraints we may want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are</a:t>
            </a:r>
            <a:r>
              <a:rPr lang="en-US" dirty="0" smtClean="0">
                <a:solidFill>
                  <a:schemeClr val="accent2"/>
                </a:solidFill>
              </a:rPr>
              <a:t> action constraints:</a:t>
            </a:r>
          </a:p>
          <a:p>
            <a:pPr lvl="1" eaLnBrk="1" hangingPunct="1"/>
            <a:r>
              <a:rPr lang="en-US" dirty="0" smtClean="0"/>
              <a:t>specify which actions cannot occur simultaneously</a:t>
            </a:r>
          </a:p>
          <a:p>
            <a:pPr lvl="1" eaLnBrk="1" hangingPunct="1"/>
            <a:r>
              <a:rPr lang="en-US" dirty="0" smtClean="0"/>
              <a:t>these are sometimes called mutual exclusion (</a:t>
            </a:r>
            <a:r>
              <a:rPr lang="en-US" dirty="0" err="1" smtClean="0"/>
              <a:t>mutex</a:t>
            </a:r>
            <a:r>
              <a:rPr lang="en-US" dirty="0" smtClean="0"/>
              <a:t>) constraints</a:t>
            </a:r>
          </a:p>
          <a:p>
            <a:pPr lvl="2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15391" name="Picture 48"/>
          <p:cNvPicPr>
            <a:picLocks noChangeAspect="1" noChangeArrowheads="1"/>
          </p:cNvPicPr>
          <p:nvPr/>
        </p:nvPicPr>
        <p:blipFill>
          <a:blip r:embed="rId3" cstate="print"/>
          <a:srcRect l="21680" t="-2576" r="62645"/>
          <a:stretch>
            <a:fillRect/>
          </a:stretch>
        </p:blipFill>
        <p:spPr bwMode="auto">
          <a:xfrm>
            <a:off x="7524750" y="2205038"/>
            <a:ext cx="1328738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9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2268131"/>
              </p:ext>
            </p:extLst>
          </p:nvPr>
        </p:nvGraphicFramePr>
        <p:xfrm>
          <a:off x="5407987" y="3068960"/>
          <a:ext cx="1746250" cy="1532486"/>
        </p:xfrm>
        <a:graphic>
          <a:graphicData uri="http://schemas.openxmlformats.org/drawingml/2006/table">
            <a:tbl>
              <a:tblPr/>
              <a:tblGrid>
                <a:gridCol w="788988"/>
                <a:gridCol w="957262"/>
              </a:tblGrid>
              <a:tr h="59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DelM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DelC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57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??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85BC6A9-DD02-456F-A748-4AED01EAD03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smtClean="0"/>
              <a:t>Recap: Planning Representation and Forward algorithm </a:t>
            </a:r>
            <a:endParaRPr lang="en-US" sz="32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chemeClr val="bg2"/>
                </a:solidFill>
              </a:rPr>
              <a:t>Heuristics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chemeClr val="bg2"/>
                </a:solidFill>
              </a:rPr>
              <a:t>CSP Planning</a:t>
            </a:r>
          </a:p>
          <a:p>
            <a:pPr eaLnBrk="1" hangingPunct="1"/>
            <a:endParaRPr lang="en-US" sz="32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0AA88-D055-479A-8766-685AC036AA7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Constraints Contd.</a:t>
            </a:r>
          </a:p>
        </p:txBody>
      </p:sp>
      <p:sp>
        <p:nvSpPr>
          <p:cNvPr id="16402" name="Rectangle 4"/>
          <p:cNvSpPr>
            <a:spLocks noChangeArrowheads="1"/>
          </p:cNvSpPr>
          <p:nvPr/>
        </p:nvSpPr>
        <p:spPr bwMode="auto">
          <a:xfrm>
            <a:off x="250825" y="1052513"/>
            <a:ext cx="85328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Other constraints we may want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dirty="0">
                <a:latin typeface="Arial Unicode MS" pitchFamily="34" charset="-128"/>
              </a:rPr>
              <a:t>are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 state constraints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hold between </a:t>
            </a:r>
            <a:r>
              <a:rPr lang="en-US" sz="2400" dirty="0" smtClean="0">
                <a:latin typeface="Arial Unicode MS" pitchFamily="34" charset="-128"/>
              </a:rPr>
              <a:t>state variables </a:t>
            </a:r>
            <a:r>
              <a:rPr lang="en-US" sz="2400" dirty="0">
                <a:latin typeface="Arial Unicode MS" pitchFamily="34" charset="-128"/>
              </a:rPr>
              <a:t>at the same time step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they can capture physical constraints of the system (</a:t>
            </a:r>
            <a:r>
              <a:rPr lang="en-US" sz="2400" b="1" dirty="0">
                <a:latin typeface="Arial Unicode MS" pitchFamily="34" charset="-128"/>
              </a:rPr>
              <a:t>robot cannot hold coffee and mail</a:t>
            </a:r>
            <a:r>
              <a:rPr lang="en-US" sz="2400" dirty="0">
                <a:latin typeface="Arial Unicode MS" pitchFamily="34" charset="-128"/>
              </a:rPr>
              <a:t>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they can encode </a:t>
            </a:r>
            <a:r>
              <a:rPr lang="en-US" sz="2400" b="1" dirty="0">
                <a:latin typeface="Arial Unicode MS" pitchFamily="34" charset="-128"/>
              </a:rPr>
              <a:t>maintenance goals</a:t>
            </a:r>
          </a:p>
          <a:p>
            <a:pPr>
              <a:spcBef>
                <a:spcPct val="20000"/>
              </a:spcBef>
            </a:pPr>
            <a:endParaRPr lang="en-US" sz="3600" dirty="0">
              <a:latin typeface="Arial Unicode MS" pitchFamily="34" charset="-128"/>
            </a:endParaRPr>
          </a:p>
        </p:txBody>
      </p:sp>
      <p:graphicFrame>
        <p:nvGraphicFramePr>
          <p:cNvPr id="609304" name="Group 24"/>
          <p:cNvGraphicFramePr>
            <a:graphicFrameLocks noGrp="1"/>
          </p:cNvGraphicFramePr>
          <p:nvPr>
            <p:ph idx="1"/>
          </p:nvPr>
        </p:nvGraphicFramePr>
        <p:xfrm>
          <a:off x="323850" y="3573463"/>
          <a:ext cx="1727200" cy="1493520"/>
        </p:xfrm>
        <a:graphic>
          <a:graphicData uri="http://schemas.openxmlformats.org/drawingml/2006/table">
            <a:tbl>
              <a:tblPr/>
              <a:tblGrid>
                <a:gridCol w="781050"/>
                <a:gridCol w="94615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RHM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420" name="Picture 23"/>
          <p:cNvPicPr>
            <a:picLocks noChangeAspect="1" noChangeArrowheads="1"/>
          </p:cNvPicPr>
          <p:nvPr/>
        </p:nvPicPr>
        <p:blipFill>
          <a:blip r:embed="rId3" cstate="print"/>
          <a:srcRect l="37354" t="58" r="34937"/>
          <a:stretch>
            <a:fillRect/>
          </a:stretch>
        </p:blipFill>
        <p:spPr bwMode="auto">
          <a:xfrm>
            <a:off x="2268538" y="3357563"/>
            <a:ext cx="2090737" cy="3500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58188" cy="685800"/>
          </a:xfrm>
        </p:spPr>
        <p:txBody>
          <a:bodyPr/>
          <a:lstStyle/>
          <a:p>
            <a:r>
              <a:rPr lang="en-US" sz="4000" smtClean="0">
                <a:solidFill>
                  <a:srgbClr val="3233CF"/>
                </a:solidFill>
                <a:cs typeface="Times New Roman" pitchFamily="18" charset="0"/>
              </a:rPr>
              <a:t>CSP Planning: Solving the problem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747138-393B-419A-9EBB-239B4627B4B0}" type="slidenum">
              <a:rPr lang="en-US"/>
              <a:pPr/>
              <a:t>21</a:t>
            </a:fld>
            <a:endParaRPr lang="en-US"/>
          </a:p>
        </p:txBody>
      </p:sp>
      <p:sp>
        <p:nvSpPr>
          <p:cNvPr id="17438" name="Rectangle 3"/>
          <p:cNvSpPr>
            <a:spLocks noChangeArrowheads="1"/>
          </p:cNvSpPr>
          <p:nvPr/>
        </p:nvSpPr>
        <p:spPr bwMode="auto">
          <a:xfrm>
            <a:off x="609600" y="1268413"/>
            <a:ext cx="8355013" cy="136842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Map STRIPS Representation for horizon 1, 2, 3, …, until solution found 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Run arc consistency and </a:t>
            </a:r>
            <a:r>
              <a:rPr lang="en-US" sz="2400" dirty="0" smtClean="0">
                <a:latin typeface="cmr10" charset="0"/>
                <a:cs typeface="Times New Roman" pitchFamily="18" charset="0"/>
              </a:rPr>
              <a:t>search!</a:t>
            </a:r>
            <a:endParaRPr lang="en-US" sz="2400" dirty="0">
              <a:latin typeface="cmr10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cmr10" charset="0"/>
              <a:cs typeface="Times New Roman" pitchFamily="18" charset="0"/>
            </a:endParaRPr>
          </a:p>
        </p:txBody>
      </p:sp>
      <p:sp>
        <p:nvSpPr>
          <p:cNvPr id="66564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sp>
        <p:nvSpPr>
          <p:cNvPr id="66565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6563" y="1412875"/>
            <a:ext cx="11112" cy="4763"/>
          </a:xfrm>
          <a:custGeom>
            <a:avLst/>
            <a:gdLst>
              <a:gd name="T0" fmla="*/ 0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6"/>
              <a:gd name="T14" fmla="*/ 34 w 3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6" extrusionOk="0">
                <a:moveTo>
                  <a:pt x="0" y="5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6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71707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1928813" y="3124200"/>
            <a:ext cx="6286500" cy="249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en-US" sz="2400">
                <a:latin typeface="cmr10" charset="0"/>
              </a:rPr>
              <a:t>k = 0</a:t>
            </a:r>
          </a:p>
          <a:p>
            <a:r>
              <a:rPr lang="en-US" sz="2400">
                <a:latin typeface="cmr10" charset="0"/>
              </a:rPr>
              <a:t>	Is State</a:t>
            </a:r>
            <a:r>
              <a:rPr lang="en-US" sz="2400" baseline="-25000">
                <a:latin typeface="cmr10" charset="0"/>
              </a:rPr>
              <a:t>0 </a:t>
            </a:r>
            <a:r>
              <a:rPr lang="en-US" sz="2400">
                <a:latin typeface="cmr10" charset="0"/>
              </a:rPr>
              <a:t> a goal?</a:t>
            </a:r>
          </a:p>
          <a:p>
            <a:r>
              <a:rPr lang="en-US" sz="2400">
                <a:latin typeface="cmr10" charset="0"/>
              </a:rPr>
              <a:t>	If yes, DONE!</a:t>
            </a:r>
          </a:p>
          <a:p>
            <a:r>
              <a:rPr lang="en-US" sz="2400">
                <a:latin typeface="cmr10" charset="0"/>
              </a:rPr>
              <a:t>	If no, </a:t>
            </a:r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5050" y="2974975"/>
              <a:ext cx="331788" cy="574675"/>
            </p14:xfrm>
          </p:contentPart>
        </mc:Choice>
        <mc:Fallback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7845" y="2964893"/>
                <a:ext cx="349080" cy="59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6650" y="3856038"/>
              <a:ext cx="258763" cy="204787"/>
            </p14:xfrm>
          </p:contentPart>
        </mc:Choice>
        <mc:Fallback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051" y="3851712"/>
                <a:ext cx="272439" cy="21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6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4259263"/>
              <a:ext cx="271463" cy="601662"/>
            </p14:xfrm>
          </p:contentPart>
        </mc:Choice>
        <mc:Fallback>
          <p:pic>
            <p:nvPicPr>
              <p:cNvPr id="696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5899" y="4251342"/>
                <a:ext cx="293065" cy="621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96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130550"/>
              <a:ext cx="619125" cy="1951038"/>
            </p14:xfrm>
          </p:contentPart>
        </mc:Choice>
        <mc:Fallback>
          <p:pic>
            <p:nvPicPr>
              <p:cNvPr id="696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0736" y="3123711"/>
                <a:ext cx="628124" cy="196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6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8" y="3217863"/>
              <a:ext cx="690562" cy="180975"/>
            </p14:xfrm>
          </p:contentPart>
        </mc:Choice>
        <mc:Fallback>
          <p:pic>
            <p:nvPicPr>
              <p:cNvPr id="696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858" y="3207069"/>
                <a:ext cx="696323" cy="19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96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3624263"/>
              <a:ext cx="912812" cy="203200"/>
            </p14:xfrm>
          </p:contentPart>
        </mc:Choice>
        <mc:Fallback>
          <p:pic>
            <p:nvPicPr>
              <p:cNvPr id="696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9744" y="3621741"/>
                <a:ext cx="923970" cy="214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96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4051300"/>
              <a:ext cx="685800" cy="260350"/>
            </p14:xfrm>
          </p:contentPart>
        </mc:Choice>
        <mc:Fallback>
          <p:pic>
            <p:nvPicPr>
              <p:cNvPr id="696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4581" y="4046266"/>
                <a:ext cx="703449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96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4594225"/>
              <a:ext cx="715963" cy="771525"/>
            </p14:xfrm>
          </p:contentPart>
        </mc:Choice>
        <mc:Fallback>
          <p:pic>
            <p:nvPicPr>
              <p:cNvPr id="696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8091" y="4590265"/>
                <a:ext cx="731081" cy="78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96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3390900"/>
              <a:ext cx="1187450" cy="1701800"/>
            </p14:xfrm>
          </p:contentPart>
        </mc:Choice>
        <mc:Fallback>
          <p:pic>
            <p:nvPicPr>
              <p:cNvPr id="696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4149" y="3388020"/>
                <a:ext cx="1197171" cy="171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85750"/>
            <a:ext cx="8358187" cy="685800"/>
          </a:xfrm>
        </p:spPr>
        <p:txBody>
          <a:bodyPr/>
          <a:lstStyle/>
          <a:p>
            <a:r>
              <a:rPr lang="en-US" sz="4000" smtClean="0">
                <a:solidFill>
                  <a:srgbClr val="3233CF"/>
                </a:solidFill>
                <a:cs typeface="Times New Roman" pitchFamily="18" charset="0"/>
              </a:rPr>
              <a:t>CSP Planning: Solving the problem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AFA5F5-58B1-47DC-BE23-05068C4CBC24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09600" y="1857375"/>
            <a:ext cx="8355013" cy="928688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Map STRIPS Representation for horizon </a:t>
            </a:r>
            <a:r>
              <a:rPr lang="en-US" sz="2400" dirty="0">
                <a:solidFill>
                  <a:schemeClr val="accent2"/>
                </a:solidFill>
                <a:latin typeface="cmr10" charset="0"/>
                <a:cs typeface="Times New Roman" pitchFamily="18" charset="0"/>
              </a:rPr>
              <a:t>k =1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Run arc consistency and </a:t>
            </a:r>
            <a:r>
              <a:rPr lang="en-US" sz="2400" dirty="0" smtClean="0">
                <a:latin typeface="cmr10" charset="0"/>
                <a:cs typeface="Times New Roman" pitchFamily="18" charset="0"/>
              </a:rPr>
              <a:t>search!</a:t>
            </a:r>
            <a:endParaRPr lang="en-US" sz="2400" dirty="0">
              <a:latin typeface="cmr10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cmr10" charset="0"/>
              <a:cs typeface="Times New Roman" pitchFamily="18" charset="0"/>
            </a:endParaRPr>
          </a:p>
        </p:txBody>
      </p:sp>
      <p:sp>
        <p:nvSpPr>
          <p:cNvPr id="68612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pic>
        <p:nvPicPr>
          <p:cNvPr id="68613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857500"/>
            <a:ext cx="71707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5000625" y="2857500"/>
            <a:ext cx="3429000" cy="249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en-US" sz="2400">
                <a:latin typeface="cmr10" charset="0"/>
              </a:rPr>
              <a:t>k = 1</a:t>
            </a:r>
          </a:p>
          <a:p>
            <a:r>
              <a:rPr lang="en-US" sz="2400">
                <a:latin typeface="cmr10" charset="0"/>
              </a:rPr>
              <a:t>	Is State</a:t>
            </a:r>
            <a:r>
              <a:rPr lang="en-US" sz="2400" baseline="-25000">
                <a:latin typeface="cmr10" charset="0"/>
              </a:rPr>
              <a:t>1</a:t>
            </a:r>
            <a:r>
              <a:rPr lang="en-US" sz="2400">
                <a:latin typeface="cmr10" charset="0"/>
              </a:rPr>
              <a:t> a goal</a:t>
            </a:r>
          </a:p>
          <a:p>
            <a:r>
              <a:rPr lang="en-US" sz="2400">
                <a:latin typeface="cmr10" charset="0"/>
              </a:rPr>
              <a:t>	If yes, DONE!</a:t>
            </a:r>
          </a:p>
          <a:p>
            <a:r>
              <a:rPr lang="en-US" sz="2400">
                <a:latin typeface="cmr10" charset="0"/>
              </a:rPr>
              <a:t>	If no,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8615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6563" y="1412875"/>
            <a:ext cx="11112" cy="4763"/>
          </a:xfrm>
          <a:custGeom>
            <a:avLst/>
            <a:gdLst>
              <a:gd name="T0" fmla="*/ 0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6"/>
              <a:gd name="T14" fmla="*/ 34 w 3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6" extrusionOk="0">
                <a:moveTo>
                  <a:pt x="0" y="5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285750"/>
            <a:ext cx="8358187" cy="685800"/>
          </a:xfrm>
        </p:spPr>
        <p:txBody>
          <a:bodyPr/>
          <a:lstStyle/>
          <a:p>
            <a:r>
              <a:rPr lang="en-US" sz="4000" smtClean="0">
                <a:solidFill>
                  <a:srgbClr val="3233CF"/>
                </a:solidFill>
                <a:cs typeface="Times New Roman" pitchFamily="18" charset="0"/>
              </a:rPr>
              <a:t>CSP Planning: Solving the problem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873C82-9FE9-4C47-891E-9281F2EBB6A7}" type="slidenum">
              <a:rPr lang="en-US"/>
              <a:pPr/>
              <a:t>23</a:t>
            </a:fld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57188" y="1857375"/>
            <a:ext cx="8321675" cy="928688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Map STRIPS Representation for horizon </a:t>
            </a:r>
            <a:r>
              <a:rPr lang="en-US" sz="2400" dirty="0">
                <a:solidFill>
                  <a:srgbClr val="3233CF"/>
                </a:solidFill>
                <a:latin typeface="cmr10" charset="0"/>
                <a:cs typeface="Times New Roman" pitchFamily="18" charset="0"/>
              </a:rPr>
              <a:t>k = 2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Run </a:t>
            </a:r>
            <a:r>
              <a:rPr lang="en-US" sz="2400" dirty="0">
                <a:solidFill>
                  <a:srgbClr val="3233CF"/>
                </a:solidFill>
                <a:latin typeface="cmr10" charset="0"/>
                <a:cs typeface="Times New Roman" pitchFamily="18" charset="0"/>
              </a:rPr>
              <a:t>arc consistency, </a:t>
            </a:r>
            <a:r>
              <a:rPr lang="en-US" sz="2400" dirty="0" smtClean="0">
                <a:solidFill>
                  <a:srgbClr val="3233CF"/>
                </a:solidFill>
                <a:latin typeface="cmr10" charset="0"/>
                <a:cs typeface="Times New Roman" pitchFamily="18" charset="0"/>
              </a:rPr>
              <a:t>search!</a:t>
            </a:r>
            <a:endParaRPr lang="en-US" sz="2400" dirty="0">
              <a:solidFill>
                <a:srgbClr val="3233CF"/>
              </a:solidFill>
              <a:latin typeface="cmr10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70660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pic>
        <p:nvPicPr>
          <p:cNvPr id="70661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857500"/>
            <a:ext cx="71707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571500" y="5657850"/>
            <a:ext cx="67373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mr10" charset="0"/>
              </a:rPr>
              <a:t>k = 2: Is State</a:t>
            </a:r>
            <a:r>
              <a:rPr lang="en-US" sz="2400" baseline="-25000">
                <a:latin typeface="cmr10" charset="0"/>
              </a:rPr>
              <a:t>2</a:t>
            </a:r>
            <a:r>
              <a:rPr lang="en-US" sz="2400">
                <a:latin typeface="cmr10" charset="0"/>
              </a:rPr>
              <a:t> a goal</a:t>
            </a:r>
          </a:p>
          <a:p>
            <a:r>
              <a:rPr lang="en-US" sz="2400">
                <a:latin typeface="cmr10" charset="0"/>
              </a:rPr>
              <a:t>	If yes, DONE!</a:t>
            </a:r>
          </a:p>
          <a:p>
            <a:r>
              <a:rPr lang="en-US" sz="2400">
                <a:latin typeface="cmr10" charset="0"/>
              </a:rPr>
              <a:t>	If no….continue</a:t>
            </a:r>
          </a:p>
        </p:txBody>
      </p:sp>
      <p:sp>
        <p:nvSpPr>
          <p:cNvPr id="70663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6563" y="1412875"/>
            <a:ext cx="11112" cy="4763"/>
          </a:xfrm>
          <a:custGeom>
            <a:avLst/>
            <a:gdLst>
              <a:gd name="T0" fmla="*/ 0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6"/>
              <a:gd name="T14" fmla="*/ 34 w 3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6" extrusionOk="0">
                <a:moveTo>
                  <a:pt x="0" y="5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6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4238" y="3348038"/>
              <a:ext cx="155575" cy="146050"/>
            </p14:xfrm>
          </p:contentPart>
        </mc:Choice>
        <mc:Fallback>
          <p:pic>
            <p:nvPicPr>
              <p:cNvPr id="716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3434" y="3340124"/>
                <a:ext cx="181144" cy="1658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E9822A6-5472-4877-8CC0-E458F5249A3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74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358188" cy="685800"/>
          </a:xfrm>
        </p:spPr>
        <p:txBody>
          <a:bodyPr/>
          <a:lstStyle/>
          <a:p>
            <a:pPr eaLnBrk="1" hangingPunct="1"/>
            <a:r>
              <a:rPr lang="en-US" smtClean="0"/>
              <a:t>CSP Planning: Solving the problem</a:t>
            </a:r>
          </a:p>
        </p:txBody>
      </p:sp>
      <p:sp>
        <p:nvSpPr>
          <p:cNvPr id="17438" name="Rectangle 3"/>
          <p:cNvSpPr>
            <a:spLocks noChangeArrowheads="1"/>
          </p:cNvSpPr>
          <p:nvPr/>
        </p:nvSpPr>
        <p:spPr bwMode="auto">
          <a:xfrm>
            <a:off x="250825" y="1071562"/>
            <a:ext cx="8893175" cy="12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Map STRIPS Representation for horizon: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Run </a:t>
            </a:r>
            <a:r>
              <a:rPr lang="en-US" b="1" dirty="0">
                <a:latin typeface="Arial Unicode MS" pitchFamily="34" charset="-128"/>
              </a:rPr>
              <a:t>arc </a:t>
            </a:r>
            <a:r>
              <a:rPr lang="en-US" b="1" dirty="0" smtClean="0">
                <a:latin typeface="Arial Unicode MS" pitchFamily="34" charset="-128"/>
              </a:rPr>
              <a:t>consistency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and 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b="1" dirty="0">
                <a:latin typeface="Arial Unicode MS" pitchFamily="34" charset="-128"/>
              </a:rPr>
              <a:t>search</a:t>
            </a:r>
            <a:r>
              <a:rPr lang="en-US" dirty="0">
                <a:latin typeface="Arial Unicode MS" pitchFamily="34" charset="-128"/>
              </a:rPr>
              <a:t>, </a:t>
            </a:r>
            <a:endParaRPr lang="en-US" sz="3200" dirty="0">
              <a:solidFill>
                <a:srgbClr val="FF0000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 dirty="0">
              <a:latin typeface="Arial Unicode MS" pitchFamily="34" charset="-128"/>
            </a:endParaRPr>
          </a:p>
        </p:txBody>
      </p:sp>
      <p:sp>
        <p:nvSpPr>
          <p:cNvPr id="17439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sp>
        <p:nvSpPr>
          <p:cNvPr id="17440" name="Rectangle 24"/>
          <p:cNvSpPr>
            <a:spLocks noChangeArrowheads="1"/>
          </p:cNvSpPr>
          <p:nvPr/>
        </p:nvSpPr>
        <p:spPr bwMode="auto">
          <a:xfrm>
            <a:off x="357188" y="3071813"/>
            <a:ext cx="85328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In order to find a plan, we expand our constraint network one layer at the time, until a solution is found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pic>
        <p:nvPicPr>
          <p:cNvPr id="17441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4000500"/>
            <a:ext cx="5717832" cy="21648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42" name="Rectangle 3"/>
          <p:cNvSpPr>
            <a:spLocks noChangeArrowheads="1"/>
          </p:cNvSpPr>
          <p:nvPr/>
        </p:nvSpPr>
        <p:spPr bwMode="auto">
          <a:xfrm>
            <a:off x="250825" y="2357438"/>
            <a:ext cx="8893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Plan: </a:t>
            </a:r>
            <a:r>
              <a:rPr lang="en-US">
                <a:latin typeface="Arial Unicode MS" pitchFamily="34" charset="-128"/>
              </a:rPr>
              <a:t>all actions with assignment T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41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8063" y="1273175"/>
              <a:ext cx="42862" cy="4763"/>
            </p14:xfrm>
          </p:contentPart>
        </mc:Choice>
        <mc:Fallback>
          <p:pic>
            <p:nvPicPr>
              <p:cNvPr id="1741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4461" y="1267732"/>
                <a:ext cx="49345" cy="16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4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1412875"/>
              <a:ext cx="11112" cy="4763"/>
            </p14:xfrm>
          </p:contentPart>
        </mc:Choice>
        <mc:Fallback>
          <p:pic>
            <p:nvPicPr>
              <p:cNvPr id="174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4340" y="1404029"/>
                <a:ext cx="26669" cy="25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4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7688" y="1408113"/>
              <a:ext cx="12700" cy="6350"/>
            </p14:xfrm>
          </p:contentPart>
        </mc:Choice>
        <mc:Fallback>
          <p:pic>
            <p:nvPicPr>
              <p:cNvPr id="174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56077" y="1395787"/>
                <a:ext cx="27577" cy="27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2463" y="1408113"/>
              <a:ext cx="20637" cy="11112"/>
            </p14:xfrm>
          </p:contentPart>
        </mc:Choice>
        <mc:Fallback>
          <p:pic>
            <p:nvPicPr>
              <p:cNvPr id="174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1239" y="1402019"/>
                <a:ext cx="34757" cy="25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8038" y="1403350"/>
              <a:ext cx="3175" cy="7938"/>
            </p14:xfrm>
          </p:contentPart>
        </mc:Choice>
        <mc:Fallback>
          <p:pic>
            <p:nvPicPr>
              <p:cNvPr id="174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4680" y="-85320"/>
                <a:ext cx="0" cy="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r>
              <a:rPr lang="en-US" smtClean="0"/>
              <a:t>Solve planning as CSP: pseudo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8D017E5-D613-4835-86B4-ADE8664E8F2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1052513"/>
              <a:ext cx="1085850" cy="247650"/>
            </p14:xfrm>
          </p:contentPart>
        </mc:Choice>
        <mc:Fallback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432" y="1044594"/>
                <a:ext cx="1098451" cy="26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9113" y="1196975"/>
              <a:ext cx="160337" cy="63500"/>
            </p14:xfrm>
          </p:contentPart>
        </mc:Choice>
        <mc:Fallback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5518" y="1188006"/>
                <a:ext cx="175436" cy="83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4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1125538"/>
              <a:ext cx="158750" cy="161925"/>
            </p14:xfrm>
          </p:contentPart>
        </mc:Choice>
        <mc:Fallback>
          <p:pic>
            <p:nvPicPr>
              <p:cNvPr id="184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1315" y="1114383"/>
                <a:ext cx="181119" cy="18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5150" y="1484313"/>
              <a:ext cx="593725" cy="411162"/>
            </p14:xfrm>
          </p:contentPart>
        </mc:Choice>
        <mc:Fallback>
          <p:pic>
            <p:nvPicPr>
              <p:cNvPr id="18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8309" y="1476032"/>
                <a:ext cx="605247" cy="426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4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1484313"/>
              <a:ext cx="241300" cy="347662"/>
            </p14:xfrm>
          </p:contentPart>
        </mc:Choice>
        <mc:Fallback>
          <p:pic>
            <p:nvPicPr>
              <p:cNvPr id="184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50833" y="1479994"/>
                <a:ext cx="254626" cy="357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4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1557338"/>
              <a:ext cx="517525" cy="238125"/>
            </p14:xfrm>
          </p:contentPart>
        </mc:Choice>
        <mc:Fallback>
          <p:pic>
            <p:nvPicPr>
              <p:cNvPr id="184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297" y="1551574"/>
                <a:ext cx="529042" cy="25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1484313"/>
              <a:ext cx="860425" cy="301625"/>
            </p14:xfrm>
          </p:contentPart>
        </mc:Choice>
        <mc:Fallback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6740" y="1481793"/>
                <a:ext cx="875185" cy="31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2133600"/>
              <a:ext cx="573088" cy="234950"/>
            </p14:xfrm>
          </p:contentPart>
        </mc:Choice>
        <mc:Fallback>
          <p:pic>
            <p:nvPicPr>
              <p:cNvPr id="18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1335" y="2124965"/>
                <a:ext cx="593247" cy="25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2060575"/>
              <a:ext cx="1076325" cy="261938"/>
            </p14:xfrm>
          </p:contentPart>
        </mc:Choice>
        <mc:Fallback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93136" y="2055910"/>
                <a:ext cx="1096124" cy="27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060575"/>
              <a:ext cx="280988" cy="206375"/>
            </p14:xfrm>
          </p:contentPart>
        </mc:Choice>
        <mc:Fallback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67677" y="2054812"/>
                <a:ext cx="293596" cy="223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6825" y="2060575"/>
              <a:ext cx="655638" cy="222250"/>
            </p14:xfrm>
          </p:contentPart>
        </mc:Choice>
        <mc:Fallback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6024" y="2051584"/>
                <a:ext cx="676881" cy="24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1989138"/>
              <a:ext cx="639763" cy="230187"/>
            </p14:xfrm>
          </p:contentPart>
        </mc:Choice>
        <mc:Fallback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2864" y="1986616"/>
                <a:ext cx="649844" cy="243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1989138"/>
              <a:ext cx="1014413" cy="252412"/>
            </p14:xfrm>
          </p:contentPart>
        </mc:Choice>
        <mc:Fallback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96465" y="1981576"/>
                <a:ext cx="1034212" cy="27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2565400"/>
              <a:ext cx="714375" cy="231775"/>
            </p14:xfrm>
          </p:contentPart>
        </mc:Choice>
        <mc:Fallback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01331" y="2558922"/>
                <a:ext cx="734539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2565400"/>
              <a:ext cx="638175" cy="234950"/>
            </p14:xfrm>
          </p:contentPart>
        </mc:Choice>
        <mc:Fallback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08317" y="2557484"/>
                <a:ext cx="660131" cy="253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775" y="3068638"/>
              <a:ext cx="238125" cy="338137"/>
            </p14:xfrm>
          </p:contentPart>
        </mc:Choice>
        <mc:Fallback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4570" y="3065397"/>
                <a:ext cx="256137" cy="352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3068638"/>
              <a:ext cx="1125538" cy="269875"/>
            </p14:xfrm>
          </p:contentPart>
        </mc:Choice>
        <mc:Fallback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7245" y="3060764"/>
                <a:ext cx="1141370" cy="283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45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3068638"/>
              <a:ext cx="877887" cy="274637"/>
            </p14:xfrm>
          </p:contentPart>
        </mc:Choice>
        <mc:Fallback>
          <p:pic>
            <p:nvPicPr>
              <p:cNvPr id="1845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35519" y="3057840"/>
                <a:ext cx="889405" cy="292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45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3068638"/>
              <a:ext cx="741362" cy="260350"/>
            </p14:xfrm>
          </p:contentPart>
        </mc:Choice>
        <mc:Fallback>
          <p:pic>
            <p:nvPicPr>
              <p:cNvPr id="1845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0562" y="3058555"/>
                <a:ext cx="759005" cy="27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45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3644900"/>
              <a:ext cx="1916113" cy="231775"/>
            </p14:xfrm>
          </p:contentPart>
        </mc:Choice>
        <mc:Fallback>
          <p:pic>
            <p:nvPicPr>
              <p:cNvPr id="1845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94576" y="3633005"/>
                <a:ext cx="1935911" cy="25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845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4005263"/>
              <a:ext cx="577850" cy="222250"/>
            </p14:xfrm>
          </p:contentPart>
        </mc:Choice>
        <mc:Fallback>
          <p:pic>
            <p:nvPicPr>
              <p:cNvPr id="1845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954" y="3995898"/>
                <a:ext cx="591531" cy="24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45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365625"/>
              <a:ext cx="1085850" cy="273050"/>
            </p14:xfrm>
          </p:contentPart>
        </mc:Choice>
        <mc:Fallback>
          <p:pic>
            <p:nvPicPr>
              <p:cNvPr id="1845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67602" y="4356619"/>
                <a:ext cx="1107805" cy="294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845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0563" y="4292600"/>
              <a:ext cx="1917700" cy="280988"/>
            </p14:xfrm>
          </p:contentPart>
        </mc:Choice>
        <mc:Fallback>
          <p:pic>
            <p:nvPicPr>
              <p:cNvPr id="1845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93003" y="4280367"/>
                <a:ext cx="1936420" cy="30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45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7813" y="1916113"/>
              <a:ext cx="1136650" cy="2840037"/>
            </p14:xfrm>
          </p:contentPart>
        </mc:Choice>
        <mc:Fallback>
          <p:pic>
            <p:nvPicPr>
              <p:cNvPr id="1845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0972" y="1909273"/>
                <a:ext cx="1151772" cy="2849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45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4868863"/>
              <a:ext cx="1287462" cy="506412"/>
            </p14:xfrm>
          </p:contentPart>
        </mc:Choice>
        <mc:Fallback>
          <p:pic>
            <p:nvPicPr>
              <p:cNvPr id="1845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0833" y="4864544"/>
                <a:ext cx="1293943" cy="520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45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5013325"/>
              <a:ext cx="1249363" cy="293688"/>
            </p14:xfrm>
          </p:contentPart>
        </mc:Choice>
        <mc:Fallback>
          <p:pic>
            <p:nvPicPr>
              <p:cNvPr id="1845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07953" y="5009361"/>
                <a:ext cx="1273846" cy="307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46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25" y="2528888"/>
              <a:ext cx="1701800" cy="273050"/>
            </p14:xfrm>
          </p:contentPart>
        </mc:Choice>
        <mc:Fallback>
          <p:pic>
            <p:nvPicPr>
              <p:cNvPr id="1846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31066" y="2523492"/>
                <a:ext cx="1718357" cy="286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846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7213" y="1487488"/>
              <a:ext cx="579437" cy="431800"/>
            </p14:xfrm>
          </p:contentPart>
        </mc:Choice>
        <mc:Fallback>
          <p:pic>
            <p:nvPicPr>
              <p:cNvPr id="1846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18935" y="1478492"/>
                <a:ext cx="597432" cy="451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46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3175" y="1487488"/>
              <a:ext cx="284163" cy="358775"/>
            </p14:xfrm>
          </p:contentPart>
        </mc:Choice>
        <mc:Fallback>
          <p:pic>
            <p:nvPicPr>
              <p:cNvPr id="1846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33451" y="1479931"/>
                <a:ext cx="298929" cy="37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46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8825" y="5110163"/>
              <a:ext cx="1016000" cy="265112"/>
            </p14:xfrm>
          </p:contentPart>
        </mc:Choice>
        <mc:Fallback>
          <p:pic>
            <p:nvPicPr>
              <p:cNvPr id="1846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18744" y="5098636"/>
                <a:ext cx="1039042" cy="288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846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3838" y="3065463"/>
              <a:ext cx="303212" cy="384175"/>
            </p14:xfrm>
          </p:contentPart>
        </mc:Choice>
        <mc:Fallback>
          <p:pic>
            <p:nvPicPr>
              <p:cNvPr id="1846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3755" y="3056822"/>
                <a:ext cx="322658" cy="404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846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3032125"/>
              <a:ext cx="736600" cy="315913"/>
            </p14:xfrm>
          </p:contentPart>
        </mc:Choice>
        <mc:Fallback>
          <p:pic>
            <p:nvPicPr>
              <p:cNvPr id="1846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35585" y="3022770"/>
                <a:ext cx="751361" cy="333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846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4003675"/>
              <a:ext cx="658812" cy="231775"/>
            </p14:xfrm>
          </p:contentPart>
        </mc:Choice>
        <mc:Fallback>
          <p:pic>
            <p:nvPicPr>
              <p:cNvPr id="1846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1943" y="3994318"/>
                <a:ext cx="683848" cy="253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847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6425" y="2276475"/>
              <a:ext cx="3692525" cy="681038"/>
            </p14:xfrm>
          </p:contentPart>
        </mc:Choice>
        <mc:Fallback>
          <p:pic>
            <p:nvPicPr>
              <p:cNvPr id="1847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869945" y="2271436"/>
                <a:ext cx="3703685" cy="694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47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6088" y="2344738"/>
              <a:ext cx="1162050" cy="17462"/>
            </p14:xfrm>
          </p:contentPart>
        </mc:Choice>
        <mc:Fallback>
          <p:pic>
            <p:nvPicPr>
              <p:cNvPr id="1847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93568" y="2340736"/>
                <a:ext cx="1175010" cy="2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47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743450"/>
              <a:ext cx="3265487" cy="39688"/>
            </p14:xfrm>
          </p:contentPart>
        </mc:Choice>
        <mc:Fallback>
          <p:pic>
            <p:nvPicPr>
              <p:cNvPr id="1847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10233" y="4739120"/>
                <a:ext cx="3276647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47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1825625"/>
              <a:ext cx="5770562" cy="674688"/>
            </p14:xfrm>
          </p:contentPart>
        </mc:Choice>
        <mc:Fallback>
          <p:pic>
            <p:nvPicPr>
              <p:cNvPr id="1847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14858" y="1821665"/>
                <a:ext cx="5778122" cy="683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847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8800" y="815975"/>
              <a:ext cx="712788" cy="238125"/>
            </p14:xfrm>
          </p:contentPart>
        </mc:Choice>
        <mc:Fallback>
          <p:pic>
            <p:nvPicPr>
              <p:cNvPr id="1847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20880" y="812373"/>
                <a:ext cx="727548" cy="24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847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784225"/>
              <a:ext cx="904875" cy="325438"/>
            </p14:xfrm>
          </p:contentPart>
        </mc:Choice>
        <mc:Fallback>
          <p:pic>
            <p:nvPicPr>
              <p:cNvPr id="1847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97459" y="779905"/>
                <a:ext cx="917113" cy="3340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1DF119-26FE-439C-9B02-D304D58E76F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358188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State of the art </a:t>
            </a:r>
            <a:r>
              <a:rPr lang="en-US" dirty="0" smtClean="0"/>
              <a:t>planner: GRAPHPLAN</a:t>
            </a:r>
            <a:endParaRPr lang="en-US" dirty="0" smtClean="0"/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sp>
        <p:nvSpPr>
          <p:cNvPr id="19463" name="Rectangle 25"/>
          <p:cNvSpPr>
            <a:spLocks noChangeArrowheads="1"/>
          </p:cNvSpPr>
          <p:nvPr/>
        </p:nvSpPr>
        <p:spPr bwMode="auto">
          <a:xfrm>
            <a:off x="357188" y="1428750"/>
            <a:ext cx="85328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 similar process is implemented (more efficiently) in the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Graphplan</a:t>
            </a:r>
            <a:r>
              <a:rPr lang="en-US">
                <a:latin typeface="Arial Unicode MS" pitchFamily="34" charset="-128"/>
              </a:rPr>
              <a:t> planner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45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8063" y="1273175"/>
              <a:ext cx="42862" cy="4763"/>
            </p14:xfrm>
          </p:contentPart>
        </mc:Choice>
        <mc:Fallback>
          <p:pic>
            <p:nvPicPr>
              <p:cNvPr id="1945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4461" y="1267732"/>
                <a:ext cx="49345" cy="16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4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1852613"/>
              <a:ext cx="1851025" cy="552450"/>
            </p14:xfrm>
          </p:contentPart>
        </mc:Choice>
        <mc:Fallback>
          <p:pic>
            <p:nvPicPr>
              <p:cNvPr id="194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405" y="1844330"/>
                <a:ext cx="1867584" cy="5679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STRIPS to CSP applet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F8B614-3006-4A3C-994F-FCFB8478841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25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5" y="1071563"/>
            <a:ext cx="88931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latin typeface="Arial Unicode MS" pitchFamily="34" charset="-128"/>
              </a:rPr>
              <a:t>Allows </a:t>
            </a:r>
            <a:r>
              <a:rPr lang="en-US" sz="3200" dirty="0">
                <a:latin typeface="Arial Unicode MS" pitchFamily="34" charset="-128"/>
              </a:rPr>
              <a:t>you: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Unicode MS" pitchFamily="34" charset="-128"/>
              </a:rPr>
              <a:t> to specify a planning problem in STRIPS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Unicode MS" pitchFamily="34" charset="-128"/>
              </a:rPr>
              <a:t> to map it into a CSP for a given horizon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Unicode MS" pitchFamily="34" charset="-128"/>
              </a:rPr>
              <a:t> the CSP translation is automatically loaded into the CSP applet where it can be solved</a:t>
            </a:r>
          </a:p>
          <a:p>
            <a:pPr>
              <a:spcBef>
                <a:spcPct val="20000"/>
              </a:spcBef>
              <a:defRPr/>
            </a:pPr>
            <a:endParaRPr lang="en-US" sz="3200" i="1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i="1" dirty="0">
                <a:solidFill>
                  <a:schemeClr val="accent6"/>
                </a:solidFill>
                <a:latin typeface="Arial Unicode MS" pitchFamily="34" charset="-128"/>
              </a:rPr>
              <a:t>Practice exercise using STRIPS to CSP </a:t>
            </a:r>
            <a:r>
              <a:rPr lang="en-US" sz="3200" i="1" dirty="0" smtClean="0">
                <a:solidFill>
                  <a:schemeClr val="accent6"/>
                </a:solidFill>
                <a:latin typeface="Arial Unicode MS" pitchFamily="34" charset="-128"/>
              </a:rPr>
              <a:t>is available on </a:t>
            </a:r>
            <a:r>
              <a:rPr lang="en-US" sz="3200" i="1" dirty="0" err="1" smtClean="0">
                <a:solidFill>
                  <a:schemeClr val="accent6"/>
                </a:solidFill>
                <a:latin typeface="Arial Unicode MS" pitchFamily="34" charset="-128"/>
              </a:rPr>
              <a:t>AIspace</a:t>
            </a:r>
            <a:endParaRPr lang="en-US" sz="3200" i="1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endParaRPr lang="en-US" sz="36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0D13E0-5C36-4495-BDDD-401DCD16451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Construct and justify a </a:t>
            </a:r>
            <a:r>
              <a:rPr lang="en-US" sz="3200" b="1" dirty="0" smtClean="0"/>
              <a:t>heuristic function </a:t>
            </a:r>
            <a:r>
              <a:rPr lang="en-US" sz="3200" dirty="0" smtClean="0"/>
              <a:t>for forward planning. 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Translate a planning problem represented in STRIPS into a corresponding CSP problem (and vice versa)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Solve a planning problem with CPS by expanding the horizon </a:t>
            </a:r>
            <a:r>
              <a:rPr lang="en-US" sz="2400" dirty="0" smtClean="0"/>
              <a:t>(new one)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20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EA26E7-997B-403A-B1FA-DA3C24865F6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15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What is coming next ?</a:t>
            </a:r>
          </a:p>
        </p:txBody>
      </p:sp>
      <p:sp>
        <p:nvSpPr>
          <p:cNvPr id="21522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15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1524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Problem</a:t>
            </a:r>
          </a:p>
        </p:txBody>
      </p:sp>
      <p:sp>
        <p:nvSpPr>
          <p:cNvPr id="21525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Inference</a:t>
            </a:r>
          </a:p>
        </p:txBody>
      </p:sp>
      <p:sp>
        <p:nvSpPr>
          <p:cNvPr id="21526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21527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21528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21529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532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533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534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535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1536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537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538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21539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42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21543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21544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21545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21546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547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21548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50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21551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52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179512" y="548680"/>
            <a:ext cx="3024336" cy="79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 smtClean="0">
                <a:latin typeface="Arial Unicode MS" pitchFamily="34" charset="-128"/>
              </a:rPr>
              <a:t>Textbook </a:t>
            </a:r>
            <a:r>
              <a:rPr lang="en-US" sz="2400" b="1" i="1" dirty="0" err="1" smtClean="0">
                <a:latin typeface="Arial Unicode MS" pitchFamily="34" charset="-128"/>
              </a:rPr>
              <a:t>Chpt</a:t>
            </a:r>
            <a:r>
              <a:rPr lang="en-US" sz="2400" b="1" i="1" dirty="0" smtClean="0">
                <a:latin typeface="Arial Unicode MS" pitchFamily="34" charset="-128"/>
              </a:rPr>
              <a:t> 5.1- 5.1.1 – 5.2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50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2150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50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2150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2150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0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2150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1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2151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747713"/>
              <a:ext cx="4313238" cy="2262187"/>
            </p14:xfrm>
          </p:contentPart>
        </mc:Choice>
        <mc:Fallback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9930" y="737993"/>
                <a:ext cx="4335918" cy="228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1228725"/>
              <a:ext cx="1958975" cy="409575"/>
            </p14:xfrm>
          </p:contentPart>
        </mc:Choice>
        <mc:Fallback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1561" y="1218370"/>
                <a:ext cx="1980573" cy="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5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5388" y="4065588"/>
              <a:ext cx="376237" cy="249237"/>
            </p14:xfrm>
          </p:contentPart>
        </mc:Choice>
        <mc:Fallback>
          <p:pic>
            <p:nvPicPr>
              <p:cNvPr id="215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5307" y="4056237"/>
                <a:ext cx="396399" cy="26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55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3011488"/>
              <a:ext cx="134938" cy="1330325"/>
            </p14:xfrm>
          </p:contentPart>
        </mc:Choice>
        <mc:Fallback>
          <p:pic>
            <p:nvPicPr>
              <p:cNvPr id="2155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92506" y="3001767"/>
                <a:ext cx="158687" cy="13458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6"/>
          <p:cNvSpPr>
            <a:spLocks noChangeArrowheads="1"/>
          </p:cNvSpPr>
          <p:nvPr/>
        </p:nvSpPr>
        <p:spPr bwMode="auto">
          <a:xfrm>
            <a:off x="2786063" y="4429125"/>
            <a:ext cx="3000375" cy="1785938"/>
          </a:xfrm>
          <a:prstGeom prst="rect">
            <a:avLst/>
          </a:prstGeom>
          <a:solidFill>
            <a:srgbClr val="CCFF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D2F5598-4CF2-4F27-85A9-A6B0065BA4C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309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0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309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309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9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309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309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309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10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310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10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10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310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310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310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310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311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311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311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311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311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311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1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311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312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307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307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307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307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307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BCD45A-B411-4C7D-A044-D400705DC93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215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State: </a:t>
            </a:r>
            <a:r>
              <a:rPr lang="en-US" sz="1600" dirty="0" smtClean="0"/>
              <a:t>assignments of values to a subset of the variables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6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test: </a:t>
            </a:r>
            <a:r>
              <a:rPr lang="en-US" sz="16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Solution: </a:t>
            </a:r>
            <a:r>
              <a:rPr lang="en-US" sz="16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6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State?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Successor </a:t>
            </a:r>
            <a:r>
              <a:rPr lang="en-US" sz="2800" dirty="0" smtClean="0">
                <a:solidFill>
                  <a:schemeClr val="accent2"/>
                </a:solidFill>
              </a:rPr>
              <a:t>function?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Goal </a:t>
            </a:r>
            <a:r>
              <a:rPr lang="en-US" sz="2800" dirty="0" smtClean="0">
                <a:solidFill>
                  <a:schemeClr val="accent2"/>
                </a:solidFill>
              </a:rPr>
              <a:t>test?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6"/>
                </a:solidFill>
              </a:rPr>
              <a:t>Solution?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6"/>
                </a:solidFill>
              </a:rPr>
              <a:t>Heuristic </a:t>
            </a:r>
            <a:r>
              <a:rPr lang="en-US" sz="2800" dirty="0" smtClean="0">
                <a:solidFill>
                  <a:schemeClr val="accent6"/>
                </a:solidFill>
              </a:rPr>
              <a:t>function….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B77994-1D4D-41B4-ADC4-FC38C2C89D0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Recap: Planning Representation and Forward algorithm 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Heuristics for forward planning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CSP Planning</a:t>
            </a:r>
          </a:p>
          <a:p>
            <a:pPr eaLnBrk="1" hangingPunct="1"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921400-0A45-4D68-9537-A111E09D0FC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</a:t>
            </a:r>
          </a:p>
        </p:txBody>
      </p:sp>
      <p:sp>
        <p:nvSpPr>
          <p:cNvPr id="41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5175"/>
            <a:ext cx="8839200" cy="1511300"/>
          </a:xfrm>
        </p:spPr>
        <p:txBody>
          <a:bodyPr/>
          <a:lstStyle/>
          <a:p>
            <a:pPr marL="0" indent="0" eaLnBrk="1" hangingPunct="1"/>
            <a:r>
              <a:rPr lang="en-US" b="1" smtClean="0"/>
              <a:t>Heuristic function:</a:t>
            </a:r>
            <a:r>
              <a:rPr lang="en-US" smtClean="0"/>
              <a:t> estimate of the distance form a state to the goal</a:t>
            </a:r>
          </a:p>
          <a:p>
            <a:pPr marL="0" indent="0" eaLnBrk="1" hangingPunct="1"/>
            <a:r>
              <a:rPr lang="en-US" smtClean="0"/>
              <a:t>In planning this is the……………….</a:t>
            </a:r>
          </a:p>
        </p:txBody>
      </p:sp>
      <p:sp>
        <p:nvSpPr>
          <p:cNvPr id="582663" name="Rectangle 7"/>
          <p:cNvSpPr>
            <a:spLocks noChangeArrowheads="1"/>
          </p:cNvSpPr>
          <p:nvPr/>
        </p:nvSpPr>
        <p:spPr bwMode="auto">
          <a:xfrm>
            <a:off x="304800" y="2857500"/>
            <a:ext cx="88392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Two simplifications</a:t>
            </a:r>
            <a:r>
              <a:rPr lang="en-US" dirty="0">
                <a:latin typeface="Arial Unicode MS" pitchFamily="34" charset="-128"/>
              </a:rPr>
              <a:t> in the representation: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All features are binary: T / F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Goals and preconditions can only be assignments to T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And a Def.</a:t>
            </a:r>
            <a:r>
              <a:rPr lang="en-US" dirty="0">
                <a:latin typeface="Arial Unicode MS" pitchFamily="34" charset="-128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Arial Unicode MS" pitchFamily="34" charset="-128"/>
              </a:rPr>
              <a:t>subgoal</a:t>
            </a:r>
            <a:r>
              <a:rPr lang="en-US" dirty="0">
                <a:latin typeface="Arial Unicode MS" pitchFamily="34" charset="-128"/>
              </a:rPr>
              <a:t> is a particular assignment in the goal  e.g., if the goal is &lt;A=T, B=T, C=T&gt; then….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03CB05-B145-4443-B2D5-6CAB72BAB1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Planning: </a:t>
            </a:r>
            <a:br>
              <a:rPr lang="en-US" smtClean="0"/>
            </a:br>
            <a:r>
              <a:rPr lang="en-US" smtClean="0"/>
              <a:t>Any ideas?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2922588"/>
              <a:ext cx="6350" cy="4762"/>
            </p14:xfrm>
          </p:contentPart>
        </mc:Choice>
        <mc:Fallback>
          <p:pic>
            <p:nvPicPr>
              <p:cNvPr id="5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9503" y="2913064"/>
                <a:ext cx="24694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2444750"/>
              <a:ext cx="26988" cy="28575"/>
            </p14:xfrm>
          </p:contentPart>
        </mc:Choice>
        <mc:Fallback>
          <p:pic>
            <p:nvPicPr>
              <p:cNvPr id="51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4319" y="2435346"/>
                <a:ext cx="45700" cy="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31775" y="21905913"/>
              <a:ext cx="0" cy="0"/>
            </p14:xfrm>
          </p:contentPart>
        </mc:Choice>
        <mc:Fallback>
          <p:pic>
            <p:nvPicPr>
              <p:cNvPr id="512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31775" y="21905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1209675"/>
              <a:ext cx="692150" cy="271463"/>
            </p14:xfrm>
          </p:contentPart>
        </mc:Choice>
        <mc:Fallback>
          <p:pic>
            <p:nvPicPr>
              <p:cNvPr id="512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6702" y="1206799"/>
                <a:ext cx="709427" cy="28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1100138"/>
              <a:ext cx="947738" cy="201612"/>
            </p14:xfrm>
          </p:contentPart>
        </mc:Choice>
        <mc:Fallback>
          <p:pic>
            <p:nvPicPr>
              <p:cNvPr id="512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8521" y="1091872"/>
                <a:ext cx="960336" cy="21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2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1023938"/>
              <a:ext cx="1057275" cy="220662"/>
            </p14:xfrm>
          </p:contentPart>
        </mc:Choice>
        <mc:Fallback>
          <p:pic>
            <p:nvPicPr>
              <p:cNvPr id="512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74980" y="1019618"/>
                <a:ext cx="1075994" cy="23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2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" y="1370013"/>
              <a:ext cx="3800475" cy="2474912"/>
            </p14:xfrm>
          </p:contentPart>
        </mc:Choice>
        <mc:Fallback>
          <p:pic>
            <p:nvPicPr>
              <p:cNvPr id="512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660" y="1367133"/>
                <a:ext cx="3814515" cy="2488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2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2365375"/>
              <a:ext cx="1090613" cy="438150"/>
            </p14:xfrm>
          </p:contentPart>
        </mc:Choice>
        <mc:Fallback>
          <p:pic>
            <p:nvPicPr>
              <p:cNvPr id="512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4959" y="2362857"/>
                <a:ext cx="1097094" cy="44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30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1690688"/>
              <a:ext cx="76200" cy="2073275"/>
            </p14:xfrm>
          </p:contentPart>
        </mc:Choice>
        <mc:Fallback>
          <p:pic>
            <p:nvPicPr>
              <p:cNvPr id="5130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809" y="1688168"/>
                <a:ext cx="85545" cy="207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31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3662363"/>
              <a:ext cx="1817688" cy="142875"/>
            </p14:xfrm>
          </p:contentPart>
        </mc:Choice>
        <mc:Fallback>
          <p:pic>
            <p:nvPicPr>
              <p:cNvPr id="5131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2155" y="3652286"/>
                <a:ext cx="1823088" cy="15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32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1631950"/>
              <a:ext cx="85725" cy="1912938"/>
            </p14:xfrm>
          </p:contentPart>
        </mc:Choice>
        <mc:Fallback>
          <p:pic>
            <p:nvPicPr>
              <p:cNvPr id="5132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36388" y="1628350"/>
                <a:ext cx="97920" cy="191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33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1562100"/>
              <a:ext cx="1751012" cy="60325"/>
            </p14:xfrm>
          </p:contentPart>
        </mc:Choice>
        <mc:Fallback>
          <p:pic>
            <p:nvPicPr>
              <p:cNvPr id="5133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4888" y="1555278"/>
                <a:ext cx="1762532" cy="69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3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1597025"/>
              <a:ext cx="98425" cy="1785938"/>
            </p14:xfrm>
          </p:contentPart>
        </mc:Choice>
        <mc:Fallback>
          <p:pic>
            <p:nvPicPr>
              <p:cNvPr id="513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54343" y="1590905"/>
                <a:ext cx="113567" cy="179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140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1962150"/>
              <a:ext cx="2382838" cy="1927225"/>
            </p14:xfrm>
          </p:contentPart>
        </mc:Choice>
        <mc:Fallback>
          <p:pic>
            <p:nvPicPr>
              <p:cNvPr id="5140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5560" y="1952071"/>
                <a:ext cx="2398318" cy="194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141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1925638"/>
              <a:ext cx="757237" cy="201612"/>
            </p14:xfrm>
          </p:contentPart>
        </mc:Choice>
        <mc:Fallback>
          <p:pic>
            <p:nvPicPr>
              <p:cNvPr id="5141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41416" y="1918078"/>
                <a:ext cx="769119" cy="21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142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1304925"/>
              <a:ext cx="130175" cy="195263"/>
            </p14:xfrm>
          </p:contentPart>
        </mc:Choice>
        <mc:Fallback>
          <p:pic>
            <p:nvPicPr>
              <p:cNvPr id="5142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54281" y="1298080"/>
                <a:ext cx="142761" cy="20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143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1430338"/>
              <a:ext cx="101600" cy="6350"/>
            </p14:xfrm>
          </p:contentPart>
        </mc:Choice>
        <mc:Fallback>
          <p:pic>
            <p:nvPicPr>
              <p:cNvPr id="5143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90131" y="1423988"/>
                <a:ext cx="109526" cy="17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144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1487488"/>
              <a:ext cx="111125" cy="7937"/>
            </p14:xfrm>
          </p:contentPart>
        </mc:Choice>
        <mc:Fallback>
          <p:pic>
            <p:nvPicPr>
              <p:cNvPr id="5144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31436" y="1482798"/>
                <a:ext cx="118318" cy="1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145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1433513"/>
              <a:ext cx="136525" cy="9525"/>
            </p14:xfrm>
          </p:contentPart>
        </mc:Choice>
        <mc:Fallback>
          <p:pic>
            <p:nvPicPr>
              <p:cNvPr id="5145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34606" y="1428384"/>
                <a:ext cx="142289" cy="17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46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1303338"/>
              <a:ext cx="12700" cy="193675"/>
            </p14:xfrm>
          </p:contentPart>
        </mc:Choice>
        <mc:Fallback>
          <p:pic>
            <p:nvPicPr>
              <p:cNvPr id="5146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54670" y="1300818"/>
                <a:ext cx="24311" cy="20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147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0688" y="1304925"/>
              <a:ext cx="223837" cy="11113"/>
            </p14:xfrm>
          </p:contentPart>
        </mc:Choice>
        <mc:Fallback>
          <p:pic>
            <p:nvPicPr>
              <p:cNvPr id="5147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36729" y="1299906"/>
                <a:ext cx="230315" cy="1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48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9350" y="1739900"/>
              <a:ext cx="6350" cy="187325"/>
            </p14:xfrm>
          </p:contentPart>
        </mc:Choice>
        <mc:Fallback>
          <p:pic>
            <p:nvPicPr>
              <p:cNvPr id="5148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93706" y="1737378"/>
                <a:ext cx="14464" cy="194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149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1704975"/>
              <a:ext cx="196850" cy="217488"/>
            </p14:xfrm>
          </p:contentPart>
        </mc:Choice>
        <mc:Fallback>
          <p:pic>
            <p:nvPicPr>
              <p:cNvPr id="5149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91709" y="1699942"/>
                <a:ext cx="206567" cy="23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15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1870075"/>
              <a:ext cx="128588" cy="11113"/>
            </p14:xfrm>
          </p:contentPart>
        </mc:Choice>
        <mc:Fallback>
          <p:pic>
            <p:nvPicPr>
              <p:cNvPr id="515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04452" y="1865415"/>
                <a:ext cx="134694" cy="1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151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3" y="1793875"/>
              <a:ext cx="139700" cy="25400"/>
            </p14:xfrm>
          </p:contentPart>
        </mc:Choice>
        <mc:Fallback>
          <p:pic>
            <p:nvPicPr>
              <p:cNvPr id="5151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37783" y="1789582"/>
                <a:ext cx="145461" cy="3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152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1771650"/>
              <a:ext cx="4763" cy="85725"/>
            </p14:xfrm>
          </p:contentPart>
        </mc:Choice>
        <mc:Fallback>
          <p:pic>
            <p:nvPicPr>
              <p:cNvPr id="5152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196628" y="1768422"/>
                <a:ext cx="15388" cy="95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5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1013" y="1657350"/>
              <a:ext cx="250825" cy="15875"/>
            </p14:xfrm>
          </p:contentPart>
        </mc:Choice>
        <mc:Fallback>
          <p:pic>
            <p:nvPicPr>
              <p:cNvPr id="515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98134" y="1650134"/>
                <a:ext cx="257662" cy="2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15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2146300"/>
              <a:ext cx="212725" cy="192088"/>
            </p14:xfrm>
          </p:contentPart>
        </mc:Choice>
        <mc:Fallback>
          <p:pic>
            <p:nvPicPr>
              <p:cNvPr id="515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14364" y="2143777"/>
                <a:ext cx="228922" cy="202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5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3363" y="2292350"/>
              <a:ext cx="146050" cy="20638"/>
            </p14:xfrm>
          </p:contentPart>
        </mc:Choice>
        <mc:Fallback>
          <p:pic>
            <p:nvPicPr>
              <p:cNvPr id="515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50485" y="2287643"/>
                <a:ext cx="153604" cy="2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56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8763" y="2193925"/>
              <a:ext cx="168275" cy="31750"/>
            </p14:xfrm>
          </p:contentPart>
        </mc:Choice>
        <mc:Fallback>
          <p:pic>
            <p:nvPicPr>
              <p:cNvPr id="5156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74439" y="2190317"/>
                <a:ext cx="176202" cy="42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157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2125663"/>
              <a:ext cx="11113" cy="179387"/>
            </p14:xfrm>
          </p:contentPart>
        </mc:Choice>
        <mc:Fallback>
          <p:pic>
            <p:nvPicPr>
              <p:cNvPr id="5157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61606" y="2122781"/>
                <a:ext cx="24735" cy="189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5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2076450"/>
              <a:ext cx="238125" cy="17463"/>
            </p14:xfrm>
          </p:contentPart>
        </mc:Choice>
        <mc:Fallback>
          <p:pic>
            <p:nvPicPr>
              <p:cNvPr id="515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45396" y="2067897"/>
                <a:ext cx="250013" cy="2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15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8725" y="3289300"/>
              <a:ext cx="292100" cy="546100"/>
            </p14:xfrm>
          </p:contentPart>
        </mc:Choice>
        <mc:Fallback>
          <p:pic>
            <p:nvPicPr>
              <p:cNvPr id="515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82877" y="3225942"/>
                <a:ext cx="323795" cy="67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160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9525" y="3259138"/>
              <a:ext cx="233363" cy="611187"/>
            </p14:xfrm>
          </p:contentPart>
        </mc:Choice>
        <mc:Fallback>
          <p:pic>
            <p:nvPicPr>
              <p:cNvPr id="5160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33679" y="3195788"/>
                <a:ext cx="265054" cy="737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61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5650" y="2500313"/>
              <a:ext cx="225425" cy="258762"/>
            </p14:xfrm>
          </p:contentPart>
        </mc:Choice>
        <mc:Fallback>
          <p:pic>
            <p:nvPicPr>
              <p:cNvPr id="5161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009805" y="2436612"/>
                <a:ext cx="257114" cy="3861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03CB05-B145-4443-B2D5-6CAB72BAB1D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Planning: </a:t>
            </a:r>
            <a:br>
              <a:rPr lang="en-US" smtClean="0"/>
            </a:br>
            <a:r>
              <a:rPr lang="en-US" smtClean="0"/>
              <a:t>Any ideas?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2922588"/>
              <a:ext cx="6350" cy="4762"/>
            </p14:xfrm>
          </p:contentPart>
        </mc:Choice>
        <mc:Fallback>
          <p:pic>
            <p:nvPicPr>
              <p:cNvPr id="5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9503" y="2913064"/>
                <a:ext cx="24694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2444750"/>
              <a:ext cx="26988" cy="28575"/>
            </p14:xfrm>
          </p:contentPart>
        </mc:Choice>
        <mc:Fallback>
          <p:pic>
            <p:nvPicPr>
              <p:cNvPr id="51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4319" y="2435346"/>
                <a:ext cx="45700" cy="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31775" y="21905913"/>
              <a:ext cx="0" cy="0"/>
            </p14:xfrm>
          </p:contentPart>
        </mc:Choice>
        <mc:Fallback>
          <p:pic>
            <p:nvPicPr>
              <p:cNvPr id="512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31775" y="21905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1209675"/>
              <a:ext cx="692150" cy="271463"/>
            </p14:xfrm>
          </p:contentPart>
        </mc:Choice>
        <mc:Fallback>
          <p:pic>
            <p:nvPicPr>
              <p:cNvPr id="512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6702" y="1206799"/>
                <a:ext cx="709427" cy="28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1100138"/>
              <a:ext cx="947738" cy="201612"/>
            </p14:xfrm>
          </p:contentPart>
        </mc:Choice>
        <mc:Fallback>
          <p:pic>
            <p:nvPicPr>
              <p:cNvPr id="512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8521" y="1091872"/>
                <a:ext cx="960336" cy="21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2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1023938"/>
              <a:ext cx="1057275" cy="220662"/>
            </p14:xfrm>
          </p:contentPart>
        </mc:Choice>
        <mc:Fallback>
          <p:pic>
            <p:nvPicPr>
              <p:cNvPr id="512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74980" y="1019618"/>
                <a:ext cx="1075994" cy="23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2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" y="1370013"/>
              <a:ext cx="3800475" cy="2474912"/>
            </p14:xfrm>
          </p:contentPart>
        </mc:Choice>
        <mc:Fallback>
          <p:pic>
            <p:nvPicPr>
              <p:cNvPr id="512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660" y="1367133"/>
                <a:ext cx="3814515" cy="2488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2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2365375"/>
              <a:ext cx="1090613" cy="438150"/>
            </p14:xfrm>
          </p:contentPart>
        </mc:Choice>
        <mc:Fallback>
          <p:pic>
            <p:nvPicPr>
              <p:cNvPr id="512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4959" y="2362857"/>
                <a:ext cx="1097094" cy="44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30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1690688"/>
              <a:ext cx="76200" cy="2073275"/>
            </p14:xfrm>
          </p:contentPart>
        </mc:Choice>
        <mc:Fallback>
          <p:pic>
            <p:nvPicPr>
              <p:cNvPr id="5130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809" y="1688168"/>
                <a:ext cx="85545" cy="207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31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3662363"/>
              <a:ext cx="1817688" cy="142875"/>
            </p14:xfrm>
          </p:contentPart>
        </mc:Choice>
        <mc:Fallback>
          <p:pic>
            <p:nvPicPr>
              <p:cNvPr id="5131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2155" y="3652286"/>
                <a:ext cx="1823088" cy="15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32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1631950"/>
              <a:ext cx="85725" cy="1912938"/>
            </p14:xfrm>
          </p:contentPart>
        </mc:Choice>
        <mc:Fallback>
          <p:pic>
            <p:nvPicPr>
              <p:cNvPr id="5132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36388" y="1628350"/>
                <a:ext cx="97920" cy="191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33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1562100"/>
              <a:ext cx="1751012" cy="60325"/>
            </p14:xfrm>
          </p:contentPart>
        </mc:Choice>
        <mc:Fallback>
          <p:pic>
            <p:nvPicPr>
              <p:cNvPr id="5133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4888" y="1555278"/>
                <a:ext cx="1762532" cy="69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3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1597025"/>
              <a:ext cx="98425" cy="1785938"/>
            </p14:xfrm>
          </p:contentPart>
        </mc:Choice>
        <mc:Fallback>
          <p:pic>
            <p:nvPicPr>
              <p:cNvPr id="513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54343" y="1590905"/>
                <a:ext cx="113567" cy="179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4365625"/>
              <a:ext cx="692150" cy="271463"/>
            </p14:xfrm>
          </p:contentPart>
        </mc:Choice>
        <mc:Fallback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8902" y="4362749"/>
                <a:ext cx="709427" cy="28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3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0700" y="4732338"/>
              <a:ext cx="3609975" cy="1404937"/>
            </p14:xfrm>
          </p:contentPart>
        </mc:Choice>
        <mc:Fallback>
          <p:pic>
            <p:nvPicPr>
              <p:cNvPr id="513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55660" y="4725859"/>
                <a:ext cx="3618615" cy="1415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137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4895850"/>
              <a:ext cx="200025" cy="28575"/>
            </p14:xfrm>
          </p:contentPart>
        </mc:Choice>
        <mc:Fallback>
          <p:pic>
            <p:nvPicPr>
              <p:cNvPr id="5137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5148" y="4891148"/>
                <a:ext cx="209738" cy="3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138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4911725"/>
              <a:ext cx="30162" cy="147638"/>
            </p14:xfrm>
          </p:contentPart>
        </mc:Choice>
        <mc:Fallback>
          <p:pic>
            <p:nvPicPr>
              <p:cNvPr id="5138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27870" y="4905978"/>
                <a:ext cx="41293" cy="15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39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1388" y="5002213"/>
              <a:ext cx="114300" cy="17462"/>
            </p14:xfrm>
          </p:contentPart>
        </mc:Choice>
        <mc:Fallback>
          <p:pic>
            <p:nvPicPr>
              <p:cNvPr id="5139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7434" y="4996155"/>
                <a:ext cx="121848" cy="27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40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1962150"/>
              <a:ext cx="2382838" cy="1927225"/>
            </p14:xfrm>
          </p:contentPart>
        </mc:Choice>
        <mc:Fallback>
          <p:pic>
            <p:nvPicPr>
              <p:cNvPr id="5140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5560" y="1952071"/>
                <a:ext cx="2398318" cy="194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141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1925638"/>
              <a:ext cx="757237" cy="201612"/>
            </p14:xfrm>
          </p:contentPart>
        </mc:Choice>
        <mc:Fallback>
          <p:pic>
            <p:nvPicPr>
              <p:cNvPr id="5141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41416" y="1918078"/>
                <a:ext cx="769119" cy="21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42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1304925"/>
              <a:ext cx="130175" cy="195263"/>
            </p14:xfrm>
          </p:contentPart>
        </mc:Choice>
        <mc:Fallback>
          <p:pic>
            <p:nvPicPr>
              <p:cNvPr id="5142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54281" y="1298080"/>
                <a:ext cx="142761" cy="20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43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1430338"/>
              <a:ext cx="101600" cy="6350"/>
            </p14:xfrm>
          </p:contentPart>
        </mc:Choice>
        <mc:Fallback>
          <p:pic>
            <p:nvPicPr>
              <p:cNvPr id="5143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90131" y="1423988"/>
                <a:ext cx="109526" cy="17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144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1487488"/>
              <a:ext cx="111125" cy="7937"/>
            </p14:xfrm>
          </p:contentPart>
        </mc:Choice>
        <mc:Fallback>
          <p:pic>
            <p:nvPicPr>
              <p:cNvPr id="5144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31436" y="1482798"/>
                <a:ext cx="118318" cy="1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145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1433513"/>
              <a:ext cx="136525" cy="9525"/>
            </p14:xfrm>
          </p:contentPart>
        </mc:Choice>
        <mc:Fallback>
          <p:pic>
            <p:nvPicPr>
              <p:cNvPr id="5145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34606" y="1428384"/>
                <a:ext cx="142289" cy="17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146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1303338"/>
              <a:ext cx="12700" cy="193675"/>
            </p14:xfrm>
          </p:contentPart>
        </mc:Choice>
        <mc:Fallback>
          <p:pic>
            <p:nvPicPr>
              <p:cNvPr id="5146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54670" y="1300818"/>
                <a:ext cx="24311" cy="20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147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0688" y="1304925"/>
              <a:ext cx="223837" cy="11113"/>
            </p14:xfrm>
          </p:contentPart>
        </mc:Choice>
        <mc:Fallback>
          <p:pic>
            <p:nvPicPr>
              <p:cNvPr id="5147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36729" y="1299906"/>
                <a:ext cx="230315" cy="1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48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9350" y="1739900"/>
              <a:ext cx="6350" cy="187325"/>
            </p14:xfrm>
          </p:contentPart>
        </mc:Choice>
        <mc:Fallback>
          <p:pic>
            <p:nvPicPr>
              <p:cNvPr id="5148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93706" y="1737378"/>
                <a:ext cx="14464" cy="194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149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1704975"/>
              <a:ext cx="196850" cy="217488"/>
            </p14:xfrm>
          </p:contentPart>
        </mc:Choice>
        <mc:Fallback>
          <p:pic>
            <p:nvPicPr>
              <p:cNvPr id="5149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91709" y="1699942"/>
                <a:ext cx="206567" cy="23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15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1870075"/>
              <a:ext cx="128588" cy="11113"/>
            </p14:xfrm>
          </p:contentPart>
        </mc:Choice>
        <mc:Fallback>
          <p:pic>
            <p:nvPicPr>
              <p:cNvPr id="515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04452" y="1865415"/>
                <a:ext cx="134694" cy="1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151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3" y="1793875"/>
              <a:ext cx="139700" cy="25400"/>
            </p14:xfrm>
          </p:contentPart>
        </mc:Choice>
        <mc:Fallback>
          <p:pic>
            <p:nvPicPr>
              <p:cNvPr id="5151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37783" y="1789582"/>
                <a:ext cx="145461" cy="3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152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1771650"/>
              <a:ext cx="4763" cy="85725"/>
            </p14:xfrm>
          </p:contentPart>
        </mc:Choice>
        <mc:Fallback>
          <p:pic>
            <p:nvPicPr>
              <p:cNvPr id="5152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196628" y="1768422"/>
                <a:ext cx="15388" cy="95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15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1013" y="1657350"/>
              <a:ext cx="250825" cy="15875"/>
            </p14:xfrm>
          </p:contentPart>
        </mc:Choice>
        <mc:Fallback>
          <p:pic>
            <p:nvPicPr>
              <p:cNvPr id="515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98134" y="1650134"/>
                <a:ext cx="257662" cy="2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15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2146300"/>
              <a:ext cx="212725" cy="192088"/>
            </p14:xfrm>
          </p:contentPart>
        </mc:Choice>
        <mc:Fallback>
          <p:pic>
            <p:nvPicPr>
              <p:cNvPr id="515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14364" y="2143777"/>
                <a:ext cx="228922" cy="202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15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3363" y="2292350"/>
              <a:ext cx="146050" cy="20638"/>
            </p14:xfrm>
          </p:contentPart>
        </mc:Choice>
        <mc:Fallback>
          <p:pic>
            <p:nvPicPr>
              <p:cNvPr id="515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50485" y="2287643"/>
                <a:ext cx="153604" cy="2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56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8763" y="2193925"/>
              <a:ext cx="168275" cy="31750"/>
            </p14:xfrm>
          </p:contentPart>
        </mc:Choice>
        <mc:Fallback>
          <p:pic>
            <p:nvPicPr>
              <p:cNvPr id="5156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74439" y="2190317"/>
                <a:ext cx="176202" cy="42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57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2125663"/>
              <a:ext cx="11113" cy="179387"/>
            </p14:xfrm>
          </p:contentPart>
        </mc:Choice>
        <mc:Fallback>
          <p:pic>
            <p:nvPicPr>
              <p:cNvPr id="5157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261606" y="2122781"/>
                <a:ext cx="24735" cy="189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5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2076450"/>
              <a:ext cx="238125" cy="17463"/>
            </p14:xfrm>
          </p:contentPart>
        </mc:Choice>
        <mc:Fallback>
          <p:pic>
            <p:nvPicPr>
              <p:cNvPr id="515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145396" y="2067897"/>
                <a:ext cx="250013" cy="2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5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8725" y="3289300"/>
              <a:ext cx="292100" cy="546100"/>
            </p14:xfrm>
          </p:contentPart>
        </mc:Choice>
        <mc:Fallback>
          <p:pic>
            <p:nvPicPr>
              <p:cNvPr id="515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82877" y="3225942"/>
                <a:ext cx="323795" cy="67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60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9525" y="3259138"/>
              <a:ext cx="233363" cy="611187"/>
            </p14:xfrm>
          </p:contentPart>
        </mc:Choice>
        <mc:Fallback>
          <p:pic>
            <p:nvPicPr>
              <p:cNvPr id="5160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33679" y="3195788"/>
                <a:ext cx="265054" cy="737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61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5650" y="2500313"/>
              <a:ext cx="225425" cy="258762"/>
            </p14:xfrm>
          </p:contentPart>
        </mc:Choice>
        <mc:Fallback>
          <p:pic>
            <p:nvPicPr>
              <p:cNvPr id="5161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09805" y="2436612"/>
                <a:ext cx="257114" cy="386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1362075"/>
              <a:ext cx="250825" cy="1125538"/>
            </p14:xfrm>
          </p:contentPart>
        </mc:Choice>
        <mc:Fallback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81794" y="1358474"/>
                <a:ext cx="271697" cy="113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4488" y="5221288"/>
              <a:ext cx="153987" cy="263525"/>
            </p14:xfrm>
          </p:contentPart>
        </mc:Choice>
        <mc:Fallback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15112" y="5211928"/>
                <a:ext cx="174182" cy="2851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2DDDC14-77B3-4BAF-B3A6-90A2EA99C7F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 (cont’) </a:t>
            </a:r>
            <a:br>
              <a:rPr lang="en-US" smtClean="0"/>
            </a:br>
            <a:endParaRPr lang="en-US" smtClean="0"/>
          </a:p>
        </p:txBody>
      </p:sp>
      <p:sp>
        <p:nvSpPr>
          <p:cNvPr id="6171" name="Rectangle 6"/>
          <p:cNvSpPr>
            <a:spLocks noChangeArrowheads="1"/>
          </p:cNvSpPr>
          <p:nvPr/>
        </p:nvSpPr>
        <p:spPr bwMode="auto">
          <a:xfrm>
            <a:off x="357188" y="3214688"/>
            <a:ext cx="8572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What kind of simplifications of the actions would justify our proposal for h?</a:t>
            </a:r>
          </a:p>
          <a:p>
            <a:pPr marL="838200" lvl="1" indent="-3810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lphaLcParenR"/>
            </a:pPr>
            <a:r>
              <a:rPr lang="en-US" sz="2400">
                <a:latin typeface="Arial Unicode MS" pitchFamily="34" charset="-128"/>
              </a:rPr>
              <a:t>We have removed all …………….</a:t>
            </a:r>
          </a:p>
          <a:p>
            <a:pPr marL="838200" lvl="1" indent="-3810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lphaLcParenR"/>
            </a:pPr>
            <a:r>
              <a:rPr lang="en-US" sz="2400">
                <a:latin typeface="Arial Unicode MS" pitchFamily="34" charset="-128"/>
              </a:rPr>
              <a:t>We have removed all …………….</a:t>
            </a:r>
          </a:p>
          <a:p>
            <a:pPr marL="838200" lvl="1" indent="-3810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lphaLcParenR"/>
            </a:pPr>
            <a:r>
              <a:rPr lang="en-US" sz="2400">
                <a:latin typeface="Arial Unicode MS" pitchFamily="34" charset="-128"/>
              </a:rPr>
              <a:t>We assume no action can achieve…………………..</a:t>
            </a:r>
          </a:p>
          <a:p>
            <a:pPr marL="457200" indent="-4572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2922588"/>
              <a:ext cx="6350" cy="4762"/>
            </p14:xfrm>
          </p:contentPart>
        </mc:Choice>
        <mc:Fallback>
          <p:pic>
            <p:nvPicPr>
              <p:cNvPr id="6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9503" y="2913064"/>
                <a:ext cx="24694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2444750"/>
              <a:ext cx="26988" cy="28575"/>
            </p14:xfrm>
          </p:contentPart>
        </mc:Choice>
        <mc:Fallback>
          <p:pic>
            <p:nvPicPr>
              <p:cNvPr id="614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4319" y="2435346"/>
                <a:ext cx="45700" cy="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31775" y="21905913"/>
              <a:ext cx="0" cy="0"/>
            </p14:xfrm>
          </p:contentPart>
        </mc:Choice>
        <mc:Fallback>
          <p:pic>
            <p:nvPicPr>
              <p:cNvPr id="614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31775" y="21905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1277938"/>
              <a:ext cx="501650" cy="325437"/>
            </p14:xfrm>
          </p:contentPart>
        </mc:Choice>
        <mc:Fallback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6717" y="1274338"/>
                <a:ext cx="509933" cy="335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5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9088" y="1733550"/>
              <a:ext cx="4503737" cy="1470025"/>
            </p14:xfrm>
          </p:contentPart>
        </mc:Choice>
        <mc:Fallback>
          <p:pic>
            <p:nvPicPr>
              <p:cNvPr id="615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1528" y="1731030"/>
                <a:ext cx="4521018" cy="148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5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2638" y="669925"/>
              <a:ext cx="1408112" cy="758825"/>
            </p14:xfrm>
          </p:contentPart>
        </mc:Choice>
        <mc:Fallback>
          <p:pic>
            <p:nvPicPr>
              <p:cNvPr id="615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8679" y="667405"/>
                <a:ext cx="1414591" cy="764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5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2688" y="1530350"/>
              <a:ext cx="979487" cy="271463"/>
            </p14:xfrm>
          </p:contentPart>
        </mc:Choice>
        <mc:Fallback>
          <p:pic>
            <p:nvPicPr>
              <p:cNvPr id="615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57288" y="1522069"/>
                <a:ext cx="988486" cy="29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5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981075"/>
              <a:ext cx="863600" cy="273050"/>
            </p14:xfrm>
          </p:contentPart>
        </mc:Choice>
        <mc:Fallback>
          <p:pic>
            <p:nvPicPr>
              <p:cNvPr id="615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0823" y="973510"/>
                <a:ext cx="876199" cy="288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15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1593850"/>
              <a:ext cx="238125" cy="285750"/>
            </p14:xfrm>
          </p:contentPart>
        </mc:Choice>
        <mc:Fallback>
          <p:pic>
            <p:nvPicPr>
              <p:cNvPr id="615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2768" y="1585573"/>
                <a:ext cx="249653" cy="299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15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4275" y="1597025"/>
              <a:ext cx="476250" cy="239713"/>
            </p14:xfrm>
          </p:contentPart>
        </mc:Choice>
        <mc:Fallback>
          <p:pic>
            <p:nvPicPr>
              <p:cNvPr id="615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81395" y="1587307"/>
                <a:ext cx="483090" cy="254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5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2219325"/>
              <a:ext cx="222250" cy="295275"/>
            </p14:xfrm>
          </p:contentPart>
        </mc:Choice>
        <mc:Fallback>
          <p:pic>
            <p:nvPicPr>
              <p:cNvPr id="615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2407" y="2213211"/>
                <a:ext cx="233758" cy="306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15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9663" y="2189163"/>
              <a:ext cx="588962" cy="263525"/>
            </p14:xfrm>
          </p:contentPart>
        </mc:Choice>
        <mc:Fallback>
          <p:pic>
            <p:nvPicPr>
              <p:cNvPr id="615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5705" y="2180523"/>
                <a:ext cx="596517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1413" y="1457325"/>
              <a:ext cx="2362200" cy="263525"/>
            </p14:xfrm>
          </p:contentPart>
        </mc:Choice>
        <mc:Fallback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78893" y="1454805"/>
                <a:ext cx="2371200" cy="27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15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641350"/>
              <a:ext cx="1208088" cy="2736850"/>
            </p14:xfrm>
          </p:contentPart>
        </mc:Choice>
        <mc:Fallback>
          <p:pic>
            <p:nvPicPr>
              <p:cNvPr id="615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6929" y="636310"/>
                <a:ext cx="1219251" cy="2744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8163" y="942975"/>
              <a:ext cx="385762" cy="788988"/>
            </p14:xfrm>
          </p:contentPart>
        </mc:Choice>
        <mc:Fallback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12765" y="933977"/>
                <a:ext cx="400156" cy="80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374650"/>
              <a:ext cx="733425" cy="252413"/>
            </p14:xfrm>
          </p:contentPart>
        </mc:Choice>
        <mc:Fallback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1097" y="371054"/>
                <a:ext cx="748180" cy="2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376238"/>
              <a:ext cx="411162" cy="274637"/>
            </p14:xfrm>
          </p:contentPart>
        </mc:Choice>
        <mc:Fallback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62502" y="365800"/>
                <a:ext cx="430244" cy="296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4288" y="573088"/>
              <a:ext cx="1333500" cy="542925"/>
            </p14:xfrm>
          </p:contentPart>
        </mc:Choice>
        <mc:Fallback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29608" y="567688"/>
                <a:ext cx="1349341" cy="5576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35589</TotalTime>
  <Words>1884</Words>
  <Application>Microsoft Office PowerPoint</Application>
  <PresentationFormat>On-screen Show (4:3)</PresentationFormat>
  <Paragraphs>413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Lecture Overview</vt:lpstr>
      <vt:lpstr>Modules we'll cover in this course: R&amp;Rsys</vt:lpstr>
      <vt:lpstr>Standard Search vs. Specific R&amp;R systems</vt:lpstr>
      <vt:lpstr>Lecture Overview</vt:lpstr>
      <vt:lpstr>Heuristics for Forward Planning</vt:lpstr>
      <vt:lpstr>Heuristics for Forward Planning:  Any ideas?</vt:lpstr>
      <vt:lpstr>Heuristics for Forward Planning:  Any ideas?</vt:lpstr>
      <vt:lpstr>Heuristics for Forward Planning (cont’)  </vt:lpstr>
      <vt:lpstr>Heuristics for Forward Planning:  empty-delete-list</vt:lpstr>
      <vt:lpstr>Informed Forward Planning: Final Comment </vt:lpstr>
      <vt:lpstr>Lecture Overview</vt:lpstr>
      <vt:lpstr>Planning as a CSP</vt:lpstr>
      <vt:lpstr>Planning as a CSP: Variables</vt:lpstr>
      <vt:lpstr>CSP Planning: Robot Example</vt:lpstr>
      <vt:lpstr>CSP Planning: Initial and Goal Constraints</vt:lpstr>
      <vt:lpstr>CSP Planning: Prec. Constraints </vt:lpstr>
      <vt:lpstr>CSP Planning: Effect Constraints</vt:lpstr>
      <vt:lpstr>CSP Planning: Constraints Contd.</vt:lpstr>
      <vt:lpstr>CSP Planning: Constraints Contd.</vt:lpstr>
      <vt:lpstr>CSP Planning: Solving the problem</vt:lpstr>
      <vt:lpstr>CSP Planning: Solving the problem</vt:lpstr>
      <vt:lpstr>CSP Planning: Solving the problem</vt:lpstr>
      <vt:lpstr>CSP Planning: Solving the problem</vt:lpstr>
      <vt:lpstr>Solve planning as CSP: pseudo code</vt:lpstr>
      <vt:lpstr>State of the art planner: GRAPHPLAN</vt:lpstr>
      <vt:lpstr>STRIPS to CSP applet</vt:lpstr>
      <vt:lpstr>Learning Goals for today’s class</vt:lpstr>
      <vt:lpstr>What is coming next ?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503</cp:revision>
  <dcterms:created xsi:type="dcterms:W3CDTF">2000-08-26T02:46:38Z</dcterms:created>
  <dcterms:modified xsi:type="dcterms:W3CDTF">2013-10-18T19:30:38Z</dcterms:modified>
</cp:coreProperties>
</file>