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4.xml" ContentType="application/vnd.openxmlformats-officedocument.presentationml.notesSlide+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68.xml" ContentType="application/inkml+xml"/>
  <Override PartName="/ppt/ink/ink69.xml" ContentType="application/inkml+xml"/>
  <Override PartName="/ppt/notesSlides/notesSlide9.xml" ContentType="application/vnd.openxmlformats-officedocument.presentationml.notesSlide+xml"/>
  <Override PartName="/ppt/ink/ink70.xml" ContentType="application/inkml+xml"/>
  <Override PartName="/ppt/ink/ink71.xml" ContentType="application/inkml+xml"/>
  <Override PartName="/ppt/notesSlides/notesSlide10.xml" ContentType="application/vnd.openxmlformats-officedocument.presentationml.notesSlide+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notesSlides/notesSlide11.xml" ContentType="application/vnd.openxmlformats-officedocument.presentationml.notesSlide+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notesSlides/notesSlide14.xml" ContentType="application/vnd.openxmlformats-officedocument.presentationml.notesSlide+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notesSlides/notesSlide15.xml" ContentType="application/vnd.openxmlformats-officedocument.presentationml.notesSlide+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notesSlides/notesSlide16.xml" ContentType="application/vnd.openxmlformats-officedocument.presentationml.notesSlide+xml"/>
  <Override PartName="/ppt/ink/ink224.xml" ContentType="application/inkml+xml"/>
  <Override PartName="/ppt/ink/ink225.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notesSlides/notesSlide19.xml" ContentType="application/vnd.openxmlformats-officedocument.presentationml.notesSlide+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notesSlides/notesSlide20.xml" ContentType="application/vnd.openxmlformats-officedocument.presentationml.notesSlide+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notesSlides/notesSlide21.xml" ContentType="application/vnd.openxmlformats-officedocument.presentationml.notesSlide+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notesSlides/notesSlide24.xml" ContentType="application/vnd.openxmlformats-officedocument.presentationml.notesSlide+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notesSlides/notesSlide25.xml" ContentType="application/vnd.openxmlformats-officedocument.presentationml.notesSlide+xml"/>
  <Override PartName="/ppt/ink/ink346.xml" ContentType="application/inkml+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98" r:id="rId2"/>
    <p:sldId id="364" r:id="rId3"/>
    <p:sldId id="509" r:id="rId4"/>
    <p:sldId id="452" r:id="rId5"/>
    <p:sldId id="496" r:id="rId6"/>
    <p:sldId id="507" r:id="rId7"/>
    <p:sldId id="508" r:id="rId8"/>
    <p:sldId id="453" r:id="rId9"/>
    <p:sldId id="493" r:id="rId10"/>
    <p:sldId id="466" r:id="rId11"/>
    <p:sldId id="467" r:id="rId12"/>
    <p:sldId id="500" r:id="rId13"/>
    <p:sldId id="468" r:id="rId14"/>
    <p:sldId id="469" r:id="rId15"/>
    <p:sldId id="457" r:id="rId16"/>
    <p:sldId id="458" r:id="rId17"/>
    <p:sldId id="489" r:id="rId18"/>
    <p:sldId id="459" r:id="rId19"/>
    <p:sldId id="490" r:id="rId20"/>
    <p:sldId id="463" r:id="rId21"/>
    <p:sldId id="491" r:id="rId22"/>
    <p:sldId id="464" r:id="rId23"/>
    <p:sldId id="465" r:id="rId24"/>
    <p:sldId id="492" r:id="rId25"/>
    <p:sldId id="497" r:id="rId26"/>
    <p:sldId id="494" r:id="rId27"/>
    <p:sldId id="482" r:id="rId28"/>
    <p:sldId id="506" r:id="rId29"/>
    <p:sldId id="505" r:id="rId30"/>
  </p:sldIdLst>
  <p:sldSz cx="9144000" cy="6858000" type="screen4x3"/>
  <p:notesSz cx="6997700" cy="9283700"/>
  <p:defaultTextStyle>
    <a:defPPr>
      <a:defRPr lang="en-US"/>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82077" autoAdjust="0"/>
  </p:normalViewPr>
  <p:slideViewPr>
    <p:cSldViewPr>
      <p:cViewPr>
        <p:scale>
          <a:sx n="90" d="100"/>
          <a:sy n="90" d="100"/>
        </p:scale>
        <p:origin x="-762" y="117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2"/>
    </p:cViewPr>
  </p:sorterViewPr>
  <p:notesViewPr>
    <p:cSldViewPr>
      <p:cViewPr>
        <p:scale>
          <a:sx n="100" d="100"/>
          <a:sy n="100" d="100"/>
        </p:scale>
        <p:origin x="-864" y="282"/>
      </p:cViewPr>
      <p:guideLst>
        <p:guide orient="horz" pos="2924"/>
        <p:guide pos="22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34499" name="Rectangle 3"/>
          <p:cNvSpPr>
            <a:spLocks noGrp="1" noChangeArrowheads="1"/>
          </p:cNvSpPr>
          <p:nvPr>
            <p:ph type="dt" sz="quarter" idx="1"/>
          </p:nvPr>
        </p:nvSpPr>
        <p:spPr bwMode="auto">
          <a:xfrm>
            <a:off x="3963988" y="0"/>
            <a:ext cx="3032125"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34500" name="Rectangle 4"/>
          <p:cNvSpPr>
            <a:spLocks noGrp="1" noChangeArrowheads="1"/>
          </p:cNvSpPr>
          <p:nvPr>
            <p:ph type="ftr" sz="quarter" idx="2"/>
          </p:nvPr>
        </p:nvSpPr>
        <p:spPr bwMode="auto">
          <a:xfrm>
            <a:off x="0" y="8818563"/>
            <a:ext cx="303212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34501" name="Rectangle 5"/>
          <p:cNvSpPr>
            <a:spLocks noGrp="1" noChangeArrowheads="1"/>
          </p:cNvSpPr>
          <p:nvPr>
            <p:ph type="sldNum" sz="quarter" idx="3"/>
          </p:nvPr>
        </p:nvSpPr>
        <p:spPr bwMode="auto">
          <a:xfrm>
            <a:off x="3963988" y="8818563"/>
            <a:ext cx="303212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897DBB2-D04C-40C3-8C3C-559078E59D53}" type="slidenum">
              <a:rPr lang="en-US"/>
              <a:pPr>
                <a:defRPr/>
              </a:pPr>
              <a:t>‹#›</a:t>
            </a:fld>
            <a:endParaRPr lang="en-US"/>
          </a:p>
        </p:txBody>
      </p:sp>
    </p:spTree>
    <p:extLst>
      <p:ext uri="{BB962C8B-B14F-4D97-AF65-F5344CB8AC3E}">
        <p14:creationId xmlns:p14="http://schemas.microsoft.com/office/powerpoint/2010/main" val="329590066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2:59:41.48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0 608 7,'0'0'8,"11"3"1,-11-3-4,0 0-5,0 0 2,9-9 2,-9 9 1,0 0 3,0 0 0,0 0 1,0 0 0,0 0 0,0 0 1,0 0-4,0 0-1,0 0-1,0 0 0,0 0-1,0 0 0,0 0 0,9-10 0,-9 10 1,7-13-1,-2 2 0,3-1 0,0-3 0,4-2-1,1-3 1,4-4-2,0-4 1,7-1 0,3-4-1,1 0 0,1-3 0,4-2 0,1 0 0,0 2 0,-2 1 0,-1 4 0,-4 0-1,-1 5 2,-4 2-1,-3 6 0,-2 2 1,-4 5-1,-4 2 0,-9 9 0,10-8-1,-10 8 1,0 0-1,0 0 0,0 0 2,0 0-2,0 0 0,0 0 0,0 0 0,0 0 0,1 13 0,-1-13-2,5 18 2,-1-5 2,0 2-2,1 2 0,0 5 0,2 3 0,-1 2 1,1 3-1,-2 3 0,1 4 0,0 3 1,-1 4-1,0-1 0,-3-1 0,2-3 0,-2-2 1,1-4-1,-1-8 0,1-6-1,1-7 1,-4-12 0,17 7 0,-1-16 0,8-5 0,3-7 1,6-8-1,3-4 1,4-4-1,2-4 0,0 0 0,-6 4 0,-3 3 0,-4 3 0,-4 7 1,-2 4-2,-5 2 1,-5 7 0,-4 0 0,-9 11 0,13-11 0,-13 11 0,0 0 0,0 0 0,0 0 0,0 0-1,0 0 1,0 0-1,0 9-4,0-9-8,8 11-13,-8-11-1,0 0-1,0 0 1</inkml:trace>
</inkml:ink>
</file>

<file path=ppt/ink/ink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39:41.42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79,'12'11'21,"-12"-11"-2,0 0 0,0 0-18,6 10-3,-6-10 2,2 14 0,-2-2 0,0-1 0,1 4-3,-2-5-12,1 0-5,0-10 0,-10-9-1,1-17 1</inkml:trace>
</inkml:ink>
</file>

<file path=ppt/ink/ink10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0T17:38:22.52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366 212 2,'0'0'15,"0"0"-1,0 0 1,0 0-3,0 0 0,0 0-2,0 0 0,0 0-3,0 0-1,0 0-2,0 0-1,0 0-1,0 0 0,0 0-1,0 0 0,3 12 0,-3-12-1,0 15 1,0-4 0,1 2 0,1 3 1,0 2 0,2 1-1,-1 3 2,0 3-2,1 1 2,-1 2-2,-1-1 1,1 3-1,-1-1 1,1 1-1,-1 0 0,2-1 1,1-2-1,-1 0 1,0-2-1,1-1 1,-1-4-1,0 0 1,-1-3-1,0-2 1,-2-2-1,1-1 1,-2-2-1,2-1 0,-2-9 0,-2 13 0,2-13 0,0 10 0,0-10-1,0 0 1,1 9-1,-1-9 0,0 0 0,0 0 1,0 0-2,0 0 0,0 0-4,0 0-19,0 0-11,-7-18-1,-3 0 0</inkml:trace>
  <inkml:trace contextRef="#ctx0" brushRef="#br0" timeOffset="821">0 362 0,'0'0'12,"0"0"0,0 0-2,0 0-1,0 0 0,0 0-2,0 0 1,0 0-1,0 0 0,0 0-1,0 0-1,0 0-2,0 0 0,0 0-1,0 0-2,0 0 1,0 0-1,0 0-1,0 0 1,9 2 0,-9-2 0,0 0 0,12 1 0,-12-1 1,10-1-1,-10 1 1,0 0 0,14-3 0,-14 3 1,17-9 1,-4 2-1,5-1 0,5-3 0,6-3 1,7-2-1,7-2 0,2-2 1,4 2-1,-2-2 1,0 3 0,-4-1 0,-3 4 0,-7-2 0,-3 4-1,-3 0 1,-4 4-1,-3-2 0,-3 5 0,-6 0 0,0 2 0,-11 3 0,12-2 0,-12 2 0,0 0 0,0 0 0,0 0 1,0 0-2,0 0 0,0 0 0,0 0 0,0 0-1,0 0-2,0 0-6,0 0-19,0 0-9,0 0-2,0 0 1</inkml:trace>
  <inkml:trace contextRef="#ctx0" brushRef="#br0" timeOffset="1723">713 666 19,'0'0'14,"0"0"-5,0 0-1,0 0 0,0 0-1,0 0 2,0 0 0,0 0 1,16-4 0,-16 4-1,25-11-1,-6 2-1,4 1-2,3-1 0,2-2-2,1 0 0,2-1-1,-1 2 0,-4 1-1,-4 0 1,-2 3-1,-7 1 0,-1 2 0,-12 3 1,11-5-1,-11 5 0,0 0 0,0 0-1,0 0-1,-10 7-5,-2-7-9,-1 0-19,2 2-2,-8-4 2</inkml:trace>
  <inkml:trace contextRef="#ctx0" brushRef="#br0" timeOffset="2173">590 545 19,'0'0'14,"0"0"1,5-9-1,-5 9-1,15-9-2,-3 0-1,7 3-3,0-5 0,6 2 0,-1-3-2,6 1 1,-4-2-2,3 3 0,-4-1 0,-2 2-1,-3 0-1,-4 3 0,-2 0 0,-5 3 0,-9 3-1,14-4 1,-14 4-1,0 0 1,0 0-1,0 0 1,0 0-1,0 0 0,0 0-1,0 0-1,0 0-2,0 0-8,0 0-24,0 0-1,-2-10 0,2 10 0</inkml:trace>
  <inkml:trace contextRef="#ctx0" brushRef="#br0" timeOffset="2955">1184 276 12,'0'0'10,"0"0"0,0 0 2,0 0 2,0 0-1,0 0 2,2-14-2,-2 14-1,14-23-2,-2 9-2,-1-9-2,5 0-2,0-3-1,1-1-1,-1 1-1,1 2 1,-6 2 0,0 4-1,-2 4 1,-2 3-1,-7 11 0,6-11 0,-6 11 0,0 0-1,0 0 0,0 0 1,0 0-1,0 0 0,0 0 0,0 0 0,0 0 0,0 0 0,0 0 0,0 0 0,0 0 0,0 0-1,0 0 1,0 0-1,0 0 1,0 0 0,0 0-1,0 0 1,7 10 0,-7-10 0,0 0 0,5 15 0,-3-6 0,1 4 0,-1 2 0,1 5 0,1 4 0,1 5 0,0 2 1,-1 6-1,1 0 0,0 2 0,1-1 0,0 0 0,-1-3 1,-1-1-1,0-5 0,0-4 0,-2-4 0,-1-4 0,-1-4 1,0-3 0,0-10-1,-1 11 1,1-11 1,0 0-1,0 0 0,0 0 0,0 0 0,0 0 0,-11 3-1,11-3 0,-10 2 0,10-2 0,-17 4-1,7-1 1,-2 2-1,-1 2 1,-2-1-1,0 1 1,0 1-1,0 1 1,0-2-1,0 0 1,1 0-1,3-1 1,11-6 0,-16 7-1,16-7 1,0 0-1,0 0 0,0 0 1,10-4-1,0-1 1,7-1 0,5 0-1,3-2 2,6-1-1,2-3 0,5 2 0,1-2 0,1 2 1,-2-2-1,-5 3 1,-4 0 0,-6 3 0,-5 1 0,-5 2 0,-13 3 1,11-3-1,-11 3 0,0 0 1,0 0 0,0 0-1,0 0 0,0 0 0,0 0 0,0 0-1,0 0 1,0 0 0,0 0 0,-10 3-1,10-3 0,0 0-5,-13 4-33,13-4 2,-24 5-3,6-6 1</inkml:trace>
</inkml:ink>
</file>

<file path=ppt/ink/ink10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0T17:35:13.831"/>
    </inkml:context>
    <inkml:brush xml:id="br0">
      <inkml:brushProperty name="width" value="0.05292" units="cm"/>
      <inkml:brushProperty name="height" value="0.05292" units="cm"/>
      <inkml:brushProperty name="fitToCurve" value="1"/>
    </inkml:brush>
  </inkml:definitions>
  <inkml:trace contextRef="#ctx0" brushRef="#br0">74 10 7,'0'0'13,"0"0"-1,0 0-2,-9-6-1,9 6-1,0 0-2,0 0-1,0 0-2,0 0 0,0 0-1,0 0-1,0 0 0,0 0 0,-8 14 0,4-3 0,1 4 1,-1 5-1,1 5 0,-1 7-1,1 4 1,2 5-1,0 1 0,1 3 1,2-1-1,-1 0 1,4 1-1,-1-4 1,2-2 0,-2-5 0,4-2 0,-3-5 0,1-7-1,-2-4 0,-1-6 0,-3-10-4,0 0-10,3-13-12,2-4-1</inkml:trace>
  <inkml:trace contextRef="#ctx0" brushRef="#br0" timeOffset="541">99 2 18,'21'-1'12,"2"1"-1,0-1 0,2 2-1,-1 0-2,1 2-2,0 0-1,-1 4-3,-3 1 1,-1 3-1,-3 1-1,-4 3 0,-5 1 0,-3 2 1,-5 2 0,-2-2 0,-3 2 1,0-1-1,-4-1 2,2 0 0,-5-3-1,1-1 1,-6-3 0,-1-1 0,-7-5 0,-2 1 0,-3-8 0,-2 1-2,-2-4 0,2-1 0,1-2 0,5-1-1,4 2 0,7-1-1,4 2-2,11 6-2,-4-12-3,4 12-10,16-17-17,9 12 0,-2-5 1</inkml:trace>
  <inkml:trace contextRef="#ctx0" brushRef="#br0" timeOffset="1041">446 35 8,'0'0'17,"0"0"-14,0 0-1,0 0 1,0 0 0,6 11 0,-6-11 1,4 17 0,1-5 1,1 5-1,3 4 0,-1 1-1,1 2-1,-2 2 0,4 0-1,-7-1 0,1-2 0,-3-2 0,-1-4 1,-2-6 3,2 0 4,-1-11-1,0 0 2,0 0-1,-9 1 0,4-14 0,3 2-1,-6-10-2,5-1-3,-1-5-2,1-1-1,2-1 1,3 0-1,2 2 0,4 1-1,4 5 1,2 2-1,7 6 0,4 1 0,2 5 0,1 1 0,0 5 0,0 1 0,-1 3-2,-5 0-4,1 6-7,-8 2-12,0-3-8,0 5 2</inkml:trace>
  <inkml:trace contextRef="#ctx0" brushRef="#br0" timeOffset="1562">926 291 18,'0'0'28,"-20"-18"1,10 3-15,4 2-5,-1-6-2,7 1-1,3-4-1,4 3-3,5-2 0,5 3-1,4 4-1,1 1 0,5 5-1,-3 5 0,2 6 1,-3 3-1,-2 6 0,-3 2 1,-3 3-1,-3 2 1,-6 0 1,-2 3 1,-6-3 0,0 0 1,-5-2 1,-2 1 0,-5-5 1,1 2-1,-2-6 0,-2 0 0,0-5-1,-1-1 0,2-4-3,0-8-2,6 1-6,-1-10-14,5-5-12,8-3-1,3-7 0</inkml:trace>
</inkml:ink>
</file>

<file path=ppt/ink/ink10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0T17:35:15.874"/>
    </inkml:context>
    <inkml:brush xml:id="br0">
      <inkml:brushProperty name="width" value="0.05292" units="cm"/>
      <inkml:brushProperty name="height" value="0.05292" units="cm"/>
      <inkml:brushProperty name="fitToCurve" value="1"/>
    </inkml:brush>
  </inkml:definitions>
  <inkml:trace contextRef="#ctx0" brushRef="#br0">4 0 10,'0'0'23,"0"0"-6,0 0-12,0 0 0,0 0 1,0 0-1,-4 9 0,4-9-1,0 0 2,-3 16-1,3-16 0,2 16 0,1-3-1,0 2 1,0 4-1,3 5 0,-4 3 0,3 8-1,-3 3-1,-1 7 0,-2 3 0,-1 3-1,-1-1-1,0-1 1,0-4-1,1-5 1,-1-7 0,3-5 0,-1-11 1,5-3 1,-4-14 0,2 12 1,-2-12 0,0 0-1,5-19 1,-1 4-1,3-5-1,-2-3-1,4-3-1,3-3 0,3 0 0,2 3 0,1 0-1,1 3 1,3 4-1,3 2 0,2 4 1,2 3-1,-2 4 1,1 3-1,-2 4 1,-5 4-1,0 4 0,-3 2 1,-3 3-1,-5 1 0,0 0 0,-2 1 1,-4 2-1,0 1 1,-4 0 0,-3 0 0,-4-1 1,-2 2-1,-2-2 1,-3-1 0,-4-2 0,-3-4 1,-5-2-1,-1-2 1,-6-4 0,0 1-1,-3-7 1,1 2 0,5-3-1,1-2-5,9 4-13,2-4-19,1-3-1,5-2 1,2-3-2</inkml:trace>
</inkml:ink>
</file>

<file path=ppt/ink/ink10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0T17:35:16.945"/>
    </inkml:context>
    <inkml:brush xml:id="br0">
      <inkml:brushProperty name="width" value="0.05292" units="cm"/>
      <inkml:brushProperty name="height" value="0.05292" units="cm"/>
      <inkml:brushProperty name="fitToCurve" value="1"/>
    </inkml:brush>
  </inkml:definitions>
  <inkml:trace contextRef="#ctx0" brushRef="#br0">30 7 10,'0'0'29,"0"0"-1,0 0 1,0 0-23,11-2-4,-11 2 1,0 0-1,12-3-1,-12 3 1,0 0-1,13-2 1,-13 2-1,0 0 1,0 0 0,0 0 0,4 10 2,-4-10 0,-13 9 1,2-6 1,11-3 0,-20 9-1,20-9 1,-16 5-2,16-5 0,-10-2 0,10 2-2,0 0-1,3-9 0,-3 9-1,0 0 0,8-9-1,-8 9 0,0 0 1,0 0-1,0 0 0,0 0 1,0 0 0,0 0 1,0 0 0,0 0 1,0 0-1,0 0 1,0 0 0,0 0 0,0 0-1,-11 5-2,11-5-4,0 0-17,0 0-15,0 0-3,0 0 2</inkml:trace>
</inkml:ink>
</file>

<file path=ppt/ink/ink10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0T17:35:19.048"/>
    </inkml:context>
    <inkml:brush xml:id="br0">
      <inkml:brushProperty name="width" value="0.05292" units="cm"/>
      <inkml:brushProperty name="height" value="0.05292" units="cm"/>
      <inkml:brushProperty name="fitToCurve" value="1"/>
    </inkml:brush>
  </inkml:definitions>
  <inkml:trace contextRef="#ctx0" brushRef="#br0">1079 360 1,'0'0'8,"5"9"0,-5-9 0,9 17-1,-5-7 0,2 4 0,0-2 0,-1 7 0,6 2-2,2 1 0,-4 4-1,9 1-1,3 4-1,0-1 0,-1 4 0,6-4 1,-3-2-1,-3 0 1,4-5 0,-11-3 0,-2-4 1,-3-4 0,-2-3 0,-6-9 0,0 0 1,0 0-3,0 0-2,-13-14-3,1-3-4,-1-4-9,-1 0-11,-3-10-4,3 3 0</inkml:trace>
  <inkml:trace contextRef="#ctx0" brushRef="#br0" timeOffset="361">997 383 9,'-10'0'10,"0"-1"-1,10 1-1,0 0-1,-9-3-1,9 3-1,0 0-2,13-10 0,-13 10 0,19-14 1,-5 1 0,4-2 1,2-6 0,3-4 2,10-6-1,2-1-1,1-4 1,1 2-2,-4-1 1,1 5-1,-1 2 0,-3 7-1,-12 6 0,-3 4-1,-6 3 0,-9 8-1,12-5 0,-12 5 0,0 0-1,0 0 1,0 0-4,-4 10-6,4-10-22,-5 21-2,-4-14 1</inkml:trace>
  <inkml:trace contextRef="#ctx0" brushRef="#br0" timeOffset="85563">0 984 19,'0'0'12,"0"0"0,0 0-1,0 0-1,0 0-2,0 0-2,0 0-2,0 0 0,0 0-1,0 0-1,0 0 0,0 0 0,0 0 1,0 0 0,0 0-1,0 0 1,0 0-1,0 0 0,61 8-1,-61-8 0,42 1 0,-42-1 0,42 4-1,-42-4 1,43 6-1,-43-6 1,0 0 0,52 9 1,-52-9 0,0 0-1,43 4 1,-43-4 0,0 0 0,0 0-1,0 0 1,0 0-2,0 0 0,0 0-3,0 0-8,0 0-19,0 0-2,42-4 1</inkml:trace>
  <inkml:trace contextRef="#ctx0" brushRef="#br0" timeOffset="86184">789 1013 20,'1'17'13,"0"1"2,0 2-1,-1 2-1,-4-2-2,-2 3-3,-1-1-1,-1 0-2,-4-4 0,2 1-2,-6-4 2,1-1-2,-6-3 1,1-1 1,-1-6-1,0 0 0,-2-6 1,23 2-1,-50-8 0,50 8-1,-42-21-1,42 21 0,0 0-1,-52-54-1,52 54 0,-15-47-1,15 47-1,-1-49 0,9 24 0,4-1-1,0 2 2,12 1-2,-4 2 2,9 1 0,0 1 0,5 2 0,2 6 1,-6 3 0,2 3 0,-4 5 0,-1 5 0,0 3 0,-1 4 1,-2 5-1,2 1 0,-2 1 1,3 1-1,-1 2 0,2 1 1,-5-4 0,0 2-1,0-1 2,-2-3-1,-2-1 0,-3-3 0,-2 0-1,5-7 0,-9 1 1,6-5-1,0-2-1,-2-2 0,-1-1 0,3-1 0,-2-3 1,-14 7 0,25-18-1,-17 8 0,-1-1 1,-3-1 0,0 0 0,-1-3 0,-1-1-1,-3 2 1,-2-4-1,-1 2 1,0-3-1,-3 0 1,2 1-1,-2 0 0,0 1 1,-1 1 0,-7 1 1,-1 1-1,2 0 1,-1 4 1,-2-1-1,-4 4 0,0 1 0,-2 3 0,4 3-1,-2 1 0,-4 3 0,1 1 0,-2 1 0,1 2 1,1-1-1,0 0 1,2 3-1,3-1 0,2 2-2,3 5-3,6 5-28,0-5-1,4 6 0,-3-7 0</inkml:trace>
</inkml:ink>
</file>

<file path=ppt/ink/ink10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0T17:43:02.855"/>
    </inkml:context>
    <inkml:brush xml:id="br0">
      <inkml:brushProperty name="width" value="0.05292" units="cm"/>
      <inkml:brushProperty name="height" value="0.05292" units="cm"/>
      <inkml:brushProperty name="fitToCurve" value="1"/>
    </inkml:brush>
  </inkml:definitions>
  <inkml:trace contextRef="#ctx0" brushRef="#br0">170 1282 15,'0'0'9,"0"0"1,-11-10 0,11 10 1,0 0 0,-12-7-1,12 7 0,-10-6-3,10 6-1,-15-7 0,15 7-1,-16-11-1,7 5 0,0-3-1,1 0 0,-4-5 0,7 2 0,-8-5 1,5 1-1,-4-5 0,5 1-1,-1-2 1,0 2-2,4-1 1,0 0-1,4 1-1,2 1 0,2 1 0,3 1 0,2 0-1,2 3 1,5-1 0,3 3-1,2 0 1,0 1 0,3 1 0,1 1 0,3 0 0,-2 1 0,-2 0 0,-3 0 1,0-1-1,0-2 0,0 0 0,-4-4 1,-1-2-1,1-1 0,-3-2 0,0-1 0,-4-2 0,0 1 1,-6-2-1,3 5 0,-6 0 1,-2-1 0,-3 2 0,-3 0 0,1 2 0,-1 0-1,2 1 1,-2 1-1,7 1-1,1-4 0,4 0 1,8-1-2,-2-1 2,7-1-1,-5 0 0,7 0 1,-3 1 0,-4 5-1,0 1 2,-4 4-1,-9 9 0,11-10 0,-11 10 0,0 0-1,0 0-2,0 0-5,0 0-8,-1 13-16,1-13-2,0 0 1</inkml:trace>
  <inkml:trace contextRef="#ctx0" brushRef="#br0" timeOffset="872">393 177 5,'0'0'6,"0"0"-2,0 0 0,0 0-1,0 0 2,-11-3 1,11 3 1,0 0 1,-13 2 1,13-2-1,-12 1 1,12-1-2,0 0-1,-9 0-2,9 0-1,0 0-2,0 0 0,0 0 0,22-10-1,-5 4 1,4-3-1,5-2 2,6-1-1,0-4 1,-2 2-1,5-2 0,-5 0-1,-3 1 1,-4 3-1,-1 0 0,-5 2 1,-3 4 0,-3-2 1,-1 4-1,-10 4 2,10-1-1,-10 1 0,0 0 1,0 0-2,4 16 1,-5-6 0,1 4-1,-1-1 1,0 4-2,0 1 1,2 2 0,1 1-1,0 4 0,3-1 1,0 3-1,0 3 1,3 0 0,-1 2-1,-1-3 2,-2 0-1,2-4 0,-3-3 0,2-2 1,-5-7 0,1 0 1,-1-13-1,2 15 0,-2-15 1,0 0 0,0 0-1,0 0 1,0 0-1,0 0 0,0 0 0,0 0-7,0 0-30,0-11 0,1-6-2,1-1 0</inkml:trace>
</inkml:ink>
</file>

<file path=ppt/ink/ink10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0T17:41:48.278"/>
    </inkml:context>
    <inkml:brush xml:id="br0">
      <inkml:brushProperty name="width" value="0.05292" units="cm"/>
      <inkml:brushProperty name="height" value="0.05292" units="cm"/>
      <inkml:brushProperty name="color" value="#FF0000"/>
      <inkml:brushProperty name="fitToCurve" value="1"/>
    </inkml:brush>
    <inkml:brush xml:id="br1">
      <inkml:brushProperty name="width" value="0.05292" units="cm"/>
      <inkml:brushProperty name="height" value="0.05292" units="cm"/>
      <inkml:brushProperty name="fitToCurve" value="1"/>
    </inkml:brush>
  </inkml:definitions>
  <inkml:trace contextRef="#ctx0" brushRef="#br0">8042 2 4,'0'0'5,"0"0"-2,0 0-2,0 0 1,0 0-1,0 0 0,0 0 1,0 0 1,0 0 0,0 0 0,0 0 0,0 0 1,0 0-2,0 0 1,0 0-1,0 0-1,-9-2-1,9 2 1,0 0-2,0 0 0,0 0-1,0 0-1,0 0-3,0 0-8</inkml:trace>
  <inkml:trace contextRef="#ctx0" brushRef="#br0" timeOffset="761">7695 44 2,'0'0'7,"0"0"-3,-12-3 1,12 3-2,0 0-1,-9 2-2,9-2-3,-9-2-3</inkml:trace>
  <inkml:trace contextRef="#ctx0" brushRef="#br0" timeOffset="1172">7420 10 1,'0'0'12,"-10"-1"-3,10 1-1,0 0 0,0 0-1,-10-2-1,10 2-1,0 0-1,-10-1-1,10 1-1,0 0-1,-13 2 0,13-2-2,0 0-1,-12 3-3,12-3-10,-14 2-8</inkml:trace>
  <inkml:trace contextRef="#ctx0" brushRef="#br0" timeOffset="1733">7110 40 0,'0'0'2,"0"0"-1,-10 1 0,10-1-2,0 0 0</inkml:trace>
  <inkml:trace contextRef="#ctx0" brushRef="#br0" timeOffset="2183">6901 53 1,'0'0'6,"0"0"-1,0 0-2,0 0-2,-11 1-2,11-1-5</inkml:trace>
  <inkml:trace contextRef="#ctx0" brushRef="#br0" timeOffset="2594">6584 43 1,'0'0'12,"0"0"-3,0 0-4,0 0-4,0 0-3,0 0-9</inkml:trace>
  <inkml:trace contextRef="#ctx0" brushRef="#br1" timeOffset="70802">181 1950 0,'-3'38'2,"-2"3"0,0-3 3,0 2-1,2-1 1,0 0 0,-2 1 1,4-2 0,0 0-1,2 0 0,-2-4-2,-1 0 0,1-3 0,-1-1 0,2-5 0,-2 0-1,-1-5 1,2 0-1,0-1 0,1-2 0,-1-1-1,2-4 0,0 0 0,0-3 0,-1-9-1,2 9 1,-2-9-1,0 0 0,0 0 0,0 0 1,0 0 0,10 9 0,-10-9 1,0 0-1,13 4 2,-13-4-1,15 3 0,-15-3 0,17 3-1,-8-3 0,4 0 0,1 1 1,6-1 0,0-1 0,4 1 0,1 0 1,3-1-1,1 2 0,2 0 1,-2 0-1,-5 0-1,1 0 1,8-4-2,0 2 0,0 2 0,0-3 0,2 1 1,1-1-1,6 0 1,-1 0 0,-6 2 0,3-1 1,2 0-1,1 2 1,2 0-1,-1 2 0,-1 0 0,0 0-1,4 0 0,-4 1 0,-2-2 0,0 0 1,-3 0-1,2 2 0,-2-2 1,2 1-1,-4-3 1,1 3 0,2-1 0,1 1 0,-1 0 0,1-2-1,-3 0 1,1 0-1,-1 3 1,0-2-1,-5 3 1,0-1-1,1-2 0,1 2 0,-1 1 0,-1-2 0,0 2 1,1-4-1,1 1 1,-1 0 0,-1 0 0,1-1 0,0-1 0,2 0 0,0-1 0,1 3 0,0 0 0,1-2-1,1 0 1,-1 0-1,0 0 1,1 1-1,0 1 0,0 0 0,-36-2 0,72 5-2,-72-5 2,73 9-1,-73-9 1,77 10-2,-77-10 2,80 7 0,-37-3 0,0-1 0,-1 1 0,2 0 1,-2 0-1,-42-4 0,80 6 1,-80-6-1,72 8 0,-72-8 0,69 6 1,-69-6-1,66 1 0,-66-1 0,69 2 1,-69-2-1,69 0 0,-69 0 0,73 8 1,-73-8-1,77 6 0,-77-6 0,76 9 1,-76-9-1,77 5 0,-77-5 0,75-2-1,-75 2 2,77-1-1,-77 1 0,83 0-1,-40 1 1,-1 0 1,2 1-1,1-1 0,3-2 0,-2 1 0,1-2 1,-1-2-1,2 3 0,-1-3 0,1 2 0,-2 0 0,-3-1 0,1 1 1,-1 2-2,-43 0 2,77-5-1,-77 5 0,69-9 0,-69 9 0,63-5 0,-63 5 0,49-5 0,-49 5 0,42-8 0,-42 8 0,0 0 0,42-2 0,-42 2 0,0 0 1,0 0-1,0 0 0,0 0 0,43-3 0,-43 3 0,0 0 0,0 0 0,0 0 0,0 0 0,46 14 0,-46-14 0,0 0 0,0 0 0,0 0 1,0 0-1,0 0 0,43-9 0,-43 9 0,13-16 1,-5 6-1,1-1 1,1-4-1,1-4 0,-1-3 0,2 0 1,-4-5-1,2 0 0,-2-4 0,0-2 0,1-1 0,0-3-1,1-1 1,-1-2-1,2-2 1,-1 0-2,-2-2 2,0-2-1,-3-1 1,-1 1 0,-1 0 0,-2-1-1,-1 2 1,0-2 1,1 1-1,-3 0 0,3 4 0,-1-2-1,2 5 1,-1 1 0,1 2-1,-1 4 1,2 3 0,-2 3 0,0 3 0,-1 2 0,0 2 0,-2 2 1,1 4-1,-1 0 0,-1 3 0,1 1-1,2 9 1,-5-11-1,5 11-1,0 0 1,-10-13-1,10 13 0,-9-7 1,9 7 0,-11-10 0,11 10 0,-16-9 0,7 4 1,-4 1-1,-1 0 1,-3 0-1,-2 0 0,-2 2 0,-3-1 0,-1 1 0,-1 0 0,-4 2 1,-1-1-1,-3 0 1,-1 1-1,-2-2 1,0 1 0,-2-1 0,-3 0 1,3-1-1,-1-1 0,-2 1 0,1 1 0,-3 1 0,2 0 1,1 0-1,-2 1 0,0 0 0,0 1 0,-3 0 0,1-1 0,-1-1 1,0 1-1,-1 1 0,-1-1 0,2 0 0,-3 1 1,2-1-1,-1 0 0,1 1 1,-1-2-1,-1 1 0,1-1 1,-3 0-1,3 0 0,-1 0 1,1-1-1,1 1 0,0 0 1,2 1-1,-2-1 0,4 1 1,0 0-1,2 0 1,2-1 0,0 1-1,-1-1 1,2 0 0,2 1 0,0-2 0,0 1 0,-2-1-1,0 1 1,0 0-1,0-1 1,0 1-1,1 0 0,1 0 0,-3 1 1,-2-1-1,3 0 0,-1 1 0,-1 0 1,0 0-1,-2 0 0,-2 0 1,4 1-2,-1-1 1,-3-1 0,1 0 0,-2 1 0,1-1 0,-6 1 1,3 1-1,-1-1 0,4 0 1,-2 1-1,2 0 0,-2-1 1,1 1-1,4-1 1,-1-1-1,-1 0 1,-1 0 0,1-1 0,0 0-1,3 1 1,1-1-1,3 0 0,-7 0 1,4 2 0,-1 0-1,2 0 1,-1 1 0,-1 0-1,0 1 1,-1-1-1,4 0 0,-4 1 0,0 1 0,-1-1 0,0 0-1,2 1 1,1-1 0,1 0 0,-2 0 0,3-1 1,2 0-1,0-2 1,0 0 0,2 0 0,-3-1-1,2 1 1,-1-1 0,2 1-2,-5-1 1,6 3 0,-3 0 0,3 0-1,-1 0 1,3 1 0,4 0-1,2 0 1,1 0 0,3-2 0,6 1 0,0 0 0,3-1 0,11 0 0,-15 0 0,15 0-1,0 0 1,0 0-1,0 0 0,-10 1 0,10-1 0,0 0 0,2 15 0,1-6 0,-6 5 1,0 3 0,3 4 0,-4 6-1,-1 5 2,3 5-2,-2 9 2,-2 3-2,2 4 2,-2 3-2,-1 0 1,0-1 0,2-2 0,-8-4 0,4-3 0,2-4-1,-1-6 1,7-2-1,2-4 1,3-2-1,-2-4 0,5-4 0,-4-3 0,2-4-3,2 1-8,8-6-22,-6-10 0,5-4 0</inkml:trace>
</inkml:ink>
</file>

<file path=ppt/ink/ink10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0T17:35:22.493"/>
    </inkml:context>
    <inkml:brush xml:id="br0">
      <inkml:brushProperty name="width" value="0.05292" units="cm"/>
      <inkml:brushProperty name="height" value="0.05292" units="cm"/>
      <inkml:brushProperty name="fitToCurve" value="1"/>
    </inkml:brush>
  </inkml:definitions>
  <inkml:trace contextRef="#ctx0" brushRef="#br0">0 30 15,'14'-6'14,"-14"6"0,0 0-1,0 0-2,0 0-2,0 0-2,0 0-1,0 0-3,0 0-1,0 0 0,7 11-1,-7-11 0,7 10-1,-7 0 1,4 5 0,-4 3 0,5 7 0,-6 7 0,7 5-1,1 5 0,-1 4 1,1 6-1,-5 0 0,7 1-1,-7-6 2,9 2-1,-10-6 1,0-3 0,-1-5 0,0-3 1,0-7-1,0-4 2,-1-5-1,-1-4 0,2-12 2,2 9 1,-2-9-1,5-18-1,1-3 1,7-3-2,5-4 1,3-7-2,6-4-1,2-1-1,5 4 0,-1 5 1,-1 6 0,-6 5 0,-1 4-1,-6 11 2,-1 7-2,-5 6 1,-2 9 0,-6 4 0,-1 2 1,0 4 0,-5 1 0,0 4 0,-3-2 1,-2 1 1,0-4-1,-1 1 1,-2-1-2,0 2 1,-1-4 0,3-2-1,-1-4 0,4-2 0,-4-3 0,5-5 0,3-9-1,0 0-2,0 0-7,0 0-24,5-11-2,1-8-1,-7-9 1</inkml:trace>
  <inkml:trace contextRef="#ctx0" brushRef="#br0" timeOffset="802">869 68 9,'0'0'31,"11"-2"0,-11 2 1,0 0-19,0 0-6,-10 2-2,10-2-1,-8 9-1,8-9-3,-11 15 0,3-4 1,-2 4-1,0 4 0,-4 7 0,1 5 1,-2 6-1,-3 9 1,-5 6-1,3 5 0,1 3 1,1 4 0,5-1-1,3 2 2,7-6-3,1-3 2,13-8-2,2-3 2,5-7-1,1-6 0,3-10 0,-1-4 0,-5-7 1,5-3 0,-9-3 1,-1-2 0,-11-3 0,12 1 0,-12-1 1,0 0-1,0 0-2,0 0-3,0 0-10,0 0-21,3-12-1,-3 2 1,-4-8-2</inkml:trace>
  <inkml:trace contextRef="#ctx0" brushRef="#br0" timeOffset="1342">961 444 26,'0'0'20,"0"0"0,0 0 1,0 0-4,0 0-4,0 0-4,0 0-3,0 0-2,4 9-2,-6 4-1,4 3-1,0-2 1,0 6-1,0 2 1,2 2 0,-1-1 1,0 2-1,0-9 0,1-2 1,-1-2 0,-3-12 0,18 3 0,-4-12-1,3-4 1,5-11-1,0 0 0,4-4 0,-2 1 0,-1 1-1,-4 5 0,-3 4 0,-5 3 0,0 8 0,-11 6 0,10-4 0,-10 4 0,7 10 0,-3 4 0,3 2 0,-3 0 2,1 6-1,-2 0 1,2 4-1,-1-1 0,1 5 2,-2-6-2,0 3 2,-3-3-3,1-2 2,0-4-2,-1-3 2,0-4-2,0-11-2,1 10-8,-1-10-26,-2-18 1,2 2-4,-4-5 3</inkml:trace>
  <inkml:trace contextRef="#ctx0" brushRef="#br0" timeOffset="2003">1468 180 13,'0'0'25,"0"0"-9,0 0-6,0 0-1,1 10-2,-1-10 1,-1 15-4,2-5 1,-2 1 0,2 6-1,-1-1 1,0 6-1,-1-2-1,1 5 0,-2-3 0,1 5-1,-2-5 0,2-1-1,-1-3-2,1-5-5,1-13-21,3 10-5,-3-10 2,3-13-2</inkml:trace>
  <inkml:trace contextRef="#ctx0" brushRef="#br0" timeOffset="2674">1662 36 4,'0'0'28,"12"10"1,-12-10 0,0 0-18,0 0-6,0 0 0,0 0-1,6 10 1,0 2-2,3 2 0,4 9 0,0 4 0,5 8 0,-2 5-2,3 4 1,-4 5-1,4 7 0,-4-4 0,-1 3-1,-3-5 1,-1 1 0,-3-5-1,-1 1 1,-2-4-1,-3-6 1,-2-1 0,-2-4 2,-3-7 0,0-1-1,-4-7 1,1-2 0,-2-7 0,0-1 0,-1-4-1,2-2 1,0 0-3,0-1-3,10 0-4,-17 1-13,17-1-16,0 0 0,-7-14-1</inkml:trace>
  <inkml:trace contextRef="#ctx0" brushRef="#br0" timeOffset="3856">1989 620 14,'13'0'20,"-13"0"-10,0 0-5,0 0 0,0 0 1,13-7 2,-13 7-1,0 0 3,9-6-2,-9 6 0,12-3-1,-2 2-1,-1-1-1,5 2-1,2-3-1,8 1-1,-1 1 0,6-1 0,1 0 0,4 0-1,-3 0 1,0 1-1,-2-1 1,-3 2 0,-5-1 0,-2 1 1,-6 0-1,-4 0 1,-9 0-1,14 1 1,-14-1-1,0 0-1,0 0 1,0 0 0,0 0-1,0 0 0,0 0 0,0 0 0,0 0 1,0 0-2,0 0-4,0 0-4,0 0-18,0 0-11,0 0 0,0 0 1</inkml:trace>
  <inkml:trace contextRef="#ctx0" brushRef="#br0" timeOffset="5388">2734-14 8,'0'0'11,"-5"-9"-1,5 9 1,0 0-2,0 0-1,0 0-1,0 0-2,0 0-1,0 0-2,0 0 0,0 0 0,0 0 0,0 0 0,0 0 1,0 0 0,0 0-1,0 0 0,0 0 0,0 0-1,0 0 0,0 0-1,0 0 0,0 0 0,0 0 1,0 0-1,0 0 0,0 0 0,0 0 0,0 0 1,0 0-1,0 0 0,0 0 0,0 0 0,0 0 0,0 0 0,0 0 1,0 0 0,0 0 0,0 0 0,0 0 0,0 0 0,0 0 1,0 0-1,0 0 1,0 0-1,0 0 0,0 0 0,0 0-1,0 0 0,0 0 0,0 0 0,0 0 0,0 0 0,0 0 0,3 18-1,0-4 1,1 9 1,-1 7 0,0 9 1,1 7-1,-1 8 1,-2 1 0,0 5 0,-3-3 0,2-1 0,-3-9-1,3-3 0,-2-11 0,2-3 0,1-9 1,0-4-2,0-8 2,-1-9 1,0 0 1,15 5-1,-5-17 0,5-4 0,2-7 1,6-1-1,1-3-1,2-1 0,1 1-2,-2 2 0,-1 4 0,-1 5 0,-1 5 0,-4 5-1,-1 3 0,-1 3 0,-1 3 0,0 5 1,-1 3 0,-3 3 0,-1 6 1,0 2-1,-3-1 1,-1 4 0,-2-1 0,0 1 0,-3-1 0,-1 0 0,-1-6 0,0 0 1,0-4-2,0-1 3,-1-3-3,2-10 2,-3 11-2,3-11 0,0 0 1,0 0-2,0 0-1,0 0-4,0 11-6,0-11-23,0 0-3,0 0 1,-2-15 2</inkml:trace>
  <inkml:trace contextRef="#ctx0" brushRef="#br0" timeOffset="6530">3535 146 21,'0'0'25,"10"-1"-5,-10 1-9,0 0 0,0 0 0,0 0 0,0 0-1,0 0 1,0 0-2,0 0-1,0 0-3,-13 13-2,4-6-1,-2 2-1,1 3-1,-4 4 0,1 3 0,-2 3 0,-2 5 0,0 7 0,0 2-1,-3 6 2,1 5-2,-1 1 1,1 1-1,4 2 2,2-3-2,3 1 1,5-1 0,5-6 0,2-3-1,3-5 2,7-2-1,2-3 0,3-6-1,0-4 1,2-5 0,1-2 0,3-1 1,0-3-1,-6-2 1,-1-2 1,-4-2-1,0 1 1,-12-3 0,14 0 0,-14 0 1,0 0-2,0 0-1,0 0-3,0 0-7,0 0-19,-10-7-7,5-3-2,-3-5 1</inkml:trace>
  <inkml:trace contextRef="#ctx0" brushRef="#br0" timeOffset="7151">3661 386 9,'8'-10'31,"-8"10"0,0 0 2,0 0-19,0 0-4,0 0-2,0 0-1,0 0-1,0 0-1,0 0-2,0 0 0,0 0-1,0 0 0,-3 10-1,3-10-1,3 13 0,-1-2 0,5 4 0,-3 7 1,4 2-1,-1 3-1,-1 2 2,0-1-2,-1-1 2,-2-3-2,-1-6 2,2-6-1,-4-12 1,0 0 0,16-4 1,-3-12-1,1-3 0,3-6 0,2 0-1,1-1 1,1-1-2,0 3 2,-3 4-2,-3 5 2,-1 3-1,-1 4 0,-3 2-1,-10 6 1,15-7 0,-15 7 0,12 2 0,-12-2 0,9 11 0,-9-11 1,10 19-1,-3-5 1,-2 5-1,1 3 0,-2 2 1,0 4-2,0-2 1,1 3 0,-3-2 0,-1-2 0,0-3 0,-1-3 1,1-6-1,0-2 1,0-2-1,-1-9-1,1 11-2,-1-11-9,0 0-25,0 0 0,-8-17 0,5 3-1</inkml:trace>
  <inkml:trace contextRef="#ctx0" brushRef="#br0" timeOffset="8262">4085 136 11,'0'0'27,"0"0"0,0 0-7,0 0-11,0 0-3,10-5 0,-10 5 1,10 8-2,-10-8 1,21 20-1,-7-7 0,3 6-1,3 1-1,4 7 0,0-1 0,5 6-2,0-3 0,1 4 0,0 0 0,-2 4 0,-2-1-2,-2 3 0,-4 0 0,-3 0 0,-5 0 0,-3 4 0,-4 2 1,-5-3-1,-4-1 2,-3 0 1,-5-1-1,-1-1 1,-6-5 0,-1 1 1,-2-9 0,1-1-1,-4-3 1,3-1-1,-1-5-1,2-2 2,3-3-3,3-4-2,6 2-6,9-9-28,-16 0 0,16 0-1,-4-23 0</inkml:trace>
</inkml:ink>
</file>

<file path=ppt/ink/ink10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0T17:36:33.005"/>
    </inkml:context>
    <inkml:brush xml:id="br0">
      <inkml:brushProperty name="width" value="0.05292" units="cm"/>
      <inkml:brushProperty name="height" value="0.05292" units="cm"/>
      <inkml:brushProperty name="fitToCurve" value="1"/>
    </inkml:brush>
  </inkml:definitions>
  <inkml:trace contextRef="#ctx0" brushRef="#br0">405 200 11,'-19'-4'22,"19"4"-3,-9-7-4,9 7-4,2-15-3,2 6-3,-4 9-2,16-18 0,-7 11 0,-9 7-2,18-13 1,-18 13-1,12-3 1,-12 3-1,0 0 0,4 15 1,-7-6-1,-2 0 1,0 3 1,5-12 1,-15 18 0,6-13 1,9-5 0,-17 8 0,17-8-1,-15 1 1,15-1-2,-12-3 0,12 3-1,0 0-1,-12-9-2,12 9-5,0 0-16,0 0-12,16-9-2,-16 9 1</inkml:trace>
  <inkml:trace contextRef="#ctx0" brushRef="#br0" timeOffset="641">0 1051 8,'0'0'22,"0"0"-5,0 0-4,0 0-2,0 0-2,0 0 0,0 0-1,0 0-2,0 0-1,0 0-1,0 0 0,10 0-1,-10 0-1,16-1 1,0-1-1,4 0-1,6-1 1,6 1-1,5-2 0,2 1-1,0 1 1,-1 0-1,-1 1 0,-5 1 0,-5 1 0,-6 1 1,-4-1-1,-5 2 0,-1-2 1,-11-1-1,13 3 1,-13-3-1,0 0 1,10 2 0,-10-2 0,0 0 0,0 0 0,0 0 0,0 0-2,0 0-7,0 0-24,0 0-2,-9-18 1,11 9 0</inkml:trace>
  <inkml:trace contextRef="#ctx0" brushRef="#br0" timeOffset="1161">661 733 16,'0'0'27,"0"0"-5,0 0-9,-4-10-3,4 10-4,0 0-2,0 0-2,13 3 0,-4-1-1,3 3-1,2 0 1,2 2 0,1 2-1,1 3 1,-4 0 0,1 3 0,-7 4-1,-2-1 2,-6 3-1,-3 2 1,-4 1-1,-4 2 0,-2 1 1,-4 2-1,-1 1 0,-4 2-1,-2 1 0,1 2 1,-2-1-1,2-1 1,0-2-1,6-3 1,0-4-1,6-2 1,3-5 0,7-5 0,1-12 0,15 12 0,3-12 0,8-3 0,8-3 0,6-2 0,5-3 0,3-2 0,1 0-1,-4 4 0,-5 0 1,-3 3-1,-9 1 1,-6 3 0,-7 1 0,-4 3 0,-11-2 1,12 5-1,-12-5 1,0 0-3,2 12-11,-2-12-20,-15-2-2,4-5 0</inkml:trace>
  <inkml:trace contextRef="#ctx0" brushRef="#br0" timeOffset="17755">584-5 2,'0'0'7,"0"0"0,0 0-1,0 0-1,-9-3-1,9 3 1,0 0 0,0 0 1,0 0 0,0 0 0,0 0 0,0 0 0,0 0-1,0 0 0,0 13-1,0-13 0,4 13-1,0-1 0,-1-1 1,2 6-1,-2 0 1,1 5 1,-3 2 0,4 6-1,-6-1 1,1 4-2,-3 0 0,3-2-4,4-9-27,6 5-4,-3-18 0,10-5-1</inkml:trace>
</inkml:ink>
</file>

<file path=ppt/ink/ink10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0T17:41:57.08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87 0 0,'-16'5'1,"16"-5"0,-15 5 0,15-5 1,-14 4-1,14-4 1,-12 4-1,12-4 0,-9 3 0,9-3 0,-9 3-1,9-3 0,0 0-1,-12 6-1,12-6-3</inkml:trace>
</inkml:ink>
</file>

<file path=ppt/ink/ink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9T17:49:17.805"/>
    </inkml:context>
    <inkml:brush xml:id="br0">
      <inkml:brushProperty name="width" value="0.05292" units="cm"/>
      <inkml:brushProperty name="height" value="0.05292" units="cm"/>
      <inkml:brushProperty name="color" value="#00B0F0"/>
      <inkml:brushProperty name="fitToCurve" value="1"/>
    </inkml:brush>
    <inkml:brush xml:id="br1">
      <inkml:brushProperty name="width" value="0.05292" units="cm"/>
      <inkml:brushProperty name="height" value="0.05292" units="cm"/>
      <inkml:brushProperty name="color" value="#EA700D"/>
      <inkml:brushProperty name="fitToCurve" value="1"/>
    </inkml:brush>
    <inkml:brush xml:id="br2">
      <inkml:brushProperty name="width" value="0.05292" units="cm"/>
      <inkml:brushProperty name="height" value="0.05292" units="cm"/>
      <inkml:brushProperty name="fitToCurve" value="1"/>
    </inkml:brush>
  </inkml:definitions>
  <inkml:trace contextRef="#ctx0" brushRef="#br0">-3 5538 0,'0'0'3,"0"0"0,0 0 0,0 0-1,-2-9 0,2 9-1,0 0 1,0 0 0,0 0-1,0 0 1,-2-9-1,2 9 1,0 0-1,0 0 1,2-11-2,-2 11 1,0 0-1,2-11 1,-2 11-1,0 0 0,0-11 1,0 11-1,2-10 1,-2 10 0,0-11-1,0 11 1,1-12 0,-1 12-1,3-11 0,-3 11 0,2-10 0,-2 10 0,4-10 0,-4 10 0,4-10 0,24-47 1,-28 57-1,4-16 0,-2 6 1,1 1-1,-1 0 1,2-2-1,0 1 0,-1-1 1,0 1-1,0-1 0,1 1 0,3-1 0,0 0 0,0 1 0,-1-2 0,3 2 0,-2-2 0,3 1 0,-6 1 0,1-1 0,-3 1 0,3 1 1,2-1-1,-2 1 0,0 0 1,-5 9 0,11-17 1,-11 17-1,14-16 0,-14 16 0,7-17 1,-4 8-1,-3 9 0,9-17 0,-9 17 0,10-16 0,-10 16 0,10-18 0,-5 9 0,1-1 0,-1 1 1,1-1-1,-1-1 0,1 1 0,0-1 0,1 0 0,0 0 0,-1-1 1,2 0-1,1 1 0,0-3 1,1 2-1,0-2 1,-1 0 0,0 2 0,1-2 1,1 3-1,-3-4 2,0 5-2,-1-1 0,1 1 0,-2 1-1,1 0 0,-7 9 1,14-18-1,-14 18 1,12-17-1,-5 7 1,0 1 0,-1-2 0,-6 11-1,14-18 1,-14 18-1,15-17-1,-15 17 1,12-14 0,-12 14-1,15-13 0,-15 13 1,12-13-1,-12 13 1,16-15-1,-16 15 1,15-15-1,-15 15 1,15-17-1,-15 17 0,15-15 1,-15 15-1,15-15 0,-15 15 0,15-14 0,-6 8 0,-9 6 1,15-15-1,-15 15 0,15-15 0,-15 15 0,16-15 0,-8 6 0,0 0 1,1-1-1,0 3 0,-1-2 0,4-2 1,1 1-1,-4 0 0,5 0 0,0 1 0,0-1-1,-1-1 1,3 1 0,-2-1 0,-1 0 0,3-1-1,-2-1 1,-1 1 0,2-1 1,0 0-2,0 0 2,0-1-1,1 1 0,-2 0 0,0 1 0,1 1 0,-1-1 0,1 1 0,-2 1 0,0 0 0,-2 1 0,-1 1 0,4-2 0,-4 2 0,3 0 1,-2-2-2,3 0 2,0 0-2,0-1 2,3 0-1,-3 0 0,3 0 0,-2 0 0,0 0 0,1-1 0,-1 1 0,1-2 0,0 2 0,0-2 0,-2 2 0,1-1 0,0-1 0,1 2 0,-4 1 0,3-1 0,-1-4 0,0 5 0,1-2 0,-1 4-1,1-4 1,-4 0 1,5 1-1,-4 1 0,0 5 1,0-5-1,-2 2 1,2-1-1,-2 1 1,0 4-1,0-3 0,-1 1 0,1 0 0,0 0 0,1-1 0,0-2 0,2 2 0,-1-1 0,2-1 0,-1 1 0,2 1 0,-1-1 0,0-1 0,-2 2 0,1-1 0,0 1 0,-1-1 0,1 1 0,-2-1 0,0 1 0,1-1 0,-2 2 0,0 0 0,0 0 0,-10 6 0,17-13 0,-17 13 0,17-12 0,-17 12 0,17-11 0,-17 11 0,17-14 0,-7 8 0,-10 6 0,18-13 0,-18 13 0,19-11 0,-10 5 1,0 2-2,0-3 2,2 1-1,-11 6 0,18-10 0,-18 10 0,15-12 0,-5 6-1,-10 6 1,18-10 0,-9 5 0,1 0 0,0 0 0,2-1 0,-3 1 0,-9 5 0,20-9 0,-20 9 0,16-9 0,-16 9 0,17-10 0,-17 10 0,17-11 0,-8 5 0,-9 6 0,18-12 0,-9 7 0,0-1 0,2 0 0,-2 1 0,0-2 0,2 1 0,0 0 0,-1 0 0,1-1 0,1 1 0,-1 1 0,1-1 0,-1 0 0,1-1 0,-1 3 0,0-1 0,0 0 0,0 0 0,-1-1 0,2 1 0,-2 0 0,0 1 0,2-1 0,-1 0 0,3 0 0,-2-1 0,0 1 0,2-1 0,-2-2 1,3 2-1,-3-3 0,2 3 0,-2-1 0,1 2 0,0-3 0,-2 0 0,2 4 0,-1-3 0,0 1 0,-1-3 0,1 2 1,2-2-1,-4 2 0,3-1 0,2 0 0,-1 0 0,1 0 0,1 0 1,-1 1-1,-2 0 0,4-2 0,-5 3 0,1 0 0,-2 0 0,2 0 0,-3 1 0,0 0 0,-1 1 0,1 1 0,-10 3 0,16-7-1,-16 7 2,17-5-1,-8 0 0,2 1 0,1 0 0,-1-1 0,2 0 0,0 0 0,2 0 0,-3-1 0,3 1 0,-2 0 0,0-1 0,3 0 0,-1-2 0,0 1 0,0-2 1,3-1-1,-1 2 0,0-2 0,2 0 0,-3 0 1,3 0-1,-1-1 0,0 2 0,1 0 0,-4 0 0,2 0 0,1 1 0,0 0 0,-1 2 0,0-2 0,0 0 0,-2 1 0,3 0 0,-2-1 0,-1 2 1,-2-1-1,1-1 0,-1 1 0,1 0 0,-1 1 0,0 1 0,0 0 0,-1-1 0,0 2 0,-1-1 0,-1 1 0,1 1 0,-2 0 0,0 0 0,-9 3 0,16-7 0,-16 7 0,13-6 0,-13 6 0,11-5 0,-11 5 0,9-3 0,-9 3 0,0 0 0,11-4 1,-11 4-1,0 0 0,11-2 0,-11 2 0,0 0 0,0 0 1,10-5-1,-10 5 0,0 0 0,0 0 0,0 0 0,0 0 0,9-6 0,-9 6 0,0 0 0,0 0 1,0 0-1,0 0 0,0 0 0,0 0 0,0 0 0,12-3 0,-12 3 0,0 0 0,9-3-1,-9 3 2,0 0-1,0 0 0,10-3 0,-10 3 0,0 0 0,0 0 0,13-3 0,-13 3 0,9-3 0,-9 3 0,0 0 0,11-5 0,-11 5 0,0 0 0,10-4 0,-10 4 0,0 0 0,10-6 0,-10 6 0,0 0 0,11-5 0,-11 5 0,0 0 0,13-6 1,-13 6-2,0 0 1,12-6 0,-12 6 0,10-3 0,-10 3 0,10-6 0,-10 6 1,10-6-1,-10 6 0,14-6 0,-14 6 0,14-7 0,-14 7 0,15-7 0,-15 7 0,14-8 0,-14 8 1,16-9-1,-16 9 0,17-9 0,-7 4 0,-10 5 0,17-15-1,-17 15 1,17-10 0,-7 3-1,-10 7 1,17-10 0,-6 4 0,0 3-1,2-1 1,1-1 0,-1-1 0,-2 1 0,5 0 0,-4-1 0,0 1 0,1-2 0,-2 2 0,2 0 0,-3 0 0,1 0 0,1 0 0,-1-1 0,0 0 0,2 1 0,0-1 0,2 0 0,-2-1 0,2 0 0,-1 0 0,2 1 0,-3-1 0,2 0 0,-1 2 0,-1 0 0,2-1 0,-1 2 0,-1-2 0,0 1 0,0 0 0,-2 1 0,0 0 0,-1 0 0,0-2 0,-10 6 0,18-7 0,-9 3 0,0 0 0,1 1 0,-10 3 0,18-11 0,-8 6 0,-1 1 0,0-1 0,0 1 0,1 0 0,-1-1 0,0-1 0,-9 6 0,18-9 0,-7 4 0,-11 5 0,19-9 0,-9 5 0,0 0 0,-1 1 0,1-1 0,-10 4 0,15-5 0,-15 5 0,14-4 0,-14 4 0,11-6 0,-11 6 0,11-3 0,-11 3 0,11-3 0,-11 3 0,12-4 0,-12 4 0,14-4 0,-14 4 0,13-4 0,-13 4 0,14-6 0,-14 6 0,16-6 0,-16 6 0,13-6 0,-13 6 0,15-7 0,-15 7 0,16-6 1,-16 6-1,14-8 0,-14 8 0,17-8 0,-17 8 0,16-6 0,-16 6 1,15-6-1,-15 6 0,15-5 0,-15 5 0,12-4 0,-12 4 0,11-6 0,-11 6 0,12-5 0,-12 5 0,13-6 0,-13 6 0,13-5 0,-13 5 0,14-6 0,-14 6 0,17-5 0,-17 5 0,15-5 0,-5 2 0,-10 3 1,18-5-1,-9 2 0,1 1 0,-10 2 0,16-6 0,-16 6 0,16-6 0,-16 6 0,16-5 0,-16 5 0,15-4 0,-15 4 0,13-5 0,-13 5 0,14-5 0,-14 5 0,13-4 0,-13 4 0,13-4 0,-13 4 1,13-6-1,-13 6 0,11-4 0,-11 4-1,11-4 1,-11 4 0,0 0 1,12-4-2,-12 4 1,0 0 0,10-3 0,-10 3 0,0 0 0,10-2 0,-10 2 1,0 0-2,11-3 1,-11 3 0,0 0 0,16-5 1,-16 5-1,15-7-1,-15 7 1,14-4 0,-5 1 1,1 2-2,-10 1 1,15-5 0,-15 5 0,14-5 0,-5 4 0,-9 1 0,12-4 0,-12 4 0,12-5 1,-12 5-1,13-4 0,-13 4 0,13-5 0,-13 5 0,15-4 0,-15 4 0,12-5 0,-12 5 0,14-5 0,-14 5 0,14-6 0,-14 6 0,15-5 1,-15 5-1,16-5 0,-7 3 0,1-1 0,-1 1 0,0-3 0,3 2-1,-3-3 1,3 4 0,0-2 0,-1-3-1,-2 2 1,3-1-1,-1 3 1,-1-4 0,3 3 0,-3-1 0,0 1-1,2 4 1,0-3 0,-1 1 0,-1 0 0,0 0 0,-10 2 0,17-5 0,-17 5 0,14-3 0,-14 3 0,13-3 0,-13 3 0,9-3 0,-9 3 0,0 0 0,11-3 0,-11 3 0,0 0 0,0 0 0,10-4 0,-10 4 0,0 0 0,0 0 0,9-4 1,-9 4-1,0 0 0,9-4 0,-9 4 0,0 0 0,13-4 0,-13 4 0,10-3 0,-10 3 0,10-2 0,-10 2 0,10-4 0,-10 4 0,0 0 0,12-5 0,-12 5 0,9-3 0,-9 3 0,0 0 0,13-3 0,-13 3 0,0 0 1,12-4-1,-12 4 0,0 0 0,11-5 0,-11 5 0,0 0 0,10-3 0,-10 3 0,0 0 1,11-5-1,-11 5 0,0 0 0,13-5 0,-13 5 0,11-3 0,-11 3 0,17-4 1,-17 4-1,18-4 0,-8 2 0,-10 2 0,18-7 0,-18 7 0,15-6 0,-15 6 0,13-6 0,-13 6 1,14-6-1,-14 6 0,11-5 0,-11 5 0,10-5 0,-10 5 1,11-5-1,-11 5 0,11-4 0,-11 4 0,11-5 1,-11 5-1,12-4 0,-12 4 0,10-5 0,-10 5 0,10-4 0,-10 4 0,0 0 0,14-7 1,-14 7-1,10-5 0,-10 5 0,12-5 0,-12 5 0,15-7 0,-15 7 0,16-5 0,-16 5 0,17-7 0,-7 3 0,-1 1 0,0 0 0,0 0 0,1 0 0,-1 0 0,0-1 0,2 0 0,-11 4 0,18-6 0,-18 6 0,18-5 0,-8 2 0,1 0 0,-1-1 0,-1 0 0,2 1 0,-2 0 0,1 0 0,0 1 0,-1-1 0,0 0 0,0 1 0,1 0 0,-1-1 0,1 0 0,1 0 0,-11 3 0,17-7 0,-17 7 0,15-4 0,-15 4 0,12-4 0,-12 4 0,11-3 0,-11 3 0,12-2 0,-12 2 0,13-5 0,-13 5 0,14-4 0,-14 4 0,10-6 0,-10 6 0,0 0 0,0 0 0,11-8 0,-11 8 1,9-3-2,-9 3 2,0 0-1,17-2 0,-17 2 0,19-4 0,-10 4 0,-9 0 0,15-3 1,-15 3-1,15-2 0,-15 2 0,0 0 0,12-3 0,-12 3 0,0 0 0,9-5 0,-9 5 0,0 0 0,10-5 0,-10 5 0,0 0 0,12-4 0,-12 4 0,9-2-1,-9 2 1,11-3 0,-11 3 0,12-3 0,-12 3 1,13-5-1,-13 5 0,14-7 0,-14 7 0,14-6 0,-14 6 0,16-6 0,-7 2 0,0 0 0,-9 4 0,18-6 0,-18 6 0,16-5 0,-16 5 0,16-6 0,-16 6 0,14-4 0,-14 4 0,14-4 0,-14 4 0,13-5 0,-13 5 0,13-3 0,-13 3 0,11-5 0,-11 5 0,10-2 0,-10 2 0,10-3 0,-10 3 0,9-2 0,-9 2 0,0 0 0,12-3 0,-12 3 0,10-2 0,-10 2 0,9-3 0,-9 3 0,9-3 0,-9 3 0,11-3 0,-11 3 0,10-3 0,-10 3 1,11-4-1,-11 4 0,13-3-1,-13 3 1,13-3 0,-13 3 0,16-5 0,-16 5 0,16-4 0,-16 4 0,16-5 1,-16 5-1,16-5 0,-6 3 0,-10 2 0,17-5 0,-17 5 0,17-5 0,-17 5 0,17-4 0,-17 4 0,16-5 0,-16 5 0,16-5 0,-16 5 0,16-4 0,-7 2 0,-9 2 0,15-6 0,-6 4 0,0 1 0,1-1 0,0 1 0,-10 1 0,16-4 0,-7 3 0,-9 1 0,13-4 0,-13 4 0,13-4 0,-13 4 0,12-4 1,-12 4-1,13-5 0,-13 5 0,12-3 0,-12 3-1,15-6 2,-5 3-1,0 0 0,2 0 0,0 0-1,1-1 1,1-2 1,0 2-2,-1-4 1,3 4 0,-1-4 1,1 3-2,-1-1 2,1 2-2,1-1 1,-1-2 0,3 6 0,-2-6 0,0 5 0,1-4 0,1 1 0,-1-1-1,1 1 2,-2 2-1,2-3 0,-3 2 0,2 0-1,-3 0 1,1 0 0,-3 0 0,1 1 0,-3 1 0,2-2 0,-1 1 0,-1 1 0,1-1 0,-3 1 0,1 0 1,0 0-1,-1 1 0,0-1 0,-9 2 0,14-4 0,-14 4 0,13-3 0,-13 3 0,15-6 0,-15 6 0,16-4 0,-5 1 0,-1-1 0,1 1 0,2-1 0,-1 0 0,2-1 0,-1 1 0,0 0 0,3 0 0,-1 0 0,2 0 0,0-1 0,-1 0 0,3 1 0,-1-1 0,3 0 0,-1 1 0,-1-1 0,2 0 0,0 0 0,0 0 0,1 0-1,-1 0 1,-1-1 0,1-1 0,0 2 0,0-2 0,-1 2 0,1 0 0,1-2 0,-2 1 0,2 1 0,-1 0 0,-1 1 0,0-1 0,1-1 0,-1-1 0,0 2 0,2-1 0,-1-1 0,2 0 0,1 0 0,-1 1 0,1 0 0,-1-1 0,2 2 0,1 0 0,-1 0 0,0 1 0,-2-1 0,1-1 0,0 1 0,-1 0 0,0 1 0,-3 0 0,1-1 0,-2 1 0,0-2 0,1 2 0,-1 0 0,1 0-1,-1-1 1,-1 0 0,2 0 0,1 0 0,-1 1 0,1-1 0,0 1 0,1-1 0,0-1 0,2 1 0,0 0 0,0 1 0,0 0 0,2-1 0,0 1 0,-1-1 0,0 2 0,0-1 0,-1 1 0,1 0 0,-1 0 0,-1 1 0,-2-1 0,1 0 0,1 1 0,-3-1 0,0 1 0,3 0 0,1-2 0,0 0 1,-1 1-1,1-1 0,0 0 0,1 0 0,1-1 0,-4 2 0,0 0 0,0 0 0,-1 0 0,2 0 0,-1 0 0,2 0 0,-1 0 0,1-2 0,1 1 0,0 1 0,0-1 0,-2 1 0,0 0 0,-1 0 0,-1 0 0,-1-1 0,0 1 0,0 0 0,0 0 0,2-2 0,0 1 1,1 0-1,-1-5 0,1 5 0,1-3 1,-1 3-1,-1-2 1,1 3-2,-1-2 1,1-1 0,-2 5 0,2-5 0,-1 4 0,1-3 0,-3 3 0,3-3 0,-2 2 0,0 3 0,0-2 0,-2 2 0,0-2 0,1 1 0,1-1 0,-2 0 0,1 0 0,0-1 0,1 0 0,0 0 0,1 1 0,-3-1 0,0 0 0,5-1 0,0 2 0,0-1 0,2 1 0,1-1 0,0-1 0,4 1 0,1-1 0,-1-1 0,1 0 0,0 0 0,1 1 0,0 0 0,2 0 0,0 1 0,1 0 0,-1-2 0,0 2 0,0 1 0,0-2 0,0 1 0,0 1 0,-1-1 0,-1 1 0,0 0 0,-1 0 0,1 0 0,1-1 0,0 1 0,-3-1 0,2 0 0,0 0 0,-1 0 0,1-1 0,0 0 0,0 1 1,-1-2-1,1 1 0,-2 1 0,0-1-1,2 0 1,-2 1 0,0-1 0,1 1 1,0-2-1,-1 2 0,1-1 0,0 1 0,0 0 0,0 0 0,1 1 0,1-1 0,0 1 0,0-1 0,0 1 0,1-2 0,-2 2 0,0-1 0,-1-1 0,1 1 0,0 0 0,2-1 0,-1 1 0,0-1 0,3-1 0,-1 2 0,-1-1 0,2 1 0,1 0 0,0 0 0,1 0 0,1-1 0,1 1 1,-2 0-1,1-1 0,0 1 0,-3 0 0,2 0 0,-2 1 0,-1-1 0,0 1 0,-1-1 0,-2 1 0,0 0 0,-1-1 0,-2 1 0,1-1 0,-2 2 0,0-1 0,-1 0 0,1 1 0,-2-2 0,0 3 0,-1-3 1,-4 2-1,1-1 0,-1 0 0,-1 0 0,-2-1 0,0 1 0,-3 0 1,0 0-1,-2 1 0,1 0 0,-4 1 0,0 0 1,-1-1-1,-1 1 0,-9 0 0,11 1 1,-11-1-1,0 0 1,10 0-1,-10 0 1,0 0-1,0 0 1,0 0-1,0 0 1,0 0-1,0 0 1,0 0 0,0 0-1,0 0 0,0 0 1,0 0-2,0 0-1,0 0-4,0 0-8,-14 3-21,4 1-1,-14-11 0</inkml:trace>
  <inkml:trace contextRef="#ctx0" brushRef="#br1" timeOffset="30173">685 5214 0,'13'-7'1,"-1"0"1,3 0-1,-3-1 1,3 1 0,-5 0-1,3 1 1,1 0-1,-1-1 0,1 1-1,-3 1 1,1 0-1,0 0 0,2-1 0,-2 1 1,-1-1-1,-1 1 1,1-1 0,-1 2 0,-1-4 1,1 4 0,-10 4 0,15-9 0,-15 9 0,15-7 0,-15 7 0,14-8-1,-14 8 0,14-5 0,-14 5 0,11-5 0,-11 5 0,10-6 1,-10 6 0,10-6 0,-10 6 0,0 0 0,12-9 0,-12 9-1,0 0 0,12-8 0,-12 8 0,0 0 0,12-5 0,-12 5 0,0 0 1,0 0 0,13-8 0,-13 8 0,10-6 1,-10 6-1,11-7 0,-11 7 0,12-7-1,-12 7 1,14-5-1,-14 5-1,14-6 1,-14 6-1,13-6 0,-13 6 1,14-6-1,-14 6 0,14-6 1,-14 6-1,12-6 1,-12 6-1,9-4 1,-9 4-1,0 0 0,0 0 0,10-5 2,-10 5-2,0 0 1,0 0-1,0 0 0,0 0 0,0 0-3,0 0 0,0 0-2,0 0-4,3 20-16,-3-20-1</inkml:trace>
  <inkml:trace contextRef="#ctx0" brushRef="#br1" timeOffset="31455">65 5531 4,'0'0'15,"0"0"-2,0 0-2,0 0-1,0 0-3,0 0-1,0 0-2,0 0 0,0 0 0,0 0 1,0 0 1,0 0-2,0 0 0,0 0 0,0 0-1,0 0 0,0 0-1,0 0 0,0 0-1,0 0 0,0 0 1,9-12-1,-9 12 0,14-8 0,-14 8 0,17-12 0,-4 6-1,-2-1 1,2-1-1,4 0 0,-2 0 1,0-2-1,1 2 0,-2 0 1,-1 2-1,1-1 1,-1 2-1,0-1 1,-2 3-1,1 0 1,-1 1 0,0-1-1,0 1 1,-1-3 1,1 3-1,0-1 1,-1-1-1,-1 1 1,2-1-1,-11 4 1,19-8-1,-19 8 0,18-8 0,-9 4-1,0 1 1,2-3 0,-1 2-1,4-1 1,-1-2 0,2 0 0,2 1-1,1-2 1,0-1 0,1 1 0,2-1 0,-2 0 0,1-1 0,-1 1 0,0-1 0,-1-1-1,0 3 1,0-1 0,0 0-1,-2 1 0,0 1 0,-1 0 1,0 0-1,-1 0 0,-1 1 1,-1 0-1,-1-1 1,0 0-1,-1 2 1,0 0-1,1 0 1,-2 0-1,1-1 0,0 2 1,-10 4-1,16-7 0,-16 7 1,15-7-2,-15 7 2,13-6-2,-13 6 2,12-8-1,-12 8 0,15-11-1,-15 11 1,13-11 1,-13 11-1,13-11 0,-13 11 0,11-9 0,-11 9 0,10-6 0,-10 6 0,11-5 0,-11 5 0,12-7 0,-12 7 0,12-7 1,-12 7-1,13-7 0,-13 7 0,16-8 0,-16 8 0,16-9 0,-7 5 0,2-1 0,-2 1-1,1-1 1,1-1 1,-1 1-1,1-1 0,0 1 0,0-1 0,2-2 0,-2 2 0,-1-1 0,2 0 0,0 0 0,-2-1 0,2 1 0,-2 0 0,0 1 0,1-2 0,-2 2 0,1 1 0,0-1 0,-1 1 0,-9 5 0,17-10 0,-17 10 0,14-10 0,-14 10 0,9-11 0,1 4 0,-10 7 0,16-13 0,-16 13 0,17-10 0,-17 10 0,18-12-1,-8 8 1,-10 4 0,9-7 0,-9 7 0,10-10 0,-10 10 1,12-10-2,-12 10 1,12-10 1,-12 10-2,14-11 2,-14 11-1,12-10 0,-12 10 0,13-10 0,-13 10 0,14-12-1,-14 12 2,13-12-1,-13 12 0,13-11-1,-13 11 1,13-12 0,-13 12 1,15-12-1,-15 12 0,15-12-1,-15 12 1,16-11 0,-16 11 1,15-10-1,-15 10 0,16-12 0,-16 12 0,14-11 0,-4 6 0,-10 5 0,13-12 0,-13 12 0,14-9 0,-14 9 0,13-9 0,-13 9 0,13-11 0,-13 11 0,17-10 0,-17 10 0,15-10 0,-15 10 0,17-12 0,-17 12 0,16-10 0,-6 5 0,-10 5 0,16-11 0,-6 6 0,-1-1 0,-9 6 0,17-12 0,-7 6 0,-10 6 0,17-11 0,-6 2 0,-3-1 0,1 2 0,1 1 0,-1 0 1,1-2-2,0 1 2,-1 0-1,-9 8 0,17-9 0,-7 2 0,-1 1 0,0 0 0,-9 6 0,16-11 0,-6 3 0,2 2 0,-2 0 0,1 0-1,1-1 1,-2 1 0,2 0 0,1 0 0,-4-1 0,0 1 0,2-1 0,-1 0 0,-1 0 0,3 0 0,-1 0 0,1 0 0,-1-1 0,1-1 0,1 1 0,-2 0 0,2 1 0,-1-3 0,0 2 0,1 0 0,0 1 0,0-4 0,0 2 0,1 0 0,-1-2 0,1 2 0,0-1 0,1-1 0,0 0 0,0 1 0,1 1 0,-1 0 0,1 0 0,-1-1 0,0 1 0,-1 1 0,1-1 0,-2 0 0,1 1 0,-2 1 0,0-1 0,-2 1 0,0 0 0,0 1 0,-10 6 0,16-12 0,-16 12 0,14-9 0,-14 9 0,14-10 0,-14 10 0,13-10 0,-13 10 0,13-8 0,-13 8 0,9-8 0,-9 8 0,11-7 0,-11 7 0,13-7 0,-13 7 0,17-8 0,-7 4 0,0 0 0,4-1 0,-14 5 0,17-13 0,-7 7 0,0 0 0,0-2 0,1 0 0,0 2 0,0-2 0,1 0 0,0-4 0,1 0 1,-2 0-1,1 3 1,1 0-1,-2-2 1,-1 2-1,3-1 2,-2 6-2,1-2 0,0 1 0,-2-2 0,2 1 0,-3-1 0,1 2 0,-10 5 0,16-11 0,-16 11 0,14-9 0,-14 9 0,14-10 0,-14 10 0,13-9 0,-13 9 0,13-7 0,-13 7 0,10-9 1,-10 9-1,10-7 0,-10 7 0,11-9 0,-11 9 0,10-9 0,-10 9 0,11-12 0,-11 12 0,13-11 0,-13 11 0,14-15 0,-14 15 0,17-15 0,-17 15 0,17-18 0,-7 10 0,-1-1-1,1-1 1,0 0 0,0 1 0,0-3 0,1 2 0,-1 1 0,1-2 0,-1 1 0,-1 2 0,0 0 0,-9 8 0,15-13 1,-15 13-2,10-10 1,-10 10 0,12-10 0,-12 10 0,13-9 0,-13 9 0,14-8 0,-14 8 0,16-11 0,-7 6 0,-9 5 0,13-10 0,-13 10 0,11-12 0,-11 12-2,14-10 4,-14 10-2,13-11-2,-13 11 4,13-11-4,-13 11 4,15-11-4,-15 11 4,14-13-2,-14 13 0,16-13 0,-16 13 0,15-14 0,-15 14 0,17-15 0,-17 15 0,16-12 0,-16 12 0,16-14-2,-16 14 2,16-12 0,-16 12 2,15-13-2,-15 13 0,16-11-2,-16 11 4,15-11-2,-15 11 0,16-12 0,-16 12 0,13-9 0,-13 9 0,14-11 0,-14 11 0,14-14 0,-7 4 0,-7 10 0,15-16 0,-15 16 0,15-14 0,-15 14 0,16-15 0,-16 15 0,15-8 0,-15 8 0,16-9 0,-16 9 0,13-10 0,-13 10 0,13-8 0,-13 8 0,12-8 0,-12 8 0,10-9 0,-10 9 0,15-10 1,-15 10-1,13-13 0,-13 13 0,14-13 0,-14 13-1,15-12 2,-15 12-2,13-13 1,-13 13 0,11-13 0,-11 13 0,11-12 0,-11 12 0,11-11 0,-11 11 0,9-9 0,-9 9 0,9-9 0,-9 9 0,0 0 0,14-14 0,-14 14 1,8-11-1,-8 11-1,10-14 1,-10 14 0,11-14 0,-11 14 0,8-15 0,-8 15 0,6-12 0,-6 12 0,7-12 0,-7 12 0,12-12 0,-12 12 0,15-14 0,-5 6 0,-1 3 0,1 0 0,-10 5 0,13-12 0,-13 12 0,12-13 0,-12 13 0,13-11 0,-13 11 0,12-16 0,-12 16 0,12-14 0,-12 14 0,14-15 0,-14 15 0,13-13 0,-13 13-2,16-13 2,-16 13 0,14-14 0,-14 14 0,16-11 0,-16 11 0,15-11 0,-15 11 0,14-8 0,-14 8 0,10-7 0,-10 7 0,0 0 0,10-8 0,-10 8 0,0 0 0,11-13 0,-11 13 0,10-7 0,-10 7 0,13-11 0,-13 11 0,15-12 2,-15 12-2,15-11 0,-15 11 0,14-12 0,-14 12 0,11-10 0,-11 10 0,11-11 0,-11 11 0,9-12 0,-9 12 0,12-10 0,-4 0 0,-8 10 0,14-15 1,-8 6-2,-6 9 2,13-15-2,-13 15 2,11-13-2,-11 13 1,0 0 0,12-6-2,-12 6 2,10-1 0,-10 1 0,9-5 0,-9 5 0,10-6 0,-10 6 0,13-7 0,-13 7 0,11-8 0,-11 8 0,13-9 0,-13 9 0,9-7 0,-9 7 0,9-6 0,-9 6 0,0 0 0,13-10 0,-13 10 0,0 0 0,13-14 0,-13 14 0,10-9 0,-10 9 0,10-10 0,-10 10 0,10-9 0,-10 9 0,0 0 0,0 0 0,10-11 0,-10 11 0,0 0 0,0 0 0,0 0 0,9-10 0,-9 10 0,0 0 0,8-10 0,-8 10 0,0 0 0,9-10 0,-9 10 0,0 0 0,11-13 0,-11 13 0,0 0 0,9-11 0,-9 11 0,0 0 0,9-11 0,-9 11 0,0 0 0,10-14 0,-10 14 0,6-10 0,-6 10 0,10-13 0,-10 13 0,14-13 0,-14 13 0,13-14 0,-13 14 0,16-15 0,-16 15 0,12-15 0,-12 15 0,10-15 0,-10 15 0,12-16 0,-12 16 0,11-12 0,-11 12 0,10-9 0,-10 9 0,11-11 0,-11 11 0,9-8 0,-9 8 0,8-11 0,-8 11 0,11-14 0,-11 14 0,11-13 0,-11 13 0,12-15 0,-12 15 0,14-14 0,-14 14 0,12-14 0,-12 14 0,13-12 0,-13 12 0,11-11 0,-11 11 0,12-11 0,-12 11 0,14-12 0,-14 12 0,13-14 0,-3 7 0,-10 7 0,18-15 0,-8 6 0,1 1 0,-2 0 0,2 0 0,-1 0 0,-1 0 0,2 0 0,-2 0 0,1-2 0,0 2 2,0 1-2,-1-2 0,2-2-2,-2 1 4,-1 0-5,-8 10 4,16-14-3,-16 14 2,11-15-1,-11 15 1,13-9 0,-13 9 0,14-8 0,-14 8 0,13-11 0,-13 11 0,14-10 0,-14 10 0,10-8 0,-10 8 0,10-8 0,-10 8 0,12-10 0,-12 10 0,11-10 0,-11 10 0,13-13 0,-13 13 0,14-13 0,-14 13 0,16-15-1,-7 6 1,0 1 0,1 0 0,-1-1 0,0 1 0,-9 8 0,17-15 0,-7 6 1,-1 1-1,-9 8 0,17-15 0,-17 15 0,17-15 0,-6 8 0,-11 7 0,14-15 0,-14 15 0,15-12 0,-15 12 0,14-13 0,-14 13-1,13-12 1,-13 12 0,13-11 1,-13 11-1,13-14 0,-13 14-1,13-9 2,-13 9-1,13-9-1,-13 9 2,15-11-2,-15 11 2,16-12-1,-16 12 0,16-14 0,-7 6 0,1-1 0,-1 2 0,0-1 0,0 1 0,1 0 0,-1 0 0,0-1 0,1 1 0,-10 7 0,16-14 0,-16 14 0,18-16 0,-9 8 0,0 1 0,1-1 0,-1 1 0,2 1 0,0-1 0,-1 0 0,0 0 0,1 2 0,-1-1 0,-1 0 0,1-1 0,0 2 0,0 0 0,0 0 0,-1 0 0,0 0 0,1-1 0,-1 1 0,-9 5 0,17-8 0,-17 8-1,16-7 1,-16 7 0,12-7 0,-12 7 0,14-7 0,-14 7 1,13-12-1,-13 12 0,14-17-1,-14 17 2,16-14-2,-16 14 2,15-14-2,-15 14 1,13-7 0,-13 7 0,15-2 0,-6-1 0,0 1 0,1-2 0,-1 1 0,0-1 0,3 0 0,-1 0 0,-11 4 0,16-7 0,-16 7 0,15-7 0,-15 7 0,17-9 0,-7 6 0,0-2 0,0 1 0,1-1 0,0 0 0,2-1 0,-1 1 0,1 0 0,-1 1 0,0 0 0,2-1 0,-1 2 0,1-2-1,0 1 1,0 1 0,-1-2 1,2 1-2,0-1 1,2 0 0,-1-2 0,1 2 1,-1-1-2,1 1 1,-1 0 0,1 0 0,-1 0 0,-1 0 0,0 0 0,-1 0 0,0 0 0,1-1 0,-2 1 0,0 0 0,0 1 0,0 0 0,-1 0 0,0-1 0,-1 0 0,-11 5 0,16-9 0,-1 4 0,0 0 0,2 0 0,-2-2 0,3 2 1,0 1-2,4-2 2,1 1-1,-4-3 0,-1 2 0,3 0 0,2 1 0,0-1 0,1-1 0,0 1 0,1 1 0,-1 0 0,0 0-1,1-2 1,-1 2 0,-1-1 0,0 0 0,0 1 1,-1-2-2,-1 2 1,-1 0 0,-1-1 0,0 1 0,-2 1 0,0-2 0,0 1 0,-3 1 0,1 1 0,0 0 0,-2 1 0,1-1 0,-1-1 1,0 0-2,-2 2 2,3-2-1,-1-1 0,-1 2-1,1-2 1,0 1 0,2 0 0,-2-1 0,3 1 0,0 0 0,1 0 0,0-1 0,2 1 0,-1 0 0,1-1 1,0 1-1,0 0 0,0 0 0,1 1 0,-2 0 0,2-1-1,-1 1 1,1-2 1,1 1-1,-2-1 0,2 0 0,-1 1 0,-2-1 0,1 0 0,0 1 0,-2 1-1,1 0 1,0-1 0,2 1 0,0-1 0,0 0 0,1-1 0,-1 1 0,0-1 0,2 0 1,-1 0-1,1-3 0,-1-2-1,1 3 2,2 0-2,1 1 1,-1-2 0,1 2 0,2 0-1,-1 3 1,0 1 1,1-1-2,-1-2 1,-2 0 0,1 1 0,0-1 0,-1 0 0,0 1 0,-1-2 0,0 1 0,2 1 0,0-1 0,1 0 0,-2 1 0,0-1 0,1 1 0,-1 0 0,0 0 0,-2 1 0,1-1 0,0 0 0,1 0 0,-1-1 0,2 0 0,2 0 0,2 0 0,0-1 0,1 0 0,1 0 0,0 1-1,0 0 1,0 1 0,-2-1 1,0 1-1,0-1 0,-1 1 0,0 0 0,-1 0 0,1 0 0,-1 0 0,-1 0 0,0 0 0,0 1 0,-1 0 0,0 0 0,1 0 0,-1 0 0,-1 1 0,0-1 0,1 1 0,-1 0 1,-2-1-1,0 0 0,-2 1 0,2 0 0,-1-1 0,0 1-1,0-1 1,1 1 0,1 0 0,1-1 0,3-1 0,-1 1 0,2-1 1,-2 1-1,2 0 0,-1 1 0,0-1 0,1 0 0,-1 0 0,0-1 0,-1 0 0,1-2 1,-3 1-1,3 0-1,0 1 2,0 0-1,-1 0 0,0 1 0,0 0 0,-2 1 0,2 0 0,-2 1 0,-2-1 0,-2 0 0,-2 1 0,1 0 0,-2 2 0,-2-3 0,0 2 0,2-1 0,0 0 0,1 0 0,2 2 0,-1 0 1,2-2-1,1 2 0,2-2 0,-2 1 0,1 0 0,0 1 0,-2-4 0,1 2 0,0-1 0,-1-1 0,-1 0 0,2 1 0,0-2 0,0 1 0,2 1 0,0-1 0,0 1 0,0 0 1,-1 1-1,0 1 0,-1-1 0,0 0 0,-3 1 0,1 0-1,0-1 1,-4 1 0,5 0 0,-1-1 0,2-1 0,2 1 0,1 0 0,1-1 0,2 1 0,2 0 0,-3-1 0,1 2 0,0 1 0,0 0 0,0 1 0,-2 0 0,0 0 0,1 1 0,0-2 0,0 1 0,0-1 0,2-2 0,0 0 1,1-1-1,0 0 0,-5 0 0,4 1 0,0 0 0,-3 0 0,-1 0 0,-1 1 0,0 1 0,0-1 0,3-1 0,-3 0 0,0 1 0,0-1 0,3 0 0,-1-1 0,1 1 0,0 0 0,2 2 1,0-1-1,1 1 0,2 1 0,1-1 0,2 0 0,-1 0 0,2-1 0,0 1 0,-2-1 0,-2 0 0,-1 0 1,-1 0-1,-2 2 0,0-1 0,-3 1 0,0-1 0,1 1 0,1 0 0,0-2 0,1 1 0,0-2 0,2 1 0,0-1 0,0 0 0,-1-1 0,0 1 0,-1-1 0,-1 1 0,-2-1 0,-1 1 0,-1 1 0,0-1 2,0 0-4,1 0 4,1 1-4,0-2 4,2 2-4,2-1 4,2-1-2,0 1-2,0 1 2,2 0 2,-1-1-2,3 1 0,-1-1 0,1 0-2,0 0 4,-1 0-2,0 0 0,-1-1 0,-1 0 0,-3 0 0,-3 1 0,1-1 0,-3 1-2,-1 1 2,-2-1 0,-1 0 0,-3 2 0,0-1 0,-1 0 0,-3 0 0,-2 1 0,-1-2 0,1 1 0,-1 1 0,0-2 0,1 1 0,-1-1 0,2 2 0,2-2 0,0 0 0,1 1 0,0 0 0,1 0 0,-1-1 0,0 1 0,-2 1 0,0 0 0,0 1 0,-1 0 0,-1-1 0,-1 1 0,0-1 0,-10-1 0,16 3 0,-16-3 0,13 1 0,-13-1 0,10 1 0,-10-1 0,11 3 0,-11-3-1,14 2 1,-14-2 0,13 3 0,-13-3 0,14 4 0,-14-4 1,11 2-1,-11-2 0,0 0 0,12 5 0,-12-5 0,0 0 0,10 2 0,-10-2 0,0 0 0,0 0 0,9 2 0,-9-2 0,0 0 0,9 2 0,-9-2 0,11 2 0,-11-2 0,15 1 0,-4 0 0,0 0 0,1 0 0,2-1 0,2 0 0,0 1 0,-2 0 0,-1-1 2,-2 0-2,-1 1-2,-10-1 2,14 0 0,-14 0 0,0 0 2,0 0-2,0 0 0,0 0 0,0 0 0,0 0 0,0 0 0,0 0 0,0 0 0,0 0 0,0 0 0,0 0 0,0 0 1,0 0-1,0 0 0,0 0 0,0 0 0,0 0 0,0 0 0,0 0 0,0 0 1,0 0-1,0 0 0,0 0 0,0 0 0,0 0 0,0 0 0,0 0 0,0 0 0,0 0 0,0 0 0,0 0 1,0 0-1,0 0 0,0 0 0,0 0 0,0 0 0,0 0 0,0 0 0,0 0 0,0 0 0,0 0 0,0 0 0,0 0 0,0 0 1,0 0-1,0 0 0,0 0 0,0 0 0,0 0 0,0 0 0,0 0 0,0 0 0,0 0 0,0 0 0,0 0 0,10-1 0,-10 1 0,0 0 0,0 0 0,10-1 0,-10 1 0,0 0 0,0 0 0,11 1 0,-11-1 0,0 0 0,9 0 0,-9 0 0,0 0 0,0 0 0,10 0 0,-10 0 0,0 0 0,0 0 0,0 0 0,0 0 0,0 0 1,0 0-1,0 0 0,0 0 0,0 0 0,0 0 0,0 0 1,0 0-1,0 0 0,0 0 0,0 0 0,0 0 0,0 0 0,0 0 0,0 0 0,0 0 0,0 0 0,0 0 0,0 0 0,0 0 0,0 0 0,0 0 0,0 0 0,0 0 0,0 0 0,0 0 0,0 0 1,0 0-1,0 0 0,0 0 0,0 0 0,0 0 0,0 0 0,0 0 0,0 0 0,0 0 0,0 0 1,0 0-1,0 0 0,0 0 0,0 0 0,0 0 0,0 0 0,0 0 0,0 0 0,0 0 0,0 0 0,0 0 0,0 0 0,0 0 0,0 0 0,0 0 0,0 0-1,0 0 1,0 0 0,0 0 0,0 0 0,0 0 0,0 0 0,0 0 0,0 0 0,0 0 0,0 0 0,0 0 0,0 0 0,0 0-1,0 0 2,0 0-1,0 0 0,0 0 0,0 0 0,0 0 0,0 0 0,0 0 0,0 0 0,0 0 0,0 0 0,0 0 0,0 0 0,0 0 0,0 0 0,0 0 0,0 0 0,0 0 0,0 0 0,0 0 0,0 0-1,0 0 1,0 0 0,0 0 0,0 0 0,0 0 0,0 0 1,0 0-1,0 0 0,0 0 0,0 0 0,0 0 0,0 0-1,0 0 0,0 0-1,0 0-4,0 0-4,-15 5-19,3-5-8,-2-3-2,-4-9 2</inkml:trace>
  <inkml:trace contextRef="#ctx0" brushRef="#br1" timeOffset="46487">14776 126 0,'9'1'2,"1"-1"0,1 1-1,0-1 0,3 0 0,-2 0-1,3 0 1,-3 0 0,3 0 0,-3 0-1,1 0 1,1-1 0,-1 1 0,1 0 1,0 0-1,-1 0 0,1 0 0,3 0 0,-1-1 0,1 1 0,0 0 0,3-1 1,0 0-1,0 0 0,1 0 0,0 0 0,-3 1 0,2 0 0,-1 0-1,-2 0 1,2 0-1,-2 0 0,1 1 1,1-3-1,-1 1 0,0-3 1,0 2-1,1-1 1,-2 1-1,0-1 1,1 0 0,-3 2-1,2-1 1,-1 2-1,1-1 1,-2 1-1,2 0 0,-3 0 1,1 1-1,-4-1 0,0 0 1,-11 0 0,12 1 0,-12-1 0,0 0 1,0 0-1,0 0 1,0 0-1,0 0 1,0 0-1,0 0 0,0 0 0,0 0-1,0 0 0,0 0-2,0 0-5,0 0-8,0 0-7</inkml:trace>
  <inkml:trace contextRef="#ctx0" brushRef="#br1" timeOffset="47598">14604 111 2,'0'0'4,"0"0"0,0 0-3,0 0 0,0 0-1,0 0 1,0 0 0,0 0 0,0 0-1,0 0 1,3-9 0,-3 9-1,0 0 0,0 0 0,-9-5 0,9 5-1,0 0 0,0 0 0,0 0 0,0 0 0,0 0 1,0 0 1,0 0 0,0 0 1,0 0 0,0 0 0,0 0 0,0 0-1,0 0 0,0 0 0,0 0-1,0 0 1,0 0 0,0 0 0,0 0 0,0 0 0,0 0 1,0 0-1,0 0 0,9-1 0,-9 1 0,11-2 0,-11 2 0,14-4 1,-14 4-1,17-3 0,-8 1 0,0 1 0,-9 1-1,18-1 1,-9 1 0,1-1-1,-1 1 1,0 0 1,-9 0-1,18 0 1,-9 0 0,0 1-1,1 0 1,0 0 0,1 1-1,1-1 0,-1 0 0,0 0 1,0-1-1,1 0 1,1 0 0,-1 0 0,-1-1 0,2 2 0,0-2 1,1 1 0,-2-1 1,2 2-1,0-2-1,1 2 1,1-1-1,1 1 0,0-2 0,3 3-1,0-2 0,0 2-1,-2-3 1,1 1 0,0 0 0,0 0 0,-2-2 1,1 1-1,-2 2 0,1-2 0,1 2 0,-2-1 0,1-1 0,0 0 0,1 2-1,-1-1 1,0 0-1,1 1 1,-3-2-1,3 1 1,-4 0 0,3 1 0,-2-2 0,1 0 1,1-2-1,0 2 1,1-1 0,1 1-1,2 0 0,-1-1 0,1 2 0,1-1 0,1 0-1,0 0 1,1 0-1,0 0 1,-1 0-1,-1 0 1,0-1-1,0 1 1,0 0 0,-2 0-1,1 1 1,1-1-1,0 1 0,1 1 1,2-1-1,-2 1 0,-1 0 0,2 0 0,-1-1 0,1 1 0,-2 0 0,0-1 0,2 0 0,2 1 0,2-1 0,1 1 1,-1-1-1,0 1 0,1-1 0,-1-1 0,-2 1 1,1-1-1,-3 0 0,-2 0 0,1-1 0,-1 2 0,-1-1 0,-2 0 1,0 0-1,0 0 0,-2 1 0,0-1 0,1 0 1,0 1-1,-1-1 0,1 1 1,1-1-1,0 0 0,1 0 1,1 1-1,0 0 0,0-1 0,3 1 0,-1 1 0,1-1 0,0 1 0,-1 0 1,2-1-1,1 0 0,-2 1 0,-1-1 0,3 0 1,-2 0-1,0-1 0,2 1 1,-2 0-1,-2 0 0,3 0 0,-2 0 1,1 0-1,-4-1 0,3 1 0,0-1 1,-1-2-1,-2 2 1,0-1-1,-1 0 1,-1 0-1,3 0 1,-4 0-1,1 1 1,0 0-1,0-1 1,2 1-1,1 0 0,-1 0 0,2 0 0,-1-1 0,2 0 1,3 0-1,1-1 0,0 0 0,1 0 1,2 0-1,-1 1 0,2 0 0,-1 0 0,-1 0 0,0 2 0,1-1 0,-1 1 0,-1 0 0,0 0 0,-2 0 0,-1-1 0,0 1 0,-2-1 1,-1 2-1,-2-2 0,1 1 0,0 0 0,0 0 0,-1 0 0,0 0 0,1 0 0,1-1 1,-1 0-1,2 1 0,-2-2 0,1 1 0,1-1 0,-2 1 0,1 1 0,2-1 0,-2 2 0,0-1 0,1 1 0,3-1 0,-1 1 0,2 0 1,0-1-1,-2 1 0,3-1 0,-1-1 0,-1 0 0,-2 1 1,-2-1-1,-3 1 0,0-1 0,-3 1 0,2 0 0,-2 1 0,0 0 0,1 0 0,-1 0 0,3 0 0,-1 0 0,2-1 0,0 0 0,-2 0 0,2-1 0,-1 1 0,1 0 0,1 0 0,-2 1 0,0 0 0,2 1 0,0 1 0,-1-1 0,3 1 0,0 0 1,0-1-1,1 0 0,0-1 0,1 0 1,0-1-1,3 0 0,-3 0 0,2 0 0,1 2 0,-1-2 0,2 2 0,-3 0 0,0 0 0,-2 1 0,1-1-1,-3 1 1,-1 0 1,-1-1-2,-3 1 1,1-1 0,-1 0 1,0-1-2,-3 2 1,2-2 1,-3-1-1,2 0 0,-1-1 0,1 1 0,-2 0 0,0 0 0,1 1 0,0-1 0,3 1 1,0 0-1,-1 0 0,3 0 1,0 0-1,1-1 1,0 0-1,2 0 1,-3 0-1,2-1 0,0 1 0,1 0 0,1 1 0,2 1 0,-1-1-1,-1 0 1,2 1 0,1 1 0,-2-3 0,-1 1 0,-1 1 0,0-2 0,-1 1 0,-2-2 0,-1 1 0,-2-1 0,0 1 0,-1 0 0,-2-1 0,0 0-1,3 1 1,2 0 1,0 1 0,0-1-1,-2 1 1,4-1 1,-2 1-2,0-1 1,1-1 0,-4 2-1,4-2 0,-3 1 0,3-1 0,-4 1-1,1 1 1,-1-1 0,-4 0 0,-11 0 0,15 0 0,-15 0 0,13 0 1,-13 0-1,0 0 0,11-2 0,-11 2 0,10-1 0,-10 1 1,0 0-1,12-1 0,-12 1 0,0 0 0,10-2 0,-10 2 0,0 0 0,0 0 0,11-1-1,-11 1 1,0 0-2,0 0-1,0 0-1,3 9-4,-4 7-9,-9 0-18,-10-2-3,-8-8 2</inkml:trace>
  <inkml:trace contextRef="#ctx0" brushRef="#br0" timeOffset="57112">14705 129 9,'0'0'4,"0"0"1,0 0-1,0 0 0,0 0-1,0 0-1,0 0 0,0 0 0,0 0 0,0 0 1,0 0 0,11-8-1,-11 8 1,0 0 0,13-1-1,-13 1-1,15-2 0,-6 2-1,2 0 1,-1 0 0,1 0 0,1 0-1,-1 1 1,1-1 0,1 1 0,-1-1 0,0 1 0,1 0 0,-1-1 0,2 0 0,1 1 0,0 0 0,3 0 0,-2-1 0,4 1 1,0-1-1,3 0 0,-1-1 0,1 0 1,0-1-1,2 1 0,-1 0 0,0 0 0,-2 1 0,0 1-1,0 0 0,0 0 1,0-1-1,0 0 0,1 0 2,-1-1-2,0 0 0,1-2 1,1 0-1,-1 2 1,-2 0-1,1 1 1,2-1-1,-1 1 0,0 0 1,0 1-1,0-1 1,-1-1-1,0 0 1,0 1 0,1-1 0,0 1-1,-1 0 1,3 0 0,0 1-1,0-1 1,0 1-1,-1 0 1,-1 0-1,1 0 0,0 0 0,0 1 0,-2-1 0,3 2 1,0-2-1,0 2 0,2-1 0,0-2 0,-1 3 0,2-2 0,2 0 0,0-1 1,2 1-1,2-1 0,-1 1 0,2 0 1,-1 0-1,1-1 0,-2 1 0,1 0 0,-3 0 0,0 1 0,0-1 1,-1 1-1,0-1 0,-1 2 0,0-2 1,1-1-1,0-1 0,1 0 1,0-1-1,-1 0 0,1 1 0,-1 0 0,2 1 0,-2 0 0,1 1 0,-1 1 0,0 1 0,0-1 1,0-1-1,2-1 0,-2 1 0,1-1 1,5-1-1,-1 0 0,1-1 0,2-1 1,0 2-1,4 0 0,0-1 0,3 1 0,-2-1 1,0 2-1,-1-2 0,0 2 0,0-1 0,-3 1 1,-1-2-1,-2 1 0,2 0 0,-1 1 0,-2 0 0,1-2 0,-1 2 1,1-2-1,0 2 0,-2 1 0,0-2 0,-2 2 0,0-2 1,-1 2-1,0-1 0,-1 1 0,-1-2 0,0 2 0,-1-1 1,-1-1-1,0 1 0,0-1 0,-1 1 1,-1 0-1,2 0 0,0-2 1,0 2-1,0-2 1,1 1-1,0 0 1,1-1-1,1-1 1,-2 2-1,0 0 1,1-1-1,0 1 0,1 0 1,0 0-1,2 0 0,-1-1 1,1 0-1,2 0 0,0 0 0,0-1 0,1 1 1,1-1-1,0 1 0,0-2 0,-2 4 1,1-1-1,-1 0 0,-1 1 1,-2-1-1,0 1 0,-1 1 0,1-1 0,-1-1 0,-1-1 1,0 0-1,0 1 0,-4-1 1,3 0-1,-3-1 1,-1 0-1,0 1 1,-2 1-1,0-1 1,-1 0-1,3 1 1,-4 1-1,1-1 1,-2 2-1,2-1 1,0 0 0,0 1-1,2 0 1,-1 0-1,3 0 1,-1-1-1,1 1 0,0-1 1,1 1-1,-2-1 1,1 1 0,-3-1-1,2 2 1,-3-1-1,2 0 1,0 0-1,-1 1 1,0-1-1,2 0 1,-1 0 0,3-1-1,1 0 1,0 1 0,1-1 1,3 1 0,0-2 0,1 2-1,1 0 1,2 1-1,-1 0 0,3 3 0,-2-3-1,0 2 0,-4-1 1,-3 1-1,-4-2 0,-2 0 1,-4-1-1,-7 0 1,-1 0-1,-10-1 1,9 0-1,-9 0 1,0 0-1,0 0 1,0 0 0,9 0-1,-9 0 1,0 0 0,0 0-1,0 0 0,0 0 1,0 0-1,0 0 0,0 0 0,0 0 0,0 0 0,0 0 0,0 0 0,0 0 0,0 0-2,0 0-2,-7 11-7,-8-1-24,-10-2-2,-19-17 0,-9-8 0</inkml:trace>
  <inkml:trace contextRef="#ctx0" brushRef="#br2" timeOffset="123297">14745 162 2,'0'0'6,"0"0"-1,0 0 0,0 0-1,0 0-1,0 0-1,0 0 0,0 0 0,0 0 0,0 0-1,0 0 0,0 0 1,0 0 0,0 0-1,-9 6 1,9-6 0,-3 13 0,3-13-1,-3 17 1,2-6-1,1 1 0,1 0-1,1 2 1,0 0 0,1 3 1,0 1 0,0 1 0,1 4 1,-1 1 0,0 1 0,0 3 0,0-2-1,1 2 1,-2 0-1,1-1 1,-1-1 1,0 1-1,-1-1 0,1 0 1,-2 1 0,2 2 0,-1 0-1,2 2 0,-1 0 0,1 2-1,1 0-1,1 0 1,-2-1-1,1 0 0,-2-2 1,0 0 0,-2 0 0,0 2 0,-2-1 1,1 0 0,-1 0-1,1 4 1,-2 1-1,2 0-1,0-1 1,0 1-1,-2 3 0,2 1 0,-2 0 0,1 0 0,-1-2 0,-1 1 1,0-1-1,-1-1 0,0-1 1,-1 0 0,2-3-1,-1 0 1,1 1-1,0 1 0,1-1 0,0-1 0,0-2 0,0 2 0,1-1-1,1 0 1,-1 0-1,0 0 1,-1 0-1,0 0 2,-2 0-1,-1 0 0,0-1-1,0 1 1,-1 0 0,3 1-1,1-2 1,1 1-1,1-2 0,3 0 1,-2-1-1,1-1 0,1-1 1,-3-2-1,0 2 0,-2 2 1,-3 0-1,1-1 1,0 4-1,-1 0 0,0 1 1,2 0-1,-3-2 1,4 0-1,0-1 0,2 0 1,-1 0-1,1-2 0,1 0 1,0 0-1,1 0 0,1-2 0,0-1 0,0 1 0,1-1 0,0-1 1,0 0-2,0-1 2,-1 3-1,3 1 0,-1 2 0,0 0 0,2 1 0,0 2 0,0 0 0,0 0 1,-1-1-1,-1 2 0,0-2 0,0-1 1,-2 4-2,0-1 1,-1 1 0,0 1 0,0 0 0,1 1 0,-1-1 0,2 1-1,0-2 2,1-1-1,0 2 0,0-2 0,1 1 1,-2-1-1,0 0 0,-1-3 0,-1-1 0,0-1 1,-1-3-1,-1-1 0,1 1 0,-2 2 0,-2 1 1,1 1-2,-2 2 2,0 1-2,1 2 1,1 0 0,-1 1 0,2-2 0,2 0 0,0-4 0,1 1 0,0 0 0,0 0 0,-1 1 0,0 0 0,0-1 1,-2 0-2,-1 3 2,1-1-1,-1-2 0,1 1 0,-1-2 0,2-1 1,0-1-1,1-3 0,1-3 0,0-1 1,1 0-2,-1-5 1,0 3 0,1-2 0,-1 0 0,1 1 0,-1-1 0,0 2 0,1-2 0,-1 3-1,0-3 2,1 1-2,0-1 2,-1-1-1,1-2 0,-1-1 0,1-1 0,0 0-1,-2-11 1,3 15 0,-3-15 0,3 17 0,-3-17 0,3 17 0,-3-17 0,2 16 0,-2-16 0,1 12 0,-1-12 0,0 0 0,2 12 0,-2-12 0,0 0 0,1 9 0,-1-9 0,0 0 0,2 12 0,-2-12-3,0 0-4,0 0-32,0 0 1,-4-16-2,0-6 1</inkml:trace>
</inkml:ink>
</file>

<file path=ppt/ink/ink1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0T17:41:57.53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105 0 6,'-19'5'5,"8"-2"-2,1 0-1,-3 2-2,1-2-1,-1 0 0,1 1-2,-3 0-4</inkml:trace>
</inkml:ink>
</file>

<file path=ppt/ink/ink1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0T17:41:57.85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294 0 6,'-10'4'20,"10"-4"-5,-11-2-2,1 2-2,10 0-1,-17-1-2,17 1-1,-17 0-2,17 0-1,-21 3-1,10-1 0,-1-1-1,3 1 0,-2-1-1,1 1 0,-2 0 0,2-1 0,0 0-1,0-1 1,-1 0-1,0 0 0,-1 1-1,-1-1-2,1 0-2,-1-1-5,-1 0-10,3 7-7,-5-13-1</inkml:trace>
</inkml:ink>
</file>

<file path=ppt/ink/ink1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0T17:41:58.28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138 0 12,'-10'3'18,"10"-3"0,0 0-3,0 0-2,0 0-2,-10-1-4,10 1-2,-11 0-2,11 0-1,-11 0-1,11 0-1,-14 1 1,14-1-1,-14 1 0,14-1-1,-17 2 1,17-2-2,-16 3-2,7-2-3,9-1-8,-15 6-7,4-8-6,11 2 1</inkml:trace>
</inkml:ink>
</file>

<file path=ppt/ink/ink1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0T17:41:58.74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78 0 1,'-14'1'3,"14"-1"1,-12 2-2,12-2 0,-12 2 0,12-2-2,-14 3-1,14-3-1,-14 4-1,2-3-4</inkml:trace>
</inkml:ink>
</file>

<file path=ppt/ink/ink1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0T17:41:59.14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471 0 6,'0'0'7,"-16"4"-1,5-2-3,2 1-1,-2 0-1,0 0 0,1-1 0,0 2 0,1-2-1,9-2 1,-18 3-2,18-3 0,-16 0-4,5 4-9</inkml:trace>
  <inkml:trace contextRef="#ctx0" brushRef="#br0" timeOffset="350">156 38 0,'-10'-1'13,"10"1"-1,-9-2-3,9 2 0,-9-1-2,9 1-1,-11 0 0,11 0-2,-10 0 0,10 0-1,-10-1-1,10 1-1,-15 0 0,15 0-1,-19 0-1,9-1-2,-3 1-4,0-5-10,3 8-7,-7-9 0</inkml:trace>
</inkml:ink>
</file>

<file path=ppt/ink/ink1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0T17:41:59.87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25 3 3,'-12'1'10,"12"-1"-2,0 0-3,0 0-3,0 0-2,-13-4-5,13 4-12</inkml:trace>
</inkml:ink>
</file>

<file path=ppt/ink/ink1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0T17:42:00.14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65-1 10,'0'0'10,"-13"2"0,13-2-2,-14 3-2,14-3-4,-13 3-1,13-3-5,-13 10-9,1-13-7</inkml:trace>
</inkml:ink>
</file>

<file path=ppt/ink/ink1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0T17:42:10.530"/>
    </inkml:context>
    <inkml:brush xml:id="br0">
      <inkml:brushProperty name="width" value="0.05292" units="cm"/>
      <inkml:brushProperty name="height" value="0.05292" units="cm"/>
      <inkml:brushProperty name="color" value="#548DD4"/>
      <inkml:brushProperty name="fitToCurve" value="1"/>
    </inkml:brush>
  </inkml:definitions>
  <inkml:trace contextRef="#ctx0" brushRef="#br0">342 547 11,'0'0'9,"0"0"0,0 0 1,0 0-1,0 0 0,0 0-1,0 0-1,0 0-2,0 0 0,0 0 0,-1 9-3,1-9 1,0 0-1,0 0 0,0 0 0,0 0-1,0 0 0,-1-10-1,1 10 1,0 0-1,0 0 1,0 0-1,0 0 0,0 0 0,0 0-1,2 9 1,-2-9 0,1 9 1,-1-9-1,3 15 0,-1-5 0,3 2 1,-1 2 0,0 2-1,2 3 1,-1 0 0,-1 6-1,4 1 1,-4 0 0,1 2 0,3 0 1,-2 1-1,4 1 1,-2-1-1,3-1 1,-4-2-1,6 0 1,-6-3-1,0-3 0,-2-3 0,1-2 0,-2-4-1,-2-2 1,-2-9 0,4 12-1,-4-12 1,0 0 0,0 0 0,4 9 0,-4-9 0,0 0-1,0 0-2,0 0-11,-6-9-20,6 9 2,-6-22-1</inkml:trace>
  <inkml:trace contextRef="#ctx0" brushRef="#br0" timeOffset="891">-2 673 9,'0'0'22,"0"0"-9,0 0-1,0 0-2,1-9-2,-1 9 0,0 0-1,13-15-1,-3 8 0,1-2 0,7-1 0,3-5-1,9 0 1,2-2-2,9 0 0,2-4-1,7 2 0,0-3-1,4 3 1,-2-1-2,1 2 0,-4 1 1,-2 3-1,-9 3 0,-5 1 0,-4 2 0,-6 3 0,-8 2 0,-5 2 0,-10 1 1,0 0-1,0 0 1,0 0-1,0 0 0,0 0 0,0 0-1,0 0-1,0 0-3,0 0-5,0 0-19,0 9-7,0-9-2,0 0 2</inkml:trace>
  <inkml:trace contextRef="#ctx0" brushRef="#br0" timeOffset="1552">789 826 13,'0'0'14,"0"0"1,0 0-1,0 0 0,16-5-2,-5-2 0,7 2-3,1-7-1,6 2-2,1-5 0,5 4-2,-2-5-1,2 4-1,-5-1-1,-2 3 0,-6 2 0,-1 0-1,-5 3 1,-2 1-1,-10 4-1,9-5-1,-9 5-4,0 0-5,0 0-23,0 0 2,-18-4 0</inkml:trace>
  <inkml:trace contextRef="#ctx0" brushRef="#br0" timeOffset="1903">760 650 10,'0'0'28,"0"0"2,0 0 0,14 1-20,-4-5-10,4-1 1,5-4 1,-2 2 1,6-3 0,-2-3 1,4 2 1,-3-1-1,2 0 1,-1 0-1,-3 6 0,-2-5-2,0 5 0,-3 2-1,-3 0 0,-3 1-1,-9 3 0,16-1-1,-16 1 1,16 2-2,-16-2-1,16 4-6,-7 2-25,-9-6 0,17 0 0</inkml:trace>
  <inkml:trace contextRef="#ctx0" brushRef="#br0" timeOffset="2524">1655-1 9,'-15'-1'9,"4"2"-4,1 0-1,-1 2-1,-2 0 0,1 1 0,-1 0 2,1 1 0,-1 0 0,0-1 1,-1 0-1,0 1 1,0-1-1,2 2 0,0-2-2,-1 1 1,2-1-2,0 0-1,11-4 0,-16 9 0,16-9-1,-11 7 0,11-7 1,0 0-1,-11 6 0,11-6 0,0 0 0,0 0 0,0 0 0,0 0 0,0 0 1,-6 11-1,6-11 0,0 0 0,-4 11 0,4-11 0,-5 16 0,2-6 0,0 3 0,1 2 0,-1 3 0,1 0 0,2 5 0,-1 1 0,0 0 0,1 0 1,1-1-1,0-2 0,0-3 1,1-1-1,0-6 1,2 0 0,-4-11 0,8 11 1,-8-11 0,0 0 0,12 7 1,-12-7 1,0 0-1,13 2 0,-13-2-1,17-4 1,-7 0-1,6 1-1,-1-1 0,4-1 0,3 1 0,2-3-1,-1 3 0,2 0 1,-3 1-1,1 1 0,-1 1 0,-4 1-1,-1 2 1,-1 2 0,-4 1-1,0 1 1,-3-1 0,-9-5 0,13 16 0,-13-16 0,10 18 0,-10-18 1,3 18-1,-3-8 1,-2 3 0,-3-1 0,-6 2 0,-1 1 0,-7 3 1,-1 3-1,-5-2 2,0 2-2,-5-2 2,2 2-1,0-5 1,1 1 0,1-5-1,3-1 1,0-3-2,4 0 1,1-2-2,3-2-2,5 3-11,10-7-22,-18 1-2,18-1 2</inkml:trace>
</inkml:ink>
</file>

<file path=ppt/ink/ink1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0T17:44:15.900"/>
    </inkml:context>
    <inkml:brush xml:id="br0">
      <inkml:brushProperty name="width" value="0.05292" units="cm"/>
      <inkml:brushProperty name="height" value="0.05292" units="cm"/>
      <inkml:brushProperty name="fitToCurve" value="1"/>
    </inkml:brush>
  </inkml:definitions>
  <inkml:trace contextRef="#ctx0" brushRef="#br0">1 615 17,'0'0'15,"0"0"0,-9-5-2,9 5-2,0 0-1,0 0 0,0 0-2,0 0-2,0 0 0,0 0-1,0 0-1,0 0-1,0 0-1,0 0 0,0 0-1,0 0-1,0 0 0,0 0 0,0 0 0,0 0 1,0 0 0,0 0 0,12-1 0,-1 2 0,-2 1 1,2-1-1,4 1 1,0-1-1,1 0 1,3 0-1,-3 1 0,3-1 0,-2 1 0,0 0 0,-5 1-1,-2-2 1,0 1-1,-10-2 1,17 4 0,-17-4 0,13 3 1,-13-3-1,15-1 1,-15 1 0,16 0 0,-16 0 0,14-1 0,-14 1 0,0 0 0,0 0-1,0 0 1,0 0 0,0 0 0,0 0-1,0 0 1,0 0-1,0 0 1,0 0-1,0 0 0,0 0-3,0 0-3,0 0-17,0 0-14,-9-9-2,9 9 1,-7-15-1</inkml:trace>
  <inkml:trace contextRef="#ctx0" brushRef="#br0" timeOffset="2264">826 176 1,'0'0'6,"0"0"0,0 0 0,0 0-1,0 0 1,0 0-1,0 0 0,0 0 0,0 0-1,0 0-1,0 0-1,0 0 0,0 0 0,0 0-1,-7 11 1,7-11-1,-1 12 0,1-12 1,-1 19 0,-1-7 0,3 1-1,-1 4 1,-2-2 1,2 6-1,-1 1-1,1 2 2,0 0-2,-1 1 2,-1-1-1,1-1-1,2 2 0,-2-5 0,2-1 1,1-1-1,-1 0 1,-1-2 0,1-1 0,-1 0 0,1 0-1,-1-1 1,2-2 0,-5 1-1,3-2 1,0 0-1,0-11 0,-2 13 0,2-13 1,0 0-1,0 0 1,0 0-1,0 0-5,0 0-10,10-9-15,-12-8 0,6 4 0</inkml:trace>
  <inkml:trace contextRef="#ctx0" brushRef="#br0" timeOffset="2975">555 228 2,'-12'6'10,"12"-6"0,-10 2 1,10-2-1,-10 1 1,10-1 0,0 0-2,0 0 0,0 0-2,0 0-2,0 0-1,0 0-1,16-4-1,-3 1-1,5-1 1,3 1-1,7-2 0,2 1-1,11-2 1,-1 1-1,-1 1 0,1 0 1,3 1 0,-4 1-1,0 1 1,-4 0-1,-9 2 1,-1 0 0,-5 0 0,-1 0 1,-8 0 1,-1 0-1,-10-1 1,14 1 0,-14-1-1,9 0 1,-9 0-1,0 0-1,0 0 1,0 0-2,0 0-3,0 0-9,0 0-19,0 0-1,-14-10 0</inkml:trace>
  <inkml:trace contextRef="#ctx0" brushRef="#br0" timeOffset="3586">1033 41 12,'0'0'14,"0"0"-1,0 0 0,0 0-2,0 0-3,0 0-1,0 0-2,0 0 0,0 0-2,4 9-1,-4-9-1,2 12-1,-2-12 1,3 15 0,0-4 0,1-1 0,0 5 1,-1 1 1,1 5 0,-3 3 0,2 4 1,-3 6 0,0 4-1,-2 3 1,0 2-2,0-1 0,0-2-1,0-2 1,2-2-2,0-8 0,1-4 0,2-5 0,0-5 1,-3-14 0,8 15 0,-8-15 1,12 1-1,-12-1 2,17-15-1,-7 1 0,3-2 1,1-5-1,1-2-1,3-3 0,-6-1-1,5 1 1,-2-3-1,0 6-1,-3 2 2,0 0-2,-3 8 1,-9 13-1,15-16 0,-15 16 1,0 0-1,12 14 0,-7-1 0,0 7 1,2 0-1,-1 1 1,4 7 0,-3-3 0,1 1 0,-2-1 0,1-2 0,-2-3 0,-1-4-2,5 0-6,-4-2-21,-5-14-4,19 3 1,-11-15-1</inkml:trace>
  <inkml:trace contextRef="#ctx0" brushRef="#br0" timeOffset="4337">1565 470 20,'12'-3'15,"3"-2"-1,1-2-1,2 0-1,-4-2 0,5 2-3,-6-5-1,1 4-1,-4-3-2,1 4 0,-11 7 0,10-15 0,-10 15-1,4-16 1,-4 16-1,-2-14 0,-6 5-1,8 9-1,-17-11-1,4 6 0,-3 4-1,-1 6 0,-2-2 0,1 5-2,2 2 2,1 1-1,0-3 1,3 6 0,1-4-1,1 1 1,3 2-1,-1-1 1,4 2 0,0 1 0,4 0 1,-1 2-1,6-1 0,0 3 0,2 0 0,2 0 1,3-2-1,2 1 1,2-3-1,6-2 1,-1-1 0,4-3-1,-2-3 1,1 0 0,0-6-1,-1-4-1,1 2-11,-2-6-21,-4-9-2,-3 1 1,-1-10-1</inkml:trace>
  <inkml:trace contextRef="#ctx0" brushRef="#br0" timeOffset="7932">2170 56 7,'0'0'12,"-1"-10"-2,1 10-1,0 0-2,0 0-1,0 0-2,0 0-2,0 0 0,0 0-1,0 0 0,0 0-1,0 0 0,0 0 0,1 10 1,-1-10-1,7 10 0,-2-1 1,-1 2 0,2 3 1,0 5 0,-1 3 1,2 4 0,-2 4 1,-2 5-1,0 3 1,-1 1-2,0-1 0,-1-1 0,0-2-2,1-4 1,0-3-1,1-6 1,4-5-1,-4-4 1,-3-13 1,6 15 0,-6-15 2,0 0 1,10 4 0,-10-4 1,9-12-1,-5-1 0,6 1 0,-1-6-2,6-2-1,0-2 0,2-5-1,0 5-1,0 1 2,0-1-1,-2 4 0,-1 2 0,-2 5 1,-4 0-1,-8 11-1,15-7 0,-15 7 0,9-1 0,-9 1-1,10 12 1,-5-2 0,1 3 0,0 2 0,-2 3 0,2 3 1,0 1 0,-3 0-1,0-2 1,-1-1 0,-1 0 0,0-2-1,-1 0 1,1-2-1,-1-1 0,-1-3 0,1-1-2,0-10-1,1 13-5,-1-13-15,0 0-12,8-14 2,3-5-1</inkml:trace>
  <inkml:trace contextRef="#ctx0" brushRef="#br0" timeOffset="8683">2700 331 18,'0'0'24,"0"0"-2,0 0-17,0 0 0,2 12 1,-2-12 2,2 18-1,-3-8 0,3 8-1,-2-4 1,1 9-2,0-4-1,0 2-1,0-1-1,1-3 0,0-1-1,-1-5-1,2 0-3,-3-11-4,0 0-16,0 0-9,0 0 1,13-18 0</inkml:trace>
  <inkml:trace contextRef="#ctx0" brushRef="#br0" timeOffset="9224">2898 309 17,'-3'19'12,"3"-5"-3,1 5 0,1-2-1,3 0 0,3 4-2,3-4 0,3-3 0,1-4 0,4-3 1,0-7-1,4-1 0,-6-8 0,1 0 0,-6-7-1,2 3 0,-8-6-2,0 1 0,-5 0-1,-1 1 0,-3 1-1,0 2 1,-2 1-2,-1 2 1,6 11-1,-12-15 0,12 15 0,-14-3-1,14 3 0,-15 3 0,15-3 0,-13 9-1,13-9 1,-13 8 0,13-8 0,0 0 0,-10 16 1,10-16-1,-2 12 1,3-1-1,1 3 1,2 1 0,1 4 0,2 2 0,0 1 0,3 10-2,3 0 0,0 1 1,3 6-2,-2-2 0,2 4 0,-4-3 0,1 1 0,-3-6 1,-2-2 1,-4-4-1,-2-3 2,-3-3-1,-1-3 1,-1-5 0,-3-1 1,0-2 0,-5-2 0,1-3 1,-2-3 0,-3-2 1,-4-2-1,-1-1 0,-3-5 0,-1 1 0,1-5 0,1-1-2,1-4 0,4-2-2,9-4-1,3-9-4,11-2-11,10-3-13,0-11 1,12 0 0</inkml:trace>
  <inkml:trace contextRef="#ctx0" brushRef="#br0" timeOffset="9935">3227 36 6,'0'-10'15,"0"10"1,0 0 0,-8-12-2,8 12 0,0 0-1,0 0-2,0 0-2,0 0-1,0 0-3,0 0-1,0 0-1,0 0-2,0 0 0,0 0 0,0 0-1,-9 18 0,10-4 0,-1 6 0,1 5 0,-1 6 1,1 4-1,-1 6 2,2 2-1,3 1-1,-3-3 1,4-2 0,-3-5 0,5-5-1,-4-5 1,5-7-1,-5-7 1,-4-10 1,11 8 0,-11-8 0,19-14 1,-7 3-1,1-5 0,2-1-1,2-1 0,-3-3 0,3 1-1,-5 3 0,-2 4 0,-2 2 0,1 7-1,-9 4 0,11-4 0,-11 4 0,9 19 1,-5-6-1,2 4 0,0 2 1,1-1 0,2 4 0,-2-3 0,3-2 0,2-4-4,-3-7-12,7-5-18,4-7-1,-1-6 0</inkml:trace>
  <inkml:trace contextRef="#ctx0" brushRef="#br0" timeOffset="10566">3722 422 7,'10'0'14,"0"-4"-1,3-2-2,0 0-2,0-5 1,1 0-1,-4-3 1,2 2 0,-2-4-2,1 3 0,-9 0-1,3 1 0,-5 1-2,0 11-1,-3-16-2,3 16 0,-15-7-1,5 7 0,-1 2-1,-2 3-1,0 4 0,-5-2 1,3 7-1,-1 0 0,0 2 1,2-1 0,1 3 0,1 0 0,3-2 0,4 5 0,-1-2 1,5 0-1,4 0 0,4-1 0,4-1 0,4-1 1,3-4-1,2-3 0,3-4 0,0-4 0,3-6 0,-1-4 0,-1-5-1,-1-3 1,-3-3-1,-1-1 1,-2-1 0,-3 4-1,-3 0 1,-2 3 0,-3 4 0,-6 11 0,8-14 0,-8 14-1,0 0 0,0 0 0,0 0 0,0 0-1,11 6 1,-11-6 0,7 14 0,-2-1 0,2 2 0,0 2 0,2 2 1,0-1 0,0 2-1,1 0 1,-1 0 0,-1-6 0,1-1 0,-3-3 0,-6-10 1,8 13 1,-8-13 0,0 0 0,0 0 0,0 0-1,1-17 2,-1 17-2,-3-21 0,3 8 0,-1-4 0,3-1-1,0 0 1,1 0-1,3-2 0,3 0 0,3 2 1,1-2-1,4 0 0,2 3 0,2 1-1,3 2 1,3 4-5,-3 0-17,0 1-11,6 6 1,-7-4-1</inkml:trace>
  <inkml:trace contextRef="#ctx0" brushRef="#br0" timeOffset="12278">4733 129 10,'2'11'14,"4"6"1,-2 3-1,3 8-2,1 7-1,-2 2-1,2 9-2,-2-1-1,3 2-2,-4-2-1,2-3-1,-5-5-2,1-7 1,0-6-1,-2-7-1,1-5-1,-2-12-10,0 0-19,0 0 1,-15-25-1</inkml:trace>
  <inkml:trace contextRef="#ctx0" brushRef="#br0" timeOffset="12639">4467 118 9,'0'0'25,"0"0"-10,15-6-2,0 4 0,5 4 0,3-5-1,9 6-2,0-4-1,12 3-1,3-4-2,9 4 0,-2-4-2,6 3 0,-4-3-2,0 0 1,-6 0-1,-5 1 1,-11-3-1,-6 3 0,-10-1 0,-6 1 0,-12 1 0,11 1 1,-11-1-2,0 0 0,0 0 0,0 0-1,0 0-1,0 0-3,0 11-6,0-11-26,-9 11 0,9-11-2,-10 3 1</inkml:trace>
  <inkml:trace contextRef="#ctx0" brushRef="#br0" timeOffset="18637">4637 148 2,'0'0'7,"-12"2"-2,12-2-1,-12 2 0,12-2 0,-20 4 1,11-4-1,-4 2 1,-2-2-1,0 0 1,1 0-1,-2 0 0,1 0-1,1 1-1,-1-1 0,0 1-1,5-1 1,-2 2 0,1-1 0,2 0 1,-1-1-1,10 0 1,-13 0 0,13 0 1,-9 0-2,9 0-1,0 0 1,-10 0-1,10 0-1,0 0 0,0 0 0,0 0 0,0 0 0,0 0-1,0 0 1,0 0-1,0 0 1,0 0-1,0 0 1,0 0-1,0 0-4,0 0-1,0 0-7,0 0-13,0 0 1</inkml:trace>
  <inkml:trace contextRef="#ctx0" brushRef="#br0" timeOffset="19989">4414 139 8,'0'0'8,"0"0"0,0 0-1,0 0-1,0 0-2,0 0 0,10-3 0,-10 3-1,13-2 1,-4 0-1,4 0 1,3-1-1,3 0 1,3 1 0,2-1-1,3 2 0,-2-1 0,2 1-1,-3 0 0,0 2-1,-3-1 1,-2 2-1,-3-2 1,-1 1 0,-1 0 0,-1 0 1,-1-1 0,-1 1 0,-11-1-1,15 1 0,-15-1 0,12 1 0,-12-1-1,0 0 0,0 0 0,0 0 0,0 0-1,0 0 1,0 0 0,0 0-1,0 0 1,0 0 0,0 0 0,0 0-1,0 0 1,0 0-1,0 0 0,0 0 0,0 0 0,0 0 0,0 0-1,0 0 1,-15 7 0,5-6-1,-2 0 2,-2 1-1,-3-1 0,1 0 0,-6 0 0,0 0 0,-3-1 0,0 1 0,-4 1 0,2-1-1,-2 1 1,-1 1 0,0 0 0,1 2 0,2-1 0,1-1 0,4 0 0,-1-1 0,5 0 0,1-1 0,5-1 1,12 0-1,-15-1 0,15 1 0,0 0 0,0 0 0,0 0-1,0 0 0,0 0 1,0 0-1,0 0 0,12-5 1,-12 5-1,14-1 1,-1-1 0,1 1 0,5-1-1,2 0 1,6 0 0,2-1 0,5 2 0,3 0 0,0 1 0,0 1 0,0 1 0,0 1 0,-3 0 0,-3 1 0,-2 0 0,-3 0 0,-2 0 0,-1 0 0,-3 0 0,0 1 0,-2-2 0,0 1 0,0-1 0,1 0 0,-1-1 0,-3 1 1,0-2-1,-4 0 0,-2-1 1,-9 0-1,12 1 1,-12-1-1,0 0 0,0 0 1,10-1-1,-10 1 0,0 0 0,0 0 0,10-1 0,-10 1 0,0 0 0,0 0 1,0 0-1,0 0 0,0 0 1,0 0-1,0 0 1,0 0-1,0 0 0,0 0 0,0 0 0,10-8-1,-10 8 0,0 0 0,12-9 0,-12 9-1,11-7 1,-11 7 0,10-7-1,-10 7-1,0 0-2,10-7-3,-10 7-4,0 0-5,0 0-8,12 0-3</inkml:trace>
  <inkml:trace contextRef="#ctx0" brushRef="#br0" timeOffset="25086">4898 183 23,'0'0'17,"-9"-10"-2,9 10-2,0 0-4,0 0-4,0 0 0,9-10-3,-9 10-1,18-2-1,-6 0 1,1 0-1,3 1 0,0-1 1,0 0-1,-1 2 0,0 0 1,-2 2-1,-2-1 0,-2 0 1,-9-1 0,12 3 1,-12-3 0,0 0 0,0 0 0,0 0 0,0 0 1,-16 4-1,5-4-1,0-1 0,-4 1 0,1-1-1,-2 2 0,4-1 0,-1 2 0,2 0-1,2-1 1,9-1-1,-13 5 1,13-5 1,0 0 0,0 0 0,0 0 0,0 0 1,0 0-1,0 0 0,0 0-1,14 5 1,-4-4-2,4 3-3,3-2-12,2-2-14,7 4 0,-5-9 0</inkml:trace>
  <inkml:trace contextRef="#ctx0" brushRef="#br0" timeOffset="26308">5670 97 10,'0'0'9,"0"0"-1,-3 11-1,3-11-1,0 0 0,0 0-1,0 0-1,0 11-1,0-11-1,0 0 1,2 13-1,-2-13 0,2 13 0,0-2 0,-1 0 1,0 5-1,0 0 0,1 5 1,0 4-1,1 3 0,0 2 0,1 5-1,1-1 1,1 4-2,2-1 1,0 0 0,0-4-1,0-2 1,-1-2-1,0-5 1,-2-2 0,-1-5 0,-1-4-1,-1-2 2,-2-11-1,2 13 1,-2-13 1,0 0 0,0 0 1,0 0 0,0 0-2,0 0-4,0 0-10,-2-11-17,-3-6-1,4 6 0</inkml:trace>
  <inkml:trace contextRef="#ctx0" brushRef="#br0" timeOffset="26859">5466 377 10,'0'0'8,"0"0"2,14-6-1,-1 6 1,6 1-2,3-1 0,7 5-1,2-5 0,7 1-2,0-2 0,5 2-2,-1-2 0,1 2-1,-7-2 0,-2 1 0,-7-1 0,-4 2 0,-7-2 0,-4 2 0,-12-1 0,0 0 0,0 0-1,0 0-2,0 0-3,0 0-7,0 0-14,0 0-4,-10-12 0</inkml:trace>
  <inkml:trace contextRef="#ctx0" brushRef="#br0" timeOffset="27260">5893 70 11,'0'0'16,"-10"-3"-2,10 3-2,0 0-3,0 0-1,0 0-3,0 0-2,0 0-2,0 0 0,-7 12-1,7-12 1,9 18-1,-5-3 1,3 4 2,-3 1-2,4 7 1,-3 6 0,3 3 0,-7 2 1,-6 2 0,1 1 0,3 0 0,-1-3 0,0-1 0,-1-6-1,2-5 0,0-3 0,10-6 0,-5-3 0,-4-14 1,16 8 0,-3-13-1,2-7 1,4-4 0,-1-5 0,1-2-1,0-3-1,-3 1 0,0 1 1,-2 4-1,-6 3 0,0 3-1,-3 3 1,-5 11-1,7-11 0,-7 11 0,0 0-1,0 0 1,9 14-1,-6-3 0,3 4 1,-1 2 0,1 1 0,1 1 1,0-1-1,0-3 1,1-2-2,-8-13-4,21 9-13,-4-12-14,0-9-2,5 0 1</inkml:trace>
  <inkml:trace contextRef="#ctx0" brushRef="#br0" timeOffset="27850">6401 415 12,'-1'15'17,"1"-15"-2,6 12-1,-6-12-2,15 5 0,-3-4-1,0-5-2,5 2-2,-3-5 0,4-1-2,-3-2 0,0 1-1,-4-2 0,1-3 0,-7-2-1,1 5 0,-5-2 0,-1 4 1,-4-1-2,4 10 0,-16-16-1,3 14 0,-1 0-1,-4 0 0,-1 3 0,0-2-1,0 2 1,-1 2-1,3 4 1,0 2-1,2 1 1,1 1-1,3 2 1,1 1 0,2 3 0,2 2-1,4-4 1,1 4 1,4 1-1,1 0 0,5 1 0,1 3 1,2-2-1,4 0 1,1-2 0,3-1 0,-1-6 0,6 0 0,-3-5 0,5-3 0,-2-3 0,-1-2 0,-1-3 0,-3-3-3,5 5-11,-4-8-21,-7-3-3,-2-2 2,-6-6-2</inkml:trace>
  <inkml:trace contextRef="#ctx0" brushRef="#br0" timeOffset="29733">7093 23 11,'2'-12'11,"-2"12"0,0 0 0,0 0 1,-1-13 0,1 13-1,0 0-2,0 0-2,0 0-2,0 0-2,0 0-1,0 0-1,0 0-1,4 15 0,1-5-1,-2 3 1,1 5 1,1 3-1,0 6 1,0 5-1,0 0 1,1 8-1,-3-1 1,0 2 0,-1-4-1,0 0 0,-2-4 1,2-4-1,-2 0 0,3-8 0,1-3 0,-1-4 1,2-2 0,-5-12 0,9 13 2,-9-13 0,10 3 0,-10-3 1,15-14-1,-3 4 1,-2-6-1,6 0-1,-1-3 0,3-1-1,-1-1-1,-4 0 1,0 4 0,-3 2-1,-2 5 0,-2 0 1,-6 10-1,7-10 0,-7 10-1,0 0 0,0 0 0,6 9 0,-6-9 0,8 17 0,-3-7 1,0 6 0,2-2 1,0 7-1,-2-2 1,1 1 0,0-1 0,0 1 0,0-1-1,-2-3 1,0-3 0,0-4 0,-4-9 0,12 11 0,-12-11 0,16-6 0,-9-5 0,4 1-1,0-4 1,2-1-1,-1-2 0,0-1-1,0 1 1,-3 0 0,4 1-1,-3 2 1,-1 1 0,1 2 0,-2 1 0,-2-1 0,-6 11 0,11-15 0,-11 15-1,0 0 1,0 0-1,0 0 1,10 1-1,-8 9 1,-2-10 0,5 23-1,-1-12 1,1 4 0,2 1 1,-1 1-1,-1 0 1,0-3-1,2-1-2,-7-13-8,11 9-23,-1-11 0,-2-9-1,5-3 1</inkml:trace>
  <inkml:trace contextRef="#ctx0" brushRef="#br0" timeOffset="30675">7739 134 2,'0'0'27,"0"0"1,-9 8 1,9-8-19,0 0-8,-3 12-8,3-12-17,3 10-3,-3-10-1</inkml:trace>
  <inkml:trace contextRef="#ctx0" brushRef="#br0" timeOffset="30885">7840 427 11,'15'7'13,"0"-3"-1,2-2-2,-5-5 0,2-1 0,-5-6 1,2 1 0,-5-6 0,1 2-1,-5-6-2,2 4 0,-5 0-1,-1 2-1,-2 2-2,4 11-2,-16-16-1,6 14 0,-2 2-2,-4 2 1,0-1-1,0 2 0,-1 6 0,1 0 1,1 0-1,3 2 1,2 0-1,3 0 1,3 4 0,2 2-1,4-2 1,4 2 0,4 5 0,4 4-1,2 6 0,2 5 1,2 7-2,1 0 0,-1 5 0,-2-1 0,-3 1 0,-4-5 1,-1-4 0,-2-7 0,-4-9 1,-2-4 1,-3-7 2,1-2 0,0-11 0,-13 2 0,1-9 0,-2 0 1,-6-6-1,0-4-1,-2-4-1,1-4-2,1-1 0,1-4-2,8 1-2,1-7-3,15 5-5,-1-8-5,10 3-5,5-5 1,7 0 1,1-6 2,3-1 6</inkml:trace>
  <inkml:trace contextRef="#ctx0" brushRef="#br0" timeOffset="31406">7998 327 1,'24'-43'13,"-7"-1"2,-1 4 0,-3 7-1,-5 4-2,0 3 0,-7 4-1,2 6-2,-5 1-1,2 15-1,-3-16 0,3 16 0,0 0-1,-5-9-1,5 9 0,0 0-2,-1-11 0,1 11-1,0 0 0,0 0-1,1-9 0,-1 9 0,0 0-2,0 0 1,0 0-1,0 10 0,3 1 0,0 3 1,1 7-1,0 5 1,0 4 0,2 7 0,-1 5 1,2 2-1,-3 0 1,0 1-1,-2-5 1,1-2-1,0-6 1,1-6-1,2-8 1,1-7 0,2-7 0,5-8 0,2-6 1,4-6-1,1-2 0,2-8 0,0 0-1,1 1 0,-2 3-1,-5 3 1,-1 3 0,-5 5 0,-11 11-1,15-10 0,-15 10 0,0 0 0,12 12 0,-9 3 1,1 2-1,1 4 1,3 2 0,1 1 0,3 3 0,1-3-6,7-11-21,5-3-7,-1-10-2,6-5 1</inkml:trace>
  <inkml:trace contextRef="#ctx0" brushRef="#br0" timeOffset="32067">8739 381 4,'-9'11'24,"6"-1"-12,3 3-2,0-13 0,3 11 1,-3-11-2,14 1-1,-5-6-1,7 1 0,-3-5 1,5-4-1,-4-5-1,4 5-1,-7-5 0,1 4 0,-8-4-1,-2 2 0,-7 0-3,-3 5 0,-7 4 0,-6 1-2,-3 3 1,-4 2-1,-1 5 0,-1 4 0,-1 7 0,1 1 1,-3 3 0,6 2 0,3 2 0,5 1 0,1 0 0,7 1 0,10-4 1,6 0-1,13-2 0,3-3 1,9-3-1,4-4-1,8-2 0,2-6 0,1-3 0,-2-4-1,2-4 1,-5-2 0,-1-2 0,-7-1 1,-3-3 0,-5 1 1,-4 2-1,-4 1 0,-5 3 1,-11 11-1,13-15 0,-13 15 0,0 0-1,0 0 0,0 0 0,0 0 1,10 16-1,-8-6 1,0 4 0,0 2 0,2 2 0,-1 0 0,0 1 0,1-1 1,1-1-1,-2-3 0,0-2 0,-3-12 0,5 12 2,-5-12 0,0 0 0,0 0 1,0 0 0,0-16 0,-4 2 1,0 0-1,-4-4 0,1-1-1,0 0 0,2 1 0,1-1-1,5 3-1,3 1 2,7-2-2,8 0 0,5 4 0,5 0 0,4 4-2,5-1 0,1 1-4,6-1-28,-3 11-1,-2-4-2,1 1 0</inkml:trace>
</inkml:ink>
</file>

<file path=ppt/ink/ink1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0T17:44:49.008"/>
    </inkml:context>
    <inkml:brush xml:id="br0">
      <inkml:brushProperty name="width" value="0.05292" units="cm"/>
      <inkml:brushProperty name="height" value="0.05292" units="cm"/>
      <inkml:brushProperty name="fitToCurve" value="1"/>
    </inkml:brush>
  </inkml:definitions>
  <inkml:trace contextRef="#ctx0" brushRef="#br0">15 142 1,'0'0'21,"0"0"0,0 0-13,0 0-8,-8 11-1,8-11 2,0 0 0,0 0 1,0 0 1,0 0 1,0 0 1,0 0 0,0 0 0,0 0 0,0 0 0,0 0-2,0 0 0,0 0-2,0 0-1,0 0 1,0 0-1,0 0 1,-5 11 1,5-11 2,1 20 0,-2-7 1,2 7 0,-2 0 1,3 5 0,-3 0-1,2 1-1,-1-6-1,1-3-1,-1-3 0,0-14-4,7 14-10,-7-14-21,12-13-1,-3-2 2</inkml:trace>
  <inkml:trace contextRef="#ctx0" brushRef="#br0" timeOffset="411">78 0 1,'3'21'27,"-3"-21"-2,6 21-7,1-11-24,-7-10-20,10 15-1</inkml:trace>
  <inkml:trace contextRef="#ctx0" brushRef="#br0" timeOffset="611">447 144 24,'0'0'20,"0"0"-5,0 0 0,-13 2 2,3 2-3,-8-6-4,1 6-2,-5-3-2,1 4-1,0-3-1,1 4-1,1 1-1,3 2-1,3 0 0,13-9 0,-6 17-1,10-6 0,7 0 0,3 1 0,7-3 0,2 0 0,2 1-1,2 2 1,0-1 0,-1 2 0,-3-1-1,-4 1 1,-2 2 0,-5-2 0,-3 1 0,-4-1 0,-4 0 1,-2-2 1,-4-1 0,-3 0 1,-3-4 0,-1 1 1,-4-2-1,1 0 0,-6 0 0,2-1 0,-1-2-2,-1 0 0,1 0-2,-2-4-4,4 6-8,1-5-23,-6-5-1,3 0 0,-2-8 0</inkml:trace>
</inkml:ink>
</file>

<file path=ppt/ink/ink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9T17:51:12.960"/>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103 148 3,'-1'18'6,"1"6"-1,-1 4 0,0 4-1,1 4 0,0 6-1,-2-2 0,1 3-1,1 2 0,-3-5 2,3-2 0,0-5 1,-1-2 1,0-6 0,3-1 0,-1-6 0,4-3-1,-2-3-1,0-1 0,-3-11-2,6 11-2,-6-11-10,0 0-11,0-22-6,2 5 1</inkml:trace>
  <inkml:trace contextRef="#ctx0" brushRef="#br0" timeOffset="501">0 97 20,'0'0'17,"0"0"-1,0 0-2,0 0-3,0 0-1,0 0-2,0 0-2,0 0-2,13-5 0,-13 5-1,21-12 0,-3 5-2,5-1-1,5-1 0,5-1-1,4 1 1,4 0 0,5 0 1,1 2-1,-2 2 1,-1 1 0,-5 2-1,-1 3 1,-5 3-1,-2 2 1,-6 5-1,-3 0-1,-2 3 1,0 1-1,-5 1 1,-1-1-1,-5-1 1,-2 1 1,-4-3-1,-2 2 1,-5-2 0,-3 3 0,-6-2 1,-2 4-1,-6-1 1,-4 1 0,-3-2 1,-6 1-2,-3-2 1,-3 0-1,-1-3 0,-2 0 1,0-2-1,0 0-1,2-2 1,3 0 0,6-3 0,4 2 0,7-4 0,6 0 0,5-2 0,10 0-1,0 0 1,16-3-1,3 0 0,6 0 0,3 1 0,4 0 0,1 2-1,2 1 1,1 2 0,-1 3 0,-3 1 0,-2 2 1,-2 2-1,1 1 0,1 1 0,0 2 1,1 3-1,1 1-1,-2 1 1,-1-1-1,0 2 1,-5-1 0,-1-2 0,-2 2-1,-8-5 1,-3 0 0,-3-1 0,-4 1 0,-4-2 1,-5 2-1,-7-1 1,-2 1 0,-9-2 0,-3 2 0,-6-3 0,-3-1 1,-6 0-1,-1-3 0,-5-2-1,0 2 1,-1-1 0,-1-1 0,-1 0-1,1 0 1,4-1-1,3 1 1,7-2-1,5-2 1,7 0-1,4-4-3,20 2-11,-13-4-21,5-11-2,5-2 1</inkml:trace>
</inkml:ink>
</file>

<file path=ppt/ink/ink1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0T17:44:52.102"/>
    </inkml:context>
    <inkml:brush xml:id="br0">
      <inkml:brushProperty name="width" value="0.05292" units="cm"/>
      <inkml:brushProperty name="height" value="0.05292" units="cm"/>
      <inkml:brushProperty name="fitToCurve" value="1"/>
    </inkml:brush>
  </inkml:definitions>
  <inkml:trace contextRef="#ctx0" brushRef="#br0">11 280 24,'0'0'18,"0"0"-2,0 0-2,-6-14-1,6 14-4,0 0-3,0 0-1,0 0-2,0 0 0,0 0-1,0 0-1,-1 21 0,2-7 0,-2 9 0,0 3 0,0 11 0,1 4 0,-1 5 0,0 8 0,1-3-1,1 2 1,2-3-1,1-4 0,0-7 1,0-6-1,2-9 1,-2-5-1,0-7 0,-4-12-3,0 0-17,0 0-11,4-20 0,-3 1 0</inkml:trace>
  <inkml:trace contextRef="#ctx0" brushRef="#br0" timeOffset="431">74 301 16,'5'-13'24,"7"2"-12,4 4-3,1-3 1,4 5 1,0-2-1,2 3-2,1 5-1,2 4-1,-3 0-1,1 2-2,-4 5-2,-1 5-1,-3 2 0,-2 1 0,-6 2 1,-4 0-2,-2-2 2,-4 4 1,-5-6 1,-2-1 0,-7-4 1,1-2 0,-7-5 0,1-1 0,-5-5 0,1-1-1,-1-3-1,3-1-1,2-1 0,2-1-3,5 0-2,-1-3-8,9 0-17,6 10-7,-1-18 1,8 9 0</inkml:trace>
  <inkml:trace contextRef="#ctx0" brushRef="#br0" timeOffset="872">559 222 9,'0'0'26,"4"10"-1,-4-10-9,0 0-14,0 0-1,-6 13 0,6-13 0,8 19 0,-3-6-1,4 3 3,0 2-1,3 1 0,0 4 0,0-3 0,-1 1 1,-3-3-1,1-2 0,-3 0 0,-2-3 0,-2-3 0,-2-10 1,-2 12 1,2-12 1,0 0 0,-12 3 1,12-3 1,-11-11-1,4-1-1,2 2 0,-3-5-1,4-1-1,0-2 0,3 1 0,2-5-2,6 4 0,2-1-1,5 2 1,5 3-2,4 0 1,5 3-2,2 2-1,6 7-1,-3-3-5,6 5-5,-8 0-10,-1 1-12,-1 4 1,-5-3 1</inkml:trace>
  <inkml:trace contextRef="#ctx0" brushRef="#br0" timeOffset="1382">1024 398 12,'-3'-11'24,"12"3"1,1-7-15,3 2-5,4-2-2,2 2-1,2 1 0,1 2 1,-3 4-2,0 5 1,-4 5-1,-2 2 1,-2 5-1,-4 1 1,-2 5 2,-6-2 0,0 6 1,-4-5 1,-2 4 0,-4-4 0,-1 0 0,-3-5 0,-1 1-2,-2-6 0,0-1 0,-1-4-1,0-3-1,-1-3-1,1-4-2,2 1-5,0-6-15,3-3-14,7 1 0,1-9 0</inkml:trace>
  <inkml:trace contextRef="#ctx0" brushRef="#br0" timeOffset="1833">1359 24 2,'0'0'26,"7"-15"1,-7 15-12,0 0-6,4-11 1,-4 11 0,0 0-3,0 0-1,0 0-1,0 0 0,5 16-1,-2-3 0,-1 2-1,4 4 0,-1 3 0,1 5-1,-1 1 0,1 4 0,0 0-2,0 2 1,-1-2-1,0 0 0,-1-3 1,1-1-1,-2-5 1,2-4 0,-2-5 0,1-3 1,-4-11 0,10 11 0,-10-11 0,20-8 0,-7-3 0,6-1-1,-1-5 0,5-4 0,1 1-1,-1 0 1,-2 4-2,-1 2 1,-1 3 0,-2 3-1,-2 3 1,-2 5-1,-1 8 0,-1-1 0,-1 3 0,-3 1 0,-1 4 1,-1-1-1,0 4 1,-4 1-1,-2-4 2,-1 2-1,-4-2 1,0 2 0,-4-2 0,-3 0 1,-2-3 0,-3 0 0,-3-3 2,-4-1-2,-5-3 0,1-1 0,-3-3 0,1-1-2,1 0-1,-4-6-6,3 3-31,1 0 1,-1-3-2,2 0 1</inkml:trace>
</inkml:ink>
</file>

<file path=ppt/ink/ink1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0T17:44:55.958"/>
    </inkml:context>
    <inkml:brush xml:id="br0">
      <inkml:brushProperty name="width" value="0.05292" units="cm"/>
      <inkml:brushProperty name="height" value="0.05292" units="cm"/>
      <inkml:brushProperty name="fitToCurve" value="1"/>
    </inkml:brush>
  </inkml:definitions>
  <inkml:trace contextRef="#ctx0" brushRef="#br0">184 0 25,'0'0'13,"0"0"-2,0 0 0,-11 4-3,11-4-3,-5 15-1,3-6-2,-3 6 0,3 0 0,-3 6 0,7 0 0,-2 4-1,1 4 0,0 4 1,0 6 0,4 5 0,-2 3 0,5 4 1,-4 0-1,4 0 0,-2-2 0,3 0 0,-2-6 0,0-3 0,-3-6-1,0-3 1,-1-5 0,-3-4 0,2-7 0,-2-2 1,0-13-1,0 0-4,0 0-10,0 0-14,-13-19-4,7-1 1</inkml:trace>
  <inkml:trace contextRef="#ctx0" brushRef="#br0" timeOffset="371">12 467 15,'0'0'28,"0"0"-7,-14-6-4,14 6 0,0 0-4,0 0-3,0 0-2,0 0-3,11-1-1,3 2-1,3-2-1,5 1 0,4-1 0,4-1-1,3-1 1,0 1-1,-2-2 1,-1 1-2,-2-1 1,-3 0-2,3 2-2,-9-3-7,5 1-16,1 2-8,-4-6 0,5 4 0</inkml:trace>
  <inkml:trace contextRef="#ctx0" brushRef="#br0" timeOffset="721">574 458 8,'-11'-4'19,"-1"-2"-2,1-4-1,2 2-2,2-4-1,5-2-2,1-1-3,5 0-2,2-1-3,6 1-2,1 1 1,3 2-1,2 2 0,1 4-1,0 3 0,-2 4 1,2 5-2,-6 2 2,0 4-1,-5 4 2,-3 1-1,-2 0 2,-3-1 0,-1 2 0,-6-4 2,2 1-1,-7-4 0,5-1 0,-8-3 0,0 1 0,-5-4-1,1 1-1,-4-1 0,1-1-1,-1-1-1,2-2-3,7 3-10,4-4-22,10 1 0,-2-16-1,8-1 1</inkml:trace>
  <inkml:trace contextRef="#ctx0" brushRef="#br0" timeOffset="1172">801 282 25,'0'11'10,"0"-11"0,10 13 0,-1-5-2,-1 2-3,2 4 1,-2 1 0,4 2 1,-5 2 0,3 2-1,-2-1 1,2 3-1,-4-4 0,4 2-2,-3-6-2,0-1 0,-3-5 0,-4-9 2,9 11 0,-9-11 1,0 0 0,2-9 0,-4-5 0,4 0 0,-4-6-1,4 1-2,-1-4 0,1 0-1,2 0-1,2 2 0,4 2 0,2 1-1,3 3 1,1 2 0,6 1-2,1 2 1,0 4 0,3 2 0,-1 2 0,-2 3 0,1 3-1,0-2-5,1 2-21,1 0-6,-2-3-2,8-1 1</inkml:trace>
  <inkml:trace contextRef="#ctx0" brushRef="#br0" timeOffset="1853">1684 359 18,'0'0'21,"0"-12"-8,0 12-3,0 0 0,5-12-2,-5 12 0,0 0-2,0 0-1,18-1-1,-6 4 0,6 4-2,3 2 1,3 2-1,3 1-1,2 2 1,3 1-2,-2 2 1,-3 0 0,-5 2 0,-5-1-1,-1 3 1,-5-3 0,-4 1 1,-3-3 0,-2 1 1,-6-4 0,1 0 0,3-13 0,-15 17 1,4-9-1,0-1 0,-6-5-1,2 1 0,-4-5 0,1 0-1,-2-3 1,1-2-1,-1-3 0,0 0 0,6 0 0,-1-1-1,6 2 1,6-3-2,3 3 1,2 0-1,-2 9 0,26-19-1,-9 12 0,8-2-2,1 6-3,1-4-8,7 0-15,6 7-5,0-2 2</inkml:trace>
</inkml:ink>
</file>

<file path=ppt/ink/ink1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0T17:44:58.492"/>
    </inkml:context>
    <inkml:brush xml:id="br0">
      <inkml:brushProperty name="width" value="0.05292" units="cm"/>
      <inkml:brushProperty name="height" value="0.05292" units="cm"/>
      <inkml:brushProperty name="fitToCurve" value="1"/>
    </inkml:brush>
  </inkml:definitions>
  <inkml:trace contextRef="#ctx0" brushRef="#br0">84 250 15,'-2'15'11,"2"-15"0,9 11 0,1-10-2,4-4-3,5-4-1,1-2 0,1-1-1,-2-4 2,1 0 1,-6-3-1,-1 3 1,-10-2 0,-2 4 0,-6-2 0,-4 5-2,-5-2-1,-2 7-2,-5 1 0,-4 3-1,2 2-1,-1 4-1,-2 2 1,4 3-1,3 1 1,2 0 0,5 4-1,3 0 1,4 1 0,6 2-1,5 3 1,5 0 0,2 6 0,5 2 0,5 3 0,0 5 0,4 3 1,-2 0-1,0 2 0,0 1 0,-4-3 0,-1-2 0,-5-3-1,-3-7 1,-4-4 0,0-5 0,-7-5 1,-2-4 0,1-11 1,-17 4 0,4-8 0,-3-5 0,-5-5 0,2-4 0,-1-3-1,0-4 0,3-1 0,5-2-1,7-1-1,5-3 1,10 1-3,5-3 1,8 2-1,5-3 0,8 0 1,2-1 0,3 0 0,-2 1 0,-4 2 2,-2 2 1,-6 4 0,-4 4 0,-8 3 0,-3 5-1,-6 5 1,-6 10-1,8-10 0,-8 10 0,0 0-1,0 0 1,8 16 1,-1-4 0,0 1 0,3 3 1,-1 1 0,4 1 0,-1-2-1,-1 0 1,0-5-1,-11-11 0,15 15-2,-15-15-4,12-6-18,-3-2-11,-6-8 0,8-2 0</inkml:trace>
  <inkml:trace contextRef="#ctx0" brushRef="#br0" timeOffset="811">686 4 30,'0'0'32,"0"-10"1,0 10-11,0 0-12,0 0-8,0 0-10,0 0-16,1 11-9,-1-11 1</inkml:trace>
  <inkml:trace contextRef="#ctx0" brushRef="#br0" timeOffset="1041">806 147 20,'0'0'26,"0"0"1,0 0-13,9 1-9,-9-1-1,4 19-1,-2-5 1,4 5 0,-2 1 1,4 8 1,-1-2-1,6 5 0,-1-4-1,4 1-1,-1-4 0,2-2 0,-2-6-2,1 0 1,-4-5 0,0-3 0,-12-8 2,14 3 0,-14-3 1,12-15-1,-6 0 1,3-5-1,-2-8 0,8-3-2,-2-2-1,2-1-1,0 0 0,0 2-1,-1 4 1,0 5-2,0 6-1,-6-1-9,6 6-21,-3 7-4,-2 3-2,3 2 2</inkml:trace>
  <inkml:trace contextRef="#ctx0" brushRef="#br0" timeOffset="1482">1378 263 15,'0'0'25,"10"6"-8,-10-6-5,18 4-4,-7-3 0,1-4-1,3-1-1,0-2 1,1 0 0,-2-5-1,3 3-1,-3-4 0,0 0-1,-4-3-2,1 4 0,-6-3 0,-1 4 0,-3-2-1,-4 3 0,3 9-1,-14-14 1,2 11-1,-1 2 0,-3 1 0,2 2-1,-3 2 1,2 5 0,0 1 0,3 3 0,-2 1 0,4 3 1,-1 2-1,3 1 1,0 0 0,3 1 0,2-2 0,3-1 0,2 0 0,4 0 0,3-2-1,3-2 1,3 0 0,4-3 0,4-1 0,-1-3 1,2-3-1,1-2 0,1-4 0,0-2 0,0-4 1,-2-4-1,-1-2-1,0-4 1,-2-1 0,-2-2-1,-2 0 1,-2 0-1,-3 1 0,-2 4 1,-2 2-1,-1 2 0,-7 12 0,7-14 0,-7 14-1,0 0 1,0 0-1,0 0-1,0 0 1,0 0 0,9 9 0,-7 3 1,0 2-1,1 5 1,1 2 0,0 1 1,1 1-1,2-2 1,0-2-1,1-2 1,3-6 0,2-5 0,4-6 0,2-4 0,1-5 0,0-3 0,0-3 1,1-2-1,-1-2-1,-4 0 1,-2 2-1,-4 2 0,-2 2 0,-1 3 0,-7 10 0,7-13 0,-7 13-1,0 0 0,0 0-1,10 5 1,-10-5 0,7 19 1,0-5-1,-2 2 1,3 2 1,-2 2-1,2 1 0,0 0 1,0-2-2,0-3-2,2-2-32,1 0-1,-11-14-1,9 2 0</inkml:trace>
</inkml:ink>
</file>

<file path=ppt/ink/ink1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0T17:45:08.065"/>
    </inkml:context>
    <inkml:brush xml:id="br0">
      <inkml:brushProperty name="width" value="0.05292" units="cm"/>
      <inkml:brushProperty name="height" value="0.05292" units="cm"/>
      <inkml:brushProperty name="fitToCurve" value="1"/>
    </inkml:brush>
  </inkml:definitions>
  <inkml:trace contextRef="#ctx0" brushRef="#br0">185 329 9,'-8'-12'14,"8"12"-1,0 0 0,0 0-2,0 0-1,-5-9-2,5 9 1,0 0-2,-10-5-1,10 5 0,-12-5-2,12 5-1,-15-3-1,15 3-1,-18-2 0,9 2 0,0 1-1,9-1 0,-19 7 1,10-2-1,-1 3 0,0 0 0,-1 2 0,2 2 0,1 2 0,0 1 0,1 1 0,1 1 1,5 2-1,1-1 1,3 0 0,2-2-1,4-1 2,2-1-1,4-2 0,2-3 0,2-1 1,5-3-1,0-1 1,-1-3-1,2-2 0,-1-3 1,1-2-1,-3-3 0,0-1 0,-5-5 0,-1 1 0,-3-3 0,-1 1 0,-6-2 0,-2 0 0,-5 0 0,-3 1 0,-4 2 0,-3-1 0,-2 2 0,-2 2-1,0 4 1,-3 3-1,-1 3-1,0 3 1,-3 5-1,0 4 0,1 5-1,-4 0-1,3 7-5,-3-3-8,4 1-11,1 3-7,5-6 2</inkml:trace>
  <inkml:trace contextRef="#ctx0" brushRef="#br0" timeOffset="701">324 106 6,'3'-11'19,"-5"-5"-10,3 1-5,-1 1-1,0 0 1,2 3 1,-1-2 1,-1 13 1,1-14 1,-1 14 0,0 0 1,0 0-3,0 0-1,0 0-2,0 0-2,0 0-1,-1 9 0,1-9 0,3 21 0,1-7 1,-1 5-1,1 5 0,0 5 1,0 2-1,-2 6 1,0 4 0,-3 1 0,0 1 0,-1-2 0,-1-2 0,1-3 0,2-3 0,1-6-1,3-4 1,0-6 0,1-3-1,-1-5 1,-4-9 0,11 7 1,-11-7-1,16-12 0,-9-1 0,3-4 0,-1-4 0,0-3-1,2-1 1,0 2-1,-2 2 0,0 3 0,-2 3 0,0 4 0,-7 11 0,10-11-1,-10 11 1,0 0-1,0 0 0,0 0 1,0 0-1,6 15 1,-1-5 1,-1 1 0,1 4 0,0-1 1,3 3-1,-4-1 1,4 3-1,-4-1 1,2-3-2,-1-1 0,0-4-2,4-2-10,4-3-19,-3-13-1,6-3 0</inkml:trace>
  <inkml:trace contextRef="#ctx0" brushRef="#br0" timeOffset="1362">716 60 9,'-7'-11'29,"7"11"1,0 0 0,-9-6-16,9 6-9,0 0-4,0 0-1,-1 11 0,1-11 0,0 10-2,0-10-2,-1 12-6,1-12-9,-3 15-10,10-4-1</inkml:trace>
  <inkml:trace contextRef="#ctx0" brushRef="#br0" timeOffset="1613">867 34 9,'0'0'25,"0"0"1,7-9-14,-7 9-7,0 0 0,0 0 0,-5 17-1,1-2 0,-2 3 0,2 11 0,-3 7 1,5 9 1,-2 4-1,4 6 0,0 1-1,4 2 0,-1-4-1,3-2-1,-1-9 0,-1-3-1,1-9 1,-2-4-2,0-6 0,-3-5 0,2-5-1,-2-11-1,3 12-3,-3-12-7,3-12-9,3-2-11,-3-8 0,6-2 0</inkml:trace>
  <inkml:trace contextRef="#ctx0" brushRef="#br0" timeOffset="1973">1036 63 13,'0'0'15,"0"0"-1,0 0 0,0 0-2,-2 16 1,1 3-2,-4 3-2,3 8-1,-2 2-1,4 7 0,-3 4-3,5 4 1,-2 0-3,3 2 1,-1 0-2,3-2 1,-1-4 0,0-3-1,0-7 1,0-8-2,-1-5 1,-1-4-4,1-7-9,-3-9-20,-3-11-2,-1-3 1</inkml:trace>
  <inkml:trace contextRef="#ctx0" brushRef="#br0" timeOffset="2314">590 424 11,'0'0'30,"28"8"1,1-12 1,12-1-21,13 1-6,5-2 0,6 1-2,-1-1-1,0 1-2,-7 1 1,-10 1-1,-8 3-2,-11 0-6,-8-2-22,-1 10-2,-19-8 1</inkml:trace>
  <inkml:trace contextRef="#ctx0" brushRef="#br0" timeOffset="2644">1343 432 16,'0'0'26,"21"-4"-5,-7 3-9,1-3-1,7 0-2,-5-3-2,4 2-2,-2-3 1,3-1-1,-5-1-1,2-1 0,-4-1 0,-1 1-2,-5-2 1,1 1 0,-4-1-1,-2 0-1,-5 1 1,0-1-1,-5 2 0,-2-1-1,-2 2 1,-1 3-1,-5 4 0,0 0 0,0 4 0,-2 2-1,1 4 1,-1 2-1,0 5 1,2 0 0,-2 4-1,3 2 1,0 1 0,4 3 0,2 1 1,2 2-1,3-1 0,4 1 1,2-2-1,4-1 1,4-5 0,3 0 0,4-1 0,5-3 0,5-3 0,2-7 1,4-4-2,-1-4-1,3-1-2,-4-9-3,3-3-6,-8-8-5,1 0-6,-4 2-11,-3-5 1</inkml:trace>
  <inkml:trace contextRef="#ctx0" brushRef="#br0" timeOffset="3185">1782 327 19,'-9'1'25,"9"-1"-8,0 0-6,0 0-2,0 0 0,0 0-1,2 15-1,-2-15-1,0 15-1,-1-4 0,3 4 0,-2 2-2,4 4 0,1-1 0,3 3-1,1 0 0,2 0-1,-1 2 1,0-7-1,-1 2 0,-2-2 0,-3-6 1,1-1 0,-5-11 1,0 0 1,0 0-1,0 0 0,-11-20 0,4 1 0,-2-4 0,0-3-2,1-1 0,0 5-1,-1-1 0,3 3 0,6 2 1,0 5-1,5 2 0,-5 11 0,13-17 0,-3 10-1,5-1 1,3 3-1,5 2 1,3 1-1,2 1-2,1-1-1,7 6-8,-1 0-24,0-4-1,3 0 1,-3-4 0</inkml:trace>
  <inkml:trace contextRef="#ctx0" brushRef="#br0" timeOffset="3766">2159 437 9,'0'0'24,"0"0"-13,13 8-2,-4-8 0,4-2 0,1 0 0,3-3 0,5 2-2,-3-3-2,4 0-1,-4-3-2,1 3 1,-4-2-1,0-2 0,-5 2 0,-3-1 0,0-3 0,-4 2 1,-3-1-1,-1-1 0,-3 2 0,0 0 0,-2 1 0,5 9 0,-12-13-1,3 11 0,-1 1-1,-1 2 0,-2 1 0,1 3-1,-2 1 1,0 1-1,0 3 1,1-1 0,1 2-1,0 2 1,2 0 0,-1 3-1,3 0 1,0 2 0,3 1 0,-1 1 0,2 1 0,2 0 1,2-1-1,1 0 1,1 0 1,5 0 0,-2-4 0,3-1 0,1-4 2,3 0-2,-1-7 1,5-5-1,1-8 0,3-3 0,1-5-1,2-3 0,-1-5 0,2-3-1,-3-2 1,3 2-1,-1-1 0,-3 1 0,0 2 0,-1 1 1,-1 3-1,-2 5 0,2 1 0,-6 3 0,-1 3 0,-11 10-1,13-11 1,-13 11 0,0 0-1,0 0 1,0 0-1,0 0 0,0 0 0,0 0 0,0 0 0,4 9 1,-4-9-1,3 20 1,0-7 0,0 4 0,2 1 0,-1 1 1,-1 0-1,1-1 0,-2-1 1,3-1-1,-3-4 1,3-2 0,-5-10 0,8 16 0,-8-16 1,11 3 0,-1-8 0,1-3 1,3-6-2,3-1 1,0-6-1,3-2 0,1-1-1,0-1 1,-2 4-1,-1 4 0,-4 3 0,-3 3 0,-2 4-1,-9 7 0,11-3 0,-11 3 0,0 0-1,3 16 0,-1-2 2,0 0-1,1 8 1,1 1 0,2 2 0,1 1 1,0-1-1,0-4 0,3-2-1,-5-4-3,5-1-6,-10-14-16,12 6-9,-12-6-2,13-13 1</inkml:trace>
  <inkml:trace contextRef="#ctx0" brushRef="#br0" timeOffset="4948">3286 240 20,'7'-13'22,"-7"13"-5,1-10-1,-1 10 1,0 0-2,0 0-4,-15-10-3,15 10-3,-16 1-2,7 1-3,-2 3 0,0-1 0,-2 2 0,1 2 0,0-2 1,-2 2-1,3 2 1,-3 0 0,1 2-1,0 2 2,2 1-1,0 0 1,2 3-1,4 1 1,0 1-1,4 2 1,1-2-1,3-1 0,0 1 0,4-2 0,3-3 0,2 1 0,1-6 0,4 0 1,1-4-1,3-2 1,3-4-1,3-2 0,0-5 0,2-2-1,3-2 0,1-3 0,1 0-1,-2-3 0,2 1 1,-3-2-1,-2 1 0,-1 2 0,-6 0 1,-2 2-1,-4 0 0,-3 2 1,-3 2 0,-10 9 0,13-16 0,-13 16 1,6-12-1,-6 12 0,3-12 1,-3 12-1,0-12 1,0 12-1,-5-14 1,5 14-1,-8-11 0,8 11 0,-15-15 0,6 8 0,-2 1-1,0 0 1,-1 3 0,0-3-1,-1 4 1,-2 1-1,2 3 1,-2 4-1,2 0 1,-3 3-1,0 3 1,1 2 0,0 2 0,3 3 1,-1 2-1,4 0 1,1 2 0,4 0-1,3 0 1,4-2 0,4 2 0,3-1 0,6-3 0,1 0 0,3-3 0,5-2 1,0-3-1,2-1 1,-1-5 0,1-2-1,-6-3 0,0 0 1,-5-1-1,-2 0 0,-4 0-1,-10 1 1,10-2-1,-10 2 1,0 0-1,0 0 0,0 0 0,0 0-1,0 0-1,0 0-1,0 0-10,0 0-24,0 0 1,-11 2-3,-8-11 1</inkml:trace>
</inkml:ink>
</file>

<file path=ppt/ink/ink1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0T17:45:15.566"/>
    </inkml:context>
    <inkml:brush xml:id="br0">
      <inkml:brushProperty name="width" value="0.05292" units="cm"/>
      <inkml:brushProperty name="height" value="0.05292" units="cm"/>
      <inkml:brushProperty name="fitToCurve" value="1"/>
    </inkml:brush>
  </inkml:definitions>
  <inkml:trace contextRef="#ctx0" brushRef="#br0">0 760 7,'0'0'14,"0"0"-1,0 0-1,0 0-2,0 0-2,0 0-2,0 0-1,0 0-1,0 0 2,0 0-2,0 0 1,0 0-1,0 0 0,0 0 1,0 0-1,0 0-1,0 0 0,0 0-1,0 0 0,0 0-1,0 0 0,0 0-1,0 0 0,0 0 0,0 0 1,42 5 0,-42-5 0,0 0 0,47 5 0,-21-4 0,4 0-1,-1 0 2,4 0-1,0-1 0,1 1 0,-1-1 1,1 1 0,-7-2 1,2 1 0,-1-2-1,-1 2 1,-5-2 0,-1 1 0,-2-1 0,-4 1 0,-2 0-1,-3 1 1,-10 0-1,0 0 1,10 0-1,-10 0 0,0 0 0,0 0-1,0 0 1,0 0-1,0 0 0,0 0-1,0 0 1,0 0 0,0 0-1,0 0-1,0 0-4,0 0-9,0 0-22,0 0 0,-11 4-2,-1-2 1</inkml:trace>
  <inkml:trace contextRef="#ctx0" brushRef="#br0" timeOffset="5728">1184 320 6,'0'0'13,"0"0"-1,0 0-2,0 0-1,0 0-1,0 0-2,0 0-2,0 0-1,0 0-2,0 0 0,0 0 0,0 0 0,-7 14 1,7-14-1,-3 14 1,4-5 0,0 6-1,0 1 2,1 5-2,2 4 1,-1 3-1,3 5 0,-2-1 2,0 6 0,-2 3 0,2 2-1,-1-1 2,2-2-1,-3-3 1,0-1 0,-2-1-1,4-4 0,-2-8-1,0-2 1,-2-3-1,4-4 0,-5-2 0,4-3-1,-3-9 1,4 10-1,-4-10 2,0 0-1,0 0-2,0 0-6,-2-13-16,2 13-8,-5-26-3,3 7 1</inkml:trace>
  <inkml:trace contextRef="#ctx0" brushRef="#br0" timeOffset="6309">825 351 12,'0'0'12,"0"0"-2,0 0 2,15-2-1,-15 2 2,25 4 0,-11-3 1,11 2-2,4-6-1,15 3-4,2-3 0,7-1-2,2-2-2,4-3 0,0 0-2,-3 1 1,-4-1-1,-3 1 0,-13 1 1,-7 3-1,-9-1 1,-5 4-1,-6 0 0,-9 1 0,0 0 0,0 0 0,0 0-1,0 0-2,-3 9-5,-6-8-12,0 0-14,9-1-2,-19 4 2</inkml:trace>
  <inkml:trace contextRef="#ctx0" brushRef="#br0" timeOffset="6860">1349 239 9,'0'0'13,"-11"-6"1,11 6-1,0 0-1,0 0-1,0 0-3,0 0 0,0 0-3,0 0-2,0 0-2,1 10 0,-1-10-1,7 15 0,-2-3 1,0 4 0,0 3 0,1 7 0,-1 6 1,-2 4 0,0 4-1,1 4 1,-2 3 0,1 4 0,0-5 0,0 0-1,1-4 0,0-2 0,0-6 0,-1-5-1,1-7 0,0-6 1,-2-6 2,2-1 1,-4-9 0,0 0 1,16-16-1,-3 1 0,-1-6 0,5-4 0,0-6-2,2-1-2,0 0 0,-1 3 0,-5 4 0,-1 3 1,0 6-1,-6 5 0,-6 11-1,11-11 1,-11 11-1,11 2 0,-11-2 0,14 15 1,-3-5-1,-1 2 1,1 9 1,1 1 0,-2 2 0,-1 0 0,-1-1 0,0-1 0,-4-1-1,0-2-2,5-6-15,2-5-16,-11-8-2,20-3 2,-8-7-1</inkml:trace>
  <inkml:trace contextRef="#ctx0" brushRef="#br0" timeOffset="7491">1942 681 4,'0'0'24,"-2"13"1,2-13-11,0 0-6,16 8 0,-7-14 1,6 5-1,-1-6-2,6 2 0,-3-4 0,3 3 1,-6-5-2,3 2 1,-17 9-1,20-14 1,-17 4-2,-3 10 1,3-15-2,-3 15-1,-6-17 0,6 17-2,-16-17 1,5 10-1,-1 1 0,0 1 0,-3 0 1,3 2-2,-1 3 1,0 2 0,4 2 0,-1 4-1,0 0 1,0 5-1,1 1 1,1 2-1,1 5 1,3 1 0,1 1 1,3-1-1,2 2 0,3-1 0,2-2 1,2 1 0,4-6 0,3-1 0,2-2 0,4-4 0,5 1 1,2-4-1,0-1 0,1-3-1,-2-1-1,-5-7-8,-4-1-27,5-2 0,-9-7-1,1-3 1</inkml:trace>
  <inkml:trace contextRef="#ctx0" brushRef="#br0" timeOffset="8522">2710 97 9,'0'0'15,"0"0"-1,0 0-2,0 0-1,0 0-2,0 0-3,0 0 0,0 0-1,0 0-3,3 13 0,-2-1-1,1 3 0,1 6 0,1 7 1,-2 7 0,2 9 1,-2 4 0,1 4 0,-1 2 0,2-1 0,-1-4 0,0-2 1,-1-4-1,3-7-1,-4-8 0,4-3 0,1-6 0,-1-2 0,-5-5 2,5-2 0,-5-10 0,20-9 1,-5-4-1,0-5 0,0-4-1,5-2 1,3-2-3,1-2 0,-8 4-1,-2 4 1,-3 5-1,-1 2 0,-10 13 0,11-13-1,-11 13 1,0 0-1,9 0 0,-9 0 0,10 12 0,-4-2 1,-1 2-1,2 2 2,0 0-1,2 4 1,-3-5-1,-1 2 1,0 1 0,0-6-1,2 3 1,-3-3-1,-4-10 0,9 15 1,-9-15 1,12 0-2,-12 0 0,17-10 0,-8 1-2,3-4 1,0-1-2,1-6 1,4 6-1,-3-4 0,2 0 0,-3-2 1,2 1 1,-3 2-1,0 1 2,-4 3-1,-1 4 1,-7 9 0,9-13 0,-9 13 0,0 0 0,0 0 0,0 0 1,10 13 0,-7-1 0,3 4 1,-3 4 0,2 3 0,2-1 0,0 0 0,-1-4-1,0 0-2,4-1-6,-2-7-27,3-13 0,4-3-1,-4-11 0</inkml:trace>
  <inkml:trace contextRef="#ctx0" brushRef="#br0" timeOffset="9384">3416 238 41,'0'0'33,"-8"9"0,8-9-2,0 0-27,-2 15-11,2-15-10,-2 9-14,6 1-2,-4-10 0</inkml:trace>
  <inkml:trace contextRef="#ctx0" brushRef="#br0" timeOffset="9604">3540 595 7,'0'0'24,"10"15"-1,-10-15-10,10 10-8,0-7-2,0-1 0,1-2 1,1-5 1,1-1 1,1-6 0,0 0 0,-4-6 1,1 1-1,-5-4 1,-2 0-2,-4 0-1,-1 2-1,-4 4 0,-2 1-2,-4 6 0,1 1-1,0 6 0,0 3-1,0 4 1,1 1-1,0 2 1,3 4 0,0-1 0,3 4 0,1 2 0,2 1 0,1 2 1,3 4-1,2 6 0,2 3 0,5 2 0,1 5 0,4 4 1,-1 2-2,4-1 1,-1 2 0,-3-5 0,0-2 0,-5-3 0,-2-7 1,-5-8-1,-4-5 2,-6-4 0,-5-5 0,-4-8 1,-4-2-1,-3-5 1,-3-3-1,-4-5 0,0 0 0,2-2-1,3-1 0,4 0 0,4-1 0,5-1-1,5-1-1,6 2-1,6-6-2,9 0-4,0-8-7,12 2-10,4-5-11,1-7 2,4 2 1</inkml:trace>
  <inkml:trace contextRef="#ctx0" brushRef="#br0" timeOffset="10225">3922 198 1,'0'0'22,"-7"-16"-5,7 16-6,0 0-3,-10-8 0,10 8 1,0 0 1,0 0-1,0 0 1,0 0-1,0 0 0,0 0-2,0 0-2,0 0-1,0 0-2,0 0-2,0 0 1,-10 14-1,10-14 0,-1 16 0,2-2 1,0 2 0,-4 5 0,4 5 1,-3 6 0,2 5 0,-2 4 0,2 4 1,-2-1-1,1 2 0,1 0-1,2-4 1,0-9-1,1-3 0,0-9 1,7-5-1,2-13 2,5-7-2,2-9 0,4-4 0,0-5 0,0-2-1,5-1 0,-3 0 0,-4 6 0,-4 3 0,-5 5 0,-3 3-1,-9 8 1,14-7-1,-14 7 0,0 0 1,1 17-1,0-6 1,2 3 0,1 2 0,1 1 0,3 0-5,7 4-11,3-8-20,0-4 0,4-6 0,-1-7 1</inkml:trace>
  <inkml:trace contextRef="#ctx0" brushRef="#br0" timeOffset="10796">4436 535 0,'10'13'22,"-10"-13"0,0 0-11,16 11-5,-5-10 0,3 0 1,-2-5 0,4-3 2,-1-4-1,3-2 0,-6-3-2,3 0 0,-6-3-1,1 0 0,-6 2 0,0 2-1,-6 0 0,2 4-1,-5 1-1,5 10-1,-15-12 0,4 11-1,0 2 0,-3 1-1,4 3 1,-3 1-1,1 2 1,1 1 0,2 2 0,-2-1 0,2 1 0,1-1 0,0 1 1,3-1-1,1 0 0,3 0 0,0 0 0,0 2 0,2 0 1,-1 2-1,2 1 1,-2-1-1,1-1 1,0 0-1,0-3 1,3 0-1,-4-10 1,5 10 0,-5-10-1,0 0 2,0 0-1,0 0 0,0 0-1,0 0 0,0 0-1,0 0-3,11 7-4,-11-7-16,0 0-9,0 0-3,0 0 2</inkml:trace>
  <inkml:trace contextRef="#ctx0" brushRef="#br0" timeOffset="12688">4410 578 5,'0'0'13,"0"0"-3,0 0 0,0 0-2,0 0-1,0 0-1,0 0-1,0 0 0,4 14-1,-4-14 0,17 21 0,-5-8 1,5 2-2,1 0 1,2-2-1,0 0 1,-1-4 1,-1-2 0,1-3 0,-4-1 0,2-3 0,-3-3-1,2 3 0,0-3-5,-2-1-8,-2-6-21,6 6-3,-5-10 2</inkml:trace>
  <inkml:trace contextRef="#ctx0" brushRef="#br0" timeOffset="13480">4775 416 18,'3'-10'11,"-3"10"-1,0 0-2,0 0-2,0 0-2,0 0-2,0 0 0,0 0 1,1 12-1,-1-12 2,8 17-1,-1-4 1,3 6 0,0 2 1,4 5-1,-3-1 0,4 1-1,-4-3 0,-1 0 1,-2-2-1,-1-5 1,-3-3 0,0-4 2,-4-9 0,0 0 1,0 0-1,0 0 0,-10-2-1,10 2 0,-13-20-1,7 8-1,-2-5-2,2-4 0,2-4-1,2-1 0,3-1 0,4-1-1,2 2 1,3 1-1,5 4 1,1 3-1,4 6 0,5 1 1,4 5-1,3 4 0,4 2-3,-1-2-3,7 5-17,-1 0-10,-4-4-1,1 1 0</inkml:trace>
  <inkml:trace contextRef="#ctx0" brushRef="#br0" timeOffset="14371">5820 73 13,'0'0'13,"10"7"1,-10-7-1,6 11 0,-2-2-2,-2 3 0,2 5-2,-2 5-2,2 6-1,-2 8-1,1 7-1,-2 4-1,0 4 0,-1 3-1,1-2 0,0-3-1,3-2 1,-1-7 0,2-4-1,-1-8 1,2-4-1,-1-5 1,0-5-2,0-3 1,-5-11-1,4 11-1,-4-11-5,0 0-12,7-16-15,-11 2 1,3-2 0</inkml:trace>
  <inkml:trace contextRef="#ctx0" brushRef="#br0" timeOffset="14751">5691 404 17,'17'0'23,"-4"-3"-10,9 0-8,5 0-1,7-1 1,6 2 1,2-2 0,5 2 2,-3-3-1,3 5 1,-8-3-1,-2 4 0,-10-2-1,-3 2-1,-9-1-1,-1 1-2,-14-1 0,10 1-2,-10-1 0,0 0 0,2 10-1,-2-10-1,0 0-3,0 0-9,-11 8-19,11-8 2,0 0 0</inkml:trace>
  <inkml:trace contextRef="#ctx0" brushRef="#br0" timeOffset="15863">6062 96 5,'0'-9'25,"0"9"-7,0 0-6,0 0-2,0 0-4,1-10 0,-1 10-2,0 0-1,0 0-1,1 10 1,-1-10 0,2 15 1,2-3 0,1 3 0,1 4 0,1 6 0,2 6 0,0 4-1,2 6 0,1 3-1,-1 5 0,-2 0 0,2 0 0,-1-4 0,-1-3-1,-2-8 1,-1-5-1,0-6 1,0-6 1,-4-8 0,-2-9 1,4 10 0,-4-10 0,8-11 0,2-2 1,1-11-2,5 0-1,3-3 0,2-4-2,0 0 0,1 1 0,-2 5 0,-2 4 0,-5 5-1,-2 5 1,-2 3-1,-9 8 0,16-8 0,-16 8 0,13 3 1,-13-3-1,16 14 0,-6-5 1,0 5-2,-1-1 2,-1 2 0,0 1 0,1-2 0,-2 0 0,-2-3 2,1-1-2,-6-10 1,18 12-1,-4-12 1,6-2 0,2-3-1,4-4 1,5-1 0,3-1-1,-3-5 1,0-1-1,-6 0 0,-4-1 1,-4-1 0,-5 1-1,-4 3 1,-5 0-1,-1 1 0,-4 2 0,-2 2 0,4 10-1,-11-14 1,11 14-1,-15-8 0,15 8 0,-15 0 0,15 0 1,-17 8-1,8-2 0,-1 4 1,-1 1-1,2 4 1,-1 1 0,1 5 0,3 0 0,6 3 1,1 1-1,6 0 0,2-1 1,2-2-1,5-3 1,1-3 0,3-2 0,2-3 0,3-2-1,1-4 1,1-1-1,1-3-2,-2-5-4,-1-1-31,2-2 0,-8-9-1,-2-4 0</inkml:trace>
  <inkml:trace contextRef="#ctx0" brushRef="#br0" timeOffset="17495">7305 511 32,'0'0'24,"0"0"-1,-7-15-3,7 15-5,5-18-5,2 6-3,2-5-3,7-2-2,3 2-2,3-1 0,2 2 0,1 5-1,0 4 1,-2 5-1,-2 6 0,-5 5 1,-4 7-1,-3 2 1,-3 4-1,-4 2 1,-4 1 0,-2 0 1,-3-2 1,0 0 0,-5-5 0,0 0 1,-2-7 0,0 0 1,-3-7-1,2-1 0,-3-5-1,1-2 0,0-4-2,2-3-1,2-2-3,2-7-4,8 4-6,-3-8-4,11 2-3,0-5-3,8 2 2,-2-3 0</inkml:trace>
  <inkml:trace contextRef="#ctx0" brushRef="#br0" timeOffset="17906">7562 130 17,'0'0'10,"10"-12"0,-10 12 0,0 0-1,0 0-1,8 10-1,-6 3-2,3 6 0,-1 7 2,1 6-1,-1 6 2,2 5 0,-3 1 0,2 3-1,-4-7-1,3-1 0,-2-9-2,3-3 0,3-10-2,5-6 0,2-7 0,4-4 0,0-6-1,0-2 1,1-4 0,-1-2-1,-2-3 0,-2 2 0,-4-1 0,-2 1 0,-3 3 0,2 2-1,-4 0 0,-4 10 0,5-9-1,-5 9 0,0 0 1,0 0-1,0 0 1,10 16-1,-7-3 1,1 3 0,1 1 1,0 5 0,0-1 0,1 0-1,-1 0 1,3-5 0,-1-1-2,-7-15-2,19 17-10,-4-17-22,-2-10-1,4-2 1,-3-12 0</inkml:trace>
  <inkml:trace contextRef="#ctx0" brushRef="#br0" timeOffset="18467">8209-7 23,'9'7'26,"-9"-7"1,0 0-9,0 0-14,0 0-2,0 0 2,0 0 1,0 0 1,-2 11 0,4 2 0,-5 2 1,4 4-2,-3 6 0,3 7-1,-1 7-1,2 7-1,-1 4-1,3 6 0,-1 5 0,0 2 0,0 3 0,0-1 0,-1-5-1,0-6 1,0-8-1,1-6 1,1-10-1,1-5 0,-1-8 0,-1-7-2,-3-10 0,0 0-2,14 2-7,-13-15-9,2-11-10,4-4-6,-4-15 3</inkml:trace>
  <inkml:trace contextRef="#ctx0" brushRef="#br0" timeOffset="18827">8424 81 8,'14'-24'27,"-9"3"0,2 7-9,-7 14-6,5-9-2,-5 9-3,-4 16-1,0 3-1,-3 7 0,3 10 0,-4 11 1,4 10-1,-1 4-2,2 6 0,0 2-1,3-2 1,1 1-1,1-3-1,1-10 0,2-3 0,-1-9 0,3-5-1,-2-6 1,-1-4-2,0-7-1,-3-7-2,3 1-9,-4-15-21,0 0-1,-16-11 0,0-10 1</inkml:trace>
  <inkml:trace contextRef="#ctx0" brushRef="#br0" timeOffset="19188">8009 515 43,'0'0'33,"20"2"0,3-9-11,10 5-14,6-6-3,12 4-1,5-3 0,5 3-1,0-4-1,0 3-1,-5 1 0,-8 0-5,-2 6-9,-11 1-21,-11-5-1,-3 4 0,-10-3 0</inkml:trace>
  <inkml:trace contextRef="#ctx0" brushRef="#br0" timeOffset="19478">8778 494 16,'15'9'26,"-15"-9"-1,22-8-9,-2 3-12,-1-2-1,4-1 0,1-2 0,2-1 2,-3-3 1,2-1 0,-5-1 0,-1 2 0,-4-3-1,-2 2-1,-6-3-1,-5 1-1,-5 0-1,-5 0-1,-1 4-1,-4 0 1,-3 2-2,-4 5 1,1 6 0,-3 4 0,0 7 0,0 4 1,-1 5-1,-3 6 1,3 2 1,2 3-1,-1 1 1,6 1 0,7-1 0,6-3 0,5-4 1,10-2-1,3-7 0,11-2 0,11-8-1,4-6 0,6-4 0,4-6 0,3-5-1,0-4 1,-2-3 0,-6-3-1,-6-1 2,-7 0-1,-9 0 1,-4 2 0,-8 2 0,-1 6 0,-5 1 0,-2 5 0,-4 10 0,3-12-1,-3 12 1,0 0-1,0 0 0,0 0 0,0 0 0,0 0 0,1 12 0,-1-12 0,8 17 0,-4-3 0,3 2 0,1 2 0,1 3 1,0 0-1,-2 0 0,-1 0 0,-2-4 0,0 0 1,-9-6 0,1 1 0,4-12 0,-14 9 1,3-10 1,1-4-1,-1-6 1,-2-4-1,6-6 2,2-1-2,2-4-1,4 1 0,4 0 0,5 0 0,5 4-1,4 2 0,3 3 0,1 3-1,2 3 1,0 2-1,0 4 0,-2 1-4,2 6-2,-6-5-8,2 6-21,4 2 0,-3-4-1,0 2 1</inkml:trace>
  <inkml:trace contextRef="#ctx0" brushRef="#br0" timeOffset="20480">9730 430 11,'0'0'26,"0"0"-3,0 0-10,0 0-3,13 10 0,-13-10-3,14 6 0,-5-4-2,4 3 0,2-3 0,5 2-2,-2-5 1,5-2-2,-1-2 1,1-2-1,-2-2-1,1-4 1,-6 0-1,0-2 1,-6-1-1,-2 0-1,-4-1 0,-3 1 0,-3 1 0,-5 0-1,0 4 0,-4 1-1,-3 3 1,1 3 0,-1 2 0,-1 3 0,1 2 0,-1 4 1,0 2-1,2 2 1,2 5 0,-3 1 0,1 5 1,1 3-1,2 1 1,1 3 0,4 1 0,0 1 0,4-2 0,4-2 1,3-3-1,3 0 1,1-6 1,5-3-1,1-4 1,6-3-1,-1-7 0,5-2 1,-2-6-1,5-5-1,-1-3 0,1-5 0,-3-3 0,0-2-1,-3-2 0,-4 2 1,-3-1 0,-3 4-1,-2 3 1,-3 3-1,-4 3 2,0 4-1,-4 9-1,4-10 0,-4 10 0,0 0-1,0 0 1,0 0 0,0 0-2,0 0 1,0 0 1,0 0-1,2 10 0,-2-10 0,0 16 1,1-2 0,0 3 0,1 1 1,-1 1-1,3 1 1,-1-2 0,2-3 0,0-2 2,3-4-2,3-5 1,1-2-1,1-6 1,6-2 0,1-7-1,4-1 1,-2-5-1,3-2-1,-3-1 1,1 2-1,-3 0 1,-2 3-1,-3 1 0,-4 7 1,-2 1-1,-9 8 0,10-9 0,-10 9-1,0 0 1,0 0-1,9 20 0,-6-6 1,1 5 0,0 2 0,2 4 0,1 4 0,3 0 0,-1-2-2,4 0-3,-5-7-20,4-2-12,2-2-1,-1-9 1</inkml:trace>
  <inkml:trace contextRef="#ctx0" brushRef="#br0" timeOffset="21972">10890 238 28,'0'0'17,"0"0"-1,0 0-1,0 0 0,0 0-3,0 0-4,0 0-2,0 0-2,-13 6-1,4-1-1,9-5-1,-21 19 1,10-6-1,-2 2 1,1 4 0,0 2 0,0 3 0,4 0 0,2 2 0,2-3 0,3-1 0,1 0 0,4 0 1,1-3-1,5-1 1,4-6 0,3 1-1,4-5 0,6-1 0,4-5 0,4-1-1,4-4 1,2-3-2,-2-1 0,2-4 1,-1-1-1,-3-2 1,-6-1-1,-2-3 1,-3-2-1,-5-1 1,-3 0-1,-4 1 1,-4 1-1,-3 0 0,-4 3 0,0 3 0,-5 3 0,2 10-1,-8-15 1,8 15-1,-13-7 0,13 7 0,-16-1 0,7 4 1,9-3-2,-20 10 1,11 0 1,-2 2 0,1 2 1,2 2 1,-1 2 0,6 3-1,3 2 1,7 2 0,4 1 0,6 2 0,8-1-3,5-2-1,9-6-32,1 3-3,-2-12-1,2-7 0</inkml:trace>
</inkml:ink>
</file>

<file path=ppt/ink/ink1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0T17:45:42.926"/>
    </inkml:context>
    <inkml:brush xml:id="br0">
      <inkml:brushProperty name="width" value="0.05292" units="cm"/>
      <inkml:brushProperty name="height" value="0.05292" units="cm"/>
      <inkml:brushProperty name="fitToCurve" value="1"/>
    </inkml:brush>
  </inkml:definitions>
  <inkml:trace contextRef="#ctx0" brushRef="#br0">233 38 4,'0'0'12,"0"0"-2,0 0-1,0 0 1,-6-9-1,6 9 0,0 0-2,0 0 0,0 0-1,0 0-1,0 0-1,0 0-2,0 0 0,0 0-1,0 0 1,0 0-1,0 0 1,0 0-1,0 0 1,0 0-1,0 0 0,0 0 0,0 0 0,0 0 0,0 0-1,0 0 1,0 0-1,-10 2 1,10-2-1,0 0 0,0 0 0,0 0 0,0 0 0,0 0-1,0 0 1,0 0-1,8 13 1,-8-13-1,-1 20 1,1-4 0,0 5 0,0 7 0,-3 9 0,3 4 1,-1 6-1,-1 3 1,2-1-1,-1 2 2,2-1-2,3-3 1,1-7-1,1-5 0,-2-3 1,4-5-1,-3-3 0,2-4 0,-3-6 1,0-1-1,-4-13 1,5 14 0,-5-14 1,0 0 0,0 0 0,0 0-1,0 0-5,0 0-7,-9-14-20,8 5 1,-7-10 0</inkml:trace>
  <inkml:trace contextRef="#ctx0" brushRef="#br0" timeOffset="681">-5 388 6,'0'0'22,"-9"2"-7,9-2-7,0 0 0,9-2-1,10 3 0,-9-3 0,16 2 1,-3-3 1,16 1-2,-4-3 0,6-1 0,3-2-2,5-2-1,2 1-2,0-1 0,-6-2-1,-3 3 0,-12 2 0,-1 2-1,-11 0 1,-5 3 0,-13 2 0,11-1 0,-11 1-1,0 0 1,0 0-4,0 0-3,0 0-10,-9 14-17,9-14 2,-10-6-1</inkml:trace>
  <inkml:trace contextRef="#ctx0" brushRef="#br0" timeOffset="1081">527 46 1,'1'-16'21,"-1"16"1,1-9-13,-1 9 0,-1-11 1,1 11 1,0 0 1,-9-11-2,9 11 0,0 0-2,0 0-1,0 0-4,0 0-2,-1 15-1,5-3-1,-1 3 1,1 5-1,1 8 1,0 5 0,0 8 0,-2 3 1,-1 5-1,-1 1 0,-2-1 0,0 1 1,1-3-1,0-10 0,1-4 1,1-6-1,1-7 2,4-4-1,-7-16 1,10 7-1,3-17 1,4 0 0,1-12-1,3-3 1,2-5-1,-1-3 0,5 0-1,-1 3 0,-10 4 0,-1 3 0,-4 7 0,-2 3-1,-9 13 0,9-5 0,-9 5 0,4 19 1,0-2-1,1 4 0,-1 4 1,3 3 0,2 0 0,1 1 1,4-1-1,1-7-4,7-2-14,3-5-16,-2-15 1,5-2 0</inkml:trace>
  <inkml:trace contextRef="#ctx0" brushRef="#br0" timeOffset="1722">1125 419 9,'2'10'25,"-2"-10"1,5-9-11,4 4-7,-2-5-1,6 1-1,-3-5 0,4 2 0,-3-5 0,3 4-1,-7-2 1,2 4-1,-4-1-2,-1 2 1,-3 0 0,-1 10-2,0-15 1,0 15-1,-6-10-1,6 10 1,-14-3-2,14 3 1,-18 6-1,6 1 0,-1 4 0,0 3 0,-1 3-1,-1 1 2,2 3-1,3 1 0,-1 1 1,3 0-1,4-3 1,4 2 0,3-3-1,7-1 1,4-3 1,6-2-1,6-3 0,6-4-3,8-1-6,-1-3-19,4-6-7,4-1-2,-5-8 1</inkml:trace>
</inkml:ink>
</file>

<file path=ppt/ink/ink1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0T17:45:45.269"/>
    </inkml:context>
    <inkml:brush xml:id="br0">
      <inkml:brushProperty name="width" value="0.05292" units="cm"/>
      <inkml:brushProperty name="height" value="0.05292" units="cm"/>
      <inkml:brushProperty name="fitToCurve" value="1"/>
    </inkml:brush>
  </inkml:definitions>
  <inkml:trace contextRef="#ctx0" brushRef="#br0">237 310 19,'-11'4'26,"11"-4"2,0 0-12,-18 3-9,8-1-2,-5-1 0,2 3 0,-4 0-1,2 4 0,-3 1 0,-1 3-1,-1 1 0,3 2-2,1-1 0,0 0 0,4 1 0,1-3-1,4-2 1,5-1-1,2-9 0,7 14 0,6-7 1,4 0-1,3 0 0,4 3 0,0 1 1,3 0-2,2 2 1,-6 0 0,-4 2 0,-6-2 0,-3 1 0,-4-1 1,-4-1 1,-2-1 0,0-11 1,-18 18 1,3-12 0,1 0 1,-7-2-1,2-1 0,-8-2-1,3 1 0,2-3-2,4 0 0,1 0-2,4-4-4,4 5-5,-1-6-16,10 6-10,8-15-1,-1 1 1</inkml:trace>
  <inkml:trace contextRef="#ctx0" brushRef="#br0" timeOffset="551">362 379 4,'0'0'24,"0"0"-7,0 0-5,0 0-1,5-11 0,-5 11 0,0 0 0,0 0-2,0 0-3,0 0-2,0 0-1,-4 13-2,4-13 0,4 15 0,-1-4-1,-1 5 1,0-1-1,1 6 2,0-2 0,-1 2 0,1 0 0,-2 1 1,1-3-1,3-3 1,-1-2 0,2-4-1,-6-10 0,23 1 0,-8-9 0,7-6 0,-1-4 0,2-4-1,0-3 1,0-2-2,-1 1 1,-6 4 0,-2 3-1,-4 4 1,-4 5-1,-6 10 0,7-11 1,-7 11-2,0 0 1,1 11 0,0-1 0,2 2 0,0 2 1,1 0-1,0 1 1,2 0 0,-1-3 0,1-3 1,6-3-1,2-5 0,3-5 0,3-1 0,2-5 0,2-2 0,2-1 0,0-2 0,-6 0 0,-2 2 0,-4 4 0,-3 2-1,-11 7 0,10-7 0,-10 7 0,0 0-1,6 20 1,-5-3-1,2 3 1,0 1 0,1 4 0,1 2 1,0-1-1,2-2-2,6 0-11,-4-3-20,3-11-4,7-2-1,1-10 0</inkml:trace>
  <inkml:trace contextRef="#ctx0" brushRef="#br0" timeOffset="1492">1159 375 24,'0'0'29,"2"-16"-8,-4 7-2,2 9-5,0-9-2,0 9-3,0 0-3,0 0-3,0 0 0,9 3-2,-9-3-1,17 15 0,-4-2 0,1 3 0,2 2 1,2 4-1,0 3 1,2 1 0,-2 1-1,-4-1 0,1-4 0,-6 0 1,2-3-1,-3-2 1,-2-6-1,-1-2 1,-5-9 1,0 12-1,0-12 2,0 0 0,-10 5 0,1-4 0,-5-4 0,-1 1-1,-4-3 2,5-2-2,-7 0-1,5 0 0,0-1 0,4 1-1,2 1 1,10 6-1,-9-8-1,9 8 1,0 0-1,9-13-1,1 9 1,1-3-3,6 2-1,-1-8-3,10 6-5,-3-10-7,5 0-12,0 0-5,0-5 2</inkml:trace>
  <inkml:trace contextRef="#ctx0" brushRef="#br0" timeOffset="2033">1636 23 14,'0'0'27,"-1"-10"-4,1 10-8,0 0-3,-5-13-4,5 13-1,-2 10-2,3 1-1,-1 2-1,3 5-2,-1 5 1,3 5 0,-2 8 0,3 5 1,-3 2-1,2 4 1,-4 2 0,0 0-1,-2-5 1,2-2-1,-1-8-1,1-7 0,0-9 1,3-9-1,-4-9 0,13-8-2,0-7-2,-2-10-3,8-4-1,-3-10-2,8-2 1,-4-8-1,3 4 2,-3-2 3,-1 2 4,0 4 4,-6 0 2,0 11 2,-7 2-1,3 11 1,-6 0-1,1 8-2,-4 9-2,0 0-1,0 0 0,0 0-2,-4 17 2,3-1-1,1 2 0,2 7 1,-1 6 0,3 4 1,-1 3-1,2 5 1,-1 0 0,2 3 1,-1-1-3,2-4 1,-3-3-2,1-8-1,0-5-4,-5-12-5,0-13-27,11 6 0,-7-16 0,1-6 0</inkml:trace>
  <inkml:trace contextRef="#ctx0" brushRef="#br0" timeOffset="2684">2115 385 24,'14'6'25,"-5"-6"-8,4-5-11,1 3 0,2-7 1,1 4 0,-1-6 0,1 4-1,-2-4 2,0 1-1,-4-2-1,0 2-1,-5 1-2,0 0-1,-4-3 0,-2 12 0,-2-16 0,2 16-1,-11-15 0,11 15 0,-18-8-1,7 6 1,0 4-1,-3 0-1,1 3 1,-3 4-1,1 4 1,-2 3 0,2 0 1,-1 5 0,2 1-1,2 3 1,3 0 0,4 0 0,2-1 1,5-1-1,3-1-1,5-3 1,6-3-1,4-3 0,4-6 0,4-3 0,3-6-1,0-2 1,2-5 0,-1-4 0,-2-3 0,-2-3 0,-5-2 0,-1-1 0,-6 2 0,0 0 0,-6 2 1,-2 3-1,-2 3 0,1 3 0,-7 9-1,6-10 1,-6 10-1,0 0 0,0 0 0,12 8 0,-12-8 0,9 18 0,-3-3 1,1 5-1,2 0 1,1 2 0,-1 1 0,-1 0 0,1-3 0,0-3 0,-2-2 1,-1-6 0,-6-9 0,7 13 1,-7-13 1,0 0 0,0 0 0,-4-13 0,-2 1 0,1-2-1,-2-4 2,-1-3-3,3-3 0,0 1 0,3 1-1,2 0 1,5 5-1,2 0 0,5 4 0,4 1 0,4 3-1,1 2 0,3 3-1,2-3-4,5 10-8,2 1-22,-3-7-2,2 3 1,-2-5 0</inkml:trace>
</inkml:ink>
</file>

<file path=ppt/ink/ink1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0T17:45:49.355"/>
    </inkml:context>
    <inkml:brush xml:id="br0">
      <inkml:brushProperty name="width" value="0.05292" units="cm"/>
      <inkml:brushProperty name="height" value="0.05292" units="cm"/>
      <inkml:brushProperty name="fitToCurve" value="1"/>
    </inkml:brush>
  </inkml:definitions>
  <inkml:trace contextRef="#ctx0" brushRef="#br0">0 270 22,'0'0'16,"0"0"0,0 0-1,0 0 1,0 0-3,0 0-1,0 0-3,0 0-1,0 0-3,0 0-1,4 11-1,0 1-1,-3 3 0,1 6 0,-2 3 0,4 5 0,-2 2 0,6 4 0,-5-5 0,1-3-1,-1-5 1,0-5-2,-1-4-1,-2-13-7,0 0-26,4-14-2,-3-8 1,2-4-1</inkml:trace>
  <inkml:trace contextRef="#ctx0" brushRef="#br0" timeOffset="340">129 0 39,'0'0'32,"3"11"1,-3-11-1,0 0-32,0 0-9,0 0-12,0 0-12,0 0 2,16 9-2</inkml:trace>
  <inkml:trace contextRef="#ctx0" brushRef="#br0" timeOffset="581">547 220 9,'0'0'27,"0"0"2,0 0-14,-9-5-5,9 5-3,-22-3 0,9 5 0,-6-1-2,1 4-1,-4-1-1,1 3 0,-1 0 0,4 3-1,0-1-1,5 1 0,0 0-1,6 0 0,4 0-1,5 1 1,8 0 0,5 1 0,4-1-1,6 2 1,1 0 0,0 1 1,3 0-1,-2 0 0,-6 1 0,-4-2-1,-3 0 1,-7-1 0,-1-1 1,-2 0 1,-4-11 0,-4 16 2,4-16 0,-14 13 0,-2-10 1,3 4 0,-9-4 0,0 3-1,-5-3 0,1 1-1,-3-3-1,3 1-1,1-1-1,-1-1-1,6 1-5,-3-5-12,5 1-18,6 0-3,2-5 2,10 8 0</inkml:trace>
</inkml:ink>
</file>

<file path=ppt/ink/ink1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0T17:45:50.887"/>
    </inkml:context>
    <inkml:brush xml:id="br0">
      <inkml:brushProperty name="width" value="0.05292" units="cm"/>
      <inkml:brushProperty name="height" value="0.05292" units="cm"/>
      <inkml:brushProperty name="fitToCurve" value="1"/>
    </inkml:brush>
  </inkml:definitions>
  <inkml:trace contextRef="#ctx0" brushRef="#br0">49 309 0,'0'0'22,"0"0"-11,0 0-4,0 0 0,0 0 1,-12 3 1,12-3-1,0 0 0,-8 18 0,4-8-1,4 8 0,-4 3-1,7 9 0,1 5-1,0 9-1,-4 2-2,3 1 1,1-2-2,-2 3 1,2-6 0,-5-3-1,-1-9 1,0-6 0,1-7 0,-1-2 0,-3-5 2,5-10-1,0 0 1,0 0-1,-12-11 0,10-3 2,-1-4-3,0-4 2,-1-6-4,0-5 1,1-4-1,2-3 0,1-1 0,3 1-1,2-1-1,0 2 1,8 4 1,1 2-1,3 5 0,0 4 1,3 6-1,0 2 0,3 7 1,0 3-1,-1 6 0,-2 3 1,0 5-1,-3 2 0,-2 4 1,-2 1-1,-5 3 1,0-1 0,-6 0 1,-4 2 0,-5-2 0,-2 1 1,-4-3 0,-2-1 1,-2-3 0,-2-1-1,-3-5 0,2-2-1,4-3-1,0-5-1,6 1-2,-2-6-8,9 0-16,3 0-11,2-4 0,8-2 1</inkml:trace>
  <inkml:trace contextRef="#ctx0" brushRef="#br0" timeOffset="701">452 280 3,'0'0'25,"-12"3"-1,12-3-9,0 0-10,0 0 0,-10-1 0,10 1 2,0 0-2,0 0 1,0 12 0,2-3 0,5 6-2,-2 3-1,4 4-2,-3 3 1,3 1-1,0 1 0,-1-1-1,-2-1 1,-1-4 0,-3-4 0,-1-2 2,-1-5 0,2 0 0,-2-10 2,0 0 1,0 0 0,0 0 1,0 0-1,-7-14 0,4-3-1,2 1-1,-1-6-1,1-2-2,-2-3 0,4 2 0,2 0-1,2 2 0,2 3 0,5 1-1,2 2 0,3 3 0,6 1-1,-2 1 0,7 6-2,-1-3-1,7 9-7,-7-2-12,3 5-13,1 4-1,-3-1 1</inkml:trace>
  <inkml:trace contextRef="#ctx0" brushRef="#br0" timeOffset="1202">885 409 27,'-15'-10'30,"15"10"1,-7-18-12,3 2-12,5 4-4,1-4-1,1 5-1,1-1 0,-4 12 0,12-12-1,-12 12 1,9-1 0,-9 1-1,12 14 0,-6-2 0,-1 2 0,0 4 2,-1 1 0,-1 3 2,-3-2 0,-2 5 1,-6-6 1,0 3 1,-6-7-1,2 1 0,-7-8 0,4 1-2,-5-9-1,3-4-2,1-5-1,-4-4-3,10-1-6,-5-8-17,9-1-12,6-2-1,3-5 1</inkml:trace>
  <inkml:trace contextRef="#ctx0" brushRef="#br0" timeOffset="1632">1173 29 13,'5'-10'25,"-8"1"2,3 9-14,0 0-3,-4-12-2,4 12 0,0 0 0,0 0-1,0 0-1,0 0-3,0 0-1,0 0-1,0 0-1,0 0 0,-7 9 0,7-9 0,-2 11 1,1-1-1,1 1 1,0 4 0,0 7 0,1 4 0,0 3 0,3 5 0,-1 2 1,2 4-1,-1-1 0,0 1 0,1-7 1,0-3-1,-2-7 1,0-2 0,-2-9 1,2 0 1,-3-12 0,0 0-1,0 0 0,15-15 1,-9 1-1,3 0 0,0-3-2,1-1-1,1 0 0,2 3-1,0 4 1,-1 0-1,-1 3 1,-1 3-1,1 3 0,-2 1 0,4 5 0,-1 0 1,-1 5-1,3 3 0,-1 4-1,0-1 2,-1 3-1,1 0 1,-7-2 0,-1 1 0,-4-2 1,-4-1 1,-4-4 0,-5 2 1,-5-5 0,-2-1 0,-5-2 0,-1 0 1,-4-5-2,2 0 1,-3-3-1,3 0-1,0-1 0,1-2-3,3 1-3,-6 2-27,5-4-8,0-2-1,-3-3 1</inkml:trace>
</inkml:ink>
</file>

<file path=ppt/ink/ink1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0T17:45:54.592"/>
    </inkml:context>
    <inkml:brush xml:id="br0">
      <inkml:brushProperty name="width" value="0.05292" units="cm"/>
      <inkml:brushProperty name="height" value="0.05292" units="cm"/>
      <inkml:brushProperty name="fitToCurve" value="1"/>
    </inkml:brush>
  </inkml:definitions>
  <inkml:trace contextRef="#ctx0" brushRef="#br0">122 213 17,'-5'-10'24,"5"10"-5,0 0-3,0 0-4,0 0-4,0 0-3,0 0-2,-3 10 0,3-10-2,0 22 0,2-3 0,-1 5 0,3 7 0,4 9 1,-1 8-1,0 7 1,0 6-1,-2-1 0,0 1 0,0-3 0,-4-4 0,-3-8 0,2-9 0,-4-10 0,4-6 1,-1-9-1,1-12-2,0 0-3,-10 0-7,6-13-10,2-4-10,-9-12 0</inkml:trace>
  <inkml:trace contextRef="#ctx0" brushRef="#br0" timeOffset="341">-1 549 25,'-10'-3'28,"10"3"-5,0 0-5,0 0-6,14-12-4,-2 6-1,10-5-1,6 2-2,8-4 0,6 2-1,3 0-1,4 1-2,0 4-1,-4 1-2,-8 5-5,-8-1-4,-6 4-11,2 3-10,-14-5 1</inkml:trace>
  <inkml:trace contextRef="#ctx0" brushRef="#br0" timeOffset="601">520 490 19,'-13'-3'32,"4"0"0,-3-9 0,0-4-20,18 0-9,-5-2-1,7-3-3,5 1 0,-3 2 0,7 3-1,0 2 2,4 5-2,-9 2 2,2 7-1,1 7 1,-2 1 1,-1 5-1,-3 1 2,-2 5 0,-7-3 2,1 6-1,-7-4 1,-2 0 1,-7-3 0,1 1 0,-12-6 0,4-1-1,-2-4 0,1-3-1,1-3-1,3-5-2,4 0-3,-1-7-7,15 1-16,1-1-10,3-5-2,1 1 2</inkml:trace>
  <inkml:trace contextRef="#ctx0" brushRef="#br0" timeOffset="1002">742 303 30,'14'13'28,"-14"-13"1,0 0-11,7 15-17,-1-6 0,4 4-2,0 2 3,-1 4-1,-2-2 2,3 6 1,-7-6 1,4 1 0,-7-2 0,2-2 1,-5-4-1,3-1 0,0-9 0,0 0-2,0 0 0,0 0-1,0 0 0,-8-19 0,8 5 0,-1-4 0,1-3-3,1-4 1,8 0-1,3-1 1,3 0-1,3 2 1,7 1-1,1 3 0,5 4 1,0 3 0,-5 5-1,0 2 0,-1 7-3,-3-3-9,-1 6-22,6 4-1,-7-4 1,2 4-1</inkml:trace>
  <inkml:trace contextRef="#ctx0" brushRef="#br0" timeOffset="1643">1572 255 3,'0'0'15,"5"-10"-3,-5 10-2,13-5 1,-13 5 0,16 2-1,-4 3-1,2 3 1,3 2-3,2 6-1,-1-1-1,3 6-2,-1 1 0,-1 1-2,1-1 1,-3 3 0,-4-3 0,-3 1 1,-8-1 0,2 0 1,-8-5-1,2 2 1,-9-4 0,3 1-1,-6-5 0,1 0 0,-1-5-1,1-3 1,-2-5 0,-1-3-1,-1-6 1,3 1-1,-2-5 1,6 1-2,0-2-1,5 0 0,2 0 0,3 3 0,4 0-1,5 1-1,1 1 2,2 0-1,4 3-1,-2 1-2,6 7-5,-1-2-13,4 3-13,4 5-1,-2-3 0</inkml:trace>
  <inkml:trace contextRef="#ctx0" brushRef="#br0" timeOffset="2244">2211 370 16,'-2'17'26,"2"-17"0,0 11-14,0-11-6,17 13 0,-1-8-2,1-5-1,5-4 0,0-3 0,2-3-1,-3-5 1,1-1 0,-8-4 0,0 1 1,-10 0 0,-2 2 1,-6-1-2,-2 5 1,-6 1-1,-2 4-1,-3 4-1,-1 3 0,-1 3 0,0 4-1,0 6 0,0 2 0,2 2 1,4 3-1,3 1 1,1 3-1,4 2 1,6 1-2,4 1 2,5 3-1,5 5-1,3 4 1,0 3 0,3 5 0,1 0-1,-2 1 1,-3 0-1,-2-4 1,-6-3 0,-2-4 0,-5-5 0,-3-4 1,-4-7 0,-2-7 2,-8-3-1,-1-6 1,-4-7-1,-3-3 1,-4-10 0,3-1-1,-2-5-1,3 2 0,5-7 0,5-1-2,6-1 1,10-3-1,9 0-1,6-2 0,10 1-1,2-3-2,9 3 0,1-4-2,7 6 0,-4-3 1,0 6-1,-5-1 1,0 3 0,-7 0-3,-2 5-1,-5-1-1,-5 5 1,-5 0 1,-1 5 2,-3 0 2,-10 11 4,12-14 5,-12 14 4,0 0 3,0 0 0,0 0 3,0 0-3,0 0-1,0 0-2,0 0-1,0 0-1,0 0-1,2 12 1,1-1-2,-2 1 0,2 5-2,-2 0 1,3 2-1,2-2 0,1 1 0,-1-3-2,1-3 0,3-3-3,-10-9-4,18 1-15,-6-6-13,-5-9-2,1-1 1</inkml:trace>
  <inkml:trace contextRef="#ctx0" brushRef="#br0" timeOffset="3155">2845 150 34,'0'0'33,"10"15"-2,-10-15-8,0 0-42,0 0-14,0 0 0,0 11-1</inkml:trace>
  <inkml:trace contextRef="#ctx0" brushRef="#br0" timeOffset="3335">2952 310 24,'0'0'32,"0"0"-1,0 0 0,0 0-24,0 0-6,7 10 0,-7-10-2,8 19 2,-3-5-1,1 2 3,3 5-1,1-1 2,2 5-1,-3-5 0,4 1 0,-3-4 0,4 0 0,-3-5-1,1-2-1,-1-4 1,-2-1-1,-9-5 2,16 1 0,-16-1 1,9-9 1,-7-3-1,0-1-1,5-6 1,4-2-2,-1-3-1,3-5 0,1 2-2,3 0 1,2 4-3,1 1 0,-2 6-3,-4-2-3,7 10-4,-7-2-10,2 5-14,3 4-1,-7 0 2</inkml:trace>
  <inkml:trace contextRef="#ctx0" brushRef="#br0" timeOffset="3786">3517 398 21,'21'3'26,"-3"-5"-6,3-3-7,3 1-2,-5-4-3,2 2 1,-9-4-1,4 2 1,-8-5-1,2 5 0,-9-4-3,1 3 1,-6-2-3,0 1 0,-4-1-1,-1 4-1,-5 1-2,-1 0 1,-2 3-1,-1 2 0,0 4 0,-3 3 0,3 6 0,-2 2 0,2 5 2,2 3-1,0 2 0,2 2 1,1-1 0,5 2-1,1-3 1,3-1 0,4-3 0,5-4 1,4-4-1,9-3 0,4-5 0,7-3 0,3-3 0,3-4-1,0-3 1,0-3 1,-2-2-2,-5-2 1,-7 0 0,-2-2-1,-7-1 1,4 1-1,-4 0 1,-2 1-1,-1 4 0,0 1 0,0 2-1,-9 10 1,15-12-1,-15 12 2,0 0-2,0 0 0,0 0 2,0 0-2,0 0 1,9 13 0,-7 0 1,1 5-1,1 0 2,1 3-2,0-1 1,2 1 0,0-3 1,4-3-1,-1-3 0,3-5 0,1-4 0,3-5 0,-1-4 1,2-3-1,0-5 0,1-2 0,1-1 0,-3-1-1,0 2 1,-3 0-1,-2 3 1,-3 3-1,-9 10 0,12-11-1,-12 11 0,0 0 0,0 0 0,3 10 1,-2 4-1,0 2 1,-1 4 0,3 3 0,-2 2 0,2 1-1,3 3-4,-2-2-34,5-11 1,3-4-1,1-11-1</inkml:trace>
  <inkml:trace contextRef="#ctx0" brushRef="#br0" timeOffset="5218">4811 82 0,'15'-2'28,"-15"2"1,0 0-5,0 0-8,5-10-6,-5 10 0,0 0-2,0 0 0,0 13-2,3-1 0,-4 5-2,6 8 0,0 8-2,0 7 1,-2 6 0,2 4-1,-1-1 1,2 1-2,-1-5 2,-1-5-2,-4-10 1,1-5-1,2-8-1,-3-7-2,4-1-6,-4-9-28,0-13 0,0-5-2,-5-9 1</inkml:trace>
  <inkml:trace contextRef="#ctx0" brushRef="#br0" timeOffset="5618">4419 83 4,'0'0'31,"0"0"1,0 0 1,9 2-15,-9-2-7,0 0-2,0 0 0,14-2-1,-14 2-1,16 3-2,-4-4 1,7 3-2,6-4 0,10 1-2,9-2 1,12 1-1,6-4 0,9 3 0,0-3 0,5 0 0,-5-2 0,-3-1 0,-5 2 0,-12-1 0,-11 0-1,-7 1 1,-9 2-1,-8 2 0,-6 0-1,-10 3 0,0 0 0,0 0-1,0 0 1,0 0 0,0 0-1,0 0 1,10 6 0,-10-6 0,0 0 0,0 0-1,0 0 1,0 0-2,0 0-1,0 0-2,3 19-9,-3-19-28,-16 9 1,1-8-1,-5-4 1</inkml:trace>
</inkml:ink>
</file>

<file path=ppt/ink/ink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9T17:50:56.847"/>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0 604 7,'0'0'8,"0"0"-1,0 0 1,0 0-1,0 0 0,0 0 1,0 0 0,0 0 1,0 0-1,0 0 1,0 0-1,0 0-1,6-10-1,-2-1-1,6-5-1,1-4-1,4-4-1,4-6 1,6-1-1,-1-4 0,3-3 0,1 1-1,0 1 1,0 1-1,0 3 0,-8 4 0,-1 2 0,0 3 1,-2 4-1,-5 2 1,2 2 0,-7 3 0,1 2 0,-2 1 0,-6 9 0,10-14-1,-10 14 1,0 0-1,0 0 0,0 0 0,9-7-1,-9 7 1,0 0-1,0 0 0,0 0 0,0 0 0,0 0 0,11-14 0,-11 14 0,8-11 0,-8 11 0,11-12 0,-11 12 0,11-12 0,-11 12 0,9-9 0,-9 9 0,0 0 0,0 0 0,11-11 0,-11 11 0,0 0 0,0 0 0,0 0 0,0 0 0,0 0 0,0 0 0,0 0 0,0 0 0,0 0 0,0 0 0,0 0 0,0 0 0,0 0-1,0 0 1,0 0 0,6 10 0,-6-10-1,4 13 1,-1-2 0,2 2 1,2 4-1,-1 4 0,2 3 0,0 4 0,4 4 0,0 2 0,1 4 0,0 0 0,3 4 0,2-3 0,2 2 0,-4-2 0,3-1 0,0-3 0,-5-1 0,1-3 0,-1-3 0,-1 0 0,-5-4 0,2-1 0,-3-2 0,-1-3 0,-2-2 0,-6-2 0,0-2 1,2-12-1,-3 13 1,3-13 0,0 0 0,-14 3-1,14-3-3,-7-11-2,7 11-9,-9-12-20,-3-5-3,3-1 1</inkml:trace>
  <inkml:trace contextRef="#ctx0" brushRef="#br0" timeOffset="1232">218 395 9,'0'0'14,"-10"-6"0,10 6-1,0 0-2,-14 0-3,14 0 0,0 0-2,0 0 1,-13 1-3,13-1 0,0 0-1,-10 0 1,10 0 0,0 0-1,0 0 0,0 0 0,0 0 0,-9 4-1,9-4 1,0 0 0,0 0-2,0 0 2,0 0-1,0 0 0,16 8 1,-3-6-1,0 2 0,-3-2 1,10 1 0,-4-1-1,2 3 1,3-4-1,0 2 1,0-2-2,0 1 1,0-1 0,1 1-1,-3-1 0,0 0 0,-4 0 1,3 0-2,-3-1 1,-3 2 0,-1-2-1,-1 1 1,-1-1-1,-9 0 1,14 2-1,-14-2 1,0 0-1,0 0 1,0 0 0,0 0-1,0 0 1,0 0-1,0 0 1,0 0-1,13 2 0,-13-2-1,0 0 2,0 0-2,0 0 1,0 0 0,0 0 0,0 0 0,0 0-1,0 0-2,0 0-3,0 0-6,0 0-25,0 0-2,9-14 1,-9 14 0</inkml:trace>
</inkml:ink>
</file>

<file path=ppt/ink/ink1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0T18:05:09.273"/>
    </inkml:context>
    <inkml:brush xml:id="br0">
      <inkml:brushProperty name="width" value="0.05292" units="cm"/>
      <inkml:brushProperty name="height" value="0.05292" units="cm"/>
      <inkml:brushProperty name="fitToCurve" value="1"/>
    </inkml:brush>
  </inkml:definitions>
  <inkml:trace contextRef="#ctx0" brushRef="#br0">186 0 9,'0'0'11,"0"0"1,0 0-1,0 0-1,0 0 0,0 0-3,0 0 0,0 0-2,0 0 1,-10 2-3,10-2-2,0 0 1,-11 4-1,11-4 0,-10 9-1,10-9 1,-17 17-1,7-5 0,-2 3 1,-1 1-1,1 4 0,-2-1 0,1 1 0,1 1 0,0-1 0,2-1 0,0 1 0,3 0 0,1-2 0,2 1 0,2 3 0,1 1 0,2 0 1,2 1-1,2-1 0,1 0 0,1 0 0,2 1 0,-1-5 0,-1 0 0,2 0 0,1-1 0,0-1 0,0-2 1,0 1-1,2-3 0,1 2 0,1-2 1,0-2-1,3 0 0,0-1 1,2 1-1,-1-4 1,2 3-1,-2-6 1,-1 3 0,0-1-1,-4-2 1,-2-2 0,-11-2 0,13 3-1,-13-3 1,0 0 0,0 0 1,0 0-1,0 0 1,0 0 0,0 0 0,0 0-1,0 0-1,11-3-6,-11 3-25,0-10 2,0 10-1</inkml:trace>
  <inkml:trace contextRef="#ctx0" brushRef="#br0" timeOffset="941">280 288 8,'0'0'8,"0"0"-3,0 0 1,0 0 0,0 0-2,0 0-1,0 0 1,0 0-1,0 0-1,0 0-1,0 0 0,0 0 0,0 0 1,0 0-1,8 13 0,-8-13 1,5 18-1,-1-4 1,-1 1 0,2 2-1,0 1 1,0 0 0,0 0-1,-1-5 0,0 1 0,1-3 0,-1-2 0,-4-9 0,4 12 1,-4-12-1,0 0 1,0 0 0,9 9 2,-9-9-2,0 0 1,0 0-1,0 0-5,0 0-9,0 0-14,2-19 0</inkml:trace>
  <inkml:trace contextRef="#ctx0" brushRef="#br0" timeOffset="1572">394 47 4,'0'0'11,"0"0"-2,0 0-2,0 0-1,0 0 0,0 0-2,0 0-1,-3 11 0,3-11-2,0 0 0,2 13 0,-2-13-1,2 16 0,3-4 1,-2 2 0,2 2 0,-2 1 0,2 4 0,-2 2 0,1 3 1,-3 2-1,2 0 0,-2 0 0,1 1 0,0-4 0,2 0 0,1-5 0,1-2-1,2-5 2,-1-1 0,-7-12 1,18 11 1,-8-12 2,2-3-1,1-4-1,-2-3-3,2 0-10,5-2-18,-11-8 1,5 6-2</inkml:trace>
  <inkml:trace contextRef="#ctx0" brushRef="#br0" timeOffset="2133">331 141 17,'11'-5'13,"-2"0"-3,1 1 1,2 1-1,-1 0-2,0 0 0,-1-2 0,1 3-3,0-2-1,0 2-1,-2-1-1,1 1 0,-10 2-1,15-4 0,-15 4 0,17-4-1,-17 4 0,17-8-1,-6 5-9,1 3-19,-7-11 1,7 5 0</inkml:trace>
  <inkml:trace contextRef="#ctx0" brushRef="#br0" timeOffset="2954">743 134 3,'0'0'9,"-16"8"-1,6-3-1,-2 1 0,2 1-2,0 1 0,-2 1-2,1-1-1,0 2 1,1-1-1,2 0 0,8-9-1,-14 13 1,14-13-1,0 0 0,-8 11 0,8-11 0,0 0 0,9 3 0,-9-3-1,18 1 1,-5-1 0,1 0 0,2 0 0,1 1-1,0 1 0,-2 1 0,0 1 0,-3 1 0,-2 1 0,-10-6 0,15 16 0,-15-16 0,9 14 0,-9-14 0,6 15 0,-6-15 1,0 10 1,0-10 0,-5 15 1,5-15 2,-13 14 0,4-7 1,-4 1-1,2-3 1,-5 3-2,5-5 1,-2 1-2,3 2-1,1-3 1,9-3-2,-10 6 0,10-6-3,0 0-4,0 0-16,0 0-8,0 0 0,9-22-1</inkml:trace>
</inkml:ink>
</file>

<file path=ppt/ink/ink1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0T18:05:13.208"/>
    </inkml:context>
    <inkml:brush xml:id="br0">
      <inkml:brushProperty name="width" value="0.05292" units="cm"/>
      <inkml:brushProperty name="height" value="0.05292" units="cm"/>
      <inkml:brushProperty name="fitToCurve" value="1"/>
    </inkml:brush>
  </inkml:definitions>
  <inkml:trace contextRef="#ctx0" brushRef="#br0">0 1526 12,'10'-9'14,"-10"9"0,0 0-2,0 0-1,13-4-4,-13 4-1,14-1-2,-14 1-1,18-1 0,-8 2-2,4 1 0,-2 2 0,2 2-1,-2 0 0,1 1 1,-2 4-1,-1-1 1,1 2-1,-3 0 0,-2 0 1,-1 0-1,-1-1 0,-2 1 1,0-1 0,-5 1 0,-1 1 0,-1-2 0,-1 0 0,-2 1 0,-2-2 0,0 1 0,0-2 0,-1-3 0,1-1 1,10-5 0,-18 6 0,18-6 0,-12-3-1,12 3 0,-7-11 0,7 11-1,1-21-1,3 7-1,2-1 0,0-1-1,5 1-1,-3-2-2,3 2-13,3 5-9,-9-5 1</inkml:trace>
  <inkml:trace contextRef="#ctx0" brushRef="#br0" timeOffset="651">169 1237 2,'9'15'4,"-4"-6"-1,3 4 1,-3-1-1,3 6 0,0-2 0,3 4 0,-3-1 0,2 2-1,-1 0 0,-2-2-1,0-2 0,-1-3 1,-1-2-1,-5-12 1,8 17 0,-8-17 1,9 2 0,-9-2 1,12-8 0,-12 8 0,18-16 0,-7 5 0,1-1 0,-2 1 0,-1 0-2,2 2 0,-11 9 1,16-9-2,-16 9 2,16-3-2,-16 3-1,15 4-1,-15-4 1,16 9-1,-16-9 1,14 14-2,-14-14 2,13 19 0,-7-6 0,-1-2 0,-2 0 2,-1 1-1,-1 0 1,-2 0 1,-1 1 1,2-13 1,-14 19 0,2-12 1,1 2 0,-3-4-1,2 0-1,-4-4 0,4-3-2,0 1-2,-1-4-3,4 2-6,9 3-17,-14-14-6,14 14 0</inkml:trace>
  <inkml:trace contextRef="#ctx0" brushRef="#br0" timeOffset="1553">749 1243 5,'-13'-4'10,"13"4"0,-14 2-2,5 0-3,-1 1 0,0 2-1,-1 2 0,1 2-1,-1 0 0,1 0-1,-1 1 0,3-1 0,-1 0 0,9-9-1,-12 13 0,12-13 0,0 0 0,-3 10 0,3-10 1,0 0-1,12 4 0,-12-4 0,18 1 0,-5 0 0,1 0 0,2 0-1,-2 2 0,2 2-1,-4 1 1,0 1 0,-3 2-1,-2 1 1,-3 1 0,-1-1-1,-2 0 2,0 0 0,-2-1 0,1-9 2,-8 15 2,8-15 0,-22 14 0,10-6 0,-5-4 0,0 4 0,-1-4-2,1 0 0,1-1-2,4-3-2,12 0-5,-14-8-7,9-5-18,11 3 2,-1-10 0</inkml:trace>
  <inkml:trace contextRef="#ctx0" brushRef="#br0" timeOffset="2173">846 1339 3,'2'-9'9,"-1"-4"-1,3 1 1,-1-1-1,4 0-3,0 1 0,2 1 0,0 3-1,2 1 0,-2 3-2,0 2 0,2 2-1,-2 2-1,-9-2 1,15 9-1,-15-9 0,13 13 0,-13-13 1,10 19 0,-8-9 0,-1 0 1,-2 1 1,-2-1 0,-2 3 2,-2-2 1,0 1-1,-6-3 1,2 1 0,-5-4 0,5 2-1,-5-4-1,4-1 0,-2-3-3,2-3-3,12 3-8,-12-9-16,6-5-6,10 1 2</inkml:trace>
  <inkml:trace contextRef="#ctx0" brushRef="#br0" timeOffset="2774">1003 903 2,'0'0'7,"7"16"-2,-1-2 1,0 1 1,-1 3 0,2 2-1,-2 5 1,2 2-2,-3 1 0,2 0 0,-3 2-1,0-2-1,1 1 0,0-3-2,2-2 1,-1-4-1,0-2 0,-2-5 0,2-1-1,-5-12-5,13 16-19,-13-16 0,7-9 0</inkml:trace>
  <inkml:trace contextRef="#ctx0" brushRef="#br0" timeOffset="3155">1158 1058 16,'0'0'3,"0"0"0,7 13 0,-6-3 1,3 2 0,0 2 1,0 3 0,2 1 0,1-2 0,1 1-1,-1-4 0,2-2-1,-9-11 0,17 13 0,-8-13 1,0-4-1,-9 4 1,18-15 0,-10 6-1,0-2 0,-1-2-1,0 0 0,-3 0-2,1 4 1,-2-3-1,0 2 1,-1 0 0,-2 10 0,3-17 1,-3 17 0,1-15 1,-1 15 0,0-15-1,0 15 0,-4-13-2,4 13-2,-7-9-6,7 9-12,-13-11-9,13 11 0</inkml:trace>
  <inkml:trace contextRef="#ctx0" brushRef="#br0" timeOffset="3756">1391 752 12,'8'16'9,"0"6"-1,0 2 0,2 3-2,0 3 0,2 1-2,-2 2-1,0-1 0,0-1-1,-3-3 0,-1-2 0,-2-6 0,0-2 0,-2-6 0,-1 0-1,-1-12 1,2 10-2,-2-10-13,0 0-11,0-14 0</inkml:trace>
  <inkml:trace contextRef="#ctx0" brushRef="#br0" timeOffset="4066">1261 970 0,'31'-10'23,"-14"-3"1,8 3-17,4-2-1,2 0 2,2-1-1,-3-1 0,1 3 0,-4-2-1,-3 4-1,-5-1-1,-3 4-1,-3 0-3,-13 6-7,13-9-22,-13 9 0,0 0 0</inkml:trace>
  <inkml:trace contextRef="#ctx0" brushRef="#br0" timeOffset="4377">1722 913 14,'19'-8'7,"0"-3"-2,1-1 1,-3-1 2,-3-2-1,-2 3 1,-4-1-1,-8 13 1,11-16-1,-11 16-2,-2-13-1,2 13-3,-10-3-1,1 3-1,-4 3 0,-1-1-2,0 4 2,-4 2 1,1 0-1,2 1 2,0 3-1,3-1 0,1 1 1,1 0 0,1 0 1,3 1-1,0-1 0,0 4 0,2-2 0,2 2 1,0-2-1,3 2 0,0-3 1,2 1-1,0-2 1,4 0 0,-7-12 0,15 16 0,-1-12 0,2 0 0,5-4-1,2-2 1,1-3-2,1-5-3,2-6-22,5 6-3,-10-13-1</inkml:trace>
  <inkml:trace contextRef="#ctx0" brushRef="#br0" timeOffset="5218">2025 709 14,'0'0'13,"0"0"-2,0 0-2,0 0-1,-2 11-3,2-11-1,2 9-2,-2-9 1,9 20 0,-3-9 0,3 5 1,0 0-1,2 2 0,-1-3 0,4 2-2,-4-4 0,-1 0 1,0-3-1,-2-1 1,-7-9-1,11 9 1,-11-9 1,0 0 1,0 0 0,11-3 0,-11 3 0,3-14-1,-2 3 1,1-3-1,-1-3-1,1-2-1,0 0 0,1 1 0,0-2-1,0 0 0,2 1 1,0 2-1,-1 1-1,0 0 0,0 4-3,-3-2-8,-3 2-20,2 12 1,-1-15-1</inkml:trace>
  <inkml:trace contextRef="#ctx0" brushRef="#br0" timeOffset="5759">2265 618 5,'0'0'18,"11"-5"-14,-11 5-1,0 0 1,12-3 1,-12 3 0,10-2 0,-10 2 1,15-2-1,-6 3 0,2 0-3,1 2 0,2 1-1,1 1 0,0 2 0,0 2-1,-1 1 0,1 3 0,-2-1 1,-2 3-1,-2-1 0,-3 2 1,0-1-1,-2 0 1,-1-2 0,-3-2 1,-3 2 0,3-13 1,-10 17 2,1-11 0,-3 0 0,-2-4 0,-2 1-1,-2-1 1,1-1-2,0-2 0,1 1-1,3-1 0,2-1-1,11 2 0,-13-3 0,13 3 0,0 0-1,0 0 0,5-16-1,7 7-1,3-3-1,4-1 0,1-4-4,7-1-6,-1 0-10,-3-6-7,4 7 1</inkml:trace>
  <inkml:trace contextRef="#ctx0" brushRef="#br0" timeOffset="6470">2504 229 4,'0'0'7,"1"16"1,-1-6-1,2 2 0,1 2 0,-1 3-2,3 4 0,-1 1-2,1 4 1,-1 4-2,2 4 0,0-2 0,2 1 0,-1 0-1,1 0 1,-1-3-1,3-2 0,-2-6 0,-1-3 0,0-2 1,0-2-1,-1-4-1,-6-11 0,7 14-6,-7-14-17,0 0-2</inkml:trace>
  <inkml:trace contextRef="#ctx0" brushRef="#br0" timeOffset="6850">2708 451 2,'0'0'18,"0"0"-15,0 0 0,-3 9 1,3-9 2,0 13 0,-1-3 1,5 1 0,-4 2 0,7 1 0,-4 3-2,8-2-1,-4-1-1,7 0 1,-1-4-2,1-1 1,1-4-1,-1-2 0,-1-4 1,2-1 0,-4-4 0,1-2-1,-4-4 1,0-2 0,-2-4-1,-3-2 0,-1-2-1,-3-1 1,-2 1-1,1 2 0,-2 2-1,0 4 1,1 3-1,3 11-1,-4-12 0,4 12-1,0 0-2,0 0-2,0 0-8,0 0-17,0 0 2,0 0-1</inkml:trace>
  <inkml:trace contextRef="#ctx0" brushRef="#br0" timeOffset="7451">3130 341 12,'15'-7'10,"0"-3"1,-3 2-1,-3-1-1,-9 9-1,15-13-2,-15 13-1,6-9 0,-6 9 0,0 0 0,0 0-1,-7-10-1,7 10 0,0 0-1,-16 0-1,16 0 1,-16 7-1,5-1-1,1 1 0,-2 2 0,-2 1 0,-1 0 0,0 1 0,2 2 0,-1 0 0,1 2 1,-1-2 0,3 1 0,1 1 0,4-1 1,-1-2-1,4 1 1,1 0 1,5-3-1,1 0 0,-4-10 1,19 13-1,-2-10 0,1-3 0,3-1 0,4-6-2,3-1 0,2-2-7,-3 1-18,-1-11-6,3 4-1,-9-4 1</inkml:trace>
  <inkml:trace contextRef="#ctx0" brushRef="#br0" timeOffset="9504">3086 372 2,'0'0'4,"0"0"0,0 0-2,0 0 0,0 0-1,0 0 0,0 0-2,0 0 1,0 0 0,0 0 0,0 0 0,0 0 0,0 0 0,0 0 0,0 0 1,0 0 0,0 0-1,0 0 1,11 10 0,-11-10 0,0 0 0,0 0 0,9 5 0,-9-5 0,0 0 0,0 0 0,0 0 0,9 3 0,-9-3 0,0 0-1,0 0 1,0 0 0,0 0-1,0 0 1,10 5 0,-10-5 0,0 0-1,0 0 1,10 2 0,-10-2-1,0 0 1,0 0 0,10 1 0,-10-1 0,0 0 1,0 0-1,0 0 1,10-1-1,-10 1 0,0 0 0,0 0 0,0 0-1,0 0 0,0 0 1,0 0-1,11-2 0,-11 2 1,0 0-1,0 0 1,10-5-1,-10 5 1,0 0 0,10-6 0,-10 6 1,0 0-1,12-9 0,-12 9 0,0 0 0,0 0 0,10-11 0,-10 11 0,0 0 0,0 0 0,0 0 0,4-11 0,-4 11 0,0 0-1,0 0 1,0-10-1,0 10 0,0 0 1,0 0-1,0 0 0,-1-10 0,1 10 0,0 0 0,0 0-1,0 0 1,-9-8-1,9 8-1,0 0 0,-9-5-1,9 5-1,0 0-6,-14-1-12,14 1-1</inkml:trace>
  <inkml:trace contextRef="#ctx0" brushRef="#br0" timeOffset="11066">3165 0 5,'0'0'8,"9"1"-2,-9-1-1,14 2-2,-5-1 1,0 3-1,1-1 0,2 1-1,0 1 0,1 1 0,1 1-1,3 2 0,-2 0 0,3 1 0,0 2 0,1 0 0,1 1 0,0 2 0,1 2-1,-3-1 1,1 1-1,-1 1 1,-1 1-1,0 0 0,-3 1 1,0 0-1,-2-2 0,0 2 1,-4 2 0,0-4 0,-4 2 1,-1 0-1,-2-2 1,-1-1 0,-2 2 1,-2 1-1,2-4 1,-4 2 0,1 3-1,-1-3 1,-1 3-1,0 0 2,1-4-1,-1-2 0,-1 2 0,-1-3 1,1-2-1,-3-1 0,1 0 1,-1-3-1,1 1 0,-1 0 0,2-1 0,-1-3-1,10-5 1,-12 7 0,12-7-1,0 0 1,0 0-1,0 0-1,0 0-1,0 0-2,0 0-6,-6-11-22,6 11-3,3-13 1</inkml:trace>
</inkml:ink>
</file>

<file path=ppt/ink/ink1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0T18:05:29.332"/>
    </inkml:context>
    <inkml:brush xml:id="br0">
      <inkml:brushProperty name="width" value="0.05292" units="cm"/>
      <inkml:brushProperty name="height" value="0.05292" units="cm"/>
      <inkml:brushProperty name="fitToCurve" value="1"/>
    </inkml:brush>
  </inkml:definitions>
  <inkml:trace contextRef="#ctx0" brushRef="#br0">500 55 4,'-10'-1'5,"10"1"-1,-9 0-2,9 0 0,-13 3-2,13-3 0,-16 3 1,16-3-1,-18 3 1,7-1-1,-1-2 1,-2 3 0,1-3 1,0 2-1,-4-1 1,-2 0 0,2-1-1,0 2 1,-1-1-1,3 0 1,-2 7 0,3-6 0,1 4 0,3-4 0,-1 4 1,11-6-1,-15 10 0,15-10 0,-13 2 1,13-2-1,-9 1-1,9-1 1,0 0-1,0 0-1,0 0 1,0 0-1,-9 2 0,9-2 0,0 0 1,0 0-1,0 0 0,0 0 0,0 0 1,0 0-1,0 0 0,-10 4 0,10-4 0,0 0 0,-10 4-1,10-4 1,-13 4 0,13-4 0,-17 10 0,7-5 0,0-1 0,-2 3 0,3-4 0,-1 4 0,10-7 0,-16 5 0,16-5 1,-11 3-1,11-3 1,0 0 0,-10 1 0,10-1 0,0 0 0,0 0 0,0 0 0,0 0 0,0 0 0,0 0-1,0 0 1,0 0 0,0 0-1,0 0 1,0 0-1,0 0 1,0 0-1,0 0 1,0 0-1,0 0 0,0 0 0,0 0 1,0 0-1,0 0 2,0 0 0,0 0 2,0 0 0,0 0 0,0 0 0,-1-15-1,7 3 0,4 1-1,-1-4 0,5-1-2,-1 0-1,3-2 1,-1 2-1,1 3 1,-2 3-1,-2 1 1,-2 1 0,-10 8-1,14-10 1,-14 10-1,0 0 0,0 0 0,9-5 0,-9 5 0,0 0 0,0 0 0,0 0 0,0 0 0,0 0 0,10 1 1,-10-1-1,0 0-1,0 0 0,0 0-2,0 0 0,0 0 0,0 10 0,0-10 0,0 0 0,-12 8 1,12-8 0,-12 11 2,12-11 0,-17 14 0,8-9 0,-2 5 1,0 1-1,-2-1 1,1 4-1,-2-1 1,1 1 0,0-1 0,1 1 0,2-3-1,0-2 1,4 0-1,6-9 1,-9 7-1,9-7 1,0 0-1,0 0 0,0 0 1,-2 11-1,2-11 1,0 0 0,0 0 0,11 12 0,-11-12 0,9 12 0,-9-12 0,12 13 0,-12-13 1,15 15-1,-15-15 1,18 11-1,-18-11 1,17 9 0,-8-5-1,-9-4 1,13 4-1,-13-4 1,9 3-1,-9-3 0,0 0 0,0 0 1,0 0-1,10 5 0,-10-5 0,0 0 0,0 0 0,0 0 0,14 8 0,-14-8-4,15 10-10,-15-10-7</inkml:trace>
</inkml:ink>
</file>

<file path=ppt/ink/ink1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21:51.54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4141 14675 66,'-48'3'15,"-12"-8"-6,-5-11-6,-12 3-19,-4 4 5,-14-6 6,-11 1 5,-10 1 4,-16-3 7,-4 7 8,-17-1 1,0 7-2,-15 0-6,-4 7-5,-7 1-4,-4 3-2,-2 4-1,-2 2 0,5 2 1,3-1-1,10 2 0,8-1 1,13 3-1,14-5-1,19 1 1,18-5-1,17 0-1,14-5-6,23 3-6,12-5-12,15-3 0,16 0 1,-2-13-1</inkml:trace>
  <inkml:trace contextRef="#ctx0" brushRef="#br0" timeOffset="411">130 14718 53,'-16'11'19,"16"-11"1,0 0-1,0 0-17,0 0-1,27-21 1,0 8 2,9-9-1,13-3 1,10-6-1,14-1 1,8-4-3,8-3-1,6 2 0,-1 1 0,-5 4 1,-9 5 1,-17 3 2,-9 9 0,-19 1 0,-7 11 1,-17 4-2,-10 9-3,-11 6-5,-14 0-5,-4 12-3,-16-5-2,-5 11 0,-16-6 1,-4 4 2,-11-5 6,0-3 4,-3 0 4,1-8 3,5 2 2,1-6 1,7 1-2,5-4-1,11 0-1,6 0 0,8-1 0,7 2 0,12 2 0,5-3 2,14 7-1,6-3 1,11 7-2,7-4 1,12 7 1,4-5-2,10 7 2,3-1-2,9 2 1,2 1-3,5 0 1,-1 0-2,0 2 0,-4-4-1,-4-1 1,-8-2-1,-7-4 1,-11-4 0,-7-2 0,-9-2 0,-4-5 1,-13-5-1,9 6 0,-9-6 1,0 0-1,0 0 0,0 0 0,0 0 0,0 0-1,0 0 0,0 0 0,0 0-1,0 0 0,0 0-3,0 0-10,13-5-17,-7-9 1,2-7-2,-7-16 0</inkml:trace>
  <inkml:trace contextRef="#ctx0" brushRef="#br0" timeOffset="49672">8901 3182 9,'0'0'6,"0"0"1,-9-1-1,9 1-1,0 0-1,0 0-1,0 0 0,0 0-1,0 0 0,0 0-1,0 0 0,0 0 0,0 0 1,0 0-1,0 0 2,17-3-1,-8 2 0,5 1 0,3 1 0,5 0 0,0 1 0,4 0-1,4 2 0,3-2 0,1 1-1,6-1 1,2 0 1,4-2 0,5-1 0,6 1 1,1-3 1,4 2-1,1-1-1,4 2 1,0-1-1,3 2-1,1 1 0,1-2 0,0 1-1,4-2 0,-1 1 1,0-1 0,1-2 0,1 1 1,0-2 0,2 3 0,1-1 0,0 4 0,0 0 0,1 1 0,0 1-1,1 1 0,-3 1 1,-2-2-1,0-1 1,0 1 0,-2-3 1,2 2-1,-6-2 0,4 2 0,1-1-1,0 2 0,1-1 0,2 2 0,1 0-1,4-1 1,2-2 0,2 1-1,0-1 1,4 0-1,5-1 1,3 1 0,4-2-1,4 1 1,4 0 0,5-1 0,9-1-1,-1 1 1,3 0 0,1-1 0,0 1-1,2 1 0,0 0 0,-3 2 0,-5 0 0,-1-1 1,-4 0-1,-3 0-1,-9-1 1,-5-1 1,-10 0-1,-8-2 1,-10 1-1,-3 1 0,-11 1 0,-6 1 1,-2 0-1,-10 2-1,0-1 1,-5 1 0,-3-1-1,-3-2 1,-7 0 0,-2-1 0,-7 0 0,-4 0 1,-10 0-1,12-2 1,-12 2-1,0 0 0,0 0 1,0 0-1,0 0 0,0 0 1,4-12-1,-4 12 0,1-14 1,0 5-1,-1-2 1,-1-1-1,-1-2 0,0-3 0,0-2 0,2-5 0,-1-3 0,3-5-1,2-4 1,3-7 0,3-3 0,-3-5 0,2-4-1,-4-7 2,5-6-2,-1-3 1,1-5-1,-5 0 0,2-3-1,2 2 1,-4 0-1,9 5 1,-9 5 0,4 3 0,3 7 1,-8 4 0,-6 6 0,3 6 0,-2 5 0,-4 7 0,-5 4 0,-1 4 0,-6 5-1,10 2 1,2 3 0,-6 1 0,1 0 0,-1 3 0,11 7-1,-16-10 1,4 6 0,0-1-1,-4 2 1,2 1 0,-2-1 0,-1-1 0,-6-1 0,-7 0 0,-4-1 0,-9 2 0,-5-1-1,-10 1 1,-8 1-1,-14 1 1,-6 0 0,-12-1-1,-7 1 1,-10-2-1,-9 0 1,-12 0 0,-11 0 0,-4 0 0,-10 2 0,-4 0 0,-5 0-1,-7 1 1,-3 1 0,-1-1-1,-1 2 1,-5-1 0,0-1-1,-5 1 1,-4 1 0,-2 0 0,-2 2-1,-2 2 1,0 2 0,5 0 0,6 4 0,6 0 0,7 1 0,11 0 0,9-2 0,13 1 0,9-3 1,8 0-1,10-2 0,10 1 0,12-3 0,10 0 0,11 1 0,9-1 0,8 1 0,13 1 0,6-1 1,7 0-1,4 0 0,4 0 0,1-1 0,4 1 0,3-2 0,1 0 0,4-1 0,11-2 0,-14 5 0,14-5 0,0 0 0,0 0 0,0 0 0,0 0 0,0 0 0,0 0 0,-1 9 0,1-9 0,8 13-1,-2-4 1,1 4 0,0 5 1,1 2-1,-3 2 0,0 4 0,-2 3 0,-2 6 0,-4 3 0,-2 4 0,-2 3 0,-1 6 0,0 2 0,1 4 0,2 2 0,2 2 0,3 0-1,4 0 1,-1-2 0,3-1 0,1-5 0,0 1 1,0-2-2,-1-7 2,-1-3-1,0-7 1,-1-4-1,-1-7 0,0-3 0,-2-8 1,-1-13 0,3 13 0,-3-13 0,0 0 1,0 0-1,0 0 0,0 0-3,0 0-9,0 0-11,15 6-3,-15-6 1,6-15-1</inkml:trace>
  <inkml:trace contextRef="#ctx0" brushRef="#br0" timeOffset="52486">9876 5067 10,'0'0'10,"11"-1"1,-11 1-7,0 0-3,0 0-1,8 16 1,-8-16 1,-2 13 1,2-13 1,-7 13 0,7-13 1,0 0-1,-9 12 1,9-12-1,0 0-1,0 0-1,0 0 0,0 0-1,0 0-1,0 0 0,0 0 0,-11-5 0,11 5 0,0 0 0,-12-14-1,12 14 1,-7-9 0,7 9 0,0 0 0,-5-10 1,5 10-1,0 0 1,0 0 0,0 0-1,0 0 0,0 0 1,0 0-1,0 0 0,6 13 0,-2-2 1,0 4 0,-1 3 1,2 8 3,-4 2-2,-1 8 2,-5 3 1,-5 9 0,-6 3 1,0 11-1,-8 4-1,0 10 0,-5 4-2,-1 6 0,-2 1-1,1 0 0,-3 0-2,0-3 1,-1-8 0,-1-5 0,-1-8 0,4-3 0,-1-3 0,4-2 1,2-3-1,4-3 0,3 0-1,5-2 1,2-1-1,4-3 0,2-7 0,2-6 0,2-6 0,0-5-1,2-5-1,2-14-6,0 0-15,2-23-1,7-10-1,-1-18 1</inkml:trace>
  <inkml:trace contextRef="#ctx0" brushRef="#br0" timeOffset="53497">9659 4921 1,'0'0'6,"0"0"-5,0 0-2,0 0 1,-8 13 2,8-13 2,-7 15 2,1-3 1,1 2-1,-2 3-1,-2 3 1,0 2-2,-1 3 0,-3 3-1,-1 4 0,-2 4 1,-2 4 0,-3 5 1,-1 3 0,-2 7 0,-6 3 1,-2 4-1,-7-1 0,3 3 1,-6-4-1,-1 4 0,-7-6 0,2 0 1,-1-5-1,2 2-1,-1-1 0,0 0-2,0-1 0,2 3 0,1-1-1,2 0-1,3-6 1,4-1 0,2-9 0,7-4 1,2-7 0,8-7 0,2-8 0,7-3 0,8-10-1,-10 8-2,10-8-2,0 0-2,0 0-9,12-21-10,7-3 0,2-11-1,12-13 0</inkml:trace>
  <inkml:trace contextRef="#ctx0" brushRef="#br0" timeOffset="54398">9615 4975 14,'-8'11'13,"-6"-2"-1,1 4 0,-6 4-8,-4 3-4,-5 5 0,-6 4 2,-5 3 1,-8 2 0,-4 3 2,-6-3 0,-3 2 1,-6-1 0,-4 0 0,-5 0-1,-5 3-1,-2-2-1,-2 2-1,-3 2 0,-1 4-2,0 1 1,-2 4 0,4-4 0,2 1 1,4-3 0,6-3 2,1-7 0,10-2 0,5-11 1,10 1 0,5-7-2,9-2 0,7-5-1,5-1-3,12 1-3,10-7-8,0 0-10,9-15-3,19-9 2,11-14-1</inkml:trace>
  <inkml:trace contextRef="#ctx0" brushRef="#br0" timeOffset="55240">10260 4373 4,'0'0'11,"-7"10"0,7-10 0,0 0-8,0 0-1,6-11 1,4-3 1,7-7 2,8-13-1,12-11 1,9-12-1,14-13 0,13-10-1,6-4 1,6-5-2,2 0 0,-4 3 1,-2 9-1,-9 4 1,-7 12-1,-13 7 1,-7 10-1,-9 6-1,-6 10 0,-10 6 1,-4 7 0,-7 4-1,-9 11 0,10-11-1,-10 11 1,0 0-1,0 0-1,0 0 0,0 0-2,0 0-2,0 0-1,0 0-1,-16-8 0,16 8-1,-23-10 1,8 5 0,-8-3 0,-4 0 3,1-2 2,-1 1 0,-3 1 1,-1 1 0,-2 3 1,-2 4-1,-1 4 0,2 5 0,-3 1 1,1 2-1,1 4 1,8-3-1,3 0 1,6-4 0,7-2 3,11-7-1,10 3 0,15-9 0,11-2-1,12-5 1,11-3-1,6-4 0,5-2 0,1-3 0,-3 3 0,-11 1 1,-8 5 0,-15 2 1,-7 4-1,-10 4-1,-4 5 1,-13 1-2,0 0 0,6 13-1,-6-3 0,1 0 0,-1 3 0,-1 4 1,0 2 0,-1 2-1,2 5 1,1 1 0,3 4 0,-2 1-1,2 1 1,1-2 0,2 0-1,-1-1 1,1-1-1,-1-4 1,-2 0 0,0-5 0,1 1 0,-3-2 1,-1-2-1,-1-4 0,1-3 1,-1-10 0,-1 12 0,1-12 1,0 0-1,0 0 0,0 0 0,0 0-1,0 0-4,0 0-21,0 0-1,12-17-3,-10-7 0</inkml:trace>
  <inkml:trace contextRef="#ctx0" brushRef="#br0" timeOffset="57092">14747 2971 11,'0'0'9,"19"5"1,-4-5-1,12 2-1,5 0-3,12 1 0,9 2-1,5-1 1,8 1 0,-2-1 0,4 0 0,-11-1 0,-4 1-1,-14-2-2,-3 0 1,-12-2 0,-6 3 0,-18-3-1,0 0 1,0 0-1,-24-11 1,-3 6 0,-10 1-1,-11-2 0,-6 1-1,-5 0 1,-5 3-1,-2 2 1,-1 1-1,5 1 0,2 2 0,9-1 1,4 0-1,6-1 1,8 0-1,8-1 1,7 0 0,5-1 0,13 0 0,0 0-1,0 0 0,22-6 0,10 3 0,10 0-1,9 0 0,9 1 0,6 1 0,3 1 1,-2 1-1,-7 0 0,-8 1 1,-9 2-1,-8-1 0,-9-1 0,-5 1 0,-9-2 0,-2 1 1,-10-2 0,0 0-1,-15-2 1,-8-1 0,-12-1 0,-11-2-1,-10 2 0,-10 1 1,-1 0-1,-5 2 1,9 1-1,4 2 0,12 1 0,11 0 1,11 0-1,14 1-1,11-4 1,29 2 0,10-3-1,17-1 2,9-3-1,10 0 0,8-3 1,0 0-1,-10-1 0,-9 1 1,-13 1-1,-14 1 0,-11 1 0,-13 4 0,-13 1-1,-11 5 1,-12 0 1,-9 1-1,-13-1 0,-7 1 0,-11-1 0,-8-1 0,-1-2 1,7-1-1,2 0 1,9-2-1,11 2 0,9-1 0,16 1 0,18-1-1,12 2 1,13-2-1,19 0 1,6 0 0,15-1 0,7 0 1,1 0-1,3 0 0,-10 1 0,-5 0 0,-10 3-1,-8-1-2,-13 5-5,-18-1-16,-12-6-1,-29 9-1,-11-16 0</inkml:trace>
  <inkml:trace contextRef="#ctx0" brushRef="#br0" timeOffset="105181">10141 1703 6,'-11'-13'7,"1"-1"-6,3 0 0,0-3-1,3 1 0,2-2 0,1 0 0,0-1 1,0-1 0,1 0 0,-2 0 2,1-2 0,-2-1 2,-2-1 1,1 1 1,0-1 0,1 3 1,1 1-1,2 2-1,-1 3 0,2 4 0,0 2-1,-1 9-2,1-10 0,-1 10 0,0 0-2,0 0 1,0 0-2,0 0 0,0 0 0,-4 14 0,3-2 0,0 3 0,1 5 1,1 5 0,-1 6 1,0 6 1,0 4-1,-1 8 0,-2 3 1,-2 7-1,-5 6 1,-1 6-2,-4 2 1,0 6 0,-4 1-1,3 0 0,-1 2 0,5-3 0,1-3 0,1-3-1,3-3 1,2-6 0,-1-4-1,1-4 2,-1-6-1,-2-2-1,-1-7 1,1-4 0,-2-4 0,3-6-1,1-4 1,0-4-1,2-6 0,3-2 0,1-11 0,6 11 0,-6-11 0,14 3 1,-14-3-1,17 2 0,-17-2 1,14-1-1,-14 1-1,14 1 1,-14-1-1,0 0 1,14 2 0,-14-2-1,21 3 1,-5-2 0,6 0 0,4 0 0,6-1 0,4 1-1,6-2 2,4 1-1,2-1 0,2 1 0,3-1 0,2 1 0,3-1 0,3 0 0,5-1 0,5 0 0,4 0 0,5 0 0,4 2 0,3 1 0,2 1 0,3 1 0,2 2 0,0 1 0,0 1 1,2-1-1,1-1 0,3 1 0,5-2 0,0 2 0,-1-2 0,3 1 0,-1-1 0,-1 1 0,-3 0 0,-1 1 0,-2-2-1,-2 0 2,3-1-1,1 1 0,1-1 1,6 0-1,1 1 0,3 1 0,-3-1 1,2 0 0,-9 1-1,-5-1 0,-7 0 0,-11-1 1,-9 2-1,-10-3 0,-6 0 0,-11-1 0,-3-1 0,-9-1-1,-6 1 1,-5-2 1,-6 0-1,-5 1 0,-9 1 1,0 0-1,0 0 1,0 0-1,0 0 0,0 0 0,-14-4 0,14 4 0,-16-1 0,16 1 0,-14-1 0,14 1 1,-9-4-1,9 4 0,0 0 1,0 0-1,-4-10 1,4 10-1,-6-10 0,6 10 0,-12-14 1,3 5-1,-3-3 0,0 0 0,-3-2 0,1-4 0,2-2 1,-1-6-1,4-5 0,3-5 0,2-6 0,1-6 0,2-7 0,4-3 1,-5-7-1,5-1 0,-3-3 1,2-3 0,2-4 0,2-2-1,2 1 0,4-1 1,-1 1-1,0 3 0,0 3 0,-3 8 0,-3 4 0,-3 0 1,-3 9-1,-2 6 0,-2 4 0,0 4 1,-2 4-1,3 5 0,-1 4 0,1 9 0,1 2 0,3 12 0,-8-14 0,8 14 0,0 0 0,0 0 0,0 0-1,0 0 1,0 0 0,0 0 0,0 0 0,0 0 0,0 0 0,0 0 0,0 0 0,0 0 0,0 0 0,0 0 0,0 0 0,0 0 0,0 0-1,0 0 1,0 0 0,0 0-1,-14-6 1,3 5 0,-6-1-1,-2 0 1,-8-1 0,-5-1 0,-7 0 1,-6-1-1,-7-1 0,-6 0 0,-11 0 0,-7 1 0,-7 1 0,-8 1 0,-7-1-1,-7 2 1,-7 1 0,-8 0 1,-4-1-1,-3 1 0,-5-2 0,-8 0-1,-8 0 2,-4-1-2,-3 1 1,-2 2 0,-3 2 0,-5 1 0,2 2 0,3 0 0,5 2 0,5 0 0,6 1 0,6-3 1,8 0-1,7 0 0,6-1 0,10 0 1,9 0-1,6-1 0,9 2 1,9-2-1,8 0 0,9-1 0,8-1 1,6-1-1,7 0 1,10-1-1,3-1 1,7 1-1,3 1 1,13 1 0,-11-3-1,11 3 0,0 0 0,0 0 0,0 0 0,0 0 0,0 0 0,0 0 0,0 0-1,0 0 1,0 0 0,0 0 0,0 0-3,0 0-6,0 0-14,10-5-2,-10 5-2,13-20 1</inkml:trace>
  <inkml:trace contextRef="#ctx0" brushRef="#br0" timeOffset="120103">7484 12733 28,'0'0'18,"2"9"-1,-2-9 1,0 0-7,0 0-8,0 0 0,0 0 1,0 0 0,0 0 0,0 0 1,0 0-1,0 0 1,0 0-2,-2-10 0,2 10-1,0 0-2,-3-11 1,3 11-1,-4-13 0,2 2 0,1-1 1,-2-3 0,2-4 0,-2-4-1,0-3 1,0-4-1,-1-7 0,-1-3 0,-2-6 0,-1 0 0,1-3 0,-1 1 0,1-5 1,-1 0-1,0 0 0,1-1 0,1-4 0,-1-4 0,2-8 0,-1-3 0,0-3 0,-1-6 1,-3-4-1,0-2 0,-1-2-1,-2-1 2,-1 1-1,-2 0 0,1 1 0,-2 1 0,4-1 0,3-3 1,4-1-1,6-3 0,8-2 0,6-3 0,6-3 0,5-4 0,2-4-1,1-2 2,-2 1 0,-4-1 0,-6-2 0,-6-4 1,-3-1-1,-7-1 1,-3-2-1,-5-1-1,-4-4 0,-2-1 0,-2 4 0,0 2-1,-2 4 1,-2 3-1,2 2 1,-2 4 0,3 2 0,2 3 1,4 0-1,1-3 1,2-4-1,6-4 1,7-2-1,4 0 1,1 0 0,2-1 0,0 1 0,0 2 1,-2 12 0,-3 4-1,-2 10 1,-3 5 0,2 6 0,0 9-2,4 5 1,4 8-2,0 7-1,8 14-4,-6 5-10,9 20-9,-7 12 0,-6 14-2,-10 11 1</inkml:trace>
  <inkml:trace contextRef="#ctx0" brushRef="#br0" timeOffset="121455">5312 12631 3,'2'14'9,"4"0"-1,-5-3-3,0-1-7,-1 1 0,-1 1 3,1-12 3,-5 17 1,5-17 3,-10 13 2,10-13 3,-9 6 1,9-6 1,0 0-4,-10-10-1,4-7-3,3-2-1,-4-11-2,1-7-2,-6-9-1,2-10 0,-1-7 0,0-8-1,0-7 1,-1-3-1,5-6 0,2-4 1,1-3-1,0 0 0,1-3 1,1 0-1,0-5 0,-2-3 1,-1-5-1,-1-1 0,0-4 0,2-2 0,2 0 0,1-1-1,3 5 1,3 2 0,2 5 0,1 7 0,1 5 0,-3 2 0,-3 1 0,-3 1 1,-4 0 0,-3-3 0,-3 2 0,0-6-1,1-6 2,0-1-1,1-1 0,6 2 0,1 3-1,3 5 1,1 1-1,3 5 2,3 4-2,1 3 0,2 1 0,1-2 1,-1-1-1,2-5 1,0-3-1,0-3 1,-1-6-1,-1-2 0,3-1 0,0-3 0,3 1 0,-2 1 0,2 6 0,-2 4-1,2 10 0,-2 6 0,-2 9-1,-4 4-1,0 15-4,-6 3-10,1 10-6,-6 6-1,-4 7 0,-6 5 0</inkml:trace>
  <inkml:trace contextRef="#ctx0" brushRef="#br0" timeOffset="157837">12934 188 3,'0'0'3,"3"-14"1,-3 14 0,0-14 0,0 14 0,0 0-1,-1-9-1,1 9 0,0 0 0,0 0 0,-4-14 1,4 14-1,-3-15 0,1 4 0,1-1 0,0-1 0,1-1-2,1 1 0,2 0 0,0 1 0,2 2 1,-5 10 1,10-15 1,-10 15 1,0 0-1,9-9 1,-9 9-1,0 0 0,0 0 0,0 0-2,0 0 0,0 0-1,-1 9 0,1-9 1,0 0 0,-9 11 0,9-11 0,-7 10 0,7-10 0,-8 13 0,8-13 0,-5 16-1,5-16 0,1 17 0,0-7 0,1 1 0,0 6 3,-3 6-2,-2 9 1,-8 10 0,-7 13 0,-6 14 0,-9 12 0,-7 9 0,-4 4-1,-1-1-1,0-4 0,5-9 0,8-12-1,4-17 1,11-10 0,5-13 0,7-12 0,5-5 0,0-11 1,0 0-1,15-9 0,-6-3-1,-2-6 1,0-4-1,1-8-1,-3-5 0,-2-3-1,-1 0 0,-2-1-1,0 0 1,-2 2 0,2 2 1,-1 4 0,1 4 0,1 1 1,-1 7 1,0-1-1,-2 3 1,-1 4-1,3 13 1,-13-16 0,4 14-1,-2 2 1,-1 3-1,1 3 1,1 2-1,0 1 1,1 3 0,0 3 0,1 2 1,2 4-1,2 4 1,-2 5 0,1 5 0,-3 7 0,-1 3-1,2 5 1,-3 4-1,1 0 1,1 0 0,1-2 0,6-6 1,2-3 0,9-8 1,6-6 1,3-8-2,7-8 1,4-8-1,4-8 0,2-11 1,6-8 0,-1-11 0,2-8 0,3-7 0,-1-6 0,-2-4 0,-1 3 0,-7 3-1,-3 3 0,-5 8-1,-7 7 0,-6 7 0,-4 7 0,-3 7 0,-3 3 0,-4 10-1,0 0 0,3-9-1,-3 9 0,0 0 0,0 0 1,0 0-1,0 0 0,0 0 1,0 0-3,0 0-3,0 0-11,0 0-3,-5 9 0,5-9 1</inkml:trace>
  <inkml:trace contextRef="#ctx0" brushRef="#br0" timeOffset="159159">12409 637 28,'0'0'15,"1"-18"-1,-1 18 0,-5-15-12,5 15-2,9-11-1,-9 11 0,13-11 0,-13 11 0,14-8 1,-14 8 1,12 2 0,-7 7 1,-4 7 0,-3 5 0,0 7 0,-7 3 0,5 7 0,-5 9 0,3 5-2,-4 1 1,3 3 0,0 0-1,2 0 1,4 2 0,1-1 0,5-9-1,-1-5 1,6-5 0,3-6 1,1-9 0,5-5 1,0-11 1,6-4 1,-1-11-1,6-7 1,1-8-1,6-6-1,5-10 0,5-4-2,2-5 0,0-2 1,0-3-1,-1 0 1,-5 0 0,-5 6 1,-10 1-1,-5 7 1,-7 4-1,-4 7 0,-5 5-1,-3 8 0,-3 4-1,-1 11-1,1-10 0,-1 10 0,0 0 0,-6 18-4,3-2-10,-6 1-8,1-1-1,-7-1 0,1-4 0</inkml:trace>
</inkml:ink>
</file>

<file path=ppt/ink/ink1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23:54.20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155 5194 2,'0'0'8,"0"0"0,-12-1 3,5-5 1,0-5-1,-2-5 1,2-9-1,1-11 1,1-11-5,1-13-2,2-7-2,1-13 0,1-8 0,1-8 0,2-6 0,-3-4 1,2-1 0,-3-6-1,4-2 0,-4-7-1,1-4 0,-2-6-1,-1 1 0,0-5-1,-3 1 0,-1-2 1,-1 8 0,-2 5 0,1 8 1,-1 4-1,2 5 1,-2 7-1,1 4 1,1 4-1,3 2 0,-1 0 0,4 1-1,-1 0 1,3-1 0,1 1-1,3 0 0,0 0 0,-1 1 0,0 1-1,-3 2 1,-1 4 0,-2 4 0,0 2 0,-1 3 0,1 1 1,3 2-1,3 1 0,3 1 1,4 3-1,5 1 0,-1 1 0,2 2 1,-1 2-1,0 3 1,-3 3 0,-2 4-1,-3 3 0,-2 7 0,0 0 1,-3 0-1,1 4 1,-2 7 0,1 2 0,-1 6 1,0 2-1,-1 5 0,0 12-1,1-11 1,-1 11-2,0 0-1,-4 11-2,-1-2-4,4 8-14,-5 4-4,-1 1-1,-5-3 1</inkml:trace>
</inkml:ink>
</file>

<file path=ppt/ink/ink1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23:56.27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20 121 14,'-8'12'12,"8"-12"0,0 0-1,0 0-7,-14-5-2,14 5 0,6-14 1,1 4 1,6-1 1,0-4 0,6 2 1,1 0 0,6 2-2,-4 0-1,-1 8-1,-4 5-1,-4 7-1,-8 6 0,-5 5-1,-6 4 0,-6 3 1,-4 3 2,-1-1-1,-3-4 3,4-2 1,-1-9 1,7-1 1,-2-12-1,12-1 0,-7-19-1,9 1-1,1-8 0,2-1-1,1-3 0,1 2 0,-1-1 0,0 7 1,-3 4-1,2 5 1,-3 4-3,-2 9 1,0 0-2,0 0-3,11-2 2,-11 2-1,16 21 1,-8-9-1,1 4 1,-2 0 0,-3 2 2,-4 1-1,-7 0 1,-6-4 1,-5-5-1,0 1 0,-4-5 1,3-3-1,3-5 1,4-5-2,6-6 0,7-7 1,5 1-1,4-5 0,3 1 0,0 0 0,1 3 0,0 5 1,-4 3-2,-10 12-2,16-6 2,-16 6 0,6 14 1,-6 1-2,-1 4 1,-1 2 0,0 1 1,-1 2 0,1 0-2,-1-2-19,5-7-4,-2-15 0,0 0-3,11-26 2</inkml:trace>
</inkml:ink>
</file>

<file path=ppt/ink/ink1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24:12.20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15 1296 16,'0'0'13,"10"10"-1,-10-10-1,0 0-8,0 0-2,-13 10 0,13-10-1,-8 18 0,5-8 1,2 3 1,2 1 1,1-3 1,6 2 1,-8-13 0,22 18 1,-10-12 1,5 1-1,-3-4-1,3 1-2,-1-4 0,4-2 0,2-5-1,4-6 0,6-5 0,4-4 0,5-5 0,5-3 0,0-2 0,0 3-1,-3 0 1,-4 6 0,-7 4-1,-5 5 1,-7 5-1,-5 6 0,-4 5 0,-2 5 0,-4 4 0,-1 4 1,2 2 0,0 1 1,2 1 0,8 0 0,4-6 1,11-3-1,7-8 0,12-1-1,4-5 0,4-3-1,-1-2 0,-5-3 0,-8 3-1,-8 2 1,-12 3 1,-7 2-1,-17 2 1,11 6-1,-11-6 1,-5 17-1,5-6 1,9 1-1,8-2 0,14-3 0,15-8 0,16-8 0,13-5 0,12-6 0,7-4 0,0-1-1,-6 0 1,-9 4-1,-16 5 1,-12 5-1,-13 7 1,-10 7-1,-10 5 1,-1 7-1,-1 5 0,4 2 1,7 4-1,7 1 1,11-2-1,7-2 1,13-6-1,6-5 1,4-8-1,4-3 0,-4-5 1,-4-2-1,-10-2 0,-7 1 0,-16 2 0,-7 1 0,-11 3 0,-8 5 0,-6 5 0,-4 7 1,-3 3-1,4 4 1,5 3 0,9 1 0,14-4 0,17-4 0,21-11-1,17-10 1,14-9-1,11-9 1,7-8-1,0-2 0,-9 0 0,-13 1 0,-19 6 0,-11 3 0,-15 8 0,-13 6 0,-12 8 0,-12 8 0,-6 4 1,-3 6-1,1 6 0,1 2 0,10 2 0,12-2 1,12-5-2,20-6 1,17-9-1,13-8 0,14-8 1,6-8 0,0-3 0,-4-2-1,-8-1 1,-12 3 1,-10 2 0,-8 6-1,-10 4 0,-7 4 0,-4 6 0,-6 2 0,-4 3-1,-38-8 2,75 23-1,-75-23 1,65 26-1,-65-26 1,51 20-1,-51-20-1,45 18-4,-45-18-9,49 2-17,-49-2 0,59-17 0,-59 17-2</inkml:trace>
  <inkml:trace contextRef="#ctx0" brushRef="#br0" timeOffset="15903">2548-1 64,'-9'6'24,"9"-6"-1,-15 8-1,15-8-17,2 13-4,8 0-1,0 3 0,1 6 1,0 7 0,-5 11 1,-4 13 0,-9 11 1,-6 16 0,-7 12 0,-3 10 1,-6 1-1,3 3 0,-1-11-1,7-8-1,4-17-2,5-20-4,10-13-7,1-23-9,0-14-5,11-18-1,-6-9 1,-6-10 8,0 1 11,-7-3 7,-8-2 9,-1 8 10,-4 4 5,-1 8 2,0 3-2,4 5-8,1-3-7,3 5-6,3-1-1,0 1-2,-1 3 0,2 2 0,-1 4 0,1 6-1,2 7 1,-1 8 0,7 9 0,4 7 0,7 7 1,7 6 0,7-2 1,5 2 1,3-7-1,8-2 0,3-12 2,4-6-1,-1-11-1,3-7 0,2-11-1,1-6 0,1-9 0,-2-6 0,-9-6 0,-2-3 0,-7-7 0,-8-5-1,-2-2-8,-8-13-19,6-6-1,-4-17-1,4-15-1</inkml:trace>
</inkml:ink>
</file>

<file path=ppt/ink/ink1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26:45.30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1185-4 13,'0'0'13,"3"-10"1,-3 10 0,0 0-2,0 0-2,0 0-1,-11-2-4,11 2-1,-17 15-1,4-1-1,-5 1-2,-5 9 0,-6 3 1,-7 12-1,-5 6 0,-7 8 1,-8 8 0,-6 7 1,-7 8-1,-3 3 0,-2-3 1,-1-2-1,3-8 1,3-8-1,8-8-1,8-10-2,9-11-5,9-12-7,10-9-6,9-11 1,8-9-1</inkml:trace>
  <inkml:trace contextRef="#ctx0" brushRef="#br0" timeOffset="381">164 417 22,'0'0'13,"8"10"2,-8-10-4,-2 17-7,-2-3 2,-1 5 0,-6 3 2,1 6-1,-8 6 1,0 6-1,-5 1 0,2 5-2,-2-1-1,7 1 0,1-3-1,8-1-1,11-5 0,12-1-1,14-2 0,16-3 0,12-5 0,9-4 1,5-11 0,6-4 0,-3-16 1,-1-6-1,-6-13 1,-9-3 0,-12-6-1,-5 3 0,-10 3 0,-3 5-1,-11 5-1,-3 7 1,-15 14-1,13-13-1,-13 13 1,0 0-1,0 0 0,0 0-1,0 0-5,0 0-8,0 0-10,11 3 0,-11-3-2,14-1 1</inkml:trace>
</inkml:ink>
</file>

<file path=ppt/ink/ink1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26:22.78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0 112 0,'0'0'0,"0"0"1,0 0 0,0 0 1,0 0 0,0 0 1,17 8 1,-6-5 0,3 4 0,3-4 0,4 4 1,3-6 0,5 5 1,4-7-1,2-6 1,5 4 0,0-5-1,6 4-1,0-3 0,5 5-1,3 2 0,1 1 0,4 5-1,-1-4 2,7-2-2,3 3 1,0-3-1,5 1 1,-1-7-1,6 6 0,0-6 0,4 5 0,0 1 1,3-1 0,1 1-1,2 1 1,1-2-1,4 4 0,-2 4 0,4-3 0,-2 4-1,5-4-1,2 4 1,2-5 0,-1 4 1,3-6-1,2-8 1,0 6 0,4-8 0,-1 8-1,1-6 1,-2 6 0,2-6-1,4 4 1,2 2 0,4-1 0,1-1 0,1-2 0,3 1-1,6-2 1,0 0-1,0-1 0,0 0 0,-2 1 0,3-2 0,1 1-1,-3 0 1,1 2-1,-4-1 0,3 3 1,2 0-1,-2 1 1,0 1 0,-2 1-1,1 1 1,3 1 0,-2 1 0,-3 0 0,-3 1 0,2-1-1,-1 2 2,-1-1-2,-4-1 1,-1 0-1,-2-1 0,0-2 1,1-1-1,-1 0 1,-4-2-1,-1 0 0,-1-2 0,-1-1 0,-2 1 1,1 0-1,-5 0 0,0 0 0,-3-1 0,3 1 0,1 0-1,0 3 1,-2-2 0,0 3 0,-3-1 0,1 2 0,0 1 0,-3 1 0,-3 0 0,-3-1 0,-3 1 0,-1 0 0,-2 1 0,-1-2 0,5 1 0,2 1 0,4 0 0,0 0 0,3-1 0,0 1 0,2-1 1,1 1-1,-6 1 0,-4 0 1,-7 0-1,-4 1 0,-3 1 1,-3-1-1,-7 0 0,-5-2 0,-7 1 0,-6 0 1,-6-3-1,-4 0 0,-9-1 1,-8 1-1,-4-2 0,-7 1 0,-12 0 1,13 0-1,-13 0 0,0 0 0,0 0 1,0 0-1,0 0 0,-10-6 0,10 6 0,-18-10-2,3 7-1,-11-7-8,-6 7-16,-13-11-1,-5-3-2,-10-16 0</inkml:trace>
</inkml:ink>
</file>

<file path=ppt/ink/ink1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27:18.67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0 144 0,'0'0'4,"0"0"-1,0 0 0,0 0 0,0 0 0,0 0 0,0 0-1,0 0 0,0 0 0,0 0 0,15-6 1,-3 4 0,4 0 0,6 0 1,5-1 0,7-1 0,7 1 0,6-2-1,9 1 1,6-1 1,6 1-1,7-2 0,6-1 0,6 0 1,7 0 0,4 1-1,5 0-1,2-1 0,5 2-1,3 0 1,9 0-1,5 0 0,8 3 0,4 0 1,11 2 0,5-2 0,6 2 1,5-1-1,4 1 1,-1-1-1,1 0 0,-7-2-1,-4-4 1,-6 3-2,-6-3 2,-11 5-2,-9-4 0,-10 6 0,-6 2 0,-8 2-1,-6 6 1,-13-4-1,-8 6 0,-14-6 0,-9 6 1,-16-7 0,-9 0 0,-12-2 0,-6-1 0,-10-2-1,0 0-3,0 0-9,0 0-11,10 1-2,-4-13-2,11-8 2</inkml:trace>
</inkml:ink>
</file>

<file path=ppt/ink/ink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0T17:49:05.657"/>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7 16 33,'-8'-17'34,"8"17"3,0 0-3,0 0-20,0 0-10,0 0-2,0 0-1,0 0-1,0 0-1,0 0-2,0 0-4,0 0-11,0 0-16,0 0-2,0 0 2</inkml:trace>
</inkml:ink>
</file>

<file path=ppt/ink/ink1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27:19.71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15 18,'0'0'12,"6"-8"0,3 3 0,6 0-3,4-3-1,8 3-3,7-2 0,7 2 0,8 1-3,12 4 1,12-1-1,9 1 0,14 1 1,10-1-1,8 0 1,13 0 0,9 0 1,12-1 0,15-2 0,11 2 0,11-3 1,14 3-2,11-1 1,9 1-2,12 1 0,7 0-1,4 1 0,5 0 0,9 0-1,4-1 0,2 0 1,3-2 0,-1 1 0,-5-1 0,-6-1 0,-12 0 0,-14 2 1,-18 0-1,-19 0 0,-20 1 0,-21 2-1,-20-1 1,-26 3-2,-21 0-2,-22 5-4,-27 1-11,-27 4-6,-32-6-2,-30-10 0,-29-11 0</inkml:trace>
</inkml:ink>
</file>

<file path=ppt/ink/ink1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9T21:47:29.77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0 300 3,'2'-11'3,"-2"11"-1,10-3 1,-10 3-1,17-3 0,-7 1 1,3-1 0,0 1 0,3-1 0,2-1 1,2 1 1,6-2 0,0 1-1,6-1 1,1-1-2,6 0 0,4 0 0,3-1-1,4 1-1,1 0 0,5-2 0,-1 1 0,3 1-1,-1 1 1,2-1-1,0 3 0,-1 0 1,-1 1-1,-4 2 0,-2-1 1,-2 1-1,-5 0 0,-3 0 0,-2 1 1,-5-2-1,-4 2 0,-3-1 0,-4 1 0,-5-1 0,-3 0 0,-5 0 1,-10 0-1,11 0 0,-11 0-1,0 0 0,0 0-2,0 0-1,0 0-1,0 0-3,0 0-2,0 0 0,0 0 0,-15-2 1</inkml:trace>
  <inkml:trace contextRef="#ctx0" brushRef="#br0" timeOffset="600">1308-4 23,'10'-3'8,"-10"3"1,0 0-1,9 7-5,-9-7-2,13 8-1,-3-1 0,2-2 1,3 2 1,4 0-1,3 0 0,4 1 1,4 1-1,1-1 0,2 2 0,1-1-1,-1 1 1,1 2-2,-6 0 2,-2 0-2,-5-2 1,-2 1-1,-5 1 0,-5-2 1,-2-1-1,-7-9 1,-1 14 0,1-14 0,-17 15 0,3-7 1,-6 1-1,-3 0 1,-4 2 0,-2 1 0,-1 0 0,0-1 0,1 0-1,1-2 1,5 0-1,1-1 0,5-3-3,2 1-4,1 2-3,-1 0 0,-1 3-1,-2 4 1</inkml:trace>
</inkml:ink>
</file>

<file path=ppt/ink/ink1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9T21:46:22.64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92 2 17,'0'0'8,"0"0"1,0 0-1,0 0-1,0 0 0,0 0-2,0 0-1,0 0 0,0 0-1,0 0 0,0 0-1,0 0 0,-11-2-1,11 2 0,0 0-1,-10 0 1,10 0-1,0 0-1,-11 6 2,11-6-1,0 0 0,-14 15 0,14-15 0,-9 14 0,9-14 0,-10 18 1,6-8-1,-1 2 0,1 0 0,2 2 0,0 0 0,1 2 0,2-1 2,-1 1-2,2 0 1,0-1-1,1 1 1,1-1 0,2-2 0,0 0 0,1-2 1,2-1-1,0-2 1,0-2 1,4-1-1,-1-2 0,1-1-1,0-2 1,0 0 0,2-3 1,-2 0-1,0-3 0,-2 0 1,-1-3-1,2 1 1,-2-1-1,0-2 0,-1 0-1,-1-1 0,-1 0 0,1 0-1,-3 0 1,-2 1 0,-1-3 0,-1 2-1,-1-1 1,-2 1 0,-1-1-1,-1-2 1,-2 4-1,1 0 1,-2-2-1,-2 3 1,-2 0-1,11 10 0,-19-15-1,8 11 0,0-1 0,-3 2-1,1 3 1,0 0 0,1 3 0,-1 1 1,1 0 0,0-1 0,1 2 0,1-1 0,10-4 0,-15 14 0,15-14 0,-15 15-1,15-15 1,-9 20-1,5-7 0,1 2 1,1 0-1,1 0 1,0 1 0,1 1 0,1-2 0,-1 1 0,2-1 0,0-1 0,1 1 0,0-4 0,2 2 0,0-4 1,3 0 0,1-3 0,0 0 0,3-3 0,0-3 0,1-1 1,1-3-1,0-1 0,1-1 0,-2-1 0,0-2 0,-3 0 1,-1-2-1,-2 0 0,-7 0 0,3-1 0,-6 0 0,2 1 0,-4-2-1,2 2 0,-2-1 1,0 3-1,2-1-1,3 10 1,-13-14 0,13 14 0,-15-12 0,15 12-1,-17-8 1,7 5-1,10 3-1,-19-2 1,10 4 0,-1 1-1,10-3 1,-19 13-1,10-4 1,0 0 0,2 3 0,1-1 1,3 1-1,0-1 1,3-1 0,2 0-1,-2-10 1,9 17 0,-9-17 0,16 11 0,-16-11 0,17 7 0,-17-7 1,17 1 0,-17-1 1,12-5-1,-12 5 1,10-13 0,-6 2 0,-1 1 0,-1-3-1,0 0 0,-1 0 0,0 2-1,-1 0 0,0 2 0,0 9 0,-1-11-1,1 11 0,0 0 0,0 0-1,-10-3 0,10 3 1,-13 5-1,13-5 1,-16 8 0,5-2 0,0 1 0,2 2 1,9-9-1,-17 18 0,12-9 1,1 0-1,4-9 0,3 17 0,-3-17 0,17 12 1,-3-8-1,4-2 0,0-2 0,4-1 0,-2-3 0,-2 0 1,-2 0 0,-3-2 0,-4-1 0,-9 7 1,10-14 1,-11 5-1,1 9 1,-10-18 0,10 18-1,-17-18 0,6 10 0,-1 0 0,2 1 0,-2 1-1,12 6 1,-15-8-1,15 8 1,-10-5 0,10 5-1,0 0 0,0 0-1,0 0 0,0 0 0,0 0-1,-10 3 1,10-3-1,-6 9 1,6-9 0,-6 9 0,6-9 1,0 0-1,-5 10 1,5-10-2,0 0 0,15-11-2,-3 4 0,-1-4 1,1 2 0,0-2 2,-2 2 1,-10 9 1,12-16 0,-12 16 2,0 0-1,-13-4-1,2 6 0,-4 4-1,0 0-1,-2 3-1,1-1 1,1 1 0,0 1 1,3-3 0,3-1 0,9-6-1,-15 13 1,15-13-3,-8 12-3,8-12-8,-3 14-2,3-14 1,5 12-1</inkml:trace>
</inkml:ink>
</file>

<file path=ppt/ink/ink14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9T21:46:25.19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99 0 8,'-11'14'6,"11"-14"0,-9 10 2,9-10-2,-12 10-2,12-10 2,-12 16 1,5-7 1,2 0-1,-1 4 1,1 0-1,2 4 0,-1 0-2,3 1-2,0-1 1,3 2-2,1-3 2,4 0-2,0-5 1,5-2 0,0-4 0,3-1 0,0-5 0,3-1-1,-1-4 0,1-1 0,-1-4 0,-1-1 0,0-5-1,-2 3 1,-2-2-1,0 0 0,-4 1 0,0-2 0,-5 0 0,1 4-1,-4 0 1,-5 0-1,-2 0 1,-3 3-1,-4 0 0,-2 4 0,-2 2-1,-3 2 1,-1 3-1,0 1 0,1 3 1,-1 1-1,3 1 1,1 1-1,4 0 0,2 3 1,3 0-1,2 2 1,5 2-1,3 2 0,5 2 1,2 0 0,2-1 0,3 0-1,3-1 2,1-2-2,2-3 2,2-3-1,-2-1 0,2-5 1,0-3-1,-1-3 1,-2-5-1,-1-2 1,-2-4-1,-1-3 1,-5-4 0,-1-1 0,-2 0-1,-4 0 2,-4 0-1,-2 3 0,-3 1 0,-4 3 0,-2 4-1,-3 2 0,-2 4 0,0 2 0,-2 4-1,2 1 0,-1 4 0,2 2 1,3 2-1,-1 0 1,4 3-1,2 2 1,2 0 0,3 3-1,2 0 1,2-1-1,4 1 1,2-1 0,3-2 0,1-1 0,3-4 0,1-2 1,1-4-1,1-3 1,-1-3-1,0-3 0,0-4 1,-2-3 0,-3-3-1,-2-1 1,-2-1-1,-3 0 1,-3-1 0,-1 2 0,-3 0-1,-2 4 0,0 0-1,1 3 1,5 9-1,-17-12 1,17 12-1,-19-2 0,8 4 0,0 2 1,-2 4-1,1 1 1,-1 1 0,-1 4 0,2 3 0,1 0-1,4 1 2,2-1-2,2-2 1,5-1 0,3-3 0,4-3 0,4-5 0,2-5 0,1-2 0,1-5 1,-1 1-2,-1-4 2,-1 0-1,-3-1 1,-5 1-1,-3 1 2,-3-1-2,0 12 1,-10-18 0,0 13-1,-3 1 1,0 2-1,-2 2 0,1 1-1,1 2 1,1 0-1,2 2 1,1 0 0,9-5-1,-7 9 1,7-9-1,0 0 1,3 12 0,-3-12 0,12 10 0,-12-10 0,16 9 0,-16-9 0,15 9 0,-15-9 0,10 3 0,-10-3 0,0 0 0,0 0 0,0 0 0,0 0 0,0 0 1,0 0-1,0 0 0,0 0 0,0 0-1,0 0-1,-10 1-6,10-1-6,-12 3-6,12-3-1,-16 11 1,7-2 0</inkml:trace>
</inkml:ink>
</file>

<file path=ppt/ink/ink1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9T21:47:31.20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0 205 4,'13'0'6,"3"1"2,3-1-1,5 1 1,2-1 0,4 0 0,2 2 0,2-1-1,5 1 0,4-1-2,2 2 0,4-1-1,4 0-2,1 1-1,3-1-1,2 0 1,0 0-1,-4-1 0,-4 0 1,-7-1-1,-5 0 1,-7 0 0,-8-1 0,-9 0 0,-4 1 0,-11 0-1,0 0 0,0 0-2,0 0-3,0 0-5,0 0-2,-15 1-2,15-1 0,-20-9 0</inkml:trace>
  <inkml:trace contextRef="#ctx0" brushRef="#br0" timeOffset="410">879 0 16,'17'2'8,"-4"-1"0,0-2 1,7 2-2,1 1-3,4 2 1,4 5-1,2-1 1,1 3-1,5 1 0,-2 1-2,2 0 0,-1 3-2,-1-2-1,-4-1 0,1 1 1,-7-2-1,-2-1 0,-4-1 0,-5-1 0,-4-2 1,-10-7-2,9 13 1,-9-13-1,-9 16 1,-3-7 0,-5 1 1,-6 2 2,-4 1 0,-5-1 3,1 3 0,-5-3 2,4 2-2,-1-4 0,7 0 0,2-3-2,6-1-1,4-1-3,1-3-3,13-2-6,-9 3-6,9-3 0,0 0 1,-6-10-1</inkml:trace>
</inkml:ink>
</file>

<file path=ppt/ink/ink1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9T21:47:32.42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0 304 2,'0'0'5,"0"0"0,0 0 0,0 0 1,0 0 0,0 0 1,0 0 0,0 0 0,10 5-2,-10-5 0,18 1-2,-5 0 0,4-2-1,1 1 0,7 0-1,5-1 1,2 0 0,9-1-1,5-1 0,6-1 0,5 1 0,6-2-1,7-1 1,2 1-1,5-1 0,5 0 1,1-2-1,2 1 1,1 0 0,1-1-1,-1 2 0,-2-1 2,-1 2-4,-3 2 2,-3-1 0,-3 3 0,-4 0 0,-7 0 3,-5 2-1,-8-2 0,-7 2 1,-8-2 0,-6 1-1,-8 0-2,-7 0-1,-4 0-3,-10 0-6,0 0-4,0 0-1,-19-5 0,6 1 1</inkml:trace>
  <inkml:trace contextRef="#ctx0" brushRef="#br0" timeOffset="571">1864 0 3,'0'0'8,"-6"11"2,6-11 0,7 14 0,1-3 0,4 1-1,2 3-1,6 0-2,4 0-2,2-1-2,3 1-1,2 0 0,2-2 0,-1 2-1,1-2 2,-1 0-2,-3-1 1,-2 0-1,-2-1 0,-2-2 1,-6 0-1,-5-4 1,-3 1 0,-9-6 1,-1 10 1,-8-4-1,-5 0 1,-6 0 1,-3 3 0,-5 0 0,-1 1-1,-3 0 1,2 1-1,-2-2 0,4 2 0,4-4-1,2 1-1,5-2-2,2-2-4,15-4-8,-11 2-6,11-2 0,0 0 0,8-14 1</inkml:trace>
</inkml:ink>
</file>

<file path=ppt/ink/ink1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9T21:47:34.00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0 331 17,'0'0'9,"0"0"-1,0 0 0,0 0-4,0 0 0,10 7-2,-10-7 1,16 1 0,-3-1 1,3 2 0,4-3 0,6 0 0,6-1 1,8-1-1,4-2 0,10 0-2,7-2 0,6 0-1,7 1 0,1-2 0,4 2 1,-1 1-1,0 0 1,-4 0 0,-1 0 0,-6 2 0,-5-1 1,-4 3-1,-7-1 1,-6 2 1,-7 0-2,-5 2 1,-9 0 0,-4 1 0,-8-2-1,-3 0 0,-9-1-2,0 0-1,0 0-3,0 0-5,0 0-7,0 0-4,0 0 2,-15-14-2,11 5 3</inkml:trace>
  <inkml:trace contextRef="#ctx0" brushRef="#br0" timeOffset="510">1267 0 16,'11'7'9,"0"-3"2,2-1 0,2 2-3,5 3 1,1 2 0,5 3 0,-4 4 0,7 0-3,-1-1-1,5 4-3,-3-5-1,3 1-1,-1-3 1,-2 0-2,0-5 0,-1 3 1,-7-2-1,-4-4 1,-4 0 1,-4 1 0,-10-6 0,10 10 0,-10-10 1,-11 12 0,1-6 0,-1 3 1,-6 0-1,-3 5 1,-3 0-1,-3 3 2,-5-1 1,4 3 0,-4 2 0,4 2-1,-2-1 0,6 0-1,3-5-1,5 0-2,6-1-2,-2-7-4,7 1-7,4-10-9,0 0 1,-11 4-2,11-4 1</inkml:trace>
</inkml:ink>
</file>

<file path=ppt/ink/ink1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9T21:47:07.20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167 545 9,'0'0'6,"0"0"-1,10-5 1,-10 5-2,0 0-1,11-3 1,-11 3 1,0 0-1,12 0 1,-12 0-1,12 2 0,-12-2-1,17 2-1,-4-2 0,4 1 0,6-1 0,3-2-1,6 1 1,4-4 0,5 2 0,7-1 0,2 1-1,4-2 1,1 2-1,2 0 1,0 1-1,0 0 1,1 0-1,-4-1 1,-1 1 0,-6 0 0,-4 0 0,-3-1 0,-2 2 0,-5-1-1,-6 1 0,-4 0 0,-5 1-1,-2 0 0,-5 0-1,-11 0 0,11 1 0,-11-1-1,0 0-3,0 0-6,-9-1-3,-1-1-1,-1-3 1,-3-1 0</inkml:trace>
  <inkml:trace contextRef="#ctx0" brushRef="#br0" timeOffset="531">898 355 17,'0'0'8,"0"0"0,0 0-1,0 0-2,0 0-3,0 0-1,19 7 0,-9-1 2,4 1 0,3 1 0,2 1 1,2 0 0,3 1 0,3 2-1,-1-1-1,3 0 0,0 0-1,2-1-1,-1 1 0,0 1 0,-2-2 0,-2 1 0,-2-2 0,-5 0 0,-1 0 0,-7-1 0,-11-8 0,12 16 1,-12-16-1,-5 18 1,-5-8 0,-2 2 0,-6 1 2,-1 1-2,-6 0 1,-1 1 0,-4-2 0,3 3 0,-1-3-1,3 1 1,1-2-1,5-2-1,2 1 0,5-4-1,12-7-1,-15 11-1,15-11-2,0 0-4,1 10-5,-1-10 1,17-6-1,-5-1 1</inkml:trace>
  <inkml:trace contextRef="#ctx0" brushRef="#br0" timeOffset="1102">2152 145 28,'8'-11'11,"-4"-2"-1,-2-1 0,-2 2-5,-3-1-4,0 2 0,-2 0-1,-6 0 0,0 3 1,-5 0 0,-3 1 0,-3 3 0,-4 0 1,-4 3-1,-2 1 0,-1 2-1,-3 1 1,1 4-1,-1 0 0,2 3 0,0 3-1,1 2 1,1 4 0,1 1 0,2 4 0,-1 2 0,5 2 0,1 1-1,4 2 1,6 0 0,2 2 0,7 2 0,4 0 0,4 3 0,5 2 0,1 1 0,5 4 0,2 2 0,3 0 0,2 2 0,4 1 0,3-1 1,4-2-1,5-4 1,6-5 0,8-3 1,5-11 0,6-5 0,6-9 1,5-4-1,3-9 0,4-5 0,-1-6-1,4-6 0,-1-6 1,0-5-1,-6-5 2,-1-3-1,-5-5 1,-5 0 0,-9-4 1,-8 3-1,-13-4 1,-6 3 0,-11 0-2,-7 2 1,-12 0-2,-9 1 1,-10 1-1,-6 1 0,-7-2-1,-6 3 0,-9 1 1,-4 0-1,-6 5 0,-2 2 0,-3 5-1,-2 4 1,-3 9-1,-1 5 0,1 9-1,-3 5-3,-1 10-5,-3 6-7,-2 8-2,-3 4 1,3 4 0</inkml:trace>
  <inkml:trace contextRef="#ctx0" brushRef="#br0" timeOffset="2253">20 1682 11,'0'0'6,"0"0"-1,0 0 0,0 0-2,0 0 1,0 0-1,0 0 1,0 0 1,15-3 0,-6 4 1,8-1 0,1 0 0,7 0 0,4-1-1,8 0 0,5 0-2,5 1 0,5 0-2,4 2 0,3 1 0,2 1-1,3-1 0,-2 2 1,-1-1-1,-5-1 0,-3-1 1,-5 1 0,-10-3 0,-6 1 0,-9-1-1,-8 0-1,-5 0-3,-10 0-5,0 0-5,-14-9 0,2 2 0,-3-1 0,-2-3 0</inkml:trace>
  <inkml:trace contextRef="#ctx0" brushRef="#br0" timeOffset="2664">777 1398 21,'0'0'9,"0"0"0,10 13 0,-10-13-3,15 15-5,-3-4-1,2-1 0,3 4 0,2-1 1,4 0 0,1 3 0,1-4 1,3 3-1,0-3 0,1 1 0,-1-2-1,-2 0 0,-3-1-1,-5 0 1,-2-2-1,-6 2 1,-5-1 0,-6 0 0,-4 2 0,-5 0 1,-7 2 0,-2-1 1,-5 2 1,-3 0 1,-4 0 0,1 2 0,-1-3 2,2 1-1,2-5-1,4 1-2,6-3-1,3 0-4,5-4-3,9-3-6,-11 3-3,11-3 1,0 0-1,0 0 2</inkml:trace>
  <inkml:trace contextRef="#ctx0" brushRef="#br0" timeOffset="3525">0 2836 7,'13'4'5,"-3"-5"1,5 0 0,2-1-2,5 0 0,7-1 1,4-1 1,3 2 1,7-2 1,4 1-1,6 0 1,6 0-2,5-1 0,4 2-3,0 0-1,3 0-2,-1 1 1,-6 1 0,-4-2 0,-6 4 2,-10-2 0,-4 1 0,-9-1-1,-4 1 1,-8-1-2,-3 0-1,-6 1-2,-10-1-2,10 0-6,-10 0-5,-10-3-1,0-4 0,-6-1 1</inkml:trace>
  <inkml:trace contextRef="#ctx0" brushRef="#br0" timeOffset="3906">870 2547 41,'16'17'13,"-5"-11"0,5-1-1,2-2-5,4 1-7,2 1-1,0 2 1,2 0 1,-2 1 1,2 1 0,-3 3 1,0 0-1,-4 1 1,1-2-2,0 1 0,-4 0-1,-1-1-1,-5 0 0,-1-1 0,-6 0 0,-3 3 1,-5 0 1,-4 2 0,-5 1 1,-5 3 0,-2 1 1,-6 0 1,1 4 0,-4-2-1,1 1 1,-2-2-1,3 1 0,2-4 0,3-2-3,3 2-2,0-7-7,6 3-8,-1-2-2,6-1 1,-2-1-1</inkml:trace>
  <inkml:trace contextRef="#ctx0" brushRef="#br0" timeOffset="6089">2245 1283 11,'-14'-5'6,"14"5"2,-20-8 0,7 4-2,-1 1 1,-3-1 0,-2 2-1,-1 0 0,-3 3 0,-2-1 0,0 2-2,-3 1 0,-1 1-2,-2 0 0,-1 2 0,-2 3-2,2 0 1,-2 2-1,1 3 0,-3 1 0,1 4 0,0 5-1,-1 2 1,2 4 0,1 2-1,-1 3 1,3 2-1,0 4 1,5-1 0,2 1 0,3 1 0,5-3-1,3 1 1,6 1 0,4-2 0,8 0 0,2 4 0,7-3 0,7 0 0,3 3 0,4-1 1,6-1-1,2-2 0,5-3 0,3-2 1,3-5-1,4-3 1,3-3 0,4-6 1,2-2-1,0-7 1,1-4 0,5-5 0,-1-4 1,2-5 0,-3-9 0,4-3 0,-4-7 0,1-3 0,-1-4-1,-4-1-1,-6-4 1,-3-1 0,-8-2 0,-4 1-1,-8-1 1,-8 3 0,-4-1 0,-5 2-1,-8-2 0,-4 4 0,-5 1-2,-7 0 1,-3 3 0,-9-1-1,-6 2 0,-8 2 0,-4 1 1,-8 2-1,-4 3 0,-3 3 0,-2 5 0,-3 3-1,1 5-1,-4 3-3,1 7-5,-6 4-6,-4 5-2,-5 3 2,-4 4-1</inkml:trace>
  <inkml:trace contextRef="#ctx0" brushRef="#br0" timeOffset="7220">1962 2543 12,'6'-10'10,"-2"-1"0,-3 2 1,-4 0-1,3 9-2,-16-16 0,2 11 0,-4-1 0,-3 2-3,-4-2 1,-4 4-2,-2-1-1,-3 2 0,-4 0-2,-1 1 0,-1 1 0,-1 2-1,-3 2 1,1 2-1,-3 2 0,3 3 0,-1 4 1,-1 1-1,-1 6-1,2 4 1,2 5 0,2 2-1,5 5 1,2 1-1,6 1 1,5 2 0,6-3 0,7-1 0,7 0 1,8-5 0,8-2-1,7-1 2,9-4-1,8-1-1,6-2 1,7-2 0,6-2-1,2 1 0,6-5 0,2-1 0,2-2 0,2-5 0,1-3 0,3-6 1,2-8 0,-2-4 0,1-7 0,-3-6 0,-1-6 0,-4-2 1,-6-4 0,-2-2 0,-6-1 0,-4 0-1,-9-2 2,-5 5-2,-6-1 1,-6 0-1,-7 3-1,-8-1 0,-6 2 0,-10 2-1,-8 0 0,-5 0 0,-8 3 0,-5 4 1,-4 1 0,-6 3 0,-3 4-1,-1 4 1,-4 6-1,-5 5 0,-3 5-3,-8 2-1,-3 9-5,-9 4-4,-3 7-4,-2 5 0,-1 6 0,1 4 2</inkml:trace>
  <inkml:trace contextRef="#ctx0" brushRef="#br0" timeOffset="9704">2220 533 21,'-12'-3'11,"12"3"0,0 0 0,-5-12-2,5 12-2,-1-9-1,1 9-1,2-12 0,-2 12-2,8-12 0,-8 12-1,10-12 0,-10 12 0,10-9-1,-10 9-1,0 0 0,12-6-1,-12 6 0,0 0-1,0 0 1,6 12 0,-6-12-1,-1 15 2,1-15-1,-5 19 1,2-8 0,-3-1 0,0 1 1,0-1 0,0-1 0,6-9 0,-17 15 0,8-9 0,9-6 1,-17 7-1,17-7 1,-15 2 1,15-2-1,-10-6 0,10 6 0,1-13 0,4 3-1,0 1 0,3-2-1,3-1 0,2 2-1,1 0 1,1 3-1,-1 2 0,-1 1 0,-1 3 1,-2 2-1,-10-1 0,14 11 0,-12-1 1,-1 0-1,-2 2 1,-1 0 1,-3 0-1,2 0 1,-3-2 0,6-10 2,-12 13 0,12-13 0,-10 4 1,10-4-1,-11-4 0,11 4 0,-9-12 0,9 12-2,-9-18-1,5 9 0,2 0-1,1-1-1,1 10-1,5-15 1,-5 15 0,13-13-1,-3 9 1,-10 4 0,15-6 0,-15 6 1,14 1 0,-14-1 1,3 11-1,-3-11 1,-6 19-4,1-7-6,-1 2-6,0 1 1,-1 0-1,0 0 0</inkml:trace>
  <inkml:trace contextRef="#ctx0" brushRef="#br0" timeOffset="10886">2513 1866 10,'0'0'6,"12"14"0,-12-4 0,-5 1-2,-4 4 0,-2-1 0,-2 2 2,-1-3 0,-1 0 1,1-4 0,1-4 0,13-5 0,-18-2-1,18 2-2,-9-16-1,6 6 1,0-2-1,1 1 0,0 0 1,2 11-1,-1-14 0,1 14 0,0 0-1,0 0 0,2-10-1,-2 10-1,10-2 0,-10 2 0,12-2 0,-12 2-1,14 1 1,-14-1 0,11 7 0,-11-7 0,2 14 1,-2-14 0,-7 16 0,2-6 1,5-10 1,-13 14 0,13-14 0,-14 6 0,14-6 0,0 0-1,-11-13 0,11 4-1,1-2-1,1 0 0,0 1-1,1-1 0,-3 11 0,6-13 0,-6 13 0,0 0-1,0 0 1,0 0 1,10 1-1,-10-1 1,-3 12 0,1-1 2,-3-2 0,0 2 1,-2-1 0,1 0 0,6-10 1,-14 14-1,14-14-1,-10 7-1,10-7-4,0 0-5,0 0-11,0 0-2,-10-3-2,10 3 0,0 0 1</inkml:trace>
  <inkml:trace contextRef="#ctx0" brushRef="#br0" timeOffset="11917">1500 2957 38,'0'0'14,"0"0"0,0-12 0,0 12-4,0 0-5,5-11-1,-5 11 0,0 0-1,10-4-1,-10 4 1,0 0-1,11 3-1,-11-3 0,9 6 0,-9-6 1,7 11-1,-7-11 1,5 13 1,-5-13-1,0 15 1,-1-5-1,1-10 1,-7 14 0,7-14 1,-9 12-1,9-12-1,0 0 0,-2-16-2,9 2-1,3-4-1,1-3 0,6 0 0,-2-2-1,4 4 0,-2 5 1,-1 7 0,-3 4 1,-3 9 1,-3 4-1,-4 6 1,-7 3 1,0 2 0,-4 2 2,-3-4-1,0 2 2,-1-8-1,2 1 1,-2-8-1,12-6-1,-9-4 0,9-7-2,4-6 0,3-1-1,1-1 0,0-1-1,2 1 1,-2 4-1,0 5 1,-8 10 0,10-11 1,-10 11 0,0 0 0,-4 14 1,-3-5 0,1 3 0,0 0 0,-1 1 1,-1-1-1,1-3-1,2 0-2,5-9-4,-1 11-6,1-11-8,0 0 0,13 6-3,0-4 3</inkml:trace>
</inkml:ink>
</file>

<file path=ppt/ink/ink14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9T21:47:12.04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0 639 22,'10'3'13,"4"-3"0,4 0-1,5-4-2,6 3-3,3 0 1,7 0 0,1-2-1,8 3-1,-1 1 0,3 1 0,1-1-1,4 1-1,-1-2-2,-1 2 0,-2-1-2,-4-1 1,-3 0-1,-3-2 0,-7 1 0,-5-1-1,-5 1-2,-7-1-2,-1 4-3,-16-2-7,16-5-5,-16 5 2,5-16-1,-6 5 1</inkml:trace>
  <inkml:trace contextRef="#ctx0" brushRef="#br0" timeOffset="361">770 346 25,'11'8'10,"5"-5"0,6-2 0,4-2-5,6 1-3,5-1 1,6 2 2,-3 2 0,4 1 0,-4 1 1,1 5 0,-2-1-2,-1 1-1,-6 0-1,-2 1-1,-4-1-2,-4 0 1,-5 2-1,-3-1 2,-8 3-1,-4-1 2,-5 3-1,-5 3 3,-7 0-1,-3 4 2,-5-2-1,-3 3 1,-5-3-1,-2 5 1,-2-3-1,1 3 1,-4-5-1,5 1-1,-1-3 0,4 1-1,4-4-1,4-6-1,7 2-4,1-8-6,14-4-5,0 0-7,0 0-1,7-14 1,10-8 0</inkml:trace>
  <inkml:trace contextRef="#ctx0" brushRef="#br0" timeOffset="3365">2017 180 20,'9'-11'10,"-9"11"2,8-10-1,-8 10 0,0 0-1,6-15 1,-6 15-2,-5-11-1,5 11-1,-19-11 0,6 6-2,-8-1-2,-1 4-2,-5 1 0,-3 2 0,-3 3-1,-5 5 1,0 1-1,0 4 2,-2 1-1,1 2 0,-1 3 0,1 0 1,2 2-2,3 1 0,1 0 0,3 2-1,3-2 1,5 2-1,4 0 0,3 3 1,4-2-1,4 2 2,7 4-2,5 0 2,5 0-1,2-2 1,7 1-1,3-2 1,5-3-1,2-1 1,2-6 0,3-1 0,3-4 1,3 0-1,1-1 0,4-3 0,3 1 0,6-4 0,3-3 0,4-3 0,1-1 0,3-4-1,2-6 1,3-7 0,-1-4 0,-2-3-2,1-5 2,-4-4-1,-4-5 1,-3-4-1,-9 0 3,-6 0-2,-9 0 2,-6-2-1,-12 1 1,-8 3 0,-11 1-1,-6 2 1,-9 1-2,-3 2 0,-8-2-1,-7 6 1,-2 2-1,-3 1-1,-5 4 1,-2 3-1,0 6 0,-3 2-2,-2 6 1,-4 2-3,3 8-4,-8-1-9,6 8-4,-5 0-1,5 3-1,-4-7 2</inkml:trace>
  <inkml:trace contextRef="#ctx0" brushRef="#br0" timeOffset="8092">1957 501 26,'0'0'13,"0"-11"2,0 11-1,0 0-3,9-10 1,-9 10-3,11-6-3,-11 6 0,15-2-2,-15 2 0,12 5-2,-12-5 1,10 15-1,-4-2 0,-7-1 1,1 3 1,-5-1 0,1 1 0,-2-2 0,1-2 0,5-11 0,-17 13-2,17-13 1,-14-6-3,14 6 0,-9-17 0,7 4-1,0-1 0,6-1-1,0 1 1,1 3 0,-5 11 1,13-14-1,-13 14 1,13-5 0,-13 5-1,11 3 1,-11-3 0,11 9-1,-11-9 1,9 10 0,-9-10 1,4 14-1,-4-14 1,-3 14 0,3-14 0,-10 13 1,10-13-1,-14 6 0,14-6-1,-12-1 0,12 1-1,-9-9 1,9 9-1,-6-11-1,6 11 2,0 0-1,-1-9 1,1 9 0,0 0 1,0 0-1,0 0 0,1 11 0,-1-11 0,1 14-1,-1-14-2,1 16-6,-1-16-7,1 13-5,-1-13-2,8-13 1,-1-12-1</inkml:trace>
</inkml:ink>
</file>

<file path=ppt/ink/ink14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9T21:46:27.26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71 89 14,'0'0'7,"0"0"-1,-5 9 1,5-9-2,0 0-2,0 0 1,-1 15 1,1-15 1,-4 20 0,3-5 1,-1 3 1,-1 1-1,1 4 0,-1-3-2,2 2 0,0-5-1,3 0 0,2-6 0,5-3-1,3-8 0,5-4-1,1-8 0,3-2 0,1-6 0,1-3 0,-3-3-1,-2-1 1,-5-1-1,-2 2 1,-4 0 0,-1 5 0,-4 1 0,-1 3-1,-2 2 1,-1 4-1,2 11 0,-11-13-1,1 11 0,-4 3 0,0 3-1,-4 1 0,-1 4 1,-2 2-1,-1 2 0,1 1 1,1 1 0,1 2 0,2-1-1,2 1 2,3 0-1,2 2 0,4-1 0,3 0 0,6 1 0,4-3 1,4 0-1,4-3 0,3-1 0,3-5 1,2-3-1,2-5 1,1-4-1,0-4 1,-1-4-1,-1-2 0,-2-4 1,-3-2-1,-2 0-1,-4-1 1,-5-1 1,-4 2-1,-3 1 1,-3 1-1,-4 1 1,-3 3 0,-1 3 0,-4 3-1,-1 2 0,-2 3 0,-1 4-1,2 2 0,-2 4 0,1 4 0,2 1 1,0 2-1,4 4 1,-1 1 0,3 1-1,1 2 1,2-1 0,2-2 0,3 0 0,3-3 0,1-1 0,4-3 0,-7-11 1,16 11-1,-5-11 1,0-3 0,0-3 0,0-3-1,1-5 1,-2 0-1,-1-4 0,-1 0 1,-2-1-1,-2 3 0,-1-1 1,-2 3-1,-2 1 1,0 3-1,1 10 0,-11-12 0,1 11 0,1 0 0,-3 6 0,0-1-1,-2 5 1,2 0 0,1 2-1,-1 1 1,4 2 0,0 1 0,4-1 0,3 1 0,3-1 0,2-1 0,4-2 1,3-3-1,2-2 0,2-4 0,2-5 0,1-4 1,-3-3-1,0-2 0,-2-4 1,-2 0 0,-4-1 0,-3 1 0,-4 1 0,-4 4 0,4 11 0,-18-15 0,5 14-1,-2 3 0,-1 3 0,-2 4 0,1 1 0,2 0 0,1 2 0,4-2 0,1-1 0,9-9 0,-7 16-2,7-16-2,6 15-3,-6-15-7,17 14-8,-7-7 0,6 3-1,-5-1 2</inkml:trace>
</inkml:ink>
</file>

<file path=ppt/ink/ink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0T17:50:07.356"/>
    </inkml:context>
    <inkml:brush xml:id="br0">
      <inkml:brushProperty name="width" value="0.05292" units="cm"/>
      <inkml:brushProperty name="height" value="0.05292" units="cm"/>
      <inkml:brushProperty name="fitToCurve" value="1"/>
    </inkml:brush>
  </inkml:definitions>
  <inkml:trace contextRef="#ctx0" brushRef="#br0">248 8 20,'5'-11'18,"-5"11"-4,0 0-2,0 0-2,0 0-3,0 0 0,0 0-2,0 0-1,0 0 0,-12 6-1,12-6 0,0 0-1,0 15-1,0-4 0,1 3 1,-1 6-1,0 5 1,0 5-2,0 4 1,0 6 0,0 4 0,0 0-1,0 0 1,3-1 0,-1-1-1,-2-4 1,0-1 0,1-6-1,-1-4 2,0 0-1,-1-5 0,-2-1 0,1-5 0,2-5 1,-1 0-2,1-11-1,0 0-4,0 0-9,0 0-18,2-17 1,0-1 0</inkml:trace>
  <inkml:trace contextRef="#ctx0" brushRef="#br0" timeOffset="480">0 260 7,'0'0'22,"0"0"-7,0 0-6,14-7-1,-1 7 0,0-2 0,8 1 2,2-1-2,6 1 0,0 0-2,1 1-1,3-2-1,1 2-2,-1 0 0,-1-1-1,-2-1 1,-3 0-1,-4-1 0,0 1 0,-8 0 0,-3 1-1,-12 1 0,11-2-3,-11 2-4,0 0-8,0 0-16,-3 9 0,3-9 1</inkml:trace>
  <inkml:trace contextRef="#ctx0" brushRef="#br0" timeOffset="971">474 412 9,'0'0'14,"2"-12"2,-2 12-2,0 0-1,0 0-2,0 0-2,0 0-2,0 0-1,0 0-3,0 0 0,0 0-1,0 0 1,0 0 0,4 11 0,-1-2 1,-1 1-1,3 4 1,-2 0-1,2 3-1,-1 2 0,2 0 0,-1-2-1,2 1 0,-1-5 0,1-1 0,-7-12 0,18 13 1,-8-14 0,2 0 0,1-8 0,1-2 0,1-5 0,0-1 0,-1-1-1,0-2 0,-1 0 0,-3 4-1,-1 2 1,-1 3-1,-8 11 0,9-16 0,-9 16 0,0 0-1,0 0 1,0 0-1,0 0 0,0 0 1,0 0-1,6 14 1,-6-14 0,5 19 0,-1-5 0,2 1 0,0 3 0,1 0 0,1 0 0,1 1 0,0-1 0,1-3 0,0-2 0,-10-13 1,16 13-1,-16-13 1,13 6 1,-13-6 0,9-6 0,-9 6 0,11-22 0,-2 6 1,-2-5-1,1-1-1,1-4 0,2 1-1,-2 0 0,-1 4 0,4 4-4,-8 0-10,0 8-22,-4 9-1,10-15 1,-10 15 0</inkml:trace>
  <inkml:trace contextRef="#ctx0" brushRef="#br0" timeOffset="2483">1109 586 36,'0'0'23,"-10"-13"-1,10 13-4,-3-20-6,5 10-3,0-7-3,6 3-1,-1-4-1,5 3-2,1 0 0,2 3-1,2 2 0,0 3-1,0 5 0,-1 2 0,1 5 0,-1 4-1,-1 4 0,-1 2 1,-2 3-1,-2 1 1,0 0 0,-3 0 0,-4-1 2,-4 0 0,-4-1 1,-1-2 1,-8-3 0,1 1 0,-9-2 1,2-1-1,-6-3 1,4-1-2,-3-5-1,3-1 0,-1-3 0,6-4-1,1-3 0,5 1-2,2-3-2,2-2-5,10 4-10,3-2-18,1-2-2,4 3 1,4-2 0</inkml:trace>
</inkml:ink>
</file>

<file path=ppt/ink/ink15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9T21:46:28.89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3-6 34,'13'10'15,"-13"-10"0,0 0 1,0 0-1,0 0-7,0 0-1,0 0-1,0 0 0,0 0-1,4 11 0,-4-11-2,0 0-2,-5 10-4,5-10-7,-4 14-9,4-14 0,-6 23-1,0-9 0</inkml:trace>
</inkml:ink>
</file>

<file path=ppt/ink/ink15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9T21:46:29.25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49,'8'12'13,"-8"-12"0,0 0-1,0 0-10,0 0-4,0 0 0,0 0-2,0 0-2,2 9-5,-2-9-1,-2 9 1,2-9 0,0 0-1</inkml:trace>
  <inkml:trace contextRef="#ctx0" brushRef="#br0" timeOffset="291">3 236 49,'12'11'16,"-12"-11"1,0 0 1,0 0-9,4 9-5,-4-9 0,0 0-3,0 13-3,0-13-7,1 17-8,-1-5 0,2 0-1,-5-1 1</inkml:trace>
</inkml:ink>
</file>

<file path=ppt/ink/ink15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9T21:46:30.05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179 0 17,'0'0'9,"-14"3"1,14-3 2,-19 0-4,8 0 0,1 3 2,-3-4 2,13 1-1,-19 5 0,19-5-2,-18 6-2,18-6-2,-14 14-2,6-5-1,-1 2-2,1 5 2,-1 0-2,2 5 1,-1 2 0,2 1 0,1 3 0,4 1 1,1-2-1,3 1 0,3-4 0,4 0 1,1-3-1,4-3 0,4-2 0,3-4 1,0-2-1,3-4-1,2-3 1,-1-3 1,-1-3-1,1-2 0,-3-5 0,-2-2 0,-5-2 0,1-5 0,-5-1 0,-1-4 0,-2 0 0,-4-4-1,-2 3 0,-2-3 0,-1 3 1,-3 2-2,-2 5 2,-3 1-2,-1 3 2,-2 2-2,-3 3 2,-2 3-1,0 2-1,-2 0 1,0 3-1,-1 2 1,0 2-1,0 3 0,4 0 0,-2 1 1,3 2-2,1 1 2,1 3-1,2-1 1,4 1-1,1 1 1,1 0-1,1 2 1,3-3 0,0 2 1,1 2-1,1-2 0,-1 2 1,1 0-1,-1 0 0,1-3 1,1 3-1,3-3 0,-1-3 1,3 0-1,2-3 1,1 0-1,2-4 1,2 0-1,0-5 1,-1-2-1,5-4 0,-2-2 1,1-4-1,-3-2 0,0-2 0,-3 0 0,-2-1 0,-1-1 0,-6 2 0,-3 2 0,-4 0 1,-4 2-1,-3 1 0,-2 2-1,-5 2 2,-1 3-2,-2 2 1,-1 2-1,1 3 0,1 3 0,1 1 0,-1 2 2,4 1-2,1 1 1,4 1 0,1 2 0,2-2 0,4 2 0,0 1 0,7-2 0,1 2 0,2-3 0,3 0 0,3-1 1,2-2-1,1-4 0,2-3 0,1-4 0,0-3-1,-2-3 1,-1 0-1,-1-6 1,-2 0-1,-3-1 1,-3 1 0,-3 0-1,-2 1 2,-2 2-1,-1 1 1,-2 3-1,4 9 1,-9-10-2,9 10 1,-12 1 0,12-1-1,-17 11 1,7-3-2,-1 5 3,-2-1-2,0 2 2,1 2-1,1 0 1,-1 0 0,1 0-1,3-1 1,0-5-1,3 3 1,1-2-1,4-11-1,-6 16 1,6-16-2,0 15 1,0-15 0,2 15-1,-2-15 1,0 0 0,0 0 0,0 0 1,10-5 0,-7-5 0,1-1 1,-1 0 0,-1 0 0,1-2 0,-1 3-1,0 1 0,-2 9 1,4-13-2,-4 13 1,5-10 0,-5 10-1,0 0 0,0 0 0,0 0-1,11 0 0,-11 0 0,5 11 0,-5-11 0,6 13 0,-6-13 1,5 13 1,-5-13 0,0 0 1,4 9 1,-4-9 0,0 0 0,0 0 0,-5-11 0,5 11-1,-4-14 1,1 4-2,3 10 0,-2-14 0,2 14 0,2-10-1,-2 10 0,0 0 0,10-6 0,-10 6 0,11 2 1,-11-2-1,15-2 0,-15 2 1,12 2 0,-12-2 0,9 1-1,-9-1 1,0 0 0,0 0-1,4 9 2,-4-9-1,-5 10 1,5-10 0,-9 10 0,9-10-1,-11 10 1,11-10-1,-11 7-3,11-7-4,0 0-8,0 0-6,-9 2-1,9-2 1,-3-19 0</inkml:trace>
</inkml:ink>
</file>

<file path=ppt/ink/ink15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9T21:46:35.90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1121 13,'0'0'6,"0"0"1,0 0 1,0 0-2,0 0 0,0 0 0,0 0 0,0 0 0,0 0-1,0 0 0,0 0-1,-1 10-2,1-10-1,0 0-1,6 14 1,-6-14-1,10 19 1,-3-8 1,1 4-1,3 2 0,2 3 1,3 4-1,2 3 1,6 4-1,2 5 0,5 2 0,2 2 0,4 0 0,0 2-1,0-3 1,-1-1 1,-4-7 0,-3-3 0,-7-6 0,-2-3 1,-6-6 1,-3-2-1,-11-11 1,11 9 0,-11-9 0,0 0-2,0 0-4,-10-12-6,2 3-8,-5-7-1,0 0-2,-7-3-1,1-1 1</inkml:trace>
  <inkml:trace contextRef="#ctx0" brushRef="#br0" timeOffset="521">209 1599 33,'14'-11'12,"-6"-5"1,3-7 1,0-8-5,8-4 0,-2-10 0,7 0 0,-3-7 0,5 3 0,-3-4-1,2 7-1,-6-1-2,1 6 0,-5 1-3,-1 8 0,-4 2 0,-1 6-1,-4 5-1,0 4 1,-2 4-2,-3 11-2,0 0-2,0 0-3,0 0-6,-1 13-4,1 6-4,-5-2 0,2 8 2,-5 1 1</inkml:trace>
  <inkml:trace contextRef="#ctx0" brushRef="#br0" timeOffset="881">290 1506 7,'-12'13'6,"12"-13"1,0 0 0,0 0 0,0 0 0,0 0 1,0 0-1,0 0 2,17-6-1,-5 1 2,5 1 0,2-4-2,7 1-1,2-3 0,6 2-1,4-5-1,2 3-2,-2-3 0,1 2 0,-6 2-1,-4-1-1,-5 4 0,-4 2 1,-9 0-1,-11 4 1,12-2 0,-12 2 1,0 0-1,0 0 1,0 0 0,0 0-2,0 0 0,0 0-2,0 0-5,-17 1-9,17-1-6,-21-3-1,12 2-1,-6-9 0</inkml:trace>
  <inkml:trace contextRef="#ctx0" brushRef="#br0" timeOffset="1622">864 919 20,'0'0'11,"9"-4"0,-9 4 1,0 0-2,0 0-3,0 0-2,0 0-1,0 0-2,0 0-1,0 0 1,0 0-1,0 0 1,0 0 0,0 0 0,0 0 1,0 0-1,0 0 1,0 0 1,0 0-2,0 0 0,0 0 0,0 0-1,0 0 1,0 0-1,0 0 1,0 0-1,0 0 1,0 0-1,0 0 0,0 0 1,0 0-1,0 0 0,0 0-1,0 0 1,0 0-1,0 0 1,0 0 0,0 0-1,0 0 1,0 0 0,0 0-1,0 0 0,0 0 1,0 0-1,0 0 0,0 0 0,0 0 0,0 0 0,0 0 0,0 0 0,0 0 0,0 0-1,0 0 1,0 0 0,0 0 0,0 0 0,0 0 0,0 0-1,0 0 0,0 0-1,0 0-3,0 0-5,0 0-7,0 0-2,0 0 1,0 0 0</inkml:trace>
  <inkml:trace contextRef="#ctx0" brushRef="#br0" timeOffset="3876">922 841 18,'0'0'8,"0"0"0,0 0 1,0 0-4,9 4-1,-9-4 0,0 0 0,14 9 0,-14-9 1,17 12-1,-6 0 1,3-1-1,2 5 1,3 4-2,4 5-1,1 2 1,4 2-2,-2 2 1,2-1 0,-6 0-1,3-1 0,-2-5 0,-4-4 0,-4-4 0,-4-3 0,-2-4-1,-9-9-7,11 6-7,-11-6-2,-13-17 1,-1 1 0</inkml:trace>
  <inkml:trace contextRef="#ctx0" brushRef="#br0" timeOffset="4256">948 831 34,'2'-14'11,"2"1"0,0-5 1,1 0-6,1 0-1,0 1 1,3 3-1,-1-2 1,3 4-1,0 0 0,1 3-1,2 1-1,2 3-2,1 1 0,0 3-1,-1 2 0,1 2-1,-3 4 1,0 3 0,-4 5 0,-1 2 1,-2 3 0,-4 4 1,-5 0 0,-2 2 2,-4-2-1,-2 1 0,-5-5 1,0 1-1,-6-5 0,1-4 0,0-4-1,1-3 0,-1-2-2,3-6-3,4-1-5,1-6-6,10-1-6,2-8-2,8 0 2,0-6 0</inkml:trace>
  <inkml:trace contextRef="#ctx0" brushRef="#br0" timeOffset="4697">1293 692 36,'-10'6'11,"1"-7"0,-1-7-1,3-7-6,-1-2-3,4-5 1,-2-3 0,6 0 1,6-2 2,0 3 0,4 1 0,2 4-1,0 0 0,3 7-2,1 0 1,-2 6-3,-2 2 1,3 4-1,-3 4 1,0 3-1,-3 4 1,0 1 1,-1 4 0,-2 2 0,-2 3 0,-1 1 1,-4-1 0,-1 2 1,-3-3-1,0 1 1,-5-2-1,-1-1 1,-5-4-1,-1 0 0,-4-4-2,0-3 0,0-3-3,-1-6-3,6 1-7,-1-9-7,9-2-1,4-9-2,10 0 1,3-8 1</inkml:trace>
  <inkml:trace contextRef="#ctx0" brushRef="#br0" timeOffset="5167">1683 216 43,'0'0'14,"0"0"0,-14 4 1,5-7-6,-2-1-6,0 3 0,-2-1 0,0 4 1,-4 2-1,2 3 2,-3 2-2,4 2 1,-3 3-2,4-1 1,0 1-2,3-4-1,4 1 0,-1 0-1,7-11 0,-1 14 0,1-14 1,13 4-1,1-4 1,5-2-1,5 0 1,3-3-1,3 2 0,1-1 0,-2 3 0,0 4-1,-7 2 2,-3 4-1,-5 3 1,-4 2 1,-7 3 1,-2 4 1,-6-3 0,-4 5 1,-6-1 0,-3 2 0,-6-4-1,-1 1 0,-2-3-1,0-6-3,3 0-2,-1-10-4,10-1-6,1-11-7,11-3-1,3-10 1,10-3 1</inkml:trace>
  <inkml:trace contextRef="#ctx0" brushRef="#br0" timeOffset="5688">1943 7 49,'0'0'13,"-12"-4"1,12 4 0,-22-4-10,9 8-2,-4-1 2,2 5 0,-6 1 0,3 6 1,1-1-1,0 3 0,3-2 0,1 2-2,5-2-1,3-2-2,3-2 0,5-1 1,-3-10-1,20 12 0,-4-8 0,4-2 0,5 1 0,3-2 1,0 2-1,-1-1 1,-3 3 0,-1 1 0,-4 2-1,-3 3 2,-5 1 0,-6 4 2,-4 0 0,-3 3 0,-5-2 1,-4 1 0,-4-2 1,-2-1-2,-3-3-1,0-3-2,2-3-2,0-6-8,6-1-7,2-8-4,11-4 0,2-9 0,11-3 1</inkml:trace>
  <inkml:trace contextRef="#ctx0" brushRef="#br0" timeOffset="6169">2316 102 72,'-1'13'23,"4"-1"0,-3-12 0,0 0-9,0 0-8,0 0 0,0 0 1,0 0-2,-10-5 0,10 5-1,0 0 0,0 0-1,0 0 0,0 0-2,0 0 0,0 0-1,0 0-1,0 0-2,0 0-5,-9-5-15,9 5-4,0 0 1,0 0-1,0 0-1</inkml:trace>
</inkml:ink>
</file>

<file path=ppt/ink/ink15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9T21:46:42.71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24 1699 17,'-16'-13'16,"16"13"-1,0 0-2,0 0-7,-8-9-3,8 9-1,0 0 0,0 0-1,0 0 2,0 0-1,9 7 1,-9-7 1,12 11-1,-12-11 1,20 18-1,-10-8 1,3 1-2,-1-1 1,1-1 0,1-2-1,-2 0 0,2-6 0,-1-2-1,2-8 1,0-1-1,-1-5 0,1-3 1,-2-3-1,-1-1 0,-1-4 0,-2 2 0,-4 0 0,0 0-1,-3 1 1,0 2-1,-2 2 1,2 4-1,-2 2 1,0 3 0,0 10 0,0-12-1,0 12 1,0 0-1,0 0 1,0 0 0,0 0-2,5 12 1,-5-12 0,10 14 0,-4-4 0,3 0 0,1-1 0,2 2 1,0-4-1,2 0 1,-1-3-1,1-2 1,-1-4 0,0-2 0,-2-4 0,-2-1 0,1-5 0,-3 0 0,-1-4 1,-1-2-1,-3 1 0,0-2 0,-3-1 0,-1 1 1,-1-1 0,-2 2-1,-1 0 1,0 4-1,-3-1 0,3 4 0,1 2 0,5 11-1,-10-15 0,10 15-1,0 0 0,-9-9-1,9 9-1,0 0-1,0 0-2,0 0-3,12 9-5,-12-9-5,14 6-2,-14-6 1,21 6 2,-9-5 0</inkml:trace>
  <inkml:trace contextRef="#ctx0" brushRef="#br0" timeOffset="881">680 1252 20,'-12'12'11,"12"-12"0,-13 5 2,13-5-3,-10-1 1,10 1 0,-10-4-1,10 4-2,-11-7-1,11 7 0,-9-15-2,6 6-2,0-5-1,2 2-1,1-4-1,1 1 0,3-1 0,0 0 1,2 2-1,1 1 1,2 2-1,1 1 1,0 3-1,4 1-1,-1 4 1,2 1-1,1 2 1,-1 3-1,2 1 1,-2 3 0,-2 2 0,0 2-1,-3 0 2,-2 4-2,0-1 2,-3 2-1,-4 1 0,0-2 1,-3 1 0,-3-2 0,-2 1 0,-2-2 0,-4-1 1,-2-3-1,0-2 0,-3 1 1,-1-5-1,2-2 1,-2-3-1,3-3-1,0-3-1,3-3-1,2 1-3,1-6-3,6 5-4,-1-4-4,6 4-5,1-2 2,3 1 0,1 0 2</inkml:trace>
  <inkml:trace contextRef="#ctx0" brushRef="#br0" timeOffset="1492">826 1019 3,'0'0'5,"-8"-18"0,3 7 3,0 0 0,1 1 2,1 1 1,3 9 2,-7-12-1,7 12 1,0 0-2,0 0-2,-10-7-4,10 7-2,0 0-2,10 7-1,-10-7-1,16 10 0,-3-2 0,1 1 1,4 0 0,1 2 1,0 0-1,2 0 0,0 2 0,-3-1 0,0 1 1,-1-3-1,-4 0 0,-2-2 1,-11-8 1,15 14 1,-15-14 0,0 0 1,0 0 0,0 0-1,-15-12 1,4 4-1,-5-7 0,-1-2-1,-3-3-2,-1 0 1,5-3 0,0 3-1,6-1 0,2-1-1,7 1 1,4 1-1,6 1 0,3 0 0,4 4-1,1-3-1,1 7-2,-1-1-3,1 5-8,-4 1-3,-1 3-2,-13 3 2,14-12 0</inkml:trace>
  <inkml:trace contextRef="#ctx0" brushRef="#br0" timeOffset="2093">854 431 34,'0'0'14,"1"-16"1,-1 16 1,-1-14-3,1 14-4,0 0-1,0 0-2,0 0 0,0 0-2,0 0-1,12 11-1,-3 0-1,4 5-1,3 2 1,4 4-1,3 3 1,4 3-1,0 3 0,2 2 1,2 3-1,0 1 1,-1-1 0,-1-1-1,-4-3 0,-2-3 1,-4-5-1,-1-4 0,-8-5 0,-4-4-2,-6-11-3,0 9-7,0-9-6,-13-9-2,4-4 1,-3-7 0</inkml:trace>
  <inkml:trace contextRef="#ctx0" brushRef="#br0" timeOffset="2544">1453 613 19,'0'0'12,"-15"7"3,5-5 1,-3-2-1,3 3 0,-4-5-2,4 2-2,-3-6-1,4 2-3,-1-9-2,5-1-2,2-7-1,3-2-1,5-5-1,2-2 0,5-2-1,3 1 1,4 3-1,1 4 1,-1 3 0,0 5 0,1 10-1,-3 6 1,0 8 0,-6 8 0,-2 7 1,-1 5-1,-6 4 2,-2 4-1,-5 0 2,-2 1-1,-5-4 0,1-3 0,-5-5 1,-1-3-1,-2-5 0,0-6 0,-1-5 0,-4-5-1,1-5-2,-1-5 0,0-5-2,1-5-2,3-3-4,-5-8-4,12 2-5,-2-9-2,8 0-2,2-5 2,6 2 0,4-4 4</inkml:trace>
  <inkml:trace contextRef="#ctx0" brushRef="#br0" timeOffset="3034">1322 45 47,'0'0'13,"-13"1"0,13-1 0,-12 3-8,12-3-1,-10 5 0,10-5 0,0 0 0,-9 5 0,9-5 1,0 0-1,4 12 0,-4-12-2,10 13 0,0-2 0,2 5 0,3 4-1,3 3 1,5 5-1,1 3 1,2 3-1,-2 4 0,2 0 0,0 2 0,-1-2 1,0-2-1,-3-3 0,-1-4 0,-3-3 0,-1-4 0,-3-6 0,-3-3 0,-3-4 0,-8-9 1,9 9 0,-9-9-1,0 0 0,0 0-6,0 0-16,0 0 1,-9-8-2,-7-5-1</inkml:trace>
  <inkml:trace contextRef="#ctx0" brushRef="#br0" timeOffset="4817">1909 21 8,'0'0'7,"7"-12"0,-7 12 1,0 0-1,0-11 0,0 11 1,0 0-2,-10-2 0,10 2-1,-15 5-1,15-5-1,-19 13-1,9-4-2,-2 1 1,0 4 0,-3-1 1,1 3-1,2-1 3,-1 1-2,1-2 0,0 1 0,4-3 0,-1-2-1,5 0 0,4-10-1,0 14 1,0-14-1,11 9 1,1-7-1,-1 1 1,6-1-1,-5 1 1,5 0-1,-1 0 0,-1 1 0,-1 1 0,-3 2 0,-1 0 0,-1 2 0,3 1 0,-5 0 0,-1 1 1,0 1-1,0 1 1,-2 0 0,-1 0 2,-4-2 1,0 3 0,-3-3 1,-2 2 1,-3-2-1,1 0 1,-2 0-1,-3 0-2,-2-1-2,1 1-3,2 3-4,-3 0-12,3 1-2,-6 0-1,1-4 0,-5-6 0</inkml:trace>
</inkml:ink>
</file>

<file path=ppt/ink/ink1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9T21:46:59.33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0 978 0,'0'0'1,"0"0"0,0 0 2,0 0-1,0 0 1,0 0-1,0 0 1,0 0-1,0 0 0,0 0 0,0 0-1,0 0 0,0 0-1,0 0 0,0 0 0,0 0 0,0 0 1,0 0-1,0 0 1,0 0 0,0 0-1,0 0 1,0 0 0,0 0 0,0 0 1,0 0-1,0 0 0,0 0 1,0 0 0,0 0 0,0 0 0,0 0 0,0 0-1,0 0 0,0 0 0,0 0-1,0 0 1,0 0-2,0 0 1,0 0 0,0 0 0,0 0 0,0 0 0,0 0 1,4 14-1,-4-14 0,3 11 1,-3-11-1,4 15 1,-4-15-1,6 17 1,-2-6-1,-1-1 0,1 1 1,1 2-1,0 0 1,-1 2-1,3 1 1,0 0-1,1 0 1,-1 1-1,2-2 1,2 1 0,-2-3-1,2 1 1,-1-4 0,-1-1-1,-9-9 1,17 13 0,-17-13 0,12 6 1,-12-6 0,9 1 0,-9-1 0,0 0 0,9-13 0,-9 13 0,5-20-1,-3 5 0,0-1-1,1-4-1,0 0 1,1-3 0,0-2 0,1 1 0,1-1 0,-1 3 1,2-1-1,0 1 1,3 4 0,-3 0-1,1 0 0,1 5 0,0 2 0,-9 11 0,14-16-1,-14 16 0,12-2 1,-12 2 0,10 10-1,-6 0 1,0 2 1,0 1 0,-2 5 0,1 1-1,0-1 1,3 2 0,-3 1 0,2-2 2,-1 0-2,0-3 0,1 0 0,-1-4 1,1-2-1,-5-10 0,6 12-1,-6-12-3,0 0-7,0 0-3,8-15 0,-6 3-1,-1-3 1</inkml:trace>
  <inkml:trace contextRef="#ctx0" brushRef="#br0" timeOffset="1171">460 964 2,'0'0'5,"15"11"1,-15-11 0,15-5 0,-5 2-1,1-3 2,1 0 0,-2-3 0,0-1 0,1 0-1,-3-2 0,-1 3-1,-3-1-2,1 0-1,-4 1 0,-1 9-1,5-15 1,-5 15-1,-3-11 0,3 11 0,0 0 0,-10-10 1,10 10-2,-11-4 1,11 4-1,-14-1 1,14 1-1,-14 1 0,14-1 0,-15 5-1,15-5 1,-12 8 0,12-8 0,-11 15 0,6-5 0,-3 2 1,4 2-1,-2 2 1,-1 2 1,3 2 0,-4 0 1,3 1-1,-1-1 0,4 0 0,-3-2 1,6-1-2,0-1 1,1-3-1,6-3 0,5-3 0,2-6 1,5-2-1,1-6 0,2-3 1,0-2-1,1-4 0,-4-1 0,-1-2-1,-4-1 1,-3-1-1,-1-1-1,-1-1 1,0 2-1,-3 0 0,1 1 1,-2 3-1,0 2 1,-1 4 0,-5 11 0,6-13 0,-6 13-1,0 0 1,0 0-1,0 0 1,0 0 0,0 16 0,-1-7 0,1 4 0,1 2 1,0 3-1,0-2 1,3 3 0,1-2 0,1-1-1,2-1 1,-3-3-2,4-4 0,-9-8-2,20 7-4,-20-7-4,14-11-6,-8-4-1,0-6 1,-2-7 0</inkml:trace>
  <inkml:trace contextRef="#ctx0" brushRef="#br0" timeOffset="2003">723 530 48,'0'0'12,"-2"12"-2,2-12-5,9 10-13,-9-10-5,15 17 0,-8-7 0,-2 1 0</inkml:trace>
  <inkml:trace contextRef="#ctx0" brushRef="#br0" timeOffset="2213">979 808 30,'17'7'11,"-17"-7"0,0 0 1,11 0-5,-11 0-2,0 0-2,0 0-1,0 0 0,0 0 1,0 0-2,0 0-1,6-9 1,-6 9-1,11-8-1,-11 8 1,11-13 0,-11 13 0,11-16 0,-11 16 1,6-16-1,-9 7 0,-1-2 1,4 11 1,-11-16-1,2 8 0,-4 2 1,-1 2-1,1 1 0,-1 3 0,1 1 0,-1 2-1,3 1 0,-1 1 0,3 1 0,9-6-1,-12 13 1,12-13 0,-7 16 0,7-16 0,3 19 0,1-7 0,3 1 0,4 3 0,3 1 1,4 3-1,2-1 0,2 4 0,0 2 0,2 1 0,-2 2 0,0 0 0,-2 1-1,-2 2 1,-2 0-1,-2 0 1,-3 0 0,-2 0 0,-4 0 1,-1-2-1,-4-1 2,-3-4-1,-3-2 1,-1-3 0,-2-4 0,-2-5 1,1-4 0,-2-6-1,1-4 1,-2-9 0,4-4-1,-2-7-1,3-6 0,-1-3-2,2-5 0,2-2-1,0-2-1,4 3-1,-3-2-1,6 3-2,-2 1-5,4 0-4,2-1 1,0 1 0,1-1 1</inkml:trace>
  <inkml:trace contextRef="#ctx0" brushRef="#br0" timeOffset="3014">925 327 21,'0'0'9,"0"0"-1,-3-10 0,3 10-4,0 0 0,0 0 0,11 4 0,-11-4-1,6 12 1,-6-12 0,9 19 0,-2-4 0,1 3 1,2 2-3,0 4 0,4 4-1,0 3 1,2 2-1,1 2 1,0 0 0,0 0 0,2-1 0,-3-6 0,4-1 1,-3-7 0,-1-2-1,-1-7 1,0-3 0,-4-5 0,1-3 1,-3-6-1,0-3 0,0-4 0,0-3-1,-2-3 0,3-1-1,-3 0 0,1 2 0,-2-1 0,-1 5 0,0 3 0,-5 11 0,6-13 0,-6 13-1,0 0 0,0 0-1,0 0 0,0 0 0,7 13 1,-7-13-1,6 21 1,-2-7 0,0 0 0,3 1 0,-2 1 0,1-2 1,-1 0-2,1-4-1,5 3-8,-11-13-9,15 16 0,-15-16-2,13-1 1</inkml:trace>
  <inkml:trace contextRef="#ctx0" brushRef="#br0" timeOffset="4096">1387 242 5,'-9'1'8,"9"-1"0,0 0 1,0 0 0,-8-10-1,8 10 0,0 0-2,0 0-1,0 0-1,0 0-2,0 0 0,0 0-2,0 0 1,0 18-1,1-6 1,2 4-1,-1 4 0,2 3 1,3 3-1,0 3 1,3 5-1,0 2 0,0 2 0,2-1 0,1-1 1,-1 0-1,-3-5 1,0-6 0,-3-4 0,1-4 2,-2-8 0,-5-9 1,0 0-1,0 0 1,9-4-1,-7-9 1,0-2-1,1-3-1,0-3-1,1-2-1,2 1 0,2 1 0,0 2 0,1 2-1,3 3 1,-1 1-1,3 3 1,-1 3-1,0 2 0,0 0 0,-1 5 0,0 4 0,-3 2 0,-9-6 0,14 20 0,-8-7 1,-2 3 0,0 2-1,-1 0 1,-3-1 0,-2 2 1,-2 0 0,-2-2 0,-4 1 1,-2-4 0,-2 1 0,-3-4 0,1 0 0,-1-6 0,1-1-1,1-3-1,1-5-2,5-1-3,-1-3-8,10 8-4,-9-23 1,12 10-1,0-6 0</inkml:trace>
  <inkml:trace contextRef="#ctx0" brushRef="#br0" timeOffset="4857">1888 522 20,'0'0'8,"-12"6"0,2-8 0,10 2-4,-14-6 2,14 6 0,-12-13-1,5 1 1,4 1-1,3-5 1,5 3-1,0-4-2,4 1-1,2-1-2,5 3 0,-1-1 0,4 5 0,-3 2-1,2 3 0,-4 4 1,-1 6 0,-4 3 0,-2 4 0,-3 6 1,-4 2 1,-6 2 1,-1 4 1,-5-1 0,-1 1 1,-2-4-1,0-1 1,0-6-1,1-2 0,1-8-1,2-1-2,1-7-1,0-6-3,5 0-4,-4-8-4,4 3-6,1-5-2,5 1 1,0-4 0,3 0 1</inkml:trace>
  <inkml:trace contextRef="#ctx0" brushRef="#br0" timeOffset="5347">2052 322 44,'0'0'12,"0"0"0,0 0-1,10 7-9,-10-7-2,0 0 0,0 0 1,0 0-1,0 0 3,11 12-2,-7-3 2,1 2-1,3 1 1,-1 2-1,2 1 1,-1 2-1,2-2 0,-3 0-1,1-1 1,-4-2-1,2-3 0,-6-9 0,4 12 2,-4-12 0,0 0 1,0 0 0,0 0 0,-5-16 0,4 4 0,-3-5 0,2-3-2,0-5 0,0-2-1,0-2-1,2 1 1,2 3-2,0 0 1,3 3-2,2 1 1,3 5-2,1 2-3,8 5-2,-3-3-7,7 3-3,0 0-2,5 2 1,0-4 1</inkml:trace>
  <inkml:trace contextRef="#ctx0" brushRef="#br0" timeOffset="5928">2702 7 27,'0'0'10,"-6"-10"1,6 10 0,-10 0-5,10 0-2,-19 6-1,7 0 0,-3 2 1,-2 2-1,0 4 3,-3 0-2,2 3 1,-2-1-1,4 0-1,0 0 0,3-1-2,4-1 1,2-1-1,6-3-1,3 0 1,-2-10 0,22 13 1,-6-9-1,4-1 0,3 0 0,0-2 0,-1 0 0,-1 0-1,-3 1-1,-4 0 1,-2 2-1,-12-4 1,12 14 0,-12-14 0,4 20 0,-3-8 0,-2 2 1,-1 0-1,0 1 1,-2 0-1,-2-3 2,-1 3-1,-2-3 2,-1 1-1,-3-3 0,1 2 0,-4-1 0,-2 0-4,0 2-8,-6-3-8,-1 3 0,-5-6-2,-1-2 0</inkml:trace>
</inkml:ink>
</file>

<file path=ppt/ink/ink1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0T00:30:27.61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0 594 18,'0'0'10,"0"0"-1,0 0 1,0 0-3,0 0-1,0 0-2,0 0-1,10 2-2,-10-2 1,0 0-1,12 3 1,-12-3 2,12 2 2,1 0 1,3-4 0,9 3 0,5-3 0,9 2-1,8 0-2,10 1 0,3-1-2,4 5 0,-1-2 0,2 2 0,-2-1 1,1 3-1,-7-3 1,-2 3-1,-7-2 1,-2-1-1,-10-1-1,-5 1 1,-11-2-1,-3 0 1,-8-2 0,-9 0-1,0 0 1,0 0-2,10 3-2,-10-3-5,0 0-7,9 1-19,-9-1-4,17-14 2</inkml:trace>
  <inkml:trace contextRef="#ctx0" brushRef="#br0" timeOffset="581">985 387 19,'0'0'22,"-9"-5"-11,9 5-8,0 0 0,0 0-1,0 0 0,15 8 0,-4-2 1,1 3 0,6 0 1,0 2 1,7 3 1,-1-2-1,4 2 0,-2-2 0,0 0-1,-2-2 1,-4 1-2,-3-1 1,-4 0-2,-3-1 0,-3 3-1,-5 1 0,0 1-1,-1 0 1,-1 2-1,0-1 0,-1 1 1,-1-2-1,1 0 1,-2-2 0,-2 2 1,-7-3 0,-2 4 0,-6 0 1,-3 2 0,-4-1 1,-2 3-2,-3-2 1,3 1-2,4-3 1,5-2-2,4-3 1,5-2-1,11-8-2,-9 5-1,9-5-11,22-5-20,-7-11 0,12-3 0</inkml:trace>
  <inkml:trace contextRef="#ctx0" brushRef="#br0" timeOffset="2824">2617 90 1,'0'0'4,"0"0"-1,-11-11 0,11 11-1,0 0 0,-7-9 0,7 9 0,0 0 0,-9-9 1,9 9-1,0 0 0,-11-9 0,11 9-1,0 0 1,-12-3 1,12 3 0,0 0 1,0 0 1,0 0 0,0 0 1,-9-1-2,9 1 1,0 0-2,-11-2-1,11 2 0,-17-3 0,8 0 0,-1 1 0,-2-1 0,1 1 1,-1-1-1,2 0-1,0-1 1,0 2-2,1-1 1,0 1-1,-1 0 0,0 0 0,-1 0 0,-4 1 0,2-1 1,-2 0-1,-1 1 0,-1 0 1,0-1-1,0 1 1,-1 0-1,4 1 0,-3 0 0,1 0 0,0 1 1,1-1-1,-1 2 0,-1-1 1,-2 1 0,-1 1 0,1-1 0,-2 1 0,0 1 0,2 0-1,-1 2 1,1-1-1,1 0 0,2 1 0,-1 2 0,1 0 0,0-1 0,0 1 0,-2-1 0,3 3 0,-2-1 0,3-1 0,-1 2 0,1-1 0,-1 2 0,2 1 0,0-1 1,-2 1-1,2 0 0,-3 0 0,3 0 0,0-1 1,-1 0-1,1-3 0,2-1 0,2 0 0,9-7 1,-14 10-1,14-10 0,-10 6 0,10-6 0,0 0 0,0 0 0,-6 10 0,6-10 0,-6 11 0,6-11 0,-8 15 0,4-6 0,0 2 0,1-1 0,-2-1 0,1 1 0,4-10 0,-5 16 0,5-16-1,-2 15 1,2-15 0,0 16 0,0-16 0,0 17 0,0-17 0,0 19 0,1-9 0,-1 1-1,0 1-2,1 0-6,1 8-16,-6-9-3,6 8 0</inkml:trace>
  <inkml:trace contextRef="#ctx0" brushRef="#br0" timeOffset="4226">1540 477 12,'0'0'10,"1"16"-2,-1-7-2,1 3-1,-2 1-1,2-2-1,-1 5 0,1-2 0,0 3 1,1-1 0,0 2 1,1-1 0,1 1-1,2 1 1,-1-1 0,2 2-2,-1-1 0,1 0-1,1 1 0,-1 1-1,0-1 1,1 0 0,2 1-1,0 0 1,2-3 0,1 3 0,0-3 1,5-1 0,-1-2 0,1 0-1,-1-2 1,1-1-1,2-3 1,0 2-1,0-2 0,2-1-1,4-1 0,0-1 0,2-1 0,3-2 0,0 1 0,1-1-1,1-1 1,0 1-1,-2-2 0,0-1 1,2-1-1,-1-2 0,2-1 1,-1-1-1,0-2 0,0 1 1,0-2-1,0 2 0,-1 0 0,2 0 0,-2 1 0,2-1 0,-3 1 0,-1-2 0,0-1 1,-2-3-1,1-2 1,-4-4 0,1-1-1,-2-4 0,0-1 0,1-1 0,-4-1 0,0 2 0,-3-1 0,-2 2 1,-4-1 0,-1 2 0,-2-3 0,-1-1 0,-1 0-1,0-2 0,-1-2 1,1-2-1,-2 1-1,-1 1 1,-3 1 0,-1 2 0,-1 1 0,-2 3 0,0 2 0,-5 3 0,2 1-1,-2-2 1,-1 0-1,-3 0 1,-2-1-1,-4 0 0,0 2 0,-3-1 0,-3 4 0,-1-1 0,-1 5 0,-1 0 0,3 3 1,-3 0-2,5 4-4,-4-1-9,0 2-19,7 6 2,-9-9-1</inkml:trace>
  <inkml:trace contextRef="#ctx0" brushRef="#br0" timeOffset="7131">2288 542 0,'-10'-2'23,"10"2"-3,0 0-5,0 0-2,0 0-4,0 0-1,0 0-4,0 0 0,0 0 0,11 3 0,-11-3-1,18 3 0,-4-1 0,3-1-1,5 0 1,3-2-1,5 0 0,4-3 0,10 0-1,5-1 0,6 0 0,8-2 0,2 0-1,8 1 1,5 0-1,4 2 0,0 0 0,0 1 0,-1-5 1,-3 5 0,-2-2 0,-8 1-1,-7-1 1,-7 2 0,-7-3 0,-12 4-1,-7 2 1,-8-1-1,-7 1 0,-4 0 1,-9 0-1,0 0-1,0 0 1,0 0 0,0 0-1,0 0 0,0 0-2,0 0-6,0 0-15,0 0-8,0 0 0,9-14 0</inkml:trace>
  <inkml:trace contextRef="#ctx0" brushRef="#br0" timeOffset="7701">3603 295 19,'0'0'30,"0"0"-1,0 0 1,0 0-22,13 9-7,0-2-1,3 3 0,6 1-1,5 3 2,5 0-1,5 1 1,1 0 0,3 0 0,-1-2-1,-3-3 1,-4 2 0,-4-2-1,-6-1 2,-7 2-1,-16-11 1,8 19-1,-8-19 2,-18 22-1,-1-10 1,-3 0-1,-6 1 0,-3 0 0,-5 0 0,0 2-1,-3-2 1,0 1-1,0-3 0,4 1 0,2-4 0,6-1 0,4-2 0,7-3-2,5 3-8,11-5-25,-8-10-1,11 0 1,-4-10-1</inkml:trace>
</inkml:ink>
</file>

<file path=ppt/ink/ink1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28:26.39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 0 7,'-11'2'5,"11"-2"0,0 0-1,-10 13 0,10-13-2,12 18-1,0-7-1,6-2 1,7 0 0,8 0 0,7-2 1,7 0-1,8-1 2,8 1 0,10-2 1,9 1 0,7-1 1,7 2 0,9 0 0,9 0 0,5-3 0,6 2 0,6-2-1,9 2 0,5-3-1,7 0 0,7 0-1,5 0-1,3 1 1,2-1-1,1 0 0,-1-1 1,-5-2-1,-6 1 2,-7-6-1,-8 1 1,-11-4 1,-5 1-1,-13-3 0,-10 2 0,-14 1-1,-7 1 0,-12 0 0,-9 3-1,-11-1 0,-8 2 0,-10-1-1,-5-1 0,-3 1-5,-4-6-10,0 2-6,2-3-2,3-5 0,2-6 0</inkml:trace>
  <inkml:trace contextRef="#ctx0" brushRef="#br0" timeOffset="1342">7183 126 9,'12'5'7,"5"1"0,6 0 0,5 1 0,7 0 0,8 1-1,8-2-2,7 3 0,10-3 0,8 0-1,8-1 1,9-1-1,6 3 1,5-5 0,9 1 1,6-4 0,5 1 0,4-4 0,6 2 0,5-7 0,6 4-1,2-3 0,2 1-1,0-2 0,4 4-1,-3-2-1,-2 0 1,-5 1-1,-3 0-1,-4 0 1,-7-2 0,-7 2 0,-7 0 0,-8-1 0,-7 2 0,-11-1 1,-12 2-1,-10-1 1,-9 3-1,-14-1 0,-7 1 0,-11 0 0,-9 2 0,-5-1 0,-12 1 0,11 0 0,-11 0 0,0 0 0,0 0-3,0 0-6,0 0-15,1-10-1,1 1-1,6-4-1</inkml:trace>
  <inkml:trace contextRef="#ctx0" brushRef="#br0" timeOffset="2473">12927 32 3,'0'0'5,"0"0"-1,0 0-1,0 0-2,0 0 0,0 0 0,0 0 0,0 0-1,0 0 1,0 0 0,0 0 2,0 0 1,0 0 1,0 0 0,12-2-1,-12 2 1,13 0-1,-13 0 0,17 2-2,-8 0-1,1 0 0,-1 0 0,1 0 0,3-1 0,-2 3 1,4-3 0,-1 1 1,5 0 1,0-1 1,4 1-1,1-2 2,5 3-1,2-2-1,5 3-1,4-2-1,9 2 0,4 2-1,7-1 0,6 1 0,8-1 0,4 0 1,6 0 0,2 0 0,3-1 0,2-1 1,2 0-2,-1 0 1,0 0-1,-2-1 0,3 1-1,-6-1 1,-1-1 0,-3 0-1,0 0 1,-5 0 0,-1 0-1,-1 0 1,-6 2 0,-4-2 0,0 3-1,-5-2 1,-3 1-1,-6-3 1,-4 2 0,-4-1-1,-2 0 1,-1-1 0,-4-1-1,-5 1 1,-2-1 0,-5 0 0,-4 1 0,-4 0 0,-3-1 0,-14 1 0,14 1 0,-14-1 0,0 0 0,0 0-1,0 0 1,0 0-1,0 0 0,0 0 1,0 0-1,9 0 0,-9 0 0,0 0 0,0 0 0,0 0 0,0 0 0,0 0 0,0 0 0,9-1 0,-9 1 0,13-2 0,-2 0 0,4-1 0,2 0 0,4-2 0,2 1 1,2-2-1,2 1 0,-2-1 0,2 2 0,-3 1 0,0-1 0,-4 1-1,-3 1 1,-3 1 0,-3 0 0,-11 1 0,15-1 0,-15 1 0,0 0 0,0 0-1,0 0-2,0 0-5,0 0-15,0 0-1,-17-1-2,0-5 1</inkml:trace>
</inkml:ink>
</file>

<file path=ppt/ink/ink1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29:22.67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0 589 28,'0'0'18,"0"0"1,0 0-1,7-11-8,-7 11-6,10-10-2,-10 10-1,13-14-1,-13 14 1,15-16 1,-7 7 1,4-6 0,4-5 0,5-6 0,8-4 0,5-9 1,8 0-2,6-6-1,3-1 1,2-1-1,-3 5 1,-5 4 1,-5 9 1,-11 2 1,-5 10 1,-9 2 0,-4 9 0,-11 6-1,0 0 1,0 0-3,0 0-1,0 0-2,0 0 0,0 0 0,0 0-1,0 0 1,0 0-1,0 0 0,0 0 0,0 0-3,0 0-1,0 0-10,10 2-13,2-8 1,0-11-1,7-10 0</inkml:trace>
</inkml:ink>
</file>

<file path=ppt/ink/ink15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29:23.68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27 550 6,'-12'-6'10,"12"6"-1,-9 0-2,9 0-2,0 0-2,-5 9 0,5-9 0,19 11 0,5-6 1,10 0 0,12-1 1,11-2-1,12 0 1,8-1-2,7-1 0,3 0 0,1 2-1,-5 0 2,0 2-2,-5-1 0,-1 2 1,-4 0-1,-1 0-1,-7 1 1,-6-3-1,-6-1 0,-8 0 2,-10-3 0,-8 2 0,-11-2-4,-16 1-10,0 0-8,-20-15 2,-3 4-2,-2-2-1</inkml:trace>
  <inkml:trace contextRef="#ctx0" brushRef="#br0" timeOffset="361">989 394 25,'0'0'15,"-16"-13"-1,16 13-4,-3-10-6,3 10-4,0 0 0,16 1-1,-2 2 0,5 2 1,4 2 1,6 0 1,7-1 1,3 4-1,3 1 1,1-2 0,-3 2 0,-1 0 1,-5 0-2,-5-3 1,-4 5-1,-8-5 0,-6 3 1,-7-1-1,-4 1 1,-7 3 0,-2 1 0,-7 3 0,-2 2 0,-8 0 1,-1 4 0,-7-3-1,2 1 1,-2-1-1,0 0 0,3-1-1,3-1 0,7-5-2,0-3-3,12 1-4,9-12-12,0 0-4,13-7-1,15-12 1</inkml:trace>
  <inkml:trace contextRef="#ctx0" brushRef="#br0" timeOffset="1082">2766 133 12,'0'0'13,"-1"-17"-1,-1 7 0,-4-2-7,-2 1-5,0 0-1,-4 2-1,-3 1 0,-2 1 1,-3-1 0,-5 4 2,0-1 0,-4 2 0,-1 0 0,-2 0 0,-1-1 0,0-1-1,-2 2 0,-1-1 1,-3 0-1,2 1 0,0 1 1,0 2 0,-3 2 0,1 3-1,1 4 1,-2 5 0,0 2 0,-1 5 0,-1 4-1,1 2 0,4 4 0,-3 0 0,4 2 0,3 1 0,4 1 1,2-1-1,2 2 1,6-1 0,0 1 0,5-3 1,2 0 0,4 0 1,3-1 1,5-1-1,5 1 1,5-1 0,9-1-1,5 1 0,6-1-1,5-2 0,7 0 0,7-4-1,8-2 1,3-3-1,4-3 1,6-9 0,5-4 0,1-7-1,2-8 1,0-8-1,-2-8 0,-4-7 1,-2-3-1,-9-5 1,-5-1-1,-8-3 1,-6 2 0,-11 2 0,-6 5 0,-10 2-2,-7 3 0,-6 3-1,-9 3 0,-4 3-4,-12 3-1,-5 3-5,-9 3-8,-9 2-2,-5 4 0,-6 0 1</inkml:trace>
  <inkml:trace contextRef="#ctx0" brushRef="#br0" timeOffset="2253">148 1721 34,'5'-11'19,"-5"11"-3,10-15 0,-10 15-11,18-13-10,-7 8-3,4 4 1,-1-2 0,3 4 2,-2 0 2,3 1 4,1 1 3,6 0 2,9 2 1,8-4-1,11 3 2,9-4-3,7 2-1,3-2-1,3-1-1,-6 1-1,-5-2 0,-10 1 1,-11 1 0,-13 0 2,-6 1-1,-12-2 1,-12 1 0,12 1-3,-12-1-5,0 0-11,0 0-7,-16-6 1,16 6-1</inkml:trace>
  <inkml:trace contextRef="#ctx0" brushRef="#br0" timeOffset="2624">971 1491 27,'0'0'13,"0"0"-3,9-4-2,1 3-10,2 0-6,0 1 0,3 1 2,-2 1 3,1 2 2,-5 1 5,0 4 2,1 0 1,0 2 0,3 2 0,0 1 0,3 0-3,1 0 0,2 0-2,-1-2 0,1-2-1,-5-2 0,-1-1 0,-13-7 2,10 15 0,-10-15 0,-14 15 0,-2-4 1,-7 0 0,-4 0 0,-7 4-1,-2 1 0,-5 0 0,-1 3 0,0-2 0,2 1 0,1-4 1,6 3-2,5-7 1,6 0-1,6-3-2,5-3 0,11-4-4,-3 9-10,3-9-9,16 7-1,-5-7 1,-1-4 0</inkml:trace>
  <inkml:trace contextRef="#ctx0" brushRef="#br0" timeOffset="3365">23 2800 29,'-5'13'16,"15"-8"-1,6-7-1,13 0-10,11-3-9,10 4 0,9 0 0,6 1 1,8 1 3,0 0 3,1 5 3,-4-5 4,1 4 2,-8-6 0,-1 3-1,-6-6 0,-4 2-3,-11-4-2,-5 3-3,-11-1-2,-9 0-2,-7 5-5,-9-1-7,-12 2-7,-3 1-2,-3-2 1,-1-2 0</inkml:trace>
</inkml:ink>
</file>

<file path=ppt/ink/ink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0T17:50:10.630"/>
    </inkml:context>
    <inkml:brush xml:id="br0">
      <inkml:brushProperty name="width" value="0.05292" units="cm"/>
      <inkml:brushProperty name="height" value="0.05292" units="cm"/>
      <inkml:brushProperty name="fitToCurve" value="1"/>
    </inkml:brush>
  </inkml:definitions>
  <inkml:trace contextRef="#ctx0" brushRef="#br0">5 323 10,'2'-10'15,"-2"10"-1,0 0-3,4-12-3,-4 12 0,0 0-2,0 0-1,0 0-2,0 0 2,0 0-2,0 0 0,0 0 0,-1 10 0,1-1 0,-3 1 0,2 6 0,-2 3-1,2 1 0,0 2 0,0 1 0,2-1 0,1-2 0,2-1 0,2-5 0,1-4 1,6-4 0,-1-5 0,2-3 0,3-6 0,0-1-1,0-5 1,1-1-1,-4-1 0,-1-1-1,-3 1 0,-1 1 1,-5 2 0,1 0 0,-5 0-1,1 3 1,-1 10 0,-4-14-1,4 14 0,-6-9 0,6 9-1,0 0-1,0 0-3,0 0-2,0 0-5,0 0-8,0 0-15,0 0-2,0 0 2</inkml:trace>
  <inkml:trace contextRef="#ctx0" brushRef="#br0" timeOffset="551">318 287 10,'5'-10'26,"-5"10"0,0 0-12,0 0-3,0 0-4,0 0-1,0 0-2,0 0 0,0 0 0,3 12 0,-2-3-1,0 1 0,2 3-1,2 1 0,-1-1 0,1 0 0,1 0-1,-2-3 1,-4-10-1,10 15 1,-10-15 1,0 0-1,16 7 1,-16-7 0,13-9 0,-13 9 0,21-19-2,-8 7 1,0-2-1,1-1-1,1 0 1,-2 2-1,1 2 0,-5 3-1,-9 8 0,16-7 1,-16 7-1,0 0 0,9 16 1,-7-2-1,-1 2 1,-1 6 0,-1 1 0,-1 1 1,0-3-1,2 0 0,0-3 1,1-3-3,-1-15-7,0 0-24,20 4-1,-10-14 1,7-1-1</inkml:trace>
  <inkml:trace contextRef="#ctx0" brushRef="#br0" timeOffset="1112">953 259 2,'10'-1'31,"-10"1"-1,0 0 2,0 0-17,-24-5-5,10 10-2,-9-2-2,3 3-3,-2 1-1,0 2 1,2-3 0,5 3-1,0-1 0,5-3 0,10-5-1,-10 8-1,10-8 1,0 0 0,11 8-1,2-5 0,3 0 0,3 1 0,0 0 0,4 2 0,-1 2 0,-1 1 0,-1 4-1,-3 3 0,-3 1 0,-3 0 0,-2 2 1,-5-1-1,-2 0 1,-5-2 1,-4-2 1,-1-1 0,-4-5 0,-3 3 1,-1-6 0,0 0-1,0-2-1,-1-3 0,3-2-4,-4-5-5,9-1-20,3-2-7,3-3-1,4-2 0</inkml:trace>
  <inkml:trace contextRef="#ctx0" brushRef="#br0" timeOffset="1673">1153 311 2,'0'0'25,"-7"-12"1,7 12-12,0 0-5,0 0 2,0 0-2,-8-9 0,8 9-2,0 0 0,0 0-2,16 1-1,-4 1 0,2 0-2,3 3 0,1 2 0,3 1-1,1 2-1,-2 3 0,-2 1 0,-2 4-1,-1 0 1,-2 2 0,-4 1 0,-3 1 0,-4 0 1,-2 1 0,-5-3 1,-3-1 0,-5-4 1,-2-1 0,-6-4 1,-2-2-1,-4-7 0,1 0 0,-3-6 0,5-1-1,1-6 1,2 1-2,6-3-1,5-1 1,5-2-1,5 2 0,7-1-1,4 1 0,6 2 0,4-1-2,8 5-4,-2-6-5,8 7-7,-1 2-14,0-7-3,3 2 1</inkml:trace>
  <inkml:trace contextRef="#ctx0" brushRef="#br0" timeOffset="2254">1511 0 20,'0'0'20,"-6"10"-10,5-1-1,0 1-1,1 6 1,-2 2 1,6 8-3,-3 2 0,3 8 0,0 1-2,2 5 0,-1 2-1,4 2-1,0-2 0,-2-3 0,0-5-2,0-6 1,-2-5-1,1-5 0,-1-7 0,-5-13 0,2 10-2,-2-10-2,-2-17-1,-4 0-1,0-2-1,-5-6 0,0-1 0,-3-5 1,1 4 2,-3 3 2,-3 4 0,4 5 2,-1 5 0,2 4 0,1 3 0,13 3 0,-14-2 0,14 2 1,0 0 1,10 1 0,4-3 0,8 1 0,7-4 0,5 2-1,1-3 0,6 0-1,-5-2-1,-1 3 0,-4 0-1,-3 0 1,-9 3-1,-6 2 1,-4 3-1,-9-3 1,11 14 0,-9-2 1,-1 2-1,-1 3 2,1-1 0,0 4 1,6 0 0,-2-1-1,0-1 0,3 0-2,2-2-2,-2-3-10,3-7-18,7-4-3,-18-2 1</inkml:trace>
  <inkml:trace contextRef="#ctx0" brushRef="#br0" timeOffset="2885">1959 102 26,'0'0'29,"0"0"1,-12 5-1,12-5-27,0 0-8,3 10-15,-3-10-10,4 10 3,3 1-1</inkml:trace>
  <inkml:trace contextRef="#ctx0" brushRef="#br0" timeOffset="3085">2179 299 7,'0'0'27,"0"0"1,-18-5 1,3 2-20,0 2-3,-4-1 0,-2 3-2,-2 0 0,0 4 0,1-1-1,0 4 0,5-3-1,2 2 0,6 0-1,9-7-1,-8 13 1,8-13-1,13 12 1,-1-6-1,4 2 0,0-1 1,4 1-1,-2 0-1,-1 4 1,-4-2 0,-1 0-1,-5 3 1,-5-2 0,-2 1 0,-6-1 1,-1 1 1,-6 1-1,1-2 0,-4 2 1,0-3-1,-2 0-2,1-3-4,5-2-12,0-3-16,2-12 0,6-4 1</inkml:trace>
  <inkml:trace contextRef="#ctx0" brushRef="#br0" timeOffset="3566">2320 69 7,'0'0'23,"13"15"1,-8-4-18,-1 5-1,-2 4 0,-5 2 1,3 6-1,-3 3 2,5 7-2,-3 4 0,1 7 0,2 2-2,3 1 1,-1 2-1,2-2 0,-3-4-1,-1-4-1,0-8-1,1-7 1,-2-9 0,-2-5 0,1-15-1,-6 11 1,6-11-1,-15-19 0,6 2-1,-1-9 0,-3-3 0,1-5-1,-1-2 1,1 1-1,3 3 2,-1 4-1,2 4 2,1 8-1,2 3 1,5 13 0,-9-13 1,9 13 0,0 0-1,0 0 1,18-11-1,-3 9 0,7-2 0,3-1-1,-25 5 0,74-10 1,-74 10-1,79-13 0,-79 13 1,66-11-1,-66 11 1,61-7 1,-61 7-2,0 0 1,0 0 0,0 0 0,41 5 0,-41-5 1,0 0 0,0 0 0,0 0 0,-6 45 0,6-45 1,0 0-1,0 0-1,1 45-1,-1-45-4,0 0-8,0 0-22,0 0 0,0 0 0,45-9 0</inkml:trace>
  <inkml:trace contextRef="#ctx0" brushRef="#br0" timeOffset="4217">2750 145 30,'0'0'32,"0"0"0,0 0-1,0 0-27,0 0-3,0 0-3,0 0-10,0 0-18,0 0-1,-41 11 0</inkml:trace>
  <inkml:trace contextRef="#ctx0" brushRef="#br0" timeOffset="4437">2788 387 2,'0'0'26,"0"0"-3,55-12-7,-55 12-5,47-18-3,-47 18-3,42-20 0,-42 20-2,0 0 1,51-28 0,-51 28 0,0 0 2,0 0-1,0 0 1,0 0-2,0 0 0,32-44-2,-32 44 0,0 0-1,0 0-1,0 0 0,0 0 0,0 0 0,-53 5 0,53-5 0,0 0 0,-43 29 0,43-29 0,0 0 1,-42 52-1,42-52 0,-26 42 0,26-42 0,0 0 0,-4 54 1,4-54 0,0 0 0,0 0 0,51 39 0,-51-39 0,47 4 0,-47-4-1,43-5 1,-43 5-1,0 0 0,52-13 0,-52 13 0,0 0 0,0 0-1,0 0 0,0 0 1,41 11-1,-41-11 1,0 0-1,0 0 1,0 0 1,23 47 0,-23-47 0,0 0 0,0 0 1,50 15-1,-50-15 0,0 0 0,65-15 0,-65 15-1,41-19 0,-41 19 0,0 0 1,50-35-1,-50 35 1,0 0 0,0 0 0,0 0 1,0 0 0,17-49-1,-17 49 1,0 0-1,0 0 1,-43-24-2,43 24-2,-45-6 1,45 6-1,-44 5 0,44-5-2,-44 8-1,44-8-2,0 0-3,-42 9-2,42-9-12,0 0-7,0 0-2,0 0 1</inkml:trace>
  <inkml:trace contextRef="#ctx0" brushRef="#br0" timeOffset="5228">3264 117 18,'0'0'27,"0"0"-9,13-48-2,-13 48-3,0 0-3,0 0-2,0 0-1,0 0 0,0 0-2,0 0-1,0 0-1,0 0-1,0 0-1,0 0-1,0 0 1,0 0 0,4 63 0,-4-63 0,9 59 0,-9-59 1,5 71-1,-1-29 1,-1 4-1,1 0 0,1-1 0,3 1-3,-8-46-6,8 78-25,-8-78-2,11 65 0,-11-65 0</inkml:trace>
</inkml:ink>
</file>

<file path=ppt/ink/ink16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30:29.66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662 527 0,'0'0'11,"11"-6"2,-11 6 0,0 0-2,0 0 1,0 0 0,0 0-1,0 0 0,0 0-2,0 0-2,0 0-1,12 12-2,-6-3-1,1 2-1,2 5 1,0 5-1,2 4 1,-2 3-1,2 5 0,-2 1 1,3 5 0,-4-1 0,4 0 0,0-5 0,1-2 0,2-5-1,2-6 1,2-8-1,5-9-1,4-12 0,3-7-1,4-10 1,3-7-1,0-8 1,1-4-1,-3-2 1,-1 2-1,-2 1 1,-2 6 1,-4 2-2,-1 6 1,-4 5 0,-3 8-1,-2 4 0,-4 9 0,-2 7 0,-3 8 0,-2 8 0,-3 5 0,2 7 0,0 5 0,-1 3 1,0 3-1,-2 1 0,1 2 1,-2 1-1,1-2 1,-3-6-1,3-5 1,-3-4-1,2-6 1,0-7-1,1-5 0,-2-11-1,11-3-8,2-6-17,-2-9-2,1-5 1,-6-7-2</inkml:trace>
  <inkml:trace contextRef="#ctx0" brushRef="#br0" timeOffset="921">689 1298 14,'9'12'17,"9"1"1,5 1 1,6-1-6,11 2-1,8-4-2,13 0-1,10-8-1,13-3-1,6-11-1,10-5-1,8-11-1,5-9 0,3-10-1,-3-10-2,-6-10 1,-6-5-1,-13-9 1,-9-2 0,-18-5 0,-12-3 0,-17-1 0,-13 3 0,-18 3 0,-14 6-1,-15 8-1,-13 5 0,-17 9 2,-12 9-2,-13 7-2,-10 9 1,-6 8 0,-7 4 1,-5 7-1,-7 5 0,0 9 1,-6 9-1,1 8 1,-2 7 0,-3 8 1,4 7-2,7 8 2,6 5-2,9 3 0,13 2 1,12 0-1,13-2 0,17 2 1,10-1-1,11-1 1,12-1 0,12 4 0,12 2 0,13 4 1,11 3-1,12-1 1,12 1 0,12-1 0,11-2 0,7-6 1,11-5-1,5-10 2,11-9-2,9-12 0,5-13 0,3-12-2,-4-17-7,6-7-18,-14-14 0,-8-11-3,-21-10 2</inkml:trace>
</inkml:ink>
</file>

<file path=ppt/ink/ink16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29:39.26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169 71 0,'-14'-3'7,"2"4"-1,-3 0-1,1 2-2,-2 1-2,0 1 1,-2 0 0,3-1 0,0 1 0,3-2 1,3 0 1,9-3-1,-13 4 0,13-4-1,0 0 0,0 0-1,0 0 0,0 0-1,0 0 0,11 7-1,-2-5 1,4 1 0,4-1 1,6 0 1,1 0 1,6-1 1,3-1 1,4-1 1,3 0 0,3-3 1,5 1 1,-3-2-2,9 2 0,-1-3-1,6 3 0,3-4-1,6 2 0,0-1-1,2 1 0,4-1 0,-1 1-1,0 1 1,0 2-1,-4-2 1,-1 3 0,-3-2 0,3 3 1,-5-3-1,0 2 0,1-3-1,-1 2 0,-1-1-1,4 1 1,0-1-2,2 3 1,5 0-1,-2 1 0,-1 2 1,-1 1-1,-1 1 0,-3 0 1,-4-1 0,-2 0 0,-2-3 0,3 0 1,-2-1 0,8-1-1,-1 1 1,3 0-1,3 1-1,2 1 1,-3 0-1,-2 2 0,-1-1 1,-4 0-1,1-1 1,0-1-1,-1-2 1,2-2-1,3-1 1,1 0 0,2 1 0,4 0-1,-1 0 1,4 2-1,-3 0 1,1 1-1,-7 0 1,-2 2-1,-2-2 1,-5-1 0,-5 0 0,-7-1 0,-5-1 0,-3 1 0,-6-1 0,-4 1 0,-7 0 0,-6 1 0,-3 0 0,-5 1 0,-9 0 0,0 0 0,0 0 0,0 0 1,0 0-1,0 0-1,0 0 0,0 0 1,0 0-1,0 0 0,0 0 0,0 0 0,0 0 0,0 0 0,0 0 0,0 0 0,0 0 0,0 0 0,0 0 0,0 0 0,0 0 0,0 0 0,0 0 0,0 0 0,0 0 0,0 0 0,0 0 0,0 0 0,0 0 0,0 0 0,0 0 0,0 0 0,0 0 0,0 0 0,0 0 0,0 0 0,0 0 0,0 0 0,0 0 0,0 0 0,0 0 0,0 0 0,0 0 0,0 0 0,0 0 0,0 0 0,0 0 0,0 0 0,0 0-1,0 0 1,0 0 0,0 0 0,0 0 0,0 0-1,0 0 1,0 0 0,0 0 0,0 0 0,0 0 0,0 0 0,0 0 0,0 0 0,0 0 0,0 0 0,0 0 0,0 0-1,0 0 1,0 0-1,0 0 0,0 0-1,0 0 0,0 0-3,0 0-10,0 0-15,13-10 0,-12-3 0,1-3-1</inkml:trace>
</inkml:ink>
</file>

<file path=ppt/ink/ink16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9T17:29:55.97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25-7 6,'0'0'8,"0"0"-1,0 0 1,0 0 0,-10 0-1,10 0-1,0 0 0,0 0-1,0 0-1,0 0 0,0 0-1,0 0 0,0 0 0,0 0 0,0 0 1,0 0-2,0 0 0,0 0 0,-10 2-1,10-2 0,0 0 0,0 0-1,0 0 0,0 0-1,-3 14 1,3-14 0,0 15 0,-1-4-1,1 4 1,1 2 0,-1 3 0,1 2 0,1 2 0,-2 4 0,1-1 0,2 3 0,-1-3 0,-2 2 0,0-1 0,4-1 0,-2 2 1,1-2 0,-2-1-1,2 0 0,-2-2 1,1-2-1,1-1 1,-3-3-1,0-2 0,0-4 0,0-12 1,-3 13 0,3-13 1,0 0 1,0 0 1,0 0-1,0 0 1,6-9-1,-4-4 0,3 0 0,-1-3-3,2-3 1,0-3-2,5 0 1,5 2-1,-1 1 1,5 2-1,-1 0 0,2 3 1,1 2-1,-1 5 1,-1 1-1,0 4 1,-2 0-1,-4 7 1,4 0 0,-3 3 0,-1 3 0,-1 3 0,-5-1 0,5 4 0,-5 0 1,-2-1 0,-3 1-1,-2 0 1,-1-3-1,-3 0 2,1 1-2,-10-3 3,1 1-1,-3-1 1,-2-1-1,-2-2 1,-1 0 0,-4-3-1,2-1 0,-3-2 0,4-2 0,-2-1-1,2 0 0,1-1-1,5 0 1,-1-1 0,5 1-1,10 1-1,-15-4 0,15 4-2,0 0-2,3-12-7,1 2-10,8 1-3,0-4 2,3-1-1</inkml:trace>
  <inkml:trace contextRef="#ctx0" brushRef="#br0" timeOffset="1092">527 348 11,'0'0'12,"0"0"-2,0 0 1,0 0-3,0 0 0,0 0-1,0 0-2,0 0-2,0 0-1,0 0-1,0 0 0,1 16 0,-1-16 0,2 21 0,1-5 2,-2 2 0,0 3 0,0 2 1,1 1 0,-2 1 0,1-1-1,-1-4 1,4 0-2,1-3 0,3-3-1,4-4 0,4-5 0,1-4 0,6-3 0,-3-5 0,2-4 0,-2-3 1,0-1 0,-4-3 0,-3 2 2,-6-2-1,-1 1 1,-1 0-2,-4 2 2,-1-1-1,-3 2 0,-4 0-1,4 4-1,-2 0 0,5 10 0,-11-12 0,11 12-1,0 0 0,-13-7 0,13 7-1,0 0 0,0 0-3,-12-2-5,12 2-11,0 0-5,0 0 0,0 0 0</inkml:trace>
  <inkml:trace contextRef="#ctx0" brushRef="#br0" timeOffset="1692">932-3 28,'12'-2'17,"-12"2"-1,0 0-4,0 0-7,0 0-1,0 0 2,4 17-2,-4-1 0,2 3-1,3 6 1,-3 5 0,4 7 0,0 5-1,1 3 0,-2 3 0,0 1-1,-2-2 0,1-1 0,-3-5 0,0-3 0,-2-8-1,0-3 0,-3-9 0,2-5 0,2-13-2,-3 14-1,3-14-2,0 0-3,0 0-4,-1-14-6,1 3-6,-1-4 2,-2-4 0</inkml:trace>
  <inkml:trace contextRef="#ctx0" brushRef="#br0" timeOffset="2033">841 303 14,'-10'-6'14,"10"6"1,0 0 1,15-8-6,1 3-1,2-2-1,8-2-2,-1-2 0,6 1 0,4-2-1,4 4-1,-2 0-1,3 2-1,-3 1-1,-2 3 1,-1 1-1,-3 2-1,-7 0 1,-5 0 0,-2 1-1,-5 0 0,-1-1-1,-11-1-4,13 3-9,-13-3-8,0 0 1,0 0 0,0 0 0</inkml:trace>
  <inkml:trace contextRef="#ctx0" brushRef="#br0" timeOffset="2633">1745 292 5,'0'0'12,"0"0"1,0 0 0,0 0-6,0 0 0,0 0 1,5 11 0,-5-11-1,0 0 2,-3 11-2,3-11 0,-3 17-1,3-4-1,0 3-1,-1 4 1,-4 1-2,3 4 0,1 3 0,0 1-1,-1-1 1,2-1-1,-2-5 0,1-3-2,6-5 1,-5-14 1,0 0-1,14 1 0,-3-16 0,3-4 0,1-4-1,1-4 2,0-3-2,3 2 0,-4 0 0,-3 6 1,0 4-1,-3 3-1,-1 4 2,-8 11-2,15-11 1,-15 11 1,13-3-1,-13 3 0,13 3 0,-13-3 0,13 8 0,-13-8 0,11 11 0,-11-11 0,12 18 1,-7-7 0,0 1 0,1 4-1,-1 0 1,0 3 0,2 1 0,-2 2 0,-3-2 0,3 3-1,-3-4 0,3-1 0,-2-2 1,2-4-1,-5-12 0,9 10 1,-9-10-1,15-10 0,-3-5 1,0-3-1,4-3 1,-1-3 0,4-3-1,-3 2 0,2 1 0,-2 2 0,0 4-1,-1 1 2,0 4-2,-2 4 0,1 1 1,-2 4 0,1 2 0,-1 1-1,-1 3 1,-11-2 0,17 6 0,-17-6 0,13 11 0,-13-11 1,11 16-1,-9-4 1,0 1 1,-1 4-2,0 1 2,-2 2-2,-1 1 3,0 2-3,-1-2 1,0 0-1,-1 0 0,3-1 1,-1-1-1,2-2 0,-1-2-1,1-4-2,2 1-3,-2-12-8,0 0-12,0 0 0,13-21-2,-9 2 2</inkml:trace>
  <inkml:trace contextRef="#ctx0" brushRef="#br0" timeOffset="3705">2638 565 31,'-12'-1'15,"3"1"2,-2-2-5,2-1-4,9 3 0,-15-5-1,15 5-2,-13-9 1,13 9-1,-6-14 0,7 3 0,2-4-3,1-2 0,5-2-2,4-1 0,2 0-1,3 1 1,2 4 0,1 1-1,3 3 1,-1 7-1,1 3 2,-5 4-1,0 5 1,-3 5 1,-3 1 1,-4 6-1,-5-1 1,-4 4 0,-6 0 1,0 2 0,-6-5 0,0 0-2,-3-3 1,0-2 1,-4-4-2,4 0 1,-3-7 1,3 0-2,-2-4 0,2-2-1,0-1 0,3-5-1,2 1-2,-1-4 0,5 2-4,-1-8-3,8 4-11,-1-8-6,7 2-2,-1-6 1,8 0 1</inkml:trace>
  <inkml:trace contextRef="#ctx0" brushRef="#br0" timeOffset="4245">2924 349 18,'0'0'12,"10"14"1,-10-14 1,13 18-1,-4-6 2,-3-1-3,4 6-4,-1-1-1,2 4-3,-3-2 1,0 3-2,-2-4 1,1 4-2,-3-5 1,-1 0 0,-2-2-1,0 0 1,-3-4-1,2 0 1,0-10 0,-3 11 0,3-11 0,0 0 0,-9-1 0,9 1 0,-9-19-2,5 5 0,0-7 0,1-6-1,1-2-1,3-3 1,2-1-1,2 3 0,7 1 0,0 3 1,4 4-1,0 5 0,3 4 1,0 2-1,3 3 1,1 3 0,-3 2-1,2 2 1,2 1-1,0-2-3,3 4-5,-5-5-12,3 1-4,-2-5-1,-1 1 1</inkml:trace>
  <inkml:trace contextRef="#ctx0" brushRef="#br0" timeOffset="4776">3434 407 14,'0'0'15,"19"6"-1,-4-9 0,0-3 0,5 0 0,-4-6-3,4 4-1,-5-7-2,3 4-2,-5-1-2,-1 0-1,-3 2 0,-2 0-2,-7 10 1,7-16-1,-7 16 0,-2-11-1,2 11 1,0 0-1,-15-10 0,6 8 0,-4 1 0,-1 1 0,-2 1 0,-1 1 0,-2 2 0,-2 3 0,2 1 0,0 2 0,0 2 1,3 2-1,0 1 1,3 1 0,0 2 0,2 1 0,2-2 1,1 4-1,4-3 1,-1 1-1,2-1 1,4 2-1,1-5 1,7 2-1,-3-2 0,7-1 1,2-3 0,4-1-1,4-3 1,4-4-1,2-3-2,1-5-1,4 1-7,-2-8-15,5-2-2,-4-5-1,0-1 1</inkml:trace>
</inkml:ink>
</file>

<file path=ppt/ink/ink1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9T17:30:01.65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80 14,'0'0'16,"0"0"1,0 0-3,0 0-2,0 0 0,0 0-1,0 0-2,0 0-1,0 0-1,0 0-2,0 0-2,0 0 0,0 0 0,0 0-1,5 12 0,-5-12-1,4 15 1,-2-3 0,4 4 0,-3 5-1,2 2 1,-1 2 0,1 2-1,-1 0 1,0-1-1,0-3 1,-1-2-1,-2-7 0,1-3 0,-2-11 1,0 0-1,11 5 0,-3-16-1,5-3 0,1-7 1,2-4-1,2-1 1,2-3-1,-1 0 0,1 0-1,0 5 1,-2 1 1,0 5-2,-1 2 1,-1 3 0,0 4 0,-3 2 0,1 3 0,-4 3-1,0 3 1,-10-2 0,18 11 0,-11-2 0,0 4 0,1 1 1,-3 3-1,0 0 1,-1 4-1,0 0 1,-2-2 0,3 2 0,-3-4-1,1-2 2,0-1-2,1-4 0,-4-10 1,9 10-1,-9-10 0,10-2 1,-1-8 0,3-4 0,3-4-1,-1-3 1,3-2-1,0-2 0,2-1 0,-1 2 0,-3 5 0,-1 3 0,-4 3 0,0 5-1,-10 8 1,15-10 0,-15 10 0,11 5 0,-11-5 0,9 19 0,-4-4 0,-1 2 0,0 5 1,-1 3 0,-1 1-1,1 1 1,-3-2-1,1-3 0,-1 0 1,1-3-2,2-5-2,-3-14-5,10 19-12,-10-19-7,12 3 0,-12-3-1,13-14 0</inkml:trace>
  <inkml:trace contextRef="#ctx0" brushRef="#br0" timeOffset="1031">937 168 22,'11'11'16,"-11"-11"0,10 6 1,-10-6-8,13 7-3,-13-7-1,19 2 0,-7-3-1,2-1 0,0-3 1,3-1-1,-2-6-1,1 2-2,-2-3 1,0 1-1,-5-1 1,1 0 0,-7 1 0,0 0 1,-5 1-1,2 11 1,-10-19-2,1 12 1,-2 0-1,-3 2-1,0 1 0,-3 2 0,1 0 0,-1 4-1,-1 2 1,3 1 0,-1 2 0,3 2 0,-1 1 0,3 2 0,1 1 1,1 0-1,2 0 1,1 2 0,0-1 0,2 2 1,-2 0-1,5 2 1,-1-1 0,3 1-1,1 0 1,4 0-1,0-1 1,4 1-2,3-5 1,1-2-1,5-2 0,1-5 0,5-2-3,1-6-1,4 0-3,-4-8-3,5 2-6,-3-7-2,0 3-4,-3-5-1,-4 0 1,-1 0 1</inkml:trace>
  <inkml:trace contextRef="#ctx0" brushRef="#br0" timeOffset="1622">1305 42 8,'0'0'15,"4"11"0,-4-11 2,0 0-4,0 11-2,0-11 1,0 0-1,-4 10-1,4-10-1,0 10 0,3 0-2,-3-10-1,-2 18-3,1-4 0,2 2-1,-2 4 0,2 2 0,2 1 0,-1-2-1,1-1 0,1 0 0,1-6 0,2-2 0,3-7 0,1-5 0,2-6-1,3-4 1,-2-5-1,4-3 1,1-3-1,-1-1 0,0-1 0,-3 2 0,1 1 1,-3 4-1,3 1 0,-5 2 0,1 4 0,-3 0 0,1 4 0,0 1 0,-10 4 0,14-2-1,-14 2 1,13 2 0,-13-2 0,10 9 1,-10-9-1,6 16 1,-5-5 1,1 4-1,-2 0 0,1 2 1,-1 1-1,1 0 0,1-2 0,1-2 0,1-4-1,-4-10 1,20 9-1,-4-12 0,1-6 0,2-2-1,0-4 1,2-2-1,1-1 1,-2 0 0,-3 0 0,-1 2 0,-4 3 0,0 1 0,-1 3 0,-11 9 0,14-11 0,-14 11 0,0 0-1,13-1 1,-13 1 0,7 10-1,-2 0 1,0 1 0,2 2 0,-2 3 0,1 5 0,-1 0 1,1 1-1,-1-2-2,1-1-1,-3-5-9,5-1-14,-8-13-1,19 7-1,-9-17 0</inkml:trace>
  <inkml:trace contextRef="#ctx0" brushRef="#br0" timeOffset="2563">2147 242 52,'0'0'20,"1"-10"1,3 0-1,1-3-15,-3-2-5,1 1 0,1-2 1,2 4 0,2-1 0,0 2 1,2 1 1,3 1-1,0 1 0,3 3-1,0 2 1,1 2-1,-2 2 0,2 4 0,-2 2 1,1 5 0,-5 0-1,0 4 2,-6 2-1,0 3 1,-6-2 1,-2 3-1,-5-3 0,1 0 0,-5-3 1,-2-1-2,-1-5 2,-1-2-3,-1-3 1,0-3 0,-1-3-1,-1-3 0,1-2-1,3-2 0,0-3-1,2-4 0,5-1-3,-2-3-2,11 2-4,-1-7-8,10 4-9,0-4-2,5 0 3,4-1-1</inkml:trace>
  <inkml:trace contextRef="#ctx0" brushRef="#br0" timeOffset="3053">2482 0 0,'0'0'13,"0"0"4,0 0 2,0 0-6,0 0 1,0 0 2,0 0-2,0 0-1,10 14-3,-10-14-3,8 16-3,-3-5-2,3 6-1,1 0 0,1 4-1,1 5 1,0 1 0,-1-3 0,1 2 0,-3-4 1,-1-2-2,-1-3 2,-1-2-2,-5-15 2,5 13-2,-5-13 2,0 0-2,0 0 2,0 0 0,-11 0-1,9-9 1,-2-4-1,0-1 0,2-5-2,1-2 1,2-2-1,3-2 1,2 1-1,2 3 0,2 0 1,1 3-1,5 2 1,0 3 0,1 4 1,1 1-1,3 4 0,2 2 0,0 6-1,-1 0 0,2 5-1,-3-3-2,2 6-4,-7-5-7,3 1-10,-6-2-1,1 0 1,-5-5 0</inkml:trace>
  <inkml:trace contextRef="#ctx0" brushRef="#br0" timeOffset="3654">2955 53 16,'9'10'16,"-9"-10"3,2 10 1,-2-10-6,-2 22-3,-5-8-1,6 8 1,-6 0-1,5 5-1,-3-5-3,3 3-1,-1-6-2,4-3-1,1-3-1,-2-13-1,17 7 0,-2-13-1,5-4 0,1-5 0,3-4 0,1-1 1,1-3-1,-2 0 1,-3-1 1,-2 6 1,-5 0-1,-1 6 1,-6 0 0,-7 12 0,9-11 0,-9 11-1,0 0-1,0 0 0,0 0 0,0 0 0,0 0-1,0 0 1,0 0 0,0 0 0,0 0 0,0 0 0,0 0 0,0 0 0,0 13 0,4-2 0,-1 3 0,0 9 0,1 8 1,3 7-2,-1 9 2,-1 9-1,0 4 0,-2 6 1,-1 2-1,0 1 1,-1-2 0,-2 0 0,-1-6 0,0-6-1,2-6 0,0-8 0,1-5-1,1-5 0,0-7-1,-1-7-2,4-1-6,-5-16-14,5 13-3,-5-13 0,0 0 1</inkml:trace>
</inkml:ink>
</file>

<file path=ppt/ink/ink1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9T17:30:07.93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 55 35,'1'-9'22,"-1"9"2,0 0 1,0 0-9,0 0-5,-1-11-2,1 11-2,0 0 0,0 0-2,0 0 0,0 0 0,0 0-1,0 0-1,0 0 0,0 0-1,0 0 0,0 0-1,0 0 0,0 0 0,0 0-1,0 0 0,0 0-1,0 0-1,0 0-2,0 0-2,14 7-9,-14-7-12,15 7-2,-5-7-1,7 5 2</inkml:trace>
  <inkml:trace contextRef="#ctx0" brushRef="#br0" timeOffset="451">525 24 43,'0'0'23,"0"0"2,0 0 0,0 0-6,0 0-11,0 0-3,0 0-1,0 0 1,9 9-1,-9-9 0,0 0 1,0 0-2,0 0-1,0 0-1,0 0 0,0 0-2,0 0-3,0 0-14,4-9-10,-4 9 0,-4-15-1,0 6 1</inkml:trace>
  <inkml:trace contextRef="#ctx0" brushRef="#br0" timeOffset="941">243 79 22,'0'0'14,"0"0"0,0 0-1,0 0-2,0 0 1,6 10-4,-6-10-1,0 0-1,0 13 0,2-3-1,-2-10-1,4 19 0,-3-9-1,1 6 0,0-2-1,1 5-1,1 0 0,-2 0 1,0 0-1,1 0 0,-1-3 0,1-1 0,-1-2 0,0-3 0,-2-10-1,4 14 1,-4-14-1,0 0-1,5 9-2,-5-9-3,0 0-10,0 0-8,0 0 0,0-15 0,0 15 0</inkml:trace>
  <inkml:trace contextRef="#ctx0" brushRef="#br0" timeOffset="1442">43 694 29,'14'-8'16,"-9"-1"1,2-2-1,-7 11-7,11-22-2,-4 12-1,-1-5 0,2 6 1,-1-6 0,4 5-2,-1-5 0,5 5-2,1-4 0,4 5 0,0-2 0,3 4-1,0 2 0,1 1 0,-2 4 0,-2 3-1,-2 3 0,-1 3-1,-3 4 1,-2 3 0,-1 2-1,-2 2 0,-1 3 1,0 0-1,-1 1 1,-2-1-1,0 1 0,0-1 1,-1-3 0,0-1 0,-1-3 1,0-3-1,-2-1 1,1-3 0,-2-9 0,0 0 0,1 11 0,-1-11-1,0 0-1,0 0 1,0 0-3,0 0-3,0 0-21,0 0-1,-12-17-1,0-3-1</inkml:trace>
</inkml:ink>
</file>

<file path=ppt/ink/ink1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9T17:30:11.00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21,'0'0'15,"0"0"-1,0 0 0,0 0-2,0 0-2,0 0-2,0 0-2,0 0-1,0 0-2,0 0 0,0 0-1,0 0 0,0 0 0,0 0-1,0 0 0,0 0 0,0 0 0,0 0 0,0 0 0,0 0-1,0 0 1,0 0 0,0 0 0,38 44-1,-38-44 1,0 0-1,9 43 1,-9-43-1,8 45 1,-8-45-1,11 45 1,-11-45-1,5 42 1,-5-42 0,0 0 1,-7 43-2,7-43 2,0 0-1,0 0 1,0 0-1,0 0 0,0 0 1,0 0-1,0 0 1,42-19-1,-42 19 1,0 0-1,17-46 1,-17 46-1,0 0 0,33-56-1,-33 56 1,0 0-1,0 0 0,43-50 0,-43 50 1,0 0-1,0 0 0,43-23 0,-43 23 0,0 0 0,0 0 0,0 0 0,41-1 0,-41 1 1,0 0-1,0 0 1,43 12-1,-43-12 1,0 0-1,0 0 1,0 0 0,23 47 0,-23-47 0,0 0 0,6 57-1,-6-57 1,6 42-1,-3-22 0,8-1-1,-5-2 1,-6-17 0,5 28 0,-4-19 0,-1-9 0,0 0 1,8 17-1,-8-17 0,0 0 1,0 0-1,0 0 0,0 0-1,0 0-3,0 0-5,0 0-15,-3-12-2,5 2-1,-3-13-1</inkml:trace>
  <inkml:trace contextRef="#ctx0" brushRef="#br0" timeOffset="921">555 320 39,'0'0'21,"-12"0"0,12 0-2,-4-13-8,1 1-2,1 2-5,2-5-1,-1-3-2,4 0 1,4 0-2,-2 0 1,2 3 0,5 0 0,-2 0 0,0 5 0,2 2 0,0 2-1,1 4 1,-1 1-1,2 3 1,-2 1-1,-2 3 1,4 1 0,0 9 0,-5-5-1,1 4 2,-1 2-2,-1-4 2,-3 5 0,-2-3 0,-4 2 0,1-17 1,-10 25 0,1-13-1,-2-1 1,-2 1 0,0-1-1,2-1 1,-3-2 0,0-2-1,0-2 0,-1-4 0,2 0 0,2-3-1,-8 0 0,8-1-1,0-1-1,11 5-1,-16-13-2,16 13-5,-9-16-11,8 6-8,9-8 0,-3 0-1,1-7 2</inkml:trace>
</inkml:ink>
</file>

<file path=ppt/ink/ink16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9T17:30:12.75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5 219 13,'0'0'17,"0"0"-1,0 0-1,0 0-1,0 0 0,0 0-4,-4-10-1,4 10-4,0 0-1,0 0-1,0 0-2,3 14 0,-3-14-1,6 14 0,-2-3 0,2 2 0,5 2 0,0 4 0,0 4 0,-3-4 0,3 1 0,-1 3-1,1-5 2,-2 1-2,-6-3 2,3-3-1,-6-13 1,4 15 1,-4-15 0,0 0 1,0 0 1,-1 11 1,1-11 0,0 0-1,0 0 1,0 0-1,-4-9-1,4 9-1,0 0-1,-4-21-1,3 5 0,-4-1 1,4-2-2,2-2 1,1 0 0,2-5 0,3 1-1,-1 3 1,3 5 0,2 0-1,2 3 1,2 0 0,2 6-1,0 1 1,3 4-1,1 1 1,1 3 0,0 1 0,-5 2 0,1 0 0,-4 1 0,0 1 0,-4 0 0,0-1-2,-10-5-1,14 6-7,-4-2-10,-10-4-5,12 2 0,-12-2 0</inkml:trace>
  <inkml:trace contextRef="#ctx0" brushRef="#br0" timeOffset="701">482 325 15,'11'-3'15,"6"3"0,-6-2-1,0 0-4,4 0-2,-3-1 0,2 2-3,-2-3-2,3 2 1,-2-1 0,0 1-1,-3-2 0,-10 4 0,13-6 1,-13 6 0,0 0-1,10-9 1,-10 9-1,0 0 0,-12-10-1,12 10 0,-13-6-1,3 4 0,-3-2-1,0 2 1,-3 0-1,-5 1 1,-3 0 1,4 2-1,-1 0 0,3 1 0,0 2 0,3 0-1,1 1 1,14-5-1,-11 12-1,11-12 1,-9 15 0,6-6 0,1 1 0,4 1 1,-2 6-1,2 2 0,-1-3 1,7 2 0,-1-2 0,1 2 0,3-2 0,2 1 0,1-8 0,4 0 0,1-1 0,-1 1 0,1-4 0,7-3-2,-1-2 1,-2-2-2,7-2-3,-6-4-8,5-3-11,-2-5-1,2 6-1,-9-11 0</inkml:trace>
  <inkml:trace contextRef="#ctx0" brushRef="#br0" timeOffset="1381">823 236 41,'0'0'19,"0"0"0,9-4 0,-9 4-12,0 0-4,0 0 0,15 1-1,-15-1 0,16 7 0,-6-4 0,4 3 0,3-1 0,-2 3 0,3-2-1,0 2 0,-1 1 0,-2 0 0,2 1-1,-3 2 1,1 5-1,-4-3 0,2 0 0,-3 5 0,-3-2 1,1 3-2,-3-2 2,-2 1 0,-4-6 1,1 4 0,-6-2 0,1-2 1,-4 0-1,-1-3 1,-5-2-1,1-1 1,-3-2 0,2-2-1,-4-3 1,2-2-1,-1-4 0,4-1-1,0-2 0,2 0 0,2-4-2,2 1 1,1 0-2,5 0 1,1 2 0,4 0-1,-3 10 1,14-20 0,-3 7 0,3 0 1,5 0-1,-4 0-1,6 3-1,-3-7-5,4 9-8,-2 2-8,-1 4-1,-3-2 1,5 2 0</inkml:trace>
  <inkml:trace contextRef="#ctx0" brushRef="#br0" timeOffset="1992">1274 255 50,'0'0'21,"0"0"1,0 0-1,0 0-13,0 0-3,-14 0 0,5-1-1,9 1-1,-13 3 0,13-3 0,-14 7-1,14-7-1,-9 8-1,9-8 0,-3 10 0,3-10 0,3 10 0,-3-10 0,12 10 0,-12-10 0,18 14 0,-6-8 0,2 2 0,1 0 0,5 7-1,-5-5-1,4 4 1,-1 0-2,0-1 2,-3 0-1,-1-1 1,-5 2-1,-9-14 1,16 17 2,-16-17 0,3 16 1,-3-16 0,-7 15 1,-5-8 1,2 1 0,-7-4 0,0 1 0,-4-4 0,3 1-1,-4-2 1,0-1-2,3-1-1,2-1-1,4-1-1,-1-2-1,14 6-4,-14-14-3,14 14-11,3-19-7,6 10-1,-1-9 1,7 1 2</inkml:trace>
  <inkml:trace contextRef="#ctx0" brushRef="#br0" timeOffset="2593">1594 452 16,'-11'3'20,"11"-3"0,-9-6-3,9 6 0,-9-13-4,6 0-2,3 1-2,-1-3-4,3 1 0,1 0-4,3 1 1,-2-2-2,4 3 2,-1 3-2,4 1 1,-2 0 0,5 2 0,-1 2-1,1 2 1,2 1 0,-1 1-1,0 2 0,-1 3 1,0 1-1,-3 3 0,1 0 0,-1 2 1,-6 5-1,-1 3 0,-1-4 1,-3 2 0,-3-2 1,-2 4-1,-7-5 2,3 2-1,-4-8 1,-2 0 1,-2-1-1,3 0 0,-4-5 1,2-1-2,1-3 0,-1-3-2,4-1 0,0-2-3,12 8-3,-16-24-4,16 24-8,1-25-9,6 10 0,0-6 1,6 4 0</inkml:trace>
  <inkml:trace contextRef="#ctx0" brushRef="#br0" timeOffset="3113">1859 226 9,'0'0'15,"0"0"2,0 0 0,0 0-6,0 0 1,0 0-1,10 2-1,-10-2-1,0 0-2,2 11-1,1 0-1,-3-11-2,7 21 1,-4-6-1,3 1 0,-2 6 0,0-5-2,0 1 1,3 3-1,-1-8 1,0-3-2,-6-10 1,15 2 0,-4-14-1,3 2 1,1-7-1,0-2 1,1-2-1,0 5 2,0 0-2,-2 3 1,-2 2 0,-2 4 0,-10 7 0,13-8 1,-13 8-1,13 1-1,-13-1 1,9 8-1,-9-8 0,13 13 1,-13-13-1,14 19 1,-9-10 0,2 3 1,-1-2 0,0 1-1,-2 5 1,1 1-2,-3-2 1,2 2-1,-1-1 1,1 1-1,-2-2 0,1 0 0,-3-15 0,4 17 0,-4-17 0,2 12 0,-2-12 0,0 0-1,0 0-1,0 0-2,4 10-4,-4-10-14,0 0-5,-1-10-1,1 10 0</inkml:trace>
  <inkml:trace contextRef="#ctx0" brushRef="#br0" timeOffset="6287">2499 214 13,'0'0'14,"12"-7"1,-12 7-1,10-3 0,-10 3-2,0 0 1,0 0-3,0 0-1,0 0-3,0 0-1,0 0-1,-12 9-1,12-9 0,-19 10-1,7-4 0,-1 0-2,-1 2 1,1 0 0,1 0 0,0 0-1,12-8 0,-15 15-1,15-15 1,-10 11 0,10-11-1,1 12 0,-1-12 0,15 14 0,-3-6 0,4-1 0,2 3 0,2 3 0,1-4 0,-1 3 0,0-3 0,-5 1 1,0 2-1,-2-2 0,-2 0 0,-11-10 1,13 14 1,-13-14 0,2 16 0,-2-16 1,-8 16 1,-2-9 0,-1 2 1,-4-1 0,-1 0-1,-3-3 0,-1 2 0,-1 0-1,2-1-1,0-1-1,1-1-1,5 1-3,-1-4-4,14-1-16,-13 2-2,13-2 0,3-15 0</inkml:trace>
  <inkml:trace contextRef="#ctx0" brushRef="#br0" timeOffset="6978">3146-2 41,'0'0'18,"9"5"0,-9-5 1,0 0-14,0 0-2,0 0-1,0 0 0,1 11 1,-1-11 0,2 13 1,0 0 0,1-3-1,0 8 0,0 0 0,3 7-1,-3 1 1,3 7-1,-3 1 0,1 6 1,-5 1-1,2 1 0,-3-5 1,0 2-2,-1-8 1,0-1-1,0-8 1,0-3-2,2-8-1,0-1-1,1-10-3,0 0-3,0 0-9,0 0-9,-7-12 0,-2 0 1,-1-2 1</inkml:trace>
  <inkml:trace contextRef="#ctx0" brushRef="#br0" timeOffset="7338">2950 214 18,'-10'-9'16,"10"9"1,0 0-2,-9-9-4,9 9 2,0 0-3,15-1-1,-5-2 0,6 3-1,3-3-1,11 2-1,2-4-1,6 2-2,3-3-1,3 3-1,1-1 0,2-1 0,-5 1-1,-3 0 1,-5 1-1,-8 0-1,-3 3-1,-8-5-7,-3 8-11,-12-3-4,0 0-1,0 0 0</inkml:trace>
  <inkml:trace contextRef="#ctx0" brushRef="#br0" timeOffset="7749">3500 483 45,'0'0'21,"-12"-8"2,10-3-2,2 11-12,-3-25-4,4 6-1,3 1-1,2-2-1,4-1 0,0 3-1,3 2 1,3-3-2,2 8 2,0 4-2,2 1 1,0 3-1,1 4 0,-1 3 1,0 3-1,-1 2 0,-2 3 0,-3 6 0,-3 4-1,-3-3 2,-5 1-1,-4-2 2,-3 1 0,-6-1 1,-1 1 0,-8-11 1,0 2 0,-4 0 0,-1-3-1,-3-2 1,4-1-2,-2-3-1,2 0-1,3-2-1,2-3-2,6 1-5,-2-6-12,14 9-7,-10-24-1,12 8 0,2-7 1</inkml:trace>
</inkml:ink>
</file>

<file path=ppt/ink/ink16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9T17:30:21.25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18,'0'0'15,"0"0"1,0 0-2,0 0-4,0 0 0,0 0 0,0 0-1,0 0-2,0 0 0,0 0-3,0 0 0,0 0-1,4 13 0,-4-13 0,0 22 0,0-7 0,1 6 0,-1 3 0,2 2-1,-1-1 1,3 3-1,0-4 1,3-1-2,3-4 1,2-2-2,3-8 1,1-3 0,3-4-1,-1-5 0,2-2 0,-1-2 0,-1-3 1,-2-4 1,-2-3-1,-3 0 2,-3-1 0,0 1 0,-5-2-1,0 1 1,-2-1-2,-1 6 1,-1 1-1,0 2-1,1 10 0,-3-13 0,3 13 0,0 0 0,0 0-1,-6-10-1,6 10-1,0 0-2,0 0-6,0 0-8,-1 10-8,1-10-1,0 0 1,9 7 0</inkml:trace>
  <inkml:trace contextRef="#ctx0" brushRef="#br0" timeOffset="570">492 31 36,'0'0'20,"0"0"1,0 0 2,-15 5-10,15-5-4,-21 8-2,9-1-1,-4-1-2,2 2 0,-1-1-2,3 2 0,-1-1-2,13-8 0,-13 17 0,13-17-1,-3 16 1,3-16-1,12 21 1,1-6-2,4-3 0,3 2 0,0 1 1,4 1-1,-2 2 1,-1-2-1,1-1 0,-4-3 3,-6-1-2,-3 3 3,-5-2-2,-3 0 3,-6-3-1,-4 1 3,-7-3-2,-1 2 2,-7-2-1,2-1 0,-4-3-1,0-1 0,1-2-1,3-2 1,4-1-2,2-3-1,7-2-1,1-4-3,8 3 0,0-6-8,10 0-12,1-2-5,5-1 2,2-6 0</inkml:trace>
  <inkml:trace contextRef="#ctx0" brushRef="#br0" timeOffset="1101">697 171 4,'0'0'15,"13"10"2,-13-10 2,15 1-4,-1-1-2,-4-5 0,6 3 1,-3-5-5,4 4 0,-1-5-4,0 1-1,0-3-2,-1 2 0,-1 1-1,-2-2-1,0 2 1,-1-1-1,-2 2 0,-9 6 0,10-13 0,-10 13 0,1-9 0,-1 9 0,-9-6 0,0 3 1,-4 1-1,1 0 1,-3 2-1,-1 1 1,-2 0-1,2 2 0,-1 2 0,0 0 0,2 2 0,1 2 1,0 0-1,1 0 0,3 8 0,1-5-1,1 2 2,3 4-2,0-3 2,2 4 0,1-2 0,2 2 0,0-8 1,2 7 1,2-4-2,4 1 2,2-2-2,2 0 2,5-3-2,3 0 0,5-1-2,3-2 0,8-2-3,-2-6-10,9 1-13,2-6 0,5-3 0,0-6 0</inkml:trace>
</inkml:ink>
</file>

<file path=ppt/ink/ink16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9T17:30:23.13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-1 594 26,'0'0'19,"0"0"1,0 0 2,0 0-8,0 0-4,0 0-1,0 0-2,0 0-1,0 0-2,2 15-1,-4-6-1,3 4 0,-1 2-1,1 5 1,0 5 0,1 2-2,0 0 2,0 0-2,0-1 1,1-2-1,-1-4 0,-1-1-1,1-6-1,-2-13-2,3 16-3,-3-16-2,0 0-6,0 0-9,0 0-1,11-6 1,-7-4 1</inkml:trace>
  <inkml:trace contextRef="#ctx0" brushRef="#br0" timeOffset="430">264 202 17,'0'0'18,"10"1"2,-10-1-2,4 11-2,0 2-2,-5 0 0,4 10-4,-6 0 0,4 12-3,-5-1-2,3 8 0,-2 2-3,-1 4 1,-1-1-1,3 0 1,-1-4-1,3 1 0,0-6 1,3-7-2,3-7 1,5-5-3,3-5 2,6-10-3,5-3 1,1-10-3,6 1 2,-1-3 0,4 4-2,-4-7 1,3 5-5,-10-4-6,2 5-11,-5-4-1,-4-2 1,-3-3 1</inkml:trace>
  <inkml:trace contextRef="#ctx0" brushRef="#br0" timeOffset="871">116 410 36,'-6'10'21,"6"-10"0,0 0 3,14 9-8,-14-9-7,23 1 0,-8-4-1,7 4-1,3-5-1,8 2-1,0-2-1,6 1-2,0-2 0,3 1-2,3 0-4,-1-4-3,0 7-18,-2-3-2,0 1-1,-4-4 1</inkml:trace>
  <inkml:trace contextRef="#ctx0" brushRef="#br0" timeOffset="2613">904 0 27,'0'0'16,"0"0"0,0 0-1,0 0-3,0 0-4,0 0-3,0 0-2,0 0-1,0 0 1,0 0-1,-2 10 0,1-1 0,3 4 0,0 6 0,3 6 1,-3 4 0,2 5 1,0 2-1,1 6 1,-1-2 0,1 3 0,-4-7 0,3-2-3,-1-2-5,-2-7-14,1-5-6,0-6-2,-2-14 1</inkml:trace>
  <inkml:trace contextRef="#ctx0" brushRef="#br0" timeOffset="3013">978 731 48,'0'0'25,"11"-2"2,-11 2 0,0 0-10,0 0-6,0 0-2,0 0-1,0 0-2,0 0-2,0 0-1,0 0 0,0 0-1,0 0 0,0 0 0,0 0-1,0 0 0,0 0-1,0 0 1,10 0-2,-10 0 0,0 0-2,0 0-4,10-1-24,-10 1 1,10-16 0,-8-4-2</inkml:trace>
</inkml:ink>
</file>

<file path=ppt/ink/ink16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2-12T00:31:42.128"/>
    </inkml:context>
    <inkml:brush xml:id="br0">
      <inkml:brushProperty name="width" value="0.05292" units="cm"/>
      <inkml:brushProperty name="height" value="0.05292" units="cm"/>
      <inkml:brushProperty name="color" value="#000080"/>
      <inkml:brushProperty name="fitToCurve" value="1"/>
      <inkml:brushProperty name="ignorePressure" value="1"/>
    </inkml:brush>
  </inkml:definitions>
  <inkml:trace contextRef="#ctx0" brushRef="#br0">0 0 44,'0'0'33,"0"0"-1,0 0 0,0 0-24,0 0-6,0 0-1,0 0 0,0 0 0,0 0-2,0 0-1,0 0-4,0 0-11,15 16-16,-15-16-1,6 18 1</inkml:trace>
</inkml:ink>
</file>

<file path=ppt/ink/ink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0T17:50:17.270"/>
    </inkml:context>
    <inkml:brush xml:id="br0">
      <inkml:brushProperty name="width" value="0.05292" units="cm"/>
      <inkml:brushProperty name="height" value="0.05292" units="cm"/>
      <inkml:brushProperty name="fitToCurve" value="1"/>
    </inkml:brush>
  </inkml:definitions>
  <inkml:trace contextRef="#ctx0" brushRef="#br0">218-1 23,'0'0'25,"0"0"-11,0 0-4,-12-1-1,12 1-2,-14 3-3,5-1-1,9-2-1,-18 8 0,18-8 0,-18 13 0,7-4 0,-1 3-1,-1 5 1,-1 3 0,0 3 0,-1 3 0,-2 5 0,2 2 0,3 4 0,2 0 1,2 3 0,3-2-1,5 1 1,0-5 0,7-1 0,-4-4-1,6-3 1,-3-7-1,4 0 0,0-6 0,2-3-1,1-4-1,2-3-5,5-1-12,1-2-16,-4-8-1,6 0 0</inkml:trace>
  <inkml:trace contextRef="#ctx0" brushRef="#br0" timeOffset="461">301 395 18,'0'0'23,"-8"-15"-2,7 2-17,3-3-2,3 2 0,-1-1 1,4 0 1,3 0 0,2 2 1,2 2-1,0 2 0,2 5-1,-3 3 0,5 6-2,-6 3 1,2 7-1,-6 0 2,0 6 0,-7 0 2,1 3 0,-7-3 1,0 3 1,-6-8-1,1 3 0,-5-6 0,2-2-1,-4-4-1,3 0-1,-4-6 0,5-2-1,-2-2-3,0-6-4,14 9-8,-10-17-17,8 2-6,7 0 0,-1-4 0</inkml:trace>
  <inkml:trace contextRef="#ctx0" brushRef="#br0" timeOffset="891">508 284 0,'9'-1'25,"-9"1"0,9 14-7,-9-14-9,7 20 0,-6-8-1,5 4 0,-4-3-1,4 1 1,-6-14-1,15 16-1,-1-18 0,7-1-1,2-11 0,6 0-2,-1-5 0,2 1-1,-2-1-1,-4 4 0,-6 2-1,-6 6 0,-12 7 1,12 0-1,-12 0 1,-1 19-1,-1-7 1,2 4 0,2 2 0,2 1 0,0 1-1,2 0 1,2-2-1,1-3-2,7 3-10,-1-4-22,-1-6-2,3-4 1,0-8-1</inkml:trace>
</inkml:ink>
</file>

<file path=ppt/ink/ink17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9T21:54:20.51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540 92 4,'0'0'6,"0"0"0,0 0 0,0 0 1,0 0 1,0 0 0,0 0-1,0 0 1,0 0-1,0 0 0,0 0-2,-6 10-2,6-10 0,0 0-2,0 0 0,0 0-1,-3 14 0,3-14 0,-3 15 0,3-5 1,-2 1-1,2 2 0,-1 1 1,0 4-1,1 0 0,0 1 1,0 3-1,-1-1 1,1-1-1,0 0 1,0-5-1,0 0 1,1-5-1,-1-10 1,2 13 1,-2-13 1,0 0 0,0 0 0,14-7 0,-5-2 1,1-3-1,2-4-1,1-3 0,3-2-1,-2-2 1,3 2-1,-3 1 1,2 1 0,-5 3-1,3 2 1,-3 3-1,-1 4-1,1 2 0,-11 5 0,16-1-1,-16 1 1,11 19-1,-9-2 1,2 3 0,0 3 1,-2 2-1,2 1 1,-3 0 0,-1-1 0,-2-4-1,2-2 1,-1-6-1,-3-1 1,4-12-2,-4 13-1,4-13-8,0 0-8,10-3-1,-4-6-1,1-4 1</inkml:trace>
  <inkml:trace contextRef="#ctx0" brushRef="#br0" timeOffset="821">895 307 8,'11'5'7,"-11"-5"-1,16 3 0,-5-1-3,0-1 1,5 0 0,-1-2 2,2-3 1,1-1-1,-1-3 1,0-1 1,-3-2 0,1-1 0,-6-1-2,0 2-1,-4-3-1,0 3-1,-5-3 0,0 4-1,-4 0-1,0 0 0,-3 1 0,7 9-1,-20-12 0,7 9 0,-3 2 0,0 3 0,-3 2 0,1 3 0,-2 1 0,0 2 1,1 1 0,1 0 0,3 4 0,0 0 1,4 0-1,3 1 1,2 1-1,5 0 1,3-1-2,3 0 1,4-2 0,3-1 0,4-2 0,3-3 0,4-3 0,3 0 0,1-4-1,0-1 1,1-3 0,-1-2-1,-1-2 0,-2 0 0,-3-3 0,-3 0-1,-3-1 1,1-2-1,-2 1 0,-2-2 1,-1 1-1,-1-1 1,-1 3-1,0 0 1,-9 11-1,12-15 1,-12 15 0,0 0-1,0 0 1,0 0 0,5 9 0,-5 2-1,-1 0 2,0 4-1,1 0 1,0 2 0,2-1 0,0 2 0,0-5 0,3 1 0,0-5-1,-5-9-3,16 9-11,-6-13-4,4-5-1,-2-8 0,4-4 1</inkml:trace>
  <inkml:trace contextRef="#ctx0" brushRef="#br0" timeOffset="1612">1286 31 61,'-3'11'13,"2"-2"-6,1-9-5,3 12-18,-3-12 1,0 0 1,0 0 0</inkml:trace>
  <inkml:trace contextRef="#ctx0" brushRef="#br0" timeOffset="1803">1482 308 21,'8'14'11,"1"-4"1,-9-10 1,12 15-1,-12-15-3,15 8 0,-6-7-3,1-4-1,5-1 0,0-5-1,3-3 0,-1-3-1,1-1 0,-1-1 1,-4-2-1,-4 0-1,-2 3 0,-8 0 0,-4 4 0,-5 2-1,-1 1-1,-5 3 0,1 5-1,-3 2 1,1 1 1,1 2-1,1 4 0,3-1 1,2 2 0,-1 0 0,11-9-1,-11 18 0,9-9 0,4 3 0,2 0 0,2 2-1,5 2 1,1 5 0,3 3-1,0 4 0,1 3 1,-2 4-1,-2 3 1,0 0-1,-4 1 0,-3-3 1,-2-1 0,-2-3 0,-1-1 0,-2-5 0,-1-5 0,-2-4 1,0-2 0,-2-4 0,-3-6-1,0-3 1,-1-4 0,-4-6 0,2-4-1,-1-4 0,1-5-1,3-1-2,1-4-1,7-1-2,2-6-1,9 1-1,2-2 0,7-1 1,1-1 0,8 0 0,-2-4 3,4 1 0,-1 0 0,0 1 0,-3-3 0,-1 4 1,-4 0-1,-3 4 2,-3 6 1,-4 3 3,-3 6 1,-2 2 1,-1 7-1,-4 9 2,3-11-1,-3 11 1,0 0 0,0 0-1,0 0 1,0 0-1,0 0 1,0 0-1,0 0 0,0 0-1,-2 13-1,2-13 1,-1 14-1,-1-2 0,2 5 1,-2 3 0,2 5 0,-2 6-1,2 3 1,-1 1-2,2 1 1,1-4-1,3-4 0,3-5 0,4-6 0,5-10 0,4-8 0,1-5-1,3-6 1,-2-2 0,1-4-1,-2 1 0,-3 0 1,-4 4-1,-4 2 0,-11 11 0,16-12 0,-16 12 0,12-3-1,-12 3 1,0 0 0,11 9 1,-11-9-1,9 13 1,-5 0 0,-2-1 1,1 4-1,-2-1 0,1 3-1,0-2-1,0-1-5,5-2-12,-7-13-2,18 10-1,-9-16 0,6-1 0</inkml:trace>
  <inkml:trace contextRef="#ctx0" brushRef="#br0" timeOffset="3245">2459 59 11,'0'0'7,"6"-13"0,-6 13 0,4-15-2,-4 15-2,2-13 0,-2 13 1,1-10 2,-1 10 1,0 0 1,-3-10 0,3 10 1,0 0-1,0 0-1,0 0-3,0 0-1,0 0-1,0 0-1,-10 11 0,8-2 0,-2 4 0,1 4-1,-1 3 1,0 2-1,0 2 1,0 2-1,-1 0 1,-1 1-1,0-1 1,0 0 0,-1-3 0,1-1-1,-3-4 1,5-1-1,-1-4 1,1-4-1,4-9 1,0 0 0,0 0 0,14-1 0,-1-8 0,3-5 0,5-1-1,3-4 1,2 0-1,-2 1-1,1 2 0,-2 3 1,-2 6-1,-4 3 1,-2 5-1,-4 5 1,0 3-1,-3 3 1,-2 3 0,-1 0 0,-2 1 1,-1 1 0,-4 0 0,-2 0 1,-4-2 0,-2 1 0,-6-3 0,-3 2 1,-3-3-1,-4-1 0,-2-2 0,0-2 0,-2-2-1,4-2 0,3-2 0,4-3-1,3-3-2,5-3-2,11 8-7,-5-23-9,12 10 0,-1-6-1,7 2 1</inkml:trace>
  <inkml:trace contextRef="#ctx0" brushRef="#br0" timeOffset="4006">2754 361 18,'0'0'12,"0"0"-1,0 0 1,-8-15-3,8 4-2,1-3 0,6-1 0,0-4-1,4 1-1,0 0 1,5 3-1,-3 0 0,4 4-1,-4 2 0,1 4-1,-3 2-1,-2 6 0,-9-3-1,12 14-1,-9-1 1,-2 0 0,-2 3 0,-1 2 0,-1 1 1,-1 0 0,-2-3 0,1 2 1,-2-4-1,0 2 0,-4-5 1,2 2-1,-3-5 1,-1-1-1,0-3 0,-3-3 0,0-2 0,-1-3-1,1-1-2,-1-3-2,6 3-5,-5-6-11,16 11-2,-14-21-1,17 12-1,-1-6 2</inkml:trace>
  <inkml:trace contextRef="#ctx0" brushRef="#br0" timeOffset="4687">3033 183 4,'0'0'7,"0"0"2,-10-7 1,10 7 2,0 0 0,0 0 0,0 0-1,0 0-1,0 0-2,0 0-3,0 0-1,2 10-1,-2-10-1,8 18 0,-3-5 0,-1 3 0,1 3 1,1-1-2,1 5 1,-2-4-1,1 1 1,-2-3 0,1-3 0,-2-3-1,1-2 1,-4-9 0,6 9 1,-6-9 1,0 0-1,0 0 0,0 0 0,3-16 0,-1 6-1,-2-5 1,4-1-2,-1-5-1,2-1 0,4-3 0,0 0 0,3 2-1,1-1 1,2 1 0,2 1-1,0 6 1,1 0-1,-1 5 1,-1 2-1,0 3 0,-2 3-1,3 5-2,-4-2-3,7 9-7,-8-5-6,9 6 0,-4-5-1,5 3 1</inkml:trace>
  <inkml:trace contextRef="#ctx0" brushRef="#br0" timeOffset="5248">3693 140 59,'0'0'15,"-9"10"1,-3-10-1,-4 1-12,-4 0 0,-4 5 1,-5-1 0,1 3 1,-4-2 0,1 7-1,-1-4 1,6 3-2,3 1-2,6-2 0,4-1-1,5 0-1,7-1 1,1-9 0,18 16 0,-4-8 0,4-1 0,-1 1 0,1 0 0,0 1 0,-2-1 0,-4 3 0,-1-1 0,-5 0 0,-3 2 1,-4-1 0,-3 0 1,-3 3-1,-5-2 1,0 2 0,-6-1 0,-3 1 0,-2 2 1,-2 0-2,-3-1 1,-1 0-2,0 1-4,-8-4-14,5 1-3,-8-5-1,5-2-2,-6-8 2</inkml:trace>
  <inkml:trace contextRef="#ctx0" brushRef="#br0" timeOffset="27930">1737 1021 25,'13'-4'10,"-13"4"0,0 0-1,0 0-1,0 0-3,-11-9-2,1 6-3,-1-1 0,-4 0-1,-4-2 1,-4 1 0,-3 1 0,-5-1 0,-4 1-1,-4 1 1,-3 0-1,-5 1 1,-4 0-1,-3 1 1,-6 1-1,-1-1 1,-1 3 0,-4 0 0,1 2 0,0 1 1,2 3-1,1 2 0,4 2 0,3 0 0,5 3 0,3-1 0,2 2 0,5-2 0,6-1 0,4-1 0,4-1-1,6 2 1,5-2-1,5 2 1,7-3-1,5 4 1,6 2-1,5 1 1,7 2 0,7-1 0,4 1 0,6 1 1,5 3-1,8-4 0,5-1 1,5 3-1,4-3 1,5 2 0,5-2 1,3-3 0,5 0-1,3-3 1,5 0 0,5-4-1,2-3 0,3-5 0,3 1 0,1-3-1,2-3 1,-1-3-1,0-2 1,-4-2-1,-1-3 1,-3-1-1,-3-3 1,-7-2-1,-6 1 2,-8-4-1,-9 1 1,-12-3 2,-8 2 1,-13-2 0,-8 2-1,-13-3 1,-10 2-1,-13 0-1,-12 0-1,-13 1-2,-14-1-1,-15 2 0,-18-2-2,-13 5-2,-16 1-5,-12 6-7,-14 4 1,-9 4 0,-7 5 0</inkml:trace>
  <inkml:trace contextRef="#ctx0" brushRef="#br0" timeOffset="28992">1964 1839 2,'0'0'3,"12"-10"0,-12 10-1,2-10 2,-2 10 2,-11-10-1,2 3 2,-7 1 0,-1-2 0,-8 1-1,-5 1 0,-4-2-1,-6 0 0,-5 1-2,-5-2 0,-2 1-1,-9-1-1,0 0 0,-6 0 0,-3 2-1,-5 2 1,-4 0-1,-4 3 1,-4 3-1,2 2 0,-2 3 0,1 2 1,1 3-1,3 0 0,5 2 0,3 1 0,8-1 0,5 4 0,6-2 0,8 0-1,7 0 1,8 1-1,4-1 0,10 1 0,5 1 0,7-2 0,7 4 0,7 0-1,7 1 0,8 3 1,9-1-1,7 5 0,7-2 1,8 0 0,6 0 0,9 1 1,4-3 0,9 1 0,5 0 0,8-2 0,3 0 0,8-3 1,3 1-1,6-6 0,3-1 0,4-4 1,0-5-1,0-4 1,-1-3 0,-1-5 0,-3-5 1,-4-3 0,-6-3 0,-8-5 1,-7 0-1,-12-4 1,-6 0 0,-13-2 0,-11 2 0,-11 0 1,-8 1-1,-13 1 1,-6 1-1,-13-1 0,-10 4-1,-11-2 0,-11-3-1,-12 0-2,-12 0 0,-10 1-2,-13 3-3,-8 4-3,-11 1-6,-7 6 0,-11 6-1,-10 6 1,-3 4 1</inkml:trace>
  <inkml:trace contextRef="#ctx0" brushRef="#br0" timeOffset="30023">1489 2593 4,'4'-10'4,"-4"10"0,-9-17-1,9 17 0,-21-16 0,6 8 0,-7-2 1,-1 1 0,-7-1 1,-5-2 1,-5 5 0,-5-2 0,-4 3-1,-7-1-1,-2 3 0,-5-2-1,-3 3 0,-4 4-1,0 0 0,-2 6-2,-2 0 1,3 4-1,-3 4 0,0 2-1,5 2 0,3 3 1,2 0-1,5 0 1,7 1-1,6 0 1,10-3-1,8 4 1,6-2-1,9 3-1,8-3 1,10 3 0,5-1-1,12 1 1,9 0 0,8 1 0,10-2 1,12 1-1,7-1 1,8 1 0,10-2 0,3-1 0,6-1 0,6-2 1,5-4 0,2-3-1,3-4 2,4-4-1,2-5 0,3-5 0,0-5 0,-1-3-1,-5-5 1,-3-3-1,-5-5 0,-7-2 1,-8-4 0,-9-3 0,-8-1 0,-10-1 1,-8 1-1,-9-1 1,-9 5-1,-12 0 2,-9 4-1,-12 0-1,-10 2 0,-12 4 0,-15 1 0,-15 3 0,-11 4-1,-11 4-2,-15 2-2,-11 7-6,-14 7-2,-9 1-2,-7 7 1,-6-1-1</inkml:trace>
  <inkml:trace contextRef="#ctx0" brushRef="#br0" timeOffset="31065">1271 3823 22,'-2'-13'13,"-2"3"0,-2 1 1,-4-2-2,-1 3-3,-4-3-2,-3 1-3,-5 0-1,-3 2 0,-4-2-1,-3 4-1,-5-1 1,-3 4-1,-5 1 0,-4 4-1,-2 3 1,-3 1-1,-2 5 0,-2 1 0,-1 5 1,0 2-1,1 1 0,3 1 0,2 1 0,6 1 0,3 1 0,7-1-1,7-1 0,5-1 0,7 3 0,7-3 0,7 2-1,5-1 1,6 1 0,8 1 1,7-1-1,6 1 1,10-1 0,4 0 0,9-3 0,5 1 0,7-2 1,6-2-1,1-2 1,6-2 0,4-3 1,5-3-1,2-5 1,3-2-1,2-4 1,1-2-1,3-4 0,0-2 0,-1-2-1,-1-1 0,-3-1 0,-4-1 0,-4-1 1,-7-3 0,-6 1 0,-8-2 1,-11-2 0,-5 3 0,-11-3 1,-5 1-1,-8-2 0,-7 2-1,-7 0 0,-4 0-1,-7 1 0,-6-2 0,-6 1-2,-4 0 2,-8 2-1,-5 0 1,-9 4-1,-6 1 0,-9 4-1,-10 3-1,-8 4-3,-11 1-10,-8 5-2,-9 0-1,-8 1 2,-9-1-2</inkml:trace>
  <inkml:trace contextRef="#ctx0" brushRef="#br0" timeOffset="40508">861 1179 5,'10'2'5,"-10"-2"-2,9-1-1,-9 1-3,0 0-2,10-2 1,-10 2 1,0 0 1,0 0-1,0 0 0,0 0 0,0 0 0,9-2-1</inkml:trace>
  <inkml:trace contextRef="#ctx0" brushRef="#br0" timeOffset="40769">1093 1123 41,'0'0'13,"0"0"-2,0 0-1,0 0-8,0 0-6,0 0-1,0 0-1,11 9-3,-11-9-1,0 0-1,11 1 2,-11-1 1,21-6-1</inkml:trace>
  <inkml:trace contextRef="#ctx0" brushRef="#br0" timeOffset="40989">1482 1125 36,'0'0'12,"11"9"-1,-11-9-1,0 0-4,0 0-9,0 0-2,0 0-3,0 0-2,0 0-1,0 0 0,11 1 1,-11-1 1</inkml:trace>
  <inkml:trace contextRef="#ctx0" brushRef="#br0" timeOffset="41209">1824 1180 36,'0'0'11,"8"9"-1,-8-9-1,0 0-9,0 0-3,0 0-1,0 0-2,0 0-2,13 8-3,-13-8 1,16 0 0,-16 0 2</inkml:trace>
  <inkml:trace contextRef="#ctx0" brushRef="#br0" timeOffset="41420">1903 1261 50,'0'0'9,"-1"13"-4,1-13-3,0 0-15,0 0-1,0 0 1,-3-11 0</inkml:trace>
  <inkml:trace contextRef="#ctx0" brushRef="#br0" timeOffset="41630">1417 1292 69,'0'0'18,"0"0"-1,0 0-2,17-7-17,-6 4-3,2 2-5,-2-3-2,1 3-6,-1-2 2,-11 3-1,11-11 2</inkml:trace>
  <inkml:trace contextRef="#ctx0" brushRef="#br0" timeOffset="41820">1411 1256 59,'3'13'14,"-3"-13"-6,16 6-8,-4-9-12,4-3-5,1-4 1</inkml:trace>
  <inkml:trace contextRef="#ctx0" brushRef="#br0" timeOffset="42001">1653 1218 36,'0'0'11,"-1"11"0,1-11 1,0 0-11,0 0-1,-3-11-1,3 11-1,-9-11-5,9 11-3,-14-13-1,-1 2 0,1 7 0</inkml:trace>
  <inkml:trace contextRef="#ctx0" brushRef="#br0" timeOffset="42211">1221 1251 82,'0'0'21,"5"10"-5,-5-10-3,10-2-21,-1 3-3,-9-1-3,12-1 0,-12 1-2,0 0 0,0 0 1,-6-10 2,6 10 3,-20-8 2</inkml:trace>
  <inkml:trace contextRef="#ctx0" brushRef="#br0" timeOffset="42381">1178 1261 17,'0'0'7,"3"14"-1,-3-14-5,17 3-3,-1-4-4,2-6-1</inkml:trace>
  <inkml:trace contextRef="#ctx0" brushRef="#br0" timeOffset="42561">1761 1195 53,'8'10'17,"-8"-10"0,0 0-1,0 0-9,1 10-5,-1-10-3,0 0-6,0 0-8,7-10-2,0 0 1,3 0 0</inkml:trace>
  <inkml:trace contextRef="#ctx0" brushRef="#br0" timeOffset="42762">2077 1148 61,'9'11'13,"-3"-1"-10,-6-10-3,0 0-10,0 0-8,12 0 1</inkml:trace>
  <inkml:trace contextRef="#ctx0" brushRef="#br0" timeOffset="42922">2300 1152 35,'11'11'12,"-11"-11"1,11 15-1,-11-15-4,0 0-10,0 0-5,0 0-4,9 4-1,-9-4 0,-8-10 0</inkml:trace>
  <inkml:trace contextRef="#ctx0" brushRef="#br0" timeOffset="43403">789 1996 64,'0'0'16,"0"0"1,0 0-2,14 8-17,-14-8-2,13-4-4,-13 4-3,16-6-6,-7 1 2,3-3-1,0 0 1</inkml:trace>
  <inkml:trace contextRef="#ctx0" brushRef="#br0" timeOffset="43603">1063 1971 52,'0'0'6,"11"10"-6,-11-10 0,14-8-13,-6-1-2</inkml:trace>
  <inkml:trace contextRef="#ctx0" brushRef="#br0" timeOffset="43723">1233 1868 39,'0'0'11,"12"10"1,-12-10-1,0 0-8,9 15-7,-9-15 0,0 0-3,11 10-4,-11-10 0,13-5 0,-3-4 0</inkml:trace>
  <inkml:trace contextRef="#ctx0" brushRef="#br0" timeOffset="43913">1514 1887 17,'8'15'8,"-4"-3"-4,-1-3-3,-3-9-3,0 0-3,10 10-3</inkml:trace>
  <inkml:trace contextRef="#ctx0" brushRef="#br0" timeOffset="44234">2010 1971 22,'0'0'11,"3"17"1,-3-17-1,-2 15-6,2-15-6,-4 15-6,4-15-3,0 0-1,-12 5-1</inkml:trace>
  <inkml:trace contextRef="#ctx0" brushRef="#br0" timeOffset="44444">1581 2125 68,'0'0'11,"-9"6"-4,9-6-5,3-19-19,3 8 0,-2-1 2,0-1 0,-2 0 2,-4 2 3</inkml:trace>
  <inkml:trace contextRef="#ctx0" brushRef="#br0" timeOffset="44624">1406 2076 48,'0'0'2,"0"0"-1,10-4-1,4-7-11,3-7-5</inkml:trace>
  <inkml:trace contextRef="#ctx0" brushRef="#br0" timeOffset="44805">1901 2029 21,'0'0'15,"15"9"2,-15-9 0,0 0 1,0 0-6,0 0-1,0 0-2,0 0-6,0 0-8,0 0-11,0 0-3,0 0 1,7-9-2</inkml:trace>
  <inkml:trace contextRef="#ctx0" brushRef="#br0" timeOffset="45225">704 2649 66,'0'0'16,"10"-7"-1,-10 7-6,11-9-19,-1 7-7,1 0 0,1 1-1,0 0 2</inkml:trace>
  <inkml:trace contextRef="#ctx0" brushRef="#br0" timeOffset="45385">944 2627 11,'12'14'6,"-12"-14"-5,6 16-2,-6-16-1,0 0-3,13 9-1</inkml:trace>
  <inkml:trace contextRef="#ctx0" brushRef="#br0" timeOffset="45606">1227 2697 58,'6'18'4,"-6"-18"-4,0 0 0,16 0-14,-4-7-5</inkml:trace>
  <inkml:trace contextRef="#ctx0" brushRef="#br0" timeOffset="45766">1684 2717 28,'9'14'8,"-3"-1"-5,-6-13-2,6 13-5,-6-13-7,9 7 0</inkml:trace>
  <inkml:trace contextRef="#ctx0" brushRef="#br0" timeOffset="45936">2074 2763 65,'7'13'12,"-3"-3"-8,-4-10-3,7 10-16,-7-10-3,0 0 1,11 1 1,-11-1 3</inkml:trace>
  <inkml:trace contextRef="#ctx0" brushRef="#br0" timeOffset="46217">1458 2961 51,'-37'11'17,"3"-2"-3,3-6-1,7-3-14,4-1-15,4-2 0,6-7-1,3 0 1</inkml:trace>
  <inkml:trace contextRef="#ctx0" brushRef="#br0" timeOffset="46367">1116 2893 17,'-26'13'12,"4"1"-1,2-2-2,2-1-4,5-2-3,0-5-5,13-4-4,-16-5-3,16 5-1,-13-22 0</inkml:trace>
  <inkml:trace contextRef="#ctx0" brushRef="#br0" timeOffset="46527">800 2842 0,'-15'6'1,"5"2"-2</inkml:trace>
  <inkml:trace contextRef="#ctx0" brushRef="#br0" timeOffset="46687">625 2813 16,'-1'13'10,"1"-13"-1,4 11 2,-4-11-5,0 0-3,14 12-4,-14-12-6,15 5-3,-15-5 0,12-12 0</inkml:trace>
  <inkml:trace contextRef="#ctx0" brushRef="#br0" timeOffset="49091">303 3974 77,'0'0'12,"12"8"-11,-12-8-1,18-1-21,-3 0-1</inkml:trace>
  <inkml:trace contextRef="#ctx0" brushRef="#br0" timeOffset="49271">734 3944 35,'5'9'11,"-5"-9"-2,5 9-2,-5-9-6,11-9-10,-11 9-2,16-13 2,-16 13-2,17-18 0,-10 8 2</inkml:trace>
  <inkml:trace contextRef="#ctx0" brushRef="#br0" timeOffset="49441">813 3921 55,'-8'13'20,"8"-13"0,-8 10-2,8-10-4,0 0-12,0 0-4,0 0-1,0 0-2,0 0-1,0 0-2,0 0-4,0 0-5,0 0 1,0 0 0,-9 3 0</inkml:trace>
</inkml:ink>
</file>

<file path=ppt/ink/ink17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9T21:54:13.65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-3 230 3,'-10'0'2,"10"0"1,0 0 0,0 0-1,0 0-1,0 0 0,0 0-1,0 0 0,0 0 0,0 0 1,0 0-1,0 0 1,0 0 0,0 0 0,0 0 0,13-1 0,-13 1 1,22 0-1,-7 0 1,9 2-1,3-2 1,8 2 1,6 1 0,7-2 1,7 1-1,8-1 1,8 0 0,6-1 0,7 1-1,6 0 0,0 0-1,5 1 0,-1 1-1,-2 1 0,-1 1-1,-1 0 1,-4 0 0,-3 0-1,-4-1 1,-8-1 0,-7-1 0,-6 0 0,-10 0 0,-6 2-1,-10-2-1,-8 0-4,-5 1-3,-7-1-2,-12-2-1,0 0 0,0 0 0</inkml:trace>
  <inkml:trace contextRef="#ctx0" brushRef="#br0" timeOffset="591">1591 0 21,'11'10'7,"-1"-2"0,2 0-1,4 0-4,7 1-4,5 5 2,5-1 0,2 1 1,3 1 0,2-2 1,-1 0 0,0 1-1,-3-2 1,-3 0 0,-4-1 0,-5 0-1,-5-2 0,-3-1 0,-7 1 0,-9-9 0,8 15 1,-8-15 0,-12 16 1,-2-7 0,-4 1 1,-7-1 0,0 1 0,-5-2 0,-2 2 0,-2 0-2,1 0 0,1-1-2,-1-3-5,-1 5-5,-2-2-3,-6 3 0,-2-2 0,-6-2-1</inkml:trace>
</inkml:ink>
</file>

<file path=ppt/ink/ink17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9T21:54:14.90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0 184 8,'2'9'5,"-2"-9"-1,0 0 1,8 14-4,-8-14-2,16 9 0,-3-6 1,4 2 3,6-2 1,3-1 1,9 1 1,5-2 0,8-1 1,7 1 0,12-1-1,7 1-2,10 0 0,9 0-1,5 0-1,6 0-1,5 0 0,5 0 0,1 1-1,0-1 0,-5 0 1,-5-1-1,-7-1 0,-6 0 0,-11 0-1,-11-1-2,-11 0-2,-11 0-3,-11-2-4,-9-3 0,-10 3 0,-8-2 0</inkml:trace>
  <inkml:trace contextRef="#ctx0" brushRef="#br0" timeOffset="501">1656 0 2,'15'3'3,"-5"2"1,0-1 0,5 5-1,2-1 0,4 5 1,0-1 0,5 1 0,2-1 0,3 1-1,2 1 0,1 0 0,-3-1-1,0 0-1,-2-1 0,-3 3 0,-3-1 0,-3 1 0,-7-2 1,-2-2 2,-5 4 0,-7-4 1,-4 4 1,-8-6-1,-2 2 1,-7-3 0,-2 2-2,-4-2-2,-2-1-1,-3 1-3,-3 0-5,-3 0-5,-5 0-2,-3 2 0,-8 0 0,-5 1 0</inkml:trace>
</inkml:ink>
</file>

<file path=ppt/ink/ink17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9T21:54:16.02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0 113 13,'17'4'6,"-6"-4"-1,4 0-2,3 0-4,3 1-1,6-1 1,3 3 1,4-3 1,4 2 2,4 3 1,6-1 1,5 2 0,7-2 2,6 4-2,6-3 0,8 4-1,5-4-1,4-1 0,2 0-1,0 0-1,0 0 0,-1-2-1,-4 0 1,-5 0-1,-6-2 0,-7-2-2,-6 1-3,-9-1-3,-11-1-4,-9 0 1,-11-3-1,-12 1 1</inkml:trace>
  <inkml:trace contextRef="#ctx0" brushRef="#br0" timeOffset="410">1398 0 21,'17'1'7,"8"3"1,1 0-1,8 2-4,4 2-3,6 4 1,4 0 1,0-1 1,2 2 1,-1-2 0,-2 2 0,0 0 0,-2 1 0,-4-4 0,-1 4-2,-5-3-1,-4 1 0,-4-3-1,-5-1 0,-6 0 1,-7-2 0,-9-6 0,1 11 2,-11-3-1,-5 0 0,-6 1 0,-6 3 0,-5 1-1,-4 2 0,-4 2-1,-1-3-4,-1 5-7,-4-2-3,-1-2 0,-1-1-1,0-3 1</inkml:trace>
</inkml:ink>
</file>

<file path=ppt/ink/ink17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9T21:54:17.16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-2 234 2,'0'0'6,"-12"-8"-1,12 8-1,0 0 0,0 0 0,0 0 1,15-6 1,-3 6 1,5-2 1,8 2 0,5-2 1,6 2-1,8-3 1,9 1-3,5-1-1,8 1-1,6-2-2,7 1 0,6-1-1,2 1 0,4 0 0,0 1 0,2-1-1,-1 1 1,-2 1 0,-2-1-1,-5 0 0,-5 0-1,-7 0-2,-8-1-3,-6 3-3,-10-3-7,-11 3 1,-11 0-1,-10 0 0</inkml:trace>
  <inkml:trace contextRef="#ctx0" brushRef="#br0" timeOffset="461">1409 0 44,'0'0'12,"15"7"-1,-1-4 0,2 1-10,3-1-5,6 2 2,4-1 0,2 1 2,0 0 1,4 1 2,1-1 1,-1-1 0,0 1 1,-4 0-2,-1 1 0,-4 2-2,-2-1 0,-6 1-1,-6 1 0,-12-9 1,13 18 0,-16-6 0,-4 0 2,-6 0 1,-4 4-1,-6 0 1,-3 2 0,-6 0 0,1 2 0,-3-1-1,3 2 0,0-2-1,3-2-1,3-2 1,6-3-1,4 0-3,2-6-3,13-6-8,-12 7-6,12-7-2,0 0 2,-2-15-1</inkml:trace>
</inkml:ink>
</file>

<file path=ppt/ink/ink17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9T21:53:51.99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131 0 0,'0'0'4,"0"0"1,0 0 0,0 0 1,0 0 0,0 0 0,0 0 1,0 0-1,0 0 0,0 0-1,0 0 0,-10 4 0,10-4-1,0 0 1,0 0-1,0 0 0,-10 5 1,10-5-2,0 0 0,0 0-2,-9 5 1,9-5-1,0 0 0,0 0 0,0 0 1,0 0-1,0 0 0,-11 7 0,11-7 0,0 0 0,-12 9 0,12-9 0,-12 9-1,12-9 1,-12 15-1,4-6 0,1 2 1,1 0-1,-1 0 0,-1 2 0,2 1 1,0-1-1,2 1 0,1 1 0,1-2 0,4 1 0,1 1 0,2-2 0,5 0 0,2 0 1,1-1-1,4-1 0,1-2 0,0 0 1,5-1-1,3-2 0,-1-5 1,1 0-1,0-2 1,0-1-1,-2-2 1,-1-2 1,-3-5-1,-6 2 1,0-1-1,-5-2 1,-3-4 0,-2 1-1,-1-1 1,-3-1-1,-4 0 0,1 0 0,-4 1 0,-1 1 0,-2 2 0,-1 2-1,-3 1 1,1 2-1,-3 2 0,-2 0 0,-3 4 0,2 2-1,0 2 1,2 2-1,-2 0 1,2 1 0,2 2-1,2 1 1,13-8-1,-21 17 1,12-6-1,1 0 1,2 1-1,-2 2 0,4 0 1,0 0-1,2 1 1,2 0 0,1 0 0,2 0-1,3-3 1,2-2 0,1-2 0,3-1 1,0-2-1,1-4 0,7-4 1,2-2 0,0-2-1,0-1 1,-4-3 0,0-1 0,2-4-1,-5 0 1,-6-2 0,-3 1 0,-4-2 0,-1-1 0,-4 3 0,-2-1 0,-5 4 0,-5 3-1,2 1 0,-3 5 0,-1 5 0,-1 3 0,2 4-1,-2 1 1,1 3-1,7 0 0,-4 3 0,2-2 1,3 0 0,0 0-1,3 0 1,3-1 0,0-1 0,2-1 0,1 1 0,0-10 0,5 14 0,-5-14 0,12 12 1,-12-12-1,17 8 0,-5-4 1,3-4-1,-4 0 1,4-4 0,2 0-1,-4-2 1,2-1 0,-2-1 0,-2 0 0,-6-2 0,5 0 0,-9 0 0,-3-1 0,-2-1 0,-6 1-1,-4 0 1,4 2-1,-3 0-1,0 2 1,0 4 0,1 2-1,0 3 0,12-2 0,-14 14 1,4-5-1,1 1 1,-1 1-1,1 2 0,2-2 1,1-1 0,1-1 0,5-9-1,-5 13 1,5-13 0,0 0 0,11 4 0,0-8 0,0-5 1,2 0-1,5-3 1,-7 0 0,5-3 0,-8 2 1,-6 1-1,1 1-1,-3 2 1,0 9-1,-19-7 0,5 8 0,-6 2 0,1 2 0,0 2 0,-5 2-1,3 1 1,4-1 0,2 1-1,6-1-1,6 1-2,3-10-7,8 12-8,3-8-1,6 4-1,-2-4 1</inkml:trace>
</inkml:ink>
</file>

<file path=ppt/ink/ink17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9T21:53:54.11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29 28 0,'0'0'3,"0"0"1,0 0-1,0 0 1,0 0 1,-7 12-1,7-12 1,-3 14 1,1-5 0,0 2 0,1 4-1,1 1 0,1 0 0,1 3-1,2 0-1,1-1 0,4-3 0,1-2-1,3-4 0,5-5 0,3-6 0,3-2 2,0-7 0,1 0 1,-3-6 0,-1 2 0,-3-3 1,-5 1-1,-8 1-1,0 1 0,-5-2-1,-4 1-2,-1 1 1,0 1-1,-4 3 0,-4 2 0,-4 3 0,4 2 0,-4 4 0,0 5 0,-1 1-1,-2 2 0,2 3 0,3 1 0,1 1-1,-1 1 1,2 1 0,2-1 0,1 0-1,2 1 1,2-1 0,2 0 0,2-1 0,4 0 0,3 1 0,2-3 0,2 0 0,4 1 0,4-3 0,1 0 0,-3-2 1,2-3-1,2-3 1,1-2 0,-2-6 0,-2 0 0,-2-3 0,-2-2 0,3 0-1,-3-3 1,-5-1 0,-3 0-1,0 2 1,-3-2-1,-2-1 0,-1 2 1,-2 2-1,-1 2 0,5 11 0,-20-12 1,5 11-1,1 3-1,-3 2 1,-2 3 0,1 2 0,-3 1 0,1 1-1,2-1 1,3 1 0,1 2 0,3-1 0,0-1 0,5-1-1,4 1 1,2 1 0,6-3 0,4 1-1,3-4 1,3 2 1,2-4-1,6 0 0,1-4 1,-1-5-1,0 1 1,-2-5 0,-2 2 0,-1-4 0,-4 1-1,-4-4 1,-3 1 0,-4-1 1,-2-1-2,-2-1 1,-3 2 0,-3 1 0,-1 0 0,-4 3 0,-5 2-1,-2 4 0,2 3 0,0 2 0,-2 2 0,2 2 0,1 1 0,0 2-1,15-8 1,-16 15 0,16-15 0,-14 15 0,14-15-1,-8 13 1,8-13-1,-2 13 1,2-13 0,8 9-1,-8-9 1,14 7 0,-4-4 0,3-1 0,-3-1 0,-10-1 0,12 0 0,-1-1 0,-11 1 0,16-6 0,-16 6-1,10-8 1,-10 8-1,16-12 1,-16 12-1,6-16 1,-6 16 0,-8-15 0,8 15 1,-15-10-1,5 8 0,0 3 0,-3 1-1,1 4 1,12-6-1,-21 17 0,13-7 0,1 2 0,2-2 1,1 0-1,4-10 1,-1 16-1,1-16 1,8 10 1,-8-10-1,13-2 0,-4-3 1,4-3 0,0-2-1,1-1 1,-3-1-1,0-3 1,-3 3-1,1 0 0,-4 1 0,-5 11 0,-6-16 0,6 16-1,-19-6 0,8 8-3,-5 1-5,3 7-10,-6 1-1,4 3 0,0-2 0,5 6 0</inkml:trace>
</inkml:ink>
</file>

<file path=ppt/ink/ink17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9T21:53:56.26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119 0 14,'0'0'7,"-11"10"-1,11-10 1,-16 12-4,6-4-3,-1 2 2,-1 3 1,-2 2 2,2 1 0,0 1 1,3 0 0,4 2 1,-1 2-1,5-3-2,3 1 0,6 2-2,0-4 0,4-2 0,4-3 0,3-2 0,0-8 1,3-2 0,2-4 0,0-5 1,-2-3 0,0 0 0,-5-6-1,-3 2 1,-2-2 0,-4 3-1,-7-5 0,-6 3-1,1 1 0,-4-1 0,-4 3 0,-1 1-1,-3 3 0,-1 2 0,0 3 0,4 4-1,-6 4 0,2 3 0,1 2 0,0 4 0,2 4-1,0 0 1,2 2-1,2 1 1,5 1-1,2 1 0,5-1 0,4-3 0,5-2 0,5-3 1,4-4 0,3-8-1,6-6 1,3-1 1,0-4 0,0-5 0,-2-2 0,-3 0 0,-3-2 0,-3 5 0,-10 0 0,-4-1 0,-5 0 0,-5 4-1,-5 1 0,-6 3 0,-4 5-1,-5 2 1,-2 4 0,-1 3 0,-1 4-1,1 1 1,2 5 0,4-2 0,3 1 0,5 1 0,5-5-1,4 3 1,3-2-1,0-12 0,11 17 1,0-13 0,0-4 0,4-3 0,1 1 1,5-7-1,-1-4 1,-1 1 0,0-7 0,-3 2 0,2 2 0,-4-2-1,-7 1 1,-1 1 0,-5 0-1,-1 1 1,-5 3 0,0 1-1,-4 1 0,-6 3 0,0 2 0,-2 4 0,-2 4 0,2 4 0,-2 2-1,-1 2 1,3 3-1,3-1 1,2 3 0,0-3-1,3 0 1,0-4 0,4-1 0,5-9-1,-4 12 1,4-12 0,0 0-3,13-1-13,-1-2-4,-2-6 0,3 2-1,-2-2 0</inkml:trace>
</inkml:ink>
</file>

<file path=ppt/ink/ink17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9T21:53:57.64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-342-15 56,'62'-5'18,"-62"5"3,0 0-2,0 0-9,0 0-3,0 0-1,0 0-2,0 0 0,0 0-2,0 0 0,-62 1-1,62-1-2,0 0-5,0 0-6,40 8-8,-40-8-1,38 9-1,-38-9 1</inkml:trace>
</inkml:ink>
</file>

<file path=ppt/ink/ink17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9T21:53:57.95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0 42,'0'0'15,"0"0"2,13 12 1,-13-12-7,0 0-5,0 0 0,0 0 1,0 0-1,0 0-1,0 0-1,0 0 0,0 0-2,0 0-3,0 0-4,0 0-7,0 0-8,0 0 0,1 11-2,-1-11 2</inkml:trace>
</inkml:ink>
</file>

<file path=ppt/ink/ink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0T17:50:28.646"/>
    </inkml:context>
    <inkml:brush xml:id="br0">
      <inkml:brushProperty name="width" value="0.05292" units="cm"/>
      <inkml:brushProperty name="height" value="0.05292" units="cm"/>
      <inkml:brushProperty name="fitToCurve" value="1"/>
    </inkml:brush>
  </inkml:definitions>
  <inkml:trace contextRef="#ctx0" brushRef="#br0">19 224 2,'-16'-14'25,"16"14"-5,0 0-6,-4-9-3,4 9 2,0 0-3,0 0 0,0-11-3,0 11-1,0 0-2,12-8-1,-2 6-1,4 1-1,4-1 0,3 2 0,2 0-1,2 4 0,3 1 0,-2 1 0,-1 4 0,-2 1 0,-2 3 0,-3-1 0,-1 4-1,-3-1 1,-2 5 0,-3 0-1,-2-1 1,-5 2-1,-1 1 1,-2-1-1,-3-1 1,-2-2 0,-3-3 0,-2-2 1,-1-1 0,-3-4 0,-2-3 0,-1 0 1,-2-4 0,1 0-1,-2-3 1,2-2-1,0-4 2,2 0-1,-1-3 0,6 0 1,-1-2-1,2 2 0,3-1 0,3 0-1,2 0 0,3 11-1,5-17-1,3 7 0,7 2 0,3 0 0,6 2 1,3 0-1,2 3 0,0 1 1,-1 3-1,-1 1 0,-3 4-3,-7-3-10,-5 0-18,2 3-2,-14-6 1</inkml:trace>
  <inkml:trace contextRef="#ctx0" brushRef="#br0" timeOffset="681">464 231 8,'0'0'28,"0"0"1,0 0 0,0 0-21,0 0-3,0 0-1,0 0-2,0 0 0,0 0-2,0 0 1,8 10-1,-8-10 1,10 21-1,-1-7 1,0 3 0,2 2 0,-1-1 0,1 1 0,3-1 0,-2-2 0,0-2 0,-4-1 0,-1-4 0,-7-9 0,9 12 3,-9-12 0,0 0-1,0 0 2,8-11-1,-4 1 0,-4-5-1,5-2 0,-2-5-2,2-2-1,2-1 0,0 0-1,3 1 0,-1-1-1,6 6-3,-2-3-4,7 8-14,0 2-12,-2 1 1,4 7 1</inkml:trace>
  <inkml:trace contextRef="#ctx0" brushRef="#br0" timeOffset="1172">972 240 5,'-3'12'26,"3"-12"2,-11 11-13,7 1-2,-6 0-3,6 3-2,-4 0-2,4 1 0,-1-2-1,6-1-1,-1-13 0,14 11-1,1-13 0,3-4-1,2-5 0,3-2-1,-3-5 0,0-1 0,-5-1 1,-3 2-1,-9-1 0,-3 4 1,-4 0-1,-3 4 0,-2 1-1,-3 3 1,1 3-1,-1 0-1,3 2 1,9 2-1,-14 0 1,14 0-1,-13 4 1,13-4 0,0 0-1,-9 15 1,9-15-1,-1 21 1,2-5 0,3 3-1,1 6 1,2 4 0,3 6-1,1 2 1,4 8-2,-1 1 0,3 4-1,-3 0 0,3 2 0,-2-5 0,1 3-1,-4-6 1,-2-5 1,-2-5 1,-2-3 0,-1-5 0,-2-5 2,-2-4 0,-4-6 2,3-11 0,-13 10 1,0-9 0,-5-10 1,-4 1 0,-5-9 0,-1-1-2,-3-8 0,5-3-1,1-5 0,7-3-1,7-1-1,10-5-1,13 1 0,7 0 0,12 4-3,3-1-4,11 9-10,3 4-16,-5 2 0,4 8 0</inkml:trace>
  <inkml:trace contextRef="#ctx0" brushRef="#br0" timeOffset="2013">1495 466 58,'0'0'40,"11"12"0,-11-12 0,0 0-31,0 0-2,0 0-1,0 0-1,0 0-1,0 0-1,0 0-1,0 0 0,0 0-1,0 0 0,0 0-1,0 0 0,0 0-1,0 0-1,0 0-4,0 0-37,0 0 1,11-13 0,-5 2-1</inkml:trace>
  <inkml:trace contextRef="#ctx0" brushRef="#br0" timeOffset="2784">1350 2 13,'7'10'26,"-7"-10"0,0 0-12,14-3-6,-14 3-2,19 3 2,-19-3-2,18 7 0,-7-2-1,2 7-1,3-1 0,0 7 0,0 3-1,5 3-1,1 8 0,2 3-1,1 5 0,2 3 0,0 1-1,1 1 1,-2-5-1,-6 1 0,-4-2 0,-2 0 0,-5-4 1,-6-3-1,-5-3 1,-4-1 0,-5-1 1,3-1 1,-4-8 1,0-2 0,-4-4 0,-1 0 1,-3-6 0,7 0-1,-4-2 0,3-2-2,0-2-3,0-7-5,9-5-30,3 3-2,-3-6-1,2-1 1</inkml:trace>
</inkml:ink>
</file>

<file path=ppt/ink/ink18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9T21:53:58.25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102 0 39,'6'11'15,"-6"-11"0,0 0 2,0 0-4,0 0-7,0 0-1,0 0 0,3-9 0,-3 9 0,0 0-2,0 0-1,0 0-8,0 0-11,0 0-2,0 0-1,0 0 0</inkml:trace>
  <inkml:trace contextRef="#ctx0" brushRef="#br0" timeOffset="391">176 246 37,'10'2'14,"-10"-2"0,0 0 0,-14 4-2,4-4-10,-2 2 0,-2 0-1,0 2 2,-2 2 0,4 2 0,-3-1 1,3 4 0,0 2 0,0 2-1,1 3 0,3 3 0,-2 1-2,3 1 0,2 0 0,4 0 0,0-2 0,4 1 0,1-3 0,3-2 0,4-1 0,2-3 0,2-2 0,2 0 0,5-5 0,2-2 0,1-6 0,1-2 0,2-4 0,-1-5 0,-2-3 0,-1-1 0,-5-6 0,0 1 0,-6-3 0,0 1-1,-7-2 2,-3 3-2,-5-2 1,-4 1 0,-6 2 0,-4 4 0,-4 1-1,-7 3 0,-1 4 0,1 3 0,-1 6 0,1 5-1,2 4 0,1 4 0,1 4 1,8 3-1,2 4 1,2-1-1,6 2 1,1 0-1,7-2 1,3-3 0,4 1 0,4-2 0,-2-2 0,4-2 0,3-2 0,1-1 0,2 0 0,2-3 1,0-3-1,4-3 0,2-4 0,1-4 0,-4-4 1,-2-3-1,-1-4 1,-5-2-1,-5-4 1,-6-1-1,-6 0 1,-5 0-1,-4 2 1,-6 0-1,-4 4 0,-5 3-1,-2 6 1,-1 4-1,-2 5 1,-2 3-1,0 4 0,1 5 1,3 1-1,3 2 1,4 1-1,3 1 1,4-1 0,7 0-1,6-2 1,3 1 0,8-4-1,3-3 1,4-3 0,0-5 0,2-2 1,-1-5-1,-2-2 0,-1-5 0,-6 0 0,-2-4 0,-4 1-1,-2-1 0,-2 1 0,-1 0 0,-2 2 1,-2 1-1,0 4 0,3 10 0,-11-12 0,11 12-4,-15 5-7,4 0-7,-1 6 0,-4-3-2,-3 4 1</inkml:trace>
</inkml:ink>
</file>

<file path=ppt/ink/ink18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9T21:54:03.95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-6 236 6,'-2'-11'6,"2"11"1,0 0 0,0 0 0,0 0-1,0 0 0,0 0-1,0 0-1,0 0 0,0 0-2,0 0 0,0 0 0,0 0-1,0 0-1,0 0 0,1 14 0,-1-14 0,12 23 0,-3-6 1,2 6-1,3 4 0,1 8 1,4 2-1,3 2 1,-1 2 0,3-1 0,0-2 1,-1-3-1,-1-5 1,-3-7 0,-6-3 1,-1-7-1,-4-4-2,-8-9-2,0 0-9,0 0-1,0 0 0,0-20-1</inkml:trace>
  <inkml:trace contextRef="#ctx0" brushRef="#br0" timeOffset="461">50 543 44,'0'0'14,"11"-3"2,-4-7-1,-2-10-4,5-3-8,6-7-1,1-5 1,3-6 2,3-1 0,-1-5 0,1 4 0,0-1 0,-1 3 0,-6 4-1,0 4-1,-3 4-2,-2 6-1,-1 5 1,-3 3-2,0 5-2,-7 10-1,0 0-2,0 0-5,-3 14-4,-6-2-3,2 8-3,-6 0 3,0 6 1,-3 2 2</inkml:trace>
  <inkml:trace contextRef="#ctx0" brushRef="#br0" timeOffset="811">134 395 27,'0'0'11,"0"0"0,0 0-1,-9 5-2,9-5-4,0 0-3,0 0 0,0 0 0,0 0 1,10 1 2,-10-1 1,14-1 1,-4-1 1,9 1-1,2-2 0,9 0 0,3 0-2,6 0-1,2 0-1,0 0-1,1-1 0,-2 2 1,-4-2 0,-3 2 0,-6-2 1,-4 2 0,-6-1 0,-2 3 0,-15 0 1,18-3-1,-18 3 0,0 0-1,0 0-1,0 0-2,0 0-6,0 0-13,0 0-1,-20-7 0,11 5-2</inkml:trace>
  <inkml:trace contextRef="#ctx0" brushRef="#br0" timeOffset="3906">897 709 53,'-12'0'17,"12"0"0,0 0-1,0 0-6,0 0-9,1 11-5,-1-11-6,8 13-5,-1-4-2,-7-9 1,13 15-1</inkml:trace>
  <inkml:trace contextRef="#ctx0" brushRef="#br0" timeOffset="4727">1330 391 25,'0'0'10,"-9"2"1,9-2 0,0 0-4,-5 10-2,5-10-3,0 0-5,6 11-6,-6-11-1,9 6 0,-9-6-2</inkml:trace>
</inkml:ink>
</file>

<file path=ppt/ink/ink18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9T21:54:35.79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20 923 11,'-10'0'7,"10"0"1,0 0 1,0 0-1,0 0 1,-9-9-1,9 9 0,0 0-1,0 0 0,0 0-1,0 0-2,0 0-1,0 0-1,0 0-1,0 0-1,-3 9-1,3-9 1,3 10 1,-3-10-1,8 18 1,-3-5 0,2-1 1,1 4-1,1 1 0,3 4 1,-1 2-1,4 0 0,-2 1 0,2 0-1,-3 0 1,4-2-1,-2-1 1,-2-3-1,0-3 0,-4-3 1,1-2-1,-9-10 1,11 12 1,-11-12 0,0 0 0,0 0-1,0 0 0,0 0-5,0 0-9,0 0-4,-7-16-1,3 5 0,-3-3 0</inkml:trace>
  <inkml:trace contextRef="#ctx0" brushRef="#br0" timeOffset="671">183 896 8,'0'0'9,"0"0"1,0 0 0,-14 0 0,14 0 0,0 0 0,0 0-2,-10-4-1,10 4 0,0 0-4,0 0 0,0 0-1,0 0-1,0 0-1,0 0 1,12 6-1,-12-6 1,13 14 0,-3-3 1,2 2 0,2 2-1,-3 1 1,4 0-2,-3 3 2,5 0-2,-4-1 1,0-3-2,-1 1 2,0-4-1,-3 0-1,0-3 2,-9-9-2,14 11 1,-14-11 0,9 5 1,-9-5-1,0 0 1,8-15 0,-7 5 0,-1-5-1,-1-3 2,-2-4-2,1-4 1,0-3-1,0 0 0,1 0-1,1 1 1,1 2-1,2 2 1,2 4 0,-1 4-1,1 4 1,0 2-1,-5 10 1,13-8 0,-13 8 0,15 2 0,-15-2-1,19 12 1,-7-4 1,0 4-1,0-1 0,2 4 1,-1-2-1,0 3 1,-1 1-1,0-2 1,0 1 0,-2 1-1,1-3 1,-3-1-1,-3-2 1,2-1-1,-7-10 1,7 13-1,-7-13-1,0 0-3,0 0-7,0 0-5,0 0-2,0-17 1,0 4 0</inkml:trace>
  <inkml:trace contextRef="#ctx0" brushRef="#br0" timeOffset="1562">767 829 5,'-11'7'5,"11"-7"0,-18 7 1,9-4-2,-3-1-1,2-1 2,-2-1 0,1-2 1,1-3 1,0-3-1,2-4 0,1-5-2,2-1 0,2-4-3,4-3 0,3-1-1,0-1 0,4 1 0,1 0 0,4 3 1,-1 2 0,2 6 0,0 2-1,0 7 1,-1 4-1,1 4 1,-2 8-1,-2 3 0,1 5 0,-1 3 0,1 2 0,-2 0 0,-1 2 0,0-1 1,-2-2 1,-2-1 0,-2-2 1,-6-2 0,-1 1 1,-5-5 0,0 2 0,-6-6 0,3 0-2,-5-2-1,1-6-3,1-1-7,-2-8-7,3-2 0,-2-6 0,4-3-1</inkml:trace>
  <inkml:trace contextRef="#ctx0" brushRef="#br0" timeOffset="2143">624 303 28,'0'0'12,"0"0"1,0 0-1,0 0-5,0 0-2,0 0 0,5 12 1,-1 2-2,2-2-1,4 8 1,1 0 0,4 7-1,1 1-1,3 5-1,1 4 0,1 1 0,2 3-1,-3-2 1,2 0-1,-1-3 0,-3-4 0,0-6 0,-2-5-1,-2-4 0,-3-4-2,0-6-1,-11-7-5,12 7-8,-12-7 2,1-10-1,-5-2 0</inkml:trace>
  <inkml:trace contextRef="#ctx0" brushRef="#br0" timeOffset="2724">985 402 13,'0'0'10,"0"0"1,-1 10 0,1-10-2,0 0-1,10 13-1,-10-13 2,15 12-2,-15-12 0,19 19-2,-9-9 0,2 5-1,-1-1 0,-1 3-1,-1 1-1,1 0 1,-2 0-2,-1-1 1,-1-3-1,0-1 0,-2-4 0,-4-9-2,9 12-3,-9-12-8,0 0-5,8-13-2,-7 1 1,-2-7 0</inkml:trace>
  <inkml:trace contextRef="#ctx0" brushRef="#br0" timeOffset="3285">1114 283 23,'0'0'12,"0"0"1,8 12-2,-8-12-4,15 14 0,-4-2-1,4-2 1,5 4-4,1-1 0,5 4-2,0-5 1,0 1-1,-1-1 0,1-1-1,-7-3 1,0-1 0,-4-2 0,-4 1 0,-11-6 0,15 5 0,-15-5 0,0 0 1,10 2 1,-10-2 0,0 0 1,0 0-1,-3-15 1,0 5-1,-5-7-1,1-2 0,-1-6-1,0-5-1,0 0 0,2-2 0,3 0-1,1 1 1,3 1-1,2 3-2,2 7-2,-1-3-5,3 8-7,-3 2-2,-4 13 1,5-14-1</inkml:trace>
  <inkml:trace contextRef="#ctx0" brushRef="#br0" timeOffset="3886">1548 4 19,'0'0'9,"9"-7"-1,-9 7 2,0 0-5,0 0 1,0 0 1,0 0 1,0 0 0,0 0 1,0 0-1,3 14-2,-3-14-1,10 16-1,-2-5-1,2 4 0,1 1 0,4 4-1,1-3-1,-1 3 1,1-2-2,-4-2 1,1 0-1,-4-3 1,0-2-1,-4-2-1,-5-9-1,5 14-3,-5-14-6,0 0-7,0 0 0,-10 4-1,10-4 1</inkml:trace>
</inkml:ink>
</file>

<file path=ppt/ink/ink18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9T21:54:41.18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176 1169 21,'0'0'9,"-16"2"2,4-4-2,1-3-3,-1 1 0,1-5-1,-3-2 0,-1-6-1,4-1 1,0-3-1,6-1-2,2-1 1,4 0-1,1 0 0,5 4-1,5 0 1,2 5-2,2 2 1,0 4 0,2 4 0,0 4 0,1 4-1,-1 2 0,-1 5 0,0 1 0,-3 4 0,2 0 0,-5 4 0,0-1 1,-3 2 0,-2 0 0,-4-1 1,-2 0 0,-4 0 1,-3-1 0,-5-3 1,1 2 0,-8-6 0,1 0-1,-4-5 0,0-3-2,0-3-3,0-8-4,5-6-8,0-6-5,6-5-1,3-6 1,2-5 0</inkml:trace>
  <inkml:trace contextRef="#ctx0" brushRef="#br0" timeOffset="531">0 609 34,'9'3'11,"-9"-3"1,8 11 1,-8-11-7,13 23-2,-3-6 2,5 8-1,2 6-1,6 8-1,1 2 0,3 5-1,1 2 0,0 1-1,0-3-1,1-1 0,-1-7-1,-4-7 1,0-5-2,-6-6 1,0-5-1,-6-6-1,-1-1-4,-11-8-9,0 0 2,5-14-1,-13 0 1</inkml:trace>
  <inkml:trace contextRef="#ctx0" brushRef="#br0" timeOffset="941">308 795 27,'9'13'11,"-9"-13"0,5 13 1,-1-2-7,0 1-1,3 5-1,3-1 2,0 2-1,2-3 1,3 3-2,-2-6 1,2-3-1,0-4-1,2-4 1,-4-2-2,3-3 1,-4-3-1,0-3 1,-2-2-1,1 1 0,-3-4 0,-2 0 1,-1-4-1,-1 1 1,-3 0-1,-1-1 1,-3-1 0,-1 2 1,-2-3-1,0 5 1,-5-1-1,2 1 0,-4 1 0,2 1-1,0 3-1,0 1 0,11 10-1,-15-13-1,15 13-2,-11-2-2,11 2-5,0 0-7,1 14-1,-1-14 1,0 0 0</inkml:trace>
  <inkml:trace contextRef="#ctx0" brushRef="#br0" timeOffset="1602">518 556 18,'1'-13'10,"-1"13"0,0 0 1,5-9-3,-5 9-2,8-11 2,-8 11-1,14-13 1,-3 8-2,-1-6-1,2 6 0,2-3-2,0 4 0,3 1-1,0 3-1,2 3-1,-1 1 1,1 5-1,1 2 0,0 3 0,-1 3 0,0 1 1,-1 2-1,-3 1 0,2 0 0,-4 1 1,-2 0-1,-3-2 0,-2-3 1,-3 0-1,-1-2 1,-3-2 0,-2-2 0,3-11 0,-16 16 1,6-13-1,-4 0 1,-3-3-1,-3-2 0,1-1 0,-1-2 0,1-3 0,2-1-1,2 0 0,6-3 0,4 1-1,5-3 0,5 2 0,3-1-1,5 0 0,1 0 0,4 2-2,-1 1-1,4 3-2,-2-2-6,1 3-5,0 0 2,-2 0 0,-3-4 1</inkml:trace>
  <inkml:trace contextRef="#ctx0" brushRef="#br0" timeOffset="2303">593 15 4,'0'0'3,"5"-16"1,-5 16 1,0 0 0,0 0-1,0 0 2,0 0 1,0 0 0,0 0 1,6 11 0,-6-11-1,6 12 0,-6-12-2,15 18 1,-7-7-2,7 5 0,1 3-1,4 5-1,4 3 0,3 6 0,2 5 0,4 6-1,0 8-1,-1 3 0,-2 0 1,1-3-1,-6 0 1,1-7-1,-3-6 0,-6-9 0,0-8-1,-1-9 1,-5-4-1,0-7-1,-2-3-3,-9 1-8,1-14-3,-1 2 2,-3-4-1,-3-4 0</inkml:trace>
  <inkml:trace contextRef="#ctx0" brushRef="#br0" timeOffset="2844">1192 128 43,'-11'-11'12,"11"11"1,-15 1-2,5 4-8,-1 3 1,-4 3-2,0 2 1,2 2-1,-1 3 1,3 0-1,-3-3 0,5 2-1,3-4 0,6 0-1,0-3 1,0-10-1,15 11 0,-2-10 1,8-1-1,1-3 0,3 0 0,3-2 1,2 2-1,-2 0 0,1 2 0,-4 3 0,-1 3 0,-5 2 0,-2 4 0,-5 0 0,0 1-1,-3 4 1,-2-1 0,1 1 1,-3-1 0,-2 2 0,-1-2 2,-2 2 0,-3 0 1,1 1 1,-7-2 0,2 5 1,-7-4-1,0 4 0,-5-1-1,-1-1-1,-3 1-3,-4-4-11,2 4-8,-4-6-2,2-4-2,-7-9 0</inkml:trace>
</inkml:ink>
</file>

<file path=ppt/ink/ink18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9T21:55:07.77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78 54,'9'-4'15,"2"-2"-4,3-4-2,-2-2-11,3 2-11,-3-1-2,2 3-2,-5 3 1,-9 5 2,13-12 3</inkml:trace>
</inkml:ink>
</file>

<file path=ppt/ink/ink18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9T21:55:07.98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0 166 88,'3'12'12,"-3"-12"-12,6 10 1,-6-10-23,7-12-1</inkml:trace>
  <inkml:trace contextRef="#ctx0" brushRef="#br0" timeOffset="111">81 72 26,'0'0'12,"0"0"0,0 0-1,0 0-2,0 0-9,-2 12-5,2-12-5,0 0-1,0 0-1,0 0 0</inkml:trace>
  <inkml:trace contextRef="#ctx0" brushRef="#br0" timeOffset="491">608 116 44,'0'0'19,"13"7"0,-13-7 0,0 0-5,0 0-4,0 0-5,0 0-10,0 0-11,0 0-3,0 0-1,0 0 0</inkml:trace>
  <inkml:trace contextRef="#ctx0" brushRef="#br0" timeOffset="701">431 210 91,'-17'19'19,"2"-9"-5,4-11-3,11 1-23,-5-16-3,5 16-1,11-25-2,-4 13 0,-4-2 0,-1-1 5,-1 5 2,-1 10 2</inkml:trace>
  <inkml:trace contextRef="#ctx0" brushRef="#br0" timeOffset="872">306 207 53,'-14'15'15,"14"-15"-3,0 0-5,0 0-15,5-12-6,6-1-3,1-7-1</inkml:trace>
  <inkml:trace contextRef="#ctx0" brushRef="#br0" timeOffset="1042">594 38 74,'6'11'20,"-6"-11"-3,2 11-3,-2-11-19,0 0-7,0 0-4,0 0-1,0 0-1,5-14 1,2 3 1,1 1 3</inkml:trace>
  <inkml:trace contextRef="#ctx0" brushRef="#br0" timeOffset="1202">821 1 5,'9'9'5,"0"2"-1,-9-11-2,15 11-4,-5-8-2,-1-5-2</inkml:trace>
  <inkml:trace contextRef="#ctx0" brushRef="#br0" timeOffset="1302">929 0 30,'0'0'12,"0"0"1,-13 17 0,-2-1-2,-4 2-3,-1 2-4,-1 4-6,-1-2-9,1-5-1,1-7-2,0-9-1</inkml:trace>
</inkml:ink>
</file>

<file path=ppt/ink/ink18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31:07.64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321 13 5,'0'0'9,"-2"-10"0,2 10-5,0 0 0,0 0 0,0 0 2,0 0 0,-10-5 1,10 5 0,0 0 0,0 0-1,0 0 0,0 0-1,0 0-2,0 0 0,0 0-1,0 0 0,0 0 0,0 0-1,0 0 0,-10 1 0,10-1-1,0 0 0,0 0 0,-7 15 0,7-15 1,-5 19-1,2-2 0,0 7 0,-3 5 0,0 6 1,0 3-1,-2 0 1,0 4-1,0-5 0,-2-2 1,1-6 0,2-5-1,1-7 1,0-5-2,6-12-1,-7 11-3,7-11-8,3-11-6,-3-1 1,0-6 0,-4-5-1</inkml:trace>
  <inkml:trace contextRef="#ctx0" brushRef="#br0" timeOffset="490">0 199 1,'0'0'10,"0"0"1,10 9-1,-10-9-4,0 0 1,0 0 1,13 19-1,-7-10 1,3 6-1,2 1-1,1 5 1,-1 0-2,5 2-1,-1-1-2,-1 1 1,3-3-2,-1-3 1,2-3 0,-1-1-1,2 1 0,-3-5 0,-1 1 1,0-4-1,-3 0 1,1-3 0,-3-4 1,2-5 0,-1-10 0,3-1 0,-2-11 0,3-1-1,-1-8 1,0 2-3,-3 0 1,-2 2 0,-2 3-1,-1 8 1,-3 3-1,0 6 0,-2 3 0,-1 10 0,1-9 0,-1 9 0,0 0-2,0 0 1,0 0-2,0 0-3,0 0-13,0 0-3,0 0-1,0 0 0</inkml:trace>
</inkml:ink>
</file>

<file path=ppt/ink/ink18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31:35.15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783 257 1,'0'0'6,"0"0"-4,-11-2-1,11 2 2,-9-5 2,9 5 0,-14-9 1,14 9 1,-17-10 2,7 2 0,-3 1-1,0 2-1,-3 0-2,1 0 0,-6 2-2,0 2 0,-4 1-2,-3 2-1,-5 3 1,1-1 0,-4 1 0,1 2 1,-1-1 1,2 3 1,-1-3 0,4 3 0,-2 2-10,-1 0 1,4 1 0,0-1-2,6 1 0,-1 0 0,7 3-1,-1-4 1,11 1 8,1-3 0,2 2 1,3 1-1,0 1 1,2 1 0,-1-1 0,3 1 0,-1 0 0,6 4 0,-77-7 7,97 8 2,-1-9-1,13 8-1,-6-10 1,15 9-1,-6-8 0,11 8 0,70-7-8,-81 2 0,-2 0-1,0-1 0,0-2 0,2 1 0,-1-5 0,-1-2 0,0 0-1,0-3 1,-1-4 0,-1-1 0,0-2 0,0-2 1,-1 0-1,1-2 0,-1-1 0,-1-2 0,-3 2 0,-2-1 1,-4-1 0,-4 0-1,-3 0 1,-7 1-1,-3-2 0,-4 0 0,-4-3 0,-3-2 0,-3 2-1,-2 0 1,-2-2-1,-3 1 1,-5 2-1,-2 0 0,-4 2 1,-2 2-1,-4-2 0,-2 0 1,-4 2-1,0 0 1,-2 0-1,1 1 1,-1 3 0,-1 2-1,0-1 1,2 5 0,0 2-1,0 2 0,0 3 1,0 3-1,-2 0 1,2 2 0,-1 2-1,-1-1 1,0 0 0,2-1-1,0 1 1,1 0 0,1-1 0,1 1 0,1 3 0,3 1-1,3-2 1,-1 6 0,4-4-1,3 3 1,4 2 0,5-1-1,1-1 1,5 0 0,3 4 0,2-3 0,4 0 0,3 3 1,3 0 0,4 0-1,5 1 1,5 0 0,4-3 0,3-1 0,5 0 0,5-4 0,5 0 0,-1-2 0,5-2-1,2-5 1,4-1-1,1-2 1,2-3-1,-2-3 0,0-4 1,-3-5-1,-2-2 1,-6-4 0,-3-2-1,-6-2 1,-4-2-1,-4-1 1,-4 0-1,-5 0 0,-3 1 0,-6 0 0,-3 0 0,-4 1 0,-5 1-1,-4 0 0,-6 1 1,-1 0-1,-6 1 1,0 1-2,-5 1 2,-2 1-1,0 0 1,-2 3-1,-1-1 1,-1 5-1,0 0 1,-2 3-1,-2 3 0,-2 3 0,-3 2 0,-1 3 1,-4 1-1,0 3 1,-2-1 0,2 2 0,1-1-1,-1 0 1,4 2 0,1-2 0,2 2-1,3 1 1,0 0 0,1 2-1,2 1 1,1 1 0,-1 0 0,2 3-1,3-5 1,1 4 0,3-2-2,5-2 0,2-1-1,6 2-2,7-13-4,-4 17-8,5-5-5,-1-12 0,10 17 1</inkml:trace>
  <inkml:trace contextRef="#ctx0" brushRef="#br0" timeOffset="2634">1206 407 16,'0'0'10,"0"0"-1,0 0-1,14-3-3,-14 3-1,14-1-2,-4 0-1,3-3 0,1 1 0,6-1 1,2-1 0,3-3 1,5 0-1,5-2 1,3-2-1,4-1 0,4-1-1,3-2 0,5 1-1,2-1 1,4-1-1,4 0 0,2 0 0,6 1 1,3-1 0,0-1 0,5 1 1,1-1 0,4 2 1,0 0-1,4 1 0,-1 0 0,5 4-1,3 1 0,2 3-1,3 0 1,2 3-1,4 2 1,-2 0-1,3 2 0,0 3 1,0 0-1,-2 2 1,-2 0-1,-2 3 1,-7-1-1,-4 2 1,-7 2 0,-3-1 0,-8 3 0,-4 0 0,-9 1 1,-4 0 0,-5 0 0,-3-1 1,-8-2 0,-5-1 0,-8-3 0,-3 1-1,-8-4 1,-4 1-1,-12-5 0,14 4 0,-14-4-1,0 0 1,0 0 0,0 0 0,0 0-1,0 0-2,0 0-2,0 0-5,0 0-12,0 0-3,-2-10 0,2 10 0</inkml:trace>
  <inkml:trace contextRef="#ctx0" brushRef="#br0" timeOffset="4497">4624-3 5,'0'0'8,"-17"-1"-1,17 1-2,-12 2-1,12-2-2,0 0 2,0 0 0,0 0 2,-6 10 0,6-10 0,11 2 0,-11-2 1,20 7-1,-6-2-1,3 1-1,6 2-1,0 2-1,4 2-1,0 2 1,1 1 0,-1 0-1,1 3 0,-3 0 0,-2 0 0,-3-3-1,-3 1 0,-3-3 1,-3 1-1,-4-4 1,-7-10-1,4 17 1,-7-8 1,3-9-1,-18 17 1,1-6-1,-4 1 1,-3 1-1,-4 3 1,-4 2 0,-2 4-1,-1-2 2,1 3-2,0-2 2,3 1-2,3 0 2,5-3-2,3-4 1,5-3 0,3-3 0,12-9 0,-13 10 1,13-10-1,0 0 1,0 0 0,0 0-1,0 0 0,0 0-1,0 0 0,0 0-3,0 0-5,14-4-16,-4-4-1,4-3-2,-2-9 1</inkml:trace>
</inkml:ink>
</file>

<file path=ppt/ink/ink18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32:51.41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161 161 20,'-12'-2'12,"12"2"1,0 0 0,0 0-1,0 0-2,0 0 1,0 0-3,0 0 0,0 0-1,0 0-1,0 0 0,0 0-1,-3 14 0,8 3-1,1 5-1,3 8-1,2 10-1,4 9 0,4 9 1,3 7-1,4 6-1,2 0 0,5 0 0,0 2 1,3-4-1,-1-5 1,0-5 0,-3-8-1,-4-6 1,-4-6 0,-4-7 0,-4-7 0,-6-7 0,-2-5-1,-8-13 0,0 0-3,0 0-8,-15-18-13,1-6-1,-6-11-1,-3-9 0</inkml:trace>
  <inkml:trace contextRef="#ctx0" brushRef="#br0" timeOffset="501">99 178 29,'0'0'20,"1"-14"0,-1 14-3,-1-14-5,1 14-2,0 0-2,-1-11-4,1 11-1,0 0-1,0 0-1,-7 16 0,3 0-1,-2 3 1,0 4 0,0 6-1,-3 5 2,2 6-1,-3 6 0,-2 5 0,3 4 0,-1 1-1,4 0 1,2-5-1,1-6 0,1-6 0,3-10 0,4-9-1,-5-20 1,13 0 0,-4-19-2,-2-11 0,4-10 0,-2-11 0,3-6 0,-1-11 0,2-2-1,-5 1 1,-2 2 2,2 6 1,-4 4 0,0 9 0,-1 7 1,0 9-1,-2 7 1,1 8-1,1 5 1,-3 12 0,14-6-1,-1 11 1,3 2 0,5 6 0,2 2 0,8 4 1,2 1 0,6 4-1,1-2 1,4 2-1,0-2 1,5 0-1,-3-6 0,-1 2 1,-5-3-1,-6-2 0,-5-2 1,-7-3-2,-6-2 0,-6-1 0,-10-5 1,0 0-2,9 7 2,-9-7-1,0 0 0,0 0 0,0 0 1,0 0-1,0 0 0,0 0-1,0 0 0,0 0 0,0 0-2,0 0-5,0 0-22,-17-10 1,6 5 0,-10-6-2</inkml:trace>
</inkml:ink>
</file>

<file path=ppt/ink/ink18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33:00.82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0 139 73,'0'0'26,"0"0"-1,9 3-2,-9-3-22,11-6-3,-11 6 0,13-6 0,-13 6 0,10-1-3,-10 1-8,15-9-10,-1-1-1,7-5 1,5-7 0</inkml:trace>
  <inkml:trace contextRef="#ctx0" brushRef="#br0" timeOffset="241">776 0 16,'21'20'18,"-3"-5"-4,-4 0 1,-1-3-1,-13-12 0,14 16-2,-14-16-3,0 0-2,0 0-4,9-2-7,-9 2-14,11-7-3,-11 7-1,10-6-2</inkml:trace>
  <inkml:trace contextRef="#ctx0" brushRef="#br0" timeOffset="441">790 294 48,'-2'28'21,"-1"-6"0,-1-2-2,1-1-19,-2-1-15,-2-2-5,-3-6 0,-4-5 0</inkml:trace>
  <inkml:trace contextRef="#ctx0" brushRef="#br0" timeOffset="591">378 103 32,'-24'-25'16,"5"5"0,2 7-1,5 5-13,12 8-1,-11 10-1,10 2 0,4 6 0,3-1-1,4 2-2,1-2-2,7-3-8,3-6-3,-1-11 0,6-8-1</inkml:trace>
</inkml:ink>
</file>

<file path=ppt/ink/ink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0T17:51:13.491"/>
    </inkml:context>
    <inkml:brush xml:id="br0">
      <inkml:brushProperty name="width" value="0.05292" units="cm"/>
      <inkml:brushProperty name="height" value="0.05292" units="cm"/>
      <inkml:brushProperty name="fitToCurve" value="1"/>
    </inkml:brush>
  </inkml:definitions>
  <inkml:trace contextRef="#ctx0" brushRef="#br0">70 95 5,'0'0'7,"0"0"-1,0 0-2,0 0-1,0 0-1,0 0-1,-6 11-1,6-11-1,-1 19 0,0-4 1,0 3 0,0 5 1,-1 2-1,0 6 2,-2 2-1,1 5 1,-1 1 0,0 1 1,0 1-1,1 0 1,2-3-1,0 1 0,1-6 0,1-2 0,0-2 0,1-5-1,0-2 0,-1-6 0,2-4 0,-3-2 1,0-10-1,0 0 0,0 0-6,0 0-17,0 0 1</inkml:trace>
  <inkml:trace contextRef="#ctx0" brushRef="#br0" timeOffset="501">0 442 8,'23'-12'11,"6"6"-1,0-3-2,2 2-1,0 1-2,-1 2-1,0 4-1,-2-2-1,-4 2 0,-4 0 0,-5 0 1,-2 1 0,-3-1 0,-10 0 2,10 0 0,-10 0 1,0 0 0,0 0 0,0 0-1,0 0 0,0 0-2,0 0-2,0 0-4,0 0-5,0 0-11,-14-12-9,14 12-1</inkml:trace>
  <inkml:trace contextRef="#ctx0" brushRef="#br0" timeOffset="971">502 332 18,'2'11'12,"3"2"-1,-1 3 0,0-1-3,0 2-2,0-1-1,2-3-1,-4-2-1,1-1-1,-3-10 0,3 11 1,-3-11-2,0 0-4,2 9-2,-2-9-5,0 0-15,0 0 0</inkml:trace>
  <inkml:trace contextRef="#ctx0" brushRef="#br0" timeOffset="1252">548 11 16,'0'0'26,"-6"-14"0,6 14-14,0 0-5,0 0-4,0 0-3,0 0-1,0 0-7,-1 13-14,9 0-4,-8-13 0</inkml:trace>
  <inkml:trace contextRef="#ctx0" brushRef="#br0" timeOffset="1572">724 310 5,'9'16'5,"0"0"0,0 0 1,4 3-1,1 1 0,1-1-1,1-1 1,1 2-2,0-3 1,-3-5-1,0-1 0,-2-3 0,-12-8 1,15 10 3,-15-10 2,0 0 3,14 8-1,-14-8 0,3-11 0,-3-2-1,5-4-1,-1-6-4,1-1-2,2-4-2,-1-2-1,0 0 0,0 2-1,1 3 0,-3 7-4,1 5-3,-3 1-8,-2 12-13,9-8-5,-9 8 1</inkml:trace>
  <inkml:trace contextRef="#ctx0" brushRef="#br0" timeOffset="1993">1186 363 7,'19'-8'17,"2"0"-2,-2 1-2,-3-4-2,1 3-1,-8 2-1,0-2 0,-9 8-2,10-15 0,-10 15-1,0-15-2,0 15 0,-7-12-1,7 12-1,-10-10 0,10 10-2,-17-2 1,8 5-2,-2 3 1,-3 2-1,-1 2 1,-1 2-1,0 3 1,0 4 0,0 1 0,2 0 0,3-2 1,1 1-1,5-1 1,2-2 0,4 0 0,4-6 0,3 1 1,6-3-1,1-2 1,5 0 0,2-2 0,1-3 0,2 0 0,-4-2-1,1-1 1,-4 0 0,-3 0-1,-4 0 0,-11 2 0,12-4 0,-12 4 0,0 0 0,0 0 0,0 0-2,0 0-5,0 0-20,9-5-7,-9 5-2,10-11 1</inkml:trace>
</inkml:ink>
</file>

<file path=ppt/ink/ink19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33:01.78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74 38,'3'-18'19,"0"0"0,0 1 2,1 5-16,0 3-3,-4 9-1,0 0-1,9 2 0,-9-2-1,9 17-4,0-5-8,3-2-7,3-6 1,5-6 1,2-8-2</inkml:trace>
  <inkml:trace contextRef="#ctx0" brushRef="#br0" timeOffset="561">321 84 12,'-41'-11'8,"3"6"-2,8 4-6,7 13-9,6 3 0</inkml:trace>
  <inkml:trace contextRef="#ctx0" brushRef="#br0" timeOffset="1302">47 118 7,'7'15'18,"5"-6"0,3-3 1,5-1-5,1-4 0,2 0-4,-5-6-4,3 0-5,-2-1-8,-2-3-12,-4-9 0,1-4-1,-3-7 0</inkml:trace>
</inkml:ink>
</file>

<file path=ppt/ink/ink19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33:01.98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43,'14'12'20,"0"8"-1,-1 1 2,-4 3-12,2 5-10,2 8-8,-1 3-11,0-4 1,-2-6-1,-3-11 0</inkml:trace>
  <inkml:trace contextRef="#ctx0" brushRef="#br0" timeOffset="170">268 184 41,'0'0'19,"-4"20"0,-3-1 0,-2 7-14,2 7-4,-1 8-5,2 6-11,0-2-4,3-1 0,0-10 1</inkml:trace>
</inkml:ink>
</file>

<file path=ppt/ink/ink19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33:02.65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0 105 58,'21'6'20,"-5"-7"0,-4-6-3,-3-4-20,2 2-2,-2-4-1,-2 3 1,-4-5-2,-1 4-10,0 0-1,-5-2 0,-1 3 2</inkml:trace>
  <inkml:trace contextRef="#ctx0" brushRef="#br0" timeOffset="190">4 41 45,'0'0'22,"0"0"0,10 10-5,-10-10-10,11 6-4,-11-6-7,14 6-7,-14-6-11,0 0 1,0 0-1,-16 4 1</inkml:trace>
</inkml:ink>
</file>

<file path=ppt/ink/ink19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31:03.36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1074 546 1,'0'0'5,"-14"-3"0,14 3-1,-12-3 0,12 3-1,-15 1 0,15-1-1,-17 1 0,6 0 0,-1 2 0,0 1-1,-4 1 0,2-1 0,-4 1-1,1 1 1,-1 1 0,-4 0 0,4 3-1,-1 0 1,-3 3 0,3 4 0,-2 1-1,-1 6 1,0 1 0,4 1 1,-6 1-1,0 5 1,3 0 0,-3 0 0,-1 0 0,0 1 0,0 3 0,0 1 0,0 0 0,-2 0 1,0 1-1,0 5 1,-1 1 0,0 4 0,-1 3-1,2-1 0,0 5 0,1-1 0,0 3-1,1-2 0,1-1-1,3 0 1,-1-3-1,1 2 1,2-2 0,1 2-1,2 1 0,4 2 1,1 0-1,1-2 0,3 3 0,2-2 1,1 2-2,1 1 1,0-5 0,1 4 0,1 3 0,1-3 0,2 5 0,-1 0 0,1-2 0,-1-1 0,0 1 1,0-4-1,-1-1 0,0 2 0,1-4 0,1 1 0,1 1-1,3 0 1,0 5 0,4 1 0,0-1 0,1 0 1,2 5-1,-3 1 0,2-1 1,-1-1 0,0-1-1,0-1 1,-1 0-1,1-3 1,-1-2 0,3-2 0,-2-1 0,1-2 0,0-3 2,1 0-2,-1-1 2,1 1-1,2 0 0,-1 1-1,1-1 1,-2 2-1,1-1-1,-1-1 1,0 1-1,-2-4 1,0-4-1,1-3 0,1-2 0,2-2 0,1-3 0,3 0 0,1-4 1,2-1-1,2 3 0,2 0 0,0 0 0,1 1 0,-3 0 0,2-1 1,-3 2-1,2-3 0,0-3 0,-3-1 0,2-1 1,0-4-1,-1-1 1,0-2 0,3 0 0,-1-3 0,2 2 0,1 1 0,1 0 0,1 0 0,3 1 0,1-1 0,0 0-1,2-1 1,-1-3-1,2 1 0,-1-4 1,1-1-1,-1-2 1,0-2 0,-1-3-1,1 1 1,-1-3 0,-1 0-1,2-1 1,1 1-1,2 0 0,1 0 0,2 1 0,3-1 1,0 0-1,2-2 0,-2-2 0,2 0 1,-1-4-1,1 1 0,-3-1 0,2 0 0,-3-2 1,3 2-1,-2-1 0,2-1 0,-2 0 0,2 0 0,1-2 0,0-2 0,-1-2 1,1-1-1,-1 0 0,1-1 0,-3 0 1,-1-1-1,-1 2 0,-1-1 0,3 0 0,-2 0 1,0 0-1,0-2 0,1-3 1,2 0-1,-1-4 0,2 0 0,-3-1 1,0 1-1,0-3 0,0 1 0,-1 1 0,-1 0 0,-2 2 0,-1 0 0,1-3-1,0-1 1,0-1 1,-1-5-1,2-1 0,-1-3 0,-1-2 0,1-3 0,-4 2 1,-2 2-1,-3 1 0,-2 3 0,-2 0 0,-1-4 0,1 1 0,1-3 0,2-3 0,0-6 0,3-4 0,2-5 0,1-4 0,-1 3 0,3 0 0,-4-1 0,1 2 0,0 1 1,-1-1-1,0 0 1,-1-1-1,0-5 1,-3-1-1,2-2 0,-2-8 1,-1 6-1,-2 1 1,-2 4-1,-1 3 1,-6 4-1,4 2 1,-4 1-1,0 6 1,-2-5-1,0 2 0,-1-2 0,0-5 0,5-1 0,-3 1 0,0-1 0,3 1 0,0-2 0,-1 4-1,1 2 1,-5 4 0,0 4 0,-3 2 1,-4 1-2,-2 3 2,-1-1-1,-2-3-1,0 0 1,0 1-1,0-2 0,0 2 0,0-2 0,1 3 0,-2 2 1,0 4 0,-3-2 0,0 1 0,-3 1 0,-2-1 0,-4-2 0,0 0 0,-3-4 0,-1 2-1,0 3 1,0 2-1,-1 1 1,1 4-1,0 4 1,2 2 0,0 3 0,-1 3 0,-3-3-1,3-1 1,0-3 0,-2-2 0,1-2 0,-1 1 0,2-1 0,-1-1 0,5 2 0,-5 3 0,2 3 0,-1 3-1,0 3 1,-2 1-1,-2 0 1,-4-1-1,-3 4 1,-2-2 0,-1 0-1,-3-3 1,-2 1 0,-1-1-1,0 0 1,2 3 0,1-2 0,0 3-1,1 0 1,1 2-1,-2 2 1,0 2-1,-3 0 1,-3 0-1,-3 0 0,-6-1 1,-4-1 0,-4 0-1,-3 1 1,-3-4-1,-1 3 1,-2-1 0,-1 1-1,-1 2 1,-1-1 0,1 4-1,-4-2 1,-2 4-1,-4-2 0,-2 1 0,-1 1 1,0 1-1,-2 1 0,0 0 0,1 0 0,2 1 1,0 1-1,1 2 1,3 0 0,1 3-1,1 1 1,2 2 0,4 0-1,1 3 1,1 1-1,2 3 1,0 0-1,0 2 1,2 1 0,0 1 0,-1-1 0,3 2 0,2-1 0,3 2-1,1-2 1,3 0 0,2 0 0,3 0 0,4 0 0,2 1-1,3-1 1,3 2 0,1-1-1,3-2 1,2 1 0,0 4 0,4 0 0,-1-1 0,0 1 0,-1-2 0,2 2 0,-2 2 0,-3 1 0,-1-4 0,4-1 0,-1 3 0,0-2 0,1 3 0,2-2 0,0-1 0,3 0 0,4-2 0,-4 1 0,2-2 0,0-1 1,3-2-1,0-1 0,4 4-3,2-4-9,8 0-8,-1-13 0,0 0-1,16-25 0</inkml:trace>
</inkml:ink>
</file>

<file path=ppt/ink/ink19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31:29.99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0 222 3,'13'-3'10,"7"-1"1,1-3-5,7 0-4,4-1 0,3 0 0,1 1-1,4 0 2,2 1 1,3-1 1,3 1 0,3 1 1,2 0 0,4 1 1,3 0-1,4-1 1,4 1-2,3-1-1,1 2 0,4 0-1,4 1 0,1 1 0,3 1-1,0 1 0,1 1 0,3 0 0,2 2 2,-1-2 0,2 3 1,-3-2 0,5 2 0,-2-3 0,0 3-1,-1-3-1,-1 2 0,-1-1-2,0 0 1,-3-2-1,0 1-1,-5-1 2,2-1-1,-1-1 0,0 1 1,1-1-1,2 0 1,-1-1-1,3 1 2,1 0-3,1 0 1,1 0-1,-1 0 1,-1 0-1,0 1 0,1-2 0,0 2 1,-1-2 0,2 1-1,1 1 1,4-1 0,0 0 0,5 1-1,0 0 1,3 1-1,2 0 0,1 0 0,-3 0 1,-1 0-1,-1 1 0,-1-2 0,-3 1 0,0 0 1,-2-1-1,0-1 0,-4 0 1,0 0-1,-3-2 0,-1 0 1,-2-1-1,-1-1 0,-1-1 1,-1 0-1,-1 0 0,-3 0 1,3-1-1,0 0 1,-3-3-1,0 2 0,-2-1 0,1 2 1,0-1-1,-1 0 0,-1 0 0,-1 1 0,1 3-1,-2 0 1,0 2 0,-2 0 0,-1 1 0,2 1 0,-3 0 1,2 1-1,0-1 0,1 1 0,3 0 0,1 0 0,0-1 0,3 0 0,-1 1 0,1 0 0,0 1 0,-2-1 1,2 0-1,-3 1 0,4-1 0,1 1 0,1-1 1,-1 2-1,2-2 1,0 5-2,-2 0 2,0 2-1,-4 0 1,-6 1-1,-5 1 0,-6 0 0,-6 2 0,-4-4 1,-5-1-1,-5 0 0,-5 0 0,-4-1 0,-1-1 0,-4-1 0,-5-1 0,-2 0 0,-3-1 0,-6-1 0,-9-1 0,0 0-1,10 1 1,-10-1-1,0 0 0,0 0 0,0 0 0,0 0-2,0 0-5,0 0-13,-9 16-7,-5-14-1,-4-6-1,-12-10 1</inkml:trace>
</inkml:ink>
</file>

<file path=ppt/ink/ink19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9T17:30:45.16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6,'0'0'11,"0"0"0,0 0-1,0 0-1,0 0-1,0 0-3,0 0-2,0 0-2,0 0-2,0 0-2,0 0-2,0 0-1,0 0-1,0 0-2,0 0-4,0 0 1</inkml:trace>
</inkml:ink>
</file>

<file path=ppt/ink/ink19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9T17:30:46.05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118 868 6,'0'0'13,"0"0"0,0 0-2,0 0-1,0 0 1,0 0 0,0 0 1,0 0-2,0 0 0,0 0-1,-13-6-1,13 6-1,-9 0-3,9 0-2,-13 2 0,13-2-2,-18 5 0,9-2 0,-2 0 0,11-3 0,-16 9 0,16-9 0,-16 9 0,16-9 0,-9 7 0,9-7-1,0 0 1,0 0-1,-4 12 0,4-12 0,9 6 1,-9-6-1,19 11 0,-7-5 1,4 0-1,1 3 1,3-1-1,1 0 0,0 2-1,1-2 0,0 2 0,-4-2 1,0 2-1,-4-1 0,-2 0 1,-3 0 0,-2 0 1,-7-9 0,6 18 1,-6-9-1,0-9 1,-5 17 1,0-7 0,-2 0 1,-4-2 0,0 1 0,-3-2 0,-1-1 0,-2-1 0,-1-2-1,-2 0 0,2-2-1,-1-1 0,2-1-1,-1-5 0,4 3-1,2-3-1,1-2-2,7-3-4,-1-4-8,9 0-8,2-4-1,5 0 2,4-4 0</inkml:trace>
  <inkml:trace contextRef="#ctx0" brushRef="#br0" timeOffset="711">321 926 2,'16'2'10,"-6"-6"-1,3 1 2,-1-2 1,1-4 0,1-1 0,-1-3-1,1 1 1,-3-3-2,2 2-4,-3-3-2,1 2-2,-4-1-1,-1 1 0,-2 2 0,-2-1 0,-3 1 0,-2 0 1,-2 2 0,5 10 0,-16-17-1,16 17 1,-19-8-1,7 6 0,0 4-1,-2 1 0,1 3 0,0 2 0,-1 4 0,1 4 0,0 0 0,1 3 0,1 3 1,4 2-1,0 0 0,3 2 1,3-1 0,1 0-1,3-3 1,2 0 0,6-5 0,4 0 0,3-5-1,3-4 1,4-3-1,2-5-1,4-3-1,-4-6-5,3-4-11,-4-6-5,-2-4 0,-5-7 0</inkml:trace>
  <inkml:trace contextRef="#ctx0" brushRef="#br0" timeOffset="1282">536 315 21,'5'11'15,"-5"-11"0,12 6 1,-12-6-8,19 14-2,-8-4 1,3 6 0,-3 2 1,5 6-1,-5 1 0,3 7 0,-3 2-2,0 6-1,-1 1-1,-1 3-1,-1-1-1,1-1 0,-2-3 0,1-5 0,-1-3-1,1-9 0,-1-4-1,-1-7-2,4-2-3,-10-9-11,18 2-6,-5-10-1,0-3 1,0-5 0</inkml:trace>
  <inkml:trace contextRef="#ctx0" brushRef="#br0" timeOffset="1622">939 653 19,'8'19'15,"-8"-19"0,13 8 0,-2-8-9,3-4 0,3 1 3,0-6-1,3 1-1,-4-7 1,4 3-1,-7-4 0,2 2-2,-6-2-1,-2 3-1,-3-2-2,-4 3 1,-5-1-1,-1 1 0,-3 3-1,-1 2 0,-3 4 0,-2 3-1,-2 3 1,0 3-1,3 3 0,-3 4 0,3 0 1,-1 4 0,2 0 0,2 1 1,2 3 0,2 0 0,1 2 1,3 1-1,2-1 0,3 2 1,3-4-1,5-2 0,6-4-2,4-5 0,6-4-5,2-9-4,7-1-10,-1-10-3,2-2-2,-1-6 2</inkml:trace>
  <inkml:trace contextRef="#ctx0" brushRef="#br0" timeOffset="2233">1425 424 2,'-11'-6'4,"11"6"1,-12 3 1,12-3 1,-14 3 2,14-3 2,-10 6 0,10-6 1,-12 6-2,12-6 1,-14 10-3,8 0-1,-5-1-1,1 6-1,-1-1 0,0 5-2,0 2 0,4 2 0,0 1-1,4 0-1,3 1 0,3-2 0,4 2-1,4-6 0,6-3 0,3-4 0,4-5-2,2-9-4,5-2-10,-1-9-5,0-7-3,-2-4 2,-3-7 0</inkml:trace>
  <inkml:trace contextRef="#ctx0" brushRef="#br0" timeOffset="2663">1590-6 35,'0'0'17,"11"-8"1,-11 8-1,0 0-12,12 21-1,-8-3 0,2 9 1,2 5 0,1 11 0,-2 5-1,4 8 0,-3 1-1,2 2 0,-2-3-1,3-3-1,-4-7 0,1-8-1,1-6 0,-2-9-1,0-6 0,-7-17-1,11 10-5,-11-10-3,3-15-5,-10-1-1,1-2 2,-7-7 1,-2-1 2,-4-5 3,-2 1 5,-3 1 6,-1 1 4,0 3 1,2 3 1,1 6 0,2 2 1,6 7-1,0 0-1,14 7 0,-14-4 0,14 4 0,0 0-1,14-2-1,0-3 0,8 2-2,4-5 0,8 1-2,5-2 0,2-3-3,6 4-4,-5-8-12,6 4-7,-2-4-2,-1-1 1,-4-3 1</inkml:trace>
</inkml:ink>
</file>

<file path=ppt/ink/ink19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9T17:30:49.48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 1865 9,'-2'-18'14,"2"18"-2,-1-18 0,1 18 0,0-13 1,0 13-3,0 0-1,-4-11-1,4 11-1,0 0-2,0 0-1,0 0-2,0 0 0,0 0-1,0 0 0,0 0 0,0 0 0,0 11 0,0-11 0,6 17 0,-2-2 0,0 3 0,1 4 0,-1 1 0,2 3 1,0-2-1,-1 0 0,-2-5 1,1-3-1,-2-4 1,-2-12-1,9 9 1,-9-9-1,16-11 0,-5-4 0,3-3 0,0-5-1,3-4 0,0-3 0,2-1 0,-2 1 1,-1 1-1,-1 4 0,-1 4 1,-4 3-1,0 6 0,-10 12 0,13-14 0,-13 14 0,9 0 0,-9 0 1,7 12-1,-2-1 0,0 2 1,1 3-1,1 2 1,0 3 0,0 0 1,0 2-1,-2-4 0,0 1 0,1-4 0,-2 0 0,0-5-1,-4-11-2,8 17-4,-8-17-7,9-3-12,-9 3 0,18-20-1,-10 2 0</inkml:trace>
  <inkml:trace contextRef="#ctx0" brushRef="#br0" timeOffset="701">481 1772 34,'0'0'17,"11"1"1,-11-1-5,12-3-5,-2 2-2,-10 1-1,20-3-1,-8-1-1,3 2 1,-2-2-1,2-1 1,-2-3-1,2 1-1,-2-3-1,0-1 0,-5 0 1,-2 0-2,-1-3 1,-2 3 0,-2 0 0,-1 0 0,-1 1 0,1 10 0,-6-16 0,6 16-1,-8-10 0,8 10 0,-13-4 0,13 4-1,-13 1 0,3 3 1,-1 1-1,1 3 1,-1 2 0,0 1 0,0 3 0,-1 2 1,0 3 0,1 0 0,0 4 0,3 1 0,0 0 0,3 0 0,2-1-1,3 0 1,3-3-1,4-4 0,5-3 0,4-5 0,5-6 0,1-6 0,4-6 0,1-5-1,1-5 0,0-6 1,-2-1-1,-4-3 0,0 1 1,-4 0 0,-1 2-1,-4 3 1,-3 4 0,-1 4 0,-2 3 1,-7 13-1,7-14 0,-7 14 1,0 0-1,0 0 0,0 0 0,0 0 0,0 0-1,0 0 1,0 0-1,0 0 1,0 0 0,0 0 0,0 0 1,9 14-1,-4-3 0,3 2 0,-1 3 0,3 0 1,-1 3-1,3-2 0,1 1 0,1-2 1,-1-4-1,2-3 1,-1-2-1,1-5 1,-1-4 0,-1-2 0,-2-4 0,0-1 0,-3-6 0,1 1 0,-3-4 1,-1 2-1,0-1 0,-1 3 0,-2 0-1,3 4 1,-5 10-1,3-12 0,-3 12 0,0 0 0,0 0-1,0 0 0,0 0 0,0 0 0,0 0 1,5 12-1,-5-12 1,10 13 0,-3-2 0,1-2 0,1 1 0,1 1 0,0-2 0,1 0 0,-1-1 0,2-3 0,-3-2 1,1-2-1,0-4 1,-10 3-1,17-17 2,-8 3-2,-1-5 1,1-2 0,-1-4-1,1-2 1,-1-1-2,1 0 0,-1 2-3,1-1-5,1 4-15,-1 1 0,2 2-2,-2 0 1</inkml:trace>
  <inkml:trace contextRef="#ctx0" brushRef="#br0" timeOffset="2423">1893 1173 3,'-13'-9'10,"13"9"1,-11-3-5,11 3-1,-15-2 1,6 2 0,9 0 1,-16 0 0,16 0-1,-18 9 0,9-1-1,-3 1 0,1 5 0,-1 0-2,-1 5 1,-1 1-1,1 1 0,2 2-1,1-1 1,1 0-1,5 1 1,3-2-1,4-2-1,5-3 0,5-3 0,4-4 0,7-4-1,3-7 1,3-5-1,1-5 0,-1-6-1,0-1 1,-3-5 0,-3-1 0,-4 0-1,-5 2 1,-5 0 0,-3 2 0,-2 4 1,-4 0-1,-2 5 0,-4 2 0,5 10 0,-12-12 0,3 10 0,-1 2-1,-2 3 1,3 1-1,-3 1 0,2 1 1,0 1-1,10-7 1,-15 15-1,12-4 1,1-2 0,1 3-1,1 3 1,3-1 0,3 4 0,2 1 0,2 4 0,1 0-1,4 1 1,0 4 0,2-2 0,1 5-1,-1 3-1,2 0 0,-3 0-1,1 2 0,-4-1 0,-2-1 0,-2-2 1,-3-4 1,-4-4 1,-2-3 1,-2-5 1,-5-3 0,-2-4 0,-2-4 0,-1-1 0,-5-2 0,1-2 1,-5-4-1,0-1 1,-1-4 0,0-3 0,-1-5 0,3-1 0,2-7 0,4 0-1,4-3 0,7-3-1,6-3-2,7 0-2,10 1-2,4-3-2,8 4-4,0-4-6,6 2-5,2 2 0,-1-1 2</inkml:trace>
  <inkml:trace contextRef="#ctx0" brushRef="#br0" timeOffset="3354">2261 1213 28,'20'2'15,"-6"-8"-1,6-2-3,-1-2-7,3-2 1,1-2 0,-6-1 2,3 2-1,-8-3 0,2 4 0,-8-3 1,-1 5-2,-4-2-1,-1 12-2,-5-18-1,5 18 0,-18-14 0,6 8-1,-1 2 0,-1 0 0,0 3 0,0 1 0,1 3 0,0 2 0,3 2 0,1 4 0,-1 2 0,2 3 1,1 1-1,1 5 0,0 1 1,2-1 0,-1 2 0,3 0 0,0-2 1,1-1-1,3-2 0,2-3 1,2-3-1,5-1 0,2-3 0,4-5-1,1-3 0,4-7 0,2-4-1,-1-6-1,0-2-3,-1-7-1,2 4-6,-7-10-4,3 4-3,-5-2 0,-1 2 1,-5 0 1</inkml:trace>
  <inkml:trace contextRef="#ctx0" brushRef="#br0" timeOffset="3805">2576 983 11,'0'0'9,"-3"-13"0,3 13 0,0 0-1,0 0 1,0 0-1,0 0 0,0 0 0,0 0 0,0 0-1,0 0 0,0 0-1,0 0-1,4 14 0,-4-14-1,8 19-1,-3-5-1,2 2 1,-3 1-2,4 1 1,-3 0-1,5-1 0,-5 1 0,0-2 0,0-5 0,0 0 0,-5-11 0,9 14 1,-9-14 0,10 2 0,-10-2 0,14-13 0,-5 3 0,1-4 0,0-4-1,2-2 0,0-1-1,1-1 0,-2 1 0,1 2 0,-1 1 0,0 4 0,-2 2 0,0 2 0,-9 10-1,15-12 1,-15 12-1,12-3 1,-12 3 0,0 0-1,14 12 1,-14-12 0,11 20 0,-4-5 0,-2 2 0,2 2 1,0 1-1,-1-2 0,2 1-1,-2-6-3,5 2-9,-11-15-10,22 4-1,-12-12-2,4-6 1</inkml:trace>
  <inkml:trace contextRef="#ctx0" brushRef="#br0" timeOffset="4445">3108 904 5,'0'0'13,"19"13"2,-7-16-1,3 0-4,2-3-2,2-1 0,1-3-1,0-2 0,0 1-1,-2-2-2,-1 4 1,-5-2-3,-1 2-1,-5-1-1,-6 10 0,3-16 0,-3 16-1,-10-14 1,1 8-1,-4 1 1,-2-1 0,-3 4 0,0 0 0,-2 3 1,0 1-1,1 6 1,-1 0 0,2 2 0,1 5 1,1 1 1,4 6-1,-2-2 2,4 4-1,1-1 1,5 2-1,0 0 0,4-1-1,0-6 0,5 1-1,1-5 0,3 0 0,3-5 0,2-5-1,4-3-1,1-6-2,5-3-2,0-8-3,4-1-4,-3-9-1,3 1-4,-7-5 0,1 1 0,-3 0 2,-4 0 2,0 3 3</inkml:trace>
  <inkml:trace contextRef="#ctx0" brushRef="#br0" timeOffset="4906">3395 745 10,'5'-11'6,"-5"11"2,0 0 1,0 0 1,0 0-1,0 0 0,0 0 0,0 0 0,0 0 0,-2 12-2,2-12-1,5 14-2,-5-14 0,13 20-1,-5-9 1,3 4-2,2 0 1,-1 3-2,4-3 1,-5 2-1,1-2 0,0 1-1,-4-3 0,-1-1 0,-7-12 0,9 13 1,-9-13 0,0 0 1,-10 7 0,10-7 0,-20-6 0,6 1 0,-3-4 0,-1-3 0,-2-2-1,3-1 0,1-1-1,2 0 1,1-1-1,5 0 1,4 2-1,5-1 0,2 2 1,4 0-2,6 2 1,3-1 0,6 3 0,3 0-1,3 2 0,1 0 0,5 2-3,-1-2-3,4 4-4,-5-5-7,-1 3-6,-3-2 1,-3 0 1,-6-4 0</inkml:trace>
  <inkml:trace contextRef="#ctx0" brushRef="#br0" timeOffset="5527">3733 537 18,'14'3'14,"-3"-4"1,2 0 2,1 2-10,1 0-1,0 1 2,-2 0 0,3 2-1,-3 0 0,5 2-1,-4-1-2,3 2-1,-5 0-1,5 4 0,-2-2-2,3 3 1,-4 1-1,0 1 0,1 1 1,-1 0-1,-2 2 0,1-1 0,-4 1 0,-3-1 0,-1 0 1,-1-2-1,-4-1 0,-2 0 1,-4-1-1,-2-1 1,-4 1 0,1-2-1,-3-1 1,-3-1-1,-1 0 1,0-2 0,0-1 0,-2-2 0,1-3 0,0 0 0,2-5 1,2 3-1,2-5 0,13 7 0,-17-12 0,17 12 0,-1-18 0,1 18-1,15-14 1,-2 7-1,3-1 0,2 1-1,5 0 1,3 2-1,1-1 0,-2-2-2,0 3-4,-4-5-10,-1 2-6,-8-3-2,0 0 2,-4-1 0</inkml:trace>
  <inkml:trace contextRef="#ctx0" brushRef="#br0" timeOffset="6177">4122 150 22,'4'-13'15,"4"4"-1,-4-4 1,-4 13-10,16-13 0,-16 13 0,15-1 3,-15 1-2,15 16 1,-10 0-1,5 8 0,-3 4 0,5 9-2,-2 3-1,5 7-2,-1 2 0,3 3 0,-1-2 0,1-1-1,-3-6 0,1-3 1,-5-8-1,0-6 0,-4-8 0,-2-6 0,-4-12-1,0 0 0,0 0 0,-11-9-1,-2-3 0,-4-6 0,-4-2 0,-5-3 0,-2 0 1,-2-2 1,0 2 0,0 1 0,3 2 0,2 5 1,7 1-1,3 4 0,4 4 1,11 6-1,0 0 1,0 0-1,26-6 1,-2 5-1,6 0 1,6-2-1,4-2 0,5-2 1,-1-1-1,2-3 0,-2 0 0,-2 0 0,-6-1 0,-4 2 0,-6 0 1,-5 2-1,-4 2 0,-5 3 1,-12 3-1,9-3 1,-9 3-1,0 0 1,2 12-1,-3 0 0,2 2 1,1 5 0,0 5 0,1 0 0,3 2 0,1 0 0,1-2 0,2-4 0,-1-4-1,0-7-2,3-3-9,-3-10-11,-1-6-1,1-8 0,-4-9 1</inkml:trace>
  <inkml:trace contextRef="#ctx0" brushRef="#br0" timeOffset="6908">4624 0 50,'0'0'21,"-2"16"0,2-16-2,7 14-16,-7-14-5,12 16-1,-3-9-5,-9-7-4,21 6-4,-7-4-3,2-2 0,3 4 1,-1-4 2</inkml:trace>
  <inkml:trace contextRef="#ctx0" brushRef="#br0" timeOffset="7189">4894 456 31,'0'0'18,"-16"-2"1,16 2-4,-14-6-5,14 6-3,0 0-1,-7-13-1,7 13-1,2-17-1,1 5 0,2-1 0,4-1-2,2 0 0,2 0-1,2 0 1,3 2-1,0 3-1,2 0 1,-1 4 0,1 3 0,-1 2-1,-3 4 1,0 3-1,-2 2 1,-1 3 0,-3 2-1,-3 1 1,-2 2 0,-2-1 0,0 0 1,-2-1 1,-5-1 0,-3-1 0,-1-1 1,-1-3-1,-6-3 1,1-1 0,-4-2-1,0-3 0,1-3-2,-1-4 0,3-2-3,-3-6-4,8 3-8,-2-6-8,6 0-1,1-3 0,5-1 0</inkml:trace>
  <inkml:trace contextRef="#ctx0" brushRef="#br0" timeOffset="7709">5130 178 39,'0'0'19,"0"0"0,0 0 1,0 0-10,11 0-9,-11 0 0,10-1 0,-10 1 1,9 12-1,-2-1 1,-3 1 1,3 5-1,1 0 1,1 4-1,-1 2 0,3-1 0,-2-6 0,0 1 0,1-4 0,-2-2 1,-8-11-1,13 13 0,-13-13 0,17-2-1,-8-6 1,3-3-1,-2-2 0,3-5-1,0 0 1,-1-5-1,0 0 1,0-1 0,-1 3-1,2-1 1,-2 3-1,2 2 0,-5 2 1,1 6-2,1 1 1,0 3 0,-10 5-1,14-3 1,-14 3 0,10 7-1,-10-7 1,11 16 0,-7-1-1,0 2 1,1 3 0,3 3 0,-3-1 0,0 3 1,3 2-1,2 1-1,0 0 0,-2-2-6,5 3-17,-8 0 0,3 1-2,-9-6 1</inkml:trace>
</inkml:ink>
</file>

<file path=ppt/ink/ink19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9T17:30:58.17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134 947 38,'0'0'19,"0"0"1,-6-10 1,6 10-10,0 0-8,0 0 0,0 0-1,0 0 1,0 0 0,1 11 1,1-2 0,3 7-1,3 2 0,2 7 0,0 5-1,3 8-1,-1 3 0,3 6 0,-2 2 0,1 2-1,-2-1 1,-2-1-1,1-6 1,-3-7-1,0-3 0,-1-10 0,-3-4-1,-1-8-2,1 0-4,-4-11-5,0 0-10,-5-10-3,-2-1 1,-5-4 1</inkml:trace>
  <inkml:trace contextRef="#ctx0" brushRef="#br0" timeOffset="381">-4 1387 31,'0'0'18,"2"10"1,-2-10-2,9-5-8,1 2-1,3-8 1,6 2-1,4-9-1,8 1-2,2-4 0,8-3-1,-3-1-1,4 1-2,-2 2 0,-3 3 0,-6 2-1,-4 5 1,-6 1 0,-5 7-1,-5 2 1,-11 2 0,12 0-2,-12 0 1,0 0-3,0 0-5,0 0-10,0 0-6,0 0-1,0 0 0,2-15 2</inkml:trace>
  <inkml:trace contextRef="#ctx0" brushRef="#br0" timeOffset="761">602 1033 44,'0'0'19,"0"0"1,0 0-4,0 0-10,0 0 0,0 0-1,0 0 0,3 9-1,-3-9-1,8 14 0,-1-3 0,1 1-1,3 5 0,-1 2-1,2 1 0,-2 2-1,0-1 0,0 0 2,-1-3-2,-4-2 2,0-2-1,-5-14 1,6 16 0,-6-16 0,0 0 1,0 0-1,0 0 1,-11 1-1,11-1 0,-10-16-1,6 3 1,-3-6-1,4 0-1,2-4 0,2-2 0,3-1-1,4 0 0,2 1 0,4 3 0,3 2 1,2 1-1,3 4 0,1 2 1,1 5-1,-1 0-1,1 7 0,-4 0-1,2 9-6,-6-4-10,0 4-6,-2-2-1,0 1 1,-2-3 1</inkml:trace>
  <inkml:trace contextRef="#ctx0" brushRef="#br0" timeOffset="1332">1085 1164 35,'0'0'21,"0"0"0,-9-9 2,6-4-9,5 0-7,2-6-2,1 3-2,2-3-1,2 2 0,0-3-1,3 3 0,-1 2 1,0 1-2,0 4 1,0 1-1,-1 3 1,0 4-1,-1 3 0,0 6 1,1 2-1,-2 4 0,0 2 1,1 5 0,-4-2 0,-1 4 1,-2-2 0,-2-1 0,-3-2 0,-2 0 1,-4-3 0,0 1 0,-3-5-1,0-1 1,-2-7-1,0-1-1,0-3 1,-2-5-2,2-3-3,-1-7-1,6 3-2,-4-10-8,8 6-12,0-6-1,7 3 0,2-5 1</inkml:trace>
  <inkml:trace contextRef="#ctx0" brushRef="#br0" timeOffset="1813">1339 861 23,'0'0'20,"0"0"0,0 0 2,0 0-6,0 0-6,0 0-1,0 0-2,0 0-2,12 14-1,-9-4 0,2 4-1,0 3 0,2 1-2,2 3 1,-2 2-1,-1-5-1,1 1 2,2-5-1,0-4 0,1-6 0,3-6-1,2-5 1,4-7-1,2-3 0,-1-6 0,2-4 0,0-2-1,-4-1 1,1 1 0,-3 1 1,-1 4-1,-2 2 1,-1 6-1,-2 2 0,0 5 0,0 3 0,-10 6-1,16-4 1,-16 4 0,13 7 0,-13-7-1,12 15 2,-7-4-1,0-1 0,0 2 1,1-1-1,-2 0 1,3-1-1,-1-1 1,-6-9 0,14 10 0,-14-10-1,18 0 1,-7-5-1,4-2 1,-2-3-1,4-2 0,1-3 0,0 0-1,1-1 1,-1 1 0,2 0 0,-2 3 0,-1 1 0,-1 1 0,-2 4 0,0 4 0,-2 3 0,0 4-1,-3 6 1,0 3 0,0 3 0,-3 2 0,1 3 0,-2-2 0,1 0-1,-1-4-2,3 2-10,-8-18-12,15 11-1,-15-11 0,17-20 0</inkml:trace>
  <inkml:trace contextRef="#ctx0" brushRef="#br0" timeOffset="2814">2549 399 39,'0'0'17,"1"-9"0,-1 9 0,0 0-15,14-4-3,-14 4 1,14-2 1,-2 2 0,0-1 2,2 2 0,4 1 1,0 2 0,0 0 0,3 5-2,-2 0 0,-3 3 0,0 3-2,-3 0 1,-2 5-1,-4 1 1,-4 1 2,-5-1-1,-5 0 1,-2 1 0,-4-2 0,-3-1 0,-3-4 0,-1-1 0,-2-4-1,2-1 0,-2-5 1,2-2-1,-1-5 0,4-1 0,0-4 0,5-2 0,1-1 0,4-1-2,4 0 0,4-4-1,6 4 0,5-1 0,4 0 0,6-1 0,6 2-1,3 0 1,3 2-2,1 0-1,3 3-4,-7-5-9,2 4-7,-6-2-1,-1-2 2,-7-1-1</inkml:trace>
  <inkml:trace contextRef="#ctx0" brushRef="#br0" timeOffset="3354">2930 72 32,'5'-17'18,"-5"17"-1,0 0 2,6-10-11,-6 10-4,0 0 0,12 1 0,-12-1 0,8 12 1,-4 0 1,3 8 0,-4 3-1,4 9 0,-3 3-2,3 6 0,-2 1-2,1 0 1,-1-1-1,1-6 0,1-4-1,-1-6 1,1-8-1,0-6-1,4-6-1,-2-9-2,3-4-1,-3-10-1,3-4 0,-2-9-1,4-3 1,-4-8 1,1 0 1,-3-4 2,0 2 1,1 3 2,-1 4 1,-1 7 1,-2 4 0,0 7-1,0 6 1,-5 13-1,5-13 1,-5 13-1,0 0 0,0 0 0,0 0 0,6 16 0,-6-16 1,4 19-1,-1-5 1,2 4 0,2 3 0,0 5 0,2 5-1,3 6 1,0 0-1,-1 5 0,1-3-1,-1 1 1,-1-1-2,-1-6 1,-2-6 0,-2-6-1,-2-5 1,2-5-1,-5-11 0,0 0-1,0 0-3,-2-11-6,4 1-14,-5-7-2,3 0 0,-1-7 0</inkml:trace>
</inkml:ink>
</file>

<file path=ppt/ink/ink19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9T17:31:02.40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180 280 24,'0'0'15,"14"-8"1,-14 8-1,14 5-10,-14-5-2,10 22 1,-6-1 1,2 8-1,0 4 2,2 6 0,61 309 24,-63-320-31,-3-7 0,-1-7-2,-2-14-2,0 0-3,-14 1-4,3-9-2,-6-6 0,-4-3 1,-2-5 1,-3 2 2,-4-4 2,0-1 5,1 2 5,0 2 3,2 1 3,5 3 0,5 5 1,4 1 1,13 11-1,-13-13 3,13 13-3,16-7 0,3 6-2,5-5 0,8 1-2,4-5 1,8 1-1,3-3-2,1-1 0,-2-3-2,2 0 1,-8 0-1,-5-1 0,-5 3-1,-6-1 0,-8 2-2,-5-1-3,-1 9-7,-10-4-11,0 9-1,-7-16-2,-3 9 2</inkml:trace>
  <inkml:trace contextRef="#ctx0" brushRef="#br0" timeOffset="1022">433 153 17,'0'0'13,"0"0"0,0 0-1,0 0-2,0 0-2,0 0-1,0 0-1,0 0-1,0 0 0,0 0-1,2 10 0,-2-10 1,5 16 0,2-4 0,-2 2-1,4 3 0,0 5-2,2 5 1,-1 5-1,1 5 0,-1 5 0,0 3-1,-1 4 1,-3 2-1,-3-2 0,0-2 0,-1-6 0,-1-5 1,-2-8-1,2-5 1,-1-11 0,0-12 1,0 0-1,0 0 0,10-18-1,-5 0 1,0-5-1,2-5-1,4-3 1,0 0-1,2-1 0,1 1 0,1 1 0,2 2 0,-1 1-1,1 5 1,-1 2-1,3 3 1,-3 3-1,0 3 1,-1 2-1,0 6 0,0 2 1,0 6 0,-4 4 1,-1 4-1,-1 6 0,-1 2 1,-1 4-1,-1 3 0,-1 0 1,-2-3-1,-1-2 0,0-6 0,3 0-3,-5-17-6,2 11-15,-2-11 0,4-12-3,-3-3 2</inkml:trace>
  <inkml:trace contextRef="#ctx0" brushRef="#br0" timeOffset="1712">1026 357 20,'16'-4'14,"2"0"-1,1-7-4,2 0-6,0-3 0,-1 0 1,-2-1 0,-4 1 0,-1 1 1,-4-1 1,-2 5-1,-4-2-1,-3 11-1,-3-13-1,3 13-1,-17-4-1,6 5-1,-3 2 1,-2 1-1,0 2 2,-3 4-1,2-2 2,3 3 0,0 2 1,3 1 1,2 2 0,3 1 0,4 5 1,5 2-1,1-1 1,5 4-1,1-3-1,4 1 0,0-5-1,3 0 0,-1-6-1,4-5-1,-1-3-1,0-5-2,6-2-5,-3-8-6,5-1-9,-4-8-2,2-2 1,-2-3 1</inkml:trace>
  <inkml:trace contextRef="#ctx0" brushRef="#br0" timeOffset="2193">1527 140 36,'-10'-3'19,"10"3"-1,-9 3 2,9-3-13,-11 4-2,11-4-1,-13 10 1,2-4 0,6 5 0,-1-2-1,1 4 0,1-1-2,4 2 0,1-1-1,3 1-1,4-1 1,0-1-1,4-1 0,1 1 0,2-2 0,-1 0-1,0 2 1,-1-2 0,-2 4-1,3-3 1,-8 2 1,0 0-1,-2-1 1,-4 1-1,-4-3 1,-4 1 0,-1-3 0,-9-1-1,5-2 1,-5-1-1,-2-1 1,4-1-1,0-1 1,5-1-1,1-1 0,10 1 0,-11-5-1,11 5 0,6-9-4,-2-3-4,7 3-11,1-4-5,6-2 2,-2-2 0</inkml:trace>
  <inkml:trace contextRef="#ctx0" brushRef="#br0" timeOffset="2733">1771 259 19,'17'14'15,"-4"-14"1,2 0-1,2-4-6,5-2-5,6-2-1,-1-1 3,1-1-2,1-4 2,1 2 0,-4-5 0,-1 3 0,-6-4-2,-5 3-1,-3-4 0,-4 3-2,-3-1 0,-7 2 0,-1-1 0,-4 2-1,-1 1 0,-3 3 1,-1 2-1,-6-1 0,0 4 1,1 2-1,1 2 0,1 2 0,-4 1 1,5 1-1,-2 1 1,7 4 1,-3-2-1,4 3 0,-2-1 1,3 4-1,-1 0 1,3 5-1,-3-1 0,3 3 1,-1 2-1,1 0 0,1 1 0,1 1 0,1 0 0,0-2 0,3 1 0,2-2 1,-1-2-1,4 1 0,0-2 1,4 1-1,3-5 1,7 2-1,3-5 2,2 0-2,5-2 0,1-3-1,5-2-2,-2-6-4,7 4-16,-9-8-5,-2 1-1,-8-8 1</inkml:trace>
</inkml:ink>
</file>

<file path=ppt/ink/ink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03:00.96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586 172 6,'0'0'17,"0"0"1,0 0 0,0 0-5,0 0 0,0 0-3,0 0-3,-3 11-2,4-2-2,-1 4-1,-1 6 0,-1 7 0,-2 11 0,-1 6 2,-1 7 0,-2 3 0,1 3 1,-2-4-2,4-1 1,1-8-1,5-5-2,5-8-4,4-12-12,9-5-7,5-9-3,6-7 2,2-8-1</inkml:trace>
  <inkml:trace contextRef="#ctx0" brushRef="#br0" timeOffset="381">968 826 0,'-12'6'11,"12"-6"1,-13 9 4,13-9-6,0 0 1,0 0 1,3-16 1,11-1-2,14-3 0,10-14-2,16-2-3,8-14 0,8 0-2,1-3 0,-2 2-1,-7 3 0,-7 7 0,-16 5 0,-9 11-1,-12 6-2,-9 5-3,-9 14-8,7-14-12,-7 14 0,0 0-2,-14-7 1</inkml:trace>
  <inkml:trace contextRef="#ctx0" brushRef="#br0" timeOffset="691">1056 323 48,'-23'0'21,"10"-5"1,6-7-1,12-5-10,6-5-7,9-4-1,3-4-2,5 0 2,1 1-2,2 4 1,-3 3-1,0 8 0,-7 6 0,-3 8 0,-7 10-1,-5 6 1,-6 5-1,-5 5 1,-3 3 0,-6 1 0,0-1 1,-4-1 1,-1-8 0,-2 0-1,-1-7 1,2-2-1,0-7 0,1-2-1,0-4-1,3-3-2,6 1-4,-2-9-4,12 13-9,0-19-5,12 8-3,2-1 3,11 4 0</inkml:trace>
  <inkml:trace contextRef="#ctx0" brushRef="#br0" timeOffset="1142">1483 833 29,'-15'-1'20,"0"-7"-1,4 0-1,3-7-3,7 2-4,2-7-4,8 2-2,3-1-3,5 3-2,2 3 0,-1 3-1,0 4 1,-3 4-1,-4 5 1,-11-3-1,7 18 2,-11-3 0,-4-1 2,-1 3 1,-4-1 0,-1 0 1,-1-3 0,1-2 0,1-3-2,0-3-1,13-5-8,-19 2-16,19-2-2,-21-14-2,5 0 1</inkml:trace>
  <inkml:trace contextRef="#ctx0" brushRef="#br0" timeOffset="1903">113 499 16,'0'0'14,"-18"11"0,18-11-1,0 0-1,0 0-1,0 0-1,9-19-3,7 3-1,5-7-2,5-3 0,7-6-1,5-2 0,0-1 0,2-1 0,-4 4-2,-2 3 1,-6 3-2,-3 6 1,-10 2-1,-1 6 1,-7 2 0,-7 10-1,11-10 1,-11 10 0,0 0-1,0 0 1,0 0-2,0 0 1,0 0-1,0 0 0,3 13 1,-3-13 0,2 11 0,-2-11 0,8 20 1,-3-6-1,1 3 1,0 4-1,2 6 1,-1 7-1,0 4 1,1 6-1,-3 6 1,-2 3 0,-1 2-1,-1 2 2,-5-3-1,1-1 0,-4-3 1,1-4-1,-3-6 1,2-4-1,0-7-1,2-3 1,1-6 0,1-6 0,0-3-1,3-11 1,0 0-1,0 0-1,0 0 0,-3-13-1,3 3 0,-2-4-2,2 2 0,-4-3-2,1 2 0,-8 1 1,1 5-1,-6-5 2,-1 7-1,-6-1 1,1 3 2,-3-1 0,-1 2 1,6-2 1,1 3 1,4 0-2,2 0 1,13 1 0,0 0 1,0 0 0,20-1 0,3 1 0,9 1 1,7-1 1,7 3-1,2 3 1,0-3 0,-4 2-1,-4-2 1,-5 3-1,-7-3 0,-6 3-1,-7-3 2,1-2-1,-5-1-1,1 0 0,-1-1-1,-2 0 1,-9 1-2,9-8-3,-9 8-8,-13-7-8,-8 4-2,-9-2 2,-8 3-1</inkml:trace>
  <inkml:trace contextRef="#ctx0" brushRef="#br0" timeOffset="2854">463 825 12,'27'-1'14,"3"1"-1,-5 1 0,1 0-4,-1 1 1,-5-1 0,-4 7 0,-16-8-1,8 10 0,-21-6 0,-4 4-1,-13-2-1,-3 5-3,-9-3-2,-1 1 0,-3 0-1,5-1 0,3-1 0,11-4 0,5-1-1,22-2 0,0 0 0,17-6 0,10 2 0,4-1-1,5-1 2,1 1 0,0 0 0,-6 3 0,-4 0 0,-3 2 0,-3-2-1,-2 1 1,0 0-2,-2-2-1,3 2-3,-6-8-6,0-1-12,-8-3 0,-5-5-2,-6-5 2</inkml:trace>
  <inkml:trace contextRef="#ctx0" brushRef="#br0" timeOffset="3495">-2 508 9,'0'0'13,"-1"-13"0,14 1 1,7-6-1,9-4-1,2-7 0,11-1-2,-1-7 0,9-2-2,-4-7 0,4 6-2,-6-1-1,1 6 0,-7 1-2,0 6 0,-8 2-2,-5 9 0,-4 3 1,-4 5-1,-7 0 0,-10 9 1,13-9-1,-13 9 1,0 0 0,0 0-1,0 0 0,0 0-1,0 0 0,0 0-1,0 0 0,0 0 0,2 9 0,0 3 0,1 5 1,-1 6-1,0 9 2,-1 7-1,-4 8 1,-2 9 0,-4 3 0,-1 5 0,-4 3 0,2 0 0,-1-3-1,1-1 1,5-4-1,3-6 1,4-6 0,0-7 0,2-7-1,0-5 1,0-6 0,-2-5 0,0-7-1,0-10 1,-1 12 1,1-12-2,0 0-2,0 0 0,4-14-3,-4 2-7,0 12-14,11-21 1,-4 9-2,-6-6 1</inkml:trace>
</inkml:ink>
</file>

<file path=ppt/ink/ink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0T17:51:16.886"/>
    </inkml:context>
    <inkml:brush xml:id="br0">
      <inkml:brushProperty name="width" value="0.05292" units="cm"/>
      <inkml:brushProperty name="height" value="0.05292" units="cm"/>
      <inkml:brushProperty name="fitToCurve" value="1"/>
    </inkml:brush>
  </inkml:definitions>
  <inkml:trace contextRef="#ctx0" brushRef="#br0">145 280 16,'0'0'17,"0"0"-4,0 0-2,0 0-4,0 0-2,-14-1-1,14 1-2,-14 9-1,14-9-1,-20 14 0,10-6 0,-4 2 0,2 0 0,4 0 0,-5 1 0,3-2 1,-1 2 0,4 2-1,0-3 2,3 3-1,3 1 1,2-1 1,5 0 0,1 2 0,7-4 0,-2-4 0,6 4 0,8-7 0,6-2-3,5-2-8,5 0-19,-1-14 0,5 3-1</inkml:trace>
  <inkml:trace contextRef="#ctx0" brushRef="#br0" timeOffset="450">367 464 20,'-1'-13'17,"-1"2"-4,5-3-2,1 1-4,3-3-3,4 6-2,0-5 0,2 4 0,2 5 0,1-2-1,0 4 0,-1 2 0,-1 3 2,0 4-2,-2 1 0,-1 3 1,-2 3-1,1 0 2,-3 1-1,0 3 1,-3-4 0,0 2 1,-3-3 1,1 0 0,-2-11 0,-4 13 0,4-13 1,-16 3-1,2-3 0,1 1-2,-4-2 0,3 0-1,-1-1-2,-2-7-1,5 8-5,-1-8-12,3-2-15,10 11-2,-5-20 2</inkml:trace>
  <inkml:trace contextRef="#ctx0" brushRef="#br0" timeOffset="981">667 295 15,'6'11'10,"-6"-11"-1,7 17 1,-4-7-2,1 3-1,-1 4 0,2-3 0,-3 4-1,1 0 1,-1-4-2,1 2 0,-2-5 0,3 0 0,-4-11 0,10 3-1,-3-13 0,3 0-1,4-3 0,4-3 0,0-3-1,0 1-1,1-1-1,-4 7 1,0 3-1,-3 0 0,-12 9-1,10-11 0,-10 11 1,0 0-1,0 0 0,0 0 0,10 17 0,-10-17 0,3 17 1,0-5-1,-3-12 2,6 18-2,-3-4 2,0 0-1,1-2 1,1-2-3,4 2-10,3-3-18,0-9 0,5 0 0</inkml:trace>
  <inkml:trace contextRef="#ctx0" brushRef="#br0" timeOffset="1512">1347 291 0,'-26'-1'25,"13"0"1,-4 3-15,-2-2 0,3 4-1,-2-3-1,4 5-2,-2-3-2,2 2-1,1 0-2,4 0-1,9-5-1,-11 11 0,11-11 0,0 11 0,0-11 0,13 11 0,-2-5 0,1 0 1,2-2-1,0 4 0,0 1 0,-2-2 0,-1 6 0,-2-1 0,1 4-1,-4-2 0,-2 5-1,-2-3 1,0-3 0,-1 4 0,-3-6 0,-1 0 1,3-11 2,-12 13 1,2-9 1,10-4 0,-21 4 0,8-3 0,-3-4-1,-1-1-1,3-2-5,-5-4-12,4-5-16,4-3 0,3-5 0</inkml:trace>
  <inkml:trace contextRef="#ctx0" brushRef="#br0" timeOffset="2283">1470 0 10,'5'27'14,"-2"8"-3,4 2 0,-1 2-2,1 2-1,-3 0-2,4 0-1,-3-8-2,-1 1 0,3-13-1,-4 0 1,-1-10 0,1-1 0,-3-10-1,0 0-3,0 0 0,-10-14-4,10 14-4,-20-24-5,5 8-4,-2-6-1,-4 2 2</inkml:trace>
  <inkml:trace contextRef="#ctx0" brushRef="#br0" timeOffset="2493">1322 219 14,'0'0'16,"0"0"0,0 0-2,14-9-1,7 0-1,6 2-2,3-5-2,6 2-1,2-4-2,4 3-1,-4 0-1,0 2-1,-7 3-2,-1 1 1,-5 3-2,-5 2 1,-4 2-1,-4 0 0,-12-2 1,13 8-1,-13-8 0,0 0 0,5 9 0,-5-9 1,0 0-1,-4 11 1,4-11 0,-1 11 0,1-11 0,1 20 0,-2-7 0,2 5 0,-1 2 0,1 4 0,0 0 0,0 2 0,1-5 1,0 2-2,1 2 1,1 0 1,-1-3-1,1-2 0,-1-5 1,0 0-1,-1 0 1,-2-5 1,0-10-1,0 0 1,0 0 1,0 0 1,0 0 0,1-9 0,-1-6 0,6 1-1,-3-2 0,3-3 0,-1-3-1,3 0-2,-2 0 1,4 7-1,-3 0 0,2 0 0,2 1 0,3 3 0,0 1 0,1 3 0,4 3-1,0 0 1,3 4-1,-2 1 0,2 2 0,-2 0-3,6 5-6,-10-1-15,4-2-9,1 2 1,-8-5 0</inkml:trace>
  <inkml:trace contextRef="#ctx0" brushRef="#br0" timeOffset="3294">2146 329 11,'11'2'13,"-11"-2"-6,25 8 2,-9-2 0,5 2 0,-4-2-1,4 5 0,-1 2-1,-2-3-1,1 5-3,-1 0 0,-1 0-1,-3 2-1,-2 1 0,-3-1 1,-8-5-1,4 4 1,-5-7 1,-3 2-1,-8-5 1,-2 0 0,-4-4 0,-1 1 0,-2-3-1,-4 0 0,-1-1-1,-1 0 0,-3-2-1,5 1-1,5 0 2,3 0-2,6 1 1,10 1-1,0 0 1,1-15-1,19 7 1,1-7 0,8-3-2,7-1 2,0-1-1,4-1 0,-1 2 0,-2 0 0,-4 3 1,-2 5-1,-11 6 0,-1-2 0,-6 4 1,-4 3-1,-9 0 1,10 12-1,-10-12 1,8 16-1,-2-2 2,-5-4 0,12 5 1,-5 0-1,1-1 0,1 1 0,3 0 0,-2-3 0,-1-5-6,7 5-18,-17-12-8,7-11 2,-3-3-2</inkml:trace>
  <inkml:trace contextRef="#ctx0" brushRef="#br0" timeOffset="3915">2603 99 20,'0'0'30,"15"-8"-1,-4 2 1,-11 6-26,9-4-4,-9 4-2,0 0-11,-3 10-17,-3 6 1,0-5 0</inkml:trace>
  <inkml:trace contextRef="#ctx0" brushRef="#br0" timeOffset="4176">2802 329 8,'0'0'20,"0"0"-15,0 0 1,0 0 0,0 0 1,18 41 1,-18-41 0,0 0-1,0 0 0,4 50-1,-4-50-1,0 0 0,0 0 0,0 0-1,38 45 1,-38-45-2,0 0 0,46-12-1,-46 12-1,0 0 0,57-28 0,-57 28-1,0 0 1,45-27-2,-45 27 0,0 0 0,0 0 0,0 0 0,0 0-1,0 0 2,0 0-1,0 0 1,-1 52 0,1-52 1,0 0 0,0 0-1,18 54-2,-18-54-9,0 0-16,0 0-2,59 24-1</inkml:trace>
  <inkml:trace contextRef="#ctx0" brushRef="#br0" timeOffset="4717">3259 30 20,'28'48'13,"-28"-48"0,0 0 0,28 66 0,-28-66-2,17 56-1,-17-56-3,16 67-3,-16-67-1,19 57-2,-19-57 0,16 64-1,-16-64 1,20 53-2,-20-53 0,0 0-2,25 53-5,-25-53-20,0 0-1,0 0 1</inkml:trace>
  <inkml:trace contextRef="#ctx0" brushRef="#br0" timeOffset="5007">3207 297 11,'0'0'29,"62"-6"0,-62 6-8,65-8-9,-20 5-2,-1-4-4,1 3-3,5 0-4,-5-2-11,-2 2-18,-43 4 0,72-8 0</inkml:trace>
  <inkml:trace contextRef="#ctx0" brushRef="#br0" timeOffset="5367">3687 340 17,'0'0'19,"0"0"-3,0 0-4,0 0-4,0 0-4,15 47 0,-15-47-1,0 0 1,0 0-1,0 0-1,0 0-1,0 0 0,-23 49 1,23-49 0,0 0-1,0 0 0,0 0 0,42 45 0,-42-45 0,0 0 0,0 0-1,36 43 1,-36-43-1,0 0 0,0 0 1,0 0-1,4 46 0,-4-46 0,0 0 1,0 0 0,0 0 1,0 0 1,-41 46 0,41-46 0,0 0 0,0 0 1,-42 24-1,42-24-2,0 0-4,0 0-27,-48 6-2,48-6 0,-44-13-1</inkml:trace>
</inkml:ink>
</file>

<file path=ppt/ink/ink20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9T17:31:27.95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246 59 12,'-1'-10'14,"1"10"1,0 0-1,0 0-1,0 0-2,0 0-1,0 0-4,0 0-2,0 0-2,-10 7 0,10-7-2,0 17 1,0-4-1,0 5 0,0 3 1,1 4 0,-1 5 1,1 3 0,0 4 1,-1 2-1,0 5 1,-3-2 0,3 1 0,-5-3-1,4 0 1,-2-6-1,1-4-1,-1-6 1,2-4-1,0-6 0,0-3-1,1-11 0,0 0-4,0 11-4,0-11-11,0-11-4,1 0 1,-2-6-1</inkml:trace>
  <inkml:trace contextRef="#ctx0" brushRef="#br0" timeOffset="470">-7 303 23,'0'0'19,"-3"-10"-2,3 10-2,0 0 1,0 0-4,0 0-3,16-3-3,-1 3-2,4 4-1,2-2 0,8 1-1,4-1 0,5 1 0,0-3-1,6 1-1,-4-2 1,-1-2-1,-1 1 0,-4 0 1,-6-1-1,-1 2 0,-10-1 1,-5 2-1,-3-1 0,-9 1-2,0 0-1,0 0-5,0 0-14,0 0-1,0 0 0,-7-11 0</inkml:trace>
  <inkml:trace contextRef="#ctx0" brushRef="#br0" timeOffset="891">497-2 29,'0'0'20,"0"0"1,0 0-2,0 0-4,0 0-5,-11-6-4,11 6-3,0 0-1,0 0-1,-4 14 0,4-14 0,-2 18-1,2-4 1,0 1 0,0 5 0,0 3 0,2 5 1,-2 4-2,1 6 1,0 2 0,0 4 0,-1 1 0,-1-1 0,0-2 0,-2-3 0,0-6-1,2-5 2,-1-7-2,0-7 1,0-2 0,2-12 0,0 0 0,12 3-1,-3-12 1,2-1-1,2-5 0,2 1 0,1-4 1,-1 0-1,1 1 0,-1 3 0,-1 0 0,0 4 0,-2 1 0,-1 2 0,0 2 0,-11 5 0,18-5 0,-18 5-1,15-2 1,-15 2 0,11 5 0,-11-5 0,10 13 0,-4-3 0,-1 3 0,0 3 1,-2 1-1,3 4 0,-1 2 1,0 0-1,-1 1 1,0-1-1,0-1 1,0-2-1,1-4 0,-1-2-1,2-4-2,-6-10-5,11 4-15,-11-4-1,14-19-2,-4-1 2</inkml:trace>
  <inkml:trace contextRef="#ctx0" brushRef="#br0" timeOffset="1592">992 435 3,'11'16'14,"-11"-16"-1,14 4 0,-2-4 0,-2-5 1,6-1-1,-1-4 0,4 1-3,-1-5-4,0 0-3,-3-1-1,0 0 0,-4 2 0,-2 1 0,-5 2 0,-2 0 1,-2 10-1,-4-13 0,4 13 0,-17-10-1,5 8-1,-3 0 0,1 3 0,-2 2-1,0 4 1,-1 1 0,2 2-1,0 5 1,2 1 0,0 2 0,3 1 1,-1 2 0,3 0 1,2 1-1,-2 0 1,5 2 1,1-3 0,3 2-2,3-3 1,5 2 0,1-3 0,5-2-1,5-4 1,5-4-3,7-3-2,1-7-15,10-4-7,0-9-1,4-6 1,0-8-1</inkml:trace>
</inkml:ink>
</file>

<file path=ppt/ink/ink20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9T17:31:30.24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-2 350 2,'9'-9'12,"-9"9"3,0 0 1,0 0-2,2-9-5,-2 9 1,0 0 1,0 0-2,0 0 0,0 0-3,0 0-1,0 0-3,0 0 0,-1 9-1,1-9 0,2 16 1,0-4 0,0 3 0,1 4 0,0 3 0,0 4 1,0 0-1,0 2 1,-3 0-1,2 0 1,-2-5-1,2-3 0,-2-5 0,1-4 0,-1-11 0,12-1-1,1-11-1,1-7-1,5-5 0,0-3 1,4-4-1,2-3-1,-3 3 1,-3 3 1,-3 4 0,-2 6 1,-3 4 0,-2 4 0,-9 10-1,12-6 1,-12 6-1,12 12 1,-6-3-1,-1 3 0,2 1 0,-1 2 0,-1 0 1,1 3-1,-2-1 1,3 0 0,-4 1 1,3 0-1,-2-2 1,1 1-1,0-1 0,1-2 0,-2-1-1,-1-4-1,4 0-5,-7-9-12,11-3-8,-11 3-1,16-22 0,-9 1 0</inkml:trace>
  <inkml:trace contextRef="#ctx0" brushRef="#br0" timeOffset="610">561 423 33,'10'14'15,"1"0"-1,-2-5 0,-9-9-12,21 11-2,-9-10 0,4-5 1,-3-3 0,2-4 2,-1-3 1,1-4-1,-2-2 0,-1 0 1,-2-1 0,-1 3 0,-6-1 1,0 6 0,-6-1 0,3 14-1,-8-17-1,8 17-2,-17-5-1,6 7 0,-2 4-1,1 1 0,-1 4 0,-1 2 1,1 2-1,0 3 2,1 0-1,-1 2 2,3-2-1,1 2 2,1-1-1,3 1 1,2-2-1,3 2 1,1-3-2,6-1 1,1 1-1,5-5 0,3-1-1,4-7-1,4-5-1,2-6-2,6-5-2,-1-8 0,3-3 0,-4-8-1,3 0 3,-7-2 1,-2 3 3,-3 1 2,-8 3 3,1 6 0,-8 1 1,2 10-1,-5-1 0,-3 10-2,0 0-2,0 0 0,0 0-1,4 14 0,-4-4-1,2 2 1,2 2 0,3 3 0,1 1 1,5 1 1,1 1-1,4 2 1,1 0-1,0 1 1,0-2-1,0 0 0,-2 1-1,0-2 1,-4-2-1,-1-3 0,-2-1-1,-4-5 0,-1 1-2,-5-10-3,0 0-9,0 0-7,-14-2-2,2-5 0,-1 0 1</inkml:trace>
  <inkml:trace contextRef="#ctx0" brushRef="#br0" timeOffset="1341">990 551 20,'0'0'17,"-13"2"0,13-2 0,0 0 0,3-9-2,12 3-1,-2-9-4,11 0-2,0-5-2,7-2-2,2-3-2,2-1-2,2 2-2,-5-3-8,0 6-14,-4 0 0,-6 4-2,-4-2 1</inkml:trace>
  <inkml:trace contextRef="#ctx0" brushRef="#br0" timeOffset="1712">1501-8 46,'17'0'20,"-17"0"0,0 0-1,0 0-12,0 0-6,0 0-1,8 10 1,-8-10 0,-2 11 2,2-1 0,-2 0 0,1 4 1,-4 0-1,2 6 0,-3 2-1,3 6 1,-3 1 0,1 6 0,-1 2 0,3 3 0,1 1-1,3-1 0,2-1 0,3-2 0,1-4-1,4-3 0,6-7 1,2-5-1,0-5-1,6-7 0,3-5-2,0-8-4,5-1-5,-6-11-9,3-1-4,-6-6-4,1-1 2,-9-4 1</inkml:trace>
  <inkml:trace contextRef="#ctx0" brushRef="#br0" timeOffset="2142">1326 153 56,'0'0'24,"0"0"1,18-10 0,3 6-14,4-6-6,7 4 0,4-2 0,6 5 0,1-1-2,4 3 0,2 2-4,-3-2-6,8 4-17,-3-2-3,1 3-1,-3-6 0</inkml:trace>
</inkml:ink>
</file>

<file path=ppt/ink/ink20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9T17:31:32.89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145 221 5,'0'0'14,"-11"1"1,11-1-3,-10 5-1,10-5 1,-14 12-1,5-5 1,0 4-2,-2 0-2,2 3-2,-3 0-1,0 5-1,1 0 0,2 1 0,-3 0 0,8 3 1,-4-4-2,5 3 0,3-4 0,4-1-1,4-3-1,5-3 0,4-6-1,5-5-1,5-5-1,0-6 1,3-4-1,-4-5 0,-1-4 1,-4-3 0,-5 1 1,-4-1 0,-6 2 1,-4 2 0,-3 0 1,-2 4-1,-4 3 0,-1 2-1,-2 5 0,-1 2 0,-2 6 0,0 2-1,-2 4 0,0 4 1,0 4-1,1 0 0,1 3 0,0 0 1,4 2-1,1-2 0,3 1 0,5-1 1,4 1-1,3 1 1,3 0-1,5 3 1,2-1 0,5 4 0,3 3 0,1 1 0,0 2 0,0 1-1,0 2 1,-2 0-1,-3 3 0,-5-2 0,-3 3 0,-5-3 0,-5 0 1,-2-3 0,-4-2 1,-4-2 0,-3-4 1,-3-2 0,-5-4 0,1-3 2,-5-5-1,1 1 1,-2-9 0,1-3-10,-8-14 1,11 2-1,-5-16-2,11 2-2,-2-14-2,11 6-5,17 59-12,1-86 12,18 7-1,-2-6 0</inkml:trace>
  <inkml:trace contextRef="#ctx0" brushRef="#br0" timeOffset="821">528 424 20,'0'0'16,"10"12"3,-10-12-2,13 5-3,-13-5-1,14 2 0,-14-2 0,18-2-1,-18 2-3,18-6-3,-7 1-4,1-1-1,4-3 0,-3 0-2,3-1 1,-1-3 0,1 0-1,-2-2 0,-1 0 0,-3-2 0,-3 2 0,-1-2 0,-4 3 0,-3 0 0,-2 2 0,-5 1 1,8 11-1,-19-16 1,6 12 0,-2 1-1,0 3 1,-2 3-1,1 2 0,0 2 1,1 3-1,0 1 0,3 2 1,1 2-1,1 0 1,1 1 1,2 0-1,1 1 0,2 0 1,2 1 0,1-1 0,2 1 0,2 0 1,2 1-1,1-4 0,1 2 1,1-3-1,3-2 1,0-1-1,1-3-1,2-3 1,0-1 0,3-2-1,1-2 1,1-2-1,0-2-1,0-1 1,1-2-2,0-1 0,-1-4 0,0 1 0,-2-5 0,1 1 0,-2-4 1,2 1 0,-2-3 0,-2 1 1,-1 0 0,1 0 0,-2 1 0,1 2 0,-3 2 0,0 3 0,-2 3 0,-8 9 1,13-14-1,-13 14 0,0 0 1,0 0-1,9 2 1,-9-2 0,2 19 0,-1-5-1,3 4 1,-3 4 1,1 3-1,-1 3 1,1 2 0,-1-2-1,3-2 1,-3-3-1,3-4 1,1-5-2,4-5 1,1-9-1,3-7 0,3-8 0,2-6 0,4-7-1,2-7 0,1-1 1,0-4 0,-2 3 0,0 3 1,-4 6 0,-2 6 1,-4 6 0,-2 6-1,-2 6 1,-9 4 0,15 12-2,-10 1 1,2 5-1,-2 3 0,4 5 1,-2 3-1,0 2 1,-1-1-1,1-1 1,-1-4-1,-2-2 0,2-6-3,0-2-4,-6-15-8,14 6-12,-14-6 0,19-17-2,-10 0 2</inkml:trace>
  <inkml:trace contextRef="#ctx0" brushRef="#br0" timeOffset="1912">1554 353 22,'8'11'14,"4"0"1,-12-11 2,18 9-8,-4-4 0,0-7 0,2 1 0,-2-6 0,4 0 0,-4-7-1,3 1-3,-2-4-2,-3 1-1,-4-2-1,0 2 1,-4 0 0,-2 3-1,-4-2 1,-2 4-1,-5 2-1,9 9 0,-16-14-1,4 10 0,-1 3 0,-1 1-1,-1 6 1,0 3 0,0 3 0,0 4 1,-1 3 0,4 5 1,-2 1 0,4 3 1,1-1 0,2 1 0,1-2 0,6 0 0,1-5 0,6-3-1,6-3-1,4-6 0,8-3-2,2-6 0,6-4-1,1-6 0,4-3 1,-3-7-1,-1-2 1,-4-3 0,-3 0 2,-5-1 1,-3 1 0,-5 3 0,-3 3 1,-3 4 0,-3 4-1,-5 11 0,6-12 0,-6 12-1,0 0-1,0 0 1,0 0-1,1 13 0,-1-13 0,4 17 0,-1-4 1,2 2 1,2 5-1,1 2 1,1 1-1,-1 2 1,1 1 0,2 0 0,-3-2-1,1-3 1,-3-2-1,3-3 1,-3-2-1,1-4 1,-7-10-1,11 7 1,-11-7-1,10-12 0,-6-2 0,0-5 0,0-6 0,0-4-1,2-2 0,2-4 1,2 1 0,1 1-1,4 3 1,1 1 0,4 6-1,1 3 1,4 4-1,-1 6 0,3 5 1,0 2-1,1 6 1,-1 2-1,0 4 1,0 2 0,-3 4-1,0 0 1,-3 2 0,0 0 0,-4 2-1,-1 1 1,-4-2-1,-2 1 1,-2 0 0,-5-2 1,-3-1-1,-3-1 1,-5-4 1,-2 1-1,-5-4 0,-4-1 1,-3-3-1,-2-1 0,-1-3 0,0-1-1,1-3 1,3 0-1,4 0 0,2-1 0,15 5 0,-13-8 0,13 8 0,0 0 0,8-13 0,2 8 0,5-2-1,4-1-1,4-3-1,3-5-3,7 0-4,-3-9-5,8 1-6,0-7-3,0 0 2,-1-5 0</inkml:trace>
  <inkml:trace contextRef="#ctx0" brushRef="#br0" timeOffset="3043">2828 32 33,'10'-14'20,"-1"4"0,-9 10-1,8-9-5,-8 9-4,0 0-6,0 0-3,-3 12-2,3-12 0,-5 18 1,4-5 2,-1 5 0,3 8 1,-1 4 1,4 7 1,-3 5-1,3 7 0,-1 0-1,1 4 1,-2-2-2,1-4 0,-3-2-1,0-7-1,0-8-1,-2-7 1,-1-7-1,3-16 1,-12 9-1,1-16 0,0-6 0,-3-7 1,-2-4 0,1-2-1,-2-3 1,2 1 0,2 2 0,4 1 0,3 4 1,3 3-1,3 3 0,5 4 0,4 2-1,4 0 1,7 2-1,4 0 0,6 0 0,4 0 0,3 1 0,1 1 2,2 0 0,-2 2 0,-4 0 2,-1 4-1,-6 1 0,-3 4 1,-6 2-1,-1 7 0,-5 1 0,-1 4 0,-4 2-1,-1 1 0,-2 0 0,1-1-1,-1-2 2,-1-4-4,1-3 0,-2-3-2,5-1-4,-7-9-14,0 0-4,14-9-1,-7-5 1</inkml:trace>
  <inkml:trace contextRef="#ctx0" brushRef="#br0" timeOffset="3704">3269 7 57,'0'0'22,"0"0"-1,0 0-3,0 0-15,8 12-10,-8-12-7,10 11-8,-2-2 0,4 1 1,1 3 1</inkml:trace>
  <inkml:trace contextRef="#ctx0" brushRef="#br0" timeOffset="3884">3492 374 44,'-13'8'18,"0"-5"2,1-3-2,-3-7-9,15 7-1,-19-17 0,19 17 1,-7-24 0,11 12-1,-1-3-2,8 1-2,0 1-3,4 2 0,1 1-1,1 4-1,3 4 1,0 3-1,2 5 0,-1 7 1,-1 1-1,0 5 1,-3 2-1,-1 1 1,-6 1 0,-2 0 0,-5-4 2,-5 0-1,-4-4 1,-2 0 1,-5-6 1,-2 2 0,-2-8-1,-1 0 0,-4-5-1,2-2 0,0-4-1,2-2-1,2-2-2,-2-6-2,8 3-5,-4-11-15,11 4-4,-1-6-1,7 1 0,0-5 1</inkml:trace>
  <inkml:trace contextRef="#ctx0" brushRef="#br0" timeOffset="4775">3798 226 33,'0'0'19,"9"-12"1,-9 12 0,0 0-9,7-14-2,-7 14-1,0 0 0,0 0-1,0 0-1,0 0-1,0 0-1,11 13-1,-11-13 0,4 22-1,-2-4 0,3 4 0,-1 3 0,2 1-1,0 0 1,1-1-1,-1-4 1,1-5-1,0-5 0,4-8-1,1-8-1,1-8 0,4-5-2,1-7 2,3-2-1,0-4 1,1 0 0,-1 3 1,-3 4 1,-1 6 0,-4 4 1,0 9-1,-4 5 0,0 9 1,-3 6-1,0 4-1,-1 7 0,0 3 1,-1 4-1,-1 1 0,-1 0 1,-1-1-1,0-4 1,0-2 0,-2-3-1,0-4 1,1-4-3,-2-4-1,6 0-11,-4-12-13,0 0-1,10-1 0,-1-7 0</inkml:trace>
</inkml:ink>
</file>

<file path=ppt/ink/ink20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9T17:31:38.42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-1 482 2,'0'0'12,"5"-14"2,-5 14-1,8-14-2,-8 14 1,5-11 0,-5 11 2,0 0-2,0-10-2,0 10-1,0 0-3,0 0-1,0 0-1,0 0-1,0 0 0,0 0 0,0 0-1,0 0 0,0 15 0,3 0 0,-1 1 0,1 6 0,0 2 0,2 1 1,-1-1-1,1 1 0,1-7 0,1-2 1,0-6-2,-7-10 0,19 4-1,-7-11-1,3-4 1,0-7-1,2-4 1,0-4-1,0-4-1,0 0 2,-2 0 0,0 4 0,-3 4 2,-1 3-1,-4 5 0,-7 14-1,12-14 1,-12 14-1,0 0 0,12 15-1,-7-3 1,0 5-1,3 1 1,-1 3 0,3 2 0,1 0 0,0-1 0,1-3 0,1-1 1,1-3-1,0-1 0,0-4 1,0-3-1,-1-2 1,-1-3-1,-1-2 0,0-3 1,-1-2-1,-2-4 0,1-3 1,-2-3-1,1-2 0,-1-3 0,1-1 0,-2 0 0,0-1-1,2 4-1,-2-2-4,2 8-3,-6-7-9,5 10-9,-4-4 0,-3 13-1,10-16 2</inkml:trace>
  <inkml:trace contextRef="#ctx0" brushRef="#br0" timeOffset="791">774 353 20,'9'4'18,"-9"-4"1,0 0-2,0 0 0,3 12-5,0 1-1,-4 0-2,5 6-1,-4 2-2,2 6 0,-1-1-2,2 2-1,-1-2 0,3 0-2,0-5-2,1-6-4,5-3-12,-1-9-8,3-5-1,-2-9 1,3-3-1</inkml:trace>
  <inkml:trace contextRef="#ctx0" brushRef="#br0" timeOffset="1141">1156 0 15,'3'10'18,"-3"-10"1,1 14 2,-1-14-4,3 20-6,-4-7-1,4 6 0,-6-2-1,5 9-2,-5-1-1,5 10-3,-5 3 1,2 6-1,-1 3-1,0 3 0,-1-2 0,2 0-1,0-7 0,0-6 1,1-7-2,1-9 0,1-4-2,-2-15-2,9 10-6,-9-10-11,12-12-5,-6-2-1,4-1 1</inkml:trace>
  <inkml:trace contextRef="#ctx0" brushRef="#br0" timeOffset="1512">1436 16 36,'10'8'20,"-10"-8"2,5 12-1,-1 1-10,-4-2-1,4 7-1,-5-1 0,6 9-1,-5-2-1,5 10-2,-3 1-1,5 10 0,-2 1-2,1 4 1,0-1-1,1 2-1,0-5 0,-2-4 0,0-7-1,-1-9 0,1-6-1,-3-7-1,1-4-3,-3-9-4,0 0-17,-1-15-2,1 0 0,-2-7 0</inkml:trace>
</inkml:ink>
</file>

<file path=ppt/ink/ink20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9T17:31:40.49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225 281 19,'0'0'15,"19"-1"0,-19 1 2,0 0-4,11-7-5,-11 7-1,0 0 2,0 0 0,0 0 0,0 0 0,-10-7-2,10 7-2,-9-2-1,9 2-2,-16 1 0,6 0-1,-3 4-1,-1 0 1,-1 3-1,-1 2 1,-3 4-1,1 1 1,-1 2-1,1 2 1,2 2 0,1 2 0,2 0 1,0-2-1,5 1 1,1-3 0,4 0 0,0-2 0,6-2 1,2-3-1,5-2-1,4-3-1,6-3-2,6-2-3,1-7-6,14 2-13,-4-6-3,7 1-1,-2-8 0</inkml:trace>
  <inkml:trace contextRef="#ctx0" brushRef="#br0" timeOffset="481">431 538 31,'-10'-8'21,"1"-4"-1,2-6-1,4 1-3,0-5-3,7 2-5,0-3-2,4 4-4,3 0-1,1 3 0,3 3-1,-1 4 0,3 3 0,-2 1 0,1 5 0,-2 3 0,-1 0 0,0 3 0,-4 4 0,0 3 0,-3 2 1,-2 4-1,-3-1 2,-2 5 0,-4-2 1,-3 3 0,-2-6 1,0 3 0,-3-7-1,1 0 1,-3-5 0,2-1-1,-1-3-1,3 0 0,-1-4-1,3-2 0,-2-3-1,1-1 0,10 5-3,-18-18-4,18 18-11,-12-26-10,9 10 1,-3-5-2,7-1 2</inkml:trace>
  <inkml:trace contextRef="#ctx0" brushRef="#br0" timeOffset="1012">726 251 59,'12'-6'23,"-12"6"1,0 0-2,0 0-14,0 0-5,0 0-3,0 0 1,0 0-1,9 15 1,-8-6 0,1 5 1,-1 0 0,1 6 0,-1 1 1,1 2-1,-2 0 1,2 1 0,-1-5-1,2-2 0,-1-3 0,2-3 0,-4-11 1,12 7-2,-3-9-1,2-4 0,1-3 1,3-4-2,1-2 1,2-4 0,1-2-1,1-1 1,1-1 0,-1 2 0,3 2 0,-2 1 0,-2 4 0,0 1 0,-4 4 1,0 4-1,-4 2 0,0 3 0,-11 0 0,14 11 1,-10 0-1,-2 4 0,-1 2 1,-1 3-1,-1 2 1,0 2 0,-1-3 0,1 1 0,-1-3 0,2-2 0,0-1 0,2-4 1,-2-12-1,8 15-1,-8-15 1,19 1-1,-5-8 0,2-3 0,2-5 0,2-2 0,0-3 0,-1 1 0,0-1 1,-1 2 0,-3 2 0,1 4 0,-4 1 1,-1 3-2,-1 3 1,-1 1-1,-9 4 0,12-3-1,-12 3 1,0 0-1,8 13 1,-6-4 0,0 5-1,2 2 2,-1 5-1,1 2 0,-1 1 0,0 3 1,-2-2-1,1-1-1,1-1-1,-1-6-1,3 1-6,-7-8-17,8-1-3,-6-9 0,12-2-1</inkml:trace>
  <inkml:trace contextRef="#ctx0" brushRef="#br0" timeOffset="1933">1642 289 56,'10'18'21,"-5"-7"1,-1 1 0,2 4-18,-4 4-2,2 5-1,-2 6 1,2 5 1,-4 2 0,1 4 0,-4 3-1,2 1 1,-3-3-1,0-2 0,-2-5-1,1-3 0,1-7 0,0-3 0,0-11 1,2-1-1,2-11 1,0 0 0,0 0 0,0 0 0,-12-7 0,8-4 0,-1-6-1,1-2 2,-1-8-3,0-5 0,1-4 0,2-5 0,2-2 0,4-3 1,3 1-1,2 1-1,5 3 2,3 3-1,4 3 0,0 6 0,2 7 0,2 5 0,1 5 0,-2 5 0,-2 6 0,-1 5-1,-2 7 1,-2 5-1,-4 5 1,-5 1 0,-4 4-2,-2 0 2,-4-1 2,-2-2-2,-4-5 1,-4-1 0,-1-7 1,-2-1-1,0-5 1,-2-2 0,0-3-1,-1-2 0,2-2-1,0-1-1,4 0-1,-3-4-2,15 10-9,-20-19-14,14 7-1,-2-7-2,8 2 3</inkml:trace>
  <inkml:trace contextRef="#ctx0" brushRef="#br0" timeOffset="2603">1980 213 22,'0'0'12,"12"8"4,-12-8 4,10-8-13,-10 8-1,12-6 5,-12 6 3,9 10 0,-1 2-1,-4 2-5,5 5-3,-1 4-4,1 3 0,2 4 0,0-2-1,1 0-1,-2-3 1,0-3 0,-2-3 0,-3-5 0,0-2 0,-5-12 1,4 12 0,-4-12 1,0 0 1,0 0 0,-11-4 1,5-5 0,-1-1 0,-2-5 0,0-3-2,-1-3 0,3-2-1,1-2 0,3-2-1,4 2-1,4 0 1,4 4-1,5 1 0,4 3-1,3 0 0,6 7-2,-3-3-6,9 9-8,-6-3-8,2 5-2,-3-2 1,2 3 0</inkml:trace>
  <inkml:trace contextRef="#ctx0" brushRef="#br0" timeOffset="3064">2511 187 39,'8'21'19,"-5"-7"2,0 2 2,4 5-12,-5 1-3,6 7 0,-7-1 0,6 6 1,-5-5-1,5 4-1,-3-6-3,1-1 1,0-6-4,1-4-4,5-3-5,-11-13-15,20 2-4,-9-12-1,3-8 1</inkml:trace>
  <inkml:trace contextRef="#ctx0" brushRef="#br0" timeOffset="3314">2670 0 57,'0'0'25,"0"0"2,0 0-2,0 0-11,0 0-8,0 0-3,0 0-2,0 0-2,0 0-5,14 6-14,-14-6-5,21 5-2,-8-4 2,9 0 0</inkml:trace>
  <inkml:trace contextRef="#ctx0" brushRef="#br0" timeOffset="3545">3229 147 31,'0'0'15,"-2"11"2,2-11 2,-12-6-9,3 3-3,0-3 1,-4 5 3,-4-2 0,4 6 1,-4-3-3,1 5-3,0-1-2,3 4-1,-5-1-1,5 2-1,1 2-1,1 0 0,0 2 0,2-1 1,0 0-1,2-1 0,1-1 0,2-1 0,4-9 0,-3 16 0,3-16 0,-1 13-1,1-13 1,9 16-1,-1-5 0,-1 0 0,3 6-1,0-1 0,4 3 0,-2 0 0,0 1 0,-3 0 1,-2 0 0,-2-2 0,-3-2 1,-4-2 1,-4-2-1,-1-1 2,-5-4 0,-3 1 0,-6-5 0,1 0 1,-4-3 0,1 0-1,-2-3 2,4 0-2,0-2 0,4 1-2,5-1 1,2-2-3,10 7-1,-12-20-7,16 10-16,0-7-1,8 1-1,3-7 0</inkml:trace>
  <inkml:trace contextRef="#ctx0" brushRef="#br0" timeOffset="4175">3274 394 3,'11'-3'19,"4"1"1,0-2 1,0-1-6,6 5 1,-2-4-1,5 3-3,-2-2-5,2 1-3,-2-2-3,-1-3-1,-4 0 1,-1-2 0,-3-4 0,-2 0 1,-5-2 0,-3-2 1,-5-3 0,2 5 0,-3-4 0,-1 5 0,-4 0-1,-3 4 0,-3 2-1,2 5 1,-6 2-1,0 3 0,-2 2 0,-1 3 0,-2 1-1,1 3 1,2 1 0,1 0 1,1 2-1,2 1 0,1 2 1,1-1-1,4 2 1,2 3-1,0-2 1,2 3-1,2 0 0,2-1 1,4-1-1,0 3 0,1-4 0,2 1 1,2-1 0,2-1-1,0-2 1,5-1-1,-1 0 0,5-3 0,1-1-1,4-4 0,2 0-2,1-5-1,4 2-5,-8-9-18,9 1-3,-6-9-1,1-2-1</inkml:trace>
</inkml:ink>
</file>

<file path=ppt/ink/ink20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9T17:31:50.48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-8 106 13,'0'0'17,"0"0"1,0 0 1,0 0-5,-1-10-1,1 10-2,0 0-2,0 0-1,0 0 0,0 0-3,0 0-1,0 0 0,0 0-1,0 0-2,0 0 0,0 0-1,0 0 0,6 11 0,-6-11-1,3 15 0,1-3 1,-1 4 0,2 4 0,1 4 0,1 4 0,2 4 0,0 0 0,-1 2 0,2 0 1,-2-1-1,0-4 0,0-2 1,-1-5-1,0-2 0,0-6 1,0-4-1,-7-10 2,18 4-1,-8-12 1,3-9 0,3-9-1,6-8 1,-1-9-1,3-5 0,2-5-1,1 0 0,0 2 1,-2 3-1,-2 8 1,-5 8 0,-1 8 0,-3 8 0,-5 5-1,-9 11 0,10-9-1,-10 9-3,4 11-4,-4-11-12,-4 17-6,0-7-2,2 3 2,-4-4 0</inkml:trace>
  <inkml:trace contextRef="#ctx0" brushRef="#br0" timeOffset="641">570 212 22,'4'11'18,"-4"-11"0,5 12-2,-5-12 1,8 17-3,-8-17-3,18 16-3,-8-12-2,5-1-2,1-4-1,3-1-1,0-7 0,3-3-1,-3-2 0,1-3 0,-2 1-1,-3 0 1,-3 1 0,-3 1-1,-4 2 1,-2 1-1,-5 1 1,-2 0 0,-6 2-1,1 1 1,-5 1-1,0 0 0,-4 4-1,-4 3 0,0 5-1,1 2 1,-1 5 0,2 2-1,0 6 1,1 2 0,3 5 1,2 1 0,3 1 1,1 1-1,4 1 1,0 1 1,4-3-1,3 1 1,2-8-1,5 0 1,4-5 0,7-1 0,2-8-1,6-2 0,2-6 0,3 0 0,0-5-1,1-3 0,0-1-2,-6-7-2,1 5-7,-7-9-13,0 0-1,-4-8-1,-1 1 1</inkml:trace>
  <inkml:trace contextRef="#ctx0" brushRef="#br0" timeOffset="1211">1030 138 34,'0'0'15,"0"0"3,0 0-2,0 0-9,2 10-1,-2-10 0,0 0 2,-4 9-1,4-9-1,0 18 0,2-5-3,-2 5-1,0 2 0,2 2 0,1 4-1,1 2 0,1 3 0,0-1 0,2-1 0,-2-4-1,1-4 0,-2-2 1,-1-3-1,-3-16 1,2 15 0,-2-15 1,0 0 1,0 0 0,0 0 0,-3-13 0,3-2 0,1-4-1,-1-3-1,2-5 0,-1-3-2,4 0 0,1 1 0,1 3 1,1 5 0,1 2 0,2 4 0,2 5 0,1 3 0,3 4 0,0 3 0,4 1 0,3 1 0,1 2-2,0-2-1,2 3-3,-4-5-6,3 4-10,-5-6-3,-1 1-2,-6-6 2</inkml:trace>
  <inkml:trace contextRef="#ctx0" brushRef="#br0" timeOffset="1722">1479 133 17,'-1'12'13,"1"-12"3,-4 12 1,4-12-7,-6 16-1,6-16 1,-10 23 0,3-9 0,4 9 1,-6-4-1,7 7-2,-5-3-2,5 5-2,-2-5 0,5 1-1,0-5-1,4-4 0,5-5-1,2-5 0,7-7-1,1-5 0,3-6 0,1-5 0,0-1 0,-1-5-1,-4-1 2,-1 2-1,-8 0 1,-1 4 0,-2 2 1,-3 4 0,-2 1 0,-2 12-1,2-11-1,-2 11 1,0 0-1,0 0 0,0 0-1,0 0 0,0 0 1,0 0-1,0 0 0,0 0-1,-5 9 2,5-9 0,0 21 0,0-4 0,0 7 0,2 7 0,-1 6 0,2 6 2,0 6-2,0 5 0,0 2 0,-1 3 0,3-5-2,-3-2 2,0-4 0,0-5 0,-1-7-1,1-7 1,0-4-1,-1-10 1,2-2 0,-2-4-1,-1-9 0,0 0 0,0 0-4,0 0-14,9-11-8,-12-6-2,3-3 4,-4-10-3</inkml:trace>
</inkml:ink>
</file>

<file path=ppt/ink/ink20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9T17:31:53.02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246 375 44,'0'0'17,"0"0"1,-9 2 1,9-2-17,-16-3 0,6 3 0,0 2 3,-2 1 0,3 4 1,-4-1 0,2 3-2,-2-1-1,2 3-1,-1-1-1,0 1 1,2-2-1,1 1 0,1-1-1,4 1 1,4-10-1,-2 17 1,2-17-1,11 16 0,-1-7 0,1 1 0,4 0 0,1 1-1,0 2 0,0 1 1,-1 1 0,-2-1 0,-1 1-1,-3-1 1,-3 1 1,-1 0 0,-5-4 0,-2 3 1,-4-3 1,-2 5 1,-7-6-1,0 5 1,-6-5-1,-1 3 1,-1-5-2,1 1 2,-2-4-3,3-2 0,4-2-1,2-3 0,5-2-3,1-9-3,9 13-5,-1-26-11,10 8-5,2-7-1,7 2 1</inkml:trace>
  <inkml:trace contextRef="#ctx0" brushRef="#br0" timeOffset="541">436 430 41,'0'0'19,"13"7"1,-13-7 1,0 0-10,0 0-6,0 0 0,2 10 1,-2-10 0,1 15 0,-2-5-1,5 6 0,-3 1-1,4 4-1,-3 4-1,2 2 0,-2 0 0,0 2-1,-1-2 1,1 1-1,-2-6-2,-2-5 0,6-1-5,-4-16-7,0 0-13,0 0-1,8-12 0,-7-12 0</inkml:trace>
  <inkml:trace contextRef="#ctx0" brushRef="#br0" timeOffset="871">502 182 59,'0'0'22,"0"0"0,11 8-1,-11-8-17,0 0-6,0 0-6,9 8-13,-9-8-1,9 4 0,-9-4 0</inkml:trace>
  <inkml:trace contextRef="#ctx0" brushRef="#br0" timeOffset="1131">680 359 44,'0'0'22,"12"12"0,-9-1 0,0 7-8,-4 2-10,3 5 0,-3 2-1,3 3 1,-3 0 0,3-2 0,-1-6-1,4-3-1,3-9-1,1-9-1,4-8-1,4-7 0,1-6 0,1-3 0,2-3 1,-1 0 0,-2 1 1,-1 7 2,-5 3-1,0 6 1,-12 9 0,16-5-1,-16 5 0,11 10-1,-4 0-1,-1 2 1,0 4-1,1 3 0,0 2 0,-2 3 0,3 0 0,-1 1 1,0-5-1,0-2 2,0-6-1,0-1 0,4-9 0,1-8-1,1-8 1,4-5-1,1-1 0,1-3 0,3 0 1,0-1-1,-3 4 1,-1 5-1,-5 4 1,0 5 1,-3 5-1,-10 1 0,17 11-1,-11 2 1,0 3-1,0 2 1,2 4-1,-3 1 1,2 0-1,-3 0 0,1-1 0,-3-5-1,4-1-2,-6-16-2,12 19-7,-12-19-15,15-4-1,-5-10-1,4-3 0</inkml:trace>
  <inkml:trace contextRef="#ctx0" brushRef="#br0" timeOffset="1792">1619 386 45,'0'0'19,"15"10"3,-15-10 0,3 10-15,1 1-1,-4-1 1,3 10 0,-3 0 1,5 8 1,-6-1-2,6 6-2,-4-5-2,2 1 1,-1-2-3,1-6 0,1-3-3,-4-18-4,5 17-4,-5-17-16,0 0-1,6-23-2,-1 4 2</inkml:trace>
  <inkml:trace contextRef="#ctx0" brushRef="#br0" timeOffset="2193">1982-6 46,'13'-2'21,"-13"2"1,0 0-1,0 0-10,0 0-8,9 10 0,-9-10 0,0 15 2,-1-4 0,4 5 0,-4 1 1,4 8-1,-3 1-1,4 8 0,-3 5-2,2 7 0,-4 3 2,1 5-3,-1 2 1,2-1-1,-3-3 0,1-4 0,1-8-1,-1-6 0,3-8-2,-1-9-2,6 0-4,-7-17-10,0 0-9,9-6-1,-2-6-1,-2-10 2</inkml:trace>
  <inkml:trace contextRef="#ctx0" brushRef="#br0" timeOffset="2553">2222 372 12,'15'6'13,"-15"-6"1,16-3 4,-6 1-4,0-2-7,4 4 3,-1-4 0,6 9 0,-6-4 1,7 6-2,-7-2-3,5 6-2,-4-1-2,3 5 0,-3-2-1,0 4 1,-3 0 0,1 0 0,-3 0-1,-2 0 0,-1 0 1,-4-2-1,-3-1 1,-1 0 0,-4-4 0,-2 2 0,-7-4 0,1 1 0,-5-4-1,0-1 2,-1-3-3,-2-1 1,1-3-1,2-1 0,2-3 0,3-1 0,2 1-1,3-3 1,3 1-2,3-1 0,5 0 1,1-2-2,9 3 0,1-7-3,7 5-3,1-8-2,9 5-3,-3-4-2,9 3 1,-4-4-1,3 5 3,-4-3 3,-1 4 4,-2 2 4,-4 1 5,-3 3 3,-7 2 1,0 2 2,-14 3 0,12 0 1,-12 0-1,0 0-1,0 0-1,0 0 0,0 0-2,2 11-1,-2-11 0,3 11 0,-3-11-2,9 19 1,-5-6-1,4 4 0,-1 6 0,5 1 0,-4 2-1,2 2 1,-2-1 0,-1 0 0,-3-4 0,2 0 0,-4-7-1,-1-2 1,0-5-1,-1-9 0,0 10 1,0-10-1,0 0 1,0 0 2,0 0-2,-12-12 0,5 1 0,3-2 0,-3-4-1,4-3-1,0 1 0,3-4 0,3 2 0,4 0 0,6 2-1,2 1 1,7 2-1,2 2 0,6 2 0,3-1-3,6 5-5,-2-4-14,5 5-5,-2-5 1,5 4-1</inkml:trace>
</inkml:ink>
</file>

<file path=ppt/ink/ink20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9T17:31:56.70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0 343 26,'0'0'21,"15"-7"0,-15 7 1,0 0-7,12 3-3,-12-3-3,3 11-2,-3-11-1,2 25-2,-2-8 1,1 9-1,-2 2 0,3 5-1,-1 0 0,0 4-1,0-6-1,1-4-3,3-2-6,-4-16-17,-1-9-2,12-12 0,-7-11 0</inkml:trace>
  <inkml:trace contextRef="#ctx0" brushRef="#br0" timeOffset="281">83 104 60,'0'0'25,"-8"12"-2,8-12 1,8 11-14,-8-11-10,8 10 0,-8-10-3,11 13-5,-1-5-13,-1-1-3,1 2 0,2-3 1</inkml:trace>
  <inkml:trace contextRef="#ctx0" brushRef="#br0" timeOffset="591">317 339 34,'0'0'15,"0"0"-1,0 0 0,10 4-10,-10-4-2,2 17 3,0-2 0,-1 1 4,3 7 0,-3-4 0,4 8-2,-3-8-1,4 3 0,-2-7-1,5-5-1,0-7-2,3-6-1,4-6 0,2-6 0,0-3-1,3-2 0,-3-1 0,2 2 2,-3 2-1,-3 5 2,-4 1 0,1 5-1,-11 6 0,15-2-1,-15 2-1,16 5 0,-16-5-1,16 11-1,-6-4 2,-1 0-2,1 3 2,-2 0-1,0 2 2,-2 1-1,-2 3 1,0 3 0,-2 4 0,-1 2 0,-2-1 0,0 1 0,-1-2-1,0-2-2,2 0-4,-5-12-14,6 0-7,-1-9 1,0 0-2,3-17 1</inkml:trace>
  <inkml:trace contextRef="#ctx0" brushRef="#br0" timeOffset="1202">957 589 42,'-11'1'21,"0"-5"2,11 4-1,-13-16-4,8 0-13,5-2-4,1-1 1,5-1-1,1 0 0,6 1 0,1 0-1,3 1 1,1 2-1,2 5 2,-1 2-1,0 3 1,1 5 0,1 4 0,-5 5 0,2 4-1,-4 4 1,0 4-1,-4 1 1,-1 3-1,-7 1 1,0 2 0,-6-2 0,-2 0 1,-4-3 0,-2-2 1,-3-5-2,-1-1 0,-2-7 0,-1-3-1,-1-6 0,4-4-1,-3-6-1,3-4-1,1-2-2,0-9-6,8 5-11,-4-10-6,9 4-2,-2-8 1,6 2 1</inkml:trace>
  <inkml:trace contextRef="#ctx0" brushRef="#br0" timeOffset="1662">1187 111 56,'0'0'20,"9"15"1,-9-15-1,2 14-15,1-2-1,-3-1 1,2 6 1,-2 0 1,3 8 1,-4 3-2,3 8-2,-2 0-1,2 6 0,-1-1 0,0 3-2,-1-2 1,3-3-2,-2-6 0,1-6 0,1-4-3,-2-8-2,4-2-2,-5-13-7,0 0-12,13-15 0,-4 2-2,-3-9 2</inkml:trace>
  <inkml:trace contextRef="#ctx0" brushRef="#br0" timeOffset="1942">1375 380 35,'0'0'17,"14"-2"1,-14 2 0,10 4-9,-10-4-2,7 14 0,-2-1 1,-5 0 1,6 8 0,-6 0-1,6 8-2,-4-5 0,5 6-2,-1-4-1,0 0-1,1-4-2,-1-7-3,5 0-3,-11-15-12,17-1-9,-7-13 1,2-1-2,-2-13 2</inkml:trace>
  <inkml:trace contextRef="#ctx0" brushRef="#br0" timeOffset="2223">1534 167 54,'0'0'23,"0"0"2,0 0 0,0 0-9,0 0-11,0 0-2,0 0 0,3 11-1,-3-11-4,0 0-8,6 9-14,-6-9-2,0 0 0,13 4 1</inkml:trace>
  <inkml:trace contextRef="#ctx0" brushRef="#br0" timeOffset="2513">1653 342 54,'0'0'21,"12"14"1,-8-3-1,-2 0-13,5 8-5,-1 2 0,2 7 0,-2-1 2,5 3 0,-5-3 0,3 1 0,-2-5-1,2-1-1,-2-8-1,2-2 0,1-7-1,0-2 0,0-7 2,3-4-2,-2-7 0,2-4 0,1-5 1,-2-1-2,0-4 1,0 0 0,2 1-1,-2 2 0,-1 4-1,2 4 0,-1 3-2,-4-1-8,5 7-14,-5-2-3,2 2 0,-2-1 1</inkml:trace>
  <inkml:trace contextRef="#ctx0" brushRef="#br0" timeOffset="2904">2187 347 45,'10'15'19,"-3"-2"4,-3-3-3,2 5-12,-5-3 0,5 7 0,-8-1 1,5 9 0,-5 0-2,4 3-2,-3-2-2,2 0 0,1-2-2,-1-4-1,2-2-3,-3-20-4,7 14-12,-7-14-7,8-12-1,-5-8-1,2-3 1</inkml:trace>
  <inkml:trace contextRef="#ctx0" brushRef="#br0" timeOffset="3174">2261 178 67,'0'0'24,"9"11"1,-9-11-2,10 9-16,-10-9-6,14 11-1,-5-3-6,-9-8-9,17 11-8,-7-7-2,4 0 1,-1-2 0</inkml:trace>
  <inkml:trace contextRef="#ctx0" brushRef="#br0" timeOffset="3434">2486 547 46,'-11'-3'24,"-1"-5"2,12 8-1,-15-24-6,15 12-12,-1-6-3,6 0-2,2-1-2,5 0 0,4 0-1,4 1 0,3 4-1,1 0 2,1 5-1,0 4 1,-2 4 0,-2 5 1,0 6 0,-3 5-1,-5 3 1,-2 7-1,-4 0 2,-3 3-2,-4 1 3,-3 0-2,-7-2 1,1-1 1,-5-6-1,1-1 1,-4-7 0,0-2-1,-2-7 0,1-3-1,-1-3 0,2-4-1,0-2-1,0-6-3,3 2-6,-2-10-13,6 1-4,-1-7-1,8 0 1</inkml:trace>
  <inkml:trace contextRef="#ctx0" brushRef="#br0" timeOffset="3885">2683 84 9,'16'0'8,"-16"0"7,11-4 3,-11 4-9,0 0-2,11 6 3,-11-6 6,1 21 2,-3-6-3,4 10-4,-5-3-3,4 11-3,-3 2 0,1 8-1,-4 1-1,2 6 0,-2-2 0,2 2 1,-1-3-2,2-3-1,-1-7 0,2-7 1,1-8-2,0-6 0,2-5-1,-2-11 0,0 0-1,0 0-3,0 0-1,0 0-7,2-10-14,-3-3 1,3-1-2,-2-6 1</inkml:trace>
  <inkml:trace contextRef="#ctx0" brushRef="#br0" timeOffset="4265">2861 365 14,'16'9'9,"-16"-9"6,11 5 3,-11-5-9,7 11-1,0-1 2,-6-1 5,4 9 1,-5-2 0,6 7-6,-3-2-2,4 8-3,1-5-1,3 3 0,0-2-1,5-1-1,0-5 0,3-4 0,1-6-1,2-7-1,2-5-1,-1-6 1,0-6-2,-2-2 2,0-2-1,-2-3 1,-4 0 0,-3 1 0,-3 2 0,-3 1 0,-2 1 0,-2 1 1,-1 0-1,-1 1 0,-1 2-1,-1 0 1,0 3-1,-2 1 1,4 9-2,-5-14-1,5 14 0,0 0-1,0 0-2,-6-13-3,6 13-8,0 0-8,0 0 0,3-12 0,-3 12 2</inkml:trace>
  <inkml:trace contextRef="#ctx0" brushRef="#br0" timeOffset="4866">3428 302 3,'0'0'8,"9"0"3,-9 0-2,16-7-3,-5 3 1,1 2 3,3 2 2,1 0 0,1 1 0,1 3-4,-2 1-4,4 4-1,-4 2-2,1 5 0,-3 2-1,-1 4 0,-2 3 0,-2 2 0,-1 0 0,-4 2 1,-3-2 1,-1-1 0,-5-3 1,-2-1 1,-6-5 1,2-1 1,-8-6 1,2-1-1,-4-6 0,0-1-1,-2-8 0,4 2-1,-1-7-1,4 2-1,-1-2 1,5 2-2,2-2-1,5 1 1,5 10-1,0-15 0,0 15 0,16-14 0,-1 8 0,5 0 0,1 1-1,3 1 0,1 1 0,0 0-3,2 3 0,-8-4-2,4 5-8,-7-7-12,0-1-1,-4-6 0,-1-2 1</inkml:trace>
  <inkml:trace contextRef="#ctx0" brushRef="#br0" timeOffset="5417">3830 33 2,'2'-10'17,"1"0"4,-3 10 2,6-16-7,-6 16 0,0 0-1,10 2 0,-10-2-3,0 19-4,-1-6-3,2 8-2,-2 1 0,1 7-1,0 1 1,2 7-1,-1 3 0,1 3 0,0-1-1,1 2 2,-1-1-2,2-1-1,-1-5 1,0-3-1,-1-7 0,2-6-1,-1-4-1,-3-6-3,4-2-2,-4-9-7,0 0-13,-3-13 1,3 13-2,2-23 2</inkml:trace>
  <inkml:trace contextRef="#ctx0" brushRef="#br0" timeOffset="5807">4347 289 38,'14'-2'21,"-4"-1"1,-10 3 3,8-11-8,-8 11-9,0 0-2,0 0 0,-10-6 1,10 6-1,-17 8-2,8-1-2,-5 0 0,2 2-1,-2 3 0,0 0 0,0 2-1,0-1 1,1 1 1,1-1-2,1-1 1,2-1-2,9-11 2,-14 16-2,14-16 1,-3 14 0,3-14-2,8 15 2,-8-15-1,20 16 0,-8-5 0,3-2 0,0 4-1,0-3 1,-1 3-1,0-3 1,-1 3-1,-2-1 1,-3 0 1,-1 0-1,-2-2 2,-2 2 0,-2-2 0,-2 4 1,-5-4 1,2 3 0,-5-1 0,-1 2 2,-5-2-2,1 0 0,-3-3 0,-1 1-1,0-4 0,-1-1 0,0-2-2,1-2 0,1-2-1,1-5-2,3 1-2,-4-13-9,7 5-15,-2-10 0,6 1-1,-1-10 1</inkml:trace>
</inkml:ink>
</file>

<file path=ppt/ink/ink20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9T17:32:03.83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223-8 64,'0'0'28,"-7"10"0,7-10 0,0 0-16,0 0-4,0 0 0,0 0-2,0 0-2,0 0-1,0 0-1,0 0-1,0 0 0,0 0 0,0 0-1,0 0-1,0 0 0,0 0-2,0 0-3,0 0-6,0 0-14,0 0-4,0 0 1,16-7-1</inkml:trace>
  <inkml:trace contextRef="#ctx0" brushRef="#br0" timeOffset="361">530 43 68,'0'0'28,"0"0"0,9 2-4,-9-2-11,0 0-6,0 0-1,0 0-3,0 0 0,0 0-1,0 0-1,0 0 0,3 9-1,-3-9 0,0 0-3,0 0-4,0 0-20,0 0-1,0 0 0,-6-12-2</inkml:trace>
  <inkml:trace contextRef="#ctx0" brushRef="#br0" timeOffset="892">296 192 32,'0'0'18,"0"0"2,14 11 0,-14-11-10,6 11-3,-6-11 0,3 17 0,-1-4 0,-3-3 0,2 6-2,-2-2 1,3 3-2,-4 1 1,3 6-2,-2 0 0,0 5-1,0 0-1,2 0 0,-2 0 0,2-1-1,-1-6 1,0-3-1,1-6 0,-2-3-1,1-10-2,0 0-2,4 9-7,-4-9-12,0 0-3,-3-9 0,3 9 1</inkml:trace>
  <inkml:trace contextRef="#ctx0" brushRef="#br0" timeOffset="1332">0 947 46,'0'0'23,"0"0"2,0 0-1,0 0-14,0 0-3,8-10-1,1 1 0,-3-6-2,5-1-2,4-2-1,2-3-1,3 0 0,3-3-1,2 1 1,3 7 1,0 2-1,0 4 0,0 2 1,-1 5 0,0 5 0,-3 3 0,-2 4-1,-3 4 1,-1 4 0,-2 3 0,-2 2 0,1 1 0,-5-1 0,0 2 0,0-2 0,-1-2 0,-2-3 2,1-2-2,-4-5 0,1-1 1,-5-9-1,5 13 1,-5-13 0,0 0-1,0 0 0,0 0 0,2 10 0,-2-10 0,0 0-1,0 0 0,1 13 0,-1-13 0,0 0-2,0 10 1,0-10-4,0 0-13,0 0-9,0 0-3,-3-17 2,1-13-2</inkml:trace>
</inkml:ink>
</file>

<file path=ppt/ink/ink20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9T22:01:03.185"/>
    </inkml:context>
    <inkml:brush xml:id="br0">
      <inkml:brushProperty name="width" value="0.05292" units="cm"/>
      <inkml:brushProperty name="height" value="0.05292" units="cm"/>
      <inkml:brushProperty name="fitToCurve" value="1"/>
    </inkml:brush>
  </inkml:definitions>
  <inkml:trace contextRef="#ctx0" brushRef="#br0">33-8 8,'-9'-1'12,"9"1"-1,0 0 0,0 0-1,0 0-2,0 0-1,0 0-1,0 0-2,0 0-1,0 0-2,0 0 1,0 0 1,0 0-2,0 0 1,0 0 0,0 0-1,0 0 1,0 0-1,0 0 1,1 11-1,-1-11-1,0 0 1,-3 9-1,3-9 1,-2 11-1,2-11 1,1 16-1,-1-6 1,-3 4 0,5 1 0,-2 2 0,2 0 0,-3 5 0,-2-3 1,4 4-1,-1-4 0,-1 3 1,-4-1-1,2 2 0,0-2 1,2 0-2,0-3 1,0 0 0,-3 0 0,5-1-1,1-6 1,0-1-1,-2-10 0,3 15 1,-3-15-1,0 0 1,0 0 1,7 10 1,-7-10 0,0 0 2,0 0-1,0 0 1,5-12-1,-5 12 0,5-15-1,1 5-1,0-3 0,0-4-2,1-2 0,2-2 0,3-1 0,-1-1 0,1-1 0,0-1 0,2 0 0,2 1-1,-2 3 2,-1-1-1,0 5 0,0 1-1,-3 2 1,-3 4 0,-7 10 0,13-13-1,-13 13 0,10-4-1,-10 4 1,0 0 0,10 11 0,-10-11 0,7 17 0,-4-5 0,0 1 1,-2 3 0,2 1 0,0 2 1,1 0-1,-1 2 0,-1 2 0,-1 1 0,1-2 1,1 0-1,-2-1 0,1-1 0,0-3 0,-1-2 0,1-6 1,-2-9-1,4 14 0,-4-14 1,0 0 0,0 0 0,0 0 1,12-4-1,-7-7 1,1-3 0,4-5-2,-2-1 1,5-4-1,-1-2 1,1 0-2,0 2 1,-3 0 0,-1 4 0,-2 1 0,6 3-1,-1 2 1,-9 3 0,7 3-1,-10 8 0,10-9 0,1 8 0,1 2 0,-12-1 0,7 10 1,6-3-1,-8 3 0,9 2 1,-5 1-1,-3 1 2,-1 2-1,1 0 0,-1 1 0,-2 4 1,2-1-1,-3 3 0,-2-1 1,1 2-1,0-2 0,0 0 0,-2-1 1,0-3-1,0-4 0,1-3 1,0-11-1,0 16 1,0-16 0,0 0-1,0 0 0,0 0-3,0 0-14,0 0-17,3-13-2,-2 2 1</inkml:trace>
</inkml:ink>
</file>

<file path=ppt/ink/ink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0T17:51:23.836"/>
    </inkml:context>
    <inkml:brush xml:id="br0">
      <inkml:brushProperty name="width" value="0.05292" units="cm"/>
      <inkml:brushProperty name="height" value="0.05292" units="cm"/>
      <inkml:brushProperty name="fitToCurve" value="1"/>
    </inkml:brush>
  </inkml:definitions>
  <inkml:trace contextRef="#ctx0" brushRef="#br0">33 211 9,'0'0'11,"0"0"-2,0 0-3,-1-10-1,1 10-1,0 0-2,0 0-1,-5 14-1,2-4 0,3-10-1,-5 20 1,3-4 0,-2 6 1,0 0 1,1-2 0,0 3 1,1-1 0,2 6 0,-1-8 0,3-4 1,1 0-1,4-4 0,0-1 1,5-3-1,0-5 2,4-2-2,-2-3 1,4-2-1,-1-5 0,-1-1-1,0-2 0,-5-2 0,1-1-1,1 0 0,-3-1-1,-2 0 1,-3 1-1,3-7 1,-7 7-1,-1-3 0,-1 6 0,-6-2 0,7 14-1,-9-19 1,9 19 0,-9-5-1,9 5 0,0 0 0,0 0-1,0 0 1,0 0 0,0 0-1,0 0 1,0 0 0,10 2 0,-10-2 0,9 4 0,-9-4 0,12 16 0,-5-5 1,-3-2-1,-1 7 1,2-3 0,0 7 0,1-3 0,0-2 0,1 1 0,3-2 1,-1 0-1,0-4 2,0-3 0,2-2 0,-2-5 1,0-2 0,-9 2 0,16-15 0,-11 2-1,2 0 0,0-3-1,-2 2 0,0-2 0,0 3-1,0 1 0,-2 2 0,-3 10-1,7-12 1,-7 12-2,0 0 1,0 0-1,0 0 1,0 0 0,0 0 0,11 15 0,-11-15 0,7 17 2,-7-17-1,11 14 1,-2-8 1,2-4-1,4-1 0,2-4 0,2-1 0,-1 0 0,0 0-1,-2 0 0,-4 2-1,-3 4 0,-9-2 1,10 12-1,-9 0 1,1 1 0,0 3 1,2 1-1,2 0 1,0-1 0,3-4 1,2-2-3,-1-6-7,0-4-22,5 1 2,-5-11-2</inkml:trace>
  <inkml:trace contextRef="#ctx0" brushRef="#br0" timeOffset="1322">952 214 25,'0'0'17,"0"0"-2,-14-3-1,14 3-3,-24 2-2,11 5-2,-2-4-3,-3 7-1,1 0-1,0 2 0,-1-1-1,1 3 0,10-5 0,-2-3 0,2 4-1,7-10 1,0 0-1,8 9 1,4-7-1,4 0 0,0 2 0,3 1 0,2 1 0,-2 2 0,-1 1-1,-5 4 1,-3 0-1,-4 3 1,-3-2-1,-3 1 2,-2-2-1,-5 1 2,-2-3 0,-4-4 1,-3 2 0,-1-6 0,-1 1 1,0-4-1,0-2-1,2-2-3,0-6-6,6-3-22,7 1-3,0-4 0,7 1-1</inkml:trace>
  <inkml:trace contextRef="#ctx0" brushRef="#br0" timeOffset="1862">1024 211 8,'0'0'9,"0"0"-3,0 0 1,12 9 0,2-6 0,-1 7 0,6-7 0,-1 10-1,1-2-2,1 6-1,-1-2-2,-1 0 0,-2 3 0,-2-1 0,-4 7 0,1-4 0,-3-2-1,-4 1 1,-3-3 1,-5-1 0,-4-2 2,-4-2-1,0-1 0,-6-4 1,-2-2 0,-3-3 0,2-2 0,-2-3 0,5-1-1,-2-4 0,6-1 0,3-3 0,7 1-1,7-2-1,5 2 0,5-2-1,6 3-1,6 0 0,5 3 1,5 3-2,1 0 0,1 4-2,-4-2-8,-1 0-19,1 3 1,-9-7 0</inkml:trace>
  <inkml:trace contextRef="#ctx0" brushRef="#br0" timeOffset="2433">1393 19 7,'0'0'9,"16"20"0,-10-7 0,0 5-1,0 4 0,-1-2-2,-2 6 0,-3 8-1,0 7 0,-1-1-2,1 2 0,-1-2-1,1-2-1,0-2 1,1-5 0,0-11 0,2-7 1,-3-13 0,0 0 0,0 0-1,0 0 1,-13-20-1,6 4-1,-3-3-1,-3-1-1,0-1 0,-1 4 0,3 2 0,1 3 0,1 2 0,9 10 0,-7-9 0,7 9 0,0 0 0,20-4 0,-5 2 1,5 0-1,6-2 1,5-6 0,1 5 0,2-3 0,-2 1 0,-1-2 0,-4-3 0,-6 5 1,-7 4-2,-3 3 1,-11 0 0,0 0 0,8 15 0,-11-3 0,0 6 0,1-1 1,1 0 0,1 7 1,1-2-1,1-1 1,1 0 0,2-1-1,-1-2 1,3-3 0,1-3-3,-8-12-6,12-3-22,1-4 2,-8-14-1</inkml:trace>
  <inkml:trace contextRef="#ctx0" brushRef="#br0" timeOffset="3054">1669 0 1,'15'7'21,"-15"-7"0,0 0-16,15 10-5,-6-5-8,4 8-12,-13-13 0</inkml:trace>
  <inkml:trace contextRef="#ctx0" brushRef="#br0" timeOffset="3284">1976 202 24,'-15'0'22,"-2"4"-4,-5 3-3,4-2-1,-1 3-4,5-4-4,2 6-3,12-10-2,-9 18 0,9-18-1,18 15 1,-1-5-1,2-4 1,2 7 0,1-5-1,1 2 0,-4 4 0,-1 0-1,-5 2 1,-2 0-1,-3 2 1,-4-1 0,-2-1 0,-3 0 1,-4-5 1,-2-1 1,-5-2-1,-1-3 1,-4-4 0,1-1 0,-2-4-2,0-4-3,4 0-7,-2-5-12,4-4-11,8 1 0,2-7 0</inkml:trace>
  <inkml:trace contextRef="#ctx0" brushRef="#br0" timeOffset="3745">2245 33 20,'0'13'11,"0"6"1,0 3-1,0 7 0,0 6-3,2 6-1,-1 4-1,1 4-2,1 1 0,1 2-2,1-2 1,2 0-1,1-6-1,0-6 1,-1-6-1,1-5 0,-2-6 1,-2-6 0,-4-15 0,0 9 0,0-9 0,-16-17-1,4-1-1,-3-3 0,-4-2-1,-4-4-1,-1 3 1,1 0-1,1 3 1,1 6 0,4 2 1,4 4 0,3 3 1,10 6-1,-2-11 1,2 11-1,19-13 1,0 6-1,7-3 1,4-2-1,5 0 0,4-2 0,6 1 1,-4-1-1,1 2 0,-5 2 0,-2 1-1,-5 4 1,-4 2 0,-6 2 0,-4 2 0,-2 1-1,-5 1 1,-9-3 1,9 6-1,-9-6 1,3 12 0,-3-12 1,0 15-1,-1-4 0,1-1 0,3 0 0,0 2-1,-3-12-2,13 16-13,-3-9-16,-10-7 1,16-5 0</inkml:trace>
  <inkml:trace contextRef="#ctx0" brushRef="#br0" timeOffset="4386">2646 134 15,'0'0'10,"10"-2"-1,-10 2-1,0 0-7,16 10-18,-16-10-2</inkml:trace>
  <inkml:trace contextRef="#ctx0" brushRef="#br0" timeOffset="4606">2915 339 16,'0'0'17,"20"-8"-2,-8 4-4,1-3-4,2 1-2,0 0-2,-2-5 1,-1 3 0,-1-1 0,-11 9 0,13-14 0,-13 14-1,6-12 0,-10 1-1,4 11 1,-13-10-1,3 10 0,-3-2-1,-2 2 0,-2 2-1,1-2 0,-1 11 0,1-3 0,0 5 1,3-2-1,-1-2 2,0 5-1,5-4 0,3 8 1,2-6-1,3 1 0,2 2 0,3 0 0,1 0 0,8 0 1,-4 0 0,3-2-1,4 0 1,3-3 0,1-3-1,5-1-2,5-2-5,5-4-24,-2-10-3,6-1 2</inkml:trace>
  <inkml:trace contextRef="#ctx0" brushRef="#br0" timeOffset="5197">3232 436 7,'0'0'12,"17"17"-2,-2-12-1,4-2 0,3-3-2,2-5 0,2-2-2,0-5 0,0 0-1,-6-5 1,-2 3 1,-6-3 0,-1 4 1,-8-1-1,-3 14 0,-7-17-1,7 17 0,-24-6-2,11 6-1,-3 3-2,-1 2-1,-1 3 1,0 1-1,2 4 0,2-3 0,4 3-1,0-4-1,6 0-1,4-9 1,0 0-1,0 0 0,13 1 0,-4-10 0,4-4 2,1-5 0,0-3 0,2-4 1,-3-2 0,0-2 2,-3 1 0,-1 2 1,-2 1 0,-1 3 0,-4 2 1,2 6 1,-4 2-1,0 12 0,3-11 0,-3 11-2,0 0 0,0 0 0,0 0-1,4 11 0,3 1 1,-6 3 0,7 6 0,0 4 1,3 3 1,-1 4 1,3 1-1,-1 2 0,-3-1 0,6 2 0,-2-5-1,2 0-1,2-1-4,2-2-19,1-12-11,7-3 0,-1-15 0</inkml:trace>
</inkml:ink>
</file>

<file path=ppt/ink/ink2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9T22:01:05.048"/>
    </inkml:context>
    <inkml:brush xml:id="br0">
      <inkml:brushProperty name="width" value="0.05292" units="cm"/>
      <inkml:brushProperty name="height" value="0.05292" units="cm"/>
      <inkml:brushProperty name="fitToCurve" value="1"/>
    </inkml:brush>
  </inkml:definitions>
  <inkml:trace contextRef="#ctx0" brushRef="#br0">4 284 8,'0'0'14,"0"0"-1,0 0-2,0 0-3,0 0-1,0 0-1,0 0-1,-6 10-1,6-10-1,0 0 0,4 13 1,-4-13-2,3 18 1,-2-6-1,3 3 1,0 2-1,0 3 0,1 2 0,0 1 0,2 1 1,-2 1-1,0 0 0,-2-3 1,2-2 0,-2-3 0,1-3-1,-4-14 1,3 16 0,-3-16 1,9-7-1,2-7-1,4-4 1,3-5-1,3-3 0,3-3-1,-1-2 0,5 2-1,-8 4 0,-2 4 0,0 3 0,-6 5 0,-1 1 0,-11 12 0,15-11 0,-15 11-1,0 0 0,9-1 1,-9 1 0,4 9-1,-1 0 1,2 2 1,0 3-1,0 3 1,-2 2 0,0 3-1,2 2 1,-5 4 0,1 1 0,-3 0 0,1-1-1,-2-3 1,2-3-1,-1-2-2,-2-7-4,4-13-15,6 11-12,-6-11-2,4-18 1</inkml:trace>
  <inkml:trace contextRef="#ctx0" brushRef="#br0" timeOffset="781">599 489 4,'0'0'22,"10"-4"-11,-1 4-4,2-1-2,1-1-1,2-1-2,0 0 1,1-3 1,-2 0 0,-1-3 1,2 1 0,-3-3 0,0 0 0,-2-1-1,-4-1-1,-1 0-1,-2 0-1,-1-1 0,-3 2-1,-5-1 0,1 2 1,-7 1 0,4 0-1,-5 4 1,0 2-1,-3 2 1,-1 4-1,0 2 0,0 3 0,0 4-1,1 1 1,2 3-1,1 1 1,2 2-1,-1 1 2,6 0-1,-3 2 1,9 0 0,2-1 0,1 3 0,6-2 0,1 0 1,6 0 0,-1-3 0,6 1 0,-4-6 0,3 3 0,-2-7 1,2-2-1,2-3 0,-3-2-1,3-4-2,-2-5-4,2 0-11,4-2-14,-6-11-1,5 5 0</inkml:trace>
  <inkml:trace contextRef="#ctx0" brushRef="#br0" timeOffset="1372">939 443 11,'0'0'14,"0"0"-3,0 0-3,0 0 1,0 0-1,4 13 1,-4-13 0,2 16 1,2-5-2,1 5 0,0-1-1,5 5-2,-1-4-1,1 2-3,0-4-2,0-3-3,2-3-9,2-4-18,-14-4 1,20-16-1</inkml:trace>
  <inkml:trace contextRef="#ctx0" brushRef="#br0" timeOffset="1652">1064 113 35,'0'0'33,"7"11"0,-7-11-2,0 0-28,0 0-11,-7 10-10,10 0-13,-3-10-2,3 16 0</inkml:trace>
  <inkml:trace contextRef="#ctx0" brushRef="#br0" timeOffset="1873">1248 497 16,'10'2'27,"7"2"0,-6-5-14,1-2-5,1-1-3,-4-4-1,0 2 0,0-5 0,-3 0 0,-1-2-1,-1-2 1,-4 0-1,0 0 1,-4 0-2,-1-2-1,-4 3-1,-1 2 1,-2 0-1,-1 4-1,-1 3 1,0 1-1,0 5 1,-5 1-1,7 3 0,-4 2 1,7 2-1,2 2 0,3 1 1,1 3-1,3 0 1,9 4 0,-4 0-1,9 4 1,-5 4 1,3 3-2,3 2 2,-1 2-1,3 2 0,-1 2 0,2 3 0,0-1 0,-2-2 0,1-2 0,-3 0 0,-1-4 0,-4-2 0,-3-3 1,-3-6-1,-3-1 1,-3-3-1,-3-4 1,-4-4 0,-2-1 0,-3-4 0,0 0 0,-2-4 0,0 0 0,-2-3-1,3-3 1,2-1-2,2-3 0,4-2-2,1-7-3,5 1-2,1-6-4,7 0 0,-3-7-3,6-1 1,0-5-2,3-4-1,3-1-1</inkml:trace>
  <inkml:trace contextRef="#ctx0" brushRef="#br0" timeOffset="2513">1546 133 3,'4'-30'23,"3"6"-3,-3 5-3,-3 2-3,1 6-1,-5 0-2,3 11-1,0 0-3,0 0 0,-6-10-2,6 10-1,0 0-1,0 0-1,0 0 0,0 0-1,0 0 0,0 0-1,0 0 1,0 0-1,0 0-1,0 0 1,0 0-1,0 0 1,0 0-1,0 0 0,0 0 1,-5 9 0,5-9-1,2 9 1,-2-9 0,2 20 0,-3-2 0,1 4 1,-1 8 0,1 6-1,-1 6 1,1 5 0,-3 2-1,2 2 2,0 0-2,0-4 1,1-6 0,1-6-1,1-9 1,2-6 0,5-10 0,3-9 1,2-10-2,5-6 1,-2-5 0,4-4 0,-1-2 0,-1-1 0,-1 2 0,-4 5-1,-2 4 1,-3 4 0,-3 3 0,-6 9-1,10-7 0,-10 7 0,0 0-1,7 15 1,-4-5 0,-1 5 0,2 3 0,1 3 1,-1 3 0,0 1-1,-1-1 1,0 0-1,2 0-3,-4-9-9,-1 0-23,6-3-1,-6-12 0,0 0 1</inkml:trace>
  <inkml:trace contextRef="#ctx0" brushRef="#br0" timeOffset="3345">2056 0 11,'0'0'26,"0"0"-2,0 0-13,0 0-4,0 0-1,0 0-2,0 0-1,0 0 0,0 0 0,-6 17 0,6-8 0,2 6 0,1 2-1,1 5 1,1 4-1,0 4 1,2 4-1,-2 2 0,-2 1-1,0 1 1,-2-4 0,1-2-1,-2-6 0,0-5 0,1-6 0,-1-15 0,14 9 0,-2-14-1,5-5 0,1-4 0,4 0 0,2-2-1,0 2 1,-1 1-1,-2 6 0,-2 5 1,-4 5-1,-2 6 1,-3 5-1,-2 3 1,-4 5 0,-2 2 1,-2 3 1,-2 2 0,-3-4 1,-1 3 0,-6-5 1,0 1 0,-6-5 0,-1-2 0,-7-7-1,1-1 0,-4-7-1,2-2 0,0-4-1,2-6-2,4-1-1,1-8-3,11 4-7,-3-7-13,10-2-10,8 2-2,2-5 2</inkml:trace>
  <inkml:trace contextRef="#ctx0" brushRef="#br0" timeOffset="4066">2590 557 22,'-23'-17'24,"12"6"-9,0 1-4,2-4-2,2 1-1,1-3-2,4 2-1,3-1-2,3-3 0,2 2-1,4-2-2,3 2 1,2 1-2,3 4 1,-2 3-1,1 7 1,-1 4 0,-2 6 0,-3 5 0,-1 5 1,-5 5 2,-5-3 0,0 4 2,-6 0 0,1 2 1,-8-7 0,4-1 0,-6-6 0,4-2-2,-3-4 0,2-3-2,1-12-1,-1-2-2,5-1-5,-1-8-10,3-2-19,7 1-2,0-7 2</inkml:trace>
  <inkml:trace contextRef="#ctx0" brushRef="#br0" timeOffset="4496">2901 301 8,'14'23'26,"-14"-23"1,2 10-10,-1 0-10,-1 0-3,0 3 0,-1 2 0,1 3 0,-2 0 1,2 5 0,-4-2 1,4 5-1,-4-3 1,3 2-1,-5-5-1,4-1-2,-2-4 1,1-3-2,3-12 2,-5 11-1,5-11 1,0 0-1,-9-19 0,7 3 1,2-4-2,2-5 1,3-4-2,2-3 0,5 1-1,3-1 1,4 4 0,0 1-1,3 4 0,0 3 0,1 6-1,-3 2-1,6 6-4,-5 0-6,2 2-18,2 10-5,-3-3 2</inkml:trace>
  <inkml:trace contextRef="#ctx0" brushRef="#br0" timeOffset="4937">3575 252 24,'0'0'32,"0"0"1,-12 11-7,-4-10-14,1 6-4,-9-2-3,-1 5-2,-6-3-1,2 4 1,-1-1-1,3 0 0,4-2 0,6-1-2,4 0 0,13-7 0,-10 9 0,10-9-1,0 0 1,17 10-1,-5-5 1,3 2 0,0 1-1,2 2 1,0 2 0,0-1 0,-3 3 0,0 1 0,-2-1-1,-1 2 1,-1 0 0,-3 0 0,-1-2 0,-3 2 1,-2-4 0,-2 2 1,-6-2 1,-3 1 0,-9-5 1,-1 0-1,-6-2 1,-1 2-2,-5-4-1,-3-1-2,3 4-13,-3-3-22,-4-5-1,2 0-1,-6-8 0</inkml:trace>
</inkml:ink>
</file>

<file path=ppt/ink/ink2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9T22:01:14.441"/>
    </inkml:context>
    <inkml:brush xml:id="br0">
      <inkml:brushProperty name="width" value="0.05292" units="cm"/>
      <inkml:brushProperty name="height" value="0.05292" units="cm"/>
      <inkml:brushProperty name="fitToCurve" value="1"/>
    </inkml:brush>
  </inkml:definitions>
  <inkml:trace contextRef="#ctx0" brushRef="#br0">164 2 8,'0'0'8,"-18"-1"0,18 1-1,-18 0-1,18 0-2,-16 2-2,16-2-1,-14 2-1,14-2 0,0 0-1,-9 7 1,9-7-1,-2 9 1,2-9-1,-1 16 1,2-4 0,-1 4 0,0 5 0,1-1 0,-1 6 0,1 2 1,0 4-2,-1 1 2,0-2-1,-1 3 0,1-4 0,-2-2 0,1-5 0,0-2 0,-1-4 0,1-6 1,1-11-1,0 14 1,0-14 0,0 0-1,0 0 1,14-4-1,-14 4 0,15-3-1,-15 3 1,17 2-1,-7 1 0,-10-3 0,14 15 0,-6-6 1,0 3-1,-1 0 1,-2 4-1,0-1 1,-3 5 1,-2 1-1,-3 2 2,-6 4 0,-2 5 0,-4 2 1,-3 1-1,-2 1 1,-1 1-1,2 0-1,0-2 1,3-3-1,2-4-1,3-3 1,4-4 0,4-2 0,4-2 1,3-4 1,6 0 0,3-4 0,5 0 1,0-4 0,5 2 1,3-3-2,2 0 0,-1-4 0,-1 2-1,-3-2 0,-1 1 0,-3-1-1,-5 1 0,-4-1 0,-10 0 1,11 0-1,-11 0 1,0 0-1,0 0 0,0 0-5,0 0-13,0 0-12,0 0 0,-9-18-1</inkml:trace>
  <inkml:trace contextRef="#ctx0" brushRef="#br0" timeOffset="1032">387 318 23,'0'0'17,"-1"-11"-1,1 11-1,0 0-3,-1-11-2,1 11-3,0 0-1,0 0-3,0 0-1,0 0 0,0 0-1,0 0-1,0 0 0,0 0 0,1 10 0,-1-10 0,4 17 0,-1-5 0,1 6 0,1 5 0,0 2 1,1 6 0,-2 2 0,-1 1 0,1-1 0,-2-1 0,-2-5 0,1-3 0,-1-7 0,1-2 1,-1-15 0,1 12 1,-1-12 0,8-12 0,1-4-1,3-4 1,1-6-1,4-4-1,3-4-1,2-3 0,1 2 0,0 1-1,-1 4 1,-1 3 0,0 4 0,-3 4 0,-2 5-1,-2 4 1,-2 3-1,-2 5 1,-10 2 0,16 9-1,-11 2 1,1 4 0,0 3 0,0 5 0,-1 3 1,1 3-1,-1 1 1,-1 1-1,0 0 1,0 0-1,-2-3 1,1-2-1,-1-3 0,0-5 1,0-3-1,-2-4 1,0-11-1,1 13 1,-1-13 0,0 0-2,0 0-5,0 0-17,1-18-9,3 9-3,-3-8 1</inkml:trace>
  <inkml:trace contextRef="#ctx0" brushRef="#br0" timeOffset="1953">946 766 24,'0'0'21,"0"0"-3,8-12-4,-1-1-2,3-1-5,3-5-2,2-2-2,1-3-3,0 0 0,2 1 1,-3 2-1,-1 3 0,-4 3 1,-1 4 0,-9 11-1,11-15 1,-11 15-1,0 0-1,0 0 1,0 0 0,0 0-1,0 0 1,6 10 0,-6-10 1,1 13-1,-1-13 1,2 14-1,-2-14 1,2 18-1,-2-7 1,0 4-1,-1 2 1,0 1 0,-1 4 0,0 2-1,0 0 1,-1 1-1,1 0 1,2-2-1,-1-3 0,1 0 0,1-3 0,0-4 0,0-2 0,-1-11 0,3 14 0,-3-14 0,0 0 1,0 0-1,-1 10 0,1-10 0,0 0-1,-9 1 0,9-1 0,-13 2-1,13-2 0,-15 4 1,5-1-1,0 0 2,1 1-1,-1 1 1,10-5-1,-14 7 1,14-7 1,0 0-1,0 0 1,0 0 0,0 0-1,21-11 1,-4 3 0,5 0 0,2-2 0,0 2-1,1 1 0,-4 1-1,-4 1 1,-3 2-2,-4 4-4,-10-1-9,0 0-14,10 2 0,-10-2 1</inkml:trace>
  <inkml:trace contextRef="#ctx0" brushRef="#br0" timeOffset="2824">1423 639 22,'0'0'32,"0"0"2,10 9-3,-10-9-18,0 0-10,0 0-1,0 0-1,0 0 0,0 0 0,0 0-1,0 0-2,0 0-3,0 0-17,14 3-12,-14-3 2,12-9-1</inkml:trace>
</inkml:ink>
</file>

<file path=ppt/ink/ink2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9T22:01:17.546"/>
    </inkml:context>
    <inkml:brush xml:id="br0">
      <inkml:brushProperty name="width" value="0.05292" units="cm"/>
      <inkml:brushProperty name="height" value="0.05292" units="cm"/>
      <inkml:brushProperty name="fitToCurve" value="1"/>
    </inkml:brush>
  </inkml:definitions>
  <inkml:trace contextRef="#ctx0" brushRef="#br0">-4-2 13,'0'0'28,"13"0"0,-13 0-4,0 0-14,0 0-3,0 0 1,0 0-1,0 0 0,0 0-1,0 0-1,0 0-2,0 0-2,0 0-3,0 0-5,0 0-8,0 0-16,13-5-4,-13 5 2</inkml:trace>
  <inkml:trace contextRef="#ctx0" brushRef="#br0" timeOffset="260">261 20 10,'21'11'25,"-21"-11"1,0 0-12,11-2-8,-11 2-1,0 0-3,0 0-1,0 0-1,0 0-2,0 0-4,0 0-9,0 0-11,10-2 1</inkml:trace>
</inkml:ink>
</file>

<file path=ppt/ink/ink2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9T22:01:18.267"/>
    </inkml:context>
    <inkml:brush xml:id="br0">
      <inkml:brushProperty name="width" value="0.05292" units="cm"/>
      <inkml:brushProperty name="height" value="0.05292" units="cm"/>
      <inkml:brushProperty name="fitToCurve" value="1"/>
    </inkml:brush>
  </inkml:definitions>
  <inkml:trace contextRef="#ctx0" brushRef="#br0">0 0 8,'0'0'10,"0"0"-2,0 0 1,8 3-1,-8-3-1,0 0-1,0 0-5,0 0-13,0 0-8,0 0-3</inkml:trace>
</inkml:ink>
</file>

<file path=ppt/ink/ink2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9T22:01:18.738"/>
    </inkml:context>
    <inkml:brush xml:id="br0">
      <inkml:brushProperty name="width" value="0.05292" units="cm"/>
      <inkml:brushProperty name="height" value="0.05292" units="cm"/>
      <inkml:brushProperty name="fitToCurve" value="1"/>
    </inkml:brush>
  </inkml:definitions>
  <inkml:trace contextRef="#ctx0" brushRef="#br0">0 354 14,'0'0'14,"0"0"-3,0 0-3,0 0-1,0 0-1,0 0-1,0 0 0,4 9 1,-4-9-1,2 12 1,1-2-1,0 5-1,2 3 0,0 6-1,-1 3-1,1 4 0,-1 0-1,1-1 1,-2-2 0,0-1-1,0-5 1,-1-5 0,0-6 0,1-2 0,-3-9 1,0 0 0,9 0 0,-9 0-1,16-14 0,-6 2 0,4-2 0,1-5-2,4-3 1,2-3-2,2-2 1,0-2 0,3-1 0,0 1 0,-2 2 0,0 4 0,-4 3 0,-1 4 0,-2 5 0,-2 6 0,-3 6-1,0 3 1,-4 5-1,-1 5 0,0 3 1,0 4 0,-1 3 0,0 2 1,-2 3-1,1 1 1,-2 1 0,0-2 0,0-2 0,0-2 0,-2-2 0,1-3 0,-3-5-1,2-4 1,-1-11-1,-1 13 1,1-13-1,0 0-1,-3 11-2,3-11-2,-6 10-6,1 2-20,5-12-3,-12 13 0</inkml:trace>
  <inkml:trace contextRef="#ctx0" brushRef="#br0" timeOffset="1041">678 720 7,'7'-10'16,"-7"10"0,0 0-3,0 0-2,0 0-3,0 0-1,0 0-3,0 0 0,0 0-2,0 0-1,0 0-1,0 0 0,0 0 1,0 0-1,-1 12 0,1-12 1,1 18 0,1-6 0,-1 5 1,0 0 0,-1 5-1,0 1 1,-1 0 0,0 0-1,0-4 1,0-1-1,-2-6 1,3 0-1,0-12 1,-1 10 1,1-10 1,0 0-1,0 0 1,11-7-1,-11 7 0,17-20 0,-4 5-1,1-3-1,3-3-1,1 0 0,3-1-1,-1-1 1,-1 1 0,1 3 0,-4 5 0,0 0 0,-3 5 0,-4 2-1,-9 7 1,14-5-1,-14 5 1,0 0-1,10 12 1,-10-12-1,3 19 1,0-8 1,2 2-1,-1 1 1,-1 3 0,1 0 1,-2 2 0,2 1 0,-2-2 0,2 1 0,-2-1 0,0-3-1,-1-3 1,2-2-2,-3-10 1,1 12 0,-1-12 0,0 0-1,0 0-2,0 0-3,0 0-9,0 0-20,0 0-1,0 0 1</inkml:trace>
  <inkml:trace contextRef="#ctx0" brushRef="#br0" timeOffset="3004">995 910 9,'0'0'12,"0"0"-1,0 0-2,0 0 0,0 0-1,-1-12 0,1 12-1,8-13 0,-3 2-1,4 0-2,-1 0 0,4-2-1,-2 1-1,1 1 1,1 0-1,0 2 0,-3 2 0,3 2 0,-12 5 0,16-7-1,-16 7-1,15-2 1,-15 2-1,13 2 1,-13-2 0,13 5 0,-13-5 0,15 9 1,-15-9-1,13 14 1,-7-5 0,0 5 0,1 0 1,-1 3-2,-1-1 1,1 1-1,0 1 1,-3-1-1,2-2 0,-2 0-1,-1-4 1,2 1 0,-2-1-1,1-1 1,-3-10 0,2 17-1,-2-17 1,3 15 0,-3-15-1,-3 12-2,3-12-4,0 9-19,0-9-10,7-13 3,-13-6-2</inkml:trace>
  <inkml:trace contextRef="#ctx0" brushRef="#br0" timeOffset="3915">1272 28 16,'0'0'14,"11"-6"-3,-11 6-2,14-7 1,-14 7-2,13-8-2,-13 8 0,16-5 0,-16 5-2,15-3-1,-15 3 0,15 2 0,-15-2-1,14 4 0,-14-4 1,15 9-1,-15-9 1,13 11-1,-13-11 0,14 18 0,-7-8-1,1 3 1,-1 2-1,1 2 1,-1 2-1,-1 4 1,0 1 0,0 4-1,-2 2 1,-1 4-1,2 4 1,-2 3-2,-1 2 2,0-1-2,1 0 0,0-2 1,0-4 0,1-2-1,0-7 1,0-6-1,1-5 1,-1-4-1,-4-12 1,10 15 0,-10-15 0,10 4 0,-10-4-1,0 0 1,13 0-1,-13 0 1,0 0-2,0 0 1,0 0-1,0 0 1,0 0-1,7 10 1,-7-10-1,1 13 1,-1-13 0,1 17 0,-1-17 0,-2 17 0,2-5 0,-1-2 1,0 2-1,-2 1 0,0-1 0,0 3 0,1 2 0,-1 2 0,2-1 1,0 1-2,1 0 1,2 0 0,1 2 1,2-2-2,0-1 1,0 0 0,1-2 0,0 1 1,1-1-1,-2 2 0,0 0 0,-2-1 0,-1 2 0,-2 0 0,-2 0 0,-1 1 0,-4 1 1,-5 0-1,-1-1 2,-5 1-1,-4-1 1,-2 1 0,-3-2 0,-1 2 1,-1-4-1,2-1 0,1-2 0,2-2-1,2-2-1,3-3-2,3 1-11,1-4-23,-5-8-1,3-1 1,-5-10 0</inkml:trace>
</inkml:ink>
</file>

<file path=ppt/ink/ink2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9T22:01:48.761"/>
    </inkml:context>
    <inkml:brush xml:id="br0">
      <inkml:brushProperty name="width" value="0.05292" units="cm"/>
      <inkml:brushProperty name="height" value="0.05292" units="cm"/>
      <inkml:brushProperty name="fitToCurve" value="1"/>
    </inkml:brush>
  </inkml:definitions>
  <inkml:trace contextRef="#ctx0" brushRef="#br0">16-4 4,'0'0'8,"0"0"-2,0 0-1,0 0-2,0 0 0,0 0 0,0 0 1,0 0-1,0 0 1,-10 0 0,10 0-1,0 0 1,0 0-1,0 0-1,0 0-1,0 0 1,0 0-1,0 0-1,0 0 1,0 0-1,0 0 1,0 0-1,0 0 1,0 0-1,-4 9 0,4-9 1,0 0-1,-1 12 0,1-12 1,0 14-1,-1-5 0,1 1 0,2 4 0,-2 0 1,-1 3-1,2 4 0,2 1 0,-1 3 1,0 3 0,0 3 0,0 1 0,0 2 0,1 1 0,3 1 1,-5 1 0,2 0-1,-4 1 1,0-2 1,0-2-1,2 1 0,-3-4 0,-3 0-1,4-5 0,0 0 0,2-1 1,-1-5-1,0-2 1,1-4-1,-1 0 1,0-14 0,3 16 0,-3-16 1,0 0-1,0 0 0,0 0 0,0 0 1,0 0 0,0 0 0,0 0 0,0 0 0,0 0 0,0 0-1,0 0 0,11-7-2,-5-3 1,1 0-1,1-5 0,1-1 0,7-6 0,-7-3-1,8 0 1,-1-1 1,3-1-1,-2 1 0,3 1 0,-2 3 0,0 3 0,1 5 0,-6 3-1,0 3 1,-2 6-1,-1 2 1,-10 0 0,15 11 0,-7-1-1,-2 2 1,-1 1 1,3 3-1,-3-1 0,1 3 1,0 0-1,-2 2 1,2 1-1,-2 0 1,-1 1-1,-1 1 1,2 0 0,-3 0-1,1-2 2,0-2-2,-2-1 1,1-2 0,-1 0 0,1-3-1,-2-3 1,1 0 0,0-10 0,0 14 0,0-14 1,0 0-1,0 0 0,0 0-1,0 0-3,0 0-12,-3-9-19,3 9 0,2-20 0</inkml:trace>
  <inkml:trace contextRef="#ctx0" brushRef="#br0" timeOffset="1302">617 848 30,'0'0'32,"0"0"1,0 0-17,0 0-5,0 0-2,0 0-3,0 0-2,0 0-2,11 3-2,-11-3 0,0 0-4,0 0-8,0 0-21,-3-13-1,-1 0 1</inkml:trace>
  <inkml:trace contextRef="#ctx0" brushRef="#br0" timeOffset="1572">621 481 27,'6'9'34,"-6"-9"0,0 0 0,0 0-23,0 0-4,0 0-1,0 0 0,0 0-2,0 0 0,0 0 1,0 0-3,0 0 0,0 0-1,0 0-2,-2 9-4,2-9-8,0 0-23,9-5-1,-9 5-1,16-6 0</inkml:trace>
</inkml:ink>
</file>

<file path=ppt/ink/ink2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9T22:01:50.834"/>
    </inkml:context>
    <inkml:brush xml:id="br0">
      <inkml:brushProperty name="width" value="0.05292" units="cm"/>
      <inkml:brushProperty name="height" value="0.05292" units="cm"/>
      <inkml:brushProperty name="fitToCurve" value="1"/>
    </inkml:brush>
  </inkml:definitions>
  <inkml:trace contextRef="#ctx0" brushRef="#br0">275 374 7,'0'0'25,"0"0"-7,-17-10-2,4 11-3,-3-2-3,1 5-4,-6-2-2,2 3 0,-1 0-2,1 2 0,-1 0-1,1 4-1,0-2 0,2 2 0,2 0 0,1-1-1,3-2 1,2 1 0,9-9-1,-11 12 0,11-12 0,0 0 0,9 12 1,1-8-1,4-1 0,2 1 1,5 0 0,1 1 0,2 1 0,-3 1 0,3 1 0,-5 1 0,-2 1 0,-3 1 0,-3-1 0,-3 0 0,-2 3 0,-7-2 2,-1 0 0,-1-2 1,-4 1 0,1 2-1,-9-4 2,3 2 0,-7-6 0,7 4-1,-8-7 1,2 4-2,-2-5 0,1-1 1,2 0-3,1-4 1,5 3-4,0-3-3,11 5-16,-11-6-10,11 6-1,3-13 0</inkml:trace>
  <inkml:trace contextRef="#ctx0" brushRef="#br0" timeOffset="651">604 434 22,'0'0'18,"-12"-5"-2,1 2-1,1 3-4,-2 2-1,-1 1-3,-3 1-2,0 3-3,-1 1-1,-1 3 0,0 0-1,0 0 1,-1 2 0,2-1 0,1 0 1,2 0-1,3-2 1,1 2-1,5-1 0,0 1 0,7 2 1,4-2-1,2 3 0,7-2-1,0 1 1,5-2-1,2-2 1,3-1-2,-3-3-1,3-2-3,5-4-15,2 2-11,-4-7 1,4 3 0</inkml:trace>
  <inkml:trace contextRef="#ctx0" brushRef="#br0" timeOffset="1131">844 649 1,'-26'-21'22,"17"8"-4,-2-2-9,4-2-3,0 0-2,6-2-2,1 2 0,3-1 0,3 3-1,4 0 1,2 2-1,3 2 0,5 2 0,1 4 0,0 3-1,3 3 0,0 4 0,1 5 0,-4 2 1,1 3 0,-6 4 0,-3 1 1,-3 0 1,-6 2 3,-1-1 0,-11-2 0,0 3 1,-8-5 1,-1 0-1,-8-6 0,2 1-2,-5-8 0,1 2-2,0-8 0,5-3-1,-2 0-4,4-8-6,5-3-23,9 5-3,-2-8 0,9 1 1</inkml:trace>
  <inkml:trace contextRef="#ctx0" brushRef="#br0" timeOffset="1682">1171 438 6,'0'0'10,"0"0"-4,8 16-3,-5-4 0,2 2-1,0 3 0,3 0 0,1 4 0,-1 1 2,0-3 0,0-1 1,0-2 2,-1-4-1,-1-2 2,-6-10 0,6 12 2,-6-12-1,0 0-1,0 0-2,0 0-1,-7-17 0,7 17-1,-10-20 0,7 8-1,-4-4-2,4 0-1,-2 0 1,4-1 0,1-1-1,2 0-1,4-1 1,-1-1-1,8 1 0,2-2 0,6 1 0,3 1 0,3 2 0,3 3 0,1 2 1,2 5-2,-2 4 2,-6 4-2,-1 4-1,-5 2-4,-2 2-13,0 5-11,-17-14 1,16 21-1</inkml:trace>
  <inkml:trace contextRef="#ctx0" brushRef="#br0" timeOffset="2263">1783 449 15,'4'20'16,"-1"1"1,2-1-3,-1 3-2,1-4-3,1-3-3,-6-16-20,16 18-11,-16-18-1</inkml:trace>
  <inkml:trace contextRef="#ctx0" brushRef="#br0" timeOffset="2483">1826 0 30,'5'13'35,"-5"-13"0,5 17-2,-5-17-20,0 14-17,0-14-5,1 12-18,3 0-7,-4-12-1,4 20 2</inkml:trace>
  <inkml:trace contextRef="#ctx0" brushRef="#br0" timeOffset="2744">2057 425 12,'7'-27'23,"-6"13"-11,1 3-3,-3 1-2,1 10 1,1-9-1,-1 9 1,1 11 0,0 6 0,-2 1-3,3 5-1,-1 1-1,1 5 0,0-4-1,1-2 0,2-6-1,3-5 1,2-10-1,6-6 1,1-9 0,5-2 0,-1-5 2,2 0-1,-1-1 1,0 3 0,-7 3-1,0 5 0,-6 6-1,-9 4 0,14 8-1,-7 4-1,-1 2 0,0 4 0,2 1-1,1 1 0,4 1-2,-4-7-11,3 0-20,7-2-2,-5-8 2</inkml:trace>
  <inkml:trace contextRef="#ctx0" brushRef="#br0" timeOffset="3244">2634 569 25,'3'21'26,"-4"-8"-8,2 0-10,4-4-2,-5-9-2,16 1-2,-6-9-1,0-4 0,1-6 0,-1-2 0,0-5 1,-5 2-1,-4 0 2,-3 0 0,-5 1 1,-1 4-2,-4 1 1,-5 5-2,0 2 1,-1 5-2,0 4 0,0 3-1,4 5 0,-1 3 0,6 2 0,4 5 0,-2 1 1,7 3-1,8 3 1,0 4 0,3 4 0,3 5-1,1 5 1,3 6-2,3 5 0,0 3 0,-1 5 0,-3-2 0,2 0 1,-4-2 1,0-4-1,-5-5 3,-3-6 0,-3-5 1,-5-8 0,-4-3 0,-3-6-1,-3-7 1,-6-4 0,-1-4 0,-6-9 0,-2 1 0,-3-9 1,2-5 0,-3-6 0,5-4 0,4-12-1,6-4-1,8-10 0,11-9-1,12-5-1,9-5 0,9-2-1,6 2 0,8 3-1,1 1-4,5 5-20,0 12-9,-10 0 2,-1 12-1</inkml:trace>
</inkml:ink>
</file>

<file path=ppt/ink/ink2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9T22:01:55.090"/>
    </inkml:context>
    <inkml:brush xml:id="br0">
      <inkml:brushProperty name="width" value="0.05292" units="cm"/>
      <inkml:brushProperty name="height" value="0.05292" units="cm"/>
      <inkml:brushProperty name="fitToCurve" value="1"/>
    </inkml:brush>
  </inkml:definitions>
  <inkml:trace contextRef="#ctx0" brushRef="#br0">184 74 2,'0'0'23,"0"0"-1,0 0-13,0 0-5,0 0 0,-2 16 1,2-2 0,4 9 1,-2 6 2,5 15-1,-2 12-1,3 11 0,-3 7-1,4 4-2,-3 4 0,1-1-1,-4-5 0,1-8 1,-3-12-1,1-9-1,-2-11 1,-1-7-1,-1-13-2,2-16-3,-10 3-4,-2-15-5,3-8-9,-2-3-3,-7-7-3,5 1-1</inkml:trace>
  <inkml:trace contextRef="#ctx0" brushRef="#br0" timeOffset="300">24 647 5,'-19'-17'24,"19"17"-4,0 0-1,-6-13-5,6 13 0,20-5-5,-1 4-1,5-3-3,10 3-1,5-1 0,6 1-2,2 0 0,1 1-1,-1 2-1,-3-1-2,-4 2-2,-9 1-18,-5-5-10,0 5 1,-11-8-1</inkml:trace>
  <inkml:trace contextRef="#ctx0" brushRef="#br0" timeOffset="681">607 354 5,'0'0'24,"-3"15"-6,4-2-8,-1 5-1,2 7 0,-2 1 2,3 8-2,-3-2-1,4 6-1,-3-5 0,4 2-1,-2-7-2,4-2-1,0-8-2,3-7 1,4-7-2,0-9 1,5-5-1,-1-4 0,0-5 0,-1-4 1,0-1 0,-3-1-1,-3 0 1,-3 1 0,-3 0 1,-2 5-1,-1-2 1,0 6-1,-2 1 0,0 4 1,0 10-1,-1-11-1,1 11-1,0 0-3,0 0-7,-9 21-21,9-21-2,-7 16 0</inkml:trace>
  <inkml:trace contextRef="#ctx0" brushRef="#br0" timeOffset="1151">992 404 16,'0'0'25,"10"-4"1,-10 4-14,2 10-5,-2 4-3,-2 6 1,2 3 0,-2 3 0,2 4 0,-1-5 1,3-1-1,2-7-1,5-7-1,3-11-1,6-9-1,2-8-1,2-6 1,2-4-1,2-2 1,-1-1 0,-3 4 0,-6 5 2,-3 6-1,-3 5 0,-10 11 0,13-1 0,-11 11-1,-1 5-1,0 8 1,1 3-1,4 6 1,-2 4 0,2 1 0,-1 0-1,2-1-1,2-1-10,2-8-23,-7-13 0,4-5 0,-8-9 0</inkml:trace>
  <inkml:trace contextRef="#ctx0" brushRef="#br0" timeOffset="1632">1718 446 6,'-12'2'27,"12"-2"-1,-14-1-9,2-3-7,-1 4-3,-3-3 2,1 6-1,-3-2-1,1 6 0,-3-1-1,3 6-1,-4-2-1,4 3-1,-2 1-1,1 3-1,3-1 0,2 4 0,0-1 0,5 2 1,1-1-1,4 3 1,3-3-1,5 1 1,3-2-1,6-3 0,5-3-2,3-4-1,9-4-4,-2-9-3,7 1-6,-3-10-6,3-7-9,1 1-5,-5-14 2</inkml:trace>
  <inkml:trace contextRef="#ctx0" brushRef="#br0" timeOffset="1993">1930 40 1,'-6'-21'29,"9"11"-1,-10-1 2,7 11-17,0 0-7,0 0-3,0 0-1,0 0 0,0 0 0,-2 14 1,6 1 0,-4 4 2,7 8-2,-6 6 1,6 11 0,-5 5-1,3 13-1,-4 3-1,1 4 1,-2-4-2,-1-1 1,0-7-1,0-9 1,-1-11-2,1-11 1,0-10-2,1-16 1,-9 6-1,-1-16-1,1-5 0,-5-9-2,0-2 1,-3-7-1,1 2 1,0-3 1,-1 5 0,3 1 0,1 6 2,2 5 1,2 2 0,9 15 1,-13-15-1,13 15 0,0 0 1,0-12 0,0 12-1,22-8 1,-1 2 0,3-1 0,6-1 0,4 0-1,4-2 1,1 3-1,-1 0 0,-1 2 1,-5-1-1,-1 3 0,-4 0 0,-3 1 1,-4 1-1,-3 0 1,-4 1 0,-2 1 0,-11-1 1,14 5 0,-14-5-1,8 15 1,-5-4-1,-1 5 1,1 4-1,-1 4 1,0 6-1,0 4 1,0-1 0,0 2-1,-1-2 1,1-2-2,2-4-1,0-6-3,6-4-6,-2-6-13,2-9-11,7 0 1,-6-14 0</inkml:trace>
  <inkml:trace contextRef="#ctx0" brushRef="#br0" timeOffset="2764">2349 10 57,'0'0'33,"1"18"-4,-1-9-18,7 3-25,2 4-20,-3-3 1,6 7 0</inkml:trace>
  <inkml:trace contextRef="#ctx0" brushRef="#br0" timeOffset="2994">2460 552 16,'0'-14'26,"-6"-11"1,7 0-14,2 1-5,1 0-2,3 5-1,1 1-1,4 6 0,-3 1 0,5 8-1,0 5 0,4 6 0,-4 5-2,2 6 0,-4 4 0,-1 5 0,-1 0 2,-3 4 0,-8-3 0,-3 1 1,-6-5 0,0 0 1,-6-6-1,-1-1 0,-4-6-1,1-3-1,-3-3 0,3-4-1,1-3-1,0-6-2,6-1-4,-4-10-11,5-2-18,8-1-2,-1-7 2</inkml:trace>
  <inkml:trace contextRef="#ctx0" brushRef="#br0" timeOffset="3455">2736 341 1,'0'0'25,"0"0"1,0 0-4,4 10-10,-1 3-6,-3 2 1,3 9 0,-3 1 0,4 9 1,-5-3 0,5 5-2,-5-5 0,3-2-2,-1-7-2,3-4 0,-4-18-1,14 7 0,1-17-2,2-7 1,5-8-1,3-5 1,5-4 0,0-2 0,1 1 1,-2 4-1,-2 3 2,-2 7-1,-3 4 0,0 6 0,-4 7-1,1 4 1,-1 6-1,0 5 0,2 5 0,0 6 0,0 3 0,-2 5 2,0 3-1,-1 4 0,-5 0 2,0 2-1,-5-3 0,-3-1 1,0-3-2,-2-4-2,2-5-21,-4-5-14,0-18-1,-12-1-1</inkml:trace>
</inkml:ink>
</file>

<file path=ppt/ink/ink2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32:16.44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957 122 2,'-15'6'5,"15"-6"-2,-12 7-1,1-3 1,11-4 0,-19 13 2,8-6 0,-6 1 0,1 3 0,-3-2 0,-2 4-1,-7 0-1,-2 1 0,-2 2 0,-3 0 0,2 1-1,-8-1 1,4 2 0,-3 2 0,2 1 0,-3 1 0,-2 0 0,-4-2-1,5 3 0,42-23 0,-88 44 0,43-27 0,2 1 1,43-18-1,-69 29-1,69-29 0,-50 24 0,50-24 0,0 0 0,-51 27-1,51-27 0,0 0 0,0 0 1,0 0-1,0 0 0,0 0 0,0 0 1,0 0-2,0 0-1,0 0-1,0 0-7,0 0-7,0 0 1,0 0 0,57-61-1</inkml:trace>
  <inkml:trace contextRef="#ctx0" brushRef="#br0" timeOffset="661">461 0 7,'-4'11'5,"4"-11"0,0 0-1,4 10 1,-4-10-1,7 9 1,-7-9 0,0 0 2,13 6-1,-13-6 1,21 4 0,-2-2-1,8-2 1,9 1-1,9-1-2,4 0-1,5 0 0,1 0-1,7 0-1,-7-1-1,-5 2 1,-6-1-1,-5 0-1,-6 0 1,-4 0 0,-7 0-1,-6 1 1,-6-1 1,1 1-1,-11-1 0,10 2 1,-10-2-1,0 0 2,6 16-1,-6-16 1,-7 17-1,7-17 1,-12 22 0,0-10 0,0 1 0,-4 4 0,-8 1 0,-3 2 1,4 4-1,-4 0 1,1 5 0,-3 3 0,1 4 0,-5-1 1,10 1-2,-2-4 1,-1 0-1,3-4 0,2-2 1,1-8-2,5-2 1,5-7 0,10-9 0,-12 11 0,12-11 0,0 0 0,0 0 0,0 0-1,0 0 0,0 0 1,0 0-1,0 0-1,0 0 0,0 0 0,0 0-1,0 0-5,-11-3-4,11 3-14,0 0-2,0 0 0,2-18 0</inkml:trace>
</inkml:ink>
</file>

<file path=ppt/ink/ink2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32:19.51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0 247 5,'0'0'5,"0"0"0,0 0-1,0 0 0,0 0-1,0 0-1,0 0-1,12-1 0,-12 1-1,18 1 1,-5-1 0,2 0 0,4-1 1,3 0 0,3 0 0,0-1 0,6 1 1,0-1-1,4 0-1,4 1 1,4-1-1,2 0 0,3-1 1,5-1-1,4 1 1,5-1 0,3 0 0,1-1 0,2-6 0,2 4 0,5-4 1,-2 4-1,3-2 0,2 0 0,3 0 1,3-4-1,0 8 0,3-4 1,0 2-1,4-3 0,-2 3-1,1-3 0,-1 2 0,0 3 0,0-3 0,-6 1-1,0 0 1,-1-1 0,-1 1 0,-2 2-1,-1 1 1,-2 1-1,-1 2 0,0 2 1,-1 2-1,-3 2 0,0-1 0,-3 2 1,-1 1-1,0-1 0,-1 0 1,-3 0-1,-2 1 1,1-2 0,0 1 0,-3-2-1,-1 2 2,-2-3-1,2 0 0,0-2 0,1 1 0,0-2 0,2-1 0,-2 1 0,2-1 1,1 1-1,1-1 0,-1 1 0,-1 0 0,0 0 0,2 1 0,0 0 0,-1-1 0,-1 0-1,0 0 1,1-1 0,-1 0 0,-2-1 0,0 0 0,-2-1 0,1-1 0,-3 1 0,1 1 0,-4-1-1,-1 0 1,-2 1 0,0 0-1,-3-1 1,-5 2-1,1-2 0,-4 2 1,-6-1-1,-2 1 1,-4 0-1,-3 0 0,-4 0 1,0 0 0,-4-1-1,-2 1 1,-2-1-1,0 1 0,-2 0 1,-9 1 0,11-2-1,-11 2 0,0 0 0,0 0 0,0 0 0,0 0 0,0 0 0,0 0 0,0 0 1,0 0-1,0 0 0,0 0 1,0 0-1,0 0 0,0 0-1,0 0-3,13-1-16,-13 1-2,-3-20-3,-7-9 0</inkml:trace>
</inkml:ink>
</file>

<file path=ppt/ink/ink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0T17:51:30.135"/>
    </inkml:context>
    <inkml:brush xml:id="br0">
      <inkml:brushProperty name="width" value="0.05292" units="cm"/>
      <inkml:brushProperty name="height" value="0.05292" units="cm"/>
      <inkml:brushProperty name="fitToCurve" value="1"/>
    </inkml:brush>
  </inkml:definitions>
  <inkml:trace contextRef="#ctx0" brushRef="#br0">91 241 19,'-11'-10'20,"1"2"-2,0-6 1,1 4-2,-3-8-4,7 5-2,-1-5-3,6 2-4,2-2-1,5 2-2,1 1 0,5 2-2,-2 3 1,-2 3-1,4 3 0,-2 4 0,-1 4 0,0 4 0,-1 5-1,-5 1 1,2 4 1,0 1 0,-1 1 0,-4 0 0,-2-2 2,-5 0-1,-1-4 2,1-3 0,-6-1 0,1-3 0,-5-3 0,1-1-1,-2-2 0,1-2-1,2-1-2,-1-5-6,15 7-14,-15-16-12,14 2-1,6-2 1</inkml:trace>
  <inkml:trace contextRef="#ctx0" brushRef="#br0" timeOffset="491">363 0 9,'0'0'15,"0"0"0,-3 20-3,3-20-1,1 24-2,-3-12-1,6 11 0,-4-8-2,4 4-1,-3-1-1,3 0 0,0-1-1,0-3-1,5-2 1,-3-2 0,4-6 1,-1-1-1,7-7 0,-16 4 1,0 0-1,61-32 0,-61 32 0,0 0-2,63-58 0,-63 58 0,0 0 0,46-45-1,-46 45-1,0 0 1,0 0-1,0 0 0,0 0 0,0 0 0,0 0 0,43 13 1,-43-13 0,0 0 0,6 55 0,-6-55 0,11 45 1,-11-45-1,11 42 0,-11-42-3,0 0-28,16 47-2,-16-47 0,0 0 0</inkml:trace>
</inkml:ink>
</file>

<file path=ppt/ink/ink2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32:35.14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0 136 4,'0'0'6,"0"0"-1,0 0 0,0 0-2,0 0-1,0 0-1,0 0 0,0 0 0,0 0 0,0 0-1,0 0 2,0 0-1,13-5 1,-13 5 1,10 2-1,-10-2 1,15 5 0,-4-3-1,-1-1 0,5 3-1,-1-3 1,3 0-1,1 0 0,2-1 0,0 2 0,2-2 0,1 0 0,1 1 0,1 0 1,-1 1-1,2-1 0,0 2 1,2-2-1,-2 0 1,2 0-1,3 1 1,2-2-1,2-2 1,2 4-1,2-2-1,2-2 1,6 1 0,-1-1 1,3-2-1,0 1 0,2 0 1,2 0 1,-1-2-2,3 0 0,-2 3 0,1 0 0,-1 0-1,2 1 1,2-1 0,4 1 0,0-1 0,3 1 0,1-1 0,0 0 1,3-3 0,-1 1-1,0-2 1,0 3-1,-1-3 0,3 0 0,2-1 0,1 1 0,-5-4 0,4 4-1,-1-2 1,0 1-1,-2-3 1,0 3-1,0-1 0,1 0 1,4 2-1,-4-1 1,2 2 0,0 0-1,0 2 1,-1 1-1,1 1 0,0 2 1,-1-1-1,3 4 0,-2-2 0,-3 2 1,1 0-1,-3 1 0,-2 0 1,-2 0-1,2 1 1,-1 1-1,2-2 1,3 3 0,-1 0 0,2 1-1,2 0 1,2-1 0,-3 3-1,0-1 1,0 0 0,2-1 0,0 0 0,3 1 0,-4-3 0,2 2 0,3-2 0,0 0-1,1-1 1,0 0 0,3 0-1,2-1 1,0 0-1,0 1 1,1 1-1,-1 1 1,-1-1 0,1 1-1,1 0 1,-1 0-1,2-1 0,0-1 1,2-1-1,-1-2 1,-4 1-1,4-2 1,-4-1-1,-2 1 1,-2-4-1,0 2 1,-2 0-1,-2-2 1,1 0-1,-3-1 1,2 1 0,-2-1-1,-1 0 1,0-3-1,-1 1 1,0 0-1,-2 0 1,1 0-1,-4-1 1,1 1-1,-2 2 1,0 0 0,-2 0-1,-3 1 0,-2 0 1,-3 2-1,-2-1 1,-5 1-1,0-2 1,-1 0-1,-3 1 1,0 0-1,-1 1 1,0 0-1,-3 0 1,2-1-1,-6 2 1,-3 0-1,-3-1 0,-3 1 1,-3-2-1,-3 0 0,-2 0 1,-6 1-1,0-1 0,-11 1 1,13-3-1,-13 3 1,0 0-1,0 0 0,0 0 0,9 0 0,-9 0 0,0 0 1,0 0-1,0 0 0,0 0 0,0 0 0,0 0 1,0 0-1,0 0 1,0 0-1,0 0 1,0 0-1,0 0 2,0 0-2,0 0 1,9-3-1,-9 3 1,0 0-1,0 0 0,0 0 0,11-3 0,-11 3 0,0 0 1,0 0-1,0 0 1,0 0 0,0 0 0,0 0-1,0 0 1,0 0-1,9-3 0,-9 3 1,0 0-1,0 0 0,0 0 1,0 0-1,0 0 1,0 0-1,0 0 1,0 0-1,0 0 1,0 0-1,0 0 0,9-3 1,-9 3-1,0 0 0,0 0 0,0 0 0,0 0 0,0 0 1,0 0-1,0 0 0,0 0 0,0 0 1,3-10-1,-3 10 0,0 0 0,0 0 0,0 0 0,0 0 0,0 0 1,0 0-1,0 0 0,0 0 0,0 0 0,0 0 0,0 0 0,0 0 1,0 0-1,0 0 0,0 0 0,0 0 1,0 0-1,0 0 0,0 0 0,0 0 0,0 0 0,0 0 0,0 0 0,0 0 0,0 0 0,0 0 0,0 0 0,0 0 0,0 0 0,0 0 0,0 0 0,0 0 0,0 0 0,0 0 0,0 0 0,0 0 0,0 0-1,0 0 1,0 0 0,0 0 0,0 0 1,0 0-1,0 0 0,0 0 0,0 0 0,0 0 0,0 0 0,0 0 0,0 0 0,0 0 0,0 0 0,0 0 0,0 0 0,0 0 0,0 0 0,0 0 0,0 0 0,0 0 0,0 0-2,0 0 0,13-3-2,-13 3-6,10 6-17,-10-6-1,0 0-1,-12-22-1</inkml:trace>
</inkml:ink>
</file>

<file path=ppt/ink/ink2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32:43.47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-4 112 12,'0'0'7,"0"0"-1,0 0 0,0 0-1,0 0-2,0 0-2,0 0-1,0 0 0,0 0 0,0 0 0,0 0 1,0 0 1,0 0 1,0 0 0,0 0 2,0 0-1,0 0 1,0 0 0,0 0-2,0 0 0,-2-9-1,2 9 0,0 0-2,0 0 1,0 0 0,0 0-1,0 0 1,0 0 0,0 0 0,0 0 1,0 0-1,0 0-1,0 0 1,0 0 0,0 0 1,0 0 0,0 0 0,0 0 0,11-1 0,-11 1 0,0 0 0,16-1-1,-16 1-1,20 1 0,-7 0 0,4-1 1,0 0-1,2-1 0,3 0 1,0-1-1,1 1 1,2-2 0,-1 1-1,-1 0 1,0 1-1,1-1 0,-4 1 1,0 0-1,0 0 0,-3-1 0,0 1 0,-2-1 1,0 0-1,2 0 0,-1 1 0,2 0 1,2-1-1,-1 0 1,4 1-1,1-1 1,2 0 0,2 0-1,1 1 1,1-2 0,2 2-1,1-1 1,1 1 0,1-1 0,1 0 0,1 0-1,0 0 1,-3 0 0,1-1 0,-2 1 0,0 1-1,1 0 1,-1 0-1,-2 0 1,0 0-1,-1-1 1,0 1-1,0-1 1,-1 0 0,-1-2 1,0 3-1,0-1 0,1 2 0,1 0 0,0 1-1,1-1 1,2 1-1,-1 2 0,2-2 0,0 0 0,1-1 1,1 0-1,1 0 0,1-1 1,1 1-1,1-1 0,0-1 1,1 1-1,4 0 0,-3 1 0,2-1 1,0 1-1,1-1 0,0-1 0,2 1 0,0 0 0,-2-2 1,5 1-1,-3 1 0,1-1 0,0-1 0,-1 2 0,3 0 1,0 1-1,1 0 0,2 1 0,0-2 0,3 1 0,1 1 0,2-2 1,1 1-1,0-2 0,2 0 0,2 1 0,2 1 0,5 0 0,-1 0 0,0 1 1,3 0-1,0 1 0,1 0 0,-1 0 1,1 1-1,-1-1 0,2 1 0,0 0 0,2 1 0,1 1 0,3 0 0,1-1 0,4 1 0,-1 0 1,2-1-1,1-1-1,2 1 1,0-1 1,1 1-1,2 0 0,-1-2 1,1 0-1,-1 0 1,0 0-1,0-1 0,1-1 1,4 0-1,0-1 0,-1 1 1,0 1-1,4 1 1,-1 0-1,4 0 0,-1 0 0,0 1 1,-5-2-1,1 0 0,0 0 1,0-1-1,0 1 0,0 0 1,0 0-1,-2 1 0,1 2 1,0-2-1,-2 2 0,0 0 0,-4 0 0,-2 1 0,-3-1 1,-2-1-1,-4 0 1,0 0-1,-3 1 1,-2-1 0,-1 0-1,-3 0 1,0 1-1,0 0 0,-6-1 1,-1 1-1,-4-3 0,-5 1 1,-3-1-1,-4-1 1,-4 0-1,-4 0 1,-1 1-1,-3-2 1,0 2-1,-1-1 0,-4-1 1,-2 1-1,-3 0 1,-6 0 0,-5 0 2,-3 0-2,-12 0 1,0 0-1,10 1 1,-10-1-2,0 0 1,0 0-1,0 0 0,0 0 0,0 0 0,0 0 0,0 0 0,0 0-1,0 0 1,0 0-3,0 0-4,-19 8-18,-3-4-2,-15-14-1,-8-8-2</inkml:trace>
</inkml:ink>
</file>

<file path=ppt/ink/ink22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10-10T19:58:25.719"/>
    </inkml:context>
    <inkml:brush xml:id="br0">
      <inkml:brushProperty name="width" value="0.05292" units="cm"/>
      <inkml:brushProperty name="height" value="0.05292" units="cm"/>
      <inkml:brushProperty name="color" value="#00B0F0"/>
    </inkml:brush>
  </inkml:definitions>
  <inkml:trace contextRef="#ctx0" brushRef="#br0">16888 12288 1,'0'0'1934,"0"0"259,0 0 129,0 0-387,-5-15-516,5 15-129,-5-17-258,5 5-129,3-9-129,7-4-387,2-7 0,7-4-129,5-9 0,6-3-129,4-4 0,3-3-129,2 0 129,2-1-129,-3 4 129,-2 2 0,-4 4 0,-2 8 0,-6 2 129,-3 8 129,-9 7-258,-1 8 129,-4 1-129,-7 12 0,0 0 0,10-9 0,-10 9 0,0 0 129,7 6-129,-7-6 0,6 15 129,-5-4-129,0 0-129,0 1 129,-1 4-129,2 3-129,0 2 129,0 4-387,0 4 387,2 2-129,-2 7 129,3 5-129,-2 3 129,-1 3 129,0 0-129,0-1 129,-2-2-129,0-3 258,0-5-258,0-4 0,2-6-258,-2-6 0,3 2-387,-3-10-645,2 4-1548,-2-4-1806,0-14-258</inkml:trace>
  <inkml:trace contextRef="#ctx0" brushRef="#br0" timeOffset="349.0199">17041 11925 3870,'19'22'5031,"-4"-18"-516,11 1-129,-2-5-4128,4-1-516,-1-6 0,5 3 129,-7-3 0,-1 2 0,-4 0 129,-7 1 129,-2 3 0,-11 1 0,13 0-129,-13 0-129,0 0-774,14 3-3483,-14-3-258,0 0-258</inkml:trace>
  <inkml:trace contextRef="#ctx0" brushRef="#br0" timeOffset="1583.0905">17293 11236 2451,'-37'-3'3354,"14"3"-2451,2 0-645,1 0 258,-5 0-258,0 2 129,-3 3 0,0 6 129,-5-2 0,4 7 258,-8-3-129,7 8 129,-6-2-387,4 4 0,-5 1 129,5 4-258,-7 1-129,5 6 258,-2-2-387,0 5-258,2 0 258,-2 3 0,4 1 0,2 1-129,1-3 129,5 0 0,3-3 129,1 3 258,3-4-258,7-2 0,5 2 0,5-1 0,1 1-129,12-2 0,3-1-129,2-1 129,7-1-129,-3 0 0,1-1 129,1-2 0,2 2 129,2-2 0,0 0 0,5 1-129,1-4 258,7 1-129,5-5 258,3 3-258,5-8 0,4 4 0,0-5 0,2-4 0,0 0 0,1-1 129,-2-5 0,1 1 0,-5-6 0,0 0 0,-1-11 0,2-2 0,-1-6 0,3-9-129,-2-7 129,-1-3-129,2-6-258,0-3 258,-2-3-129,-2-4 258,-6 0-258,-3 0 0,-5-1 129,-5 1 0,-8 1 0,-4-1-129,-7 2 129,-9-2 129,-6-1-129,0 1 0,-8 1 0,-2-1-129,-8 1 129,-1 1 0,-6 0-129,-2 4-129,-5 3 129,-8 0 0,-7 4 0,-10 6-129,-7 6 0,-6 4 129,-4 5-129,-8 6 0,1 12 0,-7 2-129,0 8-129,-5 5-387,8 15-645,-11 2-2451,3 2-774,3 7-387</inkml:trace>
  <inkml:trace contextRef="#ctx0" brushRef="#br0" timeOffset="2727.156">17631 15395 1806,'-2'16'3483,"-2"-2"258,4-14-2709,-9 20-387,7-7 0,2-13 387,-6 26 129,-3-13 129,8 9 0,-9-8-129,8 12-387,-10-3 129,6 8-387,-3 1-129,3 9-258,-4-3 0,5 1 0,-2 0 0,4-3 0,0-4-129,2-3 0,1-5-258,0-24-645,0 24-1548,0-24-2193,0 0-258,7-13-258</inkml:trace>
  <inkml:trace contextRef="#ctx0" brushRef="#br0" timeOffset="3567.204">17559 15294 516,'0'10'3096,"0"-10"258,0 0-129,12-1-3225,-1-6-387,1-2 387,6-3 387,3 0 387,1-3 129,6 4 129,-1-5-129,3 8-129,0-1-129,2 5-387,-4 4-258,-1 1-129,-5 11 0,-2 5-258,-2 5 258,-5 2 0,-3 4 129,0 2 0,-7-2 0,-1 4 258,-2-3 129,-2 1 0,-11-4-129,3 2 129,-10-5 0,0 2-258,-5-5 0,0-2-129,-1-6 129,2 0-258,1-4 0,1-4 0,4-1 129,4-3 129,3 0-258,11 0 258,-15-4-258,15 4 258,0 0-129,0-11 129,0 11-129,23-4 0,-7 3 0,5 1-129,2 4 129,3 0-258,2 8 258,1-3-387,1 4 258,-3 2-129,1 3 258,-2-1 0,-4 4 129,-1-1 129,-8 4 129,0-1 0,-10-3-129,0 5 129,-3-6-129,-4 4 0,-6-6 129,-1 2-129,-6-8 0,-1 5 0,-6-7 129,-1 2 0,-3-5 0,-1 1-129,-5-6 129,1 4-258,-4-5 129,2 2-258,1-2-129,-1 0-258,5 0-387,-7 0-774,13 3-2322,1 1-903,0-3-387,3 6 388</inkml:trace>
  <inkml:trace contextRef="#ctx0" brushRef="#br0" timeOffset="4807.2748">17661 16322 3354,'-26'0'4257,"16"0"-387,-13-1-1935,0-8-1419,1 6 0,-6-9 387,4 7-129,-12-7 129,5 10 0,-8-17 0,4 14-129,-4-12-258,2 5 0,-1-7-129,4 2-258,4-9 129,-3 4-129,1-4 0,8 1 129,0-7-129,2-5-129,1 2 129,2-6-129,3-3 0,4-1 0,3-1 0,1-1 0,7-1 0,1-1 129,7 0-129,4 0 129,5 1-129,8-2 0,4 0 0,6 0 129,6 0-129,0 5-129,5 3 129,3 1 0,2 4 0,-2 5 0,0 4 0,-2 3 0,-1 6 0,-1 5 0,2 2 129,-2 6 0,0 3-129,-2 3 0,1 4 129,3 8-129,-2 3 0,1 1 0,0 4 0,-2 4 0,3 3 0,0 0 129,-4-1-258,0 0 129,-2 4 0,-2-1 0,-3 2-129,-4 0 129,-6 1 0,-4 2 0,-4 3 0,-5 1-129,-6 0 129,-4 3-129,-2 0 129,-3 4 0,-7-4 0,-4 5-129,-5 0 129,-2 1 129,-5-1 0,-2 1 0,-4-3 0,1-3 129,-3-6-129,1 2 0,-1-8 0,0 3 129,-2-10-129,1 0 0,-1-4-129,1-3 129,-2-3-129,0-5 129,0 1-258,0-6 0,4 5-645,-6-9-2451,9 1-1548,-4 1-645,-3-4-129</inkml:trace>
  <inkml:trace contextRef="#ctx0" brushRef="#br0" timeOffset="6479.3706">24162 13437 1419,'28'-21'3483,"-28"21"-645,14-22-774,-4 21-387,-10 1 0,0 0-387,3-11 129,-3 11-258,0 0-258,0 0-129,0 0-258,0 0-258,-10-12 0,10 12-129,-16-11 0,16 11 0,-21-8 0,6 5 0,-2 1 0,-2 2 0,-4 1-129,-1 7 129,-1 1 0,-2 3 0,-2 1 129,4 4-129,-2-1 0,2 1 0,3-1 129,1 0-258,1 0 0,3 0 129,1-1-129,2 1 0,1 4 129,2 0-129,2 3 129,1 2 0,1-1-129,4 3 258,1 1-258,2-1 258,2-1-258,8-1 129,4-1 0,2-5-129,8 1 0,0-3 0,2-2 129,1-3-129,2-2 0,2-6 0,-2-2 129,-1-2-129,2-2 0,0-3 129,0-5-129,-2 0 0,-2 1 0,-4 1 0,-5 1 0,-1 1 0,-5 2 0,-11 4 0,14-4 0,-14 4-129,0 0 129,0 0 0,0 0 0,0 0-129,0 0 0,0 0-129,10 0-387,-10 0-1032,0 0-2322,0 0-903,0 0-387,-10 0 0</inkml:trace>
  <inkml:trace contextRef="#ctx0" brushRef="#br0" timeOffset="8351.4777">24006 12913 129,'-22'2'3354,"22"-2"387,-22 10-2322,3-10 0,9 0-129,-9 0 258,8 0-129,-10-3-129,10 3 0,-8 0-516,7 0-258,-5 0 0,2 0-129,-5 1-129,4 10-129,-4-6 129,1 7-129,-1-2-129,2 5 129,-3-1 0,3 5 0,-2-2-129,3 0 129,-4 5-129,3 0 0,0 0 129,-2 2-129,2 1 129,3 0-129,-2 0 129,1 3-129,0-3 129,2 4 0,-4-1 129,2 0-129,1 1 0,-1 0 0,0 0 129,2 0-129,0 0 0,2 0-129,2 0 0,2 1 129,2 2-129,4 0 0,2 1 0,0 0 129,2 1-129,6-1 0,0-1 0,1-1 129,2-2 0,0 3-129,-1-5 258,0 1-258,2-4 258,0 3-258,-3-3 258,4 0-129,-3-3 0,4 4 0,-2-3 129,5 2-129,1 0 258,4 1-258,1 0-129,3 0 129,2-2 129,-2-2-258,0-3 129,-3-4 0,-2-2 0,-3-3 0,-3-6 129,-2 0-129,-13-3 0,23 2 0,-23-2-129,22 2 129,-10 0-129,6 0 129,-1 1-129,4 2 0,4 3 0,9-3 129,-2 1-129,4-5 0,-2-1 0,0 0 0,-1 0 0,1-8 129,-5-6-129,-4-1 0,-1-4 129,1-5-129,1-1 0,-2-1 0,5-3 129,-1-2-129,0 2 0,0 2 0,2 0 129,-1 2-129,-1 1 0,-1-2 258,-4 2-387,-1-1 387,-2-3-387,-1 1 258,-5-4-129,0-1 0,-3-2 0,-3 1 0,1-4 0,-3 3 0,-2-2 0,-1 2 0,-1 3 0,-2 0 0,1 1 0,-1 1 129,0 2-129,0 1 0,0-1 129,0 1-129,0 1 0,-1-3 0,-3 1 129,-1 0-129,-1 1-129,-3-3 129,2 2 0,-1-1 0,-3 3-129,3 1 258,-1 3-258,-2 1 258,2 3-129,1 2 129,-3 2-129,-3 0 0,1 0 0,-2-1-129,1-3 129,-4-1-129,2-3 129,-4 1-129,-1-3 0,-3 3 129,3-3 0,-4 5 0,-3 4 0,-2 4 129,-4 3-258,0 2 258,-2 5-129,-7 0 0,2 0 129,-4 0-129,3 0 0,0 0 129,2-4-129,-1 0-129,2 2 0,4 1-258,10 12-1548,-11-3-2451,8 8-645,-4-3-645,-2-1-258</inkml:trace>
</inkml:ink>
</file>

<file path=ppt/ink/ink22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10-11T23:39:17.531"/>
    </inkml:context>
    <inkml:brush xml:id="br0">
      <inkml:brushProperty name="width" value="0.05292" units="cm"/>
      <inkml:brushProperty name="height" value="0.05292" units="cm"/>
      <inkml:brushProperty name="color" value="#FF0000"/>
    </inkml:brush>
  </inkml:definitions>
  <inkml:trace contextRef="#ctx0" brushRef="#br0">18210 14761 774,'-12'0'1935,"12"0"-387,0 0 0,0 0 0,0-11-258,0 11 129,0 0 0,-3-14 129,3 14-258,0 0-129,0 0-129,-3-18-387,3 18-258,3-18-129,7 4-129,3-6 0,6-1 0,2-8 129,9-3-129,2-4 129,6-5-258,5-3 258,1-4-129,4 1 0,0-1 0,0 1 0,-1 5 0,-6 1 129,-2 6 0,-9 2 0,0 11 0,-13 1 0,-1 6-129,-7 3 129,-9 12-258,0 0-129,0 0-129,0 0-645,0 0-1419,-6 12-1935,0 0-129,-8-5-516,-1 3 646</inkml:trace>
  <inkml:trace contextRef="#ctx0" brushRef="#br0" timeOffset="891.0509">18246 14267 774,'0'-17'3225,"0"1"129,0 16-1548,0 0-645,-8-14-258,8 14-258,0 0-129,0 0 129,0 0 129,0 0-258,-4-11 0,4 11 129,0 0-258,0 0 0,0 0 0,-10 12-258,10-12 0,-13 18 0,3-4-129,3 3 129,-6 4 0,2 4-129,-3 1 129,1 3 0,-1 0 0,1 2 129,1-2-129,2 3 258,-3-3-258,3 1 0,-1-1 0,2 2 0,3-1 0,1-2 0,3-2-129,2-1 129,2-4 0,6-3 0,4-5-129,4-2 129,3-5 0,0 0-129,2-1 129,0-4 0,-1 0 0,2 2-129,-2-1 129,2 0 0,-3 1 0,2 1 0,-3-3 0,6-1 0,-2 0 0,5 0 0,4-5 0,4-3-129,3-1 129,6-2 0,0 3-129,3 0 258,-1 0-258,-4 2 0,-2 1 0,-7 2 0,-6 1 0,-6 0 0,-6 1 0,-5-1 0,-10 2 0,0 0 0,0 0-258,0 7 129,0-7-258,-11 13-387,6 1-1419,-5 1-1935,-4-8-516,2-2-129,-9-12 130</inkml:trace>
</inkml:ink>
</file>

<file path=ppt/ink/ink2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37:28.29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78 4,'0'0'7,"12"2"-2,-2 0-3,-10-2 0,22 7-1,-4-1 1,1 0 1,4-1 0,3 0 0,5-4 2,8 0 0,7-1 1,7-2 0,5-1 1,5-2 1,8 3 0,3-5 1,10 4-1,4-2-1,11 2 0,2-4-1,11 3 0,9-5-1,15 4-1,5-5 0,9 3 0,5 1-1,9 0 0,2-2-1,6 5 0,2-1 0,3-1 1,2 3-1,2 0 0,0-3 0,2 2 1,5-1-1,2 3 0,3-2 0,1 3 1,2-2-1,3 2 0,0 0 0,-3 3-1,-5-1 1,-6 3 0,-12-1-1,-9 2 0,-15-2 0,-11 1-1,-16-2 1,-9 0-1,-15 1 1,-11-3-1,-13 0 0,-10-1 1,-11 0-1,-10 0 0,-10-2 0,-8 1 1,-10-2-1,-3 2 1,-12 1 0,12-2 0,-12 2 0,0 0 0,0 0 0,0 0-1,0 0 1,0 0-2,-12-1 1,12 1-1,-11 1-2,11-1-1,-10 1-7,0-4-19,10 3 1,-18-15-1,4-1 0</inkml:trace>
</inkml:ink>
</file>

<file path=ppt/ink/ink2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37:30.02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-6 139 23,'0'0'13,"-7"-10"0,7 10-4,0 0-1,0 0-4,0 0-1,0 0 0,13-4 0,-13 4 0,18 2 1,-5-2-1,6 1 1,1 0 1,10 0 0,2-1-1,9 2 0,3-3 1,9 4-1,5-3 1,9 2-1,7 0 0,6 1-1,4-1-1,6 2 1,2-3 0,8 1-1,2-2 1,2 1-1,3-3 0,5 1 0,1-1 0,7 1-1,2-1 0,2 1 1,3-1-1,4 2-1,2-1 1,2 1 0,3 0 0,0 0-1,-1-1 1,2 1-1,-2 0 1,0 0-1,-4 0 1,0 0 1,-3 0-1,2 1 0,-1-2-1,-5 2 1,1-2-1,2 0 0,-3-4 1,-1 1-1,-2-2 1,-3 0-1,2-1 0,3 0 0,0 0 1,-1 1-1,-2 0 0,-3 0 0,-5 0 1,-6 0-1,-13-3 0,-12 2 1,-14 0-1,-13 1 1,-14 2-1,-11 0 0,-11 2 0,-5 0 1,-6 1-1,-9 1 0,0 0 0,0 0 0,0 0 0,0 0 0,0 0-1,0 0-1,0 0-3,-32 0-12,3 5-10,-13-7 0,-12-5-2,-11-12 0</inkml:trace>
</inkml:ink>
</file>

<file path=ppt/ink/ink2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38:42.09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846 18 4,'0'0'5,"0"0"0,4-9-2,-4 9-1,0 0 0,0 0-2,0 0 1,9-10 1,-9 10 0,0 0 1,0 0 0,0 0 0,0 0 0,0 0 0,0 0 0,0 0-1,0 0 0,0 0-1,0 0 1,0 0-1,0 0 1,0 0-1,0 0 0,0 0 0,-11 7-1,11-7 1,-19 17-1,2-2 1,-8 5 0,-3 6 1,-7 5 1,-5 7-1,-4 4 2,-6 3 0,0 2-1,-2-6 1,7 1 1,-1-2-3,7-4 0,5-7 1,7-5-2,7-5-1,4-5 0,7-1 0,3-3-2,6-10-2,0 0-6,0 0-5,0 0-2,6-22 0,0 10 0</inkml:trace>
  <inkml:trace contextRef="#ctx0" brushRef="#br0" timeOffset="541">226 384 0,'0'0'8,"9"-6"-1,-9 6-1,0 0 0,0 0 0,0 0 1,2 12 0,-2-12 1,-12 15 0,2-8-1,0 8-1,-3 2-2,-1 5-1,-2 1 1,-3 4-2,-1 2 0,-1 3-1,1 2 0,1-2 0,0-2 0,3-2 0,2-2 0,6-5 1,4-2 1,5-3 0,7-5 1,9-2 0,4-8 0,11 0-1,5-6 1,6-3-1,5-3-1,4-2 1,-4-2-1,-2 0 0,-3 0 0,-7 3 0,-6 1 0,-3 3-1,-10 0 0,-2 5-1,-5 0 0,-10 3 0,12-2 1,-12 2-1,0 0-1,0 0 1,0 0 0,0 0 0,0 0 0,0 0-1,0 0 0,0 0-2,10 14-4,-10-14-5,0 0-8,0 0-4,13 4 1,-13-4 0</inkml:trace>
</inkml:ink>
</file>

<file path=ppt/ink/ink2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39:07.94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73 0,'0'0'0,"10"3"0,-10-3 0,16 1 0,-16-1 0,17 0 1,-17 0 1,15 1 1,-15-1 2,17 0 0,-8 0 1,3-1 1,0 0 0,3-2 0,1 1-1,3 1 0,1-1-1,5 1-2,3 2 0,4 0-1,2 1 0,7 0 0,2 0 0,7 0 0,3-1 1,5 0 0,2-3 2,4 2 0,3-4 0,2 2 0,1-3 0,1 2 0,2-2-1,0 1 0,1-1-1,4 3 1,-1-2-2,5 3 0,0-2 0,4 2-1,-1 0 0,5 1 0,-1 0 0,-1 1-1,1 0 1,0 2 0,0-1 0,0 2 0,2-3 0,1 1 0,0-2 0,3 0 0,-2-2-1,-2 0 1,3-1 0,-4 0-1,-2-1 1,-3 0-1,-7 0 1,-4 0 0,-10 0 0,-1-2 0,-11 2 1,-3 1-1,-12 1 0,-2 0 0,-3 1 0,2 1-1,0 0 1,-2 1-2,2-1 1,-4 0 0,-4-1 1,-2 1-1,-5-1 0,-3-1 0,-3 2 0,-1 0 0,2 1 0,5 1 0,8 1-1,2 0 1,10 1-1,1 2 1,5-1 0,6 1 1,-4-1-1,0 2 0,-5-2 0,-2 1 0,-9 2-1,-4-4-4,-6 4-10,-21-8-9,0 0-1,-20 3-1,-19-14-1</inkml:trace>
</inkml:ink>
</file>

<file path=ppt/ink/ink2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39:09.48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59 193 9,'-12'-3'8,"-1"-3"-2,4 1-1,9 5-2,-15-11-2,15 11-1,0 0 1,-10-10-1,10 10 0,0 0 1,0 0-1,0 0 1,0 0-1,0 0 1,11 1 0,-2 1 0,5-2 1,3 0 1,10-2-1,7-2 2,5-1 0,9-1 0,7-2 0,6-1 0,8 0 0,7 0-1,4-1 1,6 5 0,1-3 1,6 4-2,2-1 1,1 4-1,1-1 0,4 2 0,0 0 0,5 0 1,5 0-1,3 1 1,0-1 0,4 0-1,1 0 1,3 2-1,1-3 0,-2 3 0,-5-4-1,-2 1 0,-3-1 0,1-1 0,-2 0-1,-1 1 0,-9 0 1,3 1-1,-2 1-1,0-1 1,-3 2 0,-1-1-1,-6-1 1,-4 0-1,0-1 1,-8 0-1,-6-1 0,-8 2 0,-6-2 0,-7 2 0,-6 1 0,-6 2 0,-6 0 1,-5 0-1,-4-1 0,-4 2 1,-7-2 0,-1 2 1,-13-3 0,11 3 1,-11-3 0,0 0 0,0 0 1,0 0-2,0 0-1,0 0-2,0 0-7,-11-9-16,11 9-3,-14-30-1,4 4-1</inkml:trace>
</inkml:ink>
</file>

<file path=ppt/ink/ink2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39:58.16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7 2,'0'0'8,"0"0"-1,0 0-2,0 0-2,0 0-1,0 0 0,0 0-1,0 0 1,0 0-1,0 0 1,0 0 0,0 0 0,0 0-1,5 11 1,-5-11 0,14 6 0,0-3 1,2 0 0,5-1 0,4 1-1,10-1 1,3-1-1,8 0-1,9-1 0,2 1-1,8 1 0,6 0 1,8 1 0,5 1 1,4 0 2,4 0 0,6 3 1,5-4 0,5 4 0,3-4 0,4 3-2,3-1-1,9-2-1,1-2 0,5-1 0,1-2-1,1-3 0,1 1 1,1-3 0,-3-1 1,-7 2-1,-7 3 2,-5 1 0,-10 3 0,-5 3 1,-10-1-1,-7 3 2,-12 0-3,-7 1 1,-10-2-1,-8 0 1,-11 0-2,-8-3 0,-10 1 0,-4-1 1,-13-2-1,10 1 1,-10-1-1,0 0 0,0 0-1,0 0-5,0 0-14,0 0-5,0 0-2,11 1-1,2-15 3</inkml:trace>
  <inkml:trace contextRef="#ctx0" brushRef="#br0" timeOffset="921">4961 38 31,'-9'-1'17,"9"1"1,0 0-5,0 0-5,0 0-3,9-8-2,3 8-1,5 2 0,4 3-2,7 1 2,6 1-1,7 3 1,6-2-1,11 2 2,3-2-1,9-1 2,8-3 0,5 0 0,6-4 1,7 1-2,3-1 1,2 0-2,2-1 0,2 1 0,-2-2 0,2 0 0,-2-3 1,1 1-1,-6-1 1,0 0-1,-8-1 1,-1 2-2,-9-3 2,-4 2-2,-11 1 1,-8-2-2,-11 3 2,-8-2-1,-9 3 0,-7-2 1,-8 3-2,-14 1 0,12-1-2,-12 1-6,0 0-17,14-9-3,0 4 0,1-10-1</inkml:trace>
</inkml:ink>
</file>

<file path=ppt/ink/ink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7T19:26:54.240"/>
    </inkml:context>
    <inkml:brush xml:id="br0">
      <inkml:brushProperty name="width" value="0.05292" units="cm"/>
      <inkml:brushProperty name="height" value="0.05292" units="cm"/>
      <inkml:brushProperty name="fitToCurve" value="1"/>
    </inkml:brush>
  </inkml:definitions>
  <inkml:trace contextRef="#ctx0" brushRef="#br0">76 0 1,'0'0'4,"0"0"-2,0 0 1,0 0 0,0 0 0,0 0-1,0 0 1,0 0-1,0 0-1,0 0 1,0 0 0,0 0 0,0 0 0,0 0-1,0 0 1,0 0-1,0 0 1,0 0 0,0 0-1,-2 13 1,2-13 0,-3 14 0,3-14 0,-3 16 0,2-5 0,0 0 0,1 0-1,-2 2 0,0 115 2,1-112-3,2 1 1,0 1-1,-1-3 1,0 1 0,1 2 0,0-4 1,-1 2-1,1-2 0,0 1 0,1-2 0,0 2 0,2-3 0,-2 1-1,2-2 1,-1 0-1,2-2 0,-5-9 0,9 16 0,-9-16 0,10 12 1,-10-12-1,14 11 0,-14-11 0,16 7 1,-16-7-1,16 10 0,-16-10 1,17 6-1,-17-6 1,15 6-1,-15-6 1,13 5 0,-13-5 0,13 2 0,-13-2 0,12 0 0,-12 0 2,14-1-2,-14 1 0,19-3 0,-9 1 0,0 0 0,0 0 0,-1 2 1,-9 0-1,17-6-1,-17 6 1,11-2 0,-11 2 0,0 0 0,9-1-1,-9 1 1,0 0-1,0 0 1,0 0 0,0 0-1,0 0 1,0 0 0,9-3-1,-9 3 1,0 0-1,0 0 1,0 0 0,0 0 0,0 0 0,0 0 0,0 0-1,0 0 0,0 0 1,0 0-1,0 0 0,0 0 0,0 0-1,0 0 1,0 0 0,0 0 1,0 0-1,10-5 0,-10 5 0,0 0-3,0 0-5,0 0-11,0 0 0,0 0 1,-10 5-2</inkml:trace>
  <inkml:trace contextRef="#ctx0" brushRef="#br0" timeOffset="1603">1 152 9,'0'0'7,"-9"-5"2,9 5 0,0 0 0,0 0 0,0 0-1,0 0-2,0 0-1,0 0-1,0 0-2,0 0-1,0 0 0,0 0-1,0 0 1,0 0-1,0 0 1,0 0 0,0 0 2,0 0-1,0 0 0,12-3 1,-12 3 0,17-2 0,-6 1-1,1-1 0,4 1 0,2-2-1,2 1 0,0 0 0,2-2-1,0 2 1,0-1-1,-1-1 1,0 1 0,-3 0-1,1 0 1,-4 0 0,0 0 0,-2 1-1,-2 2 1,-1-1-1,-10 1 0,15 1 1,-15-1-1,10 2 1,-10-2 0,0 0 0,9 4 1,-9-4 0,0 0 0,0 0 0,0 0 0,0 0 0,0 0 0,0 0-1,0 0 1,0 0-2,0 0-1,0 0-7,0 0-12,0 0-3,0 0 0,0 0 0</inkml:trace>
  <inkml:trace contextRef="#ctx0" brushRef="#br0" timeOffset="2794">510 539 10,'0'0'7,"0"0"1,0 0-1,0 0-1,0 0 0,0 0-1,0 0 0,0 0-1,0 0 0,10-14 0,-10 14-1,14-17 0,-5 7-1,2-4 1,1 1-2,1-2 1,-1-1-1,0 1 1,-1 0 1,-1 0-1,-2 1 1,0 2 0,-2 2 0,-2 1 0,-4 9 1,7-11-1,-7 11 0,0 0-1,0 0 0,0 0-1,0 0 0,0 0-1,0 0 0,0 0 0,0 0 1,0 0-1,0 0 0,0 0 0,0 0 0,0 0 0,0 0 0,4 12 1,-4-12-2,1 12 1,0-2 0,1 1 0,-1 2 0,2 1 0,0 3 0,-1 1 0,1-1 1,1 3-1,-2-3 0,1 2 0,-1-1 0,1 0 0,-1-2 0,0-1 0,1-1 0,-2-4 0,3 1-1,-4-11 1,3 15 0,-3-15 0,1 11 0,-1-11 0,0 0 0,-1 13 0,1-13 1,0 0-1,-5 9 1,5-9-1,0 0 1,-10 6 0,10-6 0,-10 3-1,10-3 1,-10 1 0,10-1-1,0 0 1,-10-1-1,10 1 1,0 0-1,0 0 0,0 0 0,0 0 0,0 0 0,0 0 0,0 0-1,0 0 0,0 0 1,0 0-1,0 0 0,0 0 1,0 0-1,12-8 1,-12 8-1,18-4 1,-7 0 0,2 0 0,3 0 0,1-1 0,0 0 0,0 1 1,-1-1-1,-2 1 0,0 0 0,-4 0 1,-1 1 0,-9 3 1,11-3-1,-11 3 2,0 0-1,0 0 0,0 0 1,0 0-2,0 0 0,0 0-4,0 0-7,0 0-12,-9 0-2,9 0 1,-11-11 0</inkml:trace>
</inkml:ink>
</file>

<file path=ppt/ink/ink2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39:59.98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78 10,'0'0'14,"0"0"0,9-1 0,0-3-6,9 0-2,2 0 0,13 3 2,3-2 0,14 6 1,4-5-1,9 5 0,6-2 0,8 5-2,6-1 0,8 1-1,6 0-1,6 0 0,6-1 0,10 1-2,3-5 1,9 0-1,0-3 0,6-2 0,1-1 0,0-1-1,-5-1 1,-4 3 0,-8 0 1,-5-3-1,-12 1 0,-7 1 1,-15 0-1,-7 0 0,-12-1 0,-9 2 0,-10-1-1,-10 5 1,-9-1 0,-6 1-1,-6-1 0,-13 1 1,11-1-1,-11 1 1,0 0-1,0 0 0,0 0 0,0 0-1,-3 9-2,3-9-3,0 0-17,0 0-11,-18-1 3,-5-18-3,-6 0 2</inkml:trace>
</inkml:ink>
</file>

<file path=ppt/ink/ink2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38:35.34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2,'47'9'2,"-2"-5"-1,6 6 0,2-7 1,4 9-1,1-5 1,5 0 1,3 0 0,1-2 1,5 3 1,2-4 0,5 5 0,3-5 0,3 0 0,4 0-1,2 2-1,4-1-1,3 2 0,3-1-1,0 1 0,3-1 1,1 2 0,3-1 0,2 2 0,0 1 1,1 3-1,-1 0 0,0 1 1,-2 1-2,4 1 2,-1-3-1,2-2 2,-1-2-1,4-2 0,3-3 0,5 0 0,1-1 0,0 0 0,0 0-1,4 2-1,-1 2 1,0-2-1,-3 1 0,-1 0-1,1-1 1,3-1 0,-2-2-1,-2 0 1,2-3-1,2 1 1,2 0-1,4-1 0,0 1 1,2-1-1,1 2 0,6-1 1,-2 1-1,1 4 1,-1-1-1,-2 1 0,2 3 1,0-1-1,0-2 0,0 0 1,1 0-1,2-4 1,0-2-1,0 1 2,-2-5-1,0 3 1,-4 0 0,0 1-1,-7 1 1,3 3 0,-4 2-1,0-1 0,-2 1 0,-3 1-1,-1-1 0,0 0 1,-1-4-1,-3-3 0,-2-4 1,-2 0 0,-1-2 0,1 3 0,-1-3 0,-1 4 0,-1 1 0,1 4 0,1 3-1,4 0 0,-1 0 0,2 0 1,-2-2-1,2-2 0,2-2 0,0 1 0,-2-4 0,0 3 0,-1-2 0,1 0 1,2 4-1,1 3 0,0-1 0,1 1 1,2 1-1,2 0 0,3 1 0,1 2 1,5-1-1,5 0 0,-1-2 1,0-1-1,-2-2 1,-5-1-1,-5-3 1,-7-1-1,-12-4 0,-10 0 0,-9 0 1,-4 2-1,-9-1 0,-8 3 0,-6 0 0,-7 2 0,-9-1 0,-9 1 0,-8 0 1,-8-1-1,-7 2 0,-6-1 0,-10 2 1,9-2-1,-9 2 0,0 0 1,0 0 0,0 0-1,0 0 1,0 0-1,0 0 1,0 0-1,0 0 0,0 0 0,0 0-1,0 0-3,0 0-11,-15 5-9,-2 0-2,-12-11-1,-3-9 0</inkml:trace>
</inkml:ink>
</file>

<file path=ppt/ink/ink2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2-12T00:42:29.839"/>
    </inkml:context>
    <inkml:brush xml:id="br0">
      <inkml:brushProperty name="width" value="0.05292" units="cm"/>
      <inkml:brushProperty name="height" value="0.05292" units="cm"/>
      <inkml:brushProperty name="color" value="#000080"/>
      <inkml:brushProperty name="fitToCurve" value="1"/>
      <inkml:brushProperty name="ignorePressure" value="1"/>
    </inkml:brush>
  </inkml:definitions>
  <inkml:trace contextRef="#ctx0" brushRef="#br0">0 48 2,'0'0'4,"0"0"-2,-10-4-2,10 4 0,0 0-1,0 0 0,0 0 1,0 0 1,0 0 1,0 0 1,0 0 2,0 0-1,0 0 0,0 0 0,0 0-1,0 0-1,0 0-1,0 0 0,0 0 1,0 0 2,17 7 0,-2-7 1,6 1 0,6-1 2,7 0-1,8-1-1,10 0 0,6-1-1,4-1 0,1 0-1,2-1 0,2 0-1,-2 0 1,-7-2 1,-2 2 0,-13-2 1,-4 3-1,-10-1 1,-6 2 0,-11 0-1,-12 2-1,12-2 0,-12 2-2,0 0 0,0 0-1,0 0-3,0 0-7,-16 0-21,2 4 0,-9-9-1</inkml:trace>
</inkml:ink>
</file>

<file path=ppt/ink/ink2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9T22:12:09.023"/>
    </inkml:context>
    <inkml:brush xml:id="br0">
      <inkml:brushProperty name="width" value="0.05292" units="cm"/>
      <inkml:brushProperty name="height" value="0.05292" units="cm"/>
      <inkml:brushProperty name="color" value="#0F243E"/>
      <inkml:brushProperty name="fitToCurve" value="1"/>
    </inkml:brush>
  </inkml:definitions>
  <inkml:trace contextRef="#ctx0" brushRef="#br0">0 82 5,'0'0'8,"0"0"-2,0 0 0,0 0 0,0 0 0,0 0 1,0 0 0,0 0-1,0 0 0,0 0-1,0 0 0,0 0-1,0 0-1,0 0-1,0 0-1,0 0 1,0 0-1,0 0 0,0 0-1,0 0 1,0 0-1,6 9 0,-6-9 0,0 0 0,0 0-1,0 0 1,0 0 1,0 0-1,3 12 0,-3-12 1,5 12-1,-5-12 1,6 19-1,0-8 1,0 5 0,1 5 1,3 3-2,1 3 2,-3 2-1,5 1 0,0-2 0,-2 3 1,3-3-2,-3-5 1,-2-3 0,-1-2 0,1-4 0,-3-1 0,0-4 0,-6-9 0,8 10 1,-8-10 0,0 0 1,9 2 1,-9-2 0,0 0-1,0 0 1,7-15-1,-7 15 1,1-15-2,2 6 1,-1-3-2,0-1 0,1-2 1,0 0-1,-1-4 0,4-2 0,1-2 0,1-4 0,3-1-1,0-2 1,1 0-1,2 1 1,-3-1-1,0 2 0,1 0 1,-3 4-1,-3 4 0,0 1 0,0 6 1,-3 2-2,-3 11 0,5-15-1,-5 15-3,0 0-2,-2 12-4,-5 1-16,-5-1-7,6 5 0,-5-5 1</inkml:trace>
  <inkml:trace contextRef="#ctx0" brushRef="#br0" timeOffset="1281">354 359 7,'0'0'14,"0"0"-2,0 0-3,0 0-2,0 0-2,9-7-1,-9 7-1,16-14 0,-7 6 0,2-4 0,-1-3 1,-1 5-1,1-4 0,-3 4 0,1 0 1,-8 10-3,9-16 1,-9 16-2,10-5 1,-10 5-1,0 0 1,0 0-2,10-6 1,-10 6-1,0 0 1,9-1 0,-9 1 0,0 0-1,0 0 1,9 4 0,-9-4 0,0 0 1,0 0-1,0 0 0,2 15 0,-2-15 0,3 18 0,-3-9 0,0 7 0,1-4 0,0 7 0,0-5 0,-1 1 0,2 0 0,-2 0 0,2 1 0,2-4 0,-3 1 0,-1-1 0,0-2 1,0-10-1,-2 14 1,2-14 0,-4 12 0,4-12 0,-15 8 1,15-8-2,-15 5 1,15-5 0,-16 6-1,16-6 0,-14 1 1,14-1-1,0 0 0,-13 1 0,13-1 0,0 0 0,0 0 0,0 0-1,0 0 1,9-10-1,-9 10 1,10-5-1,0 1 0,5 0 0,0 0 0,5 1 0,2-1 1,-2 3-1,6-2 1,-4 1 0,-4 1 0,-3 1 0,-3 0 0,-2 0 0,-10 0-2,13 1-3,-13-1-22,0 0 1,0 0 0</inkml:trace>
</inkml:ink>
</file>

<file path=ppt/ink/ink2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9T22:12:11.857"/>
    </inkml:context>
    <inkml:brush xml:id="br0">
      <inkml:brushProperty name="width" value="0.05292" units="cm"/>
      <inkml:brushProperty name="height" value="0.05292" units="cm"/>
      <inkml:brushProperty name="color" value="#0F243E"/>
      <inkml:brushProperty name="fitToCurve" value="1"/>
    </inkml:brush>
  </inkml:definitions>
  <inkml:trace contextRef="#ctx0" brushRef="#br0">0 3 13,'0'0'20,"15"-8"-10,-15 8-8,13 5 0,-13-5 0,11 4 0,-11-4 0,6 13 1,-6-13-1,0 0 0,0 0 0,11 16-1,-11-16-5,12-7-18,7 14 0</inkml:trace>
</inkml:ink>
</file>

<file path=ppt/ink/ink2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9T22:12:12.217"/>
    </inkml:context>
    <inkml:brush xml:id="br0">
      <inkml:brushProperty name="width" value="0.05292" units="cm"/>
      <inkml:brushProperty name="height" value="0.05292" units="cm"/>
      <inkml:brushProperty name="color" value="#0F243E"/>
      <inkml:brushProperty name="fitToCurve" value="1"/>
    </inkml:brush>
  </inkml:definitions>
  <inkml:trace contextRef="#ctx0" brushRef="#br0">0-3 0,'9'0'6,"-9"0"-1,0 0 1,0 0-1,0 0 1,0 0-1,0 0 0,0 0-2,10 7 0,-10-7-3,15 8-13,-15-8-8</inkml:trace>
</inkml:ink>
</file>

<file path=ppt/ink/ink2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9T22:12:12.528"/>
    </inkml:context>
    <inkml:brush xml:id="br0">
      <inkml:brushProperty name="width" value="0.05292" units="cm"/>
      <inkml:brushProperty name="height" value="0.05292" units="cm"/>
      <inkml:brushProperty name="color" value="#0F243E"/>
      <inkml:brushProperty name="fitToCurve" value="1"/>
    </inkml:brush>
  </inkml:definitions>
  <inkml:trace contextRef="#ctx0" brushRef="#br0">1-2 4,'11'2'19,"-11"-2"-12,0 0-4,11-1 0,-11 1-2,0 0 0,0 0 0,0 0-2,0 0-4,16 17-14</inkml:trace>
</inkml:ink>
</file>

<file path=ppt/ink/ink2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9T22:12:12.768"/>
    </inkml:context>
    <inkml:brush xml:id="br0">
      <inkml:brushProperty name="width" value="0.05292" units="cm"/>
      <inkml:brushProperty name="height" value="0.05292" units="cm"/>
      <inkml:brushProperty name="color" value="#0F243E"/>
      <inkml:brushProperty name="fitToCurve" value="1"/>
    </inkml:brush>
  </inkml:definitions>
  <inkml:trace contextRef="#ctx0" brushRef="#br0">0 1 9,'28'2'20,"-6"-5"-13,-6 3-2,-4 0-2,-3 1 0,-9-1-1,0 0 0,9 1-3,-9-1-14,0 0-6</inkml:trace>
</inkml:ink>
</file>

<file path=ppt/ink/ink2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9T22:12:13.559"/>
    </inkml:context>
    <inkml:brush xml:id="br0">
      <inkml:brushProperty name="width" value="0.05292" units="cm"/>
      <inkml:brushProperty name="height" value="0.05292" units="cm"/>
      <inkml:brushProperty name="color" value="#0F243E"/>
      <inkml:brushProperty name="fitToCurve" value="1"/>
    </inkml:brush>
  </inkml:definitions>
  <inkml:trace contextRef="#ctx0" brushRef="#br0">16 74 10,'-10'-4'11,"10"4"-1,0 0 0,0 0-2,0 0 0,0 0-3,0 0-1,0 0-1,0 0-1,0 0-2,0 0 0,0 0 0,-7 13 0,7-13 0,1 13 0,0-3 0,0 2 0,2 2 0,-1 2 0,2 2 1,0 1-1,2 3 0,2-3 1,-1 4-1,0 1 1,2 0 0,-1-2-1,0-1 1,1-2 0,1-4-1,-1 2 1,-1-5 0,3-2 0,-1-2-1,-10-8 1,17 12 0,-17-12 0,12 7 1,-12-7 0,0 0 0,0 0 0,0 0 1,10 4 0,-10-4 0,0 0-1,0 0 1,5-14-1,-5 14-1,7-18 1,-1 6-1,1-7-1,2 1 0,-1-3 1,2-1-1,1-4 0,1 1 0,0-3 1,-1-3-1,2 5 0,-1-6 1,1 3-1,0 1 1,-1 3-1,-1 3 0,0 3 0,-4 5 0,1 4 1,-8 10-1,8-11-1,-8 11 1,0 0 0,0 0-1,0 0 0,0 0-1,0 0 0,0 0-3,0 0-10,0 0-14,-3 16 0,3-16 1</inkml:trace>
  <inkml:trace contextRef="#ctx0" brushRef="#br0" timeOffset="971">498 172 2,'-11'2'10,"11"-2"-1,0 0-2,0 0 0,-9 8-2,9-8-1,0 0-2,-1 10 0,1-10 0,2 12-1,-2-12 0,3 15 0,-1-5 0,1 2-1,0 1 1,1-2-1,5 4 1,-3-1-1,2 2 1,-1 0-1,2-1 0,-2-2 1,2 2-1,-3 2 1,-1-3-1,2-1 0,-3 0 0,1 0 1,-2-1-1,2 1 1,-4-1-1,-1-2 1,-2 0 0,2-10 1,-9 16 0,9-16 1,-17 13 0,7-9 1,-1-3-1,1 2 2,-6-6-1,1 0-1,-2-2 0,1 1 0,3-4-1,-2 1 0,2 0 0,3-1 0,10 8 0,-12-16-1,11 7 0,3 0-1,3-2 1,4 0-1,1-1 0,1-2 0,4 0 0,-1 1 0,4 0 0,-2-3 0,-1-3 0,-4 6 1,3-2-1,-1 2 0,-1 1 1,-2-1-1,-3 1 0,-7 12 1,14-13-1,-5 5 1,-9 8 0,7-13 0,-7 13 1,2-11 0,-2 11-1,-5-12 1,5 12-1,-14-8 0,1 4 0,4 1 0,-2-1-1,0 1 0,1 2 0,-1 1-1,0 1 1,11-1-1,-13 7 0,3-3-1,10-4-6,-13 19-24,-2-14 1,15-5 0</inkml:trace>
</inkml:ink>
</file>

<file path=ppt/ink/ink2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9T22:12:16.403"/>
    </inkml:context>
    <inkml:brush xml:id="br0">
      <inkml:brushProperty name="width" value="0.05292" units="cm"/>
      <inkml:brushProperty name="height" value="0.05292" units="cm"/>
      <inkml:brushProperty name="color" value="#0F243E"/>
      <inkml:brushProperty name="fitToCurve" value="1"/>
    </inkml:brush>
  </inkml:definitions>
  <inkml:trace contextRef="#ctx0" brushRef="#br0">0 177 3,'0'0'11,"0"0"-2,0 0-2,0 0-2,0 0 1,0 0 1,59-28 0,-59 28 0,48-24 0,-19 8 1,-1 3 2,1-5-2,0 6-1,-6-5 0,-2 7-2,-4-3-1,-7 6 0,-10 7-1,16-13-1,-16 13-1,0 0 0,0 0 0,10-6-1,-10 6 1,0 0-1,9 0 1,-9 0-1,0 0 0,-9 1 0,9-1 1,0 0-1,0 0 0,0 0 0,0 0 0,0 0 0,0 0 0,0 0 0,-5 10 0,5-10 0,-5 19 0,5-2 0,3 5 0,1 5 0,-2 5 1,-3 6-1,1 1 1,0 1-1,2-1 1,-2-2-1,0-5 1,-2-4-1,3-5 0,0-5 1,-1-6-1,3-1 1,-3-11-1,-2 10 0,2-10 1,0 0-1,0 0 0,0 0-1,10 5-2,-10-5-6,-2-12-23,2 12-2,4-25 1</inkml:trace>
</inkml:ink>
</file>

<file path=ppt/ink/ink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7T19:26:58.787"/>
    </inkml:context>
    <inkml:brush xml:id="br0">
      <inkml:brushProperty name="width" value="0.05292" units="cm"/>
      <inkml:brushProperty name="height" value="0.05292" units="cm"/>
      <inkml:brushProperty name="fitToCurve" value="1"/>
    </inkml:brush>
  </inkml:definitions>
  <inkml:trace contextRef="#ctx0" brushRef="#br0">0 21 13,'0'0'11,"0"0"0,0 0-1,0 0-1,0 0-1,0 0-1,0 0-1,0 0-1,0 0 0,0 0-3,0 0-2,0 0-4,0 0-3,0 0-7,5-10-2,-5 10 0,3-11 0</inkml:trace>
</inkml:ink>
</file>

<file path=ppt/ink/ink2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9T22:12:17.395"/>
    </inkml:context>
    <inkml:brush xml:id="br0">
      <inkml:brushProperty name="width" value="0.05292" units="cm"/>
      <inkml:brushProperty name="height" value="0.05292" units="cm"/>
      <inkml:brushProperty name="color" value="#0F243E"/>
      <inkml:brushProperty name="fitToCurve" value="1"/>
    </inkml:brush>
  </inkml:definitions>
  <inkml:trace contextRef="#ctx0" brushRef="#br0">-5 31 20,'-2'-11'19,"2"11"-12,0 0-1,13-10-2,-13 10 0,0 0-1,9-9-2,-9 9 0,15-1 0,-3 2 0,-12-1-1,22 3 1,-5 1 0,-1 0-1,5 0 1,-5 0 0,0 1 0,-4 1 0,0 1 1,0 1 1,-12-8 2,12 18 1,-13-9-1,-2 3 1,-1-2 0,-2 3 1,-4-3-2,0 3-1,-1 3-2,-3 1-1,-1 0 0,7 1-1,-7-2 0,4 3-1,5 2 1,-3-3-1,1-5 1,2-1 0,7-1-1,-1-11 1,-4 18 1,4-18-1,9 12 0,2-8 1,2 0 0,2 1 0,3-3 0,9 1 1,-3-2-1,-1 1 0,0-2 0,-1 1-1,3-2 1,-3 0 0,0 0 0,-4-1-1,-2 0 1,0-1-1,-2 0 0,-2 1-1,-12 2-7,15 1-23,-15-1-2,0 0 2,0-19-2</inkml:trace>
</inkml:ink>
</file>

<file path=ppt/ink/ink2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9T22:12:18.406"/>
    </inkml:context>
    <inkml:brush xml:id="br0">
      <inkml:brushProperty name="width" value="0.05292" units="cm"/>
      <inkml:brushProperty name="height" value="0.05292" units="cm"/>
      <inkml:brushProperty name="color" value="#0F243E"/>
      <inkml:brushProperty name="fitToCurve" value="1"/>
    </inkml:brush>
  </inkml:definitions>
  <inkml:trace contextRef="#ctx0" brushRef="#br0">0 768 9,'0'0'12,"0"0"-2,32-42-3,-21 36-1,-11 6-2,21-10-1,-7 6 0,0 0-2,10 3 0,-3 2-1,0 1 1,-2 1 0,3 2 0,-5 1-1,-3 1 2,1 1 0,-9 1 1,1 1 1,-3 3 0,-2 0 2,-6 0 0,2 1 0,-4-1-1,-2 1 0,0-2-1,-2 0-1,-1-4-1,2 0 0,9-8-1,-14 9-1,14-9 0,0 0 0,-9 5-1,9-5 0,0 0 1,10 7-1,3-2 1,-3-1 0,6 4 0,0 0 0,1 3 1,-1 0-1,-2 2 0,2-1 0,-5 3 0,-2 0 1,-3 1-1,-1 1 1,-3-2-1,-1 3 2,-2-3-1,-5 3 2,-4-2-1,2 0 2,-1 0-1,-5-1 1,-3-2 0,-3-2 0,-1 0-1,1-5 0,-3 0-1,-3-3-2,1-2-1,25-1-5,-47-14-20,47 14-7,-28-21 0,18 9-1</inkml:trace>
  <inkml:trace contextRef="#ctx0" brushRef="#br0" timeOffset="921">155 2 21,'-1'-10'12,"1"10"1,0 0-1,0 0-2,0 0-3,0 0-3,0 0-2,0 0-1,0 0-1,0 0 0,0 0-1,0 0 1,0 0 0,-3 15 0,-2-5 0,-1 2 0,-3 4 1,3 2-1,6-18 1,-20 43 1,14-19-1,-4 0-1,10-24 2,-18 48-1,18-48 1,-14 42-2,15-24 1,-2 0 0,3-4 0,4-1 0,4-2-1,4-5 1,0 0 0,5-1 0,2-2 1,2-1-1,-1-2 0,-1 0 0,1-1 0,-2 0 0,2 0-1,-5-1 1,-3 0-2,2 1-3,-5 1-14,-1-6-8,0 7-1,-10-1 0</inkml:trace>
  <inkml:trace contextRef="#ctx0" brushRef="#br0" timeOffset="1482">273 233 3,'0'0'17,"0"0"-13,1 12 1,1 0 1,-2 2 1,-1 4 1,2 5 0,-4 2 0,0 3 0,0 0-1,1 3-2,-3 0-4,3 0-12,1-8-14,4 4 0,-3-14 0</inkml:trace>
</inkml:ink>
</file>

<file path=ppt/ink/ink2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9T22:12:20.659"/>
    </inkml:context>
    <inkml:brush xml:id="br0">
      <inkml:brushProperty name="width" value="0.05292" units="cm"/>
      <inkml:brushProperty name="height" value="0.05292" units="cm"/>
      <inkml:brushProperty name="color" value="#0F243E"/>
      <inkml:brushProperty name="fitToCurve" value="1"/>
    </inkml:brush>
  </inkml:definitions>
  <inkml:trace contextRef="#ctx0" brushRef="#br0">435 2570 14,'0'0'10,"-9"-5"1,9 5 0,0 0 1,-11-1 0,11 1 0,-14-1-1,3-1-3,-1 2-1,-4-2-1,1 2-2,-2-1-2,0 2 0,-1-1-1,0 2 0,-1 1 0,2 1-1,0 0 0,2 2 0,4-2-1,-1 0 2,-5 1-1,6-2 0,11-3-1,-9 4 1,9-4-1,0 0 1,0 0-1,-13 8 0,13-8 0,1 11 0,-1-11 1,-6 17-1,-1-2 2,5-1-1,-4 1 1,3 1-1,-1-2 0,-1 0 0,2-2-1,-3-2 0,6-10 0,0 0-1,14 8 1,-2-9 0,8 0 0,0 0 0,6 1 1,-1 1 0,-1 1-1,1 2 1,-5 2 0,-2 1 0,-4 3 0,1-2 0,-2 2-1,-1 1 1,-4-1 0,0 0 0,-2 3 1,3 1-1,-3 0 1,-3 1 1,-1 2 0,-3 0 1,-2 0 1,-2 1 1,-3-3-1,-1 1 1,-5-2 0,0-1 0,-4-3 0,-6-1-1,3-4 0,-2-2-1,1-4-1,-3 0 0,1-4-2,0 2 0,0-1-2,24 4-6,-41-17-27,29 7 0,2-7-2,5-2 1</inkml:trace>
  <inkml:trace contextRef="#ctx0" brushRef="#br0" timeOffset="1162">366 1652 1,'0'0'8,"-10"-5"-1,10 5 0,-11 5 1,11-5 1,-15 6 0,15-6-1,-14 9 1,14-9-2,-14 14-2,14-14-1,-19 20-1,9-7-2,1 3-1,-3 1 1,-1 4-1,-3 1 1,1 4 0,-2 2 1,-2 0-1,4 1 1,0 2 1,0 1-1,7-3 1,2 0-2,5-3 1,1-1 0,8-5 0,2 0-1,4-6 0,4-2 1,5-4-1,3-1 1,0-5-1,4-2 1,0-2-1,-5-1 1,-2-2 0,-3 0 0,-8-3 0,3-1 0,-15 9 0,12-16 0,-10 7 0,-3-1 1,-1 0-2,-6-2 0,1-3 0,-6 6 0,1-4-1,-7 6 0,2 5-1,-5 4-1,-1 5 0,-3 5-2,-7 7-4,5-1-12,2 1-13,7 0 1,19-19 0</inkml:trace>
  <inkml:trace contextRef="#ctx0" brushRef="#br0" timeOffset="2213">121 863 6,'0'0'7,"14"-2"-2,-3 0 0,4-1 1,8 1-1,1-1 1,2 0-2,-3 1 0,0 1-2,-2 1 0,0 1 0,-6 2-1,1 1 0,-3 1 0,-4 1-1,-9-6 1,16 15-1,-16-15 1,8 15-1,-2-5 1,-5 1 1,0 2-1,-1 1 2,0 5 0,-2 3 1,-1 6 0,1 3 0,-4 4 1,0 1-2,-3 1 1,2-1-1,-3-2 0,4-6-1,-1-1 0,2-5 0,4-4 0,-1-1-1,1-7 0,0 1 0,1-11 0,0 16-1,0-16-3,-4 9-7,4-9-19,-3-9 2,3 9-2</inkml:trace>
  <inkml:trace contextRef="#ctx0" brushRef="#br0" timeOffset="2704">164 1143 8,'0'0'21,"0"0"-8,-7 11-8,7-11 0,9 10 0,2-5 1,-1 1 0,8-2-1,-3 0 0,7-3-1,-1 0 1,2-1-1,4-1-1,-1-2 0,0 1-1,1-2-1,-4 1-1,-1 2-3,0 2-18,-6-7-5,-2 5-1</inkml:trace>
  <inkml:trace contextRef="#ctx0" brushRef="#br0" timeOffset="3415">239 0 5,'-17'6'4,"17"-6"0,-19 12 1,8-7 0,-5 3 1,-2 0 1,5 3-1,-1-3 1,1-1-2,13-7-1,0 0 0,0 0-2,0 0-1,-36 40 0,36-40 0,-3 18 0,13-9-1,-5 2 0,11 0 0,0 2 1,6 3-1,0 1 1,2 2-1,-6 1 0,-2 1 0,4 0 0,-9 2 0,-3-2-1,-3 0 1,-5 0 1,3-2-1,-4-2 1,-3 0 0,-3-2 1,-4-1 0,-2-1 1,-4-4-1,0 0 3,-9-4-2,5-2-1,21-3 2,-43-1-1,43 1 2,0 0-1,-47-19 1,47 19-2,0 0 0,0 0 0,-12-39-2,18 27-1,4-4 0,-1 0-1,9-3-1,2-3 2,5 0-1,1-1 1,-1-1 0,2 0 1,-3 0-1,1 2 1,-8 1 0,0 2 1,-10 3 0,1 1-1,-4 2 1,-3 3 1,-4-1 0,3 11 0,-12-15-1,1 10 1,11 5-2,-20-16 2,4 11-2,0-1-1,-7 3 1,2-3 0,21 6-1,-48-9 1,48 9-1,-52 1-1,52-1 0,-48 12-5,48-12-15,0 0-11,-55 48-2,55-48 0</inkml:trace>
</inkml:ink>
</file>

<file path=ppt/ink/ink24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9T22:12:27.609"/>
    </inkml:context>
    <inkml:brush xml:id="br0">
      <inkml:brushProperty name="width" value="0.05292" units="cm"/>
      <inkml:brushProperty name="height" value="0.05292" units="cm"/>
      <inkml:brushProperty name="color" value="#0F243E"/>
      <inkml:brushProperty name="fitToCurve" value="1"/>
    </inkml:brush>
  </inkml:definitions>
  <inkml:trace contextRef="#ctx0" brushRef="#br0">0 3509 1,'13'-1'9,"0"-4"1,-4-4-1,12-2-2,3-6 0,2-1-1,5-3-1,1-4 0,1 0 0,-3-1 0,4 2-1,-8 0 1,-3 5-1,-2 1 2,-5 3-1,-4 3 0,1 3-1,-13 9 0,11-9-1,-11 9 0,0 0-2,0 0 1,0 0-1,0 0-1,0 0 0,0 0-1,0 0 1,-2 10 1,2-10-1,2 11 0,-2-11 1,0 19-1,0-4 0,-1 3 1,0 5-2,-2 4 2,-1 4-1,-1 0 0,-1 3-1,-1-1 2,-1 0-2,2-1 1,-1-4 0,1-2 0,1-4 0,1-5 0,2-2 1,1-3-1,1-12 0,-1 14 0,1-14 0,0 0 0,-5 9-1,5-9 1,-10 4 0,0-3 0,0 0-1,-2 1 1,-1 0 0,1 0 0,-1-1-1,1 1 1,2 0 0,10-2 0,-13 4-1,13-4 1,0 0 1,0 0-1,-10 2 0,10-2 1,0 0-1,0 0 1,12-6-1,-3 4 1,4-1-1,6 1 1,4-1-1,4 0 0,1-1-1,3 3 0,-2-3-5,1 3-13,-2 5-12,-13-9 0,1 3 1</inkml:trace>
  <inkml:trace contextRef="#ctx0" brushRef="#br0" timeOffset="1082">124 2519 8,'0'0'15,"0"0"-5,-7-10-1,7 10 0,-4-12-2,4 12 0,12-17-1,-1 8-1,-11 9-1,21-14-1,-10 6 0,5 4-1,-3 2-1,-1 2 0,0 4-1,0 2 0,-2 2 0,-1 0 0,0 2 0,0 2 1,-2-1-1,-2 1 1,-2 1 0,-1 0 0,-4 3 1,-2 0-1,-3 2 1,-2 1 0,-5 3-1,0-2 0,-3 5 0,1-2 0,-2-1 0,5 0 1,-1-4-1,-2-2 0,7-5 1,-1 4-1,10-15 1,-7 14-1,7-14 0,4 9-1,-4-9 1,22 8 0,-9-6 0,10 0 1,-1-3-1,2 0 0,4-1 1,1-2-1,0-1 0,0 2-1,-1-2-2,-4-2-7,-2-2-22,6 1-1,-13-10 2</inkml:trace>
  <inkml:trace contextRef="#ctx0" brushRef="#br0" timeOffset="2113">26 1657 7,'-13'0'13,"13"0"1,0 0-2,0 0-1,0 0-2,0 0-1,0 0-2,0 0-1,12-9-3,1 4 0,-3 3-1,7 0-2,2 2 1,1-1 0,2 3 0,1 1 0,-2 1 0,-4 2 0,6-1 0,-8-1 0,0 3 0,-2 3 0,-4-1 0,-1 4 0,-4 3 1,-4-1-1,-3 4 1,-2 1 1,-4-1-1,-1-1 1,0 1-1,-5-4 0,4-1 1,0-3-1,2-2 1,9-9-2,-11 11 1,11-11 0,0 0 0,0 0 0,15 1-1,-2-2 1,2 0 0,4 1-1,-2 0 0,3 2 0,-2 1 0,0 4 0,-5 0 0,-1 2-1,-4 1 1,-2 1-1,-2 0 1,-2 1 1,-4 0 0,2-12 1,-14 21 1,-1-9 0,1 3-1,-8-1 2,1 1-1,-6 0-1,-3 0 0,3 1-1,1-4-1,-1-3-3,2-4-16,5-8-13,5-6 0,-1-9 1</inkml:trace>
  <inkml:trace contextRef="#ctx0" brushRef="#br0" timeOffset="3165">141 876 8,'0'0'8,"0"0"1,0 0-1,0 0 0,0 0-1,-14-4-2,14 4-2,0 0-2,0 0 0,0 0-1,-7 11 1,7-11-1,-1 12 1,1-2 0,-2 2 0,2 3 1,-4 0 0,-2 5 0,-1 1 0,5 2 1,-10 1-1,7 2 1,-6-1-1,5-3 1,-2 2 0,1-3-1,1-4 0,2 0-1,4-5 0,0-1 1,0-11-1,3 14 1,-3-14-1,22 1 2,-4-4-1,8-3 0,4-4 0,5-1 0,5 0 0,0-2-1,-3 3-1,-4 1-3,-3 3-4,-7 6-16,-11-4-5,0 6-1</inkml:trace>
  <inkml:trace contextRef="#ctx0" brushRef="#br0" timeOffset="3736">221 1050 5,'0'0'21,"0"0"0,0 0-15,11 10-5,-11-10 1,4 16 2,-4-4 1,1 2 1,-3 4 0,1 3 2,-3 2-1,0 6 0,0-1-2,1 5-2,-2 0 0,3 1-1,-1-3-1,3-2-2,2-4-3,1-6-8,1-7-17,11-3 1,-5-18-1</inkml:trace>
  <inkml:trace contextRef="#ctx0" brushRef="#br0" timeOffset="4477">440 42 2,'0'0'16,"-10"-5"0,10 5-1,0 0-3,-17-8-2,17 8 0,-21-7-1,10 4-2,-4-1-2,0 0-1,-3 1-1,1 1-2,0-1 0,1 2 0,1 1-1,2 0 0,3 1 0,10-1 0,-11 1 0,11-1 1,0 0-1,0 0 1,0 0 0,0 0-1,0 0 0,0 0 0,0 0-1,0 0 0,0 0 1,-9 12-1,9-12 0,-5 16 0,2-4 1,0 1-1,1 2 1,0-1 0,2 1 0,-1-2 0,1-3 0,1 1-1,-1-11 1,5 13-1,-5-13 0,15 9 0,-4-6 0,1 0 0,5-1 0,-3 1 1,3 0-1,-1-1 1,1 1 0,-3 1 0,0 1-1,1-1 1,-1 2 0,1 1 0,-1-1 0,0 3 0,0 1 0,-2 1 0,-3 3 0,-1 0 0,-3 3 0,-3 0 0,-3 1 1,-3 1-1,-1 0 1,-4 0 1,0-1-1,-1 0 1,-4-4 0,3 1 1,-1-2 0,-1-1 1,-1-3-1,1 0 0,-4-3 1,2 0-1,-3-4-1,2-2-1,-4-1-3,-2-9-8,-3-3-21,6-1-1,-12-13 0</inkml:trace>
</inkml:ink>
</file>

<file path=ppt/ink/ink2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9T22:12:33.297"/>
    </inkml:context>
    <inkml:brush xml:id="br0">
      <inkml:brushProperty name="width" value="0.05292" units="cm"/>
      <inkml:brushProperty name="height" value="0.05292" units="cm"/>
      <inkml:brushProperty name="color" value="#0F243E"/>
      <inkml:brushProperty name="fitToCurve" value="1"/>
    </inkml:brush>
  </inkml:definitions>
  <inkml:trace contextRef="#ctx0" brushRef="#br0">309 1547 5,'0'0'10,"-10"12"-1,10-12-3,-13 15 0,6-6-1,-2 5 0,-2 0-1,-1 4 0,-1 3 0,-1 0-1,-1 4 1,-1-2-2,2 2 0,-2-3 0,-2 3 0,5 1 0,-2-2-1,8-2 1,-3 0-1,8-3 0,4 0 0,3-1 1,10-2 0,-5-5 0,9 0 0,-3-3 0,9-1-1,-4-3 1,1-1 0,1-3 0,-2-1 0,0-2 0,-3-1-1,-3-2 1,-1 0 0,-2-2 0,-3 1 0,-9 7-1,11-13 1,-11 13 0,5-14-1,-5 14 1,0-10 1,0 10-2,-8-14 1,8 14-1,-17-12 0,6 11 0,-2-5-1,3 6 0,-3-1 0,2 2 0,11-1-1,-16 6 1,16-6-2,-11 8 0,11-8 0,-11 10-5,11-10-10,-21 4-14,21-4 1,-25 4 0</inkml:trace>
  <inkml:trace contextRef="#ctx0" brushRef="#br0" timeOffset="1102">5 801 8,'20'6'9,"-4"-8"-1,4 0-3,5 0-1,5-1-1,1 1 0,5 0-1,-2-2-1,-4 3 1,-4-1-2,-1 1 1,-5 0 0,-4 1-1,-1 0 1,-5 1-1,-10-1 0,13 4 1,-13-4 0,6 10 0,-6-10 1,-1 15 0,-2-2 0,-1 0 1,-3 2 0,0 2-1,-2 4 1,-3 2-1,1 6 0,-4 3 0,1 3 0,-3 6 0,-1 2 0,1-3-1,0 1 1,0-5 0,4-4-1,1-8 0,4-4 0,1-9 0,7-11 0,-5 12 1,5-12-3,0 0-3,4-9-9,-6-10-12,6 7-1</inkml:trace>
  <inkml:trace contextRef="#ctx0" brushRef="#br0" timeOffset="1603">87 1154 2,'30'2'10,"7"1"-2,2-2 0,0-1-3,3 0 0,-5 0-1,-3-1-1,-5 0-1,-5 0 0,-4 0-5,2 4-17,-22-3-1</inkml:trace>
  <inkml:trace contextRef="#ctx0" brushRef="#br0" timeOffset="2294">106 16 5,'-3'10'6,"-6"-2"0,10 3-1,2-1-1,2 1 1,10 0-1,-3 3 0,8 0-1,-3 3-1,8-1 0,-8 3-1,-1-1 0,-1 4 0,-1 1 0,-1-1 0,-5 1 0,-1 0 0,-3 0 0,-1-1 1,-1 0 0,-4-4 2,0 0 0,-5-4 0,0 1 1,-6-4-1,2 0 2,-5-5-2,1 0 0,-3-4-1,2-1 0,0-4 0,2 0 1,2-4-1,12 7 0,-16-20 0,15 7-1,2-3 0,7 0-1,6-4 0,4-3-1,2 1-1,5-2 1,1-1 0,0 0 0,-2 1 1,-4 0 0,-3 0 0,-7 2 0,-4 0 0,-6 0 0,-5-1 0,-1 6 0,-3-1 0,-3 4-1,0 2 1,-3 4-1,-3 2 0,1 3 0,-2 3 0,-11 1-1,8 3 1,-5 1-1,-1 3-1,-1 1-1,4 5-6,-2 5-16,-1-6-7,17 4 1</inkml:trace>
</inkml:ink>
</file>

<file path=ppt/ink/ink2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9T22:12:36.772"/>
    </inkml:context>
    <inkml:brush xml:id="br0">
      <inkml:brushProperty name="width" value="0.05292" units="cm"/>
      <inkml:brushProperty name="height" value="0.05292" units="cm"/>
      <inkml:brushProperty name="color" value="#0F243E"/>
      <inkml:brushProperty name="fitToCurve" value="1"/>
    </inkml:brush>
  </inkml:definitions>
  <inkml:trace contextRef="#ctx0" brushRef="#br0">-1 118 4,'0'0'8,"0"0"-1,0 0-1,0 0 0,0 0 1,0 0-2,0 0 0,0 0-1,0 0 0,0 0 0,0 0-1,1 13-2,0-3 0,3 0 0,2 4-1,1 3 1,3 1 0,-1 4 0,4 1 0,-3 0 0,5 1 0,-5 0 0,0 1 0,1-2 0,-1 0 0,0-5 1,-1 1 0,-1-2-1,2-2 1,-1-2 1,-2-3-1,-7-10 1,12 16-1,-12-16 1,0 0 1,9 8 0,-9-8 1,0 0 0,6-10 0,-4-4 0,4 0-1,0-7-1,1-5 0,4-5-2,1-4 0,2-2-1,0 0 0,4-1 0,-2 0 1,1 2-1,0 5 1,-3 2-1,-2 2 1,-2 4 0,-3 4 0,-1 6-1,-2 1 0,-4 12 0,2-12-1,-2 12 0,0 0 0,0 0-1,0 0 0,-3 10 0,3-10-3,-2 19-7,3-4-21,-9-5 2,4 4 0</inkml:trace>
  <inkml:trace contextRef="#ctx0" brushRef="#br0" timeOffset="1302">411 453 13,'0'0'15,"0"0"-1,11-8-3,-11 8-2,17-15-4,-5 5-1,1-4-1,3 1 0,-1-2 0,1-2 0,-1 2 2,-1-1-2,-4-1 0,1 4 0,-2-1-1,-2 2 0,-1 2 0,-6 10-1,11-16 0,-11 16 0,10-8 0,-10 8 0,0 0 0,0 0 0,9-8-1,-9 8 1,0 0-1,0 0 1,0 0-2,0 0 1,0 0 0,0 0 0,0 9 0,0-9 0,0 0 0,2 14 0,0-3 0,-1 2 0,0 1 1,0 3-2,0 1 2,0 2-1,0 2 0,-1-1 0,0-4 0,2-1 0,-2-1 0,1-1 1,0-2-1,0-2 0,-1-10 0,1 15 0,-1-15 1,0 0-1,-1 12 1,1-12 0,0 0 0,0 0-1,0 0 1,0 0 0,-10 0-1,10 0 0,0 0 0,-14-4-1,14 4 1,-10-1-1,10 1 1,0 0-1,0 0 1,-11 2-1,11-2 0,0 0 1,0 0-1,0 0 0,0 0 1,0 0-1,0 0 0,0 0 1,12 3 0,-12-3 0,18 3 0,-7-1 0,5 0 0,1 0 0,1 1 0,1-1 1,-1 0-2,0 1 1,-3 0-1,2-2-6,-7-2-23,5 4 1,-5-8 0</inkml:trace>
</inkml:ink>
</file>

<file path=ppt/ink/ink2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9T22:12:41.539"/>
    </inkml:context>
    <inkml:brush xml:id="br0">
      <inkml:brushProperty name="width" value="0.05292" units="cm"/>
      <inkml:brushProperty name="height" value="0.05292" units="cm"/>
      <inkml:brushProperty name="color" value="#0F243E"/>
      <inkml:brushProperty name="fitToCurve" value="1"/>
    </inkml:brush>
  </inkml:definitions>
  <inkml:trace contextRef="#ctx0" brushRef="#br0">0 0 19,'0'0'9,"0"0"-3,0 0-1,0 0 0,0 0-2,0 0-2,0 0 0,9 2-1,-9-2-2,0 0-12,16 10-7</inkml:trace>
</inkml:ink>
</file>

<file path=ppt/ink/ink2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9T22:12:41.830"/>
    </inkml:context>
    <inkml:brush xml:id="br0">
      <inkml:brushProperty name="width" value="0.05292" units="cm"/>
      <inkml:brushProperty name="height" value="0.05292" units="cm"/>
      <inkml:brushProperty name="color" value="#0F243E"/>
      <inkml:brushProperty name="fitToCurve" value="1"/>
    </inkml:brush>
  </inkml:definitions>
  <inkml:trace contextRef="#ctx0" brushRef="#br0">0 0 4</inkml:trace>
</inkml:ink>
</file>

<file path=ppt/ink/ink24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9T22:12:42.030"/>
    </inkml:context>
    <inkml:brush xml:id="br0">
      <inkml:brushProperty name="width" value="0.05292" units="cm"/>
      <inkml:brushProperty name="height" value="0.05292" units="cm"/>
      <inkml:brushProperty name="color" value="#0F243E"/>
      <inkml:brushProperty name="fitToCurve" value="1"/>
    </inkml:brush>
  </inkml:definitions>
  <inkml:trace contextRef="#ctx0" brushRef="#br0">0 0 2,'0'0'15,"10"8"-18,1 1-10</inkml:trace>
</inkml:ink>
</file>

<file path=ppt/ink/ink24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9T22:12:39.667"/>
    </inkml:context>
    <inkml:brush xml:id="br0">
      <inkml:brushProperty name="width" value="0.05292" units="cm"/>
      <inkml:brushProperty name="height" value="0.05292" units="cm"/>
      <inkml:brushProperty name="color" value="#0F243E"/>
      <inkml:brushProperty name="fitToCurve" value="1"/>
    </inkml:brush>
  </inkml:definitions>
  <inkml:trace contextRef="#ctx0" brushRef="#br0">0 144 18,'0'0'14,"0"0"0,0 0-4,0 0-2,0 0-2,0 0-2,0 0 0,0 0-2,-5 9-1,5-9 0,3 10-1,1 0 1,2 2 1,0 6-1,1 0-1,4 3 1,2 4 0,0-1 0,1 1 0,-1-3-1,0 1 1,-1-6-1,0 2 1,-4-6 0,0-2-1,-4 0 1,-4-11 0,9 15-1,-9-15 1,6 9-1,-6-9 1,0 0 1,0 0 1,0 0 0,0 0 1,10 3 0,-10-3 0,8-14 0,-2 5 1,1-6-2,1-1 0,0-10-1,2 1 0,-2-2-1,2-1 0,0-3 0,1 0 0,-3 0-1,3-1 1,0 6-1,0-4 0,2 3 1,-3 1-1,-1 4 0,-1 3-1,-1 6 1,-2 1-2,-5 12-1,0 0 1,0 0-2,0 0-2,-2 17-5,-5-4-13,-3 1-8,5 7 1</inkml:trace>
  <inkml:trace contextRef="#ctx0" brushRef="#br0" timeOffset="741">489 252 11,'-12'-5'10,"12"5"-1,0 0-2,-11 6-2,11-6-2,-8 9 0,8-9 0,-10 15-1,5-6 0,1 5-1,2-2 0,0-1 1,3 4-1,-1-1 0,5 2-1,1 0 1,1-2 0,3 2-1,2-1 1,0 1-1,5-1 1,-3 0-1,1-1 1,-2 0-1,1 0 0,-5-2 0,-2-1 1,-4-1-1,-3-10 1,0 15 1,0-15 0,-10 9-1,1-5 2,-2-3-1,-2 1 0,-3-3 0,0 0 1,-2-3-1,1 1 0,0-3 0,2 0 0,1 0 0,2 0 0,2 0-1,10 6 0,-11-14-1,11 14 0,3-19 0,2 7-1,6-3 0,4-1 0,3-3 1,3 0-1,2-1 1,-2-1 0,-1 1 1,-2 0-1,-5-1 1,-2 3 1,-5 1-1,-3 3 0,-3 0 1,0 3 0,-5 0-1,5 11 1,-9-11-1,9 11 0,-16-9 0,6 6 0,-5 1-1,-4 2 0,-2 3-2,-7 0-5,-3-3-20,-2 9-2,-11-4 1</inkml:trace>
</inkml:ink>
</file>

<file path=ppt/ink/ink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7T19:26:59.107"/>
    </inkml:context>
    <inkml:brush xml:id="br0">
      <inkml:brushProperty name="width" value="0.05292" units="cm"/>
      <inkml:brushProperty name="height" value="0.05292" units="cm"/>
      <inkml:brushProperty name="fitToCurve" value="1"/>
    </inkml:brush>
  </inkml:definitions>
  <inkml:trace contextRef="#ctx0" brushRef="#br0">0 206 7,'0'0'11,"0"0"0,0 0-4,0 0-2,0 0 0,0 0-2,0 0 0,0 0-3,0 0-4,0 0-6,0 0-2,2-12 1,-3 2-2</inkml:trace>
  <inkml:trace contextRef="#ctx0" brushRef="#br0" timeOffset="251">3 32 7,'0'0'13,"0"0"2,0 0-4,0 0 0,0 0 0,0 0-1,0 0 0,0 0-3,0 0-1,0 0-1,0 0-1,0 0-3,0 0-2,0 0-5,0 0-6,0 0-8,-1-12 1,1 3-1,1-2 1</inkml:trace>
</inkml:ink>
</file>

<file path=ppt/ink/ink25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9T22:12:42.451"/>
    </inkml:context>
    <inkml:brush xml:id="br0">
      <inkml:brushProperty name="width" value="0.05292" units="cm"/>
      <inkml:brushProperty name="height" value="0.05292" units="cm"/>
      <inkml:brushProperty name="color" value="#0F243E"/>
      <inkml:brushProperty name="fitToCurve" value="1"/>
    </inkml:brush>
  </inkml:definitions>
  <inkml:trace contextRef="#ctx0" brushRef="#br0">0 0 2,'12'6'5,"2"1"-10</inkml:trace>
</inkml:ink>
</file>

<file path=ppt/ink/ink25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9T22:12:42.641"/>
    </inkml:context>
    <inkml:brush xml:id="br0">
      <inkml:brushProperty name="width" value="0.05292" units="cm"/>
      <inkml:brushProperty name="height" value="0.05292" units="cm"/>
      <inkml:brushProperty name="color" value="#0F243E"/>
      <inkml:brushProperty name="fitToCurve" value="1"/>
    </inkml:brush>
  </inkml:definitions>
  <inkml:trace contextRef="#ctx0" brushRef="#br0">0 0 19,'18'16'1,"2"2"-12</inkml:trace>
</inkml:ink>
</file>

<file path=ppt/ink/ink25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9T22:12:52.765"/>
    </inkml:context>
    <inkml:brush xml:id="br0">
      <inkml:brushProperty name="width" value="0.05292" units="cm"/>
      <inkml:brushProperty name="height" value="0.05292" units="cm"/>
      <inkml:brushProperty name="color" value="#0F243E"/>
      <inkml:brushProperty name="fitToCurve" value="1"/>
    </inkml:brush>
  </inkml:definitions>
  <inkml:trace contextRef="#ctx0" brushRef="#br0">26 16 18,'0'0'16,"0"0"-1,0 0-3,0 0 0,0 0-3,0 0 0,-10-8-3,10 8 0,0 0-2,0 0-1,0 0 0,0 0-2,0 0 0,0 0-1,0 0 0,0 0 0,0 0 0,0 0-1,9-8 0,-9 8 0,0 0 0,0 0 0,0 0 1,9 5-1,-9-5 1,0 0 0,3 10 1,-3-10 1,0 0 1,-7 13 0,7-13 1,0 0 0,-13 10 1,13-10 0,0 0 0,-9 6-1,9-6 0,0 0-1,0 0 0,-1-10-2,1 10 0,2-9 0,-2 9-2,0 0 0,9-11-1,-9 11 1,0 0-1,10-5 0,-10 5 0,10 4 0,-10-4 0,0 0 0,12 9 1,-12-9 0,0 0 0,8 10 2,-8-10 0,0 0 1,0 0 0,-3 12 1,3-12 1,0 0-1,-10 2 1,10-2-1,0 0 0,0 0-1,0 0 0,-10 0 0,10 0-1,0 0 0,0 0-1,0 0-1,0 0 0,0 0-1,0 0 1,9-10 0,-9 10 0,0 0-1,0 0 1,0 0-1,0 0 1,9 1-1,-9-1 0,0 0 1,0 0 0,4 10 0,-4-10 1,0 0 1,-4 11 0,4-11 2,-8 10-1,8-10 1,-13 11 0,13-11 0,-13 6 1,13-6-2,-10 2 0,10-2-2,0 0 0,-9-9 0,9 9-1,-1-11 0,1 11-1,5-11 1,-5 11-3,7-10 2,-7 10 0,0 0 0,13-7-1,-13 7 1,13-1-1,-13 1 1,13 3-1,-13-3 1,12 3 1,-12-3-1,0 0 2,12 6 0,-12-6 1,0 0 0,0 0 2,-1 9-1,1-9 2,0 0-1,-14 5 0,14-5 0,-9 4-1,9-4 0,0 0-5,-10 0-7,10 0-25,0 0-2,0 0 2,7-10-2</inkml:trace>
</inkml:ink>
</file>

<file path=ppt/ink/ink25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9T22:13:00.527"/>
    </inkml:context>
    <inkml:brush xml:id="br0">
      <inkml:brushProperty name="width" value="0.05292" units="cm"/>
      <inkml:brushProperty name="height" value="0.05292" units="cm"/>
      <inkml:brushProperty name="color" value="#0F243E"/>
      <inkml:brushProperty name="fitToCurve" value="1"/>
    </inkml:brush>
  </inkml:definitions>
  <inkml:trace contextRef="#ctx0" brushRef="#br0">197-11 7,'1'-9'13,"-1"9"0,0 0 0,0 0-1,0 0-2,0 0-1,0 0-1,0 0-2,0 0-2,0 0-1,0 0-1,-4 10-2,4-10 0,3 10 0,-3-10 1,2 20-1,0-5 1,0 3 0,-2 4 0,0 3 1,0 5-1,-1 5 1,1 3 0,0 4 0,0 1-1,-1 4 0,1-1 0,0-1 0,2-4 0,-2-4 0,1-4 0,-2-8 0,1-3 0,0-9-1,-1-3 0,1-10 0,0 0-1,0 0-2,0 0-5,0 0-10,15-17-13,-13-5 1,9 0 0</inkml:trace>
  <inkml:trace contextRef="#ctx0" brushRef="#br0" timeOffset="470">415 53 4,'0'0'26,"0"0"-1,0 0-9,0 0-8,2 12-1,-2-12-2,-6 9 0,6-9-1,-4 18-1,2-5 0,-1 5-2,1 3 2,-1 5-2,2 4 2,1 6-2,-2 5 1,2 4 1,-2 0-2,2 2 1,-2-1 0,1-2-1,-1-7 0,0-4-1,-1-7 1,1-6-1,0-5-2,2-15-4,-4 16-10,4-16-16,0 0 2,0 0-1</inkml:trace>
  <inkml:trace contextRef="#ctx0" brushRef="#br0" timeOffset="881">0 351 14,'0'0'29,"0"0"-7,0 0-7,0 0 0,0 0-3,16 11-1,-5-10-4,7 2-1,4-3-1,7 2-1,4-3 0,6 2-1,1-3-1,1 2-1,-2-2 0,0 2-1,-3 0 1,-4 1-1,-2 1 1,-6 0-1,-2 1 0,-4 0 0,-3-1-1,-15-2-2,17 5-2,-17-5-6,0 0-16,0 0-7,-5-9 0,5 9 1</inkml:trace>
  <inkml:trace contextRef="#ctx0" brushRef="#br0" timeOffset="1312">51 200 6,'0'0'25,"0"0"-4,0 0-7,0 0-4,0 0 0,0 0-3,10 8-1,-10-8 0,21 4-1,-4-3 0,5 1 1,5-3-1,7 3-1,2-3-1,3 1 0,0 0-2,1 0 0,0 2 1,-5 0-1,-2 0 0,-4 2 1,-8-2 0,-2 2-1,-6-2 1,0 1 0,-13-3-1,11 3 1,-11-3-1,0 0 0,0 0 0,0 0-2,0 0-1,0 0-6,0 0-14,0 0-12,0 0-2,0 0 2</inkml:trace>
</inkml:ink>
</file>

<file path=ppt/ink/ink25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9T22:14:56.523"/>
    </inkml:context>
    <inkml:brush xml:id="br0">
      <inkml:brushProperty name="width" value="0.05292" units="cm"/>
      <inkml:brushProperty name="height" value="0.05292" units="cm"/>
      <inkml:brushProperty name="color" value="#0F243E"/>
      <inkml:brushProperty name="fitToCurve" value="1"/>
    </inkml:brush>
  </inkml:definitions>
  <inkml:trace contextRef="#ctx0" brushRef="#br0">178 46 16,'0'0'16,"0"0"-1,0 0 0,0 0-1,-13-10-1,13 10-3,0 0-2,0 0-3,-12-6 0,12 6-2,0 0 0,0 0-1,-11-2 0,11 2-1,0 0 0,-11 2 0,11-2 0,-11 5-1,11-5 0,-14 8 0,3-3 1,2 2-1,-4 1 0,2 0 0,0 2 0,0-1 0,2 0 0,1 1 1,2 0-2,0 0 2,2 2-1,1-1 0,1 2 0,1-2 1,2 2-1,0 2 1,2-2 0,2 2-1,2 0 1,2-1 0,0 0-1,4 0 1,1-1-1,2-1 0,0-3 1,3-3-1,2-2 0,-1-1 0,0-4 0,-1-4 1,0-3-1,-1-2 1,0-4-1,-2 0 1,-2-5-1,-1-1 1,-2-1 0,1-1-1,-4 0 1,-1 2 0,-4 0 0,1 2 0,-5 1 0,-2 5 1,-4-1-1,7 13 1,-16-19 1,4 12-1,-4 0 0,-2 4-1,-2 1 1,-1 3-2,-1 1 1,-1 4-2,0 3 0,2 0-1,2 6-3,-1-5-6,9 5-16,3 3-9,0-4 0,7 1 1</inkml:trace>
  <inkml:trace contextRef="#ctx0" brushRef="#br0" timeOffset="782">316 87 20,'0'0'25,"0"0"-4,-11-2-4,11 2-5,-9 10-5,9-10-3,-10 21-1,5-5 0,0 5-1,2 7 0,2 3 0,0 7 0,0 4 0,1 6 2,-3 0-2,4 5 2,-7 0-1,3 0 0,-4-3-1,1-4 1,0-6-1,2-5-1,0-7 1,0-7-2,3-8 1,1-13-2,1 13-1,-1-13-5,1-17-18,4 5-9,-5-10 0,6-4 1</inkml:trace>
  <inkml:trace contextRef="#ctx0" brushRef="#br0" timeOffset="6630">682 42 5,'-5'-9'6,"5"9"-2,0 0 1,0 0-1,-8-10 0,8 10 0,0 0 0,0 0-1,0 0-1,-9-8-1,9 8 0,0 0 1,0 0 2,0 0 0,0 0 1,0 0 2,0 0 0,0 0 0,0 0 2,0 0-3,0 0 0,0 0-2,0 0 0,-10-2-1,10 2-1,0 0 0,-3 11-2,3-11 2,-5 13-2,1-3 1,1 2 0,-1 2 0,1 2 0,-2 2 1,4 1 0,-1 3 0,1 1 0,1-1-1,1 2 1,1-3 0,2 1 0,1-4-1,1 0 0,0-4 1,2-2-1,2-3 0,2-2 0,1-4 1,2-1-1,1-4 0,1-1 0,1-4 0,-1 1 0,0-4 0,0-3 0,-2 0 0,-1-4 0,-1 0 0,-2-2 1,0-1-1,-1 0 0,-2-2 0,1 4 0,-4-1 0,-1 2 0,-3 0 0,0 5-1,0 2 1,-2 0-1,1 10-2,-4-11-2,4 11-6,0 0-17,0 0-9,-2 15 0,2-15 0</inkml:trace>
  <inkml:trace contextRef="#ctx0" brushRef="#br0" timeOffset="7481">1125 130 30,'9'14'16,"-9"-14"1,20 10 0,-7-9-2,7 2-2,-1-7-4,6 2-2,0-6-2,1 1-2,-1-6-2,0 3 0,-4-4 0,-5 1 1,-2-1-1,-6 3 0,-3-1 1,-3 2 0,-5 0 0,3 10 1,-12-16-2,1 11 1,1 0-1,-3 2 0,1 1-1,0 2 0,-1 2-1,-1 3 1,-2 1-1,3 2 0,-3 3 1,3 0-1,-2 3 1,1-1 0,-1 3 0,4-1 1,0 4-1,1-1 1,1 2-1,0 2 2,3 0-1,1 3 0,2 0 1,3 0 0,0-1-1,4 0 1,3-3 0,4-2 0,0-5-1,8-2 0,2-6-1,2-6-1,4-1-3,-1-13-10,-1-1-22,5-2-1,-4-8 0,0-1 1</inkml:trace>
  <inkml:trace contextRef="#ctx0" brushRef="#br0" timeOffset="8082">1498 190 15,'0'0'28,"0"0"-6,0 0-5,0 0-3,0 0-3,13 1-1,-2 3-2,0-8 0,3 3-2,1-5-2,1 0-2,2-4 0,0-1-1,-2-2-1,-1 0 1,-4-1-1,-1-1 1,-3 1 0,-2 0 0,-4 2 0,-3 2-1,-2 0 1,4 10-1,-15-12 0,5 10 0,-3 3 0,-1 2-1,-1 2 1,-2 2-1,0 4 1,-1 0-1,1 2 1,-2 0 0,4 0 0,-1 3 1,3 2-1,1 0 0,1 3 1,3 2 0,0 1-1,5 1 2,2-1-1,3 2 0,5-3 0,3 0 0,3-4-1,5-2 1,2-3-2,2-7 0,6-2-4,-2-10-8,5-3-16,2-5-7,-6-9 1,2 0 0</inkml:trace>
  <inkml:trace contextRef="#ctx0" brushRef="#br0" timeOffset="8663">1827 64 1,'0'0'24,"0"0"-5,0 0-5,0 0-4,0 0 0,0 0 1,0 0-2,0 0-1,0 0 0,0 0-2,0 0 0,5 15-1,-5-15 0,2 16-1,-1-4-1,2 3 0,-1 4 0,2 2-1,0 3 0,0 4 0,0-1-1,2 1 1,-2-2-1,2-1 0,4-5 0,1-6 0,3-8-1,2-7 1,4-10-1,2-8 0,1-5 0,1-6 0,-2-3 0,-1 0 1,-4 3 0,-1 4 1,-7 6 2,-1 7-2,-2 3 1,-6 10 0,0 0-1,0 0-1,0 0 0,10 9 0,-8 0-1,1 3 0,2 1 1,1 3-1,-1 2 1,0 2-1,0-1 1,0 1 0,-1-1-1,3-2 1,-4-2-1,1-1 1,-2-5-1,-2-9-1,5 16-1,-5-16-5,0 0-33,0 0 2,0 0-2,6-15 1</inkml:trace>
</inkml:ink>
</file>

<file path=ppt/ink/ink2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9T22:15:06.277"/>
    </inkml:context>
    <inkml:brush xml:id="br0">
      <inkml:brushProperty name="width" value="0.05292" units="cm"/>
      <inkml:brushProperty name="height" value="0.05292" units="cm"/>
      <inkml:brushProperty name="color" value="#0F243E"/>
      <inkml:brushProperty name="fitToCurve" value="1"/>
    </inkml:brush>
  </inkml:definitions>
  <inkml:trace contextRef="#ctx0" brushRef="#br0">15 223 5,'0'0'26,"0"0"3,0 0-11,0 0-4,0 0-4,0 0 0,0 0-1,0 0-1,0 0-2,0 0-1,-1 9-2,1-9-1,-2 22-1,3-5 0,0 8 0,1 9-1,3 6 1,-1 6-1,2 4 2,-1 0-1,1 2 0,0-1 1,0-1-1,-2-7 1,0-4-1,-1-8 0,0-4 0,0-6-1,-1-5 0,-1-6 0,-1-10-2,0 0-1,0 0-4,1-20-15,-1 1-13,-4-9-1,2-2 1</inkml:trace>
  <inkml:trace contextRef="#ctx0" brushRef="#br0" timeOffset="471">-1 254 17,'14'-15'23,"-4"8"-2,1 2-3,2-2-3,6 4-3,1-1-4,4 4-1,0 0-3,4 3-1,0 2 0,0 1-2,-1 0 1,-2 3-1,-3 1 0,-2 0 0,-3 2 1,-3 1-1,-2 2 0,-2 1 1,-4 2-1,-1 1 0,-4 1 1,-2 1-1,-5-1 1,0 2 1,-7-4-1,-3 2 1,-5-5 0,-1 0 0,-5-5-1,0-1 2,-1-5-2,1-1 0,1-4-1,5-2-1,3 0 0,1-3-2,5 0-1,-1-3-3,13 9-2,-15-18-10,9 6-19,6 1-1,-2-8 2</inkml:trace>
  <inkml:trace contextRef="#ctx0" brushRef="#br0" timeOffset="992">385 251 5,'0'0'29,"0"0"-1,-3-12 2,3 12-18,0 0-7,9-13-2,-9 13 0,14-6 0,-3 6 1,-1-2 0,5 6 0,1-1 1,1 5-1,4-1-1,0 6-1,2-1 0,0 4 0,-1 0-1,-1 3 0,-3 0 0,2 1-1,-7-1 1,-3 1 0,-3 1 0,-3 1 1,-5-3 0,-3 1 0,-7-2 1,-1 0-1,-5-2 0,-2 0 1,-3-6-1,1-1-1,-1-4 0,3-1 0,0-3-1,4-4 0,1-3 0,14 6 0,-12-19-1,12 4 0,4-2 0,2-4 0,9-2 0,2-3-1,6-2 0,2-1 1,3 0 1,-1 2-1,0 2 1,-2 2 0,-2 4 1,-4 6-1,-4 1 1,-3 4 0,-3 3-1,-9 5 0,12 0 1,-12 0-1,12 14 0,-6-1 0,1 2 0,3 5 0,2 3 2,0 0-2,0 2 0,-2-4 1,1 0-1,-3-4 0,2-4-1,-10-13-5,16 6-18,-16-6-12,8-24-2,-3 1 2</inkml:trace>
  <inkml:trace contextRef="#ctx0" brushRef="#br0" timeOffset="1663">866 0 43,'0'0'35,"0"0"0,0 0-1,0 0-28,0 0-7,5 10-2,-5-10-10,0 0-21,-6 19-2,6-19 2</inkml:trace>
  <inkml:trace contextRef="#ctx0" brushRef="#br0" timeOffset="1853">975 162 3,'0'0'25,"20"6"1,-20-6-3,0 0-13,11 7-2,-11-7 1,6 15 0,-8-2 0,3 9 0,-2 1-1,5 7-2,-1 2-3,3 1-1,1 0 0,1 1 0,0-4-1,2-3 1,-4-5-1,1-6 1,-2-5-1,-5-11 1,0 0 0,0 0-1,7-12 1,-7-7 0,-2-7 0,1-4-1,1-4-1,2-3 0,2 0 0,1 4 0,3 1-1,3 5 1,7 4 0,3 6-1,1 5 0,3 2-2,3 6-1,-3-2-7,4 6-17,-2 2-7,-6-1-3,1 3 2</inkml:trace>
  <inkml:trace contextRef="#ctx0" brushRef="#br0" timeOffset="2304">1560 152 3,'13'12'32,"-13"-12"2,0 0 2,0 0-20,-10 4-4,0 1-2,-8-3-1,0 6-2,-7-1-2,2 4-2,-3-1-2,4 2 1,1 0-1,6 0-1,1-2 0,7-1-1,4 1-1,3-10 2,12 15-1,1-9 0,6 2 0,4-3 0,4 2 0,-1-1 0,4 1 0,-3-1 0,-1 3 0,-6-1 0,-2 3 1,-4 0 0,-4 2-1,-3 0 2,-5 0 0,-1-1 0,-6 1 1,-2 0 0,-6 0 1,-1 0 1,-9-2 0,2 1-1,-3-3 1,-1 2-1,-1-6-1,2-1 0,0-2-2,1-6-3,11 4-15,-2-9-21,-2-8 0,7-3-1,-3-8 1</inkml:trace>
</inkml:ink>
</file>

<file path=ppt/ink/ink2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9T22:13:13.886"/>
    </inkml:context>
    <inkml:brush xml:id="br0">
      <inkml:brushProperty name="width" value="0.05292" units="cm"/>
      <inkml:brushProperty name="height" value="0.05292" units="cm"/>
      <inkml:brushProperty name="color" value="#0F243E"/>
      <inkml:brushProperty name="fitToCurve" value="1"/>
    </inkml:brush>
  </inkml:definitions>
  <inkml:trace contextRef="#ctx0" brushRef="#br0">1490 30 65,'0'0'36,"3"-13"-1,-1 3-13,-2 10-20,0 0-4,7-9-3,-7 9-4,0 0-7,6 14-19,-1 0-1,-4-5 2</inkml:trace>
  <inkml:trace contextRef="#ctx0" brushRef="#br0" timeOffset="116107">0 360 24,'0'0'17,"0"0"-1,0 0 1,0 0-1,0 0-2,0 0-4,0 0-1,0 0-2,0 0-2,0 0-1,0 0 0,0 0-1,0 0 0,0 0-1,0 0 0,0 0 0,0 0-1,0 0 1,0 0-1,0 0 0,4 15-1,0-5 1,-1 5 0,2 4 0,-1 5 0,3 3 0,-2 2 0,2 1 1,-3-3 0,2-2-1,-4-4 1,3-5-1,-1-6 1,-4-10-2,15 5 1,-3-12-1,2-6 1,3-6-1,4-4 0,2-1 0,-1-3 0,0-1 0,-2 1 0,-2 4 0,-1 5 1,-3 2-1,0 5 0,-3 1 1,0 5-1,-1 2 0,0 3 0,-1 3-1,1 4 1,-3 5 0,2 3 0,0 6 0,-2 3 0,-3 3 1,1 2-1,0 2 1,-2-1-1,0-4 1,-1-2-1,0-5-1,0-3-3,-2-16-6,0 0-28,13-1 1,-7-13-2,5-6 1</inkml:trace>
  <inkml:trace contextRef="#ctx0" brushRef="#br0" timeOffset="116798">673 541 51,'0'0'24,"-16"-4"2,16 4-2,-9-14-6,9 14-8,7-23-4,1 8-4,3-1-1,4-1-2,1 3 1,1 2 0,2 2-1,0 5 1,-1 5 0,-4 5 0,1 5 0,-4 3 0,-1 6 0,-1 3 0,-3 5 1,-2 1 0,-4 2 0,0 2 1,-6-2 0,1 0 1,-6-4 0,0-2 0,-5-7-1,2-1 1,-3-8-1,1-6 0,-2-8-2,-2-10-3,4-2-4,-5-16-10,11-2-13,0-5-8,0-4-1,8-1 1</inkml:trace>
  <inkml:trace contextRef="#ctx0" brushRef="#br0" timeOffset="117218">904 111 1,'4'-10'26,"-4"10"0,5-9-11,-5 9-2,0 0 0,-2-13 0,2 13-1,0 0-1,0 0-2,2 11-3,3 1-1,-3 1-1,5 10 0,-3 5-1,5 8 1,-3 6 1,5 6-2,-4 2 1,2 6-1,-1-3-1,6 2 0,-4-7 0,5-3 0,1-6-2,5-8 1,4-7-2,3-9 0,2-8-1,-5-11-4,12-1-3,-12-15-14,-1-4-15,1-4-1,-7-7 1</inkml:trace>
  <inkml:trace contextRef="#ctx0" brushRef="#br0" timeOffset="117649">876 297 5,'17'5'32,"1"-11"1,9 7 1,5 3-15,1-8-8,9 6-3,-2-2-2,5 3-3,1-1-4,-3 1-19,-4-5-13,1 2-3,-11-12 2</inkml:trace>
</inkml:ink>
</file>

<file path=ppt/ink/ink2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9T22:15:12.707"/>
    </inkml:context>
    <inkml:brush xml:id="br0">
      <inkml:brushProperty name="width" value="0.05292" units="cm"/>
      <inkml:brushProperty name="height" value="0.05292" units="cm"/>
      <inkml:brushProperty name="color" value="#0F243E"/>
      <inkml:brushProperty name="fitToCurve" value="1"/>
    </inkml:brush>
  </inkml:definitions>
  <inkml:trace contextRef="#ctx0" brushRef="#br0">0 249 4,'0'0'21,"11"-8"-9,-11 8-3,16-7-1,-7 6-2,2 0 0,2 4 0,0 2-1,0 3-1,0 1 0,3 6-2,-2 0-1,2 3-1,-1 1 1,1 2-1,-1 3 0,0 0-1,-1-2 2,-2 2-2,-3-1 1,-2 1-1,-4-3 2,-2 2 0,-3-6 0,-3 2 3,-6-2-2,0-2 4,-6-2-1,0-2 2,-5-6-1,0 0 0,-5-5 0,5 0-2,-1-6 1,5 0-3,0-3 1,6-2-3,5-1 2,5 0-3,5-1 2,3-2-1,7 1-1,6-3 0,5-1 0,2-1 2,3 3-1,0 0 1,3 4-1,-3 1 1,-3 2-2,-2 6 0,-3 10-5,-7-2-15,-3 4-12,2 2-3,-13-11 3</inkml:trace>
  <inkml:trace contextRef="#ctx0" brushRef="#br0" timeOffset="611">471 0 15,'0'0'27,"0"0"0,0 0-14,0 0-4,-6 13-4,2 0-1,0 2-1,1 5 0,-3 0 0,4 7 1,-1 0 0,4 4-1,-2 0 0,2 5 0,0 1 0,0 3-1,-1-1 0,2 4-1,-2-6 1,2 0-2,0-5 0,1-3 0,2-6-1,0-6-1,4-6-1,-9-11 0,15 7-2,-15-7-1,16-13-1,-11-3-5,0-5-7,4-6-6,-6-9-4</inkml:trace>
  <inkml:trace contextRef="#ctx0" brushRef="#br0" timeOffset="941">643 55 22,'9'-6'29,"-9"6"-5,0 0-4,0 0-8,2 21-4,-2-2-3,-3 2-1,3 9 0,-1 1 0,3 7 2,-1-2-2,4 5 1,-2-1 0,3 3-2,-3-5 0,2 1-2,-2-7 1,-1-4-3,-1-5 1,-1-5-3,1-6-3,-1-12-16,-14 3-12,14-3-3,-21-26 2</inkml:trace>
  <inkml:trace contextRef="#ctx0" brushRef="#br0" timeOffset="1262">336 262 6,'9'-2'28,"3"0"3,-12 2-4,20-13-13,1 7-3,1-6-2,9 6 0,-1-5-2,10 4-1,0 0-3,5 1-3,1 6-10,0 4-23,-6-4-2,2 5 1,-10-3-1</inkml:trace>
  <inkml:trace contextRef="#ctx0" brushRef="#br0" timeOffset="1702">950 332 11,'1'-12'28,"-1"12"1,9-8-9,-9 8-9,0 0-3,0 0-1,14-3-1,-14 3-1,15 11-1,-4-3-2,3 4 0,3 0 0,1 3-1,1 3 0,1-1-2,0 1 1,1 1 0,-2-1 0,-1 0-1,-3 2 2,-3-2-2,-3-3 1,-3 4 1,-6-4 0,-6 1 1,-4-2-1,-3 1 1,-5-5 0,-2 0 1,-2-7-1,-1 0 1,-3-3 0,5-2-1,0-4 1,2-2-2,4-4 1,1 1-2,6 0 1,4-4-2,4-1 2,4 2-3,4 1 1,5-5 0,2 3 0,3-2 1,1 5-2,1-1 0,5 13-6,-7-7-15,5 2-12,3 7 0,-4-1 1</inkml:trace>
  <inkml:trace contextRef="#ctx0" brushRef="#br0" timeOffset="2243">1556 392 10,'0'0'31,"-5"-16"-6,5 16-5,-9-10-2,9 10-2,-16-3-3,16 3-3,-22 5-5,10 1-1,-4 0-2,0 2-1,-2 2 0,2 1 0,-1 4 0,1 1-2,-1 1 1,3 2-1,1 1 1,3 1 0,4 0-1,3 1 1,4-1 0,5-1 1,4-3-1,7-4 1,3-1-2,6-7 0,8-3-8,-1-7-16,1-9-9,7-4-3,-8-9 3</inkml:trace>
  <inkml:trace contextRef="#ctx0" brushRef="#br0" timeOffset="2593">1797 120 6,'-4'-15'30,"4"15"0,-4-14 2,4 14-18,0 0-7,0 0-3,0 0 0,-12-7 0,12 7-1,0 0 0,-4 14 0,4-14-1,-3 15 1,2-2-1,1 3 0,0 5 0,2 5 0,0 4-1,0 5 0,-1 7 0,0 5-1,-1-2 1,0 2-2,0-2 1,-1 0 0,-2-7 0,1-3 0,1-11-1,1-5 3,0-8-2,0-11 2,0 0-1,9-13-1,-1-8 2,5-10-3,1-5 2,3-5-1,5-2 1,0-1-1,3 0 1,0 2-1,0 3 0,-1 6 2,-2 7-2,-1 2-1,-3 8 1,-6 2-2,1 9-2,-13 5-8,14-6-15,-14 6-10,-3 12 1,-2-3 1</inkml:trace>
  <inkml:trace contextRef="#ctx0" brushRef="#br0" timeOffset="3144">1883 373 24,'26'4'29,"-5"-5"4,3 4-12,2 7-10,-3 3-2,2 8-2,-4-2 1,1 9-2,-4-3-1,1 3-2,-4-5-1,0-2-2,-2-3-2,1-8-1,3-1-7,-6-8-15,1-8-10,5-3-1,-3-7 2</inkml:trace>
  <inkml:trace contextRef="#ctx0" brushRef="#br0" timeOffset="3365">2402 347 20,'15'-8'31,"-15"8"0,0 0 1,11 6-21,-11-6-6,4 11-2,-4-11 0,3 21 1,-1-3 0,3 3-1,-2 0 0,3 4-1,-2 0 0,4 0-2,2-2-2,-1-3-4,3-10-23,1-2-7,-13-8 1,20-10 0</inkml:trace>
  <inkml:trace contextRef="#ctx0" brushRef="#br0" timeOffset="3645">2561 120 40,'0'0'31,"17"12"1,-17-12-3,10 4-30,-10-4-6,8 9-15,-4 2-11,-4-11 0,0 13 2</inkml:trace>
  <inkml:trace contextRef="#ctx0" brushRef="#br0" timeOffset="3875">2669 301 31,'0'0'29,"13"-8"-3,-13 8-5,5 12-6,-7-2-5,3 8-3,-4 0-3,3 9 0,-1-4-2,1 2 0,0-6-1,6-1 0,3-8-1,7-9 0,3-6 0,6-10 0,2-2 0,4-4 1,-1 1 0,-1-1 1,-7 0 1,-3 10 1,-6 3-1,-3 10 2,-10-2-1,5 22 0,-6-3-2,0 6-1,1 1-1,-2 2-2,4 2-5,-5-5-25,6-8-5,4-7-4,-7-10 2</inkml:trace>
  <inkml:trace contextRef="#ctx0" brushRef="#br0" timeOffset="4316">3259 401 35,'-4'13'33,"-3"-3"2,3 0-13,5 5-10,-1-15-5,3 20-4,-3-20 0,15 9-3,-6-6 1,3-5-2,1-5 2,-1-5 0,1-2-1,-4-3 2,-4-2-1,-3 1 1,-5-5-1,-2 6 1,-4 0-1,-3 2 0,-3 5-1,-1 2 0,1 7-1,-2 3 0,2 5 0,-4 2 0,5 6-1,-3 2 1,4 6 0,0 2 0,3 0 0,3 3 0,5 5 0,6 2 0,1 3 0,4 4 0,5 2 0,1 3 1,3 0-2,-2 0 2,-2-1-1,-3-1 1,-4-3-1,-4-5 2,-6-7-1,-4-3 2,-6-8-1,-6-2-1,-5-10 1,-3-4 0,-3-6-1,-1-6 0,-1-6 0,2-5 0,2-5 0,7-2-1,5-2 1,9-8-1,10-6 1,10-2-1,13 0 0,10-4-2,13 2-1,5-8-15,8-2-14,10 3-1,-1-3 1</inkml:trace>
</inkml:ink>
</file>

<file path=ppt/ink/ink2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9T22:15:19.877"/>
    </inkml:context>
    <inkml:brush xml:id="br0">
      <inkml:brushProperty name="width" value="0.05292" units="cm"/>
      <inkml:brushProperty name="height" value="0.05292" units="cm"/>
      <inkml:brushProperty name="color" value="#0F243E"/>
      <inkml:brushProperty name="fitToCurve" value="1"/>
    </inkml:brush>
  </inkml:definitions>
  <inkml:trace contextRef="#ctx0" brushRef="#br0">0 405 6,'0'0'12,"0"0"0,0 0-2,0 0-2,0 0 0,0 0-1,0 0 0,15 11 0,-15-11 1,17 11-2,-6-6 0,5 1-1,0-3 0,3 0-1,4-5-1,2-1-1,1-4 0,1-3 0,-3 0-1,1-3 0,-3 1 0,-4-1 1,-4 2 0,-3 0 1,-6 1 0,-5 10 0,5-19-1,-5 19 1,-9-16-1,9 16 0,-20-17-1,7 10-1,-2 0 0,-4 4 0,2 1 0,-2 2 0,-1 2 0,3 0 1,-1 5-1,4 1 0,-2 1 0,5 1 0,-2 4 0,4-1 0,-1 3 0,2 4 1,-3 1-1,4 2 1,0 0 0,1 1 1,0-1 0,4 5 1,2-5-1,5-4 0,1-3 2,5 0-2,6-6 1,7 0-2,10-8-1,3-12-4,9 5-11,4-4-21,-1-7-2,3-4 2,-6-7-2</inkml:trace>
  <inkml:trace contextRef="#ctx0" brushRef="#br0" timeOffset="1031">519 308 21,'0'0'23,"0"0"-4,0 0-3,0 0-2,0 0-3,11-9-2,-11 9-3,14 0-1,-2 6-1,3-1-1,4 4-1,2 1-1,3 3 0,0 0 0,0 3 0,0 0-1,-1 3 0,-3-3 1,-5 3-1,-1-1 1,-5 1-1,-2 0 0,-3 0 0,-4 0 1,0 1-2,-4-2 2,-2 0-1,-3-4 1,-4 1-1,0-3 1,-2-1 0,-1-5 1,-4-2 1,-2-3-1,2-1 0,0-4 1,1-1-1,2-2 0,2-6 0,2-2-1,4-2 0,2 0-2,4-1 1,2 1-1,2 0 0,5 1 0,-1 3 0,6 5-1,4 0 0,3 4-1,1-1-3,8 6-9,2 2-19,-3-3-1,9 3 1</inkml:trace>
  <inkml:trace contextRef="#ctx0" brushRef="#br0" timeOffset="1652">1103 364 18,'0'0'26,"0"0"1,0 0-17,-11-12-3,11 12-3,-13-3 1,13 3 1,-15 0-1,5 2 0,-2-1 0,2 2-2,-3-2 1,3 3-1,-2-1 1,2 0-1,1-2-1,9-1-1,-14 6 0,14-6 0,-12 8 0,12-8-1,-8 15 1,5-4 0,-2 0 0,0 4 0,-1 0 1,3 2 0,-2-2 0,1 1 0,0-1 0,2 0-1,0 0 0,4 2-1,3-3 1,1 0-1,0-1 0,5 1 0,2-2 1,2 0-1,4-8 1,1-1 0,-2-1-1,3-1 1,1-3-1,-1-1 0,1-2-1,1-5 0,-2 7-1,0-11-3,6 3-9,-1-4-21,-6-7-1,3-1 1</inkml:trace>
  <inkml:trace contextRef="#ctx0" brushRef="#br0" timeOffset="2233">1285 9 2,'0'0'32,"7"-11"1,-7 11-5,0 0-9,0 0-5,0 0-3,0 0-4,0 0-3,0 0-1,0 0-2,0 0 0,0 0-1,-7 9 1,7-9 0,4 16-1,-2-7 2,1 3-1,2 3 0,2 2-1,0 6 1,1 2 0,0 6-1,0 5 0,1 5 1,-1 3-1,-1 2 0,1-1 1,-3-1-1,-1-5 1,1-3 0,-3-8 0,2-6 2,-3-6-2,2-6 1,-3-10 0,0 0 0,15 3 0,-5-11-1,4-7 0,4-1-1,4-4 1,2-3-1,3 0-1,0 1 1,-6 3 0,0 5-1,-4 3 1,-4 5 0,-3 5 0,0 4 0,-10-3 0,12 20 0,-5-5 0,-1 2 0,2 4 1,-2 3-1,-2 2 0,0-1 0,-1-1 0,-1-2-1,-2-1 1,0-3-2,0-2-2,-5-6-16,5-10-17,0 0-3,3-11 2,4-4 1</inkml:trace>
  <inkml:trace contextRef="#ctx0" brushRef="#br0" timeOffset="2964">2071 544 17,'-17'6'29,"12"-17"-4,5 11-11,-14-11-3,14 11 1,-10-16 1,10 16 1,-4-21-4,5 7-4,0-2-3,5-4-2,2-1-1,5-1 0,0 2-1,4 0 0,1 5 1,3 3-1,1 4 1,-2 9 1,0 5-1,-1 7 0,-2 4 1,-1 7 0,-4 1 0,-4 4 0,-5 0 1,-1 4 2,-8-6-1,0 0-1,-7-5 3,0-1-2,-4-5 0,0-3-1,-1-4 1,-2-8-3,-2-1 2,1-2-1,1-7-1,-6-4 0,7-1-5,-2-10-10,3 1-23,10-1 0,4-7-2,6-4 1</inkml:trace>
  <inkml:trace contextRef="#ctx0" brushRef="#br0" timeOffset="3455">2452-8 23,'0'0'30,"10"-5"-9,-10 5-2,0 0-3,0 0-4,0 0-2,0 0-3,2 15-4,-3-5 0,3 8 0,-2 7-1,3 8 0,-1 9 1,4 8-1,-3 2 1,1 6-1,-1 1 0,1 5 1,0-10-2,0-7-1,-2-10 0,0-8-1,2-7 0,-3-6-1,-1-16-1,0 0-2,0 0-1,0 0-4,-9-19-3,-3-1 0,3 2-1,-9-9 1,3 3-2,-9-6 4,4 2 1,-5-2 5,4 7 4,-2 0 2,3 4 3,4 5 2,1 1 3,15 13 2,-14-15 1,14 15-2,0 0-1,14 0-1,1-1-1,7 1-3,5-4-2,6 0-1,6-5-1,6-1 0,1-3 0,2-5-1,-1-1 1,-2-2 0,-3-1-1,-4 1 1,-7 1 0,-7 1 1,-5-1 0,-4 5 0,-7 1 1,-4 3-1,-4 11 0,-1-15 0,1 15-1,0 0 0,-11-12-1,11 12 0,-10-2 0,10 2 1,0 0-1,0 0 1,0 0 0,0 0 1,0 0 0,0 0 0,-3 13-1,3-13 1,2 19 0,-1-3 0,-1 8 0,1 4 1,0 7 0,1 6 0,-2 1 1,4 5 0,-3-3 0,3 1 1,-1-6-1,3-4-1,-3-8 1,3-5-1,2-7-1,-8-15 2,18 11-3,-5-14 1,-1-5 0,2-3-1,4-5 1,2-3-1,1-3 0,3 0 0,-1 0-1,2 1 1,-3 3 0,0 1 1,-3 3-1,-2 6 0,-2 4 0,-4 5 1,-11-1 0,16 20 0,-11-4 0,1 5 0,-1 4 0,1 0 0,0 0-1,1-3 0,1-2-3,0-6-3,7 4-8,-2-14-12,2-5-11,3-3-2,0-8 2</inkml:trace>
  <inkml:trace contextRef="#ctx0" brushRef="#br0" timeOffset="4496">3459 393 34,'18'6'30,"-18"-6"2,10 7-11,0-1-14,-10-6-3,17 8-1,-6-7 0,1 0 0,-1-3 0,5 0 1,-4-4-1,2-1-1,-3-4 1,2 1-1,-7-4 1,1 0-1,-3-2 0,-4 3 0,-1-1-1,0 3 0,-3 0 0,4 11-1,-14-14 0,3 12 0,-1 2 0,1 3-1,-1 3 1,-1 4 0,-3 4 1,4 4 0,-3 2 2,5 3-1,1 1 0,-1 3 1,3 0-1,3-2 0,5-3-1,2-3 0,5-2 0,4-5-1,4-2-1,3-4 1,7-3-1,0-4 0,3-2 0,1-3 0,1-4 0,-2 0 1,-3-3 0,-2-3 1,-5 1-1,-3 0 1,-4-1 0,-1 2-1,-4 3 1,-3 1-1,-4 10 0,6-11-1,-6 11 1,0 0-1,0 0 0,0 0 1,0 0-1,10 4 1,-10-4 0,9 14-1,-3-4 1,1 4 0,4 3 0,0 1 0,4 6 0,-2-1-1,1-2 1,1-1 0,-3-4 0,1-2 0,-6-4 1,-7-10-1,10 8 2,-10-8-1,0 0 1,0 0-1,-4-15 1,1 4 0,0-4-1,2-3 1,1-3-1,5-2 0,3-4 0,8 4-1,7 0 0,6-2 0,7 4-2,2-2-3,7 2-35,4 2 1,-1-9-1,1-4 0</inkml:trace>
</inkml:ink>
</file>

<file path=ppt/ink/ink25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9T22:13:36.168"/>
    </inkml:context>
    <inkml:brush xml:id="br0">
      <inkml:brushProperty name="width" value="0.05292" units="cm"/>
      <inkml:brushProperty name="height" value="0.05292" units="cm"/>
      <inkml:brushProperty name="color" value="#0F243E"/>
      <inkml:brushProperty name="fitToCurve" value="1"/>
    </inkml:brush>
  </inkml:definitions>
  <inkml:trace contextRef="#ctx0" brushRef="#br0">267 69 10,'0'0'11,"0"0"-1,0 0-1,0 0-2,0 0-1,0 0-2,0 0 1,0 0-1,0 0-1,0 0 0,0 0-1,0 0 0,0 0-1,0 0 1,-45-9-1,45 9 0,0 0 0,0 0 2,0 0-2,0 0 0,-48 3 0,48-3 0,0 0-1,0 0 1,0 0-1,0 0 0,0 0 1,0 0-1,-44 33 1,44-33-1,0 0 0,0 0 1,0 0-1,0 0 0,-12 51 1,12-51 0,0 0-1,0 0 0,16 49 2,-16-49-1,0 0 1,32 55-1,-32-55 1,0 0-2,39 59 2,-39-59-2,24 45 0,-24-45 0,0 0 0,35 65 0,-20-41 0,0 6 0,2 1 0,-1 1 0,1 1 0,0 0 0,-3 2 0,1-4 0,-6 0-1,-2-4 1,-2-1 0,0-4 0,-3-2-1,-1-2 1,-2 1 0,0-1 0,0-1 0,-2 0 0,1 1 0,-1-4 0,0 3 0,-1-3 0,0 0 0,1-3 1,-2-1-1,5-10 1,-12 13 1,12-13 0,-18 11 1,8-8 0,-7-2 1,3-2-1,-5-1 1,0-1-1,-3-2 0,0-2-1,-1-3 0,3-2-1,1-2 0,-2 0 1,0-1-1,3-3 0,2 0-1,0 4 1,2-3 0,1 3 0,2 0 0,2 3-1,1-1 1,1 2 0,7 10 0,-10-17-1,10 17 1,-7-11 0,7 11 0,-3-11 0,3 11 0,3-12-1,1 1 1,2 0 0,1-5-1,3-2 1,3-6-1,1 2 1,2-3-1,2 2 0,-18 23 1,35-42-1,-35 42 0,36-44 0,-36 44 0,0 0 0,51-61 1,-51 61-1,0 0 0,42-69 1,-42 69-1,29-42 1,-29 42-2,28-42 1,-28 42-2,0 0 2,41-62-1,-41 62 1,0 0 0,35-56 0,-35 56 2,0 0-2,15-60 2,-15 60-1,0 0-1,3-43 0,-3 43 0,0 0 0,0 0-1,0 0 1,-13-46-1,13 46 2,0 0-1,0 0 0,0 0 0,-56-21 0,56 21 0,0 0-1,-55-5 1,55 5 0,0 0 1,-62-7-2,62 7 1,0 0 0,-57 8-1,57-8 1,0 0 0,-51 17 0,51-17-2,0 0 2,-41 40-1,41-40 0,0 0 2,-20 42-3,20-42-5,0 0-16,10 44-12,-10-44-2,0 0 3</inkml:trace>
  <inkml:trace contextRef="#ctx0" brushRef="#br0" timeOffset="1913">483 639 11,'0'0'17,"0"0"1,0 0-4,6-11-3,-6 11-2,0 0-1,14 2-3,-14-2-1,22 6 0,-8-5-1,7-1 0,2 3-1,3 2-1,0-4 0,-2 0 0,-3 0 1,-2-1 0,-6 2 0,-1 3 0,-12-5 0,9 1 1,-9-1 0,0 0 0,0 0 0,0 0-1,0 0-1,-6 10-1,6-10-1,0 0-5,0 0-8,-12 1-19,12-1 1,0 0-1</inkml:trace>
  <inkml:trace contextRef="#ctx0" brushRef="#br0" timeOffset="2413">1068 460 23,'0'0'14,"0"0"1,0 0-2,0 0-3,0 0-3,0 0 1,0 0-3,0 0 0,-45-1-2,28 18-1,1 0 0,-2 6 1,1 3-1,2 0-1,2 3 1,3 0-1,4 3 0,5-4 0,4-3 1,3-1 0,1-2 0,6-2 1,4-3-1,1-1 1,5-3 0,0-4-1,2-5 1,-2-4-2,8-4 2,-6-3-2,0-6 0,-2-4 1,1-3-1,-4-5 0,-2-4 0,-5-2 0,-13 31 0,15-69 0,-15 69 0,-4-68 0,4 68 0,-19-65-1,19 65 0,-30-41 0,30 41 0,0 0 0,-58-26-1,58 26-1,-44 8 1,44-8-1,-51 33-2,25-10-2,-2-2-4,6 5-8,-1 6-16,0 1 0,4 4 1</inkml:trace>
  <inkml:trace contextRef="#ctx0" brushRef="#br0" timeOffset="3114">1102 426 15,'0'0'14,"0"0"-1,0 0-3,0 0-2,0 0-3,0 0-1,0 0 1,0 0 0,0 0 1,0 0-1,0 0 1,0 0 0,-8 47 0,9-29 0,-4 7-1,4 1-1,-2 8-1,2 5-1,1 1 0,1 7-1,-1 4 0,2 2-1,-1 1 1,1 3-1,0-2 1,0-3-1,-1 7 1,0 1 0,-2-4 0,-1-4 0,-1-6 0,-2-3 1,-1-2-2,1 1 1,0-11 0,1-4-1,0-4 1,2-1-1,0-3 1,1-5-1,1-1 1,-2-13-1,3 13 1,-3-13 0,0 0-1,0 0 0,0 0-3,0 0-9,-5-14-21,5-1-1,-4-11 1</inkml:trace>
  <inkml:trace contextRef="#ctx0" brushRef="#br0" timeOffset="3875">1434 465 5,'0'0'18,"0"0"-1,0 0 0,0 0-2,0 0-1,0 0-3,0 0-1,0 0-2,0 0-1,0 0-3,0 0-1,0 0-2,0 0 0,0 0 0,0 0-1,0 0 1,0 0-1,-3 24 1,4 5 1,-1 4-1,3 6 0,-1 0 0,1 0 1,0 1-1,2-2-1,0-9 1,-1-6-1,-2-8 1,2-3 1,-4-12 0,9 8 0,-9-8 0,15-13 0,-6-1 1,5-5-1,1-8 0,2-4-1,3 0 0,-20 31 0,37-75 1,-37 75-2,35-75 1,-35 75 0,27-53 1,-27 53-1,0 0-1,24-47 0,-24 47 0,0 0 0,0 0-1,0 0-1,0 0 1,0 0 0,0 0 0,0 0 0,0 0 0,0 0 0,0 0 1,0 0 0,0 0 0,0 0 0,0 0 0,0 0 0,-3 46 1,3-46-1,1 14 0,0 0 0,-2 1 0,4 10 0,-1 6 0,0 3 0,-1 2 0,2 4 0,2 0 0,1-3 0,1-4 0,-2-7 1,0-4-1,0-5 0,1-7 1,-6-10 0,5 9 1,-5-9 0,0 0-2,2-14-2,-2 2-2,-4-4-4,4-1-19,-3 0-9,0-1-1,2-3 1</inkml:trace>
  <inkml:trace contextRef="#ctx0" brushRef="#br0" timeOffset="4887">2009 539 5,'0'0'19,"0"0"-5,0 0 0,0 0-2,0 0-3,0 0 0,0 0-1,9 7 0,-9-7-2,0 0-1,0 0-1,54-21 0,-54 21-2,44-22 2,-44 22-2,45-22 1,-45 22 0,0 0 0,48-36 0,-48 36 0,0 0 0,0 0-1,7-49-1,-7 49 0,0 0-1,-43-29-1,43 29 1,-48-8 0,48 8-1,-58 6 1,58-6 0,-55 20-1,55-20 1,-48 36 0,48-36 0,-38 43 1,22-15-1,5 2 1,2-1 0,0 6 0,6 1 0,1-2 0,6 3 1,3-3-1,4-3 1,1-6-1,6 0 0,0-6 0,3-6 0,-1-5 0,4-5-1,0-7-3,-1-7-7,5 0-24,3-6-2,1-10 0,4-2 1</inkml:trace>
  <inkml:trace contextRef="#ctx0" brushRef="#br0" timeOffset="5528">2342 544 19,'0'0'23,"49"-10"-11,-49 10-2,0 0 1,55-22-3,-55 22 1,42-17-1,-42 17-1,0 0 1,57-29-1,-57 29 0,0 0 0,0 0-2,0 0 0,34-42-1,-34 42 0,0 0-2,0 0-1,0 0 0,-48-50-1,48 50 0,0 0 0,-50-21-1,50 21 1,0 0 0,-45-1 0,45 1 0,0 0 0,0 0 0,-44 24 0,44-24 0,0 0 0,-31 42 0,17-13 0,-1-1-1,-2 6 1,1-1-1,-1 5 1,4 0-1,-1-1 1,2 0-1,5-8 2,6-4 0,3-1 0,6-4 1,3-4 0,5-4 1,5-1-2,4-10 1,2 0-2,4 0-3,-1-10-6,3-4-22,1 0-4,-3-6-2,-1-8 1</inkml:trace>
  <inkml:trace contextRef="#ctx0" brushRef="#br0" timeOffset="6209">2752 363 2,'0'0'14,"0"0"-2,31-41 2,-31 41-2,0 0-1,0 0-1,0 0 1,0 0-2,0 0-2,0 0-1,0 0-3,0 0 1,0 0-1,0 0 1,0 0 0,0 0-1,0 0 0,-30 50 0,30-50 0,0 0-1,-5 58 0,5-58-1,-8 51 1,6-18-1,1 2 0,-1 3 0,-3-2 0,2-3 0,1 2 0,1-2 0,6-7 0,-5-8 0,3-5 0,-1-3 0,-2-10 1,-1 12-1,1-12 1,0 0 1,0 0 0,0 0 1,0 0-2,2-20 1,3 4-2,-1-4 1,3-3-2,2-6 1,0-2-1,-9 31 0,28-60-1,-28 60 0,0 0 2,0 0-1,85-110 1,-85 110-1,0 0 1,0 0-1,96-74 1,-96 74-1,0 0 0,0 0 0,0 0-1,0 0 1,94-45 0,-94 45-1,0 0 1,0 0 0,0 0-1,0 0 1,0 0-1,0 0 0,0 0 1,0 0 0,0 0 0,0 0-1,0 0 1,0 0 0,69 99 1,-69-99-1,-13 63 0,13-63 1,-1 74-1,1-74 0,-6 79 1,6-79-1,-6 77 0,6-77 0,-2 53 0,2-53 0,0 0 0,-10 48 0,10-48 0,0 0 0,0 0 1,0 0-1,0 0 1,0 0-1,0 0 1,0 0 1,0 0-1,0 0-1,0 0 0,0 0-2,0 0-11,0 0-25,0 0 0,0 0-2,0 0 0</inkml:trace>
</inkml:ink>
</file>

<file path=ppt/ink/ink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7T19:26:59.638"/>
    </inkml:context>
    <inkml:brush xml:id="br0">
      <inkml:brushProperty name="width" value="0.05292" units="cm"/>
      <inkml:brushProperty name="height" value="0.05292" units="cm"/>
      <inkml:brushProperty name="fitToCurve" value="1"/>
    </inkml:brush>
  </inkml:definitions>
  <inkml:trace contextRef="#ctx0" brushRef="#br0">3 1762 13,'0'0'14,"-10"9"1,10-9 0,0 0-7,0 0-1,0 0 1,0 0 0,0 0-1,0 0-1,0 0-2,0 0-1,0 0-5,0 0-6,0 0-7,0 0-3,0 0-2,4-14 1,-4 14 0</inkml:trace>
  <inkml:trace contextRef="#ctx0" brushRef="#br0" timeOffset="261">34 1594 15,'0'0'12,"0"0"0,0 0 0,0 0-1,0 0-2,-11-6-2,11 6 1,0 0-5,0 0-4,0 0-10,-3-10-5,6 1-1,1 0-1,0-6 1</inkml:trace>
  <inkml:trace contextRef="#ctx0" brushRef="#br0" timeOffset="501">71 1376 8,'0'0'13,"0"0"-2,0 0-1,0 0 0,0 0-1,-8-12-2,8 12-2,0 0-1,-5-13-5,5 13-6,0-16-6,2 5-2,-1-1-1,2 1 1</inkml:trace>
  <inkml:trace contextRef="#ctx0" brushRef="#br0" timeOffset="731">78 1179 15,'-11'2'14,"11"-2"-1,0 0-3,0 0-2,0 0-2,0 0-3,-9-9-2,9 9-5,1-12-6,-1 3-2,4-1-3,-1-6 1</inkml:trace>
  <inkml:trace contextRef="#ctx0" brushRef="#br0" timeOffset="972">78 917 4,'0'0'12,"-5"-10"-1,5 10-1,0 0-1,-10-13-1,10 13-2,0 0-1,-4-13-2,4 13-2,0 0-4,0-12-5,0 12-3,3-16-3,-3 16 0,6-20 0</inkml:trace>
  <inkml:trace contextRef="#ctx0" brushRef="#br0" timeOffset="1212">54 667 9,'0'0'13,"-14"-1"-1,14 1-2,0 0-2,0 0-3,-12-1-1,12 1-2,0 0-2,-4-11-2,4 11-4,0-15-6,0 15-1,3-20 1,0 8-2</inkml:trace>
  <inkml:trace contextRef="#ctx0" brushRef="#br0" timeOffset="1462">56 444 11,'-11'-10'12,"11"10"-1,-11-6-2,11 6-2,0 0 0,-14-5-2,14 5-2,0 0-3,0 0-1,0 0-6,-6-14-5,6 14-1,7-18 0,-1 5 0</inkml:trace>
  <inkml:trace contextRef="#ctx0" brushRef="#br0" timeOffset="1723">37 186 7,'0'0'10,"-11"-4"0,11 4-2,0 0-1,0 0 0,-10-8-2,10 8-1,0 0-1,0 0-4,-2-9-6,2 9-5,9-11 0,-6 1-1,4 0 0</inkml:trace>
  <inkml:trace contextRef="#ctx0" brushRef="#br0" timeOffset="1983">39 9 14,'0'0'10,"-13"1"0,13-1-1,0 0-2,-12-1-2,12 1-3,0 0-4,0 0-7,0 0-3,11-9 0,-11 9-2</inkml:trace>
</inkml:ink>
</file>

<file path=ppt/ink/ink26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0T00:40:56.02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12 6,'8'-13'12,"-8"13"-2,0 0-2,0 0-2,0 0 1,0 0-2,0 0-1,0 0-1,0 0-4,0 0-9,0 0-7,0 0-5</inkml:trace>
</inkml:ink>
</file>

<file path=ppt/ink/ink26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0T00:40:56.46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0-1 9,'0'0'8,"5"20"-1,-5-20-1,0 0-3,10 6-5,-10-6-8,15-5-8</inkml:trace>
</inkml:ink>
</file>

<file path=ppt/ink/ink26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0T00:40:57.47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29,'0'0'21,"0"0"-1,0 0-2,0 0-4,0 0-3,0 0-4,0 0-3,0 0-3,0 0-5,8 4-8,-8-4-19,0 0 0,0 0 0</inkml:trace>
</inkml:ink>
</file>

<file path=ppt/ink/ink2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0T00:40:57.20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 0 12,'0'0'20,"0"0"-11,0 0-5,0 0-2,-5 14 0,5-14-1,3 12-1,-3-12-1,17 5-3,-2-5-8,14 5-9</inkml:trace>
</inkml:ink>
</file>

<file path=ppt/ink/ink2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0T00:40:56.87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9,'0'0'15,"0"0"-1,0 0-5,0 0-4,0 0-2,0 0-1,0 0 0,0 0-2,8 9-1,-8-9-2,15 6-5,0-2-9,-1-7-5</inkml:trace>
</inkml:ink>
</file>

<file path=ppt/ink/ink2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0T17:13:57.345"/>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349 0 4,'0'0'7,"0"0"0,0 0-2,0 0-1,0 0-2,0 0-1,0 0 0,0 0 0,-4 10 0,4-10 1,1 11 0,-1 1 1,1 3 0,0 5 0,0 2 2,0 5 0,-2 1-1,0 6 2,-2 4-1,1 1 1,-2-1-1,0 2 0,1-1-2,2-1 0,0-4-2,3-2 1,0-6-1,2-4 0,-1-8-1,1-2 1,-4-12 0,4 9 0,-4-9-2,0 0-4,0 0-18,1-9-4,-4-7 0</inkml:trace>
  <inkml:trace contextRef="#ctx0" brushRef="#br0" timeOffset="581">541 114 10,'1'17'9,"-1"0"0,-1 6 0,0 4 0,-1 8-1,-1-1-1,0 6 0,0 1-2,0 2 0,2-1-2,1 0 1,1-6-3,2-3 1,0-5-1,2-5 0,-2-5-1,0-4 0,-3-14-1,6 14-3,-6-14-17,0 0-5,-4-9 0</inkml:trace>
  <inkml:trace contextRef="#ctx0" brushRef="#br0" timeOffset="972">36 376 8,'0'11'23,"9"-10"-14,6 0 0,5 2 1,4-2 0,8 4 0,4-5-1,7 5-2,2-5 0,4 3-2,-3-4-1,4 1 0,-5 0-2,-1 0 0,-3 0-1,-4 2 0,-4-1-1,-4 0 0,-4 1-1,-6-1-1,0 2-5,-7-2-12,-12-1-12,0 0 1,0 0 0</inkml:trace>
  <inkml:trace contextRef="#ctx0" brushRef="#br0" timeOffset="1372">0 228 18,'22'0'12,"4"-1"1,8-2 1,5 0-4,4-1-2,6 0-2,2 0 0,2 2-2,-4-1-2,1 3-1,-5 0 0,-2 3-1,-5 1 0,-6 1 0,-6-1 0,-6 0 0,-3 1-2,-7-2-2,0-2-11,-10-1-11,0 0 0</inkml:trace>
</inkml:ink>
</file>

<file path=ppt/ink/ink26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0T17:13:59.358"/>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28 694 10,'0'0'17,"-14"-11"0,8 2-3,3-1-1,-1-7-2,3 3 0,0-5-2,4 2-3,1-7-1,4 3-1,5-4-2,2 1 0,4 2-1,0-4 0,3 7-1,-2-1 1,0 8-1,-4 0-1,-2 9 1,-2 4-1,-3 5 1,-3 11-1,-1 0 1,-1 7-1,-1-1 1,-1 8 1,0-3 0,-2-2 0,-2-1 0,-1-2 2,-1-4-1,-1-2 2,-3 0-1,1-4 0,-3-4 0,-1 1-1,1-4 0,-2-2-1,1-2-1,-2-2-2,1 0-5,-2-7-8,-1-1-17,5-1-3,-3-4 2</inkml:trace>
  <inkml:trace contextRef="#ctx0" brushRef="#br0" timeOffset="842">480 0 4,'0'0'24,"0"0"-1,0 0-15,0 0-2,-3 20 0,8 1-3,-1 5-2,2 12 1,0 1 1,1 14 0,-1 9 1,-1 7 1,-1 6-2,-1 6 0,-2 3 0,1-3 0,-2-1-2,1-10 2,0-10-2,1-10 0,-1-15-1,1-10 0,-1-12-2,-1-13-8,0 0-10,0-13-8,-8-11 0</inkml:trace>
  <inkml:trace contextRef="#ctx0" brushRef="#br0" timeOffset="1162">293 643 27,'0'0'23,"10"-6"-7,3 1-2,4-4-1,6 2-5,4-3-3,9 2-2,4-1-1,4 1-1,1 3-4,0 1-7,-2-1-20,8 6 1,-7-7 0</inkml:trace>
  <inkml:trace contextRef="#ctx0" brushRef="#br0" timeOffset="3275">1153 354 12,'0'0'11,"-12"7"-1,12-7-1,-15 4-1,15-4-2,-16 5-1,16-5-1,-15 14 0,15-14 0,-17 18-2,9-7 1,2 3-1,0-2-1,0 6 1,3-5 1,2 2-2,2-1 0,5 0 1,2 1-1,4-3 0,3-1 1,5-3 0,4-3-1,-1-2 1,6-5 0,1-3 0,-1-4-1,-1-3 1,-4-2 0,-3-3-1,-7 1 1,1-1-1,-11 0 0,-4-2 0,-4 5 0,-4 0 0,-5 4-1,-2-1 0,-6 8 0,-1 4 0,-3 3-1,-1 7 2,-2 0-2,1 2 1,1 0-1,3 4-1,7-4-2,1-2-4,10-1-6,5-1-10,0-9-5,23 4 1</inkml:trace>
  <inkml:trace contextRef="#ctx0" brushRef="#br0" timeOffset="3766">1352 387 8,'0'0'10,"-1"11"-1,1-11-1,-2 15-4,2-15 0,0 23-1,1-7 1,-1 8-1,-1 4 1,1 8 0,-3 8 0,-1 5 1,-1 7-2,-1-1 0,-2 0 0,1-2 0,1-9 0,2-4 0,0-8-2,4-9 1,-1-6 0,2-6-1,-1-11 2,0 0-1,0 0-1,0 0-6,9-18-14,-3 5-7,-5-14-1</inkml:trace>
  <inkml:trace contextRef="#ctx0" brushRef="#br0" timeOffset="4357">1488 344 3,'0'0'17,"-6"-12"-1,6 12-3,0 0-3,0 0-2,0 0-1,0 0-1,0 0-1,0 0-3,0 0 1,-2 10-2,2-10 0,0 14-1,1-2 1,-1 4 0,0 2 0,-1 6 1,2 0 0,-1-1 0,1 4 0,1-2-1,1-3 1,2-3 0,3-4 1,4-5-1,4-5 0,4-6 0,3-4 1,0-6-1,4-1 0,-1-4 0,-1-1-1,-4 0 0,-4 1 0,-3 3 0,-4 2 0,-4 2-1,-6 9 1,8-9 0,-8 9-1,0 0 1,0 0-1,0 0 0,0 0 0,0 0 0,0 0 0,0 0 0,0 0 0,0 0 0,0 0 0,0 0-1,0 0 1,0 0-1,0 0 0,0 0 1,-4 13-1,5-2 1,-1 3 0,1 5 0,0 4 0,1 3 0,3 1 0,-2 0 1,4-2 0,2-2-1,5-7-1,6-4-5,5-9-16,2-12-10,8-3 2,-1-9-1</inkml:trace>
  <inkml:trace contextRef="#ctx0" brushRef="#br0" timeOffset="5168">1992 480 2,'10'3'16,"-10"-3"-2,18-1-1,-3-1-2,1-4-2,5 1-2,1-4 0,2 1-1,-2-4-3,1-1-1,-3 2 0,-3-2-1,-1-2 1,-5 4 0,-5-3 0,0 4 0,-4 1 0,-2 9 1,-5-12-1,5 12 0,-17-3 0,6 4-1,-5 0 0,0 3 0,-4 4 0,-1-4-1,2 6 1,-2 1 0,1 2 0,3-1 0,1 2 0,3 0 0,1-2 0,4 6-1,1-5 1,3 3 0,1-1 0,2 3 0,1-1 0,3 0 1,0 2 0,2-3 0,3 0 0,5-1 0,2-2 0,5-3 0,6-4 0,-1-3-3,10-2-3,-2-6-6,5-6-20,1 1-4,-5-8 2,2 3-1</inkml:trace>
  <inkml:trace contextRef="#ctx0" brushRef="#br0" timeOffset="5859">2376 488 11,'-3'10'12,"3"-10"-1,16 0-1,-3-4-3,3 0-1,0-4-2,4-2 0,0-1-1,-1-6-1,-1 4 1,-4-1-1,-2 1 3,-3 2 0,-4-3 0,-5 14-1,-1-21 0,1 21 0,-10-10-1,10 10-1,-17-10-2,7 8 0,-2 2-1,0 0 0,0 8 1,-2-6 0,1 8 1,-3 1 0,2 2 1,1-1 0,1 5 0,0-1 0,2-2 0,3 7-1,0-5 1,2 3-1,1 2 0,4-2-1,0 1 1,2-2 0,5 0 0,0-1 0,4-1-1,3-3 1,1-2-1,2-3-1,3-2-6,0-7-11,4-10-13,3 1 1,-5-8-1</inkml:trace>
  <inkml:trace contextRef="#ctx0" brushRef="#br0" timeOffset="6410">2638 429 8,'9'0'8,"-9"0"1,0 0 1,9 10-1,-9-10 0,8 14-1,-3-4 0,0 0-1,0 3-2,0 0 1,4 6-2,-3-1-1,2 1 0,-2-3 0,2 0 0,-2-2 0,1-2 0,0-2 0,-7-10 1,16 4-1,-5-6 1,1-7-1,4 0-1,-2-6 1,5-2-2,0-1 1,1-2-2,1 0 1,0 0-1,-1 4 0,0 0 0,-1 5-1,-2 1 1,-1 3-1,-4 3 1,0 2-1,-12 2 0,15 1 0,-15-1 0,9 8 1,-9-8-1,6 19 1,-3-7 0,-1 3 0,2 0 0,-1 4 1,1-1-1,1 1 1,0-3 0,3 0 0,-2-3-1,3-2-1,-9-11-16,14 13-15,-4-9 1,-10-4 0</inkml:trace>
</inkml:ink>
</file>

<file path=ppt/ink/ink26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0T17:14:06.769"/>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51 153 21,'-1'-9'17,"1"9"0,0 0-4,0 0-3,0 0-2,0 0-3,0 0-2,-4 13-1,5 1 0,0 6-2,1 2 1,-1 9 1,0 5 1,-1 2 0,3 8 0,-2 3-1,2 2 1,0 1-1,0-4-1,1-2 0,-1-3 0,3-7-1,-2-4 0,0-10-1,-2-6-2,2-6-10,-4-10-18,0 0 2,8-10 0</inkml:trace>
  <inkml:trace contextRef="#ctx0" brushRef="#br0" timeOffset="401">0 212 10,'19'-8'13,"0"-2"-1,5 2-3,2 0-2,1 4-1,1 4-2,0 0 0,-4 0-2,2 6 0,-3 5 0,-3 0 0,-4 5 0,-3 1 1,-3 5 1,-8-2 1,2 8 0,-10-5 1,-2 2 0,-7-4 0,3 0 0,-7-5 0,3 1 0,-4-7-1,2-2-1,-2-5-1,3-1 0,0-5-1,-1-2-2,4-1-1,-3-4-2,7 0-6,-3-4-9,5-2-15,7 3 1,3-5-1</inkml:trace>
  <inkml:trace contextRef="#ctx0" brushRef="#br0" timeOffset="851">396 184 20,'0'0'16,"0"0"-5,0 0 0,0 0-5,15-1-3,-3 1-1,1 3-2,5 4 0,0-2 1,3 4-1,2-2 1,-2 5 0,1-2 0,-2 7 0,-2-4 1,-3 4 0,-2 0 0,-3 3-1,-7 3 1,-2-1 2,-5 0-1,-4 2 1,-5-4 0,-3-1 1,-5-4 0,0-3 0,-3-4 1,3-1-2,-3-5 0,4-1 0,1-3-1,4-2-1,2-2-1,13 6 0,-14-14-1,13 4 0,5-3-1,8-1 0,4-3-1,4-1 1,8-3 0,4-1 0,5 0 0,2 2 1,0 0-1,-2 2 1,-2 5-1,-2 2 0,-6 3 1,-6 3-1,-3 4 0,-5 2 0,-2 3 0,-11-4 0,14 18 0,-10-5 0,3 5 1,-2 0-1,1 3 1,1 0 0,-1-1 0,2-2 0,1-2 1,-2-5-2,2 0-6,1-7-22,-10-4 0,14-16 0</inkml:trace>
  <inkml:trace contextRef="#ctx0" brushRef="#br0" timeOffset="1492">887 0 6,'0'0'29,"0"0"-1,0 0 1,0 0-22,0 0-6,0 0-9,6 9-19,-6-9-1,5 13 0</inkml:trace>
  <inkml:trace contextRef="#ctx0" brushRef="#br0" timeOffset="1843">985 247 6,'15'18'11,"-5"-3"-2,5 2-2,-2 2-1,2 4-2,-1 0 0,2 3 0,-1 0 0,0 0-1,-2-3 1,-2-1-1,-1-3 0,-1-2 2,-1-3 2,-8-14 2,9 16 0,-9-16 0,0 0 1,0 0 0,-2-12-1,-6-3-2,4-2-2,-4-5-3,2-3-1,-5-6 0,2 1-1,0 0 0,3 1 0,2 2 0,1 4 0,2 3 1,3 4-1,5 2 0,1-3 0,10 7 0,-1-2 0,10 7-2,2-6 0,11 10-6,-2-6-14,5 6-11,3 9-1,-5-9-1</inkml:trace>
  <inkml:trace contextRef="#ctx0" brushRef="#br0" timeOffset="2353">1798 181 26,'-26'0'28,"3"1"-13,2 0-2,-4 3 0,0 5-3,0-2-3,4 2-3,-1 0-1,5 2-2,2-5-1,4 6 0,11-12 0,-12 6 1,12-6 0,0 0 0,9 8 1,5-4 0,1 0 0,6 3 0,3 0-1,5 2 1,1 1-2,3 1 1,-6-1-1,-2 0 0,-1 1-1,-4-1 1,-6 1-1,-3-2 1,-6 0 0,-1 0 0,-4 1 0,-1 0 1,-5 1 0,-1 1 1,-5-3 1,1 5 0,-8-4 1,0 5 0,-4-3 1,-1 1-1,-1-1 0,1-1 0,2-1 0,3-2-2,3-2 0,-1-2-2,4-1-1,-2-2-2,5 3-4,-8-6-12,2 4-18,-3 0-1,-5-3 1</inkml:trace>
</inkml:ink>
</file>

<file path=ppt/ink/ink26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0T17:14:12.698"/>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70 268 6,'1'-10'14,"-1"10"-2,0 0-2,0 0-3,0 0-2,0 0-3,0 0 0,0 0-1,0 13-1,0-4 0,1 3 0,2 4 0,0 8 1,1 4 1,1 6 1,-1 3-1,1 4 0,-1 3 1,2 1-1,-2-2 0,2-1-1,-2-5 0,0-4 0,-1-7 0,-1-5 0,1-8 1,-1-2 1,-2-11-1,0 0-7,0 0-20,4-13 0,-5-6-1</inkml:trace>
  <inkml:trace contextRef="#ctx0" brushRef="#br0" timeOffset="460">0 254 5,'9'-9'10,"3"-4"1,3 1-2,4 0-1,1 1-1,4 1-2,-1 2-1,-1 4 0,1 3-1,-2 5-2,-2 3 0,-2 5-1,-3 3 0,-2 4 1,-2 5 0,-1 1 0,-2 1 1,-3 2 1,-3-3 1,1 2 3,-7-5-1,1 1 0,-6-6 0,-1 1 1,-5-8-1,1 0 0,-6-3-1,1-1-1,-3-6-1,2 0 0,-2-4 0,6-1-1,0-3-2,5-1 0,5-3-4,2-5-8,6-1-20,9 1-2,1-6 1</inkml:trace>
  <inkml:trace contextRef="#ctx0" brushRef="#br0" timeOffset="991">383 441 14,'-11'-12'12,"5"0"-2,1-5-1,5-3-4,7 0-1,1-1 0,4 0-1,3 2-1,3 2 0,0 4 0,2 3 0,-4 6 0,3 3-1,-4 3 0,1 5 0,-2 2 0,-2 3 1,-2 1 0,-1 4 1,-3-3 2,0 5 0,-6-4 1,0 4 1,-8-2 0,3 4 0,-8-7 0,1 4 0,-6-7-2,0 3 0,-2-6-1,-1 1-1,0-6 0,4-2-1,-1-2 0,3-4-3,4 0-3,0-5-9,6 0-21,7-1-1,2-3 0,7 0 0</inkml:trace>
  <inkml:trace contextRef="#ctx0" brushRef="#br0" timeOffset="1572">983 230 26,'0'0'22,"0"0"-5,-14-2-2,4 6-2,-6 0-6,1 5-3,-6-3 0,1 5-2,-1-1 0,0 1 0,-1 1 0,6-1 0,0-1 0,5-3-1,2 0 0,9-7-1,0 0 1,-4 12-1,4-12 0,17 4 0,-3-1 1,1 2-1,4 2 0,-3 3 0,2 0-1,-4 3 1,0-1 0,-5 2 0,-4 0 0,-3 1 1,-4-2 0,-2 1 0,-4-2 1,-1-1 1,-4-2 0,0 1 0,-4-5-1,2 1 1,-2-3-2,3-1 0,0 0-1,1-5-5,13 3-9,-11-5-18,12-6-2,8-2 1</inkml:trace>
  <inkml:trace contextRef="#ctx0" brushRef="#br0" timeOffset="2072">1333 209 3,'-10'1'27,"-8"-5"1,-1 1-10,6 4-5,-11 0-4,2 4-2,-4 0-1,1 4-3,-1 0 0,0 4-1,2-3-1,3 4 0,3-5 0,4 0 0,4 0-1,10-9 1,-3 14-1,3-14 1,22 15 0,-3-9-1,1 3 1,4 0-1,-1 1 0,-1 2 0,-1 1 0,-3 1-1,-4 1 1,-4 1-1,-1 1 1,-6 0-1,-1-1 1,-3 0 1,-4-2 0,-3 0 0,-3-3 1,-1 2 1,-6-4-1,3 0 1,-3-3-1,3-1 0,0-2 0,3-3-2,2-1-2,1-7-8,9 8-10,3-19-14,2 1 2,7 1-2</inkml:trace>
  <inkml:trace contextRef="#ctx0" brushRef="#br0" timeOffset="2573">1447 254 24,'0'0'16,"0"0"0,0 11-3,0-11-4,-4 22-1,2-6 0,3 7 0,-3 0-2,3 4 0,-1 0-2,2 0-1,1-3-1,-1 0-1,1-4-1,-1-5-3,4-1-11,0 0-18,-6-14 2,0 0-1</inkml:trace>
  <inkml:trace contextRef="#ctx0" brushRef="#br0" timeOffset="3054">1629 9 5,'0'0'26,"0"0"-6,-6-11-5,6 11-1,0 0-3,0 0-4,0 0-3,0 0-2,0 0-2,0 0 0,0 0 0,-5 15 0,7-5 0,2 8 0,-1-2 0,0 11 1,1 1 1,-2 5 0,-1 1 0,1 4 1,-3-1-1,0-1 0,-1-5 0,3-4 0,-2-6 0,3-5 1,-2-16 0,17 13-1,0-17 0,3-5 0,4-2 0,3 1 0,1-5-1,0 2-1,-3 2 0,-6 3-1,-1 5 0,-5 3 0,-1 7 0,-12-7 0,17 24 0,-10-9 0,1 5 1,-3 1 0,-2 3 0,-2 0 1,-4-1 0,-2 0 1,-8-2 0,0-1 1,-6-3 1,-1 0 0,-4-8 0,-1 0-1,-2-7 1,2-2-1,0-7-1,1-2-1,3-2-2,3-5-3,6 2-5,0-4-16,6 0-10,6 1-2,4-1 1</inkml:trace>
  <inkml:trace contextRef="#ctx0" brushRef="#br0" timeOffset="11276">2208 48 11,'-1'-11'14,"1"11"-2,2-11-4,-2 11-2,1-12-1,-1 12-1,0-9 1,0 9-1,0 0-1,0 0 0,0 0 0,0 0-1,0 0-1,0 0 0,0 0 0,0 0 1,-4 14-2,4-14 1,1 17-1,0-7 1,0 7 0,1-1-1,0 3 1,-1 6-1,-1 2 1,-1 3-1,-1 5 0,-1 2 1,-1 2-1,-1 0 1,1-1-1,1-6 0,1-2 0,1-4 0,1-5 1,1-6-1,1-3 0,-2-12 0,3 13 1,-3-13 0,0 0 0,0 0 0,0 0-1,0 0 1,0 0 0,0 0 0,0 0-1,0 0-1,0 0-2,0 0-13,10 9-11,-10-9 0</inkml:trace>
  <inkml:trace contextRef="#ctx0" brushRef="#br0" timeOffset="11927">2411 279 13,'0'0'24,"0"0"-14,0 0 1,0 0-1,0 0-3,0 0-1,0 0 0,-8 11 0,8 3 0,-4 2-1,3 7 1,-4 2-2,2 6 1,0 0-2,2-1 0,1-2-1,6-3 0,5-8-1,7-5 0,6-7 0,5-7 0,4-4 0,3-4 0,-3-2 0,-1-1-1,-6-1 1,-5 1 0,-7 3 0,-4 1 0,-10 9 0,7-14 1,-7 14-1,-1-13 0,1 13-1,-4-12 1,4 12-1,-1-13 0,1 13 0,-1-10 0,1 10-1,0 0 1,0 0 1,-1-10-1,1 10 0,0 0-1,0 0 1,0 0-1,0 0 0,-1 13 1,0-3-1,0 6 0,0 8 1,-1 5 0,1 8 0,-1 7 0,1 7 0,-1 5 0,1 1 0,-1 0 0,0-3 0,-1-4 0,0-6 0,1-8 0,-2-9 0,-1-7-1,5-5-2,0-15-11,0 0-19,-2-13 0,1-10 0</inkml:trace>
</inkml:ink>
</file>

<file path=ppt/ink/ink26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0T17:14:25.546"/>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51 271 9,'0'0'19,"-5"-12"-2,5 12-2,4-13-5,-4 13 0,12-13-2,-12 13-1,16-11-1,-5 7-1,-2 1-1,2 5-1,2 2 0,2 4-2,-1 2 1,1 5-1,1 2-1,-1 5 1,2 3-1,-3 2 1,-1 1-1,-3 0 0,-1-1 1,-4-1-1,-1-5 1,-5-1 0,-5-4 0,-7-1 0,-5-4 0,-3-2 0,-5-4 1,-2-1-1,-3-3 0,2-2 0,1-4 0,6-1 0,5-1 0,3-1-1,5 0-1,9 8 1,-6-14-1,6 14 0,8-12 0,2 6 0,5 2 0,2-1 0,6 2-1,4-3-2,4 5-7,4 0-20,-5-6 0,4 1 0</inkml:trace>
  <inkml:trace contextRef="#ctx0" brushRef="#br0" timeOffset="581">398 76 9,'4'-9'24,"-4"9"-11,0 0-1,0 0 1,0 0-4,0 0-1,0 0-3,0 0 0,0 0-1,0 0-1,8 14-1,-4-3 0,1 5 0,0 4-1,3 7 0,-2 6 1,2 6-1,-2 3 0,0 5 0,-3-2-1,2-1 0,-1-5 0,-1-4-1,1-8 0,0-9-2,4-6 0,-8-12-1,15-6-2,-8-9-3,5-6-1,-4-9-1,2-6-2,-1-8-2,-2-4-1,3-1-1</inkml:trace>
  <inkml:trace contextRef="#ctx0" brushRef="#br0" timeOffset="921">636 14 9,'9'-15'13,"-9"15"0,2 9-2,-1 0-3,0 7-2,0 2-1,1 8-1,1 6 0,0 9-1,2 5 0,1 2 1,0 3-1,1 1 0,1-2-1,1-3 1,0-7-2,-1-7 1,-1-9-1,-1-7 0,0-5-7,-6-12-12,0 0-9,-10-7 0</inkml:trace>
  <inkml:trace contextRef="#ctx0" brushRef="#br0" timeOffset="1242">298 302 8,'0'0'26,"0"0"2,13-13-13,-1 9-7,5-5 1,5 3-1,4-3-3,9 0-1,6-2-1,5 1-1,5-3 0,4 2-1,0 0 0,3-2-1,-2 2 0,-5 0-1,-4 4-3,-4 2-25,-12-3-2,0 5 1</inkml:trace>
  <inkml:trace contextRef="#ctx0" brushRef="#br0" timeOffset="1742">1000 235 19,'0'0'14,"0"0"0,0 0-2,0 0-2,0 0-2,0 0 1,18 5-4,-6-1 0,5 8-1,2-1-2,5 6 1,3 1-2,0 4 0,0 2 0,-3 1 0,-2 3-1,-4-2 1,-6 1 0,-5 0 0,-7-4 0,-3 1 2,-7-5 0,-1 0 1,-6-7 0,1 1 0,-6-8 1,2-1-1,-3-6-1,3-1 0,-2-4-1,2-1 0,2-1-2,2-1 1,4 0-1,3-1 0,4-1-1,7 0 0,6-1 1,5 0-1,9 0-1,5-3 0,10 4-3,2-5-4,9 3-17,3 6-7,-4-2 0,-2 4 0</inkml:trace>
  <inkml:trace contextRef="#ctx0" brushRef="#br0" timeOffset="2303">1576 295 15,'-12'-11'27,"12"11"-4,-10-4-11,1 6 1,-2 4-4,-2 3-4,0 8-2,-2 1-1,3 6 1,-2 1-2,3 3 0,4-2 0,5 1 0,7-4 0,5-5-1,7-2-2,3-8-4,9-4-10,6-3-15,-4-12 2,9 0 0</inkml:trace>
  <inkml:trace contextRef="#ctx0" brushRef="#br0" timeOffset="2574">1825 72 11,'0'0'18,"-6"-13"0,6 13 0,0 0-5,0 0 0,0 0-5,0 0-1,0 0-3,0 0 0,-1 10-2,6 2 1,0 3-1,1 7 0,1 6-1,1 8 1,1 7-1,-3 3 1,-3 2-2,-3 0 1,-2-5-1,-1-3 1,-2-8-1,0-8 1,0-8 0,1-4 0,4-12 1,0 0 1,0 0-1,6-17 1,-2-3-1,5-5 0,0-8 0,6-4-1,1-6-1,6 0 0,1-1 0,2 3-1,0 4 1,1 4 0,0 8 0,-3 4-1,0 5 0,-5 4-2,1 6-4,-7 0-15,0 5-12,-3 4 1,-9-3 0</inkml:trace>
  <inkml:trace contextRef="#ctx0" brushRef="#br0" timeOffset="3074">1904 341 8,'10'-4'29,"8"4"0,3 0-15,-3-4 0,5 9 0,-4-3-5,4 7-3,-5-1-1,4 5-2,-2-1 0,1 5 0,-1-1-1,1 1-1,-2 0 0,-1-2-2,2 1-4,-4-5-8,-3-2-19,4-1-2,-6-9 2</inkml:trace>
  <inkml:trace contextRef="#ctx0" brushRef="#br0" timeOffset="3365">2410 302 13,'3'21'27,"-7"-1"1,0 7-19,5 5 3,-1-1-3,3 1-1,-1-3-4,3-1-2,0-6-2,5-9-9,-10-13-21,20 3 1,-9-17 0</inkml:trace>
  <inkml:trace contextRef="#ctx0" brushRef="#br0" timeOffset="3595">2400 101 6,'0'0'32,"0"0"0,-5 13 1,5-13-21,0 0-6,12 4-1,-12-4-18,14 7-17,-14-7-2,15 5 0</inkml:trace>
  <inkml:trace contextRef="#ctx0" brushRef="#br0" timeOffset="3876">2613 286 13,'0'0'29,"0"0"0,0 0-13,0 0-6,0 0 0,1 15-4,1-4-2,-2 1-1,1 5-2,2-2 1,2 3 0,0-2 0,6 1 0,4-7 0,2-1 0,3-6-1,6-3 1,0-4 0,3-4 0,-4-1-1,-1-1 0,-5-1 1,-3 2 0,-2 1 0,-14 8-1,12-12 0,-12 12 0,0 0 0,10-3-1,-10 3 1,0 0-1,5 20 1,-1-6-1,0 4 0,2 3 0,6 5-7,0-3-8,5-1-18,6 1-3,3-10 2</inkml:trace>
  <inkml:trace contextRef="#ctx0" brushRef="#br0" timeOffset="4346">3157 468 14,'6'13'22,"-6"-13"-10,20 8-2,-3-10-1,8-4-4,-2-4-1,-1-4-1,0-3 0,-1-5 3,-6 3-1,-5-6 0,-4 5 1,-10-2-1,0 7 0,-3 0 0,-4 6-3,-4 3 0,0 4-2,-2 3 0,0 3-1,-1 2 0,3 0 0,2 3 0,2 1 0,4 1 1,5 1-1,5 3 1,3 4 0,5 2 0,4 5 0,3 3 0,3 4 0,3 6 0,-2 6 0,0 2-1,-6 3 0,3 6 0,-6 0-1,0 3 0,-2-2 0,-6-4 1,-3-4 0,-6-4-1,1-5 2,-5-9 1,-4-6 1,-2-8 0,-5-5 1,0-8 0,-3-6 0,0-9 0,2-5-1,-3-8-1,3-6 0,3-8-1,1-7 0,8-5 0,11-5-1,6-4 1,12-2-1,10 1 1,9 3 1,7 3 0,4 7-1,1 5 1,-1 8-1,-8 7 0,-43 27-10,67-44-20,-67 44-3,0 0 1</inkml:trace>
</inkml:ink>
</file>

<file path=ppt/ink/ink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7T19:27:03.864"/>
    </inkml:context>
    <inkml:brush xml:id="br0">
      <inkml:brushProperty name="width" value="0.05292" units="cm"/>
      <inkml:brushProperty name="height" value="0.05292" units="cm"/>
      <inkml:brushProperty name="fitToCurve" value="1"/>
    </inkml:brush>
  </inkml:definitions>
  <inkml:trace contextRef="#ctx0" brushRef="#br0">121 0 2,'0'0'2,"0"0"1,0 0-1,0 0 1,0 0 0,0 0-1,0 0 1,-4 10 0,4-10 0,0 0-1,-4 11 1,4-11-1,-4 12 0,4-12 0,-4 17 0,3-7 0,-1 3 0,0 0-1,1 5 1,-1-2 0,1 4-1,1 0 1,-1 2-1,0 1 1,0 0 0,1 0 1,-1-1 0,1 2 0,-2-3 0,2-1 1,0 0-1,1 0 1,-1-5-1,2 1 1,0-4-1,1 0-1,3-2-1,-6-10 1,15 14-1,-3-10 1,0-2-1,5-1 0,3-1-1,1-2 1,2-1 0,2-1-1,0 0 0,1 1 1,0-1-1,-1 0 0,-1-2 0,1 2 0,-2 0 0,-3 0 0,0-1 1,-4-1-2,-1 0-2,-5 0-8,-10 6-7,12-15-1,-13 4 1,-3 0 0</inkml:trace>
  <inkml:trace contextRef="#ctx0" brushRef="#br0" timeOffset="751">0 190 9,'0'0'8,"-10"-9"1,10 9 0,0 0 0,0 0 0,0 0 0,0 0-1,0 0-1,0 0-1,13-7 0,-2 2-3,5 0-1,4-3 1,7 0-1,4-2-1,3-1 1,6-1-1,1 2 0,0-2-1,-2 4 1,0-1 0,-4 2 0,-6 2 1,-2 3 0,-7 0 0,-4 2 0,-5 0 0,-11 0 1,13 3-1,-13-3 0,0 0 0,0 0-1,5 12 0,-5-12-3,0 0-8,-4 12-10,4-12-3,0 0 2,0 0-1</inkml:trace>
  <inkml:trace contextRef="#ctx0" brushRef="#br0" timeOffset="1542">788 391 5,'0'0'6,"8"-11"1,-8 11 1,8-10-1,-8 10 1,13-10-1,-13 10 0,14-9-2,-14 9-1,17-3-1,-8 3-1,1 3-1,-10-3 0,17 11 0,-17-11 1,13 19 0,-9-7 0,-2 1 0,-2 3 0,-3-1 2,-1 3-2,-2 0 0,-2 1 1,-2 0-2,0-1 1,-1 1 0,1 0-2,-1-3 1,2 1 0,1-4-1,0 0 0,2-3 0,3-1 0,3-9-1,-5 12 1,5-12 0,0 0 0,2 11 0,-2-11 1,0 0-1,9 6 1,-9-6 0,14 5 0,-14-5 0,17 5 0,-5-3 0,3-1 0,-1-1 0,3-1 0,2-3 0,2 1 0,0-3 0,-1 2 0,-1-2 0,-1 1 0,-2-2-1,-2 3 1,-4 0 0,-10 4-1,12-3 1,-12 3-1,0 0-1,0 0-6,5 9-10,-5-9-4,-11 10 1,11-10 0</inkml:trace>
</inkml:ink>
</file>

<file path=ppt/ink/ink27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0T17:14:31.695"/>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117 296 3,'0'0'8,"15"1"-2,-6-2-1,5-2 1,4-3-1,4-3 0,-1-2-1,3-2 0,-2-1 0,-2 0 1,-4 0 0,-3 0 1,-5 4 0,-6-1 0,-2 11 1,-4-17-2,4 17-2,-17-14 0,5 7-2,-3 3-1,0 1-1,-3 2 1,1 3-1,-4 2 1,-3 5 1,-2 2 1,5 4 0,-4 2 0,4 2 2,-1 1-1,3 2 1,1-1-1,7 2-1,4-3 1,1 3-2,4-2 1,4 0-1,4-1 1,4-1-1,7-2 1,6-1-1,5-3 0,4-2 0,6-5-2,2-4-4,5-4-26,5 0-2,-9-10 1</inkml:trace>
  <inkml:trace contextRef="#ctx0" brushRef="#br0" timeOffset="901">425 230 17,'12'-2'10,"1"-1"1,3 1-2,2 2-1,2 1-3,1 3-1,-3 3-1,1 4-1,-3 5-1,-1 3 0,0 3-1,-1 3 1,-3 0-1,0-1 1,-3 0-1,0-1 0,-4-1 1,0-2 0,-5-3 1,-4-3 0,-2-1 2,-2-5 1,-6 1 1,0-5-1,-5-3 1,2-1 0,-3-3-1,4 2-1,2-9-1,1 6-1,5-6-1,9 10-2,-3-20-2,8 7-2,9 1-3,1-4-8,6 0-15,11 2 0,0-6 1</inkml:trace>
  <inkml:trace contextRef="#ctx0" brushRef="#br0" timeOffset="1362">872 305 21,'-12'1'20,"2"-1"-4,0 0 2,1-2-3,9 2-4,-14 1-3,14-1-2,-14 7-1,4 1-1,2 1-1,-1 3-1,2 2 0,-1 3-1,4 2 1,1 0-1,3 0 0,9-2 0,-3-2 0,7-3-1,5-4 0,5-5-1,4-7-2,2-7-1,5-5-1,-1-9-3,5-1 0,-7-11-2,1 1 0,-8-5-1,-3 3 2,-8-4 1,-1 4 1,-9 2 2,-3 3 1,-2 6 2,-3 4 1,1 4 2,-1 5 1,2 5 0,3 9 0,-7-10 1,7 10 1,0 0-1,0 0 1,0 0-1,0 0-1,0 0 1,0 0-1,0 0 0,-5 12 1,5-12-1,0 13 1,0 0 1,-1 5 0,2 6 0,-5 4 0,6 8 1,-7 4-1,4 3 1,-2-3-1,2 1 0,-1-7-1,5-2 0,3-8-1,5-6 0,6-8-1,4-6-1,5-6 1,3-5-1,0-4 0,0-3-1,-3-2 1,-4 0-1,-2 0 1,-5 2 0,-5 2 0,-10 12 1,13-15-1,-13 15 1,0 0-1,0 0 0,0 0-1,0 0 1,10-1 0,-7 10 0,-2 3 0,2 3 1,-1 4-1,3 3 1,2 2 0,3 1-1,1 6-10,6-2-21,-3-10-2,5-1 0</inkml:trace>
</inkml:ink>
</file>

<file path=ppt/ink/ink27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0T17:14:34.269"/>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0 468 18,'0'0'26,"-3"-13"-8,6 1-4,7-1-1,4-4-7,6 0-3,4 2-2,4 0-1,1 4 1,2 3-1,-3 6 0,-2 6 0,-5 7 1,-5 3-1,-3 6 0,-6 2 1,-6 3 1,-2-2 0,-7 1 2,-1 0 0,-4-4 2,0-1-2,-6-8 2,2 1-1,-2-7-1,-1 2-1,0-9 0,2-5-2,1-4-3,1-4-2,5-2-5,2-9-9,8-3-17,9-4 2,3-5-1</inkml:trace>
  <inkml:trace contextRef="#ctx0" brushRef="#br0" timeOffset="410">422 0 6,'-1'18'14,"0"-3"0,0 5-2,0 6-3,0 7 0,0 5-1,-2 4-1,2 5 1,-3-1-3,2 0-1,-2-5-1,2-2 0,-1-10-2,2-2 1,0-6-2,1-7 0,1-4-3,-1-10-3,0 0-1,-1-10-4,1 10-4,-7-25-1,3 3 0,-4-3 1</inkml:trace>
  <inkml:trace contextRef="#ctx0" brushRef="#br0" timeOffset="640">325 300 15,'-9'-15'9,"9"15"0,0 0-1,0 0-1,0 0-2,0 0-1,15 7 0,0-5-1,3 0 0,7-2 1,5-2-1,4-2-1,6-5 0,-2-3-1,1-2-1,1-3 0,-4-1-1,-7-2 1,-4 1 0,-6-1 0,-5 0 0,-5 0 0,-4 2 1,-5 1 0,-2 3-1,-4 1 1,1 2-1,5 11 0,-15-13 1,15 13-1,-12-3 0,12 3 0,-10 3 1,10-3 1,-4 9-1,4-9 1,-4 18-1,2-5 1,2 5 0,0 4 1,0 6 0,-1 6 0,0 5 0,-1 2 0,0 0 0,0-2 0,2-1 0,-1-4-1,3-6 0,3-8 0,4-6-1,4-6 1,5-6-1,2-6 0,3-6-1,1-3 1,2-3 0,-1-3-1,-1-2 0,-4 2 0,-1-1 0,-4 1 1,0 3-1,-4 4 1,-2 4 0,-9 8-1,12-12 1,-12 12 0,0 0 0,0 0 0,8 19 0,-6-5 0,2 3-1,5 2 0,3 1-2,6 2-5,0-7-13,5-4-13,7-2 0,-3-8 1</inkml:trace>
  <inkml:trace contextRef="#ctx0" brushRef="#br0" timeOffset="1311">1286 387 4,'16'-5'16,"-2"-4"-7,5 1-3,-3-1-2,0-2 1,-2 2 2,-4-5 1,0 4 2,-10-3 1,3 3 1,-8-3-1,5 13-1,-17-14-3,6 10-3,-5 3-1,0 4-2,0 4 0,-2 5 0,-1 2 0,0 1 0,4 2 1,1 3-1,4-1 1,3 1 0,5-2-1,6-1 0,5-1 0,4-2 0,6-2-1,4-3 0,5-3-1,1-6 0,2-5-1,-1-4 0,1-4-1,-2-5 0,-1-2 0,-3-2 0,-2 2 1,-6-1 0,-1 5 1,-3 1 1,-5 4 1,-8 11 0,10-12-1,-10 12 1,0 0 0,0 0-2,0 0 1,0 0-1,0 0 0,-2 12 0,4-4 0,1 5 0,4 3 1,-1 4 0,4 3 0,0 2 0,1 3 0,2 2-1,-1-1 1,-1-2-1,-5-3 1,1-4 0,-2-3 0,-3-2 0,-2-15 1,-5 11 1,5-11-1,-16 1 0,5-5 1,-2-1-1,-2-4-1,1-3 1,0-3-2,2-2 2,5-2-2,2-2 1,8 0-1,4 0 2,7 1-2,6 3 2,4 3 0,5 3-1,1 1 1,2 4 0,-2 2-2,-2 0-3,-3-5-23,1 13-5,-10-9 1,4 5-1</inkml:trace>
</inkml:ink>
</file>

<file path=ppt/ink/ink27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40:28.77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49 140 2,'0'0'3,"-9"0"0,9 0-1,-12 3 0,12-3-2,-10 4 0,10-4 0,-9 4 0,9-4 0,0 0 1,0 0-1,0 0 1,-7-12-1,7 12 1,-2-9-1,2 9 0,0 0 1,0 0-1,0 0 0,0 0-1,0 0 1,0 0 0,0 0 0,0 0-1,3 12 1,-3-12 0,4 16 0,0-6 0,0 1 0,-1-1 0,0 4-1,3 5 1,-2 0 0,1 4 0,1 1 0,1 1 0,1 1 0,2 5 1,-1-2-1,5-2 1,0 0 0,6-1 0,-2-2-1,1-1 1,-1-3 0,-1-3 0,-2-3 3,-5-6 3,-10-8 2,11 9 0,-11-9 1,0 0 0,2-19-1,-2 1 1,5-7-4,1-7-2,4-9-4,3-6 0,4 1 0,-2-3 1,3 1-1,-3 1 1,-2 2-1,-5 5 1,0 9-1,-6 4 1,-2 1-1,1 6 0,-3 4-1,3 5-1,-1 11-2,9-6-3,-9 6-8,22 12-1,-8-3-1,-1-1 1</inkml:trace>
</inkml:ink>
</file>

<file path=ppt/ink/ink27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40:35.12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337 5691 3,'0'0'4,"0"0"-2,0 0-2,0 0 0,0 0 0,0 0 0,0 0 2,0 0 1,0 0 1,0 0 3,0 0-1,0 0 2,0 0-2,0 0 1,0 0-2,5 9-1,-5-9-1,4 10-3,-4-10 1,12 18-2,-5-6 2,-1 4 0,2 1 0,1 4 1,1 1 2,2 4 0,-1 1 2,3 5 0,0 0 0,4 4-1,0 0 0,7 4-1,-3 2 0,5 1-2,3 0-1,4 2 0,6 0 0,4 3 1,3-3 0,3 2 0,5-4-1,5 0 2,4 0-1,4 0 0,7-2 0,4-3-1,6-1 0,3-1 0,6-3 0,3 2-1,6-6 0,4-1 1,0 0-1,3 0 0,1 0 1,3-3-1,4 0 0,3-4 0,1-1 0,-1-4 1,-2-3-1,0-4 0,-3-3 1,-1 0 0,-7-2 0,-5 1 0,-6-1 0,-1 2 0,-3 0 0,-5 3 0,-4-2 0,-4 0 0,-4-1 0,-8 0 1,-9-4 0,-5 1 0,-12-3 0,-5 1 1,-12-3-1,-5 2 0,-9-1-1,-11 1 1,12-1-1,-12 1-1,0 0 0,0 0-1,0 0-1,-11 0-2,11 0-3,0 0-7,0 0-9,-9-2-4,9 2 1,0 0 0</inkml:trace>
  <inkml:trace contextRef="#ctx0" brushRef="#br0" timeOffset="891">3998 6868 52,'-19'-9'24,"5"1"1,5-2-1,9 10-12,-11-12-8,11 12-2,0 0-2,13 1-1,0 4 0,4 2 0,4 3 1,5 3 0,5 0 2,4 4-1,3 1 1,4 2 0,2 2-1,5-1 1,-2 1-1,2 0 0,-2 0 0,-4-3-1,-5-1 1,-5-3-1,-9-1 1,-5-2 0,-9-3 0,-4 3 0,-7-3 1,-2 1-1,-7 1 1,-4 0-1,-2 1 0,-6 2 0,-3-1 0,-5 4 0,-3 1 1,-4 2-1,-1 1 0,-3 0-1,-1 1 2,3 1-1,-2-1 1,6-3-1,0-2 0,8-2 1,4-2-1,4-3 0,7-3 0,0-1-1,12-6 1,-12 9-1,12-9 0,0 0 1,0 0-1,0 0 0,0 0 1,0 0-1,0 0 0,0 0 1,0 0 0,0 0-1,0 0 1,0 0-2,0 0-5,0 0-23,0 0 0,-25-21-1,3-2-1</inkml:trace>
  <inkml:trace contextRef="#ctx0" brushRef="#br0" timeOffset="4396">3932 8367 51,'0'0'19,"-5"-14"0,5 14-3,-3-13-16,3 13-4,0 0-1,0 0 1,0 0 0,0 0-1,3 9 4,-3-9 4,5 13 1,3-2 2,1-4 0,7 5 0,4-2 1,8 4-1,3-2-1,8 4-1,1-1-2,2 3 0,5 2-2,-1 0 0,-2 3 1,-4 0-2,-3-1 2,-3 2-1,-5-1 1,-2 0 0,-7-4 0,-4 0 0,-5-2 0,-2-3 0,-4-2 1,-3 1 0,-4-4 0,-4 0 0,-5-1 0,-4 0 1,-4-1-1,-7 3 1,-7 1-1,-5 2 0,-4 2 0,-4 3-1,-6 1 1,-3 3 1,-4-1-1,4 3 0,-1-2 0,5-3 0,3-1-1,8-1 1,7-4-1,6-2 1,10-3-1,4-3 0,13-5-1,-10 5 1,10-5 0,0 0 0,0 0-1,0 0 1,0 0-1,0 0-1,0 0-14,0 0-15,4-9 0,-20-16-1,-7-13 1</inkml:trace>
  <inkml:trace contextRef="#ctx0" brushRef="#br0" timeOffset="17405">3424 9671 10,'12'-5'10,"-12"5"0,0 0-1,0 0-2,0 0-2,0 0-3,0 0-1,0 0-1,0 0 0,0 0 0,9-9 1,-9 9 3,0 0 1,0 0 1,0 0 1,10-6-1,-10 6 1,0 0-1,0 0-2,0 0-2,0 0-2,0 0 0,0 0-1,0 0 1,0 0-1,0 0 1,0 0 1,0 0-1,0 0 1,0 0-1,0 0 1,0 0 0,0 0-1,0 0 1,0 0-1,0 0 0,0 0-1,0 0 1,0 0 0,0 0 0,0 0 1,0 0 0,0 0 0,0 0 0,0 0 0,0 0 0,0 0 0,0 0-1,0 0 1,0 0-1,0 0 0,0 0 1,0 0 0,0 0 0,0 0-1,0 0 1,0 0 0,0 0 0,0 0-1,0 0 1,0 0 0,0 0 0,0 0 0,0 0 0,-7 9 0,7-9 0,-6 10 0,6-10 0,-8 15-1,0-4 0,0 3 0,0 1 0,-2 3 0,0 2 1,-1 0-1,-2 4 1,-1 0 0,2 0 1,-3 0-1,3 0 0,-3-2 1,3-1-1,-1-4 1,3 0-2,3-5 2,-1 0-3,8-12 2,-10 15-1,10-15 0,0 0 0,-6 10 0,6-10 0,0 0-2,0 0-5,0 0-16,4-10 1,-4 0-2,-1-6 1</inkml:trace>
  <inkml:trace contextRef="#ctx0" brushRef="#br0" timeOffset="18386">3013 9813 43,'0'0'16,"-10"5"-2,10-5 0,0 0-15,0 0-4,0 0 2,0 0 1,0 0 1,-4 10 4,4-10 2,0 0 2,0 0-1,0 0-1,7 10 0,-7-10-2,0 0 0,0 0 0,0 0-2,-1 10 1,1-10 0,0 12-1,0-2 1,0 4 0,1 4-1,-1 4 0,0 4 0,1 3 0,-2 2-1,1 1 2,1 2-1,-1-2 0,2-1 0,2-3 1,0-4-1,1-4 1,-1-2 0,4-6 0,1-2 1,3-9-1,5-4 1,0-7-1,5-5 0,1-6 0,7-3 0,-1-3-1,0-2 0,0 0 0,-1 5-1,-3 1 0,1 3 1,0 4-1,-3 3 0,-2 3 0,-3 3 0,-2 3 0,-5-1-1,-1 4 1,-10 1-1,10 1 1,-10-1-3,0 11-11,0-11-11,-21 7-1,2-13-1,-6-10 1</inkml:trace>
  <inkml:trace contextRef="#ctx0" brushRef="#br0" timeOffset="19938">2919 9840 24,'-1'10'11,"1"-10"-3,0 0-1,0 0-11,10-4-1,-10 4 2,0 0 2,11-5 3,-11 5 1,0 0 4,0 0 1,0 0-1,0 0-2,0 0-2,0 0-3,6 10 0,-6-10-1,4 19 0,-1-3 1,-2 2 0,0 4 0,-1 4 0,-3 3 1,2 1 1,-3 0 1,1 0 0,0-4 0,3-1 2,0-4-2,4-4 1,1-2-1,3-4-1,3-3 1,0-3 0,2-5 0,6-3 0,3-8 0,6-3 0,4-10-1,6-3 1,2-7-1,7-2 1,-3-3-1,1 2 1,-6 2 0,-4 7 1,-6 4-2,-6 6 2,-8 5-2,-2 5-1,-13 8 0,14-4-2,-14 4 0,0 0 1,9 8-1,-9-8 0,0 0 1,3 11 0,-3-11 1,0 0-1,0 0-5,-10 10-17,10-10-1,-12-2-2,1-6 1</inkml:trace>
  <inkml:trace contextRef="#ctx0" brushRef="#br0" timeOffset="20780">3386 9589 48,'0'0'17,"9"-7"-2,-9 7-4,9-13-10,-9 13-2,7-11 2,-7 11 0,1-10 2,-1 10 2,-5-10 1,5 10-1,-8-15 0,3 6-3,5 9-1,-4-19-1,3 10 0,1-1-1,-2 1 1,2 0 0,0 9 1,-2-14 0,2 14 0,0 0 0,-2-11 0,2 11-1,0 0 0,0 0-1,0 0 0,0 0 0,0 0 0,0 0-1,0 0 1,0 0 0,0 0 0,0 0 0,-1 10 1,1-10 0,-2 11 0,2-11 0,-5 16 0,0-2 0,-2 1 0,1 6 0,-5 2 0,-4 7 1,-1 6-1,-4 2 0,-4 4 2,-1 2-1,-3 2 2,-4 1-1,1-1 0,2-5 1,2 0-1,1-7 0,4-1-1,2-6 0,3-1-1,2-8 1,4-1-1,-1-4 0,4-2 1,8-11-1,-14 14 0,14-14 0,0 0 0,-7 9 1,7-9 1,0 0 0,0 0 0,0 0 0,9-8 1,-9 8-1,10-18 0,-2 5 0,1-3-1,3-7-1,5-4 0,2-6 0,1-3 0,6-6-1,3-3 1,2-3 0,1-2 0,-2 0 0,1 2-1,-1 0 1,-2 4 0,-3 3 0,-4 5 1,-2 4-1,-3 5 0,-3 4 0,-3 7 0,-2 2 0,-3 5 0,-5 9-1,6-9 1,-6 9 0,0 0-1,0 0 1,0 0 0,0 0 0,0 0 1,0 0-1,0 0 0,0 0 1,0 0-1,0 0 0,0 0 0,0 0-1,0 0 0,0 0 0,0 0 0,4 9-1,-7 0 1,0 9 0,-1 5 1,-5 8-1,-3 7 1,-7 7 0,-5 8 0,-1 3 0,-3 3 1,-1-1-1,-1-2 0,2-4 1,5-4-1,5-6 0,5-6 0,3-7 0,4-6 0,1-5 0,4-5 1,1-13 0,-1 12 0,1-12 1,3-12-1,1-5 1,4-2-1,2-10 0,4-3 0,3-6-2,5-4 1,1-1 0,-1 1 0,-1 3-1,-1 2 1,-1 7 0,-6 3 0,-3 7 0,-5 3-1,2 8-3,-7 9-3,0 0-7,0 0-10,-7 27-1,-6-7 0,-5 4 0</inkml:trace>
  <inkml:trace contextRef="#ctx0" brushRef="#br0" timeOffset="71122">64 2917 1,'-15'-7'12,"4"1"1,-2-2-1,2 3-2,11 5-3,-14-4 0,14 4-2,0 0-1,0 0 1,0 0 1,13 4 1,10-4-2,15 3 1,7-3 1,19 1-1,14-4 0,17-1 0,13-5-2,13 2 0,4-4-2,3 3 0,3 1-1,-5 3-1,-11 2 0,-12 3-2,-12 7-8,-14 0-12,-10 1-1,-12-8 0,-14-9-1</inkml:trace>
  <inkml:trace contextRef="#ctx0" brushRef="#br0" timeOffset="73085">4472 4656 6,'14'0'12,"-14"0"-1,0 0-3,0 0-4,11-15 1,-11 15 1,5-14 1,-5 14 0,4-17 1,-1 8 1,-6-6 1,3 4 0,-6-2-1,1 0-3,-5-3-1,0 2-1,-6-5-1,-1 1 0,-3-5-1,-1-2 0,-3-4 0,2-2 0,-6-2 0,-1-2 1,-4-1-1,-1 0 0,-6-1 0,-3 3 0,-3-2-1,-2 1 0,-2-2-1,-3-1 0,-3-3 0,1-2 0,1-4 0,0-2 0,-4-2 0,1-1 0,-2 0 0,-2-2 0,3 1 1,-2 3-2,-2-3 1,-2 1 0,3 1 0,-1-2 0,-2-1 0,-1-2 0,-3 0-1,-2-2 1,-1 1 0,-2-2 0,3 1 0,0-3 0,3 0-1,6-1 1,3-1-1,5-3 1,4 0 0,0-1 0,2-1-1,0 3 1,-2 3 0,-1 2 0,-2 0 0,-3 3 1,0 2-2,2-1 1,-1-1 0,1-3 0,2-4 0,1-1 1,-2-1 0,4 2 0,0-1 0,0 2 0,-2 2 0,0 4 0,1 3 0,-3 1-1,2 0 0,-1 0 0,0-3 0,-1 1 0,0-1 0,-2-1 0,0-1 0,2-1 0,0 2 1,-1-1-1,0 1 1,4 1 0,-3 0-1,5 1 1,-1-1-1,3 3-1,0 3 1,2 1-2,3 4 0,1 2-3,13 9-8,1-4-13,8 4 0,5-1-1,3-2 1</inkml:trace>
</inkml:ink>
</file>

<file path=ppt/ink/ink27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41:07.94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476 173 10,'0'0'13,"-10"-3"-2,10 3 0,0 0-1,-12-8-2,12 8-2,-17-7-1,8 7 1,-4-1 1,1 4-1,-3-1-2,0 2 1,-3 4-2,4 0 0,-2 4 0,4-2-2,1-1 0,1 3 0,5 0-1,4 6 0,3-1-1,6 5 1,3 5 0,4 4 0,5 6-1,1 3 2,1 6-1,0 0 0,1 1 0,-3-2 0,-4-2 0,-3-4 0,-4-7 1,-5-3 0,-4-3 0,-2-6 0,-9-4 1,-3-5 0,-8-3 0,-1-4 0,-7-4 0,0-1 0,-2-6 0,2 2-1,1-7 1,8 3-1,7-10 0,8 1-1,10-6 1,13-8-1,13-8 1,12-8-2,13-9 1,6-6 0,4-3 0,-1-4 0,-6 0-1,-6 4 1,-14 6 0,-13 8 1,-15 10-2,-11 8 1,-10 10 0,-8 9 0,-4 11 0,-7 6 0,-4 7-1,-2 3 1,-1 8-1,0 0 0,5 7-5,-2-1-7,10 2-9,6-2-1,12-2 1,8-5-1</inkml:trace>
  <inkml:trace contextRef="#ctx0" brushRef="#br0" timeOffset="751">1021 690 29,'0'17'24,"0"-17"0,0 0 3,0 0-8,0 0-6,0 0-3,0 0-3,-9-11-3,9 11-1,0 0-1,-11-12-1,11 12-1,0 0-1,0 0-6,-9-14-14,9 14-5,0 0-1,12-14 1</inkml:trace>
  <inkml:trace contextRef="#ctx0" brushRef="#br0" timeOffset="1282">1351 134 10,'0'0'12,"0"0"1,0 0-4,23-7-3,0 3 0,7 0 0,5-2 1,7 1 0,0-3-1,0 2 0,-3 2-2,-5 2-1,-11 3-1,-5 5 0,-9 2-1,-6 3 0,-4 4 0,-4 4 0,-2 2 0,-3 7 1,-3 3-1,1 6 0,-5 10 1,0 5-1,-5 5 0,1 4 1,0-1-1,-3 0 1,4-5-1,2-6 1,4-13-1,2-6 1,5-12 0,0-4 0,7-14-3,0 0-2,-2-9-2,2-11-2,2 0-3,-3-10-1,1 3-1,-4-7 1,-2 5 2,-3-1 2,-3 9 2,-1 3 3,-4 7 3,3 2 1,-1 5 2,5 3 0,10 1 2,0 0 1,0 0 2,18 1 0,12-5-1,15 3 0,12-4 0,13 3-1,6-4-2,3 3-1,-1 1-1,-9 3-1,-12 0-1,-11 4-2,-15 2-3,-13 2-13,-13 3-5,-10-3-1,-9-1 0</inkml:trace>
  <inkml:trace contextRef="#ctx0" brushRef="#br0" timeOffset="3064">0 987 4,'0'0'6,"0"0"-2,10-6 1,5 6 0,9 0 0,9 0 1,11 0 0,15-1 2,13-2 0,14 0 0,14-2 1,15 1-1,10-4 1,12 2-3,6-4 0,5 3-1,0-2-1,1 1 0,-5-2-1,-5 3 0,-12 0-1,-8-4 1,-14 6-1,-7-3 0,-16 5 0,-14-3-1,-15 4 1,-11-4-1,-12 7-1,-11 5 1,-19-6-2,0 0-1,-2 9-6,-16-9-12,-1 0-2,-5 0-2,-7-2 1</inkml:trace>
  <inkml:trace contextRef="#ctx0" brushRef="#br0" timeOffset="3795">869 1509 14,'-10'-6'16,"10"6"0,-8-11-3,8 11 1,-3-14 0,3 14-3,5-16-1,-5 16-2,13-16-2,-1 8-1,1-4-1,3 3-2,3 2-1,1 0 0,1 2-1,1 1 1,1 4-1,-3 1 0,-1 5 0,0-1 0,-4 3 0,-2 0 0,0 3-1,-5-1 1,-2 4 1,-2-3 0,-2 4-1,-5 3 1,-2 1 0,-4 3 0,-7 1 0,-1 3 0,-7 0 0,-1 6-1,-4-2 1,-1 1-1,0-2 1,3 0 0,1-2-1,4-3 1,4-3 0,1-4-1,8-4 1,2 0 0,6-4 0,5 1 1,7 0-1,8 1 1,8-1-1,15 2 1,4-2 0,9 0-1,5-1 0,4-3 0,-1-1 0,-3-1 0,-4-1 0,-7 1 0,-7-2 1,-8 0-1,-7 1 0,-6 0-1,-5-2 1,-3 0 0,-13-1-1,12 1 1,-12-1 0,0 0-1,0 0 1,0 0 0,0 0 0,0 0 0,0 0 0,0 0 0,0 0 0,0 0-1,0 0 1,0 0 0,0 0-1,0 0 0,0 0-1,0 0-1,0 0-1,-1-17-3,1 17-5,-1-23-13,3 12-4,-5-5-1,3 1 1</inkml:trace>
  <inkml:trace contextRef="#ctx0" brushRef="#br0" timeOffset="31896">2716 1039 4,'20'16'15,"1"-15"1,5-1 1,7-1-7,5-4-1,6 1 0,-1-4-1,1 0-3,-5-1 0,-6 2 0,-6-3-1,-7 3-1,-8-1-2,-9-1-4,-3 9-7,-17-16-9,-5 6-1,-2-4 0,-9-3 0</inkml:trace>
  <inkml:trace contextRef="#ctx0" brushRef="#br0" timeOffset="32106">2685 760 4,'-24'5'15,"4"3"0,3-2 0,2-1-1,15-5 0,0 0-1,15 4-1,12-12-1,16 2-1,7-6 0,15 3-2,3-4-2,6 2-3,-3 1 0,-4 2-2,-10 2 0,-11 0-2,-11 5-3,-13-2-6,-6 6-15,-16-3 0,0 0-2,0 0 1</inkml:trace>
  <inkml:trace contextRef="#ctx0" brushRef="#br0" timeOffset="33478">3924 360 19,'19'-8'12,"6"0"-2,1-1-1,5 1-2,1 2-3,-1 1 0,-1 2-2,-5 3 1,-6 2-1,-3 4 0,-2 4 2,-7 3 0,-4 5 2,-6 4-1,-3 5 1,-6 3 1,-3 6-1,-10 1-1,-3 5 0,-9-2 0,-2 4-1,-4-3 0,2 0-1,0-4 0,9 0 0,8-8-1,9-3 0,13-6 0,14-3-1,15-7 1,9-5-2,12-4 0,8-2 0,10-3-4,1-7-5,11 1-15,-6-4-1,3-1-1,-3-4 1</inkml:trace>
  <inkml:trace contextRef="#ctx0" brushRef="#br0" timeOffset="34109">4767 383 13,'-15'-1'14,"-2"-2"-1,6 3 1,11 0-7,-16 0-3,16 0 1,0 0 0,0 16-1,5-5 4,6 4-3,-3 4 1,7 5-1,-1 3 0,6 7-1,-1 3-1,5 4 0,-5 1-2,5 1 1,-2 1 0,-3 1-1,-3-5 0,-4 1 1,0-5-1,-7-3 2,-5-6 0,-6 0 0,-8-8 0,-3-1 0,-8-7 0,-4-3 0,-4-11-1,-1-4-1,2-7 0,4-7-2,8-8 1,9-5-1,12-4 0,14-6 1,12-1 0,13-4 0,8-2 0,5 2 0,4 1 1,1 0-1,-9 1 1,-7 6-1,-10 4 2,-10 4-1,-13 8 1,-8 4-1,-14 5 0,-11 8 1,-9 6-1,-8 6-1,-5 7 1,-10 5-2,-2 8-1,-5 4-1,5 13-11,-5-2-11,8 7-2,3-5 0,10 2-1</inkml:trace>
</inkml:ink>
</file>

<file path=ppt/ink/ink27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42:01.07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1196 104 7,'-10'-8'8,"-5"1"-2,-2 0-2,-4 1-2,-3-1 0,-5-1 1,-2 2 1,-7-1 2,-1-1-1,-8-2 1,0 2 0,-4 0 0,0 2-1,-3 1 0,1 3-2,2 2 1,1 2 1,2 4-1,2 1 0,3 3-1,-4 0 1,7 5-2,2 5 0,-1 3 0,1 4 0,2 4-1,-1 3 1,4 6 0,3 5 1,4 3 0,2 0 1,5 4-1,3 0 0,9 3 0,6 2 0,8 0-1,6-1 0,6-2 0,6 0-1,5 1 0,4-5 0,2 1-1,2-2 1,1-4 0,4-1-1,2-2 1,4-6-1,6-4 1,4-6 0,8-6 0,5-8-1,3-7 0,7-9 1,5-6-1,4-7 0,-1-6 0,0-6 1,-3-6-1,-7-6 1,0-5-1,-12-3 1,-9-5 1,-17-5-1,-1-2 0,-13-5 0,-12-1 1,-9-1-2,-18-1 0,-15 0 0,-10 5-1,-9 3 1,-19 6 0,-12 5 1,-8 6-1,-12 5 0,-2 11 0,-6 4-1,-7 7-2,1 15-10,-5 1-12,4 7-1,-5 4-1,1 0 1</inkml:trace>
</inkml:ink>
</file>

<file path=ppt/ink/ink27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42:24.76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936 12 9,'-33'-4'9,"-9"-1"2,-2 0 1,-7 4 2,-3 0-1,-2 4 0,-4 1-1,-2 6-1,-3 3-3,4 8-1,-2 2-3,3 6-1,1 3-1,3 6-2,6 2 1,8 5 0,9 1 0,8 1 0,9 3 0,13 1 0,10-2 0,11 2 0,10 1 0,8-3 0,8-2 0,7-1 0,8-6 1,8-1-1,6-6 0,6-4-1,7-8 0,3-7 1,6-8 0,5-7 0,0-11-1,2-6 1,-5-10-1,0-4 1,-8-8-1,-4-3 2,-16-4-1,0 0 1,-19-2-1,-9 2 2,-13 0-1,-7 1-1,-17-1 1,-10 0-1,-11 2 0,-19-1-1,-4 2 1,-13 0-1,-9 2 1,-8 5 0,-6 3-1,-2 7 2,2 5-2,-4 4 0,1 10-2,-2 3-2,4 12-10,-6 2-13,6 8 1,-7-5-2,1 1 2</inkml:trace>
</inkml:ink>
</file>

<file path=ppt/ink/ink27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40:24.65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18 0,'0'0'5,"0"0"0,0 0 0,0 0-2,0 0 0,0 0 1,0 0 1,0 0 2,0 0 0,0 0 1,0 0 0,0 0 0,0 0-2,0 0-2,0 0-1,0 0-2,0 0-1,0 0 0,10 1-1,-10-1 1,14 3 0,0-2-1,2 2 1,3 1 0,1 0 0,3 1 0,2 0 0,5 1 0,0 0 0,3 0 0,4-1 1,7 0 0,5-1 0,5-2 1,3 1-2,6-1 1,3 0 0,2 0 0,2 0 0,2 0 0,1 1 0,3 0 0,3 0 1,1-1 0,5 0 0,3-2 0,7 1 0,1-2 0,3 0-1,5-1 0,3 1 0,-1-2 0,6 2 0,4 0 0,0 1-1,2-1 1,0 2-1,0 0 1,1 3 0,1-2 1,-2 1 0,-2 0 1,2 1 1,-1-1-1,7 0 1,-3-3 0,4 0-1,5-2 1,8 0-1,4-2-1,4 0-1,4 0 1,4-1-2,5 2 1,2 0 0,1 0-1,3 0 1,2-1-1,-1 2 1,2-2 0,0 1 0,2-2 1,0 1-1,1-2 0,-1 1-1,-3-1 1,2 1 0,-3-1 0,2 1 0,-3 1 0,0 2-1,-6 1 1,1 1-1,-2 1 1,-1 1-1,-3 1 1,-5 0-1,0-1 2,-4 0-2,-2-1 1,-8-1-1,-5-2 1,-5-2-1,-7-1 1,-5-1 0,-10 1-1,-5 0 1,-11 1-1,-5 0 1,-9 2-1,-8 3 1,-9 0-1,-10 1 0,-5 1 0,-9 0 0,-5 0 0,-6 0 0,-6-1 0,-3 0 0,-12-2 0,13 4 0,-13-4 0,9 3 0,-9-3 0,0 0 0,11 5 0,-11-5 1,11 3-1,-11-3 0,0 0 0,9 3 0,-9-3 0,0 0-1,10 3-3,-10-3-19,0 0-5,-12 10 1,-9-11-3</inkml:trace>
</inkml:ink>
</file>

<file path=ppt/ink/ink27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40:38.35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 0 5,'0'0'9,"0"0"-2,0 0-4,0 0-1,0 0-1,0 0-1,0 0 0,0 0 0,0 0 0,-6 9 0,6-9 1,0 0 0,-2 13 1,2-13 1,-1 15 0,0-4 0,1 1 0,2 5 0,2 0 0,0 4-1,3 2-1,0 3 0,4 1-1,2 3 0,2 2 1,1-1-2,0 4 1,2 1 0,1 4 0,3 0 1,-1 3 0,4 1 1,4 0 0,3 4 0,9 0 1,4 4-1,8 0 1,6 2-1,7 0 0,8 3-1,5 3 1,6 2 1,3-3-1,5 0 3,5 1 1,7 0 0,1-5 1,10 0-2,0-5 1,4 0-1,6-4 0,7 0-2,7-2-1,5 0-1,4-1 0,6 1 1,7-3-1,8 1-1,3-2 1,5-1 0,3-3-1,3-1 2,4-3-1,6-2-1,-2-2 1,4-2-1,2-3 0,2 0 1,1-5 0,6 1-1,3-2 1,3-2 0,6 1 1,7 0-1,0 1 0,3-1 1,0 2-1,-5 3-1,-3-1 1,-6 1-1,-7 1 0,-3-1 1,-5-1 0,-9 0-1,-3 0 1,-1-3-1,-7 0 1,-2 0 0,-9-2-1,-3 4 0,-8 0 0,-6 1 1,-10 0-1,-13 1 0,-9-2 0,-10 2 1,-7 0-1,-12-3 0,-12-3 0,-11 0 0,-11-5 1,-9 0-1,-12-2 2,-9-1-1,-11-6 1,-7 1 1,-9-2-1,0 0 0,0 0 0,0 0 0,0 0-1,0 0-1,-10 3 0,10-3 1,0 0-1,0 0 0,-11 2 1,11-2-2,0 0-1,0 0-4,0 0-22,0 0 1,0 0-2,-4-15 0</inkml:trace>
</inkml:ink>
</file>

<file path=ppt/ink/ink27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41:54.72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24 190 3,'-10'-10'7,"10"10"1,-10-9 0,10 9-2,0 0 0,0 0-1,-7-11-1,7 11 0,11-5-2,-2 2 0,3 0 0,4-2 1,2 1 1,4-1 1,4-2 0,5 1 0,7 1-1,2-1 2,9 2-2,4-2 0,8 1 0,8 0-1,6 2 1,6-4-1,7 4 0,5-3 1,9 1-1,9-4 0,6 2-1,9-3 1,9-1-2,5 0 1,6 0 1,4 1-1,3 3 0,2 2 0,3 5-1,-5 2 1,1 3 0,0 2-1,1 2 0,-4-2-1,0 2 1,-6-3 0,-1 1-1,-2 0 1,-4 1-1,-5 1 1,-2 3 0,0 3 0,-1 1-1,0 1 0,-5 1 1,-2-2-1,-1-1 1,2-3-1,-3-2 1,-5-3 0,-2-2-1,-8-2 1,-2-1 0,-7 2 0,-7-1-1,-12 0 0,-8 1 1,-12 2-1,-7-2 0,-9 0 0,-9-1 0,-8 1 1,-4-1-1,-8-2 2,-3 1 0,-10-2 1,0 0 0,0 0-1,0 0 0,0 0 1,0 0-2,0 0-2,0 0-3,0 0-19,-10 8-4,-11-6-2,-8-7-1,-12-5 1</inkml:trace>
</inkml:ink>
</file>

<file path=ppt/ink/ink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7T19:27:06.989"/>
    </inkml:context>
    <inkml:brush xml:id="br0">
      <inkml:brushProperty name="width" value="0.05292" units="cm"/>
      <inkml:brushProperty name="height" value="0.05292" units="cm"/>
      <inkml:brushProperty name="fitToCurve" value="1"/>
    </inkml:brush>
  </inkml:definitions>
  <inkml:trace contextRef="#ctx0" brushRef="#br0">0 43 5,'0'0'13,"0"0"-1,0 0 0,0 0-1,0 0 1,0 0-2,0 0 0,7-10-2,-7 10-2,0 0-2,0 0-1,0 0-2,-1-10-2,1 10-2,0 0-7,1-12-7,-1 12-2,3-11 0,-3 11 0</inkml:trace>
</inkml:ink>
</file>

<file path=ppt/ink/ink28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9T17:33:03.09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1319 0 9,'0'0'10,"0"0"2,0 0-1,0 0-1,0 0 0,0 0-2,0 0 0,0 0-1,0 0-1,0 0-1,0 0 0,0 0 0,0 0 0,0 0-1,-7 10 0,7-10-1,-3 12 1,3-12-1,-5 18 0,-1-5 1,1 4-1,-6 4 1,-1 5 0,-5 3-1,0 5 0,-8 2-1,1 3 1,-5 6-1,-1 2-1,-1 0 0,0 1 0,-1-3 0,1 2 0,1-6 0,2-1-1,3-6 1,3-5 0,4-4 1,2-5-1,5-7 0,2-1 0,9-12 0,-7 10 0,7-10 1,0 0-1,0 0 0,0 0 0,0 0 0,0 0 0,0 0-1,0 0-2,0 0-3,0 0-11,0 0-12,-5-10-1,5 10 0,-11-12 0</inkml:trace>
  <inkml:trace contextRef="#ctx0" brushRef="#br0" timeOffset="4025">415 1199 6,'0'0'14,"0"0"-1,0 0 2,0 0 0,0 0 0,0 0 1,0 0-2,0 0-3,-5-11-3,5 11-1,8-10-2,-8 10-2,16-15-1,-4 6 1,1 0-2,5-1 1,-2-1-1,4 2-1,-2 2 1,0 0-1,0 3 0,1 3-1,-3 1 1,0 2 0,0 4 0,0 0 0,1 1 0,-1 0 0,-1 2 0,-1 1-1,-2-1 1,-1 1-1,-2 1 1,-4-1-1,-1 2 1,-2-1-1,-3 2 1,-1 2 1,-4-1-1,1 3 0,-4 0 1,0 3-1,-4 2 0,-2 1 1,-2-2 0,-1 2 0,2-1 0,-3-1 0,1-1-1,1 0 2,1-4-1,2-1 0,3-4-1,2 1 1,9-12-1,-13 13 1,13-13-1,0 0 0,0 0 1,-6 10-1,6-10 1,11 3 0,-11-3-1,20 5 1,-4-4-1,4 1 1,1-2-1,5-1 1,3 0-1,0 0 0,1 0 0,-1 0 0,-1-2 0,-2 3 0,-2 0-1,-4 1 1,-4 1 0,-3-1-2,-3 2-1,-10-3-6,11-1-13,-11 1-4,0 0-1,-1-13 1</inkml:trace>
  <inkml:trace contextRef="#ctx0" brushRef="#br0" timeOffset="4886">1025 1205 27,'0'0'16,"-14"7"0,14-7-3,0 0-7,-11 11-2,11-11 0,-2 14-1,4-4 0,0 1 1,2 1 0,1 0 0,3 3 0,2-1-1,3 3 1,2-1-1,2 2-1,1 1 0,3 1 0,-3 2-1,1-1 0,-1 2-1,-2-1 1,-2-1-1,-3 1 1,-3-4-1,-3 0 1,-3-3 0,-2 1 2,-5-4 0,-5 1 0,-2-5 0,-4 1 0,-4-4 0,1 1 0,-5-5 0,3-1-2,-1-4 1,7-3-1,-3-3 0,7 0 0,3-3-1,2-2 0,7-4 0,4-3-1,5-1-1,3-5 1,7 0 0,4-3 1,4 0-1,0 0 1,-1 2 0,-1 5 1,-6 2 0,0 6 1,-10 1 1,-3 5-1,-7 1 1,-8-1-11,-1 4 2,-3 22-1,75-22 7,-84 0-1,-2 1-1,-1 1 0,2 3 0,1 1 8,1 2-4,0-26-5,-73 29-16,80-2-6,4 5-1,9-8 1,-14 13 0</inkml:trace>
  <inkml:trace contextRef="#ctx0" brushRef="#br0" timeOffset="5927">1508 1498 25,'10'-1'19,"-10"1"1,11-9-3,-1 8-2,1-4-2,6 6-2,-2-7-2,6 6 0,1-5-2,5 4-2,-1-3-1,3 1-1,-2 1 0,3 1-1,-5 2-1,-3 0 1,-6 0 0,-1 2-1,-6-2 2,0 1-1,-9-2-1,0 0 0,0 0 0,0 0-1,0 0 1,0 0-1,0 0-1,0 0-1,0 0-4,0 0-11,12-6-10,-12 6 0,12-17-2,-4 0 2</inkml:trace>
  <inkml:trace contextRef="#ctx0" brushRef="#br0" timeOffset="6368">2522 1205 34,'0'0'20,"0"0"0,0 0 1,0 0-8,0 0-7,0 0-2,0 0-2,0 0-1,0 0 0,0 0 0,0 0 0,0 0 0,-54-4 0,43 5 0,-6 0 0,-2 1-1,-1-1 1,-4 1-1,-2 1 0,-2 0 1,5 0 0,-1 0 0,-1 2 1,2-2-1,2 1 1,0-1-1,7 0 0,2-2-1,2 1 1,10-2-1,-10 2 0,10-2 0,0 0 0,0 0 1,0 0-1,0 0 0,0 0 0,0 0 0,0 0 0,0 0 0,0 0 0,-2 13 1,2-13-1,-2 13 0,0-3 0,-1 4 0,2 0 1,-4 3-1,0 1 1,1 1-1,-2 0 1,5-2-1,-1-2 1,3-3-1,1-2 0,-2-10 0,6 15 0,-6-15 0,16 4 0,-5-5 0,0-1 0,0-1 1,1 0-1,0-1 0,4 1 0,-1-1 0,0 3 0,0 1-1,4 2 1,0 3 0,6 0 0,0 2-1,1 1 1,-26-8 0,55 23 0,-55-23 0,50 27 1,-50-27-1,0 0 0,54 40 0,-54-40 0,0 0 0,0 0 0,23 49-1,-23-49 1,0 0 1,0 0-1,0 0 1,-38 48 0,18-39 1,-1-1 1,-5-1 0,-3 3 0,0-4 0,-7 2-1,4-3 1,-3 0 1,2 0-2,5-1-1,-1-2 0,2-2-2,2 1-5,4-7-10,2 1-11,4-5 0,3-2-2,-1-7 1</inkml:trace>
  <inkml:trace contextRef="#ctx0" brushRef="#br0" timeOffset="7709">345 968 22,'0'0'18,"0"0"-1,0 0 2,-3-9-7,3 9-2,0 0-3,0 0-1,0 0-1,0 0 0,0 0 0,0 0 0,-13 11-2,13-11 0,-12 11 0,12-11-1,-19 15 1,8-5-1,-3 1-1,-4 1 1,-1 1 0,-1 5-1,-4 3 1,1 4-1,-3 2 1,0 5-2,1 4 1,1 4 0,3 6 0,2-1-1,5 3 0,5 0 1,4 0-1,7-1 0,6-3 1,5-3-1,8-3 1,4 0-1,8-3 1,8-2 0,7-1-1,5-2 0,9 0-1,5-4-2,12 4-7,1-7-16,6-3-1,-1-4 0,4-3-1</inkml:trace>
  <inkml:trace contextRef="#ctx0" brushRef="#br0" timeOffset="8770">2306 961 12,'11'12'13,"-2"-10"0,-9-2 0,19 3-6,-7-2-6,3 2 0,-15-3 3,34 11 0,-34-11 3,0 0 1,53 21 1,-53-21-1,47 17 1,-47-17-2,52 20-1,-52-20-1,58 20-1,-58-20-1,65 27 0,-65-27 0,60 35 1,-60-35-1,49 45 0,-49-45 0,49 58 0,-49-58-2,37 71 1,-37-71 0,28 82 0,-12-39-1,-9 1 0,1 1 0,-7 0 0,1-3 2,-2-42-2,-6 80 1,6-80 0,-5 74 0,5-74 1,-19 64 0,19-64 0,-25 54-1,25-54 1,-30 47-2,30-47 1,-41 38-1,41-38 0,0 0-1,-52 45 1,52-45-1,0 0 1,-41 32-1,41-32 0,0 0 0,0 0 0,0 0 0,0 0 0,0 0-1,0 0-1,0 0-1,-42 38-1,42-38-3,0 0-12,0 0-11,0 0 0,0 0-1,0 0 2</inkml:trace>
</inkml:ink>
</file>

<file path=ppt/ink/ink28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9T17:33:26.27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1507 1639 5,'0'0'10,"0"0"2,0 0 0,0 0 0,0 0 0,0 0-1,0 0 0,0 0-3,-2-11 0,2 11-3,0-18 0,-2 0-2,1-3 0,-2-7 0,0-2-1,-1-5 1,-1-4-2,1-4 1,-1 0-1,2-3 1,-2 1-2,1 0 1,-1-3-1,-1 2 0,-1 1 0,-1 2-1,0 1 1,-2 4 0,1 1 0,1 4 0,-1 5 0,2 4 0,1 4 0,0 4 0,2 4 0,4 12 0,-4-13-1,4 13 1,0 0-2,0 0 0,0 0-1,0 0-3,0 0-3,0 0-8,0 0-5,-10-1 1,10 1 0,-10-4 1</inkml:trace>
  <inkml:trace contextRef="#ctx0" brushRef="#br0" timeOffset="1111">71 73 4,'9'-17'7,"-9"17"1,18-16 1,-7 6 0,4 2 1,-1 0-1,4 3 0,-1-1-1,1 4-2,-1 1-2,0 1 0,-1 3-2,-1 3 0,-2 1-1,-2 1 1,1 2 0,-5 1-1,0 2 1,-1 0 0,-2 2 0,-3 2 0,-1-1-1,-4 3 1,-3 1 0,-2 0-1,-3 2 0,-5 0 0,-4 2 0,-2-2 0,-3 1 0,1 2 1,-2 0-2,1-3 1,2 1 0,1-4 0,2-1 0,5-2 1,3-2-2,2-5 1,11-9 0,-12 15 0,12-15 1,6 10-1,6-6 0,3-1 1,6 0-1,5-2 0,4 1 0,3-1 0,1-1-1,1 0 0,-2-1 0,-2 1 1,-2-1-2,-4 2 1,-3 0-2,-2 2-1,-5-4-4,4 2-10,-1-2-5,-1-4-2,0-2 2,0-4-1</inkml:trace>
  <inkml:trace contextRef="#ctx0" brushRef="#br0" timeOffset="1812">661 131 2,'0'0'8,"0"0"-4,0 0-1,0 0 2,0 0 1,-5 11 0,5-11 0,-9 8 0,9-8 1,-12 12-1,12-12 0,-9 13-2,9-13 0,-4 16-2,4-16 1,5 17-1,2-6 1,3-2-1,2 1 0,2 2-1,3-2-1,2 3 1,2 0 0,1 0-1,-2 1 0,1 3 0,-1-2 0,-1 4 0,-3 0-1,-1 0 1,-6 0 0,-3-2 0,-2 0 0,-4-3 1,-3 2 0,-4-6 0,-1 0 0,-6-1 0,2-1 0,-5-1 0,-1 1 0,-1-4-1,0 0 1,-2-1-1,-1 0 0,4-3 1,-1-1-1,4-3 1,-1 0-1,6-3 1,-1-2-1,7-2 0,3-3 0,3-2 0,5-4 0,3-1 0,4-3 0,4-4 0,4-1 0,0 0 0,2-1 1,-1 0-1,-1 2 0,-2 3 0,-5 1 1,-3 3 0,-4 3-1,-7 2 2,-2 2-1,-6 1 0,-6 2 1,-3 0 0,-5 4-1,-3 1 0,-3 2 0,-2 2 0,-1 3-1,0 4 0,1 3-1,2 2-1,2 1-1,5 3-4,4 2-6,3 1-7,8 1 0,4-1 1,7-1-1</inkml:trace>
  <inkml:trace contextRef="#ctx0" brushRef="#br0" timeOffset="2763">1126 387 15,'12'0'15,"-1"2"1,-1-4 1,3-1-10,3 3 0,-2-6 2,4 5-3,0 0 0,4 1 0,2-2 0,2 2 0,-3-2-1,3 3 0,-2-2-1,1 2-1,-7-5 0,0 4-1,-8-4 0,2 4 0,-12 0 0,9-3-1,-9 3 0,0 0 0,0 0-1,0 0-1,0 0-3,0 0-8,0 0-11,-11 6-2,11-6 2,0 0-2</inkml:trace>
  <inkml:trace contextRef="#ctx0" brushRef="#br0" timeOffset="3424">2015 25 2,'9'-4'7,"-9"4"0,0 0-1,0 0-1,9-6 1,-9 6-1,0 0 0,0 0 1,0 0-1,0 0 1,0 0-1,0 0-2,0 0 0,0 0-2,0 0 0,0 0 0,0 0-1,0 0 0,0 0 1,0 0 0,0 0 0,0 0 0,0 0 0,0 0 1,-4 18 0,2-3 1,-5 4-1,-1 3 1,-1 6-1,0 4 0,-6 3 0,1 0-1,-3 3 1,-1 2 0,1 1 0,-3-4-1,3-2 1,1-5-1,3-3 0,1-4 1,4-5-1,2-8 0,6-10 0,-3 11 1,3-11 0,13 3 0,1-6 0,2-1-1,8 0 1,4 0 1,6 0-2,1-1 0,5 2-1,-3-1 1,3 3-1,-3 2 0,-3 3 0,-4 0 0,-1 1-1,-4 0 1,-3 0 0,-5 1-1,-4-1 1,-3-1-1,-10-4 0,13 5-3,-13-5-3,0 0-10,0 0-5,0 0 0,1-10 1</inkml:trace>
  <inkml:trace contextRef="#ctx0" brushRef="#br0" timeOffset="4105">2194 373 5,'16'6'14,"-16"-6"0,0 0 1,9 1-7,-9-1-1,0 0 0,0 0 0,6 19-1,-10-10 2,7 9-2,-9 0 2,5 7-1,-7 4-1,4 8-1,-10 0-1,6 5 0,-5 2-1,1 2 0,0-1-1,1 0 1,-1-7-1,0-3 0,4-7 0,0-5-1,3-8 1,0-3-1,5-12-1,-4 9-2,4-9-6,0 0-15,6-9-2,-4-5-1,-4-4 1</inkml:trace>
</inkml:ink>
</file>

<file path=ppt/ink/ink28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9T17:33:32.18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5076 1645 13,'0'0'14,"0"0"0,0 0-1,12 4-8,-12-4-4,17-2 1,-6 0 1,4-1 1,0 0 1,4 1 0,1-2 3,2 3-2,-1-2 0,4 2-1,-2-1 0,2 3-1,2-1-1,3 2-1,1-1 0,4 1-2,0-1 1,-1 0 0,0-1-1,-2 0 1,-4-1-1,-3 0 1,-6 0 0,-4 0 1,-5-1 0,-10 2-1,11-1 2,-11 1 0,0 0-1,0 0 0,-9-3 0,9 3 0,-22 0-1,7 1 0,-3-2-1,-4 1 0,-5 0 0,-4 0 0,-4 0-1,-1 0 1,-2 0 0,-1 0 0,-2 1 0,-2 2 0,1 0 0,2 2 0,4-1 0,2 1 0,7 0 0,3 0 0,8-1 0,3-2 0,13-2-1,0 0 1,0 0 0,0 0 0,15 0-1,2-2 1,4 1 0,6-1 0,4 1 0,3 0 0,3 0-1,1 2 1,-1-1 0,0 2 0,1 0-1,-2 1 1,0-1 0,2-1-1,1-1 1,2-2 0,-4 0 0,0-2 0,-1 0 0,-4-2 0,-4 1-1,-6 1 1,-6 2 0,-7 1-1,-9 1 0,13-2-1,-13 2-3,0 0-6,0 0-12,-15 12 0,4-10-1,-4-1 1</inkml:trace>
  <inkml:trace contextRef="#ctx0" brushRef="#br0" timeOffset="2012">641 554 21,'-10'-1'11,"10"1"-1,0 0-3,0 0-6,0 0-2,12 7 0,-12-7 0,17 9 1,-6-4 2,-1-1 1,3 1 1,2-1 1,-1 2 2,2-3 0,5 1 1,-2-3 0,6 3-1,0-4-2,6 2-1,1-1 0,9 0-2,2-1 0,6 1-1,4 1 0,3 1 0,2-1 0,5 2-1,1-1 1,4 2 0,3 1 0,2 2 0,7-2 0,5 1 1,7-2-1,2 0 1,4-2 0,3-2-1,2-3 0,1-1 0,-2-3 0,2 1-1,-4 1 1,4 0-1,1 0 0,-2-1 0,-4 3 0,-1 1 0,-5 0 1,-3 1-1,-8 0 0,-8 1 1,-10 1-1,-9 3 0,-8-2 1,-8 2-1,-9 0 0,-7-1 1,-6 1-1,-6 0 0,-11-5 1,0 0-1,2 10 1,-14-6-1,-8 2 1,-8 1-1,-6 0 0,-11 3 0,-8-1-1,-10 0 0,-6 1 0,-10-1 1,-4-1-1,-9 0 1,-4-2-1,-4 0 1,-5-2-1,-5 2 0,-1 1 0,1-3-1,1 3 1,2-4-2,2 4 0,1-6 0,6 5 0,5-6 0,7-6 1,5 3 0,8-4 1,4 3 0,9-1 1,8 0 0,7-1 1,10 0 0,5 5 0,6-3-1,5 3 0,7-3-1,12 4 0,-11-3-1,11 3 1,0 0 0,18-8-1,-4 5 0,6 0 1,3 1 0,5-2 0,3 1 0,2 0 1,5 2-1,5 1 1,5 2 0,8 2 0,5 1 0,6 0-1,8 4 1,10 3 0,8-1-3,6 1-9,5-2-5,-3-2-1,1-4 0,-3 1 0</inkml:trace>
  <inkml:trace contextRef="#ctx0" brushRef="#br0" timeOffset="3724">869 758 7,'0'0'9,"0"0"0,0 0-2,-11-6-1,11 6-3,0 0 0,0 0-1,0 0 1,-9-9 2,9 9 1,-9-5 0,9 5 3,-19-13-1,7 4 1,-7-6-1,1-2-1,-5-7-2,-3-5-1,-6-3 0,0-4-3,-5-2 1,0-2-1,-2-1-1,-4 0 1,2 1-1,-2 5 1,0-2 0,4 4 1,-3 1-1,2 2 2,-1 2 0,6 2-1,0 2 0,5 1 1,2 0-2,3 7 0,4-1 0,6 2-1,5 5-1,10 10 1,-15-13-1,15 13 1,0 0-1,-5-10 0,5 10 0,0 0-1,0 0 1,0 0 0,12 14 0,-12-14 1,19 22-1,2-7 0,5 9 1,4 3-2,6 5 2,4 3-1,5 6 0,2 5-1,9 4 1,-4 3 1,3 1-1,-2 0 1,1 2 0,-3-2 0,0-4 0,-2-4 0,-6-10-1,-2-2 1,-6-2-1,-2-5 1,-4-5-1,-2-4 0,-8-3 1,-2-2-1,-4-1 2,-3-3-2,-10-9 2,13 6 1,-13-6-1,0 0 1,-3-21 0,-4 5 1,-4-8-1,-6-7 0,-7-8 0,-8-9-1,-6-2 0,-6 0-1,-3-4 1,-5-2-1,-4 1 0,0 1-1,-1 6 2,6 2-1,-1 0-1,4 5 2,3 5-2,6 3 2,6 7-1,5 3 0,7 7 0,4 3-1,7 6 0,10 7-1,-9-2 0,9 2 0,6 15-2,1-1-5,5 10-11,6 7-2,-1 5 1,7 4-1</inkml:trace>
</inkml:ink>
</file>

<file path=ppt/ink/ink28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9T17:33:45.22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4096 4827 7,'0'0'8,"0"0"1,0 0 1,0 0 0,0 0 1,0 0 0,0 0 1,0 0 0,-10 1-2,10-1-1,0 0-2,0 0-2,-9-4 0,9 4-2,0 0-1,-12-6 1,12 6-1,0 0 1,-14-13-1,14 13 1,-13-11-1,13 11 0,-14-9 0,14 9-1,-19-13 0,9 5-1,0 0 1,-3 0 0,1-1 0,-1-1 0,-1 0-1,1 1 1,1-3 0,0 3 0,-2-2-1,2 1 1,-1-1-1,2 2 1,-1-3-1,0 3 1,0-2-1,1 1 1,0 0-1,2 0 1,-1 1 0,0 0-1,1 0 1,-1-1-1,-1 0 1,1 2-1,-1-2 1,0 2-1,1-2 2,-2-1-2,1-2 0,2 0 1,-1 1-1,1-2 1,-1-3-1,-1 0 0,0 0 1,-1 0-1,0 1 0,0 1 0,-2 1 0,1 0 1,-2 1-1,0 0 0,-1 1 0,-1 0 1,-1-2-1,-1-3 0,2 0 1,-3 2-1,0-1 1,1-1 0,1 2-1,1-1 1,-1 0-1,1 4 1,0-2-1,1-3 0,0 3 1,-1-3-2,0 1 2,0-1-1,2 0 0,-2 0 0,1 0 0,2 1 1,-1-1-1,2 1 0,-1 0 1,1 1-1,1 0 0,-2 2 1,2 1-1,-1 2 1,2-1-1,1-1 0,0 3 1,0 0-1,0-1 0,1 1 0,0-1 0,2-2 1,-2 4-1,-2-1 0,2-1 0,-1 2 0,1-1 0,-1 0 1,1 0-1,-2 1 0,1 0 0,-1-1 0,-1 0 1,1-1-1,-4-1 0,1 2 0,-2 0 1,1-2-1,-4 0 0,0 0 0,-1-6 0,-1 2 1,0 1-1,1 0 0,0-2 0,-1 3 1,5-2-1,-2 2 0,3 4 1,-1 0-2,2-2 2,-1-1-1,1 1 0,1 0 0,-1 0 0,0 1 0,-2-2 0,1 1 0,1 0 0,-2-3 0,2 2 0,-2-3 0,1 0 0,0-2 0,2 0 0,-1-2 0,-1 1 0,-1 1 0,0-5 0,-3 0 0,-1 0 0,0-1 0,-2 0 0,-2-2 0,0-2 0,1 2 0,-3 1 0,2 0 0,-1-5 0,0 4 0,3-1 0,-1 0 0,0 2-1,1-2 2,3 1-1,-3 0 0,4 4 0,0 0 0,-1 0 0,1 0 0,0 2 0,-1-1 0,1 0 0,1-1 0,-2 2 0,2-1 0,-2-2 0,2 2 0,1-2 0,-2 0 0,2 1 0,-2 1 0,1-1 1,-1 2-1,1 1 0,-1-1 0,-1 2 0,0-1 0,-3 2 1,2-1-1,-1 0-1,0 2 1,-3-4-1,2 1 1,0-1 0,0 0-1,1-1 0,-2-2 1,2 1 1,-2-1-2,3 0 1,0 1 0,0 0 0,-4 0 0,1 1 0,3 0 0,-2 0 0,1 1 0,-1 2 1,2 1-1,-2 2 0,6 1 0,0-1 0,-2 0 0,3 1 0,-3-1 0,3 0 1,-2-1-1,1-1 0,-2 0 0,0 1 0,1 1 0,-2 1 0,4 0 0,-1 2 0,2 2 0,-1-1 0,4 2 0,0 0 0,11 8 0,-15-15 0,15 15 0,-10-9 0,10 9 0,0 0 0,-7-9 0,7 9 0,0 0-1,0 0 1,0 0 0,0 0-1,0 0 1,0 0-1,0 0 0,0 0 1,0 0-1,0 0 0,0 0 1,6 9-1,-6-9 1,17 14-1,-2-3 1,3-2-1,3 2 1,2 1 0,0-1-1,0 3 1,0-2 0,-3-1-1,-1 1 1,-2 0 0,-2 1-1,1 0 1,-1 2 0,2-1 0,0 1 0,-2 3 0,3-1 0,-1 2 0,0 1-1,-2-1 1,0-1 0,-2 2 0,1-3-1,-1-2 1,-1 2 0,-1-4 0,1 0 0,0-1 0,0 1 0,1 0 0,-2 0 0,1 2 0,0-2 0,0 4 0,0 1 0,-1 1 1,0 1-1,2-2 1,-1 1-1,-1-1 1,1 1-1,0-1 1,2-2-1,-1 2 0,2-1 0,2 2 0,1 0 0,2 2 0,0 1 0,2 1 0,0 1 0,-1 0 0,1 1 0,-1 2 0,0-1 0,0 0 0,-1-1 0,3 0 0,0-3 0,-1-1 0,1-2 0,1-2-1,0 0 1,-3-3 0,0 0 0,-3 0 0,-2-1 0,1 2 1,0 1-1,0-1 0,-2 1 0,3 1 0,1-3-1,-3 0 1,3 1 0,-2-5 0,0 1 0,1-3-1,-1-1 1,2 1 0,-3 1 0,3-1 0,-1 0 0,-1 2 0,1 0 0,0 0 0,-2 2 0,-1-1 0,0-1 0,-1 1-1,2-1 1,-3-1 0,2-1 0,-1 0 0,2-1 0,4 6 0,-1-3-1,6 5-4,0 2-8,14 12-14,5-2 0,7-4-3,1-7 1</inkml:trace>
  <inkml:trace contextRef="#ctx0" brushRef="#br0" timeOffset="22136">39 26 0,'0'0'5,"0"0"1,-8-9 1,8 9 2,0 0 0,0 0 0,-13-10 1,13 10-1,-9-5 0,9 5-1,0 0-1,-10-3-3,10 3 0,0 0-1,0 0-1,0 0 0,0 0-2,0 0 1,0 0-2,0 0 1,0 0 0,0 0-1,0 0 1,0 0-1,0 0 1,0 0 0,0 0 0,0 0 0,0 0 0,9 12 0,-9-12 0,11 11 1,-11-11-1,14 12 0,-14-12 1,16 15-1,-5-6 1,-1 0 0,1 0-1,1 0 2,0 1-1,0 1 0,-1-1 1,1 1-1,-1 2 1,1-2 0,-2 2 0,3 1 0,-2-3 0,3 3-1,-1-3 1,2 1-1,-2-3 1,4 2-1,-3-2 1,1-1-1,-2-1 0,0 3-1,-2-2 1,0 1 0,-3 1-1,2 1 1,0-2-1,-3 4 1,5-3-1,0 1 0,0 1 0,0-1 0,3 1 1,-2 0-1,0 1 0,4 0 1,-4 1 0,2 2 0,-1 0 0,1 2 0,0 0-1,0 3 1,0 1 0,2 2 0,0-3 0,1 4 0,2-2-1,2 1 1,0 0 0,4-3 1,-1 0-1,2 0 0,0-1 0,-1 1 0,-2 0 1,-2 1-1,-1-2 0,0 3 0,-4-1 0,2 1-1,-3-3 1,1 1-1,3 0 0,-1-3 1,0 1-1,0 0 0,-2-1 0,2 2 1,-1-1-1,2 2 1,-2 0 0,-1 1-1,1-2 1,-1 2-1,2 1 2,0-1-2,-1-2 0,1 2 0,0-3 1,-2 0-1,2 1 0,2-3 1,-1 0-1,2 1 0,-1-2 0,0 1 1,0 1-1,3 1 0,-1 0 0,-2-1 0,1 3 1,-1-2-1,2 1 0,-2 0 0,0-3 0,3 0 0,0 1 1,0 0-1,0 0 0,0-1 0,-2 1 1,1-1-1,-1 2 0,-2-1 1,-1-1-1,-1 0 0,2 0 0,0-1 0,-1 2 0,2-1 0,0-1 0,-1-2 0,0 2 0,1 0 1,-1-1-1,1 1 0,0 0 0,-1-2 0,1 3 0,0-1 0,-2-2 0,1 1 0,-3-1 0,-1-2 0,0 3 0,-1 1 0,1 0 0,-1 1 1,0-1-1,-3 2 0,6-1 1,-1 1-1,0-2 1,0-1-1,-3-2 1,0 2-1,2 0 0,1 1 0,-4-1 0,0 2 0,2 1 0,-1-1 0,1 2 0,-1-2 0,0-1 0,-2-2 0,-1 0 0,-2-2 1,0-2-1,-9-10 0,13 14 0,-13-14 0,0 0 0,8 9 0,-8-9 1,0 0-1,0 0 1,0 0 0,0 0 0,0 0 0,0 0 0,0 0 0,0 0 0,0 0 0,0 0-1,0 0 1,0 0 0,0 0-1,0 0 1,0 0 0,0 0-1,0 0 0,0 0 1,0 0-1,0 0 0,0 0 0,-9-7 0,9 7 0,0 0 0,-10-5 0,10 5 0,0 0 0,-8-9 0,8 9 0,0 0-1,0 0 1,-9-9-1,9 9 0,0 0 0,0 0-1,0 0-1,-14-9 0,14 9-2,-15-6-2,5 11-6,-8-6-9,1 6-6,-9-3-1,3 4 2,-5-4 0</inkml:trace>
</inkml:ink>
</file>

<file path=ppt/ink/ink28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9T17:34:10.74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271 136 3,'0'0'14,"0"0"0,0 0-1,0 0-2,2-9-1,-2 9 0,0 0 0,0 0-2,0 0 0,0 0-1,-9-11-1,9 11 0,0 0-2,-12-7 0,12 7-1,-15-6 0,15 6-2,-23-5 1,12 1-1,-5 2 0,2 0 1,0 1-1,0 0 0,0 0-1,1 0 1,13 1 0,-22-2 0,22 2-1,-13-1 0,13 1 0,-12 0 0,12 0 0,0 0-1,0 0 1,0 0 0,0 0 0,0 0-1,0 0 1,0 0-1,0 0 0,0 0 1,-9 11-1,9-11 0,-3 19 1,1-5-1,-6 2 1,4 4 0,1 1-1,-2 1 1,0 1 0,0-1 0,-2-3 0,5-1 0,0-3-1,-1-3 1,3-12 0,-1 15 0,1-15 0,0 0 0,13 4 0,-13-4 0,14-6 0,-3 1 0,3 1 0,4 1 0,-4 0 0,6 0-1,-1 2 0,1 0 0,2 2 1,-4 1-1,1 2 0,-5 1 1,4 2-1,-6 0 1,-1 0 0,-1 3 0,-2-1-1,0 1 1,-3 0 0,-5-10 0,5 18 1,-7-8-1,-1 0 0,-2 0 1,-5 0 0,0-1-1,-11 2 2,7-1-2,-5 1 2,-2-3 0,3 0-1,-2-2 1,1 1 0,1-4 0,7 0-1,-8-2 0,6 0 0,0-1 0,0-1-1,-1 0 0,2 0-1,0 1-1,3-4-5,9 4-13,-10-5-4,10 5-1,0-15 1</inkml:trace>
  <inkml:trace contextRef="#ctx0" brushRef="#br0" timeOffset="1191">573 279 17,'0'0'15,"0"0"1,0 0-4,12-7-2,-12 7-3,12-3-2,-12 3 0,15-1-2,-3 1 0,2 3 0,-1-1 0,2 4 0,-1-1-1,1 4 1,-2 0-1,2 2 0,-6-1-1,2 3 1,0-1-1,-3 2 0,-2-1 1,0 1 1,-3-1 0,0 0 0,-4-2 1,-2 3 0,-4-4-1,-1 3 1,-3-4-1,-4 2 0,-1-3-2,-2-1 1,-1-1 0,3-2-1,-2-4 1,7 0 0,-3-3-1,14 3 0,-13-13 0,11 4-1,5-3 0,1 0-1,4-1 0,2 1 0,5-1-1,2 0 0,3 3-1,1-2-2,5 4-3,-5-5-7,6 3-9,-3-5-2,1 1 2,-3-4 1</inkml:trace>
  <inkml:trace contextRef="#ctx0" brushRef="#br0" timeOffset="1742">1045 22 14,'0'0'11,"0"0"1,0 0-3,0 0-5,0 0 2,0 0 0,0 0 1,3 12 1,-3-12 2,-3 14-1,0-3-1,3 8-1,-3 3-2,0 9-1,-1 6-1,1 6-1,0 1-1,0 2 0,-1-3 0,2-2 0,1-7-1,0-7 0,4-7-1,0-7-1,-3-13-4,15 5-6,-2-13-6,2-6-4,2-7 1,0-6 1</inkml:trace>
  <inkml:trace contextRef="#ctx0" brushRef="#br0" timeOffset="2052">1244 52 12,'0'0'13,"3"-12"0,-3 12-1,0 0-1,-8 13-2,4-4-3,0 3 0,-3 1 1,1 5-1,0 2 0,4 5 0,-1 3-1,3 5 0,0 2-1,3 5 0,-1-2-1,3 1-1,-3-4 0,1-2-1,-2-7-1,-1-5 0,1-6-3,-1-15-8,-11 11-10,2-16-2,-3-4 1,-2-8 0</inkml:trace>
  <inkml:trace contextRef="#ctx0" brushRef="#br0" timeOffset="2342">921 182 22,'0'0'18,"-14"-2"0,14 2 0,0 0-5,0 0-4,12 2-2,1-4-1,6 3-1,4-2 0,9 3 0,2-1 0,7 2-1,2-1-2,2 2-3,3 4-5,-5-2-10,1 3-6,-5 0-1,-1-2 0,-10-1 0</inkml:trace>
  <inkml:trace contextRef="#ctx0" brushRef="#br0" timeOffset="2683">1457 264 11,'0'0'13,"11"-2"1,-11 2-1,0 0-5,11 0-4,-11 0 0,0 0 0,11 13 0,-2-5 0,-9-8 0,20 19 1,-8-9-2,4 2 0,-2 0-1,4 3-1,-3-2 1,-1 2 0,-2-1 0,1 2 0,-6-2 1,-1 3-1,-4-2 1,-1 1 0,-4-2 0,-2 0 1,-2-3-1,-4 0 0,-2 0 1,0-3-1,-3-5 0,-4 0 0,3-3 0,0-1-1,-1-2 0,1-2 0,3-6-1,0 2 0,5 0 0,5-2-1,0 0 0,4-1-1,4 3 0,4 0 0,3 0 0,5 1-2,5 3-3,-2-4-4,10 7-7,-1-2-5,4 2-2,1-1 1,2 1 0</inkml:trace>
  <inkml:trace contextRef="#ctx0" brushRef="#br0" timeOffset="3213">1974 323 32,'0'0'18,"0"0"1,0-13 0,-9 9-10,9 4-3,-21-6-2,10 7 0,-6-1 0,2 5 0,-2 0 0,3 6 1,-4 1-1,3 3 0,1 1-2,2 3 0,1 0 0,4 0-1,2 0 0,3-1 0,3-2-1,5-1 1,5-4-2,4-1 0,7-3-5,-2-8-9,7-3-8,-1-7-2,2-6 2,-2-9-1</inkml:trace>
  <inkml:trace contextRef="#ctx0" brushRef="#br0" timeOffset="3534">2199 0 36,'0'0'18,"3"9"0,-3-9 1,-5 17-13,0-6-2,-1 4-1,-1 2 1,1 5 0,-2 1-1,2 5 1,1 3-1,0 5 1,-4 0-2,8 2 0,-5-1-1,4-1 0,1-3 0,0-2-1,0-8 1,0-5-1,5-5 0,-3-2 1,-1-11 0,0 0-1,10-3 1,-5-11 0,2-6-1,3-7 1,2-5-1,2-6 1,1-4-1,4-1 0,1 3 1,1 2 0,-1 3-1,1 6 1,-2 6-1,-3 5 1,-1 4-1,-4 5 0,-2 3-1,-9 6-2,10-4-4,-10 4-5,0 0-10,0 0-2,-12 10 1,12-10 0</inkml:trace>
  <inkml:trace contextRef="#ctx0" brushRef="#br0" timeOffset="4014">2188 258 18,'9'18'15,"2"-6"1,5 2-5,4 1-1,3 0-1,3 1-1,0 0-3,2 2 0,-4-3-1,1 1 1,-4-1-3,-2 0-2,-1 0-2,-6-3-5,0-1-12,-1-2 0,-1-5 0,1-3-1</inkml:trace>
  <inkml:trace contextRef="#ctx0" brushRef="#br0" timeOffset="4335">2694 259 32,'0'0'18,"-16"4"0,5-2-1,1 3-6,-4-2-3,4 5 0,-3-4-2,4 5 0,-1-2-2,10-7 0,-12 14-2,12-14-1,-2 15 0,2-15-1,9 15 0,-9-15 0,19 18 0,-5-9 0,1 3 0,1-1 0,-1 3 0,0-2 0,-3 2 0,-2-1 0,-1 0 0,-3-1 0,-2 1 1,-2-2-1,-2-1 1,0-1 0,0-9 0,-7 15 2,7-15 0,-13 10 0,4-5 1,0 2-1,-4-1 1,1 1 0,-4-2-1,3 1-2,-4 0 2,3-2-2,2-2-2,-4-7-8,6 5-17,-4-9-1,4-1-1,-1-10 0</inkml:trace>
</inkml:ink>
</file>

<file path=ppt/ink/ink28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9T17:34:16.77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157 121 1,'0'0'9,"0"0"0,0 0-3,0 0 0,0 0 2,0 0 0,0 0 1,0 0 0,0 0 0,0 0 0,0 0-2,0 0-2,0 0-2,0 0-1,0 0 0,0 0 0,0 0 0,0 0 0,-5 16 1,0-6-1,0 2 0,-2 4 0,-3 1 0,-1 2 0,-1 3-1,-2 1 1,0-1 0,-1-1-1,1 1 1,-1-2-1,6-2 1,0-1-1,3-1 0,0-6 0,5 1 0,6-1 0,-5-10 0,23 8 0,-2-5 0,2-3 0,7-2 0,3 0 0,2-1-1,0-1 1,3 0-1,-4 1 0,-2 0 0,-4 1 0,-3 1-1,-2 2 1,-5-1-2,-3 2 0,-15-2-3,18 3-4,-18-3-7,0 0-8,0 0 0,0 0 1,1-13 1</inkml:trace>
  <inkml:trace contextRef="#ctx0" brushRef="#br0" timeOffset="600">300 274 23,'0'0'16,"0"0"-1,9 10 1,-9-10-8,0 0-1,1 11 1,-1-11-1,-4 19 0,1-8 0,2 8-1,-2 1 0,3 6-2,-2 1-2,1 4 0,-2 1-1,3 1 0,-3-1-1,2-1 1,-4-4-1,3-4 1,-2-4 0,1-4-1,5-6 1,-2-9-1,2 11-1,-2-11-8,0 0-13,3-15-3,3 0 2,0-5-1</inkml:trace>
  <inkml:trace contextRef="#ctx0" brushRef="#br0" timeOffset="1221">606 247 1,'0'0'12,"0"0"3,0 0-1,0 0-3,0 0-4,9-5 1,-9 5 1,11-2 0,-11 2-2,19-2-1,-5 3-1,1-1-1,2 4-1,2 0-2,2 4 0,-2 2 0,3 2-1,-2 4 1,-4 1-1,0-1 0,-3 2 1,-3 1-1,-2-2 2,-5-1 0,-2-1 0,-5-1 0,-3-2 1,-2 0-1,-3-3 1,-2-2-1,0 0 0,-3-4 0,1 0-1,-2-4 1,3-1-1,0-3 1,4-2-1,2-1 0,1-1-1,4-1 0,2 1 0,3-1-1,2 0 0,-3 10 0,10-14-1,-10 14 1,12-11-1,-12 11 0,18-11-3,-5 7-3,-2-7-8,6 2-6,2-4-2,1-2 1,0-4 2</inkml:trace>
  <inkml:trace contextRef="#ctx0" brushRef="#br0" timeOffset="1772">1011 78 7,'0'0'15,"0"0"0,0 0 2,5 9-4,-5-9-3,0 0 1,0 0-1,0 0-1,0 0 0,-1 14-1,1-14-2,-3 16-2,1-3-2,2 6 0,-1 6-1,0 3 0,0 4-1,1 2 1,-2 0-1,4 0 1,-2-5-1,1-4 0,0-6 0,0-5 0,-1-14-2,0 0-1,17 3-2,-12-17-2,7 0-2,-4-11-1,9-1-1,-5-7 1,3-1-2,-2-4 2,2 2 2,-1-2 3,-1 5 3,0 4 3,-5 4 1,0 7 2,-2 3 1,-3 5 0,-3 10 1,0 0 0,0 0 0,0 0 1,-4 17-3,2-2-1,-2 1 1,3 8 0,-1 1 0,2 5 0,0 4-1,2 2-1,0 2 1,2 3 0,-1-3-1,-1 0 0,0-6-1,-2-2 0,0-5 0,-3-5-2,2-6-1,1-14-5,-8 10-11,8-10-4,-12-17 0,4-2 0</inkml:trace>
  <inkml:trace contextRef="#ctx0" brushRef="#br0" timeOffset="2412">893 186 16,'-7'10'18,"7"-10"0,0 0 1,10-2-5,0 1-4,3-4-2,5 2 0,3-4-2,7 2-1,1-3 0,8 4-1,2-2-2,6 3 0,-3 1 0,1 1-1,-2 1-1,-3 2 0,-2 0-1,-8-1-4,-2 4-13,-9-3-4,-5 0-2,-12-2 1,10-3-1</inkml:trace>
  <inkml:trace contextRef="#ctx0" brushRef="#br0" timeOffset="2803">1454 189 49,'0'0'20,"12"-3"1,-12 3-1,18 0-16,-6 2-3,2 1-1,2 2 1,2 2-1,1 1 1,1 0 0,0 3 1,-2 1-1,0 2 0,-2 1 0,1 1-1,-6 0 1,-3 3-1,-1 0 1,-2-2 0,-5 0-1,-1 0 2,-4-4-1,-4 2 0,-1-4 1,-3 1-1,-3-5 1,0 1 0,-2-5 1,1-1-1,-1-3 1,1-2 0,-1-5-1,4 0 1,2-4-1,2 3-1,1-2-1,3 1 0,2 1-1,4-1 0,0 10-1,12-13 1,4 7-1,-2-3-2,7 5-1,3-4-6,8 4-10,-2-4-2,3 3-2,1-2 1</inkml:trace>
  <inkml:trace contextRef="#ctx0" brushRef="#br0" timeOffset="3413">2031 195 32,'10'12'18,"-10"-12"-1,0 0 1,-12 3-9,2-2-7,1 1 1,-4-1 1,3 3 1,-6 0 0,3 4 0,-3-1 0,2 4 0,-3 2-1,4 1-1,-1 1-2,3 3 1,-1-2-1,5 2 0,-1 1 0,4-2 0,4-1-1,1-1 1,2-1 0,3-2-1,5-1-1,1-6-2,8 0-5,-3-8-8,7-1-6,0-7-3,2-3 2,-1-7-1</inkml:trace>
  <inkml:trace contextRef="#ctx0" brushRef="#br0" timeOffset="3804">2177 0 4,'-4'12'13,"6"-3"1,-2-9 1,-1 11-5,4 1-2,-2-2 2,1 5 1,-2 0-2,4 8 0,-3-1-1,1 7-2,-1 1-1,0 3-2,-1 2-2,-1 0 0,-1 0 0,-1-2 0,1-2-1,-2-4 1,-2-6-1,2-2 1,-1-4-1,2-5 1,3-10 0,-5 10 0,5-10 1,0 0-1,0 0 1,3-11 0,0 1 1,5-4-1,1-6 0,3-4-1,5-5 0,1-2 0,2-4-1,4 1 1,-1-1-1,0 3 0,-2 3 1,0 5-1,-5 5 0,-3 3 0,-2 6-1,-11 10-3,13-11-2,-13 11-3,0 0-9,0 0-5,-15 4-3,2 1 3,-1 1-1</inkml:trace>
  <inkml:trace contextRef="#ctx0" brushRef="#br0" timeOffset="4294">2183 256 36,'10'12'19,"8"3"2,3-1-4,1 0-5,6 4-4,-3-1-1,3 2-1,-2-2-2,0 3-1,-7-5 1,0 0-1,-5-1-1,-2-4-2,-3-1 0,-9-9-4,11 12-7,-11-12-10,0 0-3,0 0 0,6-12 1</inkml:trace>
  <inkml:trace contextRef="#ctx0" brushRef="#br0" timeOffset="4635">2768 229 31,'0'0'20,"0"0"0,0 0 2,-14-1-10,5 0-4,0 4-1,-5-3-2,2 5 0,-5-1-1,3 2-1,-4 0 0,3 3-1,-3-2-1,3 1 0,2 1-1,1-2 1,3-1-1,9-6 0,-14 13 0,14-13 1,-1 12-1,1-12 0,15 17 0,-3-6 0,3 0 0,2 1 0,3 0 0,3 2 0,-5-2 0,-1 0-1,-2-1 1,0 0 0,-6 0 0,-1-1-1,-3 0 1,-3 0 0,-1 1 0,-2-1 0,-1-1 0,-2 2 0,4-11 1,-14 18 0,4-9 1,-1 0 0,-3-1 0,0 2 1,-3-2 0,1 1-1,-1-1 0,0 1 0,-2-2-1,3 0 0,2 2-4,-6-7-14,5 1-9,-3-8-1,1-6-1,1-11 1</inkml:trace>
</inkml:ink>
</file>

<file path=ppt/ink/ink28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9T17:34:46.18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1349 2089 4,'-16'-9'8,"-1"-1"2,-3 0-4,-2 1-1,-5-1 2,0 0 1,-5 2 0,-2-5 2,-2 4 0,-2 2-1,-1-2-1,-2-1-2,1 3-1,-4-2-1,3 3 0,0 0-2,4 3 2,-1 1-1,0 3 0,1 0-1,4 4 0,1 3 0,0 1-1,-1 2 0,0 3 1,-1 3-1,3 2 0,-2 1 1,3 2 0,-3 0 1,3 1-2,3 1 2,2 1-2,1-2 0,6 2 1,2 3-1,4 1-1,5 1 1,5 2 0,1 2-1,5-1 1,2 0 0,4 2 0,-1-3 0,5 0 0,3-1 0,5 0 0,3-1 0,4 0 0,6-2 0,0 0-1,8-1 1,3-3-1,1 1 1,2 0-1,-1-4 0,2-2 0,3-3 0,4-3 1,0-2-2,3-4 1,1-5 0,4-3 0,3-5 0,0-4 0,-1-1 0,-2-2 0,-2-4 0,-4-2 1,-2-1-1,-7-4 0,-2 0-1,-4-3 1,-6-2-1,-2-2 0,-9-1 0,-4-2 1,-5-1 0,-2-1-1,-9 2 1,-2-2 0,-5 2 0,-6 0-1,-4 0 1,-2 0 0,-5 2 0,-7 2-1,-1 0 1,-10 2 0,-5 3 0,-8 3 0,-3 4 1,-9 0-1,-5 5 0,-2-1 0,-4 6 0,-1 0 1,-1 5-1,0 0 0,0 6 0,4 3 0,2 0 1,-1 4-1,3 2 0,2 2 0,5 0 1,3 2-1,3 3 0,5 2 0,5 4 0,5 3 1,6 2-1,5 2 1,5 3-1,0 2 0,8 0 0,3-1 1,5-1-1,4 0 0,4 0 1,4-2 1,3 1-1,11-1-1,0-1 1,7 0-1,4-2 1,5-2-1,6-3 0,5-4 0,4-6 1,3-5-1,6-4 0,1-4 0,5-5 0,4-3 0,0-2 0,3 0-1,1-4 1,1 2 0,-2-1 0,1 0 0,-5-1 1,-4-2-1,-6-2 0,-4-2 0,-10 0 0,-5-4-1,-9-2 0,-7-3 1,-7-2 0,-5-1-1,-8-3 1,-5-1 0,-3 0 0,-6-1-1,-2 0 2,-7 1-2,-1-1 2,-7 4-1,-1 1 0,-6 3 0,-5 2 1,-2 2-1,-3 4 0,-3 4 0,-4 3 0,-1 4-1,0 4 1,-3 3 0,-3 2-1,-1 3 1,-1 0 0,1 2 0,1 2-3,-2-5-4,5 5-18,-2-7-1,5-3-2,1-13 1</inkml:trace>
  <inkml:trace contextRef="#ctx0" brushRef="#br0" timeOffset="1962">1008 187 16,'-13'-12'14,"3"4"0,-3-6 1,-1 3-10,-5-1 1,-1-1 0,-3 2 1,-5-3 0,0 3 1,-4-1 0,2 7 0,-5-6 0,4 6-2,-6-3-1,2 5-1,-4 0-1,3 3 0,-3 1-2,-1 4 0,-2 4 0,3 4-1,-1 1 1,1 3-1,0 2 1,2 4-1,2 1 1,3 3-1,1 1 0,3 4 0,2 2 1,3 4-1,4 4 1,0 3-1,5 4 0,1 1 1,5 4-1,6-1 1,5 2-1,5-2 1,5 0-1,5-1 1,8-1-1,5-2 1,6 0-1,6-2 0,4 1 0,5-1 0,6-3 0,4 0 1,4-5-1,4-3 1,6-4-1,3-5 1,4-8-1,4-6 1,7-7 0,-1-6-1,-1-6 0,1-6 0,-4-8 0,-3-3 0,-6-4 0,-8-5 0,-10-5 0,-4-3 0,-9-5 0,-8-1-1,-10-4 1,-3-1 0,-11 0-1,-5-3 2,-8-1-1,-5 0 0,-4-2-1,-9 1 2,-3-2-2,-8 2 2,-5 0-1,-2 2 0,-6 2 0,-8 4 1,-5 1-1,-1 5 0,-7-2 0,-5 6 0,-1 3 0,-6 3-1,-2 4 1,-3 4 0,2 5-1,-1 4 1,2 9-1,2 2 2,4 8-2,3 3 1,6 6 0,4 5 0,4 3 0,1 2-1,3 5 1,2 4 0,6 2 0,1 6 0,3 1 0,3 3 1,4 2-2,4 3 2,6 0-2,2 1 1,7-1 0,5-2 0,8 0 0,7-3 0,9-2 0,7-2 0,9-3 1,8-1-1,4-2 0,8-4 0,3-4 1,6-3-1,3-4 0,7-4 0,2-5 0,3-6 0,6-6 0,-1-5 0,2-6 0,-1-3 0,-1-5 0,-6-3 0,-5-4 0,-6-4 1,-8 0-2,-1-2 0,-9-1 0,-4-2 1,-47 37 0,74-73 0,-74 73 0,62-78 0,-62 78 1,34-76-1,-34 76 1,17-79 0,-17 79-1,-4-75-1,-9 40 1,-9 3-1,-4 1 1,-3 5-1,-12 3 1,-3 3-1,-11 5 1,-10 3 1,-5 3 0,-4 4-1,-6 2 0,-8 3 0,1 3 0,-9 4 1,3 2-1,2 4 0,2 3 0,5 5 0,5 4 0,6 4 0,5 4 0,6 4-1,11 10-8,5 0-16,5 4 1,6-11-3,10-13 0</inkml:trace>
</inkml:ink>
</file>

<file path=ppt/ink/ink28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9T17:34:42.47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854 255 19,'-10'6'14,"10"-6"-1,-11-6 0,11 6-9,-14-8-1,14 8 2,-15-8 2,15 8 1,-19-11 1,9 10-1,-5-4 0,0 4-1,-4 0-1,0 2-2,-4 1-2,-3 2-1,0 4-1,-3 2 0,0 3 0,-2 2 0,0 2 0,0 2 0,0 0 0,1 2 0,1 1 1,3 2-1,0-1 0,4 4 0,0 0 0,-1 4 1,5 1-2,0 1 2,1 2-1,0 3 0,2-1 1,-2 2-1,0 2 1,5 0-1,-4 3 0,1 2 1,1 1-1,-1-1 0,2 1 0,1 0 1,1 1-1,1-1 0,0 1 1,2-3-1,1 0 1,3-1-1,0-2 1,3 1-1,2-1 0,3 0 1,1-1-1,4-2 0,2 2 1,3-3-1,0 0 1,4 0 0,3-3-1,2 2 1,1-5 0,3 0-1,0-1 0,2-2 0,3 0 0,1 1-1,2-5 1,1 3-1,4-2 0,3 1 1,4-5 0,4 3 1,1 0-2,5 1 2,2-2-2,3 0 2,4 0-1,2-4 1,2-3-1,1 1 0,2-3 0,-2-5 0,2-2 0,-2 0 0,0-4 1,-1 1-1,1-1-1,0-3 1,1-2 1,3 1-1,2 0 0,1 1 0,3 2 0,-1-2 0,3 0 0,1 0 0,1 1 0,1-2 0,1-1 0,-1-3 0,1-3 0,1 0 0,0 0 0,-1 2 0,0-2 0,-1 2-1,4-1 2,0 1-1,1 3 0,3 0 1,1-1-1,0 0 1,-1 2-1,3 2 0,-3 1 1,1 1-1,2-1 1,-2 1-1,-1 1 1,0 1 0,1-1 0,0-1 0,-2 1 0,2 0 1,-3 1-1,4 1 0,-1 2-1,1-2 1,-1-2 0,3 1-1,-2-2 1,3 0-1,0-1 0,-1 1 1,3-4-1,-1 0 1,1 1-1,4 2 1,-1-2-1,-2 1 0,1 3 1,-1-3-1,-3 3 0,3 1 1,-3-4 0,-2 0-1,-2 1 2,0-4-1,-2-3-1,-1-2 1,-1 1 0,-2 0-1,-3 1 0,-1-2 0,-2 1 1,-3 3-1,-2-2 0,-4 4 1,-1-2-1,-3-3 1,-5-1 0,-1 2 0,-2-1-1,-4-3 1,-4 0-1,-3-1 1,-4-2 0,-1 0-1,-6-2 0,-1-3 0,-3-1 1,0-2-1,-5 1 0,0-2 0,-5-2 1,-1 1-2,-1-1 2,-6-2-1,-2-2 1,-3-3 0,1-1 0,-3-2-1,0-4 0,-2-1 1,-3 0-2,-2 0 2,-1-2-1,-1 2-1,-5-3 1,-2 3 0,-1-1 0,-1 2-1,-2-1 1,-2 0 0,-1 6 0,-5-3 0,3 2-1,-4 1 2,-3 1-2,-2 1 2,-2 1-1,-1 1 0,-1-2 0,0 3 0,-2-3 0,1 0 0,-1 0 0,2-1 0,-1-2 1,0 0-1,-1-1 0,-2 0 0,0 3 1,-1 0-1,0 1 1,1 3 0,-1 0-1,0 2 1,1 3-1,1-1 0,0 0 1,0 1-1,0 0 0,0 4-1,2-2 2,-1 1-2,-2 1 2,0 2-1,0-1-1,3 2 1,0 0 0,0 0 0,-2 0 0,5 0 0,2-1 0,2-2 0,-2 0 0,1-2 0,2-1 0,-3-2 0,3-1 0,-2 1 0,1 1 0,-2-2 0,3 1 0,-1 0-1,2 1 1,-2 0 0,2 1 0,0 0 0,-3 3-1,0 1 1,1 0 0,-2 2 0,0 0 0,-1 3 0,-2-1-1,-2 4 2,-2-1-1,-4 1-1,-2 4 1,-4 2-1,-5 1 1,-3 2 0,-3 1 0,-3 1-1,-4 1 1,1 0 0,-4 1 0,-2 1 0,-4 1 0,-1 1 0,-3-2 0,-4 4-1,-2-1 2,-2 1-1,-4 1 0,-1-1 0,0-2 0,-2 1 0,-1-1 1,1-1-1,-1-1 0,-1 0 0,0 0 0,-1-2 0,1 0 0,0 0 0,-1-2 0,-2 0 0,-1-1 0,-2 0 0,1-2 0,-3 1 1,0 0-1,0 0 0,-2 0 0,2 1 0,0 2 1,-1 1-1,2 1 0,0-1 0,1 2 0,2 2 0,1-1 1,3 0-1,0 0 0,2 0 0,2-1 1,3 0-1,0 0 0,1 0 1,0 1-1,1 0 0,-1 1 0,0-1 0,-2 3 0,1 0 0,-1 0 0,1 2 0,-1-2 0,0 0 0,2 0 0,-2-1 0,4-1 0,-1 1 0,3-2 0,-2 0 0,4-1 1,1-1-2,0 1 2,4-2-1,1 0 0,2-1 0,1 0 0,2 0 0,2 0 0,3 2 0,4 0 0,4 0 1,1-1-1,5-1 0,5 1 0,3-2 0,5 1 1,3-2-1,3 1 0,3-3 0,9 2 0,1 1-1,12-1 0,-13 0-2,13 0-6,0 0-19,0 0-2,8-22 1,-5 4-2</inkml:trace>
</inkml:ink>
</file>

<file path=ppt/ink/ink28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0T17:15:07.767"/>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21 0 27,'0'0'36,"0"0"1,-11 4-1,11-4-16,0 0-10,-10-5-2,10 5-3,0 0-2,0 0-1,0 0-3,0 0-1,-1 9-8,1-9-28,8 9 0,-8-9-1,11-4 1</inkml:trace>
</inkml:ink>
</file>

<file path=ppt/ink/ink28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0T17:15:08.057"/>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0 0 52,'12'22'37,"0"-6"-3,-12-16-1,0 0-31,10-6-12,1 5-6,-11 1-11,14-15-9,-3 10 1,-11 5 1</inkml:trace>
</inkml:ink>
</file>

<file path=ppt/ink/ink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7T19:27:07.309"/>
    </inkml:context>
    <inkml:brush xml:id="br0">
      <inkml:brushProperty name="width" value="0.05292" units="cm"/>
      <inkml:brushProperty name="height" value="0.05292" units="cm"/>
      <inkml:brushProperty name="fitToCurve" value="1"/>
    </inkml:brush>
  </inkml:definitions>
  <inkml:trace contextRef="#ctx0" brushRef="#br0">6 65 6,'0'0'13,"0"-13"0,0 13-1,0 0-4,0-9-1,0 9-1,0 0 0,0 0-2,0 0-1,-5-9 0,5 9-4,0 0-5,0-12-9,0 12 0,8-13-2,-2 4 1</inkml:trace>
</inkml:ink>
</file>

<file path=ppt/ink/ink29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0T17:15:08.257"/>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0-1 47,'23'9'39,"-9"-1"0,-14-8-2,22 14-20,-22-14-18,0 0-16,0 0-19,-5 14-2,5-14 0,-8 16 0</inkml:trace>
  <inkml:trace contextRef="#ctx0" brushRef="#br0" timeOffset="161">216 82 12,'27'-7'34,"-2"3"0,-6-6 2,-8 4-15,4 6-9,-15 0-5,15-3-9,-4 6-13,-1 3-19,-10-6-1,16 12 0,-16-12 0</inkml:trace>
</inkml:ink>
</file>

<file path=ppt/ink/ink29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0T17:15:08.618"/>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0-3 62,'17'11'40,"-17"-11"-2,15 10 1,-15-10-33,0 0-12,0 0-12,0 0-17,0 0-3,10 11-2,-10-11 3</inkml:trace>
</inkml:ink>
</file>

<file path=ppt/ink/ink29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0T17:15:08.888"/>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0 6 34,'20'16'33,"-20"-16"1,6 11-2,-6-11-22,0 0-6,0 0-3,5 10 1,-5-10-1,0 0 2,0 0 1,0 0 0,0 0 1,0 0 2,0 0-2,0 0 1,0 0-2,0 0-2,0 0-5,0 0-34,11-3-1,-9-15-2,-1-4 0</inkml:trace>
</inkml:ink>
</file>

<file path=ppt/ink/ink29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0T17:15:29.488"/>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215 55 11,'4'-11'24,"-4"11"-10,12-10-3,-12 10 0,0 0 0,0 0-1,0 0 0,6-11-1,-6 11-1,0 0-1,-14 7-1,4-5-2,-1 1-2,-5 4 0,1-1-2,-3 3 1,0 1 0,-1-2-1,0 2 0,1-1 1,0 3-1,4-4 0,0 0 1,2-2-1,3 1 1,9-7-1,-12 9 0,12-9 0,0 0 1,-1 13-1,1-13 0,10 12 0,0-4 0,1 0 0,3 2 1,3 2-1,4-1-1,-1 1 1,3 2 0,0 0-1,-3 0 1,1 3-1,-1-2 0,-4 0 0,-1 0 1,-2-1-1,-4-3 1,1-1-1,-4-1 1,-6-9 0,6 14 1,-6-14 0,-2 9 0,2-9 1,-13 11 0,-1-6 1,0 2 1,-8-3-1,0 2 1,-3-3-1,-2 2 0,0-4 1,3 1-2,-1-3-1,6 1 1,2-2-2,4-1-1,13 3-1,-16-8-4,16 8-5,0 0-21,9-14-4,5 4-2,1-5 2</inkml:trace>
  <inkml:trace contextRef="#ctx0" brushRef="#br0" timeOffset="771">346 119 8,'0'0'21,"0"0"-7,1-9-1,-1 9-2,0 0 0,0 0-2,0 0-2,0 0-1,12-9-1,-3 9-2,4-1 0,3 2-1,2 1 0,5 1 0,2 1-1,1 1 0,-1 2 0,1 1-1,-2 3 1,0-1-1,-2 2 0,-3 3 0,-2 0 0,-1 2-1,-2 1 1,-4 1 0,-2 0-1,-3 2 1,-2-2 0,-1 1 1,-6-4-1,-1 2 2,-4-5 1,0 1-1,-5-6 2,0 0 0,-5-4-1,1-3 1,-4-4 0,0 0-1,-1-5-1,3-1 0,-1-3 0,4 2-1,2-2 0,4 1-1,5 1 0,1 0-1,5 1 0,3-1 0,-3 10 0,15-14 0,-1 8 0,2 0 0,3 1 0,1 2 0,4 1 0,-1 0-1,1 6-6,-4 1-16,-4-2-10,0 5 1,-16-8 0</inkml:trace>
  <inkml:trace contextRef="#ctx0" brushRef="#br0" timeOffset="1492">822 43 3,'0'0'24,"13"14"0,-13-14-9,0 0-9,0 0-1,0 0 0,5 14 1,-5-14 0,7 13 1,-7-13 0,6 18-1,-3-9 1,5 8 0,-4-3-1,3 3-1,-3 2-1,2 2-1,0 1 0,0 0-1,-1-2 0,0 0-1,0-3 1,2-3-1,3-5 0,1-5 0,6-8-1,3-4 1,4-8-1,2-2-1,1-6 1,1-3 0,-2-1 0,0 3-1,-4 1 2,-4 5-1,-4 2 1,-3 4-1,0 3 0,-11 10 0,13-8 1,-13 8-1,9 4-1,-9-4 1,12 17 0,-5-5 1,1 4-1,1 0 0,1 3 1,0-1 0,-1 0-1,2-3 1,-2-2 0,3-1 0,2-6 0,1-4 0,2-5 1,2-3-2,3-6 1,0 0 0,0-3 0,-2-1 0,-3 0 0,-2 2 0,-1 2 1,-14 12-1,14-15 0,-14 15 0,0 0 0,11 0-1,-6 9 0,-3 5 0,1 6 0,1 1-1,1 7 0,-1-1-3,5 6-8,-2 0-23,0-13-2,3-4-1,1-13 0</inkml:trace>
  <inkml:trace contextRef="#ctx0" brushRef="#br0" timeOffset="2303">1990 141 19,'29'-19'12,"-4"0"2,-5-2 2,-4 5 0,-6-3-1,-2 6-1,-10-1-3,2 14-2,-16-15-3,4 13-2,-6 2-2,0 2-1,-3 3-1,0 2 1,2 4 0,0 2-1,3 0 3,2 2-2,-2-1 3,4 3-1,2-3 0,3 5 0,-1-4 0,-1 2 0,4-1 0,4 1 0,2 0-1,5 0 0,1 0-1,4-1 1,4-1-1,8 0 1,1-4-1,3 1 0,5-4-2,2-7-3,8-8-30,4 2-3,-5-12-2,3-4 1</inkml:trace>
</inkml:ink>
</file>

<file path=ppt/ink/ink29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0T17:15:32.492"/>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0 32 11,'0'0'30,"0"0"1,10-4 0,-10 4-19,11-5-7,-1 3-2,3 0-2,4 3 0,3 1 0,3 3-1,2 1 0,3 5 0,2 3 1,0 3-1,0 2 0,-1 0 1,-1 2-1,-2 1 0,-4 0 0,-2 0-1,-4-3 1,-3 0 0,-5 0 0,-4-3 0,-6 0 2,-1 0 0,-8-5 1,0 2 1,-7-6 0,1-1 1,-6-5-1,-1-1 0,-3-5-1,0-1 0,1-4-1,-1 0 0,2-1-1,3 1 0,3-1 0,5 1 1,4 1-1,10 9-1,-9-16 1,9 16-2,9-15 1,0 6-1,8 3-4,0-3 0,8 7-7,4-1-24,3-4-1,7 5 1,-1-4 0</inkml:trace>
  <inkml:trace contextRef="#ctx0" brushRef="#br0" timeOffset="851">797 7 36,'0'0'25,"0"0"-3,0 0-3,-13-2-5,13 2-3,-11-2-4,11 2-2,-15-2-2,15 2-1,-19-1 0,9 3 0,-1-1-1,0 3 0,-2-1 1,3 3-1,-4-1-1,2 1 1,0 0-1,2 2 0,10-8 0,-14 12 1,14-12-1,-11 10 0,11-10 0,0 0 0,-2 12 0,2-12 1,10 9-1,1-3 0,2 2 0,3 1 0,5 1 0,1 2-1,3 2 0,-2-1 0,0 0 0,-3 0-1,0 2 1,-4-2 0,-2 1 0,-5-3 1,-4 0 0,-3 0 1,-2-11 0,-7 16 1,-4-9 0,-1-1 1,-6-3 0,0 2 0,-4-3-1,1 0 0,-1-1-1,2 1 0,0-2-1,1-2-1,5 5-5,-5-7-16,8-1-14,11 5-1,-10-14 1</inkml:trace>
</inkml:ink>
</file>

<file path=ppt/ink/ink29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0T17:15:34.095"/>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72 421 2,'-5'14'23,"5"-14"-7,6 21-5,0-2-1,3 4 0,0 8 0,-1 3 0,4 11 0,-6-1-2,2 7 1,-6-3-1,3 2-1,-5-6-2,2-2-1,-1-8-3,-2-7-3,5-4-11,0-7-20,-4-16-1,9 5 1</inkml:trace>
  <inkml:trace contextRef="#ctx0" brushRef="#br0" timeOffset="320">12 451 13,'-16'-4'26,"16"4"0,0 0-15,-3-10-6,3 10 0,12-11-2,0 5 0,5-2 0,5 2-1,6 0-1,4 1 0,2 1-1,5 3 1,1 3-1,1 1 0,-2 3 0,-4 3 0,-4 3 0,-5 2 0,-4 3 1,-6 0 0,-8 3 1,-5 3 1,-9 0 0,-2 0 2,-8-1-1,-2 2 1,-4-6 0,-1 1-1,-4-6-1,0 0 0,3-4-1,2-2 0,4-2-1,6-1 0,1-3-1,1 0 1,10-1-2,0 0 1,0 0-1,10 1 0,2 2 0,3 0-1,4 4 0,5 1 1,2 4 0,4 1 0,0 5 1,-2 0-1,-2 2 0,-2 1 0,-3 3 0,-3-4 1,-4 3-1,-6-1 0,-5-2 1,-3 1 0,-6-1 1,-4-2 0,-5-1 0,-6 0 1,-2-4 2,-4-1 0,-6-3 1,-1 0-1,-4-5 1,1-1 0,-4-4-1,6-1 1,-1-3-2,4-1-1,2-2 0,5-1-2,5 0-2,4-3-2,10 3-7,-3-3-13,9-5-13,8 4-1,4-5 2</inkml:trace>
  <inkml:trace contextRef="#ctx0" brushRef="#br0" timeOffset="1161">727 840 15,'2'10'30,"-2"-10"0,12-1-10,2 4-8,4-4-3,6 1-2,-1-3-3,5 0-2,-2-5-1,2 1 0,-2-3 0,-3 0 0,-5-1 1,-5 0-1,-6-2 0,-2 2 0,-6 0 0,-8-2 0,-4 3-1,-4 0 0,-2 0 0,-4 3-1,-2 3 0,-3 2 1,1 3-1,0 2 1,2 2 0,2 2 0,1 2 1,1 2 0,4 0 0,4 3 0,2 0 0,3 3 1,3-1 0,3 4 0,3-2 1,5 0-1,1 2 1,4 0 0,0-2 0,5 1-1,1-4 0,4 1-1,3-3-2,1-4-4,9 0-10,4-7-20,1-8-2,6-4 1,3-9 0</inkml:trace>
  <inkml:trace contextRef="#ctx0" brushRef="#br0" timeOffset="2153">1054 706 7,'23'-3'24,"-2"-4"-5,3 1-8,3 2 0,-2 2-2,1 5 0,-4 2-3,2 3-1,-4 2 0,-2 4-2,-2 1-1,0 2-1,-2 0-1,-2 2 1,-2-1-1,-2 1 0,-3 1 0,0-3 1,-3 1 0,-3-2 0,-4-1 1,-1 0 0,-2-3 1,-4 0 0,-2-5 0,-3 3 1,-2-6 0,1 0 0,-4-4 1,3 1-1,-2-5 0,3 1 0,-1-8 0,4 2-1,0-1 0,4-2 0,3 1-2,2-1 0,3 0-1,4 0 0,-1 12-1,16-19 0,1 11 0,5-1-2,3 3 2,4-2-1,4 5-1,0-1-2,4 7-7,-6-1-12,-1 0-10,0 6-3,-6-6 3</inkml:trace>
  <inkml:trace contextRef="#ctx0" brushRef="#br0" timeOffset="2814">1523 633 3,'0'0'23,"0"0"1,0 0-14,0 0-6,3 10 2,-3-10 0,4 13 1,-4-13 1,9 24 0,-6-10 0,5 7 0,-4-2 0,4 6-2,-3-5-1,3 4 0,-2-4-2,0-1-1,-1-5 0,0-2 0,-5-12 0,13 14 0,-13-14-1,20-6 0,-4-5 0,2-4-1,3-4 1,2-4-2,1-2 2,-2 0-1,-1 0 1,-1 2 0,-4 4 0,-1 3 0,-4 4 1,-11 12-1,13-14-1,-13 14 0,11-4 0,-11 4 0,0 0 0,13 9-1,-13-9 1,11 17 0,-3-5 0,-2 2 0,2 1 0,-1 1 1,-1-1-1,0 0 0,2-3 1,-3-1 0,-5-11 0,11 14 1,-11-14 1,14 2-1,-14-2-1,21-11 1,-7 0 0,3-1-1,2-3 0,3-1-1,1-2 0,1 2 0,-1-1 1,-1 4-1,-2 1 0,-3 3 0,0 3-1,-2 1 1,0 5-1,-4 1 0,2 4 0,-4 3 0,0 5 1,1 2-1,-4 5 0,0 2 1,-3 0 1,0 2-1,-2-2 0,1-1 1,0-1-2,-3-5-6,0-2-28,2-3-2,-1-10-1,0 0 1</inkml:trace>
  <inkml:trace contextRef="#ctx0" brushRef="#br0" timeOffset="3985">3174 168 12,'-8'-11'28,"8"11"0,-16 3-6,4-4-14,-2 3-2,-3-1-1,-1 3 0,-4 0-1,3 2 0,-4 1 0,1 3-1,-3 4 0,3-2 0,-1 6-1,0 0-1,-1 2 0,3 0-1,2-1 0,3 0 0,5-3-1,1 3 0,10-3 1,8-2 0,4 3-1,6-2 1,3 3-1,4 0 1,0 5-1,2 0 1,-1-1-1,-2 3 0,-1 2 1,-4 0-1,0-1 0,-5-1 1,-1-3-1,-6-1 1,-4-2 1,-3-2 1,-7-4 0,-2-1 1,-8-4 1,-2 2 0,-4-6 0,0 0 0,-5-3 0,0 0 0,-2-4-1,2 0-1,0-1-1,2-1 0,2 0 1,4 1-2,4 1-4,0-5-11,7-1-20,9 9-2,9-24 1,8 8 0</inkml:trace>
  <inkml:trace contextRef="#ctx0" brushRef="#br0" timeOffset="4636">3344 572 3,'0'0'28,"0"0"-2,14 1-9,0-3-3,1 0-3,4-3-4,2-1-2,0 0-3,1-3 0,-3-1 0,-4 1 0,-2-2 0,-3 0 0,-6 0 0,-5 1-1,-3-1 1,-5 2-2,-4 1 0,-1 1 0,-4 2 0,-1 2-1,1 4-1,0 1 2,0 4-1,1 2 0,3 4 1,-1 2 0,2 3 0,0 2 2,1 2 0,3 2 1,-1 1 1,3 4 1,1-4 0,5 4 1,-2-7-1,8 3 1,-2-4-2,6-2-1,2-3 1,8-4-3,2-2-2,3-8-4,10 2-8,0-6-23,-1-9-1,3-1 1,-6-9 0</inkml:trace>
  <inkml:trace contextRef="#ctx0" brushRef="#br0" timeOffset="5177">3668 446 15,'0'0'28,"14"2"0,-14-2-5,17 3-15,-2 1-3,0 0 2,6 4-1,-3 2-1,4 3-1,0 3-1,1 3 0,-1 2-1,-1 2-1,-1 0-1,-4 3 0,1 0-2,-4 0 1,-2 0-1,-6-4 1,-5-1 1,-3-1 1,-4-5 0,-2 0 0,-8-7 2,1-2 0,-6-5 0,0-1-1,-1-4 0,0-1 0,0-3 0,3-1-1,4-1 0,3 1 0,4-2-2,6 1 0,5 1-1,3-4-2,10 3-3,-1-6-1,13 2-4,-2-4 0,9 1-1,-2-5 1,6 5 1,-4-5 3,0 3 3,-3 1 2,-5 0 3,-2 3 3,-5 2 0,-2 2 0,-5 2 0,-2 2 0,-10 7 0,12-4-1,-12 4 2,0 0-2,7 18 2,-4-5-1,0 4 0,3 2 0,-2 4 0,1 4-1,0 1 1,-1 1 0,-1-3 1,0 0 0,-3-5 1,5 0 0,-7-8 0,4 0 2,-2-13-1,0 0 0,0 0-1,0 0-1,-10-10 1,5-4-2,-2-7 0,3 0 0,-2-7-2,2-2-1,7-1 1,3 1-1,3 2 0,7 2-1,5 5 1,5 4-2,6 6-2,0 0-5,7 3-25,2 10-2,-1-2-1,5 3 1</inkml:trace>
  <inkml:trace contextRef="#ctx0" brushRef="#br0" timeOffset="6249">4826 435 19,'-12'-12'20,"12"12"-6,-21-4-2,9 2-4,-2 3-1,1 0-1,-1 3-1,-2-1 1,3 5 0,1 0 2,2 6 0,-5-2 0,6 8 0,-4-2-1,6 4 0,-2 1-2,5 3 0,1-1-1,5 2 0,4-5 0,6 0-3,7-1-1,3-8-6,12 0-14,1-7-15,3-10-2,5-6 0,-3-10 0</inkml:trace>
  <inkml:trace contextRef="#ctx0" brushRef="#br0" timeOffset="7190">4938 0 22,'0'0'16,"0"0"-1,0 0-3,0 0-3,0 0-3,0 0 0,0 0-2,0 0 0,0 0-1,0 0 1,0 0 0,0 0 1,0 0-1,5 10 1,-5-10-2,2 14 1,0-2-2,1 8 0,2 5-1,1 7 0,0 7 0,2 8-1,0 3 1,1 3-1,-2 0 0,1-4 1,-1-2 1,-1-5 0,-1-10 0,0-6 0,0-7 1,3-5 0,-8-14 0,16 15 0,-4-15-1,2-6 0,2-3 0,1-3-1,1-6 0,1-3-1,0-1 0,2-4 0,-3 1 0,2 3 0,-1 2-1,-4 4 1,-1 4 0,-3 2-1,1 4 1,-2 4-1,1 3 0,-1 4 0,-1 5 0,2 2 1,1 6-1,-3 2 1,2 4 0,-1 4 2,-6 0-1,0 3 1,-3-1 1,-1 1 0,1-3 1,2 1-1,0-4-1,-5-4 0,12 0-1,-9-7-4,8-3-25,-8-1-9,-1-10-1,-13-7 0</inkml:trace>
</inkml:ink>
</file>

<file path=ppt/ink/ink29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0T17:15:42.837"/>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214 348 15,'-15'1'14,"3"3"-3,-5 2 1,-2-1-1,-1 3 2,-4-2 0,5 5-1,-3-3-2,5 1-2,-1-2-1,7 1-2,-1-2-2,12-6-1,-8 11-1,8-11 0,12 6 0,1 0-1,7-2 0,3 2 0,4 1-1,3 2-1,1 3 0,-2 2-2,-1 3 2,-4 0-1,-4 4 1,-7 0 0,-3 0 2,-5 1 2,-5-3 1,-2-1 2,-5-4 0,-1 1 1,-7-6-1,2 1 1,-6-6-2,2-1 0,-3-4-2,0-3-3,3-1-3,-3-9-6,10 2-12,2-4-12,1-5-3,8-3 2</inkml:trace>
  <inkml:trace contextRef="#ctx0" brushRef="#br0" timeOffset="461">440 119 44,'15'-3'32,"-15"3"2,0 0-15,0 0-13,0 0-2,-10 5-1,10-5-1,-6 13-1,3-2 1,1 3-1,1 4 1,2 3 0,0 5 1,3 5-1,0 2 0,1 6 1,-1 0-1,1 2-1,-1 0 0,-2-3 0,0-3 0,-1-3 1,-1-5-2,2-6 0,1-5-4,-4-7-2,6 1-7,-5-10-22,0 0-2,12-14 2,-7-5-1</inkml:trace>
  <inkml:trace contextRef="#ctx0" brushRef="#br0" timeOffset="801">689 308 15,'9'20'29,"-9"-11"2,4 10 0,-2 0-20,-1 4-7,1 5-1,-1 2 1,2 2 0,-3-1-1,4-2-1,-2-4-1,-1-9-6,-1-16-23,13 12-4,-10-25-1,5-2 1</inkml:trace>
  <inkml:trace contextRef="#ctx0" brushRef="#br0" timeOffset="1052">785 150 58,'0'0'34,"0"16"-1,0-16-14,3 10-19,-3-10-4,0 0-8,13 14-12,-13-14-10,18 17 1,-18-17 0</inkml:trace>
  <inkml:trace contextRef="#ctx0" brushRef="#br0" timeOffset="1262">1092 540 17,'-13'4'27,"13"-4"0,-13-10 1,11-4-26,3-4-1,2-2-1,6-1 2,2-1 1,4 4 1,0 0 0,3 8 1,-3 0-1,2 7 0,-4 5-1,0 6-1,-5 5 0,0 7-1,-3 1 1,1 5 1,-5 2 0,0 4 0,-6-3 1,1 3 0,-6-7 0,1 0 1,-6-6-1,1-1 1,-6-10-2,3-3-1,-4-10 0,0-7-3,3-6-3,-3-11-5,9-1-13,-3-7-16,5-7 0,6-3 0</inkml:trace>
  <inkml:trace contextRef="#ctx0" brushRef="#br0" timeOffset="1653">1250 0 11,'0'0'28,"10"13"0,-10-13 2,0 14-19,3 1-9,0 5 2,3 10 1,-3 3 1,5 11 1,-6 0 1,4 10 1,-6-4-1,5 4-1,-5-7-1,4-5-5,2-4-7,3-10-29,3-14-1,6-10-2,1-15 1</inkml:trace>
  <inkml:trace contextRef="#ctx0" brushRef="#br0" timeOffset="1933">1605 409 25,'15'16'28,"-5"-13"-1,7-5-11,2 2-13,2-4-1,2 0 0,1-6 1,2 3 0,-1-4 2,-1 0-1,-1-2 1,0 0 0,-6-2 0,2-1-3,-8 0 0,0 0-1,-8 1 0,-3-1-1,-7 4 1,-3 1-1,-3 3 0,-5 4 0,-5 4 0,0 3 0,-3 7 0,-2 3 1,-1 4 0,1 5 1,-4 0 1,4 5 1,0-1-1,7 2 1,0-5 0,8 3 0,3-3 0,9 0-2,9-3 0,5 1-1,11-3 0,6-2-1,6-2 1,7-4-2,6-4-1,-1-6-4,6-5-23,2-1-8,-12-10-1,4-1 1</inkml:trace>
</inkml:ink>
</file>

<file path=ppt/ink/ink29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0T17:24:46.239"/>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45 6 13,'0'0'24,"0"0"-6,0 0-8,0 0-3,0 0 0,0 0-1,0 0-1,0 0-1,0 0 0,0 0 1,0 0-1,-6 9-1,6 1 0,0 1 0,-2 7-1,1 4 0,2 5 0,-2 5-1,1 5 1,0 2-1,-1 3 1,0 1 0,0-2 0,-2-5 0,0 0 0,-1-7-1,-3-2 1,3-7 0,-1-4-1,1-4 0,4-12 0,-5 13-1,5-13 0,0 0 0,0 0-4,0 0-10,11-11-17,-10-6-3,9 2 1</inkml:trace>
  <inkml:trace contextRef="#ctx0" brushRef="#br0" timeOffset="490">409 0 18,'7'14'26,"-7"-14"-2,0 0-2,0 0-23,9 10-5,-9-10 3,1 19 1,-4-3 2,-3 2 2,2 4 4,-5 3 0,1 3 1,-4 3-1,3 4 1,-4 0-2,4 1-1,-1-3-1,2 0 0,1-6-1,4 0 0,7-6-1,5-2 1,10-6 0,9-2 0,11-3 0,10-3 0,6-4-1,9-3 1,0-4-1,2-2 0,-5-1 0,-7 0-1,-8-1 0,-9 4 1,-11 1 0,-10 3-1,-5 0-1,-11 2-3,0 0-12,0 0-18,0 0 0,-14 4 0</inkml:trace>
  <inkml:trace contextRef="#ctx0" brushRef="#br0" timeOffset="991">600 253 9,'19'19'29,"-6"-7"-1,5 9 1,-1 2-20,-6 1-7,3 9 0,-7 5 1,1 6 2,-6 2 0,-1 6 0,-6-1 1,2 4 0,-1-1-2,2-2-4,4-2-31,8 1-3,-1-19 0,6-8 0</inkml:trace>
</inkml:ink>
</file>

<file path=ppt/ink/ink29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43:1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665 391 27,'0'0'15,"0"0"-1,-6-11-5,-7 7-5,1 0-2,-6 0-2,-3 1 1,-4 1 0,-2 1 2,-6-3 3,1 4 2,-2-6 0,2 4 1,-2-4-1,-2 3 0,-2-5-2,10 3 0,-1-2-2,5 0-2,-3 0 0,4 1-1,-3 1 1,8 0-2,-2 1 0,-3 2-1,1-1 1,1 2 0,2 1-2,3-2-3,6 5-6,10-3-8,0 0-4,18-4 0,3-8 0</inkml:trace>
  <inkml:trace contextRef="#ctx0" brushRef="#br0" timeOffset="481">547 24 21,'-15'-9'15,"3"2"-1,2 2-2,10 5-2,-12-3-2,12 3-2,0 0-3,13 8-4,-4-2 0,5 1 0,4 2 1,4 2 0,1 0 0,6 0 0,1 2 1,2 1-1,0-2 0,-1 1 1,-1 0-2,-3 0 2,-4-2-2,-5 1 3,-4-5 0,-5 3 2,-8 1-1,-7 3 2,-11 0-1,-4 3 1,-6-1 0,-3 4-1,-5 0-1,0 0-2,-2-3 0,7-3 0,0-2 0,8-3-2,1-1-2,7-4-4,14-4-5,-12 9-8,12-9-1,15 0 0,-2-4 0</inkml:trace>
</inkml:ink>
</file>

<file path=ppt/ink/ink29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43:11.30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682 341 40,'-9'8'16,"9"-8"0,-9-15 0,2 4-13,-3-4-4,-3 0-1,-8-2 0,-8 3 1,-8 0 2,-8 3 2,-2 4 1,-9-1 1,3 7 1,-9 1 1,11 4 0,1-1-2,7 3-2,5-1 0,6-1-3,6 2 0,2-3-4,13 1-5,1-3 0,10-1-2,0 0-2,23-2-5,1-4-2,8-4 1,4-2 3</inkml:trace>
  <inkml:trace contextRef="#ctx0" brushRef="#br0" timeOffset="291">509 47 38,'15'-6'16,"-9"-3"-2,-6 9-5,9-10-8,-9 10-7,0 0-3,-7-9 2,7 9 5,-15-1 3,6 2 4,-4-2 3,13 1 2,-15 1 3,15-1-2,0 0-2,0 0-3,21-5-4,5 2-2,5 1 0,8-1 1,5 2-2,5 2 2,2 1-2,-1 5 1,-5 0 0,-7 5-1,-3 1 1,-8 3-2,-6-1 4,-8 3-2,-5-1 1,-3 3-1,-7 1 1,-1 1 0,-7 4 0,-3 2 0,-8 2-1,-7-1 2,-6 2 0,-3 1 2,-8-3 0,-1 0 1,-2-6 0,3 1 0,3-6-1,6-1 0,6-3-3,6-5-1,7-1-2,7-2 0,10-6-1,0 0 0,0 0 1,0 0-2,12 9-9,-1-10-10,-2-6-1,-9-8 1,-9-12-1</inkml:trace>
</inkml:ink>
</file>

<file path=ppt/ink/ink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03:52.50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366 15 22,'0'0'14,"10"-7"0,-10 7-1,0 0-2,0 0-2,-15-6 0,15 6-2,-22 0-1,8 1-1,-6-1-1,3 1 1,-1 0-2,-1 0 1,0 0-2,4 1 1,-1-1-1,6 1-1,0 0-1,10-2 0,-13 7 0,13-7 0,-9 15-1,5-5 1,-1 5-1,-2 1 1,-2 3 0,0 3-1,-1 4 1,-1 2 0,1 0 0,2-2 0,3-1 0,4-5 0,4 0 1,6-4 0,3-6-1,4-3 1,1-2-1,1 0 1,1 0-1,0 0 1,-2 2-1,1 0 0,0 2 0,-1 2 0,6 2 0,3 1 0,3 3 0,2-1 0,0 3 0,-3 0 0,-2 0 0,-4 1 1,-9 1-1,-7 1 1,-12 0 0,-7 3 1,-13-2 0,-8 1 1,-10-2 0,-4 1 0,-5-8-1,1-2 1,0-5-1,3-4-1,9-4-1,6-5-4,12 0-5,2-9-10,15 0-6,6-8-2,13-1 2,11-6 0</inkml:trace>
  <inkml:trace contextRef="#ctx0" brushRef="#br0" timeOffset="752">909 659 46,'-33'7'21,"7"-3"1,7-4-2,9-5-12,16-7-4,17-8 0,18-11-3,17-10 0,14-6 0,13-9 0,11-3 0,3-1 0,-2 6-1,-11 5 1,-13 10 1,-15 10-2,-16 6 0,-18 13-6,-24 10-8,0 0-8,-25 13-1,-7 2 1,-9-5-1</inkml:trace>
  <inkml:trace contextRef="#ctx0" brushRef="#br0" timeOffset="1022">990 236 60,'-23'-1'25,"8"-8"-1,14-4-2,8-7-13,11-3-7,11-2-1,5-3 0,4-1-1,1 4 1,-4 3 0,-4 4 0,-5 6 1,-7 8 0,-19 4-1,12 19 1,-19 1 0,-5 7-1,-5 3 1,-4 5 0,-5 0 0,-2-2 1,-1-5-1,-4-4 1,-3-7-1,2-5-1,0-9 0,0-6-2,8-10-5,2-5-2,9 0-4,1-9-6,15 7-8,2-4-1,13 5 2,6 1 0</inkml:trace>
  <inkml:trace contextRef="#ctx0" brushRef="#br0" timeOffset="1463">1456 894 31,'-19'10'21,"0"-10"1,1-5 2,-1-13-11,7-1-2,2-9-3,9-3-2,3-3-3,9 0-1,7 2-1,6 3-1,4 7 1,3 8 0,-2 7-1,-4 10 2,-3 6-1,-9 11 1,-8 3 0,-2 8 0,-10 1 1,0 2-1,-7-3 1,2-1-1,-6-6 2,3-2-1,-4-8 0,0-4-1,-2-6 0,2-4 0,-4-6-2,-1-6-3,9-1-17,-4-12-7,7-3-1,0-10-1,6-10-1</inkml:trace>
</inkml:ink>
</file>

<file path=ppt/ink/ink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7T19:27:07.620"/>
    </inkml:context>
    <inkml:brush xml:id="br0">
      <inkml:brushProperty name="width" value="0.05292" units="cm"/>
      <inkml:brushProperty name="height" value="0.05292" units="cm"/>
      <inkml:brushProperty name="fitToCurve" value="1"/>
    </inkml:brush>
  </inkml:definitions>
  <inkml:trace contextRef="#ctx0" brushRef="#br0">8 281 9,'-1'-12'8,"1"12"-2,-1-10 1,1 10-2,0 0-3,0 0-6,0 0-5,1-9-1,-1 9-1</inkml:trace>
  <inkml:trace contextRef="#ctx0" brushRef="#br0" timeOffset="270">0 33 4,'0'0'8,"0"0"-3,0-12-3,0 12-1,0 0-1,0-11-4,0 11-3,1-10-1</inkml:trace>
</inkml:ink>
</file>

<file path=ppt/ink/ink30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10-10T20:15:44.935"/>
    </inkml:context>
    <inkml:brush xml:id="br0">
      <inkml:brushProperty name="width" value="0.05292" units="cm"/>
      <inkml:brushProperty name="height" value="0.05292" units="cm"/>
      <inkml:brushProperty name="color" value="#FFFFFF"/>
    </inkml:brush>
  </inkml:definitions>
  <inkml:trace contextRef="#ctx0" brushRef="#br0">13724 11027 903,'0'0'645,"0"0"0,0 0-387,0 0 0,0 0 129,-10-5-258,10 5 129,0 0 387,0 0 0,0 0-129,0 0 129,0 0 129,0 0-129,-12-1 0,12 1-387,-13 0 0,13 0-258,-13 0 0,13 0 0,-12 1 129,12-1-129,0 0 258,-11 0-129,11 0 129,0 0-129,0 0 258,0-10-258,0 10 129,7-11-129,-7 11 0,11-9-129,-11 9 258,12-6-258,-12 6 129,0 0-129,15 0 129,-15 0-129,9 11 0,-9-11 129,9 11-129,-9-11 0,11 14 0,-11-14 129,5 11 0,-5-11 0,0 0 129,4 14-129,-4-14 0,0 0-129,-2 13 129,2-13-129,-10 7 129,10-7-129,-14 4 0,14-4 0,-14 0 0,14 0 0,-13 0 129,13 0-129,-7-11 129,7 11-129,0-14 258,0 14-258,5-19 0,3 7 0,4 0 129,1 1-129,2 0 0,-1 2 0,2-1 0,-3 3 0,3 0 0,-5 5-129,-11 2 129,19-3 0,-19 3 0,12 0 0,-12 0 0,0 0 129,6 12 129,-6-12 0,0 17 129,0-17 0,-4 20 0,4-20-129,-13 17 258,5-5-258,-2-4-129,-1 0 129,-5-2-258,5 1 129,-4-1 0,3-2 258,-1-3-258,0 0 0,0-1 0,13 0 129,-20 0-129,20 0 0,-18-5 0,18 5-129,-12-7 0,12 7 0,0 0 0,-8-11 0,8 11 0,0 0-129,2-14 129,-2 14 0,0 0-129,16-10 129,-16 10 0,14-2-129,-14 2 129,13 0 0,-13 0-129,12 0 129,-12 0-129,0 0 129,11 14-129,-11-14 129,2 12 0,-2-12 0,0 11 0,0-11 0,0 0 0,-5 14 0,5-14 0,0 0-129,0 0 129,0 0 0,-10 10-129,10-10 129,0 0 0,0 0 0,-4-6 0,4 6 129,-2-11-129,2 11 0,-2-13-129,2 13 129,-2-14-129,2 14 129,0-12-258,0 12 129,8-12 0,-8 12 0,12-6 129,-12 6-129,13 0 129,-13 0 129,14 1-129,-14-1 129,10 12-129,-10-12 129,7 16-129,-7-16 129,2 15-129,-2-15 258,0 17-258,0-17 129,-6 14-129,6-14 129,-10 10-129,10-10 129,-11 5-129,11-5 129,-15 3 0,15-3 0,-14 0 0,14 0-129,-13 0 129,13 0-129,0 0 0,-14-6 0,14 6 0,0 0 0,-12-15 0,12 15 0,-3-12 0,3 12 129,-2-16-129,2 16 0,0-16 0,0 16-129,3-16 129,-3 16 0,11-13 0,-11 13-129,14-12 129,-14 12 0,18-11 0,-18 11 0,18-5 0,-18 5 0,16-2 0,-16 2 0,0 0 0,13 6 129,-13-6 0,0 12 0,0-12 129,-7 17 129,-5-8-129,2 0 0,-4-1 0,-2 4 0,0-4-129,-2 0 0,2-2 0,-2-1 0,3-3-129,-1-1 129,3-1-129,-1 0 129,2 0 0,12 0-129,-19-11 129,19 11-129,-8-15 0,8 15 0,0-18 0,3 7 0,7-1 0,0 1-129,1 3 129,1 1 0,-1 3 0,0 0-129,-11 4 129,16 0 0,-16 0 0,11 1 0,-11-1-129,6 14 129,-6-14 0,0 19 0,0-6 0,0-1 0,-1 0 0,-4 0 129,-1-1-129,0 0 0,6-11 0,-17 17 129,17-17-129,-19 12 0,19-12 129,-15 5-129,15-5 0,-13 0-129,13 0 129,-6-10 0,6 10 0,0-22 0,3 9 0,8-5-129,-1 1 258,3 0-258,4 0 129,0 0 0,1 2 0,-2 4 0,0 1 0,1 6 0,-3 1 0,-1 3-129,-1 0 129,-12 0 0,15 10 0,-15-10 0,10 14 0,-10-14 129,4 16-129,-4-16 0,0 16 129,0-16 0,-2 9-129,2-9 129,-12 8-129,12-8 129,-16 6-129,16-6 129,-21 2-129,21-2 0,-23 0 0,23 0 129,-18-8-129,18 8 0,-16-13 0,16 13-129,-4-20 129,4 9 0,0 1 0,3-2 0,5 0-129,-1 0 129,-7 12 0,20-17 0,-10 12 0,-10 5 0,20-7-129,-20 7 129,20 0 0,-20 0 0,16 9-129,-16-9 129,12 18 0,-10-5 0,-2-1 0,0 1 0,-1 3 0,-6-2 129,-5 1-129,1-2 0,-4 1 129,-1-4-129,1 0 0,-2-1 0,1-5 0,-2 0 0,1-1 0,0-3 0,2 0 0,0-3 0,0-3 0,1-2-129,4-1 258,3-3-258,4 0 129,3-4-129,0 4 129,5-2 0,6 1-129,-1 1 129,4 4 0,-1 0-129,-1 3 129,2 2 0,-3 3 0,0 0 0,-11 0 0,17 2 0,-17-2 0,9 11 0,-9-11 0,0 14 129,0-14-129,-5 18 0,5-18 129,-22 16-129,7-9 0,0 0 0,-5-2 0,2 1 129,1-4-129,-2-2 0,3 0 0,4 0 0,-1-3 0,13 3 0,-17-14 0,17 14 0,-5-16 0,5 16 0,0-18-129,0 18 129,4-17 0,-4 17 0,18-16-129,-18 16 129,22-12 0,-11 8 0,1 1 0,1 3-129,-2 0 129,-11 0 0,18 6 0,-18-6 0,6 11 0,-6-11 0,0 15 0,0-15 129,-13 17-129,13-17 0,-20 12 0,7-7 0,-1-1 0,0-1 0,-2-3 0,2 0 0,0 0 0,2-3 0,0-2 0,1 1 0,11 4 0,-18-12 0,18 12 0,-9-13 0,9 13 0,-1-12 0,1 12 0,7-12-129,-7 12 129,22-12 129,-9 8-258,3-1 258,-1 3-129,-1-1 0,-4 3 0,-10 0 0,15 4 0,-15-4-129,1 13 258,-1-13-258,-5 16 129,5-16 0,-19 17 0,6-12 0,0 0 129,0-2-129,-1-3 0,1 0 0,-1 0 0,0 0-129,1 0 129,0-3 0,3-2 0,-3 1 0,2-1 0,11 5 0,-17-8 0,17 8 0,-14-7 0,14 7 0,0 0 0,-12-5 0,12 5-129,0 0 0,0 0 129,0 0-129,13 0 129,-13 0-129,19 3 129,-19-3 0,21 4-129,-21-4 129,16 3 0,-16-3 0,0 0 0,11 2 0,-11-2 0,0 0 0,-6 1 0,6-1 0,-19 0 129,7 0-129,-2 0 0,0 0 0,-1 0 0,2-2 0,1-3 0,12 5 0,-19-6 0,19 6 0,-11-9 0,11 9 129,0 0 0,-6-17-129,6 17 0,0-12 129,0 12-129,8-10 129,-8 10-129,13-10-129,-13 10 129,20-2 0,-20 2-129,20-2 0,-20 2 129,19 0 0,-19 0 0,11 0 0,-11 0 129,0 0-129,0 10 129,0-10-258,-7 9 129,7-9 0,-23 9 0,10-4 0,-4-5-129,0 0 129,-3 0 129,1 0-129,-3 0 0,1 3-129,-1-1 129,2 0-129,-3 2 129,5-2-129,0 1 0,2-2 258,3 2-258,13-3 129,-17 0 0,17 0 0,0 0 0,0-5 129,11 1-258,2-1 258,3 2-258,-1-6 129,6 6 0,-3-4 0,3 7-129,-3-1 0,-2 1 0,-2 0 129,-2 0-129,-2 3 0,-10-3 129,15 7 0,-15-7 0,0 0 0,0 0 129,0 0-258,0 0 129,0 0 0,-15 7 0,5-7 0,-3-1 0,-2-5 0,0 1 0,-4-1 129,0 1 0,0-2-129,1 3 0,1 0 129,-1 1-129,1 1 0,3-6 0,2 4-129,-2-1 129,14 5 0,-17-10-129,17 10 129,0 0-258,-13-9 258,13 9-129,0 0 129,0 7 129,0-7-129,16 9 0,-16-9 0,22 8 129,-7-4 0,2-3 0,3 1-129,1-1 0,-2 0 0,-1-1-129,1 0 129,-3 0 0,-2 0 0,-14 0 0,15 0-129,-15 0 129,0 0 0,0 0-129,-8-2 129,-8-4 0,1 5 0,-6-4 0,-1 2 0,-2-2-129,0 3 258,-1-3-129,3 2 0,-4 2 0,7-2 129,-2 1-129,1-3 0,4 2 0,-1 0 129,4-2-129,-1 4 0,14 1 0,-14-7 0,14 7-129,0 0 129,0 0-129,0 0 129,0 0 0,7 0-129,5 10 258,3-4-129,4 6 129,0-4 0,5 5 0,2-2-129,5 0 129,-1 1-129,4-5-129,0 2 0,5-4 129,-3 2-129,2-5 129,-3 1-129,-4-3 129,-3 0 0,-5 0 0,-5 0 0,-4 0 0,-14 0 129,10 0-129,-10 0 0,0 0 0,-9 0 258,-2-1-258,-4-3 129,1 1 0,-4-2-129,3 1 0,-2-1 129,1 1 0,2-3-129,0 3 0,0 0 0,-1-1-129,1 2 129,0-4-129,1 1 129,-1 0-129,2-1 129,1-1-258,11 8 258,-14-9-129,14 9 0,0 0 129,0 0-129,0 0 129,0 0-129,6-7 129,6 7 0,2 0 0,0 0 0,5 4 0,-3 0 129,2 1 0,-4-2-129,0 2 129,-14-5 0,18 8-129,-18-8 129,0 0-129,0 0 0,0 0 0,-11-8 0,-7 0 0,-1 2 0,-5-4 129,-3 3-129,-3-1 129,3 1 0,-6 0-129,5 1 129,-2 0 0,3 3-129,0 0 0,4 1-129,3 2 0,-1 0-258,10 7-258,-5-6-1548,16-1-1935,-4 17-774,4-17 0</inkml:trace>
  <inkml:trace contextRef="#ctx0" brushRef="#br0" timeOffset="7252.4148">13870 11105 258,'-4'-8'1161,"1"-13"-129,-1 9 129,1 0 0,-2-1-129,-1 2-129,1-3-258,1 3-387,0 0-129,4 11 258,-6-17 0,6 17 0,-2-13-129,2 13 0,0 0 129,0 0-258,0 0 258,0 0-258,0 0 129,0 10-129,0 2 129,2 4 0,-2-1 258,0 5 0,0 1 0,0-1-129,-3 0 129,2-2-258,-3-3 0,4-1 0,-1-2-129,1-12-129,0 14 387,0-14-258,0 0 129,0 0 129,0 0 0,0 0 0,0 0 0,0 0-129,0-13-129,2 2-129,2-2 129,-3-1-258,4-1 129,-3 0 129,1-2-129,1 3 129,-2-1 0,2 2-129,-3-2 129,-1 2-129,4 1 0,-2 2 0,-1-1 0,-1 11 0,6-17 0,-6 17 0,5-11-129,-5 11 129,0 0 0,0 0-129,0 0 129,10 8 0,-6 4 0,-2 3 0,-1 3 0,0 2 129,-1 2 0,0 1 129,-3 0 0,-3-1-129,0-2 0,2 0 0,1-3 0,0-3-129,3-14 0,-4 18 0,4-18 0,0 0 0,0 0 129,0 10 0,0-10 129,0 0-129,0-13 0,0 13 0,2-24 0,1 10-129,-2-6 0,1 0 0,0-2 0,-1 3 0,-1-1 129,0 0-129,0 2 0,0 3 0,0 2 129,0 1-129,0 12 0,0-14-129,0 14 129,0 0 0,0 0 0,0 0-129,0 0 129,0 0-129,0 0 0,0 0 129,1 7-129,2 4 129,1 2-129,2 2 129,-3 2 0,1 2 0,-3 0 0,-1 0 0,0 1 0,0-2 129,-4-2-129,0-2 129,-2-3-129,6-11 129,-9 15-129,9-15 129,0 0-129,-15 2 0,15-2 129,-11-9-129,11 9 0,-12-21-129,6 5 258,0-2-129,2-2 0,0 1-129,1-2 129,-1 1 0,3 1-129,-2 1 129,3 4-129,-1 2 0,1 12 129,-1-17 0,1 17-129,0 0 0,-1-11 0,1 11 0,0 0 0,0 0 0,-11 11 0,11-11 0,-8 19 129,1-5-129,4 2 129,-5-1 0,2 1 0,0 0 129,-3-1-129,1-1 0,-2-1 129,10-13-129,-20 17 129,8-11-129,-1-3 129,0-2-129,1-1 0,-2-4 0,3-4 0,-1-3 0,0-1 0,2-3 129,-1-3-129,2 3 0,-1-2 0,2 2 0,0-1 0,0 1-129,3 3-129,-3 1 0,8 11-258,-7-17 129,7 17-129,-5-12 0,5 12-129,0 0 258,0 0 0,0-16 0,0 16 258,0 0 0,0 0 258,0 0-129,0 0 0,-8 6 0,-3-4 0,0 3 0,-5-5 129,-1 0 258,-5 0-258,-2-3 258,-3-2-129,-2-4 129,-6 2 0,0-1 0,-5-1-258,-1 1 0,-3-4 0,2 2 0,-4-5-129,5 3 129,-2-5 129,6 3-129,-2-4 0,5 4 129,2 0-129,3 2 0,2 0-129,5 2 0,1 5 0,2-1-129,5 4 129,2-3-129,12 5 129,-14-2 0,14 2 0,0 0 0,0 0 0,0 0 0,8-11 0,4 6-258,4 1 129,4-3-129,5 4-129,-1 0 0,4-1 129,-5 2-258,2 2 258,-5 0 0,-4 0 129,-3 0 129,-2 1 129,-11-1 0,0 0 0,10 11 129,-10-11 0,-7 11 0,-5-6-129,-2 3 129,-8-3 0,1 3-129,-9-2 0,0 0 0,-5-2 0,-1 2 0,-2-5 0,0 3 129,0-4-258,0 0 129,5 0 0,2-4-129,4 0 129,4 0 0,6-2 0,4 3-129,13 3 0,-17-7 0,17 7 0,0 0-129,0 0 0,11-5 129,2 5-129,3-2 129,4 2-129,4 0 129,0 0 0,3 2-129,-1 3 129,1-1-258,1 1 258,-2 0-129,1 0 129,-5 0-129,-2 1 129,-2-1 0,-5-4 0,-13-1 0,17 6 0,-17-6 129,0 0 0,0 0-129,0 0 258,-13 8-258,-3-8 129,-3 0-129,-3 0 129,-6-1-129,-6-3 129,-3-5-129,-1 2 129,-3-2 0,-3 0-129,1 0 0,-3 0 0,5 1 129,1 0-129,6-1 0,2 1 0,6 0 129,3 0-129,6 0 0,5 0 0,12 8 0,-14-11 0,14 11 0,-5-12-129,5 12 0,7-9 0,-7 9 129,20-5-129,-5 3 0,4 2 0,1 0 0,3 4-129,3 1 0,1 3 129,-5-1-129,7 3 0,-7-2 0,3 0 129,-8-1-129,1 0 258,-6-1-129,-12-6 258,15 7 0,-15-7 0,0 0 0,0 0 0,-17 2 0,1-2-129,-4 0 0,-5-7 0,-5 0 0,-4-2 129,-3-1-129,-1-2 258,0 0-258,-2 0 258,0-1-258,-4 1 129,4 2-129,3 0 0,2 1 0,4 1 0,4 1 0,4 2 0,7 1 0,5 0 0,11 4 0,-10-4 0,10 4-129,0 0 0,0 0 129,7 0-129,-7 0 129,23 10-129,-6-5 129,4 4 0,1-1-129,5 1 0,-1-1 0,1 1 0,2-3 129,-3 0-129,0-1 129,-4-2-129,-3 1 129,-3-3 0,-4 2 129,-12-3 0,17 4 0,-17-4 0,0 0 0,0 0 0,-17-4-129,-2-1 129,-6-1-129,-6 0-129,-5-2 129,-8 1 0,-1 1 129,-5-1-129,-1 1 129,-1-2 0,0 0-129,-2 0 129,5 0 0,1 1 129,2 1-129,6-2-129,7 2 0,3 1 0,5 0 0,6 0 0,5 2 0,14 3 0,-16-5 0,16 5-129,0 0 129,0 0-258,0 0 258,12 0-129,2 0 0,6 4 129,4-1-129,7 2 0,2-1 129,4 1-129,2 0 0,-1 2 0,0-3 0,1 1 0,-6 0 0,2 1 129,-8-2 0,-3-2 0,-5 1 0,-6-3 129,-1 2 0,-12-2 0,0 0 0,0 0-129,0 0 0,-22-11 129,0 3-129,-7-3 0,-5-2 0,-4-1 0,-4 1 129,-3-2 0,0 3 0,-1-4-129,2 1 129,-1 1 0,8-1-129,0 3 0,6 0 0,2 4-129,7-1 129,5 4-129,4 1 0,13 4 0,-13-3 129,13 3-129,0 0 129,0 0 0,8 9 0,5-4 0,4 2 0,8 1 0,2 2-129,7 1 129,4-3-129,3 1-129,0-3 129,2 1 129,-2-1-129,-1 0 0,-3-2 129,-6-1 0,-4 2 0,-9-3 0,-1 3 129,-17-5 0,13 7 0,-13-7 0,-7 4 0,-8-4 0,-8 0 0,-7 0 129,-5 0-258,-8 0 129,-4-4 0,-4-3-129,2 0 129,-2 0-129,1-1 258,0-2-258,2 0 0,2 1 0,5 1 0,3 0 0,4 3 0,4 0 129,6 0-129,7 2-129,4 3 129,13 0 0,-16-5-258,16 5 258,0 0-129,19 0 0,-2 0 0,7 5 0,6-2 0,5 4 129,2-2-129,2 5 0,1-4 0,2 2 129,-2-2 0,-1 2-129,-5-3 129,1-3 0,-6 3 0,-5-3 0,-4 1 0,-7-3 0,0 2 129,-13-2-129,0 0 0,0 0 0,-10 0 129,-10 0-129,-4 0 129,-6-1-129,-5-4 0,-5 2 0,-3-4 129,-1 0-129,3 1 129,3-1-129,4 0 129,3-1 0,6 2-129,6 1 0,6 3 0,13 2 0,-12-6 0,12 6-129,0 0 129,16 0-129,1 1 129,4 5-129,3-1 0,7 2 129,1-1 0,3 1 0,-1-2-129,-1 0 129,-3 0 0,-2-1 0,-6-1 0,-3 0 0,-3-2 0,-16-1 129,16 0 0,-16 0-129,0 0 129,-8-7-129,-6-1 129,-4 0-129,-3 0 0,-5-3 129,-3 2-129,-4 0 129,1-2 0,-3 2 129,2 0-129,0 2 0,2 0 0,0 4-129,5-3 129,4 3-258,5 0 129,4 1 0,13 2 0,-14-3-129,14 3 129,0 0-129,0 0 0,7 0 129,4 0-258,6 4 258,3 0-129,4 5 0,5-3 129,0 5-129,0-1 0,-1-1 0,-3 1 0,-3-2 129,-4-1 0,-6-2 0,-12-5 0,13 5 129,-13-5-129,0 0 129,-12 0-129,-5 0 129,-4-5-129,-5-1 129,-4 0-258,-8-2 258,0-3-129,-2 2 129,1-1-129,0-3 129,3 3-129,1-1 258,2 2-258,5-2 129,4 2-129,6 3 0,3-1-129,5 3 129,10 4-258,0 0 258,0 0-129,0 0 0,0 0 0,15 0 0,0 1 0,5 7 129,1 1-129,5 3 129,0-1-129,0 3 0,-4-5 129,2 1-129,-3 0 129,-6-3 0,1-2 0,-16-5 129,18 5 0,-18-5 0,0 0 0,0 0 0,0 0 0,0 0 0,-13-7 0,-3-1-129,-2 0 0,-4-1 0,-3-1 0,2 2 129,-4-1-129,3 0 0,3 2 0,3-1 258,1 2-258,17 6 0,-19-8 0,19 8-258,0 0 258,0 0-129,0 0 129,0 0-129,8 2 0,3 4 129,5 0-129,0 2 129,2 1 0,1-2 0,2 1 0,-4-3 0,-2 0 0,-4-1 0,-11-4 129,16 5-129,-16-5 129,0 0 0,0 0 0,0 0 129,1-7-258,-1 7 0,-12-17 0,0 7 0,-3-1 0,-2-1 129,-3 1-129,2-1 129,0 0 0,2 3 0,1 1-129,4 1 129,11 7-129,-15-10 0,15 10-129,0 0 0,0 0 0,0 0 0,0 0 0,0 0-129,0 0 129,0 0 0,7 3 0,-7-3 129,12 13 0,-12-13-129,17 17 129,-17-17 0,12 18 0,-12-18-129,9 15 129,-9-15 129,4 12 0,-4-12 0,0 0 0,0 0 0,0 0 129,-12 0-129,12 0-129,-22-7 129,9 0-129,-6-1-129,3-2 129,-3 1 0,3 1 0,-2-1 0,3 0 0,2 1 129,2 3-129,11 5 0,-15-10-129,15 10 129,0 0-129,0 0-258,0 0 258,0 0 0,0 7 0,0-7 0,12 16 0,-5-5 129,2 0 0,-3 1 0,4-1 0,-7 1-129,-3-12 258,9 20-129,-9-20 0,4 14 129,-4-14 0,0 0 0,0 0 0,0 0 0,0 0-129,-8 1 129,8-1-129,0 0 258,-14-11-516,14 11 258,-12-17 0,12 17 0,-9-18 0,9 18-129,-11-17 129,11 17-129,-3-11 129,3 11-129,0 0 129,0 0-129,0 0 129,0 0-129,0 0 129,0 0-129,0 8 0,0 4 0,0 0-129,3 5-516,-3-17-258,14 21-2322,-4-8-1032,-10-13-516</inkml:trace>
  <inkml:trace contextRef="#ctx0" brushRef="#br0" timeOffset="11368.6502">13770 9884 645,'0'-10'1290,"0"10"258,-1-10 0,1 10-129,-5-14-129,5 14-129,-6-15-645,6 15 129,-7-16-258,7 16 129,-7-18-129,4 7 0,1 0-258,2 11 129,-5-15-129,5 15 0,-3-14-129,3 14 0,0-10 0,0 10 0,0 0-129,13-9 0,-13 9 0,20-3 129,-10 3-129,4 0 0,-14 0 129,18 10-258,-18-10 258,16 17-129,-16-17 258,8 17-129,-8-17 258,3 14 0,-3-14 0,0 15 0,0-15 129,-7 10-258,7-10 129,-22 7-129,10-3 0,-6-3 129,0-1-258,-4 0 129,2-3 0,0-2 0,4 3 0,0-5 129,4 4-129,12 3 258,-14-9-258,14 9-129,0 0 129,0-13-129,0 13 0,17-12 0,-1 4-129,3 2 129,1-1 0,3 2 0,-4 0 0,2 3 0,-4 2 0,-4 0 0,-13 0 0,10 4 0,-10-4 129,-1 13 0,1-13 129,-20 13 129,7-5 0,-6-4 0,0 3 0,-4-7 0,3 1 0,-5-1-258,2 0 129,-2-1-129,3-3-129,1-3 0,0-1 0,7-1 0,-2 0 0,7-3 0,2 1 0,5 0 0,2-2 0,0-1 0,0 14 0,18-17 0,-2 10 0,-1 5 0,3 2-129,-3 0 129,4 4-258,-4 9 258,-2-1-129,-3 5 129,-4 0-129,-2 3 129,-4-2 0,0 2 129,-7-1 0,-2-5 129,-2 2-129,-5-7 0,0 1 129,-2-4-129,0-2 0,1-3 0,-2-1-129,2 0 0,-2 0 129,4-5-129,3-2 129,-1-3-129,13 10 0,-16-21 129,12 6-129,4-2 0,0 3 0,0-3 0,8 2 0,4-4 0,5 6 0,0-1 0,1 6-129,2 1 129,0 5 0,-2 0-129,1 2 129,-3 2-129,-1 1 129,-2 6-129,0-4 129,-13-5-129,17 15 129,-17-15 0,14 14 0,-14-14 129,0 13 0,0-13-129,-13 9 129,-2-4 0,-4 2-129,-2-4 129,-7 1-258,2-2 129,-2 1 0,1-3 0,5 0 0,3 0 0,0-4 0,3-1 0,16 5 0,-17-15 0,17 15 0,-2-17 0,2 17 0,9-13 0,7 9-129,5 1 129,5-1-129,3 4 0,1 0 129,2 7-129,-3-3 129,0 9-129,-5-1 0,-4 5 129,-7 2-129,-3 2 129,-6 1 0,-4 2 129,-1 1-129,-8-3 129,-4 0 0,-6-3-129,-1-1 129,0-4-129,-2-3 0,1-3 0,2-3 0,-1-2 0,2-3 0,3-1 0,4-8-129,0-3 258,5-6-129,0-1 0,4-2 0,2-1 0,0-2 0,4 2-129,5-2 129,3 5 0,1 2-129,5 4 129,-2 1-129,4 4 129,0 4-129,-1 4 129,0 0-129,-3 5 129,-2 5 0,-2 2 0,-2 5 0,-5-3 0,1 3 0,-3 1 0,-2 1 0,-1-2 0,0-1 0,0-4 0,0-12 129,0 17-129,0-17 129,0 0-129,0 0 129,0 0 0,0 0-129,0 0 0,-6-9-129,6-3 129,0-5-129,1 0 129,3-3 0,0 2 129,1 1 0,0 2 0,0 5-129,-5 10 0,5-12-129,-5 12 129,11 0-129,-11 0 129,16 4-129,-6 2 0,-10-6 129,22 16 0,-22-16 129,16 20-129,-11-7 0,-3 0 0,-2 2-129,0-1 129,-1 1 0,-3-5 0,-1 2 0,5-12 0,-7 14 0,7-14 129,0 0-129,0 0 0,0-9 0,6-1 0,3-3 0,3-3 0,-2-3 0,2 1 0,0 1 0,-3 1 0,-3 3 0,-6 13 129,11-19-129,-11 19-129,0 0 129,0 0 0,0 0-129,11 3 129,-11-3 0,13 17-129,-2-5 129,-4 0 0,2 1 0,-2-2 0,-2 2 0,-4-2 129,-1-1-129,0-10 129,-15 17-129,1-10 129,-6-2-129,1-2 129,-3-1-129,0-2 0,-1 0 0,2-3 0,1-6 0,1 0 0,4-4 0,1 1 129,3-3-129,1-2 0,1 3 0,3-3 0,1 2 0,3 3 0,2 12 0,0-18-129,0 18 129,3-16-129,-3 16 129,15-3-129,-15 3 129,19 0 0,-19 0 0,17 11-129,-17-11 129,9 21 0,-8-9 0,-1-2 129,-3 2-129,-10-1 0,-1-2 129,-7-2-129,-1-2 0,-5-3 129,-2-2-129,-3 0 0,1-2 0,-2-3 129,-1-3-129,-1 0 0,-2-3 0,0 1 0,5-2 0,0-1 0,2 2 0,3-3 0,5-1 129,5 1-129,5 2 0,7-1 0,5 13 0,0-17 0,0 17-129,17-12 129,1 5-129,3 5 129,3-1 0,2 3-129,1-3 129,-3 1 0,-1 0 0,-5 0 0,-4 2 0,-14 0 0,14 0 0,-14 0 0,0 0 129,-16 0-129,0 2 0,-5 0 0,-5-2 0,-4 0 0,-3 0 129,-2-6-129,1 0 0,0-4 129,2-1-129,6 1 129,4 0 0,4 1-129,5 0 129,13 9-129,-10-16 0,10 16 0,3-12 0,-3 12-129,23-9 129,-5 5 0,2 0-129,4 3 129,-1 1-129,3 0 129,-1 1-129,-3 5 129,-3-1-129,0 1 129,-6 0 0,-13-6 0,15 12 0,-15-12 129,-3 16-129,-11-11 129,-3 2-129,-9-1 129,-2 0-129,-4-1 129,-3-2-129,0-3 0,0 0 0,2 0 0,3-3 129,5-2-129,3-2 129,3 2-129,7-2 0,0 2 129,12 5-129,-8-14 0,8 14-129,2-13 129,-2 13 0,20-9 0,-6 5-129,2 4 129,0 0-258,5 4-258,-9 3-2580,8-1-1548,-3-5-516,-12-14 0</inkml:trace>
  <inkml:trace contextRef="#ctx0" brushRef="#br0" timeOffset="18872.0794">12983 9526 1032,'-13'0'1677,"13"0"0,-15-1 0,15 1-129,-16-10-645,16 10-129,-22-7-516,10 5 0,-4-1-129,-3 1-129,6 0 0,-4 2 258,0-2 387,2 2-129,0-5 129,2 4 129,2-4-258,11 5 129,-14-5-258,14 5-129,0 0-258,-12-4 0,12 4-129,0 0 0,0 0 0,0 0 129,8-8-129,-8 8 129,0 0-129,12-8 129,-12 8 0,0 0 0,0 0 0,0 0-129,0 0 129,7 8 0,-7-8 0,0 17 0,0-17 129,-6 20 129,-5-13 0,11-7 0,-25 14 129,11-8 0,-3-4 0,2 2-129,-4-4 129,3 1-258,-1-1 129,4-1-129,-4-5 129,5 1-129,-1-3 0,13 8 129,-18-12-129,18 12-129,-9-14 0,9 14 0,0-14 0,0 14-129,15-13 0,-4 6 0,3 2 129,2 1-129,-1 1 129,2 3-129,-1 0 0,-2 0 129,0 3-129,0 1 0,-1 1 129,-13-5-129,19 8 129,-19-8 0,11 8 0,-11-8 0,5 10 0,-5-10 0,0 12 129,0-12-129,-12 15 129,12-15 0,-17 13 129,6-6-129,-5-3 129,3 1 0,-5-5-129,3 1 258,-4-1-258,3 0 0,-2-1 0,3-3-129,1-1 0,3 0 0,11 5 0,-14-13 0,14 13-129,4-14 0,10 7 129,5-1-129,2 2 0,5 0 129,4 1-258,-1 1 258,1 4 0,-3 0 0,-4 0 0,-4 4 0,-4 3-129,-1 1 129,-8 2 0,-6-10-129,11 20 129,-11-20 0,0 18 129,0-18 0,-13 15 129,2-10-129,-3-3 0,-1 0 0,0-2 0,-3 0 129,-2 0-258,5-1 129,-5-5-129,2 1 129,1 1-129,0-1 0,2-2 0,2 2 0,0 0 129,13 5-129,-15-14 0,15 14 0,-5-15 0,5 15-129,7-15 129,5 8-129,6 0 129,-1 0-129,7 2 129,-1 1-129,4 4 129,-1 0-129,-3 4 129,0 3-129,-2 2 0,-5 1 0,-1 1 129,-2-2-129,-5 3 129,-8-12 0,11 14 0,-11-14 129,0 0 0,6 15 0,-6-15 0,0 0 0,-9 12 0,-3-9-129,-5 1 129,-2 1-129,-2-3 0,-3-1 0,-2-1 129,2 0-129,1-3 129,7-2-129,1 0 0,15 5 0,-15-11 0,15 11 0,2-15-129,8 10 129,8 1-129,1 0 0,6 3 129,4 0-129,0 1 129,1 6 0,0 3-129,-2 3 129,-3 0-129,-1-2 129,-3 2-129,-3 0 129,-3-3 0,-3-1 0,-12-8 0,19 12 0,-19-12 129,0 0-129,0 0 129,0 0-129,0 0 129,-7 9-129,-7-9 129,-4 0-129,-1 0 129,-2-2-129,-4-3 0,1 0 129,2 0-129,3-1 0,2 2 129,3 0-129,14 4 0,-20-7 0,20 7 0,0 0-129,0 0 129,0 0-129,13 0 129,1 0-129,5 3 0,3 1 129,5 1 0,1 0-129,2 4 129,-4-3-129,-2 0 129,-6 0-129,2 0 129,-6-1 0,-14-5 0,15 7 0,-15-7 0,0 0 0,0 0 0,0 0 0,0 0 0,-15 7 0,0-7 0,-4 0 0,-5 0 129,-3 0-129,-3-1 0,-5-5 129,-5 2-129,-1-2 0,-2 2 0,0-3 0,2-2 0,0 3 0,4-5 129,5 3-129,2-2 129,5-2-129,5 0 129,1-2-129,2 1 0,3 1 0,4 1 0,10 11-129,-14-15 0,14 15-129,-3-13 129,3 13 0,13-4-258,2 1 258,7 3 0,2 0 129,1 0 0,5 0 0,-1 0 0,-3 5 0,-2-2 0,-3 1 0,-6 0 129,-2 0-129,-13-4 129,12 3 129,-12-3-129,0 0 0,-16-3 0,-2 0 0,-4-4 0,-5 0-129,-6-1 129,-4 1-129,0-2 129,-1 1-129,3-1 129,4 4 0,2-3-129,7 4 129,3 0-129,6-2 0,13 6 0,-14-3 0,14 3-129,0 0 129,0 0 0,11-7-129,6 5 0,3 1 129,6 1-129,-1 0 129,4 0-129,-2 0 129,-2 0-129,-4 3 129,-8 0 0,0-1 0,-13-2 0,9 3 0,-9-3 129,0 0-129,-6 5 0,-8-2 129,-3-2-129,-7-1 0,-3 3 0,-7-3 0,-4 0 0,-3 0 0,0-3 0,0-1 129,0-1-129,1 2 0,3 1 0,3-1 0,6 1 0,3 0 0,6 1-129,5-1 129,14 2 0,-13-2-129,13 2 129,7 0 0,5 0 0,5 0 0,2 0 0,6 0-129,2 0 129,2 0 0,1 1-129,-3 2 0,2 0 0,-5-1 0,-1 3-258,-3-5 387,-4 3-129,-2-3 129,-14 0 0,16 2 129,-16-2 0,0 0 129,0 0-258,-10-1 129,-3-1-129,-6-2 0,-1-2 0,-6 0 0,-1-2 0,-3-1 129,-1-1 0,1 1 0,2-2-258,0 1 258,3-1-129,3 4 0,3-1 0,3-1 0,4 6 0,12 3 0,-17-5 0,17 5 0,0 0 0,0 0-129,0 0 129,0 0-129,10 0 129,3 0-129,1 0 0,2 3 129,3 1 129,2 0-258,-3 2 258,3-1-129,-3-2 129,-3-1-129,0 0 258,-5 0-258,-10-2 129,17 1-129,-17-1 129,0 0 0,0 0-129,0 0 129,-13 0-258,-2-2 258,-6-3-258,-7 0 129,-5-1-129,-4-1 129,-3 1-129,-3 1 129,1 0 0,-4 0 0,6 1 0,0 1 129,4 3-129,3-1 0,10-1 0,2 2 0,8 0-129,13 0 129,0 0 0,0 0 0,6 0-129,12 0 129,4 0-129,6 0 129,1 0 0,4 0-129,-1 2 0,-1-2 129,2 3-129,-5-2-129,-1 3 129,0-2 0,-4 1 0,-4 0 129,-1 3-129,-5-4 129,-13-2 0,20 8 129,-20-8-129,0 0 129,0 0 0,0 0 0,0 0-129,-11 10 0,-9-10 258,-2 0-258,-6-1 129,-4-4-129,-3-2-129,-1 1 258,0-2 0,2 0 0,4-1-129,1 2 129,4 2-129,5 0 129,6 1-129,2 2-129,12 2 129,-10-3-129,10 3 129,0 0-129,6 0 129,8 4-129,2 1 129,6 2-129,5 3 129,5-1 0,3 2 0,2 1 0,2 5 0,0-1-258,-2-1 516,-3 1-516,-4-1 516,-4-2-258,-2-4 129,-5 1-129,-6-4 0,-13-6 129,14 4-129,-14-4 0,0 0 0,0 0 0,-11 0 0,-8-3 0,-2-2 0,-6-4 129,-5-3-129,-2 0 129,-2-1 0,3-2 0,1 2-258,5 0 258,6 2-258,3 5 129,5 2-258,13 4 129,-14-6-129,14 6 0,0 0 258,0 0 0,12 11 0,-12-11-129,22 23 129,-6-8-129,0 2 258,2 0-387,0 2 129,-2-2 0,6-2 0,-6-2 0,3-5 129,-1 0 0,-4-6 0,0 1 0,-2-3 129,-12 0-129,13-3 0,-13 3 0,1-12-129,-1 12 0,-18-19 0,-3 4 129,-5 1 0,-4-2 0,-5-3-129,-5 2 258,-3-1-129,3 1 258,1-1-258,1 2 0,4 1-129,6 4 258,4 0-129,4 4-129,5 0 129,15 7-129,-13-7 0,13 7 0,0 0 0,0 0 129,0 0-129,12 9 129,2-3-258,1 1 258,6 2 0,3-4 0,3 2 0,2-1 0,1 1 258,-1-3-258,-1 1 129,-4-2-258,-3-1 129,-3 0 129,-6 0-129,-12-2 0,10 0-129,-10 0 258,-7-6-258,-8 1 129,-7-2 0,-5-3 129,-7 0-129,-5 0 129,-4-2 0,0 2 0,-3 1 129,4 0-129,-1 2-129,7 1 129,2 3-129,9 0 0,5 0 0,5 1 0,4 2-129,11 0 129,0 0-129,0 0 129,0 0-129,0 0 129,12 4-129,5 0 129,4-1 0,2 2 0,5 0-129,1-2 129,0 2 0,0-1 0,-2 0-129,-3-3 129,-7-1 129,-1 2-129,-6-2 129,-10 0-129,13 0 129,-13 0-129,-13-2 129,-2-1-129,-7-1 0,-8-1 129,-6 0-129,-5 0 0,-4-2 129,2 2-129,-2-2 129,3 4 0,-1-4-129,7 2 129,5-1 0,4 0-129,6 0 0,5 2 129,2 0-129,14 4 0,-10-5 0,10 5 0,0 0-129,0 0 0,0 0 0,0 0 129,9 0-129,-9 0 0,26 0 0,-6 3 0,1 1 129,1-2 0,2 4 0,-2-2-129,-3 1 258,0-3-129,-5 1 0,-4-1 0,-10-2 0,16 2 129,-16-2-129,0 0 129,0 0-129,-7 0 129,-4-4 0,-4-1 0,-3-3-129,-4 1 129,-4-2-129,0 0 129,0-2 129,4 4-258,-2 0 129,6 2-129,1-1 129,4 2-129,13 4 0,-14-4-129,14 4 0,0 0 129,0 0-258,0 0 258,0 0-129,0 0 129,11 4-129,2 0 129,2 3-129,-2-3 129,5 1 0,-4-1-129,-1 1 129,-13-5 0,18 4 129,-18-4 0,0 0-129,0 0 129,0 0 0,0 0-129,-17 0 258,4 0-258,-6 0 0,-2-1 0,-4-3 0,-3 0 129,2 0-129,-3-1 0,1 2 0,-2 2 0,5-2 0,-1 2 0,7 1 0,1-2 0,7 2 0,11 0 0,-16-1 0,16 1 0,0 0-129,0 0 129,8 0-258,3 0 258,2 0-129,2 1 129,5 4-129,0-3 129,3 3-129,-3-2 0,-1 2 0,-2-1 129,-4-1-129,-3 1 129,-10-4 129,17 1 0,-17-1 0,0 0 0,2-5 0,-2 5 258,-5-13-258,5 13-129,-18-19 0,6 11 0,-4-1 0,1-3 0,-1 2 0,1-1 0,0 1 129,2-1-129,0 3 0,2-1 129,11 9-129,-15-13 0,15 13 129,0 0-129,-13-12-129,13 12 129,0 0-129,0 0 0,0 0 0,0 0-129,0 0 129,0 0 0,6 12 0,-6-12 129,13 12 0,-13-12-129,14 14 129,-14-14 0,13 12 0,-13-12 0,0 0 129,14 14 0,-14-14-129,0 0 129,0 0 0,0 0-129,-14 3 258,0-3-258,-3 0 129,-4 0-129,-2-3-129,-3-2 129,5 3 129,-3-2-129,3-3 0,6 3 129,1 0-129,3 0 0,11 4 0,-11-4 0,11 4-129,0 0 129,0 0 0,0 0-129,0 8 129,0-8 0,16 8-258,-5-1 258,5-3 0,0-1 0,5 1 0,-1-1-129,0-3 129,0 0 0,-3 0 0,-2 0 0,-15 0 129,19-1-129,-19 1 258,0 0-258,0 0 129,0-13-129,0 13 0,-21-8 0,1 4 0,0 1 0,-5-2 0,-3 2 0,2-1 0,2 1 129,3 1-129,5 0 0,3 0 0,13 2-129,-14-3 129,14 3 0,0 0 0,0 0-129,14 0 129,-2-1 0,2 1 0,0 0 0,2 0 0,-2 0-258,0 0 258,-3 1-129,-11-1 129,15 4 0,-15-4 0,0 0 0,11 1 0,-11-1 0,0 0 129,0 0-129,0 0 0,0 0 258,0 0-258,0 0 0,0 0 0,-7-5 129,7 5-129,0 0 0,0 0 0,0 0 0,0 0 0,0 0 0,0 0 0,0 0 0,0 0 0,0 0 0,0 0 0,-11-5 0,11 5 0,0 0-129,0 0 129,0 0-258,-3 7 258,3-7-129,0 10 0,0-10 129,0 12 0,0-12 0,0 0 0,3 10-129,-3-10 129,0 0 0,0 0 0,0 0 0,0 0 0,0 0 0,2 11 0,-2-11 0,0 0 129,0 0-129,0 0 0,0 0 0,0 0 0,0 0-129,0 0 129,0 0-258,0 0 129,0 0-129,0 0-129,0 0-129,0 0 129,0 0-258,18 13-645,-18-13-1677,0 0-1548,16 10 0</inkml:trace>
  <inkml:trace contextRef="#ctx0" brushRef="#br0" timeOffset="20961.1989">13352 9689 258,'19'-11'516,"-8"3"-129,-11 8 258,0 0 0,15-2-129,-15 2-129,0 0 129,9 14-129,-9-14 129,6 17 0,-6-17 516,3 21 129,-3-21-129,0 16 387,0-16-129,0 0 0,-15 8-258,15-8 0,-11 1-258,11-1-387,-16 0-129,16 0-129,-14-5 0,14 5 129,-15-9-258,15 9 129,-11-10 0,11 10-129,-5-10 0,5 10 129,0-12-129,0 12 0,3-14 0,-3 14-129,8-13 129,-8 13 0,11-5-129,-11 5 0,13 0-129,-13 0 129,0 0-129,13 11 129,-13-11 0,0 0 0,9 14 129,-9-14 0,0 11 129,0-11 0,0 0 129,0 0-129,-12 12 258,12-12-258,-14 1 129,14-1-129,-18 0 129,18 0-129,-22-2 0,22 2 0,-17-8 0,17 8 0,-15-12 0,15 12 258,-11-14-258,11 14-129,-7-13 129,7 13 0,0 0-129,-7-14 0,7 14 0,0 0 0,0 0-129,0 0 0,0 0 0,0 0-129,12 1 129,-12-1 0,16 8 0,-16-8 0,19 12 129,-19-12 0,12 13-129,-12-13 129,1 15 0,-1-15 0,-7 12 129,-4-7-129,-4 1 129,0-3 129,-4 0-129,-2-2 129,1-1 0,0 0-129,0 0 0,5-4 0,-3 0-129,7 3 0,1-6 129,10 7-129,-15-12 0,15 12 0,0 0 129,-13-12-129,13 12 0,0 0 0,-5-14 0,5 14 0,0 0-129,0-11 129,0 11-129,12-7 0,-12 7 0,15-3 0,-3 3 0,-12 0-258,20 0 258,-20 0-129,14 6 0,-14-6 129,0 0 129,0 0-129,10 10 258,-10-10-129,0 0 129,0 0-129,0 0 129,0 0-129,0 0 0,0 0-129,-9 0 0,9 0 129,0 0-129,-13-5 0,13 5 129,0 0 0,0 0 0,-8-14 0,8 14 0,0 0 0,0 0-129,0 0 0,0 0-129,0 0-129,0 0 0,0 0-129,0 0-516,0 9-1290,0-9-2064,0 22-129</inkml:trace>
  <inkml:trace contextRef="#ctx0" brushRef="#br0" timeOffset="24820.4195">12097 10749 2967,'0'0'2838,"-9"-14"-1677,9 14-516,0 0-129,-3-13-258,3 13 258,0-11-258,0 11 129,0-13 129,0 13-258,3-16-129,-3 16 129,11-20-258,-4 10 0,-7 10-258,15-22 258,-15 22 258,14-18-129,-14 18 0,12-13 129,-12 13-129,0 0 0,0 0-129,-8-6 0,-4 6 0,-3 0 0,-1 1 0,-7 4 258,0-2-258,0 5 258,0-4-129,0 0 129,-1-1 129,6 1 0,2-4-129,16 0 129,-19 0 0,19 0-258,0 0 129,0-11-129,10 3-129,4-1 129,5-3-129,3-2 0,1 2 0,1 0 0,-3 4 0,-1 0-129,-5 4 0,-2 1 0,-13 3 0,13-2 129,-13 2 0,0 0 0,0 0 0,0 0 129,-11 9 0,-4 2 0,0-4-129,-5 4 129,-1 1-129,-2 1 0,1-4 0,2 2 0,5-4 0,2 0 258,13-7-258,-16 7 0,16-7 0,0 0 0,0 0 0,0 0 0,17-1 0,1-7 0,3-2-258,2-3 258,4 2 0,0-2-129,-2 1 0,-3 0 129,-4 2 0,-5 4 0,-13 6 0,14-8 0,-14 8 0,0 0 0,-8 0 0,-6 0 0,-4 2 0,-5 1 0,-3 0 129,-5 1-129,0-2 129,-1 4-129,0-4 258,5 2-258,3-1 129,5 0 0,1-2 0,8 0 0,10-1 0,0 0 0,-4-9 0,4 9-129,14-20 129,3 8-129,0 2 0,3-5-129,4 3 129,-6 1-129,4 0 129,0 2-129,-5 2 129,1 2-129,-5 0 129,0 3-129,-13 2 129,14 0 0,-14 0-129,0 0 129,-8 16 0,-7-9 0,-4 3 0,-4 2 129,-4 0-129,-1 0 0,0-2 129,6 0-129,-2-3 0,6 1-129,6-4 129,12-4-129,0 0 129,0 0 0,0 0-129,16 0 129,11 0-129,4-4 129,5-2 0,6-1 0,3 2 0,2-2-258,3 5 258,0 2 0,-2 0 0,-2 5 0,2 3 0,-4 1-129,0 3 129,-7 3-129,-4 1 0,-6 1 129,-8 0 0,-4 3 129,-11-2 0,-4 0 0,-3-1 129,-9 1-129,-3-2 0,0-2-129,-1-3 0,1-3 129,3-1-129,12-7 258,-17 7-129,17-7 0,0 0 0,0-6-129,11-4 129,5-2-258,2-3 129,4-1-129,4-2 129,0-1 0,-4 3 0,0 1 0,-5 5 0,-4 0-129,-13 10 0,13-6 0,-13 6-129,0 0 0,-2 13 0,2-13 129,-20 24 0,5-11 129,-1 1 129,-3 1 0,-2-1 258,1-1-258,1-2 0,4-1 0,0-1-129,15-9 0,-16 11 0,16-11 129,0 0-129,13 0 0,5-5 129,4-3-129,4-2 129,2-1-129,1 0 129,1 0-129,-6 2 0,-1-1-129,-5 5 129,-4 0-129,-1 4 0,-13 1 0,16 0 129,-16 0-129,0 0 129,8 6 0,-8-6 129,-6 15 129,6-15-129,-21 23 129,3-11 0,1 2 0,-6-1-129,1 2 0,1-3 0,0-2 0,2-3-129,4-1 0,4-2 0,11-4 0,0 0 0,0 0 0,5-7-129,14-4 129,8-1-129,1-5 129,8-2 0,3-1-129,-3 2 129,-3 0 0,-6 4 129,-3 2-258,-9 5 129,-15 7 0,11 0-129,-11 0 129,-11 12-129,-8 2 129,-1 1 0,-6 3 0,-4 0 129,-2 1 0,-3-2 0,4 0 0,0-2 0,5-1 0,4-6-129,5-1 129,6-2-129,11-5 129,0 0-129,0 0-129,18-9 129,7-2 0,7-2-129,4-1 129,4-5-129,4 4 0,-1-1 129,-6 4 0,-4 1 0,-5 3 0,-7 3 0,-8 3 0,-13 2 0,12 0 0,-12 0 0,-8 15-129,-5-4 129,-7 3 0,-1 0 129,-5 4-129,-2-1 258,-1-1-129,2-3 129,2-1-129,5-2 129,4-3 0,4-2-129,12-5 0,0 0-258,0 0 129,0 0-129,9-10 129,9-2-387,3 1 387,4-2-258,2 0 129,-3 1 129,1 0 0,-8 5 0,0 2 0,-7 0 0,-10 5 0,0 0 0,0 0 0,0 0 0,-11 13 0,-7-3-129,-2 3 258,-3 1 0,-4 2 0,0 0 0,0-2 258,1-1-258,6 2 129,0-6-129,6-1 0,3-5-129,11-3 0,-10 6 0,10-6-129,0 0 129,12-5-129,6-2 0,1 0 0,7-5 0,4-2-129,0 1 129,3 1 129,-4 3-129,-1 1 129,-7 1 0,-2 3-129,0 4 129,-8 0-129,2 1 129,-13-1 0,13 5-129,-13-5 129,0 0 0,0 0 0,10 13 129,-10-13 0,0 0 129,-13 13-129,13-13 129,-23 15 0,13-7-129,-2-3 0,1 0-129,11-5 129,-13 4-258,13-4 129,0 0 0,0 0 0,5 0 0,6 0 0,7 0-129,-1-4 129,2 0-129,-2 0 129,0 2 0,-4-1-129,0 2 129,-13 1-129,16 0 258,-16 0-258,0 0 258,11 4-129,-11-4 0,6 12 0,-6-12 0,4 17-129,-4-17 129,4 20-258,-4-20 258,2 19-129,-2-19 129,3 15-129,-3-15 129,0 0 0,0 0 0,0 0 0,5 12 0,-5-12 0,0 0 0,12 0 0,0-3 0,2 0 0,5-2 0,2 0 129,4-2-129,2-2 0,0 5 0,-1-4 129,0 5-129,-4-3 0,0 5-129,-5-4 0,-1 5 0,-5 0 0,-11 0 0,14 1 0,-14-1 129,2 12-387,-2-1-774,-6 1-2322,-4-9-774,7 11-516</inkml:trace>
  <inkml:trace contextRef="#ctx0" brushRef="#br0" timeOffset="25940.4837">13743 9885 3483,'23'-21'3741,"-20"8"-903,7 5-2838,-10 8-129,20-17 129,-20 17-129,18-11 129,-18 11 129,16-5 0,-16 5 129,18 0 129,-18 0 0,15 13-129,-4 1 387,-11-14-258,10 24 258,-10-13-258,4 3 258,-4-14-258,0 19 258,0-19-258,0 0 0,0 0 0,0 0 0,0 0-129,-7-15 0,2 1-129,1-5-129,-1 0 0,-2-1 0,1-4 129,-2 2-129,-1-3 129,2 4-129,0-1 129,1 7-129,-2-1 129,8 16-129,-11-15 0,11 15-129,-11 0 0,11 0 129,-6 12-129,6-12 0,-3 21 0,3-9 129,0 5 0,0-2-129,0 5 129,0-3 0,0 1 0,-7 5 0,-3-6 129,-4 0 0,-5-4 0,1-1 0,-6-5 129,3-2-129,-3-5 0,3 0 0,1-10 129,4 0-129,2-7-129,1-2 0,6-6 0,6 1 0,1-2 0,1-1 0,6 0 0,1 2 0,4 2 129,-2 6-129,1 4 0,-11 13 0,13-14 0,-13 14 0,0 0-129,12 9 129,-10 2 0,0 5 129,-2-1-129,3 2 129,-3-1-129,0 0 129,0 0 0,0-4 0,-3-2-129,3-10 0,-2 12 0,2-12 0,0 0-129,0 0-258,8 0-387,-7-10-516,11 3-1806,-12 7-1290,13-22-516</inkml:trace>
  <inkml:trace contextRef="#ctx0" brushRef="#br0" timeOffset="39316.2486">13673 8628 645,'0'0'774,"0"0"-387,0 0 129,0 0-129,0 0 129,0-10 258,0 10 0,-2-12 0,2 12 0,0-16 258,0 16-387,0-15-258,0 15 129,0-17-387,0 17 0,7-13 0,-7 13 0,12-12-129,-12 12 129,19-9-258,-19 9 258,23-8-129,-11 6 0,2 1-129,-3 1 0,-1 0 258,-10 0-258,17 3 258,-17-3-258,8 12 258,-8-12-129,5 14 129,-5-14-129,0 18 258,0-7-129,0-11 0,-11 23 129,11-23 129,-22 23-129,7-13 0,-2-1 0,0 0 129,-1-2-258,-2-2 129,5-3 0,-3-2 129,5 0-129,-1-3 129,14 3 129,-16-19-258,12 7 129,1-3-258,3-1 258,2-1-516,7 1 258,3 0-258,5 2 129,1-1-258,2 4 129,3 3 0,-3 1 0,0 5 129,-3 2 0,-2 0 0,-2 5 0,-2 4 129,-11-9-129,15 23 129,-13-8-129,0-3 129,-2 2-258,0-1 258,-7 1-258,0-1 258,0 1-129,-3-4 0,0 1 258,-2-3-129,12-8 0,-25 15 0,15-13 0,-4 1 129,2-3-129,-2 0 0,14 0 0,-20-10 129,20 10-258,-15-18 129,11 6 0,2-2-129,2 0 0,0 2 129,0-3-129,7 2-129,3-1 129,2 5-129,4-1 129,0 1-387,4 5 387,-1 2-129,-1 2 0,2 0 129,-3 1 0,-1 4 0,-7 7 0,2-1 129,-6 2-258,-1 1 258,-4 0-258,0-1 258,-3 3-129,-5-4 0,-2 0 0,0-2 129,-4-2-129,-1 2 0,0-5 258,0-1-258,0-2 129,1-2-129,0 0 0,1 0 0,13 0 0,-19-14 0,15 4 129,4-2-129,0-5 0,8 2-129,4-2 129,1 1-129,4 0 258,-2 4-258,4 1 129,-1 4-258,-1 4 258,-1 2 0,-1 1 0,1 1 258,-3 5-258,1 3 0,-6 1 129,1 1 0,-3 2-129,-1-1 129,-5 3-129,0-1 0,-4-2-129,-3-2 258,-2 2-129,-1-5 0,-1 1 129,0-7 0,11-1-129,-20 0 129,20 0-129,-18-4 0,18 4 0,-11-16 0,8 6 129,1-2-258,2-3 258,0 5-129,7-4 0,1 4-129,2-2 129,-10 12-129,21-15 0,-21 15 0,15-4 129,-15 4-129,13 0 129,-13 0 129,12 9-129,-12-9 129,11 17-129,-11-17 129,9 17-258,-9-17 129,6 21 0,-6-21 0,0 18-129,0-18 258,-1 16-129,1-16 0,-10 11 0,10-11 129,0 0-129,0 0 0,-10 0 0,10 0 0,1-7 129,-1 7-129,10-17 0,-10 17 0,17-18 129,-17 18-129,15-11 129,-15 11-129,0 0 0,12-5 0,-12 5-129,0 0 0,6 6 129,-6-6-129,3 13 0,-3-13 129,6 15-129,-6-15 129,9 14 0,-9-14 129,6 11-129,-6-11 0,0 0 0,7 13 0,-7-13 129,0 0-129,0 0 0,-4 12 129,4-12-129,-14 0 0,14 0 129,-13 0-129,13 0 129,-13-4-129,13 4 0,-10-15 0,9 5 0,1-2 0,0 0 0,4 0 0,4-2 0,-8 14 0,15-23 0,-15 23 0,15-14-129,-15 14 129,0 0 0,11 0-129,-11 0 129,0 12-129,-1 0 129,-4 1 0,-2 3-129,-2-2 129,1 2 0,-4-3 129,-1-1-129,-1-1 129,-1-2 0,-1-1-129,-1-3 129,-1-2-129,2-3 0,-1 0 129,2-1-129,0-7 0,3-1 0,1-1 129,1-3-129,2 0 0,1 0 129,4-2-129,3-2 0,0 4-129,0-4 129,6 4-258,4 1 258,1 2-129,0-1 0,2 6 0,-1 3 0,3 0 129,-4 2 0,1 4 0,-2 6 0,1 1 129,-4 2-129,-1 1 129,-5 3-258,-1-1 387,-3 2-387,-5-3 258,-8 1-129,-2-3 0,-3-1 129,-6-3-129,2-4 0,-1-2 129,0-3-129,2-3 0,3-6 0,3-3 129,3-3-129,3-3 129,1-1 0,4 0-258,3-2 258,-1 2-258,4 2 129,1 0-129,0 2-129,4 1 129,3 3 0,6 2 0,0 0 0,4 2 129,-2 2 0,0 4 0,-1 1 0,-3 1 0,-11-1 129,14 19-129,-12-7 0,-2 3 129,-1 2 0,-6 1 0,-6-1 0,-1-3 0,-2 1 0,-3-7 129,-3 1 0,-1-4-129,0-1-129,-1-4 0,2 0 129,0-4-129,4-5 129,1-4-387,7-1 387,0-1-258,5-6 129,4 3-129,1-1-129,1 1 129,6 1 0,6 1 129,-3 3-129,4 2 129,1 5 0,-1 1 0,-2 3-129,-2 2 129,-10 0 0,15 13 0,-14-1 0,-1 3 0,-3-1 0,-8 4 0,-1-2 129,-3-1 0,-2-1 0,-3-2 0,1-2 129,-5-5-129,3 0-129,0-5 129,2 0-129,1-3-129,1-8 129,4 0-387,5-2 387,3-1-129,4-1 129,1 0 0,4 2-129,3 2 129,2 0 0,3 3 0,0 2-129,1 1 129,0 1 0,1 3 0,-3 1-129,1 0 129,2 0 0,-3 5 0,-11-5 0,16 12 0,-16-12 0,4 20 0,-4-20 0,-4 21 129,-6-9 0,-5 0 0,-1 2 0,-4-4 258,-3 1-258,-2-2 129,2-2-129,-2-5-129,4-2 0,0 0 129,2-6-129,5-2-129,2-4 129,2-2-129,3 0 129,5 1 129,2 1-258,0-2 129,6 1-129,6 4 129,1-1-129,1 1 129,2 3-129,3 2 129,-2 1-129,0 3 129,-4 0-258,0 6 258,-13-6-129,18 20 129,-15-7 0,1 2-129,-3 0 129,-1 1 0,0-1 129,-4-1 0,4-14 129,-10 19 0,10-19-129,-12 13 0,12-13 0,-19 4-129,19-4 129,-17 0-258,17 0 129,-10-12-258,8 0 258,2 0-129,0-2 129,3 1 0,4 1 0,5 0 0,0 2-129,3 3 258,-2 2-258,2 3 129,-2 0 0,0 2 0,0 0 0,-13 0-129,18 12 258,-18-12-258,11 14 129,-10-2 0,-1-12 129,0 20-129,0-20 0,-2 20 129,2-20-129,-14 18 258,14-18-129,-12 10-129,12-10 0,-18 3 129,18-3-129,-19 0 0,7-3 0,12 3-129,-18-12 129,18 12-129,-11-20 129,11 9 0,0 1-129,9-1 129,-9 11-129,20-18 129,-8 10-129,1 6 129,1 1 0,-4 1-129,-10 0 129,17 6 0,-17-6 0,10 15 0,-10-15 0,3 21 0,-3-21 0,-3 17 0,3-17 129,-15 18 0,15-18-129,-21 12 129,5-6-129,1-4 258,0-2-258,1 0 0,0 0 129,14 0-258,-15-12 129,15 12 0,-1-20-129,1 20 0,8-20 129,2 12-129,4 1 129,3 0 0,2 4-129,1 2 129,-2 1-129,5 0 129,-6 0-258,3 2 258,-5 2 0,-2 2 258,-13-6-258,16 12 129,-16-12-129,0 14 129,0-14-129,-26 17 129,7-13-129,-4 1 129,-4-2-129,-4-1 0,1-2 0,-1 0 129,2-2-129,2-6 0,1 2 0,5-5 0,3 0-129,7-2 129,6-1-129,5-2 129,1-1-129,10 2 129,4 1-129,1 2 129,3 1-129,0 6 129,-2 3-258,0 2 129,-4 1 129,-3 5-129,-10-6 129,16 18 0,-12-7-129,-4-11 129,1 19 0,-1-19 129,-2 16-129,2-16 0,-20 11 129,6-10-129,-4 0 0,-2-1 129,-4 0-129,-2-2 0,4-3 0,-2-1 258,2 0-258,3-1 0,5 0 129,1 0-129,13 7 0,-12-13 129,12 13-258,0-14 129,0 14 0,18-15-129,-2 6 129,3 4 0,1-2-258,3 3 258,-1 0 0,-2 4 0,0 0 0,-3 0 0,-6 7 0,-11-7-129,16 14 258,-16-14-129,0 18 0,0-18 0,-10 17 258,-3-10-258,-4-1 129,0 0-129,-3-3 0,-1-3 0,3 0 129,-2 0-129,4-6 0,-1-1 0,7-1 0,10 8 0,-15-17 129,15 17-129,-6-18-129,6 18 129,3-11 0,-3 11-129,20-8 129,-7 4-129,2 1 129,3 3 0,-3-1-258,0 1 258,-1 0 0,-14 0 0,17 5 0,-17-5 0,0 0 0,0 13 0,0-13 0,-19 9 0,2-3 0,-5-2 258,0-2-258,-4 0 0,0 1 129,-1-3-129,4 0 0,3 0 0,0 0 129,1-5-129,8 0 0,11 5 129,-18-12-129,18 12 0,-3-17 0,3 17 0,4-19 0,-4 19-129,19-18 129,-6 12 0,0-2-129,1 4 129,0-2 0,-1 4 0,-13 2 0,20 0 0,-20 0 0,0 0 0,0 0 0,2 9 0,-2-9 129,-19 15-129,2-6 129,-6-3-129,-1 2 0,-2-2 0,2-1 0,1-4 0,2-1 129,1 0-129,7 0 0,2-5 0,11 5 0,-9-15 0,9 5 0,0 10-129,14-21 129,-1 10-129,4-1 129,-1 3 0,4 2-129,0 4 129,-4-1-129,2 4 129,0 0-258,-1 2 258,-5 3-129,2 2 129,-14-7-129,15 9 129,-15-9 0,4 13 129,-4-13-129,-8 14 0,-5-6 129,-6-4-129,-2 2 258,-4-2-258,-1 1 0,-2-3 0,3-2 129,2 0-129,3 0 129,1-3-129,3-1 129,5 0-129,11 4 0,-12-10 129,12 10-258,0-15 129,0 15 0,21-17-129,-4 7 129,3 1-129,1 0 129,1 3 0,-1-1-129,1 4 129,-4 1 0,1 2-258,-6 2 258,-13-2 0,16 11 0,-16-11-129,0 17 129,0-17 0,-21 18 129,2-8-129,-4-2 0,-2-1 258,-3 0-258,-1-4 0,0-2 129,-2-1-129,4 0 0,1-2 0,1-2 0,2-4 0,6 1 0,-1-1 129,4-1-258,14 9 129,-15-15 0,15 15 0,0-17-129,0 17 129,11-14-258,2 10 258,4-1-129,2 2 129,1 0 0,-1 3-129,-3 0 129,2 0 0,-6 3 0,-12-3 0,13 12 0,-13-12 0,-3 14 0,-8-4 0,-3-3 129,-8 0-129,-3 1 0,-3-4 0,0 2 129,-3-2-129,1-1 0,0 0 0,2-3 258,5 0-258,0 0 0,5-3 129,5-2-129,13 5 0,-13-16 0,13 5 0,3-2 0,9 1 0,2-1-129,3 1 129,4-1-258,-2 4 258,1-1 0,-2 4-129,0 2 129,-3 4-129,-5 0 129,-10 0-129,15 4 129,-15-4 0,2 14 0,-2-14 0,-6 14 0,-5-5 129,-2-1-129,-4 0 0,-4-1 129,2-2-129,-5-1 0,0-2 0,0-2 0,1 0 0,4 0 0,2 0 0,3-4 129,14 4-129,-18-10 0,18 10 0,0-15 0,0 15 0,20-18-129,-3 10 129,4-2 0,2 4 0,4 2-129,-2 1 129,-1 3 0,-1 0 0,-3 1-129,-4 5 129,-2 1 0,-2 2-129,-4 3 129,-8-12 0,11 20 0,-11-20 0,0 21 0,0-21 129,-5 18-129,5-18 129,-20 13-129,5-10 129,0 4-129,-3-6 129,0 0-129,0-1 258,2 0-258,1-1 0,3-4 0,12 5 0,-17-12 0,17 12 0,-1-13 0,1 13 0,11-19 0,1 11 0,6-1-258,-1 4 258,3-2-129,-2 4 129,-1-2 0,-1 5 0,-5 0 0,-11 0-129,11 3 129,-11-3 0,0 14 0,0-14 0,-25 17 0,8-9 0,-7 0 129,-3-1-129,-4-1 0,-1-3 0,-2 0 129,2-3-129,-1 0 0,3 0 0,0-3 0,4-1 258,6-4-258,3 0 0,3-1 0,5-1 0,4-2-258,5 0 258,0 0 0,7 0 0,1 1 0,7 2-129,0 3 129,5 1 0,-2 2-129,2 3 129,-1 0 0,0 3 0,-4 1-129,1 4 129,-4-1 0,-12-7 0,14 17 129,-14-17-129,0 16 0,0-16 129,-17 15-129,-2-10 0,-2 0 129,-2-1-129,-2-1 0,-3-3 0,4 0 0,1 0 0,0-7 258,6 0-258,2-2 0,3 0 0,12 9 0,-12-19 0,12 19 0,0-17 0,0 17 0,8-15 0,-8 15 0,20-9 0,-8 8 0,2 1-258,-2 0 258,2 2 0,-1 3 0,-3 2-129,-10-7 129,19 16 0,-19-16 0,9 12 0,-9-12 0,0 11 129,0-11-129,-11 8 0,-3-5 0,-2-3 0,-3 0 258,1 0-258,-3 0 0,-1-3 0,6-1 0,-3-1 0,6-4 0,2 2 129,11 7-129,-12-15 0,12 15 0,0-17 0,0 17 0,13-19-129,0 13 129,2-1-258,1-1 258,2 1 0,1 3-129,-2 2 129,-1 1 0,-1 1 0,-3 0 0,-12 0 0,13 4 0,-13-4 0,0 12 129,0-12-129,-13 15 0,-5-7 0,1-2 258,-5-1-258,0-1 129,-3-2-129,2-2 0,1 0 0,2-2 0,2-5 0,2 2 129,4-3-129,12 8-129,-17-17 129,15 6 0,2 11 0,2-19 0,-2 19-129,22-19 129,-8 12 0,2 0-258,1 3 258,-1 2 0,1 1 0,-2 1 0,-1 0-129,-4 0 129,-10 0 0,16 7 0,-16-7 0,0 0 0,1 14 129,-1-14-129,-14 10 0,-3-4 0,0-2 0,-6 0 258,0-3-258,-3 2 0,0-3 0,0 0 0,2 0 0,0-3 129,3-3-129,3 0 0,2-1 0,6 0 0,10 7 0,-15-17 0,15 17-129,0-18 129,0 18 0,13-19-258,6 9 258,2 0 0,5 2-129,1 0 129,3 0 0,-1 4 0,-2 2 0,-3 2 0,-6 0 0,-3 0 0,-4 6 0,-11-6 0,3 17 129,-3-17-129,-10 20 258,-5-9-258,-4-3 129,-6 1-129,-3-4 0,-2 1 129,0-4-129,2-1 0,-1-1 0,2-2 0,2-2 0,4-3 0,6-3 129,2 1-129,4-2 0,4-2 0,5 1 0,0 1-129,9-1 258,1 3-258,5 2 129,1 0 0,3 4 0,-3 0-129,3 3 129,-6 0 0,2 0-129,-15 0 129,17 15 0,-17-15 0,0 21 0,0-8 129,-7-1-129,-3 1 0,-3 1 0,-1-2 0,-3-1 0,0-2 0,0-2 129,-1-3-129,0-2 0,1-2 0,1 0 129,4-2-129,0-5 0,12 7 0,-12-17 0,12 17 0,0-19 0,0 19 0,12-20 0,3 10-129,3 1 129,3 5-129,3-1 129,0 2-129,3 2 129,0 1-258,-2 3 258,-3 3 0,-5 3 0,-1 2 0,-8 5 0,-2-2 0,-6 1 0,-4 2 0,-8-1 0,-4 1 258,-3-4-258,-5 1 129,-2-6-129,-2 1 129,1-5-129,1-1 129,4-3-129,-1-1 129,2-4-129,6-5 0,1 0 0,4-4 0,5 0 0,2-4 0,3 3-129,1-2 0,9 0 129,0 2-129,6 4 0,-1-1-129,2 5 258,-1 2-129,0 4 129,-2 1 0,-1 2 0,-13-2 0,15 20 0,-11-6 0,-4 1 0,0 5 0,-9-4 129,-3 1-129,-6-2 258,-1-1-258,-4-4 129,-2 0-129,-2-5 129,-2-2-129,-1-3 129,3 0-129,0-1 0,0-5 0,2-2 0,0-1 129,4-2-129,5 2 0,-1 0 0,4-2 0,13 11 0,-16-17 0,16 17-129,0-19 129,0 19 0,19-18-129,-3 9 129,4 0-129,2 3 129,3 1 0,0 4 0,0 1 0,0 0-129,-3 0 129,0 6 0,-3 0 0,-2 0 0,-3 1 0,-3-2-258,-11-5 516,12 11-516,-12-11 516,0 0-258,-1 14 0,1-14 0,-24 11 129,5-7-129,-4 0 0,-3 2 129,-4-2-129,0-4 0,-1 3 129,-1-3-129,4 0 0,0 0 0,7-3 0,1-2 129,6-2-129,14 7 0,-12-17-129,12 5 129,8 2 0,8-4 0,5 1-129,5 2 129,1 3 0,4 1 0,-1 2 0,-2 3 0,-1 2-129,-5 2 129,-4 6 0,-5 1-129,-5 1 129,-5 4 0,-3-1 0,-2-1 129,-10 1-129,-3-2 129,-1-4-129,-3 1 129,-1-4-129,-1-1 129,1-3-129,-2 0 0,-1-6 0,2-1 0,2-1 0,-1-3 0,3 1 0,-1-1 0,2 2 0,5-2 0,11 11 0,-15-17 0,15 17 0,-3-13-129,3 13 129,10-12 0,4 8-129,6-1 129,2 1-129,3 1 129,0 1 0,2 2-129,-2 0 129,0 0 0,-4 0-258,-6 5 258,-4-1 0,-11-4 0,16 13-129,-16-13 129,-1 14 0,-9-7 0,-4 1 129,-7-1-129,1-2 0,-6 0 258,-1-1-258,0-1 129,0-2-129,2-1 0,3 0 0,1-4 129,4-1-129,4-3 0,13 8 129,-17-16-129,17 16 0,-4-17 0,4 17 0,3-15 0,-3 15-129,20-11 129,-5 5 0,3 2 0,4 2-129,1 2 129,3 0 0,-1 0 0,-2 4 0,2 1 0,-5 0-129,-5 2 129,-4 1 0,-11-8 0,9 13 129,-9-13-129,-12 16 0,-4-11 0,-5 2 129,-9-2-129,2-1 129,-5 0-129,0-3 0,-1-1 0,2 0 129,1-1-129,0-3 0,6-1 129,1 1-129,7-4 0,-1 1 0,7-1 0,11 8 0,-12-16 0,12 16 0,0-17 0,0 17 0,18-14-129,-5 6 129,2 4 0,3 1 0,1 1-129,1 2 0,-1 0 129,1 1-129,1 4 129,-4 0 0,1 0-129,-4 0 129,0 3 0,-3-4 0,-11-4 0,0 0 129,7 14-129,-7-14 0,-11 11 0,-5-7 0,-3 1 129,-6-2-129,-2 2 0,-3-5 0,-3 1 129,1-1-129,-1 0 0,6-1 0,2-4 129,1-1-129,8 0 0,3-2 0,7-4 0,5 3 0,2-4-129,9-1 129,6 2 0,4-1-129,1 4 129,2-2 0,2 5-129,-2 3 129,0 3-129,-6 0 129,-3 0 0,-1 6 0,-13-6-258,17 18 258,-17-18 0,5 21 0,-5-9 258,0-1-258,0-11 0,-16 20 0,4-11 129,-4-2-129,-1-1 0,-2-2 129,-3-4-129,0 0 0,-1 0 129,0-7-129,1-1 0,3-1 0,-1-3 0,4 2 0,1-1 129,3 0-129,1 0 0,11 11 0,-11-17 0,11 17 0,-3-18 0,3 18 0,7-12 0,-7 12 0,21-9 0,-9 7 0,3 0 0,-2 2-129,2 0 129,-1 3-129,-2 0 129,0 2-129,-1 1 129,-11-6-129,15 11 129,-15-11 0,2 12 129,-2-12-129,-9 17 0,-2-10 129,-5 0-129,-4 1 0,-3-1 0,-1-2 129,1-1-129,-3-3 0,1-1 129,2 0-129,3 0 129,1-6-129,3-1 129,3 2-129,13 5 0,-18-13 0,18 13 0,-1-15 0,1 15-129,10-16 0,6 10 129,1-1 0,0 1-129,5 2 129,-1 1 0,-2 1 0,-2 2-129,-2 0 129,-3 7 0,-12-7-129,16 15 129,-16-15-129,3 18 129,-3-18 0,-3 19 129,3-19-129,-21 16 0,7-9 129,-4-4-129,-2 2 129,-2-2-129,-5-2 0,4-1 129,-4 0-129,4-2 0,2-3 0,2-2 129,3-2-129,1 1 0,15 8 0,-17-19 0,17 19 0,-4-18 0,4 18 0,2-15 0,-2 15 0,19-12-129,-6 7 129,6 4-129,-2-3 129,3 4-129,0 0 0,-1 0 129,0 0-387,-2 4 387,-1 2-258,-3 2 258,-1 0-129,-12-8 129,15 17-129,-15-17 129,7 16 0,-7-16 0,0 15 129,0-15 0,-9 10-129,-2-6 129,-4-1 0,-2 0 129,-1-3-258,-2 0 129,0 0-129,0-6 0,0 1 129,6-2-129,1-3 0,13 10 0,-15-21 129,13 10-129,2 0 129,0 11-129,5-18 0,-5 18 0,15-12 0,-15 12 0,18-5-129,-18 5 129,21 0-129,-9 0 129,2 2-129,-1 1 129,0 1-129,0 0-129,-2 2 258,1 0-129,-12-6 129,17 11 0,-17-11-129,8 14 258,-8-14 0,0 12-129,0-12 258,-21 9-129,8-5 0,-6-1-129,-2-3 129,1 0-129,-2 0 0,0-3 0,1-2 0,3-5 0,-1-2 129,2-3-258,2-1 258,4 1-258,2-2 258,5 3-258,-1 0 258,5 3-387,0 11 258,1-14-129,-1 14 129,13-8-129,-13 8 129,16 0-258,-16 0 258,23 3-129,-13-1 129,3 4-129,-1 1 129,-12-7 0,20 11 0,-20-11 0,14 13 129,-14-13 0,6 11-129,-6-11 387,0 0-387,-9 14 129,9-14 0,-21 9-129,8-5 129,-3-2 0,1-1-129,-2-1 129,4 0-129,2 0 0,-1-3 0,12 3 0,-9-17 0,9 17-129,0-21 129,5 8-129,3 2 129,3-1-129,-2 1 129,1 4 0,3 1 0,-13 6-129,17-3 0,-17 3 129,18 4-129,-18-4 129,12 17-258,-12-17 258,10 22 0,-10-22 258,3 19-258,-3-19 129,0 17-129,0-17 129,-5 11 0,5-11-129,0 0 129,-13 7-129,13-7 129,0 0-129,-10 0 0,10 0 129,0 0-258,0 0 129,0-13-129,0 13 0,4-12 129,-4 12-129,13-14 0,-13 14 0,0 0 129,15-11-258,-15 11 258,0 0-129,0 0 129,0 0 0,0 9-258,0-9 129,0 16-387,3-3-645,-3-13-774,6 21-1935,2-5-774,-8-16-129</inkml:trace>
  <inkml:trace contextRef="#ctx0" brushRef="#br0" timeOffset="47451.714">10758 8558 1,'-12'0'1805,"12"0"-128,-14-4-129,14 4-516,-11-6-129,11 6-387,0 0 0,-11-13-387,11 13 129,0-11-129,0 11 0,8-19 129,-8 19-129,18-19 0,-6 9-129,1-1 129,2 2 0,3-4-129,1 3 129,0 1-129,2 2 258,-1 0-258,0 2 0,-3 1 0,1 3 0,-4 1 0,-3 0 0,-11 0 0,17 10-258,-17-10 258,3 17 258,-3-5-258,-3 2 258,-6-2 0,1 3 258,-6-3-129,2 1 129,-3-3 0,1 1 0,-1-6-129,2-1-129,-1-1 258,4-1-258,-4-2-129,14 0 0,-19-5 0,19 5 0,-15-14-129,15 14 129,-7-21-129,7 21 0,0-22 0,0 12 0,7-2-129,4-1 0,5 2 129,2 1-129,4-1 0,0 2 0,3 2 0,-1 2 0,-3 1 0,1 3 129,-5 1-258,-4 0 258,-13 0 0,15 13 0,-15-13 0,0 20 258,0-8-258,-7 1 258,-5 1-129,1 0 0,-6 1 129,2-2 0,-4-4 0,3 0 0,-2-1 0,3-2-129,0-6 129,1 0-129,1 0 0,13 0 129,-17-13-129,17 13-129,-8-21 0,8 7 0,1-1 0,8 0 0,5-2 0,-1 5 0,4-2 0,3 1 0,-1 2 0,1 3 0,-3 0-129,2 2 129,-3 3 0,-1 0 0,-1 3-258,-3 0 258,-11 0 0,16 6 0,-16-6 0,9 12 0,-9-12 0,0 19 258,0-19-258,-7 19 129,7-19 0,-19 21 0,6-14 129,2 2-129,-4-6 0,3 2 129,-1-4-129,-1-1 0,14 0-129,-16-1 0,16 1 0,-6-17-129,6 5 129,9-4-129,4-1 129,4-2 0,4-1 0,1 1-129,3 2 129,0 2 0,-4 4 0,0 4 0,-2 4-129,-4 3 129,0 0 0,-15 0-129,20 14 129,-15-2-129,0 0 129,-5 4 0,0-2 0,-4 2 0,-5 0 129,0-1 0,-4-5-129,-1 3 129,-2-5 0,0-1 0,1-2 0,-2-1-129,2-3 129,-1-1-129,0 0 0,5 0 0,0-3 0,11 3 129,-16-14-129,16 14 0,-7-17 0,7 17 0,0-18 0,0 7 0,0 11 0,15-21-129,-4 14 0,2-2 129,4 2-129,-2 2 0,1 3 129,0 2-129,-5 0 129,-11 0-129,15 16 129,-14-2 0,-1 2 0,-8 3 0,-9-1 129,-3 3 0,-6 0 0,-2-1 0,-3-1 0,-1-4 0,-2-3 129,6-3-258,-2-2 0,7-4 129,4-3-129,4-7-129,7-6 129,4-1 0,4-5 0,8-2-258,9-1 258,1-1-129,6 4 129,3-2-129,1 4 0,-1 1 129,-2 5-129,-3 4 129,-3 3-129,-4 4 0,-2 0 129,-13 0-129,12 20 0,-12-5 129,0 4-129,-4 1 258,-3-1-258,-5 1 258,-3 0 0,1-2 0,-4-1 0,0-3 0,-2-2 0,3-4 129,-4-1-258,6-2 129,-1-5 129,1 0-129,15 0-129,-18-3 0,18 3 0,-6-20 0,6 5 0,7 1 0,8-6 0,3-2 0,3-2 0,2 0 0,1-1 0,3 4 0,-5 1 0,-1 3 0,-1 4-129,-5 5 129,1 4-258,-5 3 258,0 1-129,-11 0 129,18 14-129,-11-2 129,-3 0 0,0 3 129,-4-1-129,0 1 129,-1-1 129,-4 2-129,-5-4 0,1 0 0,-2-6 0,11-6-129,-19 12 129,19-12 0,-18 0-129,18 0 0,0-15 0,1 1-129,11-4 129,3-5 0,5 2 0,1-1 0,2 0 0,-1 3 0,-2 3 0,0 3 0,-3 5 0,-1 1 0,0 3 0,-2 4 0,0 0 0,0 0 0,0 6 0,-2 0 0,-12-6 0,18 19 0,-18-19 0,10 21 0,-10-11 0,-2 2 129,2-12-129,-21 21 129,7-13 0,-4 0-129,2-1 129,-2-5-129,2 0 129,3-2-129,2 0 0,11 0 0,-10-12 0,10 1 0,4-2 0,8-1 0,2-3 0,4-1 0,3 5 0,-2-3 0,0 7 0,-2 1-129,-2 4 129,-4 4 0,-11 0 0,13 12-129,-12 0 129,-1 3 0,-7 3 0,-4 4 0,-6 1 0,-5-1 129,-4-1-129,-3 2 0,-1-4 129,-2-3-129,0-1 0,2-2 129,4-4-129,3-2 0,6-5 0,2-2 0,15 0 0,-11-7 0,11-5 0,10-4 0,9-1 0,4-3 0,7-2 0,5-2-129,3 4 129,1-1 0,0 4 0,-1 1-129,-2 5 129,-5 4 0,-4 5 0,-4 2-129,-6 0 129,-2 6 0,-15-6-129,16 20 129,-14-8 0,-2 2 0,-2-1 0,-5-1 129,-5-2-129,-2-1 129,-4 1-129,-2-3 129,-1-1-129,2-2 129,-3-2-129,1 1 0,2-3 0,4 0 0,2 0 0,13 0 0,-16-8 0,16 8 0,0-20 0,2 8 0,12-1 0,3-3 0,5 0 0,2-1 0,5 3 0,0-1-129,1 2 129,0 4 0,-4 1 0,0 4-129,-3 3 129,-4 1 0,-3 0 0,-2 6-129,-14-6 129,13 16 0,-9-4 0,-4 0 0,-4-1 129,-5 3-129,-4-2 0,-4 0 129,-4-4-129,1 1 0,-1-4 129,-1 0-129,1-2 0,4-3 0,1 0 0,5-1 0,11 1 0,-10-14 0,10 14 0,7-22 0,9 8 0,8-3-129,6 2 129,4-5 0,8 4 0,0 1-129,-1 3 129,0 0-129,-5 7 129,-4 1 0,-4 4-129,-5 2 129,-6 5 0,-2 2-129,-4 3 129,-4 0 0,-6 1 129,-1-1-129,-4 2 129,-6-2-129,-7 1 129,-3-1-129,-4 0 129,-4-1-129,-1-5 0,0 1 0,1-6 0,5 1 0,4-2 129,1-3-129,18 3 0,-10-17 0,10 5 0,4 0 0,10 0 0,4-3-129,5 0 129,2 0 0,3 4-129,1-1 129,-1 0 0,0 2-129,-4 5 129,-1 1 0,-6 4 0,-2 0-129,-3 0 129,-12 0 0,12 16 0,-12-3-129,0-2 129,-7 2 129,-4-1-129,-3 2 0,-5-4 129,0 0-129,-4-2 129,0-1-129,-2-3 129,2-1-129,1-1 0,1-2 0,3 0 0,1 0 129,2-2-129,3-1 0,12 3 0,-15-10 0,15 10 0,0-14 0,0 14 0,19-19-129,2 9 129,5-2 0,8-1-129,3-2 129,1 3 0,4 1-129,0 0 129,-5 3 0,-2 3-129,-6 0 129,-6 5 0,-5 0 0,-18 0-129,11 17 129,-14-3 0,-11 3 129,-5-1-129,-6 4 129,-6 0-129,-5 0 129,-5-2-129,0 0 129,-6-2 0,5-3-129,-3-1 0,0-2 129,4-5-129,3-3 0,4-2 0,7 0 0,5-7 0,5-5 0,10-3 0,7-2 0,1-2 0,11-1-129,9-1 129,6-1-129,6 3 129,3-1 0,5 6-129,0-1 129,3 3-129,-2 2 0,1 3 129,-4 3-129,-5 3 129,-3 1 0,-6 0 0,-3 3-129,-5 3 129,-7 2 0,-10-8 0,8 18 0,-8-6 0,-8 0 0,-9-1 0,-1 3 129,-7-1-129,0-1 129,-7 1-129,0-2 129,-3-2-129,0 1 0,1-3 129,3 1-129,0-5 0,5-1 0,4 0 129,3-2-129,7 0 129,12 0-129,-11-10 129,11 10-129,7-17 0,7 5-129,8 3 129,6-5 0,4 2-129,3-1 129,4 2 0,-2 2-129,-4 2 129,-3 6 0,-6 1 0,-7 0-129,-6 8 129,-6 5 0,-5 1 0,-12 1 129,-5 2-129,-7-1 0,-5 1 0,-6 0 129,-5-2-129,-5 0 0,1-3 129,-3 0-129,-1-1 0,7-3 0,-1-2 0,8-2 0,5-1 0,5-3 0,10 0 0,14 0 0,-8-15-129,12 2 129,14-1 0,6-3-129,8-2 129,4 0-129,5 1 129,4 1 0,-3 4 0,4 0-129,-5 4 129,-2 3 0,-4 4-129,-3 2 129,-5 0 0,-4 2 0,-4 4-129,-4 3 258,-3-1-129,-9 3 0,0 1 129,-3 1-129,-4-1 129,-6 0-129,-2 0 129,0-2-129,-4-1 129,4-2-129,-1-1 129,13-6-129,-18 4 129,18-4-129,0 0 0,0 0 0,0-12 129,9 3-258,5-3 129,4-3 0,7-2 0,1-3-129,2 3 129,1-3 0,-1 5 0,-3-1 0,-3 4 0,-2 1 0,-8 5 0,0 2 0,-12 4 0,0 0 0,0 13 0,-5 0 0,-8 2 0,-3 4 0,-3-1 0,-2 0 0,1-2 0,4-2 0,-1-2 0,7-4 129,10-8-129,0 0 0,0 0 0,14-8 0,5-5 0,6-3-129,5-3 129,1-4 0,2 0 0,0 1 0,-4 0 0,-2 3-129,-1 2 129,-6 4 0,-1 5 0,-3 3 0,-2 5 0,-2 0 0,0 6 0,-2 0 0,-10-6 0,19 21 0,-19-21 0,14 20 0,-14-20 0,10 22 129,-10-22-129,0 19 0,0-19 0,-7 15 129,7-15-129,-21 11 0,9-8 0,-3-1 129,-1-2-129,3 0 0,-2-5 0,3-2 0,12 7 0,-15-22 0,15 8 0,0-1-129,7 1 129,6-3 0,5-1 0,1 2-129,5 2 129,2 1 0,2 4 0,0 1 0,-1 3 0,-3 3-129,-1 2 129,-2 2 0,-4 2 0,-4 2 0,-3 2 0,-10-8 0,14 17 0,-14-17 0,0 17 0,0-17 0,-14 19 0,1-10 129,-8-1-129,-2-1 0,-4 1 129,-4-2-129,2-1 0,1-2 129,0-3-129,6 1 0,6-1 129,3-1-129,13 1 0,-5-14 0,9 2 0,10 1 0,9-4 0,4 0 0,8-1 0,1 0 0,4 2 0,0-2 0,-3 3 0,0 2 0,-3 2-129,-2 1 129,-6 4 0,-1 1 0,-5 2 0,-1 1-129,-5 0 129,-2 1 0,-1 4 129,-11-5-129,14 10 0,-14-10 0,3 16 0,-3-16 129,-10 18-129,-2-9 0,-7 0 129,-3-1-129,-4-1 129,1-4-129,-1 0 0,1-3 0,3 0 129,6 0-129,-1-6 0,17 6 0,-14-16 0,14 3 0,2 1 129,11-5-258,8 0 129,5 1 0,6-2 0,2-1 0,6 2 0,3 3-129,-4 2 129,-1 1 0,-3 6 0,-3 1 0,-3 4 0,-4 0-129,-5 1 129,-4 6 0,-3-1-129,-3 1 129,-10-7 0,11 13 0,-11-13 0,0 15 0,0-15 0,-12 16 129,-2-8-129,-5 1 0,-4-1 0,-5 1 129,-3-1-129,-1-1 0,2-2 0,3-3 0,1 2 0,7-3 0,3-1 0,16 0 0,-6-7 0,6 7 0,19-22 0,3 8 0,8-2 0,6 0 0,5-1 0,2 3 0,4 1 0,-2 1 0,-2 3 0,-2 3 0,-3 2-129,-4 1 129,-4 2 0,-5 1 0,-5 0 0,0 3 0,-6 2-129,-14-5 129,18 10 0,-18-10 0,2 15 0,-2-15 0,-14 19 129,-4-9-129,-4 2 0,-6 0 129,-4-2-129,-3 2 129,-1-2-129,0-1 0,4-4 0,6-1 129,2 0-129,7-2 0,6-2 0,11 0 0,0-13 0,12 3 0,11-3 0,4-3-129,7-2 129,5 0 0,3-1 0,3 2 0,-3 0 0,-4 3 0,-6 4 0,-2 1-129,-8 3 129,-4 2-129,-2 3 129,-5 1-129,-11 0 129,17 0-129,-17 0 129,13 0 0,-13 0 0,0 0 0,11 2 0,-11-2 129,0 0-129,-12 13 0,-2-6 0,-6 1 129,-5 2-129,-2 1 129,-2-1-129,1 0 129,3-3-129,3-2 0,6 0 0,5-2 0,11-3 0,0 0-129,21-8 129,4 0 0,7-3 129,5-2-129,2-1 0,3 2 0,0-2 129,-3 4-129,-6 2 0,-4 2 0,-4 3 0,-3 3-129,-3 0 129,-2 0-129,-5 3 129,0 2-258,-12-5 258,13 7 0,-13-7 0,0 0 129,0 0-129,-4 11 0,-6-9 129,-3 0-129,-3 0 0,-2 3 129,-2-4-129,3-1 0,1 0 0,5 0 129,11 0-129,-15 0 0,15 0-129,7-14 258,5 3-129,4 1 129,0-1-387,2 0 387,1 0-258,-1 0 258,-5 5-258,-13 6 129,17-11-129,-17 11 129,0 0 0,0 0 0,0 0-129,0 0 129,0 0 0,0 0-129,10-1 129,-10 1 0,0 0 129,0 0-129,4 5 129,-4-5-258,0 13 387,0-13-387,-13 14 387,13-14-387,-21 16 258,8-7-258,1-4 129,1 1 129,11-6-129,-15 4 0,15-4 0,0 0 0,6-10-129,6-1 258,6 2-258,0-7 258,4 3-258,0 0 129,-2 4-129,-2 2 129,-3 2 0,-4 5 0,-11 0 0,10 3 0,-10-3 0,0 20 129,0-20 0,-16 22-258,-1-10 258,0 2-129,-4-2 129,-3 1-258,0-2 258,-2-1-258,1-3 129,4-2 129,0-3-129,4-2 129,1 0-129,4-1 0,12 1 0,-15-18 129,15 7-258,5-5 129,8-4-129,3 1 129,5-2-129,3 1 258,1 1-258,1 1 0,-2 4 129,-4 6 0,-2 4-129,-5 1 129,-1 3 0,-12 0-129,15 7 129,-15-7 0,7 20 0,-7-7 0,0 2 129,0 2-258,-3-3 258,-3 3-129,-2-3 129,-2 0-129,-1-5 258,0 0-258,-2-4 0,1-1 129,0-3 0,12-1-129,-19 0 0,19 0 0,-13-2 0,13 2 0,0 0-129,-10-16-387,10 16-1290,0 0-2064,-1-15-903,1 15-516</inkml:trace>
</inkml:ink>
</file>

<file path=ppt/ink/ink30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10-10T20:18:40.844"/>
    </inkml:context>
    <inkml:brush xml:id="br0">
      <inkml:brushProperty name="width" value="0.05292" units="cm"/>
      <inkml:brushProperty name="height" value="0.05292" units="cm"/>
      <inkml:brushProperty name="color" value="#FFFFFF"/>
    </inkml:brush>
    <inkml:brush xml:id="br1">
      <inkml:brushProperty name="width" value="0.05292" units="cm"/>
      <inkml:brushProperty name="height" value="0.05292" units="cm"/>
      <inkml:brushProperty name="color" value="#1F497D"/>
    </inkml:brush>
  </inkml:definitions>
  <inkml:trace contextRef="#ctx0" brushRef="#br0">13755 7796 258,'9'-1'1419,"-9"1"0,0 0-129,0 0 129,0 0 0,0 0-645,0 0-387,0 12-129,0-12 129,0 17-258,0-17 129,-13 19-129,13-19 387,-14 16-258,14-16 129,-13 11-258,13-11 129,0 0-129,0 0 0,-10-8 0,10-4-258,4 0 258,5-2-258,-4-3 258,2 3-129,1-1 258,-2 4-258,-6 11 0,11-14 0,-11 14-258,0 0 129,0 0 0,14 0 0,-14 0 129,0 0 0,12 13 129,-12-13 0,7 18 0,-5-7 129,0 4-129,-2-1 129,0 3-129,-4-2 129,-1 0 129,-6-3-129,4 1 387,-6-6-258,13-7 129,-23 8 0,23-8-258,-14-7 0,11-5 0,3-6-129,2-3-129,6-4-129,2-3 258,2 1-129,1 1 129,0 4-258,-1 3 258,-2 4-258,-10 15 258,13-13-129,-13 13 0,0 0 0,15 1 0,-15-1-129,7 19 258,-4-7 129,-2 2-258,1 1 129,-2 1-129,0 0 129,0-1-129,-4-2 129,0 0-129,4-13 129,-7 15-129,7-15 129,0 0-129,0 0 129,0 0 0,-3-10-129,3-4 129,6 0-258,1-3 258,0-2-258,2 3 258,-3-1-129,2 6 0,-8 11-129,11-13 129,-11 13 0,0 0 0,3 10 0,-3 2 0,0 5 129,-6 0-258,1 0 258,-2 3-129,0-6 129,-2 3-129,2-6 0,7-11 0,-8 15 0,8-15 129,0 0-129,0 0-129,0 0 129,0-13 129,1 4-129,2-7 129,-2 3-258,0-5 258,-1 2-129,0 2 129,-1 2-129,1 12 0,-6-20-129,6 20 129,0 0-129,-5-12 0,5 12 129,0 0-129,0 7 0,0-7 129,6 16 0,-2-5 129,-2 4 0,-2 0-129,0-1 0,-1 1 0,-5-1 129,-1 0-129,7-14 129,-20 16-258,10-14 258,10-2-258,-13-2 129,9-11 0,4-2-129,0-7 129,4-2-129,1-2 129,3 1 0,0 4 129,-2 4-129,-2 4 129,-4 13-129,7-12 0,-7 12 0,0 0-129,3 16 129,-3-6-129,0 5 258,0 1-129,0 1 129,0 0-129,0 0 129,-4 0-129,-2-4 129,-2 0-258,8-13 129,-15 18 0,15-18 0,-20 6 0,20-6 0,-16-7 129,12-6-258,3-5 129,1-3 0,2-1 0,6-2 0,-2 4 129,4-1-258,0 6 129,-3 3 0,-7 12 0,0 0 0,12-6 0,-12 6-129,1 9 129,-1 5 0,0-3 0,0 4 0,0-2 129,-1-1-129,-3-2 129,4-10 0,-10 20-129,10-20 258,-23 13-129,8-11-129,-2 4 0,-1-5 0,0 0 0,0-1 0,1 0-129,1-2 129,3-5 0,13 7-387,-13-17 258,13 6 0,0 11 0,7-23 0,4 11 129,2-1-129,-1 2 0,1 2 258,-13 9-129,19-9 0,-19 9 0,0 0 129,0 0-129,-4 17 0,-10-4 129,-5 5 0,-4 4-129,-5 0 129,-4 0 0,-2 0 0,-2-1-129,2-3 258,1-1-516,1-7 258,7-2 258,2-1-258,5-6 0,5 2 0,13-3 0,-14 0 0,14 0-258,1-12 258,9 3 0,7-2 0,4-6-129,7 2 0,0-2 258,3 0-258,-3-1 129,-3 2-129,-1 1 129,-6 4 0,-5 5 0,-13 6-129,0 0 129,0 0 0,-17 2 0,-5 10 129,-6 3-129,-5 3 129,-9 0-258,-4 1 387,-2 3-387,-3-3 258,0 3-129,-1-5 129,5 1-258,1 0 129,10-5 0,5-1 0,9-5 0,7-3 0,15-4 0,0 0 0,7-9 129,12-5-129,4-1 0,12-2 0,2-3 258,7-1-258,2 1 129,0 3-258,0-1 129,-2 7-258,-3-3 516,-7 5-516,-6 1 258,-8 3-129,-2 3 258,-18 2-129,14 0 0,-14 0 258,-10 6-258,-10 2 129,-7 5-129,-9 1 129,-9 4-258,-11 5 129,-5 2 0,-5 1-129,-5 1 129,1 2-258,-1 0 258,6-1 0,5-5 0,7-2 0,10-5 258,10-3-516,7-5 516,13-6-258,13-2-258,0 0 258,15-18 0,11 2 0,10-2 0,7-6 0,7 0 0,6 1 0,1-2-129,7 1 129,-2 0 129,-4 4-129,-3 1 0,-6 1 0,-6 5 258,-10 3-258,-6 3 129,-12 3 0,-15 4-258,0 0 129,-19 11 0,-11 0 0,-9 4-129,-9 2 129,-11 4-258,-4 3 258,-7 0 0,-4 2 0,0-1 258,1 1-258,-4 0 0,5-1 0,0-3 129,5-1-129,7-1 0,5-5 0,8-2 0,8-4 0,10-2 129,8-2-129,9-5 0,12 0 0,0-6 0,18-6 0,9 0 0,9-6-129,10-3 129,6-3 0,6 0 0,6 0 0,1-4-129,-1 4 129,-3 0 0,-5 3 0,-7 3 0,-5 2 0,-9 6 0,-9 3 0,-12 2 0,-14 5 0,0 0 0,-10 17 129,-16 0-129,-11 3 0,-9 4 0,-9 5 0,-7-1 129,-6 3-129,-4-1 129,-4 2-129,3-3 0,1-2 0,5 0 0,5-4 0,7-5 0,10 0 0,10-5 0,9-4-129,9-5 129,17-4 0,0 0 0,0 0 0,24-4-129,5-4 129,8-4 0,10-4 0,5-1 0,8-4 0,2 1-129,4-1 129,-1-1 0,2 0 0,-4 2-258,-6 0 258,-5 4 0,-10 1 0,-4 3 0,-9 0 0,-8 7 0,-21 5 0,11-5 258,-11 5-258,-24 5 0,-7 8 129,-13 4-129,-10 2 0,-11 6 0,-9 5 0,-10 3 0,-2 2 0,1-4 0,-2 1 0,4-1 0,4-5 129,12-4-129,10-6 0,12-5 0,9-8 129,14-3-129,22 0 0,-5-15 0,18-4 0,15-3 0,10-7 0,9-2 0,9-1 0,5-4-129,3 2 129,4-1 0,-4 3-129,-4 7 129,-6 3 0,-10 5 0,-9 2 129,-9 9-129,-13 3 0,-13 3 129,-13 5-129,-17 7 129,-10 4-129,-11 0 0,-10 5 0,-8 1 129,-3 3-129,-1-1 129,2-3-129,4 1 0,7-5 0,9 0 129,7-5-129,12-4 0,9-2 0,8-6 0,15 0 0,0-12 0,16-1 0,9-4 0,8-5-129,6-2 129,4-1 0,5-2 0,0 3 0,-3 0 0,-5 5 0,-3 3-129,-11 4 129,-5 6 0,-9 1 0,-12 5 0,0 10 0,-15 4 0,-11 8 0,-10 2 129,-10 7-129,-7 3 129,-8 3-129,-6-3 0,-1 1 0,0-3 129,3-5-129,7-5 0,7-5 0,11-5 129,10-8-129,12-4-129,16-10 129,9-11 0,22-4 0,11-8-129,10-4 129,8-6-129,9 1 129,1 0 0,-1 5 0,-5 4-129,-8 6 258,-9 5-258,-10 7 258,-9 5-129,-11 9 0,-15 1 0,-1 11 0,-21 4 129,-10 5-129,-5 4 129,-9 2-129,-10 3 0,-1-3 129,-4 1-129,1-4 0,5-4 129,7-3-129,7-3 0,7-4 0,9-9 0,11 0 0,12-11 0,6-6 0,15-6 0,9-4 0,5-3 0,7-1 0,5 1 0,-2 3 0,-2 3 0,-6 5 0,-7 7 0,-9 1 0,-4 7 0,-15 4 129,0 8-129,-18 5 0,-10 7 0,-9 1 129,-5 4-129,-8 1 0,-1 0 0,2-3 0,3-3 129,8-7-129,8-2 0,8-7 0,9-2 0,13-2 0,0-11 0,10-5 0,10-3 0,7-3 0,6-3 0,3-3 0,3 2 0,1 2 129,-6 5-258,-6 2 258,-3 7-129,-10 3 0,-15 7 0,0 0 0,-6 11 0,-20 7 0,-6 3 129,-7 7-258,-8 3 258,-3 1-129,-1 1 0,1-4 0,5 0 0,6-6 0,9-5 0,6-6-129,9-7 129,15-5-129,-1-11 129,10-5-129,11-7 129,7-3-129,3-2 129,6-1 0,-2 3 0,-4 4 0,-3 4 0,-5 6 0,-8 6 0,-14 6 0,0 0-129,-4 21 129,-17-1 0,-6 6 0,-9 4 0,-5 3 0,-9 3 0,-1 0 0,-1-2 0,0-5 0,7-2 129,5-6-258,7-4 129,7-6 0,11-5 0,15-6-129,0 0 129,0-16-129,14-2 0,8 0 0,1-5 129,5 2-129,-3 0 129,-1 6 0,-5 2 0,-4 11 0,-15 2 0,3 15 0,-8 10 0,-18 6 0,-7 7 129,-8 4-129,-6 4 129,-8 2 0,3-5 0,1-4 0,8-8-129,6-5 129,9-8-129,11-8 0,14-10 0,7-7-129,12-9 129,9-4-129,3-4 129,4-1-129,0-2 129,-2 4 0,-6 3 0,-6 4 0,-5 5 0,-5 4 0,-11 7 0,0 0 0,0 12 0,-11 2 0,-7 3 129,-7 5-129,-2 1 129,-4 0-129,0 1 0,3-7 129,3-1 0,5-3 0,4-5-258,16-8 129,0 0 0,3-13-129,15-8 129,6 1-258,7-8 258,3 0-258,2-1 258,2 3 0,-5 2 0,-5 5 0,-7 5 0,-4 5 0,-17 9 0,12-2 0,-12 9 0,-13 7 129,-8 6-129,-7 8 129,-4 1 0,-3 0-129,-1 0 0,2-5 258,2-3-129,7-7-129,5-4 0,20-10 0,0 0 0,0-17 129,13-4-258,7 0 129,7-7-129,0-2 129,5-1 0,-4 2 0,-3 6 0,-6 3 129,-3 6-129,-16 14 0,12-11 0,-12 11 0,-10 11 0,-7 5 0,-7 4 129,-6 2-129,-3 2 0,-8 2 0,2-4 129,3-2-129,4-6 129,5-4-129,5-6 0,6-4 0,16 0 0,-6-17 0,6 1 0,11-4 0,2 1-129,4-3 129,0 4 0,2 1 0,-4 4 0,0 3 0,-3 5-129,-12 5 129,12 3 0,-12 9 0,-1 7 0,-11 6 0,1 6 0,-6-1 129,3 3-129,-3-2 129,3-5-129,1-6 129,6-3-129,7-17 258,0 0-129,0 0-258,-7-9 387,7-11-387,2-4 258,2-3-129,1-4 0,2-1-129,-2 3 129,4 3 0,-4 6-129,0 4 129,-1 3 0,-4 13 0,0 0-129,12-8 129,-12 8-129,4 12 129,-1 1 0,-1 4-129,2 2 258,-1 3-258,2-1 129,-3 3 0,0-3 0,1-2 0,-3-4 0,1-3 0,-1-12 0,0 16 129,0-16-129,0 0 0,6-11 0,1-6 0,-1-1 0,1-3 129,0-5-129,0-1 0,-2 3 0,-2 1 0,2 4 0,-4 2 0,-1 7 0,0 10 0,1-14-129,-1 14 129,0 0-129,0 0 129,0 0 0,7 14-129,-7-14 129,6 21 0,-2-10 0,-1 1 0,0-1 0,-3-11 0,6 14 129,-6-14-129,0 0 0,11-17 129,-4-5-129,1-10 0,2-10 0,-2-8 129,0-8-258,-3-1 258,-2-3-129,-3 2 129,0 2-129,-3 6 0,-3 5 129,1 7-129,1 8 0,0 4 0,1 10 129,0 2-258,3 16 129,-3-17 0,3 17 0,0 0-129,0 0 129,-10 8-129,7 3 0,-1 4 129,1-1-129,2 2 258,-3 0-258,2-3 129,2-1 0,0-12 129,0 12-129,0-12 0,0 0 129,0 0 0,-14-6 0,14 6-258,-21-18 258,9 5-258,-2-3 258,-2 0-258,3 0 129,1-1 0,0-1 0,2 4 0,2 3 129,8 11-129,-9-13-129,9 13 129,0 0-129,0 0 129,0 0-129,-9 10 129,5 2-129,3 4 129,-5 1-129,6 1 258,-4-3-129,2 0 0,2-15-129,-1 16 129,1-16 129,0 0-129,0 0 0,0 0-129,3-6 258,-3 6-129,6-13 0,-6 13 0,0 0 0,0 0-129,0 0 129,13 0 0,-13 0-129,12 21 129,2-7-129,5 0 129,7 1 0,8-4 0,7-1 0,6-3 0,7-5-129,3-2 129,4 0 0,1-2 0,3-6 0,0-1 0,3 1 0,2-3-129,-4 1 129,-2 2-129,-3-4 258,-3 5-258,-4-2 129,-3 5-129,-3 2 129,-4 2 129,-2 5-258,-3 6 258,-2 7-129,1 0 0,-4 6-129,-5-1 258,-3 4-258,-1 5 129,-3-3 0,-1 2 0,-4 2 0,1 0 0,-2 0 0,0 1-129,-2-2 258,0-5-258,0-5 258,1-2-258,2-5 129,3-3 0,0-6 0,2 0 0,3-5 0,3-1 0,2 0 0,2-7 0,3-1 0,4-6 0,3-1 0,1-5 0,3-2 0,4-3 0,-1-1 0,3-4 0,-2 1 0,-4-1 0,-1-2 0,-1-1 129,-4 2-258,-3 1 258,-4 3-129,-3 2 0,-2 0 129,-5 9-258,0-2 129,-5 8 0,-1 0 0,-3 5-129,-2 0 129,-1 5 0,1 0 0,-12 0 129,19 17-258,-10-6 258,-2 1-258,1 0 258,3 0-258,-11-12 129,19 12 0,-4-12-129,2-4 258,3-7-129,5-8 129,0-5-258,1-2 258,-2-3-258,1 0 258,-9 0-129,0 4 0,-7 1 129,-1 10-129,-4 2 0,-4 12 0,3-15 0,-3 15 0,0 0-129,0 0 129,10 15-129,-7-3 129,0 5 0,-2 4 0,1 1 0,-2 3 129,0-2-129,0-2 129,0-4-129,0-4 129,0-2 0,0-11-129,-2 11 129,2-11 0,0 0-129,0 0 0,0 0 0,3-14 0,4 1-129,-1-2 129,1-3-129,2-2 0,-1-1 129,0 4 0,-3-3 0,0 8 0,-2 0 0,-3 12 0,4-13 0,-4 13 0,0 0-129,0 0 129,3 11 0,-3 3 0,-1 7 0,-6 7 0,-2 4 129,1 0-258,0 2 258,-1-5-258,0-2 258,3-5-258,3-13 129,3-9 0,0 0 0,14-9 129,2-11-129,2-6 0,2-8 0,5-2 0,-3-3-129,-2 1 129,1 4 0,-6 2-129,-3 7 258,-4 6-258,0 8 129,-8 11 0,0 0-129,0 0 129,5 11 0,-5 8 0,-1 3-129,0 5 129,-4 4 129,3 2-129,-3-1 129,1-3-258,1-4 258,2-2-258,1-7 258,-1-2-129,1-14 0,0 0 129,5-8-258,1-9 258,1-4-129,3-6 0,-3-3 0,-2-2 0,-1 1 0,-1 4 0,-3 2 0,0 7 0,0 5 0,0 13 0,-4-14 0,4 14-129,0 0 129,-14 4-129,14-4 129,-11 16 0,11-16 0,-14 19 0,7-6 0,-1 0 0,0 4 0,0 3 0,-2 1 0,1-1 129,2 4-129,0-5-129,2 1 258,-1-5-258,6-15 258,-2 19-129,2-19 129,0 0-258,0 0 258,0 0-129,0 0 0,0 0 0,0 0-129,0 0 0,0 0-129,-7 15 129,4-2 0,-1 6 0,0 9-129,2 3 258,2 8-129,0 3-129,0 3 258,0-2-129,3 2 129,0-7-129,0-3 129,-3-3-129,0-5 129,0-1 0,0-6-129,-4-1 129,-1-4 0,-2-2-129,1-1 129,0-2 0,-1 1 0,7-11 129,-14 20-129,14-20 129,-8 14-129,8-14 129,0 0 0,-7 12 0,7-12 129,0 0-129,0 0-129,0 0 0,0 0 0,-12-10-129,12 10 129,-6-19 0,6 19 0,-6-17 129,6 17-129,0 0 129,-14-5-129,10 10 129,-3 13-129,-2 7 0,3 9 129,-3 2-129,1 5 129,0 3-129,2-3 129,2-4-129,1-7 129,2-5-258,1-6 129,0-6 129,0-13-129,0 0 0,8 0 129,-8 0-129,11-17 0,-3 0 129,0-8-129,-1-6 129,0-3-129,-4 0 0,-3-2 0,0 3 0,0 4 0,0 6 0,-3 5 0,-1 6-129,4 12 129,0 0 0,0 0-129,0 0 129,-4 17 0,4 1 0,0 5 129,0 3-129,0 4 129,1 2-129,1 0 129,-1-1-129,4-4 0,0-3 0,-2-4-129,1-7 129,-4-13 0,15 11 0,-3-11 0,3-10 0,3-7-129,2-4 129,2-6-129,0-4 129,-3-3 0,0-1 0,-6 6 0,-4 4 129,-4 5-258,-5 8 258,0 12-129,-13 7 129,0 12 0,-5 10-129,-1 7 129,-4 3-258,0 2 258,1 1 0,4-6 0,0-7-129,4-5 0,2-7 129,12-17-129,-15 2 0,11-11 129,2-12-129,0-7 0,-3-5 129,2-4-387,-2-2 387,0-1-258,2 7 129,-2 4-129,0 6 258,1 8-258,1 4 0,3 11 129,-3-11 0,3 11-129,0 0 129,0 0 0,0 0 0,0 0 0,7 11 0,-3 0 0,3 2 0,-1 1 129,0 2-258,-1 0 258,-3 0-129,0-4 258,-2 0-258,0-12 258,-11 14-258,11-14 0,-22 1 129,9-1-129,-3-6 129,2-3-387,1-6 387,-1 1-258,4-5 129,-1-1-129,5 1 258,4 2-258,2-1 0,0 5 129,3 2-129,-3 11 129,16-15-129,-16 15 129,14 0 0,-14 0-129,17 9 129,-10 5 0,-1 4 0,0 4 129,-1 1-129,-5-1 258,0 2-258,-6-2 258,-2-1-129,-4-8 129,-4-1-258,-3-5 129,1-4 0,-2-3 0,4-1-129,0-9 0,5-3 0,1-4-129,4-3 258,2-1-258,3-2 129,1 2-129,6-3 129,8 4-129,2 2 0,5 3 0,0 5 129,3 4-129,-4 5 129,0 1 0,-5 7 0,-7 11 0,-5 2 0,-3 4 258,-10 4-258,-4 1 129,-5 1-258,1-3 129,-7-2-258,9 1-774,-13-11-2064,16-1-1419,0-7-516,2-7-387</inkml:trace>
  <inkml:trace contextRef="#ctx0" brushRef="#br0" timeOffset="1132.0646">13636 9912 1032,'-6'-20'3999,"6"20"0,-2-23-1806,2 6-1548,1 0-258,4-3 258,4 4-129,-4-5 258,3 5-258,-4-2 129,-4 18-129,13-21 129,-13 21-258,13-9-258,-13 9-129,18 0-129,-6 0 129,2 1-129,-3 7 129,1 5 0,-2 1 0,-4 5 129,-3 3 129,-3 0-129,-3 4 258,-8-6-129,-3-1 0,-3-7 129,-1-2-129,-3-9 0,4-2-258,1-15 129,4-8-258,5-6 129,4-6 0,3-2 0,1-3 0,5 1 0,2 8 0,0 5 129,0 7-129,-1 8 0,-7 12 0,11-1 0,-7 8 0,-2 8 0,-1 6 129,-1 6 0,0 5 129,0-2-129,-3 5 258,-7-6-129,3 2 129,-6-6-129,4-1 0,-4-10 0,2-2 0,0-7-129,11-5 0,-22 0-129,22 0 0,-14-14 0,10-2-645,4 16-1548,0-22-2451,0-1-258,0-3-645</inkml:trace>
  <inkml:trace contextRef="#ctx0" brushRef="#br1" timeOffset="38020.1746">5649 8411 903,'0'0'1032,"0"0"0,0 0-387,0 0 129,0 0-129,0 0 0,0 0-258,0 0 258,0 0-516,0 0-129,0 0-129,0 0-129,10-1 129,-10 1 129,0 0-258,10-15 258,-10 15 0,0 0 0,3-14-129,-3 14 129,0 0 0,9-13 0,-9 13 129,0 0-129,0 0 258,10-11-129,-10 11 258,0 0-258,0 0 258,0 0-129,0 0 129,0 0-129,6 7 0,-6-7 258,4 12-258,-4-12 258,4 17-258,1-5 0,-3 1 129,3 4-129,-3 2 0,1 2 0,-2 3 129,4 5-129,-5 0 0,1 2-129,0-1 129,-1 1-129,0-2 129,0-1-258,0-5 129,0-3-129,0-1 129,-1-6 0,0-2-129,1-11 0,-3 14 258,3-14-129,0 0 0,0 0 0,0 0 0,0 0 0,0-12-129,0 12 0,7-22 0,3 9-129,-1 0 0,3-1-129,2 2 129,0-1-129,2 5 0,0 2 0,6 3-258,-5 0 0,4 3 0,-1 0 129,4 8 0,-6-1 0,4 2 258,-3 0-129,0 2 387,-2-1-129,0 2-129,-2 0 129,0 3-129,-2-3 129,-1 2-258,-2 1 258,-4 0 0,-2 1 258,-4 1 0,0 2 0,-6-4 258,-4 1-129,-4-2 258,0 2-258,-3-4 129,-2 0-129,-1-3-129,0 1-129,-4-3 258,3 1-129,-2-5 0,-1 1-129,-1-3 129,0-1 129,0 0-258,4-3 129,0-2-129,1-2 0,5 0-129,0 0-129,15 7 0,-15-16-258,15 16-258,-1-18-387,1 18-1032,16-6-1935,-8-7-258</inkml:trace>
  <inkml:trace contextRef="#ctx0" brushRef="#br1" timeOffset="39696.2705">6036 9753 129,'0'0'774,"13"-8"258,-13 8 258,0 0-129,0 0 387,0 0 0,0 0 129,0 0-387,-10 0-258,10 0-387,-15 0-258,15 0 129,-19 5-258,8 1 258,-5-5-387,1 4 129,-3 1 0,1 2 0,-3-2-129,4 3 258,-5 1-258,2 3 129,-1-1 0,1 4 0,2-3 129,1 4-129,0-1 0,3 3 0,-1-2 0,3 2 0,2 3 0,3-2-129,1-1 258,4 2-129,0-3-129,1 0 0,2-2 0,8 0-129,-1-3 129,3-1-129,0-3 0,3 0 0,1-1 0,5-3 0,-2 1 0,1-1 0,2-4 0,-1 3 129,2-3-129,-3 2 0,0-1 0,-2 0 0,0-2 0,-4 1 0,0-1 0,0 0 0,-4 0 0,-10 0 0,16 0 0,-16 0 0,0 0 0,12 0 0,-12 0 0,0 0-129,0 0-129,0 0-774,0 0-1935,0 0-1677,0 0-129,0 0 0</inkml:trace>
  <inkml:trace contextRef="#ctx0" brushRef="#br1" timeOffset="41183.3555">5726 11400 903,'0'0'1677,"0"0"129,-11 0-129,11 0 258,0 0-516,0 0 0,0 0-387,0 0-516,0 0 0,0 0-129,-13 5-129,13-5 258,0 0-129,-8 16-129,8-16 258,-8 11-258,8-11 0,-7 12-129,7-12 0,-7 13 0,7-13 0,-3 18 129,2-7-129,1 3 129,-1 0-129,1 1 129,0 3 0,0 0-129,0 1 129,4-2-129,2 0 0,2 0 129,1-5 0,-1-2-129,7-7-129,-1-3 0,4-1 0,-1-11 0,0-2-129,3-8 0,-2-3 0,2-1-129,-4-4 129,-2 0 0,-3-1 258,0-2-258,-4 2 129,-4 1 0,0 1 0,-3 0 0,-1 1 129,-5 3-258,-5 1 258,2 5-129,-4 3 0,-1 4 0,0 4 0,-5 3 0,5 5-129,-5 2 0,5 9 0,-2 3 0,2 8-258,-5 2 0,8 9-258,-4-2-258,9 10-903,-3-1-1548,-3-3-1032,11 7-129</inkml:trace>
  <inkml:trace contextRef="#ctx0" brushRef="#br1" timeOffset="41912.3972">5970 10788 774,'-6'31'1548,"2"-19"129,-2-1 0,0 0 129,0 1-387,5 5-516,-4-5-387,5 8-129,-1-4-258,1 5 0,0 0-129,0 7 0,1 1 129,1 2 0,-2 7-129,0 4 129,0 5 0,-3 6 258,-5 0-129,0 4 129,-2-3 129,3-1-129,-2-7 258,3 1-258,0-11-129,4-4 129,0-10-258,2-2 0,0-8-129,0-1 0,0-11 0,0 0 0,-2 10 0,2-10-129,0 0 129,0 0-387,0 0-129,0 0-516,0 0-1032,0 0-1806,0 0-387</inkml:trace>
  <inkml:trace contextRef="#ctx0" brushRef="#br1" timeOffset="48064.749">18312 7224 1,'0'0'902,"0"0"1,0 0-129,0 0-129,0-8-387,0 8 258,-2-16-258,2 16 129,-1-18-129,1 18-129,0-21 0,0 21 0,0-20 129,0 20-129,0-21 0,0 21 129,2-22 387,-2 22-129,1-20-129,-1 20 129,0-17 0,0 17 0,-2-18 129,2 18-129,-9-12 0,9 12 0,-9-11 129,9 11-258,0 0 129,0 0-129,0 0-129,0 0 129,-10-12-129,10 12 0,0 0 129,0 0 0,0 0 0,0 0-129,0 0 129,0 0 0,0 0 0,0 0-129,0 0 0,0 0-129,0 0 0,0 0 0,0 0 0,0 0 0,0 0 129,0 0-258,0 0 129,0 0 0,0 0-129,0 0 129,0 0-129,0 0 0,0 0 0,0 0 0,0 0 0,0 0 0,0 0 0,-8 7 0,8-7 129,0 18-129,0-18 0,0 21 129,-3-5-129,2 2 129,1 1-129,0 3 129,-1 3-129,1 2 0,0 3 0,1 0 129,3 2-129,0-1 0,0 4 0,0-2 0,0 3 0,-2-2 0,3-1 0,-3 2 0,0-4 0,-2 2 0,0-1 0,0-5 0,0-3 0,0 0 0,-4-3 129,-1-5-129,3-5 129,2-11-129,-5 16 129,5-16-129,0 0 129,0 0-129,0 0 129,0 0-129,0 0 0,0 0 0,0 0 0,0 0 0,0 0 0,0-7 0,0 7 0,0-20 0,0 5 129,3 1-129,0-1 0,2-2 0,2-2 0,2 1 0,5 1 0,4 1 0,0 1 0,5 1-129,2 2 258,0 2-258,2 5 258,-2 1-129,0 4 0,-4 0-129,-1 6 129,-3 5 0,-1 2 0,-5 3 0,-1 1 0,-2 0 0,-1-1 0,-3-1 0,-2 0 0,0-3 129,-2 0-129,0-3 0,0-9 0,-1 20 0,1-20 0,-9 14 129,9-14 0,-19 11 0,5-4 0,-3-2 0,-4 1 129,-1 1-129,-4-2 0,-1 2 0,-2-1 0,1-2 129,1-1-129,1-1 0,4-2-129,2 0 0,5 0-129,3-5 0,12 5-387,-13-10-258,13 10-1419,0 0-2322,10-8-258,-10 8-516</inkml:trace>
  <inkml:trace contextRef="#ctx0" brushRef="#br1" timeOffset="53464.058">18326 9605 1161,'0'0'1290,"0"0"-129,0 0 129,0 0-129,0 0 258,0 0-258,0 0-258,0 0 0,0 0 0,0 0-129,0 0-387,0 0 129,0 0-258,0 0 0,0 7 129,0-7-258,0 0 129,0 14-129,0-1 129,0-2 129,0 4-258,-2 2 0,2 2 129,-2 4-258,2-2 129,0 6-129,0-1 129,0 2-129,3 1 0,1-1-129,-2 1 258,2-2-258,0 2 129,-2-1 129,2-5-129,-2-2 129,1 1-129,-1-5 129,-2-1-129,2-4 129,-2-12-129,2 16 0,-2-16 258,0 0-258,1 12 0,-1-12 0,0 0 129,0 0 0,0 0-129,0 0 258,0 0-258,0 0 129,0-10 0,0 10 0,0-12 0,0 12-129,0-14 0,0 14 129,0-14-129,0 14-129,1-13 129,-1 13-129,4-12 129,-4 12-129,9-17 129,-9 17-129,14-17 0,-14 17 129,19-15 0,-8 4 0,2 5 0,-1-1 0,0 2 129,2 1-129,-2 1 0,3-1 0,-3 4 0,-1 0 129,3 0-129,-2 0 0,3 3 0,-3 1 0,1 1 0,0 4 0,-1-1-129,2 3 129,-4-1 0,2 1 129,-2 0-129,0 2 129,1 3-129,-3-6 129,-2 6-129,-2-4 129,1 2-129,-1-1 0,-3 1 0,0-1 0,-1-1 0,0-2 0,0 1 0,0-11 0,0 20 129,0-20-129,-10 20 129,10-20 0,-15 21 258,0-11-129,4 3 0,-8-4 129,2 2 0,-9-4 0,4 1 0,-7-4 0,2 0-129,-1-4 0,-1 1-129,0-1 0,3 0 129,0 0-258,4-2 129,5 0-129,2-1-129,5 3-129,10 0-129,0 0-645,-18-13-1032,18 13-2193,0 0-387,7-17-516</inkml:trace>
  <inkml:trace contextRef="#ctx0" brushRef="#br1" timeOffset="77555.4359">18627 11033 258,'0'0'1419,"0"0"-129,0 0-387,-10-5-129,10 5-129,0 0 129,-14-1 129,14 1-129,-14 0 0,14 0-258,-19-2-129,9 2 258,-1 0-258,-3 0 129,2 2-258,-4-1 258,2 1-258,-3 3 129,3 1 0,-4-1-129,3 2 0,-3-1 0,5 4 129,-5-3 0,5 4-129,-4-2 258,4 5-258,-4-5 0,6 7 0,-6-4 0,5 6 129,0-1-258,0 2 129,0 1-129,2-1 0,1 3 0,1 1 129,0-2-129,4 2 0,0-5 0,3 5 0,-1-6 258,2 3-258,0-2 0,3-1 0,4-3 0,3 1-129,0-1 129,3-2-129,2 0 129,0-2-129,5-3 129,1 0 0,-1-1-129,4-5 129,0-1 0,2 0-129,1 0 129,0-7-129,-2 0 0,1-1 0,-4 0 0,-2 0 0,-4 0 129,-2 3-129,-14 5 129,14-7-129,-14 7 129,0 0 0,0 0-129,0 0 129,0 0 0,0 0-129,0 0 0,0 0 0,0 0 0,0 0 0,-6 1-387,6-1-387,0 0-2838,9 3-1032,-9-3-258,0 0-387</inkml:trace>
  <inkml:trace contextRef="#ctx0" brushRef="#br1" timeOffset="106878.1131">5620 7221 516,'0'0'1419,"0"0"0,0 0-387,-12 10-129,12-10 129,0 0-387,0 0 0,0 0 129,0 0-129,0 0-258,0 0 0,0 0 0,0 0-129,0 0 129,0 0-129,0 0 0,0 0 258,0 0-258,12 0 129,-12 0 0,14-2-258,-14 2 129,21-5 0,-9 1 0,-2 3 0,3-2-129,-2 3 0,1 0 0,1 0-129,-2 0 129,3 0 0,-3 0 0,4 0 129,-3 0-129,2 0-129,-4 0 129,3 3 0,-13-3-129,20 9 129,-20-9-129,15 16 129,-15-16-129,11 19 0,-11-19 0,6 23 129,-5-10-129,-1 3 129,0 0-129,0 0 129,0 3-129,-1-2 0,-4 3 129,4 1-129,-3-3 0,2 1 0,0-2 258,-1 1-258,1-2 129,2 0-129,0-1 0,0-1 0,0-1 129,3-1-129,1 0 0,1-2 0,-5-10-129,9 19 129,-9-19 0,13 12 129,-13-12-258,14 8 129,-14-8 0,17 0 0,-17 0 0,16 0 0,-16 0-129,14 0 129,-14 0 0,0 0 0,12-7 0,-12 7 0,0 0-258,0 0 258,0 0-129,0 0 0,0 0 129,0 0-129,0 0 129,0 0 0,0 0-129,-6-3 129,6 3 129,0 0-129,-13 0 0,13 0 0,-11 7 0,11-7 0,-13 7 0,13-7 129,-15 7-129,15-7 129,-14 7 0,14-7-129,-15 9 258,15-9-129,-15 7 0,15-7 0,-16 9 0,16-9-129,-16 8 129,16-8 0,-19 8-129,19-8 129,-20 7 0,8-5 0,1 1-129,-4-2 129,-3-1-129,0 3 0,0-3 129,0 0-129,-1 0 0,3 0 0,-2 0 129,3-4-129,2-1 0,1-1 0,12 6 0,-20-14 129,20 14-129,-13-17 0,13 17 258,-11-15-258,11 15 129,-7-17 0,7 17-129,-7-20 129,7 8-129,0-1 129,0 0-129,5-4 0,4 2 0,0-2 0,4 3 0,0-2 0,2 3 0,0-2 0,1 4-129,-2 1 129,3 2 0,-4 1 0,2 4 0,0 0 0,-3 2 0,0 1 0,-1 0 0,2 5 0,-13-5 0,21 13 0,-11-6 0,-10-7 0,20 15 0,-20-15 0,18 9 0,-18-9 129,12 3-129,-12-3 0,0 0 129,0 0-129,0 0 0,0 0 0,3 11 0,-3-11 0,0 0 0,0 0 0,6 12 0,-6-12 0,0 0-129,11 5 0,-11-5-645,9 12-2838,-9-12-645,0 0-645,0 0 258</inkml:trace>
  <inkml:trace contextRef="#ctx0" brushRef="#br1" timeOffset="112874.456">18263 8531 1,'0'0'1418,"-11"9"-257,11-9-129,0 0 129,0 0-387,0 0 0,0 0-129,0 0-129,0 0 0,0 0-129,0 0 129,0 0-129,0 0 129,0 0-129,0 0-129,0 0 129,0 0-129,10 0 0,-10 0 258,0 0-258,15-9 0,-15 9 129,14-3-258,-4 1 129,1 1-129,4 0 0,3-1-129,-1 2 129,1 0 129,2 0-129,0 0 258,-1 0-258,-4 3 258,2 1-129,-6 0 129,0 3-129,-11-7 0,15 15-129,-15-15 0,4 19-129,-2-9 258,-2 2-129,0-1 0,0 4-129,-2-5 129,2 4 0,-5-3 129,5 3 129,-5-2-129,4 3 0,-2-2 258,0 2-258,-2-1 0,2 2-129,0-4 0,1 1 0,2-13 0,-1 20 0,1-20-129,0 16 0,0-16 0,17 9 0,-17-9 0,18 8 0,-18-8 0,20 1 0,-20-1 0,20 0-129,-20 0 129,12-1-129,-12 1 129,0 0-129,0 0 0,12-5 129,-12 5 0,0 0-129,0 0 129,0 0 129,0 0-129,0 0 0,0 0-129,0 0 129,0 0 0,0 0 0,-7 0 0,7 0 0,0 0 0,0 0 0,0 0 0,-11 7 129,11-7-129,0 0 0,0 0 0,0 0 0,0 0 0,0 0 0,0 0 0,0 0 0,0 0 0,0 0 0,0 0 0,0 0 0,0 0 0,0 0 0,0 0 0,0 0 0,-10 0 0,10 0 0,0 0 0,0 0-129,0 0 129,0 0-129,0 0-129,0 0 0,0 0-387,0 0 258,0 0-258,-12 0-258,12 0 0,0 0-258,0 0-516,0 0-1032,0 0-1677,0 0 258</inkml:trace>
  <inkml:trace contextRef="#ctx0" brushRef="#br1" timeOffset="115854.6265">18244 8583 129,'0'0'2580,"0"0"258,0 0-387,0 0-387,12 3-387,-12-3-387,0 0-258,0 0-387,15 3 0,-15-3-129,0 0 129,18 0-258,-18 0 129,16 0-129,-16 0 0,19 0 129,-19 0-129,18-3-129,-18 3-129,16-2 129,-16 2-129,14-1 0,-14 1 0,12 0-129,-12 0 129,0 0 0,15 0 0,-15 0 0,0 0 0,12 1-129,-12-1 129,0 0-129,11 5 129,-11-5-129,0 0 0,13 6 0,-13-6 0,0 0 0,11 9 0,-11-9 0,0 0-129,13 14 258,-13-14-129,6 11 0,-6-11 0,7 13 129,-7-13-129,4 16 0,-4-16 129,6 18-129,-3-7 0,-3-11 0,5 20 129,-2-7-129,2-1 0,-2-1 129,-1 2-129,1-1 129,0-2 129,-1 1-129,-1 0-129,-1 0 129,0 1 0,0-1 0,0 2-129,0-2 129,0 5 0,0-4-129,0-2 129,0 2 0,0-1-129,0-11 0,2 21 129,-1-9-129,-1-12 0,7 19 0,-3-8 129,0 0-258,-4-11 258,12 17-129,-12-17 0,11 14 0,-11-14 0,16 9 0,-16-9 0,13 3 0,-13-3 0,14 0 0,-14 0 0,19-3 0,-19 3 0,15-9 0,-15 9 0,19-13 0,-19 13 0,14-11 0,-14 11-129,11-8 129,-11 8 0,0 0 0,0 0 0,0 0-129,0 0 129,0 0 0,0 0 0,0 0 0,0 0 0,0 0 0,0 0 0,0 0 0,0 0 0,0 0 0,0 0 0,0 0-129,0 0 129,0 0 0,0 0 0,0 0 0,-3 10 0,3-10 0,0 0 0,-9 12 0,9-12 0,0 0 0,-12 13 0,12-13 0,-12 12 0,12-12 0,-15 14 0,15-14 0,-16 16 0,16-16 0,-19 20 0,6-10 0,1 0 0,-1-3 0,-1 3 0,1-5 0,-3 2 0,1-5 0,-1 4 0,1-5 0,0-1 0,1 0 0,-3 0 0,2-1 0,-1-5 0,0 2 0,0-1 0,1-2 0,0-1 0,-2 1 0,4-3 0,3 3 0,-1-3 0,3-2 0,2 2 0,1-2 0,4-1 0,1 0 0,-1-2-129,1-2 129,0 3 0,0-1 129,1 3-258,0 2 129,-1-2 0,0 12 0,9-19 0,-9 19 0,9-18 0,-9 18 0,12-21 0,-12 21 0,13-18 0,-13 18 129,12-15-129,-12 15-129,12-8 129,-12 8 0,14-4 0,-14 4 0,19-2 0,-19 2 0,20 0 129,-8-1-129,-2 1 0,-10 0 0,20 0 0,-20 0 0,19 5 0,-19-5 0,18 9 0,-18-9 0,15 11 0,-15-11 0,10 11 0,-10-11 0,0 0 0,13 10 0,-13-10 0,0 0 0,14 7 0,-14-7 0,13 1 0,-13-1 0,14 2-129,-14-2 129,12 3 0,-12-3-129,0 0-387,15 19-1290,-15-19-1935,0 0-1290,0 0-387,-15-9 129</inkml:trace>
</inkml:ink>
</file>

<file path=ppt/ink/ink30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0T00:45:48.28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103 64 4,'-13'-4'7,"13"4"0,-14-5 0,14 5-1,-15-6 1,15 6 0,-12-7-1,12 7-1,0 0-1,-12-9 0,12 9-1,0 0-1,-11-6 1,11 6-1,0 0 2,-13-10 0,13 10 1,0 0-1,-10-9 1,10 9-1,0 0 0,0 0-1,0 0-1,-4-9-1,4 9 0,0 0-1,0 0 1,0 0-1,0 0 0,0 0 1,0 0-1,0 0 1,0 0-1,0 0 1,0 0-1,0 0 0,0 0 0,0 0 0,0 0 0,0 0 0,0 0 0,0 0 0,0 0 0,0 0 0,0 0 0,0 0 1,0 0-2,0 0 1,0 0 0,0 0 0,0 0 0,0 0 0,0 0-1,0 0 1,0 0 0,0 0 0,0 0 0,0 0 0,0 0 0,0 0 0,0 0 1,11 4 0,-11-4 1,18 6-1,-4-2 1,3 0 0,7 3-1,2-1 1,6 1 0,4-2 1,5 1-1,3-3 0,4 2 0,2-5 0,4 0 0,1-2 0,4-1 0,-1 0 0,4 1-1,-1 0 0,4 1 1,0-1-1,-1 1 0,-2 0 0,-3 0 0,-7-1 0,-8 0 1,-2 0-1,-7 0-1,-8 1 1,-7 0 0,-4 1-1,-7-1 0,1 1 1,0 1-1,-10-1 1,0 0-1,0 0 1,0 0 0,0 0 0,0 0 1,0 0 0,0 0-1,0 0-2,0 0-2,0 0-7,0 0-25,0 0-1,0 0-2,0 0 1</inkml:trace>
  <inkml:trace contextRef="#ctx0" brushRef="#br0" timeOffset="1282">1721 48 10,'-11'-7'16,"11"7"-2,0 0-4,0 0-1,0 0-2,0 0 0,0 0 0,-10-4 2,10 4-2,0 0 0,0 0 0,0 0 0,0 0-2,0 0-1,0 0-1,0 0-2,0 0 0,0 0-1,9-1 0,-9 1-1,12 5 1,-12-5 0,19 6 1,-4-3-1,2 2 1,1-1 0,4 1 0,4-2 1,5 1-1,2 0 0,4 0 0,0 0 1,3 3-1,4-2 0,5 0 0,-2-1 0,4 1 1,3-3 0,4 1-1,3-3 1,3 0 0,1-1-1,2-1 1,1-1-1,2 1 0,0-1-1,0 1 1,-2 0 0,-2-1 0,-2 1-1,-1 1 1,-3-1-1,-5 2 1,-6 0 0,-3 0-1,-5-1 1,-4 2-1,-6-1 1,-4 1-1,-7-1 1,-2 0-1,-7 0 2,-11 0-2,14 1 1,-14-1 0,0 0-1,0 0 1,0 0-1,0 0 1,0 0-1,0 0 0,0 0 0,0 0 0,0 0 0,0 0 0,10-2 0,-10 2 1,0 0-1,0 0 0,0 0 0,0 0 0,0 0 0,0 0 1,0 0-1,0 0 0,0 0 0,0 0 0,0 0 0,0 0 0,0 0 0,0 0-2,0 0-1,0 0-5,0 0-28,0 0-1,-20-4-2,6-2 2</inkml:trace>
  <inkml:trace contextRef="#ctx0" brushRef="#br0" timeOffset="3065">109 1225 1,'0'0'5,"0"0"-1,-10 6 0,10-6 0,0 0 1,-9 5 0,9-5 1,0 0-1,0 0 1,0 0 0,0 0 1,17 13-1,2-6 1,10 3-1,11 0 2,9 3-1,6-1-1,12 1-1,4-1 0,5 0-1,-4-4 0,1 1 0,-6-3-1,-4 0 0,-4-3 0,-9 1-1,-5-2 0,-8 0 0,-6-1 0,-6 1-1,-9-1 1,-2 0 0,-14-1 0,12 1 1,-12-1-1,0 0 1,0 0-2,0 0-2,0 0-6,-11-3-8,11 3-19,0 0-1,9-5 0</inkml:trace>
  <inkml:trace contextRef="#ctx0" brushRef="#br0" timeOffset="3716">1781 1267 6,'0'0'20,"0"0"-5,16 6-5,3-5-4,8 2-1,6-1 0,10 2 1,9-2 0,13 3 2,4-3-2,11 3 0,2-3-1,6 4 0,3-3-1,2 2-1,-3-1 1,-4 1-1,-7-3 0,-3 2 1,-13-4 0,-8 0 0,-10-4 0,-9 4-1,-10-4 0,-4 3 0,-10-1-1,-3 2-1,-9 0 1,0 0 0,0 0 0,0 0 0,0 0 0,0 0-1,0 0 1,0 0-2,0 0-2,0 0-8,-16-14-26,13 4-1,-4-11 0,6-2 0</inkml:trace>
</inkml:ink>
</file>

<file path=ppt/ink/ink30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0T00:45:56.41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6 458 13,'0'0'21,"-1"-11"-1,5-5-5,3-1-3,5-9-4,7-5-4,5-8-2,3-8-2,7-2-1,2 5 1,1 3 1,-3 0-1,-4 8 0,-5 5 0,-6 10-1,-6 5 1,-13 13-1,12-4 1,-12 4-1,2 17 1,-1-3-1,0 6 1,2 3-1,2 2 1,2 3 0,1 2 0,1-2 0,2 0 0,-2-4 0,0-3 1,-3-5-1,0-2 2,-3-4-1,-3-10 1,0 0-1,-16 5-1,0-11 1,-7-3-1,-7-4 0,-6-1 0,-4-2-1,-3 3-1,-1 1 2,2 4-1,4 5 0,6 3 0,5 4-1,9 3 0,5 1 1,13-8 0,2 15 1,14-10 1,13-1 1,9 0-1,10-3 2,8 1-1,2 0-1,1 0-1,1 3-7,0 6-21,-14-2 1,-3 5-1</inkml:trace>
</inkml:ink>
</file>

<file path=ppt/ink/ink30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0T00:45:57.26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258-5 2,'-1'-10'14,"1"10"-3,0 0-1,0 19-3,-2-1-3,2 8-1,-1 6 0,0 4 0,0 3 1,-2 0 1,1-3 0,-1-5 0,2-4 1,-3-10 1,4-2 1,0-15 1,0 0-2,-4-12 0,7-5-1,-4-14 0,4 2-1,-2-4-2,0-2-2,-1 0-1,0 5 0,0 4 0,0 7-1,2 9 0,-1 0 0,-1 10 0,13-9-1,-1 11 0,2 0 1,4 5-1,1-1 1,1 4 1,1 0-1,-3 5 1,-4-3 1,-3 3 0,-7 2 0,-5-1 1,-5 1-1,-8-2 1,-5 1 0,-4-4 0,-1 3 0,-3-7-1,2-1 0,2-2 0,5-2-1,4-1 0,4 1-1,10-3 0,0 0 0,0 0 0,17 1 0,1 1 0,3 1 0,2 3 1,3 2-1,1 4 1,0 1 0,-3 4 0,-2 1 0,-3 1-1,-3-1 1,-2 0 0,-3-3 0,-4-2 1,-2-1 0,-5-12 1,-7 19 1,-11-13 0,-3 4 0,-9-3 1,-4 4 0,-7-3-1,-2 3 0,-3-1 0,5-4-1,-4-1 1,7-1-2,6-5-1,5-2 0,5-2-4,3-6-9,7 2-22,5-1-3,7-9 2,9 0-2</inkml:trace>
</inkml:ink>
</file>

<file path=ppt/ink/ink30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0T00:46:33.93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-1 511 4,'0'0'11,"0"0"-3,0 0 2,0 0 0,1-17 1,7-4 0,8-6-1,3-10 1,6-7-5,4-5-4,4-3 0,3 0 0,-1 5 1,-5 4 0,-4 9 1,-5 8-1,-2 7 0,-4 5-1,1 6-1,-4 2-1,2-3 0,-1 7-1,0-1 1,-1 3-1,-2 1 0,2 4 1,-5 5-1,1 6 1,-2 12 0,0 6 0,0 7 0,2 9 0,4 3 0,-1 2 0,1-4 1,2-5-1,0-8 0,-1-10 0,-1-8 0,-2-9 1,-10-11-5,0 0-26,2-16 1,-20-5-1</inkml:trace>
  <inkml:trace contextRef="#ctx0" brushRef="#br0" timeOffset="430">80 247 2,'0'0'28,"18"-3"0,23 4 1,8-3-19,15 1-8,14 2 0,12 1-1,9 3-4,14 5-11,12 3-14,-1-8 0,8 4 0</inkml:trace>
</inkml:ink>
</file>

<file path=ppt/ink/ink30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0T00:46:34.81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166 54 10,'0'0'24,"0"0"0,-1 17-18,2-4-4,-3 7 1,-1 6 0,-3 5 2,-1 10-1,-3 4 3,-1 6-1,-1 0 0,4 0-1,1-7-1,2-2 0,1-10-1,4-6 1,1-12 1,3-4-1,-4-10 1,5-14-1,-5-8-1,0-5 0,-2-7 0,2-5-2,-2-7-1,1-3 0,0 2-1,3 1 1,2 4-1,2 3 1,5 4-1,4 3 1,3 4-1,5 5 0,4 4 0,3 5 0,4 6 0,3 4 0,1 6 0,0 6 0,0 5 1,-2 4-1,-2 4 0,-4 2 1,-5 5 1,-6 1-2,-9 3 2,-7 1 0,-8 0 0,-9 1 0,-9-2 1,-6 0-1,-7-6 0,-3-3 1,2-6 0,1-4 0,3-6 0,4-2-1,8-6 1,6-2-1,5-3 0,10 6-1,-7-11 0,7 11 0,4-11-1,-4 11-1,15-5 1,-2 6 0,8 4-2,4 2 1,6 5-1,2 1 0,3 3 0,-2 0 1,-1 0-1,-5-1 1,-5-1 2,-9 0 0,-8-2 1,-6 3 2,-8-3 0,-9 3 0,-12-1 0,-9 3 1,-10-3-1,-6 2-1,-6-4-1,0-1-1,-1 1-14,-1-4-20,-1-13-2,8-3 1</inkml:trace>
</inkml:ink>
</file>

<file path=ppt/ink/ink30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0T00:45:32.06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235 336 19,'6'49'11,"0"13"0,-4 5-2,1 8-2,-2 9-2,0 4-1,0 6-1,0 7 1,2 7-1,-1-1 0,6 6 0,-2 1 2,4 4-1,-1 2-1,2 6 0,-4 2 0,0 3 1,-2 3-2,0 2 1,-3 3 0,-1 5 0,0 5-1,0 1 0,0 2-1,0 6 1,-1 1-1,-2 1 0,-2-1 1,1-1-1,-4-5 1,0 1 0,-1-5 0,-2-1 0,-2-4-1,0-2 1,-3-2-1,0-4 0,-3 0 0,1-4 0,0-7 0,0-9-1,3-5 0,1-6 0,1-10 0,4-7 0,1-11 0,3-8 0,4-8-1,3-5 1,3-10 1,4-6-1,5-8 0,4-5 1,4-6-1,3-2 1,0-6-1,3-1 1,3-2 0,1-2-1,2 0 1,2 0-1,5-3 1,3 0 0,7-3-1,6-3 1,8-5-1,8-4 1,1-5 0,10-3-1,5-5 1,6-2-1,7-1 0,4 1 0,-2 2 1,6 3-1,7 3 0,2 2 0,7 4 0,3 1 0,0 2 0,4 0 0,7 1 0,0-2 0,0 2 1,-1 1-1,-3 0 0,3 1 1,-1 3-1,-4 3 1,-5 1-1,-1 3 0,-3 0 1,-2 1-1,-8 0 0,-9 2 0,-4-3 0,-8-1 0,-8-1 0,-8-1 1,-7-1-1,-12-1 0,-5 0 0,-7 1 0,-8-1 0,-8 0 0,-6 2 0,-8-1 1,-5 0-1,-4 1 1,-9-2 0,0 0 0,0 0 0,-10 1 0,-1-3 0,2 1-1,-1-1 1,-1-2-1,0-1 0,0-3 0,-2-4 0,2-2-1,-1-5 1,0-3-1,-2-6 1,1-8-1,2-4 1,-1-2 0,2-6 0,0-3 0,-1-6 0,2-4 0,2-4 0,1-1 0,3-5 0,1-9 0,5-2 0,1-8 0,2-8-1,1-8 1,2-5 0,1-4 0,-1-6 0,0-4-1,1-5 1,-1-4 0,-1 0 0,0-3-1,1-4 1,-3-2-1,-1-3 0,-3 0 0,-1-4 0,-3 2 1,-1 3-1,-1 5 2,-1 4-2,0 0 2,2 2-1,3 0 0,4 8 0,-1 3-1,2 0 2,-1-1-2,-2 3 2,-1 4 0,-6 8-1,-1 8 1,-5-2-1,1 4 1,-1 2-1,1 4 0,3 5 0,2 3-1,3 1 1,2 5 0,1 7 0,1 5 0,-1 8 0,-2 7 1,-2 5-1,-1 10 0,0 5 1,-1 4-1,1 5 0,0 2-1,1 5 1,2 1 0,0 2 0,0-1 0,1 3 1,0 2-1,0 9 0,-2-15 0,2 15 0,-7-9 0,7 9-1,-19-6 1,5 1-1,-2 0 1,-4-1 0,-4 0-1,-2 0 1,-6-3 0,-2 3 0,-6 0-1,-6 1 1,-4-1 0,-9 0 0,-6 0 0,-7 0 0,-6 1 0,-5 0-1,-8 0 2,-5-1-1,-6 1 0,-3 1 0,-6 1 0,-5 0 0,-8 1 0,-3 1 0,-5 1 0,-2 2 0,-5 0-1,-4 3 1,0-1 0,-1 1 0,3-2 0,-1 0 0,4-1 0,1-2 0,5-1 0,6 0 0,2 1 0,1 2 0,-1 3 0,6 2 0,1 5 0,3 3-1,3 3 1,5 0 0,8 1 0,11-4 0,13-1 0,9-3 1,13-3-1,9-2 0,12-1 1,8-4-1,8 0 0,6 0-1,9-1 1,-11 5-1,11-5-1,3 18-7,9-4-25,-12-14-2,21 15 0,-21-15 0</inkml:trace>
</inkml:ink>
</file>

<file path=ppt/ink/ink30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0T17:16:51.846"/>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-2 515 10,'0'0'17,"0"0"-1,-2-13-1,2 13-2,3-18-3,2 7 0,-1-4-3,5-4-1,2-4-2,5-3-1,1-4-1,4 0 0,0-6-1,3-1 0,-1-1 0,0 0 0,-2 3 1,-2 2-2,-3 3 2,-2 4-1,-3 6 0,-3 4 0,-3 6 0,-5 10 0,8-11-1,-8 11 1,0 0-1,3 13-1,-1-2 1,1 4 0,2 4-1,2 4 1,2 4 0,0 3 0,0 0 1,3 1-1,-5-1 0,3-2 0,1-2 0,-5-2 0,1-4 0,-3-2 1,2-5-2,-5 0 1,4-3-5,-5-10-7,-12 11-18,12-11-1,-21 6 1</inkml:trace>
  <inkml:trace contextRef="#ctx0" brushRef="#br0" timeOffset="501">44 313 8,'20'-3'17,"3"-2"-5,6-1-2,3 0 0,5 1-3,3 1-3,1 2-6,4 5-13,-10-5-8,6 9-1</inkml:trace>
  <inkml:trace contextRef="#ctx0" brushRef="#br0" timeOffset="792">509 455 6,'0'0'23,"2"-11"-9,-2 11-2,16-21-1,-4 9-2,3-6-2,1 3 0,2-6 0,-1 5-2,-1-1 0,-1 3-2,-5 1 0,-2 4 0,-8 9-1,11-11-1,-11 11 0,0 0-1,0 0 0,0 0 0,0 0 0,0 0 0,7 15 0,-5-5 0,-1 2 1,1 2-1,-2 1 1,0 2-1,-2 1 1,0-3 0,0 2-1,-1-5 1,-2 2 0,1-3-1,1-2 1,0 1 0,3-10 0,-8 11-1,8-11 1,-10 10-1,10-10 1,-15 8-1,15-8 1,-18 8-1,18-8 0,-16 8 0,16-8 0,-14 6 0,14-6-1,-9 5 1,9-5-1,0 0 0,0 0 0,11 0 1,1-1 0,3 0 0,4-2 0,2 2 1,3 0-1,2 1 0,3 3-4,-1 1-8,-1-1-20,9 5 2,-6-4-2</inkml:trace>
</inkml:ink>
</file>

<file path=ppt/ink/ink30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0T17:16:53.579"/>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0 513 23,'-9'1'25,"9"-1"-12,5-11-2,2 1-1,4-4 1,2-10-2,6-3-2,3-9 0,8-3-3,0-7-1,1 0-1,0-2 0,-2 3-2,-3 5 1,-3 5-1,-6 5 1,-4 7 0,-3 6 0,-4 5 0,-6 12-1,7-11 1,-7 11 0,0 0-1,0 0 1,6 14 0,-3-2 0,0 4-1,1 5 1,2 5 0,2 4 0,-1 4-1,0 0 1,2 2-1,-2-2 1,0-3-1,1 0 1,-2-7-1,-2-1 1,0-3-1,-1-4-1,-3-3-1,0-2-3,0-11-3,-12 11-5,-3-6-5,2-5-5,-6-7 0,-4 1 1,-1-2 1</inkml:trace>
  <inkml:trace contextRef="#ctx0" brushRef="#br0" timeOffset="420">125 343 18,'-18'-9'20,"5"3"0,13 6 0,-15-11-3,15 11-3,-1-11-3,1 11-3,16-10-2,-3 5-4,9 0-2,4-1-5,11 4-5,1-1-10,6 0-12,11 6 0,-2-5 0</inkml:trace>
  <inkml:trace contextRef="#ctx0" brushRef="#br0" timeOffset="681">723 338 26,'0'0'27,"-13"-5"0,13 5-15,-3-11-7,3 11-3,7-10-2,-7 10 0,0 0 0,13-10 0,-13 10 0,11 4 0,-11-4 0,9 14 1,-5-4-1,-2 3 1,1-1 1,-4 2-1,-1 2 1,-3-2 1,-3 3 0,-5-4 0,-1 3 1,-3-4-1,-1 1 0,0-2 1,2-2-1,1-3-1,4 0 1,11-6-2,-12 7 1,12-7-1,0 0 0,0 0-1,16 4 1,-4-3-1,4 2 0,4 0 1,5 2 0,6 0-1,3-2-6,5-2-26,10 6-1,2-11 0,15 0 0</inkml:trace>
</inkml:ink>
</file>

<file path=ppt/ink/ink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7T19:27:08.150"/>
    </inkml:context>
    <inkml:brush xml:id="br0">
      <inkml:brushProperty name="width" value="0.05292" units="cm"/>
      <inkml:brushProperty name="height" value="0.05292" units="cm"/>
      <inkml:brushProperty name="fitToCurve" value="1"/>
    </inkml:brush>
  </inkml:definitions>
  <inkml:trace contextRef="#ctx0" brushRef="#br0">8 56 6,'0'0'7,"-2"-13"-3,2 13 0,-3-14-3,2 5-5,-1-2-4,2 2-1</inkml:trace>
</inkml:ink>
</file>

<file path=ppt/ink/ink3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0T17:16:55.712"/>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37 46 16,'-10'-2'17,"10"2"-2,0 0-3,0 0-3,0 0-2,-8 11-2,6 0 0,1 8-2,-2 9-1,3 6 0,-2 7 1,0 5-1,0 1 0,1-1 1,-1-1-2,0-6 1,-1-9-3,1-7 0,2-8-5,0-15-5,0 0-10,9-7-7,-7-15 0</inkml:trace>
  <inkml:trace contextRef="#ctx0" brushRef="#br0" timeOffset="270">31 63 2,'-4'-17'22,"4"17"-5,1-12-7,-1 12-4,9-13-1,-9 13-1,19-12 0,-7 6-1,1 4 0,3 0 1,0 4-2,0 1 2,0 4-3,0 3 1,-2 2-1,-1 4 2,-3 1 0,-5 0 1,-1 3 1,-7-2 0,0 3 0,-5-5 0,0 2 0,-6-4-1,5-2-1,0-2-2,9-10 0,-14 12-2,14-12 1,0 0-1,0 0 0,15 1 0,-3-3 0,5 3 1,3 0-1,0 3 1,2 2 0,-1 3 0,-1 4 1,-4 2-1,-1 4 0,-4 1 0,-4 1 0,-3 2 1,-5 2 0,-3 1 0,-5 0 0,-4-2 1,-4-1-1,-5-1 2,-2 0-2,-3-5 2,-1-1-1,0-6 0,2-1-1,1-5 1,6-4-2,3-2-1,4-6-3,12 8-5,-5-22-11,13 4-14,7 0 0,2-5 0</inkml:trace>
  <inkml:trace contextRef="#ctx0" brushRef="#br0" timeOffset="891">557 344 36,'0'0'29,"1"12"1,-1-12-14,0 0-16,-1 11 0,1-11 1,0 10 0,0-10 0,3 20 2,-4-7-1,2 3 1,-3 2 0,2 6 0,-2-1 0,0 3-1,-2-1-1,0-1 0,2-2-1,-2 0-3,4-4-6,1 0-22,-1-18-2,6 14 1</inkml:trace>
</inkml:ink>
</file>

<file path=ppt/ink/ink3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0T17:16:57.214"/>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26 97 3,'0'0'20,"-6"10"-9,6-10-6,-3 13 1,1-2 2,1 6 0,-3 3 2,3 7-1,-2 2 2,3 7-2,-3-2-2,3 1-2,-1-1-2,1-7-1,1-1-6,-1-7-15,0-19-12,0 0 2,4-12-2</inkml:trace>
  <inkml:trace contextRef="#ctx0" brushRef="#br0" timeOffset="301">39 52 18,'11'-14'23,"9"3"-13,1 2-5,1 0 0,1 5 1,-5 0 0,2 4 0,-5 1 1,0 4 0,-6 3-2,-2 2 0,-2 3 0,-2 5-1,-4 0 0,-1 2-1,-5 1 1,0 1-1,-3-4 0,-2 1-1,1-4-1,1-4 0,10-11 0,-16 13-1,16-13 0,0 0 0,0 0-1,0 0 1,19 0-1,-8-1 1,2 2-1,4 0 1,-3 4 0,2 0 0,-3 4 0,0 4 0,-3 2 0,-1 3 0,-3 2 0,-2 3 1,-2 1-1,-4 1 1,-3-1 1,-2-2 0,-5-1 1,-2 0 0,-5-6 1,-3 0 1,-5-6-1,3-2 0,-4-4-1,3-2 0,0-5-1,4-1-2,4 0-3,1-7-8,7 0-25,9 1-1,2-7 0,6-2 1</inkml:trace>
  <inkml:trace contextRef="#ctx0" brushRef="#br0" timeOffset="881">571 289 18,'0'0'29,"0"0"1,0 0 0,0 0-22,0 0-6,13-12 0,-13 12 1,10-10 0,-10 10 0,13-6 1,-3 6 0,-10 0-1,19 3-1,-9 0 0,3 3-1,-2 0-1,1 1 1,0 0 0,-2 2-1,-10-9 1,11 19 0,-7-9 0,-3 3 1,-7-1-1,0 3 1,-3-3 0,-3 4-1,-3-2 1,-1 1-1,-3-2 0,1 1 0,0-3-1,3 0 0,0 0 0,3-2 0,3-1 0,9-8 0,-11 13-1,11-13 1,0 0 0,14 10 0,0-9 0,5 0 0,2 1 0,4 0 1,5 1-1,2-1 1,3 1-1,0-1 0,-2 0 0,0 1 0,1 0-2,-7-5-13,2 0-20,0-1-2,-8-10 1,0-2 0</inkml:trace>
</inkml:ink>
</file>

<file path=ppt/ink/ink3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0T17:17:00.669"/>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0 469 13,'0'0'16,"0"0"-1,0 0-2,11-15-1,-5 4-2,1-3 0,5-4-3,2-5-2,3-3-1,4-5-2,4-2-1,0-4 0,6 1-1,0-1 1,1 2 0,-1 3 0,0 4 1,-4 1 0,-1 6 0,-5 5 1,-4 5-1,-4 1 0,-4 5-1,-9 5 1,10-3-1,-10 3 0,2 9-1,-2 1 1,1 3-1,-1 5 1,4 6 0,1 4-1,2 3 0,2 3 1,2 2-1,2 1 0,0-1 1,0 0-1,0-3 0,-4-3 1,0-3-1,-1-3 0,-4-5 0,-2-3 0,-2-4-1,0-12-4,-11 10-9,1-14-19,1 2 2,-8-11-1</inkml:trace>
  <inkml:trace contextRef="#ctx0" brushRef="#br0" timeOffset="511">62 336 13,'0'0'26,"24"-5"-5,4 1-8,9-2-1,10 3-2,5-2-1,5 3-2,-1 0-1,1 2-2,-7 0-2,-6 2-2,-6 2-4,-9-1-11,-9-1-16,1 4 0,-12-8 0</inkml:trace>
  <inkml:trace contextRef="#ctx0" brushRef="#br0" timeOffset="1052">660 452 22,'0'0'15,"4"-11"1,-4 11 1,10-12-1,0 6-3,-3-8-3,5 5-2,0-6-2,0 2-3,-1 0-1,1 3-1,-4 0 0,-8 10 0,13-12-1,-13 12 1,0 0-1,0 0 0,0 0 0,0 0-1,0 0 1,9 2 0,-9-2 0,3 13-1,-1-4 1,0 2 0,1 3 1,0 4-1,-2 1 0,1 0 0,-2 1 1,0 0-1,-1 0 0,0-2 0,-1-3 0,-1-1 0,-1-2-1,-2 0 1,1-3-1,5-9 0,-14 14 0,14-14 0,-15 11 0,5-10 0,10-1 1,-16 1 0,6-1 0,10 0 0,-16-3 0,16 3 0,-16-5 0,16 5 0,-12-2-1,12 2 1,0 0 0,-10-3 0,10 3 0,0 0 0,20-5 0,-1 2 0,5-1-1,3 0-1,6 1-4,-1-1-2,4 2-6,3 5-17,-10-6 1,4 5 0</inkml:trace>
</inkml:ink>
</file>

<file path=ppt/ink/ink3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0T17:17:02.592"/>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48 60 17,'0'0'9,"0"0"-3,-2 17 1,3-4 3,0 2 0,1 6 1,-2 3-1,3 6 1,-3 1-3,4 5-1,-3-1-3,0-2-1,1-2-1,-1-3-1,1-7-2,-3-8-4,3-3-12,-2-10-13,0 0 1,6-10-1</inkml:trace>
  <inkml:trace contextRef="#ctx0" brushRef="#br0" timeOffset="290">0 76 21,'17'-5'22,"-1"-5"-12,4-4-6,4 2 1,1 1 1,3 2 2,-2 1 1,2 5-1,-6-1 0,3 6 0,-6 0-2,0 5-3,-5 0 0,-3 5-1,-2 1-1,-4 4 0,-4 0 1,-4 3 0,-5-1 1,0 1 0,-4-2-1,-1 1 1,0-5-1,3-2 0,-1-3-2,11-9 1,-8 11-1,8-11 0,0 0-1,13 10 1,-2-5-1,0-1 1,3 3 0,0 0 0,0 1 0,0 3 0,-2 0 0,0 3 0,-1 0 0,-3 3 0,-1 1 0,-3 2 0,-4 0 1,-3 1-1,-5 0 1,-2 1 0,-7-2 0,-1 2 0,-7-3 1,1-2 0,-5-2 1,1-2 1,-1-5 0,2 0 0,2-7 0,3-2 0,1-7-2,5-2-1,3-1-3,2-7-6,9 0-18,3-3-11,4-5-1,8 1 0</inkml:trace>
  <inkml:trace contextRef="#ctx0" brushRef="#br0" timeOffset="1031">632 323 10,'0'0'12,"16"-14"-3,-5 9 4,2-1 1,2 2 1,2-1 0,1 4 0,-1-1-3,4 4-3,-5-2-3,2 4-3,-3-2-1,0 4-1,-6 0 0,-9-6 0,14 11 0,-14-11 0,5 16 1,-5-16-1,-6 15 1,0-5 0,-2 1 0,-3 1-1,-4 2 1,1-1-1,-2 0 0,1 0 0,-1 2 0,3-3-1,0-2 1,6 0-1,7-10 0,-8 15 1,8-15 0,1 14 0,-1-14 0,23 10 1,-4-7-1,7 1 0,5-2 0,4-2-6,7-1-30,9 1 0,-8-8-2,4-5 1</inkml:trace>
</inkml:ink>
</file>

<file path=ppt/ink/ink3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43:47.37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20 546 3,'-12'1'3,"12"-1"-1,0 0 1,-12 4 1,12-4 1,0 0 1,0 0 0,0 0 1,0 0 1,0 0-1,0 0 0,0 0 0,0 0 0,1-11 0,-1 11 1,10-19-2,-2 9 1,-1-10 0,5 2-1,-4-8 0,6 1-1,-6-7 0,6-2-2,-4-8 1,2-1-2,-4-1 1,3 1-2,-4 2 1,2 3-1,0 4 0,-3 9 0,0 6 0,0 5 0,-6 14-1,8-13 0,-8 13 0,0 0-1,11 6 1,-11-6 0,9 13-1,-9-13 1,9 13 0,-9-13 0,9 15 0,-9-15 1,6 12-1,-6-12 0,6 12 0,-6-12 0,12 18 0,-5-8 0,3 4 0,3 1 0,2 6 0,2 4 0,1 3 0,1 5 1,0 2-1,0 2 0,-1-1 0,1-1 0,-5-4 0,-1-3 1,-3-6-1,-1-3 0,-4-5 0,1-4 1,0 2 0,-6-12-1,8 12 1,-8-12-1,8 15 1,-8-15-1,11 12 1,-11-12 0,0 0 0,12 12 0,-12-12-1,0 0-1,0 0-7,-13-15-16,7 5-1,-6-7-2,4 0 1</inkml:trace>
  <inkml:trace contextRef="#ctx0" brushRef="#br0" timeOffset="861">26 407 11,'0'0'15,"-12"-6"-1,12 6-3,0 0-2,0 0-1,0 0 0,0 0-1,0 0-1,5-10-1,5 10 0,-10 0 2,25-8-1,-6 2 0,7 1-1,3-3 0,7 1-1,2-2 1,5 2-3,0-1 0,-1 3 0,-1-1-1,-4 2-1,-6 1 1,-6 2-1,-4 0 0,-7 1 0,-2 0 1,-12 0-2,13 4-4,-13-4-18,0 0 0,0 0-2,0 0 1</inkml:trace>
</inkml:ink>
</file>

<file path=ppt/ink/ink3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43:49.00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104 70 33,'-3'-9'19,"3"9"-2,-3-11 0,3 11-2,0 0-4,-7-9-2,7 9-4,0 0 0,-13-8-2,13 8 0,0 0 0,0 0-2,-9 2 0,9-2 0,-4 11-1,4 0 0,0 5 1,-1 6-1,0 6 0,-2 6 1,-2 7 0,-1 5 0,-1 1 0,1 4 1,-4-2-1,3-2 1,-1-7-1,2-5 0,2-8 0,2-7 0,1-6 0,0-5 0,1-9 1,0 0-1,3-25 0,0 3 0,-1-8 1,2-4-2,0-7 1,1-3-1,1-2 0,0-1 1,3 5-2,0 1 1,4 4 0,0 4-1,4 2 1,0 4 0,3 2-1,1 5 0,0 4 1,0 4 0,-3 5-1,-3 2 1,0 7 0,-2 3-1,-2 4 1,-2 5 0,1 1-1,-2 3 1,0 3 0,1 0 1,-1 0-1,-2-1 0,0-3 1,-1 0-1,-3-3 1,-2 0 1,-5-5 0,-2 3 0,-7-4-1,-1 1 1,-4-3 0,-1-1-1,-1-2 0,0 0 0,3-1 0,2-2 0,6 0-1,1 0 0,9 0 1,-10-1-1,10 1 0,0 0-1,0 0 1,0 0-1,12-3 1,-2 1 0,6 1-1,1-1 1,6 1 0,3 1 0,3 2 0,0 3-1,0 3 1,-1 4 0,-2 2 0,-1 5 0,-4 2-1,-2 1 1,-5 0 0,-1 1 0,-4-1 0,-2 0 0,-3-1 0,-3-2 0,-5 1 1,-1 0-1,-4 0 1,-5 0 0,-5-1 0,-6-1 0,-9-3 1,-2-1-1,-6-4 1,-3 1-1,0-3 0,0-1 0,1-2-1,5-1 1,8 0 0,4-1-1,6-1 0,6-1 0,6 0-2,9-1-5,0 0-23,-1-20 1,7 5-1,-3-15-2</inkml:trace>
</inkml:ink>
</file>

<file path=ppt/ink/ink3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43:51.00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18 533 15,'0'0'12,"-13"2"-1,13-2-1,0 0-1,-9 1-3,9-1 0,0 0-1,0 0 0,0 0 1,9-15-1,-2 1 0,5-5 1,6-10 0,7-5-1,3-9-1,6-3-2,5-5 1,3-1-1,1 2 1,0 4 0,-8 6 1,-4 9 2,-7 4-2,-2 8 1,-11 6-1,0 5 0,-11 8-1,0 0-1,0 0-1,0 0-1,0 0 0,0 0 0,0 0 0,0 0 0,0 0 0,0 0-1,0 0 1,10 17-1,-5-7 1,4 4-1,0 5 1,2 3 0,1 7 0,3 6 1,-4 6-1,1 7 0,-2 2 0,-1 2 1,-3-3-1,0-1 0,-2-8 0,-2-4 1,0-9-1,0-8 0,-1-5 0,-1-14 0,2 13-1,-2-13-1,0 0-5,-24-13-8,9 1-9,-9-6-1,-3-5-1,-8-7 0</inkml:trace>
  <inkml:trace contextRef="#ctx0" brushRef="#br0" timeOffset="551">149 340 13,'-13'4'14,"13"-4"3,0 0-2,11 7-2,16-6 0,4-6-2,16 3 0,4-4 0,12 0-5,6 2-10,9-1-15,8-2-3,4-1 1,5-3-2</inkml:trace>
</inkml:ink>
</file>

<file path=ppt/ink/ink3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43:52.27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178-9 9,'0'0'14,"7"-10"1,-7 10 0,0 0-6,0 0-3,0 0 0,0 0 1,0 0 1,-12 12-2,10-2 0,-2 2 0,3 5 0,-3 7-1,1 7-2,-5 8 1,1 7 0,-3 6-1,0 8 0,-6-1 1,3 2-1,-4-7 0,4-4 0,0-10-1,2-9 1,3-11-1,6-10-1,2-10 0,12-17 0,2-5 0,3-4-1,4-4 1,1-5-1,-1-2 0,-1-2 0,-3 2 1,-2 1-1,-2 2 1,-3-1-1,-2-1 0,1 1 0,-1 1 0,2 4 0,-3 1-1,1 4 1,0 3-1,-1 6 1,0 7-1,-7 9 1,15-6 0,-4 9 0,2 4 0,2 4 0,0 5 0,3 2 0,-1 1 1,3 3-1,-2-1 1,-1 1-1,-3 0 1,-1-1-1,-3-3 1,-3 1-1,-5 0 1,-3 0-1,-7 0 1,-5 3 1,-8 1-1,-6 1 2,-7-3-1,-3 1 0,-5-5-1,-3-2 1,-1-1-1,0-5 0,4-3-1,5-5 1,6 0-1,5-2 0,7-3 0,7-4 0,9-2 0,7-2 0,9 1-1,2 0 0,3 0 1,3 2-1,2 2 1,3 3 0,0 4 0,0 2 0,2 3 0,1 1-1,4 3 1,1 1 0,2 3 0,-1 3 0,0 2-1,-1 1 1,-4 1 0,-1 1 0,-5-1 0,-3 2 0,-6-1 0,-2-2 0,-6 0 1,-5-2-1,-3 0 0,-5-1 1,-4-3-1,-2 1 1,-3-2-1,-4-2 1,-3-2 0,0-2-1,-5-2 1,-2 0 0,-1-2 0,0 0-1,-2-1 1,1 1 0,1 0 0,1 1-1,3-1 0,2 1-2,5 4-10,-3-7-17,7 0 0,-7-7 0,3-4-2</inkml:trace>
</inkml:ink>
</file>

<file path=ppt/ink/ink3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43:53.81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63 126 9,'-15'2'12,"15"-2"2,0 0 1,-11-3 0,11 3 0,0 0-1,0 0-4,0 0-2,0 0-2,0 0-2,0 0-3,0 0-1,0 0 0,0 0 0,0 0 0,-2-9 0,2 9 0,0 0-1,4-15-3,-4 15-1,13-19-2,0 6-1,0-2 0,3 1-1,-2 1 4,0 1 4,-2 5 4,-12 7 2,16-10 2,-16 10-1,0 0 1,0 0-1,0 0-1,0 0-2,0 0-1,0 0 1,0 0 0,0 0 0,-7 10 1,7-10-1,0 0-1,0 0 0,-9 9 0,9-9-1,-3 10 0,3-10 0,-6 14 0,3-2 1,0-1-1,-1 4 0,0 0 0,1 3 0,-1 3-1,3 2 0,-1 3 1,2 1-1,-1 2 0,1 3 0,1 1 0,-2 2 1,1-1-1,-2 2 1,0 2-1,-3 4 0,2-1 1,-1 3-1,1 2 1,0 2-1,1 2 1,1 0-1,0 1 0,0-1 1,1 1-1,-2-1 1,1-1-1,-4-3 0,3 0 0,-1-1 1,1 1-2,0-3 1,2 0 1,-3 2-1,2-1 0,1 2 0,-2 0 0,-1 1 1,-2 3 0,1 0 0,-1-1-1,1 1 1,0 0 0,0-1 0,0-2 0,3 0-1,0 0 1,2-2 1,-1 2-2,0-3 1,0 3-1,0 1 1,-2-1-1,0 1 1,-1 0-1,-1-1 0,1 0 1,1 1-1,0-3 0,1 0 0,2-2 1,0-1-1,-1 0 1,0-1 0,0-1 0,-3-3 0,1 2 0,-1-2-1,3 1 1,0 1 0,0-2-1,3 3 1,0 0-1,2 1 1,0 5-1,-1-2 0,0 1 1,-2 1-1,2 0 1,-3 0-1,-1-2 1,1-2-1,-2-3 1,1 2-1,-1-2 0,0 0 1,0 0 0,-1 1 0,2 2-1,-1 0 1,4 2-1,-3-4 1,2 2-1,0-3 0,2-2 0,0 0 0,-2-4 0,0-1 0,-1-1 1,-1-1-1,1 0 0,-1 2 0,-1 1 1,2-3-1,0 1 0,1-1 0,0 1 0,0 0 0,0 1 0,0-3 0,0 1 0,-2 1 0,0 0 0,1 0 0,-1-1 0,1 2 0,-1-2 1,0 0-1,-1 1 0,1 0 0,1 0 0,-1 1 0,0 2 0,-1-1 1,1 1-2,-1-2 2,2-1-1,-2-2 0,0 1 1,0 1-1,1-4 0,-1 2 0,2 1 1,-2 1-1,-2-1 0,1-1 0,1-1 0,-2-1 1,1 1-1,-1-3 0,2-1 0,-2 0 0,5 0 0,-5-1 0,4 1 0,1 2 0,0-2 0,-1 0 0,0-5 1,-1-19-1,0 0-1,3 50 1,-3-50-1,0 0 1,0 0-1,0 0 1,0 0-1,0 0 0,0 0 1,0 0 0,4 43 0,-4-43 0,0 0 1,0 0-1,0 0 0,0 0 1,0 0-1,0 0 1,0 0-1,0 0 1,0 0-1,0 0 0,0 0 0,0 0 1,0 0-1,0 0 0,0 0 0,0 0 0,0 0 0,0 0 0,0 0 0,0 0 0,0 0 0,0 0-1,0 0 1,0 0 0,6 44 0,-6-44 0,0 0-1,0 0 1,0 0-1,0 0-1,0 0-2,0 0-7,0 0-19,0 0 0,0 0-1,28 9-1</inkml:trace>
</inkml:ink>
</file>

<file path=ppt/ink/ink3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44:07.28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51 466 14,'0'0'10,"-14"12"0,5-6-2,9-6-1,-16 9-1,16-9-1,-13 8 0,13-8 1,0 0 1,0 0 0,9-9-2,8-3-1,6-6-1,4-4 0,11-8 1,6-4-1,3-7 2,6-1 0,-2-4 0,1 4 1,-7 0 0,1 6 0,-11 0-1,-4 8-2,-8 6 0,-5 5-1,-6 6-1,-12 11 0,13-14 0,-13 14 0,0 0 0,0 0 0,0 0 0,0 0 0,0 0-1,0 0 0,0 13 0,0-13 0,-4 18 0,3-6 0,-2 3 0,2 2 0,-1 2 1,0 2-1,-2 3 0,-1 3 0,0 1 0,-1 4 0,-1 4 0,-2 3 0,1 3 0,0 0 0,3-2 0,0-4 0,1-1-1,1-7 0,2-8 0,-1-6 0,2-14-5,-9 2-11,3-14-8,-5-8 0,1-7-1,-5-8 1</inkml:trace>
  <inkml:trace contextRef="#ctx0" brushRef="#br0" timeOffset="601">14 258 9,'17'13'11,"8"-12"2,17-2-3,9 1-3,12-3 3,6 3 1,-1-4 1,4 3 0,-7-2-1,-6 4-2,-11-2-1,-7 2-3,-12 0-4,-12 0-6,-3 3-15,-14-4-3,1 10 2,-1-10-2</inkml:trace>
  <inkml:trace contextRef="#ctx0" brushRef="#br0" timeOffset="1161">732 428 11,'0'0'15,"0"0"-3,0 0 0,0 0 1,9-9 0,4 1 0,-1-7-3,5 2-3,1-4-2,3 2 0,0-4-1,-2 3 0,0-1-1,-3 4 1,-3 2-1,-2 3 1,-11 8-1,15-12-1,-15 12-1,0 0 0,0 0-1,9-9 0,-9 9-1,0 0 1,0 0 0,0 0 0,0 0-1,0 0 2,-2 11-1,2-11 0,2 13 0,-2-3 0,1 0 1,0 1-1,-2 7 0,1 0 1,0 3-1,-2 0 0,-1 0 0,-2 0 1,-1 1-1,0-1 0,-1-6 0,1-2 1,-1-1-1,1-2 0,6-10 0,-9 14 1,9-14-1,0 0 0,-10 10 1,10-10 0,0 0-1,-10 4 1,10-4-1,-12 1 1,12-1-1,-17-1 0,6 0 0,0 1-1,-2 0 1,2 0 0,2 1-1,-1 0 1,10-1-1,-10 1 0,10-1 1,0 0 0,0 0-1,12-3 1,1-1 0,4 1 0,4-1 0,3 1 1,3-2-1,0 3 0,-4-1 1,-1 2-1,-5 0 1,-3 1 0,-14 0 0,15 1 0,-15-1-1,0 0 1,0 0-1,0 0-1,0 0 1,0 0-1,0 0-3,-14 1-8,14-1-11,-21-5-1,8-1-2,-6-7 3</inkml:trace>
  <inkml:trace contextRef="#ctx0" brushRef="#br0" timeOffset="2033">716 435 7,'0'0'14,"0"0"3,0 0-1,2-15-4,2 6 0,-1-6 0,7 1-3,-3-4-3,4 2 0,-1-3-3,3 2 0,-1-1 0,1 6 0,-1 1 1,-2 3-1,-10 8 0,13-12 1,-13 12-2,0 0 0,0 0-1,10-7 0,-10 7-1,0 0 0,0 0 0,0 0 0,0 0 0,0 0-1,0 0 1,0 0 0,0 0 0,0 0 0,0 0 0,0 0 0,0 0 0,0 0 0,0 0-1,0 0 1,0 0 0,0 0 0,0 0 0,0 0 0,0 0 0,0 0 0,0 0 0,0 0 0,0 0 0,0 0 0,0 0 0,0 0 0,9 9 0,-9-9 0,0 0 0,0 0 0,5 13 0,-5-13 0,3 18 0,-2-6 1,0 5-1,0 1 0,0 4 0,-1 2 0,1-1 1,-1 1-1,0-1 1,1 0-1,0-5 0,-1-1 1,2-3-1,0-1 0,0-3 1,-2-10-1,1 16 0,-1-16 0,0 10 1,0-10-1,0 0 1,0 0 0,0 0 0,0 0 1,0 0-1,0 0 0,0 0 0,0 0-1,0 0 0,0 0-1,0 0 0,0 0-1,-12 6-1,12-6 1,-14 2 0,14-2 0,-16 1 0,16-1-5,-14-3-15,14 3 0,-4-16-2,7-1 1</inkml:trace>
</inkml:ink>
</file>

<file path=ppt/ink/ink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7T19:27:08.381"/>
    </inkml:context>
    <inkml:brush xml:id="br0">
      <inkml:brushProperty name="width" value="0.05292" units="cm"/>
      <inkml:brushProperty name="height" value="0.05292" units="cm"/>
      <inkml:brushProperty name="fitToCurve" value="1"/>
    </inkml:brush>
  </inkml:definitions>
  <inkml:trace contextRef="#ctx0" brushRef="#br0">15 290 8,'0'0'7,"1"-15"-1,-1 15-1,1-13-3,-1 13-5,4-15-4,-3 5-2</inkml:trace>
  <inkml:trace contextRef="#ctx0" brushRef="#br0" timeOffset="230">2 79 4,'0'0'7,"-2"-16"-4,2 6-1,2 1-1,-1-2 0,0 1-2,0-2-5,2 1 0</inkml:trace>
</inkml:ink>
</file>

<file path=ppt/ink/ink3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44:10.93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 89 12,'0'0'11,"0"0"1,0 0 0,0 0-1,0 0 0,-7 12-2,7-12-1,-3 16-2,3-4-2,-2 4 0,0 6-1,0 2 0,3 7 0,-2 3 1,3 5-1,0 2 1,3 3-1,-1 0 0,1-1 0,1-3-1,-2-3 0,-3-7 0,3-4 0,-4-6-1,0-6 2,0-14 0,-1 14 0,1-14 1,0 0-1,-1-16 0,1 0 0,-1-5-1,1-5-1,-1-5 1,2-6-2,-1-2-1,1-2 0,1 0 1,0 1-1,3 1 0,0 0 1,4 2-1,0 1 1,3 2 0,2 2-1,3 4 1,1 2 0,3 4 0,1 3-1,2 5 1,0 4 0,-2 6-1,0 4 1,-2 4-1,-2 4 1,-3 6 0,-2 2 0,-3 5-1,-4 0 1,-2 0 0,-4 1 0,-2 0 0,-2-2 1,-5-2-1,-4-2 1,-3-2-1,0-2 1,-4-2-1,0-1 1,-1-3-1,0-2 1,4-2-1,2 0 0,5-2 1,0 0-1,10 0-1,0 0 1,0 0-1,0 0 1,13-5-1,2 4 1,6 1-1,5 2 1,4 2-1,1 2 1,1 3 0,0 3 0,-4 3 0,-5 1 0,-3 5 0,-7 2 0,-7 2 0,-6-1 0,-6 3 0,-8 0 0,-5 1 0,-2-1 0,-7-4 1,-1 0 0,-3-4 0,2-3 0,-1-5 1,0-2 0,2-7-1,3-2 1,2-4-1,3-6-2,6 0-1,0-6-6,14-1-17,2-4-1,13 0-2,4-8 2</inkml:trace>
  <inkml:trace contextRef="#ctx0" brushRef="#br0" timeOffset="1262">682 307 13,'0'0'15,"-10"0"1,10 0 1,0 0-3,0 0-3,0 0-1,0 0-2,0 0 0,11-5 0,0 4-2,1-2-1,4 3-1,1-3-1,3 4 0,-1-1-1,1 3 0,-4 0-1,0 3 0,-6 1 0,0 1 0,-10-8-1,7 18 2,-8-5-1,-2 0 0,-2 0 1,-4 2-1,0-2 1,-3 3-2,-2 0 2,2 0-2,-2-3 0,2 2 1,-2-1-1,1-1 0,1 0 1,4-4-1,8-9 0,-12 14 0,12-14 0,0 0 1,0 0-1,0 0 1,0 0-1,0 0 1,0 0 0,17 8 0,-1-10 0,5 0 1,3-2-1,7 1-1,2-1 1,2 1 0,-2-1-1,-3 1 1,-3 2-1,-5 1 1,-7 0 0,-3 0-1,-12 0 1,11 2-1,-11-2 1,0 0-1,0 0 1,0 0 0,0 0-1,0 0 0,0 0-2,0 0-24,-12 10-1,-2-16-1,-8-6-2</inkml:trace>
</inkml:ink>
</file>

<file path=ppt/ink/ink3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44:05.17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890 0 11,'0'0'12,"0"0"1,0 0-1,0 0 0,0 0-1,0 0-2,0 0 0,0 0-3,0 0-1,0 0 0,0 0-1,0 0 1,0 0 0,0 0-1,0 0 0,0 0-1,0 0 0,0 0 0,0 0-1,0 0-1,0 0 0,0 0 0,0 0 0,0 0 0,0 0 0,0 0-1,-7 11 1,7-11 0,-13 18 0,3-3 0,-2 8 0,-11 7 1,-6 11 0,-8 9 0,-5 9 1,-11 6-1,-2 6 1,-6 0 0,1 2-1,-1 0 1,3-5-2,2-5 0,6-6-1,6-4 1,5-8-3,9-3-3,1-14-4,14-1-6,-2-15-5,17-12-5,0 0-1,-2-12 0,7-8 2</inkml:trace>
  <inkml:trace contextRef="#ctx0" brushRef="#br0" timeOffset="520">0 714 28,'0'0'18,"9"-8"0,-9 8 1,14-7-4,-14 7-6,17-2-2,-7 6-2,-10-4 0,18 21 0,-12 0 0,0 6-2,-2 6 0,0 8 0,-6 3 0,-1 4 0,-2-1-2,0 0 1,-1-5 0,3-3 0,3-10-1,8-5 1,9-10-1,12-8 1,9-12-2,12-8 1,9-10 1,5-6-2,4-6 2,3-3-1,-6 0 1,-4 3-1,-11 3 0,-6 5 1,-15 6 0,-5 8-1,-8 2 1,-16 12-1,11-9 1,-11 9-2,0 0 1,-15 11 0,5-3-1,-1 1 0,-3 0 0,1 2 0,-1-1 1,-1-1-1,5-2 0,10-7 0,-12 13 0,12-13 0,0 0 0,-13 11-1,13-11 0,-10 8 0,10-8-1,-20 13-2,12-1-5,-4-7-12,4 6-6,-2-9-1,10-2 0,-7-16 1</inkml:trace>
</inkml:ink>
</file>

<file path=ppt/ink/ink3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44:21.56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57 212 19,'0'0'14,"-4"-12"0,4 12-1,-1-12-2,1 12-1,2-10-1,-2 10-2,3-9-2,-3 9 0,0 0-1,0 0 0,0 0-1,0 0 0,6-10 0,-6 10-1,0 0 0,0 0-1,0 0-1,7 10 0,-7-10 0,10 15 0,-10-15 0,19 21 1,-8-5-1,3 4 1,0-1 0,0 2-1,0 0 1,0 2 0,0 2 0,2-2-1,-1-3 1,-1 0 0,0-3-1,-2-2 0,0-4 1,-2-2 0,-10-9 0,14 10 0,-14-10 0,0 0 1,9-5 0,0-4 0,1-7 0,4-2-1,2-6 1,6-5-1,1-5 0,4-1 0,3 0-1,-5 2 1,-2 4-1,-3 3 1,-2 5-1,-5 6 1,-1 2-1,-12 13 1,12-13-1,-12 13 1,0 0-1,0 0 0,0 0 1,0 0-1,0 0 0,0 0 0,0 0 0,0 0 0,0 0-1,0 0 1,0 0 0,0 0-1,0 0 1,0 0 0,0 0-1,0 0 1,0 0 0,-10 8 0,10-8 0,-18 18 0,4-4 0,-6 7 0,-5 5 0,-8 5 0,-5 6 0,-1 3 0,-2-1 0,1 0 0,3-2 1,4-10-2,7-3 2,7-8-1,5-6 0,14-10 1,-13 8-1,13-8 1,0 0-1,0 0 1,-7-17-1,4 5 0,0-3 0,-1-5 1,-3 0-1,-2-4 0,-2 0 0,-1-4 1,-2 2-2,-1-1 2,-2 1-1,3-1 0,-1-2 0,3 0 0,2-1 0,3 3 0,4-2-1,0 3 1,4 4 0,0 2 0,1 5 0,-1 4 0,-1 11 0,2-11 0,-2 11-1,0 0 1,0 0-1,0 0 0,0 0 1,7 14-1,-2-2 1,4 3-1,2 5 1,3 4 0,3 5 0,2 0 0,4 8 0,2 1 0,1 1 0,0-2-1,-2-3 2,-3-3-2,-2-5 2,-5-1-2,-2-11 1,-3-2 1,-9-12-1,14 7 0,-3-10 0,4-4 0,3-4 0,6-3 0,3-4 0,5-8 0,4 1-1,3-2 2,-4 3-2,-1-1 2,-4 2-1,-4 1 1,-6 3-1,-4 5 0,-7 0 1,-3 0-1,-5 4 0,-2 0 0,1 10 0,-5-12-3,5 12-2,0 0-10,0 0-10,0 0-1,15 8-1,-15-8 0</inkml:trace>
</inkml:ink>
</file>

<file path=ppt/ink/ink3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47:32.25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481 0 20,'0'0'15,"-5"13"-1,5-13-1,-11 21-1,2-6-3,-4 8 0,-4 4-3,0 9-2,-6 6 0,-1 7-1,-4 7-1,-3 3 0,-2 2 0,2 0-1,-3-5 0,4-5 0,3-9-1,3-9-2,6-7-5,3-11-8,15-15-6,-13-4 1,13-13 0,3-6 0</inkml:trace>
  <inkml:trace contextRef="#ctx0" brushRef="#br0" timeOffset="280">99 408 7,'-19'18'12,"11"-7"0,-2 4 1,2 0-2,0 6-1,0 3 0,0 6 0,-2 1-1,3 6-4,-3-1-1,8 2-1,2-3-2,7-4 0,7-9-1,8-9 1,12-10 0,6-10-1,10-11 1,5-8 0,2-10 0,3-1 1,-4-3-1,-4 2 1,-7 3-1,-5 5 0,-9 4 0,-8 7 0,-6 6 0,-6 4 0,-11 9 0,11-10 1,-11 10-1,0 0-1,0 0 0,0 0-1,-10 1-1,10-1-4,0 0-10,-14 3-7,14-3 1,-9 1 1,9-1-1</inkml:trace>
</inkml:ink>
</file>

<file path=ppt/ink/ink3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44:39.96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293 0 10,'0'0'11,"0"0"1,0 0-1,0 0-2,0 0-1,0 0-2,0 0-2,0 0-2,0 0 0,0 0-1,0 0-1,0 0 1,0 0 0,0 0 0,0 0 1,-11 15-1,7-5 0,-1 3 1,-1 3-1,1 4 0,-3 6 0,2 3 1,0 5-1,-1 6 1,-1 1 0,2 4 0,-2 1 0,1 4 0,-3-4-1,-3 3 0,2-5 1,-1-2-1,-3-5 0,4-2-1,-2-4-2,5-9-3,6-1-9,2-7-5,0-14 0,0 0 0,17-6 0</inkml:trace>
  <inkml:trace contextRef="#ctx0" brushRef="#br0" timeOffset="500">27 626 9,'-2'-9'12,"2"9"-1,-10-5-4,10 5 0,0 0 0,-12 1-2,12-1 0,-4 10 0,3 0 0,4 5-1,1 6-1,2 6 2,0 5-2,1 5 0,0 0 0,2 4-1,-1-2-1,-1-4 1,-1-5-1,-1-5 0,-1-7 0,3-7 2,2-10 0,5-9 0,2-12 0,4-5 0,2-7 0,5-2 1,-1-3-1,0 2-2,-6 5 1,-1 6-1,-6 6 1,-1 7 0,-12 11 0,8-13-1,-8 13-1,-2-10-1,2 10-4,-10-10-11,10 10-7,-12-11-1,12 11 1,-9-12-1</inkml:trace>
</inkml:ink>
</file>

<file path=ppt/ink/ink3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44:20.18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665 8413 20,'0'0'13,"0"0"1,0 0-3,0 0-7,0 0-2,0 0 1,0 0 2,0 0 2,0 0 1,10-10-1,-10 10 1,5-14 0,-3 0-1,6-4-1,-3-9-2,3-6-1,3-9-1,4-5-1,1-11 0,6-7 0,2-12 0,5-8 0,1-9 0,5-7 0,0-7-1,2-7 1,0-8-1,-4-5 0,-1-4 0,-4 0 0,-3-4-1,-2-6 1,-2-2 0,0-2 1,1-1-1,2-4 0,1 0 1,0 5-1,-1 1 0,0 5 1,-4 1 0,-2 2-1,-7 5 0,-2 4 1,-4 1-1,-4-5 0,0-2 0,1-4-1,1-1 0,0-2 0,3 1 1,0 0-1,-1 3 2,-1 4 0,-2 6 0,-4 5 0,-2 1 0,-1 5 0,-2-2 0,-1 4-1,2-2 0,1-1-1,2-1 1,0 2 0,1-1-1,0 3 1,-2 3 0,0 0 0,-2 2 1,-3 7-1,-1 1 1,-3 5 0,0 3-1,-2 0 0,-1 2 0,1 2-1,1 2 1,0 3-1,0 3 1,0 2 0,-1 3 0,2 4 0,-3 6 0,1 5 1,-2 4-1,-2 4 0,-1 1 0,-4 3 0,0 1 1,-3 3-1,-2 1 0,0 5 0,0 2 1,0 4-1,1 2 1,2 4-1,0 3 0,2 1 1,1 2-1,0 5 1,1 0-1,1 5 1,1 1-1,-2 4 1,0 5-1,-6 6-1,0 4 1,-1-1-1,-4 4 1,-1 2-1,-3 4 1,-4 5 0,-1 5-1,-4 5 2,3 6-1,0 3 0,2 5-1,3 1 2,4 1-2,3-2 2,8-6-1,8-6 0,2-4-1,2-4 2,3-3-1,0-2 0,1-1 0,2 0 0,1-1 0,1 0 0,1-2 0,2 0 0,0-2 0,1-3-1,-1-13 1,2 13-1,-2-13-2,0 0-2,6 11-6,-6-11-3,0 0-9,0 0-1,5-9 0,-5 9 2</inkml:trace>
</inkml:ink>
</file>

<file path=ppt/ink/ink3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9T17:35:16.86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15 681 0,'-10'3'8,"10"-3"0,0 0 0,0 0 1,0 0 0,-9 1 0,9-1 1,0 0-1,0 0 0,0 0 0,0 0-2,0 0-1,0 0 0,0 0-1,0 0 0,0 0 0,0 0-1,0 0 0,0 0 0,0 0-1,0 0 1,0 0-1,0 0 1,0 0-1,0 0 1,6-12-1,-6 12 0,8-19 0,-1 5 0,2-4 0,3-3-1,0-3 0,3-2-1,-2-2 1,3 2-1,-3-1 1,4 0-1,-3 1 0,0 1 0,2 0 0,-1 2 0,1 0 0,0-1-1,0 0 1,0 3 0,-1-2-1,1 2 1,-3 2 0,0 1-1,-1 0 0,-1 4 1,-1-1-1,0 3 1,-4 0-1,0 0 0,2 2 0,-3 0 0,-2-1 0,1 2 0,-4 9 0,6-15 0,-6 15 1,7-12-1,-7 12 0,0 0 0,11-11 0,-11 11 0,0 0-1,0 0 1,8-10 0,-8 10 0,0 0 0,0 0 0,0 0 0,0 0 0,0 0 0,0 0-1,0 0 1,0 0 0,0 0-1,0 0 1,10 4-1,-10-4 1,8 11 0,-8-11 0,14 17 0,-5-2 0,0 0 1,2 3-2,-1 2 2,0 1-1,0 1 1,-1 1-2,-1 2 2,0-2-1,0 1 0,0 2 0,0 0 0,0 0 0,1 0 0,-2-1 0,1 1 0,-1-1 0,-1 0 0,1-1 0,-3-2 0,-1 1 0,-2-1 0,2-2 1,0-1-1,-1 0 0,0-3 0,-1 0 0,1-2 0,2 0 0,-1-1 0,1-1 0,-1 1 0,0-3 0,2 1 0,-5-11 0,6 14 0,-6-14 0,4 16 0,-4-16 0,1 12 1,-1-12-1,2 11 0,-2-11 0,0 13 0,0-13 1,0 0-1,0 0 0,0 0-1,0 0 0,0 0-4,0 0-10,-2-17-15,-5-4 1,2-1-2,-7-11 1</inkml:trace>
  <inkml:trace contextRef="#ctx0" brushRef="#br0" timeOffset="1202">227 393 33,'-10'11'23,"10"-11"0,-11 5 3,11-5-10,0 0-3,0 0-3,0 0-2,0 0-2,0 0-2,0 0-1,0 0 0,12-5 0,-3 5-2,4-2 0,4 2 0,4 2-1,5-2 1,2 1 0,3 1-1,4 0 0,0 0 1,0 2 0,-2-1-1,-2 0 1,-1 0-1,-3 0 1,-2-1 0,-4-1 0,-2 0-1,-5 0 1,-2-2-2,-3 2-2,-9-1-3,10-1-22,-10 1 0,-15-7-1,-7-6-1</inkml:trace>
</inkml:ink>
</file>

<file path=ppt/ink/ink3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9T17:35:21.70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126 43 14,'0'0'16,"0"0"3,-7-10-4,7 10-1,0 0 1,-10-6-2,10 6 0,0 0-2,-9-7-2,9 7-1,0 0-3,0 0-2,0 0-1,0 0 0,0 0-1,0 0-1,0 0 1,-4 9-1,4-9 1,2 13 0,-2 0-1,2 4 1,-3 3 1,-1 4-1,-1 6 2,-1 5-2,-3 4 1,1 7-1,-3 0 1,-1 1-1,2 1-1,0-1 1,2-3 0,-2-4-1,3-6 1,1-5-1,3-6 1,-1-6-1,0-4 1,3-4 0,-1-9 0,0 0 1,0 0 0,0 0 1,0 0-1,1-21 0,0 4-1,1-5 0,1-7 0,0-3-1,-1-5 0,4-2 0,0-1 0,0 1 0,1-1 0,3 2 0,-2 3 0,2 1 0,4 3-1,-3 1 1,2 4-1,0 3 1,1 1-1,-1 3 1,2 2-1,0 1 1,4 2-1,2 4 1,2 1 0,2 0-1,2 3 1,2 2-1,0 1 1,0 3 0,-1 2 0,-3 2-1,-2 2 1,0 2 0,-7 2 0,0 3 0,-1 3 0,-4-1 0,-3 2 0,0 1 0,-4 0 1,-4-1-2,0 1 2,-6-3-1,-4 1 1,-2-2-1,-4 0 1,-4 0-1,-2-3 0,-5 0 1,-3 0-1,-1-2 0,-3-1 1,0-2-1,-3-1 0,2 1 0,0-2 0,4-2 0,3-1 1,7 0-1,2-2 0,3 0 1,5 0-1,11 1 1,0 0-1,-11-3 0,11 3 1,0 0-1,0 0 0,0 0 0,0 0-1,0 0 1,15-4 0,-15 4 0,24-6-1,-8 4 1,8 1 0,4 1 0,6 0 0,4 2 0,4 3-1,4 2 1,0 2 0,2 2 0,-1 2 0,-3 1-1,-6 1 1,-4 2 0,-3 0 0,-8 0-1,-5 0 1,-5 0 0,-4-1 0,-3 0 0,-3 1-1,-2-1 1,-3-2 0,-3 2 0,0-1 0,-5-2 1,0 2-1,-4-3 0,-3 1 0,-4-2 1,-3-1-1,-3-2 0,-3 0 1,-2-2-1,-1-1 1,-2-1-1,0-1 1,0 0-1,0-1 0,3-1 1,-1 0-1,4 0 1,-1-1-1,4-1 1,3-1 0,4 1-1,3-2 1,2 1-1,4-1 1,10 3-1,-13-5 0,13 5-1,-12-3-1,12 3-4,-13 1-9,-1-2-17,1 5 1,-8-5 0,-1 3-1</inkml:trace>
</inkml:ink>
</file>

<file path=ppt/ink/ink3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9T17:35:27.18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14 645 18,'0'0'12,"0"0"0,0 0 3,0 0-1,0 0 0,0 0-2,0 0 0,0 0-1,0 0-2,0 0-1,0 0-2,0 0-1,-9-1 0,9 1-1,0 0-1,0 0 0,0 0 0,0 0 1,0 0-2,-4-10 0,4 10 0,-1-12 0,1 3 0,1-1-1,2-6-1,0-1 1,2-3-1,1-3 1,4-1 0,-2-2 0,3-3-1,0 0 1,-1 2 0,2-1 0,-2 1 0,0 1 0,-2 0-1,1 2 0,0 2 1,0 0-1,-1 3 0,1-1 0,-2 2 1,2 1-1,-1 2 0,-1 2 1,-1-1-1,-1 0 0,0 2 1,-1-1-1,1 2 0,-1 0 0,-2 2 1,2 0-1,-4 9 0,5-13 1,-5 13-1,0 0 0,3-9 0,-3 9 0,0 0 0,0 0-1,0 0 1,0 0 0,0 0-1,0 0 1,0 0-1,0 0 1,0 0 0,0 0-1,0 0 1,5 10 0,-5-10-1,9 17 1,-4-5 0,3 4-1,-1 1 1,0 6 0,3 0 0,-1 3 0,0 2 0,3 2 0,-2 1 0,2 1 0,0-1 0,1 0 0,1 1 0,1-1 0,1-2 0,1-6 0,2 4 1,0-1-1,-3-3 0,1-2 0,-4-4 1,-2-2-2,-3-5 2,-3 4-1,-5-14 0,3 9 0,-3-9 0,0 0 0,0 0 1,0 0-1,0 0 1,0 0-1,0 0 1,0 0-1,0 0 1,0 0-2,0 0 0,0 0-3,0 0-6,-21-4-19,21 4-1,-25-21 0,11 6 0</inkml:trace>
  <inkml:trace contextRef="#ctx0" brushRef="#br0" timeOffset="1071">59 424 25,'0'0'19,"0"0"0,0 0 1,-9-3-9,9 3-1,0 0 0,0 0 0,-13-13-3,13 13 0,0 0-2,0 0 1,0 0-2,0 0-1,0 0 0,0 0-2,0 0 0,0 0 0,0 0-1,0 0 1,18-7 0,-6 7 0,5-2-1,4 0 1,2 0 0,3 0 0,1-1 1,2 1-2,-1 0 0,1 0 1,-3 1-1,-1 1 0,-3 1 0,-1 0 0,-2 1 0,-2 0 0,-3 1 0,-1-1 0,0 0 1,-13-2-1,20 4 0,-11-2 0,1-1 0,-10-1 0,11 1 0,-11-1 0,0 0-1,10 2-4,-10-2-5,0 0-16,-4 12 0,4-12-1,0 0 0</inkml:trace>
</inkml:ink>
</file>

<file path=ppt/ink/ink3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9T17:35:29.22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146 35 15,'0'0'15,"-3"-9"0,3 9 1,0 0-1,-6-12 0,6 12-3,0 0-2,0 0 1,-7-12-3,7 12 0,0 0-2,0 0-2,0 0 0,0 0-1,0 0 0,-9-2-1,9 2 0,0 0 0,0 0 0,0 0 0,0 0-1,0 0-1,-9 14 0,9-14 1,-4 19-1,2-3 0,-1 3 0,-1 2 0,-1 6 1,1 5-1,-3 2 1,-1 4-1,0 0 1,-1 1-1,0 2 0,1 0 1,2 1-1,1-4 1,-1-2-1,3-4 0,1-2 0,1-6 0,1-3 1,-1-6-1,1-4 0,0-11 1,1 11-1,-1-11 2,0 0-1,0 0 0,0 0 1,0 0-1,0-10 0,0 10 0,-1-21-1,1 5 1,1-3-1,2-6-1,0-5 1,4-3 0,-1-4 0,3-4 0,0 0 0,1-1 0,0 2 0,2 0 0,-2 4 0,1-2 0,-1 9 0,0 6 0,-1 2-1,1 2 1,-2 4 0,1 2-1,-1 2 1,2 4 0,-1 1 0,1-1 0,0 2 0,2 0-1,2 3 1,0 1 0,3 3 0,2 2-1,1 1 1,3 2 0,-1 0-1,-1 0 1,-1 2 0,-2 1 0,-3 1 0,-4 0 0,1 0 0,-4 1 1,-1 1-1,-1 2 0,-2-4 0,1 1 0,-2-1 0,0 0 0,-4-1 1,0-1-1,-5 1 0,-1 0 1,-5-2 0,-3 2 0,-4-2-1,-5 1 1,-2-1 0,-1-2 0,-1-1-1,-1-1 1,1-1 0,4-1-1,0 0 1,5-1-1,3-1 0,2 1 1,1-2-1,13 1 1,-14-1-1,14 1 0,0 0 1,-9-3-1,9 3 1,0 0-1,0 0 0,0 0 0,0 0 0,0 0 1,0 0-2,0 0 1,0 0 0,0 0 0,14-4 0,-5 2 0,6 2-1,2-1 1,4 2 0,4 1 0,5 1 0,0 2 0,4 0 0,-2 2 0,0 0-1,-2 2 1,-2 0 0,-4 1 0,-4 0 0,-2 1 0,-2 1 0,-4-2 0,-1 1-1,-3 2 1,1-1 0,-2 1 0,0 0 0,-3-1 0,-2 0 0,-1 1 0,0-2 0,-2 0 1,-1 0-1,-1-2 0,-1 2 0,-2-2 1,-1 0-1,-2 1 1,-3-1-1,-3-1 1,-3 2 0,-3-1 0,-3-2-1,-2 2 1,-3-2 0,-2-1 0,0-1-1,2-1 1,-2-1 0,0-1-1,1-2 1,1 0 0,1-2-1,3-1 1,0 1 0,4-1-1,2 1 0,1-1 1,4 1-1,1 0 0,1 0 0,3 1 0,9 1-1,-16-3-1,16 3-4,-10 0-23,10 0-3,0 0 0,0-18-2</inkml:trace>
</inkml:ink>
</file>

<file path=ppt/ink/ink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7T19:27:08.851"/>
    </inkml:context>
    <inkml:brush xml:id="br0">
      <inkml:brushProperty name="width" value="0.05292" units="cm"/>
      <inkml:brushProperty name="height" value="0.05292" units="cm"/>
      <inkml:brushProperty name="fitToCurve" value="1"/>
    </inkml:brush>
  </inkml:definitions>
  <inkml:trace contextRef="#ctx0" brushRef="#br0">129 1688 4,'0'0'4,"1"-11"-1,-1 11 0,0 0-2,2-16-5,-2 16-2</inkml:trace>
  <inkml:trace contextRef="#ctx0" brushRef="#br0" timeOffset="231">100 1473 3,'7'-13'1,"-7"13"-1,7-12 0,-7 12-2</inkml:trace>
  <inkml:trace contextRef="#ctx0" brushRef="#br0" timeOffset="481">88 1175 8,'0'0'7,"0"0"-2,2-10 0,-2 10-1,0 0-2,0 0-2,0 0-2,0 0-5,14-10-1,-14 10-1</inkml:trace>
  <inkml:trace contextRef="#ctx0" brushRef="#br0" timeOffset="731">75 969 1,'0'0'5,"6"-11"0,-6 11-1,5-9-1,-5 9-1,0 0-1,5-9-4,-5 9-3,0 0-1</inkml:trace>
  <inkml:trace contextRef="#ctx0" brushRef="#br0" timeOffset="982">69 769 4,'0'0'7,"0"0"-2,0 0 0,0 0-2,0 0 0,-9-4 0,9 4 0,0-10-4,0 10-3,4-13-4,-2 0-1,2 1 0</inkml:trace>
  <inkml:trace contextRef="#ctx0" brushRef="#br0" timeOffset="1222">53 578 7,'0'0'7,"0"0"-2,0 0 0,-9 0 0,9 0 0,0 0 0,-2-10-2,2 10-4,5-12-5,-5 12-1,11-19-3,-2 9 0</inkml:trace>
  <inkml:trace contextRef="#ctx0" brushRef="#br0" timeOffset="1463">102 336 0,'0'0'8,"0"0"1,0 0-1,0 0 0,0 0 0,0 0-1,0 0-1,0 0-1,0 0-3,0 0-3,-9-10-2,9 10-6,0 0-2,0-12-1,0 12 0</inkml:trace>
  <inkml:trace contextRef="#ctx0" brushRef="#br0" timeOffset="1743">46 195 3,'0'0'9,"-14"-3"-1,14 3-2,0 0-1,0 0-2,-10-6-1,10 6-1,0 0-1,-5-10-4,5 10-1,3-11-3,-3 11-1,6-16-1</inkml:trace>
  <inkml:trace contextRef="#ctx0" brushRef="#br0" timeOffset="1983">-1 0 0,'0'0'1,"0"0"-1</inkml:trace>
  <inkml:trace contextRef="#ctx0" brushRef="#br0" timeOffset="6159">73 84 1,'0'0'7,"0"0"-4,11 10 0,-11-10 1,0 0 2,0 0-1,0 0 1,0 0 0,7 13 0,-7-13-1,-3 11-1,3-11-3,-3 18-2,2-7-1,0 1-3,1 1-1,1-1 0,0 0 0,0-1-1,2-1-1,-2 1 0,2-2 0</inkml:trace>
  <inkml:trace contextRef="#ctx0" brushRef="#br0" timeOffset="6400">79 338 10,'-8'10'8,"8"-10"-1,-10 15-1,5-5-2,5-10-1,-6 13-2,6-13-3,2 10 0,-2-10 0,0 0-1,11 2 0,-11-2 1,11-4-2,-11 4 0,12-5 0,-12 5-1,11 0 0</inkml:trace>
  <inkml:trace contextRef="#ctx0" brushRef="#br0" timeOffset="6630">101 486 3,'0'0'4,"0"13"-1,0-13-1,4 12 0,-4-12-2,7 12-2,-7-12-2,11 10-2</inkml:trace>
  <inkml:trace contextRef="#ctx0" brushRef="#br0" timeOffset="6830">141 643 2,'-11'13'2,"7"-4"-1,4-9-1,0 0 1,0 0-1,0 0 0,0 0 0,-1 16-1,1-16 1,0 0-2,0 0-1</inkml:trace>
  <inkml:trace contextRef="#ctx0" brushRef="#br0" timeOffset="7041">148 886 2,'-4'11'7,"4"-11"-1,0 0-1,-7 13-2,7-13-2,0 0-1,0 0-3,-5 11 0,5-11-2,0 0-2</inkml:trace>
  <inkml:trace contextRef="#ctx0" brushRef="#br0" timeOffset="7321">149 1159 21,'0'0'9,"3"10"0,-3-10-2,0 0-1,0 0-2,0 0-3,-5 11 0,5-11-2,0 0 0,0 0-3,-4 12-4,4-12-1,0 0-2,-2 10 0,2-10-1</inkml:trace>
  <inkml:trace contextRef="#ctx0" brushRef="#br0" timeOffset="7551">120 1332 6,'0'0'7,"-3"14"0,3-14-1,-1 14-3,1-14 0,1 12-3,-1-12 1,0 0-1,0 0 1,6 10-2,-6-10-4,0 0-4,17 10 0,-17-10 0</inkml:trace>
</inkml:ink>
</file>

<file path=ppt/ink/ink3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9T17:35:18.94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183-5 1,'-14'-6'4,"14"6"-1,-14-2-1,14 2 0,-17-3 1,17 3 0,-17-2 0,17 2 2,-11 0 1,11 0 1,-13 0-1,13 0 0,-15 2-1,15-2-1,-14 1-1,14-1-1,-15 3-2,15-3 0,-12 5 1,12-5-1,-13 7 2,13-7 0,-9 7 0,9-7 1,-10 7 0,10-7 1,0 0 1,-10 7-1,10-7-1,0 0-1,0 0 1,0 0-1,0 0 1,2 12-1,-2-12 1,12 8-1,-12-8 1,15 10 0,-15-10-1,19 10 1,-8-4-1,4 1 0,-3 1 0,3-1 0,1 1 0,2-1 0,0 0 1,5 0 0,-1-3-1,2 2 1,2-3-1,3 1 0,-4-2-1,2 0 1,-1 0-1,-1 0 0,-1-1 0,0 0 0,-5 1 0,2-1 0,-1-1 0,1 2 0,1-1-1,1 0 1,-2 2-1,0-1 0,1-1 0,-1 2 1,-2-2 0,2 0-1,-2-1 2,0 1-1,2-2 0,0 1 0,-1 1 1,5-1-2,0 0 1,0-1-1,3 1 1,-1-1-1,2 0 1,2-2-1,2 0 0,-1-1 1,0 3-1,0-1 1,-2-1-1,-2 1 0,1 1 0,-2 0 0,-3-1 0,1 2 1,-3-2-1,1 0 0,-1-1 1,2 2-1,-3-1 1,1 1 0,2-2-1,0 3 1,-1-1-1,1 0 0,0 1 1,0 0-1,0 0 1,-2 0-1,1-1 1,0 2-1,-1 0 0,1-1 1,1 2-1,0 0 1,-3 0-1,1 2 0,1-3 1,-1 1 0,3 0-1,-1 1 1,0-2-1,0 1 1,1 0-1,2-1 1,-2 1-1,1 0 0,-2 0 0,3 0 1,-1 0-1,3 0 1,-2 0-1,0-1 0,-1 0 1,2-1-1,-2 1 1,1-1-1,-2 0 0,1 0 1,0 0-1,1 0 0,0 0 0,-2 0 0,1-1 0,-4-1 1,10 0-1,1 0 0,2-2 1,0 0-1,0-1 0,2 1 1,1-2-1,3 1 0,-7-1 1,0 0-1,-2 1 0,2 1 0,-2 0 0,-1 1 0,-1 0 0,-1 0 0,-1 2 0,-3-2 0,-1 3 0,0-2 0,-1 1 0,2-1 0,-1 1 0,1-1 0,-1 0 0,1 0 0,0 2 0,-3-1 0,2 1 0,-2 0 0,-1 0 0,-3 1 0,1 1 0,0-1 0,-1 0 0,2 2 0,0-1 0,-3 0 0,4 2 0,1-1 0,1 2 0,1 0 0,1-1 0,1 0 0,0 2 0,2 0 0,0-2 0,-2 1 0,0-1 0,3-1 1,0 1-1,0-2 0,0 0 0,0 1 0,0-2 0,-1 0 0,1 0 0,-2-1 0,0 2 0,1-1 0,0 0 0,0 0 0,0-1 0,2 1 0,-1 0 0,-3-1 0,2 2 0,-3-1 0,1-1 0,-2-1 0,1 1 0,-3 0 0,2 0 0,-3 0 0,3 0 0,-1 0 0,-1-2 0,1 4 0,-1-2 0,0 0 0,-2 1 1,3-1-1,-2 1 0,-2-1 0,3 1 0,1 0 0,2 1 0,-1-1 0,1-1 0,1 1 0,2-1 0,0 0 0,1 0 1,-1-2-1,-1 0 0,1 0 0,0 0 0,-2-1 1,-2 1-1,0-2 0,-1 2 0,-3 0 0,2 0 0,1 0 0,1 0 0,2-1 0,0 1 0,0 1 0,3 0 0,3-2 0,-4 1 0,2-2 1,0 2-1,-1-2 0,2 1 0,0-2 0,1 2 0,-3-1 0,0-1 0,-2 1 0,-2 1 0,-1-1 0,-2 1 1,-2 0-1,-4-1 0,0 2 0,-1-1 0,-1 1 0,-3 0 0,-1 2 0,-10 0 0,14-4 0,-14 4 0,0 0 0,10 1 0,-10-1 0,0 0-1,0 0-1,0 0-1,0 0-4,0 0-17,0 0-6,11 0-1,-10-12 0,9-4 0</inkml:trace>
</inkml:ink>
</file>

<file path=ppt/ink/ink3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9T17:35:23.60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29 27 6,'0'0'13,"-11"-7"-1,11 7 0,0 0 2,-11-5 1,11 5 0,0 0-2,-9-7-3,9 7-1,0 0-2,0 0-1,0 0-1,0 0-2,0 0-1,0 0 0,0 0 0,0 0 0,12-1 0,-12 1-1,18 1 2,-3 0-1,3 1 0,4-1 0,2 3 0,5-2 0,0 2-1,3 2 1,2-2-1,1 3 1,-1-3-1,2 2 1,-2-2-1,3 1 0,0-2 0,1 1 0,0-3-1,2 2 1,-3-2 0,1 0 0,-1 0 0,2 1 1,-2-1-1,-2 0 0,0-1 0,0 2 0,-1-1 0,-1 0 0,-1 1 0,-1-1 0,-3 1-1,0-1 1,-3 0-1,-1 1 0,-1 1 1,-1-2-1,0 1 0,-3-1 1,2 0-1,-1 0 1,-2-1-1,1 0 1,1 2-1,-3-1 0,2-1 1,0 1-1,2 0 0,0 0 1,2 0-1,1 2 0,1-2 1,3 0-1,-2 1 0,2 0 1,0-1-1,1 2 0,0-2 0,0 0 0,0 0 0,-2-1 1,0 0-1,-1-1 0,-2 1 0,0-1 0,-3-1 0,-2 0 0,1 1 0,0 0 0,0 0 1,-2 0-1,0 0 0,-2 0 0,3 1 0,0 0 0,-4-1 0,2 1 0,-2-2 0,3 1 0,0 0 0,2 0 0,0 0 0,0-1 0,2-1 0,1 2 0,1-1 0,-1 1 0,1-1 1,0 0-1,0 1 0,-1 0 0,-2 0 0,2 0 0,0 1 0,-1-1 0,-1 1 0,2-1 0,0 1 0,3-3 0,1 2 0,1-1 0,-1 0 0,2-1 0,1 0 0,-1 0 0,1-1 0,-4 2 0,3 0 0,-2-1 0,1 1 0,-1 0 0,0 1 0,0-1 1,0-1-1,1 2 0,-2-1 0,0 0 0,0-1 0,0 2 0,0-2 0,-1 1 0,0-2 0,1 2 0,0 1 0,-3-3 0,2 2 0,0 0 0,0 1 0,-1 0 0,1-2 0,-1 2 0,0-1 0,2 1 0,0-1 0,2 0 0,-1 1 0,1 0 0,1 0 0,1-1 1,-1 2-1,2-1 0,-1-1 0,0 1 0,1 0 0,-1 0 0,0 1 0,0 0 0,1 0 0,0 0 0,0 1 0,2 0 0,-1 0 1,2 1-1,1-1 0,1 0 0,0 0 0,1-1 0,1 1 0,0-1 0,0 1 0,-1 0 0,0 1 1,0-1-1,-3 0 0,-2 0 0,-3 0 0,1 0 0,-2-1 1,-1 2-1,-3-2 0,0 2 0,2-1 0,-2 1 0,1-1 0,-1 1 1,1 0-1,0 0 0,2-1 0,-1 1 0,0-1 1,3 2-1,0-3 0,0 1 0,0 1 1,-2-1-1,2 1 0,0 1 1,1-2-1,-1 1 0,0-1 0,2 0 1,-1-1-1,2 1 0,-1 1 0,2-2 0,-3 0 0,2 0 0,0 0 0,0 2 0,3-2 0,2 1 1,-1 0-1,1 0 0,1 1 0,2 1 0,-2-1 0,-2 1 0,-1-1 1,-1 1-1,-4-1 0,2 0 1,-3 2-1,-2-1 0,-3 0 0,-1-1 1,-2 0-1,-4-1 0,-1 1 0,-7 0 0,1-2 1,-10 0-1,10 1 0,-10-1 0,0 0 0,0 0 1,0 0-1,0 0 0,0 0 0,0 0 1,0 0-1,0 0 0,0 0 0,0 0 0,0 0 0,0 0 0,0 0 0,0 0 0,0 0-1,0 0 1,0 0-1,0 0 0,0 0-2,0 0-6,0 0-22,-25-7-3,3-4 1,-14-18-1</inkml:trace>
</inkml:ink>
</file>

<file path=ppt/ink/ink3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8:26:11.09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25 5,'0'0'2,"0"0"-1,0 0-2,0 0 0,0 0 0,0 0-1,10-8 0</inkml:trace>
  <inkml:trace contextRef="#ctx0" brushRef="#br0" timeOffset="110">30 0 2,'0'0'4,"0"0"0,0 0-1,0 0 0,0 0 0,0 0-1,0 0 0,0 0-1,0 0 0,0 0-1,0 0 0,0 0 0,0 0-1,0 0-2,0 0-6,0 0-3</inkml:trace>
</inkml:ink>
</file>

<file path=ppt/ink/ink3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48:17.78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200 1202 6,'0'0'16,"0"0"-1,0 0 0,0 0-7,0 0-3,4-15 0,-3 3-1,4-3-1,2-4 0,6-4 2,7-5-1,6-4 1,9-8 0,9-4 1,7-7 0,9-1 0,6-7-1,10-2-1,4-5 0,9 0-1,-2 0 0,3 3-2,-5-1 0,-2 5 0,-5 0 0,-6 3 0,-8 3-1,-6 6 0,-12 5 1,-6 7 0,-9 6 0,-8 5-2,-7 11-3,-14 3-5,-2 10-6,-25 9-7,-4 4-3,-10 0 1,-7 4 0</inkml:trace>
  <inkml:trace contextRef="#ctx0" brushRef="#br0" timeOffset="491">272 673 32,'0'0'18,"2"16"1,-2-16 0,0 0-12,0 0-5,-6 12-1,6-12-1,-4 11 2,1 1 1,-2-1 0,-2 7 1,-5 3 0,-2 7 1,-6 4-1,-4 8-1,-4 5 0,2 5-1,-1 1-1,2 2 1,3-2-1,2-1 0,4-5-1,7-3 0,5-8 0,2-5 0,4-7 0,5-4 0,8-7 1,3-2-1,7-4 0,5-2 1,7-4 0,9-2 0,6-4 0,9-3 0,2 0 0,3-2 0,2-3-1,-2 1 1,-7-1 1,-5 3-1,-10 2 0,-9 3 1,-10 1-1,-3 3 1,-8 2-1,-4 2 0,-10-1 0,12 5 0,-12-5 0,0 0-1,10 10 1,-10-10 0,0 0-1,1 10 1,-1-10-1,0 0-1,0 0 0,-11 4-3,11-4-3,-14-1-7,14 1-10,-21 1-2,9 2-1,-7-3 1</inkml:trace>
</inkml:ink>
</file>

<file path=ppt/ink/ink3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48:26.61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739 0 14,'0'0'11,"0"0"0,0 0-3,0 0-2,0 0-2,0 0 0,0 0-2,-11 2 0,11-2 1,0 0-1,-14 13 1,14-13 0,-9 14 0,3-5 0,6-9 0,-9 17 2,4-6-2,-1 3 1,-2 1 0,-4 4-1,-5 4 1,0 6-2,-2 2 1,-2 4-2,-4 4 1,0 5 0,-1 5 0,1 5 0,1-2 0,-4 4 1,1 0 0,-1-2 0,-2-3 0,1-3 0,-1-3-1,4-5 0,-2-5-1,7-4 0,-2-3 0,5-4-2,0-1 1,3-5-1,3-4-2,-1-7-2,6 2-5,-3-7-9,10-2-5,0 0 1,-7-19 0</inkml:trace>
  <inkml:trace contextRef="#ctx0" brushRef="#br0" timeOffset="520">50 816 1,'-1'-15'10,"1"15"-3,1-14-1,-1 14-1,0 0 0,3-10-1,-3 10 1,0 0 0,0 0 1,0 0-1,-2 9 2,2-9-2,-3 17 0,0-2-1,1 6-1,-2 5 2,0 7-3,-2 4 1,0 6-2,-1 4 1,1 0-1,0 2-1,3-3 0,2-2 0,2-4 0,4-7 1,2-5 1,4-7 0,6-4 2,4-14 1,9-7 1,6-12 0,10-5 0,2-12 0,6-3-1,0-7 0,0 1-2,-7-2 0,-4 7 0,-11 2-1,-6 7 0,-8 6 0,-5 5 0,-6 5-1,3 2 0,-10 10 0,8-10-1,-8 10 0,0 0 1,9-3-1,-9 3 0,0 0 0,0 0-1,0 0 1,0 0-1,0 0 1,0 0-1,-4 9 0,4-9-1,0 0 0,0 0-1,-13 16-4,13-16-4,-10 16-9,6-3-5,4 2-1,-3 0 1</inkml:trace>
</inkml:ink>
</file>

<file path=ppt/ink/ink3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49:00.68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419 1453 7,'0'0'8,"0"0"-2,0 0-3,0 0-1,0 0-2,0 0 0,0 0 0,0 0 0,0 0 0,0 0 0,0 0 3,0 0 0,0 0 2,0 0 1,0 0-1,0 0 1,1-9-1,-1 9 0,0 0-2,15-8-1,-5 6-2,4 0 0,2 2 0,4 0 0,2 0 1,4 1 1,2-1 0,0 1 2,5 0 0,-2-2 1,6 3 0,-2-2-1,4 2 1,2-2-1,5 1 0,3-3-1,6 2-1,3-3 1,5 1-1,4-1-1,3-1 0,2-1 0,5-1 0,3 0 0,3 1 0,1-1 0,3 1 1,4-1-1,3 2 0,3 0 0,2 1-1,1 0 1,3 1-1,4-1 1,0 0-1,4-1 2,7-1-1,5 0 1,1 0 0,4-1-1,6 2 1,3-1-1,5 1 1,0 1-2,-3 0 1,0 0-1,6 0 1,-7-1-1,-1 0 0,-5 0 0,2-2 1,-1 0-1,-2 2 0,-2 0 0,-3 1 0,2 0 0,1 2 0,0 1 1,-6 2-1,2 2 0,-1 0 0,1 3 1,1 0-1,-3 1 0,-2 0 1,-1 1-1,5 0 0,-3-1 0,-1-1 1,-1 1-1,-3-2 1,-2 0-1,3-1 0,0 0 0,0-1 1,0-1-1,-1-1 0,1 0 1,4 0-1,2 1 0,-1 0 1,-4 1-1,2 0 0,-1 1 0,0 2 1,0 0-1,-4-2 0,-2 2 0,-1-1 0,2-1 0,-2 0 1,-3-1-1,-1 0 0,-3-1 1,-1 0-1,1 1 1,-4 0 0,-4 0-1,-3 0 0,-4 0 0,-2-2 1,-3 0-1,-1-1 0,-3-4 1,-2 0-1,-4-2 0,-2 0 1,-6-2 0,-4 2 0,-8-1 0,-7 1 1,-5 1-1,-7 0 0,-6 1-1,-3 0 1,-5-1 0,-4 1 0,-2-1 0,-3 2-1,-2-2 1,-12 4 0,11-7 0,-11 7 0,0 0 1,6-10-2,-6 10 1,0 0 0,1-9-1,-1 9 1,0 0-1,0 0 0,0 0 0,3-10 0,-3 10 0,0 0 1,0 0-1,0-12 0,0 12 0,0 0 0,1-9 0,-1 9 0,0 0 0,1-9 0,-1 9 0,0 0 0,0-9 0,0 9 0,0 0 0,0 0 0,0 0 0,1-9 0,-1 9 0,0 0-1,0 0 1,0 0 0,0 0 0,0 0 0,0 0 0,0 0 0,3-9 0,-3 9 0,6-11 0,-6 11 0,6-16-1,-3 7 1,1-2 0,-1-1 0,-1 0 0,1-3 0,0-1-1,-1-2 2,3-1-2,-1-4 0,1 0 0,1-4 0,1-2 0,0 2-1,0-3 1,-1-2 0,-1 1 1,-2 1-1,-1 3 1,-2 4 0,-1 2 0,0 4 1,0 3-1,-1 5-1,2 9 1,-3-11 0,3 11 0,0 0 0,0 0 0,1-9 0,-1 9 0,0 0 0,0 0 0,4-9 0,-4 9 0,0 0 0,4-11 0,-4 11 0,2-10 0,-2 10 0,0-11 0,0 11 0,0-16 1,0 6-2,-1-2 1,0-2 0,0-2 0,1-4 0,0-5-1,0-2 1,1-2-1,-2-3 0,1-1 1,-2-2-1,-1-1 1,-2-2-2,-2 3 2,-4-1 0,-1 1 0,-1 1 0,-1 2 0,0 2 0,-1 3 0,0 3 0,-1 3 0,-2 2 0,-2 3 0,-4 1 0,-4 2-1,-6 3 1,-7 3 0,-7 1 0,-7 2-1,-7 1 1,-5 1 0,-1 3 0,-1-1 0,-3 2 0,-5 1 0,-6 3 0,-6-1 0,-6 3 0,-6-1 0,-9 2 0,-11-1 0,-7-1 0,-1 0 0,-3-1 0,0-2 0,-3-2 0,-4 1-1,-1-3 1,-2 0 0,0-2 0,-5 0-1,0-3 1,-1 1 0,0-2-1,-2 0 1,-2 0-1,-1 1 0,-1 1 0,-4 2 0,-3 0-1,-1 2 1,-4-1-1,2 2 0,-1-1 1,2 0 0,-1 0-1,4 0 1,1 0 0,4 2-1,0-1 1,3 2-1,-1-1 1,3 2 0,0-2 0,2 2 1,-2 0-1,-1 1 1,-1 0 0,0 2 0,-1 0 0,-1 4-1,-2-2 1,4 2-1,3-4 0,2 0 0,6-4 1,6-3-1,7-4 0,7-3 1,6-1 0,3-3 1,1 2-1,5 0 0,2 4 0,1 3 1,1 1-2,-1 3 1,1 2-1,2 2 0,4-2 1,4 1-1,2-1 1,4-1 0,4-2 0,4-1 1,5 1 0,3 0 0,0 2 0,3 2-1,3 1 1,-1 3 0,2 2-1,0 3 0,1 2 0,1 1 0,0 0 0,0 1 0,1-1 0,4 1 0,4-1 0,2 0 0,6-1 0,3 1 0,6 1 0,4 0 0,4 1 0,4 0 0,0 2 0,0 4-1,4 3 1,0 1-1,2 3 0,1 4 1,-1 1-1,2 6 1,1 1-1,3 0 1,0 1 1,-1 2 0,4-2 0,2-1-1,1 0 1,3 0 0,3-2 0,2-1 0,1-1-1,2-2 1,0-1-2,0 0 2,1-2-1,-2-4 0,-2-3 0,0-4 0,-1-4 1,0-5-1,0-3 0,0-3 0,-2-9-1,8 9-3,-8-9-9,12-10-10,-4-7 0,-4-8-1,-4-12-1</inkml:trace>
</inkml:ink>
</file>

<file path=ppt/ink/ink3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08T00:28:25.79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2310 7,'64'-4'7,"14"1"0,5-3-1,9 1 0,4-3-1,12 2 0,8-2-2,4 0 0,7-3 0,6 1-1,7-2 1,3-1-1,1-1 1,0-1 0,0 3 1,0-2-1,-5 5 1,-5-1-1,-8 2 1,-7 0 1,-6 4-1,-6-2-1,-9 3 0,-9-2 0,-5 3-1,-9 1 1,-4 1 0,-7 2-1,-7 0 0,-8 3-1,-5-1 0,-8 1 0,-6-1 1,-8 0 0,-6-1 1,-6-1 1,-10-2-1,11 2 0,-11-2-5,0 0-17,9 7-12,-9-7 0,21 12-2</inkml:trace>
  <inkml:trace contextRef="#ctx0" brushRef="#br0" timeOffset="1242">5035 963 2,'0'0'8,"10"4"0,-10-4-2,0 0 0,12 6 0,-12-6-2,0 0 1,12 4-1,-12-4 0,12 3 1,-12-3-2,16 4 1,-3-2-1,0 2 0,4-1 0,3 2 1,2-2-1,3 3 2,2-1-2,3 3 1,2-2-1,5 1 1,4-2 0,5 2-1,4 0 1,2-1-2,4 0 1,2 0-1,2-1 1,2 3 0,-5 0-1,7-1 2,-2 1-1,6 0 0,-1-2 0,5 1 1,-3-1-2,4-1 1,3-3-2,-3 1 0,2-1 0,-5 1 0,1-2-1,-1 1 1,-2-1 0,-4 0 0,-1-1 0,-1 0 1,-3-2-1,0-1 1,-2-4-1,1 0 0,0 0 0,0-1-1,-2 0 0,-2-1 1,-2 1-1,-2 3 1,-3-1-1,-5 0 1,-2 1-1,-5 0 1,-2-1 1,0 1-2,-3-1 1,-2 0-1,0 0 0,-2 0 0,-3 2 1,2-1-1,-4 0 0,0 3 0,-3-1 0,0 1 0,-3 1 0,-1 0 0,-1 1 0,-2-1 0,-1 1 0,-1 0 0,-9 0 0,14 0 0,-14 0 0,0 0 1,9 0-1,-9 0 1,0 0 0,0 0-1,0 0 1,0 0 0,0 0 0,0 0-1,0 0-2,0 0-7,0 0-28,-11-6 0,-5-3-2,-7-4 1</inkml:trace>
  <inkml:trace contextRef="#ctx0" brushRef="#br0" timeOffset="5989">8577 343 10,'0'0'17,"-2"-11"-1,2 11 0,0 0-1,-4-9 1,4 9-4,0 0-2,-5-13-3,5 13-2,0 0-1,3-10-2,-3 10 0,7-10-1,-7 10 0,15-12 1,-6 6 0,1 1 0,0 1-1,2 1 1,0 1-1,0 2 0,0 2 0,1 3 0,1 1-1,1 2 0,1 3 0,1 2 0,0 2 0,1 1 0,2 2 0,-1 2 0,0 0 1,-4 2-1,-1-1 0,-2 0 1,-1-1-1,-4 1 0,-5-3 1,-3 1 0,-3-2-1,-4-2 1,-2 0 0,-2-1 1,-8-1-1,-2-1 1,-4-4-1,1 1 1,-5-5-1,2-3 1,-1-3-1,2-3 0,3-2 0,4-2 0,3-1-1,4-2 2,4 0-2,3-1 0,4 1 0,0-2 0,4 2-2,2 1 4,2 0-4,1-1 2,4 4-1,1-1 1,7 5-2,2-2 1,6 7-3,-1-5-5,9 7-8,-1 1-18,-3-8-1,2 4 0</inkml:trace>
  <inkml:trace contextRef="#ctx0" brushRef="#br0" timeOffset="6870">9268 265 20,'0'0'27,"0"0"-9,-11-7-7,11 7 0,-18-3-2,8 6-2,-3-1-1,0 4-2,-2-1 1,1 5-1,-2 0 0,2 3-1,-2 0 1,3 2-1,-3 2 0,4 1 0,-2 2 0,4 2-1,0-1 1,2 2-1,3 0 1,2 1-2,4-3 0,6-1 0,3-3 0,3-5-1,8-2 0,4-7-1,3-3-2,-2-10-6,5 0-13,0-8-12,-6-6-2,3-1 0</inkml:trace>
  <inkml:trace contextRef="#ctx0" brushRef="#br0" timeOffset="7270">9483-5 22,'3'9'30,"-3"-9"0,0 0 1,0 0-26,2 11-5,-4 0 1,2 5 0,0 7 1,1 6 0,-1 5 0,0 7 1,-1 1 1,3 4-1,-2-5 0,2 0 0,-3-2-1,0-3 0,-3-6 1,2-1-1,-3-6 0,-2-3-1,-4-4 1,-1-3-1,-4-7 0,-1-5 0,-1-5 0,1-9 0,-2-1-1,6-3 1,0-1-1,6 0 0,5 0-1,4 1 0,6 2 0,6 5 0,9-2 0,5 0 1,9 1-1,1-2 0,6 1 1,3 0 0,-2 2 0,-2 2 0,-7 3 0,-3 2 1,-7 5-1,-8 5 1,-1 3 0,-5 7 0,-2 0 1,-3 9-1,-2 2 1,0 3 0,-2 1 0,1-1 0,-3-3 0,2-2-2,-1-3 0,-2-12-5,0-11-24,13-3-7,-9-17-1,3-8 0</inkml:trace>
  <inkml:trace contextRef="#ctx0" brushRef="#br0" timeOffset="7841">9818 92 42,'-11'14'30,"12"6"-9,-2-5-21,1-15-31,7 20-3</inkml:trace>
  <inkml:trace contextRef="#ctx0" brushRef="#br0" timeOffset="8002">9982 472 19,'-3'31'25,"-12"-14"-4,9-3-3,6-14-22,-12 0-5,12-15 1,7-6 0,3-7 4,3-4 7,5 0 6,2-2 4,4 6 1,-3 1-2,4 10-1,-10 3 0,4 11-2,-7 3-3,2 9-1,-5 5-2,0 8-1,-3 4 0,-2 4-1,-4 2 0,-1 1 1,-6-2 0,2-2 1,-8-4 0,0-1 1,-6-10 1,2 0-1,-6-7-1,2-3 0,-4-5 0,1-3-3,3-4-1,1-6-5,9 2-12,3-7-20,3-5-2,7 0 2,5-6-1</inkml:trace>
  <inkml:trace contextRef="#ctx0" brushRef="#br0" timeOffset="8472">10318 312 55,'0'0'19,"0"0"4,-1 12-2,3 2-3,-7-1-8,5 5-3,-4 2-1,5 4-1,-5-3-1,5 0-1,2-5 0,5-5-1,5-9-1,5-5-1,6-9 0,2-6 0,3-5 0,1-2 0,-1-3 1,-2 1-1,-5 4 2,-4 4-1,-6 5 1,-3 6-1,-9 8 0,11 3 0,-8 9 0,0 6-1,1 4 1,-2 5-2,1 1 2,1 2 0,-1-1 0,2-4-2,1-3 0,-2-10-9,-4-12-29,23 2 2,-6-16-3,1-7 1</inkml:trace>
  <inkml:trace contextRef="#ctx0" brushRef="#br0" timeOffset="8913">11197 243 4,'0'0'34,"15"-4"1,-15 4-8,0 0-7,0 0-1,-23-8-3,9 12-4,-9-3-5,0 4-3,-6 1-1,-2 6-1,-3 0 0,-1 4 0,3 0-2,-2 3 1,6-3-1,3-1 0,7-2 0,8-2-1,10-11 1,12 11-1,9-9 1,9-2-1,7 1 1,7 2 0,2 0 0,0 2 0,-4 2 1,-5 0-1,-7 5 0,-5 2 1,-10 1 0,-7 4 1,-7-1 0,-6 1 1,-6 0 0,-3 2-1,-6-4 1,-2 1 0,-3-4-1,1-1-1,-2-2-3,-2-7-5,-2 0-35,4-4 1,-3-8-1,-3-4 1</inkml:trace>
</inkml:ink>
</file>

<file path=ppt/ink/ink3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7:57:39.96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75 1502 4,'0'0'11,"-15"1"-1,15-1-1,-13 0 1,3 1-1,10-1 0,-18-1-1,18 1 0,-15 0 1,15 0-3,0 0 1,0 0-2,-4-9 1,14 1-2,9-6-1,7-2-1,11-6 0,9-5-2,7-6 1,8-3-1,6-3 1,0 0-1,-2-2 1,-4 1-1,-7 1 0,-7 4 1,-8 4-1,-8 6 0,-9 5 1,-5 3-2,-6 8 0,-11 9-4,10-5-6,-10 5-21,0 0 2,-5 13-1</inkml:trace>
  <inkml:trace contextRef="#ctx0" brushRef="#br0" timeOffset="640">592 839 28,'0'0'17,"0"0"-2,0 0-2,0 0-3,17-3-1,-4 0-4,9 0-3,-1 0 0,3 0-1,2 1 0,2 1-1,-3 0 1,0 2-1,-2 1 0,-3 2 0,-5 1 1,-1 3-1,-7 4 0,-2 3 1,-6 5-1,-1 5 1,-4 6 0,-5 4 0,-2 3-1,-2 3 1,1-1-1,-2 2 1,4-8-1,0-1 0,1-4 1,4-7-1,1-2 0,4-7 1,-1-1-2,3-12-2,-2 14-12,2-14-15,0 0 2,10-11-1</inkml:trace>
  <inkml:trace contextRef="#ctx0" brushRef="#br0" timeOffset="1181">1168 520 1,'0'0'27,"3"-12"1,-3 12-15,0 0-2,0 0 1,0 0-3,0 0-3,-13 12-2,13-12-1,-13 14 0,4-5-1,0 4 0,2 3-1,1 4 0,3 3 0,1 4-1,2 3 1,3 3 0,3 5-1,1 3 1,2 2-1,3-1 1,0 3-1,0-4 0,1 0 0,-4-5 1,2-7-1,-5-4 0,-6-6 0,0-7-3,0-12-7,-11 11-17,-5-20-4,7 0 0</inkml:trace>
  <inkml:trace contextRef="#ctx0" brushRef="#br0" timeOffset="1562">976 885 30,'0'0'18,"10"-6"1,3 3-3,3-6-2,9 2-3,-2-4-3,11 2-2,0-3-2,4 3-1,-3-2-2,-4 1-2,1 5-10,-2 1-20,-5-6-1,-3 5 1</inkml:trace>
  <inkml:trace contextRef="#ctx0" brushRef="#br0" timeOffset="1872">1497 749 23,'0'0'26,"-4"-15"-13,5 4-4,8 1 0,-3-1-2,6-1-1,3 2-2,3 1-1,1 2-1,1 1-1,-2 3 0,-1-1 0,-4 6-1,1 4 0,-14-6 1,14 19 0,-12-8 0,-2 6 1,-4-3 0,-3 8 1,-4-6 1,0 1 0,-5-3 1,-2 0-1,-3-4 0,2-1 0,-4-4-1,2-2 0,1-2-2,0-3-2,4 1-5,0-9-10,3-2-17,13 0-1,1-9 0</inkml:trace>
  <inkml:trace contextRef="#ctx0" brushRef="#br0" timeOffset="2303">1737 594 14,'0'0'23,"0"0"-11,0 0 0,-3 9-2,3-9-2,6 15-2,1-3-1,-2 1 1,4 3-1,-1 0 0,3 1-1,-3-2 0,1 0 0,-2-3-1,-1-2 0,-6-10 0,7 15 1,-7-15-1,0 0 2,0 0-1,0 0 1,0 0-1,0 0 0,-4-11 0,4 11-1,-4-19-1,2 2-1,2-1-1,1 1 1,2-1-2,3 1 1,3 1-1,2 0 0,3 4 0,1 3-2,3 2-2,-2-4-10,3 1-20,5 0-2,-2-3 2</inkml:trace>
  <inkml:trace contextRef="#ctx0" brushRef="#br0" timeOffset="2844">2530 186 26,'-9'1'29,"9"-1"-10,-9 1-7,9-1-3,-15 5-1,2 1-3,0 5-3,-6 1 0,-1 5 1,-2 3-1,-2 6 1,-4 3 0,1 4 0,0-1 0,4 3 0,3-2 0,5-1-1,6-3-1,8-3 1,6-6-1,11 0 1,8-6 0,8-3-1,3-4 0,8-3-1,-1-3-1,1-4-4,-2-1-7,-5-1-20,-8-7-3,-1-1 1</inkml:trace>
  <inkml:trace contextRef="#ctx0" brushRef="#br0" timeOffset="3284">2872 154 13,'-26'8'24,"8"-2"-8,-1 4-8,-4 1-1,2 2-1,-2 0-2,5 2-1,1-1-1,7 1 2,4-2-2,8-1 1,7-3 1,9 2-1,7-3 0,6 2-1,3 0 1,3 1-2,0 2 0,-3 0-1,-4 4 0,-5 0 0,-7 1 0,-6-1 0,-7 1 1,-4 0 0,-6-3 1,-3 2 1,-5-5 1,-2 3 0,-5-5 1,-1 3 0,-7-5-1,2 2 0,-3-4-1,2 2-1,-1-4 0,2-2-2,3-1-6,1-6-14,8-6-14,9-1-1,3-10 1</inkml:trace>
  <inkml:trace contextRef="#ctx0" brushRef="#br0" timeOffset="3785">3184 128 14,'0'0'26,"-13"10"-1,13-10-19,-9 23-1,4-7 0,5 9 0,0 3-2,4 4 1,4 4-1,1 2 0,1-1 0,4-1 0,-1-2-1,0-4 0,-2-4-1,-1-6-2,1-3-13,1-3-16,-12-14 1,13-2-1</inkml:trace>
  <inkml:trace contextRef="#ctx0" brushRef="#br0" timeOffset="4085">3102 86 11,'12'-3'24,"0"-5"-13,4 0-3,3-1 2,1-1-1,6-2 0,0 2-1,4 1-1,-2 2-1,4-1-1,-1 5-2,2 4-1,-1 2 0,0 7-2,-1-1 0,-1 6 1,-3-2 0,-2 7-1,-7-4 2,-3 4 0,-7 0 1,-2 0 0,-8-1 1,-1 2 0,-7-5 0,-3 2 1,-4-3-2,0 1 1,-3-6-1,0 2-1,-4-4-1,-2-2-3,2 4-8,-1-5-25,-2-3-1,1 0 0,-5-7-1</inkml:trace>
</inkml:ink>
</file>

<file path=ppt/ink/ink3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7:57:45.01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1174 1,'0'0'24,"9"-7"-9,6-1-4,4-6-1,11 0-1,6-8 0,12 0 0,5-6-2,8 1-1,-3-3-2,3 3 0,-3-1-2,-3 6 0,-9 0 0,-7 2-1,-7 7-1,-8-1-3,-3 6-11,-2 5-16,-12-7 1,-7 10-1</inkml:trace>
  <inkml:trace contextRef="#ctx0" brushRef="#br0" timeOffset="370">494 725 8,'24'-6'18,"-6"3"-10,4-1 1,3 0-1,1-1 0,0 2-1,-1 1-2,-3 3 0,-2 2-2,-7 5 0,-2 3 0,-2 5 0,-7 6 1,-1 3-1,-6 5 2,-1 4-1,-7 1 2,3 6-1,-8-1 0,0 1-1,-1-6-1,3-2 0,0-7 0,5-4-1,1-5-1,2-6-1,8-11-4,0 0-10,0 0-19,-2-17 0,3-6 0</inkml:trace>
  <inkml:trace contextRef="#ctx0" brushRef="#br0" timeOffset="1001">978 145 15,'3'-10'14,"-3"10"-1,0 0-2,0 0-2,0 0-2,0 0-1,0 0-1,0 0-2,0 0 2,-9 15-3,7-5 1,-1 4-1,1 1 0,0 5 0,2 4 0,1 0 0,2 7-1,0 4 0,3 4 1,1 6-1,0 2 0,0 3 0,1-3-1,-1 0 1,0-5 0,-2-4-1,-1-5 1,-2-8-1,-1-6 1,0-6 0,-3-3 0,2-10 0,-10 8-3,1-11-1,-4-5-4,0-1-3,-6-7-4,1 0 0,-5-8 1,2 2 1,-3-2 3,5 2 4,1 2 4,4 3 6,3 1 2,1 5 2,4 2-1,6 9 0,3-16 0,4 7-1,4 1-1,5-6-2,7-1 0,6-5-1,6 1 0,7-6 0,4 3-1,1-1-1,2 0-1,-3 2-3,-5 5-10,-7-2-16,7 9 1,-18-5-1</inkml:trace>
  <inkml:trace contextRef="#ctx0" brushRef="#br0" timeOffset="1622">1407 337 15,'-18'-7'27,"12"-3"-4,6 10-12,-10-20-1,13 7-2,3-2-1,3 2-1,2-1-1,4 4-1,-1-2-1,2 1 0,0 7-1,-1 4 0,-4 3-1,1 4 0,-4 4 0,-1 3 0,-4 3 1,-2 7 1,-7-5 0,-1 2 1,-6-2 0,-2 1 0,-3-4 0,-1-1 0,-4-4-1,3-2-1,-1-4-1,3-5-2,5-3-4,0-8-5,8-3-17,7-1-8,3-8-2,7 1 2</inkml:trace>
  <inkml:trace contextRef="#ctx0" brushRef="#br0" timeOffset="2033">1627 131 22,'0'0'22,"0"0"-3,0 0-2,0 0-3,0 0-4,0 0-3,13 9-1,-13-9-1,8 23 0,-2-10 0,3 7-1,-3-2 1,3 5-1,-1-1-1,-1 0 0,-2-6-1,0-2-1,-2-4 1,-1 0-1,-2-10 1,0 0 0,0 0 0,-10 0 0,4-10 0,0-1-1,-3-6 2,4-6-2,1-3 0,2-3-1,6 0 1,2-2-1,7 1-1,3 3 1,6 0 0,1 6-1,1 5-3,-1 0-2,5 9-16,-4 2-14,-6 1-1,1 5 1</inkml:trace>
</inkml:ink>
</file>

<file path=ppt/ink/ink3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7:57:47.74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219 1039 22,'0'0'15,"0"0"-3,0 0-1,0 0-3,-4 10 0,4 0-2,-2 0 1,2 7-2,-2 1-1,5 7 0,-2-2-1,1 6 0,1 0-2,0 2 0,2 0-2,0-2 0,2-2-2,-2-5-4,1 0-4,-2-5-6,-1-6-4,3 7-6</inkml:trace>
  <inkml:trace contextRef="#ctx0" brushRef="#br0" timeOffset="300">83 1516 6,'0'0'17,"0"0"0,0 0-2,0 0-1,13 4-2,-3-11-1,9-1-1,1-5-3,9-3 0,3-4-3,6-2 1,1-1-3,0-1 0,-3 0-2,0 3 0,-8 4-3,-6-2-6,-5 0-17,-3 9-7,-11-6 2</inkml:trace>
  <inkml:trace contextRef="#ctx0" brushRef="#br0" timeOffset="631">0 1162 22,'0'0'29,"0"0"0,20-13-15,-9 0-5,7 1-1,1-7 1,8 2-2,-1-6-2,8 3-1,-1-4-1,1 3 0,-3 0-2,-1 5-1,-4 3-2,-8 1-7,2 4-15,-2 6-11,-8-3 2,4 7-1</inkml:trace>
  <inkml:trace contextRef="#ctx0" brushRef="#br0" timeOffset="1001">478 1068 0,'4'-17'27,"-4"17"1,0 0-11,0 0-8,0 0 0,2-10-3,-2 10-1,0 0-1,0 0-1,0 0 0,0 0-1,0 0 1,3 13 0,-3-13-1,6 20 1,-2-8 0,1 5 0,1-1-1,0 1 1,-1-3-1,1-1 0,-2-4 0,-4-9 0,13 6 0,-13-6 1,14-11-1,-4 1 0,-1-4 0,1 0 0,-1-4 0,2 1-1,-4 1 0,1 2 0,-3 4 0,-5 10-1,9-16 0,-9 16 0,0 0-1,0 0 1,0 0-1,11 0 0,-11 0 0,10 18 1,-1-5 0,0 2 0,-1 3 0,3 0 0,-3 1 0,0-4-1,-1 0-1,-7-15-4,11 18-7,-11-18-18,0 0-5,10-14 1</inkml:trace>
  <inkml:trace contextRef="#ctx0" brushRef="#br0" timeOffset="1562">819 701 12,'0'0'30,"0"0"-1,8-10-9,-8 10-11,0 0 0,0 0-1,0 0-2,0 0 0,1 14-1,-1-1 0,6 7-1,-3 3 1,5 8-2,-2 6 1,5 7-1,-2 4-1,0 4-2,0 1 0,2-1 1,-2-1-2,-1-5 0,1-4-1,-4-10-1,2-2-3,-4-13-3,3-3-8,-6-14-9,0 0-5,0 0-3</inkml:trace>
  <inkml:trace contextRef="#ctx0" brushRef="#br0" timeOffset="1862">826 1087 24,'0'0'31,"-10"-11"-6,10 11-6,0 0-5,-1-17-4,10 13 0,-4-6-3,9 0-2,-2-3-2,10-1 0,0-2 0,7 0-2,1-2 0,1 2-3,2 1-2,-5-2-10,2 0-20,0 8-2,-5-4 1</inkml:trace>
  <inkml:trace contextRef="#ctx0" brushRef="#br0" timeOffset="2183">1156 891 4,'14'-5'25,"2"3"2,-3-4-16,1-6-2,3 4 2,-3-5-2,6 3 0,-8-2 0,2 1-1,-7-1-1,3 2-1,-7-1-1,2 2-1,-6-2-1,1 11 0,-7-17-1,7 17-1,-11-17 0,11 17-1,-19-12 1,19 12-1,-17-7 0,7 6-1,0 3 1,0 3 0,-2 1 0,2 4-1,0 5 1,-3 2 0,3 3 0,2 3 0,-2 1 1,5 1-1,3-2 1,3 1-1,3-3 1,3-2-1,3-3 1,4-1 0,3-4 0,2-1 0,2-5 0,3-2-1,1-5 1,-1-4-2,2-4 0,-5-6-3,5-1-9,-2-6-22,-10-7-1,5 0 1,-8-5 0</inkml:trace>
  <inkml:trace contextRef="#ctx0" brushRef="#br0" timeOffset="2794">1432 583 6,'0'0'24,"-13"-10"1,13 10-17,0 0-2,-13-6 0,13 6 0,0 0 1,-8 11-1,8-11 1,0 9 0,0-9-1,2 15 1,-2-15-1,10 20-1,-4-7-1,4 4-1,3 2 0,1 3-1,1 1-1,1 2 0,0-2 0,-1 0-1,1-2 1,-3-2-1,-4-5 2,-1-2-2,-8-12 1,11 12 2,-11-12-1,0 0 1,0 0 0,2-18 0,-6 5-1,0-4 2,-3-2-3,1-3 0,-2-3-1,1 1 1,1 1-1,1 5 1,2-1-1,1 3 1,3 2-1,2 2 0,3 1 0,2 2 0,5 0 1,1 0-2,5 1 1,0-2 0,2 4-2,0-4-2,5 8-7,-8-4-17,2-1-8,1 2-2,-5 0 1</inkml:trace>
  <inkml:trace contextRef="#ctx0" brushRef="#br0" timeOffset="3385">1832 639 23,'-7'-15'29,"7"15"-11,0 0-5,0 0-1,0 0-3,0 0-1,0 0-2,0 0-2,0 0 0,14-7-1,-1 6-1,-1-5 1,6 1 0,-1-5 0,4 1-1,-2-4 0,0-2 0,-3 0-1,-3-1 0,-1-1 0,-5 3-1,-2-2 1,-3 5-1,-3 1 1,1 10-1,-7-15 0,7 15 0,-14-6 0,14 6-1,-15-1 1,15 1-1,-16 5 1,7-1 0,-1 3 0,0 2 0,-1 1 0,1 3 0,-1 4 1,-1-1-1,2 2 1,-1 2 0,4 0 0,2 0 1,2 1-1,1-1 1,2-1-1,4-2 1,-1-1-1,5-3 0,0-1 0,2-4-1,1-3-2,3-6-1,2-1-3,-1-9-4,5 2-5,-5-10-4,4 1-4,-2-5-2,1-2-1,-3 0 1</inkml:trace>
  <inkml:trace contextRef="#ctx0" brushRef="#br0" timeOffset="3965">2133 329 29,'4'-12'29,"-4"12"-2,0 0-7,0 0-6,0 0-4,-11-6-3,11 6-3,0 0-2,0 10 0,0-10-1,1 14 0,5-3 0,-1 3 0,3 2 0,-2 0 1,-2 4 0,3 0-1,-1-2 0,3 1 0,-3-4 0,-1-1 0,0-4 0,-5-10 0,11 12 1,-11-12 0,13-9 0,-5 0-1,-2-8 2,6 0-1,-2-6-1,3-2-1,0-2 1,-2 0-1,2 1 1,-1 2-1,-1 5 0,-2 1 0,0 6 0,-3 2 0,-6 10-1,8-9 0,-8 9 1,0 0-1,0 0 0,8 14 1,-7-3-1,1 1 1,1 3 0,0 1 0,2 2 0,3 0 0,-2 0 0,1-2-3,4 1-3,-11-17-5,18 11-25,1-6-1,-7-8 1,3-3 0</inkml:trace>
  <inkml:trace contextRef="#ctx0" brushRef="#br0" timeOffset="4576">2670 101 24,'0'0'32,"0"0"1,0 0-1,0 0-20,0 0-9,-11 1-1,11-1 1,-14 2-2,5 2 1,-3 2-2,-1-3 1,0 6 0,0 0-1,0 2 2,2 1-1,-2 1 1,4 0-1,-1-2 0,2 7 1,0-5-1,2 3 0,-1-1-1,3 2 1,2-1 0,1 1 0,4 0 0,3-2 0,2-1 0,4-1 0,3-1 0,2-4-1,2-1 0,2-5-1,1 0-3,-1-8-7,6 0-13,-1-3-11,-5-9-2,4 0 1</inkml:trace>
  <inkml:trace contextRef="#ctx0" brushRef="#br0" timeOffset="5037">2898 106 11,'0'0'26,"0"0"0,0 0-10,0 11-8,0-11-1,0 0-1,15-1 1,-15 1-1,17-5 1,-8 0-1,3 3-1,-3-4-2,2 1 0,-1 0 0,-10 5-1,15-12-1,-15 12 1,7-17-2,-7 17 1,0-16 0,0 16-1,-10-17 1,10 17-1,-19-15 0,9 10 0,0 2 0,-3 0 0,0 3-1,-2 2 1,3 1 0,-1 2 0,-1 3 1,-1 1 1,-3 1-1,3 4 2,2-2-1,2 6 0,-1 2 0,4 3 0,2-1 0,5 3 0,1 1-1,2 1 0,4 4 1,3-4-1,4 1 0,0-2-3,6 2-4,-2-7-9,8-1-21,9-2-2,-3-7 1,7-2 1</inkml:trace>
</inkml:ink>
</file>

<file path=ppt/ink/ink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7T19:27:11.535"/>
    </inkml:context>
    <inkml:brush xml:id="br0">
      <inkml:brushProperty name="width" value="0.05292" units="cm"/>
      <inkml:brushProperty name="height" value="0.05292" units="cm"/>
      <inkml:brushProperty name="fitToCurve" value="1"/>
    </inkml:brush>
  </inkml:definitions>
  <inkml:trace contextRef="#ctx0" brushRef="#br0">81 539 0,'0'0'3,"-5"-13"-1,5 13-1,-1-13-1,1 13-1,0-13-1,1 4-1</inkml:trace>
  <inkml:trace contextRef="#ctx0" brushRef="#br0" timeOffset="231">94 351 12,'0'0'8,"-2"-10"1,2 10-2,0 0-2,0 0-2,0 0-3,0 0-3,0 0-4,-6-14-3,6 14 0,3-16-1</inkml:trace>
  <inkml:trace contextRef="#ctx0" brushRef="#br0" timeOffset="511">69 146 2,'-9'-11'6,"9"11"-1,-12-9-1,12 9 0,-13-10 0,13 10-1,-15-7 1,15 7-1,-14-6-1,14 6-1,0 0-2,-9-10-5,9 10-2,1-14-1,-1 14 0</inkml:trace>
  <inkml:trace contextRef="#ctx0" brushRef="#br0" timeOffset="1973">75 2 9,'0'0'9,"0"0"1,0 0-1,0 0 0,0 0-1,0 0-1,-10-4-2,10 4-1,0 0 0,0 0-2,0 0 1,-9-1-1,9 1 0,0 0 1,0 0-3,0 0 0,0 0-1,0 0-1,0 0 0,0 0-1,0 0-2,0 0-2,0 0-3,0 0-2,-2 11-2,2-11 1,0 0 0</inkml:trace>
  <inkml:trace contextRef="#ctx0" brushRef="#br0" timeOffset="2324">45 114 1,'0'0'1,"-1"14"0,1-14-1,2 12 0,-2-12 0,0 0 0,7 12-1,-7-12-1</inkml:trace>
  <inkml:trace contextRef="#ctx0" brushRef="#br0" timeOffset="2564">75 301 1,'6'10'2,"-6"-10"-1,7 10 1,-7-10-1,6 9 0,-6-9-2,10 7-2</inkml:trace>
  <inkml:trace contextRef="#ctx0" brushRef="#br0" timeOffset="2985">140 696 4,'0'0'4,"7"17"0,-7-17 0,8 15-1,-8-15 1,5 11-1,-5-11-1,5 13-1,-5-13-3,9 10-2,-9-10-4,10 8-1</inkml:trace>
</inkml:ink>
</file>

<file path=ppt/ink/ink3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7:57:55.04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1816 19,'4'-11'24,"9"1"-12,7-3-5,3-3-2,7-2 0,5-3-1,4 1 0,2-3 1,3 2-2,-3 0 0,0 2 0,-5 2 0,-3 2-1,-5 2 1,-1 3-1,-6 1-1,-3 2-2,-2 3-3,-5-1-6,-11 5-16,16-10-2,-16 10 0</inkml:trace>
  <inkml:trace contextRef="#ctx0" brushRef="#br0" timeOffset="371">473 1364 11,'12'3'17,"-12"-3"-7,0 0-3,15-6 1,-15 6 0,21-6-1,-9 1-1,6 1 0,-2 0-1,3 1-2,-2 0-1,0 1-1,-3 1 0,0 2 0,-2 1-1,-2 1 0,-1 2 0,-9-5 1,14 16-1,-14-16 0,17 17 0,-9-7 0,-8-10 0,12 15 1,-12-15-1,8 14 1,-8-14 0,2 13 1,-2-13-1,-3 15 2,3-15-1,-10 16 1,2-7 0,0 3 0,-6-2 1,2 4-1,-5-1 1,-1 4 0,-4-3 0,3 3-1,-2-2 1,3-1-1,0 0-1,3-3 1,3-3-1,12-8-1,-15 13 1,15-13-1,0 0 0,-10 7-1,10-7-2,0 0-6,0 0-19,7-9-8,-6-2 0,7 1 0</inkml:trace>
  <inkml:trace contextRef="#ctx0" brushRef="#br0" timeOffset="1112">998 872 11,'0'0'20,"6"-10"-6,-6 10-2,0 0 1,0 0-2,0 0 1,0 0-3,0 0-2,-5 15-3,3-4-1,1 4-1,0 6 0,1 4-1,2 5 0,3 4 1,2 5-1,1 3 0,3 2 0,2 1 0,0-1-1,0-2 0,1-3 1,-3-4-1,0-5 0,-4-4 0,-2-5 0,-4-7-4,0 0-4,-1-14-10,-15 6-8,5-6 0,-5-9 0</inkml:trace>
  <inkml:trace contextRef="#ctx0" brushRef="#br0" timeOffset="1432">856 1267 15,'-15'-13'20,"8"3"-3,4 1-2,3-1-2,8 0 1,7-3-3,10 0-2,5-5-4,10 0 0,5-3-1,8-1-2,2 1-2,-2 1-4,0 3-9,-4 5-13,-11-6-7,-1 9 2</inkml:trace>
  <inkml:trace contextRef="#ctx0" brushRef="#br0" timeOffset="1723">1277 1010 6,'0'0'29,"-4"-15"-1,10 6 1,3-4-18,0-4-8,3 3-1,2 0 0,2 4-1,-3 1 1,1 3 0,0 4 0,-2 4-1,-2 5 0,1 3 1,-4 4-1,-2 3 1,-1 3 0,-1 1 1,-4 0 0,-1 3 1,-4-5-1,-1 2 1,-6-6 0,4 0 0,-4-7-1,0 1 0,-1-7-1,-1-3-1,3-5-2,1-7-3,5 0-8,-1-4-16,3-7-9,9-1 2,2-4 0</inkml:trace>
  <inkml:trace contextRef="#ctx0" brushRef="#br0" timeOffset="2103">1524 851 11,'0'0'26,"0"0"-1,0 0-14,0 0-6,0 0 0,9 10 1,-9-10-1,10 15-1,0-4-1,2 2 0,-1 2 0,2 1 0,1 2 0,-1-1-1,-1-1 1,-1 0 0,-6-2 0,2-2 0,-7-12 1,7 17 1,-7-17 1,0 0 0,0 0 0,0 0-1,-15-8 1,10-3-1,-3-4-1,1-2-1,-1-3-2,2-2-1,2-1 0,4-1-1,3 3 0,5-1 0,3 3 0,1 1 0,3 3 0,0 2 1,3 2-1,-3 2 0,0 3-2,-4 0-3,5 6-12,-1 0-18,-5-5-1,4 1 0</inkml:trace>
  <inkml:trace contextRef="#ctx0" brushRef="#br0" timeOffset="2864">2180 644 1,'0'0'27,"-9"-16"1,9 16-13,-10-12-1,10 12-2,-12-10-2,12 10-3,-12-8-1,12 8-1,-9-3-1,9 3-1,-9 1 0,9-1-1,0 0 0,-13 11 0,13-11 0,-12 19-1,6-6 1,-3 3-1,1 2 1,0 2 0,-3 1 0,3 2 0,-1 1-1,1-1 1,1-2-1,0-2 1,4-3-1,0-2-1,5-4-1,-2-10-2,15 8-4,4-3-7,1-6-12,5-5-11,5 3 3,0-5-1</inkml:trace>
  <inkml:trace contextRef="#ctx0" brushRef="#br0" timeOffset="3245">2328 806 13,'0'0'26,"-16"-8"-7,3-1-3,0 0-3,-2-6-3,2 2-1,1-6-2,6 4-1,-1-1-1,8 0-2,5 0-1,1 4 0,4 0-2,3 3 1,-1 4-1,1 2 0,1 4 0,-1 3 0,-2 3 0,0 3-1,-3 3 1,-1 2 1,-3 2 0,-3 0 0,-3-1 2,-1 3 0,-4-3 1,-2 2 0,-4-4 0,0 1 0,-5-6 0,1 0-2,-2-3 0,0-2-2,2-4-2,-3-8-6,7-3-22,6-1-6,-2-6 0,10-2 0</inkml:trace>
  <inkml:trace contextRef="#ctx0" brushRef="#br0" timeOffset="3696">2372 538 13,'0'0'29,"0"0"2,6-10-2,-6 10-17,0 0-6,5-10-1,-5 10 0,0 0-1,0 0 0,0 0-1,0 0 0,3 13-1,-2-4 0,1 3-1,1 3 0,3 0 0,0 2 1,1 0-1,-2-3-1,4 0 1,-2-4 0,0-1 0,-7-9-1,11 8 1,-11-8 1,13-2-1,-13 2 0,14-12 0,-6 0 0,1-1 0,2-3 0,1-2 0,-1-3-1,0 2 0,0-1 0,-2 2 1,0 3-1,-1 2 0,-1 4 0,-7 9 0,9-12 0,-9 12-1,0 0 1,0 0-1,0 0 1,0 0 0,5 17-1,-6-7 1,3 0 0,-3-1 0,1 2 1,0-11-1,5 13 1,-5-13 0,12 3 1,-1-7-1,2-4-1,5-2 0,1-1 1,2-3-1,1-1-1,-1-1 1,-3 1 0,-1 4-1,-4 0 1,-1 4 0,-3 2 0,-9 5 0,12-3-2,-12 3 2,13 9 0,-8 1-1,1 1 1,1 2 0,-1 3 0,0-1 0,-2 1 0,0-3 0,1 2-3,-5-15-6,5 9-26,-5-9-2,13-6 1,-13 6 0</inkml:trace>
  <inkml:trace contextRef="#ctx0" brushRef="#br0" timeOffset="4487">2983 274 17,'0'0'25,"8"16"1,-8-16-14,5 12-6,0 1-3,0 2 0,1 8 1,0 4 0,2 6 0,-1 2 0,0 4 0,0 2-1,-1 0 0,-2-4-1,0-1-1,-3-8 0,0-3 1,-2-7-1,2-2 2,-1-16 0,-1 14 1,1-14 1,0 0 0,0 0 0,0 0 0,-12-19-1,9 5 0,-1-5-2,-1-6-1,2-6-1,0-5 0,3-2-1,2-3-1,6 2 1,1 0 0,4 2 0,3 4-1,4 5 1,1 5 0,3 4 0,-3 6 1,0 4-1,1 5 0,-2 4 1,-3 4-1,-1 5 0,-4 2 1,-4 6-1,0 0 2,-6 3 0,-4 2 0,-4-3 1,0 1 1,-6-3-1,1-1 1,-3-4 0,2-1-1,-3-5 1,1-2-1,-1-4-2,1-2 0,2-2-5,-4-12-5,7-6-26,0 0 0,1-6-2,6-3 1</inkml:trace>
  <inkml:trace contextRef="#ctx0" brushRef="#br0" timeOffset="5138">3281 0 3,'0'0'27,"4"10"1,-4-10 2,-4 18-21,5-1-3,-2 5 0,4 9 0,-2 2 1,3 6-2,-2 2 0,3 3 0,-1-2-2,2 1-1,-1-7 0,-2-4-3,5-3-6,-3-5-21,-5-24-7,13 13 2,-12-26 0</inkml:trace>
  <inkml:trace contextRef="#ctx0" brushRef="#br0" timeOffset="5428">3467 285 17,'26'3'26,"-17"-7"-5,6-3-10,0-1-1,-1-2-1,-1 1 0,-3-4-1,-10 13-1,10-19 1,-10 19-1,1-17 0,-1 17-3,-7-15 0,7 15-1,-15-17-1,15 17-1,-15-16 0,15 16 0,-19-15-1,9 10 0,10 5 0,-19 0 0,10 5 0,0 5 0,-2 3 0,1 6 1,1 2-1,-1 5 1,2 0 0,2 2-1,3-1 0,3-1 1,2-3-1,4-3 1,5-6-1,3-6-1,3-7 0,2-8-1,6-3 0,-2-7 1,2-3-1,-2-5 0,-1 0 1,-2 0 0,-5 2 1,-2-2 0,-4 5 0,-1 3 0,-3 4 0,-1 2 0,-4 11 0,5-12 0,-5 12 0,0 0 0,0 0-1,0 0 1,10 6 0,-10-6-1,9 12 1,-2-2 0,5 1 1,1 3-1,4 2 1,2 3 0,4 2-1,1 2 1,2 2-1,-2-1 1,0 2-1,-3-1 0,-3-3 0,-2-5-1,-4 0-3,-12-17-5,12 18-7,-12-18-10,0 0-9,-12 9 2</inkml:trace>
  <inkml:trace contextRef="#ctx0" brushRef="#br0" timeOffset="6109">3745 519 29,'-10'2'32,"10"-2"-5,0 0-7,1-20-4,15 6-4,0-9-3,9-2-4,3-5-2,3-3-2,4-1 0,1 3-1,-2 2 0,-4 3 0,-3 5-3,-8 0-8,-7 4-23,-1 9-1,-12-2-1,1 10 2</inkml:trace>
</inkml:ink>
</file>

<file path=ppt/ink/ink3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7:58:01.70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3 968 23,'-4'-16'31,"4"16"2,4-9-14,-4 9-9,2-10-2,-2 10-1,0 0-2,0 0-1,0 0 0,0 0-2,7 10 0,-3 3 0,3 6 0,3 4-1,1 4 0,2 3 0,1 2 0,0-1 0,0-2-1,0-2 0,-5-4-2,3-3 1,-4-6-3,1 1-2,-9-15-4,8 16-4,-8-16-6,0 0-9,2-10 0,-4-3 2</inkml:trace>
  <inkml:trace contextRef="#ctx0" brushRef="#br0" timeOffset="290">102 1040 38,'-12'-35'23,"-1"3"-3,3 0-3,-1-1-6,5 4-4,1-1-1,7 4-3,3-1 0,6 4 0,2 2 0,6 2 0,0 3-1,1 4 0,2 5 0,0 5-1,-5 5 0,2 6 0,-3 6 0,-5 4 0,-3 1 0,-1 3 2,-7-1 0,-1 2 0,-6-5 1,0 0 1,-7-7 0,5 1-1,-7-6-1,0-3-1,2-4-1,-2-3-1,4-1-3,-2-6-2,14 10-10,-15-24-13,15 5-10,5 0-1,1-5 2</inkml:trace>
  <inkml:trace contextRef="#ctx0" brushRef="#br0" timeOffset="691">365 475 8,'0'0'27,"0"0"1,0 0-2,0 0-18,0 0-3,0 0 0,-6 15 2,6-15 1,3 25-1,-2-8 1,5 8-2,-2 2 0,4 8 0,-3-2-2,3 5-1,-1-3-1,2-1 0,-4-3-1,-1-6-1,1-3-3,-5-11-6,0-11-23,0 0-3,0 0-2,0 0 0</inkml:trace>
  <inkml:trace contextRef="#ctx0" brushRef="#br0" timeOffset="1071">532 589 26,'1'-12'28,"-1"12"-10,15-13-4,-15 13-2,19-9 0,-10 7-3,6 5-2,-3-1-1,4 6-2,-1-2-1,2 3-1,-1 2-1,2 0 0,-2 2 0,-3-1-1,-2 1 1,0 0 0,-5 0 0,-1 0 1,-3 0 0,-1 1 0,-6 0 0,1-1 1,-4 1-1,-3 0 0,-1-2-1,-2-1 1,-2-1-1,2-3 0,-1-1 0,1-1 1,2-3-1,12-2 0,-17-2 0,17 2 0,-9-7-1,9 7 0,-4-10 1,4 10-2,1-13 1,-1 13-1,3-13 1,-3 13-1,7-14 0,-7 14-3,14-11 0,-14 11-3,23-12-12,-7 8-17,-3-4 0,5 2 0</inkml:trace>
  <inkml:trace contextRef="#ctx0" brushRef="#br0" timeOffset="1662">832 455 11,'0'0'28,"14"2"1,-14-2-2,-3 13-17,7-4-5,-4 3 0,4 4 0,-1 1-1,1 4 0,0-2-1,2 2-1,-2-3 1,1 1-2,-1-5 0,0 0 0,-1-5 0,-3-9-1,6 14 1,-6-14 1,0 0 0,0 0 0,12-9 0,-6-3-1,3-5 1,1-3 0,2-5-2,1-3 1,3-1-1,-1 1 0,2 3-1,-1 2 1,-2 3-1,-1 6 1,-2 4 0,-2 4-1,-9 6 1,16 4 0,-10 7 0,-1 2 0,0 6 1,-1 4 0,0 1 1,1 2-1,-2-3 1,-1 1 0,-1-4 0,1-3-2,-2-4 1,0-13-3,3 18-6,-3-18-17,0 0-11,0 0 0,2-17 0</inkml:trace>
  <inkml:trace contextRef="#ctx0" brushRef="#br0" timeOffset="2433">1239 387 16,'0'0'25,"0"0"-7,0 0-6,0 0-2,0 0-2,0 0-1,0 0-2,7 10 0,-7-10-1,2 16 1,-1-5-1,2 3 1,-2-1-1,4 3 1,-3-2-1,3 2 0,-4-5-1,1-1 0,-2-10 0,4 11 0,-4-11-1,0 0-1,15-14 1,-9 1-1,2-5 0,1 2 0,2-6-1,0 0 0,0 0 0,1 1 0,-1 3 0,1 3 0,-1 1 0,0 4-1,1 4 0,0 1 0,-1 6 0,-2 4 1,0 2-1,-3 4 1,2 4 0,-4 3 1,0 0 0,-2 3 0,-1 0 0,0 0 0,-1-2-1,0-3 1,0-1-3,0-15-2,2 18-12,-2-18-19,0 0-1,0 0 0</inkml:trace>
  <inkml:trace contextRef="#ctx0" brushRef="#br0" timeOffset="3014">1617 282 11,'9'9'30,"-9"-9"1,0 0 1,9 21-20,-9-9-5,5 8 1,-3-2-2,3 5 0,-4-2-2,4 1 0,-2-4-3,-1-5-3,5 1-8,-7-14-24,11 4-1,-11-4 1,10-24-1</inkml:trace>
  <inkml:trace contextRef="#ctx0" brushRef="#br0" timeOffset="3285">1687 12 42,'0'0'30,"13"9"-2,-13-9-15,0 0-29,4 12-16,-4-12 0,0 0 1</inkml:trace>
  <inkml:trace contextRef="#ctx0" brushRef="#br0" timeOffset="3535">1788 133 23,'0'0'27,"0"0"-9,0 0-8,0 0 0,3 17-1,-4-2 1,-4 0-1,5 7-1,-5-3-1,5 5-1,-3-5-2,4 2 0,0-3-1,2-1-1,2-6 0,0-1-1,-5-10 0,14 6 0,-4-10 1,1-3-1,-1-4 0,3-3 1,-3-2-1,3-1 1,-2-2 0,0 3 0,-1-2 1,-2 5-1,-1 2-1,-7 11 0,16-14 0,-16 14-1,13-7 0,-13 7 0,15-1-1,-15 1 1,12 3-1,-12-3 1,11 12-1,-4-3 1,-2 2 0,-1 3 1,1 3-1,0-1 0,-2 2 0,2-2-1,0-1-2,-5-15-8,4 14-21,-4-14-5,10 0 0,-10 0-1</inkml:trace>
  <inkml:trace contextRef="#ctx0" brushRef="#br0" timeOffset="4056">2130 183 16,'0'0'29,"4"21"1,0-8-14,-3-4-6,5 2-2,-6-11 0,9 17-1,-9-17-2,10 10 0,-10-10-2,19 0 0,-8-5-1,3-3 0,0-4 0,1 0 0,-3-4 0,1 1 0,-5-4-1,-1 1 0,-5-1 1,-1 4-2,-4 0 0,-1 2 0,0 1-1,4 12-1,-13-13 1,3 10-1,10 3 1,-17 4 0,17-4 0,-15 14 1,5-3 0,0 2 0,2 1 0,1 3 0,1 2 0,0 4 1,1 4-1,2 3 0,3 4 0,3 3 0,1 9 0,0 3 0,0 0 0,1 3 0,-3 0 0,1-1 0,-2 2 1,-4-2-1,0-8 0,-2-1 1,-3-3-1,-1-5 1,-1-4-1,-3-3 1,0-7 0,-3-3 0,0-6 0,-1 0 0,0-6 0,-2-1 1,0-4 0,2-1 0,0-8 1,5-3 1,-2-10 0,7-6-1,2-12 1,8-7-1,8-11-2,11-6 1,13-7-2,14-2 0,11-3-2,7 1 0,13 4-1,-1-1-3,9 12-8,0 1-24,-12 4-1,-4 3 1,-14-1 0</inkml:trace>
</inkml:ink>
</file>

<file path=ppt/ink/ink3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49:46.30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190 44 6,'0'0'8,"0"0"1,-6-14 1,6 14-1,-6-9 1,6 9 0,0 0-2,0 0 0,-8-10-1,8 10-1,0 0-3,0 0 0,-12 8-2,12-8 0,-10 10-1,10-10 0,-10 16 0,6-6 1,0 6-1,1 1 1,3 2-1,0 5 1,-2 2 0,2 5 0,-2 4 1,0 4-2,-3 1 2,-1 3-1,-2 4 0,-3-1 1,0 2-2,0-3 1,-1-3-1,3-2 2,1-4-2,2-2 1,0-5 0,4 0 0,1-6 0,2 0 0,0-2 0,1-1-1,-1-4 1,3 0 0,-2-4-1,-1-1 1,-1-1 0,0-10-1,0 15 1,0-15 0,-3 11-1,3-11 1,0 0 0,-3 12 0,3-12 0,0 0 0,5 11 0,-5-11 1,10 9-1,-10-9 0,12 12 1,-2-5-1,-10-7 0,19 15 0,-7-8 0,2 1 0,4 0 0,4-1 1,4-2-1,2-1 1,4-1-1,4-2 0,5-1 1,2 2-1,0-2 0,4 0-1,0 2 1,5 2-1,-1-3 1,1 2-1,1-2 1,3 0-1,1 0 1,2-2-1,4-1 0,3-1 1,1 1-1,1-1 0,0-2 1,0 2-1,-2 1 1,-2-1-1,-5 2 1,-3 0-1,-3-2 0,0 2 1,-4 2-1,-1 0 0,-3-3 0,0 2 0,-2 0 0,-2-1 1,-5 3-1,-3-2 0,-4 0 0,-1 0 0,-6 2 0,-1-1 0,-3 1 0,-4-1 0,-1 1 0,-3-2 1,-10 0-1,14 4 0,-14-4 0,0 0 1,0 0-1,10 0 2,-10 0-1,0 0 0,0 0 0,0 0 1,0 0-1,3-14 0,0 4 0,-3 0 0,4-5-1,1-2 0,0-2 1,0-3-1,2-2 0,0-4 0,-5-1-1,8-3 1,-6-2 0,2-3 0,-1-2 0,0-5 0,-1 0-1,0 0 1,0-1 0,-3 3 0,1 1 0,-1 3 0,-1 2 0,1 5 0,-1 3 0,0 4 0,0 3 0,-1 2 0,2 0 0,1 2 0,0 2 0,-2-3 0,0 2 0,0 2 1,-1 2-1,0-1 1,-1 4-1,2 9 0,-6-16 0,6 16 0,0 0 0,0 0 0,-12-10 0,12 10 0,-13-4 0,13 4 0,-12-8 0,12 8 0,-19-7 0,7 2 0,0 0 0,-5-1 0,4 0 0,-8 1 0,-1 0 0,-5 2-1,-4 1 1,-4-1 0,-3 2 0,-3 0 0,-3-1 0,-1-1 0,0 2 0,0-2 0,2 0 0,-4 1 0,1 0-1,-1 0 2,0 2-2,-2 1 1,-5 0 0,0 3 0,-4 0 0,1 0 0,1 2 0,-2 0-1,2-1 1,1-1 0,3-1 0,2-1 0,4-1 0,0 1 0,1-2 0,1 0 0,3 1 0,-1 1 0,0-1 0,0 1 0,1 1 0,1 0 0,4 0 0,2 0 0,2-1 0,5-1 1,4 0-1,1 1 0,4-1 0,3-1 0,1 0 0,4 0 0,0 2 0,10-2 0,-15-2 0,15 2 0,-9-2 1,9 2-1,0 0 0,0 0 1,0 0-1,0 0 0,0 0 0,0 0 1,0 0-2,-11-1 1,11 1-1,0 0-1,0 0-4,-15-3-17,6 1-4,-10-6-2,-4 0 0,-4-10 0</inkml:trace>
  <inkml:trace contextRef="#ctx0" brushRef="#br0" timeOffset="7932">67 652 0,'0'0'4,"0"0"1,0 0-1,0 0-1,0 0 1,-5-9 1,5 9-1,-2-9 1,2 9-1,-4-16-1,0 5 0,1-4 1,-1-1 0,0-3 0,-1-5-1,-2 0 1,2-4 0,0-1 0,0-1-1,1 1 0,-1-2-1,3 6 0,-1 1-1,4 1 0,2 2 1,0 3-2,0 2 0,2 1 0,-1 1 0,1-3 1,0 3-1,-2 1 1,1 2-1,-1-2 0,-1 0 0,1 2 1,0 1-1,-3 10 0,3-17 0,-3 17-1,7-16 1,-7 16 0,8-11 0,-8 11-1,6-9 1,-6 9 0,0 0 0,13-7-1,-13 7 1,10-6 0,-10 6 0,14-5 0,-14 5 0,15-6 0,-4 2 0,-2 3 0,1-1 0,2 2 0,0-2 0,4 1 0,1-2 0,3 3 0,2 0 0,4 1 0,5 1 0,1-1 0,5 2 0,0-1-2,5 1-3,4 0-10,-1-5-1,0-4 0,-9-10-1</inkml:trace>
</inkml:ink>
</file>

<file path=ppt/ink/ink34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50:04.84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58 0 2,'0'0'7,"0"0"-2,0 0 0,0 0 0,0 0-2,0 0 0,0 0-1,0 0 0,-7 14 0,7-14-1,-4 15 1,1-3 0,0 2 0,0 2 0,-1 1 0,1 3 0,0 2 0,1 3 0,0-1 0,2 4 0,3 2 1,0 4 0,0 0 0,1 3 0,0 3 0,2 3 0,-2 5 0,1 4-1,-3 4 0,0 4 1,-1 4-1,-1 7 0,-2 3 0,0 6 0,0 4 0,-2 5 1,0 3-1,2 2 2,-2 0 0,1 2 1,-3-4 0,4 3 0,-2-3 0,4-1 0,0-5-2,4 1 1,-2 1-3,3 3 0,2 3-2,0 1 1,0 1 0,0 1 0,-1 0 0,0 0-1,1-5 2,-1 0 0,0-5-1,0-2 1,-1-1 0,1 0 0,-1 1 0,0 1 0,-1 3 0,-1 1 0,-1 3 0,-1-1-1,0-3 2,-2 0-1,-2-5 0,0-3 1,-1-3 0,-1-5-1,0-4 1,0-1-1,0-2 0,-1 1 0,1 1-1,1-1 1,-2 2-1,0-1 0,1-2 0,-1 1 1,0-3-1,0-3 0,0-3 0,1-2 0,1-5 0,1-3 0,0-3 0,1-2 1,0-4-1,2-1 0,-2-1 1,0-1-1,1-1 0,1 1 0,0-3 2,1 0-2,1-2 1,-1 1 0,1-4 0,1 0 0,-1-1-1,2-2 1,-1 0 0,2-2 0,2 1-1,1-3 1,3 1-1,4 0 1,1-1-1,5-1 0,5-1 1,1 0-1,4-3 0,4-1 1,3-2-1,3 0 0,2-1 1,0 0-1,2-2 0,2 0 0,-3 1 0,2-1 0,-5-1 1,-1 2-1,-3-3 0,-5-1 0,-2 1 0,-2-2 0,-2 1 0,-3 0 0,-1 0 1,-2-2-1,-1 0 0,1 0 1,-3-1-1,-3 1 0,1-4 1,-5 2-1,-10-3 0,13 2 1,-13-2-1,0 0 0,0 0 1,0 0-1,11 1-1,-11-1 1,17 1 0,-1-1-1,5-1 1,8-1 0,2-2-1,3-1 1,3 0 0,-1-2-1,-1 1 1,-5-1 0,-3 1 0,-6 0-1,-3 3 1,-5 1 1,-3 0-1,-10 2 0,10-2 1,-10 2 0,0 0 0,0 0 0,0 0 0,0 0 1,0 0-1,-2-10-1,-4 1 1,-5-3 0,-6-5-1,-4-4 0,-3-4 1,-5-4-2,-2-5 2,-3 1-2,0-2 2,2-1-2,0 0 2,3 2-2,2 1 1,2 3 0,4 3 0,2 1 0,4 4 0,1 4 0,3 4 0,2 1 0,9 13 0,-9-14-1,9 14 0,0 0 0,0 0 0,0 0-1,0 0 1,18 5 0,-2 4 0,3 3 0,5 3 0,5 5 1,1 3 0,4 4 0,4 2 0,-2 3 0,4 0 0,-3 0 0,-2 0-1,-1-1 1,-4-3 0,-3-4 0,-6-2-1,-3-3 1,-5-3 0,-4-2 0,-4-2 1,-1-1-1,-2-1 0,-2 0 1,-2 1-1,-1 0 1,-3 1 0,-1-1 0,-4 2-1,-3 1 1,-6-1 0,-3 2 0,-6 1 0,-3 0 0,-4 2 0,-3 1 0,1 1-1,-2 1 1,1 0-1,5-1 0,1-1 0,6 0 1,5-3-2,5-2 1,4-3 0,3-3 0,10-8 0,-10 12 0,10-12 0,0 0-1,0 0-2,0 0-4,0 0-10,0 0-11,4-15-1,-4-6-1,1-5 0</inkml:trace>
</inkml:ink>
</file>

<file path=ppt/ink/ink3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49:41.63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329 180 1,'0'0'2,"0"0"1,-6 14-1,6-14 0,-2 17-1,1-5 0,3 5 0,-1 1 1,1 5 0,1 1 0,-1 5 0,-2 2 1,-1 9 0,-1 0 0,-2 3 1,-1 3 0,-3 6 0,0-1 1,0 3-1,1 2 0,2 2 0,1 1-1,2 1 0,2 2-1,0 2 1,0 4 0,0 3 0,-1 1 0,-4 2 1,-3 3 1,-4 0-1,-3 3 1,-3-2-1,0 2 0,-4-2-1,6-2 0,-2-4-1,4-2 0,3-1 0,2-3-1,3-6-1,2 2 1,3-3-1,0-2 0,0 2 0,-1-1 1,-1 0-1,-4 0 0,2-2 1,-2-6-1,3-1 1,-4 2-1,4-5 1,-2-1-1,5 2 0,1 1 0,0 3 0,0 0 0,-1 2 0,1 1 1,-1-2-1,1 1 0,-2-7 0,2-2 0,-2-5 1,2-3 0,-3-2 0,2-3-1,-5-2 1,5-4 0,-6-1 0,5-1-1,1 1 0,-1 4 0,-1 2-1,2 1 2,1 1-1,-1-3 0,1 2 0,0-2 0,-4-1 0,3-6 0,1-4 0,0-3 1,0-2-1,-1-2 0,1-11 0,1 15 0,-1-15 0,0 10 0,0-10 0,0 0 0,6 10 0,-6-10 0,0 0 0,0 0 0,12 11 0,-12-11 0,0 0 1,0 0-1,13 8 0,-13-8 1,12 4-1,-12-4 1,14 3 0,-4-1-1,-10-2 1,21 4 0,-11-2 0,2 1-1,1-2 1,2 2-1,3-1 0,3-1 1,2-1-1,3 1 0,1-1 1,3-2-1,2 1 0,1-1 1,-1-2-1,0 0 0,0 0 1,0 1-1,0-1 0,-1 0 0,2 0 0,1-1 0,0 0 1,3-1-1,0 1 0,3-2 0,4 0 0,3-1 1,0 1-1,1 0 0,1 1 0,-2 0 0,2 0 0,-3 1 1,-4 0-1,-3 1 0,1 0 0,-3-1 1,0 0-1,0-1 0,-2 0 1,1 0 0,0-1 0,2 2-1,-3-1 1,2 2 0,1-1 0,-2 4 0,2 2-1,0 1 1,0 1-1,0 0 0,0 0 1,-4-1-1,3 1 0,-1-1 0,1-1 0,-5 0 1,1-1-1,-2 0 1,0 0-1,1-1 1,-1-1-1,-2 1 1,1 0-1,-1 0 1,2 0-1,1 1 1,2 1-1,0 2 0,0 0 0,0 1 0,3 2 1,-2 0-1,3 1 0,1-1 0,0 0 0,2-1 1,0 0-1,3-1 0,0 0 1,6-2-1,-2 1 0,-1-1 0,1 0 0,1 0 1,-2 0-1,-2 0 0,1 0 0,-4 0 0,-1-1 1,1 0-1,1 3 1,2 0-1,2 0 0,5 1 2,-1-2-2,3 0 0,0-2 1,0-1-1,-1-3 0,-2 0 0,-2 0 0,-2-2 1,0 0-1,-1 1 0,2 0 0,2 3 1,-1-1-1,3 1 0,3 0 0,0-1 0,1 1 1,-1 0-1,2 0 0,-1 0 0,-3 0-1,0-2 2,-2 2-2,-2 1 1,1-2 0,1 0 0,-1 1-1,0 0 1,-2 1 0,2 0 0,-1 0 0,0 0 0,-2-1 1,-1 1-1,-3 0 0,0 0 0,1-1 0,1 2 0,-2-1 0,1 0 0,3 1 0,1-1 0,1 0 0,0 1 1,1-1-1,0 3 0,1-1 0,-3 1 1,0-1-1,-2 2 0,0-1 0,1 0 0,-2 1 0,-1-1 0,4-1 1,0 2-1,0 1 0,3-1 1,3 0-1,1 1 1,0 1 0,4 0 0,1 0-1,4 2 1,4 0-1,2 0 1,1-2-1,0 0 0,3-2 1,1 0-1,-2-2 1,2-2-1,1 0 0,3 0 1,-2 0-1,4-1 0,0-1 1,4 0-1,-2 0 0,1-1 1,-2-3-1,-3 2 1,0-2-1,-5 1 0,-5 0 0,-6 0 0,-3-1 0,-8 2 1,-7 0-1,-8 1 0,-5 0 0,-5 0 0,-1 0 0,-3 1 0,-6 1 0,1 1 0,-4-1 0,1 0 0,-4 1 0,-1 1 0,-10-1 0,12 0 0,-12 0 0,0 0 0,11 0 0,-11 0 0,9-1 0,-9 1 1,0 0-1,11-1 0,-11 1 0,0 0 1,0 0-1,10-9 0,-6-1 0,2-3 0,3-7 1,1-4-1,1-5 0,2-7 0,-1-4 0,0-4 0,2-1 0,-3-3 0,-2 0-1,4-4 1,0-1 0,0-1-1,3 0 1,-1-5 0,1-2 0,-2 0 0,1 1 0,-3-2 0,-5 0-1,-2-1 2,-2-1-2,-2 0 1,-2-1 0,1-3 0,0 0 0,2 0-1,2 5 1,0 2 0,2 0 0,0 5 0,1 5 0,0 2 0,-3 4-1,-3-2 1,-1-3 0,1-1 0,-2 1 0,0-2 0,-1 0 0,0 0 0,1 3 0,0 5 0,1 6 0,-4-3 0,2 1 0,0 2 0,0 3 0,-1-5 0,2-5-1,1-5 1,-1-4 0,2-2-1,1 0 2,0-1-2,1 0 1,1 4 0,-1 1 0,0 8 0,-1 4-1,2 3 1,-1 1 0,1-1 0,0 3-1,-1-2 1,0-1 0,0 0 0,1-1 0,-4 0 0,2 0 0,-1 2 0,1 1 0,-1 5 0,-1 3 1,0 3-2,0 3 1,1 3 0,0 3 0,-1 1 0,-1 1 0,1 2 0,-1 0 0,1 2 0,-1 0 0,1 9 0,-3-20-1,-3 9 2,2 2-2,-3-3 1,0 1-1,-3 1 2,-4-4-2,-3 0 1,-5 2 0,-4-2-1,-4 0 1,-6-2-1,-6 2 1,-3-1-1,-7 3 0,-6 3 1,-3 1 0,-7 1-1,-7 3 1,-4 0 0,-3 2 0,-8-1 0,-3 0-1,-3-1 1,-6 2 0,-6-1-1,-2 2 1,-6 3-1,-2 1 1,-5 4-1,-6 2 1,-1 2 0,3-1 0,-2 1-1,-3-1 1,-2 0 0,-3-4-1,-1-2 1,-1-3 0,-4-1 0,-6-3 0,-2-2-2,4 0 2,0-1 0,0 0-1,3 1 1,3 2 0,4 1 0,4 0 0,3 1 0,3-1 0,3-1 0,3-2 1,1-2-1,1-2 0,0-1 0,4 0 0,1-2 0,2 1 0,-1-2 0,1 0 0,3 2-1,3 1 2,6-1-2,0 4 1,4 3 0,4 1 0,7 2 0,2 0 0,4 1 0,-1 1 0,1-1 0,4 0 0,-2 0 0,0 1 0,-3 1 1,1 2-2,-1 1 1,1 2 0,1 2 1,-1 1-2,0 1 1,3 1 0,2-1 0,0 0 1,3-1-1,1 0 0,2-1 0,2 0 0,5-1 0,3-2 0,5-1 0,9-1 0,6 0 0,10-1 0,6-1-1,9 1-2,4-1-2,9-2-7,4 16-12,5-4-2,-9-12-2,17 7 1</inkml:trace>
</inkml:ink>
</file>

<file path=ppt/ink/ink3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49:58.83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80 90 9,'0'0'7,"-10"3"0,10-3-2,0 0-2,0 0 0,-10 2-1,10-2-1,0 0 0,0 0 0,-11 5 0,11-5 1,0 0 0,-9 14 1,9-14 0,-2 17 0,2-6 0,-2 1 0,2 2-1,-1 2 0,1 2-1,0 0 0,0 4-1,2 0 1,-2 3-1,2 3 1,-2 1 0,1 1 0,0 1 2,-1 2-1,0 0 1,0 4 0,-1 1 0,1 4 1,-1 5-1,-1 3-1,0 4-1,-1 2 0,1 5 0,-1 2 0,-1-1 1,1 2 0,0 0 1,1 0 0,-1-2 0,3 2 1,-1-4-1,2 0 0,-2-1 0,2 0-1,0 2 0,1 2 0,-2 3-1,0 3 0,1 2 0,-1 2 0,3-1-1,0-1 1,1-1-1,2-2 1,-2-4 0,3-3 0,4 0 1,-4-1 0,2 0-1,2 4 1,-2-2 0,1 3-1,1 5 1,-2 0-1,-5 0 0,3 3-1,-4 1 2,0 2-1,-4-1 0,0 2 0,-3 0 0,1 0 1,-1-2-1,-4 2 1,3-3-1,2-2 0,0-2-1,2-1 1,1-4-1,0-3 1,0-4-1,6-2 0,-6-7 1,1-1 0,-1-5-1,2-3 1,-4-2 1,4 0-1,-2-2 0,0-2-1,-2 0 0,2 0 1,0-1-1,-1-3 0,1-3 0,-1-3 1,1-2-1,0-4 0,1-2 0,0-5 1,1-2-1,-2-9 0,3 16 0,-3-16 1,5 13-1,-5-13 0,5 11 0,-5-11 0,9 10 0,-9-10 0,14 11 0,-5-4 0,2-2 0,4 2 1,2 0-1,4-1 0,3 2 1,6 0-1,3 0 0,4 0 0,5 1 0,3-1 1,5 0-1,2-1 0,5-1 0,2 1 0,5-1 0,4 0 0,4 3 1,3 0-3,3-2 2,3 2-1,-1 0 1,4 0-1,1-1 2,0-2-2,3-4 2,1 0 0,2-1 0,4-3 0,-1 0-1,2-2 1,1 1-1,0 1 1,1 2-1,1 0 1,3 2-1,0 1 0,2-1 1,4 0-1,0 0 1,2 0-1,1-2 1,-1-1-1,1 0 0,3-1 0,1 1 1,-2 0-1,0 0 0,2-2 0,5-2 0,-1-3 1,3 0-1,-2-1 1,4-1-1,3-3 1,4 0-1,-1-1 1,-3 5 0,0 1-2,0 3 1,1 1 0,-5 2 1,-2 2-1,-4 1 0,2 0 0,1 0 0,-2 2 0,-1-3 0,-3-1 1,-2 1-1,-3-1 0,-3 4 0,-4-1 0,-5 0 0,-5 1 1,-3 0-1,-4 0 0,-4 1 0,0 1 0,-2-2 1,-3-1-1,-1 1 0,0-2 0,-4 1 0,2 0 0,-4-1 0,-3-1 0,-4 1 0,-4 0 0,-6 1 0,-1 0 0,-4 0 0,-5 5 0,-2-4 0,-5 1 0,-2-2 0,-3-1 0,-2 0 0,-6 1 0,-4-2 0,-3-5 0,-3 6 0,-12-1 0,15 0 0,-15 0 0,0 0 0,9 10-1,-9-10 1,0 0 0,0 0 0,0 0 0,0 0 1,0 0-1,0 0 0,0 0 0,0 0 0,9 10 0,-9-10-1,0 0 1,0 0 0,2-9 0,-2 9 0,0 0 0,0 0 0,0 0 1,0 0-1,0 0 0,0 0 0,0-9 0,0 9 0,2-15 0,-1 5-1,2-6 1,2-3-1,-2-5 1,0-4 0,1-5 0,-1-3 0,2-4-1,-2-2 2,-1-3-1,-1-2 0,0-4 1,1-2-1,0-3 0,1-5-1,-2-2 1,3-2 0,-1-2 0,2 1 0,-1 0-1,1 2 1,-1 2 0,3 2 0,3 2 0,2 2 0,-2 1 0,3 0-1,5-2 1,-1-2 0,1 0-1,0-1 1,-4 3 0,-3 1 0,3 2 0,-4 3-1,-1 1 2,1 5-1,1 1 0,0 1-1,3 2 0,3 1 0,0 0 1,2 0-1,-1 3 1,2 3-1,0 1 1,1 3-1,2 1 1,0 3 0,5 1-1,2 3 1,1 2-1,4-1 1,-1 2 0,3 1 0,0 1 0,2 0 0,-3 0 0,1 2 0,-2-2 0,-3 1 0,-4-4 0,-2 3 0,-2-2 1,-5 1-1,-3 1 1,-2-2-1,-1 0 0,0-2 0,1 2 0,-4-3 0,1-2 0,-2-1 0,-1 0 0,-2-2 0,-1-1 0,-1 0 1,-2 0-2,0 0 2,-1 1-2,-2-2 2,1 1-2,-1-1 1,0 0 0,-4 0 0,-2 0 0,-3 2 0,0-1 0,-2 1-1,-2 0 2,-2 0-2,0 2 1,0-1 0,0-1-1,2 0 0,-4 0 0,1 0 1,-3-2-1,-3 1 1,-3 0-1,-3 1 0,-1 1 1,-6 0 0,-1 2-1,-4-1 1,3 3 0,-4 2 0,-2 0 0,0 2-1,1 2 1,-1 2 0,2 2 0,2 1 0,-3 1 0,6 0 0,2 0 0,2 0 1,2-2-1,3 1 0,-1-1 0,4 0 1,1 0-1,2-4 0,2 4 1,2-2-2,2 2 2,0-1-1,4 0 0,-1-1 0,3-1 0,1 1 0,1-5 0,2-2 0,2-3 0,1-3 0,4-2 0,2-3 0,1 0 0,-2-2 0,4-1 0,-4 2 0,2 0-1,-1 1 2,-1 2-2,0 1 2,0 2-2,1 0 1,0 2 0,2-1 0,-2 3 0,-2 1-1,4 0 1,-2 3 0,-1 1 0,0 2-1,1 0 1,-2 6 0,0-3 0,2 2 0,-2 0-1,1 1 1,-1 0 0,1 1 0,0 0 0,-2 9-1,1-17 1,-1 17 0,-3-14 0,3 14 0,-10-14-1,10 14 1,-18-12 0,7 6 0,-2-2-1,-4 1 1,1-1 0,-3 0 0,-3-2-1,-3 1 1,-3 0 0,-4 1 0,-1-2 0,-3 3-2,-5 0 2,1 1 0,-2 1 0,0-1 0,-5 1-1,1 2 1,-3 0 0,-2 0 0,-2 1 0,-3 1 0,1 1-1,-3 1 1,0 2 0,-1-1 0,0 2 0,3 0 0,-2 0 0,0 1 0,1-2 0,1-1 1,2-1-1,-1-2 0,1 0 0,0-1 0,-1 0 0,1-1 0,-1 3 0,-1 0 0,-2 3 0,0-2 0,0 1 0,-2 0 0,2 1 0,1-2 0,0 0 0,0-1 0,0 0 0,1 0 0,1 0 0,-1 0 0,-1 0 0,2 0 0,-2 0 0,-1 0 0,0 0 0,2 0 0,-1 0 0,0 1 0,0 0 0,-1-1 0,0 1 0,-2 1 0,-2-1 0,-2 0 0,-2 1 0,-1 0 0,0-1 0,-3 0-1,0 1 2,-2-1-1,-1 1 0,0-2 0,0 1 0,-3-1 0,1 1 0,0 1 0,-1-1 0,3 1 0,2 0 0,0-1 0,-3 0 0,4 1 0,1 0 0,-1-2 0,1 1 0,2-1 0,0 0 1,1 0-1,5 0 0,-3-1 0,2-1 0,0-1 0,-2 1 0,-1-2 0,0-1 0,0 0 0,-2 0 0,0 1 0,0-1 0,-1 1 0,1 0 2,0-1-2,-3 3 0,-1 0 0,3 2 0,-1 0 0,0 2 0,2 0 0,1 2 0,2-3 0,-1 0 0,1-1 0,0-2 0,1-1 0,2 0 0,0 0 1,-2 0-1,2 2 0,1 1 0,1 0 0,-1 2 0,-1 0 0,2-1 0,1 1 0,1 0 0,2-1 0,1 0 0,2 2 0,-2-1 0,7 1 0,0 1 0,4 0 0,3 1 0,-1 0 0,6-1 0,1-1 0,7 1 0,-1-2 0,2-1 0,1-1 1,3 0-1,4 0 0,-2-1 0,4 2 0,2-1 0,0 1 0,0 0 0,0 2 0,-1-1 0,-3 1 0,0-1 0,1 1 0,-5-1 0,4 1 0,-2 0 0,2-1 0,1 2 0,-1-1 0,4-1 0,0 1 0,0 0 0,3-1 0,-1 0 0,3 0 0,-3 0 0,12-2 0,-18 1 1,9 0-1,9-1 0,-15 1 0,15-1 0,-14 0 1,14 0-1,0 0 0,0 0 1,0 0 0,0 0-1,-9-1 1,9 1 0,0 0-1,0 0 1,0 0-1,0 0 0,0 0 0,0 0 0,0 0-1,0 0 0,0 0 0,0 0-1,0 0 0,0 0-3,0 0-2,0 0-3,3 14-8,-3-14-7,0 0-1,0 0 0,0 0 1</inkml:trace>
</inkml:ink>
</file>

<file path=ppt/ink/ink3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50:30.15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 68 10,'0'0'9,"0"0"1,-10-6-2,10 6 0,0 0-1,0 0-1,0 0 0,0 0-1,0 0 1,0 0-2,0 0 0,0 0 1,0 0-2,0 0-1,0 0 0,16-4 0,-6 2 0,7 0 1,-1-1-1,7 1 1,3-1 1,8 0-1,3 0 0,7 1 0,4-1 0,5 2 0,3-1-1,5 3 0,1-2 0,2 2-1,-1-1 1,2 2 0,-1-3 0,4 1 0,-1-2 0,3 1 0,-2-2 0,6 1 0,-1-2 0,3 3 0,3-2-1,2 1 0,0 0 0,0 2 0,0-1 0,0 1-1,-3-1 1,-1 0-1,-5 0 1,-5 0-1,-3 0 0,-2-1 1,-1-1-1,-3 2 1,-2-1-1,0 3 0,1 0 0,-2 0 0,0 0 1,0 1-1,-1 0 0,0 0 0,-2-1 1,-3-1-1,-4 0 0,-3 0 0,-5 0 1,-2 0-1,-5 0 0,-2 0 0,-2 1 0,0 0 0,1-1 0,-1 2 0,2-2 0,3 2 0,1-1 0,-1 0 0,-1-1 0,-2 0 0,0 0 0,0 0 0,-2 1 0,-3 0 0,0-1 0,-1 3 0,-1-1 0,-1 0 0,-5 0 0,-3 1 0,-2-1 0,-10-2 0,11 2-1,-11-2 1,0 0 0,0 0-1,0 0 1,0 0 0,0 0-1,0 0 1,0 0-1,0 0 0,0 0-2,0 0-2,0 0-3,0 0-11,-9 15-6,-2-12-1,-5-6 0,-5-8 0</inkml:trace>
</inkml:ink>
</file>

<file path=ppt/ink/ink3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1T21:40:34.530"/>
    </inkml:context>
    <inkml:brush xml:id="br0">
      <inkml:brushProperty name="width" value="0.05292" units="cm"/>
      <inkml:brushProperty name="height" value="0.05292" units="cm"/>
      <inkml:brushProperty name="fitToCurve" value="1"/>
    </inkml:brush>
  </inkml:definitions>
  <inkml:trace contextRef="#ctx0" brushRef="#br0">466 0 4,'0'0'17,"-14"-1"-3,14 1-3,-17 1-2,5-1-3,-1 2-1,-3 1 0,-1 1-2,-3-1 0,-1 3 0,-5 0 0,2 2 0,-2 2-1,1 0-1,-1 0 1,0 3-1,2 0 0,0 2 0,5 0-1,-3 1 0,4-2 0,0 3 0,2-3 0,2 1 0,4-4 0,0-1-1,4 0 0,4-1 1,2-9 0,4 15 0,-4-15 0,21 15 0,-7-7 0,4 3 1,0-1 0,3 0 0,1 1-1,1 1 0,1 3 0,-3-3 0,4 4 0,3 2 0,1 1 0,1 0-1,3 3 1,-1-2 0,1-1 1,3 4-1,-8-4 0,-1-3 0,-3 1 1,-4-4-1,-3 1 1,-7-2-1,-4-2 2,-6 1-1,-5-1 1,-6 0 0,-8 1 1,-2-1 1,-10-2-1,-10 3 1,-3-3-1,0 0 1,-2-3-1,0 2 0,1-3-1,3-2 0,3 0-1,12-1 0,3-2 0,2 1 0,4-3-2,7 1-2,11 2-3,0 0-5,3-15-17,12 11-4,1-3 0</inkml:trace>
  <inkml:trace contextRef="#ctx0" brushRef="#br0" timeOffset="811">698 520 14,'0'0'18,"6"-10"-3,-6 10-2,0 0-4,11-11-2,-11 11-2,0 0 0,10 7-2,-10-7-2,6 21 1,-3-4-1,2 4 0,-2 2 0,0 2 0,-1-1 0,2-1 0,-1-4-2,2-6-2,-5-13-19,22-1-5,-13-18 1</inkml:trace>
  <inkml:trace contextRef="#ctx0" brushRef="#br0" timeOffset="1112">854 173 6,'-5'15'22,"5"-15"-1,0 0-12,-5 14-10,5-14-1,0 19-4,0-19-11,3 20-4</inkml:trace>
  <inkml:trace contextRef="#ctx0" brushRef="#br0" timeOffset="1392">973 531 12,'4'-16'13,"-4"16"-1,0 0-2,0 0-2,0 0-3,0 0-1,4 14-2,-3-1 1,1 3-1,0 1 0,1 2 1,-1 1-1,1-2-1,3-1 1,0-4 0,-6-13 1,20 12-1,-5-13 1,6-4 0,3-7 0,3-1 1,1-5 0,2 2-1,-5-2 1,-1 4-1,-5 1 0,-5 5 0,-14 8-2,15-11 0,-15 11 0,0 0-2,0 0 0,0 0 1,4 18-1,-2-7 1,2 3 1,0 0-1,3 2 2,2-1-1,3-3 1,6-5 0,6-7-1,6-7 1,5-5-1,5-4-1,2-5 1,-1-2 0,-3 2 0,-6 3-1,-8 3 0,-6 5 0,-7 4 0,-11 6 0,0 0 0,3 18 0,-7-2 0,0 2 0,1 2 0,2 6 0,2 0 0,1 0 0,5 1 0,2-3-1,5 4-6,0 0-20,0-9-6,7-2 2,-6-11-2</inkml:trace>
  <inkml:trace contextRef="#ctx0" brushRef="#br0" timeOffset="2073">2042 720 20,'0'0'33,"0"0"2,0 0-2,0 0-20,0 0-6,0 0-1,0 0 0,0 0-1,0 0-2,-10-2 0,10 2-2,0 0-1,0 0-4,0 0-14,10 7-17,-10-7-2,12-3 0</inkml:trace>
</inkml:ink>
</file>

<file path=ppt/ink/ink34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1T21:40:37.204"/>
    </inkml:context>
    <inkml:brush xml:id="br0">
      <inkml:brushProperty name="width" value="0.05292" units="cm"/>
      <inkml:brushProperty name="height" value="0.05292" units="cm"/>
      <inkml:brushProperty name="fitToCurve" value="1"/>
    </inkml:brush>
  </inkml:definitions>
  <inkml:trace contextRef="#ctx0" brushRef="#br0">0 816 22,'5'-13'15,"2"-8"-1,8-8-2,7-5-4,2-8-4,6-6-1,1-5 0,5 1 1,-3-3-1,0 3 1,-7 3-1,-2 2 1,-6 4-1,-3 5 1,-4 6-1,-2 8 0,-4 3 0,0 8 0,-2 2-1,-3 11 0,0 0-2,0 0 0,0 0 0,0 0 0,9 18-1,-7-3 0,6 6 0,0 5 1,4 7 1,0 4-1,3 5 0,0 6 1,-1-1-1,4 2 0,-1-1 1,-1-3-1,0-2 0,-3-7 0,1-7-1,-5-8-1,0-1-4,-8-9-5,-1-11-17,0 0-2,-26-1 0</inkml:trace>
  <inkml:trace contextRef="#ctx0" brushRef="#br0" timeOffset="471">87 585 16,'13'2'14,"1"-3"-1,6 1-2,8 0-1,2 0-3,13 1-4,4 1-7,10 5-16,-5-7-5,12 6 0</inkml:trace>
  <inkml:trace contextRef="#ctx0" brushRef="#br0" timeOffset="981">713 480 5,'7'14'9,"-6"-5"-1,3 5 1,-2 3-2,1 3-2,-1 4 0,1 0-1,-1 5-2,1-4 1,1-3-1,2-4 1,3-4 1,2-8-1,7-6 1,1-8 0,7-7-1,-1-6 2,4-3-1,-3-4 0,0-2-1,-6 2 0,-1 4 0,-9-1 0,1 10 0,-7 5-1,-4 10 0,6-13-2,-6 13 0,0 0-1,4 9 0,3 3 0,-4-1-1,6 2 2,0 2-1,1 1 2,1 2-1,0-1 0,-3-2 1,-1 0 0,1-4-1,-8-11 2,13 10-1,-3-12 1,2-5 0,2-6 0,3-2 0,2-4 0,-1-3 1,0 3-2,-3 1 1,-2 4-1,-5 3-1,-8 11 1,11-3-1,-11 3 0,6 23-1,-5-6 1,1 6-1,1 2 1,1 2 0,1-2-1,1-4-5,1-4-24,10-4-2,-5-15 1</inkml:trace>
  <inkml:trace contextRef="#ctx0" brushRef="#br0" timeOffset="2163">1310 665 7,'12'-10'11,"0"-3"-2,2-4-1,3 2 0,-1-1 2,3 2-1,-4-1-1,2 4 0,-6 0 0,2 4-2,-13 7-1,13-7-1,-13 7-2,0 0 0,0 0-1,10 5 0,-10-5-1,6 15 0,-3-5 1,2 3-1,1 3 1,0 1 0,0 2 0,2 0-1,-1-1 1,0 0-1,0-2 1,1-1-1,1-1-7,-1 1-16,-8-15-6,20 8 0</inkml:trace>
  <inkml:trace contextRef="#ctx0" brushRef="#br0" timeOffset="2724">1792 624 3,'18'-1'8,"1"-5"1,5 0 1,-3-3 0,3-2 0,-2-1-1,-1-3 0,-2 0-2,-5 0 1,-2 2-1,-5-5-2,0 6-2,-2-2 0,-1 4 1,-5 1-2,1 9 1,-6-12 0,6 12-1,-12-4-1,3 5 0,-5 2 0,-1 1-1,-2 3-1,-2-2 1,-1 6 0,-1 2-1,1 2 1,1 1 0,1 0 0,3 3 0,2 0 0,4 5 0,3-2 0,7-2 1,5 2 0,6-2 0,6-3 0,7-2 0,6-6 1,3-3-2,5-4-4,1-5-12,-3-6-15,4 1 1,-8-11-1</inkml:trace>
  <inkml:trace contextRef="#ctx0" brushRef="#br0" timeOffset="3295">2175 526 8,'0'0'20,"3"-12"-4,-3 12-3,13-7-4,-13 7-4,16-7-1,-7 5-1,3-2 0,-2 4 1,2 5-2,-2-3 0,2 6-2,0 0 1,2 4-1,4-1 0,0 6 0,1-2 0,1 2 0,-2 0 0,0 1 1,-2-1-1,-2-1 0,-7 0 1,-2-3-1,-3-1 2,-2-1 0,-5-2 0,-5-1 0,-3-1 0,-1-3 1,-6-3 0,-3-1 0,-1-3-1,-4 0 0,2-4 0,4 1 0,0-2 0,5 3-1,2-3 0,6 3-1,9 5 0,-4-10 0,4 10-1,12-11-1,2 4 0,2 0-1,8 2-5,3-3-7,2-2-16,11 6 2,-5-7-1</inkml:trace>
  <inkml:trace contextRef="#ctx0" brushRef="#br0" timeOffset="3946">2670 8 13,'7'-10'11,"-7"10"-2,0 0-1,0 0-1,0 0-2,0 0 0,2 10 0,-2-10-1,0 14 0,0-1-1,2 3 0,1 3 1,0 7 0,1 6-2,0 6 1,2 5-2,-1 7 1,1 5 0,0 4-1,-1-1 1,0-1 0,-1-6-1,1-5 0,-1-8 0,1-8-2,0-8-4,0-12-10,-5-10-13,17-6 0</inkml:trace>
  <inkml:trace contextRef="#ctx0" brushRef="#br0" timeOffset="4316">2932 417 3,'-3'10'24,"3"10"-11,1 5-1,-1 4-1,2 3-3,0-2-1,1 0-2,2-6 0,1 0-3,5-9-5,2-6-15,-2-14-8,10-4 0</inkml:trace>
  <inkml:trace contextRef="#ctx0" brushRef="#br0" timeOffset="4556">3083 75 13,'0'0'24,"8"14"-2,-8-14-21,10 11-14,2 2-10,-12-13 0</inkml:trace>
  <inkml:trace contextRef="#ctx0" brushRef="#br0" timeOffset="4807">3253 388 5,'0'0'7,"0"0"1,-3 14 3,1-2-2,-1 1-1,1 3 0,2 4 0,0-3 0,3 1-2,3-5 1,8-3-4,5-10 1,6-2-2,3-10 1,4-1 0,-1-4 1,2 1-1,-5-1-1,-4 3 0,-7 3-1,-3 5 1,-14 6-1,12-3 0,-12 3-1,4 12 1,-3 1 1,3 5-1,-1 3 1,1 4 0,2 1 0,2 2 0,3 1-1,1-5-7,5-5-19,4-1-7,-4-13 0,6-3 0</inkml:trace>
  <inkml:trace contextRef="#ctx0" brushRef="#br0" timeOffset="5348">3850 575 8,'22'16'7,"-7"-12"0,6-3 1,-1-5 0,2-3 1,1-7 0,-4-1-1,-2-3-1,-6-2 1,-1-1 1,-8 0-1,0 3-3,-6-1-1,0 7 0,-5-2-1,9 14 0,-18-14-1,6 11-1,2 3-1,-2 3-1,0 3 1,2 3-1,-1 5 1,3 2-1,3 3 1,2 2-1,3 3 1,4 2 0,3 3 1,6 5-2,3 3 1,6 7 0,3 5 0,4 6-1,1 5 1,1 2 0,-1 4 0,-2 1-1,-1-2 2,-4-4-1,-4-2 0,-5-6 0,-3-4 1,-5-6-1,-3-5 1,-5-6-1,-4-6 1,-3-5 0,-5-5 0,-2-5 0,-3-5 0,-4-4 0,-3-6 0,-2-3 1,-4-7-1,-1-4 1,0-9-1,1-3 1,1-8-1,6-7 0,6-4-1,8-6 0,13-5-1,12-3-1,13-1 0,9-3-2,11 2-5,5 4-11,2 1-12,8 5 1,-9-2 0</inkml:trace>
  <inkml:trace contextRef="#ctx0" brushRef="#br0" timeOffset="6449">4669 673 15,'0'0'31,"0"0"2,0 0 0,0 0-18,0 0-8,0 0-1,0 0 0,0 0 0,0 0 0,0 0-1,0 0-1,0 0 0,0 0-2,0 0-1,0 0-1,0 0-1,0 0-7,0 0-28,0 0-1,-3-15-1,3 15 1</inkml:trace>
</inkml:ink>
</file>

<file path=ppt/ink/ink34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1T21:40:44.554"/>
    </inkml:context>
    <inkml:brush xml:id="br0">
      <inkml:brushProperty name="width" value="0.05292" units="cm"/>
      <inkml:brushProperty name="height" value="0.05292" units="cm"/>
      <inkml:brushProperty name="fitToCurve" value="1"/>
    </inkml:brush>
  </inkml:definitions>
  <inkml:trace contextRef="#ctx0" brushRef="#br0">344 34 3,'0'0'10,"-11"0"-2,1 5 1,-2-1-3,-2 2-2,-3 2 0,-3 2 1,-4 3-1,1 0 0,-2 3-1,-3 0 0,1 2-1,1 0 0,4-2-1,3-1 0,4-1-1,7-1 0,6 0 1,10-1-1,6 2 0,6-1 0,7 3 1,1 0 0,4 4 0,-1-1-1,0 5 0,-4 2-1,-1 3 0,-5 2 0,-4-1 0,-1 3 0,-4-3 0,0 0 0,-6-4 0,-3-3 2,-3-5 1,-5-1 1,-4-4 1,-7-3 0,-3-1 3,-8-5-1,-3 0 0,-6-5-1,0 0-1,-3-5-1,3-1-1,2-3-3,1-1-2,9 1-8,8-2-19,4-5 1,15 3 0</inkml:trace>
  <inkml:trace contextRef="#ctx0" brushRef="#br0" timeOffset="621">669 565 4,'23'-3'8,"1"-8"-1,1 5 1,3-4-2,-5 1 1,0-2-1,-3-2-1,-2-1-1,-6 1 0,-3 2-1,-3-4 0,-6 1 0,-4 0-1,-7 1-1,-4 3 0,-4 2 0,-3 3-1,-5 2 0,-2 5 1,-2 3-1,-2 4 0,1 4 1,2 4 1,-1 4-1,2 2 2,4 1-1,5 1 2,5 2-2,8-1 2,10 1-1,11-5 0,10-1 0,11-4 0,8-3 0,8-5-1,7-3 0,-1-7-1,0-3-1,-2-5-1,-6-2-3,-5 0-6,-8-3-14,-9-7-6,0-1 1</inkml:trace>
  <inkml:trace contextRef="#ctx0" brushRef="#br0" timeOffset="1122">1228 0 1,'0'0'9,"-9"15"0,9-15-2,-5 22 0,3-4 0,0 8-1,1 5 1,-1 7-1,1 8 1,-1 3 0,0 5 0,-4 5 1,4 2-3,-2-4 0,3-3-2,0-7-1,3-7-1,2-5-5,4-11-9,1-16-16,9-5 1,-6-17-1</inkml:trace>
  <inkml:trace contextRef="#ctx0" brushRef="#br0" timeOffset="1452">1482 510 0,'26'9'9,"4"-8"-4,6-3 1,-1-3 0,1-7 0,-1-3 1,-1 0 0,-4 3 0,-5-5 1,-6 3 0,-5-1-2,-6 1-1,-5 1 0,-5 2-1,-4-1-1,-5 3-2,-5 1 0,-4 1-1,-5 5-1,-1 2 1,-4 3-1,-2 5 1,-3 2 0,2 3 1,0 2 0,2 3 1,1 4 0,4 3 0,4-1 1,3 2-1,6-1 0,5 2 0,8-2 0,11 3 0,8-5 0,9-1 0,6-1-1,8-2-1,5-2-1,4-4-3,4-1-5,-7-10-8,-3-6-14,0 1 0</inkml:trace>
  <inkml:trace contextRef="#ctx0" brushRef="#br0" timeOffset="1953">2205 420 5,'-22'2'19,"9"1"-12,-4 2 0,-4 5 0,-1 0 2,-2 4 0,-1 6-1,0 0 1,3 3-1,0 0-1,5 1-2,5-2-1,6 3-2,4-6 1,6 0-1,6-3 0,6-1-1,4-4 0,5-2-1,4-2 0,2-7-1,3-3-1,-1-7-4,6-2-5,-2-8-7,0-6-4,4-4-3,-8-9-1</inkml:trace>
  <inkml:trace contextRef="#ctx0" brushRef="#br0" timeOffset="2274">2556 10 8,'0'0'10,"0"0"-2,0 0 0,2 14-1,-6 3 0,0 3 0,-1 7 0,1 7 0,-1 8-1,2 5 1,-3 7 0,4 6-3,1 0 1,2 2-2,-1-3 0,4-2-1,0-8 0,0-5-1,0-10-1,0-8 1,0-8-1,-3-6-1,-1-12-3,0 0-5,-19-10-2,1-9-2,-3-8-2,-5-6-4,-5-6 1,-2 0 2</inkml:trace>
  <inkml:trace contextRef="#ctx0" brushRef="#br0" timeOffset="2554">2240 395 22,'0'0'14,"0"0"-1,0 0-1,5-9-2,12 8-2,5-3 1,11 0-2,10-6 1,11 3-3,5-5 0,9-1-1,2 0-1,2-1-1,-1 2-1,-5 0-2,-3 4-7,-7 7-20,-12-7-3,-3 7 0</inkml:trace>
</inkml:ink>
</file>

<file path=ppt/ink/ink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7T19:27:18.385"/>
    </inkml:context>
    <inkml:brush xml:id="br0">
      <inkml:brushProperty name="width" value="0.05292" units="cm"/>
      <inkml:brushProperty name="height" value="0.05292" units="cm"/>
      <inkml:brushProperty name="fitToCurve" value="1"/>
    </inkml:brush>
  </inkml:definitions>
  <inkml:trace contextRef="#ctx0" brushRef="#br0">207 0 0,'0'0'9,"0"0"0,-8 15-3,8-15 1,-9 12 1,9-12 0,-9 13 1,9-13 0,-4 15-2,4-15 0,-8 16-1,6-6-2,-1 1-2,0 2-1,-1 2 1,0 2-1,-2 4 2,1 3-1,-1 1 1,1 5 0,-2 0 0,3 4 0,-2 1 0,3 1 0,-1-1-1,0 1 1,2-2-2,1-2 1,1-4-1,1-2 0,3-4 0,2-3-1,3-5 0,5-4 0,6-6 0,6-5-1,8-4-2,6-9-4,9 0-8,4-8-5,5-1-2,-1-4 1,0-2 0</inkml:trace>
  <inkml:trace contextRef="#ctx0" brushRef="#br0" timeOffset="661">-2 289 5,'0'0'11,"0"0"-3,-5-11 1,5 11 0,0 0 1,13-15 0,-13 15 0,19-14 0,-2 7 1,2-5-3,7 3-1,5-3-2,7 2-1,4-1-1,5 2-2,3 2-2,0-2-1,2 7-3,-3-2-8,0 2-9,-2 0 2,-6-3-1,-4-1 1</inkml:trace>
  <inkml:trace contextRef="#ctx0" brushRef="#br0" timeOffset="1432">692 440 7,'0'0'7,"9"-11"1,-9 11 0,13-9 1,-13 9 0,18-10-1,-7 5-1,0 2 0,2-1-2,0 2-1,0 1-2,-2 2 0,2 0 0,0 3-1,-2 0 1,0 2-1,-11-6 0,15 12 1,-15-12-1,9 18 2,-10-9-1,-5 4 0,1-2 1,-3 1-1,-4 1 1,2 0-1,-1-1 0,1-2 0,2-1-1,8-9 0,-12 13-1,12-13-1,0 0 1,-3 11-2,3-11 1,9 5 0,-9-5 0,19 6 0,-8-3 0,1 2 1,1-1 0,0 1-1,-2 0 1,1 1 0,-1 0 1,-11-6-1,17 15 0,-17-15 0,11 14 1,-11-14-1,5 17 2,-5-17 0,-2 15 0,-1-5 1,3-10 1,-11 16 0,1-8 0,2 3 0,-5-3 0,1 1-1,-3 1-1,0 0-1,2 1-2,-5-1-7,2 2-15,-1 0-1,-3-1 0,-1-3 0</inkml:trace>
</inkml:ink>
</file>

<file path=ppt/ink/ink35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1T21:40:47.899"/>
    </inkml:context>
    <inkml:brush xml:id="br0">
      <inkml:brushProperty name="width" value="0.05292" units="cm"/>
      <inkml:brushProperty name="height" value="0.05292" units="cm"/>
      <inkml:brushProperty name="fitToCurve" value="1"/>
    </inkml:brush>
  </inkml:definitions>
  <inkml:trace contextRef="#ctx0" brushRef="#br0">3 487 23,'0'0'14,"0"0"-1,0 0-2,0 0-2,0 0-2,0 0-3,0 0-2,0 0 1,-3 17-2,4-1 1,-2 4 0,1 6 0,0 5 1,0 3-1,-1 0 1,2-1-2,1-4 2,3-3-1,4-7 1,5-8-1,4-9 0,6-10 1,4-3-1,2-7 0,1-4 0,0-3-1,-2-1 0,-3 0 0,-4 3-1,-3 5 1,-4-1-1,-1 5 0,-2 4 1,-2 1-2,1 4 1,-1 2-1,-1 3 0,2 3 0,-1 4 0,-1 3 1,0 2-1,-1 4 1,-1 4 0,1 4 0,-2 1 1,-1 2-1,0 1 1,0 1-1,-1-1 1,1 0-1,-1-4 0,-1-5 1,0-2-1,1-5 1,-2-2-1,-2-10-2,0 0-11,10-1-18,-10-15 0,5 1 0</inkml:trace>
  <inkml:trace contextRef="#ctx0" brushRef="#br0" timeOffset="801">637 0 5,'0'0'11,"2"11"-5,-2-11 1,2 16 1,-2-4 1,0 5 0,1 0-1,-2 0-1,1 6 0,-2-3-2,2 6 1,-1-4-2,1-1 0,-2-2-1,2-4 0,-2-1-1,2-5-4,0-9-11,12 12-15,-12-12-1,10-14 1</inkml:trace>
</inkml:ink>
</file>

<file path=ppt/ink/ink35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1T21:40:49.391"/>
    </inkml:context>
    <inkml:brush xml:id="br0">
      <inkml:brushProperty name="width" value="0.05292" units="cm"/>
      <inkml:brushProperty name="height" value="0.05292" units="cm"/>
      <inkml:brushProperty name="fitToCurve" value="1"/>
    </inkml:brush>
  </inkml:definitions>
  <inkml:trace contextRef="#ctx0" brushRef="#br0">0 439 6,'0'0'20,"0"0"-4,0 0-2,0 0-4,0 0-1,0 0-1,0 0-1,0 0-2,0 0-2,0 0 0,0 0 0,0 0-2,0 0 0,3 17 0,-3-7 0,0 5 0,0 4-1,1 4 1,0 3 0,1 4 0,1-2 0,4 1 0,0-4 0,4-4 0,2-4 1,4-4-2,2-9 2,2-4-1,1-4 1,0-7-1,1-7 0,-3 1 0,-1-4-1,-3-1 1,0-1-1,-2-2 1,0 3-2,-3 2 1,0 5 0,-3-1 0,-2 5 0,-1 1 0,-5 10-1,5-9 0,-5 9 0,0 0 0,0 0 0,0 0-1,0 17 1,1-6 0,2 2 1,1 4-1,1 3 2,0-1-1,3 3 0,2-1 0,0 0 0,1-3 0,1-1 1,-2-2-1,1-5 1,3 0-1,-3-7 2,2-3 0,-2-5 0,1-4 0,-1-7-1,-1 0 2,-2-6-2,1-3 1,-3-3-2,-1 0 2,-2-1-2,-1 3 1,-2 4-1,1 4 1,-1 2-2,-1 5-2,1 11-4,0 0-10,0 0-16,0 0 1,0 0 0</inkml:trace>
  <inkml:trace contextRef="#ctx0" brushRef="#br0" timeOffset="842">783 467 10,'0'0'18,"0"0"-15,-2 10 1,2-10 2,2 18 1,-1-6 0,0 6 1,-1 3-1,1 4-1,-1 0-1,1 2-1,0-4-1,2 1-2,2-5-2,-1-2-7,2-5-6,3 1-8,-9-13-4</inkml:trace>
  <inkml:trace contextRef="#ctx0" brushRef="#br0" timeOffset="1202">1147 0 4,'8'12'9,"0"4"1,-1 6-1,-2 3-1,2 7-1,-4 2-1,1 5-1,-3 6 0,1 5-1,-1 2 0,0 4-1,-1-1 0,1 2-1,0-7 0,1-2-1,1-10 0,-1-7 1,0-8-2,-1-6-5,-1-17-9,0 0-10,-3-12-1</inkml:trace>
  <inkml:trace contextRef="#ctx0" brushRef="#br0" timeOffset="1533">969 341 14,'33'6'15,"3"-4"-2,4-3-3,3-3-3,2-6-2,2-1-1,-3-5-2,2-1-2,-6-3-1,-3 1-1,-4-2-2,-5 1-1,-5 0-2,-8 3-3,-5-2-3,-4 7-3</inkml:trace>
  <inkml:trace contextRef="#ctx0" brushRef="#br0" timeOffset="1783">1410 105 12,'3'17'12,"-1"6"-2,2 7 0,0 7 0,-1 6-2,1 4 0,-2 2-1,3 1-1,-1-5-1,3-1 0,2-7-1,4-7-1,4-12-1,4-4-1,5-8 0,3-6 0,1-7 0,0-4 0,-1-6-1,-2-1 1,-5 2-1,-3-2 2,-4 1-1,-4 2 1,-3 3-1,-1 2 0,-7 10 0,7-13-1,-7 13 0,0 0-1,0 0 1,7 11-1,-5 0 1,0 4 0,1 4 1,1 4 0,1 1 1,0 4-1,0-1 1,2-1-2,5-3-13,2 1-19,-4-15 2,10 2-1</inkml:trace>
</inkml:ink>
</file>

<file path=ppt/ink/ink35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1T21:40:51.975"/>
    </inkml:context>
    <inkml:brush xml:id="br0">
      <inkml:brushProperty name="width" value="0.05292" units="cm"/>
      <inkml:brushProperty name="height" value="0.05292" units="cm"/>
      <inkml:brushProperty name="fitToCurve" value="1"/>
    </inkml:brush>
  </inkml:definitions>
  <inkml:trace contextRef="#ctx0" brushRef="#br0">71 512 3,'0'0'7,"0"0"1,0 0 0,1 14 0,0 1 0,0 5 0,0 8-1,1 9 0,2 4 0,-1 9-2,0 4 0,1 2 0,0 1-3,-1 0 0,1-5 0,-2-6-1,-2-8-1,2-7-2,0-9-9,6-8-16,-8-14 0</inkml:trace>
  <inkml:trace contextRef="#ctx0" brushRef="#br0" timeOffset="331">0 549 7,'16'-15'10,"2"0"-3,5 1-2,2 2 1,3 3-2,1 1-1,1 5 0,-1 2-1,-4 4 1,-2 6 0,-5 0-1,-2 6 1,-3 0-2,-4 4 1,-2 0 0,-3 2 0,-3 0 0,-2 1 0,-3-4 2,-3 3 0,-4-2 1,0-2 1,-7 0 0,2-1-1,-6-2 0,2-2 0,-2-2 0,2-1-2,-3-5-1,2 1 0,3-5 0,1-6-2,3 2-3,1-7-7,4-4-19,9 3-2,1-7 0</inkml:trace>
  <inkml:trace contextRef="#ctx0" brushRef="#br0" timeOffset="851">420 509 19,'0'0'13,"0"0"-1,4 9-1,-4-9-3,14 15-2,-7-4 0,3 5-2,1 2 0,2 4 0,0-2-2,1 5 0,-1 1-1,0-3 0,-2 0 0,-1-4-1,-2-2 1,-2-5 0,-3-2 2,-3-10 0,4 9 1,-4-9 1,0 0 1,0 0-1,-8-15 0,4 5 0,-5-6-2,1-3 0,-2-3-2,0-3 0,1 0-1,1 3 0,3 0 0,4 0-1,4 2 1,5 1-1,7 4 0,4 1 0,7 2 0,3 3 0,6 3 0,2 2 0,3 4 0,-2 1-1,0 5-3,-5-1-7,-1-1-17,0 9-3,-8-6 1</inkml:trace>
  <inkml:trace contextRef="#ctx0" brushRef="#br0" timeOffset="1402">930 679 6,'-13'-9'23,"1"-4"-12,3-4-4,8-2-1,8-1-1,4-2-1,6 2-1,6 2 0,4 1-1,2 4 0,-1 4 1,-1 6-1,-3 4 0,-6 7-1,-2 3 1,-5 4-2,-6 4 1,-3 4 1,-6 1-1,-3 3 1,-7 0 0,2-4 1,-7 1 0,4-2 0,-2-6 1,4 0 0,0-8 1,2-5-1,1-10-1,1 2-2,2-9-6,0 0-22,-3-14-5,5-2 1</inkml:trace>
  <inkml:trace contextRef="#ctx0" brushRef="#br0" timeOffset="1943">1378 116 9,'-1'13'8,"-1"4"-1,-2 6 1,-2 9 0,0 3-1,0 6 0,0 5-1,1 2-2,0 1 0,3-4 0,1-4-2,5-4 0,0-9 1,2-6 0,0-8 1,-6-14 0,16 10-1,-7-13 1,-1-7 0,2-5-2,3-2 0,1-4-2,4-1-1,1-1 0,1 4-1,2 0 0,1 7 0,-2 2 1,0 7 0,-3 3 0,-1 4 0,-1 5 0,-2 2 0,-3 6 0,-1-1 1,-4 4 0,-2 1 0,-4 0 1,-3 0 0,-3 1 2,-6-2-1,1-2 2,-3-3-1,1-2 2,-1-4-1,2-1 0,-1-5 0,4-2-1,-1-4 0,1-1-1,0-3-2,-3-3-9,-3-2-22,7 0-2,-5-9 1</inkml:trace>
  <inkml:trace contextRef="#ctx0" brushRef="#br0" timeOffset="2854">1890 418 16,'16'-2'11,"1"2"0,4 0-1,1 2-3,1 4 0,-2 1-1,0 5-1,-3 2 0,-2 4-2,-2 2-2,-1 4 0,-3 0-1,-3 3 2,0-3-2,-4 2 1,-3 0-1,-2-2 1,-6-1 1,-1 0 1,-4-5 0,-1-1 0,-3-4 1,0 1 0,-3-8 1,3 0-1,-3-6 0,3-4 0,-3-6-2,4-1 1,-1-1-2,4-2 1,0 1-1,4 1 0,4-1-3,3 3 1,2 10-2,16-18-1,4 11-2,1-3-4,13 1-3,0-1-8,2-5-8,7 7-2</inkml:trace>
  <inkml:trace contextRef="#ctx0" brushRef="#br0" timeOffset="3485">2328 29 17,'0'0'9,"0"0"-5,11 19-1,-7-5 2,0 4-1,1 5 0,0 3 0,1 5 0,0 3 0,1 4-1,-1 2 1,2 2-1,-1-1-1,0-1 0,-1-4-1,1-4 0,-3-7 0,2-5 1,-3-7-1,1-4 2,-4-9-2,15-2 2,-1-6-1,2-2-1,4-3 1,4 0-1,0-1-1,3 2 0,-3 1 1,-1 5-1,-5 3 0,-1 4 1,-3 3-1,-1 4-1,-1 2 1,-1 1-1,1 4 0,-2 0 1,-1 3-1,-2 1 1,-1-1 0,-6 1 0,-3-1 1,-4 0-1,-6-1 2,-1-2 0,-6-1 0,0-2 1,-5-4-1,2 1 2,-4-5-1,1-1 1,-2-4-1,2 0 0,3-6 1,1-1-2,2-2 0,4-2-2,7-1-3,0-2-4,10 2-8,2 0-12,4-4-5,10 5 0</inkml:trace>
  <inkml:trace contextRef="#ctx0" brushRef="#br0" timeOffset="4246">2980 356 0,'0'0'6,"0"0"-3,10 9-1,-10-9 0,0 0 1,6 13 2,-5-4 0,-1 4 3,0 7 0,-1 2 0,1 6 0,-1 1 1,2 5-1,0-1-2,2 0 0,0-6-2,3-4-1,4-5-6,-1-7-10,-9-11-14,26-2 0</inkml:trace>
  <inkml:trace contextRef="#ctx0" brushRef="#br0" timeOffset="4567">3092 0 15,'5'14'27,"-5"-14"1,0 0-20,0 0-4,11 11 1,-11-11-2,10 5-6,-10-5-12,0 0-11,16 8-1</inkml:trace>
  <inkml:trace contextRef="#ctx0" brushRef="#br0" timeOffset="9734">3469 107 2,'9'-12'11,"-9"12"-1,9-10 0,-9 10-1,0 0 0,4-9-1,-4 9 1,0 0-1,0 0-2,0 0 1,0 0-3,0 0-1,0 0 0,0 0-2,0 0-1,0 0 0,0 0-1,-3 15 1,3-3-1,0 0 1,1 7 0,-1 4 0,1 3 0,1 6 0,0 4 0,2 5 0,1 2 0,2 3 0,2 1 0,0-3-1,0-1 2,-1-5-1,1-5 0,-3-3 0,-2-4 0,-2-1 0,0-5 0,-3 0 0,0 0 0,0-2 0,1-3-1,0-1 2,0-4-2,0-10 1,0 10-3,0-10-5,0 0-20,8-15 0,-3 4 1</inkml:trace>
  <inkml:trace contextRef="#ctx0" brushRef="#br0" timeOffset="10315">3800 531 17,'0'0'16,"0"0"-2,0 0 0,0 0-3,0 0-2,-10 3-1,10-3-1,0 0-2,0 0-1,0 0-1,0 0-1,0 0 0,1 12-1,-1-12 0,5 14-1,-1-1 1,1 0-1,0 6 0,0 1 1,-1 2-1,2 0 0,-1 3 0,1 0-1,-1-2 1,0-3-1,1-2 1,-1-4-3,3-2-1,-8-12-6,11 1-19,0-3 0,-5-12-1</inkml:trace>
  <inkml:trace contextRef="#ctx0" brushRef="#br0" timeOffset="10796">4166 49 22,'0'0'13,"0"0"-5,1 18 1,-2-3 0,-1 5-2,2 4-2,-1 9 0,1 3-1,1 5 0,1 8-1,-1 3-2,1 3 1,1 0-2,-1 1 1,0 0-1,-1-6 1,2-4-1,-1-5 0,1-8 0,0-6 0,1-6-1,-3-8 0,-1-13-6,11 14-18,-15-28-1,8 1-1</inkml:trace>
  <inkml:trace contextRef="#ctx0" brushRef="#br0" timeOffset="11136">3942 351 14,'12'1'25,"13"3"-15,10 3-3,11-3 2,9 0-3,9-2-2,4 0-3,3-3-2,-2-2-3,-4 1-4,-9 2-11,-12-6-6</inkml:trace>
  <inkml:trace contextRef="#ctx0" brushRef="#br0" timeOffset="11447">4602 489 14,'0'0'18,"0"0"-7,0 0 0,0 0 2,0 0-4,0 0 1,0 0-3,0 0 0,0 0-2,-5 12 0,0-1-2,2 4 0,-1 3 0,1 3-1,1 1 0,1 2 0,2-2 0,3 1 0,5-7-1,3 0 0,6-7 0,5-4-1,4-6 1,4-5 0,2-5-1,0-5 1,1-2-1,-4-3 0,-3-2 1,-5 2-1,-5 2 1,-4 2-1,-3 4 0,-3 2 1,-7 11-1,5-13 0,-5 13 0,0 0 0,0 0 0,0 0-1,0 0 1,0 0-1,0 0 1,-5 19-1,4-4 1,0 5 0,-1 4-1,1 4 2,0 11-1,-1 4 0,1 5 0,0 5 0,3 1 0,0 3 0,1 0 0,1 1 0,2-6 0,3-6 0,2-6 0,-1-6 0,-3-7 0,3-6-1,1-5-4,-6-6-15,-5-10-13,16-5 0,-12-13 0</inkml:trace>
</inkml:ink>
</file>

<file path=ppt/ink/ink35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1T21:41:04.914"/>
    </inkml:context>
    <inkml:brush xml:id="br0">
      <inkml:brushProperty name="width" value="0.05292" units="cm"/>
      <inkml:brushProperty name="height" value="0.05292" units="cm"/>
      <inkml:brushProperty name="fitToCurve" value="1"/>
    </inkml:brush>
  </inkml:definitions>
  <inkml:trace contextRef="#ctx0" brushRef="#br0">92 61 10,'3'-9'16,"-3"9"-3,0 0-1,0 0-3,0 0-4,0 0-2,-4 15 1,4-2-1,1 7 0,0 6-1,0 7 1,4 9 0,-2 4-1,-3 9-1,2 5 0,-1-2 0,-1 0-1,-2-3 0,0-7-2,0-5 0,-1-9-6,-3-15-19,8-5 1</inkml:trace>
  <inkml:trace contextRef="#ctx0" brushRef="#br0" timeOffset="400">0 89 6,'7'-21'24,"4"9"-1,1-1-19,3 1 1,7 3-1,3-1 0,6 4 0,2 1-1,5 4 0,4 1 0,1 5 2,-1 2-2,-2 4-1,-4 2 0,0 4 0,-6 2-1,-1 4-1,-9 2 0,-3 2 0,-5 0-1,-4 2 1,-6-1 0,-6 1 0,-5-4 1,-6 0 2,-6-4 1,-5-2 0,-8-5 1,-2-1 1,-6-7-1,0 1 1,-6-8-1,4-1-2,-4-4-1,7-3-3,4 3-8,7-3-24,-5-7-1,7 0-1</inkml:trace>
</inkml:ink>
</file>

<file path=ppt/ink/ink35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1T21:41:06.716"/>
    </inkml:context>
    <inkml:brush xml:id="br0">
      <inkml:brushProperty name="width" value="0.05292" units="cm"/>
      <inkml:brushProperty name="height" value="0.05292" units="cm"/>
      <inkml:brushProperty name="fitToCurve" value="1"/>
    </inkml:brush>
  </inkml:definitions>
  <inkml:trace contextRef="#ctx0" brushRef="#br0">164 51 4,'0'0'7,"0"0"0,1 10-1,0 2 1,0 4-1,0 10 0,2 8 1,-2 7-1,3 9 0,-3 6 0,1 5-2,-2 1 0,1 0-1,-2-4 0,0-8-2,0-7 1,-2-9-5,3-10-5,5-9-17,-5-15 1,0 0-1</inkml:trace>
  <inkml:trace contextRef="#ctx0" brushRef="#br0" timeOffset="311">0 123 14,'0'0'23,"6"-15"-1,5 4-19,4-2 0,6-1 0,3 0 0,4-1 0,5 1 1,1 2-1,5 3 2,-2 4-3,3 5 0,-3 2 0,0 5-2,-2 2 1,-1 2 0,-5 6-1,-5 1 0,-6 1 2,-5 1 0,-7 0 1,-5 4 1,-7 0 0,-6 1 0,-6-4 0,-6 2 0,-5-2 0,-2-1-1,-4-3 0,-1-3-1,-1-3-1,1-3 1,4-3-1,4-1-1,3-2 0,4-1-3,6 1-4,4 1-21,11-3-4,0 0 1,-4-20-1</inkml:trace>
  <inkml:trace contextRef="#ctx0" brushRef="#br0" timeOffset="811">727 414 15,'0'0'21,"0"0"-8,5-11-7,-5 11-1,13-9 0,1 4 0,0 1-1,8 0 1,2 1-1,5 1 2,1-1-3,2 2 0,3 0-1,1 1 0,-3 0-2,-2-1 0,-4 0-3,-4-1-5,-12-3-19,6 4-1,-19-8 1</inkml:trace>
  <inkml:trace contextRef="#ctx0" brushRef="#br0" timeOffset="1102">750 173 26,'-10'2'27,"10"-2"-1,0 0-14,9 1-8,1-2-1,0-1 1,6 1-1,2-1-1,7 2 1,2 0 0,6 1-1,3 1 0,8 0-2,3 2-4,6 6-23,-1-15-4,9 4 1</inkml:trace>
</inkml:ink>
</file>

<file path=ppt/ink/ink3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1T21:41:08.689"/>
    </inkml:context>
    <inkml:brush xml:id="br0">
      <inkml:brushProperty name="width" value="0.05292" units="cm"/>
      <inkml:brushProperty name="height" value="0.05292" units="cm"/>
      <inkml:brushProperty name="fitToCurve" value="1"/>
    </inkml:brush>
  </inkml:definitions>
  <inkml:trace contextRef="#ctx0" brushRef="#br0">-2 481 11,'0'0'18,"-4"-9"-2,4 9-5,0 0-2,12-11-4,-12 11-1,11-7-1,-11 7-2,13-4 0,-13 4 0,11 3 0,-11-3-1,12 8 1,-12-8 0,0 0 2,10 11 0,-10-11 0,0 0 1,0 0 0,0 0 0,0 0 0,0 0-1,0 0 0,0 0-1,0 0-1,0 0-1,0 0 0,0 0 0,0 0-1,0 0 1,0 0-2,0 0 0,0 0 1,0 0-1,0 0 0,0 0 1,12-3 0,-12 3 0,0 0 2,0 0 1,0 0 0,0 0 0,0 0 0,0 0 0,-16 7 0,6-3 0,-2 2-1,2-2-1,0 1-1,10-5-1,-11 5-3,11-5-9,0 0-16,0-9 0,1-4 0</inkml:trace>
  <inkml:trace contextRef="#ctx0" brushRef="#br0" timeOffset="3846">264 32 5,'0'0'9,"4"-11"-2,-4 11-2,14-6-1,-4 4-2,3-3 1,3 3-2,3 2 1,0-3-1,3 2 0,0 0 0,0 1-1,-1 0 0,1 0 0,0 3-1,-1 2 1,-1 1 0,0 2-1,-3-1 0,0 4 0,-5-1 1,0 3-1,-6-1 1,1-2 1,-6 1 0,-6 1 1,-1 0 0,-2 0 1,-6-1 0,2 0 0,-3-1 1,0-2-1,2 0 1,3-1-1,0-3 1,10-4-1,0 0-1,-11 6 0,11-6-1,0 0-1,10 3-1,-1-1 1,6 0-1,3 0 0,4 2 1,3 0-1,2 1 1,1 0 0,-2 2 0,0 2-1,-4 0 1,-3 1-1,-2 2 0,-5 2 1,0 1 0,-6 0 0,-2 2 1,-5 2 1,-4-2 0,-3 3 2,-5-3 2,-1 0 0,-8-3 0,2 1 2,-6-6-1,1 0 1,-5-7 0,6 0-2,-3-4-1,4 1-1,0-3-1,4-1-1,4 2-6,-1-3-15,1 2-14,6 2-1,-7-7-1</inkml:trace>
</inkml:ink>
</file>

<file path=ppt/ink/ink3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1T21:41:17.201"/>
    </inkml:context>
    <inkml:brush xml:id="br0">
      <inkml:brushProperty name="width" value="0.05292" units="cm"/>
      <inkml:brushProperty name="height" value="0.05292" units="cm"/>
      <inkml:brushProperty name="fitToCurve" value="1"/>
    </inkml:brush>
  </inkml:definitions>
  <inkml:trace contextRef="#ctx0" brushRef="#br0">0 70 5,'0'0'5,"13"1"0,-3-1-1,0 1 0,3 0 0,0 0 1,4 0 0,0-1 0,4 0 0,3-1-1,2 1-1,3 0 0,2 0-1,1 0-1,2 0 0,1 1-1,3 0 1,-2 0-1,2 1 0,0-1 0,-1-1 1,1 1-1,0 0 1,-1-1 0,-1 1 0,-2-1-1,1 1 1,0-1-1,-2 2 1,-1-2-1,0 0 0,-2 1 0,-2 0 0,0 0 0,-2 1 0,-5-1 0,1 0 0,-3 0 0,-1 2 0,-3-2 0,0 1 0,-3-1 0,-2-1 0,-10 0-1,13 3-2,-13-3-2,0 0-4,0 0-11,0 0-3</inkml:trace>
  <inkml:trace contextRef="#ctx0" brushRef="#br0" timeOffset="591">1130 89 6,'0'0'23,"-13"-7"-3,13 7-3,0 0-4,-4-11-3,4 11-2,3-12-3,-3 12-2,8-14-1,-8 14-1,18-18-1,-8 11 0,3-1-1,-2 2 1,1 2-1,-3 2 0,0 3-1,-9-1 1,12 6 0,-12-6-1,3 17 1,-5-7 0,-2 3 1,-2-2 0,-1 0 1,0-1 1,-2-1 0,9-9 1,-17 10 0,17-10 0,-14 4 1,14-4 0,0 0-2,0 0-1,-5-13-3,5 13-1,11-11-1,-11 11-1,17-13-1,-17 13 1,21-9 0,-11 5 2,1 2 1,-2 0 1,-9 2 1,13 2 0,-13-2 0,0 0 0,7 10 1,-7-10 0,-4 14 1,-4-5 1,-3 0 1,-1 2 0,-7-4 1,1 3 1,-6-4-1,3-1-1,-4-2-8,5-2-24,-10-15-3,2 3 0</inkml:trace>
  <inkml:trace contextRef="#ctx0" brushRef="#br0" timeOffset="3636">1009 709 3,'-9'6'16,"9"-6"2,0 0-1,0 0-3,11-2-2,1-8-1,5 0-1,6-6-2,8-1-2,3-6-4,3-2 0,2-2-1,-1 3 0,-4 0 0,-4 4 1,-6 2 0,-5 5 0,-5 1 0,-5 7-1,-9 5 0,9-5-1,-9 5-1,0 0 0,0 0 0,0 0 0,4 15 0,-4-15 1,1 19-1,-1-2 1,1 2 1,0 3-1,0 2 1,0 4-1,1 0 0,-1 7 0,0-4 0,-1 1 0,1-1 0,-2-2 0,0-1 0,0-3 0,0-3 0,-1-5 1,0-2-1,-2-4 0,0-1 0,-1-1 1,5-9-1,-16 15 0,4-10 0,-1 0 0,-2-1 0,-1 1 0,-1-2 0,-2 0 0,3-2 0,-2-1 1,2 0-1,1 0 0,2-1 0,1 0 1,3 1-1,9 0 0,-10-2 1,10 2 0,0 0-1,9-1 1,2 1 0,7 0-1,5-1 1,5 2-1,6-2 0,3 0 0,3 1 0,0 0 0,-2-1 0,-1 0 0,-6 0 0,-5 2 1,-7-1-2,-4 0 1,-5 0 0,-10 0 0,9 3-1,-9-3 1,0 0 0,0 0 0,-10 9-1,10-9-7,-22 2-23,12 2-2,-13-13 1</inkml:trace>
</inkml:ink>
</file>

<file path=ppt/ink/ink3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1T21:41:18.854"/>
    </inkml:context>
    <inkml:brush xml:id="br0">
      <inkml:brushProperty name="width" value="0.05292" units="cm"/>
      <inkml:brushProperty name="height" value="0.05292" units="cm"/>
      <inkml:brushProperty name="fitToCurve" value="1"/>
    </inkml:brush>
  </inkml:definitions>
  <inkml:trace contextRef="#ctx0" brushRef="#br0">133 136 19,'0'-10'12,"0"-1"0,5-1 0,1-4-2,2 1-3,4 0-2,0 0-3,2 0 0,-1 5-1,1 0 0,-2 5-1,-3 2 0,-9 3-1,14 10 1,-11 2-1,-3 1 1,-2 4 0,-1 1 2,-4 2 1,1 0 0,-5-4 1,2 1 0,-2-5 1,-1 1 1,0-8-1,2 2 0,-3-7 0,1 0 0,-2-6-1,3-1 0,-1-6-1,4 1-1,2-4-1,2 1-1,3-1 0,5 2-1,1-1 0,2 4 0,3 3 0,0 0-1,3 6 1,-2 1-1,1 4 0,-2 4 0,-1 5 0,-4 3 0,-2 2 1,-4 2 1,-3 1 0,-4 1 2,-2-2 1,-2-2 1,-3-4 0,0-2 1,-2-7 0,3 0-1,-3-7 0,2-2-2,2 2-6,-2-6-17,2-1-14,4 3-1,-3-3 1</inkml:trace>
</inkml:ink>
</file>

<file path=ppt/ink/ink3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1T21:41:19.695"/>
    </inkml:context>
    <inkml:brush xml:id="br0">
      <inkml:brushProperty name="width" value="0.05292" units="cm"/>
      <inkml:brushProperty name="height" value="0.05292" units="cm"/>
      <inkml:brushProperty name="fitToCurve" value="1"/>
    </inkml:brush>
  </inkml:definitions>
  <inkml:trace contextRef="#ctx0" brushRef="#br0">32 311 13,'0'0'28,"-11"-12"-6,8-2-9,3-2 0,1-6-3,7-3-3,1-4-2,4-1-2,6-2-2,3 1-1,4 3 1,2 2-2,1 6 1,-1 5-1,2 6 1,-3 6-1,0 7 0,-3 5 0,-2 7-1,-5 4 1,0 5 1,-6 2-1,-4 3 1,-3 1 1,-5-2 0,-3 0 0,-4-4 2,-2-1 0,-6-7 1,1 0 2,-8-8 0,0 2 1,-7-8-1,2 1 0,-6-5 0,4 0-1,-4-4-1,4 0 0,2-2-2,6 0-1,3 0-1,3-3-2,16 10-7,-17-19-21,15 1-6,4-3-2,0-9 1</inkml:trace>
</inkml:ink>
</file>

<file path=ppt/ink/ink35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1T21:41:23.020"/>
    </inkml:context>
    <inkml:brush xml:id="br0">
      <inkml:brushProperty name="width" value="0.05292" units="cm"/>
      <inkml:brushProperty name="height" value="0.05292" units="cm"/>
      <inkml:brushProperty name="fitToCurve" value="1"/>
    </inkml:brush>
  </inkml:definitions>
  <inkml:trace contextRef="#ctx0" brushRef="#br0">290 35 9,'0'0'17,"0"0"-2,11-8-2,-11 8-3,13-6-3,-13 6-2,12-7-4,-12 7 0,0 0-1,12-3 0,-12 3-1,0 0 1,3 12 1,-3-12 1,-7 13 0,7-13 3,-7 13-1,7-13 1,-8 10 0,8-10 1,-11 4-1,11-4-1,0 0-1,0 0-1,-1-12-1,1 12 0,13-17-1,-4 9-1,2 0 0,-2 0 0,0 1-1,-9 7 1,18-7 0,-18 7-1,10 4 1,-10-4 0,4 12 0,-4-12 1,-2 19 0,-2-9 2,-2 1 0,-2-2 1,-2 0 0,-4-1 1,1-1 0,-2-3 0,2 1-1,0-4 1,2 2-2,1-3 0,10 0-7,-10-7-16,10 7-12,-3-11-1,3 11 0</inkml:trace>
  <inkml:trace contextRef="#ctx0" brushRef="#br0" timeOffset="781">-3 505 3,'0'0'22,"6"-11"-7,-6 11-6,0 0-4,9-7-2,-9 7 0,0 0 0,0 0 0,0 0 0,0 0 1,0 0 0,0 0 0,0 0 1,0 0-1,0 0 0,0 0 0,0 0-1,0 0 1,0 0 0,0 0 0,0 0-1,0 0 1,12-7-2,-12 7 0,0 0 0,11 0-2,-11 0-1,0 0 0,9 10 0,-9-10 0,-2 19-1,-3-10 1,0 0 1,0 4 1,5-13 0,-13 18 1,13-18 1,-9 11 1,9-11 1,0 0 0,0 0-1,-3-11 0,3 11-1,5-18 0,-2 7-1,0 1-2,1 1 0,-4 9-1,5-12 0,-5 12-1,0 0 1,0 0-1,0 0 0,0 0 1,0 0-1,-5 11 1,5-11 1,0 0 0,0 0 0,0 0-1,-2 11-9,2-11-22,0 0-2,12-14 1</inkml:trace>
  <inkml:trace contextRef="#ctx0" brushRef="#br0" timeOffset="1802">301 373 11,'0'0'21,"0"0"-1,0 0-2,0 0-5,0 0-1,0 0-3,0 0-2,18-7-2,-3 4-3,4 1-1,5-1-2,2 2 1,2 2-1,2 1 1,0 3-1,-1 0 0,-2 1 1,-2 2-1,-3 1 1,-2-1-1,-6 1 0,-2 0 1,-6 0 0,-3 0 0,-3 4 1,-5-2 0,-3-1 1,-4 3-1,-2-1 1,-2 2 0,-1-3 0,2-1-1,-2 0 1,5-3-1,-1-1 0,13-6 0,-14 8 0,14-8 0,0 0 0,0 0 0,0 0 0,0 0 0,0 0-1,0 0 1,16 12-1,-3-8 0,4 1-1,2 2 0,5 4 0,1-1-1,2 3 0,0 2 0,-1 1 0,-3 1 1,0 0-1,-5 0 1,-3-1 0,-4-1 1,-3-1 0,-4 0 1,-5-3 0,-4 1 0,-7-1 1,-4 0 2,-8-3 0,-3 2 1,-8-4 0,0 4 0,-5-5 0,1 1 0,-1-3-1,5 1-1,2-3-1,6 0-1,5 0-2,0-5-20,10-2-15,12 6-1,-15-28 0</inkml:trace>
</inkml:ink>
</file>

<file path=ppt/ink/ink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7T19:27:36.121"/>
    </inkml:context>
    <inkml:brush xml:id="br0">
      <inkml:brushProperty name="width" value="0.05292" units="cm"/>
      <inkml:brushProperty name="height" value="0.05292" units="cm"/>
      <inkml:brushProperty name="fitToCurve" value="1"/>
    </inkml:brush>
  </inkml:definitions>
  <inkml:trace contextRef="#ctx0" brushRef="#br0">848 90 0,'0'0'0,"9"2"0,-9-2 1,0 0-1,15 3 1,-15-3-2</inkml:trace>
  <inkml:trace contextRef="#ctx0" brushRef="#br0" timeOffset="540">0 84 7,'0'0'8,"0"0"0,0 0 0,0 0-2,0 0-1,0 0-1,0 0-2,0 0 0,0 0-2,0 0 1,0 0-2,0 0 1,0 0 0,0 0 0,0 0 0,0 0 1,0 0-1,0 0 0,0 0 1,11-4 0,-11 4 0,0 0 0,14 4 0,-14-4 0,9 0 0,1 0-1,-10 0 2,18-3-1,-18 3 0,18-1 0,-7 1 0,3-2 0,0 1 0,-3 0 1,4 1-1,-4-1 0,7 1-1,-5 0 0,2 0 1,-2 0-1,-1 0 1,3 0-1,-2-1 0,2 1 1,-2-1-1,2 1 1,-2-2-1,2 1 0,-2 1 1,2-1-1,-1 1 0,2-2 1,-2 2-1,1 0 0,0-1 0,-1 2 0,1-1 1,-1 0-1,0 0 0,-1 2 1,-1-1 0,0 0-1,0 1 1,-1-1 0,0 0 0,-2 0 0,3 0 1,-2 0-2,-1 0 1,1 0-1,-1 0 0,0 2 0,-9-3 1,18 3-1,-18-3 0,16 1 0,-6 0 0,-10-1 1,17 1-1,-5-1 0,-2 1 0,1-1 0,-11 0 0,22 1 0,-8 1 0,0-2 0,1 0-1,-3 1 1,1 0 0,1 0 0,3-1 0,-3 2 0,-1-2 0,1 0 1,-1 1-1,3-2 0,-1-1 0,1 2 0,-1 0 0,2 0 0,0 2 0,0-1 0,0 0 0,1 1 0,1 0 0,-1-1 0,2 0 1,-1 0-2,1 0 2,0-1-1,0 1 0,0-1 0,0 1 0,-3 1 0,2 1 0,-1-2 0,0 0 0,0 0 0,-2 0 0,2 0 0,-3-1 0,2 0-1,1 0 1,0 0 0,0-1 0,-2 1-1,3 0 1,-4 0 0,4 1 0,-4-1 0,0 1 0,-1-2 0,1 2 0,-2 0 0,0 0 0,0-1 0,-1 4-1,2-4 1,-2 0 0,2 1 0,0 0 0,1-1 1,-1-1-1,3 1 0,-2-1 0,3 1-1,-2 0 1,2 1 0,-2 0 0,2 0 0,-2 1 0,0-1 0,-1 1 0,0-1 0,-1-1 0,1 0 0,-1 1 0,2-1 0,-1 0 0,2 1-1,1-1 1,1 2 0,-2 0-2,2-1 2,3-1-1,-1 1 1,1-1 0,0 0-1,0 0 1,0-2-1,2 0 1,-1 1 0,0 0 0,2 0-1,-2 1 1,2 0-1,-1 0 1,2 1-1,-1 0 1,0 2-1,-1-1 0,1 2 0,0-3 1,0 1-1,2 0 1,-3 2 0,3-3-1,-3 0 1,2 1 0,2-1 0,-1 0 0,1 1-1,-2 0 1,1-1 0,0 1 0,3-2 0,-3 2 0,1-1 0,-1-1-1,0 0 1,1 0 0,2 0 0,-1 0 0,1 1 0,0-1 0,0 1 0,0-2 0,-1 2 0,-1-2 0,1 1 0,-1 0 0,2-2 0,-4 0 0,2 0 0,2 2 0,-2-3 0,1 2 0,0 0 0,-1 1 0,-1-1 0,4 1 0,-4 0 0,-1 0 0,2 1 0,-1-1 0,2 0 0,0 0 0,1 1 0,0 0 0,0-1-1,0 2 1,-1-2 0,1 2 0,-2-2 0,-1 0 0,1 1 0,0-2 0,-1 1 0,0 0 0,-1 1 0,1-1-1,0 0 1,0 0 0,-1 2 0,-1-1 0,3 0 0,0-2 0,1 2 0,0-1 0,2 3 0,0-3 0,1 0 0,0 1-1,-2-2 1,1 2 0,0-2 0,-1-1 0,-1 0 0,-2 2 0,1-4 0,0 2 0,-1 0 0,1 0 0,-2 0 0,1 1 0,0-1 0,2-2-1,-1 2 1,0 0 0,1 0 0,-1-2-1,1 2 1,0-2 0,0 2 0,0-2 0,-1 1-1,0-1 1,-1 2 0,2-1 0,-2 2 0,0-1 0,0 1-1,-1-1 1,1 2 0,0-4 0,-2 3 0,1-1 0,0 0-1,0 1 1,-2-1 0,2 1 0,-1 0 0,-1 0-1,1-2 1,1 2 0,1 0-1,-3 0 1,4-1 0,-1 1 0,0 2 0,0-2 0,0 1 0,-1 0 0,-1 0-1,0 1 1,0-1 0,0-1 0,0 0 1,-2 0-2,2 0 2,1 0-2,1 0 2,0 0-2,0 1 2,1 0-2,0 1 1,3 0 0,-1 1 0,-1-1 0,3 0 0,-1 0 0,2 1-1,0-2 1,0 1 0,0-1 0,0-1 0,0 1 0,0 0 0,0 1 0,-1-1 0,1 0 0,-1 0-1,1 0 1,-1 1 0,0-1 0,0 0 0,0 0-1,1 1 1,-2-1 0,3 0 0,-1 0 0,2 0 0,-1 0 0,0 0 0,0 0 0,0-1 0,-1 1-1,-2 0 1,0-1 0,1 1 0,-1-1 0,0-1 0,1 1 0,-1-1 0,1-1 0,1 1 0,1-3 0,0 3 0,-1 0 0,3 0 0,0-1 0,1 0-1,-1 2 1,1 1-1,1-1 0,-1-1 0,-1 0 0,1 0 0,-1 0 0,1 0 0,0-1 0,0 1 0,-1 0 0,1 1 0,1 0-1,0 1 0,2 0 0,-2 0 0,0 0-1,3 0 1,-2 1 0,0-1 1,2 0 0,-3 1 0,0 0 0,1 0 1,2 1-1,-3-1 1,0 2 0,0-1 0,1 0-1,0 2 1,0-2-1,-2 2 1,1 0 0,0-1 0,1 0 0,1 2 0,-1-2 0,-1 0 0,0 1 0,2 0 0,-2-1 0,-1 2 0,0-2 0,-1 0 0,1 1 0,0-3 0,-1 2 0,1-4 0,0 3 0,2-3 0,-2 2 0,2 0 0,-1 0 0,0 3 0,-2-3 0,-2 1 0,-1 0 0,-1 1 0,-2-2 0,1 1 0,0-1 0,-1-1 0,1-1 1,1 1-1,0-1 0,1 0 0,1 0 0,1-1 0,-1 0 0,1 0 0,-1 0 0,2 2 0,1-5 0,0 3 0,1-1 0,-1 1 0,1-4 0,3 4 0,1-3 0,-1 2 0,2-2 0,-1 1 0,0 1 0,4 1 0,0 0 0,0-2 0,-1 2 0,2 1 0,-1-1 0,1 2 0,-1-1 0,0 0 0,0 1 0,-1-2 0,-1 1 0,1 1 0,-1 0 0,2 0 0,-1-1 0,1-1 0,-2 0 0,2 0 0,-2-1 0,0 0 0,0-1 0,-3-1 0,-1 2 0,1-2 0,-1 1 0,-2 1 0,0-1 0,-1 1 0,0 0 0,0-1 1,0 3-1,1-1 0,-1 1 1,1 0-1,0 0 1,3 0-1,-1 0 1,0 0-1,1-2 1,-3 2-1,0 0 0,1 0 1,2-1-1,-4 1 0,1 0 0,0-1 1,2 1-1,1 1 1,1 0-1,0-1 0,0 2 1,2 0-1,0 1 0,0-1 1,0 1-1,-1 0 0,1 0 0,-2 2 0,2-1 0,-3 0 0,0 1 0,2 0 0,-2-2 1,0 2-1,2-2 0,0 1 0,-1 0 0,1 0 0,-2-1 0,1 1 1,-1 0-1,0 2 0,-1-2 0,-2 0 0,1 0 0,-2 0 0,1-1 0,-1-1 0,1 0 0,-1-1 1,0-1-1,1 1 0,-2 0 0,0 0 1,-1 0-1,0 1 0,-2-1 0,0 0 0,-1 2 0,-1-2 0,0 0 0,2-2 0,-1 1 0,-1 0 0,1-1 0,-1 2 0,1-1 0,0 1 0,2 1 0,-1 1 0,-1-1 0,3 2 0,-1-1 0,1 0 0,1 0 0,-2 0 0,1 2 0,-3-3 0,1 1 0,-3-1 0,0 1 0,0 1 0,-1-2 0,-1 1 0,0 1 0,-2-1 0,2 1 0,-1-1 0,1-1 0,0 0 0,0 1 0,1 0 0,-1 0 0,2-2 0,-1 1 0,0-2 0,0-1 0,-1 0 0,-2 0 0,1 1 0,0-1 0,0-1 0,-1 2 0,1 0 0,0 1 0,2 0 0,0 0 0,0 1 0,1 0 0,-1 1-1,0-1 2,1 0-2,0 0 2,-1 0-1,0 0 0,0 0 0,0 3 0,1-4 0,0 1 0,0-1 0,2 1 0,-1 0 1,2 0-1,-2 1 0,1-1 1,-1 3-1,-1-1 0,0-1 1,-1-1-1,-1 0 1,-1 2-1,-2-3 0,0 0 0,-2-2 1,1 2-1,-3-1 0,-1 1 1,-1-1-1,-2 1 0,0 0 1,0-1-1,0 1 0,0-1 1,1 1-1,0-1 0,0 1 1,0-1-1,0-1 0,-3 2 0,0-2 1,-1 2-1,-1-1 0,-2 1 0,0 0 0,1 0 0,-1 0 0,2 0 0,-2 0 0,1 0 0,0-1 0,-1 1 1,1 0-2,-2 0 1,0 1 0,-10-1 0,17 6-2,-17-6-3,15 5-3,-15-5-3,12 7 0</inkml:trace>
</inkml:ink>
</file>

<file path=ppt/ink/ink36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1T21:41:28.097"/>
    </inkml:context>
    <inkml:brush xml:id="br0">
      <inkml:brushProperty name="width" value="0.05292" units="cm"/>
      <inkml:brushProperty name="height" value="0.05292" units="cm"/>
      <inkml:brushProperty name="fitToCurve" value="1"/>
    </inkml:brush>
  </inkml:definitions>
  <inkml:trace contextRef="#ctx0" brushRef="#br0">254 143 16,'0'0'14,"0"0"-1,-10-3-3,10 3 0,0 0-2,0 0-2,0 0-1,0 0 0,0 0-2,0 0-2,0 0 0,0 0-1,0 0 0,7 14 0,-4-3-1,0 2 1,2 7 0,2 4 0,-3 6 0,0 6 1,1 4 0,-2 3 0,0 1-1,-1 0 2,-1-1-2,0-4 1,2-4 0,-1-2-1,1-5 0,-1-5 0,1-2-1,-1-2-1,1-2-1,-1-1-7,-3-6-16,7 4-1,-6-14 0</inkml:trace>
  <inkml:trace contextRef="#ctx0" brushRef="#br0" timeOffset="621">0 103 4,'0'0'7,"0"0"0,14-13 0,-3 8 0,2-1 0,4-2 0,4 0 0,7-1-1,5 0-1,2 0 0,4-1-2,-1 1 0,2 1-2,0 4 0,-2-2 0,-1 7 0,-4 2-1,-1 3 0,-3 6 0,-3-1 1,1 3-1,-4 1 0,1 5 0,-6-3 1,-2 0-1,0 2 1,-5-2 0,-3 3 1,-5 0 0,-5-1 0,-4 2 0,-6-2 0,-3 0 1,-5-3 1,-2-1-1,-4-2 1,0-3-1,-2 0 1,4-3-1,0-3 0,4 0-1,2-2 0,5 1-1,2-3 0,11 0 0,-10 1 0,10-1 0,0 0-1,0 0-1,0 0 1,0 0-1,0 0 0,17-7 0,-2 6 0,2 0-1,5 2 1,2 1 0,4 2 0,3 4-1,4 3 0,-1 2-1,-1 3 1,-2 2 0,3 3-1,-3 0 1,0 3 0,-3-1 1,-2 0 0,-3 0 0,-3 1 1,-3 2-1,-5 0 1,-3-1-1,-5 0 2,-5 0-2,-5 1 2,-4-1 0,-6-4 0,-3-2 2,-6 1 0,-4-4 1,-7-4 0,0-1 1,-9-5 0,0-2 1,-8-5 0,1-1-2,-5-5 0,2 2 0,1-3-1,2 1-1,2-3-1,9 1 0,3 0-1,7-4-1,6 2-2,6-5-4,10 3-13,8-2-14,3-7-1,6 4 1</inkml:trace>
  <inkml:trace contextRef="#ctx0" brushRef="#br0" timeOffset="1933">1240 673 19,'17'4'12,"-3"-4"0,5-2-2,5-4-2,4-4-2,4-1-1,0-3-1,1-2-2,-2 3 0,-3-2-1,-6 1 1,-4 0 1,-5 1-1,-6 1 1,-3 2 0,-6-2 0,-3 2 0,-6-2-1,2 3 1,-8 0 0,-2 0-1,-3 3-1,0 2 1,-3 3-2,1 2 1,-2 4-1,0 4 0,2 0 0,2 3-1,1 3 1,0 1-1,3 1 1,4 2 1,2 0-1,4 3 1,3 1 0,4 0 1,3 0 0,5 2-1,5-2 2,3 1-2,6-3 1,3-1 0,5-3-1,3-3 1,2-5-1,3-3 1,1-4-1,0-4 0,-2-3-2,-2-8-7,-3-6-24,3 1 0,-9-11 0</inkml:trace>
  <inkml:trace contextRef="#ctx0" brushRef="#br0" timeOffset="2824">1700 497 3,'0'0'17,"0"0"0,11-10-3,-11 10-3,19-5-4,-6 5-1,6 1-2,4 1 0,3 3 0,3 3-2,1 1-1,1 4 0,-2 2 0,1 2 0,-2 2-1,-4 0 1,-2 3-1,-4 0 1,-4 1 0,-3 1-1,-3-1 1,-3 1 0,-6-3 1,-2 1-1,-4-3 2,-3 0-1,-3-4 1,-4-1 0,-3-4 0,-3-2 0,-3-3 1,1-2-1,-4-5 0,2 0 0,-2-6 0,4 1 0,3-3-1,3 0 0,4-3-1,4-1-1,4-2 0,8 0-1,8 0 0,3-5-1,5 4 0,5 0-1,5 4 0,1 1-1,6 6-1,-4-2-2,2 10-5,2 9-13,-6-7-6,6 9 1</inkml:trace>
  <inkml:trace contextRef="#ctx0" brushRef="#br0" timeOffset="3465">2147 477 8,'8'11'19,"-8"-11"-11,0 0-6,13 15 0,-8-6 1,2 1 1,-2 3 1,2 0 0,-2 5 1,0 1 0,-2 1 0,2 5 0,-3-3 1,4 3-2,-3-3 0,2 0-2,-1-7 1,3 0-1,-7-15-1,19 9 0,-7-14 0,6-9 1,-2-2-2,5-5 2,-2-4-1,1 0 0,-3-1-1,-1 2 1,-6 4-1,0 6 0,1 2-1,-11 12 0,15-12 0,-15 12 0,14 0-1,-14 0 1,17 11-1,-8-1 1,-3 3 0,1 4 0,-2 2 2,4 5-2,-5 0 2,-1 1 0,0 0 0,-1 0-1,0-4 1,1-3-1,0-5 0,3-3 1,-6-10-1,21 1 0,-5-12 1,2-2-1,3-6 0,2-3 1,0-4-1,0 1 0,-2 1 0,-1 3 0,-3 3-1,-3 3 0,-3 3 0,-1 5 0,-10 7 0,17-6 0,-17 6-1,16 3 1,-16-3 0,18 12-1,-7 0 1,0 4 0,1 3 0,-1 4 0,0 2 0,1 3 0,-3 3 1,1 1-2,-2-2 2,0-4-1,-3-3 0,0-6 1,-2-2-1,-3-15-4,0 0-30,0 0-1,0-23 0,-7 7 1</inkml:trace>
</inkml:ink>
</file>

<file path=ppt/ink/ink36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1T21:41:32.644"/>
    </inkml:context>
    <inkml:brush xml:id="br0">
      <inkml:brushProperty name="width" value="0.05292" units="cm"/>
      <inkml:brushProperty name="height" value="0.05292" units="cm"/>
      <inkml:brushProperty name="fitToCurve" value="1"/>
    </inkml:brush>
  </inkml:definitions>
  <inkml:trace contextRef="#ctx0" brushRef="#br0">434 141 21,'0'0'30,"0"0"2,0 0-15,-6-11-7,6 11-2,-23 2-1,5 3-3,-8 3-3,-3 4-1,-4 4 0,-5 4 0,0 4-1,-1 1 1,1 1 0,3 0 0,6 0-1,4-3 1,7 0-1,5-2 0,9 0 0,7-1 0,11 0 0,6 0 0,6-1 0,8 2 0,5 0 1,4 2-1,1-1 1,-1 1-1,-2 2 1,-3-2-1,-3 3 0,-5 1 0,-5-1 0,-5-2 0,-6 0 1,-5 1 0,-5-3 0,-8 3 1,-4-6 1,-5 1 0,-8-3 1,-2-1 1,-11-4 0,1-1 1,-7-7 0,-1-2-1,-4-8 0,0 0-1,1-7 0,2 0-2,8-2-3,0-4-5,13 0-12,7 0-16,5-8 0,11 4 1</inkml:trace>
  <inkml:trace contextRef="#ctx0" brushRef="#br0" timeOffset="650">775 721 17,'9'9'24,"-9"-9"0,15-6-19,0 3-3,7 0-1,4-2 0,3-3 0,4-1 0,1-5 1,0 1-1,-2-5 1,-2 1 2,-6-2-1,-4 2 1,-8-1 1,-4 3-1,-6-1 1,-4 4-1,-7 0-1,-3 4 0,-6 3-1,-1 4-1,-2 2-1,-3 3 0,-1 5 0,1 1 0,-1 2-1,3 3 1,-1 3 0,0 0 1,1 4-1,3-1 1,1 2 1,3 4-1,2-1 1,5 1 0,2-2 0,7 0 0,3-3 0,5-1 0,7-4 0,5-5-1,5-2 1,6-5-1,1-4 0,5-4-1,-1-3 0,0-4-2,0 1-2,-4-4-6,-2-2-17,-1 5-7,-8-6 1</inkml:trace>
  <inkml:trace contextRef="#ctx0" brushRef="#br0" timeOffset="1341">1257 540 17,'5'-9'22,"4"5"-12,2 0-6,3 0-1,2 2 0,2 1 1,3 4 0,2 3-1,1 2 1,0 3-1,1 3 0,0 2 0,0 3-1,1 3 0,-3 1-2,-2 0 1,-1 2-1,-4 0 1,-3 1-1,-5 0 1,-2 0-1,-6-2 1,-3-1 0,-3-1 1,-3 0 0,-2-2 0,-2-4 1,0-1 0,0-3 0,-2-4 1,0-2-1,-2-6 1,0-4 0,-2-5-1,0 0 1,-2-7-1,2 0-1,1-4 0,1 1-1,5 0-1,4 0 0,5 0-1,5 0 0,6 1 0,4 2 0,5-1-1,4 1 2,3 5-1,3 1 1,2 5-2,2 2 1,0 6-2,-2 0-2,2 6-8,-1 2-19,-7-4 1,3 2-1</inkml:trace>
  <inkml:trace contextRef="#ctx0" brushRef="#br0" timeOffset="1972">1778 541 10,'0'0'24,"0"0"-8,0 0-6,-2 12-3,2-12-1,9 14 0,-3-3 0,1 4-2,4 4 0,-1 2-1,0 5-1,0 1 0,-1 2 0,-1 0-1,-1 1 1,-2-3 0,-2-3 0,-1-5 1,-1-4 0,-1-5 1,0-10 1,0 0 0,0 0-1,1-17-1,0-3 1,-1-7-1,2-3 0,1-4-3,0-1 0,1 1 0,1 0 0,3 3-1,-1 7 1,4 1-1,3 3 0,2 6 0,5-1-1,4 7 0,4 2-1,6 5-2,1-1-4,6 3-16,3 4-8,-5-5 1</inkml:trace>
  <inkml:trace contextRef="#ctx0" brushRef="#br0" timeOffset="2523">2454 525 2,'-14'9'24,"-5"-4"-5,1 2-7,2 5 0,-2-3-1,4 7 1,-3-2-2,6 5 0,-2-2-1,1 6-2,-1-2 0,3 3-3,-1 0 0,4-1-2,0 0 0,1 1-1,3-4 0,4-1 0,3-1-1,4-1 1,1-3-1,6 0 0,1-5 0,5-3-1,4-2-1,2-8-2,6-2-6,-3-12-6,5-7-9,2-4-8,-4-13-1</inkml:trace>
  <inkml:trace contextRef="#ctx0" brushRef="#br0" timeOffset="2864">2722 30 23,'-7'-19'22,"7"19"-9,-3-11-8,3 11-5,-3 11 0,1-1 0,1 4 1,-1 2 0,2 6 2,0 2 1,2 6 0,1 1 1,3 9 1,-3 2 0,4 6 0,-2 4-1,1 4 1,-3-1-1,2 0 0,-4-5-1,2-6-1,-2-5-1,2-7 0,1-10 0,0-4-2,2-9 2,3-3 0,2-10-1,1-2 1,4-5-1,3-5 1,3-2-1,3-4 0,1-2-1,0-1 0,1 3 0,-1 1 0,-2 2 0,0 5 0,-6 1 0,0 6 0,-2 5 0,-4 4 0,-1 6 1,-2 5-1,-1 3 0,0 6 0,-2 5 1,1 4-1,-2 3 1,0 4 0,-1 1 1,1 1-1,-1 0 0,1-2 0,1-3-1,-4-6-6,2-5-29,3-2 0,-7-22-1,0 0 1</inkml:trace>
  <inkml:trace contextRef="#ctx0" brushRef="#br0" timeOffset="15031">3700 823 8,'0'0'24,"0"0"-10,0 0-5,0 0 0,0 0-2,0 0-2,0 0 0,0 0-1,0 0-3,0 0-1,0 0-4,0 0-4,0 0-12,0 0-6,-7-14-1</inkml:trace>
  <inkml:trace contextRef="#ctx0" brushRef="#br0" timeOffset="15302">3703 611 1,'0'0'28,"0"0"2,-2-10-10,2 10-7,0 0-5,0 0 0,0 0-3,0 0-2,0 0-1,0 0-1,0 0 0,0 0-2,0 0-1,0 0-5,-2-9-9,2 9-15,11-3 1,-1 2 0</inkml:trace>
</inkml:ink>
</file>

<file path=ppt/ink/ink36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1T21:41:48.617"/>
    </inkml:context>
    <inkml:brush xml:id="br0">
      <inkml:brushProperty name="width" value="0.05292" units="cm"/>
      <inkml:brushProperty name="height" value="0.05292" units="cm"/>
      <inkml:brushProperty name="fitToCurve" value="1"/>
    </inkml:brush>
  </inkml:definitions>
  <inkml:trace contextRef="#ctx0" brushRef="#br0">252 37 8,'0'0'11,"-10"-4"-2,10 4-2,-18 3-2,5-1-1,0-1-1,-4 3 0,1 4 0,-4-2-1,1 5 0,0-3-1,-1 5 1,0-3-1,4 7 0,-1-7 0,5 2 0,0-1-1,6 1 1,2 0-1,4 2 0,5 0 0,4 1 0,7 4 0,4 0 1,5 4-1,4 0 1,2 3-1,3 1 0,1 4 1,2 2-1,-4 0-1,0 2 1,-3 3 0,-1 0-1,-5 1 0,-1-1 0,-6-4 0,-2 0 0,-4-4 1,-5-3 0,-2-3 0,-4-2 2,-5-4 0,-2-3 1,-7-3 1,-2-3 0,-8-5 1,-5-3 0,-6-5-1,-1-1 0,-6-5-1,2 1 0,-2-5-1,3 2 0,3-2 0,5 1 0,8 1 0,2 0-2,10 1-2,5-4-2,11 4-5,8-4-9,5-3-11,13 6-1</inkml:trace>
  <inkml:trace contextRef="#ctx0" brushRef="#br0" timeOffset="701">669 632 0,'0'0'15,"9"7"-9,-9-7 0,14-3 1,-3-1-1,6-1-1,2-1-1,4-3 0,2-2-1,0-1 0,0-3-1,-4 0 0,-3 2 0,-4-3 1,-4 2 1,-6 2 0,-3-1 0,-6 3 1,-2 0-1,-5 2 0,0 2-1,-3 3-1,-1 2-1,-2 2-1,0 3 0,-1 3 0,-1 3 0,2 1-1,-2 4 1,1 2-1,0 1 1,2 2 0,1 3 1,3 2 0,0 2-1,4 1 2,2 1-1,4 0 1,4 2-1,1-2 1,5 0 0,2-3-1,4-2 1,3-4-1,5-4 0,3-5 0,3-8-2,4-6-3,-2-9-4,3-6-8,0-3-9,-6-13-5,5 0 0</inkml:trace>
  <inkml:trace contextRef="#ctx0" brushRef="#br0" timeOffset="1251">1119 77 14,'0'0'23,"0"0"-6,0 0-13,0 0-3,-2 11-1,2-11 1,-2 16 0,2-4 0,0 3 1,1 4 1,0 4 0,3 5 0,-1 8 0,2 5 1,0 6-1,1 5 1,-1 3-1,-1 1 0,-2 2-1,-1-2-1,-1-5 0,-1-5 0,0-8-1,1-5 0,0-6-1,1-6-1,3-8-6,8-4-21,-12-9 2,22-11-1</inkml:trace>
  <inkml:trace contextRef="#ctx0" brushRef="#br0" timeOffset="1632">1352 674 12,'21'-2'8,"-4"0"-7,3-2 1,6-2 0,-1-3 0,2 0 0,-1-4 2,-1 2 0,-2-3 1,-4 3 0,-3-1 0,-4 3 0,-2-2 0,-4 2-1,-3 0 0,-3 9-2,-6-17 0,0 7 0,-5 3-2,0 2 0,-6 2 1,2 2-2,-5 4 1,0 1 0,1 2 0,-3 4 0,2 0 1,-1 3 0,4 0 0,0 3 0,5 1 1,-1 2 1,6 1-1,5 3 0,2-1 0,5 2 0,1-2 0,5 1 0,0-4 0,7 1 0,-3-3-1,4-2 1,0-4-2,1-3-4,5-6-13,7 0-11,-5-12-1</inkml:trace>
  <inkml:trace contextRef="#ctx0" brushRef="#br0" timeOffset="2153">1965 501 0,'-15'2'21,"15"-2"-2,-17 3-13,3 1-3,0 2 2,-3 3 0,1 2 1,-4 2 0,5 5 1,-4-3 1,5 6-2,0 0-1,5 4 0,-1-1-2,6 3 0,2-3-1,4 0-1,3 1 0,4-3-1,2-3 0,4-5 0,5-3 0,2-7-1,4-6-1,0-7-1,5-6-2,-2-9-2,3-7-8,0 0-10,-6-15-4</inkml:trace>
  <inkml:trace contextRef="#ctx0" brushRef="#br0" timeOffset="2483">2286-3 4,'0'0'20,"6"-9"-5,-6 9-12,0 0-1,0 14-1,-3-3 1,-4 6 1,2 3 2,-2 6 1,1 6 1,-4 5 1,6 8 1,-4 4-2,4 8-1,-1 3-1,4 4 0,-1-1-1,3 1-2,0-8 0,2-1-2,1-9 1,1-8-1,-1-6 0,0-8-1,1-6 1,-2-6 0,-3-12-1,2 10-1,-2-10-4,-8-16-1,4 1-4,-6-8-3,0-5-2,-5-4 0,-3-3 1,-1 0 3</inkml:trace>
  <inkml:trace contextRef="#ctx0" brushRef="#br0" timeOffset="2804">2047 496 12,'-17'-13'9,"4"3"1,2 2 1,11 8 0,-13-10-1,13 10-1,8-13-3,7 4-2,7-3 0,7-2-2,10-4-1,8-1 0,6-1 0,7 1 0,0 1 0,4 2 0,-1 2 1,-1 3-1,-5 2 0,-4 4 0,-7-1 0,-4 4 0,-9-1 0,-7 5 0,-7-4 0,-6 4 1,-13-2 0,13 0-1,-13 0-1,0 0-3,0 0-21,0 0-4,-15-9-2</inkml:trace>
</inkml:ink>
</file>

<file path=ppt/ink/ink3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1T21:41:14.958"/>
    </inkml:context>
    <inkml:brush xml:id="br0">
      <inkml:brushProperty name="width" value="0.05292" units="cm"/>
      <inkml:brushProperty name="height" value="0.05292" units="cm"/>
      <inkml:brushProperty name="fitToCurve" value="1"/>
    </inkml:brush>
  </inkml:definitions>
  <inkml:trace contextRef="#ctx0" brushRef="#br0">-1 116 5,'0'0'7,"0"0"-2,0 0-1,0 0-1,-2 9-1,2-9 0,0 0-1,0 0 0,12 4 0,-12-4 1,11 2-1,-11-2 0,16 2 0,-16-2-1,17 5 1,-7-3-1,-10-2 0,17 7 1,-3-3-1,-3 0 1,3 0-1,2-1 1,0 0 0,1 0 0,4-1 1,-3 0-1,-1 1 0,5-1 1,-3 0-1,1 1 0,3 1 0,-1-3 0,4 1 0,1 0 0,2-1 0,0-1 0,1 0 0,0 0 1,0-1-1,1 0 0,-1 0 0,0 0 0,-2 0-1,1 0 1,1 0-1,0-1 0,-1 2 0,2 0 1,-1-1-1,1 0 1,1 0 0,-1 0-1,1 0 1,-1 0 0,2 0 0,-2-1-1,1 1 1,-1 0-1,0 1 0,2 0 0,-2 0 1,0-1-1,0 1 0,1-1 0,1 0 1,2 0-1,-2-1 0,1 0 1,1 1-1,0 0 0,1 0 0,2 1 1,-2-2-1,1 1 0,2 0 0,-2 1 0,3-1 0,-2 0 0,-1 0 1,0-1-1,0 2 0,-2-1 0,0 1 0,1 0 0,-3 1 0,2 0 0,0 0 0,-1 2 0,1-2 0,0 1 0,1 0 0,-1-1 0,4 0 0,-2 1 0,2-3 0,1 1 0,2 0 0,0 0 0,1 0 0,0 0 0,2-1 0,1 2 0,0 0 0,0 0 0,1 0 0,-1-1 0,4 1 0,-3-1 0,2-1 0,0 0 0,0 0 0,0-1 0,0 2 1,3-3-1,-3 2 0,2-1 0,-1 0 0,2 0 1,0-2-1,1 1 0,1-2 0,0 1 0,0-1 0,-2-2 1,0 1-1,0 1 0,-2-1 0,2 1 1,-3 0-1,-2 1 0,3-1 0,-2 1 1,2-1-1,0 1 0,-1 2 0,0-1 0,2-1 0,-3 1 0,2 0 0,1 0 0,-1 2 1,1 0-1,-1-1 0,0 1 0,3 0 0,0 1 0,0-1 0,1 0 0,1 0 0,0 0 0,2-2 1,2 2-1,-2-1 0,1 1 0,0 0 2,0 0-2,2 0 0,-1 0 0,0 0 0,0-1 0,-1 0 1,0-1-1,-1 0 0,0 0 0,-3 0 0,0-1 0,-1 0 0,0 1 1,0 0-1,1 1 0,1 1 0,-1 0 0,2 1 0,-2 0 0,2 1 0,1-1 1,-2 0-1,0-1 0,-2 0 0,0 1 0,2 0 0,-2-1 0,0 1-1,-2 0-1,0 1-4,-4 0-1,-1 0-9,1 6-9,-12-8-1</inkml:trace>
</inkml:ink>
</file>

<file path=ppt/ink/ink3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1T21:45:40.921"/>
    </inkml:context>
    <inkml:brush xml:id="br0">
      <inkml:brushProperty name="width" value="0.05292" units="cm"/>
      <inkml:brushProperty name="height" value="0.05292" units="cm"/>
      <inkml:brushProperty name="fitToCurve" value="1"/>
    </inkml:brush>
  </inkml:definitions>
  <inkml:trace contextRef="#ctx0" brushRef="#br0">0 0 7,'0'0'10,"0"0"-2,0 0 0,0 0-2,0 0-1,0 0-1,0 0-2,-1 13 0,1-13 0,0 0 0,0 0-1,0 0 0,0 0 0,0 0 0,0 0 0,0 0 0,0 0-1,0 0 1,-1 9-1,1-9 0,0 13 0,1-4 0,0 6 1,0 3-1,-1 8 1,2 5 0,-2 5-1,1 6 1,-1 2 0,0 5 0,0 0 0,3 0-1,-2-4 1,-2-1 0,2-4-1,2-3 0,-2-6 1,1-4 0,-1-5 0,0-3 0,-1-5 1,5-3 0,-5-11 1,0 0 0,2 9 0,-2-9-1,0 0-1,0 0-1,0 0-3,0 0-7,-1-13-14,1 13-3,1-19 0</inkml:trace>
  <inkml:trace contextRef="#ctx0" brushRef="#br0" timeOffset="640">31 432 7,'16'-20'16,"4"-6"-3,4-4-1,3-1 1,5-2-4,3 2 0,0-4 0,2 8-1,-2-1-2,0 5-1,-3 1-1,-3 6-1,-5 1-1,0 4-1,-8 2 0,0 2 0,-6 3-2,-10 4 0,14-5-2,-14 5-2,0 0-6,0 10-12,-11-6-7,4 8 0</inkml:trace>
  <inkml:trace contextRef="#ctx0" brushRef="#br0" timeOffset="1051">12 439 10,'0'0'16,"0"0"-2,0 0-2,0 0-2,10 7-3,-10-7-2,15 8-1,-3-3 0,4 2-1,3 0 0,5 1-2,2 2 1,3 0-1,1-1 1,-1 2 0,-1 0 0,-2 0 0,0 1 1,-3-2 0,-1 0 0,-5 0 1,0 1-1,-2-2 0,-1 0-1,-4-2 2,0-2-2,-10-5 1,12 9-1,-12-9 1,0 0-1,0 0 0,0 0 0,0 0 0,0 0 0,0 0-2,0 0-2,0 0-11,9 3-20,-9-3-1,-4-11 0</inkml:trace>
</inkml:ink>
</file>

<file path=ppt/ink/ink3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1T21:45:44.335"/>
    </inkml:context>
    <inkml:brush xml:id="br0">
      <inkml:brushProperty name="width" value="0.05292" units="cm"/>
      <inkml:brushProperty name="height" value="0.05292" units="cm"/>
      <inkml:brushProperty name="fitToCurve" value="1"/>
    </inkml:brush>
  </inkml:definitions>
  <inkml:trace contextRef="#ctx0" brushRef="#br0">0 389 9,'0'0'10,"0"0"-1,0 0-1,0 0-2,8 12-2,-8-12 0,1 10-1,-1-10 0,4 15-1,-2-5 0,2 4 0,-1 3 1,-1 4-1,2 5 1,-2 2-1,0 5 2,-3 3-1,1 0-1,-1-2 2,1 0-1,-1-6 0,0-3-2,1-5 1,1-5-1,-1-15 0,2 17 0,-2-17-1,0 0 0,0 0-3,0 0-5,0 0-15,0 0-4,5-17-1</inkml:trace>
  <inkml:trace contextRef="#ctx0" brushRef="#br0" timeOffset="491">210 427 15,'0'0'12,"0"0"0,0 0-3,9 2-1,-9-2-2,3 14 0,-2 0-1,1 3-1,-1 4 0,2 5 0,-1 1-1,1 3 0,-1-1-1,1 1 1,0-7-2,2-1 1,1-6-1,3-5 1,1-6 0,2-4 0,2-6 0,1-4-1,1-5 1,1-2 0,1-3 0,-2-3-1,0 1 0,-2 0 0,0 0 0,-2 4 0,-1 2-1,-2 3 1,-9 12-1,12-12 0,-12 12 0,11-3 0,-11 3 0,8 11-1,-8-11 1,10 19 0,-4-7 0,0 3 1,-2 4 0,0 1 0,-1 0-1,0 3 1,0-3-1,1-3-2,3-1-15,5-1-15,-12-15 2,22 0-1</inkml:trace>
  <inkml:trace contextRef="#ctx0" brushRef="#br0" timeOffset="1102">739 698 14,'-5'-19'11,"5"4"-5,1-3 0,2-1 0,2 0 0,3-1-2,2 1 0,2 2-1,2 1 0,1 3-1,3 3 0,-1 0-1,2 5-1,0 4 1,-1 3-1,-2 4 1,0 5 1,-3 3-1,-2 5 1,-2 1 0,-1 4 0,-3 1 0,-3 1 0,-2 0 2,-2-1-1,-5-3 0,1 2 0,-5-4 2,0-1-1,-7-4 1,-1 0-1,-3-7 0,0-1-1,-3-8 0,2-5-1,3-6-5,0-8-7,4-9-22,9 0 2,0-12-1</inkml:trace>
  <inkml:trace contextRef="#ctx0" brushRef="#br0" timeOffset="1573">901 134 1,'0'0'21,"6"20"2,-5-8-16,2 1-4,-1 6 2,1 3 1,1 5 1,0 6 0,1 6 3,-2 5-3,5 4 1,-4-1-2,4-1-1,0-4-1,6-8-2,3-7-2,4-11 0,5-10-1,1-8 0,4-5 0,-2-6 0,0-5 1,-1-3-1,-6 0 2,-3 0-1,-4 2 1,-1 3-1,-5 1 1,-1 6-1,-8 9 1,0 0-1,11 3 1,-10 11-1,1 3 0,0 7 1,1 4-1,1 4 0,1 0 0,2 1 1,1-2-1,1-5-1,4-4-1,-1-9-13,2-13-15,8-3-1,-4-18 1</inkml:trace>
  <inkml:trace contextRef="#ctx0" brushRef="#br0" timeOffset="2053">1427 73 35,'0'0'31,"-8"17"-1,8-17-1,0 0-30,6 9-5,0 1-5,1 1-15,-7-11-4,12 20 0</inkml:trace>
  <inkml:trace contextRef="#ctx0" brushRef="#br0" timeOffset="2304">1505 457 22,'0'0'23,"1"-9"-4,-1 9-18,0-13 0,0 13 0,0 0 2,7 11-1,3 5 1,0 5 0,4 3 0,1 4 1,5 3-2,-1-2 0,4 1-1,-2-5-1,-3-2 1,0-7-1,-2-2 1,-2-5 1,0-3 1,-1-5-1,-1-3 2,1-6-1,2-4 1,-1-7-1,1-6 1,1-3-2,2-5 0,-1-1-1,1 0-1,-1 2-1,-2 3-3,1 6-10,2 9-17,-12-4 1,3 13-1</inkml:trace>
  <inkml:trace contextRef="#ctx0" brushRef="#br0" timeOffset="2744">2147 486 11,'10'36'22,"-5"-4"-13,-1 0-2,-1 1-1,0-7 1,2-3-1,1-6-3,5-6-11,-11-11-14,27-10-1</inkml:trace>
  <inkml:trace contextRef="#ctx0" brushRef="#br0" timeOffset="2965">2230 64 22,'-4'23'29,"4"-23"1,5 12-3,-5-12-23,13 9-13,-13-9-7,16 3-7,-3 5-4,-3-7-3</inkml:trace>
  <inkml:trace contextRef="#ctx0" brushRef="#br0" timeOffset="5158">2600 755 21,'0'0'19,"-11"-11"-2,11 11-5,-10-15-2,6 2-3,3 1-2,0-5-2,3 3 0,1-2-2,6-1-1,1 0 1,5 0-1,3 1-1,3 1 1,0 2 0,2 1-1,1 5 1,-1 0 0,-3 6-1,1 3 1,-5 5 0,-1 2 0,-3 3 0,-1 6 0,-5-2 0,0 4 0,-4 1 1,-2-1 0,-4 2 0,-2-2 0,-2-2 1,-4-3 0,-2-1 1,-2 1-1,-3-4 1,-3 1-1,-2-4 1,0 1-1,-3-3-1,2 4 0,1-5 0,1-3-1,4-2-4,1-9-12,1-9-15,12 0 1,-3-15-1</inkml:trace>
  <inkml:trace contextRef="#ctx0" brushRef="#br0" timeOffset="5719">2816 121 17,'0'0'24,"0"0"-9,0 0-6,0 0-2,0 0-2,3 21-2,0-4 0,-1 6 1,2 7-1,2 6 0,1 9 1,-2 6-1,2 6 0,-2 4 0,-2 4 1,0-1-2,-2 0 1,-3-7-1,2-5 0,-2-11-1,1-9-1,4-10 0,0-10-5,-3-12-11,21 2-15,-13-16 1,5-2 0</inkml:trace>
  <inkml:trace contextRef="#ctx0" brushRef="#br0" timeOffset="6109">3039 557 2,'-2'14'22,"-1"-5"-11,1 3-3,1 7 1,-1 0 0,2 6 1,1 3-1,3 2 0,1-1-2,5-1-2,1-4-2,6-4-1,3-5-1,4-8 0,3-10-1,2-6 1,-1-9 0,0-3 1,-3-6-1,-3-3 1,-5-1 0,-4 0 1,-5 2 0,-1 5 0,-5 2 0,-1 6-1,-4 1 0,1 6 0,2 9-1,-10-13 0,10 13-4,-12-6-4,12 6-12,0 0-15,-14 3 2,14-3-1</inkml:trace>
  <inkml:trace contextRef="#ctx0" brushRef="#br0" timeOffset="6560">3510 519 18,'-4'-9'23,"4"9"-13,0 0-6,13-7-1,-4 8 0,-9-1 0,21 9-1,-10-1 1,3 4-1,0 3 0,2 3-1,-1 2 0,1 3 0,0 1-1,-1 0 0,-3 4 0,-1-4 1,-4 0-1,-4 0 2,-5-4 0,-3 0 2,-7-4 0,-2-1 0,-6-6 0,0 3 0,-4-7 0,0-1-1,0-3 0,3 0-1,4-4-1,3-2 0,7-5-2,7-3 0,7-5-1,9-2 1,5-3-2,3-3 0,6 1-2,1-2-4,1-2-18,6 13-1,-10-5 1</inkml:trace>
  <inkml:trace contextRef="#ctx0" brushRef="#br0" timeOffset="7191">4033 411 4,'37'-24'5,"1"-3"-2,-1-4 1,-1 0 4,-7-4 1,-4 2 3,-6-3 1,-5 3 0,-5 1-2,-3 3 0,-6 1-5,-2 6-1,-4 2-2,-3 6-1,-2 6-2,-2 2 0,-2 4 0,-2 4 0,-1 2 0,-2 2 0,2 3 0,-1-1 0,0 5 0,2 1 0,1 2 0,1 5-1,-2 5 1,3 6 1,-2 11-1,0 10 1,0 8 1,1 9-1,-1 6 2,3 5-2,2 2 2,2-2-1,3-10 1,7-6-1,6-13-1,7-12-2,8-13-6,6-11-18,2-23-8,10-2 2</inkml:trace>
  <inkml:trace contextRef="#ctx0" brushRef="#br0" timeOffset="7722">4544 572 10,'-5'-11'26,"-6"2"1,0 4-18,-3 3-2,-4 1 1,-2 6-1,-4 0-2,1 5-1,-2 3 0,2 1-1,1 0-1,3 0 0,4-1-1,5-3 0,2-1 0,8-9-1,7 14 0,5-9 0,7 0 0,3-1 1,4 1-1,1 0 0,3 2-1,-1 0 1,-2 4 0,-2-1-1,-5 5 1,-2 1-1,-4 2 0,-2 1 1,-4-1 0,-4 2 0,-5-6 3,-1 4 0,-7-7 1,-1 3 1,-6-7 1,0 3 0,-5-4-1,0 2 0,-4-4-1,1 1-1,0-2-1,1-2-3,3 2-7,0-3-27,-1-6-2,6-1 2,-2-10-2</inkml:trace>
  <inkml:trace contextRef="#ctx0" brushRef="#br0" timeOffset="10776">4861 803 28,'0'0'22,"0"0"-3,0 0-3,0 0-5,0 0-3,0 0-3,0 0-1,6-12 0,-6 12-2,0 0 0,9-10-1,-9 10-1,0 0 0,0 0 0,0 0 1,0 0 0,-1 12 0,1-12-1,-3 9 2,3-9-3,0 0-5,0 0-20,9-9-6,3-3 1</inkml:trace>
</inkml:ink>
</file>

<file path=ppt/ink/ink36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1T21:45:55.712"/>
    </inkml:context>
    <inkml:brush xml:id="br0">
      <inkml:brushProperty name="width" value="0.05292" units="cm"/>
      <inkml:brushProperty name="height" value="0.05292" units="cm"/>
      <inkml:brushProperty name="fitToCurve" value="1"/>
    </inkml:brush>
  </inkml:definitions>
  <inkml:trace contextRef="#ctx0" brushRef="#br0">45 90 5,'0'0'11,"0"0"-2,3 9-1,-3-9-2,1 17-1,0 1-2,-1 6 1,1 7-1,-1 8-1,0 11 0,-2 8 0,-2 9 0,0 3 0,-3-2 1,2-1-1,0-4 0,1-7-1,1-9 0,2-8-1,2-11-3,3-6-14,-4-22-7,9 6-1</inkml:trace>
  <inkml:trace contextRef="#ctx0" brushRef="#br0" timeOffset="400">0 114 24,'17'-3'25,"-2"-4"-11,4 1-5,5 2-1,0-1 0,6 2-3,0-1 0,4 3-1,-2-1-1,1 2 0,-2 3-1,-1 1-1,-2 2 0,-3 2-1,-2 2 0,-5 3 0,-5 6-1,-3 3 1,-7 2 0,-4 2-1,-7 0 2,-2 2 0,-6 0 1,-1-2 0,-6-4 1,-2-2 1,-4-4-1,-1 0 1,-3-6 1,2 0-1,-3-5-1,1 0 0,3-5 0,6 1-1,2-2 0,6-1-1,5 0-2,11 2-2,0 0-4,-7-13-6,7 13-13,19-4-9,-8-1 0</inkml:trace>
  <inkml:trace contextRef="#ctx0" brushRef="#br0" timeOffset="961">366 528 7,'0'0'8,"0"0"-2,12 10-1,-12-10-2,14 20 0,-7-3 0,2 1 0,1 5 1,-1 3-1,1 0 0,-1 2-1,0-3 0,-1 1 0,2-1-1,-3-4 1,-1-3-1,-1-4 1,-1-3 1,-4-11 2,2 13 1,-2-13 0,0 0 2,-6-10-2,1 0 0,2-1 0,-4-7-1,3 1-2,-3-5-1,2 1 0,2-1-1,2 0 0,1 0 0,6-1-1,3 2 0,4 0 0,6 1 0,2 3-1,5 0 1,0 3-1,5 3 1,-2 4-1,0 3 1,-4 2-1,0 6 0,-4 0-3,-2 8-3,-3 4-15,-6-5-8,6 8 1</inkml:trace>
  <inkml:trace contextRef="#ctx0" brushRef="#br0" timeOffset="1512">893 795 12,'-14'-6'21,"4"-2"-4,3-4 0,2-4-4,5-1 0,2-4-4,7 1-2,2 1-2,5 0-2,2 1-1,3 5-1,1 3-1,1 4 0,-2 5 0,0 4-1,-2 4 0,-3 6 1,-2 4 0,-4 3-1,-2 3 1,-2 2 0,-4 0 1,-2 1 0,-4-2 1,-4-2 0,-3-4 2,-2-1-1,-5-4 2,-1-2-1,-6-7 1,1 2-1,-3-8 0,3-5-1,-2-2-4,1-7-3,7 1-16,4-3-14,-3-6-2,8 1 0</inkml:trace>
  <inkml:trace contextRef="#ctx0" brushRef="#br0" timeOffset="2083">1274 129 1,'0'0'9,"0"0"0,0 0 1,0 0-2,0 0-1,0 0 0,0 0 0,0 0-2,0 0 0,3 11-1,-3-11 0,3 22-1,1-3 0,0 5 1,2 7-1,-1 6-1,1 6 0,1 3 0,-2 8 0,0-1 0,-2 1 0,-2-4-1,0-3 2,-3-5-1,0-8 0,-1-7 0,0-7 1,0-7-1,3-13 1,0 0-1,0 0-1,18-10 0,-7-4-1,7-4 0,2-2-1,2 0 0,1-3-1,2 5 0,-1 2 1,-1 6 0,0 2 1,-4 4-1,-1 7 0,1 2 1,-4 5-1,1 5 1,-4 1-1,1 3 1,-4 5 0,-1 0 0,-4-1 0,-3 2 1,-4-2 0,-5-1 2,-1-1 0,-10-4 2,0 1 0,-8-7 2,1 2-1,-9-11 1,4 3-1,-5-7-1,4 0-1,0-3-1,4-4-2,5 2-4,-1-8-8,9 0-25,9-1-2,2-8 2,8-2-1</inkml:trace>
  <inkml:trace contextRef="#ctx0" brushRef="#br0" timeOffset="4516">1834 554 21,'8'-11'14,"-8"11"-1,13-6-1,-2 4-2,1-2-2,4 3 0,-2-3-4,3 5-2,-2-2 0,2 1-2,0 4 0,-3 2 0,-2 5 0,0 1-1,-3 5 1,-1 1-1,0 4 1,-2 2-1,-4 0 1,0 2-1,-2-3 1,-1-1-1,-4-3 1,-1-2 0,-6-1 0,-1-3 0,-4 0 1,-1-5 0,-4 1 0,0-4 1,-2 0 1,2-3-1,2-6 1,2 3 0,3-5 0,4 0 0,11 6-2,-8-17 0,13 5-2,6-1-1,5 2-1,4-1-1,5 0 1,0-1-1,4 4 0,-2-1 1,0 5-1,-1 1-4,-3-1-12,5 9-6,-10-8 0</inkml:trace>
  <inkml:trace contextRef="#ctx0" brushRef="#br0" timeOffset="5167">2238 122 15,'0'0'20,"0"0"-12,0 0-8,0 0 0,0 0 0,2 13 1,-2-13 1,0 14 2,-1-3 0,1-11 0,-1 22 0,1-2 0,0 5 0,4 4-2,-2 5 1,1 2-2,1 4 0,-1 4-1,-1-2 1,1-4-1,-2-2 0,-2-5 1,-1-6-1,1-4 1,0-6-1,3-5 1,-2-10 0,18-2-2,-1-6 0,3-4 0,5-2-1,4 1 1,2-2-1,3 3 0,-3 2 0,-2 5 1,-3 4 1,-3 5-1,-3 6 1,-2 2-1,-5 6 1,-1 3 0,-5 2 0,-3 3 1,-3 0 1,-2 1 0,-2-3 1,-3-2 1,-5-5 2,-1 1 1,-4-8 1,2 3-1,-7-9 0,1 2 0,-4-6-1,1 1-1,-3-4-1,3-1-2,1-1 0,0-5-1,4 2-4,2-7-3,10 4-7,3-3-15,4-5-6,9 2 1</inkml:trace>
  <inkml:trace contextRef="#ctx0" brushRef="#br0" timeOffset="5878">2780 542 7,'0'0'24,"6"16"-10,-4-3-1,3 3 0,-3 4-1,3 6-1,-4-1-3,3 5-1,-3-3-2,1 1-1,0-2-2,-2-4 0,2-3-2,-2-7-4,0-12-15,13 9-12,-8-19 1,4 0-1</inkml:trace>
  <inkml:trace contextRef="#ctx0" brushRef="#br0" timeOffset="6179">2912 32 2,'0'0'24,"0"0"1,0 0-12,0 0-7,0 0-2,0 0-1,0 0-4,0 0-19,0 0-4,0 0-1</inkml:trace>
  <inkml:trace contextRef="#ctx0" brushRef="#br0" timeOffset="6499">3106 6 3,'0'0'20,"0"0"-6,11 11-10,-11-11-1,6 18 1,-4-7 0,-1 2 1,-2 0 0,1 4 1,-1 4 0,3 6-1,-1 4 1,3 7-1,0 7-1,1 7 0,3 6-2,-1 6 0,-1-2-1,-2 0 0,-1-5-1,2-6 1,-3-7-1,-1-9 1,-1-9-1,0-7 1,-1-9 0,1-10 0,2 12-1,-2-12 1,0 0-3,0 0-6,-1-16-20,1 16-2,5-22 2</inkml:trace>
  <inkml:trace contextRef="#ctx0" brushRef="#br0" timeOffset="6980">3410 478 3,'0'0'17,"-1"13"0,1-13-1,3 20-3,-1-4-2,3 6 1,-3 2-5,1 5 0,-2 1-2,4 3-1,-1-1-2,-2 1 0,2-4-1,-2-5-2,2-3-2,-3-7-18,-1-14-10,0 0 1,6-24 1</inkml:trace>
  <inkml:trace contextRef="#ctx0" brushRef="#br0" timeOffset="7330">3727-6 8,'0'0'25,"16"-3"-4,-16 3-8,0 0-4,9 14-2,-8-5-1,-1 2-3,0 5 0,0 6 1,-1 7-1,2 7 0,-1 6-1,3 7 1,0 6-2,2 4 0,-4 5 0,5-2 0,-3-6-1,-2-4 1,1-7-1,-1-7 0,-1-8 0,-1-8-1,3-8 0,-2-3 0,0-11-1,5 10-2,-5-10-2,0 0-2,0 0-3,-12-6 1,2-1 1,-2-4 0,-3-2 1,-5-6 4,-1-3 3,-1-2 3,-3-3 2,4 0 2,3 2 1,1 1-1,5 4 1,6 4-2,4 2-1,6 5 0,7 2-2,8 4-1,3-1 0,7 1-1,4 0 0,9 0-1,5-1 0,5 0 0,-2-2 0,3 0-1,0-1 1,-1 0 0,-8-2 1,-44 9-1,70-11 0,-70 11 1,0 0-1,46-11 0,-46 11 0,0 0 1,0 0-1,0 0 1,0 0-1,0 0 1,-49 43 1,49-43-1,0 0 1,0 0 0,-47 50 0,47-50 0,0 0 0,-23 64 1,23-64 1,-3 57-1,3-57 0,-2 55 0,2-55 0,12 44-1,-12-44 0,0 0 0,43 38-2,-43-38 0,42 5 0,-42-5-1,50-11-1,-50 11 0,51-26 0,-51 26 0,0 0 3,53-48-1,-53 48 1,0 0 1,0 0 0,38-44 0,-38 44 0,0 0 0,0 0 1,0 0-2,0 0 0,0 0 1,0 0-1,0 0 1,0 0 0,0 0 0,0 0 1,0 0 0,0 0 1,20 62 0,-20-62 1,-14 83-1,0-29 2,5 9-2,-5 4 1,2 4-1,2-1-1,1 0-1,3-9 0,0-2-2,2-8-4,1-10-11,3-41-15,-7 59-1,7-59 1</inkml:trace>
</inkml:ink>
</file>

<file path=ppt/ink/ink36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1T21:46:05.185"/>
    </inkml:context>
    <inkml:brush xml:id="br0">
      <inkml:brushProperty name="width" value="0.05292" units="cm"/>
      <inkml:brushProperty name="height" value="0.05292" units="cm"/>
      <inkml:brushProperty name="fitToCurve" value="1"/>
    </inkml:brush>
  </inkml:definitions>
  <inkml:trace contextRef="#ctx0" brushRef="#br0">0 413 11,'12'-16'14,"-4"-1"-12,8 2-2,0-3 1,4 3 2,1 1 0,1-1 2,2 4 0,-4 3 1,2 5 0,-3 0 0,1 4-1,-4 2 0,2 5-2,-1 3-1,0 3 1,-2 2-2,-1 3 1,-3 3 1,-2 1-1,-1 0 1,-4 2 1,-10-3 2,5 1 0,-10-4 2,5 1-1,-8-8 1,2 3-1,-10-7 0,6 0-1,-4-8-3,-3-1 0,1-5-2,-5-4-2,4-2 0,-2-3-2,6 1-5,-3-7-8,8-1-18,10 4-1,1-7 1</inkml:trace>
  <inkml:trace contextRef="#ctx0" brushRef="#br0" timeOffset="481">565 0 19,'0'0'25,"9"22"-1,-9-5-20,1 4-1,0 8 1,-1 6 2,1 10 0,-2 6-1,2 10 1,0 4-1,3 9 0,-1 1-1,3 0-1,1-7-1,0-5 0,0-10-2,0-12-1,-1-10-3,-3-13-13,-3-18-14,0 0 1,-4-23-1</inkml:trace>
  <inkml:trace contextRef="#ctx0" brushRef="#br0" timeOffset="762">448 367 17,'0'0'25,"0"0"0,0 0-18,-2 12-2,2-12 1,14 7-1,-1-4 0,10-1-1,9-3 1,12-1-3,10-1-5,10 3-20,5-10-5,13 4-1</inkml:trace>
</inkml:ink>
</file>

<file path=ppt/ink/ink36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1T21:46:06.297"/>
    </inkml:context>
    <inkml:brush xml:id="br0">
      <inkml:brushProperty name="width" value="0.05292" units="cm"/>
      <inkml:brushProperty name="height" value="0.05292" units="cm"/>
      <inkml:brushProperty name="fitToCurve" value="1"/>
    </inkml:brush>
  </inkml:definitions>
  <inkml:trace contextRef="#ctx0" brushRef="#br0">283 372 4,'-17'1'28,"6"6"-1,-13-6 2,-2 3-21,2 3-5,-4 1-2,0 3 1,0 2-2,5-1 0,0 3 0,4-3 0,4 0 0,5 0 0,3-2 0,7-10 0,11 18 0,3-7 0,4-2 0,7 4 0,4 0 0,5 4-1,1 0 1,-3 5 0,-2 0-1,-3 1 1,-4 2-1,-4-1 1,-8 0 0,-3-3 1,-6-3 0,-4 0 0,-5-6 1,-4 0 0,-4-7 0,-4 0 0,-2-4 0,0-3 0,-1-4 0,1-4-1,4 0-1,2-2 1,5 0-2,4-2 0,3 0 0,7 1-1,7 2 1,3-2-1,8 1 0,5-1 0,7 0-1,4-1 1,9 0 0,0-2 0,4 0 0,2-4 0,-1-1 0,-5-1 1,-3 0-1,-6-1 1,-6 4 0,-8-1 1,-10 4 0,-6 1 0,-9 5 1,1 10 1,-21-15 1,1 12-1,-5 2 0,-3 3 1,-2 4-2,-1 5 1,0 3 1,1 4-1,1 4 1,4 4-1,3 0 1,5 3 0,4-2 0,6 1 0,4-3 0,10 3-1,4-7 0,10 0-2,7-1-2,4-9-8,6-4-21,9 1-2,-2-16 1</inkml:trace>
  <inkml:trace contextRef="#ctx0" brushRef="#br0" timeOffset="1152">997 51 17,'0'0'24,"0"0"-5,0 0-13,1 16-1,-1-1 0,0 3 0,2 8 2,-2 6-1,4 8 0,-2 5-1,2 7 0,-1 3-2,3 6 0,-2-1-1,1-1-1,0-6-1,-1-8-3,3-11-19,7-5-9,-14-29 1,14 7 0</inkml:trace>
  <inkml:trace contextRef="#ctx0" brushRef="#br0" timeOffset="1442">1191 509 0,'17'20'26,"-7"-11"1,13 0-1,3-6-19,3-4-4,7-4-1,2-7 0,3-3-1,-1-5 1,-2 0 1,-5-3 0,-2 2 0,-9-1 0,-3 5 0,-8 1 0,-4 4 0,-5 1-2,-2 11 0,-10-14-1,-5 11 0,-4 2 0,-3 2 0,-3 2 0,-1 3 1,-2 4-1,-1 1 1,0 3 0,5 4 1,2 1 0,1 2 0,2 2 1,4 3-1,4-1 1,7 1-1,3-2 1,8 1-2,5-2 0,6-2-2,6-3-3,2-4-2,13-1-14,4-2-14,1-7 1,6-2 0</inkml:trace>
  <inkml:trace contextRef="#ctx0" brushRef="#br0" timeOffset="1953">2084 423 11,'-15'8'21,"-6"-3"-12,2 0-1,0 4 1,-1 1 1,5 4 2,-2 1 0,6 7-1,-1-1 0,5 7-3,0 0-2,7 3-3,1-3-1,7 2-1,5-5-2,4-5 0,8-5-3,1-10-3,9-4-6,4-8-14,-1-13-4,7-1 0</inkml:trace>
  <inkml:trace contextRef="#ctx0" brushRef="#br0" timeOffset="2253">2562 0 23,'0'0'25,"5"20"0,-6-3-17,-2 7-8,1 6-1,-1 8 1,1 8 1,1 6 0,2 6 0,0 5 2,1 3 0,0 1-1,2 0 0,-1-4 0,0-4-1,0-7 0,-1-9 0,1-11 0,0-7 0,-2-11 0,-1-14-1,0 0-1,-19-19 1,6-5 0,-5-5-1,-4-5 1,-3-3-1,-4-1 1,1 2 1,-1 1 1,3 5 0,2 4 1,4 6-1,4 3 2,6 5-1,1 0 0,9 12 0,-1-12 0,1 12 0,20-12-1,-1 7 1,4-1 0,9 1 0,8 1-1,6 2 0,5 1 1,5 3-2,3 1 1,1 1-2,-3 1 0,-1 1-1,-4 1-2,-8-4-3,-1 4-6,-9 0-18,-10-4-4,-2 2 1</inkml:trace>
  <inkml:trace contextRef="#ctx0" brushRef="#br0" timeOffset="9704">3150 467 9,'0'0'14,"0"0"-1,0 0-2,1 10-5,-1-10-1,4 14-3,0-2-1,-1 2 1,1 2 0,0 4 0,0 2 1,0-2 0,-1 2-1,0 0 1,-1-4-2,0 0 0,1-5-1,-2-1-4,-1-12-5,-5 9-16,5-9 0</inkml:trace>
  <inkml:trace contextRef="#ctx0" brushRef="#br0" timeOffset="10034">3116 105 12,'0'0'30,"14"10"0,-14-10 1,0 0-19,0 0-9,0 0-3,0 0 0,0 0-1,0 0-2,0 0-5,0 0-6,0 0-17,20 15 1,-8-12 0</inkml:trace>
  <inkml:trace contextRef="#ctx0" brushRef="#br0" timeOffset="10425">3547 712 19,'-9'-9'14,"-2"-3"-2,2-4 0,2-1 0,1-3-3,4-2-1,2-5-2,4 1-2,3-1-1,5 1-1,1 0-1,2 2-1,3 2 0,0 6-1,0 5 1,0 3 0,-1 6 0,0 4 0,-2 5 0,1 6 0,-3 5 1,-1 5 0,0 3 0,-3 3 0,1 1 0,-4 1 0,-2-1 2,-3 0-1,-3-5 3,-2-2 0,-6-3 0,-2 1 2,-6-6 0,0 1-1,-7-7 0,3 1-1,-3-4-2,1-1 0,0-4-2,2-2-1,5 0-4,-4-5-4,10 6-8,-1-2-19,2-6-1,10 8 0</inkml:trace>
  <inkml:trace contextRef="#ctx0" brushRef="#br0" timeOffset="11006">3981 480 12,'0'0'15,"0"0"0,4 9-1,-3 1-3,1 7-1,0 0-1,2 8-1,-2 3-2,3 2 0,-2-2-2,1 2-1,0-5 0,2-4 0,0-5-1,4-10 0,8-11-1,4-10-1,8-10 0,5-8-1,5-7 0,1-1 0,5-1 0,-4 1 0,-4 8 0,-5 7 1,-5 8 1,-6 6 0,-4 8 0,-5 7 0,-3 5 1,-1 5-1,-4 4 1,0 4 0,0 2 1,0 4-1,2 0 0,0 2 0,-2 0 0,1 1 0,-1-2-1,0-2 0,0 1-1,-1-5 1,-2-2-2,-2-7-5,0-4-27,0-9-1,0 0 1,0 0 0</inkml:trace>
</inkml:ink>
</file>

<file path=ppt/ink/ink36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1T21:46:23.201"/>
    </inkml:context>
    <inkml:brush xml:id="br0">
      <inkml:brushProperty name="width" value="0.05292" units="cm"/>
      <inkml:brushProperty name="height" value="0.05292" units="cm"/>
      <inkml:brushProperty name="fitToCurve" value="1"/>
    </inkml:brush>
  </inkml:definitions>
  <inkml:trace contextRef="#ctx0" brushRef="#br0">25 561 7,'0'0'10,"0"0"-1,0 0-3,0 0-1,-5 13-2,5-13-1,-2 17-2,2-6 1,-1 6-1,5 2 1,-2 7-1,3 5 1,0 5-1,1 5 0,-2 5 1,3 1-1,-2-1 1,-2-1 0,1-5 0,-2-5 0,-1-5 0,-1-7 0,1-8-3,1-4-10,-2-11-9</inkml:trace>
  <inkml:trace contextRef="#ctx0" brushRef="#br0" timeOffset="401">0 583 14,'10'-6'11,"3"0"-5,1 0 0,4 0 1,-1 2 1,4-1-1,0 3-1,1 2 0,0 0-1,0 3-1,1 3-1,-3 1 1,1 2-3,-2 2 1,-3 2-1,-2 1 0,-3 3 0,-1 0 0,-8 2 0,-3 0 1,-3 0 0,-2-1 0,-7-1 2,2-1 0,-1-4 0,-5 0 0,1-7 1,2 1 0,-5-6-1,2 2 0,1-5-1,0 0-2,-1-1 0,3-1-2,2 1-1,-2-2-3,14 6-7,-13-7-12,13 7-10,-2-15 2</inkml:trace>
  <inkml:trace contextRef="#ctx0" brushRef="#br0" timeOffset="902">493 553 13,'-2'-14'12,"2"14"1,-2-11 0,2 11 0,0 0-1,0 0 0,0 0-4,0 0-2,0 0-3,3 14-1,3-3-1,3 3 0,4 2 0,2 2-1,2 2 1,0 3-1,2 0 1,-1-4-1,0 1 0,-5-4 1,-1-2-1,-4-3 1,-2-2 0,-6-9 1,0 0 1,0 0 0,0 0 0,0 0 1,0 0 1,0 0-1,-12-14 0,3 2-1,0-3-1,-1-1 0,3-1 0,-1 0-1,3-2-1,2 1 0,3 1 0,8 1 0,1-1-1,7 2 0,5-1 0,6 3 0,3 0-1,6 3-1,2 1-2,7 7-3,-3-1-4,3 5-12,2 5-10,-9-3 1</inkml:trace>
  <inkml:trace contextRef="#ctx0" brushRef="#br0" timeOffset="1462">1131 712 14,'-20'-12'26,"9"1"-2,2-3-16,4-5-5,4 0 0,6-4-2,3 2-1,6 0 0,2 1 0,6 4 1,2 2-1,2 4 1,0 5-1,1 5 0,0 5-1,-1 5 0,-2 4 1,-4 3 0,-3 5 1,-5 3 0,-2 0 3,-7-2 1,-2 2 0,-6-6 2,-2 2-1,-4-8 1,1 2 0,-7-10-1,2 2-1,-4-7-1,-1-4-3,-2 0-2,-1-6-3,2-1-11,4-1-18,-6-5 0,8 0 0</inkml:trace>
  <inkml:trace contextRef="#ctx0" brushRef="#br0" timeOffset="2644">2092 664 20,'-2'-12'22,"-1"-6"-12,5-4-7,4 0 0,3 1 0,2-1-1,2 4-1,4 2 1,-2 5 0,1 4 0,0 5 0,0 6 1,-3 4-1,1 7 1,-3 3-1,-3 6 3,0 2-2,0 3 2,-6-2-2,-1 1 1,-2-5 0,1-1 1,-4-6 1,1-2 0,3-14 1,-17 14-1,5-14 0,2 0 0,-6-6-2,3-1-1,-4-3-3,1-4-2,3 3-6,-2-7-7,4-2-19,7 5-2,2-7 1</inkml:trace>
  <inkml:trace contextRef="#ctx0" brushRef="#br0" timeOffset="3065">2452 501 2,'10'20'20,"-7"-8"-10,2 0-3,0 2-1,0-1-1,0 1 0,0 1 0,1 0 0,-1 3 0,3-2 1,-4 2-1,2 0 1,-1-1-2,1-1-1,-2-2 0,2-2-1,-6-12 0,7 16 2,-7-16 3,0 0 0,0 0 1,0 0 0,-4-10-1,2 1 1,-5-8-3,5-1-1,1-5-3,3-1-1,4-4-1,2 1 0,5 3 0,5 1 0,6 1 0,0 0-1,6 5-1,0-3-4,8 9-7,-2 3-19,-3-5-3,5 4 2</inkml:trace>
  <inkml:trace contextRef="#ctx0" brushRef="#br0" timeOffset="3545">3106 97 9,'0'0'27,"0"0"0,0 0 1,0 0-22,0 0-7,-1 12 1,2-1 0,1 6 1,1 5 1,2 7 1,1 8 0,2 5 0,0 5 0,2 3-1,1 2 0,1-1-1,0-3 0,-1-4 0,0-5-1,-2-6 1,1-7-1,-6-4 1,0-4-1,-3-6 0,-1-12 0,-2 12 0,2-12-1,-13-7 0,1-1-1,1-6 0,-5-4 1,-1-4-1,-4 1 0,0-4 2,0 0-1,-1 3 2,3 1 0,2 3 1,3 3 0,2 2 0,6 3 0,2 1 0,4 9-1,7-13 0,4 8 0,8-2-2,7 1 1,7 2-2,6-2 0,8 1 1,4-1-2,4 2 1,-1-2-1,0 1 1,-6 0 0,0-1 0,-5 0 1,-5 0 0,-4 0 0,-6 2 1,-3-1 0,-7 2 0,0 2 0,-6 1 0,-12 0 0,14 6 0,-14-6 0,6 12 0,-6-12 1,1 16-1,-2-5 1,0 5-1,0 2 1,0 5 0,0 5 1,1 2-1,1 4 1,0 0-1,4-1-1,3-2-5,2-1-19,-3-17-4,8 0-2</inkml:trace>
  <inkml:trace contextRef="#ctx0" brushRef="#br0" timeOffset="4337">3600 121 46,'-12'13'36,"12"-13"0,0 0-1,0 0-29,0 0-6,0 0 0,0 0 0,0 0 0,0 0 0,0 0 0,0 0-5,0 0-14,0 0-16,0 0-1,0 0 0</inkml:trace>
  <inkml:trace contextRef="#ctx0" brushRef="#br0" timeOffset="9234">1690 569 18,'0'0'20,"0"0"-2,-10-5 0,10 5-3,0 0-5,0 0-2,0 0-2,0 0-3,0 0 0,0 0-1,0 0 0,0 0-1,0 0 0,0 0 0,-8 13 0,8-13 0,1 17 0,1-4-1,2 5 1,2 5 0,0 8 0,2 7-1,-1 7 1,-1 6-1,0 5 1,-3 0-1,0 0 0,-2-5 0,1-3 0,-1-7 0,0-7 0,0-7-1,1-9 1,1-4-4,-3-14-2,0 0-10,12 7-17,-13-23 1,3-1 1</inkml:trace>
  <inkml:trace contextRef="#ctx0" brushRef="#br0" timeOffset="9714">1605 581 23,'-5'-10'27,"5"10"-11,5-13-6,-3 3-1,-2 10 0,10-13-1,-1 7 0,1-2-3,4 2 0,1-1-1,4 2-2,4 2 0,3 1 0,2 1-2,0 3 1,-1 1-1,2 3 0,-2 2 0,-4 4 0,-3 0-1,-3 4 1,-4 1 0,-4 2 0,-2 0 1,-4 1-1,-4 0 1,-1 1 0,-4-3 1,-2 1 0,-4-4 0,-2 1 1,-6-5 1,0 3 0,-3-7-1,-2-1 0,-3-3 0,3-1 0,-1-3-2,5-1 0,0-1-2,3-3-5,8 4-11,10 2-18,-15-11-2,15 11 2</inkml:trace>
  <inkml:trace contextRef="#ctx0" brushRef="#br0" timeOffset="10986">4108 641 17,'-20'-7'25,"11"0"-5,9 7-3,-17-19-3,11 10-3,0-6-3,4 3-2,-1-3-1,5-1-2,0 0-1,3 0-1,3 0-1,2-1 1,2 3-2,3-1 1,1 5-1,2 0 1,-1 5-1,2 3 0,1 4 0,-3 5 0,1 3 1,-2 5-1,-1 1 0,-1 3 1,-1 0 0,-3 1 0,-3-1 0,-2 1 1,-4-2 0,0 0 2,-5-4-1,0 2 2,-5-5 1,-1 1 0,-7-4 0,1-1 1,-4-5-2,1 0 0,-2-3-1,2-2 0,-2-1-3,5-1 0,2-1-2,1-2-6,13 8-8,-12-6-19,12 6-2,-6-15 0</inkml:trace>
  <inkml:trace contextRef="#ctx0" brushRef="#br0" timeOffset="11557">4476 401 12,'0'0'23,"2"-12"-14,-2 12-1,0 0 0,0 0 2,0 0 1,0 0 0,0 0-1,0 0-2,4 11-2,-4-11-2,3 16-1,0-4 0,0 0-1,1 6 0,0-2 0,1 5 0,0-1 1,0 3-1,0-2 0,-1-1 0,1-3 0,1-1-1,-2-3 1,4-3 0,-8-10-1,19 5 1,-7-10-1,8-4 1,0-7-1,4-3-1,3-5 1,0-3-1,1 0 1,-2 1-2,-3 1 1,-2 3 0,-3 5 0,-4 4 0,-2 5 0,-1 6-1,-2 5 1,-9-3 0,18 22-1,-9-5 1,0 3 0,1 4 1,-1 0-1,-1 1 1,-1-1-1,0-4 0,-2-1-2,-2-6-5,4-1-10,-7-12-18,13 8-1,-13-8 1</inkml:trace>
  <inkml:trace contextRef="#ctx0" brushRef="#br0" timeOffset="12148">5076 374 24,'2'-10'27,"-2"10"-1,14-7-17,-14 7-7,17-7 1,-4 6-1,2 3 0,1 3 0,3 3 0,1 2 0,1 7 0,-3 0 0,3 4-1,-4 3 0,2 0 0,-2 1 0,-2 3-1,-3-2 1,0-2-1,-3-2 1,-2-2 0,-5-3 2,-1-1 1,-6-5 1,-1-1 1,-8-6 0,-2 1 0,-6-7 0,3 2 0,-6-6-1,2-1-2,-2-1-1,5-4-1,2 1-1,4-1-1,4 1-1,2-2-2,7 4-3,-2-4-2,3 13-4,9-20-9,-1 6-14,6 3 1,0-9 1</inkml:trace>
  <inkml:trace contextRef="#ctx0" brushRef="#br0" timeOffset="12689">5544 0 16,'0'0'24,"0"0"-7,0 0-9,0 0-1,10 10 2,-10-10 0,2 23 0,-2-8 0,5 7-1,-4 1 0,5 10-1,-4 3-2,3 10-1,-2 4-2,3 5 1,-5 0-1,2 3 0,-2-4 0,0-2 0,-1-9-1,1-5-1,0-8 0,-2-9-2,5-3-12,-4-18-21,0 0 0,0 0-1</inkml:trace>
</inkml:ink>
</file>

<file path=ppt/ink/ink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08:54.87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848-1 1,'-17'-1'3,"-6"1"1,-2 1-1,-3 1-1,2 2 0,-6 2-1,1 0 0,-1 1-1,1 0 1,-3 4-1,-1 0 1,4 1 0,-4 3-1,2 3 1,0 2 0,-1 2-1,-3 5 1,4 1 0,0 2 0,1 5 0,4 1 1,0 2 0,2 5 0,4 3 2,1 3-2,2-1 1,3-2 0,0 1 0,3 3 0,0 0 0,3-4 0,0-1-1,1-2 1,7 0 1,1 2-1,7-4-1,2-1 1,7-2-1,7-1 0,8-1 0,9 0 0,7-2-1,2-4 2,5 0-2,3-6-1,0-2 0,1-4 1,0-2-1,-4-3 0,2-3 1,0-3 0,-1 3 0,3-1 2,6 0-1,0-1 0,4 0 1,-1-4-1,2-2 0,-6-5 0,4-5 1,-6-10-2,-4-6 1,-4-11 0,-2-5 0,-9-11 1,5-5-2,-4-4 1,-2-4 0,-8-5-1,-2 4 0,-5-3-1,-1 2 1,-2-1 0,-9 2 0,-7-1-1,-8 2 1,-8 5 0,-2-1-1,-14 5 1,-9 6-2,-13 7 1,-8 2-1,-12 3-1,-9 10 1,-8 8-1,-12 3-3,-5 11-4,-9 4-5,2 8-7,-6 8 1,11 3-1,3 0 0</inkml:trace>
  <inkml:trace contextRef="#ctx0" brushRef="#br0" timeOffset="1923">1045 2008 2,'-25'1'6,"5"0"-1,-3 2 0,-1 0-2,-2 1 0,2 0 0,-3 3-1,-2 5-1,-1-2 2,-6 5-1,-1 3 1,0 2 0,-1 1 1,0 5-1,3 1 0,1 1 0,0 3-1,7 2-1,2 1 0,4 7 0,3 2-1,1 3 1,4 4 0,3 4-1,4 2 1,3 1 1,5 1 0,5-3-1,4 0 2,4-3 0,6 0 0,1-6 0,6-2 0,4-4 0,3-2 0,5-2-1,6-2 1,0-3-1,9-1 0,6-2 0,4 0 1,6-4 0,-1-1-1,2-5 1,4 0 0,-4-8 0,4-2 0,-13-9 0,1-4 1,-10-7-1,2-6 1,-7-12-2,-1-8 0,-13-10 0,2-8 0,2-7 0,-9-2-3,3-6 2,-5 4-2,0 3 1,-6 5 0,12 4 0,-19 4 0,10 4 0,-8-2 0,-3 1 1,0-7 0,-12 1 0,-3 0 0,-8 2 1,0 2 0,-18 0-1,-1 7 1,28 43-1,-84-64 0,34 41 0,-3 3-2,-9 7 1,-3 4-1,-4 7 1,-3 1 0,-1 3-1,-1 3 0,1 5 0,2 1-1,6 4-1,3-2-2,8 5-3,1-2-4,14 4-9,-1-2-4,9-4 2,3-3 0</inkml:trace>
  <inkml:trace contextRef="#ctx0" brushRef="#br0" timeOffset="29082">1068 2028 7,'-18'-4'6,"18"4"-2,-14-3 0,14 3-1,-12 0 0,12 0-1,-12 1 1,12-1-1,-14 1 1,14-1-1,-14 0 0,14 0-1,-13-1-1,13 1 1,-16-2-1,16 2 1,-15-3 0,4 2 0,-3-1-1,-1-1 1,1 2 0,-1 1-1,-1-1 1,1 2-1,0 0 0,2 2 0,2-1 0,2 0 0,-2 0 0,2-1 1,0 0 0,-2 0 0,2-1 0,-1 0 1,10 0-1,-11 0 0,11 0 1,0 0-2,0 0 1,0 0-1,0 0-1,0 0 0,0 0-1,-2 9-1,2-9-1,0 0-3,6 11-5,-6-11-1,0 0 1</inkml:trace>
</inkml:ink>
</file>

<file path=ppt/ink/ink37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1T21:46:36.551"/>
    </inkml:context>
    <inkml:brush xml:id="br0">
      <inkml:brushProperty name="width" value="0.05292" units="cm"/>
      <inkml:brushProperty name="height" value="0.05292" units="cm"/>
      <inkml:brushProperty name="fitToCurve" value="1"/>
    </inkml:brush>
  </inkml:definitions>
  <inkml:trace contextRef="#ctx0" brushRef="#br0">186 0 21,'0'0'26,"0"0"1,0 0-16,0 0-8,8 9 0,-8-9 1,1 17 0,-1-4 0,2 7 1,0 6 0,2 9 1,-1 5-1,2 7 0,-2 2-1,2 1 0,-1-1 0,0-3-1,-2-7-2,0-6 1,0-8-1,1-7-1,-2-6-1,-1-12-2,0 0-4,0 0-3,-8-13-4,-2-4-7,-2-4-4,-4-4 0,-1-2 1</inkml:trace>
  <inkml:trace contextRef="#ctx0" brushRef="#br0" timeOffset="280">29 256 10,'-11'-8'19,"1"2"1,10 6-2,-9-4-2,9 4 0,9-4-3,0-2-2,11 3-1,1-8-2,13 3-2,6-5-2,8 3-1,4-4-1,2 3-2,3 0-2,-3-1-6,1 6-13,-5 2-14,-8-1-1,0 6 1</inkml:trace>
  <inkml:trace contextRef="#ctx0" brushRef="#br0" timeOffset="640">634 543 15,'-20'-14'28,"17"1"0,-1-5-10,4-5-12,4 0-2,7 0-1,0 0-1,6 1-1,1 4 0,2 5 0,2 3-1,-3 5 1,3 7-1,-4 2 1,-1 8-1,-3 2 0,-3 5 1,-1 1 1,-3 5 1,-4-2 1,-1 2 1,-6-3 1,2 2 1,-9-6 1,4 3-1,-6-9 1,0 2-1,-9-8 0,5 2-2,-6-8-1,2 0-1,0-2-1,1-3-2,1 1-6,-3-6-26,11-6-6,2-5-2,2-5 1</inkml:trace>
</inkml:ink>
</file>

<file path=ppt/ink/ink37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1T21:46:43.531"/>
    </inkml:context>
    <inkml:brush xml:id="br0">
      <inkml:brushProperty name="width" value="0.05292" units="cm"/>
      <inkml:brushProperty name="height" value="0.05292" units="cm"/>
      <inkml:brushProperty name="fitToCurve" value="1"/>
    </inkml:brush>
  </inkml:definitions>
  <inkml:trace contextRef="#ctx0" brushRef="#br0">133-8 1,'7'-10'8,"-7"10"-1,0 0-1,0 0 0,0 0 0,0 0 0,0 0 0,0 0-2,0 0 0,0 0-1,-3 11-1,3-11-1,-1 20 1,1-3-2,0 3 2,0 4-1,-1 6 0,-1 4 0,0 4 1,0 4-2,-2 4 1,0 1 0,-2 2 0,2 1 0,1-1 0,2-1 0,2-7 0,2-1 0,3-5 1,2-5 0,4-4 0,4-2 1,2-7 0,7-8 1,6-3-2,5-8-1,6-5-4,3-4-9,-3-12-14,6 5-1,-12-12-1</inkml:trace>
  <inkml:trace contextRef="#ctx0" brushRef="#br0" timeOffset="550">0 295 14,'0'0'23,"0"0"-10,0 0-5,14 4 1,-5 1-1,2-2 2,5 3-3,2-4 0,7 2-1,3-4-1,5 1-3,3-3-2,2-3-7,5-2-9,1 2-10,-7-9-3,4 6-1</inkml:trace>
  <inkml:trace contextRef="#ctx0" brushRef="#br0" timeOffset="931">514 2 15,'0'0'11,"0"0"-2,0 0 1,0 0-2,0 0-1,7 17-1,-7-6-1,1 4-1,0 5 0,1 2 0,3 7 1,-1 4-2,3 6-1,-1 4 1,3 5-1,-2 3 0,3 2 0,-3-2 0,1 0 0,-2-5 1,1-4-1,-3-9 1,0-4 1,-2-10-1,1-3 2,-3-16 0,3 13 0,-3-13-1,13-12 1,-2-4-1,6-3-1,2-5-1,6-5 0,2-2-2,1-2 0,0 3 0,-3 2 0,-4 6 0,-4 4-1,-4 5 1,-3 5 0,-10 8-1,11 0 0,-7 10 1,-2 5 0,1 6-1,0 5 1,1 3 0,2 3 1,0 1-1,2-2 0,2-5-2,1-8-5,6-3-9,3-6-19,-1-15 1,3-2-1</inkml:trace>
  <inkml:trace contextRef="#ctx0" brushRef="#br0" timeOffset="1482">1176 478 20,'7'15'14,"2"-8"-3,1-4 0,2-3-1,-1-5 1,4-1 2,-3-6-1,3 1-2,-4-5-2,1 2-2,-3-4-3,-1 4 0,-2-1-1,-2 4-1,-1-1 0,-3 2-1,0 10 0,-5-16 0,5 16 0,-13-7-1,4 4 0,-3 2 1,-1 2-1,0 1 0,-2 3 1,0 3-1,0 3 1,-1 2 0,2 3 0,0 4 0,1 1 1,3 4-1,-1 0 1,5 3 0,2-1-1,3 1 1,3-3 0,5-1 0,6-4 0,4-4 0,6-7-1,5-5 1,5-6-1,3-6 0,1-8 0,3-4 0,-1-6 0,-2-3-1,-2-2 1,-3-2 0,-4 2 0,-3 4 0,-3 3 0,-3 4 0,-6 4 1,-2 5-1,-11 11-1,13-13 1,-13 13 0,0 0-1,0 0 0,0 0 1,7 13-1,-6-2 1,1 6 0,0 6 1,2 1-1,1 4 1,-1-1 0,1 3 0,3-5-1,0 0 0,5-4-4,-2-5-3,5-9-20,1 2-7,-4-14 2,3 0-1</inkml:trace>
  <inkml:trace contextRef="#ctx0" brushRef="#br0" timeOffset="2193">1653 109 29,'0'0'33,"-12"-3"1,12 3-1,0 0-25,0 0-6,0 0-2,0 0-2,0 0-4,0 0-5,9 12-12,-9-12-11,9 11 2</inkml:trace>
  <inkml:trace contextRef="#ctx0" brushRef="#br0" timeOffset="2433">1910 340 8,'-2'-12'26,"2"12"-9,3-14-5,-3 14-3,0 0 0,0 0 0,8 10-2,-4 6-3,1 7 0,1 2-2,2 5 1,0 3-1,3 0 0,-1-1-1,0-1 0,0-6-1,-3-2 1,-1-6 1,-1-4-1,-3-3 2,-2-10 1,3 10 0,-3-10 1,0 0-1,0 0 1,-11-1-1,11 1 0,-10-8-1,10 8-1,-14-19 0,8 6-1,2-6 0,2-2 0,2-2-1,4-3 0,4 1 0,6-1-1,7 3 0,3 2 0,9 6 1,7 5-2,7 7 0,3 1-7,11 4-19,4 8-8,-2-3 1,6 5 0</inkml:trace>
  <inkml:trace contextRef="#ctx0" brushRef="#br0" timeOffset="3655">2797 337 3,'0'0'8,"0"0"0,11 17 0,-6-3 0,2 4-1,1 6-1,1 4 1,0 5-2,4 2 1,-2 0-2,4-2 0,-4-4 0,2-3 1,-2-5-1,0-3 1,-4-7-1,-7-11 2,12 10 0,-12-10 0,0 0 0,10-5 0,-11-9 0,4 1 0,-4-7-1,3-1-2,-1-6 0,2-1-1,-2-3 0,4-2 0,2 2-2,0 1 1,2 1-1,2 3-1,3 3-1,-1 1-2,6 7-6,-3 1-16,-2-2-10,5 5 2,-6-5-1</inkml:trace>
  <inkml:trace contextRef="#ctx0" brushRef="#br0" timeOffset="4105">3291 296 20,'22'4'13,"-7"-1"-1,2 1 0,0 1-1,2-1-2,3 5-1,-2 2-3,4 3-1,-2 3-2,2 3 0,-4 0-1,1 2 0,-5 3 0,-3-2-1,-5 0 1,-4 1 0,-4-4 0,-4 1 1,-6-2 0,-2 0 1,-6-4 1,-2 1 0,-4-7 0,0 2 0,-6-7 0,2 0 1,0-5-2,4 0 1,2-4-2,6-1 1,3-5-2,6-1 0,8 0-1,6-4 0,5 0-1,3-1-1,8 1 0,1-4-3,5 4-3,-3-6-5,4 1-12,1 3-9,-5-8 1</inkml:trace>
  <inkml:trace contextRef="#ctx0" brushRef="#br0" timeOffset="4536">3767 104 13,'1'-16'26,"-1"16"0,9-15-10,-9 15-8,3-15-1,-3 15-1,1-9 1,-1 9 0,0 0 1,0 0-1,0 0 0,0-10-1,0 10-2,0 0-1,0 0-1,0 0-1,0 0-1,1 11 0,-1-11 0,0 18 0,0-2-1,0 4 1,-1 8 0,0 3 1,-1 7 0,-1 4-1,1 2 1,-1 2 0,1-3 0,0-2-1,2-5 1,0-8 0,2-6 0,1-6 0,-3-16 1,14 10-1,-1-14 0,1-7-1,3-5 1,2-4 0,2-3-1,-1-1 0,-1-2 0,-1 1 0,-1 2 0,-2 3 0,0 4 2,-3 2-2,-1 4 0,1 0 0,-3 4 0,-9 6 0,14-6 0,-14 6-2,0 0 2,11 5-1,-11-5 1,3 18 0,1-5 0,-1 4 0,1 4 0,0 2 0,1 1 0,-1 1 1,0-2-1,1-1 0,-1-1 2,2-7-2,0-1 1,-6-13-1,14 11 1,-4-12 0,2-4 0,0-4 0,2-4-1,-1-4 1,2-2 0,-2-2 0,1 0-1,-3-2 1,-1 2-1,0 3 0,-2 3 0,-1 5 0,-7 10 0,9-16 0,-9 16 0,0 0-1,0 0 1,0 0 0,0 0 0,0 0-1,0 0 1,0 0-1,0 0 1,9 21-1,-7-3 1,3 4-1,0 6 1,6 5-1,0-1 0,5-1-4,1-6-4,5-11-25,0-1-2,0-13-2,1-8 2</inkml:trace>
  <inkml:trace contextRef="#ctx0" brushRef="#br0" timeOffset="5548">4582 323 23,'19'7'27,"-19"-7"0,22 2-13,-3 4-11,1-3-1,3 3-2,0-4 1,1-1 1,-1-3-1,-2-1 2,-1-6 0,-4 0 1,-4-5 1,-2 0 0,-4-3 0,-2 3 0,-6-2-1,-2 4-1,-3 1-1,-2 4-2,-2 2 1,-4 2-2,3 4 0,-4 1 1,1 3-1,-2 0 1,3 2 0,-2 1 0,2 0 0,0 2 0,-1 0 0,0 2 1,2 1 0,1 5 0,1 0 1,4 4 0,2 2 0,6 6 1,3 1-1,9 2 1,4-1-1,7 0 0,6-3-1,4-3 1,3-3-2,1-7-1,4-2-6,-5-4-21,2-10-7,2-3-2,-7-13 2</inkml:trace>
</inkml:ink>
</file>

<file path=ppt/ink/ink37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1T21:48:15.58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254 43 13,'0'0'8,"0"0"-3,0 0 0,0 0 1,0 0 2,0 0 1,0 0 0,-3-9 1,3 9 0,0 0 0,-9-3-3,9 3-3,0 0-1,-13-1-1,13 1-1,0 0 0,0 0-1,0 0 1,0 0-1,0 0 0,0 0 0,0 0 1,0 0-1,-9 7 0,9-7 0,0 0 0,-5 13 0,5-13-1,-5 18 1,2-6 0,0 4 1,-1 0-1,-1 5 0,-2 2 0,1 3 1,-2 3-1,-2 0 1,-1 5 0,-1 3-1,-3 1 2,2 3-2,-2 2 1,3 0-1,-2-2 1,4 3-1,-1-3 1,3-1 0,0-3-1,2-1 1,1-4 0,1-1 0,0-2 0,1-2 0,0-3 0,2-3 0,0-2-1,0-1 1,0-4-1,1 1 1,-1-1 0,2-3 0,-1 1 0,0 0-1,0-1 1,0 0-1,1-1 1,0 0 0,-1-10-1,1 17 0,-1-17 0,4 15 1,-4-15-1,1 11 1,-1-11-1,1 9 1,-1-9-1,0 0 0,0 0 0,3 11 1,-3-11-1,0 0 0,7 12 0,-7-12 1,8 11-1,-8-11 0,12 15 0,-12-15 0,15 14 0,-6-6 1,2-1-1,1 0 0,0-1 0,3 1 1,1 0-1,3 0 0,2 0 1,0 1-1,2 0 0,3-1 0,0 0 1,2-1-1,0 0 0,0-2 1,1-2-1,3-2 1,-2-1-1,5 0 1,0-2-1,1 0 1,-1 0-1,2 1 0,1 0 1,0 0-1,5 1 0,-4 0 0,4 0 0,1 0 0,0 0 0,3-1 1,-1 0-1,-1 0 0,1 0 0,-1 1 0,0 0 1,0 0-1,1 1 0,-1-1 0,3 1 0,0-1 0,1-2 1,1 2-1,0-2 0,0 1 0,0-1 1,0 1-1,-2-2 0,1 2 1,-5-1-1,1 1 0,-4 1 1,-1 0-1,1 1 0,-2 0 0,-2 2 0,1-1 0,1 0 0,1 0 1,0 0-1,1-1 0,-1 0 0,-1-1 0,-1 0 1,0-1-1,-2 1 0,1 0 0,-4 0 0,1 1 1,-2 0-1,1 0 0,0 1 0,0-2 0,2 1 0,0-1 0,3 0 0,1-1 0,-1-2 1,1 1-1,-2-1 0,-1 0 0,-3 1 0,-2 0 0,-3 1 0,-1 0 0,-2 0 0,-1 1 0,-4 0 0,-1 0 0,-2-1 0,-2 0 0,-3 1 0,-1 0 0,-11 1 0,13-1 0,-13 1 0,9-1 0,-9 1 0,0 0 0,0 0 1,0 0-1,0 0 1,0 0 0,0 0 0,0 0 0,0 0-1,0-15 1,-2 2-1,0-2 1,-1-8-1,-1-4 0,1-5-1,-1-3 1,0-4 0,1-5 0,-1-1-1,0-5 0,0 0 1,1-4 0,0-1 0,-1-1 0,2 1 0,-1 2 1,1 3-2,-5 5 2,4 4-2,-2 5 2,2 6-2,-1 2 1,-3 4 0,2 4 0,-1 0 0,4 4 0,-3-1 0,2 3 0,-1 0 0,1 3 0,1-1 0,-1 3-1,3 9 1,-6-16 0,6 16 0,-4-13 0,4 13 0,-6-9 0,6 9-1,0 0 1,-13-8-1,13 8 1,-16-4-1,5 2 0,-2 1 1,-3-1 0,-3 1-1,-2-1 1,-5 0 0,-3 0 0,-2 1-1,-5 0 1,-2 1 0,-5 2 0,0 1 0,-3 1 0,0 1 0,-4 2 0,-2-1-1,-1 0 1,-3 0 0,-2-1 0,1 0 0,-3-2 0,-2 0 0,1 1 0,0-1 0,-1 0 0,2-1 0,2 1 1,-1-1-1,2 0 0,1 0 0,1-2 0,0-1 0,1-2 0,2 0 1,0-1-1,1 0 0,1 0 0,0 0 0,1 0 0,0 0 0,2 1 0,-1 1 0,1-1 0,1 0 0,2-1 0,1 1 0,3-1 0,0 1 1,2 0-1,1-1 0,2 1 0,2 0 0,0 1 0,0-1 0,0 1 0,2 0 0,2 0 1,0 0-1,1 0 0,3 1 1,0-1-1,0 2 0,4-1 0,0 0 1,-1 0-1,1 1 0,2 0 0,-1 1 0,1-1 0,1 0 0,-1 1 0,3-1-1,0 0 1,4 1-1,1-2 0,11 1-7,-10 4-27,10-4-2,-8-11 2,1-8-2</inkml:trace>
</inkml:ink>
</file>

<file path=ppt/ink/ink37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1T21:48:19.59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65 147 8,'0'0'11,"0"0"1,0 0-2,0 0-1,0 0-1,0 0-2,0 0-1,0 0-1,0 0-1,0 0-1,0 0-1,0 0 1,0 0 0,0 0 1,0 0-1,11-8 1,-11 8-1,13-2 1,-13 2 0,17-3 1,-17 3-1,20-3 0,-10 1 1,2 2-1,-2-1 1,2 1-1,-2-1 0,2 1-1,-1-1 1,1 2 0,0-2-1,-1 2 1,1-2-1,1 1 1,-2-1-1,3 2 0,-1-2 0,2 2 0,-2-2-1,3 2 1,-2-1-1,2 0 1,-1-1-1,3 1 1,-4-1 0,3 1-1,-3-1 1,2 1-1,-1 0-1,-1 0 1,-3 1-1,2 0 2,-2-1-2,1 2 1,-2-2-1,0 1 1,0-2 0,0 1 0,0 0 0,1-1 0,-11 1 0,19-1-1,-9 0 1,0 0 0,0 0 0,0 1-1,0-1 1,0 0-1,2 0 1,2 1-1,-1 0 1,2 0-1,-1 1 0,1-1 0,0 0 1,2 1-1,-3-1 0,2 0 1,-1-1-1,0 0 1,0-1-1,0 1 1,-1-1-1,0 0 1,-2 0-1,0 1 0,-2 0 1,-1 0-1,-9 1 0,16-1 0,-16 1 0,11-1 0,-11 1 1,12-1-1,-12 1 0,9-1 0,-9 1 0,0 0 1,0 0-1,0 0 0,0 0 0,0 0 1,0 0-1,0 0 0,0 0 0,0 0 0,0 0 1,0 0-1,0 0 0,0 0 0,0 0 0,0 0 0,0 0 0,0 0 0,0 0-1,0 0 1,0 0 0,0 0 0,-9-2 0,9 2 0,-14-3-1,4 0 1,-3 0-1,-2-1 1,-2 1-1,-2 1 0,-3 1 0,-2 0 0,-1 1 0,-3 1 0,-1 1 1,1-1-1,-1 2 1,0-1-1,2-1 1,0 0 0,2-1 0,1 0 0,3 0 0,-1-1 0,1 1 0,1-1 0,-1 0 0,0 0 0,0-1 0,-1 1 0,-1 0 0,0 1 0,1-1 0,0 0 0,2 0 0,0 0 0,1 0 0,4 0 0,-1 0 0,4-1 0,-1 0 0,2 1 0,2 0 0,-2 0 0,11 1 0,-15-2 0,15 2 0,-14 0 0,14 0 0,-11 0 0,11 0 0,-10-1 0,10 1 0,-9-1 0,9 1 0,0 0 0,-12-1 0,12 1 0,0 0 0,-10 0 0,10 0-1,0 0 1,0 0 0,0 0 0,0 0 0,-9 0 0,9 0 0,0 0-1,0 0 1,0 0 0,0 0 0,0 0-1,0 0 1,0 0 0,0 0 0,0 0-1,0 0 1,0 0 0,0 0-1,0 0 1,0 0 0,0 0-1,13 3 1,-2-2 0,3-1 0,5 0-1,3 0 2,4 0-1,2-1-1,2 0 1,2 1 0,0 0 0,1 0 0,0 1 0,3 1 0,-2 0 1,0 1-1,0 0 0,1-1 0,0 1 0,0-1 0,0 2 0,-1-3 0,0 0 0,-2 0 0,0-1 0,-3 1 0,-1-1 0,-3 0 0,-3 0 0,0 1 0,-4-1 0,-2 1 0,-2 0 0,-3-1 0,-11 0 0,16 1 1,-16-1-1,0 0 0,0 0 1,0 0-1,0 0 1,0 0 0,0 0-1,0 0 1,-14-6-1,3 3 0,0-2 0,-5 1 0,-2-1-1,-1 1 1,-5 0 0,-1 1-1,-5-1 1,-3 3-1,-2 0 1,-4 2-1,-1 1 1,-4 1 0,1-1 0,-5 1 0,3 1 0,0-1 0,-1 1 0,3-1 0,0 0 0,3 1 0,0-2 0,6-1 0,1 0 1,4-2-1,0-1 0,1 0 0,3-2 1,4 1-1,4 1 1,1 0-1,5 0 1,2 0-1,9 2 0,0 0 0,0 0 0,0 0-1,0 0 1,20-4-1,-5 3 1,3 2-1,3-2 1,6 0 0,3 0 0,4 0 0,3 0-1,1 0 1,4-1 0,4 2 0,1 0 0,1 3 0,1-1 0,0 0 0,-2 0 0,0 1 1,0-1-1,-3 0 0,0-1 0,-1-1 0,-1-1 0,-2 1 0,-1 0 0,-6-1 0,-5 1 0,-4 0-1,-8 0 1,-2 1 0,-14-1 0,12 2 0,-12-2 0,0 0 0,0 0 0,0 0 0,-13 2 0,2-1 0,-3-1 0,-3 0 0,-3 1 0,-4-1 0,-2 1 0,-4 0 0,-5 0 0,-1 1 0,-2 0 0,-3 0-1,0 0 1,-3 0 0,0-1 0,-2 1-1,3 1 1,-1-1 0,1 1 0,-1 0 0,4 1 0,-1-1 0,4 0-1,2 0 1,1-1 0,4-1 0,2 0 0,3-1 0,3 0-1,4 0 1,5-1 0,2 1 0,11 0-1,-13-1 0,13 1-2,0 0 0,0 0 0,14 5-1,-3-4-2,12 6-15,3-2-15,4-7-1,9 0 2</inkml:trace>
  <inkml:trace contextRef="#ctx0" brushRef="#br0" timeOffset="3925">1040 74 2,'0'0'17,"0"0"-6,0 0-4,0 0-4,0 0-2,0 0 0,0 0-1,6 9 1,-6-9 0,7 18 0,-2-6 0,0 1 0,0 1 1,1 0 0,-2 1-1,3-3 1,-3 0 0,-4-12 0,7 14 1,-7-14 2,0 0 2,0 0 0,0 0 2,0 0-1,9-9 0,-11-2 1,2 11-1,-2-22-2,2 9-2,-4-1 0,3 2-1,-2 0-1,1 1 0,0 1-1,2 10-1,-3-15 0,3 15 0,-2-10 0,2 10 0,0 0 1,0 0-2,0 0 1,0 0 0,0 0-1,0 0 0,0 0 0,0 0 1,9 16-1,-5-4 0,0 1 0,1 4 1,1 0 0,-2 1 0,0-1 0,-1 0 1,-2-4 0,0 0 0,-1-13 0,1 16 0,-1-16 1,0 0-1,0 0 1,0 0-1,0 0 0,8-22 0,-3 5 0,1-3-1,-1-4 0,1-2 1,-2 1 0,2 1 0,-5 1 1,0 6 0,-3 2 0,0 3 0,2 12-1,-3-12 0,3 12-1,0 0-1,0 0 0,0 0-1,0 0 1,0 0-1,-1 15 1,1-15 0,2 20 0,-3-5 1,0 3-1,-2 0 1,-2 3 0,-1 2 0,-1-1-1,-3-1 1,1-2 0,2-5 1,-1-1-1,8-13 0,-10 13 0,10-13 0,0 0-1,0 0-3,0 0-5,0 0-26,11-17 0,-4 5 0,-10-14 0</inkml:trace>
</inkml:ink>
</file>

<file path=ppt/ink/ink37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1T21:47:16.318"/>
    </inkml:context>
    <inkml:brush xml:id="br0">
      <inkml:brushProperty name="width" value="0.05292" units="cm"/>
      <inkml:brushProperty name="height" value="0.05292" units="cm"/>
      <inkml:brushProperty name="fitToCurve" value="1"/>
    </inkml:brush>
  </inkml:definitions>
  <inkml:trace contextRef="#ctx0" brushRef="#br0">87 80 15,'0'0'14,"0"0"-7,0 0-3,0 0-3,0 0 0,0 0-1,0 0 0,0 0 1,5 14 0,-5-14 0,5 15 0,0-5 1,-1 4 0,3 4 0,0 5-1,1 4 0,0 7 0,1 5 0,-1 5 0,-1 8 0,2 5 0,-3 1 1,-2 0 0,-2-5 0,0-5 0,-2-6 0,0-8-1,0-9-1,-1-12-9,1-13-15,1-11 1</inkml:trace>
  <inkml:trace contextRef="#ctx0" brushRef="#br0" timeOffset="430">-1 117 16,'0'0'22,"0"0"-5,-3-15-13,3 15-2,7-16 1,-7 16 0,17-20 1,-1 12 1,5-4 0,7 3 0,4-2-1,6 3-1,4-1-2,1 4 0,2 3-1,-4 3 0,-4 4 0,-3 5-1,-6 5 1,-4 2 0,-4 2-1,-3 2 2,-7 2-1,0 1 1,-5 1 0,-4-1 0,-6-2 1,-5 2 0,-7-3 1,-1 0 0,-6-3 1,-1 0 1,-6-5-1,0-1 1,-5-5-1,4-2 0,1-4 0,1-2-2,2-3 0,2-2-2,7 1-2,2-2-2,17 7-4,-15-12-7,15 12-18,7-11 0,1 0 1</inkml:trace>
  <inkml:trace contextRef="#ctx0" brushRef="#br0" timeOffset="1121">590 355 0,'0'0'5,"0"0"-2,13-6 0,-13 6 2,16-7 1,-4 2 0,3-2 1,2 0-1,4-4-2,1 0-1,1 0-1,0-2-1,-2 0 0,-1 2-1,-3-1 2,-5 4 0,-2 0 1,-10 8 1,10-8 0,-10 8-1,0 0 1,0 0-2,0 0 0,0 0-1,0 0-1,0 0-1,2 11 0,-2-11 0,1 18 0,-1-6 1,-1 3 0,1 2 0,-2 2-1,-1 2 1,0 2 0,-2 2 1,-1-1-1,0 0 1,-2-3-1,-1 1 1,2-3-1,-2-4 1,1-2-1,8-13 1,-16 16-2,16-16 1,-15 5-1,15-5 0,-14-5 2,14 5-2,-12-11 2,12 11-1,-8-11 1,8 11 0,-5-10-1,5 10 1,0 0-1,0 0 0,9-7-1,-9 7 0,17-2 1,-4 1 0,3 0-1,1 0 2,3 0-1,1-1 0,1 1 1,-2 1-1,1 1 0,-4 1 1,-1 0-1,-4 0 0,-2 0 1,-10-2-1,12 5 1,-12-5-2,0 0-2,9 8-4,-9-8-11,0 0-7,12 7 0</inkml:trace>
  <inkml:trace contextRef="#ctx0" brushRef="#br0" timeOffset="1912">1214 370 22,'0'0'24,"0"0"1,0 0-19,0 0-6,0 0 1,0 0-2,12-2 2,-2 2-1,3 1 0,2 0 1,3 0 0,2 0 0,1-1-1,2 0 1,-1-1-2,-4 0-1,0 0-2,-5-1-4,-13 2-12,20-6-6</inkml:trace>
  <inkml:trace contextRef="#ctx0" brushRef="#br0" timeOffset="2213">1113 215 2,'0'0'20,"0"0"1,0 0-15,0 0-4,10-2-2,3 2 2,2-2-1,3 2 3,5-2 0,6 1 0,1 1 0,2 0-1,4-1-3,-1 1-8,-5-4-16,12 8-1</inkml:trace>
</inkml:ink>
</file>

<file path=ppt/ink/ink37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1T21:47:19.182"/>
    </inkml:context>
    <inkml:brush xml:id="br0">
      <inkml:brushProperty name="width" value="0.05292" units="cm"/>
      <inkml:brushProperty name="height" value="0.05292" units="cm"/>
      <inkml:brushProperty name="fitToCurve" value="1"/>
    </inkml:brush>
  </inkml:definitions>
  <inkml:trace contextRef="#ctx0" brushRef="#br0">20 631 2,'0'0'25,"-7"-10"1,7 10-2,15-7-18,-6 2-6,1 1-1,1 0-1,0-1 1,-1 3 0,-10 2 2,14 1-1,-14-1 1,0 0 1,9 12-1,-9-12 3,-2 12-2,2-12 1,-9 14 1,9-14-1,-15 11 0,5-8 0,10-3 0,-16 5 0,6-4-1,10-1 0,-16-3-1,16 3 0,-15-6-1,15 6 0,-10-7 0,10 7-2,0 0-2,0 0-3,1-9-12,-1 9-12,18-12 2</inkml:trace>
  <inkml:trace contextRef="#ctx0" brushRef="#br0" timeOffset="521">263 394 14,'18'-7'9,"-6"-5"-4,7-5-2,4-4-1,4-6-2,4-3 1,1-5 0,1 0 1,-2-2 2,-2 4 2,-5 2 2,-4 4 0,-2 2 1,-4 7-1,-3 1 0,-2 7-2,-9 10-2,10-12-2,-10 12-2,0 0 1,0 0-1,5 11 0,-5-11 0,1 14 1,-1-14-1,1 18 1,0-8-1,0 1 1,3 3 0,0 3-1,0 1 1,1 5-1,0 5 1,0 3-1,0 5 0,1 5 0,-3 0 0,0 2 0,-2-2 1,-1-1-1,-1-5 0,1-4 0,-1-8 0,0-4 0,0-7 1,0-3-1,1-9 0,0 0 1,0 0 0,0 0-1,-16 2 1,16-2-1,-19-4 0,5 2-1,0 1-1,-3 1 0,1 3-1,-1-1 1,3 3 0,1-1 0,2 1 0,1-2 1,10-3 1,-13 6-1,13-6 1,0 0 0,0 0 1,0 0-1,13-2 0,1-1 1,6 0-1,4 1 1,4 0-1,5 2 0,3 2 0,3 2 0,-2 1-1,-3 1 1,-3 1 0,-4 1 0,-6-2 0,-3-1 0,-7-1-1,-11-4-2,0 0-24,0 0 0,0 0 0</inkml:trace>
</inkml:ink>
</file>

<file path=ppt/ink/ink37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1T21:47:03.409"/>
    </inkml:context>
    <inkml:brush xml:id="br0">
      <inkml:brushProperty name="width" value="0.05292" units="cm"/>
      <inkml:brushProperty name="height" value="0.05292" units="cm"/>
      <inkml:brushProperty name="fitToCurve" value="1"/>
    </inkml:brush>
    <inkml:brush xml:id="br1">
      <inkml:brushProperty name="width" value="0.05292" units="cm"/>
      <inkml:brushProperty name="height" value="0.05292" units="cm"/>
      <inkml:brushProperty name="color" value="#FF0000"/>
      <inkml:brushProperty name="fitToCurve" value="1"/>
    </inkml:brush>
    <inkml:brush xml:id="br2">
      <inkml:brushProperty name="width" value="0.05292" units="cm"/>
      <inkml:brushProperty name="height" value="0.05292" units="cm"/>
      <inkml:brushProperty name="color" value="#50632A"/>
      <inkml:brushProperty name="fitToCurve" value="1"/>
    </inkml:brush>
    <inkml:brush xml:id="br3">
      <inkml:brushProperty name="width" value="0.05292" units="cm"/>
      <inkml:brushProperty name="height" value="0.05292" units="cm"/>
      <inkml:brushProperty name="color" value="#00B0F0"/>
      <inkml:brushProperty name="fitToCurve" value="1"/>
    </inkml:brush>
  </inkml:definitions>
  <inkml:trace contextRef="#ctx0" brushRef="#br0">189 51 5,'0'0'7,"0"0"-2,0 0-1,0 0-2,0 0 0,0 0 0,0 0 0,2 9 0,-2-9 0,0 0 0,4 14 0,-4-14 0,4 17 0,-1-5-1,0 1 1,0 0-1,1 3 0,-1 1 0,0 0 0,1 3 0,-2-1 0,0 3 1,0-1 0,-2 1-1,1-2 1,-1-1 0,0-3-1,-1-3 0,1-3 1,0-10-1,0 14 0,0-14 1,0 0 1,0 0 2,0 0 0,0 0 1,0 0-1,0 0 0,3-19 0,2 7-1,2-6-3,1-2 0,1-6-1,0 0 0,4-3 0,3-2-1,0 2 0,1-1 1,-1 3 0,2 1-1,-2 4 1,5 4 0,-3 2 0,-2 5 0,1 2 0,-2 4-1,2 4 1,-2 2 0,3 1 0,-2 4 0,-1 2-1,0 2 2,-1 2-1,-1 3 0,-2 0 0,-3 4 1,-1 2-1,-1 1 1,0 1-1,-2 1 1,0 0-1,0 0 1,-2-4-1,1 1 1,-1-4 0,1-3 0,-2-2 0,0-1 0,-1-11 1,-2 15-1,1-5 0,1-10 1,-3 14-1,3-14 0,-2 10-1,2-10 1,0 0-1,0 0 0,0 0-5,0 0-19,0 0-7,10-14 1,-12-6-1</inkml:trace>
  <inkml:trace contextRef="#ctx0" brushRef="#br0" timeOffset="1082">858 309 1,'0'0'1,"0"0"-1,0 0 0,0 0 2,0 0 1,0 0 2,0 0 3,0 0 1,11-2 1,-11 2-1,9-10 0,-2 1-2,3-4-2,5-1-1,-2-3-2,4 0-1,2-3-1,-1 2 0,-2 2 0,0 4 0,-5 1 0,-11 11 0,16-13 0,-16 13 0,0 0 1,0 0-1,0 0 0,10 1 0,-10-1 0,5 10 0,-5-10 1,6 16-1,-1-5 0,-1 0 0,0 4 0,0 0 0,0 3 0,0 2 0,0 0 0,-2 3 0,3-1 1,-4 3 0,1-2-1,-1 0 1,-1-2 0,0-2 0,0-2 1,2-5-2,-3 1 1,1-13 0,-1 12 0,1-12 0,0 0 0,-14 9 0,14-9 0,-17 2 1,5-2 0,-1-1-1,-3 0 1,4 0-1,-1-2 1,4 2-2,0 0 1,9 1-2,-11-2 1,11 2-1,0 0-1,13-4 1,-3 2-1,3 0 1,3-1 0,3 0 1,4 1-1,-1 1 1,1 0 1,3 2-1,-1 1 0,0 1 0,0 1 0,-3 1 0,-1 0 0,-3 1 0,-5-2 0,-1-1 0,-12-3 0,12 4 0,-12-4-7,0 0-20,0 0 0,-20-10 0</inkml:trace>
  <inkml:trace contextRef="#ctx0" brushRef="#br0" timeOffset="2524">103 944 13,'0'0'11,"0"0"-1,0 0-1,0 0-1,0 0-3,0 0-2,0 0-2,0 0-1,0 0 0,0 0 0,0 0 0,1 12 1,-1-12-1,4 16 1,-2-2 0,0 1 0,0 4 1,0 2-1,0 4 1,0 1-1,2 4 2,-1 0-1,-1-1 0,0-1-1,1-2 0,-1-3 0,1-3 0,0-7 0,-1-2-1,-2-11 1,4 11 1,-4-11 0,9-11-1,-3-3 1,3-7 0,5-1 0,-4-6-1,8-2 1,2-1-2,-3-2 0,6 3-1,-1 5 1,0 3-1,2 2 1,3 5-1,-4 0 0,-2 4 1,7 4 0,-6 4 0,-2 0 1,-2 3 0,-2 5 0,-3 4 1,0 1 1,-5 6-1,-3 3 0,-2 4 0,-2 3 0,-1 2 0,-1 2 0,-1 0-1,0 2 0,-1-1 0,2-2-1,0-1 1,1-3 0,0-4-1,0-4 1,0-4-1,0-3-2,0-10-2,0 0-5,0 0-20,13-16-1,-11-4 0</inkml:trace>
  <inkml:trace contextRef="#ctx0" brushRef="#br0" timeOffset="3265">869 1162 15,'5'11'28,"-5"-11"-2,0 0 0,0 0-21,5-10-10,-5 10 1,16-16-1,-16 16 0,20-16 1,-9 8 3,-1 3 1,-10 5 0,19-3 1,-9 5 0,-10-2 0,17 11 0,-11-2 0,1 1 0,-4 5-1,3-1 1,-6 4-1,-6-1 3,1 2-2,-2 0 1,-1-1 0,-2 1 1,-2-3-1,3 0 0,-2-2 0,6 0 0,-2-4-1,3 1-1,4-11 1,-5 11 0,5-11-1,9 6 2,-9-6-1,20 1 1,-8-2 0,3 0-1,5-2 1,0-1 0,-3-1 0,4 1-1,0-3 0,1 0-1,1 1 0,0-2 0,1 1-1,0-1-3,2 4-4,-5 0-12,-5-3-11,2 8 1</inkml:trace>
  <inkml:trace contextRef="#ctx0" brushRef="#br0" timeOffset="4847">18 1770 5,'0'0'8,"0"0"-1,0 0 0,0 0-2,0 0 0,-2 12-2,2-12 0,4 21-1,-2-4 0,0 3 1,3 7-1,1 1 1,-2 3 0,2 1 0,-3 1 0,3-1 0,-1-2 0,0-4 0,-3-5 0,1-5-1,-2-3-1,-1-13 0,5 11 0,-5-11 0,0 0 0,15-19 1,-4 1-1,0-3 0,4-5 1,0-2-1,3-4 0,1 0-1,3 1 0,-1 2 1,3 4-1,0 3-1,-2 2 1,1 6 0,-4 2 1,1 7 0,-5 2 0,3 6 1,-6 4 0,-1 5 0,1 4 0,-3 5 1,1 4-1,-2 3-1,-1 1 1,-1 1 0,-3-1 0,1-1 0,-4-4 0,1-1 1,-2-6-1,1-2 0,-3-4 0,2-2-1,1-9 0,0 0-2,-2 9-2,2-9-11,-5-15-17,5 15 0,3-27-1</inkml:trace>
  <inkml:trace contextRef="#ctx0" brushRef="#br0" timeOffset="5628">846 1996 20,'13'-5'23,"-13"5"0,0 0-21,12-10-2,-1 8 0,0 1-1,2 1 1,1 2 0,-1 1 0,-2 4 2,-1 2 0,0 3 1,-5 1 1,-1 5 0,-3-1 2,-1 2-1,-5-1-1,4 1 0,-9-2 0,1 1-1,-2-7 0,5 0-1,-3-2 0,9-9 0,-15 11 0,15-11-1,0 0-1,0 0 0,0 0-1,0 0 1,0 0-2,11 5 1,-1-3 0,4 1 0,2 2 0,3 2 1,1 1-1,3 3 0,-2 0 1,0 0-1,-4 1 1,-1 0 0,-2 1 0,-5-1 1,-3 0 0,-5-1 1,-3 2 1,-2 0 0,-6 0 0,1 1 0,-8-2 0,4 1-1,-7-2 1,-2 2-1,-3-3 0,0-2-2,-1 1 0,-1-5-2,3 2-7,-2 3-19,2-11-6,6 4 2,-4-6 0</inkml:trace>
  <inkml:trace contextRef="#ctx0" brushRef="#br0" timeOffset="6650">5 2754 14,'-8'-12'13,"8"12"0,0 0-1,0 0-1,0 0-1,0 0-3,0 0 0,0 0-4,0 0-1,0 0-1,0 0 0,0 0 0,3 13-1,2-3 1,1 4-1,0 4 1,0 5 0,0 2 0,2 3 1,-3 1-1,1-3 0,-2 1 0,1-6 0,1-1 0,-1-7 0,-1 0-1,-4-13 0,6 10 1,-6-10-1,0 0 0,13-7 1,-4-7-1,3-3 0,4-7 1,3-3-1,1-6 1,4-2-1,3-3-1,2 4 0,-3 2 1,1 2-1,-3 6 0,0 4 1,0 4 0,-2 6-1,-5 4 2,-1 6 0,-2 5 0,-1 7 0,-2 5 0,-1 6 1,-4 0-1,0 6 1,-3 1 0,0 0 0,-2-2 0,-1-1 1,-1-4-1,1-2 1,-2-2-1,2-3 1,-2-4-1,2-3 0,0-9-1,-1 13 1,1-13-2,0 0 1,0 0-3,0 0-3,0 0-8,0 0-20,5-14 0,-5 14 0</inkml:trace>
  <inkml:trace contextRef="#ctx0" brushRef="#br0" timeOffset="7581">871 2896 20,'0'0'18,"0"0"-4,-9 3-2,9-3-3,-9 11-1,9-11-2,-11 15-1,11-15 0,-14 20 0,3-8-1,1 3 0,-4 1 0,2 4-1,-2 2-1,-1 3 0,-2 0-1,1 3 0,1-2 0,1 0-1,4-3 1,1-3-1,2-4 0,2-4 0,5-1-1,0-11 1,5 13 0,-5-13 1,18 6-1,-4-4 1,4-4 1,4 1 0,1-2 0,4 1-1,0-4 1,1 1-1,2-3-1,0 1 1,-4 0-2,-1 1 1,-2 0 0,-4 1 0,-2-1-1,-3 3 0,-14 3 0,14-4-2,-14 4-7,0 0-18,0 0-5,0 0 2</inkml:trace>
  <inkml:trace contextRef="#ctx0" brushRef="#br0" timeOffset="8092">891 3082 26,'0'0'28,"-10"4"0,10-4-2,0 0-25,0 0-2,0 0 1,0 0-1,8 12 1,-7-2 2,1 5-1,0 2 2,1 6 0,-2 4 0,2 4 0,-1 1-1,0 1 1,-1-2-2,1 1 0,-1-2-2,0-2-1,6-4-5,-2 0-24,-6-15 0,6 1 0</inkml:trace>
  <inkml:trace contextRef="#ctx0" brushRef="#br0" timeOffset="17636">2680 1068 8,'0'-11'18,"0"11"-10,0 0-6,0 0 1,0 0 0,0 0 1,4 11 0,-4-11 2,4 18-1,-1-4 1,1 5-2,0 6 0,4 8-2,-2 7-1,2 4 0,-1 8 0,1 2 0,-1 2-1,0 0 2,-1-2 0,1-7-1,-2-7-1,-1-9-1,-1-7-6,4-1-16,-7-23-2,0 0-1</inkml:trace>
  <inkml:trace contextRef="#ctx0" brushRef="#br0" timeOffset="17996">2627 1070 1,'-2'-18'20,"12"8"-1,2-6-15,4 0-6,7-1-1,4 0 2,5 0 0,3 3 2,3 2 1,2 4 0,-1 3 1,0 4 0,0 4 0,-3 3-2,-1 3 1,-4 2-1,-3 2-1,-4 5 1,-5-2 1,-5 4 0,-3 1 0,-6-1 3,-5 3 0,-7-2 1,-2 1 2,-8-3 0,-2 2-1,-8-6 2,-1 0-1,-7-5-2,7-2 0,-4-3-1,5-2-1,0-5-2,4-1 0,5-1-2,4-2-3,14 6-3,-16-9-5,16 9-13,0 0-10,3-16 2,8 12-1</inkml:trace>
  <inkml:trace contextRef="#ctx0" brushRef="#br0" timeOffset="18677">3392 1135 6,'22'-3'7,"-3"0"-3,1 5-1,-2 2-1,-4 2 3,-2 3 1,-6 2 1,-3 2 2,-5 1 0,-3 2 1,-6 0-1,0 1 2,-6 1-3,1 0-2,-4 0-1,0 2 0,-1-4-2,2 1 1,1-3-2,4-1 0,1-3-1,3-2-1,10-8 0,-11 12-1,11-12 0,0 0 0,0 0 1,15 7 0,-4-7 1,5 0 0,1-1 0,5 0 0,-1-1 1,3 1-1,-2 1-1,0 0 1,-4 2-2,0 1 1,-2 3-1,-1 1 0,2 2-3,-3-3-6,-4-3-22,9 6 1,-8-11 0</inkml:trace>
  <inkml:trace contextRef="#ctx0" brushRef="#br0" timeOffset="19278">3818 1358 7,'0'0'21,"24"1"-7,-8 0-11,3 1-1,0 0-1,2-2-1,-1 0 1,-1-2-1,0-2 0,0 1 0,-2-3-4,-2-5-10,4 7-7</inkml:trace>
  <inkml:trace contextRef="#ctx0" brushRef="#br0" timeOffset="19548">3750 1181 7,'0'0'28,"7"12"0,-7-12 1,15-6-17,-1 5-11,5-2-1,0 2-1,4 0 2,0 1-1,2 0 1,1 0-1,-1 1 1,0-1-2,0 1-2,-3 1-10,-2-7-17,8 6 2,-14-9-1</inkml:trace>
  <inkml:trace contextRef="#ctx0" brushRef="#br0" timeOffset="20229">4613 1227 19,'-15'4'25,"15"-4"0,0 0-1,-10 3-26,10-3-1,0 0 1,0 0 1,0 0-1,9-9 4,-9 9 0,0 0 1,9-4-1,-9 4 0,0 0-1,10 0 0,-10 0-1,0 0 0,0 0 1,8 9 1,-8-9 0,0 0 1,-3 10 1,3-10 0,0 0 1,-6 10-1,6-10-1,0 0 0,-1-12-1,1 12-1,5-15 0,0 5-2,-5 10 1,9-17-1,-9 17 0,10-11 0,-10 11-1,9-4 1,-9 4 0,11 5-1,-11-5 1,10 12 0,-10-12 2,6 18 0,-7-8 1,-1 0 0,-4 0 1,-2 0 0,-1-3 0,0 0-1,-1-1-4,0-5-10,-1-5-20,11 4-1,-10-13 0</inkml:trace>
  <inkml:trace contextRef="#ctx0" brushRef="#br0" timeOffset="21842">5094 730 4,'0'0'21,"0"0"-5,0 0-9,0 0-3,3-9-1,-3 9 1,20-10-1,-5 4 1,4-1 0,2 1-1,1 2 0,3 0-2,0 1 0,1 2 0,-2 2 0,-2 2-1,-1 1 1,-2 3-1,-1 2 0,-5 2 1,-2 2-1,-3 2 1,-3 1 2,-6 1-1,-2 1 1,-7-2 0,-2 2 1,-5-4-1,0 2 0,-4-5 0,-1 0-1,2-3 0,1 0-1,3-4 1,4 0-2,12-4 1,-14 4-1,14-4-1,0 0 0,0 0 1,0 0-1,20 9 0,-3-5 0,3 2 0,3 1 1,4 1 0,3 3 0,0-1 0,0 2 0,-3 1-1,0-1 1,-2 4 0,-3-1 0,-3 1-1,-4-1 1,-4 2 0,-5 0 1,-3-3 0,-6 3 0,-5-4 1,-3 2 0,-7-2 2,0 2 0,-7 0 0,-1 3 1,-4-4 0,-1 4 0,-5-4-1,1 1 0,0-3-2,1-3-2,3 3-5,-3-6-14,1-2-15,5 3-2,-4-7 2</inkml:trace>
  <inkml:trace contextRef="#ctx0" brushRef="#br0" timeOffset="23163">2828 2106 9,'0'0'20,"0"0"-11,0 0-4,0 0 0,0 0 1,2 11 0,-2-11 1,3 14 0,-1-4 0,0 2 1,1 3-3,-1 3-1,2 3-2,2 7 1,-1 7-1,0 3 0,1 6-1,-1 4 1,1 3-1,-1 0 1,0 2 0,-2-4 0,-1-3 0,0-3 0,0-5 0,-2-5-1,1-4 0,-1-5 0,0-5-1,1-4-1,-1-6-2,0-9-2,0 0-6,0 0-19,1-14 0,-6-11 0</inkml:trace>
  <inkml:trace contextRef="#ctx0" brushRef="#br0" timeOffset="23584">2792 2156 7,'-10'-6'26,"10"6"-2,5-17 0,1 6-20,2-3-7,4 1 1,3 0 2,5 0 0,1 3 2,4-2 1,4 6 0,2-1 0,4 4-1,0 0-1,3 3-1,-2 3 1,-1 0-1,-4 5-1,-2 1 1,-4 5 0,-5 0 1,-5 4-1,-4 1 2,-8 1 0,-3 3 1,-4-2 0,-6 2 1,-4-3 1,-5 2-1,-4-6 1,0 3 0,-5-7 0,1 3 0,-4-7-1,5 1 0,-1-4-1,3-2-1,5-2-1,2-1-1,17 0-3,-19-4-3,19 4-1,1-11-8,3 1-18,14 3-3,-5-9 3</inkml:trace>
  <inkml:trace contextRef="#ctx0" brushRef="#br0" timeOffset="24165">3489 2196 8,'0'0'26,"0"0"-1,15 1 1,-6-3-24,5 1-3,0-1-2,3 0 1,1 0 1,0 1 1,1 2 0,-4 0 1,1 1-1,-6 2 0,0 0 1,-10-4 0,12 13 2,-12-13 0,2 15 0,-2-15 0,-10 19 1,10-19-1,-16 18 1,7-11-1,-1 1 1,10-8-2,-15 8-1,15-8-1,0 0 0,-10 4-1,10-4 0,0 0 0,0 0 0,14 3 0,-5 0 0,2 2 0,3 1 1,1 4-1,0-2 1,1 6-1,-4-1 1,-2 2 0,-2 0 0,-5 1 2,-4-1 0,-6-2 1,0 2-1,-6-3 2,-5 0-1,0-3 0,-2 0-1,-1-3-1,0-1 0,3 0-2,1-4-2,7 1-5,10-2-5,-13-9-16,13 9-1,14-13-1</inkml:trace>
  <inkml:trace contextRef="#ctx0" brushRef="#br0" timeOffset="24926">3970 2392 0,'10'-4'4,"0"-2"1,5 2 2,0-3 1,4 4 1,0 0 1,0 1-1,2 0-1,0 2-2,-1 0-1,1 1-3,-2 0-1,-2 0-1,-1 0-2,-4-1-5,2 6-12,-14-6-5</inkml:trace>
  <inkml:trace contextRef="#ctx0" brushRef="#br0" timeOffset="25196">3931 2185 20,'0'0'26,"0"0"0,0 0-11,14-1-11,-1-1-2,5 0 0,4-1 0,3 1 1,2 0-1,6 0-1,1 3-4,3 2-17,-3-5-8,8 8 0</inkml:trace>
  <inkml:trace contextRef="#ctx0" brushRef="#br0" timeOffset="25577">4780 2338 22,'0'0'26,"0"0"1,0 0-14,0 0-8,0 0 0,0 0 0,0 0 0,0 0 1,6-9 0,-6 9 0,0 0-1,0 0-1,0 0-2,0 0-2,0 0 0,0 0-1,0 0 0,0 0 0,0 0 2,0 0 1,0 0 1,0 0 1,-3 9 1,3-9 1,-5 10-1,5-10 0,-7 10 0,7-10-2,-8 10-2,8-10 0,0 0-3,0 0-5,0 0-6,0 0-20,0 0-4,7-10-1,0-5 2</inkml:trace>
  <inkml:trace contextRef="#ctx0" brushRef="#br0" timeOffset="31726">5256 2082 25,'0'0'25,"0"0"0,0 0-9,-7-9-16,7 9-1,0 0 0,1-13 0,-1 13 1,3-12 3,-3 12 0,9-13 0,-9 13-1,16-19 1,-3 8-2,1-1-1,3 1 1,0 2-1,3 1 0,-1 2 0,-2 3 1,-1 4-1,-1 2 1,0 2 0,-2 6-1,-2 0 1,-1 4 0,-3 0-1,-1 3 0,-1 1 0,-4 1 0,-3 3 0,-4-1 1,-3-1-1,-3 3 1,-4-1 1,-1 2 1,-4-4 1,0 3-1,-2-2 1,5-1 0,-3-2 0,5 1 0,2-5-1,5 2-1,-1-4 0,5 2 0,4-5 0,1 3-1,0-13 1,13 17-1,-2-11 1,6 0 0,3-4 0,8-3-1,2-4 1,4 0-1,6-3 0,1 1 0,1-2-1,-3 2 1,-3 0 0,-3 3 1,-4 2-2,-4 0 1,-7 2-1,-5 0 1,-4 1-1,-9-1 0,11 1 0,-11-1 0,0 0-5,0 0-9,-6-13-21,6 13-3,-19-12 2,4 5 0</inkml:trace>
  <inkml:trace contextRef="#ctx0" brushRef="#br1" timeOffset="98502">2337 761 1,'0'0'18,"0"0"-11,0 0-4,0 0-1,0 0 0,5 14 0,-5-14 1,3 17 0,-1-5 2,0 2-1,0 1 1,0 1 0,-1 2-1,2 3 0,-2-1 0,2 5-1,-2 3 0,1 4 1,-1 2 0,0 5-1,-2 3 0,1 6 1,-2 2-1,0 5 1,-2 0 0,2 2-1,-2-2 0,2-1 1,-2-2-2,3-2 1,-1-7-1,2-2 0,0-5-1,0-3 0,-1-4 1,1-3-2,0-5 1,1-2 0,-1-3-1,1-4 1,-1-2 0,0-10-1,3 13 1,-3-13 0,0 0 0,0 0 1,12 10-1,-12-10 1,15 4-1,-3-2 1,1-1-1,4 0 0,2-1 0,4 0 0,3-1 0,0 1 0,4-1-1,2 1 1,2 0-1,1 1 0,3 0 1,0 0-1,0 0 0,3 0 0,1 0 0,3 2 0,-1-2 0,4 0 0,2 0 0,1-2 0,5-1 0,1-1 0,-1-1 1,1 0-1,-1-1 0,-1 1 0,0 1 0,-2 1 0,0 1 0,-2 1 0,2 1 0,1 0 0,0-1 0,3 0 0,-1-1 0,1-1 0,-1-1 0,1-1 0,-2 1 0,-2 1 1,-2 1-1,-1 1 0,0 1 0,0 1 0,0 0 0,4-1 0,0 1 0,0-2 0,3 2 0,-1-2 0,2-2 0,0 1 0,-2 0 0,-1 1 0,1 0 0,-1 0 0,-1 0 0,0-1 0,-2 0 0,-3 0 0,0-1 0,-3 1 0,-4-1 0,-3 2 0,1 0 0,-3 0-1,-3 2 1,-3 0 0,-2 0 0,-2 0 0,-4 0 0,-5 0 0,-4-1 0,-4-1 0,-10 0 0,13 0 1,-13 0-1,0 0 0,2-10 1,-2 10-1,-1-16 0,0 2 0,1-2 0,-2-7 0,1-4-1,0-2 1,0-5-1,-2-4 1,2-3-1,-1-5 2,1-3-2,1-5 1,1-1 0,1-5-1,2 0 1,-1-2 1,0 0-2,-2 4 1,0 2 0,-2 4 0,-2 4 0,0 4 0,-3 1 0,1 5-1,0 2 2,1 2-2,0 2 2,1 2-1,0 3 0,-1 3 0,0 4 0,2 5 0,-1 3 0,3 12 0,-5-15 0,5 15 0,0 0 0,0 0 0,0 0 0,0 0-1,-10-8 1,10 8 0,0 0 0,0 0 0,-11-1 0,11 1 0,-15-3 0,5 2-1,-1 0 1,0 0 0,-3-2 0,-1 2 0,-3-1-1,0 2 1,0 0 0,-7 2-1,-1 1 1,-4 1-1,-3 0 0,-1 1 1,-1-1-1,-3 1 1,1-2-1,0-2 1,1 0 0,-1-2 0,2 0 0,1-1 0,-1 1 0,-2 0 0,2 0 0,0 2 0,-1 1 0,0 0-1,-1 1 1,1 1 0,1-1 0,2-2 0,0-1 1,0 0-1,-1-1 0,2-1 0,1-1 0,0 0 0,0 1 1,0 1-1,-1 1 0,-1 1 0,1 0-1,-1 0 1,0 2 0,-1-1 0,1 0 0,0-1 0,0 0 0,2-1 0,-1 0 1,0-1-1,-1 0 0,2-1 1,-2 0-1,3-1 0,-1 1 1,1 1-1,1 0 0,-1 0 0,1 1 0,0 0 0,-1 0 0,0 1 0,-2-1 1,3 0-1,-2-1 1,3 0-1,-1-2 1,0 1-1,0-1 1,1 0-1,1-1 0,-2 1 0,-1 0 0,-1 0 0,0 1 0,0 0 0,0 0 0,0 1 0,1 0 0,1-1 0,1 1 0,1 1 0,1-1 0,1 1 0,1 2 0,-3 0 0,2 1 0,-2 0 0,2 3 0,-1-1 0,0 0 0,-2 0 0,0-1 0,-2 1 0,0 1 1,-2-2-1,0-1 0,-2 1 0,-1 0 0,3-1 0,0 0 0,2 0 0,2 0 0,3 1 0,1-2 0,3 0 0,4 0 1,1 0-1,2-1 0,3 0 0,1 0 0,10-1 0,-15 0 0,15 0 0,0 0-1,-9 0 1,9 0-1,0 0 1,0 0-1,0 0 0,0 0 0,0 0 0,0 0 0,-2 13 1,2-13-1,-1 18 0,-1-1-1,-1 1-5,-2 9-26,4 7-1,-14-6 0,1 6 0</inkml:trace>
  <inkml:trace contextRef="#ctx0" brushRef="#br2" timeOffset="139220">2576 1995 16,'0'0'11,"0"0"-1,0 0-1,0 0-2,0 0 0,0 0-2,0 0-1,0 0-1,0 0 1,0 0-2,0 0 0,0 0-1,-6 12 0,6-12 0,-1 14-1,1-1 0,0 1 0,0 5 0,0 3 0,0 0 2,0 3-2,-1 3 0,2 1 1,-1 2-1,-1 2 2,1 1-1,-3 4-1,1 1 2,-2 4-2,-1 5 1,-2 1 0,0 2 0,0 0-2,-1-5 2,3-1 0,1-5-1,1-4 0,2-6 1,2-4-1,0-5 0,2 0 1,0-5-1,0 1 0,1-4 0,-1 0 0,0-4 1,-3-9-1,7 13 1,-7-13 1,9 7-1,-9-7 1,16 0 0,-4 0 1,1-4-1,3 2 0,2-2-1,3 1 1,1 0-2,3 1 1,2 0-1,4-1 1,-1 1-1,4 0 1,5 0-1,1 0 0,3-2 0,4 2 0,3 1 0,2 0 1,3 2-1,5 1 0,1 0 0,2 3 0,3-3 1,4 1-1,1-1 1,3-1-1,2-1 0,0 0 1,1-2-1,0 0 1,-2 0-1,1-1 1,-3-2 0,1 0 0,-1-1 0,0 0 0,1-1 0,0 0 0,-2 2-1,1 1 1,-1 1 0,1 1-1,-4 0 1,1 0 0,-3 0-1,1-1 1,-1-2 0,2 1-1,-4-1 1,-2 0-1,0 0 1,-2 0-1,-3-1 0,-2 1 1,-3 0-1,-2 0 0,0 0 1,-4-1-1,-1 0 0,-1 2 1,0 1-1,-3-1 0,-2 2 0,-3-1 0,-6 2 0,-2-1 0,-7 1 0,-5 0 0,-4 1 1,-13 0-1,13-1 0,-13 1 1,0 0-1,0 0 0,0 0 0,0 0 1,0 0-1,0 0 1,0 0 1,0 0-1,0 0 0,0 0 1,0 0-1,0 0 0,5-10-1,-5 10 0,-1-21 0,-1 2 0,1-5 0,-2-6-1,-1-4 1,0-3-1,-1-2 0,-3-3 1,2 0 0,-2 0-1,0 2 1,0 3 0,0 1-1,1 1 1,1 2 0,1 2 0,-1 2 0,2 2 0,0 1 0,0 1-1,1 0 1,-1 1 0,0 2-1,0 2 1,2 1 0,-2 3 0,0 1 1,1 3-1,-1 2 1,4 10-1,-8-13 0,8 13 0,0 0 0,-12-9 0,12 9 0,-12-3 0,12 3-1,-18-3 1,6 1 0,-3 0 0,0 0 0,-6-1 0,-2-1 0,-3 0 0,-3 0 0,-2 1 0,-2-2 0,-4 2 0,-4 1 0,0 0 0,-2 1-1,-1 1 1,-3 0 0,-1 0 0,-3 1 0,0 0 0,-1-1 0,0 0 0,-1 0 0,0-1 0,0 0 0,-2-1 0,1 0 0,-1 1 0,0 0 0,-2 0 0,1 1 0,-2 0 1,-1-1-1,3 2 0,-1-1 0,1 0 0,0-1 0,2 1 0,0-1 0,0 1 0,1 0 1,-1 1-1,0 0 0,0 1 0,4 1 0,-2-1 0,1 1 1,3-1-1,0 0 0,0 1 0,3-2 0,2 0 0,0 0 0,2 0 1,0 1-1,-1 1 0,0 0 0,2 1 0,0 1 1,1 0-1,0 1 0,0-1 0,2 0 0,3-1 0,1 0 0,2-1 1,0-1-1,-3 0 0,2 2 0,2-3 0,0 2 0,-2 1 0,2 0 0,-1 1 0,1 0 0,4 0 0,2 0 0,0 0-1,3-2 0,0-1-4,10 3-8,11-5-20,-19 4-2,19-4 0</inkml:trace>
  <inkml:trace contextRef="#ctx0" brushRef="#br3" timeOffset="166810">2596 2022 40,'0'0'18,"0"0"1,0 0-1,0 0-5,0 0-4,0 0-3,0 0-2,0 0-2,0 0-1,0 0 1,0 0-2,0 0 1,0 0 0,0 0 0,0 0 1,0 0-1,0 0 0,0 0 0,0 0 1,0 0-1,0 0 0,0 0 0,3 12 0,-3-12 0,2 18 1,-1-6-1,0 2 1,1 2-1,-2 0 1,0 3-1,0-2 0,0 1 1,-1 0-1,0-1 1,0-1-1,1 1 0,0 0 0,-1 1 0,1 2 0,0 1 2,0-2-2,1 2 0,-1-1 0,-1-1 0,-1 0 0,-1 0-1,0-3 2,-1 0-2,-1 0 1,0 2-1,0-2 1,1 3 0,-1 0 0,1 0 0,0 1-1,-1 2 1,1-3 0,1 2-1,-1-1 1,1-1-1,0-1 1,-1 1-1,2-2 0,-2 0 1,2 0-1,-2 0 0,2-1 0,0 0 0,0-2 0,1 0 0,0-2 0,0 0 1,2-3-1,-1-9 0,0 15 0,0-15 0,0 12 0,0-12 0,0 0 1,1 12-1,-1-12 0,0 0 0,0 0 0,-1 10 0,1-10 0,0 0 0,0 0 0,0 0 0,3 10 0,-3-10 0,0 0 0,4 11 0,-4-11 0,0 0 0,7 13 0,-7-13 0,0 0 0,9 11 0,-9-11-1,0 0 1,11 9 0,-11-9 0,14 4 0,-14-4 0,15 6 0,-15-6 0,17 7 0,-7-2 1,0-1-1,2 0 0,0 0 0,2 1 0,2-2 0,2 0 1,3-3-1,0-3 0,2 0 0,2-2 0,-1 2 0,1-1-1,-1-1 2,2 1-2,-1 0 1,0 3 0,0-1 0,0 1 0,1 0 0,-1 0 0,3-1 0,0-1 0,-1 1 0,2 0 0,-2 0 0,1 0 0,0 1 0,0-1 0,-3 1 0,0 0 0,0 2 0,-2 0 0,1-1 0,0 0 0,-2 1 0,-2-1 0,2 0 1,1 0-1,-2-2 0,-2 1 0,-1-2 0,1 0 0,-1 0 0,0 0 0,-3 1 0,1-1 0,-2 2 1,1 1-1,1 0 0,-2 0 0,0 1 0,2 0 0,0-1 0,4 0 0,0 0 0,2-1 0,-1 0 0,2 0 0,-1 0 1,1 0-1,-1 1 0,1-1 0,-1 1-1,1 1 2,0-1-1,2 2 0,1-2 0,1 0 0,1 0 0,2 0 0,1-1 0,1 0-1,0-1 1,0-1 0,0 1 0,0-1 0,-2 0 0,0 0 0,-1 0 0,0 0 0,0 2 0,-1-1 0,1 2 0,0 2 0,1-2 0,2 2 0,0-1 0,2-1 0,-1 0 0,1-1 0,-1-1 0,2-1 0,-3 2 0,-2-2 0,-1 2 1,-1 0-1,-3 0 0,1 2 0,0 0 0,0-1 0,1 1 0,1 0 0,2-1 0,0 0 0,2 0 0,0-2 0,1 1 0,-2-2 0,0 1 0,-2 0 0,-2 0 0,1-1 0,-2 2 0,0-1 0,0 0 0,1 1 0,0-1 0,1 1 0,-1-2 0,1 2 0,-2-1 0,0 0 0,0 0 0,-1-1 0,-1 1 0,0-1 0,0 0 0,-2 1 0,-1-1 0,0 0 0,-2 1 0,-1-1 0,0 1 0,-2 1 0,0 0 0,-1 1 0,0-1 0,-2 1 0,-1-1 0,-1 1 0,-11 0 0,16-1 0,-16 1 1,0 0-1,10-2 0,-10 2 0,0 0 0,0 0 0,10-4 0,-10 4 0,10-4 0,-10 4 0,9-4 0,-9 4 0,0 0 0,11-10 0,-11 10 0,6-11 0,-4 1 1,0-3-1,-1-4 0,0-2-1,0-4 1,0-2 0,-1-2 0,-1-3 0,1 0 0,-2 0-1,0 1 2,-1-1-2,0 1 2,-1 1-1,0-1 0,0 1 1,1 1-2,0 1 2,-1 0-2,0 0 2,1 1-2,1 0 1,-2 1 0,0 1 0,0 1 0,-1 1 0,0-1 1,-2 3-1,0 1 0,0 1 1,0 1-1,-1 1 0,0 2 0,-1 2 1,0 2-1,9 9 0,-12-15 0,12 15 0,-9-12 0,9 12 0,-9-9 0,9 9 0,0 0 0,-5-12 0,5 12 0,0 0 0,0 0-1,0 0 1,-10-9 0,10 9 0,0 0-1,-10-3 1,10 3 0,-10-2 0,10 2 0,-16-3-1,4 2 1,-1-1 0,-2 1 0,-2 0 0,-3 1 0,-2 0-1,0 1 1,-3 0 0,-1 2 0,-3-1 0,-1 1-1,-1 0 1,-2-1 0,1 0 0,-3 0 0,0 0 0,0-1 0,-1 1 0,-1-2 0,0 0 0,-1-2 0,-1 2 0,0-1 0,2 0 0,0 0 0,0-1 0,2 2 0,-1-1 0,3 0 0,2 0 1,-1-1-1,1 0 0,2-1 0,0 0 0,-1-1 0,4 0 0,-2-1 0,-2 2 0,-1-1 0,1 2 0,-3-1 0,-1 1 0,2 0 0,-1 1 0,1-1 0,0 0 0,2 0 0,0 0 0,2-2 0,0 2 0,-2 0 0,1 0 0,-1 1 0,1 0 0,0 0 0,0 1 0,0 0 0,-1 0 0,1 0 0,0 1 0,0-1 0,0 0 0,-1 0 0,1 0 0,-2 0 0,0 0 1,0 0-1,0-1 0,0 1 0,-1 0 0,1 1 0,-2-2 0,0 1 0,2-1 0,1 1 0,0 0 0,0 0 0,1-1 0,0 1 0,2 1 0,-1 1 0,1 0 0,-2 0 0,0-1 0,2 2 0,0 0 0,0 0 0,0-1 0,1 0 0,0 0 0,2 0 0,-1 1 0,0 0 0,-2 0 0,2 0 0,-4 1 1,1 2-1,0-2 0,-1 0 0,1-1 0,-2 0 0,2 1 1,-2-2-1,4 0 0,-2-1 0,2 0 0,0 2 0,2-2 0,1 0 0,3 0-1,4 1-1,-1-5-7,7 5-31,10-2 1,-20-2-1,6-5 0</inkml:trace>
</inkml:ink>
</file>

<file path=ppt/ink/ink37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1T21:47:45.470"/>
    </inkml:context>
    <inkml:brush xml:id="br0">
      <inkml:brushProperty name="width" value="0.05292" units="cm"/>
      <inkml:brushProperty name="height" value="0.05292" units="cm"/>
      <inkml:brushProperty name="fitToCurve" value="1"/>
    </inkml:brush>
    <inkml:brush xml:id="br1">
      <inkml:brushProperty name="width" value="0.05292" units="cm"/>
      <inkml:brushProperty name="height" value="0.05292" units="cm"/>
      <inkml:brushProperty name="color" value="#FF0000"/>
      <inkml:brushProperty name="fitToCurve" value="1"/>
    </inkml:brush>
    <inkml:brush xml:id="br2">
      <inkml:brushProperty name="width" value="0.05292" units="cm"/>
      <inkml:brushProperty name="height" value="0.05292" units="cm"/>
      <inkml:brushProperty name="color" value="#C0504D"/>
      <inkml:brushProperty name="fitToCurve" value="1"/>
    </inkml:brush>
    <inkml:brush xml:id="br3">
      <inkml:brushProperty name="width" value="0.05292" units="cm"/>
      <inkml:brushProperty name="height" value="0.05292" units="cm"/>
      <inkml:brushProperty name="color" value="#50632A"/>
      <inkml:brushProperty name="fitToCurve" value="1"/>
    </inkml:brush>
    <inkml:brush xml:id="br4">
      <inkml:brushProperty name="width" value="0.05292" units="cm"/>
      <inkml:brushProperty name="height" value="0.05292" units="cm"/>
      <inkml:brushProperty name="color" value="#00B0F0"/>
      <inkml:brushProperty name="fitToCurve" value="1"/>
    </inkml:brush>
    <inkml:brush xml:id="br5">
      <inkml:brushProperty name="width" value="0.05292" units="cm"/>
      <inkml:brushProperty name="height" value="0.05292" units="cm"/>
      <inkml:brushProperty name="color" value="#00B050"/>
      <inkml:brushProperty name="fitToCurve" value="1"/>
    </inkml:brush>
  </inkml:definitions>
  <inkml:trace contextRef="#ctx0" brushRef="#br0">9061 1086 10,'0'0'28,"0"0"-1,12-8 2,-3 4-19,3-1-8,0 0-2,4-1 0,-1 2 2,1-1 1,-1 3 1,-15 2 0,18-4-1,-18 4 0,0 0-1,9 4 0,-9-4-1,-5 14 1,0-5-1,5-9 1,-11 19 1,11-19 1,-13 16 0,13-16 0,-11 9 0,11-9 0,0 0-2,0 0-1,-4-14-2,4 14-1,13-18 0,-5 7 0,-1 2 1,2 0 1,-9 9-1,12-14 2,-12 14 1,0 0 1,5 12 0,-9-3-1,0 3 1,-4 1 1,2 2-1,-1-2 0,1 0 0,6-13 0,-13 17 0,13-17-1,0 0 0,0 0-1,-11 7 0,11-7 0,0 0 0,-11-5 0,11 5-2,-12-8-9,1-4-30,-3-11 0,1-8 0,1-16-1</inkml:trace>
  <inkml:trace contextRef="#ctx0" brushRef="#br0" timeOffset="1432">96 1452 24,'0'0'24,"-3"-20"0,5 4-17,2-2-7,4 0 0,0-1 1,-1 1 1,1 4 3,-2 0 1,-6 14-1,8-13 0,-8 13-2,0 0 0,9-2-2,-9 2 0,10 9 0,-10-9-1,15 17 0,-6-7 0,-2 3 0,-1 0 1,-1 0 1,-5-1 1,-1 0 1,1-12 0,-8 15 0,8-15 1,-12 5-2,12-5-2,-8-11-1,9-2-1,2-2-2,3-1 0,1-3 0,2 2 1,-1 0 0,0 4 2,1 1 0,-9 12 1,11-8 1,-11 8-1,10 6 0,-10-6 0,14 19-1,-8-4 0,-1 4 0,-2 2 1,-2 3 1,-6-3 0,-4 4 2,-6-5 0,2 1 2,-6-10 0,5 2 0,-5-9-1,7-1 1,-1-8-3,7-5-2,3-3-2,1-5-1,7 4-5,-2-7 0,9 9-5,-6-6-6,4 7-18,7 6-2,-5 0 3</inkml:trace>
  <inkml:trace contextRef="#ctx0" brushRef="#br0" timeOffset="2273">89 2417 9,'-9'-18'25,"11"9"3,-6-7-11,3-3-8,4 1-4,0-5 1,5 2-1,1-2 0,6 3 0,0-2-2,7 2-1,1 2-1,2 4-1,-2 3 0,1 5 0,-1 6 0,-2 8 0,-4 3 0,-2 7 1,-2 5-1,-5 5 2,3 4-1,-3 0-1,-3 2 1,-3-1-1,-2 2 1,-2-2 0,-7-2 1,-1-1 2,-10-4 0,-1-1 2,-9-6 0,2 0 1,-8-10 0,4-1 1,-5-12-2,5-1-2,-1-8 0,5-1-2,5-7-1,5-4-2,9-1-2,3-7-6,19 1-23,9-1-7,8-3 0,9 1 0</inkml:trace>
  <inkml:trace contextRef="#ctx0" brushRef="#br1" timeOffset="61218">1557 1415 6,'0'0'7,"0"0"-3,0 0 0,0 0-2,0 0 0,0 0-1,0 0-1,0 0 0,0 0 1,0 0 0,0 0 0,0 0 1,0 0 0,-9-5 1,9 5-1,0 0 1,0 0-2,0 0 1,0 0-2,0 0 0,0 0 0,-10 0 0,10 0 0,0 0 1,0 0 1,0 0 2,0 0 0,0 0 2,0 0 0,0 0 0,0 0 1,0 0 0,0 0-3,0 0 0,0 0-1,0 0-1,0 0 0,0 0-1,0 0 2,9 10-1,-9-10 1,0 0 0,0 0 0,11 2 0,-11-2 0,0 0-1,14-1 1,-14 1-1,13 0 0,-13 0 1,18-1-1,-8 2 0,3-2 0,-2 1 1,2-2-1,3 2 1,-4-2-1,3 1 0,-2-1-1,1 1 1,-5-1-1,3 1 1,-12 1-2,17-1 1,-17 1 0,13-1-1,-13 1 1,12 1-1,-12-1 1,11 2 0,-11-2-1,13 2 1,-13-2 0,12 1 0,-12-1-1,12 2 1,-12-2 1,13 0-2,-13 0 1,11 1-1,-11-1 1,14 0-1,-14 0 1,13 1-1,-13-1 0,16 1 0,-7-2 1,0 1-1,2 0 1,2-1-1,-2 0 1,3 0 0,-2 0-1,3-1 1,-3 1 0,1 0-1,-3 0 0,0 0 1,-10 1-1,18-2 0,-18 2 1,14-3-1,-14 3 0,16-2 0,-16 2 0,15-3 1,-15 3-1,17-4 0,-17 4 0,16-5 1,-16 5-1,16-3 0,-16 3 0,13-1 0,-13 1 0,13 0 0,-13 0 0,10 1 0,-10-1 0,12 0 0,-12 0 0,12-1 1,-12 1-1,10-1 0,-10 1 0,9-2 0,-9 2 1,0 0-1,14-1 0,-14 1 0,9-1 0,-9 1 0,13-1 0,-13 1 0,13 0 0,-4-2 0,-9 2 0,21 0 0,-7 0 0,0 0 0,-1-1 0,2 0 0,-3 0 0,0 1 0,-1 0 0,-11 0 0,14 0 0,-14 0 0,9 0 0,-9 0 0,0 0 0,12-1 0,-12 1 0,0 0 0,14-2 0,-14 2 0,11-1 0,-11 1 0,11-2 0,-11 2 0,13 0 0,-13 0 0,10 0 0,-10 0 0,0 0 0,13 1 0,-13-1 0,0 0 0,0 0 0,0 0 0,0 0 0,0 0 0,0 0 0,0 0 1,0 0-1,0 0 0,0 0 0,0 0 0,0 0 1,0 0-1,0 0 0,0 0 1,0 0-1,0 0 0,0 0 0,0 0 0,0 0 0,0 0 0,0 0 0,0 0 0,0 0 0,0 0-1,0 0 1,0 0 0,0 0-1,0 0 1,0 0-1,0 0 1,0 0-1,0 0 1,0 0-1,0 0 1,0 0-1,0 0 1,0 0 0,0 0 0,0 0-1,0 0 1,0 0 0,0 0 0,0 0 0,0 0 0,0 0 0,0 0 0,0 0 0,0 0 0,0 0 0,0 0 0,0 0 0,0 0 1,0 0-2,0 0 1,0 0 0,0 0 0,0 0 0,0 0 0,0 0 0,0 0 0,0 0 0,0 0 0,0 0 0,0 0 0,0 0 0,0 0 0,0 0 0,0 0 0,0 0 0,0 0 1,0 0-1,0 0 0,0 0 0,0 0 0,0 0 0,0 0 0,0 0 0,0 0 0,0 0 1,0 0-1,0 0 0,0 0 0,0 0 0,0 0 0,0 0 0,0 0 0,10 1 0,-10-1 0,0 0 0,11 0 1,-11 0-1,10 3 0,-10-3 0,12 2 0,-12-2 0,16 4 0,-6-3 0,1 1 0,3-1 0,-1 0 0,2 0 0,-1 0 0,2 0 1,-2 0-1,2 0 0,-2 1 0,1-1 0,-1 0 0,3 1 0,-2-1 0,2 0 0,-1-1 0,2 1 0,-1-1 0,1 0 0,-1 0 0,1 0 0,0 0 0,-2 0 1,1 0-1,0-1 0,-1 0 0,0 1 0,0-1 0,-1 0 0,2 0 0,-2 1 0,0 0 0,-1-1 0,1 1 0,-1-1 0,1 1 0,-1-1 0,2 1 0,-2-1 0,1 1 0,-1-1 0,1 1 1,-2-1-1,2 1 0,-2 0 0,1 0 0,0 1 0,0-1 0,0 0 0,-2 1 0,3-1 0,0 0 0,2-1 0,-1 1 0,-1-1 0,0 1 0,0-1 0,-1 1 0,-2-1 0,-2 1 0,-1 0 0,-9 0 0,13 1 0,-13-1 0,11 0 0,-11 0 1,12 1-1,-12-1 0,14-1 0,-14 1 0,16 0 0,-16 0 0,14-1 0,-14 1 0,10 0 1,-10 0-1,0 0 0,0 0 1,0 0-1,0 0 1,0 0-1,0 0 0,0 0 1,0 0-1,0 0 0,0 0 1,0 0-1,0 0 0,0 0 1,0 0-1,0 0 1,0 0-1,0 0 0,0 0 0,0 0 0,0 0 1,0 0-1,0 0-1,0 0 1,0 0 0,0 0 0,0 0 0,0 0 0,0 0 0,0 0 0,0 0 1,0 0-1,0 0 0,0 0 0,0 0-1,0 0 1,0 0 0,0 0 0,0 0 0,0 0 0,0 0 0,0 0 0,0 0 0,0 0 0,0 0 0,0 0 0,0 0 0,0 0 0,0 0 0,0 0 0,0 0 0,0 0 0,0 0 0,0 0 0,0 0 0,0 0-1,0 0 1,10 0 0,-10 0 0,0 0 0,0 0 0,0 0 0,0 0 0,0 0 0,12-2 0,-12 2 0,12-2 0,-12 2 0,20-2 0,-7-1 0,0 1 0,1 1 0,1-1 0,-1 0 1,2 0-1,-1 1 0,0-1 0,-1 1 0,2-1 0,-1 1 0,3 1 0,0-1 0,-2 1 0,3 0 0,-1-1 0,2 1 0,-1 0 0,-1 0 0,1-1 0,-1 1 0,4 0 0,0 0 0,0 0 0,0 1 0,2 0 0,0 0 0,1 0 0,0 1 0,-2 0 0,1-1 0,-1 0 0,-2-2 0,-1 1 0,1 0 1,-3 0-1,0-2 0,-1 1 0,-2 0 0,-2 0 0,-2-1 0,1 0 0,-12 2 0,17-4 1,-17 4-1,11-6 0,-11 6 0,0 0 0,12-3 0,-12 3 0,0 0 1,0 0-1,0 0 0,0 0 0,0 0 0,0 0 0,0 0 1,0 0-1,0 0 0,0 0 0,0 0 0,0 0 0,0 0 0,0 0 0,0 0 0,0 0 0,0 0 0,0 0-1,0 0 1,0 0 0,0 0 0,0 0 0,0 0 1,0 0-1,0 0 0,0 0 0,0 0 0,0 0 0,0 0 0,0 0 0,0 0 0,0 0 0,0 0 0,0 0 0,0 0 0,0 0 0,0 0 0,0 0 0,0 0 0,0 0 0,0 0 0,0 0 1,0 0-1,0 0 0,0 0 0,0 0 0,0 0 0,0 0 0,0 0 0,0 0 0,0 0 0,0 0 0,0 0 0,0 0 0,0 0 0,0 0 0,0 0 0,0 0-1,0 0-2,0 0-13,0 0-25,0 0 1,-16-7-2,8-13 2</inkml:trace>
  <inkml:trace contextRef="#ctx0" brushRef="#br1" timeOffset="66966">4430 1347 9,'-7'-15'12,"7"15"-2,0 0-2,-3-12-2,3 12-1,0 0-2,-3-9 1,3 9-1,0 0 1,0 0 0,-12-6 0,12 6 1,-9-1 0,9 1 1,-9-1-2,9 1 1,0 0-1,-11-2 1,11 2-2,0 0 1,0 0-2,0 0 0,0 0 0,0 0 0,2 9-1,-2-9 0,4 11-1,-4-11 1,5 17 0,-4-7 0,0 4 0,-1 0 1,-1 3 0,0 1 0,0 1 0,-2 1 1,2 2 0,-1-4-1,2 1 1,-2-3 0,1-2-1,1-3 0,0-2 0,0-9-1,1 11 0,-1-11 0,0 0 1,0 0-1,0 0 1,0 0-1,-12-13 0,3 3 1,0-3-1,0-3-1,-1-3 2,0-3-2,2-1 0,1-1 0,4 1 0,1 1 0,0-1 0,2 2 0,0 4 0,1 1 0,0 2 0,0 5 1,-1 0-1,0 9 1,1-12-1,-1 12 0,0 0 0,0 0 0,0 0 0,0 0-1,0 0 1,0 0-1,0 0 1,0 0 0,10 6-2,-10-6 2,14 18 0,-5-3 0,1 2 0,2 5 0,-2 2 0,-2 3 0,-1 1 0,0 0 2,-1-1-2,-2-2 0,-1-2 1,-1-6-1,0-3 0,-1-4 1,-1-10 0,2 11 0,-2-11 0,0 0 0,-1-12 0,-1-1 0,1-5 0,-1-5 0,-1-3-1,-2-5 0,2-1 0,-1-1 0,-1 2 0,1 2 0,1 3 0,-1 4 0,0 5 0,2 4 0,0 2 0,2 11-1,-2-9 1,2 9-1,0 0-1,0 0 1,0 0 0,0 9 0,0-9-1,1 21 1,-2-5 1,-2 6 0,-4 4-2,0 3 1,-4 1-6,-6 1-28,3-2-1,-12-13-2,0-8 2</inkml:trace>
  <inkml:trace contextRef="#ctx0" brushRef="#br1" timeOffset="68698">1429 1323 21,'0'0'14,"0"0"-2,0 0-6,0 0-5,9-6-2,-9 6-1,0 0 0,0 0 0,13-5 1,-13 5 2,0 0 0,0 0 0,0 0 0,0 0 0,7-9 0,-7 9 0,0 0 0,0 0-1,0 0 0,0 0 0,0 0 0,9 2-1,-9-2 0,10 1 0,-10-1-1,10 1 1,-10-1 1,0 0-1,11 1 1,-11-1 1,0 0 1,0 0-1,5 15 1,-5-15-1,3 19 1,-2-4 0,0 1 0,-1 3 1,1 2 0,-2 0 0,1 2 2,-1-3-1,0 2 1,-2-5 0,3-1-2,-4-2 0,3-2 0,1-12-2,-2 15 1,2-15-1,0 0 3,-3 9 0,3-9 1,0 0 0,1-9 0,-3-2-1,3 1 1,-2-6-1,2 1-2,-1-4-1,1-2-1,0 1 0,0-2 0,0 1 1,1 1 0,0 2 0,0 0 0,0 2 1,1 3-1,-1 1 0,-2 12 0,5-14-1,-5 14 0,0 0 0,0 0 0,0 0-1,4 12 1,-4 2 0,1 2-1,0 4 1,2 2 1,1 1-1,2-1 0,0-1 0,0 1 1,1-4-1,-1 0 1,0-4 0,-1 0 0,-2-4 0,0-1 0,-3-9 0,2 11 1,-2-11-1,0 0 1,0 0 0,0 0-1,0 0 1,0 0 0,0 0 1,0 0-3,0 0-2,0 0-3,2-10-25,-2 10-7,4-16-1,-1 0 1</inkml:trace>
  <inkml:trace contextRef="#ctx0" brushRef="#br1" timeOffset="72564">2422 865 6,'0'0'23,"0"0"1,0 0-13,0 0-5,0 0-1,0 0 2,0 0 3,0 0-1,0 0 2,0 0 0,0 0 0,0 0 0,0 0-2,0 0-2,0 0-1,0 0 0,0 0-1,0 0-1,0 0 0,0 0-1,0 0-1,0 0 0,0 0-1,0 0 0,0 0-1,0 0 1,0 0-1,0 0 1,0 0-1,0 0 0,0 0-1,0 0 0,0 0-2,0 0-4,3 10-10,-3-10-23,0 0 1,0 0-2,10-4 2</inkml:trace>
  <inkml:trace contextRef="#ctx0" brushRef="#br1" timeOffset="73315">2705 608 18,'11'-4'19,"-11"4"-4,16-2-7,-1 2-5,0 0-2,4 1-1,0 0 1,4 1-1,-2 1 0,-2 0 1,0 3-1,-2-2 1,-3 1-1,-2 1 1,-2-1-1,-10-5 1,12 15 0,-12-15 0,6 17 0,-6-8 1,-3 1 1,-1 1 0,-4-1 3,1 2-1,-6-2 0,2 2 1,-3-3-1,2 2 0,0-5-1,1 3-1,2-4-1,9-5 0,-12 8-1,12-8-1,0 0 1,0 0-1,0 0 0,0 0 0,0 0 1,0 0-1,9 5 0,-9-5 0,16 4-1,-4 1 1,-1 0 0,2 2 0,-1 1-1,0 2 0,3 0 0,-2 2 0,2 1 0,-4-1 1,2 1-1,-1-1 0,-2 1 1,0-2 0,-6 0 0,-3-1 1,-2 1 0,-1 0 0,-4-1 1,-3 2 0,-2-2 1,-3 1-1,-2-2 1,1 1-1,-5-4 2,0 3-2,-5-6 1,1 2-1,-2-2 1,-3 0 0,-1-2-1,1 1 0,-1-2 0,3 1-1,1 0 0,4 0-1,5 0-3,1-3-8,5 2-25,11 0 1,10-10-1,7-2 0</inkml:trace>
  <inkml:trace contextRef="#ctx0" brushRef="#br2" timeOffset="85943">488 840 11,'0'0'15,"4"-10"-2,-4 10-4,6-9-3,-6 9-2,12-9-2,-12 9-1,14-9 0,-14 9-1,16-4 0,-16 4 0,13-1 0,-13 1 1,12 3-1,-12-3 1,0 0 0,10 11 0,-10-11 2,0 0 0,1 12 1,-1-12 0,-7 13 2,7-13-1,-14 11-1,14-11 1,-17 10-1,7-6-1,0-2-1,10-2 0,-16-1 0,16 1 0,-15-6 0,15 6 0,-7-9-1,7 9 0,0-12 0,0 12-1,9-16 1,-9 16-1,17-14 0,-17 14-1,17-11 1,-17 11 0,16-5 0,-16 5 0,11 2 0,-11-2 0,0 0 0,11 7 0,-11-7 0,0 0 0,1 10 0,-1-10 1,0 0 1,-9 12 0,9-12 1,-11 7 1,11-7-1,-15 7 1,15-7-1,-11 4 0,11-4-1,0 0-1,0 0 0,0 0-2,0 0 0,0 0-2,0 0-1,0 0-3,0 0-13,0 0-16,0 0 3,17-9-1</inkml:trace>
  <inkml:trace contextRef="#ctx0" brushRef="#br2" timeOffset="86995">769 681 1,'0'0'15,"0"0"-12,0 0-5,0 0 1,0 0 2,12-3 4,-12 3 2,0 0 1,11-8 0,-11 8-1,14-14-1,-3 4-2,1-5-2,3 0 0,1-4 1,2 0 0,0-3 0,0 1 1,1-2 2,-2 2-1,0-1 1,-2 5-1,-2-3 0,1 2 0,-3 3 0,0 1-2,-5 2 1,3 1-2,-9 11 0,10-14-1,-10 14-1,0 0 0,0 0 0,0 0 0,9-9-1,-9 9 1,0 0 0,0 0-1,0 0 1,0 0 0,0 0 1,0 0-1,0 0 0,0 0 0,4 11 1,-4-11-1,0 0 0,3 9 1,-3-9-1,2 12 0,-2-12 0,3 16 0,-3-7 1,1 6-1,-2-1 0,1 0 1,0 3-1,1 1 1,0 4 0,1 1-1,1 2 1,1 1 0,1-1-1,0 1 1,0-1 0,0-4-1,-2-1 1,0-3-1,-1-5 1,-2-1-1,0-11 1,0 13-1,0-13 1,0 0-1,-3 10 0,3-10 1,0 0-1,0 0 1,-6 10-1,6-10 1,0 0-1,0 0 1,0 0-1,0 0 0,0 0 0,0 0 0,0 0 0,0 0 0,0 0 0,0 0 0,0 0-1,0 0 1,0 0 0,-12 9 0,12-9 0,0 0 0,-13 7-1,13-7 1,-15 9 0,6-5 0,9-4 0,-19 8 0,9-4 0,1-1 0,9-3 0,-16 5 0,16-5 0,-10 3 0,10-3-1,0 0 0,0 0 1,0 0-1,0 0 0,0 0 1,0 0-1,14-4 1,-14 4 0,19-5 0,-7 1 0,4 0 0,0-1 0,4 0 0,2 0 0,-1-2 0,3 3 0,0 0 1,0 1-1,-4 2 0,-2 0 0,-3 2 0,-3-1 0,-3 1 1,-9-1-1,10 2 1,-10-2-1,0 0 1,0 0 0,0 0-1,-10 3 1,10-3 0,-16 5-1,4-2 0,-4 3 1,-2 0-1,-4 0 0,1 2 0,-4 2 0,-3-1 0,3 1-3,-2-3-8,4-3-22,7 1-2,-1-14 1</inkml:trace>
  <inkml:trace contextRef="#ctx0" brushRef="#br3" timeOffset="106523">4535 1420 22,'0'0'15,"0"0"-2,0 0-4,0 0-2,0 0-3,0 0-1,0 0 0,0 0 0,0 0 1,0 0 2,0 0-1,0 0 1,0 0 0,0 0-1,0 0-1,0 0 0,0 0-1,0 0-1,0 0 0,0 0 0,0 0 1,0 0-1,0 0 0,0 0 0,0 0 0,11 0 0,-11 0 0,11-2-1,-11 2 0,16-2 0,-16 2 0,17-2 0,-6 1-1,-11 1 1,18-3-1,-8 1 1,0 0-1,-1-1 1,-9 3-1,18-4 1,-18 4-1,15-3 0,-15 3 1,17-2-1,-8 1 1,-9 1-1,18-1 0,-18 1 1,17-2-1,-7 1 0,-1 1 1,-9 0-1,16-2 0,-16 2 1,17-1-1,-8 1 0,1 0 1,-10 0-1,18 0 0,-7 0 0,0 0 0,-1 0 0,3 1 0,-2-2 1,0 1-1,1 0 0,-1-1 1,1 0 0,-1 1-1,1-2 1,1 1-1,-2 0 1,3-1-1,-1 0 1,3 1-1,-2-1 1,2 0-1,-2 0 0,0 0 0,3 0 1,-2 0-1,0-1 0,-2 1 0,2 1 0,0-1 0,0 0 0,0 0 1,1 0-1,0 1 0,0-1 0,1 1 0,-1-1 1,1 1-1,-1-2 2,2 3-2,-3-2 1,2 1-1,-3-1 1,1 1-1,-2-1 1,1 1 0,-2 0 0,0-1-1,-1 0 1,1 0 0,1-2-1,-1 2 1,-1 0-1,4 0 0,-2-1 1,1 2-1,0-2 0,2 1 1,1 1-1,0-1 1,-1-1 0,0 1-1,-2-1 1,1 2-1,-1-1 1,1 0-1,-3 1 0,1 0 1,0 0-1,0 0 0,0 0 0,1 0 0,0 1 1,0-1-1,0 0 0,-1 0 0,0 0 1,0 1-1,-2-1 0,0 0 1,-11 1-1,16-2 0,-16 2 0,12-2 1,-12 2-1,0 0 0,11-2 0,-11 2 1,0 0-1,0 0 0,0 0 0,9-1 0,-9 1 0,0 0 1,0 0-1,0 0 0,0 0 0,0 0 0,0 0 0,0 0 0,0 0 0,0 0 0,0 0 0,0 0 0,0 0 0,0 0 0,0 0 0,0 0 0,0 0 0,0 0 0,0 0 0,0 0 0,0 0 0,0 0 1,0 0-1,0 0 0,0 0 0,0 0 0,0 0 0,0 0 0,0 0-1,0 0 1,0 0 0,0 0 0,0 0 0,0 0-1,0 0 1,0 0-1,0 0-1,0 0 1,0 0-1,-12-13 0,12 13 0,-20-9 1,5 4-1,-5-1 1,-3 1 1,-2 2-1,-2 0 1,-5 2 0,-1 0 0,-2 1-1,1 0 1,1-1 0,0 2-1,0-1 1,0 1 0,2 0 0,1-1 1,-1 2-1,2-1 0,-1 1 0,2 0 0,1 0 0,2 0 0,4 0 0,0 0 0,3 1 0,2-1 0,3 0 0,1 0 0,0 0 0,0-1 0,1 1 1,-2-1-1,1 0 0,0 0 0,-1 0 0,0 0 0,0 0 0,1 0 0,-1 0 0,2 0 0,-2 0 0,-1 1 0,1-1 0,-1 2 0,1-1 0,-2 0 0,1 0 0,-4 0 0,2 1 0,-2 0 0,0-1 0,-2-1 1,2 0-1,1 1 0,0-1 0,2 0 0,1-1 0,2 0 0,3 0 0,-2 0 0,0 0 0,11 0 0,-17-1 0,17 1 0,-16 0 0,6-1 0,-2 2 0,2 0 0,-2 0 0,1 0 0,-1 1 0,0-1 0,3 0 0,9-1 0,-11 2 0,11-2 0,0 0 0,0 0 1,0 0-1,0 0 0,0 0 0,-10-1 0,10 1 0,0 0 0,0 0 0,0 0 0,-10-1 0,10 1 0,0 0 0,-12-1 0,12 1 0,0 0-1,-10-1 1,10 1 0,0 0 0,0 0 0,0 0 0,0 0 0,0 0 0,0 0 0,0 0 0,0 0 0,0 0 0,-10 1 0,10-1 0,0 0 0,-10 1 0,10-1 0,-10 2 0,10-2 0,-10 3 0,10-3 0,-9 2 0,9-2-1,-10 2 0,10-2-2,0 0-4,0 0-7,4 9-23,-4-9 0,10-10 0,-10-9 0</inkml:trace>
  <inkml:trace contextRef="#ctx0" brushRef="#br4" timeOffset="128975">4637 1361 7,'-14'-2'17,"14"2"-1,-11 0-4,11 0-2,-9 1-3,9-1 2,0 0 1,0 0-1,0 0 0,-10-2 0,10 2-2,0 0 0,0 0-2,0 0 0,11 3-1,-11-3-1,16 5-1,-3-4 1,3 4-1,4-3 0,4 3 0,0-3 0,4 0-1,2-1 1,1 0-1,0-2 0,1 0-1,1-1 1,-1 1 0,0-3 0,0 2-1,-3-1 1,1 1-1,0-1 2,0 1-1,0-2-1,0 2 1,-2 0-1,4 0 0,-1 0 1,1-1-1,0 2 0,-1 0 0,-3 1 0,0 0 0,-3-1 1,-3 1-1,-3 1 0,-2-2 0,-3 0 0,-2 1 0,-1-1 1,-11 1-1,17-1 0,-17 1 0,15-2 0,-15 2 0,14-1 0,-14 1 0,12 0 0,-12 0 0,11-1 0,-11 1 0,10 1 0,-10-1 0,11-1 0,-11 1 0,0 0-1,10 0 1,-10 0 0,0 0 0,0 0 0,0 0 0,0 0 1,0 0-2,0 0 1,0 0 0,-9-2-1,9 2 1,-12-2-1,12 2 0,-17-3 0,5 1-1,-1 1 2,-4-1-1,-3 1 1,-6-1-1,-4 2 1,-5-1-1,-4 2 1,-2 1 0,-1-1-1,-2 2 1,2 0 0,1 1 0,3-2 0,3 1 0,2-2 0,1 0 0,1 0 1,1 0-1,0-2 0,2 0 1,1-1-1,0 1 0,1 0 1,1 1-1,3-2 0,-2 1 0,2 1 0,-2-1 0,5 0 0,-2 1 0,2 0 0,1 0 0,0-1 0,3 1 0,-1 0 0,5-1 0,-2 1 1,2-2-1,1 1 0,10 1 2,-14-3-2,14 3 0,0 0 0,-12-4 0,12 4 0,0 0 0,-9-3-2,9 3 2,0 0 0,-11 0-1,11 0 1,0 0 0,0 0 0,-9 0-1,9 0 1,0 0 0,0 0 0,14 3-1,-1-1 1,5-1 0,4 0 0,5-1 0,6 0 0,2 0 0,3 0 1,0 0-1,1 0 0,0 0 0,1 0 1,0 1-1,-1-1 0,1 2 0,0-2 1,-1 1-1,2 0 0,-2 1 0,0-1 0,0 1 0,1-2 2,-1 1-2,-1 0 0,-1 0 0,0 1 0,-3-2 0,0 1 0,-3-1 0,0 0 1,0-1-1,-3 1 0,1-2 0,-1 1 0,-2-1 0,0 1 0,-1-2 0,-1 1 1,-1 0-1,1 0 0,-2-1 0,0-1 0,-1 1 0,-2 1 0,-1-1 0,0 1 1,-3 0-1,0 0 0,0 1 0,-1-1 0,-1 0 0,-1 0 0,0 1 1,0-3-1,0 3 0,-2-1 0,0 0 1,0 0-1,1 1 0,-2 0 0,1 0 1,-1 1-1,-9 0 0,12-1 0,-12 1 0,10-1 0,-10 1 1,0 0-1,0 0 0,0 0 0,0 0 0,0 0 1,9 0-1,-9 0 0,0 0 0,0 0 0,12-1 0,-12 1 0,0 0 0,11-1 0,-11 1 1,0 0-1,10-1 0,-10 1 0,0 0 0,11-1 0,-11 1 0,0 0 0,11-1 0,-11 1 0,0 0 0,9-1 0,-9 1 0,0 0 0,0 0 0,0 0 0,10-1 1,-10 1-1,0 0 0,0 0 1,0 0-1,0 0 0,0 0 0,0 0 1,0 0-1,0 0 0,0 0 1,0 0-1,0 0 0,0 0 0,0 0 0,0 0 0,0 0 0,0 0 0,0 0 0,0 0 0,-9-4-1,9 4 1,0 0-1,0 0 1,-10-7-1,10 7 0,0 0 1,-11-4-1,11 4 1,0 0-1,-11-6 1,11 6 0,0 0-1,-10-6 1,10 6 0,-10-6 0,10 6 0,-14-5-1,2 2 1,-2 1 0,-5 1-1,-1 0 0,-5 0 0,-1 1 1,-4 0-1,-1 1 0,-2-1 1,1 0-2,-1 0 2,2 0 0,-1 0 0,1 0-1,1 0 1,1 1-1,1 0 1,-1 0-1,1 0 0,0 1 1,-1-1-2,0 1 1,-1-1 0,1 1 0,0-4-1,0 2 1,0 0-1,2-1 1,-2 0 0,4 1-1,-2-1 1,2 0 0,0-1 1,1 2-1,1-1 0,0 2 0,2-2 0,1 2 0,2 0 0,2 1 0,2-2 0,2 1 0,3 0 1,9-1-1,-10 1 1,10-1-1,0 0 1,0 0-1,0 0 1,0 0-1,12-3 0,-12 3 1,18-1 0,-6 0 0,2 1-1,2-1 2,2 1-1,2 0 0,2 0 0,3 0 0,2 1 0,2-1 0,3 2 0,1-1 0,1 0 1,0 2-1,1-2 1,2 1 0,-2 0-1,1 0 1,0 0-1,-2 1 0,1 0 1,-1 1-1,-1-1 0,0 2 0,1-2 1,-3 0-1,-1 0 1,-2-2-1,0 0 0,-4-2 1,-2 1-1,-1-1 0,-3 0 0,-1-1 1,-1 1-1,-2 0 0,1 1 0,-3-1 0,1 0 0,-1 1 0,-1-1 0,-1 0 0,-10 1 1,15-2 0,-15 2-1,9-1 2,-9 1-1,0 0 1,0 0-1,0 0 1,0 0-1,0 0 0,0 0 0,0 0-1,0 0 1,0 0-1,0 0 0,0 0 0,0 0 0,0 0 1,0 0-1,0 0 0,0 0 0,-12 7 0,12-7 0,-11 5 0,11-5-1,-12 4 1,12-4 0,-11 3 0,11-3 0,-10 3 0,10-3 0,0 0 0,-12 2 0,12-2 0,0 0 0,-13 4 0,13-4 0,-15 5-1,6-2 1,-1-1 0,10-2 0,-16 5-1,16-5 1,-14 4 0,14-4 0,0 0 0,0 0 0,-9 3 0,9-3 0,0 0-1,0 0 1,0 0-1,0 0 0,0 0-1,0 0-1,10 1-4,-10-1-23,0 0-5,0 0 1,3-25 0</inkml:trace>
  <inkml:trace contextRef="#ctx0" brushRef="#br4" timeOffset="134313">6000 1315 24,'0'0'17,"11"-7"-1,-11 7-5,14-7-2,-3 4-1,3-3-2,7 3-1,2-2 1,5 2-2,1-3 1,2 4-1,2-4-1,0 5 0,-4-3 0,-1 4 0,-8-3 1,0 4-1,-6-3 1,-2 3 0,-12-1 0,9 0 0,-9 0 0,0 0-1,0 0 0,0 0-1,-14-1 0,4 1-1,-1 0-1,-1-1 1,-4 1-1,1 0 0,-3 0 0,2 0 1,-1 0-1,4 0 0,1 0 0,2-1 0,10 1 0,-14 0 0,14 0 0,0 0 0,0 0-1,0 0 1,0 0 0,0 0-1,0 0 1,0 0-1,0 0 0,0 0-2,0 0 0,5-10-1,-5 10-2,0 0 1,0 0-1,0 0 1,9-4-1,-9 4 2,0 0 0,0 0 0,0 0 2,0 0 0,0 0 0,0 0 1,0 0 1,0 0 2,0 0 0,0 0 2,0 0-1,0 0 1,0 0-1,-1-11 0,1 11-1,0 0-1,1-12 0,-1 12-1,4-12 0,-4 12 0,6-12 0,-6 12 0,6-10 0,-6 10 0,0 0 0,0 0-1,12-1 1,-12 1-1,5 15 0,-2-6 1,0 3 0,0 0 0,-1 2 0,0-3 0,-1-1 0,-1-10 1,1 16 0,-1-16 1,0 0 0,-1 10 1,1-10 0,0 0 0,0 0 0,0 0 1,-4-12-2,4 12 1,0-16-1,1 7-1,1-3-1,0 0 1,2 1-1,-1-1 0,0 3 0,-3 9 0,6-15 0,-6 15 0,0 0 0,0 0 0,0 0 0,0 0-1,0 0 1,0 0-1,0 0 1,8 17 0,-7-4-1,-1 2 1,-1 4 0,0 1 0,-2 0 0,1 2 1,-1-3-1,0-2 0,1-3 0,0-3 1,2-11 0,-1 11 0,1-11 0,0 0 0,1-20 1,1 4-1,0-4 0,1-4 0,-1-4 0,2-2-1,2 0 0,-3 2 2,2 3-1,0 4-1,-2 3 1,0 5 0,-1 2 0,-2 11 0,1-11-1,-1 11 0,0 0 0,0 0 0,0 0-1,0 0 0,0 0 1,0 0-1,0 13 0,0-13 1,-1 21-1,3-6 1,-1 2 0,2 3 0,-1 2 0,1 2 0,-2 0 0,4-2 0,-4-1 0,1-3 0,-1-4 0,-1-1 0,0-13 0,1 11 1,-1-11-1,0 0 1,0 0 0,0 0 0,0 0 0,0 0 0,2-11 0,-2 2 0,1-4 0,0-1-1,0-4 0,0-1 0,0 0 1,-1 1-1,0 0 0,1 4 0,-1 1 0,-1 4 0,1 9 0,-1-12 0,1 12 0,0 0 0,0 0-1,0 0 0,0 0 0,-2 11 1,2 0-1,-1 3 0,0 3 1,0 5 0,-1 3-1,0 2 1,0 0 0,-3 0 1,3-3-1,-2-3 0,2-5 1,-1-3-1,3-13 1,-4 13 0,4-13-2,0 0-1,0 0-9,6-18-26,-10 1 0,2-3-1,-5-10 0</inkml:trace>
  <inkml:trace contextRef="#ctx0" brushRef="#br4" timeOffset="139851">4929 638 23,'0'0'14,"0"0"2,0 0 0,0 0 0,0 0-2,0 0-1,0 0-1,0 0-1,0 0-1,0 0-2,0 0-1,0 0-3,0 0-2,0 0-1,0 0 0,0 0-1,0 0 0,0-9 0,0 9-1,0 0 1,0 0-1,0 0 0,0 0 0,0 0-1,0 0 2,-1 12-1,1-12 1,-6 10 0,6-10 1,-9 10 0,9-10 1,-9 7-1,9-7 1,0 0 1,-11 4-1,11-4-1,0 0-1,1-14 1,-1 14-1,4-12 0,-4 12 0,6-15 0,-6 15-1,3-9 1,-3 9 0,0 0-1,0 0 0,0 0 0,0 0 0,0 0-1,4 12 1,-4-12 1,0 12 0,0-12 1,-4 11 1,4-11-1,-6 9 1,6-9 1,0 0-1,0 0 1,-12 8-1,12-8 0,0 0-1,0 0-1,0 0-2,0 0-3,10-4-10,1-2-23,0-6 0,4-5-2,-1-9 1</inkml:trace>
  <inkml:trace contextRef="#ctx0" brushRef="#br4" timeOffset="140712">5287 283 18,'0'0'30,"0"0"0,0 0-7,0 0-12,0 0-5,0 0-3,0 0-1,0 0 1,0 0-1,0 0 2,0 0 0,0 0 1,0 0-1,0 0 1,0 0-1,0 0-1,6-10-1,-6 10-1,10-2 0,-10 2 0,10-1-2,-10 1 1,9 1 0,-9-1 0,10 6-1,-10-6 1,9 13 0,-9-13 0,9 17 0,-7-4 0,2-1 0,-2 2 0,-2-2 0,0 0-1,-1-2 2,-2 1-2,3-11 2,-5 17-2,-2-8 1,-1 2 1,-3-1-1,0 2 1,-2 2 0,-2 2 0,-2-1-1,0 2 1,0-1 0,3 0 0,0-1-1,1-1 0,3-1 1,3-1-1,0-3 0,7-9 0,-6 15 0,6-15 1,2 11-1,-2-11 2,11 13-2,-11-13 1,18 11-1,-6-6 0,2 1 1,0 0-1,3-2 0,1 0 1,2-3-1,0 0 0,1-1 0,2 0 0,3-2 0,1-1 1,-2-1-1,-1 0 0,-5-1 0,0 2 1,-5 1 0,-3 0 0,-11 2 0,10-3 0,-10 3 0,0 0 0,0 0 0,0 0 0,0 0 0,0 0 0,0 0-1,0 0 1,0 0-1,0 0 0,0 0 0,0 0 0,0 0 0,0 0 0,0 0-1,0 0 1,0 0 0,0 0 0,0 0 0,0 0 0,0 0 0,0 0 0,0 0 0,0 0 0,0 10 0,0-10 0,0 0-1,0 0 0,7 17-2,-7-17-11,-5 9-24,5-9 0,-14-6-2,-1-10 1</inkml:trace>
  <inkml:trace contextRef="#ctx0" brushRef="#br5" timeOffset="156755">6497 1154 3,'-16'-12'9,"16"12"-3,-18-6-3,8 4-2,0 2-1,1 0 0,9 0 2,-17 1 2,17-1 2,-13 0 2,13 0 1,0 0 1,0 0 0,-10 0-1,10 0 0,0 0-2,0 0-3,0 0-2,0 0-1,0 0-1,0 0-1,0 0 1,0 0 0,11 7 0,-11-7 0,9 4 0,-9-4-1,13 5 0,-13-5-1,9 4 1,-9-4-1,0 0 1,10 7-1,-10-7 2,0 0-1,0 0 1,0 0 0,0 0 0,0 0 0,0 0 0,0 0 1,0 0-1,0 0 1,0 0 1,0 0 0,0 0 1,0 0 0,0 0 2,0 0 0,0 0 1,0 0-1,0 0 0,11 5-1,-11-5 0,0 0-1,0 0-1,12-2-1,-12 2 0,16-2 0,-5 0 0,3 1 0,2-2 0,4 1 0,0 0 1,3 0 0,2-1-1,1 2 1,0-1-1,1 2 1,-2-1-1,1 1 1,-1-1-1,0 2 0,-3-1 0,1 2 0,-1-1 0,1 1 0,0-1 1,0 0-2,1 0 0,1 1 1,0-1-1,1 0 1,-2-1 0,3 1 0,-1-1-1,1 1 1,0-1 0,2 2 0,0-2 0,2 1-1,0 0 1,1 0 0,0 0-1,0 0 1,-2 0-1,-1 0 1,-1-1-1,0 1 1,-1-1 0,1 0 0,-1-1 0,-1 0 0,1 0-1,-1 0 1,0 0 0,-1 0 0,-2 0-1,-2 1 1,0 0-1,-1 0 1,0 0-1,3 0 0,0 0 1,0-1-1,1-1 1,1 1-1,1-1 1,1 1-1,0-2 1,1 1-1,-1 0 1,2 1-1,0-1 1,0 0-1,-1 1 1,2-1-1,-1 1 1,-1-1-1,1 1 1,-1 0-1,1-2 1,0 3-1,0-1 1,1 0-1,2 0 1,0 0-1,1-1 0,1 1 1,2-1-1,-1 0 0,-1 0 0,-1 0 0,0 1 0,-1 0 1,-1 0-1,0 0 0,1 1 0,-1 0 0,-1 0 1,0 0-1,1 0 0,-2 1 0,1-2 0,-2 1 0,-3 0 1,1-1-1,-1 1 0,-2 0 0,1-1 0,-2 0 1,0 0-1,-1 1 0,3-1 0,0 0 0,1 1 1,-1-1-1,1 1 0,2 0 0,0 0 0,0 0 0,-1-2 1,0 2-1,1 0 0,-1 2 0,1-4 0,0 2 0,0-1 0,-3 0 0,1 1 0,-2-1 0,-3 0 0,-1 0 0,-2 0 0,1 0 0,-3 0 0,3 0 0,-2 0 0,3 0 0,-2 0 0,0 0 1,-2 0-2,0 0 2,-2 0-1,-2 0 0,-2 1 0,-9 0 0,12-1 0,-12 1 0,0 0 0,0 0 0,0 0 0,0 0 0,0 0 0,0 0 0,0 0 0,0 0 0,0 0 0,0 0 0,0 0 0,0 0-1,0 0 1,0 0-1,-12-3 1,0 1-1,-7 0 0,-4-1 0,-5 2 0,-7-1 0,-2 1 1,-4-1-1,0 1 1,-3 1 0,2-1 0,-1 0-1,0 1 1,-2 0 0,-1 0 0,-1 0-1,1 2 1,0-1 0,1 1 0,1 1 0,3-1 0,2 1 0,4 0 0,0-2 0,3 0-1,2-1 2,-1 0-2,2 0 1,0-1 0,-1 1 0,-1 0 0,-2 1 0,2 1 0,-3 0-1,2 1 1,-1 0-1,-1 1 1,1 0-1,-1-1 1,1 0 0,-4-2 0,3 0 0,-3 0 0,-1-1 0,0 1 0,-2-1 0,1 1 0,1 0 0,2 1-1,-1 0 1,1-1 0,1 0 0,1 0 0,0 1 0,-1-1 0,-2 0 0,1-1 0,-1 1 0,1-1 0,1 1 0,2 0 0,-1-1 0,4 1 0,0 0 0,4 0 0,0 1 0,1-1 0,-1 1 0,0-1 0,-1 1 0,-1-1 0,2 0 0,-3 1 0,0 0 0,-1-1 0,1 2 0,-2-1 0,0 0 0,1 1 0,-1-1 0,0 2 0,-1-2 0,1 0 0,-2 0 0,3-1 0,3 0 0,-2-1 0,2 1 0,1-1 0,3 1 0,2-1 0,1-1 0,1 1 0,2 0 0,0 0 0,0 0 0,0 0 0,-2 0 0,-1 1 0,-1 0 0,-3 0-1,-3 0 1,2 0-1,-1 1 1,0 0 0,0 0-1,2 0 1,0 1-1,5 0 1,1-1-1,3 0 1,1-1-1,14-1 1,-16 3-1,16-3 0,0 0 1,0 0-1,0 0 0,0 0 1,0 0-1,0 0 1,0 0 0,0 0-1,0 0 1,0 0 0,0 0 0,0 0 0,9 4 0,-9-4-1,21-1 1,-8 1 0,4-2 0,3 1 0,4-1 0,3 0 0,2-1 0,4 1 0,2-2 0,2 1 0,5 1 0,1-1 0,4 1 0,1 0-1,3 0 1,2 1 0,2-1 0,3 1 0,0 1 0,1-1 0,1 0 0,0 1 0,0-2 0,0 0 0,-1-1 0,-1 1 0,0-1 0,1 0 0,0-1 0,1 1-1,0 0 1,0 1 0,0 1 0,0 0 0,0 1 0,0 0 0,-1 1 0,-2 0 1,1 0-1,-1 0 0,0 0 0,-2 0 0,-2 0 0,-1 0 0,-2-1 0,-2 0 0,-2-1 0,-1 1 0,-2-1 0,-1 0 0,-2 0 0,-1 0 0,-2 0 0,-2 0 0,-2 1 0,-3 0 0,0 0 0,1 1 1,2 0-1,-2 0 0,-1 0 0,0 0 0,-3-1 0,1 1 0,0 0 0,-3-1 0,0 1 1,-2 0-1,3 1 0,-3-1 0,3 1 0,-1 0 0,0 0 0,-1 0 1,-2-1-1,1 1 0,-1-2 0,-1 0 0,0 0 0,1-2 0,-2 1 1,-1 1-1,0-1 0,-3 0 0,-2 1 0,-3 0 0,1-1 1,-3 1-1,-9 0 0,14-1 0,-14 1 0,14 0 0,-14 0 0,15-2 0,-15 2 0,16-1 0,-7 1 0,1-1 0,1 1 1,-1-1-1,-1 1 0,3-1 0,-3 1 0,0 0 0,-9 0-1,13-1 2,-13 1-1,9-1 0,-9 1 0,0 0 0,0 0 0,0 0 0,0 0 0,0 0 0,0 0 0,0 0 0,0 0 0,9 0 0,-9 0 0,0 0 0,0 0 1,0 0-1,0 0 0,0 0 0,0 0 0,0 0 0,0 0 0,0 0 0,0 0 0,0 0 0,11 0 0,-11 0 0,0 0 0,11 0 0,-11 0 0,12 0 0,-12 0 0,14 0 0,-14 0 0,19-1 0,-10 1 0,1-1 0,-10 1 0,17-1 0,-17 1 0,11-1 0,-11 1 0,0 0 0,0 0 0,0 0 0,0 0 0,0 0 0,0 0 0,0 0 0,0 0 0,0 0 0,0 0 0,0 0 0,0 0 0,0 0 0,0 0 0,0 0-1,0 0 1,0 0-1,0 0 0,0 14-10,0-14-28,0 0 0,-10 1-1,2-16 1</inkml:trace>
  <inkml:trace contextRef="#ctx0" brushRef="#br5" timeOffset="160981">10207 1123 37,'0'0'30,"0"0"0,0 0-2,0 0-25,0 0-6,0 0 2,0 0 1,0-11 2,0 11 3,0-17 2,3 8 1,-6-10-2,5 3 0,-3-4-3,2 0 0,-3-1-1,2 3 0,-2-1 0,2 3 0,-1 5 1,1 11-1,-1-14 0,1 14-1,0 0 0,0 0-2,0 0 1,0 0-1,2 18 0,1-3 0,0 4 1,0 5 0,-1 3 0,0 3 0,-2 3 1,1 0-1,-1 1 0,-2 0 0,0 1 0,0-5 1,-2-1-1,3-3 0,0-7 0,0-2 1,0-8 1,1-9 1,0 0 0,0 0 1,-3-14-1,3-6 0,-4-5 0,2-5-1,0-3 0,0-5-2,0 0 0,0 2 0,1 5 0,1 4 0,0 6 0,0 4 0,1 6-1,-1 11 0,0 0 0,0 0-1,4 15 1,-5 5 0,2 5 0,-1 4 0,0 5 0,0 6 1,-1-2 0,0-3-1,2 4-8,-5-9-31,-8-15 0,-5-13 0,-8-19 0</inkml:trace>
  <inkml:trace contextRef="#ctx0" brushRef="#br5" timeOffset="162013">7554 567 20,'0'0'31,"0"0"0,19 1 0,-6-5-19,-2-3-11,0 1-1,1 2-1,-12 4 1,17-3 1,-17 3 0,0 0 1,9 8-1,-9-8 1,-2 11 0,2-11 1,-4 12 1,4-12 0,-11 10 1,11-10-1,-10 7 1,10-7 0,0 0-1,-11 2 0,11-2-1,0 0-2,12-14-1,-3 7 0,-9 7 0,18-17 0,-18 17 0,18-14 0,-18 14 0,12-8 0,-12 8 0,0 0 0,0 0-1,0 0 1,4 15 0,-4-15-1,-5 19 1,3-8 0,-2 1 1,0-2 0,-1-1 0,5-9 1,-15 13-1,15-13 2,-13 3-1,13-3 0,-14-4 0,14 4 0,-13-7-1,13 7 0,-9-10 0,9 10 0,0 0-1,-10-9 0,10 9-1,0 0 1,0 0-1,0 0 0,0 0 1,9-8-1,-9 8 0,0 0 0,0 0 1,0 0-1,10-4 1,-10 4 0,0 0-1,-9 15 1,9-15-1,-7 18-2,7-18-18,-10 10-17,10-10 0,4-16-2,5-7 1</inkml:trace>
  <inkml:trace contextRef="#ctx0" brushRef="#br5" timeOffset="163104">7998-1 24,'0'0'24,"0"0"-1,4-9-17,-4 9-7,0 0 1,0 0 1,0 0 1,0 0 4,8 10 0,-8-10 0,2 10 0,-2-10 0,2 17-2,-3-5 0,1 3-1,-2 4 0,0 2 0,-5 4 1,0 6-1,-2 1 1,0 3 0,-3 0 0,4 3-1,-2-4 1,5-1-2,1-4 1,4-2-1,-1-6 1,8 0-1,5-8 1,9-2 1,7-6-2,7-4 0,5-5 1,6-3-2,2-2 1,0-1-1,-6-2 0,-8 2 0,-8 2 0,-6 1 0,-9 3 0,-11 4 0,0 0-1,0 0 1,0 11-1,0-11-1,-13 19-1,-2-7-2,6 5-10,-5-2-24,-3-7-1,1-4 0,-3-8 0</inkml:trace>
  <inkml:trace contextRef="#ctx0" brushRef="#br5" timeOffset="163635">8143 362 52,'0'0'37,"0"0"-2,0 0 1,0 0-32,10-5-3,-10 5-2,0 0 1,0 0 0,1 14 0,-4-3 1,-2 10 0,2 2 0,-2 9-1,1 4 1,1 5 1,0 3-2,2 5 0,2 4-2,-2 3-28,5-12-6,7-10-2,-11-34 0</inkml:trace>
  <inkml:trace contextRef="#ctx0" brushRef="#br0" timeOffset="206877">10199 1917 5,'0'0'18,"0"0"-1,0 0-4,0 0-4,0 0-2,0 0-3,0 0-1,0 0 0,0 0-1,0 0-1,0 0 3,0 0-2,0 0 2,0 0-1,0 0 1,0 0 0,0 0 0,0 0 0,0 0-2,0 0 0,0 0 0,0 0 0,0 0 0,0 0 1,0 0 0,0 0 0,5-9 0,-5 9 0,13-18 0,-5 6-1,3-3 0,4-1-1,-1-2 0,1-1-1,0 1 1,0 0 0,-1 0 0,1 3 0,-4-1 0,0 2 0,-1-1 0,-1 4 0,-2 0 0,1 2-1,-8 9 0,9-13 0,-9 13 1,0 0-1,0 0 0,8-10 1,-8 10-1,0 0 0,0 0 0,0 0 1,0 0 0,0 0-1,0 0 1,0 0 0,8-9 0,-8 9-1,0 0 1,0 0-1,0 0 1,0 0-1,0 0 0,0 0 0,0 0 0,0 0 0,0 0 0,0 0 0,10-4 0,-10 4 0,0 0 0,0 0 0,0 0 0,0 0 0,0 0 0,0 0-1,0 0 1,0 0 0,9 15-1,-3-5 1,0 2 0,2 3 0,1 2 0,-2 3 0,1 2 0,0 1 0,-1 0 0,0 0-1,0 3 1,0 2 0,1 1 0,1 2 1,0 2-1,1 0 0,0 0 0,-1 0 0,-1-1 0,0-3 0,-1-1 0,-1-3 0,-3-3 0,3-1 0,-2-2 0,-1-1 0,3-2 0,-3-1 0,-1-2 0,2-2 1,-4-11-1,6 14 0,-6-14 0,0 9 1,0-9-1,0 0 0,0 0 0,0 0 1,0 0-1,0 0 0,0 0 0,0 0 0,0 0 0,0 0 0,0 0 0,0 0 0,0 0 0,0 0 0,0 0 1,0 0-2,0 0 1,0 0 0,0 0 0,0 0 0,0 0 0,0 0 0,0 0 0,0 0 1,0 0-1,0 0 0,0 0 0,0 0 0,0 0 0,0 0 0,0 0 0,0 0 0,0 0 0,0 0 0,0 0-1,0 0 1,0 0 0,0 0 0,0 0 0,0 0 0,0 0 0,0 0 0,0 0 0,0 0 0,-1-9-1,1 9 1,0 0-1,-10-3 0,10 3 0,-10 2 0,1 1 1,-3-1-1,-4 2 1,-1 1 0,-4 0 0,0 1 0,-3 1 1,1-1-1,0-1 0,3 0 1,3-2-1,1 1 0,3-2 0,3-1 1,10-1-1,-14 0 1,14 0-1,0 0 1,0 0 0,0 0-1,0 0 1,0 0-1,0 0 1,0 0-2,0 0 1,-3-10 0,3 10-1,16-6 1,-2 3-1,8-1 0,4 1 0,6-2 0,5 3 1,6-2-1,2 2 1,1-1-1,-1-2 1,-5 2-1,-1 0 1,-6 1 0,-6-2 0,-7 3 0,-5-2 1,-6 2-1,-9 1 0,0 0 0,0 0 0,0 0 1,0 0-1,-11 5 0,11-5-1,-14 4 1,14-4-2,-12 4-6,12-4-26,-9 5-2,9-5 1,-11-17 0</inkml:trace>
</inkml:ink>
</file>

<file path=ppt/ink/ink37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1T21:47:36.487"/>
    </inkml:context>
    <inkml:brush xml:id="br0">
      <inkml:brushProperty name="width" value="0.05292" units="cm"/>
      <inkml:brushProperty name="height" value="0.05292" units="cm"/>
      <inkml:brushProperty name="fitToCurve" value="1"/>
    </inkml:brush>
    <inkml:brush xml:id="br1">
      <inkml:brushProperty name="width" value="0.05292" units="cm"/>
      <inkml:brushProperty name="height" value="0.05292" units="cm"/>
      <inkml:brushProperty name="color" value="#00B050"/>
      <inkml:brushProperty name="fitToCurve" value="1"/>
    </inkml:brush>
  </inkml:definitions>
  <inkml:trace contextRef="#ctx0" brushRef="#br0">534 296 22,'0'0'22,"0"0"-3,0 0-5,0 0-4,-4 11-4,4-1-2,1 5-2,-1 2 0,3 6 1,1 3-1,1 7 1,-1 2 0,0 8 0,-1 3 0,0 10-1,-4 2 0,2 6 2,-5 0-1,3 2 1,-3-7-2,3-4 2,-2-9-2,3-6 0,5-11-4,-4-8-2,6-8-5,-7-13-5,0 0-21,15-19 2,-15-6 0</inkml:trace>
  <inkml:trace contextRef="#ctx0" brushRef="#br0" timeOffset="360">515 484 2,'0'0'26,"-22"-7"-1,22 7 1,-15-14-18,10 2-6,3-2-2,3-1 1,2 0 1,1-1 2,6 3 1,-2-3 0,8 7 1,-1-3-1,7 7 0,0-1-2,2 6 0,2 1-2,1 5-1,3 3 0,-3 3 0,0 4-1,-2 2 1,0 2 0,-3 1 0,0-1 0,-2 2 1,-5-3 0,-2 1 1,-6-2 0,-4 1 1,-8-3 0,-5 4 1,-7-4 1,-4 4-1,-5-5 0,-2 1 0,-3 3-1,2-6-1,-2 0 2,2 0-3,3-2 0,3-8-2,4 4 1,3-7-5,4 0-1,0-6-4,14-6-14,5-1-12,1-5-1,7 3 1</inkml:trace>
  <inkml:trace contextRef="#ctx0" brushRef="#br0" timeOffset="1001">1146 617 4,'0'0'25,"15"8"-2,-15-8 0,0 0-21,4-12-4,-4 12 1,0 0 1,0 0 1,0 0 1,7 12 1,-9-1 2,-2 3-2,0 8 0,-2-2-1,0 6-1,-3-3 0,1 6-1,0-3 0,-1 4 2,0-6-1,3-2 3,-1-2-2,4-3 2,0-2-2,5-2 1,-2-13 0,13 12-1,1-9 0,2-2 0,6-2 0,4 0-1,0-2 2,2 1-2,-1-2 1,0 0-1,-1 1 0,-1 0-1,-4 2-1,-2 0-2,1 2-1,-6-3-3,4 2-6,-3 1-15,-6-8-4,1 3 1</inkml:trace>
  <inkml:trace contextRef="#ctx0" brushRef="#br0" timeOffset="1492">1338 793 22,'0'0'23,"0"0"0,9 9-21,-9-9-2,9 19 0,-5-2 5,-1 3-1,1 8 5,-4 3-3,2 4 2,-1-2-3,1 0-2,2-6-9,7-3-23,-8-13 0,9-8-1</inkml:trace>
  <inkml:trace contextRef="#ctx0" brushRef="#br0" timeOffset="1882">1793 564 33,'0'0'27,"9"10"2,-9-10-12,11 5-16,-1-4-2,3 0 2,5 2 0,0-3 2,3 1-1,1-2 1,2 1-1,0 0-2,-1-2-1,0 2-1,-4-3-4,0 4-1,-5-4-5,-2 3-8,1 2-10,-13-2 2</inkml:trace>
  <inkml:trace contextRef="#ctx0" brushRef="#br0" timeOffset="2163">1769 416 15,'-14'0'26,"14"0"1,0 0 1,0 0-20,0 0-8,0 0 2,22-13 0,-4 6 2,9 1 1,1-4 1,6 2-2,2-1 1,6 2-3,2 0-1,1 2-4,0 6-5,-5-1-8,-2 2-17,3 9 1,-11-4 0</inkml:trace>
  <inkml:trace contextRef="#ctx0" brushRef="#br0" timeOffset="2624">2654 595 3,'0'0'20,"0"0"1,12-10-13,-12 10-5,10-18 3,-6 9 1,-4 9 2,13-13 2,-13 13-1,10-9-1,-10 9-2,10-4-3,-10 4-1,0 0-1,0 0 0,0 0 0,0 0 1,6 11 1,-6-11 0,0 0 0,-7 13 0,7-13 1,0 0-2,-11 6 1,11-6-2,0 0 0,0 0-1,0 0 0,0 0-1,0 0 1,0 0-1,0 0 0,0 0 0,0 0 0,0 0-1,0 0 1,0 0 0,0 0 0,0 0 0,0 0 0,0 0 0,-9 7 1,9-7 0,0 0 0,0 0 0,-8 11 1,8-11-2,0 0-4,-10 6-7,10-6-24,0 0-2,-7-9 1,7-4-1</inkml:trace>
  <inkml:trace contextRef="#ctx0" brushRef="#br0" timeOffset="4877">3261 69 2,'-2'11'19,"2"-11"-9,0 0-5,0 0 2,0 0-1,0 0 1,0 0 1,0 0-1,0 0-2,0 0-1,0 0-3,0 0-2,0 0-3,-1-9-1,1 9-2,5-11-4,-2 1 0,-3 10 0,7-17 2,-7 17 2,8-14 5,-8 14 4,0 0 4,8-9 4,-8 9 2,0 0 1,0 0 0,0 0-1,0 0-2,0 0-3,0 0-2,0 0 1,-4 9-1,4-9 0,0 0 0,-6 13 0,6-13 0,-5 10-1,5-10-1,-6 11 0,6-11-1,-8 18 0,3-8-1,-3 5 0,1 2 0,-1 4-1,-3 4 1,1 6 0,-2 3-1,-1 5 1,1 3 0,0 0-1,0 1 1,3-2 1,0-5-1,4-3 0,1-6 0,3-4-1,2-6 1,4 0-1,4-6 1,2 0 0,6-4 0,4 1 1,4-3-1,5-1 2,3-3-2,4 1 0,3-3 0,2 0 0,-2 1-1,-1-1 1,-2-1-2,-2 2 1,-5-1 0,-5 1-1,-3 1-1,-8-2-2,1 3-3,-15-2-5,9-2-19,-9 2-6,0 0 1,-12 2 0</inkml:trace>
  <inkml:trace contextRef="#ctx0" brushRef="#br0" timeOffset="5668">3410 539 27,'-8'-11'27,"8"11"0,0 0-8,-6-13-14,6 13 1,0 0 1,0 0 0,0 0 0,0 0 0,2 12-1,1 1-1,-1 1-2,2 5-2,1 3-1,0 9 1,1-3 0,1 6-1,0 0 0,-1 4 1,1 1-2,-2 2 2,0 0-3,-2-5 0,4 1-7,-3 2-21,-2-15-6,4-9 1,-6-15-1</inkml:trace>
  <inkml:trace contextRef="#ctx0" brushRef="#br1" timeOffset="162644">276 275 4,'-10'-7'22,"10"7"-6,0 0-7,0 0-2,-10-8 0,10 8 0,0 0 1,0 0 2,0 0 0,0 0 0,0 0-2,-10-5 0,10 5-2,0 0-2,0 0-1,0 0-2,0 0-1,0 0 0,0 0-1,0 0 0,0 0 0,0 0-1,1 9 1,-1-9 1,0 13-1,0-1 1,-1 3 0,0 3 0,-1 4 0,0 4 1,-2 4 0,2 2-1,-2 3 1,0 2 0,1 2 1,-1 1-1,1 4 0,-2-5 1,-1 4-1,0-3 0,-1 3 1,1-4-1,1 2 0,-2-3 0,2 0 1,0-4-2,2-1 1,1-4-1,1-3 1,1-4-1,-1-4 1,2-4-1,1-3 0,0-1 0,-2-10 0,4 15 1,-4-15-1,0 0 0,7 11 0,-7-11 0,0 0 0,0 0 0,10 5 0,-10-5 1,9 4-1,-9-4 0,13 5 0,-2-1 1,2-1-1,2 0 0,4 0 0,2 2 1,3-1-1,4 1 0,3 0 1,3-1-1,0 0 0,6 0 0,4 2 0,3-3 0,4 0 0,3 0 0,4-1 0,4 0 0,4 1 0,-1-1 1,0 0-1,4-1 0,1-1 0,1 0 1,1-1-2,1-1 2,2 0-1,2-5 0,3 0 1,2 1-1,-2-2 0,2 2 0,-1-1 0,-3 1 0,-1-1 1,-3 2-2,0 5 1,-6-2 0,2 2 0,0-2 0,-1 0 1,1 1-1,2-3 0,-2 1 0,0-1 0,0 0 0,-6-1 0,-2 1 0,-4 1 0,-5 1 0,-4 2 0,-5-1-1,-2 1 1,-3-1 0,-1 1 0,1 0 0,-2-2 0,-1 5 0,2-4 0,0 1 1,-3 2-2,0-1 1,-4 1 1,-3 0-2,-4 0 2,-4-1-2,-2 1 2,-5 0-1,1-1 0,-4 0 0,1-1 0,-1 0-1,0 1 1,3 0 0,0 0-1,0 0 1,-1 0 0,0 0 0,0 1 0,-2 0 0,-1 0 0,-9-2 0,15 1 0,-15-1 0,0 0-1,12-1 1,-12 1 0,2-10 0,-4 0 0,2-6 0,-2-5 0,0-6 0,1-8-1,0-5 1,1-5-2,0-1 3,1-7-3,-1-1 3,1-1-1,-2 2 1,0-3 0,-3 1 0,0 0 0,-1 1 0,-1 3 0,0 3 0,0 1-1,2 4 0,-1 6 0,0 5 1,1 4-1,0 5 1,0 3 0,0 6-1,0 3 2,0 2-1,4 9 0,-6-13-1,6 13 0,0 0 1,0 0-2,-10-10 1,10 10 0,0 0 0,0 0 0,-10-10-1,10 10 1,0 0 0,-14-12 0,14 12 0,-16-11 0,7 7 0,-4 0-1,0-2 1,-4 2 0,0 0-2,-5 0 2,2 0 0,-3 0 0,0 0 0,-1-1 0,-3 3 0,0-1 0,0 0 0,-1 1 0,-2 0-1,-1 0 1,0 0 0,-2 1 0,-1 0 0,0 0 0,-1 0 0,-1 0 0,-2-1 0,0 2 0,-2-1 0,-1 1 0,0 0 0,-1 0 0,-2 1 0,0 1 0,-1 0 0,1 0 0,-2 0 0,1-1 0,-2 1 0,2 0 0,-2-1 1,-2 1-1,0-1 0,-2 0 0,0 2 0,-1 2 0,-1-2 0,-2 2 0,0 0 0,0-1 0,2 4 0,-1-4 0,0 3 0,1-1 0,0 1 2,0-2-2,0 0 0,2-1 0,1-2 0,-1 2 0,2-2 0,2 0 0,-1-1 0,4 0 0,-1-1 0,3 1 0,-2-1 1,2 0-1,-3-2 0,-1-1 1,1-1 0,-4-1-1,-1 0 0,0-2 0,-3 0 0,-3 0 0,2 1 0,-1 1 0,0 3 0,-1-1 0,-2 3 0,1 1 0,0 1 0,5 0 0,1 4 0,1 0 0,4 0-1,4 1 0,9 2-7,0-2-21,6-3-7,6 0-2,1-13 2</inkml:trace>
</inkml:ink>
</file>

<file path=ppt/ink/ink37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1T21:51:23.213"/>
    </inkml:context>
    <inkml:brush xml:id="br0">
      <inkml:brushProperty name="width" value="0.05292" units="cm"/>
      <inkml:brushProperty name="height" value="0.05292" units="cm"/>
      <inkml:brushProperty name="fitToCurve" value="1"/>
    </inkml:brush>
  </inkml:definitions>
  <inkml:trace contextRef="#ctx0" brushRef="#br0">41 98 3,'0'0'14,"0"0"-3,0 0-2,0 0-4,0 0-1,0 0-2,0 0 0,-3 45 0,3-45 0,0 0 0,0 0 0,0 0 1,41 18-1,-41-18 2,0 0-1,46-4 1,-46 4 0,0 0 0,0 0 2,43-18-2,-43 18 0,0 0-1,0 0 0,0 0 0,32-50-2,-32 50 1,0 0-1,0 0 0,7-48 1,-7 48-1,0 0 0,0 0 1,0 0-1,-37-42-1,37 42 1,0 0-1,0 0-1,0 0 1,0 0-1,0 0 0,0 0 1,0 0 0,-45 15 0,45-15 0,0 0-1,0 0 1,0 0 0,0 0 0,-51 47 0,51-47 0,0 0 0,-32 46-1,32-46 2,0 0-1,-27 63 0,27-63 0,-11 52 0,11-52 0,-1 49 1,1-49-1,3 44 0,-3-44 1,0 0-1,15 53 1,-15-53 0,0 0 0,0 0 0,50 44 1,-50-44-1,43 4 1,-43-4 0,43-8-1,-43 8-1,0 0-2,61-19-13,-61 19-16,0 0 1,0 0-1</inkml:trace>
  <inkml:trace contextRef="#ctx0" brushRef="#br0" timeOffset="771">385 322 41,'0'0'23,"0"0"1,0 0-2,0 0-4,0 0-4,0 0-5,0 0-3,0 0-2,0 0-2,0 0-2,0 0-1,0 0-2,0 0-5,0 0-12,0 0-14,0 0-2,0 0 2</inkml:trace>
  <inkml:trace contextRef="#ctx0" brushRef="#br0" timeOffset="1091">637 42 7,'0'0'21,"-24"44"-2,24-44-15,0 0 3,0 0 0,-34 48 1,34-48 0,0 0 2,-20 43-3,20-43 0,0 0-2,12 46-1,-12-46-1,0 0-1,0 0-1,29 50 0,-17-42 1,5-2 0,-4-4 0,4-5 1,-2-3-1,5-5 1,-4-1-1,2-5 1,-7 0 0,-2-3-2,1-2 1,-7 2-1,0 0 1,-10 0-1,1 3 0,0 1 0,-3 3-1,2 0 0,-5 5 1,12 8-1,-16-10 0,16 10-1,-15-2 0,6 4 0,9-2 0,-11 6 0,11-6 0,-14 11-1,14-11 1,-7 18 0,6-8 1,2 4-1,-2 0 1,4 4 0,4 2-1,1 4 1,-1 4 0,7 4 0,-3 4 0,1 7 0,0 3 0,3 4-1,-3 1 1,1 4 0,-4-2 0,2-1 0,-2-3-1,1-6 2,-6-3-2,0-5 1,-5-7 0,2-5 0,-3-3 1,-6-7 0,-3-2 0,-2-6 0,-1-4 1,-3-5 0,17 4 1,-41-23-1,41 23 0,-45-51-1,32 17 0,7-9-1,5-7-1,8-2 1,9-3-1,7 1 0,11 3-1,-1 4 0,-2 4-2,-1 11-12,-1 5-16,-5 4-2,-3 9 1</inkml:trace>
  <inkml:trace contextRef="#ctx0" brushRef="#br0" timeOffset="2123">996 383 0,'0'0'28,"0"0"3,0 0-4,0 0-9,0 0-2,0 0-3,0 0-3,0 0-2,0 0-1,0 0-2,0 0-1,0 0 0,0 0-2,0 0-1,0 0-1,0 0-1,0 0-2,-1 11-14,1-11-19,0 0-1,-1 10 0,1-10 0</inkml:trace>
</inkml:ink>
</file>

<file path=ppt/ink/ink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09:11.95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 1250 10,'0'0'9,"-11"-5"-1,11 5-2,0 0-2,0 0-1,0 0-1,0 0-1,0 0-1,0 0 1,0 0 0,0 0 0,0 0 1,12 1 1,-12-1 0,12 0 1,-12 0 1,19-1-1,-6 0 1,4-1 0,3 0 0,7-1 0,2 1-2,5-1 0,4 0-1,5 3 0,0 2-1,4 0 0,-1 2 1,1 2-2,-3 1 1,2 0 0,1-1 1,-2-3 0,2 0 0,-4-2 0,2-2 0,-7-1 1,3-1-1,-9 0-1,-5 1 1,-5 0-1,-6 2 0,-6-2 0,-10 2 0,10 2 0,-10-2 0,0 0 1,0 0 0,0 0 1,0 0 1,0 0 0,0 0 0,0 0 1,0 0-1,0 0 0,0 0-1,0 0-1,0 0 0,0 0-1,0 0-1,0 0 1,0 0-1,0 0 0,0 0 0,0 0 0,0 0-1,0 0 1,0 0-1,0 0 1,0 0 0,0 0 0,0 0-1,0 0 2,0 0-1,0 0 0,0 0 0,0 0-1,0 0 1,0 0 0,0 0-1,0 0 1,0 0-1,0 0 1,0 0 0,0 0 1,0 0 0,0 0-1,0 0 1,-4-13-1,4 13 1,-2-19-1,2 5 1,-2-5-1,0-3 0,-1-4 0,-1-2 0,-2-5 0,1-3 0,1-3 0,-4 0 0,3-2 0,1 0 0,0-1 0,2 0 0,0 0 0,2 3 0,2-2-1,-1 3 1,0 2 0,-1 1 0,0 1 0,-1 3 0,-3 1 0,0 2 0,-1 1 0,-1 2 0,-3 1 1,3 0-1,-3 0 0,2 1 0,-1 2 0,1 1 0,3 3 0,-1 0 0,1 3 0,-1 1 0,3 2 0,0 1 2,1 1-2,1 9 0,-4-16 1,4 16-1,-5-12 1,5 12-1,0 0 1,-9-12-1,9 12 0,0 0 1,-9-10-1,9 10 0,0 0 0,-13-8 0,13 8 1,-18-8-1,6 3 0,-2-1 0,-2 0 0,-5-1 0,0 0 1,-2 1-1,-2 0 0,-2 1 0,-3 1 0,-3 0 0,-1 1-1,-2 1 2,0-1-2,-1-2 2,2-1-2,3 1 0,0-2 1,3 3-1,2-1 1,0 1-1,4 0 1,0 4-1,2 0 1,2 0 0,5 0 0,2 0 0,12 0 0,-14 0 0,14 0 0,0 0-1,0 0 1,0 0 0,0 0-2,0 0 2,0 0-1,0 0 0,0 0 0,-4 10 0,4-10 1,3 18-1,0-5 1,-1 2 0,0 3 0,1 3 0,-2 0 0,-2 3 0,-1 4 0,0 4 0,-1 6 0,-2 4 0,-1 5 0,2 3 0,1 4 0,1 0 0,1 2 0,2 0 0,0-4 0,2 0 0,-1-1 1,1 1-1,-3-5 0,0 0 0,-1-4 0,0-4 0,-1-2 0,-1-5 0,2-4 0,0-5 0,1-4 0,-1-2 0,2-3 0,-1-4 0,0-10 0,4 14 0,-4-14 1,0 0-1,1 10 1,-1-10-1,0 0 1,0 0 2,0 0-2,0 0 0,0 0 0,0 0 0,0 0-2,0 0-9,0 0-15,-4 10-2,-8-8-2,-14-8 1</inkml:trace>
</inkml:ink>
</file>

<file path=ppt/ink/ink38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1T21:51:26.748"/>
    </inkml:context>
    <inkml:brush xml:id="br0">
      <inkml:brushProperty name="width" value="0.05292" units="cm"/>
      <inkml:brushProperty name="height" value="0.05292" units="cm"/>
      <inkml:brushProperty name="fitToCurve" value="1"/>
    </inkml:brush>
  </inkml:definitions>
  <inkml:trace contextRef="#ctx0" brushRef="#br0">0 241 1,'0'0'3,"0"0"1,0 0 1,0 0 1,41 31 0,-41-31 1,0 0 0,42-3 0,-42 3-1,41-14-1,-41 14 0,43-22 0,-43 22-1,0 0 0,53-44 0,-53 44-1,0 0 1,30-50-2,-30 50 1,0 0-1,4-51 0,-4 51 0,0 0-1,-5-51 0,5 51 0,0 0 0,0 0-1,-43-37-1,43 37 0,0 0 0,-41 9 0,41-9-1,0 0 1,0 0 0,-50 57 0,50-57 0,-23 45 1,23-45 0,-16 57-1,16-57 1,-13 65-1,13-65 2,-8 67-1,8-67 1,1 66-1,-1-66 2,8 60 0,-8-60 0,17 51 0,-17-51 1,28 42 0,-28-42 0,0 0 1,62 34-1,-62-34 0,59-1-3,-59 1-12,63-26-18,-63 26 0,68-42 0</inkml:trace>
  <inkml:trace contextRef="#ctx0" brushRef="#br0" timeOffset="761">501 516 24,'0'0'32,"0"0"2,0 0-1,0 0-24,0 0-4,0 0 1,0 0-1,0 0 0,0 0 0,0 0-1,0 0 0,0 0 0,0 0-2,0 0-2,0 0-2,0 0-5,0 0-14,0 0-15,0 0-2,0 0 2</inkml:trace>
  <inkml:trace contextRef="#ctx0" brushRef="#br0" timeOffset="1131">818 135 16,'-10'6'9,"10"-6"-3,-10 10 0,3 0-1,5 2 0,-3 6 1,1 4 0,-3 2 0,1 4 1,1-1-1,4 2 1,0-1-2,0-2-1,5-6-1,4-3 0,4-7 0,6-6-1,3-6 1,3-6 0,1-7-1,1-6 1,-4-3-1,0-1 0,-4-3-1,-6 1 1,-2-1-1,-5 0 0,-2 2-1,-6 3 1,0-3-1,-3 3 0,-4 0 0,-1 2 0,-3 3 0,0 3 0,-3 5 1,2 4-2,-4 5 1,-1 5-1,2 6 0,-1 6-1,-1 4 0,0 4 0,2 2 0,18-26 0,-30 63 0,23-29-1,1 2 1,7-2 0,7 3 1,5 0 0,3 5 1,6 1-2,0 0 2,2 5 1,1 2-1,-1 4 0,1 0 0,-5 3 0,-2-4 0,-3-2 0,-4-5 0,-6-4 0,0-8 1,-2-6-1,-6-6 2,-1-5-1,-3-5 1,7-12 0,-20 10 1,8-11 1,-3-7 0,-2-4-1,0-11 0,0-7 0,5-10-2,6-11 1,7-10-2,8-9 0,9-7 0,8-1-1,4-1 1,9 1-1,0 6-3,-4 5-9,-2 7-16,-1 15-3,-9 4 1</inkml:trace>
  <inkml:trace contextRef="#ctx0" brushRef="#br0" timeOffset="2033">1248 378 52,'2'9'38,"-2"-9"-1,0 0-1,0 0-28,0 0-3,0 0-2,0 0 0,0 0 1,0 0-1,0 0 1,0 0-1,0 0 0,0 0-1,0 0 0,0 0-1,0 0-1,0 0-4,-2-15-33,2 15-2,6-24-3,-3 1 1</inkml:trace>
</inkml:ink>
</file>

<file path=ppt/ink/ink38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1T21:48:06.490"/>
    </inkml:context>
    <inkml:brush xml:id="br0">
      <inkml:brushProperty name="width" value="0.05292" units="cm"/>
      <inkml:brushProperty name="height" value="0.05292" units="cm"/>
      <inkml:brushProperty name="fitToCurve" value="1"/>
    </inkml:brush>
  </inkml:definitions>
  <inkml:trace contextRef="#ctx0" brushRef="#br0">0 358 5,'0'0'9,"0"0"-3,0 0-2,0 0-2,0 0-1,0 0-1,0 0 0,0 0 1,0 0-1,0 0 1,0 0 1,0 0 0,0 0 0,0 0 2,0 0-1,0 0 1,0 0-1,10 3 0,-10-3 0,9 4 0,-9-4-1,15 5-1,-5-2 1,-1-2-1,1 2 0,0-2 0,3 1 0,-3 0 1,5 0-1,-3 0 1,3 1 0,0-1 0,2 0-1,2 0 1,2 0 0,3 0 0,1 0 0,2-1 0,2 0-1,1-1 1,0 1 0,2-2 0,-1 0 0,-1 0 0,0-1 0,-2 1 0,1 1 0,1 0 0,-1 0 0,1-1 0,2 1-1,0-1 0,1 0-1,3 0 1,1-1 0,0-1-1,2 0 0,1 0 1,-1 0-1,1 1 1,2 0 0,-1 0 0,0 1 0,1-1 0,1-1 1,1 1-1,2 0 0,-2 0 1,3 0-1,-3 0 0,3 1 0,-3-2 0,2 2 0,-2 0-1,3 1 1,-2-2-1,2 1 1,-1-1-1,0-1 0,1 1 1,-1-1-1,-4-1 0,1 2 1,-3-1 0,1 1 0,-1 1-1,1 0 1,-3 1 0,1 0 1,2 1-1,-1 1 0,1-1-1,2 2 1,-3-2 0,1 0 0,2 0 0,0-1-1,-2 0 1,2-1-1,-3 1 1,2-1-1,0 0 1,0 1-1,-2-1 1,0 1-1,1-1 1,2 1-1,-1 0 0,1 0 1,2 0-1,1 1 1,1-1-1,0-1 0,-1 1 1,-1 0-1,0-1 1,0 0-1,1 0 1,-3-1-1,2 0 1,0-1-1,1 1 1,0-1-1,0 0 0,-2 1 1,3 0-1,-2-2 0,2 3 1,-2-1-1,3 1 0,-1 2 0,3-2 1,0 1-1,2-2 0,0 0 0,0-1 1,1 1-1,-1-4 0,0 1 0,-2-1 0,-1 0 1,-2-1-1,0 0 0,-1 1 1,2-1-1,2 1 0,-1 0 1,2-1-1,0 2 1,1-1-1,0 2 0,-1-2 0,-1 1 1,-2-2-1,-4 1 0,-1 0 0,-1 1 2,-1-1-2,0 1 0,-1-1 0,1 0 1,3 1-1,0 0 0,3 1 1,-1 0-1,1-1 0,2 1 1,-1 1-1,-1 0 0,0 0 0,-1 1 1,3 0-1,1-1 0,0 1 0,3-2 0,1 2 0,-1-2 0,2 0 0,-2 0 0,1 1 1,-2 0-1,-1-1 0,-1 1 0,-2-1 0,2 1 1,1-2-1,0 3 0,0-1 0,0 0 0,0 1 0,0 0 0,-1 0 0,0-1 0,-2 0 0,-2 1 1,0 0-1,-3 0 0,-1-1 0,-1 0 0,-2 1 0,0 0 0,-3 0 0,0 0 0,0-1 1,-1 2-1,-1-1 0,0 0 0,-1 1 0,-1 0 0,-1 0 0,-2 0 1,-1 1-1,-2-1 0,-1 1 0,-1 0 0,-2 0 1,-1 0-1,0-1 0,-1 1 0,-1 0 1,1 0-1,-1-1 0,1 2 0,2-1 0,-2 1 0,2 1 0,0 0 0,0 0 0,1 0 0,-2-1 0,0 1 0,-2-1 1,1 0-1,-2-1 0,2 1 0,-2-1 0,-1 0 1,2 1-1,-1-1 0,1 1 0,1 0 0,0 0 0,0 0 0,1 0 0,-2 1 0,2 0 0,0-2 0,-1 3 0,0-2 1,0 0-1,-1 0 0,0 0 0,-1 1 0,0-1 0,-5 1 0,0-1 0,-2-1 0,-11 0 1,14 2-1,-14-2 0,0 0 1,0 0-1,0 0 0,0 0 0,0 0 1,0 0-1,0 0 0,0 0 0,0 0 0,0 0 1,0 0-1,0 0 0,0 0 0,0 0 0,0 0 1,9-1-1,-9 1 0,9-1 0,-9 1 0,18-2 0,-7 0 0,3 0-1,-1 0 1,2 0 0,-3-3 0,0 3 1,-1 0-1,-11 2 0,13-3 0,-13 3-1,0 0 0,9-1-1,-9 1-2,0 0-1,-22 12-3,4 0-6,-14 5-22,-10-6-3,-7-2 1,-15-11 1</inkml:trace>
</inkml:ink>
</file>

<file path=ppt/ink/ink38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0:10:21.16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3 137 10,'-2'-10'8,"2"10"-2,0 0 0,0 0-2,0 0-2,-2 13-1,2-13-1,0 13 0,0-13 1,1 15 1,-1-15 1,18 11 0,-6-9 2,10-2 2,1 1 0,10-4 1,2 3 0,13-4 1,5 5-2,3-2 0,7 5-1,-1-1-1,11 3-2,4-3 0,7 1 0,4-3-1,3-2 1,0-5 0,2 0 0,6-5-1,-2 2 1,2-3 0,4 1-1,0-2 0,1 1-1,4-1 1,5 2-2,-1-1 1,3-1 0,-4-1 0,-6 3 0,-5-1-1,-6 3 1,-9 2-1,-7 1 1,-8 3-1,-7 1 1,-8 1-1,-5 1 1,-7 1-1,-5 0 1,-6 0 0,-6 0-1,-5 0 1,-6-1-1,-4 1 0,-11-1 1,10 4-1,-10-4 1,0 0-1,0 0 1,0 0 0,0 0-1,0 0 0,0 0-1,0 0-3,0 0-10,11 3-21,3-1-2,-9-15 0,-2-2 0</inkml:trace>
</inkml:ink>
</file>

<file path=ppt/ink/ink38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0:10:26.00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103 75 5,'0'0'6,"0"0"-2,0 0-1,10 8 1,-7 7 1,-2 0 1,2 5 0,-2 11 1,0 5 0,-5 9 0,-2 6 0,-6 2 0,-1 4-1,-3-2 1,1 0-2,-2-7-1,4-7 0,0-6-1,6-10 0,1-3-1,4-9 1,2-13 0,1 9 0,1-18 0,3-3 0,-2-13 0,2 0 0,2-14-1,-1-2-1,2-11 0,1-1 0,1-3-1,0 1 0,0 0 1,3 5-1,1 4 0,0 3 0,-2 5 0,0 8 0,-1 5 0,-1 5 1,-3 4-1,-1 7 0,-4-1 0,-2 10 1,0 22 0,-4 0 0,-5 8 0,0 8 0,-5 8 0,0 8 0,-4 6 0,0-5 1,0-4-2,2-5 1,1-8-1,4-8 1,2-9 0,3-9 0,6-12-1,0 0 1,10-25 0,-1 2-1,-1-6 1,1-4-1,-2-6 0,-2 0 0,-3 4-2,-5 1-4,2 7-22,-2 9-7,-5 3 1,8 15 0</inkml:trace>
</inkml:ink>
</file>

<file path=ppt/ink/ink38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0:10:51.22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68 215 8,'0'0'14,"-11"-10"0,5 0-1,0-4-3,4-3-1,-3-3-2,0-4 0,1 2-1,-1-1-1,2 4-1,0 1 0,3 6-1,0 0-1,0 12-1,8-11-2,-8 11 1,11-3-2,-11 3 1,19 6 0,-10 5 1,1 5-1,-4 8 2,0 6-1,-4 7 1,-2 3 0,-1 1 0,-4-2 1,1-4 1,-2-6 0,4-7 2,-5-12 0,7-10 0,0-13 0,3-11-1,-3-9 0,5-6-1,0-4-1,-2-2-2,2 3 1,-4 4-1,4 10-1,-4 11 1,-1 17-1,0 0 1,-5 23 0,3 6-1,-5 6 0,0 6 1,-4 4 0,3-3 0,3-5 1,-4-6-1,4-10 2,1-9-1,4-12 0,-2-18 0,1-8 0,2-8-1,-1-3 1,0-3-1,-1 1 0,-1 3 0,0 9-1,1 7 0,1 20 1,0 0-1,-5 13 0,3 8 0,0 8 0,-2 2 1,2 4-1,0 1 1,0-4 0,1-2 0,0-9 0,1-3 1,0-8 0,0-10 0,0 0 0,11-23 0,-6-1-1,0-3 1,1-3 0,1 3-1,1-1 0,-3 5-1,0 10 0,-5 13 1,0 0 0,11 9-1,-3 6 1,1 0-1,4 4 0,3 0 1,4 1 0,3-2 0,3-1 0,-2-2 0,-2-4 0,-4-1 1,-3-3 0,-4-2 0,-11-5 1,0 0 0,-19 0-1,3-3 1,-5-4 0,-4-2-1,-2 0 1,4-4-2,1 1 1,5-2-2,6 6-10,9-3-24,-4-7-1,11 1-1,-5-10 1</inkml:trace>
</inkml:ink>
</file>

<file path=ppt/ink/ink38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0:10:27.53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333 56 9,'5'-10'9,"-5"10"0,0 0-1,0 0 1,0 0-1,0 0 0,0 0-2,0 0-2,0 0 0,0 0-1,0 0-1,0 0 1,0 0-2,0 0-1,0 0 0,-12-3 0,8 15 2,-4 4-2,-4 5 1,-5 7-1,-6 9 1,-4 4 1,-2 8-1,-1-1 0,3-4 0,2-6 0,5-4 0,5-7 1,8-11 0,7-16 0,0 0 0,24-2 0,-4-11 0,5-5 0,0-5 0,4-2 0,-3-5 1,1 0-2,-5-1 1,-2-6 1,-5 0-2,-1 4 1,-6-3-1,-1 4 0,-2 1 0,-2 5 1,-2 2-1,-1 9 1,-1 4-1,1 11-1,0 0 1,-11-2-1,3 17-1,-3 8 1,-2 7-1,-5 7 1,-3 9 0,-5 3 1,-2 3 0,-1-1-1,1-5 2,2-6-1,2-7 0,5-6 0,4-10 0,7-7 1,8-10-2,0-10-1,11-10 1,3-6-1,6-7-1,3-8 1,3-10-1,-1-3 1,1-1 0,-2 5 1,-5 7 1,-5 6-1,-3 7-1,-5 9 1,-6 21-1,0 0 1,-5 16-1,-6 12 1,-2 9 0,-4 11 0,-5 10 1,-2 10 2,-1 2-1,-2 2 0,1-6 0,4-7 0,1-9-1,4-11 0,6-10-1,0-15-5,11-14-27,-14 1-3,2-15 2,4-3-1</inkml:trace>
</inkml:ink>
</file>

<file path=ppt/ink/ink38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0:11:20.67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0 184 3,'0'0'7,"0"0"3,0 0 0,0 0 2,0 0-1,41 19-1,-21-20-1,-2 0-1,15 0-3,-2 0-2,8 0-2,5 1 0,4 0-1,-5 0 2,3 1-1,-8 1 0,-1-1 1,-8 2 0,-4-1 1,-8 1 2,-5-3 0,-2 4 1,-10-4-1,0 0 1,0 0-2,0 0-1,0 0-3,0 0-4,0 0-7,-15 8-18,4-15-4,11 7 1</inkml:trace>
  <inkml:trace contextRef="#ctx0" brushRef="#br0" timeOffset="421">580 0 0,'20'9'19,"-3"-3"-6,4 2-4,2 2-3,2-2-2,-3 1-1,4-2-1,1 1 1,-3-3-2,-4 1 1,1-2 0,-4 3 1,-5-3 1,2 5 0,-13 0 1,-13 5 2,1 1-1,-6 5 1,-10-2 1,-2 6-1,-12 1 1,-1 3-2,-4-4 0,13 0-2,-6-7 2,8 0-4,7-2 0,2-6-4,12-4-2,10-5-4,0 0-12,16 3-14,-3-7 0,2 3 1</inkml:trace>
</inkml:ink>
</file>

<file path=ppt/ink/ink38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0:11:21.74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40 206 22,'0'0'27,"-42"10"-2,42-10-13,0 0-11,0 0-1,0 0-2,0 0-1,0 0 1,30-9 1,-9 6 1,12-3 3,6 2 2,7-3-1,2 3 0,6-1-1,3 4 0,2 1-1,-1 1-1,-12 4 1,-4 0-1,-8 3 1,-7-1 0,-4-2 1,-7 1 0,-16-6 0,7 10-1,-7-10-4,-13 1-6,1-6-10,0-1-12,-7-10 0,-1 0-1</inkml:trace>
  <inkml:trace contextRef="#ctx0" brushRef="#br0" timeOffset="290">394 40 3,'-20'-12'25,"6"7"-4,5-1-7,9 6-5,0 0-3,24-11-4,3 8-1,13 1-2,4 1 1,10 0 1,2 2-1,4 1 2,-5 3 0,0 1 0,-10 2 0,-7 2 1,-8 1 0,-5 0 1,-8 4 0,-11-1 1,-4 5 0,-7-2 0,-5 5 0,-15 0 0,-3 3 1,-13 0-1,-2 3 0,-10-2 0,0-1-2,-4-2-1,7-5-4,8-7-31,7 3 0,11-9-3,7-1 1</inkml:trace>
</inkml:ink>
</file>

<file path=ppt/ink/ink38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0:11:22.69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0 300 39,'0'0'27,"0"0"2,0 0-14,0 0-14,0 0-1,0 0-1,19 3 0,6 0 1,4 0 2,4 2 0,3 0 1,10 4 0,1-1-1,10 2 1,2-1 0,-1 1-1,3-2 0,-9-3-1,-6-2-2,-6-2 0,-9 0-3,-9-6-4,-9-1-6,-13 6-16,5-21 0,-6 8-1</inkml:trace>
  <inkml:trace contextRef="#ctx0" brushRef="#br0" timeOffset="321">537 0 53,'0'0'33,"0"0"0,-4 15-13,4-15-16,21 11-1,-4-2-3,4 1 0,-1 3 0,8 1-1,1 1 0,2-1 0,-3 2 0,-1-1 0,-3 1 0,-4 0 1,4-1-1,-9 0 1,0 0 0,-3-3 0,-3 1 0,-3-1 0,-4-1 0,-7 2 1,-6-1 0,-12 3 2,-4-1 1,-2 3 1,-8-1 0,1 1 0,-2-3-1,4-1 2,4-3-3,11-2-2,3-2-4,3-3-4,13-3-15,2 14-15,-2-14-1,11 15 1</inkml:trace>
</inkml:ink>
</file>

<file path=ppt/ink/ink38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0:11:23.58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90 222 12,'-49'5'11,"49"-5"-17,0 0-4</inkml:trace>
  <inkml:trace contextRef="#ctx0" brushRef="#br0" timeOffset="70">0 229 23,'0'0'17,"0"0"1,0 0-1,0 0-3,0 0-3,0 0-3,22-4-1,-3 1-1,13 4 1,6-3-2,7 3-1,6-3-1,3 2 0,6-1-1,-4 1 0,-1 0-1,-5 0 0,-5 1-2,-7-2-1,-5 5-3,-8-5-6,-6 6-6,-2 1-17,-7-7 2,-10 1-1</inkml:trace>
  <inkml:trace contextRef="#ctx0" brushRef="#br0" timeOffset="380">396 2 14,'-14'-4'27,"14"4"-1,0 0-11,9 3-3,6 0-3,4-1-3,6 5-1,5-2 2,4 5-1,2 0 0,1 6 0,3-4-2,-2 5-2,-2-2 0,-3 1-1,-3-1 0,-5-1-1,-3-1 0,-3-3 1,-9 0 0,-4-1 1,-6-9 0,-2 17 1,2-17-1,-26 22 1,3-7 0,2 2-1,-9 5 1,-2 3-1,-8 1 0,0 2 0,-7 2 0,8-1-1,-3-2 0,1 0 0,4-5 0,5-2-1,7-3-1,5-5-3,6 3-16,11-6-17,3-9-2,-5-24 0,-2-16 1</inkml:trace>
</inkml:ink>
</file>

<file path=ppt/ink/ink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09:25.97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4374 357 2,'-17'2'9,"17"-2"1,-17-1-1,17 1-4,-15 0-2,15 0 0,0 0 1,-9 0 1,9 0 0,0 0 0,0 0-1,0 0 0,0 0 0,0 0-2,0 0-1,0 0-1,0 0 0,9-6-1,-9 6 1,10 1 0,-10-1 0,13 0-1,-13 0 1,12 2 0,-12-2 0,10 8 0,-10-8 1,4 10 1,-4-10 0,-5 14 0,5-14 1,-10 12 1,10-12-1,-9 5 0,9-5-1,-1-13 0,7 1-1,2-6 0,2 1 0,0-4-1,0 3 1,0-1 1,-2 5-1,-2 3 0,-6 11-1,7-10 1,-7 10-1,0 0 0,11 6 0,-11-6-1,5 15 1,-5-15-1,4 16 2,-4-16 0,0 17 1,0-17 0,-3 10 1,3-10 0,-9 6 0,9-6 0,-17 4-1,7-3 0,-2 0 0,1-1-1,1 0-1,10 0 1,-15-5-1,15 5 1,0 0-1,-5-11 0,5 11 0,5-10 0,-5 10-1,5-10 0,-5 10 0,0 0-1,10-3 1,-10 3 0,9 9 0,-9-9 0,8 12 0,-8-12 0,10 16 1,-10-16 0,6 13 1,-6-13 0,0 0 1,0 0-1,0 0 0,0 0 1,-11 5-1,11-5 0,-11-9-1,11 9 1,-11-12-1,11 12 0,-11-14 0,11 14 0,-3-17-1,6 7 1,5 1-1,0-1 0,1 2 0,1 1 0,1 1 0,-2 5 0,-9 1 0,12 10 1,-8 0-1,-2 2 0,-1 1 1,0 1 0,0-3 0,0 0 1,-1-11 0,-1 13 0,1-13 2,0 0-1,-12 1 1,12-1-1,-13-7 1,13 7 0,-16-10-2,16 10 0,-11-7-1,11 7 0,0 0 0,0 0-1,3-9-1,-3 9-5,14 2-13,-14-2-2,0 0-2,0 0 1</inkml:trace>
  <inkml:trace contextRef="#ctx0" brushRef="#br0" timeOffset="12478">4354 287 4,'0'0'7,"0"0"-1,0 0 1,9 2 1,-9-2 0,0 0 0,0 0 1,-10 3 0,10-3 1,-18 2-3,6 1 0,-2-3-4,-3 1 0,-3-2 0,-1 2-1,-4-4 0,0 2 1,-6-2 0,-1 0-1,-5 0 1,-1 1-1,-7-1 0,-1 2 0,-7 0-1,-3 1 0,-4 2-1,-5 2 1,-3 0-1,-2 2 0,-2 3 0,1-2 0,-3 2 0,3 0 0,1-1 1,2-2-1,1 0 0,-1 1 1,1-1-1,0-3 0,6-1 1,-2-1-1,2 0 0,-1-1 0,3 0 0,5-1 1,2-2-1,1 2 0,2 1 0,2 0 0,4 0 0,4 0 0,4 0 0,2 2 0,3-2 0,3 1 0,1 3 0,3-2 0,-2 5 0,1-4 0,-4 4 0,1-5-1,-2 5 1,1-4 0,-3 0 1,7-1-1,1 1 0,5-3 0,4 1 0,3 0 0,11-1 0,-12 1-1,12-1 0,0 0-1,-8 12-6,-2-5-7,0-1-6,-8 1 1,-6-3 0,-8 3 0</inkml:trace>
  <inkml:trace contextRef="#ctx0" brushRef="#br0" timeOffset="13610">13 474 15,'0'0'10,"-14"-4"0,14 4-3,0 0-2,0 0-1,0 0-2,6-17 0,7 11 0,1-5 0,7-1 0,3-2 0,9-2 1,0-1-1,4 4 1,-2 5 0,-3-1 0,-2 8 1,-6 4 2,-3 9-1,-8 3 0,-6 7-1,-8 2 1,-1 5-1,-7 1 0,-3 2-1,-5-2-1,-1-3 0,-1-4-1,1-4 1,2-4-2,4-6 0,12-9 0,0 0-1,0 0 1,20-5-1,0 0 0,4 1 0,1 2 0,-2 3 1,-4 6 0,-2 3 0,-7 5 1,-2 4-1,-5 4 0,0 3 1,-1 2-1,-3 1 2,-1-2 0,-2 1 2,-5-4 0,-1 1 1,-6-7 0,-6-1 1,-5-4-1,0-3-2,-2-3-1,2-3-4,4-3-2,0-10-4,10 0-6,6-12-10,11-3-1,6-9 2,8-6 0</inkml:trace>
  <inkml:trace contextRef="#ctx0" brushRef="#br0" timeOffset="14230">590 439 4,'-4'12'10,"-8"3"0,6 0-1,-5 3-1,4 4-1,-4 1 0,-3 0 2,4 1-1,10-4 1,11-1 1,-3-8-1,12-3-1,2-12-1,11-4-2,11-10-2,-3-1 0,-8-8 0,-4-1 0,-5-4 0,-7 1 1,-16 1 0,-11 4 0,-11 1-1,-5 7 1,-5 0-2,-10 5 1,-1 3-1,5 7-1,3 8-1,4 7 0,2 5 0,3 4-2,5 7-3,9 1-7,7 6-11,-2-1 0,6-4-2,3-7 2</inkml:trace>
  <inkml:trace contextRef="#ctx0" brushRef="#br0" timeOffset="14771">1153 70 9,'0'0'9,"0"0"0,0 0-1,0 0 2,0 0-1,-11 3-1,11-3-3,-10 13-1,6-3-2,2 4 1,-3 6 0,-1 5 0,-6 11 2,-6 4 0,-5 11 0,-6 2 1,-3 4-1,2-2 0,-4 1-1,-1-7 1,6-7-3,5-8-1,7-14-3,6-5-5,11-15-11,0 0-3,2-27 1,8-1 0</inkml:trace>
  <inkml:trace contextRef="#ctx0" brushRef="#br0" timeOffset="15152">785 218 26,'-10'-7'15,"0"2"1,2-4-1,0-3-6,3 0-2,3 0-2,4-2-2,4 1-1,1-1-1,5 2 1,-1 1-1,1 2 0,2 5 0,-2 0 0,0 5 0,-12-1-1,16 10 1,-10-1 0,5 4 0,-5 1 0,-2 3 1,-4 0 1,2 2 0,-8-3 2,0 4 0,-8-4 0,-4 2 1,-3-6-1,0 2 0,-1-6-2,2-1 0,2-4-2,4-5-2,5-2-1,9 4-1,-2-17-1,6 3-2,8 4-4,-2-4-6,6 4-6,3 0-1,1 4 3,1 1-1</inkml:trace>
  <inkml:trace contextRef="#ctx0" brushRef="#br0" timeOffset="15663">1196 588 3,'-15'1'10,"0"-2"-1,0-1 0,5-1 1,-5-2 1,5 0 0,-1-3 0,11 8 0,-11-18-4,10 6-1,3-1-1,4-1-3,-1 1 0,4-1-2,2 3 0,0 2 0,1 1 0,-12 8 1,17-3 0,-17 3 0,11 15 0,-9-3 0,-2 3 1,-1 1 0,-2 0 1,2 2 0,-8-4 1,6 2 0,-7-6 1,4 0 0,-6-4-1,2-2 0,-4-4 0,-1-2-1,3-4 0,-2-1-2,4-3-1,2-3 0,4-1-1,3-1 0,4 1 0,4-1 0,1 3 0,3 0-1,-1 5 1,0 2 0,1 5 0,-11 0 1,13 10-1,-7 1 1,-2 2 0,-3 2 0,-1 0 1,-2 1-1,-2-1-3,-4-4-13,8-11-7,-13 4 1,5-14-2,1-9 0</inkml:trace>
  <inkml:trace contextRef="#ctx0" brushRef="#br0" timeOffset="16524">773 611 6,'0'0'7,"-12"9"0,12-9-1,0 0 1,-8 10 0,8-10-1,0 0 0,10-9-1,-10 9 1,16-17 1,-5 1 0,5-2 1,0-7-2,6-4 0,0-6 0,2 0 0,0-4-2,3-1 0,-3-1-1,1-1-1,-2 1-1,-1 2 1,-1 2-1,1 0-1,-8 5 1,5 3 1,-9 5 1,4 6 1,-9 3 0,-5 15 0,8-13 0,-8 13 0,0 0-1,0 0-1,0 0-1,0 0-1,0 0 0,0 0-1,0 0 0,0 0-1,0 0-1,-2 9-5,1 1-14,-2 3 0,1 5-2,-7 6 0</inkml:trace>
</inkml:ink>
</file>

<file path=ppt/ink/ink39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0:11:50.90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0 529 13,'0'0'9,"11"-3"-2,-11 3-1,16-1-3,-2 1-1,4-2-1,6 1 1,6-1-1,7-2 1,10 1 0,6-3 1,6 0 0,4-2 2,3 0 0,1 0 2,-1-1 0,-3 3 2,-11 0 0,-5 3-1,-11-1 0,-5 5-1,-11-3-2,-3 4 0,-17-2-2,11 1-1,-11-1-1,0 0 0,0 0-1,0 0 0,0 0-1,0 0-3,0 0-6,-5 10-23,5-10 0,0 0 0</inkml:trace>
  <inkml:trace contextRef="#ctx0" brushRef="#br0" timeOffset="771">1566 486 16,'27'0'17,"16"1"-5,9 0-3,14 0-2,12 0-2,12-2-2,9 1 0,10 1-2,5 0 1,3 1 1,4 3-1,-1-1 3,1 0-1,-6 0 2,-2 1 0,-9-2 0,-2 1 1,-11-5-1,-5 1-1,-11-3 0,-7 0-1,-12-2-1,-6 1-1,-13-1 0,-8 2-1,-10-2 0,-6 3 0,-13 2 0,0 0-2,0 0-2,0 0-6,-14-3-24,2 6-1,-5-6 0</inkml:trace>
  <inkml:trace contextRef="#ctx0" brushRef="#br0" timeOffset="1732">4552 490 11,'0'0'13,"0"0"-1,10-1-1,0 2-3,4-1-3,10 0-3,8 0-1,9-2-1,10-1 0,12-1 1,10-2-1,7-2 1,9 0-1,4 1 2,7-2 0,0 1 2,2 2 1,-7-2 2,-6 2 0,-9-1 1,-4 4 0,-14-3-1,-7 5-1,-15-3-1,-6 4-1,-10 0-3,-7 1-1,-4 2-1,-13-3 0,0 0-1,6 10 0,-6-10 1,-16 10-1,5-5-1,-5-1-2,-3-2-26,8 5 0,-10-11 1</inkml:trace>
  <inkml:trace contextRef="#ctx0" brushRef="#br0" timeOffset="2764">6639 491 10,'-14'-5'17,"14"5"-14,0 0-4,-12-10 3,12 10 1,0 0 2,0-10 3,0 10 1,0 0 0,0 0 0,16-10-2,-5 5-2,6 2-2,5-3-3,7 1 0,9 1 0,9-1 0,9 1 0,8 0 0,7 0 1,3 2 0,7 0 0,5 0 1,3 0 0,5-1 0,3 0 0,3-1 0,5 0 0,4-1-1,3 2-1,1 1 1,-2 1 0,-2 2-1,0 1 1,-1 4 0,0-2 1,0 0-1,-4-1 0,-3 0 0,-3-2 1,-4-1-1,-9-2 0,-4 0 1,-7-1 0,-6 1-1,-5-1 1,-3 2-1,-8-3 1,-4 4 0,-5-2 0,-7 2 1,-10-2-1,-6 3 1,-10-2 0,-10 1-1,9 0 0,-9 0-2,0 0-2,0 0-2,0 0-7,-9 15-23,-5-16-1,1 2 0</inkml:trace>
  <inkml:trace contextRef="#ctx0" brushRef="#br0" timeOffset="18877">5340 230 17,'12'-3'29,"-12"3"-6,8-14-9,-8 14-1,13-17-2,-3 10-2,-3-6-1,4 5-3,-1-2-2,0 1-1,2 2-1,1 0-1,1 4 0,1 2-1,-1 4 1,-1 4 0,-3 5 0,-1 3 1,-3 5 1,-1 1 0,-5 0 1,-1 2 1,-7-4 1,2 0 0,-7-9 1,-1 1-1,-5-10 1,-1-2-2,-6-8 0,1-2-2,0-7 0,2-3-2,3-2 0,7-4-1,5 1 0,8-2-1,11 1 0,5 2 0,7 4 1,3 1-1,4 5 1,-2 4 0,-2 5 1,-4 4 0,-3 5 0,-7 5 1,-5 3 0,-6 5 0,-4 2 0,-4 1 0,-1 2 0,-1 0 0,-3-2 1,1-3-1,-1-2 0,1-5 1,0-5 0,11-4-1,-18-12 0,13-4 0,1-4 0,3-4-1,3-2 0,2-1-1,1 2 0,1 3 1,1 6-1,-1 5 0,-6 11 1,10-2-1,-6 12 1,-2 7 0,-1 6-1,-1 6 1,-2 5 0,0 5 1,-3-2 0,0-1 0,-3-5 0,0-2 0,0-10 1,1-3 1,7-16-1,-17 5 0,7-14 0,-1-6 0,-1-6-1,0-4 0,3-3-1,2-5-2,8 1 1,6 0-1,7 5 0,8 1 0,6 6 1,3 3-1,0 7 1,-1 6 1,-3 6 0,-6 5 1,-6 7-1,-5 4 1,-9 4 1,-3 4-1,-5 1 1,-3 1-1,-3-2 0,0-3 1,0-4-1,1-5 0,2-3 0,10-11-2,-15 11-2,5-3-38,10-8 1,-21-13-2,7-6 0</inkml:trace>
  <inkml:trace contextRef="#ctx0" brushRef="#br0" timeOffset="31075">570 360 9,'0'0'26,"0"0"-5,0 0-5,0 0-5,0 0-1,0 0-2,-12-3-1,12 3 1,0 0-1,0 0-1,-12-9 1,12 9-1,-5-9-1,5 9-1,1-17-2,3 8 0,5-3-1,2 0-1,3 0-1,3 1 0,3 2-2,-2 3 1,3 6-1,-5 2 1,1 8 0,-8 2 0,3 6 0,-3 2 2,-2-1 0,-1 3 1,-4-2 0,-2 1 1,-5-7 1,4 2-1,-7-6 1,0 1 0,-5-5 0,1-2-1,-4-5 0,5-2-1,0-4 0,-3-3 0,3-2-1,-1-3 0,4 1-1,1-3 1,4 0 0,2-1-1,4 1 0,3 1 1,2 2-1,3 1 0,2 4 1,1 1-1,3 3 0,1 4 0,-1 3 0,-2 1-1,-1 6 1,-2 4 0,-4 3 1,-7 4 0,-6 5 0,-1 1 1,-5-1 1,1 2 2,-4-7-1,3-1 2,-1-6 0,5-4-1,7-9 0,-13-3-2,13 3-1,-13-21-5,13 21-14,-6-21-20,2 6-2,3 1 1,-1-1 1</inkml:trace>
  <inkml:trace contextRef="#ctx0" brushRef="#br0" timeOffset="32006">513 918 23,'15'-24'23,"-5"8"-3,3 0-1,-1-2-4,6 4-3,-2-4-1,5 8-3,-7-3-2,5 8-1,-2 0-3,1 5 0,-2 2 0,-1 4-1,-4 5 0,1 2 0,-3 3 1,-3 2 0,-4 0 0,-1 3 0,-3-1 1,-4 3-1,-3-2 1,-2 2 0,-2-1-1,-2 2 0,-2-2-1,0 1 0,1-2 0,3-2 0,1-2 0,2-2-1,1-2 1,5-4-1,4-9 1,-4 13-1,4-13 1,0 0 0,9 6 0,2-7 0,2-2 0,8 0 0,4-4 0,4 1 0,2-1 0,0 1-1,0 0 0,-4 0 0,-4 2 0,-6 3 1,-7-1-1,-10 2 1,11 0 0,-11 0-1,0 0 1,0 0-1,0 0-2,0 0-8,-10 6-30,10-6 0,-16 1 0,-1-4-1</inkml:trace>
</inkml:ink>
</file>

<file path=ppt/ink/ink39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0:12:16.03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0 214 14,'0'0'18,"0"0"1,0 0-2,0 0 0,0 0-5,10-21-1,2 7-4,1-7-1,8 0-2,-2-5-2,4 1-1,-2 1 0,0 3-1,-5 3 0,-1 7 1,-15 11 0,13-12 0,-13 12 0,0 0 0,0 0 0,0 0 0,0 0-1,6 15 0,-5-6 0,0 3 0,1 2 0,0 4 1,-1 3-1,-1 3 1,0 3 0,0 2 0,0 1 0,-1 0 1,-1-2-1,2-2 0,-1-6 0,2-1 0,1-6-1,-2-13-3,7 17-8,-7-17-22,0 0-1,12 8 0</inkml:trace>
  <inkml:trace contextRef="#ctx0" brushRef="#br0" timeOffset="441">134 400 0,'0'0'23,"9"-14"1,0 7-7,3-2-11,0-3 0,3 4 3,-3 0-2,2 3 2,-3-2-2,3 6 1,-3-2-3,2 4-1,0-1-3,-1 1 0,0-1 0,0 1-1,-12-1 1,15 1-1,-15-1 1,0 0-1,0 0 1,0 0 0,-6 10 0,-5-7 0,-2-1 0,-2 2 0,-4 0-1,1-1 1,-1 0-1,3 0 1,-1-1 0,6 0 0,2-2 1,9 0-1,0 0 1,-9-6-1,9 6 0,3-12-1,-3 12 0,11-15 0,-2 6 0,2 0-1,6 2-1,-2-2 0,3 4 0,-5 1 0,2 2 0,-5 1 1,-10 1 0,11 6 1,-11-6 2,-3 11 1,3-11 0,-12 12 1,1-8 0,2 3 1,-4-2-2,1 4 1,-4-3-2,4 2 1,-2-3-2,4 1 1,10-6-2,-13 8 0,13-8-2,0 0-5,10-8-29,5 5-1,-2-8-1,2 3 2</inkml:trace>
</inkml:ink>
</file>

<file path=ppt/ink/ink39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0:12:12.31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 0 30,'0'0'18,"0"0"-1,0 0-3,0 0-2,0 0-5,0 0-1,0 0-1,0 0 0,0 0-1,0 0-1,0 0 0,0 0 0,0 0 0,0 0-1,0 0-1,0 0 1,6 9-1,-6-9 1,1 20 0,-2-6 1,1 9-1,-1 2 0,0 9 0,-1 1 0,0 5 1,-1 0-2,0 0 1,0-1-1,2-5 0,-1-7 0,3-4 0,0-8 0,3-5 0,-4-10 0,19-12-1,0-7 1,2-8-1,6-9 0,1-4-1,4-4 1,2-1-1,-1 1 0,-1 6 0,-3 6 1,-1 3 0,-4 9 0,-1 4 0,-5 6 0,-1 6 0,-4 5 0,-1 7 1,-4 7-1,-3 9 0,-3 6 0,-2 8 1,-1 5-1,-3 3 0,0 2 1,-1-2-1,-2-5 0,2-6-1,3-6-4,-2-10-19,4-19-12,14 1 0,-2-20 0</inkml:trace>
  <inkml:trace contextRef="#ctx0" brushRef="#br0" timeOffset="761">653 297 11,'0'0'30,"-1"10"0,1-10 1,0 0-22,10-3-2,-10 3-1,24-10-1,-6 5-1,7 0 0,2-1-1,2 3 0,1 0-1,1 4 0,-3 2 0,-4 4-1,-5 0 0,-3 5 0,-9 3 1,-5 4 0,-9 1 1,-4 2-1,-6-2 1,-4 1-1,-3-3 0,1-1 1,2-5-2,2-4-1,6-3-1,13-5 0,0 0-1,12-1 1,10-2-1,4-1 0,5 1 1,2-1 0,3 2 1,-3 2 0,-4 2 0,-4 2 1,-6 3-1,-2 5 2,-6 1-1,-4 4 1,-5 2-1,-4 4 2,-6 2 0,-4 4-1,-9-1 1,-5 3-1,-9-3 2,-4 2-1,-6-5 1,0 1 0,-1-8 0,5-2-1,4-5 0,9-3-1,7-3-3,3-9-8,18 4-33,-12-18 1,7-2-2,3-12 1</inkml:trace>
</inkml:ink>
</file>

<file path=ppt/ink/ink39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0:12:32.00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0 559 5,'0'0'32,"0"0"0,0 0 2,19-19-18,4 0-8,15-3-1,9-7-4,12-3-2,5-1 1,7-1 0,-3 0 2,-2 3-1,-14 4 1,-4 4-2,-11 4 2,-4 6-4,-3 1-4,-10 0-24,-3-5-8,-2 2 0,-8-6 0</inkml:trace>
  <inkml:trace contextRef="#ctx0" brushRef="#br0" timeOffset="330">331 60 9,'26'-2'27,"19"4"0,-5-10 1,7 1-22,3-2-3,1 1 0,-3 2 1,-8-1 2,-4 3 0,-13-1 1,-2 4 1,-12-3-2,2 6 0,-11-2-1,0 0-4,8 12-1,-8-12-1,6 17 0,-5-6 0,2 1 1,-2 1 0,-2 7 0,0 1 0,-3-2 2,-3 4-1,-6-2 2,0 6-1,-6 0 0,2 1 0,-4-3 0,3 2 1,-2 2-2,8-2 3,-1-1-3,6-1 1,2-4-1,2 0 0,1-7 0,0 0-1,2-5 1,0-9-1,-3 11 0,3-11-3,0 0-23,0 0-11,-5-14-2,-1-5 1</inkml:trace>
</inkml:ink>
</file>

<file path=ppt/ink/ink39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1:00:00.59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185 1556 13,'0'0'13,"0"0"1,0 0 1,0 0-2,-9 1-1,9-1-1,0 0-3,0 0-1,0 0 0,-11-7-2,11 7 0,0 0 0,0 0-1,-12 2 0,12-2 0,0 0-1,-10 4 0,10-4-2,0 0 1,-11 2-1,11-2 1,-12 5-1,12-5 0,-14 6 1,14-6-1,-15 6 0,15-6-1,-17 10 1,17-10-1,-15 10 1,-38 69-1,51-69 0,0 0 0,0 1 0,1 1-1,2-2 1,2-1 0,0 3 0,0-3 0,3 1 0,1 1 0,-7-11 0,18 16 1,-8-7-1,3-1 0,2-1 0,1-1 1,-2 1-1,2-1 1,0-2-1,-1-2 1,-1 0-1,-3-1 0,-2-2 1,-9 1-1,11-6 1,-11 6 0,6-13 0,-6 3 0,10-2 1,1-1-2,0 0 0,1-4 0,-1 0 0,3 1 0,-2-2-2,1 3 2,-11-1 2,-2 0-2,-1 0 1,-1 2-1,-2-1 1,1 1 0,-10 1 0,1 0 1,-1 1 0,2 2 0,1 1 0,0 0 0,0 0 0,-2 3 0,12 6-1,-8-11 0,8 11-1,-15-8 1,15 8-1,-20-3 1,8 4-1,-1 2 0,0 1-1,1 1 1,0 2 0,-1 2-1,0 4 1,2 1-1,0 1-1,3 3 1,-1 0-2,3 5-4,-4-6-11,9 4-19,0 2 1,-1-3-2,4 1 1</inkml:trace>
  <inkml:trace contextRef="#ctx0" brushRef="#br0" timeOffset="1131">219 1547 23,'0'0'18,"0"-11"2,0 11-2,0 0-1,0 0-5,0 0-1,0 0-3,-15 0-2,15 0-3,0 0-1,0 0-1,0 0-1,0 0 0,0 11 0,0-11 0,11 13-1,-1-2 0,5 1 0,-2 5 0,5 0 1,0 4 0,4 1-1,-1 1 0,-5 2 2,-2 1-1,3 1 0,-1-3 0,0-1 0,-2-2 1,0-2-1,-1 1 0,-2-1 0,-1-2 1,-4-2 0,-1 1-1,-4-3 1,-2 1 0,0-2 0,-2 0 1,3-12 0,-15 15 0,4-8 0,-2 1 0,-4-2 1,-1 1-1,-5-2-1,-7 2 1,0 0-1,4 0 0,0-2 1,0 1-1,4-1 0,3-1 0,3 0 0,16-4-1,-11 3 0,11-3 0,-11-2-2,11 2-1,1-10-6,-1 10-19,6-17-7,1 3 0,-2-6 1</inkml:trace>
  <inkml:trace contextRef="#ctx0" brushRef="#br0" timeOffset="1922">543 1570 8,'0'0'13,"-10"3"-1,10-3-1,0 0-1,0 0-2,0 0-1,0 0-2,0 0 0,0 0-1,0 0 1,10 6-1,-1-5 1,4-4 0,3 2 0,-2-2 0,1 0 0,0-5-1,5 2 1,-4-2-2,-2-2 0,-5 0-1,0 1 0,-5-2 0,0-1 0,-4 0 0,1-1-1,-5 1 1,-1 2 0,-4-3-1,9 13 0,-16-16 1,4 10-2,2 2 1,0 2-1,-3 2 0,1 3 0,1 1 0,-1 1-1,0 2 1,-1 0-1,2 2 1,-2 1 0,0 0 0,1 1 0,0 3-1,0 1 2,2 0-2,1 1 1,2 2 0,3 2 0,1-2 0,4 3 0,-1-2 0,4-1-1,2 1 1,0-2 1,5-1-1,0-2 0,2-1 0,-3-3 0,4-2 1,3 0-1,2-5 1,2-1 0,3-4 0,3-3 0,3-4 0,2-2 0,0-3 0,-1-2 0,-4 0 0,-3 1 0,-7 0 0,-2 3-1,-7 3 0,-5-3-3,-3 12-7,0 0-16,-7-13-7,7 13-2,-14-6 0</inkml:trace>
  <inkml:trace contextRef="#ctx0" brushRef="#br0" timeOffset="2824">898 1354 2,'0'0'17,"0"0"-4,0 0-2,-13-3 0,13 3-2,-9 1 1,9-1-4,0 0 2,0 0-3,0 0-1,0 0-1,0 0-1,0 0 0,10 8-2,-10-8 1,12 10-1,-1-2 0,-4 3 2,4 0-2,-2 4 1,2 1-1,-2 2 1,5-1 0,-6 0 0,-2-1 0,-1 0 0,2-4 1,-3-1 0,-4-11 0,6 12 0,-6-12 0,0 0 1,0 0 1,0 0 0,9 5 1,-9-5 0,0 0 0,2-12-1,-2 12 1,3-20-2,1 7-1,-1-5 0,2-3-1,0 0 0,2-1-1,0 1 0,0 3 0,0 2 0,0 3-1,0 2 1,-7 11 0,11-12 0,-11 12-1,9-7 0,-9 7 1,0 0-1,11-2 0,-11 2 0,12 6 0,-12-6 0,12 12 0,-4-2 1,1 3-1,0 2 1,0 2 0,-1 2-1,-1-1 1,-1 3 0,-1-1 0,-1-2 0,-1 0 0,-1-5 0,0 1 1,-2-5-2,0-9 0,0 14-6,0-14-10,0 0-16,0 0-1,0-22 0</inkml:trace>
  <inkml:trace contextRef="#ctx0" brushRef="#br0" timeOffset="3645">1396 1361 12,'13'0'11,"-13"0"1,18-5-1,-8 1-1,2-1-1,-1 0-2,-1-1-1,1 0-2,-2-2 2,-1-1-2,-8 9 1,13-13 1,-13 13-2,5-13 2,-5 13 0,0-13-1,0 13 0,-4-10 0,4 10-2,-12-13-1,12 13 0,-16-8-1,4 3 0,1 4 0,-1-1-1,-1 3 0,1 3-1,-2 0 1,3 3 0,1 1 0,-1 1 0,2 4-1,1-1 1,0 2-1,5 0 2,1 3-2,1-1 1,4 1-1,1-1 1,4 2 0,1-1 1,2-1-1,3 1 1,2-4-1,3-1 1,1-3 0,5-2-1,5-2 1,1-3-1,1-4 0,-2-3 1,-3 0-1,-2-2-1,-4-4-3,-6 0-16,-1-1-12,-11-8-1,1 4 0</inkml:trace>
  <inkml:trace contextRef="#ctx0" brushRef="#br0" timeOffset="4316">1657 1213 1,'0'0'15,"0"0"-9,0 0-1,0 0 0,0 0 1,0 0 0,0 0 1,8 11-1,-8-11 1,7 10-2,-1 0 1,1 0-1,4 4 0,0 2-1,1 3-1,2 0-1,1 2 0,-2-1 0,1-2-1,1 0-1,-3-4 1,0-3 1,-4-2 0,-8-9 1,11 9 2,-11-9 2,0 0 0,0 0 1,11-3 0,-11 3-1,-7-16 0,2 4-2,0 0-2,-2-2-1,1-2-1,-1-1-1,0 1 0,2 1-1,0 1 1,4-1-1,1 2 1,3-1-1,0 2 0,3 1 0,1-3 0,3 3 1,2-1-1,2 2 1,1 0-1,3 0 1,-1 0-1,2 4-1,-3-2-2,6 4-6,-5 0-15,-1-1-9,3 3-1,-5-3 1</inkml:trace>
  <inkml:trace contextRef="#ctx0" brushRef="#br0" timeOffset="5017">2105 1096 6,'2'-11'10,"-2"11"0,11-6 0,-11 6-3,17-5 0,-2 3-2,-1 2-1,5 1-1,3 3 0,0 2-1,3 1 0,2 2-1,1 1 0,-1 0 1,0 1-1,-3 0 0,-1 1 0,-1 0 0,-2 1-1,-4 1 1,-2-1 0,-4 2 1,-2 1 0,-5-2 3,-2 0-1,-5-2 1,-4-1 0,-7-5 1,-2 3-2,-9-5 2,0-2-2,-5-1 0,0-1-1,-4-4 0,6 2 0,2-4-1,5 2 0,5-1-1,3 0 1,5 0-2,9 5 0,3-16-1,4 7 0,5-1 0,4-2-1,4 2 0,3-2-2,5 2-3,-1-1-7,-2-1-18,6 5 1,-7-5 0</inkml:trace>
  <inkml:trace contextRef="#ctx0" brushRef="#br0" timeOffset="5578">2473 728 2,'0'0'22,"0"0"1,0 0-14,0 0-3,-4 16 0,4-16 1,4 23 1,-1-8 1,5 9-1,-2 1 0,7 8-1,0 1-2,5 6 0,1 2-2,4 2 0,-3-2-1,2-2 0,-2-2 0,-3-6-1,-3-5 0,-4-6 0,-3-5 0,-2-7 1,-5-9-1,0 0-2,0 0-2,-13-9-3,2-4-4,-8-8-5,1 0-3,-7-6-3,1-2 1,-4 0-2,1 2 3</inkml:trace>
  <inkml:trace contextRef="#ctx0" brushRef="#br0" timeOffset="5928">2373 993 16,'15'-1'16,"0"0"-2,3 0-1,4 2-2,7 1-3,5-2-1,5 1-3,2-2 0,5 1 0,-2-3 0,3-1 0,-3-4 0,0 0 1,-8-3-1,-2 3 1,-9-4-1,-2 4 1,-8-3-1,-2 5 0,-8-5 0,-5 11 0,0-15-1,0 15-1,-13-16 0,1 9-1,-4 2 0,2 0-1,-1 3 0,0-1 0,0 4-1,1 4 0,-1 1 1,5 2-1,1 2-1,-2 4 1,2 2 1,1 5-1,1 1 1,3 2-1,3 2 1,3 0 0,3-1 0,2-1 0,3-3 1,3-3 0,2-3-1,-4-4 2,7-3-1,2-4 0,-1-3 0,5-4-1,5-3-3,-2-6-10,5-5-21,11 0-2,-6-11 0</inkml:trace>
  <inkml:trace contextRef="#ctx0" brushRef="#br0" timeOffset="6910">3286 732 12,'0'0'18,"0"0"-2,-10-6-1,10 6-2,0 0-1,0 0-4,0 0-2,0 0-2,0 0-2,3 11 0,-3-11-1,16 15 0,-5-2 1,2 0-1,5 4 1,0-1-1,0 3 1,1-1-1,-2-1 0,-1-2 0,-1 0 0,-3-4 0,-3 1 0,-9-12 0,12 13 0,-12-13 0,0 0 1,0 0 0,0 0 2,0 0 0,0 0 0,0 0 1,0 0-1,-18-13 0,7 3-1,-2-3 0,0-1-2,-1-2 0,1 0 0,0 0 0,4 0-1,3 2 1,3-1-2,2 0 1,3 0 0,3 0 0,4-2-1,4 2 1,1-2-1,3 1 0,1-2 1,1 3-1,-2 1 1,-2 2-1,4 2 0,-3 7-1,-1-3-1,-1 7-6,-5-1-9,2 5-16,3-1-2,2-4 1</inkml:trace>
  <inkml:trace contextRef="#ctx0" brushRef="#br0" timeOffset="7600">3648 566 4,'0'0'15,"0"0"-2,10-3-1,-10 3-3,11-1-2,-11 1-1,18 0-1,-5 0-2,1 3 0,3 3-1,3 0-1,1 5 1,2 0-1,2 1 1,0 2-1,1 1 0,-3 2 0,0-3 0,-1 2-1,-4-1 1,0 0-1,-6 0 1,0-1-1,-4-2 1,-1 0 1,-4-2 0,-1 0 1,-5 0 1,-1-1 0,-5 0 0,-3 3 0,-6-4 0,-2 1 0,-4-1-1,-1-1-1,-2-3 1,0-1-1,0-3 0,4 0 0,2-2 0,5-1 0,2-4 0,4 0-1,3-4 0,5 1-1,4-5 1,3-1-1,2-1 0,3 1 0,0 0-1,2 1 1,3 2-1,-1 2 0,2 1 0,-2 3-2,7 5-5,-5-4-5,3 2-16,4 5-5,-8-4 1</inkml:trace>
  <inkml:trace contextRef="#ctx0" brushRef="#br0" timeOffset="8251">3954 452 14,'0'0'10,"0"0"-5,0 0 0,0 0 1,0 0 1,11 2 1,-11-2 1,8 13-1,0-3 1,-2-1-1,5 6-2,-2-3-1,4 5-1,-1 1 0,2 4-2,-1-3 1,0 0-2,-1-2 1,-1-2-1,-2-1 0,1-4 0,-10-10 1,14 6 0,-14-6 0,12-10 1,-5-2-1,0-2 1,-3-4-1,4-2 0,0-4-1,-1 0 1,1-1-1,1 5-1,0 1 1,-1 1 0,0 3 0,-1 3-1,-1 2 0,-6 10-1,9-9 0,-9 9 0,0 0 1,0 0-1,9 10 0,-5 0 1,3 1 0,0 5 1,0 0 0,1 3 0,0-1-1,0 1 1,-2-6 0,0 2-2,0-2-2,-6-13-12,0 0-17,16 6-3,-10-18 2</inkml:trace>
  <inkml:trace contextRef="#ctx0" brushRef="#br0" timeOffset="8882">4533 507 10,'-16'-4'14,"0"0"-1,3-4 0,1-2 0,2-2 0,4-5-1,6 1-4,2-5-2,7 2-2,3 1-2,1 0-2,5 3-1,2 3 0,1 5 0,0 4 1,-2 5-1,1 2 1,-1 5-1,0 3 1,-2 1 0,-1 2 0,-2-1 1,-3 4 0,-2-3 1,-2 2 2,-6-3 0,-3 3 1,-8-3 0,-1 4 1,-8-4 0,-1 0-1,-7-4-1,2 0-1,-3-4-1,1-2-1,1-5-4,2-8-4,9 0-9,6-7-18,2-12-1,8-2 1</inkml:trace>
  <inkml:trace contextRef="#ctx0" brushRef="#br0" timeOffset="9303">4608 30 6,'-13'1'23,"13"-1"-4,-6 11-11,1-1-2,4 1 1,-2 1 2,4 5 0,0 2-1,7 6-1,0 4-1,4 8-1,0 2-1,5 4-1,-2 4-1,3-1 0,0-3-1,-2-3-1,2-7-1,-4-4-12,3-9-8,3-2-11,-1-18 1</inkml:trace>
  <inkml:trace contextRef="#ctx0" brushRef="#br0" timeOffset="9663">4918 434 19,'-11'-7'13,"-1"-1"-1,2-3 0,3 0 1,-1-3-1,8-1 1,-2-4-4,8 0-2,0-3-3,4 3-2,2 0-1,2 1-1,1 4-1,1 6 0,0 4 0,-2 6 0,1 3 0,-2 3 1,-1 5-1,1 4 1,-3 2 0,0 0 1,-2 0 0,-2 1 2,-4-4 0,0 4 2,-5-6-1,-2 2 2,-5-4-1,0 2 0,-7-5-1,-1 1 0,-4-2-2,-3-1-1,1-2-1,1-5-3,6 1-7,-1-9-11,4-8-13,13 0-2,2-10 2</inkml:trace>
  <inkml:trace contextRef="#ctx0" brushRef="#br0" timeOffset="10114">5076 156 24,'0'0'25,"0"0"-5,0 0-14,0 0-3,0 0 1,0 0 1,0 0-1,6 12 0,-6-12 0,9 17 1,-2-3-1,0 0-1,4 3 0,-1 1-1,2 0 0,1-1 1,1-1-1,-1-6 1,2 1 0,0-6 0,1-3 0,-1-8 0,0-2 1,0-5-2,-2-2 1,-1-2-1,-1-2-1,-2 0 1,-1 0-1,1 3 0,-3 1-1,-1 1 1,0 5-1,-5 9 1,9-14-1,-9 14 0,0 0 0,0 0 0,0 0-1,0 0 1,10-2 0,-10 2-1,4 9 1,-4-9 0,7 12 0,-7-12 0,13 13 1,-4-8-1,1-1 1,2-3-1,1-1 1,2-3 0,0-2 0,4-3-1,-1-2 1,-1-1 0,1-2-1,-3-1 1,-1 0 0,0 0-1,0 0 1,-5-1-1,0 2 0,-1 0 1,0 3-1,-2 0 0,-6 10 0,10-13 0,-10 13-1,0 0 1,0 0-1,0 0 1,0 0-1,10-5 0,-10 5 1,5 10-1,-5-10 1,8 18 0,-2-7 1,1 2-1,3 0 1,0 2-1,3-1 1,3 1-3,-3-6-8,2-1-25,0-1-2,-15-7 1,13 1 0</inkml:trace>
</inkml:ink>
</file>

<file path=ppt/ink/ink39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1:00:12.19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1132 9,'0'0'21,"-12"1"-1,12-1-3,0 0-1,0 0-3,0 0-3,0 0-2,0 0-2,0 0-1,0 0-2,0 0-1,0 0-1,0 0 0,13 16-1,-10-6 0,7 3 0,-5 3 0,7 2 0,-3 4 1,-2 1 0,1 0-1,1-3 1,2 0 0,-2-4-1,2-2 1,-3-2 0,-8-12 1,14 15-1,-14-15 1,11 4 1,-11-4-1,0 0 1,7-10 0,-2 0-1,-1-4 1,3-4-1,-1-3 0,2-3-1,1-2-1,2-1 1,-3 1-1,0 2 0,0 5 0,-2 2 0,-2 6 1,-1 2-2,-3 9 1,0 0-1,7-10 1,-7 10-1,0 0 0,10 8 1,-10-8 0,13 16 0,-8-6 0,4 2 0,-2 1 0,1 1 1,0 0-1,4-2 1,-3-1-1,3 0 0,3-2 0,1-3-3,7 0-8,-3 0-20,1-9-3,2 0-1,-3-6 0</inkml:trace>
  <inkml:trace contextRef="#ctx0" brushRef="#br0" timeOffset="741">524 1052 20,'0'0'22,"0"0"-3,0 0-4,0 0-2,-1 11-5,2 0-3,0 0-1,4 5-2,-2 0 0,3 3 0,2 0 0,1-3 0,3 0 0,1-5 0,2-4-1,5-4 1,1-5 0,2-3 0,-3-6 0,2-2 0,-4-6 2,0 1-2,-6-5 1,-3 5 0,-5-2 0,-1 4 0,-4-2 0,-1 6 0,-3-1 0,5 13-1,-11-14 0,11 14 0,-15-7-1,15 7-1,-14 0 0,14 0-2,-13 5-1,13-5-3,-8 10-8,8-10-20,-4 13-2,4-13 1,0 0 1</inkml:trace>
  <inkml:trace contextRef="#ctx0" brushRef="#br0" timeOffset="1222">926 930 3,'0'0'23,"-7"-11"-1,7 11-12,0 0-4,0 0-2,0 0 0,0 0 1,0 0-1,0 0 1,4 11-2,-4-11 1,9 10-1,-9-10 1,13 15-1,-4-5 0,-1 1 0,3 0-1,0 0 1,-1-1 0,1 0 0,-2-1 0,2-2-1,-11-7 1,16 9 0,-16-9 1,16 0-1,-16 0 0,17-11 0,-8 0 0,2-2 0,0-5-1,2-1 0,-1-4-1,2-3 0,-2 0 0,0 1-1,-2 3 0,-1 2 0,0 5 0,-2 1 0,-3 5 0,-4 9 0,0 0-1,0 0 1,0 0-1,0 0 0,5 10 1,-3 3 0,1 2 0,3 3 0,-1-1 1,1 2-1,0-2 1,1-1-1,3-8 1,-10-8-1,18 5 1,-3-9 0,2-8-1,-1-3 1,2-1 0,-2-4-1,-2 1 1,4-2-1,-7 1 1,-2 3-1,-4 5 1,2 0-1,-4 3 0,-3 9 1,6-13-1,-6 13 0,0 0 0,0 0 0,0 0 0,0 0 0,0 0 0,0 0 0,9-1 1,-9 1-1,14 16 0,-5-5 0,4 7 0,0 1 1,0 1-1,3 1 0,0-4 0,-2-3-2,3-2-4,-5-6-23,2-15-6,1-4-1,-4-9 0</inkml:trace>
  <inkml:trace contextRef="#ctx0" brushRef="#br0" timeOffset="2103">1717 428 10,'0'0'21,"0"0"-13,3 11 0,-3-11 2,5 13 0,-5-13 0,9 19 1,-5-6-2,3 6-1,0 3-2,6 7-1,-3 2 0,5 3-1,-2 0-2,4 1 1,-2-2-1,2-5 0,-2-5 0,-1-5 1,-4-9 0,2-2 0,-12-7-1,16-7 1,-5-6-1,2-3 0,-1-3 0,2-1-1,1 1-1,-2 0-1,3 4 1,-2 5-1,-3 3 0,-2 2 1,1 3-1,1 3 1,-1 1-1,1 3 1,2 0-1,-2 1 1,3 4 0,-3 2 0,-1 1 0,-1 1 0,-3 1 0,-4 2 1,-4 0 0,-3 0 0,-7 1 1,-2 1-1,-5 0 1,-3-1 0,-9-3-1,4-2 1,0-2-1,4 0 0,1-8 0,3-1 0,5-2 1,2-2-2,12 2-2,0 0 2,-2-11-1,5 0-1,9 1 0,1-4 0,7 1 0,6-6 0,7 1 0,6-4 1,9 0-1,6 0 0,1-1 1,1-4 0,0 0 1,-5-1-1,-5 2 1,-6 0 0,-8 3 1,-9 0 0,-9 1 0,-6 5 0,-5 1 1,-2 3-1,-7 2 0,6 11-1,-19-14 1,5 10-1,-1 4-1,-2 2 1,2 4-1,-4 1 0,1 2 0,0 2 1,0 4 0,0 4-1,3 2 1,-1 1 0,4 2 0,2 2 1,4 0-1,4-2 0,4-4 0,7-1 1,3-7-1,7-4 0,3-8 0,5-7 0,3-5 0,2-9 0,-2-3 0,0-3 0,-1-2 0,-7 1 0,-2 3 0,-8 3 0,-1 6 0,-7 5 1,-4 11-1,12-13-1,-12 13 1,0 0 0,0 0-1,0 0 0,10 2 0,-10-2 0,16 8 0,-7 1 1,2 0-1,8 2 1,-4 2 0,2 0 0,1 1 0,-1-2 0,0 0 0,-4-2 0,-1-2 0,-2-3 1,-10-5 0,12 7 1,-12-7 0,0 0 1,0 0 0,0 0 0,-10-3 0,10 3 0,-12-8 0,12 8-1,-14-16-1,9 5 0,2-1 0,4-5-1,5-3 1,5-2-2,5-3 2,6-1-2,6-1 1,3 0-1,4 3-2,0-2-8,1 5-25,3 2-1,-3-3-1,0 2 1</inkml:trace>
  <inkml:trace contextRef="#ctx0" brushRef="#br0" timeOffset="3856">3689 145 23,'0'0'26,"0"0"-11,0 0-3,0 0 2,0 0-1,0 0-1,0 0-1,0 0-2,0 0-2,0 0-1,0 0-3,3 11-1,-3-11 1,3 21-3,2-6 1,1 4-1,2 2 1,1 2-1,2 1 1,0 0-1,0-4 0,-1-3 1,-1-2-2,-2-4 0,2-1-2,-9-10-5,10 10-12,-10-10-15,9-9-1,-1 0 2</inkml:trace>
  <inkml:trace contextRef="#ctx0" brushRef="#br0" timeOffset="4286">3939 90 14,'0'0'23,"0"0"-11,0 0-4,0 0-1,0 0 2,0 0 0,6 9 0,-4 3-2,0 0 0,5 7 0,-2-1-1,4 5-1,-1-1-1,5-2-1,-2-1 0,5-2-1,-2-8 1,3-4-1,1-7 0,2-7 0,0-8 0,2-4 0,-1-4-1,-1-5 0,0-2 0,-1 1-1,-6 1 0,1 7 1,-5 3-1,-2 6 1,-4 3 0,-3 11-1,4-10 0,-4 10 0,0 0 0,0 0 0,2 13 0,2-1 0,2 2 0,1 6 1,2 5 0,2 3 1,0 1-1,1 1 0,-1-4 1,-1-2-2,2-2-1,-3-9-6,0-4-27,4-4-1,-13-5-2,20-9 2</inkml:trace>
  <inkml:trace contextRef="#ctx0" brushRef="#br0" timeOffset="5208">2654 1093 7,'0'0'23,"0"0"2,0 0-14,0 0-2,0 0 3,0 0-1,0 0 1,-12-4 0,12 4-1,-16 2-2,6 3-2,-7-2-2,1 5-2,-5 1 0,2 2-2,-1 1 0,-5 3 0,-1 1 0,0 0-1,3-1 1,0 1-1,4-4 0,1 0 0,5-3 0,2-2 0,11-7 0,-11 8 0,11-8-1,0 0 1,0 0-1,0 0 1,0 14-1,0-14 1,2 16-1,0-2 1,0 1 0,2 5 0,-2 4 0,1 2 0,-2 5 0,1 4 0,-3 2 0,-1 4 0,-1 3 0,-1-1 0,0-2 1,0 1-2,2-7 1,-1-4 0,4-3 0,2-4 0,1-5 0,2-1 0,0-4 0,3 0 0,-1-2 0,1-2 0,0 0 0,1-4 0,2-5 1,5-5-1,4-5 1,6-3 0,4-5 0,6-4-1,3-4 1,2-1-1,1 2 0,-2 0 0,-4 4 0,-5 4 0,-6 1 1,-6 5-1,-3 4-1,-6 0 1,-11 6-2,13-3-2,-13 3-12,15 2-19,-15-2-1,13-14 0,-8-2 0</inkml:trace>
  <inkml:trace contextRef="#ctx0" brushRef="#br0" timeOffset="6129">3026 1459 15,'-20'1'27,"1"3"-8,1 1-2,-6-5-1,4 5-1,-6-7-1,7 5-3,-3-8-1,6 4-3,-1-5-2,6-1-2,4-5 0,4-2-2,5-4-1,3-3 1,6 0-1,4-4-1,4 2 1,2 1-1,2 5 1,1 1-1,-1 7 0,0 3 0,-2 4 0,-1 4 1,0 3-1,-2 4 1,-1 4-1,-1 0 1,-2 3-1,0 0 2,-4 3-1,-2 0 0,-3 2 1,-4 0 0,-4 0 0,-2-2 1,-5 3-1,-2-1 1,-4-4 0,-4 1 0,-3-6 1,0-1-2,1-1 0,0-4-3,4-2-6,-2-10-15,5-2-13,15 8-1,-10-20 0</inkml:trace>
  <inkml:trace contextRef="#ctx0" brushRef="#br0" timeOffset="6670">3360 1423 23,'0'0'26,"-2"14"-1,2-14-16,-1 19-5,0-8 0,1 4 1,0 6 0,0 0 1,2 5 0,-3-1 0,3 4-1,-3-3-1,2 3-2,-2-4 0,1-4-3,0-1-6,1 1-22,-1-21-4,0 10 2</inkml:trace>
  <inkml:trace contextRef="#ctx0" brushRef="#br0" timeOffset="7191">3565 1231 13,'0'0'19,"0"0"-7,9-20-1,-1 1-2,6-3 1,-1-7-1,7 2-2,-3-6 0,4 4 0,-5 0 1,1 8-1,-7 1 0,-1 9-1,-5 1-2,-4 10-1,0 0-1,0 0 0,0 0-2,0 0 1,0 0-1,0 0 0,0 0 1,0 0-1,0 0 0,0 0 1,0 0 0,10-7 0,-10 7-1,0 0 1,0 0 0,1 12 0,-1-12 0,1 12 0,-1-12 0,4 16 0,-2-3-1,3 1 1,1 5-1,2 3 0,2 5 0,1 3 0,1 4 1,1 1-1,0 0 0,-2-1 0,0-4 0,-2-4 0,-3-5 0,-1-6 0,-2-4 1,-3-11-1,5 12 1,-5-12 0,0 0 0,0 0 0,0 0-1,-15 7 1,15-7-1,-18 5 0,6-1-1,-2 2 0,0 0 0,-2 0 0,1 1 0,0 0 0,3 1 0,-1-3 0,4-1 1,9-4-1,-12 5 1,12-5-1,0 0 1,0 0-1,0 0 1,21-14-1,-2 4 1,5 0-1,2-1 1,2-2 0,4 0 0,-1 0 1,-3 4-1,-2 1 0,-4 2 0,-4 1 0,-2 1-1,-3 2 0,-2 2-2,-11 0-8,0 0-22,9-8-1,-13-1 1,4 9-1</inkml:trace>
  <inkml:trace contextRef="#ctx0" brushRef="#br0" timeOffset="8222">3811 757 17,'0'0'25,"0"0"-2,0 0-14,0 0-3,0 0 0,11-13-2,-11 13 0,20-10 0,-9 3 0,8 1-1,3-2 1,6 2-2,3 0 0,2 2 0,-1-1 0,0 1-1,0 1 2,-4 1-1,-7-1 0,-5 2 1,-3 0-1,-13 1 1,12-2 0,-12 2-1,0 0 0,0 0 0,0 0 0,0 0 0,0 0-1,0 0 0,0 0-1,0 0 0,0 0 1,0 0-1,0 0 0,10 10 0,-10-10 1,7 20-1,-2-3 1,2 4 0,2 5 0,0 6-1,0 2 1,3 5 0,-1 1-1,2 0 1,0 3-1,1-3 0,0-4 0,1-1 1,0 0-1,1-2 0,-2-4 0,0-1 0,-2-3 0,-1-2 1,-1 0-1,-2-4 0,-2-2 0,0-3 0,-3-1 1,0-3-1,-3-10 1,3 16-1,-3-16 1,0 0-1,1 10 1,-1-10 0,0 0-1,0 0 1,0 0 0,0 0 0,0 0 0,-10 10 0,10-10 1,0 0-2,-14 9 0,14-9 0,-11 11 0,11-11 1,-16 10-1,5-4 0,-6 1 1,-1 0-1,-5-1 1,-3 0 0,-3 2-1,-2-2-2,2 7-11,-3-3-23,-3-2 0,1-2-2,-10-9 1</inkml:trace>
</inkml:ink>
</file>

<file path=ppt/ink/ink39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1:01:13.39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31 184 18,'0'0'24,"0"0"-10,4-13-3,-4 13 0,0 0 0,0 0-2,0 0-3,0 0-1,0 0-2,0 0-1,-9 11-2,9-11 1,-2 12 0,2-1-1,-3 1 1,1 3 0,0 4 0,0 1 0,0 1 0,0 3 0,0-1 0,0 1 0,0-1 0,0 0 0,1 0 0,-1-2-1,1-2 0,0-2-1,2 2-2,-1-6-5,0-13-17,16 16-7,-16-16 2</inkml:trace>
  <inkml:trace contextRef="#ctx0" brushRef="#br0" timeOffset="441">377-1 10,'0'0'21,"0"0"-4,-1 10-14,1-10-1,-7 17 2,2-7 1,0 4 0,-2 0 1,1 6 0,-3 4 1,3 8-2,0 4-1,0 9 0,1 8-2,-1 7 0,1 6-1,0 3 1,1-3-1,0-2 0,0-7 0,0-8 0,1-11 0,1-9 1,0-12-2,2-17-3,0 0-5,-12-12-1,5-8-1,-5-10 0,0-3 0,-5-7 0,2 2 1,-3 0 4,1 3 5,2 5 2,2 5 1,2 6 1,3 7 2,8 12 1,-12-16 0,12 16 2,0 0 0,0 0 1,0 0-1,18-5-1,-4 2-2,11 1 0,5-3-1,8 2-1,5-4-1,7-1-3,2 2-6,-1 2-19,-2-6-7,2 1 0,-8-5 0</inkml:trace>
  <inkml:trace contextRef="#ctx0" brushRef="#br0" timeOffset="1042">1169 75 16,'0'0'26,"0"0"-1,0 0-6,-6 12-14,6-12-3,-11 9 1,1-3 0,1 1 1,-3 0 0,-2-1 0,-1 2-1,-1 1 0,-3 2-1,-4 2 0,4-2-1,-6 5 0,0 3 0,1-2-1,0 3 1,2-2-1,0-1 1,4-1-1,3 2 0,3-6 0,4-1 0,4-1 0,3 1 1,5-1-1,4 0 1,7 0-1,3 1 1,5 0 0,6 1 1,-1-1-1,2 1 0,5-1-1,2 0 1,-5-1 0,-2-2 0,-4-1 0,-5-1 0,-1-2 1,-4 1 0,-16-5-1,12 3 1,-12-3 0,0 0 0,0 0-2,0 0-1,0 0-13,0 0-19,0 0-1,0 0 0,0-19 0</inkml:trace>
  <inkml:trace contextRef="#ctx0" brushRef="#br0" timeOffset="1683">1529 409 14,'0'0'30,"0"0"0,0 0-13,0 0-5,0 0-1,0 0 0,0 0-2,-4-9-3,4 9-3,0 0-1,0 0-1,11-6-1,-11 6 0,0 0 0,11 2 0,-11-2-1,0 0 2,7 9-1,-7-9 2,0 0 0,1 11 1,-1-11 0,0 0 0,-9 5 0,9-5 0,0 0-1,-11 4 1,11-4-3,0 0-5,0 0-12,0 0-19,4-11-1,6-2 1,2-8 0</inkml:trace>
  <inkml:trace contextRef="#ctx0" brushRef="#br0" timeOffset="2093">1847 26 7,'-10'-1'28,"10"1"2,-9-8-10,9 8-7,0 0-3,0 0 0,0 0-3,0 0-2,0 0-2,14-9-1,-2 8-1,1 0-1,5 2 0,1 1 0,2 2 0,1 4 0,-3 2 0,-1 2 0,-3 4 0,-7 2 1,-4-2-1,-4 3 2,-6-3-1,-2 1 1,-4 0-1,0-4 1,-1-1 0,13-12-1,-16 16 0,16-16 0,0 0-1,0 0 0,9 9 0,7-4 0,2-3-1,2 5 1,3-1 0,-1 4-1,1-1 1,-1 6 0,-3-2-1,-4 3 1,-1 0-1,-2 2 1,-3-1 0,-1 2 1,-3 0-1,-3-2 1,-2 0 0,-3-2 0,-4 0 0,-3-1 1,-6 0 0,0-1 1,-8-4 0,1 1 1,-6-4-1,0 1 2,-1-5-2,1 0 0,1-4 0,4-1-2,3 0 0,0-2-2,9 3-5,1-4-32,1-2 0,4-2-1,0-6 0</inkml:trace>
</inkml:ink>
</file>

<file path=ppt/ink/ink39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1:01:22.89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-5 567 16,'0'0'14,"1"-13"-1,-1 13-1,0 0-2,14-10-1,-4 4-2,2 5 0,2 0-2,1 1-1,2 0-2,2 2-1,1 3 0,1 0 0,1 4-1,1-4 1,2 7-1,0 2-1,0 1 1,-2 2 0,-2-1 0,-2 3 0,-4 1 0,-5 3 0,-4-1 0,-3-1 0,-5 1 0,-3-2 1,-4 3-1,-5-3 1,-3-2 0,-3 0 0,-5-4 0,-1-1 0,-3-4 1,0-1 0,-1-6-1,2-1 1,0-3 1,4-4-1,4-3 1,4 0-1,6-5 0,5 1-1,6-2 0,5 2-1,6-1-1,7 2 1,4 2-1,5 2 0,5 3 0,1 0-1,4 5-3,-3-1-5,4 2-7,-2 3-10,-7-7-3,5 5 0</inkml:trace>
  <inkml:trace contextRef="#ctx0" brushRef="#br0" timeOffset="551">691 656 16,'0'0'28,"0"0"-6,-3-10-8,3 10-3,-14-6 0,14 6-2,-17-2-2,3 3-3,-2 0-1,1 4-1,-5 0-1,1 3 0,-1 2 1,-1 3-1,1 2 0,-2 2 0,2 2 0,2 0 0,2 1 0,4-3-1,2 0 1,5-4-1,6-1-1,9-7-1,10 0-8,5-6-11,5-6-12,12 1 1,0-9 1</inkml:trace>
  <inkml:trace contextRef="#ctx0" brushRef="#br0" timeOffset="851">905 668 27,'6'-10'25,"-6"10"-3,-9-6-2,9 6-6,-21-2-5,10 3-3,-5-2-2,2 4-2,-4 0 0,2 4 0,-2 2 0,3 2-1,-2 2 1,3 5 0,0 1-1,3 2 1,1 1 0,6 1 0,2-2-1,4 1 0,5-2 0,6-4-2,6 1-1,1-6-2,11 1-9,3-5-18,2-9-3,6-3 1</inkml:trace>
  <inkml:trace contextRef="#ctx0" brushRef="#br0" timeOffset="1192">1078 772 11,'-11'8'11,"11"-8"0,0 0 1,9 1 1,7-3-1,1-4-1,7 1-1,2-5-4,4 1-1,-4-3-2,1 0 0,-9 0 0,0 2 1,-9-1 1,-9 11 0,7-16-1,-7 16 0,-15-11 0,3 10-1,-5 0-2,-5 3 0,-2 1-1,0 4-1,-2 0 1,0 3 0,1 1 0,0 1 0,3 0 1,3 4 0,1-1 0,3 3 0,2 2 0,4-1 0,3 1 1,5 1-1,5-2 0,4 0 0,6-4 0,7-1-1,4-5 0,4-5 0,5-3-2,1-8-2,6-2-2,-8-10-4,6 0-1,-7-10-1,4 1 0,-9-4 1,2 3-1,-8-2 5,-2 4 3,-1 5 5,-7 2 3,-1 7 2,-4 3 1,-6 10 0,5-11 0,-5 11 0,0 0-2,0 0-1,0 0-2,0 0-1,0 0 1,0 0-1,1 12-1,0-2 2,-1 5-1,2 8 0,1 10 0,-1 6 0,1 5 0,0 6 1,-1 1-1,0-1 0,-2-3 0,0-4 0,-3-10 0,2-5 0,-3-8 2,2-6 2,2-14 0,-6 11 0,6-11 1,-11-16-1,4-5 0,1-4 0,-1-12-2,3-6-2,0-7-1,7-4-1,5 2 1,4 0-2,8 4 2,4 6-1,4 9-1,1 1 1,1 13 0,-2 7 1,-1 4-1,-5 6 1,-1 7-1,-5 2 0,-3 4 0,-2 9 1,-6-5-1,-1 1 1,-4 0 0,-3-1 0,-5-3 0,-1 1 1,-4-4 0,-3-2-1,-4-2 1,-2-1 0,-3-2-2,-2-7-4,5-5-25,4 0-5,3-10-2,10-6 1</inkml:trace>
  <inkml:trace contextRef="#ctx0" brushRef="#br0" timeOffset="2253">1992 245 15,'0'0'24,"-10"-5"3,10 5-14,-9-4-3,9 4-2,0 0 0,0 0 1,0 0-1,0 0-1,0 0-3,0 0-2,0 0-1,-7 14 0,4-2 1,-4 5-1,1 8 2,-3 6-1,2 8 2,-4 6-1,3 9 0,-1-1 0,2-1 0,2-1-1,3-4 0,3-7-1,5-4 0,8-10 0,5-6 1,6-7-2,5-5 0,6-4-2,0-7 0,6-2-4,-6-8-11,-2-4-19,0-1 0,-7-6 0,-3 0 1</inkml:trace>
  <inkml:trace contextRef="#ctx0" brushRef="#br0" timeOffset="2684">1760 459 7,'-15'5'29,"15"-5"1,0 0 1,15 2-14,9-2-13,9-1-1,8 2 1,7-3 0,10 3 0,4-2-2,4 0-3,6 2-12,0 2-19,-7-6 0,5 2-1</inkml:trace>
  <inkml:trace contextRef="#ctx0" brushRef="#br0" timeOffset="3034">2643 400 13,'0'0'24,"0"0"1,0 0-14,0 0-7,0 0 0,0 0 1,10 15 0,-9-5 1,4 6 0,-5 1 1,2 7 0,-3 1 0,1 4-2,-2-1 1,2 1-2,-2-3 0,0-2-1,0-5-1,4-1 0,-2-8 0,0-10 0,7 9 0,-7-9 0,16-11 0,-2 0 0,1-9 0,6-2 0,3-5-1,3-1 0,2 1-1,-1 0 0,0 4 0,-2 3 0,-4 7-1,-3 4 1,-1 5-1,-6 5 0,-1 4 0,-11-5 1,16 20-1,-12-4 1,0 5 0,-1 4 0,-1 3 1,2 2-1,-4 1 1,1 0-1,1-2 1,0-1-1,-1-7-1,0-5 0,3-2-5,-4-14-29,10 0 0,0-14-2,-4-9 2</inkml:trace>
  <inkml:trace contextRef="#ctx0" brushRef="#br0" timeOffset="3645">3218 0 11,'0'0'28,"0"0"0,-6 13 1,6-13-18,0 0-7,-3 16 0,3-16 1,-5 17 1,1-8 0,2 6 0,-3 2 0,3 5-1,-1 2-1,3 8-2,-2 3 0,3 2 0,-1 2-2,0 1-3,1-3-31,4-1-1,-4-14-1,3-7 1</inkml:trace>
</inkml:ink>
</file>

<file path=ppt/ink/ink39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1:00:29.53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3 186 0,'0'0'1,"0"0"1,0 0-1,0 0 1,0 0-1,-9 1 0,9-1 0,0 0 0,0 0 0,0 0 1,0 0 1,0 0 0,0 0 0,0 0 0,0 0-1,0 0 1,0 0-1,0 0 0,0 0-2,0 0 1,0 0-1,0 0 0,0 0 0,0 0 0,0 0 1,0 0-1,0 0 0,0 0 0,0 0 0,0 0 0,0 0 1,0 0 0,0 0 0,0 0 1,0 0 0,0 0 0,0 0 0,0 0 0,0 0 0,0 0-1,0 0 0,0 0-1,0 0 1,0 0-1,0 0 1,0 0 0,0 0-1,0 0 1,0 0-1,0 0-1,0 0-1,0 0 1,0 0-1,0 0 1,0 0 0,0 0 0,0 0 1,0 0 1,0 0 1,0 0 1,0 0 0,0 0 0,0 0 0,0 0 0,0 0-1,0 0 0,0 0 0,14-2-1,-14 2 0,20-6 1,-7 3-1,1 0 1,2-1 0,1 1 0,0-2 1,2 0-1,-2 2-1,0-1 1,-3 1-1,-1 1 0,-4 0 1,-9 2 0,13-3 0,-13 3 1,0 0-1,0 0 1,0 0 0,0 0-1,0 0 1,0 0-2,0 0 0,0 0-3,0 0-10,0 0-18,0 0 1,0 0-1</inkml:trace>
  <inkml:trace contextRef="#ctx0" brushRef="#br0" timeOffset="1633">67 92 13,'-10'-9'16,"10"9"-1,0 0-2,0 0 0,0 0-1,0 0 1,0 0-2,0 0-2,0 0-1,0 0 0,0 0-2,0 0 0,0 0-2,0 0-1,0 0 0,-6-9-1,6 9 0,0 0-1,0 0-1,3-12 0,-3 12 0,7-9 0,-7 9 0,8-11-1,-8 11 1,16-12-1,-16 12 2,18-10-2,-18 10 1,18-10 0,-8 7 0,-10 3 0,13-5 0,-13 5 0,10-2-1,-10 2 1,0 0-1,12 2 1,-12-2-1,0 0 1,9 8-1,-9-8 0,5 11 1,-5-11 0,1 10-1,-1-10 1,1 13 0,-1-13 1,-3 11-1,3-11 1,-8 11-1,8-11 1,-11 10 0,11-10 0,-15 10 0,15-10 0,-18 10 0,9-6 0,9-4 0,-16 8 0,16-8 0,-16 6 0,16-6 0,-12 3 0,12-3 1,0 0-1,0 0 1,-9-1-2,9 1 0,0 0-4,-6-18-6,-1 8-26,8 0-1,-7-5 0,1 2 0</inkml:trace>
</inkml:ink>
</file>

<file path=ppt/ink/ink39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1:00:35.20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7 187 5,'0'0'5,"0"0"-2,0 0 0,0 0-1,-7 11 0,7-11 0,0 0 1,0 0-1,0 0 1,0 0 0,0 0 1,10 0 0,-10 0 0,11-2 1,-11 2-1,18-4 1,-8 0 0,2 2-1,1-2 0,1 2-1,1-2 0,2 1 0,1-1-1,-1 0 1,1 0-1,-2 0-1,0 1 0,-4 1 0,-2-1 0,-10 3 0,12-2 0,-12 2 0,0 0 0,0 0 1,0 0-2,0 0-2,0 0-11,-4 14-14,-6-17 0,10 3-1</inkml:trace>
  <inkml:trace contextRef="#ctx0" brushRef="#br0" timeOffset="611">69 67 6,'0'0'12,"0"0"-1,0 0-1,-11-2-1,11 2 1,0 0-1,0 0 0,0 0 0,-9 0-1,9 0-2,0 0 0,0 0-2,0 0 0,-5-13-1,5 13-1,0 0-2,6-13 0,-6 13-1,10-11 1,-10 11-1,14-12 0,-14 12 1,16-10-1,-16 10 0,17-5 1,-17 5-1,16-1 0,-16 1 0,17 2 0,-17-2 0,16 6 0,-16-6 1,14 8-1,-14-8 1,9 10 0,-9-10 0,6 10 0,-6-10 1,-2 12 0,2-12 1,-8 12 0,8-12 1,-15 15 0,4-8 0,-1 3 0,-3-2 1,3 2-1,-2-4 0,2 2 0,0-2 0,12-6 0,-17 9-1,17-9 0,-10 2 1,10-2-1,0 0-1,0 0 0,0 0-2,0 0-5,-5-18-28,5 18-1,3-13 0,-1 3 0</inkml:trace>
</inkml:ink>
</file>

<file path=ppt/ink/ink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04:58.06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56 699 14,'-12'2'8,"12"-2"2,-18 5-1,18-5 1,-17 8-2,17-8-1,-9 4-1,9-4-3,0 0 0,0 0-1,15-10 0,1 4-1,6-3 3,3-1-2,8-2 2,9-3-2,6 1 2,7-4 1,0 3 0,5-7 0,7 1 0,7-5 0,4 0-1,-2-2 0,4 1-1,-2-1-1,1 3 0,-8 2-1,-9 6 0,-11 1 0,-9 7 0,-8 2 0,-9 3 1,-7 1 0,-7 3-1,-2-1 0,-9 1 0,15 2-1,-15-2 0,9 2-1,-9-2 0,0 0-1,9-4-2,-9 4-5,14-9-10,-1 2-5,2-7 0,2-1 1</inkml:trace>
  <inkml:trace contextRef="#ctx0" brushRef="#br0" timeOffset="651">1317 0 21,'0'0'15,"-7"10"0,7-10 0,0 0-7,-9 7-3,9-7-2,9 2-2,-9-2 2,19 0-1,-5 1 2,5-2 0,3 1 1,4-1 0,3 1 0,0-1 0,5 4-1,0-3-1,4 3 0,-1-3 0,4 0-1,-2 0-1,1 0 1,-2-2-1,-2-1 1,-6 1-1,-5-1 1,-3 1-1,-5 2 0,-4 0 1,-13 0-1,11 0 0,-11 0-1,0 0 1,0 0 0,1 10 0,-1-10-2,-8 10 2,2-1-1,6-9 0,-21 21 0,3-7 0,-4 6 0,-7 4 1,-4 2 0,-6 8 0,1 1 0,-5 3 0,1 2 0,-1 1 0,2-1 0,4-2 0,3-3-1,3-4-1,3-2 2,3-5-2,5-4 2,3-7-1,6-1 1,1-5 0,10-7 1,-11 8 0,11-8 1,0 0 0,0 0-1,0 0 1,0 0-2,0 0 0,0 0 0,0 0-2,0 0 1,0 0-1,0 0-3,0 0-8,0 0-15,10-6 0,-12-12-2,-2-6 1</inkml:trace>
  <inkml:trace contextRef="#ctx0" brushRef="#br0" timeOffset="66125">3851 1547 20,'-19'-5'17,"9"4"-1,-1-1-1,1 2-4,10 0-3,-15 2-3,15-2-4,-11 3-1,11-3-1,0 0 0,0 0 0,0 0 0,-5 10 1,5-10 0,0 0 1,11 10 1,-11-10 1,21 7 0,-2-5 1,3-1 0,8 0-1,7-2 0,8 2 0,6 0-1,6 1-1,7 1 0,7 0 0,9 0-1,6 1 1,7 0-1,5-2 1,8-2 1,10 0-1,3-3 1,3 0-1,-2-2 1,2 1 0,-4-2 0,1 1 0,-5-1-1,-5 0 1,-4 1-1,-7 3 0,-2 1 0,-6 2 0,-5 3-1,-8 1 1,-3 1 0,-9 1 0,-9-2 0,-4 0 0,-14-1 1,-5 0 0,-10-4 1,-4 3 0,-19-3-1,16 1 1,-16-1-2,0 0 0,0 0-2,0 0-5,0 0-6,0 0-11,12 21-3,0-12-1,8 1 0</inkml:trace>
  <inkml:trace contextRef="#ctx0" brushRef="#br0" timeOffset="67477">9954 1710 7,'42'-5'12,"3"0"-3,7-2 1,7 4 2,0-5 1,7 8 1,2-6 2,8 7-2,3-6-1,11 4-4,3-4-3,11 1-1,8-2-2,9-3-1,5 0 0,7 0 0,5 0 1,8 2-1,1 0 1,3 4-1,-1 1 1,1 4-1,-2 0 0,2 2 0,-2 0 0,1 1 0,0-1-2,0 1 1,-2-2 0,2-2 1,2 0-1,0-2 0,0 0 0,2 1 0,-1-1 1,2 0-1,2-2 0,-2 2 0,0-3 0,2 3 0,-1-2-1,-2-1 1,-1 1-1,0-1 0,-3 0 1,1 0-1,-6-2 0,-3 2 0,-6 0 0,-5 0 1,-5 0-1,-8 1 1,-8 0 0,-9 2 0,-4 0 0,-7 0-1,-5 2 1,-6 1 0,-10-1-1,-4 1 0,-7 1 0,-7-1 0,-8 1 1,-10-2-1,-11 0 0,-3 0 0,-7 0 0,-11-1 1,11-1-1,-11 1 1,0 0-1,0 0 0,0 0 1,0 0-1,0 0 1,0 0 0,0 0-1,0 0 1,0 0-1,0 0 1,0 0-1,0 0-1,0 0 1,0 0 0,0 0 0,0 0 0,0 0-1,0 0 1,0 0 0,0 0-1,0 0-2,0 0-1,-2 14-10,2-14-17,-19 10 0,2-17 0,-7-9-1</inkml:trace>
</inkml:ink>
</file>

<file path=ppt/ink/ink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09:52.92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-5 622 4,'-4'16'10,"4"-16"0,0 0 1,0 0-6,11-3 0,2-11-2,8-6 1,7-9 0,5-8 0,6-7 2,3-7-1,3-4 1,-3-3 0,1 3 1,-9 1 1,-1 9-1,-8 3 1,-3 8-2,-6 3 0,-2 10-1,-3 3-1,-3 6-1,-2 3-1,-6 9 0,10-6-1,-10 6 0,6 14 0,-1 1 0,-1 4 0,0 7 0,3 5 0,3 7 0,2 5-1,-1 5 1,3 3 0,1 0-1,-3-2 1,4-3 0,-4-5 0,0-6 0,-2-9 0,-1-6-1,-1-7-1,-8-13-2,9 4-6,-12-17-7,-1-2-7,-5-11-2,-4-5 1,-7-6 0</inkml:trace>
  <inkml:trace contextRef="#ctx0" brushRef="#br0" timeOffset="430">435 193 9,'-21'-15'14,"4"10"1,-1 5 0,4 4-3,3 3-1,2 0 0,4 3-3,5-10-1,2 13 0,-2-13-1,25 11-1,-7-8 0,13 2 0,2-2 0,10 2 0,4 0-2,5 3-1,2 1-2,-3 1-3,2 6-12,-7 0-9,-4 3 0,-7-5 0,-6 0 0</inkml:trace>
  <inkml:trace contextRef="#ctx0" brushRef="#br0" timeOffset="1963">241 1209 7,'12'5'11,"-12"-5"0,0 0 1,10 11-5,-7 0 0,2 6 2,-1 4 0,0 8 0,-2 5 2,2 11-2,-5 0-1,2 4 0,-4-5-1,2 1-2,-3-11 0,3-2-1,-3-11-1,3-5 0,1-16-1,-2 11 0,2-11-2,-2-15 1,1-2-1,0-3 0,0-6 1,0-6-1,0-9 0,2-1-1,3-2 1,2-4 0,5 1 0,1 0 0,5 2 0,3-1 0,3 6 0,2 4 0,-1 5-1,-1 6 1,-4 6 0,0 7 0,-1 7 0,-3 11-1,-2 7 2,-3 7-1,-2 4 1,-6 3 0,2 2 0,-4 1 1,-5-2 0,-3-5-1,-2-4 1,-2-4 0,-1-4-1,1-3 0,-4-3-1,0-2 1,-1-1-1,3-1-1,1 0 0,4-4 0,9 3-1,-1-12 1,15 2-1,8-4 0,12 0 1,4-3-1,8 1 2,4 2-1,4 5 1,-2 5 1,-4 7-1,-5 5 0,-5 8 1,-7 5 0,-7 6 1,-7 4-1,-9 2 1,-5 3 0,-8 0 1,-9 2-1,-10-3 1,-5-1 0,-11-3 0,-5-3 1,-8-3-1,-2-4 0,-5-5-1,2-4 1,3-4-1,6-2 0,7-6-1,7-1-1,8-1 0,6-5-2,10 3-3,2-9-9,12 3-15,-1-5-1,7 0 1,-4-8-2</inkml:trace>
</inkml:ink>
</file>

<file path=ppt/ink/ink40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1:00:41.47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257 11 15,'0'0'16,"0"0"-4,0 0-1,0 0-1,0 0-1,0 0-2,0 0 1,0 0-3,0 0-1,0 0-1,0 0-1,0 0-1,0 0 0,-8 14 0,7-4-1,-2 2 1,2 5-1,-2 3 1,1 5-1,0 5 1,0 5-1,0 3 0,-1 3 0,0 3 1,1 1-1,1-1 0,0 1 1,0-5-1,0-4 1,0-1-1,2-5 1,-1-4 0,-1-5 0,2-5 0,-2-2 0,0-5 0,1-9-1,0 0-2,-11 5-3,11-5-2,-19-14-3,4 1-1,-2-4 1,-3 1-1,-2-5 1,0-1 2,3 3 3,0-1 2,4 2 2,1 5 2,4 0 1,3 4 2,7 9 1,-9-11 0,9 11 0,5-10 1,5 6 0,3-2 0,6 1-1,5-3-1,6 2 1,2-2-2,1 2 0,2 0-1,-2 1 0,-4 2 0,-4 1-1,-6 1 0,-6 2-1,-13-1-1,13 4 0,-13-4-2,0 0-2,-2 10-6,2-10-16,0 0 0,0 0 1</inkml:trace>
  <inkml:trace contextRef="#ctx0" brushRef="#br0" timeOffset="711">442 309 17,'0'0'23,"0"0"-13,-1 12-2,1-12 1,1 14 2,1-2 0,-3 0-1,4 5 0,-5-3-2,3 4-2,-2-3-4,1-1-2,2-1-5,-2-13-5,0 0-15,3 12-6,-3-12 0</inkml:trace>
  <inkml:trace contextRef="#ctx0" brushRef="#br0" timeOffset="982">445 181 1</inkml:trace>
  <inkml:trace contextRef="#ctx0" brushRef="#br0" timeOffset="1152">523 403 10,'9'15'13,"-3"-2"-3,3-1 1,-5-2-1,-4-10 0,10 13 0,-10-13 1,0 0 0,0 0 1,0 0-1,0 0-1,0 0-1,0 0-1,0 0 0,-8-11-2,8 11-1,-3-17-2,4 7 0,2-2-1,2 0-1,3-1 0,2 1-1,0 0 0,3 2-1,4 3-2,-2-1-4,4 5-3,-5-4-5,4 6-12,3 2-9,-4-3 0,4 3 2</inkml:trace>
  <inkml:trace contextRef="#ctx0" brushRef="#br0" timeOffset="1503">928 317 15,'-1'12'29,"-10"-13"0,11 1 1,-18 5-21,2-4-6,-2 1 0,-1 1-1,1 2 0,-1-2 0,6 2 0,-2-2 0,15-3-1,-13 8 0,13-8-2,6 10 1,5-5-1,4 1 0,2 0 0,6 3 0,-1-2 0,4 2 0,-3-2 0,-2 3 0,-4-2 0,-4 2 1,-3-1-1,-10-9 1,8 17 2,-8-17-1,-7 18 1,7-18 2,-17 17-1,3-10 1,0 1 0,-4-3 0,1 4-1,-3-5 0,3 1 0,0-1-2,3-3-2,2 1-3,1-8-14,5-5-15,9-2-2,4-10 1</inkml:trace>
  <inkml:trace contextRef="#ctx0" brushRef="#br0" timeOffset="1973">1137 0 18,'0'0'28,"0"0"-1,0 0 1,0 0-24,0 0-5,0 12 2,0-2 0,0 4 2,3 5 0,-2 5 1,4 7 0,-2 6 0,3 5 0,-1 4-2,1 1 0,-1 1 0,2-1-1,-2-3 0,-1-2 0,-2-9 0,0-5-1,-2-7 1,1-6-1,-1-15 0,0 13 0,0-13-2,-7-15 0,3 0 0,-6-7 0,1-3-1,-4-6 0,-3-1 1,-2-7-1,-2 8 2,-1 1 0,1 6 0,-2 4 0,3 5 1,5 4 1,1 6 0,13 5 1,-13-4 0,13 4 1,11-1-1,10 0 1,3-3-1,8 2-1,6-3 1,8 3-1,0-3 0,2 2 0,-5-3-1,-5 4 1,-6 2-1,-6 1 0,-7 3-1,-6 0-2,-2 5-5,-6 3-17,-5-12-7,4 21 0,-4-21 0</inkml:trace>
  <inkml:trace contextRef="#ctx0" brushRef="#br0" timeOffset="2694">1832 363 26,'0'0'29,"0"0"2,0 0-17,0 0-8,0 0 0,-13-11 0,3 10 0,-8-1-1,0 4-1,-4 0-1,-1 3-1,-2 1-1,1 3 1,3-1-1,2 0 0,4-1-1,2 0 1,4-1-1,9-6 0,0 0 1,2 10-1,12-7 0,6-1-1,6 3 0,3-1 0,3 3-1,1 1 0,3 3 1,-4 0 0,-5 4 0,-3 0 1,-7 2 0,-2-1 1,-11 2-1,-2 0 1,-7-1 0,-3 1 1,-3-4 0,-4 3 1,-4-5 0,-1 2 1,-1-6 0,-2 1 0,-7-6 0,4 0 0,-3-5 0,5 1-2,-1-6 0,3 0-2,8-3-2,-1-7-7,15 1-17,3-2-10,7-7-2,8 1 1</inkml:trace>
  <inkml:trace contextRef="#ctx0" brushRef="#br0" timeOffset="3295">1996 385 9,'0'0'28,"3"-14"-1,-3 14-8,0 0-7,0 0-5,15 1-2,-15-1-2,20 5-1,-3-3 0,4 3 0,3 0 0,3 4 0,0 0-1,1 2 0,-2 4 0,2 2-1,-5 3 0,-4 3 0,-3 1 1,-2-1-1,-4 0 0,-3 0 1,-4-2 1,-2-1 0,-5-5 0,-3 0 1,-7-4 1,1 1-1,-5-6 1,-2 0 0,-4-5 0,-2 0-1,3-5 0,1 1 0,4-4 0,-1-1-2,8-1 1,2-1-2,7-2 0,2 1-1,5 0 0,0 1-1,2 0-1,1-1-1,4 4-2,1-4-3,7 4-5,-4-3-6,3-2-14,3 3 1,-2-3 0</inkml:trace>
  <inkml:trace contextRef="#ctx0" brushRef="#br0" timeOffset="3786">2321 394 14,'0'0'26,"0"0"0,0 0-12,0 0-7,0 0-2,-10-2 0,10 2-1,0 0 0,0 0 0,0 0 0,-2 10-1,2-10 0,1 12 0,0-3-1,1 2 1,3 3-1,-2 1 1,0 1 0,-2 2 0,5 1-1,-2-3 1,4 0 0,-2-3-1,-1 0 1,-5-13-1,14 14 0,-5-14 0,3-3 0,3-3 0,-1-3-1,3-5 0,-1-1 0,2-2-1,-2-1 0,-2 2 1,-6 1-1,-1 4 0,4 2 1,-11 9 0,8-11-1,-8 11 1,0 0 1,0 0-2,11-3 0,-11 3 0,0 0-2,0 0 1,0 0 1,-4 12-1,4-12 1,-1 15 0,1-5 0,2 2 0,-2-12 1,0 0 0,0 0 1,22 43 0,-22-43-1,0 0 0,0 0 1,51 12-1,-51-12-1,0 0 1,42-17-1,-42 17 1,0 0-1,0 0 1,50-37-1,-50 37 1,0 0-1,0 0 0,0 0 0,0 0 0,0 0 0,42-29 0,-42 29 0,0 0 0,0 0 0,0 0-1,0 0 1,0 0 0,0 0 0,0 0 0,0 0 0,0 0 0,0 0-1,0 0 1,26 47 0,-26-47 0,0 0 0,27 46 0,-27-46 0,0 0 0,19 43 0,-19-43 0,0 0 0,0 0-3,0 0-7,0 0-25,50 4-1,-50-4-2,0 0 1</inkml:trace>
  <inkml:trace contextRef="#ctx0" brushRef="#br0" timeOffset="4677">3008 449 3,'0'0'25,"0"0"0,0 0 1,0 0-22,0 0 0,0 0-2,0 0 0,0 0 2,0 0-1,0 0 2,-19 50-1,19-50 0,-7 55-1,7-55 0,1 78 0,-2-36 0,8 4-1,-7-46 0,9 82 0,-9-82 0,13 66 0,-13-66 0,4 45 0,-4-45 1,0 0 1,0 0 0,0 0 1,0 0-2,0 0 1,0 0 0,4-44-1,-4 44 0,-16-78-3,12 30 1,-2-2-1,4 0 0,6 0-1,3 3 1,5 4-3,-12 43 2,36-65-1,-36 65 0,51-39 0,-51 39 0,56-14 0,-56 14 0,0 0 0,58 18 1,-58-18-1,0 0 1,27 48 0,-27-48 0,0 0 1,1 61 1,-1-61 0,0 0 0,-35 49 2,35-49-1,0 0 0,-61 29 1,61-29-1,-49 8 0,49-8 0,-43 0-2,43 0-1,0 0-4,-44-20-12,44 20-18,0 0-1,-8-57 0</inkml:trace>
  <inkml:trace contextRef="#ctx0" brushRef="#br0" timeOffset="5318">3194 129 29,'0'0'31,"0"0"1,0 0-1,0 0-26,0 0-4,0 0 0,0 0-1,0 0 0,0 0 1,0 0 1,0 0-1,0 0 1,32 42 0,-32-42-1,13 72 1,-7-29 0,-1 1 0,2 4-1,-7-2 0,10-2-1,-10-44 0,9 70-3,-9-70-8,18 50-23,-18-50 0,0 0 0</inkml:trace>
  <inkml:trace contextRef="#ctx0" brushRef="#br0" timeOffset="5648">3389 468 4,'34'48'24,"-34"-48"0,0 0-10,0 0-9,0 0 1,41-9 0,-41 9 2,0 0-2,45-14 1,-45 14-1,0 0-1,0 0-1,0 0-1,42-47-1,-42 47-1,0 0 0,0 0 1,4-52-1,-4 52 1,0 0-1,0 0 1,0 0-2,0 0 2,0 0-2,-44-27 0,44 27 1,0 0-2,0 0 1,0 0 1,0 0-1,-53 53 1,53-53 0,0 0 0,-34 52 0,34-52 0,0 0 1,-17 52-1,17-52 1,0 0 0,17 45 0,-17-45 0,0 0-1,58 26 0,-58-26-3,56 17-8,-56-17-24,53 19-3,-53-19 1,64 15 0</inkml:trace>
</inkml:ink>
</file>

<file path=ppt/ink/ink40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1:00:48.76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101 1521 22,'0'0'14,"0"0"-2,0 0 1,0 0 0,0 0 0,0 0-1,-11-2-3,11 2-2,0 0-4,-10 3 0,10-3-2,-10 5 1,10-5-2,0 0 1,-10 8-1,10-8 1,0 0-1,-10 8 1,10-8-1,0 0 0,0 0 0,-3 13 1,3-13-1,6 11 0,-6-11 0,13 16 0,-2-3 0,2-1 0,1 4-1,0-1 1,4 1 0,-4-1 0,2 0 0,-3-1 0,-2-3 0,-2 0 0,-3-2 1,-6-9-1,2 15 1,-2-15 0,-9 11 0,9-11 1,-18 9 0,7-3 0,-5-2 0,2 0 0,-5-1 0,2 0 0,-2-1-1,1 0 1,1-2-1,1 1 0,4-1 1,2-1-1,10 1 0,-12-4-1,12 4-1,5-14-4,9 5-17,4 0-11,1-11-2,7 4 0</inkml:trace>
  <inkml:trace contextRef="#ctx0" brushRef="#br0" timeOffset="651">305 1651 8,'12'-1'16,"-1"-5"-1,7 0-3,2 0-2,4-2-2,0-1-2,-2-1 0,2 1 1,-4-3 0,-3 4 0,-5-1 1,-3 5 0,-9 4-1,7-12 0,-7 12-2,0 0-1,-12-7-1,12 7-2,-19 1-1,8 0 0,-1 2-1,-3 1 1,2 2 0,0-1 0,0 2 0,1 0 0,0 2 1,2-1 0,-2-1 0,3 3 1,-1 3-1,3 0 1,-1 0 0,4 1 0,0-1 0,3 1 0,-1-1 1,4 1-1,1-5 0,4 2 1,5-3 0,4-1-1,7-1-2,6-3 0,9-1-3,1-7-6,11 3-10,-1-1-16,-2-8-4,2 0 3</inkml:trace>
  <inkml:trace contextRef="#ctx0" brushRef="#br0" timeOffset="1182">930 1600 12,'-5'-11'29,"5"11"0,0 0-10,0 0-5,0 0 0,-2-10-2,2 10-2,-10 1-2,10-1-3,-21 1-3,7 0 0,-3 0-1,1 3 0,-2-1 0,-1 1 0,-1 2 0,2 1 0,2 4 0,1 0-1,3 1 1,2 2-1,0-1 1,5 2 0,2-3 1,4 3 0,2-5 0,5 0-1,4-1 1,4-3-2,9-1-2,3-7-6,9 1-14,4-3-14,-2-6-2,3 1 2</inkml:trace>
  <inkml:trace contextRef="#ctx0" brushRef="#br0" timeOffset="1592">1175 1703 0,'-14'-2'26,"14"2"2,-23 0 3,12-6-16,11 6-6,-18-10 0,18 10 0,-12-17-1,12 17 0,1-20-2,7 8-3,3 0-2,3 2-1,4-1 0,1 2-2,3 4 2,-2 2-1,-3 1 1,-1 5 0,-3 2 0,0 3 0,-4 3 1,-4 3-1,0 0 2,-2 4-1,-4-3 2,-3 3-1,-3-3 2,-2 2-1,-4-7 1,0 2-1,-6-5 1,2-2-1,-4-3-1,1-1 0,0-3 0,2-2-1,2-1 0,0-2-1,4-1-3,0-8-7,11-1-23,2 2-5,4-4-1,6 0 1</inkml:trace>
  <inkml:trace contextRef="#ctx0" brushRef="#br0" timeOffset="2083">1379 1557 6,'6'-14'16,"-6"14"0,0 0-1,13-8 2,-13 8 1,0 0 0,0 0-4,0 0-4,0 0-5,0 0-1,10 9-1,-10-9 0,6 9 0,-6-9-1,6 16 1,-3-6-1,1 0 1,1 2-1,-2 4 0,1 0-1,1-1 1,4-1 0,-3-2 1,3-1-2,5-4 2,1-3-1,2-9-1,1-3 2,1-5-2,2 0 1,-1-5 0,0 1-1,-4-2 0,-1 3 0,-2 2-1,0 3 1,-2 1-1,-1 3 0,0 2 0,-10 5 0,15-1-1,-15 1 1,15 8-1,-7 2 1,1 1 0,-1 2 0,-2 6 1,1 2-1,1-2 0,0 2 0,3-1-1,-2-6-3,7-2-22,-1-3-12,0-15-1,2-5 0</inkml:trace>
  <inkml:trace contextRef="#ctx0" brushRef="#br0" timeOffset="2634">2033 1686 17,'-13'1'31,"13"-1"0,-10-1 3,-4-10-22,3 4-4,2-5-1,-1 1 0,3-3-1,5 4-1,1-6-1,6 4-2,7-1-2,0 1 0,4 1-1,4 0 0,-2 2 0,2 3 1,-1 2 0,-2 3 0,-7 2 0,1 4 1,-11-5-1,16 20 0,-14-6 1,6 2-1,-10 5 1,1 2 1,-3-1-1,-1-1 2,-5-3-1,0-1 0,-1-3 0,-10-2 0,5-8 0,-6-4-1,7-5-1,-1-10-3,7-3-7,-5-13-14,6-5-13,7-6-1,5-8 0</inkml:trace>
  <inkml:trace contextRef="#ctx0" brushRef="#br0" timeOffset="3034">2140 1221 1,'0'0'29,"0"0"1,38-12-4,-38 12-12,2 11-4,-2-11 1,0 0-3,0 0 0,-4 56-1,4-56-1,9 57 0,-9-57-1,6 77-1,3-34-1,5 4 1,-2 2-3,0-1 1,-1-2-1,2-4 0,-13-42 0,27 73 0,-27-73 0,23 54-1,-23-54 0,0 0-1,15 42-2,-15-42-24,0 0-10,0 0-1,0 0 1</inkml:trace>
  <inkml:trace contextRef="#ctx0" brushRef="#br0" timeOffset="3755">746 2091 23,'0'0'29,"0"0"-10,0 0-5,0 0 0,-18 2-2,9 4-2,-8-4-2,0 7-3,-6-3-1,0 4-1,-1 1 0,1 0-1,-2-1 0,4 1 0,3-3 0,5-2-2,13-6 1,-11 8-1,11-8 0,16 5-1,3-2 1,2-1-1,5 1 0,2 1 1,1 2-1,0 0 1,-5 3-1,-3 0 1,-5 5-1,-2-1 1,-5 3 1,-3 1-1,-3 0 1,-4 2 0,-7-3 1,0 3 0,-8-6 2,1 3-1,-8-8 1,0 2 1,-3-6-1,1-1-1,3-3 0,1-2-2,3-4-1,4-4-3,14 10-9,-4-23-25,10 3-1,10-1 0,1-6 0</inkml:trace>
  <inkml:trace contextRef="#ctx0" brushRef="#br0" timeOffset="4316">904 2148 38,'0'0'27,"0"0"-3,0 0-5,0 0-5,0 0-5,0 0-4,14 3-1,1-1 0,-4 2-1,3-1 0,2 3 1,1-1-2,2 3 0,0 0 0,-1 4-1,2 0-1,0 2 0,-5 1 0,1 5 0,-5-2 0,-4 2-1,0-1 1,-4-1 0,-3-1 0,-3-2 1,-4 1 0,-1-5-1,-4-3 1,0 0 1,-4-1 0,-1-2 1,-2-3-1,-1-1 0,1-2 0,2-1 0,0-4 0,5-1 0,-1-2-1,9-1-1,1-2 0,5-2 1,3-1-2,2 1 1,3 1-1,2 0 0,1 3 0,0 2 0,2 1 0,0 4-1,2 4-2,-3-2-3,9 9-6,-9-6-9,7-1-11,0 3-4,-7-5 1</inkml:trace>
  <inkml:trace contextRef="#ctx0" brushRef="#br0" timeOffset="4857">1237 2199 12,'0'0'29,"-7"-11"-2,7 11-6,0 0-4,0 0-4,0 0-3,0 0-2,0 0-2,0 0-2,0 0-1,0 0-1,0 0 0,0 0-1,9 12 0,-9-12 0,8 18 0,-5-7 0,2 1 1,-1-1-1,3 2 1,-2-4 0,2 0 0,-7-9 1,14 11-2,-3-9 1,4-3-1,0-3 0,1-2-1,1-1 1,0-3-1,2-1 0,-2 0 0,-2 0 0,-2 0 0,0 2 0,-3 2 0,-10 7 0,18-11 0,-9 9 0,0 1 1,-9 1-2,10 3 1,-10-3 1,8 12-1,-3-3 1,-1 2 0,-5 0-2,1 1 2,2 3 0,1-1 0,1 0 0,1-2 0,1-3 0,-6-9 0,17 12 0,-3-12 0,1-6 0,3-2-1,0-4 1,2-1-1,1-1 0,0-1 1,-3 0-1,0 4 0,-2 0 1,0 3-1,-4 2 0,-2 2 0,-10 4 0,13-4 0,-13 4 0,10 0 0,-10 0-1,0 0 1,6 13 0,-6-13 1,7 19-1,-4-8-1,-3 3 0,6 1-2,5 5-6,0 0-29,0-7 0,5-4-2,0-7 1</inkml:trace>
  <inkml:trace contextRef="#ctx0" brushRef="#br0" timeOffset="5638">2053 2211 12,'0'0'27,"0"0"3,0-12-16,0 12-4,0 0 0,10 5 1,-10-5-2,-5 13-1,3-4-2,4 9-2,1 2-1,-1 4-2,1 4 1,-7 5-2,16 2 1,-6 2-1,-2 1 1,1-2-1,0-1 0,-3-3 1,2-3-1,-5-5 0,-5-4 1,5-5 1,1-15-1,-4 17 2,4-17 0,0 0 1,-9-9 0,7-4 0,-4-10-1,0-2 0,0-10-1,0-3-1,-2-3-1,6-4 1,-2 4-2,4 3 1,2 4-1,5 4 1,3 6-2,9 4 2,-3 5-2,-16 15 2,46-19 0,-46 19 0,48-8-1,-48 8 2,46 3-1,-46-3 0,0 0 0,0 0 0,45 29 0,-45-29 0,0 0 0,0 0 1,-19 54 0,19-54 0,-24 27 0,6-15-1,-4-4 1,0-1-1,3-4 0,-2-5-1,7-2-1,-1-8-5,8 3-11,13-7-19,-3-5-2,4 0 2,-7 21 0</inkml:trace>
  <inkml:trace contextRef="#ctx0" brushRef="#br0" timeOffset="6339">2480 1899 27,'0'0'29,"0"0"-6,0 0-8,0 0-3,0 0-2,0 0-1,0 0-3,0 0 0,0 0-1,0 0-1,0 0 0,-9 50 0,9-50-2,0 0 0,3 56 0,-3-56-1,0 60 0,0-60 0,-7 83 0,4-37-1,0 1 1,2-1 0,1-2-1,0-44 1,-5 73-1,5-73 1,0 45-1,0-45 0,0 0-1,0 0-6,0 0-21,0 0-7,0 0-2,0 0 1</inkml:trace>
  <inkml:trace contextRef="#ctx0" brushRef="#br0" timeOffset="7010">2627 2284 21,'0'0'29,"0"0"-1,0 0-13,44 25-7,-44-25-1,0 0-1,0 0-1,56-4-1,-56 4 0,48-10 0,-48 10-1,0 0 0,58-24-1,-58 24 1,0 0-1,52-30 0,-52 30 0,0 0 0,0 0 0,0 0 0,0 0 0,42-41-1,-42 41 1,0 0-1,0 0-1,0 0 1,0 0-1,-47-27 0,47 27 0,0 0 0,0 0 1,-49-4 0,49 4-1,0 0 1,-46 11 0,46-11-1,0 0 0,0 0 1,-42 36-1,42-36 1,0 0-1,-21 42 1,21-42 2,0 0-1,-9 56 0,9-56 1,0 0-1,1 59 1,-1-59 0,0 0-1,19 57 0,-19-57 0,0 0-1,30 49-1,-30-49 0,42 27-4,-42-27-12,42 8-25,-42-8 2,55-6-2,-55 6 0</inkml:trace>
  <inkml:trace contextRef="#ctx0" brushRef="#br0" timeOffset="9343">59 439 1,'0'0'2,"0"0"-1,0 0 0,0 0 1,0 0 0,0 0 1,0 0 0,0 0 1,0 0 1,0 0-1,0 0 1,0 0 0,0 0-2,0 0 0,0 0 0,0 0-2,0 0 1,0 0-1,9-2 1,-9 2 0,0 0 0,0 0 0,0 0 0,0 0 0,11-5-1,-11 5 1,0 0 0,0 0 0,0 0 0,0 0 1,0 0-1,0 0 0,9-8 1,-9 8-2,0 0 2,0 0-3,0 0 1,0 0 0,0 0 0,0 0 0,0 0 0,0 0-1,0 0 0,0 0 0,0 0 0,0 0 0,0 0 0,0 0 0,0 0 1,0 0 0,0 0 0,0 0 1,0 0-1,0 0 1,0 0-1,0 0 0,0 0 0,0 0 0,0 0-1,0 0 0,0 0 1,0 0-1,0 0 0,0 0 0,0 0 0,0 0 0,3 11 0,-3-11 1,0 0-1,0 0 1,-5 11 0,5-11 0,0 0-1,-6 10 1,6-10 0,0 0 0,0 0-1,-5 9 1,5-9-1,0 0 1,0 0-1,0 9 0,0-9 1,0 0-1,0 0 0,5 12 0,-5-12 1,0 0-1,1 9 0,-1-9 0,0 0 1,-1 9-1,1-9 0,0 0 1,0 10-1,0-10 1,0 0-1,1 10 1,-1-10-1,0 0 1,2 11-1,-2-11 0,0 0 1,0 0-1,1 12 0,-1-12 1,0 0-1,0 0 0,-1 11 1,1-11-1,0 0 0,0 12 1,0-12-1,0 0 0,0 13 0,0-13 0,0 9 1,0-9-1,0 0 0,0 11 0,0-11 0,0 0 1,1 11-1,-1-11 0,0 0 1,1 10-1,-1-10 0,0 0 0,-1 10 1,1-10-1,0 0 0,0 0 1,-2 13-1,2-13 0,0 0 1,0 0-1,0 0 0,0 10 1,0-10-1,0 0 1,0 0-1,0 0 0,0 0 0,0 0 1,0 0-1,0 0 0,0 0 0,0 0 1,-1 10-1,1-10 1,0 0 0,0 0 0,0 0 1,0 0-1,0 0 1,0 0-1,0 0 0,0 0-1,0 0 0,0 0-1,0 0 0,0 0-2,0 0-6,0 0-23,3-10-2,0-3 2,3-1 0</inkml:trace>
  <inkml:trace contextRef="#ctx0" brushRef="#br0" timeOffset="10946">87 0 15,'0'0'25,"1"13"1,-1-13-13,0 0-7,0 0-1,0 0 0,0 0 1,0 0 0,0 0 0,0 0 0,0 0-2,0 0 0,0 0-2,0 0-2,0 0-6,0 0-25,0 0-1,0 0 0</inkml:trace>
  <inkml:trace contextRef="#ctx0" brushRef="#br0" timeOffset="11857">200 440 1,'0'0'11,"0"0"0,0 0-2,0 0-2,0 0-1,0 0-2,0 0-1,0 0-1,0 0 0,0 0-1,0 0 0,0 0 0,0 0 0,0 0 1,0 0 0,0 0 0,0 0 0,0 0 1,0 0 0,0 0 0,0 0 0,0 0 2,0 0-2,0 0-1,8 9 1,-8-9-1,0 0 0,0 0 0,0 0 0,0 0-1,0 0 0,2 11 0,-2-11 0,0 0 0,0 0 1,3 9-1,-3-9 1,0 0-1,0 0 1,2 11-1,-2-11 1,0 0-1,1 11 1,-1-11-1,0 0 0,0 10 0,0-10 0,0 0 0,3 13 0,-3-13 0,0 0 1,4 13-1,-4-13 1,5 9-1,-5-9 1,4 10-1,-4-10 1,0 0-1,5 12 0,-5-12 0,0 0 0,3 10-1,-3-10 1,0 0-1,3 13 1,-3-13-1,1 9 0,-1-9 1,0 0-1,3 12 0,-3-12 0,0 0 1,3 12-1,-3-12 1,0 0 0,0 0-1,1 10 1,-1-10-1,0 0 1,0 0 0,0 0-1,0 0 0,2 9 1,-2-9-1,0 0 0,0 0 0,0 11 1,0-11-1,0 0 0,3 9 0,-3-9 1,0 0-1,0 0 0,2 9 0,-2-9 1,0 0-1,0 0 0,0 0 0,0 0 1,-1 11-1,1-11 0,0 0 0,0 0 0,0 0 0,1 9 1,-1-9-1,0 0 0,0 0 0,4 9 0,-4-9 0,0 0 0,0 0 0,0 11 0,0-11 0,0 0 1,0 0-1,0 0 0,-2 9 0,2-9 0,0 0 0,0 0 0,0 0 0,0 9 0,0-9 0,0 0 1,0 0-1,0 0 0,0 0 0,0 11 0,0-11 0,0 0 1,0 0-1,0 0 0,0 0 0,0 0 0,0 0 0,0 0 0,0 0 0,0 0 1,0 0-1,0 0 0,0 0 0,0 0 0,0 0 0,0 0 0,0 0 1,0 9-1,0-9 0,0 0 0,0 0 0,0 0 1,0 0-1,0 0 0,0 0 0,0 0 0,0 0 0,0 0 0,0 0-1,0 0-2,0 0-32,0 0 0,2-15-1,0 6 1</inkml:trace>
</inkml:ink>
</file>

<file path=ppt/ink/ink40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1:01:04.78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-2-8 29,'11'2'32,"-11"-2"2,0 0 0,12 0-19,-12 0-9,0 0 0,0 0 1,0 0 1,0 0 0,0 0 0,0 0-2,0 0-1,0 0-1,0 0-2,0 0 0,0 0-1,0 0-1,0 0-1,0 0 0,0 0-3,0 0-1,10 5-5,0 1-18,-10-6-12,11 11-1,-11-11 1</inkml:trace>
</inkml:ink>
</file>

<file path=ppt/ink/ink40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1:01:05.11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-12-10 46,'0'0'36,"7"22"2,-7-22-1,0 0-29,0 0-2,0 0-2,0 0-1,0 0 0,0 0 0,0 0-1,0 0-2,0 0-3,0 0-2,0 0-11,14 4-22,-14-4 0,19-8-1,-19 8 1</inkml:trace>
</inkml:ink>
</file>

<file path=ppt/ink/ink40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1:01:05.37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-7-10 6,'5'16'31,"-5"-16"-3,0 0-10,11 8 0,-11-8-2,0 0 0,0 0-2,0 0-5,0 0-4,0 0-2,0 0-2,0 0 0,0 0-1,0 0-2,0 0-33,11 10-1,-11-25-1,1-4 0</inkml:trace>
</inkml:ink>
</file>

<file path=ppt/ink/ink40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16:42:03.05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2-9 4,'0'0'6,"-2"-10"-1,2 10-1,0 0 0,0 0 0,0 0 0,0 0 1,0 0 0,0 0-1,0 0 0,0 0 0,0 0-1,0 0-1,0 0-1,0 0 0,0 0-1,0 10 1,0-10-1,0 10 0,0-10 0,0 15 1,0-5 0,0 0 0,0 3-1,-1 0 1,27 357 8,-22-359-6,-4-11 3,0 0 1,0 0-1,0 0 1,10-15-1,-6 0 1,2 0-2,-1-6-1,6-2-2,-2-3-1,4-3 0,0-2 0,3 2 0,0-2-1,3 1 0,0 3 1,1 0-1,0 2 0,-1 4 0,-1 3 0,-2 4 0,-1 2 0,-4 2 0,-1 5 0,-10 5-1,14-4 0,-14 4 1,12 6-1,-12-6 0,11 12 1,-11-12 0,12 16-1,-12-16 2,13 17-1,-8-8 1,1 1 0,0 1 0,-2 2-1,2 2 1,1 2 1,0 4-2,1-1 1,0 4 0,-1-2 0,-1 1-1,-1 1 1,-1 0-1,-2-1 1,1-1 0,-3 1 0,0-1-1,-1 0 1,1-3 0,-2-1-1,2-3 1,-1-4 0,1-1 0,0-10 0,-1 12 0,1-12 1,0 0-1,0 0 0,0 0 1,0 0 0,0 0-1,0 0 1,0 0 0,0 0 0,0 0-1,0 0 0,0 0-1,0 0-1,0 0-6,-5-13-22,5 13-7,-8-19-1,6 4 1</inkml:trace>
  <inkml:trace contextRef="#ctx0" brushRef="#br0" timeOffset="1513">613 566 12,'-9'8'11,"9"-8"-1,0 0-2,0 0-1,0 0 1,-9 6-1,9-6 1,0 0 0,0 0 2,0 0-1,0 0 0,0 0-1,10-8 0,-10 8-2,14-17 0,-3 3-2,2-1-1,2-4 0,2 0-1,0-2-1,4 1 0,-4-1 0,2 4 0,-3-1 0,2 3 0,-3 0 1,-1 3-1,-2 0-1,-12 12 1,17-13 0,-17 13 0,10-9-1,-10 9 0,0 0 1,0 0-1,0 0-1,0 0 1,0 0 0,0 0-1,0 0 0,0 0 1,4 17-1,-2-6 0,3 5 1,-2 3 0,-1 4-1,1 3 1,0 2 0,0 1 0,-1 1 0,-1-3 0,-1 0-1,2-4 1,-2-4 0,-1-3 0,1-3-1,-1-3 1,1-10-1,-2 10 1,2-10 0,0 0-1,0 0 1,0 0-1,0 0 1,0 0-2,0 0 1,-12 1 0,12-1-1,-15-1 1,15 1-1,-18 0 1,7 2-1,0-1 1,-2 1 1,3 1-1,1 1 0,9-4 1,-15 5-1,15-5 1,-10 3 0,10-3 0,0 0 1,0 0-1,0 0 1,0 0-1,16 3 1,-1-1 0,5-1 0,2 0 0,4-1 0,1 2-1,1-1 1,-1 0-1,-4 0 0,-2 1 1,-2 1-2,-4-1-1,2 5-7,-2 1-24,-15-8 0,13 10 0</inkml:trace>
</inkml:ink>
</file>

<file path=ppt/ink/ink40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16:42:14.89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291 28 7,'0'0'14,"0"0"-3,0 0 0,0 0-1,-15 1-1,6-2-2,-3 3-1,-4 0-2,-2 2 0,-3 2-1,-4 1-1,-1 4-2,0 1 1,0 2-1,2 0 0,2 0 0,3 0 0,4-2-1,5 1 0,3-3-1,6-1 0,1-9 0,16 16 1,0-9-1,5-1 1,4 0 0,2 3 0,2-1 1,0 1 0,-1 2-1,-2 1 1,0 4 0,-3 0 0,-4 2 0,-1 0 0,-3-2 0,-3 1 0,-4-3 0,-3 1 1,-6-3 1,-4 1-1,-6-2 2,-4 0-1,-7 2 2,-4-2-1,-4 0 0,-2 0 0,-2-3 0,2 0-1,1-4 1,5-1-1,4-3-1,5-1-2,5-1-5,12 2-7,-11-15-17,23 9 1</inkml:trace>
  <inkml:trace contextRef="#ctx0" brushRef="#br0" timeOffset="631">569 456 7,'0'0'14,"-9"-4"-15,9 4-3,3-12 1,1-1 3,1-1 2,2-6 3,2-3 1,-1-2 5,3-3-1,0 0 0,0 0-2,0 1-3,2 0-2,-1 2-2,2 0 0,-2 2 0,2 3-1,-1 3 0,0 4-1,-1 1 1,-2 5 0,0 2-1,-10 5 1,16 4 0,-16-4 0,14 21 1,-6-6-1,0 6 0,2 2 1,-2 6-1,3 3 1,-1 2 0,0-1-1,-1 1 0,0-2 0,-1-3 0,-2-3 0,1-4-2,-2-7-2,-1-2-10,-4-13-12,0 0 1</inkml:trace>
  <inkml:trace contextRef="#ctx0" brushRef="#br0" timeOffset="1092">640 325 19,'26'-2'10,"4"-2"-5,6 0-2,3-3-1,0 2-1,0 0-2,-4 1-2,-1 6-9,-10-7-8</inkml:trace>
  <inkml:trace contextRef="#ctx0" brushRef="#br0" timeOffset="1372">1162 443 5,'0'0'14,"0"0"-16,0 0 0,0 0 3,0 0 4,0 0 3,-4-11 3,6-1 2,3-4 1,1-5-1,2-4-3,-1-4-4,2-1-2,-1-3-2,0 0-1,-2 0 0,0 2 0,-1 2 2,-2 5 1,-3 0 0,2 5 1,-3 2 0,2 6 0,-3 2-1,2 9-1,0 0-2,0 0-1,0 0-1,0 0 0,0 17-1,2-3 1,2 5-1,0 2 2,1 2 0,2 2 0,1-3 0,1 0 0,2-4 0,4-5 0,4-5 0,5-7 0,6-7 0,3-7 0,3-6 0,0-5 0,-2 0 0,-2-3 0,-7 1 1,-5 2 0,-6 6 0,-6 3 1,-4 5 0,-4 10-1,2-11 0,-2 11-1,0 0 0,-1 9-1,0 4 1,0 4-1,1 5 0,0 4 1,0 4-1,0 4 2,-1 0-1,1 1 1,-1-5 0,0 0-1,0-4 1,-1-5-1,1-4-1,-1-4-3,5-4-6,-3-9-21,0 0-3,18-9 1</inkml:trace>
  <inkml:trace contextRef="#ctx0" brushRef="#br0" timeOffset="2093">1897 0 19,'10'12'30,"-10"-12"0,0 0 0,9 19-25,-7-7-5,1 5-1,-2 1 2,-1 5-1,-1 1 1,0 5 1,-4-4 0,1 4 1,-1-1-1,-1-2 2,1 0-1,3 0-1,0-5 1,4-1-2,3-4 1,5-2-1,6-6 0,7-3-1,5-5 1,6-3 0,5-4 0,2-1 0,1-1 0,-2 0 0,-2 2-2,-4 1 1,-5 3-1,-7-2-3,-1 8-6,-8-3-9,-13 0-15,20-1 0,-20 1 0</inkml:trace>
  <inkml:trace contextRef="#ctx0" brushRef="#br0" timeOffset="2524">1917 272 4,'0'0'29,"0"0"-1,0 0 2,12 4-20,6-4-8,6-1-3,4-1 1,3-1 0,1-1 0,2-1 0,-2-2 0,-1 2 0,-3-4-4,-3 1-12,3 3-12,-14-8 0</inkml:trace>
  <inkml:trace contextRef="#ctx0" brushRef="#br0" timeOffset="2804">1850 109 1,'13'2'26,"10"-4"-1,-1-13-1,10 5-21,6-4-5,3 2 1,1 0 0,1 2 2,0 1 0,-3 2 1,-3 2 1,-3 0 0,-1 2-2,-4 4-6,0 4-12,-10-7-9,6 11-1</inkml:trace>
</inkml:ink>
</file>

<file path=ppt/ink/ink40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16:42:18.12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37 110 19,'0'0'27,"-12"0"-1,12 0-12,0 0-12,0 0-3,0 0 1,0 0-1,0 0 1,4 13 1,-2-4 2,-2 4 0,2 4-1,-1 5 1,0 7 0,0 1-1,0 4 0,0 1 0,0 2-1,0-2 0,0-4 0,0-5-1,1-3 0,0-4 0,-2-5-5,0-14-13,0 0-12,0 0 1</inkml:trace>
  <inkml:trace contextRef="#ctx0" brushRef="#br0" timeOffset="341">0 285 20,'13'5'15,"9"1"-3,1 0 0,2-2-2,2 3-1,-3-5 0,3 2-2,-4-2-1,-1 0-1,-5-1-1,0 0-1,-5 0-1,-1-1-2,-11 0-1,14-2-2,-14 2-9,0 0-13,5-14-5,-5 14 0</inkml:trace>
  <inkml:trace contextRef="#ctx0" brushRef="#br0" timeOffset="591">283 143 11,'0'0'9,"0"0"-3,11 5-1,-11-5 1,0 0 1,9 9 1,-9-9 0,8 13 2,-8-13-2,5 23 2,-4-8-4,3 8-1,-3 1-1,2 6-1,-2 2 0,1 2 0,-2-2-1,1-2-2,0-4 1,0-4-1,4-3-5,3-3-18,-8-16-8,24-9 1</inkml:trace>
  <inkml:trace contextRef="#ctx0" brushRef="#br0" timeOffset="972">661 126 3,'0'0'1,"0"0"-2,-7-11 1,7 11 1,0 0 3,0 0 2,0 0 3,0 0 1,0 0-1,0 0-1,0 0-1,0 0-2,0 12 0,0-12-2,-1 9 1,1-9 0,-1 16 0,-1-2 1,-1 1-1,0 6 0,0 1 0,0 5-1,-4 1 1,2 4-1,-3 0 1,1 2-1,1-1 1,1-3-1,0-4 0,3 0-1,3-5 1,5-2-1,3-5-1,7-4 1,3-3 0,4-2-1,3-3 1,1-2-1,-1-3 0,-1-1 0,-5-1 0,0-1-1,-3 1-1,-4-3-2,2 4-4,-5-3-11,-1-2-17,7 2 2,-8-5-1</inkml:trace>
  <inkml:trace contextRef="#ctx0" brushRef="#br0" timeOffset="1502">579 363 16,'-21'0'24,"21"0"-6,0 0-12,15-10-4,1 7 1,3-2-1,6 1 2,3-2 0,6 1 3,-1-1-1,3 2-1,-2-1-2,0 1 0,-4-1-3,-3-1-4,-3 1-10,2 3-15,-14-10 0</inkml:trace>
  <inkml:trace contextRef="#ctx0" brushRef="#br0" timeOffset="1813">617 166 10,'14'-1'24,"-8"-12"-1,10 4-14,4 3-8,3-2 1,4 4 2,1-3 1,3 5 2,-2-3-1,5 4 0,-3-1 0,2 4-3,-2-1-3,0-2-5,0 4-8,3 7-16,-9-12-1,6 9 1</inkml:trace>
  <inkml:trace contextRef="#ctx0" brushRef="#br0" timeOffset="2093">1363 132 32,'-3'16'29,"3"-16"0,-9 14-14,9 1-14,-1 2-2,-1 4 0,-1 3 0,1 5 2,-3-3 0,3 4 1,-3 3 1,2-2-1,1-2 0,0-3 0,1-3 0,1-4-1,0-3 0,0-5 1,0-11-1,0 0 0,0 0 0,-13-16 1,7-1 0,-3 0 0,0-6-1,-1-1 0,-2-5 0,2 1 0,0-4-1,3 3 0,2 1 1,2-2-1,5 2 1,2 1-1,6 4 0,0 3 0,1 2 0,3 3 0,0 2 0,1 6-1,-1 3 1,0 5-1,0 3 1,0 1-1,2 7 1,-2-1-1,1 5 0,0-1 0,-2 2 0,-2-1 0,-1 0 0,-3-3 0,-2 0-1,-3-3 1,-4 1 1,2-11-1,-13 15 1,1-8 1,0-1-1,-3-1 1,-1-1 0,1 0 0,0-3-1,1 0 1,3-1 0,11 0 0,-14-1 0,14 1-1,0 0 0,0 0 0,0 0-1,0 0 1,0 0-1,0 10 0,0-10 0,16 15 1,-3-6 0,2 4 0,3-1 0,1 2 0,3 3 1,2 0-1,-1 1 0,-1 0 0,-1-3 1,-2 0-1,-3-1 0,-2-3 0,-5-4 0,-9-7 1,12 9-1,-12-9 0,0 0 0,0 0 0,0 0-1,0 0-3,0 0-17,0 0-11,-11-5 0,10-5 1</inkml:trace>
  <inkml:trace contextRef="#ctx0" brushRef="#br0" timeOffset="3004">1712 107 14,'17'20'29,"-17"-20"0,16 15 0,-8-5-22,-3 2-8,-1 4 0,-1 1 1,-2 4 1,-4-2 1,0 6 2,-3-4 1,3 6 0,-1-8 1,5 5-1,2-2-1,4 0-1,3-4-1,4-2-1,3-4 1,6-1-1,2-4 1,3-4 0,3-5-1,3-3 2,-1-3-2,3-1 1,-2 0-2,-2 0 1,-4 1-2,-3-1 0,-3 2-4,-8-2-6,0 0-19,-4 3-6,-9-4 2,-1 10-1</inkml:trace>
  <inkml:trace contextRef="#ctx0" brushRef="#br0" timeOffset="3435">1787 278 21,'0'0'31,"0"0"-1,0 0 2,12-3-22,4 0-9,4-1-1,3 0 0,3-1 0,2 2 1,3-2 0,-1 2 1,-2-1-1,-1 0-1,-1 1-2,-4-3-5,1 0-11,1 3-15,-14-9 1,4 6 1</inkml:trace>
  <inkml:trace contextRef="#ctx0" brushRef="#br0" timeOffset="3745">1737 71 27,'17'-13'28,"16"8"2,0-6-13,6 0-13,5 1-2,0 2 0,-1 2 1,-5 0 0,-1 4 0,-7 0 0,-2 2-3,-5 2-15,0 7-15,-14-11-1,3 4-1</inkml:trace>
</inkml:ink>
</file>

<file path=ppt/ink/ink40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16:42:11.08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689 1729 5,'-37'23'5,"37"-23"1,-79 44-1,79-44-1,-78 52 0,36-28-1,42-24 0,-81 51 0,81-51-1,-75 57 0,75-57 0,-66 59 0,66-59 0,-63 67 0,63-67 0,-51 76 0,35-33-1,-5 1 1,3 1-1,4-1 0,2 0-1,2 0 1,-1 1-1,5 1 0,6-46 0,-14 79 0,14-79 0,4 80 1,-4-80-1,10 74 0,-10-74 1,22 66 0,-22-66 0,32 69 0,-32-69 0,33 65 0,-33-65 0,45 65 0,-45-65 0,58 61 1,-58-61 0,78 49 1,-39-28-1,17-2 0,-1-3 0,5 0 1,1-3-1,-2 1-1,6-3 1,-3-2-1,9-2 1,-4-1-1,9-6 0,-2-4 0,7-1 0,2 0-1,6-3 1,-4 1-1,0 0 0,-4 3 0,-2 2 0,-1 2 0,-4 0 0,2-1 0,-4 2 0,2 0 0,-1 0 0,1 0 0,-6 1 0,-2 3 0,3 1 0,-5 3 0,-4 3-1,-4 4 1,-2 4-1,-5 5 1,2 2-1,-3 3 0,-7 3 1,0 0 0,-3 1 0,-1-1 0,-2-6 0,2 1 0,-5 2-1,4-3 1,4-2-1,4-2 0,3-1 1,4-3-1,5 3 1,5-5-1,7-3 1,2-2 0,-4 0 0,-1-2 0,3-1 0,1-2 0,-2 0 0,0-3 0,3-1 0,2-1 0,2-1 0,0-1 0,0 2 0,-1 0 1,-2 1-1,0 0 0,-2-1 1,-1-1-1,1-1 1,2-3 0,-3-4 0,1-1 0,2-4-1,-1 0 1,-4-2 0,2 0-1,-4-1 1,-1-4-1,-1 6 0,0-3 1,-3-2-1,-1 2 1,-1 1-1,-1-1 1,-1-3-1,-1 4 1,-1-7 0,-2-2-1,1 4 1,0-6-1,0-4 0,-2-2 1,1-1-1,-2-1 0,1-1 0,-2-1 0,1-2 0,-2 2 0,-1-1 0,-3 1 0,-1 0 0,-5-1 0,-3-1 0,-2-1 0,-4-3 0,-3 0 0,-1 0 0,-3-5 0,0 0 1,-1 0-1,-2-4 0,-1 1 0,-2-1 0,-2-3 1,-1-2-1,-2 3 0,-3-2 0,-2 2 0,1-1 0,-5 2 0,1-3 1,-1 2-2,2 0 1,1-1 0,0 1 0,3-3 0,3 4-1,2-3 1,2 4-1,2-2 1,1 3-1,3-3 1,3 0-1,4-2 1,5-2-1,2 2 1,2-1 0,1 2 0,0 0 0,-1 1 0,-2 0 0,-3 3 1,-6 2-1,-1 1 1,-1 0-1,-3-1 0,-1 0 0,-1 1 1,-3 2-1,-3-2 0,-2-1 0,-1 3 0,-5 0 1,-5-1-1,-6 1 1,-3 2 0,-4 1-1,-6 0 0,-3 3 0,-3-3 0,-4 4 0,-2 2 0,1 3-1,-2 0 0,-1 6 0,-2 2-1,-3 5 1,-4 5 0,-3 4-1,-1 6 1,-5 3 0,-3 6 0,-1 3-1,-1 5 1,-1 4 0,-2 3 0,-1 2 0,-1 3 0,-2 4 1,-5 0-1,-1 0 1,-3 2 0,0-4 0,-2 3 0,2 3 0,-2-2 0,1-1 0,-2 0 0,0 1 0,-3 0 0,-1 2 0,3-1-1,-3-2 1,1-1 0,-3-2 0,3 1 0,-3-1 0,-1-1 0,-1-3 0,-4 2 0,1-1 1,-1-3-1,1 2 0,-2-3 1,2-2-1,1 0 0,1-2 0,2-2 1,-1-2-1,1 0 0,0-2 0,0 2 1,-1 0-1,2-1 0,-1 1 0,0 1 1,0-3-1,0 1 0,0-4 0,-1 0 0,0-1 0,-1 0 1,2 2-1,-1-3 0,0 4 1,-1-4-1,1 11 1,-2-1-1,0 6 0,-3-1 0,-1 4 0,-4 5 0,0 1 0,-5 6 0,-1-3 0,0-1 1,2 1-1,0-1 1,4 0 0,7-1-1,1-2 0,12-1 0,2-1 0,7 3-4,4-2-20,15 15-3,-3-7 0</inkml:trace>
</inkml:ink>
</file>

<file path=ppt/ink/ink40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16:42:13.98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 0 6,'0'0'4,"-10"8"-1,8 2-3,-1 4-1,2 2 0,1 7-1,2 4 1,2 6 0,4 2 1,1 3-1,4 4 1,5 5 0,4 1 0,3 5 1,3 5 0,3 4 0,6 7 0,0 6 0,6 5 1,3 5-1,4 6 0,2 3 0,5 5 0,4 0 0,3-2 0,7 1 1,2 1 0,3 0 0,2 1 0,5 3 0,3-2 1,2 1-1,1 3 0,1-2 0,3 0 0,2-3 0,2-4-1,0-4 2,-1-6-1,-4-4 1,-1-7 1,-4-1 0,-4-6 0,-4-3 1,-6-4-1,-5-3 1,-7-2-2,-2-3 0,-5-7 1,-3-3-2,-10-6-1,-5-6 1,-6-7-1,-4-6 0,-7-4 0,-4-3 0,-5-5 0,-10-6 0,10 8-1,-10-8-4,0 0-9,13 7-15,-13-7 1</inkml:trace>
</inkml:ink>
</file>

<file path=ppt/ink/ink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09:57.92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4021 3975 9,'0'0'11,"-2"-14"-2,2 14-1,7-16-1,2 6-1,1 0-2,4 4 0,-2-3 0,3 1-2,-4 3 1,0 3-1,-11 2-1,12 6 1,-11 4-2,-3 1 0,0 4 1,-1 0-1,1 2 0,-1-1 0,2-2 1,0-1 2,1-13 2,-2 17 1,2-17 0,-11 5 0,-1-8 1,3 2 0,-5-7-1,2 0-2,0-4-2,5-4-1,5 0 0,6-4 0,3 0-1,5 2 0,4-1 0,2 5 0,1 2 0,-1 5 0,-3 4 0,-2 3 0,-3 6 0,-10-6-1,12 21 1,-11-7 0,-1 3 0,-2 1 1,-2 3-1,-2 0 1,-3-3 0,-2 2 1,-2-3-1,-3-3 1,-2-3 0,-1-1 1,0-7-1,3-2 0,-1-5 0,6-6-1,5-4 0,5-5-1,7-2 0,5-2 0,6 0-1,3-1 0,3 4 0,2 2 1,-1 7-1,-2 3 0,-5 5 0,-1 3 0,-5 6 1,-3 4-1,-1 4 0,-4 4 1,-2 2 0,-1 1 0,-1 0 0,-1 0 1,-3-3 1,-2-2 0,-1-5 0,1-1 0,-4-5 1,11-5-1,-16-2 0,16 2 0,-14-20 0,10 5-1,1-4 0,1 1-1,0-1 0,2-1-1,3 1 1,3 2-1,4 1 0,4 2 0,4 2 0,0 0 0,4 2 0,-3 1 0,-1 4 0,-2 4 0,-4 5 0,-12-4 1,8 20-1,-13-6 1,-4 4 0,-2 2 1,-6-2 0,-2 1 1,-5-4 0,-1-2 0,-1-4 0,3-3 0,3-5 0,4-3-1,6-4 0,7-3-1,9-3 0,6-1-2,9 2-5,-1-6-17,5 2-2,-7-6-1,-3-1 0</inkml:trace>
  <inkml:trace contextRef="#ctx0" brushRef="#br0" timeOffset="10545">3687 3830 0,'-75'-6'3,"-4"2"0,-7 1 0,-4 0-2,-5 3 0,-6 2-3,-6 0 0,-5 0-1,-4 0 0</inkml:trace>
  <inkml:trace contextRef="#ctx0" brushRef="#br0" timeOffset="10665">1905 3793 0,'-144'-7'3,"-1"-1"-1,-3 1-1,-4 2 1,-3 0-2,-3-1 0,-3-3 0,-2 0-1,-3 0 0,-3-3-1,-1 1 0,-4-4 0</inkml:trace>
  <inkml:trace contextRef="#ctx0" brushRef="#br0" timeOffset="84341">4122 972 12,'-10'0'9,"10"0"-1,-14 0-2,14 0 0,0 0-3,-11-1-1,11 1-1,0 0 0,0 0 1,0 0 0,9 3 2,2-3 1,8 0 1,8-1 0,10 1 1,9-3 1,11 2-1,8-9-1,5 7 0,6-7-1,2 5 0,-3-7-2,-3 4 0,-9-4 0,-6 3-1,-9 3 0,-9 0 0,-12 0-1,-6 3 1,-9 0-1,-12 3-1,0 0-2,0 0-6,0 0-10,-22-11-4,10 4 0,-5-5-1</inkml:trace>
  <inkml:trace contextRef="#ctx0" brushRef="#br0" timeOffset="84752">4732 657 6,'-3'10'12,"3"-10"0,0 0 2,10 3-6,-10-3-1,24-1 1,-6-2 1,9 2 0,4-2-1,11 4-1,2-2-2,6 4 0,4 0-1,2 5-1,0 1-1,-1 6 0,-6-1-1,-4 3 0,-8-1 0,-7 2-1,-8-1 1,-12-1 0,-4-3 0,-9 3 1,-9-3 0,-5 3 0,-9-2 0,-2 3 0,-8 4 0,0 1-1,-8 1 1,0 2-1,-1-1 0,1-1 0,4 0 1,4 0-1,5-8 0,6-1-1,7-4 1,5-1 0,13-9-1,-12 8 1,12-8 0,0 0 0,0 0-1,0 0 1,0 0 0,0 0 0,0 0 0,0 0-2,0 0-5,0 0-18,0 0-1,-8-14-1,-2 2 0</inkml:trace>
  <inkml:trace contextRef="#ctx0" brushRef="#br0" timeOffset="85964">4143 3808 2,'-9'13'6,"9"-13"0,-3 9 3,3-9 1,0 0 0,0 0 1,0 0 3,0 0 0,0 0 0,0 0-2,0-16-3,-1 0-1,-3-12 0,4-9-1,-1-20-4,3-17-2,0-20 0,2-19-1,-1-13 0,0-11-1,-1-1 0,-2 3 0,0 9 0,1 11 1,3 14-2,0 14 2,3 16 0,2 14 0,3 8 0,-2 6 1,1 7-2,-3 5 2,-4 7 0,-2 5-1,-3 1 0,-2 3 0,0 3 1,-2 3-1,5 9-1,-7-15 0,7 15 0,0 0-2,-5 11-4,3 1-6,5 11-6,-3 5-4,3 13 0,-1 7 1</inkml:trace>
  <inkml:trace contextRef="#ctx0" brushRef="#br0" timeOffset="86484">3987 3297 13,'0'0'13,"-13"17"-1,1-4-1,0 2-4,-5 6-2,-1 0-3,-5 5-1,1 0 0,-1 0-1,4-2 1,1-4 2,7-2 2,9-2 1,7-7 0,14 2 0,8 0 0,12 3 0,6 2-1,9 2-1,3 1-2,1 0-1,-2 2 2,-2-2-1,-5-6 1,-3-1 0,-9-6 0,-4-2 0,-6-2 1,-3 0-2,-9-3 1,-2 1 0,-13 0-1,0 0-1,-30 1 1,-6 5 0,-15 2 0,-9 4 0,-8 1-1,-5 2 0,3-1 1,9 1-1,10-5 1,14-1-1,14-6 0,23-3 0,5-12 0,24-1-1,14-5 1,15-1-1,9-1 2,9 0-1,2 0-1,-3 5 0,-10 4 0,-11 4 0,-15 3 0,-12 3 0,-14 4 1,-13-3-1,-10 15 0,-5-7 1,-5 1-1,-1-2 1,-2-3-2,-3-6-1,8-6-10,0-14-14,10-6-1,0-13-1,10-4 0</inkml:trace>
  <inkml:trace contextRef="#ctx0" brushRef="#br0" timeOffset="87215">4119 2000 2,'-39'-7'10,"4"-3"-3,7-1 1,5 2 2,6-4 1,7 1 0,4-3 0,12 2-1,5-1 0,12 4-3,4-1-2,9 5-2,4 2-2,5 3 0,0 2 0,-2 3 0,-4 1 0,-6-1 0,-6 3 0,-6-1 0,-12 0 1,-6 4 1,-13 0 0,-8 2 0,-12 0 0,-5 4 0,-12-3 1,0 2-1,-4-4-1,4 0 0,7-6 0,7-1-1,9-2 0,9-1 0,15-1-1,0 0 1,22-10-2,6 3 1,8 1 0,5-2 0,7-1 0,3-1 0,-1 2 0,-2 2 0,-7-1 0,-7 2 1,-8 1-1,-5 2 1,-11 0 0,-10 2-1,0 0 1,-23 5 0,-6 3-1,-7 0 2,-6 4-2,-9 1 1,-2 1 0,0 0 0,6-1 0,6-3 0,9-1 0,10-5 0,9-5-1,13 1 0,12-14-2,8 1-4,12 4-11,4-8-8,7 3-2,3-6 2,5 5-1</inkml:trace>
  <inkml:trace contextRef="#ctx0" brushRef="#br0" timeOffset="88107">4474 2517 8,'-10'0'12,"10"0"0,0-12 1,15 2-7,7 0-3,11 2-1,2 0 0,5 0 1,-3 5-1,-2 4 1,-10 5 1,-10 9 1,-13 2-1,-11 7 2,-13 6-1,-8 6 1,-10 1 1,-1 3-1,-2-3-1,4 0 0,3-4-1,10 0 0,5-8-2,9-1 0,9-2 0,9-1 0,6-4 1,7 0-1,5-5 0,6-1 1,4-5-1,4-6-1,5-8-2,1-6-4,6-3-5,-3-9-5,3 2-4,-5-9-3,1 5 1,-3-4-1,-5 5 2</inkml:trace>
  <inkml:trace contextRef="#ctx0" brushRef="#br0" timeOffset="88507">5036 2759 26,'-22'10'20,"-3"-5"1,5-4-1,1-11-6,9-2-5,5-10-2,10-3-2,8-5-1,8 0-2,6-1-1,4 5 0,-1 4 0,1 10 0,-6 8 0,-6 7 0,-10 10-1,-8 7 0,-10 7 0,-8 6 1,-6 3 0,-2 0 0,-5-1 0,0-1 1,1-5-1,4-5 1,3-9 1,5-4-2,4-8 0,2-6-1,11 3-2,-17-25-6,14 9-9,-4-6-7,7 0-1,0-7 0,7 3 0</inkml:trace>
  <inkml:trace contextRef="#ctx0" brushRef="#br0" timeOffset="88938">5249 2934 40,'13'2'20,"-5"-17"-1,9-2-2,3-11-3,11-2-4,0-9-4,8-2-2,-2 1-1,1 3 0,-4 1-1,0 5 0,-8 4 0,-2 5-2,-3 4 0,-5 4-3,-1 4-3,-7-4-8,-8 14-8,7-14-2,-7 14 0,-21-8 1</inkml:trace>
  <inkml:trace contextRef="#ctx0" brushRef="#br0" timeOffset="89188">5354 2470 18,'-11'-2'19,"11"2"-1,-13-12 0,13 12-5,0-15-2,7 5-2,4-2-4,6 2-1,-1-2-2,4 4 0,-3 2-1,1 4 0,-2 5-1,-5 6 1,-11 7-1,-6 4 0,-8 4 1,-2 2 1,-2 0 1,-2 0 0,-2-8 0,4 0 1,-1-9 0,5-4 0,4-7-2,10 2-1,-11-16-2,9 2-1,4 3-3,-2-8-5,7 7-12,-2-5-2,4 5-1,0-3 1</inkml:trace>
  <inkml:trace contextRef="#ctx0" brushRef="#br0" timeOffset="89629">5663 3063 28,'-13'-5'18,"0"-7"0,3-2-3,3-3-4,1 0-5,6-2-1,2 0-2,7 1-1,0 2 1,7 1-1,-1 3 0,4 3 0,-2 2 1,-1 5-1,-5 3 0,-1 4-1,-5 5 0,-5 3 0,-1 3-1,-4 1 1,-2 0 2,-1 1-1,-1-3 2,2 0 0,-5-7 1,5 2 0,-6-7 0,0 0 0,0-4-1,0 1-2,0-3 0,1-1-1,0-1-2,3-10-3,10 6-18,-3-8-5,6-1 1,-4-10-3</inkml:trace>
  <inkml:trace contextRef="#ctx0" brushRef="#br0" timeOffset="91181">5899 85 6,'3'-15'7,"-3"15"0,5-13 0,-5 13 1,4-13 0,-4 13-1,1-10 0,-1 10 1,0 0-1,2-12-1,-2 12 1,2-10-2,-2 10-1,0 0 1,2-12-2,-2 12-1,0 0-1,0 0 0,-1 10-1,-1 5 0,1 4 0,-2 6-1,0 5 1,1 8 0,-2 6 0,3 3 1,-1 3 0,1 4 0,1 1 0,1 0 0,-1 1 0,0-3 0,1-5 0,-1-6-1,-1-5 1,-1-6 0,-1-7-1,-1-5 1,1-8 0,1-2 1,2-9-1,0 0-2,0 0-7,0 0-9,2-17-3,0-5 1,0-6-1</inkml:trace>
  <inkml:trace contextRef="#ctx0" brushRef="#br0" timeOffset="91692">5700 438 10,'-14'1'10,"14"-1"0,-11-6 0,11 6 0,-2-9-1,2 9-2,15-12-1,3 7-2,8-2-1,7 2 0,7-1 1,10 2-1,3-2 1,8 3 0,-4 0 1,1 3-1,-8-1 0,-4 2-1,-10 1-1,-8 0 0,-9 0-1,-6 1 0,-4 0-1,-9-3 1,0 0-1,0 0 2,0 0-1,9 4 1,-9-4 0,0 0 0,0 0-3,0 0-4,0 0-14,-15 0-3,-1-2 1,-4-6-2</inkml:trace>
</inkml:ink>
</file>

<file path=ppt/ink/ink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10:08.76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10282 221 0,'-180'-5'1,"-1"1"0,6-1 0,1 0 0,1-1 1,-1 1-1,1 0 1,-1 4-2,-2 0 0,1 1 0,4 1-1,-1 0 0,2-1 0,3 0 1,1-1 1,2 0 1,2 0 1,-3 0-1,1 1-1,-2 1-2,-3-1-1,0 4-2,-4-3 1</inkml:trace>
  <inkml:trace contextRef="#ctx0" brushRef="#br0" timeOffset="220">5164 213 4,'-156'9'3,"-2"1"0,7 3 0,3-1-1,4 1-2,4 1 1,7-2-1,4-1 0,5-3 0,4-1 0,5-3 1,6-2 0,5-1 0,3-1 1,5 1-1,0 1 1,4 0 0,5 1 0,3 1 1,6 1-1,4 2 0,4-1 0,6 1-1,8 0 1,6 0 0,4 1 0,6-1 1,4-1 1,3-1 0,2 0 1,2-1 0,2 0 1,0-2-1,2 0 0,-1 1 0,2 0-2,0-1-1,2 1 1,0-1-2,2 0 0,0-1 0,2 1 0,2-2 0,0-1 0,1 0-1,1-1 1,2-1 0,2 1-1,-1-2 1,11 4 0,-14-6-1,14 6 1,-10-3 0,10 3-1,0 0-4,-13-4-2,2 8-3,-9-1-2,-5 4-3,-6 2-3,-8 3 0,-7-1-1</inkml:trace>
  <inkml:trace contextRef="#ctx0" brushRef="#br0" timeOffset="2062">278 73 3,'-16'-2'9,"-1"3"-1,-1 0 1,-3 4-6,3 0-1,-2 1 0,4 1 1,-1 0 1,5 2 1,12-9 0,-15 18 0,11-8 0,4 3 0,3 3-1,4 3-1,4 5-1,2 2-1,2 4 0,2 2 0,2 3-1,-5 1 1,0-1-1,-5 1 0,-2 0 1,-7-5-1,-2-1 1,-3-3 1,-6-5 0,0-1-1,-6-6 1,-3-3 0,-4-5 0,0-3-1,-3-5 1,3-4-1,0-4-1,1-7 0,10-3-1,5-7 1,14-6-1,7-4 0,9-2 1,9-8-1,10-3 1,6 1 0,2 0 0,-2 1 0,-6 6 1,-5 4 0,-8 4 0,-10 7 0,-10 4 1,-7 5-1,-8 2 1,-2 6 0,-4 3-1,-3 5 0,-3 5-1,-1 5 0,-2 7 0,-4 2-2,-2 5-3,1 2-6,1 5-8,3-2 2,5-5-1,4-1 0</inkml:trace>
  <inkml:trace contextRef="#ctx0" brushRef="#br0" timeOffset="2764">513 472 45,'-13'-1'19,"2"-4"2,-1-7-6,6-1-6,-7-4-3,6-3-4,-2-1 0,3-1-1,5 0-1,1 1 0,0 2 0,7 0 1,2 6-2,-1 1 1,9 6-2,1 4 2,2 2-1,3 3-1,1 3 1,-4 6 0,-1-1 1,3 5-1,-9-1 2,-5 2-1,-3 1 2,-9 3 0,-4-1 2,-3 1-1,-9-2 1,-1 1 0,-6-5 1,3-4-1,-1-5-2,4-8-3,6-8-2,5-7-4,13-4-6,7-7-8,10-2-4,4-6 2,5 1 1</inkml:trace>
  <inkml:trace contextRef="#ctx0" brushRef="#br0" timeOffset="3244">898 556 34,'0'0'16,"-15"11"0,6-17 0,5-5-9,7-4-4,9-9-2,10-7 0,6-9 0,8-6 1,7-6 0,5 2 1,0-1 1,-3 7-1,-7 8 0,-6 7 0,-7 8-1,-8 7-2,-8 8-1,-9 6-3,0 0-4,-12 6-8,0 1-4,-4 0 1,-5-2-1</inkml:trace>
  <inkml:trace contextRef="#ctx0" brushRef="#br0" timeOffset="3525">976 87 5,'-17'2'13,"2"-3"4,0-2-2,5-1-1,10 4-3,-7-16 1,7 5-3,5 0-2,1 0-3,3 0-2,3 2-1,2 2 0,-1 3-1,-1 3 0,-1 4 1,0 5-1,-1 3 0,-2 2 0,-2 3 0,1-1 0,0 2 1,-3-2 0,-1-1 2,-3-1 0,-9-3 2,0 1-1,-9-4 1,-7 1 1,-2-6-1,-1 4-2,-2-5-1,4-1-2,9-1 0,0-5-2,17 6-1,-2-13-1,2 13-3,19-18-5,0 13-10,2-1-1,2 2 2,0 1-1</inkml:trace>
  <inkml:trace contextRef="#ctx0" brushRef="#br0" timeOffset="4015">1155 640 14,'0'0'12,"-16"-13"0,8-5 0,0-3-7,3-3-2,-1-2 0,7-2 0,2 1-1,0 1 1,10 2-1,2 5 0,1 2-1,2 8 1,2 4-2,-7 6 1,-3 3 1,4 6-1,-9 2 1,-2 5 3,-5 0 1,0 2 1,-5-4 0,3 2 1,-5-5 0,4-1-1,-5-5 0,10-6-1,-17 5-1,8-6-2,-3-1 0,2-2-1,0 0-3,-2-2-3,12 6-15,-23-6-4,11 0-1,-1-5-2,4-2 1</inkml:trace>
</inkml:ink>
</file>

<file path=ppt/ink/ink4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11:32.64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80-8 4,'0'0'7,"0"0"0,0 0 0,0 0 0,-1-9 0,1 9 0,0 0 1,0 0-1,0 0 0,0 0-2,0 0-2,0 0-1,0 0-1,0 0 1,2 15-1,-2-15 2,4 21-1,-1-2 0,0 2 0,1 9 0,0 0 0,0 7-1,-3 6 1,2 2-1,-3 1 2,0 2 0,-2-1 0,2-1 0,-1-1-1,2-1 0,1-11 1,0-2-2,0-8 1,1-4 0,-1-6-1,-2-13 0,0 0-2,0 0-4,-4-19-7,-2-3-7,-1-7-2,0-4-1,0-7 1</inkml:trace>
  <inkml:trace contextRef="#ctx0" brushRef="#br0" timeOffset="541">19 160 0,'0'0'5,"0"0"0,0 0-1,-9 2-1,9-2 0,0 0-1,0 0 0,0 0 0,0 0-1,0 0 0,-10 4 0,10-4 0,0 0 1,0 0 1,0 0 3,0 12 1,0-12 2,18 2-1,2-4 0,7-3 0,11 1 0,6-3-1,11-1-1,3-2-2,4 1 0,-2 0 0,1 2 1,-9 0 0,-5 4 0,-10-3-1,-4 4 0,-13 0-1,-1 2-1,-8-2 0,-11 2 0,10 0-1,-10 0 1,0 0-1,0 0 1,0 0-1,0 0 0,0 0-1,0 0-1,0 0-7,0 0-16,-14 5 1,0-8-3,-6-3 1</inkml:trace>
</inkml:ink>
</file>

<file path=ppt/ink/ink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09:08.41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24 16,'0'0'10,"0"0"0,11-1-3,-11 1-3,0 0-3,14 5 0,-14-5-1,17 1 1,-2-1 1,-1 0 0,4-1 1,4 0 0,1-1 0,4 0 0,5 0 1,3 1-2,4 1 1,6-1-1,4 1 0,5 1 1,3-1 0,4 2 1,2-1-1,5 2 1,0-2 0,5 1 1,-1-1-1,6 2 0,1-3 0,2 3-1,1-3 0,3 1 1,1-1-1,2 0 0,0 0 0,1 0 0,-1-2 0,2 2 0,-2-2-1,-2 1 1,-3-2-2,-2 2 1,-6 0 0,0 0 0,-3-1-1,-1 0 1,-4 0-1,1 1 0,-4-1-1,1 1 1,-2 1-1,-1 0 1,-1 1-1,1 1 1,-1-1 0,-1 2 0,0-1 0,0 0 2,3-1-2,-1 0 1,1-2 0,2 2-1,4-2 0,1 1 0,3-1 0,3 1-1,-2 0 1,4 0-1,-1 1 0,2 0 1,0 0-1,-1 0 1,2-1 0,2-1 0,1-1 0,2 1 0,0-3 0,2 1 0,0 0 0,-1 0 0,-2 2-1,-2 1 0,-3 1 1,-1 0-1,-2 1 0,0-1 1,-2-1 0,1-1-1,1 0 1,-1-1 0,2-1-1,-1 0 1,1 0-1,-2 1 0,-1 2 0,0-1 1,-1 2-1,1-1 0,-1 2 1,2 0-1,-2-1 0,3 0 1,0 0-1,-1-1 0,2-1 1,-1 0-1,2 0 0,-1 0 0,1 1 1,-3 0-1,1 2 0,2-1 0,0 1 0,2 0 1,0 1-1,5-1 0,0 0 1,3 0-1,-2 0 1,-2 1-1,-1-2 1,-4 0-1,-4 1 1,-4 0 0,-4 0 0,-4 0-1,-6-1 1,-4 1-1,-6 0 1,-5 0-1,-7-1 1,-7 0-1,-4 1 0,-4-2 1,-6 1-1,-2 0 0,-12-1 1,11 1 0,-11-1-1,0 0 1,0 0-1,0 0 1,0 0 0,0 0-1,0 0 1,0 0-1,0 0 0,0 0 0,0 0 1,0 0-1,0 0 0,0 0 0,0 0 0,0 0 0,0 0-1,0 0 1,0 0 0,0 0 0,0 0 0,0 0 0,0 0 0,0 0 0,0 0 0,0 0 0,0 0-1,0 0 1,0 0 0,0 0 0,0 0-1,0 0 1,0 0-1,0 0-1,0 0 0,0 0-1,0 0-2,0 0-3,0 0-6,0 0-18,-13 12 1,-2-12-1,-1 0 1</inkml:trace>
</inkml:ink>
</file>

<file path=ppt/ink/ink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9T17:27:04.091"/>
    </inkml:context>
    <inkml:brush xml:id="br0">
      <inkml:brushProperty name="width" value="0.05292" units="cm"/>
      <inkml:brushProperty name="height" value="0.05292" units="cm"/>
      <inkml:brushProperty name="fitToCurve" value="1"/>
    </inkml:brush>
  </inkml:definitions>
  <inkml:trace contextRef="#ctx0" brushRef="#br0">328 120 9,'11'-4'8,"-11"4"1,0 0-2,11-8 0,-11 8-1,0 0 0,10-5 0,-10 5-1,9-4 0,-9 4 0,16-4 0,-6 2 2,1-1-3,2 1 0,0 0-1,2 1-1,0 0-1,1 1 0,-2 1-1,2 1 0,-2 2 0,1 1-1,1-1 2,-2 4-1,2 3 0,1-2 0,0 3 0,-2 1 0,3 1 0,-4 0 0,0 2 0,1-2 0,-2 1 0,-2 2 0,-1-1 0,0-2 1,-2 3-1,-1-2 0,0 2 0,0-1 1,-3-1-1,0 0 0,0-2 1,-1 1 0,-1-3-1,0-1 2,-3 0-1,1-1 0,0-9 1,-7 15 0,7-15 0,-15 10 0,5-7 0,-1 2 0,-2-5 0,0 1 0,-3-1-1,2-2 1,-2 0-1,0-1-1,-1 0 1,2-3-1,-2 2 1,4-3-1,-1 2 0,1-1 0,1 0 1,3-1-1,9 7 0,-14-13 0,14 13 1,-11-13-1,11 13 0,-2-17-1,3 8 1,-1 9 0,11-17 0,-11 17 0,16-18-1,-4 11 1,2 0 0,3 2 0,0-1 0,1 2 0,0 1 0,1 0 0,2 1 0,-3 0 0,-1 3-1,-3-2-1,3 3-7,-3-1-9,3 1-5,-2-2 1,3 0 0</inkml:trace>
  <inkml:trace contextRef="#ctx0" brushRef="#br0" timeOffset="1051">897 180 8,'0'0'6,"12"-4"-1,-12 4 1,0 0-1,0 0 0,0 0 1,10 8-1,-10-8 0,1 12 0,2-2 0,0-1 0,2 5-1,1-1 0,0 2 0,2 1-1,0 3 2,-1 0-3,1 1 0,0 0 0,-1 0-1,-2 1 1,1-5-1,-3 0 0,1-2 0,-3-2 0,1-3 0,-2-9 0,0 13 0,0-13 0,0 0 0,0 0 1,0 10 1,0-10 1,0 0 0,0 0 0,0 0 0,-2-15 0,2 15-1,1-21 0,1 7-2,0-4 0,2-2-1,1-2 0,4 1 0,0 0 0,2 2 0,0 1 0,1 1-1,0 4 0,0 1-1,1 3-3,-5-1-10,3 3-8,-11 7 0,13-13 0,-8 3-1</inkml:trace>
  <inkml:trace contextRef="#ctx0" brushRef="#br0" timeOffset="5416">1287 263 9,'0'0'10,"0"0"0,-9-6 0,9 6 1,0 0-1,0 0 0,0 0-1,0 0-2,0 0-1,0 0-2,0 0-2,0 0 0,0 0-1,0 0 0,0 0 0,0 0-1,-12-4 1,12 4-1,0 0 0,0 0 0,-12 2-1,12-2 1,0 0-1,-12 5 0,12-5 1,0 0-1,-10 8 0,10-8 1,-5 10-1,5-10 1,-4 13 0,4-13-1,-5 15 1,1-5 0,4-10 0,-4 16 1,4-16-1,-3 18 0,2-9 0,1 1 0,-1-1 0,1 0 0,1 1 1,-1-1-1,1 1 0,0 0 0,-1-10 1,5 16-1,-5-16 1,7 17 0,-7-17 0,11 12 0,-11-12 1,14 8-1,-3-6 1,1-2-1,3-2 1,0-4-1,0 0 1,0-2-1,0-1 0,1-2 0,-2 0 0,-3-2 0,-2 0-1,0-1 1,-2 1-1,-1 0 1,-2 1 0,-2 1-1,-1 0 1,-2 2-1,1 9 1,-7-15-1,7 15 0,-15-10 0,4 6-1,1 2 1,-2 0-1,1 1 1,-1 2-1,0-1 1,12 0-1,-19 2 1,19-2-1,-11 3 0,11-3 0,0 0 0,0 0 0,0 0 0,-4 12 0,4-12 1,8 12-1,-8-12 0,8 16 1,-4-5-1,-1 2 1,2 1 0,0 3-1,0 2 1,1 3 0,-2 2 0,0 3 0,1 3 0,1 1 0,-1 1 0,1 2 0,0-1 0,2 0-1,1 0 1,4-2 0,-2-1 0,1-3 0,-2-2 0,0-3 0,-1 0 0,-2-3 0,-3-1 0,-1-5 0,-2 0 0,-1 1 0,-2-2 0,-3-1 0,0-1 1,5-10-1,-19 17 0,8-11 0,-1-2 1,-1-2-1,-1-1 1,2-3-1,1-2 1,-1-2-1,3-4 1,-1-2 0,1-2-1,3-2 0,0-5 0,1 0 0,1 0 0,4-4 0,3-1 0,4-2-1,3-3 0,8-2 0,5-5 0,9-3-3,2-7-7,6-1-9,1-4 1,0-1-1,-3-8 0</inkml:trace>
  <inkml:trace contextRef="#ctx0" brushRef="#br0" timeOffset="7058">183 0 8,'-14'4'9,"14"-4"0,-15 5 0,15-5 1,-16 7-2,16-7 0,-19 11-2,10-4 0,-2 0-3,0 3 0,-1 2-2,-1 1 1,2 5-1,-2 1-1,2 4 2,2 3-2,-1 3 1,4 6-1,3 2 1,4 2-1,3 4 0,7 0 1,5 3-1,9 0 1,8-2 0,8-1-1,13-2 0,6-4-4,12-3-8,5-4-5,3-9 1,3-5-2,-2-10 1</inkml:trace>
  <inkml:trace contextRef="#ctx0" brushRef="#br0" timeOffset="7689">1686 135 1,'0'0'4,"6"12"1,-1-3 2,1 2 0,1 2 1,1 2 0,1-2-1,2 5 0,-1 0-2,0 7 0,0 2-1,0 4-1,-1 3-1,-2 4 0,0 3-1,-2 3 0,-2 1 0,1 0 0,-3-4-1,0-2 1,-2-4-1,0-3 1,-4-3 0,1-1 0,-3-4 2,0-2-2,-3-2 1,1-2-1,-4-1 1,0-1-1,0-4 0,-2-3 0,1-1 0,-1 0-2,2-1-5,-1-1-10,4-2-2,10-4 0,-15 0-1</inkml:trace>
</inkml:ink>
</file>

<file path=ppt/ink/ink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9T17:27:08.196"/>
    </inkml:context>
    <inkml:brush xml:id="br0">
      <inkml:brushProperty name="width" value="0.05292" units="cm"/>
      <inkml:brushProperty name="height" value="0.05292" units="cm"/>
      <inkml:brushProperty name="fitToCurve" value="1"/>
    </inkml:brush>
  </inkml:definitions>
  <inkml:trace contextRef="#ctx0" brushRef="#br0">104 0 1,'-21'13'2,"0"-2"0,3 1 0,2-3 0,3 2-1,4-3 0,9-8 1,-8 14-1,8-14 1,9 13 0,1-6-1,2-2 1,6 2 0,-3 1-1,4 0 0,1-1 0,-4 2-1,0 0 0,-2 0 0,-3 0 0,-4 1 0,1 1 0,-4 0 0,-1 0 0,-1 3 1,-2 0 1,-1 1 0,-6-1 1,1 0 0,-3 1 1,0-3-1,-2 2 0,2-5-1,9-9 0,-15 15-1,15-15 0,-5 10-1,5-10 0,0 0 1,19 8-1,-7-6 1,6 2-1,2-1 1,2 1 0,0 1-1,1 1 0,-4-1-1,-3 2 1,-3 0 0,-13-7 0,11 18 0,-11-8 1,-3 1-1,-3 2 1,-4-1 0,-1 0 0,-3-1-1,-1 2-1,0 1-6,1 4-6,-3-3 0,3 1 0</inkml:trace>
</inkml:ink>
</file>

<file path=ppt/ink/ink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9T17:28:16.866"/>
    </inkml:context>
    <inkml:brush xml:id="br0">
      <inkml:brushProperty name="width" value="0.05292" units="cm"/>
      <inkml:brushProperty name="height" value="0.05292" units="cm"/>
      <inkml:brushProperty name="fitToCurve" value="1"/>
    </inkml:brush>
  </inkml:definitions>
  <inkml:trace contextRef="#ctx0" brushRef="#br0">41 148 13,'0'0'9,"0"0"1,-9-2-1,9 2 1,0 0-1,0 0-1,0 0 0,0 0-2,0 0 1,0 0-4,0 0 0,0 0-1,0 0 0,0 0-2,0 0 1,0 0-1,0 0 1,0 0-1,0 0 0,0 0 0,14 6 1,-3 0-1,3 4 0,9 4 1,3 4-1,9 3 1,6 7 0,3-1-1,5 4 1,-2-2 0,0 0-1,-4-2 0,-2-5 0,-10-2 1,-7-3-1,-5-4 1,-7-7-1,-2 4 0,-10-10-1,6 10-3,-6-10-8,0 0-8,-15-4 1,4 0-1,-1 2 0</inkml:trace>
  <inkml:trace contextRef="#ctx0" brushRef="#br0" timeOffset="560">59 616 8,'-13'8'11,"3"-4"-6,1-1 1,9-3 2,-12 5 1,12-5 1,0 0 0,0 0 0,0 0-1,0 0-1,0 0-2,12-16-1,0 1-1,7-2-1,1-6 0,6-5-1,-1-4 0,3-2-1,-2-3 0,-2-1 0,-1-1-1,-2-1 1,-2-1-1,-1 4-1,0 0 1,-1 3 0,-1 4-2,-3 0-3,0 9-9,-4 2-7,-4 6 1,-2 1-1,-3 12 1</inkml:trace>
  <inkml:trace contextRef="#ctx0" brushRef="#br0" timeOffset="981">297 0 2,'0'0'11,"0"0"0,0 0-4,0 0-1,0 0 2,0 0 0,0 0 0,0 0-1,0 0-1,0 0-1,0 0 1,0 0-3,-2 11-1,6-1-1,-1 6 0,4 5 0,-1 7 0,2 7 1,-1 5 0,4 6 0,-3-1 0,1 3 0,-2 1-1,1-1 1,-3-7 0,-3-4 0,0-8-1,-1-5 0,-1-4 0,0-6 1,0-14-2,-3 12-1,3-12-2,0 0-8,0 0-7,-1-11-2,0 1 0,-2-5 1</inkml:trace>
  <inkml:trace contextRef="#ctx0" brushRef="#br0" timeOffset="1461">0 347 19,'13'6'9,"-3"-4"1,3 1 2,5-3-1,6 3-1,8-6-1,9 3 0,5-4-2,8 1-1,2-1-1,3 1-3,2-1 0,2 2-2,-4 0 1,-2 2-1,-4 3-2,-6-2-5,-2 4-11,-5 0-3,-8-1 1,-5-2 0</inkml:trace>
</inkml:ink>
</file>

<file path=ppt/ink/ink4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9T17:27:25.696"/>
    </inkml:context>
    <inkml:brush xml:id="br0">
      <inkml:brushProperty name="width" value="0.05292" units="cm"/>
      <inkml:brushProperty name="height" value="0.05292" units="cm"/>
      <inkml:brushProperty name="fitToCurve" value="1"/>
    </inkml:brush>
  </inkml:definitions>
  <inkml:trace contextRef="#ctx0" brushRef="#br0">-1 1769 2,'0'0'11,"2"-13"0,-2 13-2,0 0 1,0 0 1,0 0 2,0 0-1,0 0 1,0 0-2,0 0-3,0 0-1,0 0-2,0 0-1,0 0-1,0 0 0,0 0-1,-5 9-1,5-9 1,2 16-1,0-5 0,0 3-1,1 2 1,1 4 0,1 4-2,1-1 2,0 2-2,0 1 0,0 3 1,0-1 0,-1 0 0,0-2-1,0-1 3,-4-3-3,1-2 3,0-3-2,-2-4 1,0-3 0,0-10 0,1 10 0,-1-10 0,8-10 0,-2 0 0,4-3-1,1-4 0,1 0 0,3-2-1,-2 2 2,0 2-2,-1 5 0,0 1 0,-1 5 0,-1 2 0,2 4 1,-2 1 0,2 2-1,0 4 1,-1 0 0,0 2 1,-3 3-2,-1 0 2,-2 1-1,-1 0 0,-2 2 0,-1-2 0,-2-1 0,-1-2 1,0 0-1,-2-2 1,-3 0 0,7-10 0,-18 15 0,7-8 0,-2-3 0,0 1 1,-2-3 0,0 0-1,1-2 0,-1 0 1,1-2-2,1-1 1,3 0-1,-1-3-1,1 2-1,2-6-4,8 10-4,-5-20-12,9 6-5,0-5 1,5-1 0</inkml:trace>
  <inkml:trace contextRef="#ctx0" brushRef="#br0" timeOffset="881">510 1994 13,'14'-2'14,"4"-1"0,-3-4 0,0-2-6,1 2-7,0-2 2,2-3 0,-5 2 1,-1 1 0,-3 0 1,-9 9 2,12-14-1,-9 5-1,-3 9-1,-2-15 1,2 15-3,-13-12 2,3 4-2,0 3 2,-3-2-2,1 5 1,-2 1-2,2 3 0,0 4 0,-1 1-1,2 0 1,-2 1-2,2 1 1,1 3 0,0-1 1,2 3 0,8-14 0,-13 19 1,8-7 0,0 2 0,3-2 0,0 3 1,0-2-2,1 2 2,0-1-2,2 1 1,-2-3-1,3 1 1,-1-3-1,2-1 0,-3-9 0,12 16 0,-3-11 0,4-1-1,3-1 1,3-1-1,2-2-1,1-2-2,6 0-6,-5-5-15,6-3-2,-6-6-3,4-1 4</inkml:trace>
  <inkml:trace contextRef="#ctx0" brushRef="#br0" timeOffset="1552">1003 1757 48,'0'0'18,"0"0"2,0 0-7,-11 4-10,11-4-1,-14 0 0,5 2-1,-2 3 1,2-1 0,-1 3 1,0-1 0,2 3-1,8-9 1,-15 20 0,6-5-1,4-2-1,-4-1 1,3 5-1,-2-3 0,4 2 0,-2-1 0,2 1-1,4-16 2,-4 21 0,2-11-1,3 0 0,1 0 1,1-1-1,-3-9-1,14 14 1,-4-6-1,2-3 1,4-2-2,1-3 0,4-1-4,-1-5-12,3-4-6,-1-2-3,2-4 3,-4-7-3</inkml:trace>
  <inkml:trace contextRef="#ctx0" brushRef="#br0" timeOffset="2023">1170 1733 12,'0'0'17,"0"0"0,0 0 0,0 0-5,14 10 0,-14-10-6,11 7-1,-11-7-2,17 12-1,-8-4 0,3 1-1,0 0 0,0 3-1,1-1 0,0 2 1,2 2-1,-3-2-1,-1 2 1,-1 0-1,-2-1 2,-2-1-1,-3-1 1,-2 0 0,-1-12 1,-9 19 0,9-19 1,-19 15-1,7-10 1,-2 1-1,0-2 1,0-1-1,-1-4 1,3 1-1,-1-4 0,1 0 0,12 4-1,-16-10 0,16 10 0,-5-13-2,5 13 0,4-13 0,-4 13 0,14-16-1,-6 6 1,4-2 1,-1 1-1,1-4 1,1 1 0,0-5 0,3 2 0,-2 0 1,2 0-2,-3 0 1,0 2 0,0 1 0,-3 1 1,-2 1-1,-8 12 0,15-16 0,-15 16 1,0 0-1,8-9 1,-8 9-1,0 0 1,0 0-1,0 0 0,0 0 1,0 0-1,0 0 1,4 9-1,-4-9 1,5 11 1,0-2 0,-5-9 0,8 20 0,-3-9 0,2 3 0,-1-4 0,3 0 0,-9-10-1,16 11 1,-4-12-2,2-3 1,2-3 0,-2-2-1,1-3 1,0-1-1,-1 0 1,-1-1 0,-4 2 0,-2 1 0,-4 2 0,-3 9 0,8-14 0,-8 14 1,0 0-2,0 0 0,5-10 0,-5 10 0,0 0 0,0 0 0,3 10-2,-3-10 2,5 17 0,1-4 0,-1 1 0,2 2 0,1 0-1,0-2-1,8-1-6,-5-8-16,9-3-2,-2-11-2,5-3 1</inkml:trace>
  <inkml:trace contextRef="#ctx0" brushRef="#br0" timeOffset="3074">1932 1480 43,'0'0'19,"-11"6"0,11-6 0,0 0-4,-13 13-5,13-13-3,-8 14-1,6-5-2,2-9-2,-6 20 1,4-11-2,1 3 1,1-2-1,1 2-1,2 0 1,1 1 0,4 0-1,0-1 0,1 1 0,1 0 0,1-1 0,-2 1 0,0-3 0,0 0 0,-3 0 0,-2-1 0,-4-9 1,1 17-1,-1-17 1,-10 14-1,10-14 1,-18 13 0,6-8 0,-2-1 0,0-1 0,0-1 0,2-1-1,0-1 1,2-1-1,10 1 1,-10-3-1,10 3-1,0 0 1,6-16-1,2 7-1,8-2 0,1-3 0,5-3 0,6 0-1,3-5 1,3 3-1,0-2 1,4 2 1,-4-1-1,-1 1 2,-3-2-1,-3 3 0,-7 1 0,-1 3 0,-6-1 0,-3 2 0,-5 1 0,-3 1 1,-2 11-1,-7-14 2,7 14-1,-17-14 1,7 10 1,-3 1-1,1 1 0,-2 2 0,1 1 0,0 2 0,-1 3-1,2 0 1,3 3-1,-2 1 1,1 1 0,3 3 0,0 1 1,1 0 0,3 4 0,-1-1 0,4 3 0,0-2 0,4 2 0,2-2-1,3-1 0,2-3-1,3-3 0,6-2-2,3-8-3,7-2-19,-1-9-1,3-4-2,1-10 1</inkml:trace>
  <inkml:trace contextRef="#ctx0" brushRef="#br0" timeOffset="4135">2673 1483 25,'-10'-2'16,"10"2"1,-18-13 0,9 0-10,2 2-1,2-6 0,3 3 0,2-4 0,4 3-1,0-3 1,6 4-2,0-2-1,4 4 0,-1-1-1,1 4 0,1 0 0,2 3-1,-2 3 1,2 3 0,-4 2 0,3 5-2,-5 1 1,0 2 0,-2 5 0,-1 2-1,-6 1 2,1 2-1,-4-1 1,-2 3 0,-3-2 1,-2 0 0,-5-1-1,-2-2 1,-2-1 0,-2-2 0,-4-2 0,1-3-1,-1-4-2,0-6-1,5-5-3,-2-9-2,11-1-11,-2-12-10,11-1-1,1-7-1,8-4 3</inkml:trace>
  <inkml:trace contextRef="#ctx0" brushRef="#br0" timeOffset="4616">2880 1005 22,'0'0'15,"3"12"1,-3-12-3,3 15-5,-3-5 1,6 8 2,-3 1-1,7 9 0,-4-2 0,6 10-1,-4 0-2,6 9-3,-4 2-1,3 5-1,-3-1 0,1 2-1,-1-4 0,0-2-1,-1-5 0,-2-7 0,1-7-1,-2-10-1,-1-3-2,-5-15-5,0 0-11,0 0-5,6-20-1,-10-2 2</inkml:trace>
  <inkml:trace contextRef="#ctx0" brushRef="#br0" timeOffset="4926">2863 1410 34,'0'0'19,"-14"5"1,14-5-3,0 0-8,0 0 0,7-11 0,3 1 0,9 3-2,1-5 0,6 0-1,2-2-2,4 1-1,2 1-2,1-1-2,-1 5-4,-4-5-12,0 4-8,-3-2-1,-3-1 1,-1-4-1</inkml:trace>
  <inkml:trace contextRef="#ctx0" brushRef="#br0" timeOffset="5316">3484 739 28,'0'0'18,"0"0"0,9 8 0,-9-8-3,0 0-10,0 14-1,0-14 1,2 22 1,-3-8 0,4 8 0,-2 2 0,4 6-1,1 2-2,2 5 0,0 0-1,2 5 0,2-1-1,0 2 0,0-3 0,1-1 0,-4-5 0,2-3-1,-4-6 0,-1-5-3,0-5-3,-6-15-8,0 0-10,0 0-2,-3-14 1,-6-5 0</inkml:trace>
  <inkml:trace contextRef="#ctx0" brushRef="#br0" timeOffset="5637">3372 1057 26,'0'0'19,"-12"5"0,12-5 3,0 0-7,0 0-4,20 10-1,-7-12 0,7 4-1,2-5 0,8 4-2,-1-5-1,5 1-2,-1-3-1,0 1-1,-2-1-1,-2-2-2,-4 3-5,-7-7-8,-2 3-13,-6-5 0,-1 1-1,-8-5 0</inkml:trace>
  <inkml:trace contextRef="#ctx0" brushRef="#br0" timeOffset="5947">3628 768 15,'0'0'19,"0"-11"4,0 11-1,0 0-6,0 0-3,0 0 1,12-3-3,-12 3-2,2 10-3,-2-10-2,6 21-2,-2-4 0,2 2 0,3 5 0,1 5-1,1 2 0,3 2 0,-1 0 0,2 0-1,-2-2 1,1-2-1,-3-3 0,-1-5 1,1-7-1,-3-2 0,-8-12 0,19 7 0,-10-12 0,2-6 0,3-3-1,-1-6 1,1-3 0,3-1-1,-1-1 1,-1-1 0,2 4 0,-2 3 1,1 3-1,-3 5 0,1 3 0,-2 6 1,0 5-1,-1 4 0,-1 4 0,-2 5 1,1 1-1,-2 5 1,-1 1-1,-1-2 0,-1-1 0,1-2-2,1-3-3,-6-15-10,12 7-12,-12-7 0,21-17-1,-10-3 1</inkml:trace>
  <inkml:trace contextRef="#ctx0" brushRef="#br0" timeOffset="6478">4303 955 37,'7'15'19,"2"0"0,-2-6 1,-7-9-10,17 9-5,-17-9 0,20-1 0,-20 1 1,19-12 1,-11 0-1,4 2 0,-4-5-2,1 0-2,-2-2-2,0 1 1,-2 0-1,-3 2 0,-1 2 0,-1 0 1,-2 3-1,2 9 1,-9-15-1,9 15 1,-15-9-1,15 9 0,-17-4-1,7 2 1,0 3 0,1 1 0,-1 2 0,10-4 0,-17 13 1,10-4 0,-3 2 0,4 4 0,-2 0 1,2 5 0,-2-1-1,3 5 1,-1-2 0,3 3-1,-1-5 2,2 2-1,2-4-1,3-1 1,1-2-1,4-3 1,5-2-2,3-3 0,6-3-2,2-6-4,11 0-16,-1-9-6,6-1-1,-1-11 0,4-2 1</inkml:trace>
  <inkml:trace contextRef="#ctx0" brushRef="#br0" timeOffset="7209">4878 815 25,'0'0'18,"0"0"1,0 0-2,-2 10-4,2-10-3,-5 17-1,5-5-1,-3-1-1,4 4 0,-3-1-1,6 0-1,-1-3-3,8 2 1,-1-6-2,8-2 0,0-4 0,5-4-1,0-4 0,1-4 0,-2-5 1,-1-3-1,-3-2 0,-4-1 1,-4 0 0,-3 2 1,-6 0 0,0 3 0,-6 3 0,-2 1 0,-3 3 0,-1 4-1,-4 2 2,1 3-3,-3 1 0,0 3 0,-1 3 0,1 3-1,3 2-2,-1-1 1,5 4-3,-1-7-4,9 6-6,2-13-9,1 12-3,-1-12 0,13-4 1</inkml:trace>
  <inkml:trace contextRef="#ctx0" brushRef="#br0" timeOffset="7659">5063 736 18,'9'23'17,"-8"-8"1,0 4-1,3 6-4,-3 2 0,4 7-2,-5 0 0,4 8 0,-4-1-3,5 5 0,-5-2-3,1 1-1,-2-3-1,0-3-2,-1-5 1,0-4-1,-1-8 0,1-3-1,1-7 1,1-12-1,-1 12 0,1-12 0,0 0 1,0 0-1,0 0-1,0 0-2,0 0-12,1-20-11,-1 3 0,-1-6-2,3-4 2</inkml:trace>
  <inkml:trace contextRef="#ctx0" brushRef="#br0" timeOffset="8070">5286 675 38,'0'0'23,"0"0"2,0 0-2,0 0-8,0 0-5,0 0-4,0 0-1,0 0-1,-1 10-2,1-10 1,0 10-1,0-10-1,-2 21 1,1-6-1,2 5 1,-2 2-1,2 1 0,0 2 0,0 1-1,2-5 1,1-1-1,2-6 1,4-6-2,4-7 0,2-8-1,4-7 0,2-7 0,3-2-1,-2-7 1,1 0 0,-3-1 1,-1 2 2,-5 4 1,-2 3 0,-4 6 1,-2 2-1,-7 14 1,9-14-1,-9 14 0,0 0-2,0 0 0,0 0 0,0 0 0,0 0-1,0 0 1,0 0 0,0 0 0,0 0 0,0 0 0,-6 14 0,6-14 0,3 22 0,2-5 0,-1 3 0,2 5 0,1 3 0,1 2 1,2-1-2,1-2 1,1 0 0,0-4-1,2-1-1,1-6 0,2-2-6,-3-9-17,5-5-1,-3-10-2,1-5 2</inkml:trace>
  <inkml:trace contextRef="#ctx0" brushRef="#br0" timeOffset="8790">5808 551 47,'0'0'22,"4"12"0,-4-12 0,0 0-11,16 2-8,-16-2 0,16 6 0,-16-6 0,23 12 0,-11-5 1,3 3-1,1 1 0,1 2-2,2 1 0,-1 4-1,1-1 1,-2 3-2,-2 2 1,-3-1 0,-2 3 0,-5-2 0,-4 1 1,-5-3 0,-6 0 0,-2-1 0,-5-7 0,-2 0 1,-5-5-1,1-3 1,0-5 0,-1-2-1,1-6 1,4 0 0,2-1 0,5-3-1,3 1 0,6-1 0,4 1-1,6 0 0,5 0 0,2 1 0,5 1-1,0 0 0,6 2 0,-3 0-2,4 2-1,-8-4-8,5 5-14,-5-5 0,0 0-3,-5-3 3</inkml:trace>
  <inkml:trace contextRef="#ctx0" brushRef="#br0" timeOffset="9331">6170 260 33,'4'-10'22,"-4"10"0,5-14 3,-5 14-11,0 0-5,0 0-1,0 0 0,0 0-2,5 14-1,-4 3-1,-1 1-1,2 9 0,0 2-2,2 6 1,0 6-1,2 3 0,0 2-1,2 1 1,0 0-1,1-3-1,1-2 0,-3-7-3,3-2-3,-6-15-12,5-4-8,-9-14-1,11 0 1,-7-12 1</inkml:trace>
  <inkml:trace contextRef="#ctx0" brushRef="#br0" timeOffset="9681">6446 554 20,'15'3'20,"-15"-3"2,0 0 2,14 8-7,-14-8-4,6 17-2,-6-4-1,8 9-2,-6 1-1,5 6-3,-4 0-1,2 0-1,1-3-3,0-5-2,5 0-13,-11-21-9,19 9-1,-11-20-2,3-5 2</inkml:trace>
  <inkml:trace contextRef="#ctx0" brushRef="#br0" timeOffset="10002">6717 138 42,'0'0'24,"9"10"1,-9-10 0,0 0-8,7 16-8,-5-4-3,3 10-2,0 3-1,3 10-1,-1 5 0,3 6 0,-3 5-1,2 2 0,-1-3 0,-2-1 0,-1-8-1,-2-5-1,0-7-1,-3-10-1,3-3-2,-3-16-2,1 10-8,-1-10-6,-7-9-4,2-3-2,-1 0 3</inkml:trace>
  <inkml:trace contextRef="#ctx0" brushRef="#br0" timeOffset="10262">6701 532 18,'-11'-10'20,"11"10"0,-7-10-1,7 10-2,0 0-4,15-10-4,-2 9-3,0-3-1,7 2-3,2-2 0,4 0-1,2 0 0,3-2 0,0 0-1,-1-2 0,0 0 0,-1-1-1,-6-1 1,-2 1 0,-3 2-1,-7 1 1,-2 1 0,-9 5 0,0 0 0,0 0 1,0 0-1,0 0 1,-8 14-1,1-5 1,-2 2-1,1 2 1,0 1 1,2 3-1,-2 2 1,4 3 1,1 0-1,3 2 0,1-1 0,3-1-1,4-2 0,2-4-2,4-5-1,1-9-3,6-1 0,-1-10 0,3-2-1,-2-8 1,0-1 1,-2-3 2,-2 1 2,-3 1 3,-6 0 1,0 7 0,-5-2 0,-3 16 0,3-15 0,-3 15-2,0 0-1,0 0-1,0 0 1,0 0-1,-12 4 0,12-4 0,-4 13 0,3-2 1,-1 1 1,2 6 0,-1 3-1,1 8 1,0 9 0,1 7 0,-1 9 0,1 5 0,-1 1 0,1 3-1,1-1 0,2-3 0,2-6 0,0-5-1,2-8-1,2-7-1,4-2-6,-4-12-13,4-1-5,-3-10-2,4-9 2</inkml:trace>
  <inkml:trace contextRef="#ctx0" brushRef="#br0" timeOffset="11544">7650 549 28,'0'0'20,"-16"1"0,7-3 0,9 2-1,-13-3-4,13 3-1,-11-5-4,11 5-2,0 0-2,-4-14-2,4 14-1,1-14 0,1 5-1,4-1-2,2 1 1,0-1-2,2 1 1,2 1 0,-1 1 0,1 2-1,1 1 1,-2 3-1,1 3-1,-3 1 0,0 3 1,-9-6 0,16 19 0,-10-7 0,-3 1 1,-1 3 1,-5 0 0,-1 2 0,-4-1 1,-2 0 1,-3-1 0,-3-2-1,-2-2 1,0-2-1,-1-4 0,1-3-1,0-2 1,4-4-2,1-5-1,4-6-2,6 0-4,0-10-6,12 2-7,0-9-9,8 0 0,1-7 0,5 3 3</inkml:trace>
  <inkml:trace contextRef="#ctx0" brushRef="#br0" timeOffset="12034">7878 119 39,'0'0'20,"6"11"0,-6-11 3,3 19-12,-4-7-4,6 8 0,-5 3 0,6 9 1,-2 3-2,3 9 0,0 4-2,0 8 0,-2 0-1,1 6-1,-3-3 1,0 0-1,0-5-1,-2-3-1,-2-6 1,1-10-1,0-7-2,-2-10-2,5-2-1,-3-16-6,0 0-13,-1-12-3,2-2-1,-5-9 2</inkml:trace>
  <inkml:trace contextRef="#ctx0" brushRef="#br0" timeOffset="12325">7862 637 29,'-15'-7'20,"15"7"1,0 0 3,-9-3-8,9 3-4,0 0-3,20-1 0,-9-4-1,9 5-1,3-4-1,8 4-1,2-1 0,5 2-3,4 0-1,0 0-3,2 5-7,-7-6-16,2 0-2,-8-7-1,-3-2 1</inkml:trace>
  <inkml:trace contextRef="#ctx0" brushRef="#br0" timeOffset="12745">8688 0 21,'16'11'16,"-16"-11"0,9 10 3,-9-10-5,4 11-6,0-1-1,-5 2 2,4 7-1,-5 3 1,4 10-1,-3 3-1,2 11-2,-3 0-1,2 6-2,-1-2 0,2 0 0,-2-6-1,1-4 1,-2-7-2,2-8 0,1-5-2,-2-9-2,3-2-6,-2-9-9,0 0-6,-5-18-2,2 1 2,-3-4-1</inkml:trace>
  <inkml:trace contextRef="#ctx0" brushRef="#br0" timeOffset="13015">8601 314 25,'-10'-8'19,"10"8"1,-14-1 3,14 1-7,0 0-5,-6 9-2,11 1 0,-5-10-1,14 13 0,-5-8-1,8 5-1,0-6-2,7 1-1,0-3 1,4-1-3,1-3 0,0-2-2,2-2-2,-4-6-2,2 5-3,-9-10-5,5 6-5,-8-8-4,0 4-3,-4-5 1,-1 3 1</inkml:trace>
  <inkml:trace contextRef="#ctx0" brushRef="#br0" timeOffset="13276">8980 110 21,'-4'-10'16,"4"10"0,-6-13 0,6 13 0,0 0-2,-7-11-1,7 11-3,0 0 0,0 0-2,0 0-1,0 0-2,0 0 0,0 0-1,2 11-1,-2-11-1,0 18 0,1-1 1,-1 4-2,2 9 1,-1 5-1,1 7 0,1 4-1,-1 2 1,0 0 0,-1 0 0,0-4-1,2-5 1,-2-7 0,2-7-1,2-7 0,1-9-1,6-8 0,1-8-1,6-8-1,1-5 0,4-4-1,1-5 1,1 1 1,-1 0 0,-5 5 2,0 5 0,-7 3 1,-1 7 0,-12 8 1,13 0 0,-13 0-1,5 20 2,-5-5-2,2 4-1,-1 1 1,1 0-1,2 1-2,-1-8-6,6-1-16,-9-12-3,21 3-1,-8-14 0</inkml:trace>
  <inkml:trace contextRef="#ctx0" brushRef="#br0" timeOffset="13806">9506 419 41,'15'13'18,"-2"-4"1,1-3 0,3-3-13,-4-5-3,5 0 1,-5-7 0,4 2 2,-5-6-1,4 0 1,-6-4 0,1 2-1,-5-1-2,-1-1-1,-3 2-1,-2 1 0,-3 1 0,-2 2 0,-2 2 0,-3 4 0,-1 0 0,1 3-1,-3 1 1,1 2-1,-1 1 1,2 2-1,1-1 1,0 2 1,1 0 0,9-5 0,-17 16 0,11-5 0,-1 1 2,1 3-2,-2 2 0,1 2 0,1 2 0,2 1 0,0 1-1,2-1 1,1-1-1,3-1 0,3-3 0,2 0 1,3-5-2,3 1 1,2-5 0,5-3-2,4-2 0,1-4-3,9 2-3,-4-10-14,11 5-8,-2-11-1,9 4 0,0-8 1</inkml:trace>
  <inkml:trace contextRef="#ctx0" brushRef="#br0" timeOffset="14707">10178 311 20,'0'0'14,"-8"-10"0,8 10 2,-5-9-1,5 9 0,0 0-2,-3-10-2,3 10-2,0 0-1,0 0-1,0 0-2,-2-9 0,2 9-2,0 0 0,17-1-1,-6 1-1,2 0 0,2 2 0,4 1-1,1 3 0,1 3 0,2 1-1,-3 3 1,0 2-1,-4 2 0,-1 3 0,-5 1 0,-3 2 0,-5-1 0,-2 1 0,-4-1 1,-3 0-1,-3-2 1,-2 0 0,-1-3 1,-4-3 0,1-2 0,-3-4 0,1-3 0,-1-3 1,1-3-1,1-6 1,0-3-1,3-1 1,1-1-1,2-1 1,2 1-1,3-1 0,1 3-2,5 10 2,-5-15-1,5 15-1,5-9 1,-5 9 0,17-7-1,-2 6-1,3-2 1,6 3-1,0-2-2,5 3-1,-2-3-3,7 5-7,-8-5-8,1 1-4,-4-3 1,-3 0 2</inkml:trace>
  <inkml:trace contextRef="#ctx0" brushRef="#br0" timeOffset="15368">10481 292 21,'0'0'18,"0"0"2,0 0-1,0 0-6,13-1-3,-13 1 0,4 10-1,-4-10 0,3 20-2,-4-7-1,3 8-1,-2-1-1,2 6-1,-2-1 0,1 0 0,-1-3-2,1-2 0,2-5 0,3-6-2,5-5-2,1-11-1,7-3-1,1-10 0,8 0 0,-1-7 1,3 2 2,0-1 1,-4 2 3,0 6 2,-8 3 1,1 7 0,-7 2-1,0 10 0,-12-4-1,13 16-1,-9-1 0,1 2-1,-2 4 0,3 2 0,-3-1 0,2 1 2,0-1-2,1-2 0,-2-2 0,1-1 0,-2-5-1,-1-3-2,2 4-9,-4-13-16,0 0 0,0 0-2,9-2 2</inkml:trace>
  <inkml:trace contextRef="#ctx0" brushRef="#br0" timeOffset="16229">11173 290 27,'-3'-12'15,"3"12"1,0 0-1,0 0 1,-9-7-4,9 7-3,-11 0-1,11 0-1,-15 1-1,15-1-1,-17 1-1,17-1-1,-15 2-1,15-2-1,-13 3 1,13-3-1,0 0 0,-10 3 0,10-3 0,0 0 0,0 0 0,0 0-1,0 0 1,0 0 0,0 0-1,0 0 1,0 0-1,0 0 1,0 0-1,0 0 0,0 0 1,0 0-1,0 0 0,0 0 0,0 0 0,0 0 0,0 0 0,0 0 0,0 0 1,0 0-1,0 0 1,0 0-1,-10 9 1,10-9 0,-11 4-1,11-4 1,-14 7 0,4-2-1,1 1 0,-1 0 1,1 0-1,9-6 0,-16 11 0,16-11 0,-7 9 0,7-9 0,0 0 0,13 12 0,-1-8 0,4 1-1,4 2 1,1 3-1,3-1 1,0 1-1,0 3 0,-1 1 0,-3 1 0,-3 0-1,-4 2 1,-2-1 0,-6 0 1,-2-1 0,-4 0 0,-4-1 0,-3 0 2,-1-3-1,-2 0 1,-5-1 1,4-1 0,-6-4 0,2 2-1,-1-4 0,3-2 0,-2-1-1,4-1 0,0-2-1,2-3-1,10 6-1,-11-17-5,11 17-8,-1-24-13,5 8 1,-2-4-3,9-2 3</inkml:trace>
  <inkml:trace contextRef="#ctx0" brushRef="#br0" timeOffset="17100">11257 367 31,'0'0'20,"6"-12"-1,-6 12 2,0 0-1,2-11-2,-2 11-5,0 0-5,7 16-4,-7-16-1,4 21-2,1-6 0,-1 5 1,1-1-1,1 4 0,-1-1 0,0-1 0,1-3 0,0-2 0,1-4 0,2-6-1,2-5-1,0-7 0,2-4-1,2-6 1,3-1-1,-1-5 1,1-1 0,-2 0 1,0 2 1,-4 3 0,0 2 2,-2 4-2,-4 2 1,-6 10-1,11-9 1,-11 9-1,0 0-1,0 0 0,0 0 0,10 10-1,-8-1 1,2 3 0,-1 1 0,3 4 0,0 0 0,4 3 0,-2-2 0,1 1 1,1-2-1,-2-3 0,1-1 0,-2-4 0,-7-9-1,15 9 2,-15-9-1,15-3 0,-15 3 0,15-17 0,-7 5 1,2-3-1,-2-5 1,0-1-1,-1-3 0,0 0 1,-1 0-1,0 0-1,-1 1 0,-3 1-4,5 6-4,-7-5-12,6 9-6,-5-3-1,4 6 1,-4-2 0</inkml:trace>
  <inkml:trace contextRef="#ctx0" brushRef="#br0" timeOffset="17861">11931 383 16,'14'4'13,"7"1"-1,-4-6 0,3 0-6,0-1-6,2-2-1,-3-4 1,1 0 1,-1-1 3,-6-3 1,3 1-1,-5-3 1,-1-1-1,-3 0 0,-3-1-2,-4 2-1,-1 1 0,-2 1-1,-5 0 2,-1 4-1,-2 3 1,-3 3 1,1 2-1,-1 0 1,2 3-1,-4 0 1,3 3-1,-1-2 1,3 5 0,-2-4 1,3 4 1,-3-2 0,4 6 0,-4-3 0,5 5 0,-5-1-1,6 5 1,-3-1-2,2 4-1,-1-1 0,3 2 0,2-2-1,2 2 0,3-2 0,2-3-1,3-2 0,4-5 0,2-1-2,2-7 0,5-3-1,0-7 0,5-1-1,-4-6-1,6-1 1,-3-3 0,2-1 0,-3-2 1,1 4 1,-3-2 1,-3 4 0,1 0 1,-5 4-1,-1 1 1,-12 10-1,15-13 1,-15 13-1,0 0 1,10-8 0,-10 8-1,0 0 1,0 0 0,0 0 0,1 11 0,-1-11 0,4 17 0,-1-5 0,2 5 1,1 1 0,0 4-1,3 1 1,-1 2-1,0 1 1,-1 1-1,1-1 1,-2-3 0,-1-4 0,-1-3-1,-1-3 0,-1-3 1,-2-10 1,0 0 0,0 0 0,0 0 0,-4-11 0,1 0 1,-2-3-1,1-3 0,-1-4 0,1 1-1,0-4 0,3 1 0,2-2 0,4 3-1,0 2 1,3 0-1,2 4 0,3 1 0,1 4 1,4 2-2,0 2 1,2 2-1,3 3-2,-4-2-2,7 6-10,-3-3-9,1 1-2,-3-3 1,2 0 0</inkml:trace>
  <inkml:trace contextRef="#ctx0" brushRef="#br0" timeOffset="18932">12904 302 45,'-15'-2'23,"-3"3"0,-2 0-3,4 7-4,-5-3-6,8 7-2,-4-4-3,4 2-1,2-2-2,4 1 0,7-9 0,-6 15-1,6-15 0,4 14-1,-4-14 0,19 13 0,-7-4 0,3-1-1,2 1 0,0 0 0,1 1-1,-1 0 1,-2 1-1,-2-1 1,-2 1-1,-3-1 1,-2 0 0,-4-1 1,-2 1 0,0-10 0,-13 17 0,6-8 2,-5 0 0,-2 2 1,-1-3 0,-1 4-1,-4-4 2,4 2-1,-5-5 2,4 5-3,-3-6 2,5 0-2,1-2 0,4 1 0,-1-3-1,11 0 0,-11-1-1,11 1-1,0 0-3,-5-16-13,5 16-11,6-20-1,3 7-1,-4-7 1</inkml:trace>
  <inkml:trace contextRef="#ctx0" brushRef="#br0" timeOffset="19813">13301 489 21,'0'0'19,"-10"2"1,10-2 1,-11-1-3,11 1-8,-13-4 0,4-1-1,9 5-1,-16-6 0,16 6-2,-13-11-1,13 11-1,-10-19-1,9 5-1,0-3-1,4-2-1,3-1 0,1-1 0,3 1 0,2 1-1,0 3 1,2 3 0,3 4 0,0 4 0,1 4 0,2 4-1,-1 6 1,1 5-1,2 4-1,-2 3 1,-2 4 0,-1-1 0,-5 2 0,-2-3 0,-4-1 1,-4-1 0,-5-4 1,-6-1 0,-3-4 1,-3 1 1,-2-5 0,-2 1 0,-1-4 2,-1 1-2,-1-5-1,5 0 1,-1-3-2,1 0 0,3-4 0,0 0-1,4-1-2,1-3 0,4 0-3,-3-7-7,8 4-15,-2-6-2,7 0 0,-1-6 1</inkml:trace>
  <inkml:trace contextRef="#ctx0" brushRef="#br0" timeOffset="20464">13528 284 39,'0'0'18,"0"0"-1,0 0-1,0 0-9,0 0-2,0 0 0,0 0 0,0 0 1,0 0 1,0 0-1,10 13 1,-10-13-1,5 9-2,-5-9 0,9 20-1,-3-5-2,0 6 1,0 2-2,1 2 1,0 1 0,0 1 0,-1-2-1,-1-4 1,0-5-1,0-3 0,-5-13 0,14 6-1,-5-12-1,1-7 0,7-1 0,-2-6 0,3-1 0,3-3 2,-1 0 0,0 4 2,-2 2 1,0 4-1,-5 2 1,0 4 0,-2 2-1,-11 6-1,12-2 0,-12 2-1,0 0 0,9 15 2,-9-15-2,4 18 0,-2-6 0,1 2 1,-1 3-1,0 0 1,1 2-1,0 2 1,-3-2 0,2 2 0,-2-1-1,0-3 0,1 1-3,-1-18-12,-5 21-12,5-21 0,0 0-2,0 0 2</inkml:trace>
</inkml:ink>
</file>

<file path=ppt/ink/ink4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9T17:27:59.495"/>
    </inkml:context>
    <inkml:brush xml:id="br0">
      <inkml:brushProperty name="width" value="0.05292" units="cm"/>
      <inkml:brushProperty name="height" value="0.05292" units="cm"/>
      <inkml:brushProperty name="fitToCurve" value="1"/>
    </inkml:brush>
  </inkml:definitions>
  <inkml:trace contextRef="#ctx0" brushRef="#br0">1295 1 7,'0'0'10,"0"0"0,0 0 0,0 0-1,0 0-1,0 0-1,0 0-2,0 0-2,0 0 0,5-9 0,-5 9 0,0 0 1,0 0 1,0 0-1,0 0 1,0 0-1,0 0-1,0 0 1,0 0-2,0 0 0,0 0 0,0 0 0,0 0 1,0 0 0,0 0 0,0 0 0,0 0 0,0 0-1,0 0 1,-10 0-2,10 0 1,0 0 0,-13 4-1,13-4 1,-11 8-1,11-8 0,-19 14 0,9-5-1,-4 4 0,1 0 1,-1 4-1,-3 2 1,-1 2-1,2 3 1,-1 0 0,0 2-1,-1 1 1,0 2-1,1-1 1,2-1-1,0 3 0,5-2-1,-1-1 1,3 1-1,2-1 0,3 1 1,0 1-1,1 2 0,2 1 1,-2 3 0,2 2 0,1 4 1,0 1-1,3 2 0,1 5 0,2 1 0,3-1 1,1 3-2,3 1 1,2-2 0,3-2-1,1-2-1,3-5 1,-23-42-1,59 79 1,-59-79 0,78 56 1,-28-32-1,6-7 1,9-3 1,6-4 0,6-6-1,7 2-3,3-6-6,9-2-16,3-6-2,6 1 1,-4-4-1</inkml:trace>
  <inkml:trace contextRef="#ctx0" brushRef="#br0" timeOffset="24279">62 977 2,'-10'15'8,"10"-15"0,-12 11 0,12-11-2,-11 11 0,11-11 0,-9 11-1,9-11 1,0 0 0,-11 10 0,11-10 0,0 0 0,0 0 1,0 0-2,-9 6 0,9-6-1,0 0-1,0 0 0,2-13-2,0 4 0,2-6 0,1-3 0,2-1-1,1-6 0,3-4-1,2-2 1,1 0 0,0-5-1,2 1 1,-1-2 0,2 1 0,-1 1 0,-2 4 1,2 0-1,-4 3 1,2 4 0,-4 5 1,-1 3 0,-3 4 1,-6 12-1,10-14 1,-10 14-1,0 0 0,0 0-1,0 0 0,0 0-1,0 0 0,0 0 0,0 0 0,0 0 0,0 0 0,0 0 0,0 0 0,0 0 0,0 0-1,0 0 1,0 0 0,0 0-1,0 0 1,0 0 0,0 0 0,0 0 0,0 0 0,3-9 0,-3 9 0,0 0 1,0 0-1,6-14 0,-6 14 0,7-11 0,-7 11 1,10-12-1,-10 12 0,11-17 0,-11 17 0,8-14 0,-8 14 0,3-9 0,-3 9 1,0 0-2,0 0 1,7-11 0,-7 11 0,6-13 1,-6 13-1,8-13 1,-8 13-1,8-13 1,-8 13-1,5-10 1,-5 10-1,0 0-1,0 0 1,0 0 0,4 11 0,1 2-2,-1-2 2,2 5-1,0 1 1,2 6-1,1 2 1,1 6-1,2 2 0,2 2 2,-2 3-1,3 6 0,-1 1 0,1 2 0,-1-1 1,-2-1-1,3 0 0,-4-5 1,1-4-1,0-5 1,-12-31-1,14 49 0,-14-49 1,8 28-2,-8-28 2,1 12-2,-1-12-3,0 0-9,-11-1-9,5-13-1,-3-3 1,-1-8 0</inkml:trace>
  <inkml:trace contextRef="#ctx0" brushRef="#br0" timeOffset="25400">130 772 22,'11'-5'20,"0"-6"0,1-1-2,7-2-4,-2 0-2,11-1-2,-3 2-2,7 1-3,-2 0-1,3 2-1,0 2-1,0 1-4,4 3-7,-4-4-13,1 1-3,-3-3 2,-2-6 0</inkml:trace>
</inkml:ink>
</file>

<file path=ppt/ink/ink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05:01.77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 1214 4,'0'0'9,"-9"3"1,9-3 0,0 0-3,0 0-2,0 0 1,0 0 1,0 0 0,0 0 1,15 0 0,-3 1-1,2 0-3,5-1-1,5 1-1,4-2 0,5 0 1,4 0 1,7 0-1,1-1 1,7 2 1,2-3-1,4 4 0,0-3 0,6 2 0,2-4-1,4 3 0,2-4 0,7 1-1,-1-2 0,6 1-1,1 0 0,3 0 1,1 0-1,3 2 0,1 0 0,1 2 1,0 0 0,5 1 0,3-2 0,5 2 0,-1-2 1,4 2 0,0-3-1,3 2 0,-3-2 0,4 2-1,-1-2 1,-1 0-1,-4 1 0,0 0 0,-1 1 0,-1 1-1,-4 2 1,-4 0-1,-4 0 1,-5 4-1,-5-1 1,-8 0-1,-7-1 1,-9-1 0,-12 0 0,-6 1 0,-11-3 0,-7 1 1,-8-2-1,-5 0 0,-11 0-1,11 2 1,-11-2-1,0 0 0,0 0 1,0 0-1,0 0 1,0 0-1,0 0 1,0 0-1,0 0 0,0 0 1,0 0-2,0 0 1,0 0-1,0 0-1,0 0-2,0 0-7,-12 11-20,-5-9 1,-3-1 0,-6-12-2</inkml:trace>
  <inkml:trace contextRef="#ctx0" brushRef="#br0" timeOffset="13810">5214 478 7,'0'0'0,"7"-9"4,-7 9 3,0 0 5,0 0 2,0 0 0,-5 16-2,5-1-6,1 4-4,0 8-1,1 7-1,-2 8 1,0 9 2,0 12 1,-4 3 0,-1 6 2,-4-3 1,3-1 1,-4-9 0,4-4-1,-3-16 0,7-7-2,-3-13-1,5-10-1,0-9-3,3-14 0,1-8 0,0-9-1,-1-8 1,-3-6 0,-1-6 0,-1-5 1,-3-2 0,2 1-1,1 1 0,5 1 1,2 3-1,9 1 0,7 4 0,6 5-1,5 3 1,4 6 0,3 7 0,2 7 0,-2 7-1,-3 9 1,-5 6 0,-5 9 1,-6 8 0,-7 6 0,-9 3 1,-4 5 1,-7 1 0,-4 0 0,-7-4 0,0-3 0,-6-6 1,-2-4-1,-4-7-1,-1-3 0,-2-6-1,1-3-1,-1-2-1,3-5-2,9 1-9,3-8-15,14-1-1,8-7-1,16-2 2</inkml:trace>
  <inkml:trace contextRef="#ctx0" brushRef="#br0" timeOffset="15152">5715 419 43,'9'-5'20,"-9"5"0,11 1 2,-11-1-14,8 15-4,-5 3 1,0 10-1,-4 4 1,1 8 2,-4-2-1,3 5 0,-3-9 0,6 0 0,1-13-2,9-9 1,8-16-4,10-13-1,6-11-4,4-12 1,2-2 1,0-3 0,-4 0 2,-6 8 1,-9 6 1,-7 10 0,-7 10 3,-9 11 0,7 12-2,-5 8-1,1 8-1,2 5-1,2 5 0,3 6 0,1 1 0,2-1 0,-1-3 1,3-7-2,-1-6 2,4-8-1,0-9 1,5-9-1,2-11 1,4-10-1,3-8 0,-1-7 1,-1-6-1,-2-1 2,-7 1 0,-4 5-1,-5 4 2,-4 9-1,-6 5 0,-1 6-1,-1 11-2,0 0-4,0 0-13,5-9-14,6 8 2,-5-10-3,8-1 2</inkml:trace>
  <inkml:trace contextRef="#ctx0" brushRef="#br0" timeOffset="16123">7388 437 19,'15'-11'4,"0"-1"0,-4-3 1,-1 0-3,0 2 3,-6 0 4,-4 13 1,-5-17 5,-7 16 5,-9-1 0,-1 7-5,-10-1-7,1 5-4,-2 0-2,2 1-1,5 3-1,9-1 1,7 1 0,14-3-1,14-2 1,11 2-1,9-2 0,10 1 1,4 3-1,-2 1 0,-3 2 1,-6 4-1,-11 2 1,-6 3 1,-11 1-1,-11 1 2,-12-3-1,-2 0 1,-11-6 0,-4 0 0,-7-7 1,-2-1-1,-7-6-1,2-2 0,1-3-1,-4-3 0,6-1-1,6-1 0,6 0-3,5-4-1,21 11-4,-12-21-4,23 11-12,9-4-3,10 1-1,5-4 1</inkml:trace>
  <inkml:trace contextRef="#ctx0" brushRef="#br0" timeOffset="16724">7566 413 58,'-11'-6'23,"11"6"1,0 0-2,0 0-11,0 0-6,21 5-4,-5 3-1,5 2 0,1 6 0,1 4 0,-1 2 0,0 2 0,-3 3 0,-2 2 0,-3 1 0,-3-2 1,-1-4-1,-2-2 1,-3-4 0,-3-2 1,-2-4 0,-1-3 0,1-9 0,-10 11 0,-1-9 0,0-1-1,-2-3 0,3 0 0,0-2-1,10 4 1,-15-16-1,14 3-1,6-5 0,8-7 0,8-6-1,5-8-1,10-4 1,2-5 0,7-1 0,2-1 0,1 3 2,-3 3-1,-2 7 1,-6 5-1,-4 6 1,-4 4 0,-8 6 0,-3 4 1,-7 6-1,-2-1 1,-9 7-1,0 0 0,1 10 0,-9 4 0,0 4 1,-6 9-1,4 5 1,-5 11 0,2 2 0,1 7 1,1 2-1,3 1 0,1-4 0,3-3 0,0-10-1,0-7 0,0-8-1,-2-12-1,6-11 0,-22-2-1,6-11 2,-3-6-1,-6-4 2,0-1 1,-3-1 1,3 1 1,-1 0 1,8 6 0,2 0 0,8 6-2,7 0 0,9-2-2,12 3 0,7-3-1,11 2-1,5-2 0,6 3 1,2 0 0,0 5 0,-6 2 2,-4 4-1,-8 5 1,-7 5 1,-5 4-1,-6 8 0,-5 4 1,-3 4 0,1 5 0,-4 2-1,1 1 1,-1-2-1,0-4 1,-3-5-2,1-9-4,8-4-20,-10-14-3,16-13 0,-8-12-3</inkml:trace>
  <inkml:trace contextRef="#ctx0" brushRef="#br0" timeOffset="18146">8845 327 57,'-24'-2'23,"2"2"1,-1 4-5,-8-1-8,4 4-6,-4 0-2,4 3-2,2-1 0,7 1 0,6 2 0,7 1 0,5 1-1,6 1 0,5 3 1,5 3-1,-1 3 0,0 2 0,-6 2 0,-3 3 2,-9-2 0,-5 2 1,-10-4-1,-3-2 1,-4-6-2,-2-9-4,7-8-17,3-12-5,8-12-1,6-15-2</inkml:trace>
  <inkml:trace contextRef="#ctx0" brushRef="#br0" timeOffset="18457">9030 0 86,'15'14'26,"-12"11"-1,-3 10 0,-7 10-22,-4 12-5,-5 17 1,-7 11 0,-7 10 2,0 8 1,-4-2 2,1-3 1,-1-6-2,7-10 1,3-17-1,6-13-1,8-17-2,-2-14-1,12-21-1,-13-2-1,8-15 1,-5-9-1,2-3 1,-4-5 0,-1-1 0,-1 0 2,1 3 2,1 6-1,2 6-1,2 2 2,4 3-2,6 2 1,5 2-1,7-1 0,9 1 0,5-2-1,8-2 1,4-3-1,8-2 0,1-4 0,1-1-1,-2-2 0,0 0 1,-4 2-1,-3 1 1,-6 2 0,-4 5 0,-5 4 0,-5 4 1,-2 1 1,-6 4 0,-13 4 0,13-4 2,-13 4-1,0 0 2,0 0-2,0 0 0,0 0 0,-19 2-1,5 4 0,-4 5-1,-2 4 0,-4 6 1,-1 4 0,3 2-1,2 0 1,7 0 0,8-3 0,10-7 0,12-9-2,12-10-2,4-12 0,10-6 0,3-7 0,2-1 1,-3-2 2,-7 3 1,-8 6 1,-10 4 2,-5 10 0,-15 7 0,-1 16-1,-10 7 0,-7 10-1,-2 12-1,-4 12-1,-5 12 1,1 8 0,-3 2 0,5 0 0,1-4 0,7-9-1,3-10-2,1-16-2,15-13-6,-1-27-21,10-16 1,-3-20 0,8-11-1</inkml:trace>
  <inkml:trace contextRef="#ctx0" brushRef="#br0" timeOffset="19318">9656 338 76,'16'10'27,"-16"-10"-1,-2 17-1,2-17-16,-13 22-6,2-8-1,2 7 2,-3 4-1,0 5 1,0 1-1,3 2 1,1-1-1,6-3 0,4-1-2,8-7-1,3-7 0,8-8-1,7-7 0,4-9-1,3-6 0,0-4 1,-2-2 0,-3 0 0,-4 2 1,-6 4 1,-8 3 1,-12 13 0,11 2 0,-13 12 0,0 3 0,-1 5 0,2 2-2,5 2 1,4-1-1,9-8-1,14-7-2,4-11-1,12-6 0,3-9-1,4-1 1,-6-4 1,-3-1 1,-9 4 2,-12 6 2,-8 12 2,-16 0 0,-3 20 1,-7-1-2,2 5 0,-1 1-2,5 2 0,3-1-2,6-10-2,12-3-3,4-12-1,8-1 0,-2-10-1,4-1 4,-3-1 2,-2-2 3,-7 4 2,-4-2 2,-3 9 3,-12 3-1,10-4-2,-10 4-2,0 0-2,15 12-4,-2-10-2,6 3-1,2-6 0,9 0 0,0-5 3,1-6 2,0-3 2,-7-7 2,-3 0 3,-13-5 0,-5 4 0,-10 0-2,-6 5-1,-3 2-2,-4 7-2,2 6-1,0 5 0,6 8 0,2 5 0,6 5 0,4 4 2,2 6-1,2 5 2,3 5-1,-3 6 1,-2 7-1,-1 7 0,-7 11 0,-5 7 1,-3 3-1,-10 2 1,-4 1 0,-2-4 1,-3-7-1,-3-11 1,-1-15 1,5-11-1,-2-15-1,8-14 1,3-20-1,5-14-1,8-17-1,13-14 1,10-12-2,13-7 1,16-4-1,13-3-3,21 6-1,7-3-10,15 14-13,0 5 1,8 11-1,-6 2 1</inkml:trace>
  <inkml:trace contextRef="#ctx0" brushRef="#br0" timeOffset="20510">11087 408 70,'0'0'20,"0"0"-2,15-9-1,-1 5-18,1-1-1,6 3 1,1 3 2,0 3 2,6 9 3,-3-2 0,3 9 1,-3 1-2,0 7-2,-3 3-2,-5 4 0,-3 0 0,-10 2 1,-10 0 0,-5 1 1,-10-6 1,-3 0 1,-9-10-1,-2-3-2,-4-9 2,6-5-2,4-11-1,7-7-2,12-6-1,7-8 0,13-2-2,10-6 1,12 0-2,2-6 0,12 6 2,-4-4-1,3 4 2,-4-2-1,0 2 2,-3-1 0,-5 2 0,-2 2-1,-6 0 1,-2 2 0,-6 3 1,-3 5 0,-6 2 2,0 6 0,-7 2 1,-1 12 0,1-10 0,-1 10 0,0 0-1,0 0 0,0 0-1,-5 14 0,4-4 1,-3 6 1,-2 5 0,-2 10 0,-7 9 1,-1 10 0,-1 10-1,-3 5 0,-2 5-2,8 2 1,1-4-1,9-10-2,12-11-2,6-17-2,14-15-1,1-21-2,10-15 0,-2-17 2,6-13 2,-4-13 2,0-7 3,-5-2 2,-8 1 3,1 5 0,-11 2 2,2 11-3,-8 9-1,-1 13-1,-4 8-2,-3 8 0,-2 16-1,0 0 0,0 0 0,-2 20 0,-7 10 1,-2 12 0,-8 11 0,0 11 0,-6 8 1,-1 5 0,-1 0-1,3-1-1,7-5-2,2-15-6,15-7-22,0-19 0,15-13 0,-1-19-1</inkml:trace>
  <inkml:trace contextRef="#ctx0" brushRef="#br0" timeOffset="21531">12527 152 54,'0'0'21,"10"-1"1,-10 1 1,0 0-14,0 0-3,0 0 1,0 0 0,0 0-1,0 0 1,0 0-2,-13-7 0,3 7-2,-7 1-2,0 4 0,-6 1-1,-4 4 0,-2 2 1,-4 7 0,-5 1 0,1 4 1,1 3-1,3 3 1,1 3 0,3 2-1,4 2 0,9 2 0,8-2-1,9 1 1,9-4-1,13-3 0,7-6 1,7-3-1,9-7 0,0-5 1,7-6 0,-1-4 0,-5-4-1,-7-3 1,-2 0 0,-6 0-1,-7 0 1,-6 2-1,-5 1-1,-14 4 1,11-2 0,-11 2 0,0 0 0,-12 4 0,3-2-1,9-2 1,-20 6 0,9-4 1,2-1-1,-1 0 0,10-1 0,-10 1 0,10-1-1,0 0 1,0 0-1,0 0 1,0 0 0,-7 10-1,7-10 1,-13 9 0,3-2 0,-3-1-1,-3 1 0,-2-1 1,-2 2-1,-4-3 1,0-1-1,-1-1 1,-2-2-1,0-3 2,0-3-1,-3-3 0,7-4 0,0-2 0,0-3 1,2-3-1,6-1-1,1-3 1,5 0-1,5-4 1,0-1-1,4-3 0,11-2 0,-1 0 0,4 0 0,4-1 1,4-1-1,3 4 0,5 1 1,0 3-1,-1 4 0,5 3 2,-1 6-1,0 3 1,-5 4-1,-3 4 1,1 7 0,-3 3-1,-2 2 1,-5 1-2,0 0 1,-6 2-1,0-4 1,-10-7 0,12 11 0,-12-11 1,0 0 0,0 0-1,-9-2 1,9 2 0,-17-4 0,5 1-1,-1 1 0,0 0 0,0 1-1,0-1 1,-3 0-1,1-4 1,-2 1-2,0 0 2,-3-1-1,1 2 1,-2-1-1,-3 2 0,1 5 2,-3 7-2,1 1 1,-1 6 0,1 3 0,-2 4 0,4 3 0,2 4 0,5-2 0,4 2 0,3 3 0,6-1 1,1 0-1,3 0 1,0-1-1,2 1 1,2 0 0,0-3 0,7-2-1,0-2 1,6-3 0,3-1-1,4-4 1,4-3-1,5-4 0,6-4 1,-2-4-1,5-3 1,-2-2-1,-1-4 0,-1 0 0,-5 0 1,-8 0-1,-5 1 0,-5 2-1,-16 4-1,11-1 0,-11 1-4,0 0-18,-16 10-5,4-3 1,-6-5-2,-4-2 1</inkml:trace>
</inkml:ink>
</file>

<file path=ppt/ink/ink5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9T17:27:47.532"/>
    </inkml:context>
    <inkml:brush xml:id="br0">
      <inkml:brushProperty name="width" value="0.05292" units="cm"/>
      <inkml:brushProperty name="height" value="0.05292" units="cm"/>
      <inkml:brushProperty name="fitToCurve" value="1"/>
    </inkml:brush>
  </inkml:definitions>
  <inkml:trace contextRef="#ctx0" brushRef="#br0">13 759 0,'0'0'11,"0"0"-2,0 0 1,0 0 0,0 0 1,0 0 1,0 0 0,0 0 0,-5-9-2,5 9 0,0 0-1,0 0-1,0 0-1,0 0 0,0 0-2,0 0-1,0 0-1,0 0-1,0 0 0,0 0-1,0 0 0,0 0 0,0 0 0,0 0-1,0 0 0,0 0 0,-6 9 0,6-9 0,0 12-1,-1-1 1,0 4 0,2 2-1,2 3 0,-1-1 1,2 1 0,2-2-1,1-1 1,1-2 0,2-4 0,2-5 0,-1-3 0,5-3 1,-1-3-1,1-2 0,0-2 0,1-3 0,-2-1 0,0 3 0,-4-2 1,0-2 0,-1-2-1,-3 1 2,-2 0-1,0-1 1,-2 1-2,0-3 2,-1 2-2,-1 3 2,-1 11-2,1-15 1,-1 15-1,-1-10 1,1 10 1,0 0-1,0 0 0,0 0 0,0 0 0,0 0 0,0 0 1,0 0-1,0 0 0,-10-8 0,10 8-1,0 0 1,0 0-1,-9-9 0,9 9-1,0 0 1,-9-11-1,9 11 0,0 0-2,-8-10 0,8 10-3,0 0-4,0 0-15,-1-9-3,1 9 0,1-9 1</inkml:trace>
  <inkml:trace contextRef="#ctx0" brushRef="#br0" timeOffset="951">401 655 25,'0'0'19,"0"0"1,0 0-3,0 0-2,0 0-4,0 0-3,-9-1-1,9 1-2,0 0-1,5 15-1,-4-6 0,3 6-1,0-1 0,2 5 1,-1 5-2,3 2 0,-2-6 0,1 3-1,-2-5 1,0-2-1,-1-4 1,-1-2-1,-3-10 1,0 0 1,0 0-1,12-4 1,-8-7-1,2-2 1,3-5-2,0-2 2,1-3-2,2-2 1,0-1-1,0 3 2,1 0-2,0 4 1,1 3 0,-1 2-1,-1 4 1,1 4-1,-2 5 0,0 5 0,0 3 0,-3 5 0,2 4 0,-2 3 0,-1 1 0,-5 2 0,2-2 0,-1 6 0,-2-4 0,3-2 0,-4-4 0,1-1-1,-1-4 2,3-2-2,-3-9 1,0 0-1,4 10 0,-4-10-1,0 0-4,0 0-13,2-13-7,-1 2-1,1-2 1,-1-6 0</inkml:trace>
  <inkml:trace contextRef="#ctx0" brushRef="#br0" timeOffset="1581">1015 635 29,'13'5'22,"-13"-5"3,0 0 0,0 0-9,0 0-2,0 0-2,0 0-3,-18-4-2,8 7-3,-2-1-2,-3 2-1,0 2-1,-1 1 1,0-1-1,1 1 0,3 0 0,3 2 0,9-9-1,-12 11 1,12-11 0,0 0 0,8 12-1,-8-12 1,21 9-1,-7-6 1,4 3-1,0 0 1,3 3-1,-2-2 0,1 2 0,-2 2 0,-2 6 1,-2 0-2,0-4 2,-4 1-1,-2-2 1,-2 0 0,-5-1 1,-1 0-1,0-11 2,-13 10 0,1-4 0,-1 2 0,-4-1 1,-2 0 1,0-1-2,-1-1 0,1-2 0,3-2 0,1 0-1,2-3 0,13 2-2,-17-10-1,17 10-1,-9-14-5,9 14-7,6-21-14,5 8 1,-3-6-1,7 3 2</inkml:trace>
  <inkml:trace contextRef="#ctx0" brushRef="#br0" timeOffset="2222">1268 832 48,'0'0'26,"-13"-4"1,13 4-2,-15-10-10,15 10-5,-9-17-5,9 17 0,-4-17-3,6 6-1,1-2 0,4 1-1,2 0 0,2 0 0,2 2 1,2 0-1,1 4 0,1 2 0,0 2 0,1 3 0,-2 4-1,0 2 1,-2 4 0,-1 0 0,-3 2 0,-3 2 0,-2 0 0,-2 5 1,-6-3-1,1-1 0,-4-1 1,-1-1 0,-4-4 2,-3 2-1,-2-6 1,2-4-1,-3-1 1,1-1-1,0-2 1,0 0-2,3-6 0,2-4-1,3 0-2,-2-5-2,7 3-4,-4-11-8,10 4-13,0-9 1,5 9-2,-1-9 2</inkml:trace>
  <inkml:trace contextRef="#ctx0" brushRef="#br0" timeOffset="2803">1410 294 44,'11'0'20,"-11"0"1,0 0-4,0 0-9,-2 12-1,2-12-1,-1 16 1,3-3 0,-3 0-1,5 4-1,-2 3-1,4 5-2,0 1 0,3 7-1,0 1 0,1 4 0,0 1 0,0 2 0,-2-3-1,0-1 1,-3-3 0,-1-4-1,-2-3 1,0-4-2,0-6 1,-1-2-1,-1-6 1,0-9-2,1 9 0,-1-9-8,1-13-14,-3-4-1,3 2-2,-2-8 1</inkml:trace>
  <inkml:trace contextRef="#ctx0" brushRef="#br0" timeOffset="3263">1674 582 37,'0'0'20,"0"0"1,0 0 2,0 0-10,0 0-7,0 0-2,0 0 0,0 0 0,4 10 1,-4-10-1,5 15 0,0-6-2,2 7 1,1-1 0,1 3-1,4 1 0,0 1-1,0 0 0,0-1 0,-1-3-1,0 0 1,-3-4-1,-2-3 0,-7-9 1,11 14-1,-11-14 2,0 0-1,0 0 1,0 0 1,4-14-2,-6 5 1,0-7-1,-1-2 0,-1-6 0,1-2-2,2-1 1,2-3 0,1 1 0,3-1-1,3 4 1,1 0-1,3 4 0,0 2 0,0 6-3,0 0-1,3 8-4,-7-3-11,5 7-7,-3-2-1,3 5 1,-13-1 2</inkml:trace>
  <inkml:trace contextRef="#ctx0" brushRef="#br0" timeOffset="3844">2073 622 47,'13'4'20,"1"-2"1,1-1 0,1 0-15,1-3-2,4 1 0,0-2-1,3 0 0,-2-4 0,3 1 0,-2-2 0,0-3-2,-3 0-1,-1-2 1,-5 0-1,-2 0 0,-4-1 1,-4 2-1,-4 1 0,-3-1 0,-4 2 1,7 10-1,-21-17 0,6 11 0,-3 0 0,-2 1 0,0 1 0,0 2 1,2 0-1,-1 4 0,2 0 1,3 1 0,3 2-1,1 3 2,1 2-1,2 1 0,-2 1 0,2 3 1,-2-1-1,3 4 1,-3-2-1,3 4 0,-1-2 1,2 1 0,1 1-1,3 0 2,2-2-2,3 2 1,0-5 1,5 1-1,3-4-1,4 0-1,5-4-1,2-4-1,4 1-3,1-5-2,11 1-2,-7-7-10,7 1-8,-3-6-1,1 3 3,-4-5 0</inkml:trace>
  <inkml:trace contextRef="#ctx0" brushRef="#br0" timeOffset="4445">2517 717 32,'0'0'19,"-13"-8"1,9-1 0,2-1-11,1-6-3,4 1 0,1-3 0,5 2-1,1-3 0,4 3-2,1-1 1,2 4-1,2 0-1,1 6 0,0 2 0,0 4 0,-3 5-1,-1 4-1,-2 2 0,0 5 1,-6 1-2,-2 3 2,-3 1-1,-2 0 1,-5-2 0,-1 2 1,-6-5 0,-2 1 0,-3-5 0,-3-1 0,-2-5 0,2 0-1,-3-6 0,0-5-2,4-1 0,-3-9-4,9-1-7,-5-14-10,8-1-5,-2-9 0,8-3 1</inkml:trace>
  <inkml:trace contextRef="#ctx0" brushRef="#br0" timeOffset="4855">2617 157 27,'12'2'16,"-12"-2"3,0 0 1,6 13-6,-6-13-6,1 16 2,-1-16-1,1 22 0,0-10 1,6 11-2,-1-1-2,4 10-2,-1 1 0,5 7-1,-3 2 1,3 3-1,-3-1-1,1-1 0,0-3-1,-1-2 0,1-7 0,-2-5-1,0-5-1,-1-5 0,2-4-2,-11-12-5,19 9-14,-19-9-6,16-12 0,-11-3-2,4-4 3</inkml:trace>
  <inkml:trace contextRef="#ctx0" brushRef="#br0" timeOffset="5406">3233 398 31,'0'0'19,"11"-5"1,-11 5 1,0 0-9,0 0-5,3 13-1,0 0-1,-2 2 0,3 9 0,-1 3-1,7 8 1,-1 0-2,4 7 0,1-1 0,0 10-1,1-10 0,-1-1-1,-1-5 0,-4-4-1,-2-6-1,-3-5-2,1-5-3,-5-15-6,0 0-11,0 0-2,-13-14-1,4-3 2</inkml:trace>
  <inkml:trace contextRef="#ctx0" brushRef="#br0" timeOffset="5726">3212 444 38,'9'-7'18,"-9"7"1,20-13 4,0 8-12,-5-7-4,10 5 1,-3-3 1,6 7 0,-3-4 0,6 6-2,-5-1-2,-1 3-2,-1 3-2,-3 4 0,-3 2 1,-4 4-2,-4 3 0,-6 3 1,-3 0-1,-4-1 1,-4 1-1,-4 0 1,-3-3 0,-3-1 0,-1-4 0,-2-2 1,-3-3-1,2-2 0,-3-3 0,2-3 0,0-1 0,4-1-1,0-3 1,5 1-2,1 0 0,3-2-1,9 7-1,-9-18-4,9 18-10,3-19-11,4 9 0,-2-7-1,7 3 1</inkml:trace>
  <inkml:trace contextRef="#ctx0" brushRef="#br0" timeOffset="6237">3652 348 56,'0'0'20,"0"0"1,0 0-2,0 0-7,9 12-5,-7-1-4,1 2-1,2 3 0,1 3 0,3 4 0,2 0 0,2 2-1,-1 1 0,2-1-1,-2-1 1,-1-2-1,-2-5 0,-3-1 1,-3-5 0,-2-2 0,-1-9 0,0 0 1,-9 7 0,9-7 0,-14-6 1,14 6-1,-20-19 0,10 3 0,-2-3 0,3-2-1,0-4 0,1 0 0,6-2-1,1 0 1,4 3-1,5 2 1,3 1-1,3 4 0,4 0 0,4 4 0,0 2 1,4 3-1,1 2 0,1 2-1,1 4 1,-3 2-2,1 3-1,-8-3-6,4 6-14,-7-4-4,-1 3 0,-6-5-1</inkml:trace>
  <inkml:trace contextRef="#ctx0" brushRef="#br0" timeOffset="6837">4072 534 65,'-15'-1'25,"15"1"-1,-12-15 1,5-1-17,6 0-6,0-2-1,2-1 0,4 0 1,4 4-1,4-1 1,3 5-1,2 1 1,2 3-1,2 3-1,2 5 1,1 3-1,-2 5 0,0 5 0,-2 4 0,-4 2 0,-1 3 0,-6 3 0,-3-2 0,-6 1 1,-3-3 0,-5-2 1,-2-2 0,-7-5 2,-1-1-1,-5-5 0,-1-3 0,-2-5 0,2-1 0,-1-5-1,3-1-1,2-3-1,3-7-2,6 1-3,-1-9-4,13 4-17,-4-8-2,10 2-2,-1-6 1</inkml:trace>
  <inkml:trace contextRef="#ctx0" brushRef="#br0" timeOffset="7338">4334 44 35,'0'0'20,"0"0"2,0 0 2,0 0-8,0 0-6,2 16-2,-3-6-1,2 5-1,-2 1 0,2 6-1,0 1-2,2 5-1,1 1-1,0 2 0,1 0 0,0 0 0,1-4-1,0-1 0,0-5 2,1-4-2,1-7 0,2-6-2,3-5 0,1-4 1,4-3-1,0-4 0,4 0 1,-1-1 0,-1 2 1,-2 3 1,-2 2 0,-2 6 0,-3 2 0,-1 6 0,-3 5 0,-3 3 0,-1 5 0,-3 2-1,0 2 1,-3 3 1,-1-1-1,-2-1 0,-2-4 1,1-2 0,-4-4 0,2-3 0,-4-5 1,1-4 0,-3-6 0,2-1-1,-4-6 0,2-2-1,0-4 0,0-2-1,3 0-2,-1-2-1,5 2-1,-4-5-4,11 10-9,-5-9-12,9 6-1,-2-7 1,9 3 0</inkml:trace>
  <inkml:trace contextRef="#ctx0" brushRef="#br0" timeOffset="8009">4744 0 63,'0'0'25,"0"0"-1,-3 10-4,3-10-11,1 11-3,-1-11-1,2 19-1,-4-9 0,5 5-1,-2 1 0,1 5-1,-1 3 1,1 5-2,0 3 0,1 6 0,0 1 0,-1 2-1,0 0 1,-1-2-1,0-5 0,0-5-1,0-4-1,-2-11-4,5 1-10,-4-15-11,0 0-1,10-21 0,-4 5 0</inkml:trace>
  <inkml:trace contextRef="#ctx0" brushRef="#br0" timeOffset="8379">4983 337 36,'16'-3'20,"0"2"0,3-3 2,2 1-6,-1-5-6,3 1-4,-1-3-3,1 0 0,-2-2-2,-2 1 1,-4-2 0,0 1 0,-6 1 0,-2-1-1,-5 1 1,-3 1-1,-4 0 0,-2 1 0,-4 2 0,-3 1-1,-1 0 0,-2 2 0,-1 3 0,1 1 0,-1 1 0,3 4 1,-1 2-1,2 1 1,-2 2 0,3 4 1,-1 0-1,4 3 1,-2 0-1,3 4 1,1-2 0,5 1-1,1 0 1,3 2 0,1-3 0,2 2 0,2 0-1,2-3 0,1-1 0,1-1 0,2-3-1,0-4 0,4-1-1,0-6-2,6-2-3,-4-8-3,10 3-5,-6-10-7,9 1-5,-2-6-2,3 2 1,-4-4 2</inkml:trace>
  <inkml:trace contextRef="#ctx0" brushRef="#br0" timeOffset="8960">5379 215 30,'0'0'20,"0"0"0,0 0 1,0 0-5,0 0-3,0 0-5,2 10-3,-2-10 0,0 0-2,0 0 0,0 14 0,0-14 1,2 18-2,-2-7 1,2 6-1,-1 0 1,3 4-1,-1 1 0,0 0-1,-1-1 0,2 0 2,-1-5-2,2-3 0,0-4 0,-5-9-1,19-2-1,-6-10 0,5-4 0,-1-7-1,5-2 1,1-2 2,1 0-1,-1 3 4,-4 1-2,-1 6 1,-6 4-1,-1 5 1,-11 8-1,14-6-1,-14 6 0,0 0-1,8 12 0,-8-12-1,9 18 1,-4-6 0,0 0 0,0 3 0,-1-1 0,0 2 0,2-3 1,-2 1 0,0-3-1,-1-2 1,-3-9 0,9 12 0,-9-12-1,16-4 0,-3-3 0,1-2 0,6-3 0,1-4-1,2 1 1,1-2 0,0 2 0,-1 1 1,-3 3-1,0 3 1,-3 1-1,-3 4 0,-1 2 1,-1 2-2,-2 2 2,2 3-2,-12-6 1,16 14-1,-9-5 1,-1 3 0,1 1 0,-2 4 0,-1 1 0,-1 2 1,-1 0-1,1 0 1,-1 0-1,0-2 0,0-1-2,-1-6 0,3 1-5,-4-12-13,0 0-9,0 0-1,11-13 0,-7-3 1</inkml:trace>
  <inkml:trace contextRef="#ctx0" brushRef="#br0" timeOffset="9901">6510 179 40,'0'0'21,"11"-7"1,-11 7-2,0 0-10,0 0-1,-3-11-1,3 11-1,-18 5-1,8 0-1,-5 0-1,1 1-2,-2 1 1,0 4-1,1-4 0,0 3 0,2-1 0,1 1 0,3-3-1,2 5 1,7-12 0,-9 15-2,9-15 1,1 17-1,-1-17 1,12 14-1,-12-14 0,20 11 0,-8-5 0,2-1 0,2-1 0,0 1 1,1 1-1,1 0 0,-3 0 0,-1 0 0,0 2 0,-3 0 0,-1 2-1,-3-1 1,-3 0 0,-2 3 0,-3-2 0,0 1 0,-3 1 1,-2 0-1,-4-1 2,1-1-1,-3 0 1,-1 2 1,-2-4-1,0 1 1,-3-3-1,0 3 1,0-2-1,0-1 0,0-1-1,3 0 0,-1 0-1,2 0 0,3-2 0,-1-1-2,12-2-2,-23 1-7,12 2-20,-8-10 0,3 2 0,-7-12 0</inkml:trace>
</inkml:ink>
</file>

<file path=ppt/ink/ink5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9T17:28:04.351"/>
    </inkml:context>
    <inkml:brush xml:id="br0">
      <inkml:brushProperty name="width" value="0.05292" units="cm"/>
      <inkml:brushProperty name="height" value="0.05292" units="cm"/>
      <inkml:brushProperty name="fitToCurve" value="1"/>
    </inkml:brush>
  </inkml:definitions>
  <inkml:trace contextRef="#ctx0" brushRef="#br0">113 148 23,'-2'-9'19,"2"9"3,-12 2 1,12-2-7,-14-1-5,3 1-1,11 0-1,-18 5-2,18-5-1,-16 9-2,16-9 0,-16 10-1,16-10-1,-13 11 0,13-11-1,-8 10 0,8-10 0,0 0 0,-4 11-1,4-11 1,0 0-1,14 13 0,-4-7 0,3 2 0,1 1-1,3 2 1,-1-2-1,4 4 0,-2-2 0,1 3 0,-3-2-1,-1 1 1,-5-1 1,1 2-1,-4-1 1,-2-2-1,-3 0 1,-4 1 1,-1 0-1,-4 0 2,-2-1-1,-4-1 1,-1 1 1,-6-1-1,0-1 1,0-3-1,0 0 0,-1-3-1,5-1 0,0-4-1,4-5 0,12 7-3,-14-23-3,16 11-3,-2-10-9,9 4-8,0-6-1,8 4-1,-2-1 2</inkml:trace>
  <inkml:trace contextRef="#ctx0" brushRef="#br0" timeOffset="581">293 291 38,'10'11'22,"-10"-11"0,11 2 2,-11-2-12,13-3-3,-2 3-2,0-6-1,3 3-1,1-4-2,3 0 0,1-2-2,1 0 1,2-2-3,-2 1 2,-1 1-1,-3 0 2,-3 1-2,-2-1 1,-11 9 0,9-11 0,-9 11 0,-9-10 0,0 6-1,-2 0 1,-3 2-1,-2 1 0,0 1 0,0 3 0,2-1 0,-2 2 0,3 0 0,-1 1 0,4 0 0,0 2 0,-1 2 0,3 2-1,-1 2 2,-1 3-2,2 3 2,0 2-1,0 2 1,0 1-1,3 0 1,2-2 0,4 0-1,3-6 0,8-1-3,1-11-4,13 0-14,-1-9-5,9 1-2,0-10 2,3 2-1</inkml:trace>
  <inkml:trace contextRef="#ctx0" brushRef="#br0" timeOffset="1131">643 333 32,'19'-2'16,"-8"-5"0,5 2 0,-2-3-9,3-4-6,-1 2 0,-1-2 1,0 4 3,-4-3 0,-2 3 1,-5-2-1,0 1 1,-6-1-2,-1 1 0,-4-1-2,-3 2 0,-3 0-1,1 1 1,-3 3-1,1 2 0,-2 1 0,2 5 0,-1 1 0,2 4 1,-1 0 0,3 6-1,-1-1 2,0 5 0,1-1 0,3 4-1,-2-1 1,6 2 0,-1-4-1,6 3 1,1-1-1,5 0 1,4-2-2,3-2 0,5-2 0,3-1-2,6-3-3,-2-8-6,8 2-17,-1-7 0,6-1-1,-4-7 0</inkml:trace>
  <inkml:trace contextRef="#ctx0" brushRef="#br0" timeOffset="1802">1264 142 15,'-8'9'16,"8"-9"1,0 0-1,0 0-4,0 0-1,0 0 0,0 0 0,9 11-1,-9-11-1,0 0-2,9 11 0,-9-11-1,13 14-1,-3-5 0,2 1-2,2 3 0,3 1 0,4 1 0,3 4-1,4 2-1,1 3 0,2 1 0,1 2-1,1 2 1,-2-1-1,-2-1 0,-5-2 0,-3-3 0,-3-3-1,-6-5 0,-3-3-1,-9-11 0,7 9-4,-7-9-6,-12-8-15,0-4 0,-1 2-2,-7-9 3</inkml:trace>
  <inkml:trace contextRef="#ctx0" brushRef="#br0" timeOffset="2283">1259 605 8,'0'0'12,"0"0"-2,0 0-4,0 0-1,0 0 0,-9 3-1,9-3-1,0 0-3,0 0-5,0 0-1,0 0-1,3-12 1,-3 12 3,0 0 3,4-11 4,-4 11 4,0 0 6,0 0 2,1-14 2,-1 14-1,-1-11-1,1 11-3,4-22-2,2 6-2,-1-11-2,6 0-1,0-8 0,6-1-3,0-3 0,4-1 0,1 0-1,2 5 0,-1 2 0,-1 4 0,-3 2-1,0 7 1,-5 2-1,-1 4 0,-5 5 0,-8 9-1,10-11-1,-10 11 0,0 0-2,0 0 1,0 0-3,0 0-2,0 0-8,-11-2-12,11 2-1,-10 0-2,10 0 3</inkml:trace>
  <inkml:trace contextRef="#ctx0" brushRef="#br0" timeOffset="2813">1325 76 32,'0'0'20,"0"0"0,0 0 0,0 0-5,0 0-3,0 0-4,0 0-3,0 0-2,0 0-1,0 0 0,0 0-1,0 0 0,0 0 0,0 0 0,0 0 0,0 0-1,0 0 1,0 0 0,0 0-1,0 0 0,0 0 0,9 9-1,-9-9-3,0 0-17,0 0-3,10-6 0,-6-3-1</inkml:trace>
  <inkml:trace contextRef="#ctx0" brushRef="#br0" timeOffset="4145">1366 68 22,'5'-12'14,"-5"12"-1,0 0 0,-1-10-2,1 10-3,0 0-2,0 0-2,0 0-2,-5-10 0,5 10 0,0 0-1,1-10 0,-1 10 0,0 0 1,3-11 2,-3 11 0,0 0 0,-1-11 2,1 11-1,0 0 1,0 0-1,0 0-1,-10-4-1,10 4-1,0 0 0,0 0-2,0 0 1,-10 1-1,10-1 0,0 0 1,0 0 0,0 0 0,0 0 1,-3 10 0,3-10-1,1 9 1,-1 0 0,0 2-1,1 4 1,-1 4-1,0 4 0,1 5-1,1 5 0,0 3 1,2 3-1,1 3 0,2 2 0,0 0 0,2-2 0,0-2 0,1-3 0,-1-5 1,-1-4-1,-1-6 0,-1-4 0,-2-5 0,-2-3 0,-2-10-1,4 10-1,-4-10-2,0 0-4,0 0-11,0 0-7,1-15-2,-5 0 2,-3-3 1</inkml:trace>
  <inkml:trace contextRef="#ctx0" brushRef="#br0" timeOffset="4876">1094 319 35,'1'12'16,"-1"-12"2,0 0 0,0 0-10,0 0 0,15 6 0,-4-9 1,7 5 1,1-9-1,11 3-2,2-6-3,8 0-1,6-4-2,4-1 2,2 0-2,-1 0 1,1 0-1,-1 2 1,-4 1 0,-4 2 0,-7 3 1,-5 1-2,-7 2 1,-6 1-2,-4 2 1,-5 1-1,-9 0-1,0 0 0,0 0-1,0 0-2,2 11-4,-2-11-19,-13 0 1,3-7-2,0-3 1</inkml:trace>
</inkml:ink>
</file>

<file path=ppt/ink/ink5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9T17:28:01.077"/>
    </inkml:context>
    <inkml:brush xml:id="br0">
      <inkml:brushProperty name="width" value="0.05292" units="cm"/>
      <inkml:brushProperty name="height" value="0.05292" units="cm"/>
      <inkml:brushProperty name="fitToCurve" value="1"/>
    </inkml:brush>
  </inkml:definitions>
  <inkml:trace contextRef="#ctx0" brushRef="#br0">0 0 15,'0'0'14,"12"18"-1,-1-7-3,2 3-2,5 1 0,1 2 2,4 3 0,-2-3-1,7 7 0,-5-4 0,6 6-2,-4 3-1,1 4-1,0 6-2,1 6 0,-2 4-2,0 4 1,-5 6 0,-1 6-1,-2 1 1,0 7 0,-5 0 0,-1 5 1,-5-3 0,-1 2 0,-5-4 0,0 1 1,-4-7-1,0-1 0,-4-8-1,-2-3 1,0-6-2,0-1 1,-3-4 0,0-3 0,-3-4 0,0 0 0,-4-5 0,1 0 1,-4-4-1,1-2 0,-1-4-1,2-4 1,1-2-1,3-4-1,2-1 1,3-4-1,2-1 0,10-6 0,-13 9-1,13-9 0,0 0-2,-11 7-3,11-7-22,0 0-3,8-15 0,-5-9-1</inkml:trace>
</inkml:ink>
</file>

<file path=ppt/ink/ink5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9T17:28:10.658"/>
    </inkml:context>
    <inkml:brush xml:id="br0">
      <inkml:brushProperty name="width" value="0.05292" units="cm"/>
      <inkml:brushProperty name="height" value="0.05292" units="cm"/>
      <inkml:brushProperty name="fitToCurve" value="1"/>
    </inkml:brush>
  </inkml:definitions>
  <inkml:trace contextRef="#ctx0" brushRef="#br0">0 229 6,'0'0'11,"0"0"0,0 0-1,0 0 0,0 0 0,0 0-1,0 0 0,0 0 0,0 0-2,0 0-2,0 0 0,0 0-1,0 0-1,0 0 0,0 0 0,0 0 0,0 0-1,12 13 0,-12-13 0,17 11 0,-3-2-1,3 4 0,5 2 1,3 4-2,4 2 1,4 3 0,2 0-1,1 2 1,-1-1-1,-1 3 0,-3-1 0,-1-1 1,-3 1-1,-5 0 0,-2-1-1,-6-2-1,0 2-1,-4-6-4,-2 1-7,-4-7-7,-3-3-2,-1-11 2,0 0-1</inkml:trace>
  <inkml:trace contextRef="#ctx0" brushRef="#br0" timeOffset="531">65 733 27,'0'0'20,"0"0"1,4-13 0,-4 13-7,6-23-4,-1 10-1,-1-8-1,4-2-3,2-7-1,2 1 0,-1-6 0,6-1 0,-3-5-2,4 4 0,-3-2-1,2 6 1,-5 2-2,0 3-1,-1 2-1,-6 2-1,3 8-4,-6-4-3,2 7-3,-8-3-9,2 3-3,-2-3 1,1 2 2</inkml:trace>
  <inkml:trace contextRef="#ctx0" brushRef="#br0" timeOffset="851">176 0 0,'0'0'9,"0"0"1,0 0-2,-1 10-3,1-10 1,0 0 1,0 10-1,0-10 1,-1 9 0,1-9 0,-1 19 0,1-5 0,3 9-2,-1 5-1,4 8 0,-1 8-1,4 7 0,-2 5-1,3 4 0,-3 1 0,1 0 0,-4-1-1,-2-4 0,-2-8 1,0-5-1,-3-10 0,0-4 0,0-8 1,0-6-1,3-15-1,-2 12-1,2-12-7,0 0-7,-1-14-4,0-1-1,-5-2 0,1-3 0</inkml:trace>
</inkml:ink>
</file>

<file path=ppt/ink/ink5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9T17:28:27.037"/>
    </inkml:context>
    <inkml:brush xml:id="br0">
      <inkml:brushProperty name="width" value="0.05292" units="cm"/>
      <inkml:brushProperty name="height" value="0.05292" units="cm"/>
      <inkml:brushProperty name="fitToCurve" value="1"/>
    </inkml:brush>
  </inkml:definitions>
  <inkml:trace contextRef="#ctx0" brushRef="#br0">24 505 6,'-12'-6'7,"12"6"0,-9-10-1,9 10 0,-3-15 1,1 5-1,3-2-1,0-1 0,2 0-1,-1-1-1,3 2-1,3-2-1,-1 4 0,4-1-1,-1 3 0,2 1 0,0 2-1,3 2 1,-2 1 0,1 2 0,-3 2 0,1 1 0,-1 3-1,-1 2 1,1 1 0,-2 0 0,-1 2 0,0 2 0,-1-1 0,-1 3 0,-1-2 0,-1 1 0,0 0 0,-3-1 0,-1 1 0,-2 1 1,-2-4-1,0 3 1,-3-3-1,0 2 2,-4-3-1,1 1 1,-2-4 0,-1 2 1,0-4-1,-1 0 0,1-2 0,0 0 1,0-2-1,1 0-1,1-1 1,0 0-1,0-2 1,2 0-1,9 2 0,-15-6 0,15 6-1,-11-8-2,11 8-6,4-12-9,-4 12 0,14-18 0,-7 5-1</inkml:trace>
  <inkml:trace contextRef="#ctx0" brushRef="#br0" timeOffset="741">296 355 6,'0'0'11,"0"0"-1,0 0 0,0 0 0,0 0 0,0 0-1,0 0 0,0 0-1,0 0 0,0 0-2,0 0-1,0 0-2,0 0 1,0 0-2,0 0 1,0 0-1,0 0-1,0 0 1,0 0-1,0 0-1,0 0 0,0 0 0,0 0 0,0 0 0,0 0 0,4 10 0,-4-10 0,3 11 0,-3-11 1,4 18-1,-2-5 1,0 3-1,1-1 0,0 3 1,0-1-1,0 0 0,-2-3 0,1-1 1,0-3-1,-2-10 1,6 14-1,-6-14 1,0 0 1,0 0 0,13 5 0,-13-5 0,15-7 0,-15 7 0,19-17-1,-5 7 0,0-4 0,1 1 0,-1-2-1,2-1 0,-2 1 0,3 0 1,-3 1-1,0 3-1,-4 1 1,2 1 0,-2 4 0,-10 5-1,15-7 1,-15 7-1,0 0 1,11 5-1,-11-5 0,6 13 1,-4-2 0,1 0-1,0 3 1,2 1 0,-3 1 0,-1 1 0,1-1 0,-1-1 0,0-1 1,-1-2-1,1-1 0,-2-2-1,1-9-1,0 12-3,0-12-6,4 9-10,-4-9-2,0 0 1,10-7-1</inkml:trace>
  <inkml:trace contextRef="#ctx0" brushRef="#br0" timeOffset="1612">833-1 12,'0'0'13,"0"0"1,11-7-6,-11 7-1,0 0 0,0 0-1,0 0 0,0 0-2,0 0 0,0 0 0,0 0-1,-5 12-1,5-12 1,-1 13-1,1-13 1,1 20-1,1-9 0,1 5-1,-2-2 1,2 1 0,-1 3-1,-1 2 0,1 4 0,-1 1 0,-2 3-1,0 1 1,-1 3 0,-1 0 0,-2 0 0,1-2-1,-1-4 1,0-3 0,0-4-1,1-4 1,1-6-1,3-9 1,-5 12 0,5-12 0,0 0-1,0 0-2,0 0-6,0 0-11,8-18-2,-4 4 1,3-5-1</inkml:trace>
  <inkml:trace contextRef="#ctx0" brushRef="#br0" timeOffset="2173">1013 229 7,'13'3'12,"-13"-3"-3,0 0-1,0 0-1,0 0 1,0 0-2,0 0-1,-1 13-1,1-13 0,-1 13 1,-1-3 0,2 3 1,-4-1-2,5 2 0,-4 1-1,2 3 0,-2 1 0,3-1-1,-1-1 0,3 0 0,2-1 0,1 1-1,0-6 1,5 1 0,0-7-1,3 0 1,1-5 0,1-2 0,0-3 1,1-2-2,-2-3 1,-1-2-1,-1-2 1,-2-1-2,-3 0 1,1-1 0,-2 0-1,-1 1 1,-1 0-1,0 3 0,-2 1 1,0 1-1,-2 10 0,3-14 1,-3 14-1,0 0 0,2-11 0,-2 11 1,0 0-1,0 0 0,0 0-1,0 0 1,0 0 0,0 0-1,0 0 0,0 0 1,0 0-1,0 0 1,-2 14-1,2-14 1,-3 18 0,1-5 0,-2 3 0,1 4 0,-2 5 0,0 0 1,-2 3-1,0 4 0,0 0 0,0 1 0,-2 1 1,2 1 0,0-3-1,1 0 1,-1-4 0,3-2-1,0-3 1,1-1-1,1-6 0,1-1 0,0-4 0,1-11 0,-3 16 0,3-16 1,0 0-1,-1 10-1,1-10-1,0 0-9,0 0-11,0 0-1,0 0 0,-11-16 0</inkml:trace>
</inkml:ink>
</file>

<file path=ppt/ink/ink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2-09T06:11:38.850"/>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0 43 5,'0'0'7,"0"0"2,0 0-1,0 0 1,0 0-1,0 0 0,0 0-1,6-10-1,-6 10-3,21-8 0,-5 5-1,4-2 0,4 2-1,1-1 1,4 1-1,-1 0 0,1 2-1,0 0 1,-3 1-1,-1 2 0,-3 2 2,-3 1 0,-4 3 0,-2 3 0,-4 1 1,-1 3 0,-4 4 0,-4 1-1,-3 3 1,-6 1-1,0 0-1,-6 0 0,-3 1 0,-4-2 0,1-2 0,-4-2 0,1-3 1,-1-1-1,4-3 0,0-3 0,5-2 0,4-1 0,2-2 0,10-4-1,-11 2 0,11-2 0,0 0 0,16-4 0,-6 2-1,3 0 1,4 1 0,4 2 0,2 2 0,1 0 0,3 4 0,-1 3 0,3 4 0,3 1 0,-5 2 0,1 2 0,-2 1 0,-4 1 0,-3 0 0,-2-2 0,-5 1 0,-4-2 0,-1 0 1,-4-1-1,-3 0 1,-4-2 0,-1 1 0,-3-3 0,-3-1 0,-5 0 1,-1-1 0,-5-3 0,0 0 1,-4-4-1,0 2 1,0-4 0,1 1-1,-1-3 1,4 0-1,2-1-1,3-1 0,3 1 0,3-1 0,11 2-1,-14-4-1,14 4-2,0 0 0,0 0-4,0 0-2,0 0-7,10-12-11,1 2-6,9 2 2</inkml:trace>
  <inkml:trace contextRef="#ctx0" brushRef="#br0" timeOffset="1021">794 68 19,'2'-12'10,"-2"12"1,0 0 0,0 0 0,0 0-3,0 0-1,0 0-3,0 0 1,0 0-3,0 0 1,0 0-2,0 0 1,0 0-1,0 0 0,0 0-1,0 0 1,0 0 0,0 0 0,0 0 1,6 19-1,-5-6 1,1 6 0,-3 3-1,1 6 1,0 3-1,-1 3 0,0 3 0,0-1 0,-1 2 0,0 0-1,0-1 1,1-2 0,0-1 1,0-2-2,1-4 1,-1 0-1,3-6 1,0-3-1,0-4 0,0-3 0,0-3 1,-2-9 0,0 0 0,7 10 2,-7-10-1,0 0 1,0-13-1,0 13 1,4-20-1,0 7 0,0-4-1,3-1-1,2-2-1,1 1 1,4 1 0,1 1 0,3 2-1,1-2 1,1 7-1,1-3 1,0 8-1,1 1 1,-1 4-1,-1 2 0,-3 2 1,0 8 0,-1-2-1,-2 5 1,-1 1 0,0 0 0,-3 3 0,-2-1 0,1 2 0,-3-2 0,-4 1 0,-1-2 1,-3 0 0,-1-3-1,-5 1 1,-3-2 1,-4-3-1,0 0 0,-4-4 1,-1-1 0,-3-3 1,-2 0-1,-1-4 0,5 1 0,-2-3 1,0 1-2,1 0 1,5-1-1,-2 0-1,5 1 1,0 1-1,3 1 0,11 1-1,-12-3-2,12 3-3,0 0-4,0 0-14,0 0-11,0 0 2,15-12 0</inkml:trace>
</inkml:ink>
</file>

<file path=ppt/ink/ink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2-09T06:11:57.346"/>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0 371 5,'0'0'8,"0"0"-1,2-10-1,-2 10-1,10-17-1,3 4 0,0-3-1,6-4-1,5-3-1,-1-3 1,5-1 0,0-1 0,0 2 1,-3-2 1,0 5 1,-6-2 0,-2 6 2,-4 0-1,-1 6 2,-4-2-1,1 6-2,-9 9 0,8-14-1,-8 14-1,0 0-1,0 0 0,0 0-1,0 0 1,0 0-1,0 0 0,0 0-1,0 0 1,0 0-1,0 0 1,0 0-1,4 11 1,-7-1-1,3 6 0,-3 4 1,1 7-1,-2 5 1,0 4-1,0 3 0,1 4 0,1 0 0,-2 2 1,1-1-1,0-3 0,0-3 0,-1 1 1,-1-1-1,0-5 0,3 0 0,0-2 1,0-2-1,3-4 1,0-2-1,1-5 0,1-2 0,0-4 0,-3-12 0,6 15 0,-6-15 1,0 0-1,0 0 0,9 5-1,-9-5-2,10-7-10,1 1-16,-3-7-2,3 0 2</inkml:trace>
  <inkml:trace contextRef="#ctx0" brushRef="#br0" timeOffset="1132">774 296 7,'0'0'19,"0"0"1,0 0-17,0 0 0,0 0 1,0 0 2,0 0 0,-3-9 0,3 9 1,0 0 1,11-4-2,-11 4 0,21-2-2,-6 0-2,5 2-1,4 0-1,1 1 1,0 2-1,0 1 0,0-1 1,0 2-1,-2 2 1,2 3-1,-5 0 1,4 2 0,-3 0 0,0 3 0,-1 1-1,3 2 1,-5 0-1,-1 1 0,1 0 0,-6 1 0,3 1 1,-6-1-1,1 1 0,-6 1 1,1-1 0,-1-1-1,-4-1 1,0-2 0,-6-1 1,3 0-1,-6-5 0,1 1 0,-5-4 0,-4 0 1,-1-1-1,-8-1-1,-1-1 0,-1-1 0,-1-1 0,-1 0 0,-2-2 0,1 0-1,-1-3 1,5-1 0,0 0 1,0-2-1,2-1 1,0-1-1,2-2 0,1 2 0,5-3 1,2 2-1,4-1 0,3-3 0,8 1-1,1-1 1,9 0-1,6-4 1,4 1-1,3 0 0,4 0 0,0 3 1,-1 1-1,1 2 0,-3 3 1,-1 3-1,0 3 2,3 2-1,-2 3 0,1 2 0,-1 0 1,3 2-1,-2 1 0,3-1-2,0 4-10,1 0-17,-2-7 0,-1-1 0</inkml:trace>
</inkml:ink>
</file>

<file path=ppt/ink/ink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2-09T06:12:05.318"/>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0 63 10,'0'-13'9,"0"13"-3,13-12-1,-13 12 1,14-11 0,-4 6 0,-10 5 1,19-12 0,-9 9 0,3 0-2,3 1-1,2 1-1,2 1-1,3 1 0,-1 2 0,2 2-2,0 2 1,-1 1-1,-4 3 0,1 4 1,-4 0-1,-2 2 0,-3 3 1,-1 0 0,-5 2 0,-1 4 0,-6-1 0,-4 2 0,-4 4 1,-5 2-1,-5 1 1,-3 4-2,-3-2 1,-2 1 0,-3 0 1,2-1-1,-2-4 0,5-1 1,2-5-1,4-1 1,4-5-1,1-3 1,7-4 0,2-1-1,6-12 2,2 13-1,-2-13 1,22 6 0,-4-7 0,7 0 0,5-2-1,5-4 0,2 1 0,4-1-1,-1-1 0,-2-1-1,1 2 1,-2 0-1,-6 2 0,0 0 0,-3 2 0,-7 1 0,-2 1 0,-4 1 0,-3 1-1,-12-1 0,18 3-3,-18-3-6,0 0-17,12-5-5,-12 5 1,5-13 0</inkml:trace>
  <inkml:trace contextRef="#ctx0" brushRef="#br0" timeOffset="951">791 244 7,'0'0'22,"0"0"1,0 0-7,0 0-12,0 0-2,0 0 0,0 0 0,0 0 2,0 0 1,0 0-1,0 0 1,16 5 0,-5-3 0,5 2-1,1 0-1,4 1 0,0 1-2,2 1 0,3 1 0,0 0 0,-2 1-1,0 1 0,-1 4 0,2 1 0,-2 1 1,1 0-1,-6 2 0,0 3 0,-1 0 0,-3 2 0,-2-1 0,0 0 0,-4-1 0,-2 1 0,0 0 0,0-2 0,-5 0 0,0-2 0,-3-3 1,-2-1-1,0-1 1,-1-1 0,-5-3 0,-3 1 0,2-4 0,-7 0 0,-1 0 0,-2-2 0,-3 1 0,0-2 0,1-2 0,-1-2 0,0-2 0,4-2 0,-1-2-1,2-1 1,3 0-1,-2-3 0,1 2 0,-1 0-1,5-1 1,0 1-1,13 9 1,-14-17 0,7 7-1,3 1 1,9-3 0,-2 2 0,3-3 0,2 1 0,-1 0 0,5-1 0,1 2 0,4-2 1,-3 3-2,4 0 1,-3 0 0,3 3-1,-2 1 1,0 1-1,0 1 1,0 2-1,1 2 1,0 2 0,1 1 0,0-1-1,0 2 1,-1 0 0,-1 0 0,-1 0 0,-2 0 0,-3 0 1,-10-4-1,13 7 0,-13-7 0,0 0 1,10 6-1,-10-6 0,0 0 1,0 0-1,0 0-1,0 0-1,0 0-4,0 0-17,-14 6-8,14-6 2,-9-7-2</inkml:trace>
</inkml:ink>
</file>

<file path=ppt/ink/ink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2-09T06:12:27.229"/>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114 186 0,'0'0'20,"0"0"0,0 0-9,0 0-5,7-9 1,-7 9 1,0 0 1,0 0 0,10-9 0,-10 9-1,0 0-1,10-6-3,-10 6-1,0 0-2,10-10 0,-10 10 1,10-8-1,-10 8 0,13-11 0,-3 6 0,-10 5-1,20-7 1,-8 6-1,2 1 0,0 0 0,-1 5 0,2-1-1,-1 5 1,3-2 0,-1 4 0,0-1 1,0 2 0,-3 1-1,1 1 1,-5 0 0,1 0 0,-7 3-1,0-2 0,-1 2 0,-8-1 0,1 2 0,-1-1 0,-6 1-1,-1 2 1,-4-2-1,-1 1 1,-3 1 0,-1 0 0,-2 0 0,-2 1 0,4 1 1,-5-3-1,0 2 1,0 0-1,4-4 1,1 2-1,2-4 1,-1 2-1,5-4 0,2-1 0,5-1 0,4-2 0,5-9 0,-8 14 0,8-14 0,6 11 1,5-8-1,7 0 1,3-2-1,5-1 0,3-1 1,4-1-1,2-1-1,2-1 1,1-1 0,-2 2 1,-2-1-1,1 1 1,-5 0-1,0 0 1,-2 2 0,-3 0-1,-7 1 0,-1 0 0,-2 1 0,-5 0-1,-10-1 1,14 3-1,-14-3-1,0 0-3,11 7-7,-11-7-19,0 0 0,0 0 0</inkml:trace>
  <inkml:trace contextRef="#ctx0" brushRef="#br0" timeOffset="1092">699 382 5,'0'0'22,"0"0"0,0 0 0,11-7-18,-11 7-2,0 0 2,0 0 1,10-12 0,-10 12 1,9-4-1,-9 4 0,15-2 0,-4 2-2,2-1-2,4 2 0,0 0 0,4 1 0,-4 1 0,7 1 0,-4 1 0,1 1 1,-2-3-1,-19-3 2,0 0-1,57 25 0,-57-25 0,0 0 0,51 34 0,-51-34 0,0 0-1,43 47-1,-43-47 0,0 0 0,33 55 0,-33-55 1,0 0-1,7 54 0,-7-54 1,0 0-1,-17 48 1,17-48-1,-31 27 0,15-17 0,-6 0-1,5-3 1,-8 0 0,4-4 0,-4-1 0,0-4 0,3-2 1,1-3-1,1-2 1,0 0-1,6-4 0,-1 1 0,9 0 0,0-3-1,4 3 1,4 0-1,3-1 0,5 2 1,5 0-1,2 1 0,4 3 1,1 0-1,2 2 1,-24 5 0,55-5 1,-55 5-1,47 5 0,-47-5-1,0 0-1,52 14-4,-52-14-8,0 0-17,0 0-1,0 0 2</inkml:trace>
  <inkml:trace contextRef="#ctx0" brushRef="#br0" timeOffset="2043">1211 0 15,'0'0'7,"0"0"-3,0 0 1,0 0 0,0 0 2,0 0 0,0 0 1,0 0 0,0 0-1,0 0 0,0 0-1,0 0-2,0 0-1,0 0-1,22 46 1,-22-46-1,0 0 0,3 57 0,-3-57-1,2 53 1,-2-53-1,3 66 0,-3-66 0,3 67 0,-3-67 0,6 68 0,-6-68 1,-2 65-1,2-65 0,-5 56 0,5-56 0,-6 44 0,6-44 0,0 0 1,0 0 1,0 0 0,-14 41 0,14-41-1,0 0 1,0 0-1,30-41 0,-30 41-1,0 0-1,45-55-1,-45 55 0,0 0 0,54-42 0,-54 42 0,0 0 1,49-13-1,-49 13 0,0 0 1,43 2-1,-43-2 1,0 0 0,0 0-1,0 0 1,49 48 0,-49-48 0,0 0 0,20 58 0,-20-58 1,11 41-1,-11-41 1,0 0 0,-2 56 0,2-56 0,0 0 1,-9 41 0,9-41 0,0 0 1,0 0 0,0 0 1,-55 42 1,55-42-1,0 0 1,-55 14 0,55-14 0,0 0-1,-61 0-1,61 0 0,-46-4-1,46 4 0,-49-5-1,49 5 0,-52-5-1,52 5 0,0 0-4,-60-8-9,60 8-24,0 0-1,0 0 0,0 0 0</inkml:trace>
</inkml:ink>
</file>

<file path=ppt/ink/ink5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42:58.86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777 0 14,'0'0'6,"13"8"-1,-13-8 0,4 16-7,-3-4 0,0 0 2,-1 4 1,-3 5 1,0 2 2,-2 0-1,-1 3 1,2 2 0,2 3-1,1 5 0,3 1-1,1-2-1,3 2 0,1 3 2,4 3 0,-4 1 1,0 5 1,-8 4 0,-6 8 0,-7 5 2,-7 6-2,-9 6-1,-6 6 0,-2 3-2,1 1-1,1-1 0,6-4-1,7-4 1,10-6 0,13-6 0,13-6 0,12-6 1,9-1 1,8-2-1,5 1 2,-1 0-1,6 5 0,-7 4 0,-3 6-1,-12 6-1,-5 3 0,-9 3 0,-5 4 0,-3-1-1,-7 0 1,-2-2-1,-4-3 0,2-3 1,2-4-1,3-4 1,1 0-1,5 1 1,4 0-1,3-3 0,5-1 1,1 3-1,-2 1 0,2-1 1,-1 1-1,-2 0 0,-4-1 0,3 2 1,-2 0-1,3-3 0,2-2 0,2 2 0,2-1 1,2 0-1,3 3 1,1 1 0,-1 4-1,-1 3 1,-5 2 0,-2 2 0,-7 1 0,-9-1 0,-12 2-1,-11-3 1,-12 1-1,-9-2 1,-6-3-1,-2-5 0,1-3 0,1-1 0,11-4 0,5-5 0,13-2 0,7-1 0,9 1 0,8 3 0,4 2 0,6-3 0,2 2 0,3-1 0,-1 3 0,-2 1 0,0 2 0,-3-2 1,-7 3-1,-5 1 0,-5 1 0,-5 2 1,-3 0-1,-6-4 0,-1 3 1,-3-1-1,2-2 1,0 0 0,4 1 0,4 2-1,3-1 1,4 3-1,7-3 1,6-3-1,7 2 1,6-2-1,3-1 0,3-4 0,1 0 0,-1 2 1,-5 2-1,-6 5 0,-9 1 1,-11 5 0,-5 2 0,-11 6 0,-12 2 0,-5 5 0,-7 0-1,-1-1 1,-3-1-1,1-1 0,-1-3 0,5-1 0,6-4 0,5-3 0,6-1 0,7-2 0,7-1 0,8-2 0,10-3 0,7 0 0,7-3 0,6-3 0,2-2 0,4-5 0,1 2 0,0-3 1,-9 2-1,-5-3 0,-10 3 0,-8 1 0,-12 3 2,-11 2-2,-16 1 1,-10 3 0,-8 1-1,-8-2 1,-6 1-1,-3-3 1,0-3-1,0-3 0,7-5 1,6-3-2,5-5 1,7-3 0,10-4-1,4-2 1,9-2 0,6-2 0,4 0-1,6 1 1,2 0 0,4 2 0,1 1 0,2 2 0,0 3 0,0 4 0,2 1 0,-1 2 0,-1 3 0,-1 2 0,-3 2 0,-2 5 1,-8 5-1,-7 6 1,-8 8-1,-9 6 0,-7 3 1,-10 6 0,-4-2-1,-3-4 0,7-4 0,8-9 1,9-6-1,14-8 1,17-5-1,15-9 2,16-1-1,10-2 0,8-1 1,7 0-1,4 0 0,-3 1 0,-7 3-1,-6 3 0,-6 4-1,-9 3 1,-8 1-1,-5 3 1,-7 0 0,-4 1 0,1-3 0,2-1 0,-2-4 0,5-3 0,4-1 1,5-3-1,10-2 0,11-6 0,7 0 0,8-6 1,11-1-1,8-4 0,5-2 0,3-2 1,-2-2-1,-11 0 0,-6 1 1,-7-1-1,-13 1 0,-8 0 0,-6-1 1,-9-1-1,-4-1 1,-3 0 0,-3-2 0,-5-1-1,0-1 1,-3 1 0,-2-1 0,-2 3-2,-3-1 0,0 6-2,-2-3-4,7 9-14,-10-9-6,5 3 0,-9-14-1,0-2 0</inkml:trace>
</inkml:ink>
</file>

<file path=ppt/ink/ink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02:49.25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34 6,'-8'-7'4,"8"7"-1,0 0 1,-11-7 0,11 7 0,0 0 1,0 0-1,0 0 1,0 0-1,0 0 0,0 0 0,0 0-2,0 0 0,0 0-2,0 0 0,0 0 1,0 0-1,0 0 2,0 0 1,10 2 0,-10-2 0,16-3 2,-2 2-1,2-1 0,5 2 2,2 0-3,5 0 1,3-1-1,6 2-1,4-2 1,1 1-1,2-1 0,2 2 1,2-2 0,3 3 1,-1-3 0,3 2 0,-3-3 0,8 3-1,-4-3 1,4 2-1,-2 0 0,2 1-1,-1 1 0,2 2-1,-2 0 0,0 2 1,0 0-1,-1 1 1,2-2-1,-1-1 1,0-1 0,2 0 0,-1-1-1,2 1 1,1 0-1,1 1 0,0 1-1,-2 2 1,-1 2-1,1-2 0,-2 2 0,-1-1 0,-1 0 0,-1 0 0,1-3 1,4-1-1,0 0 0,-2 0 0,1-1 1,-1 1-1,-1-3 1,1 4-1,0-1 0,-3 1 0,0-1 0,2-1 0,2 0 0,2-1 1,2-1-1,1 0 0,1-2 0,4 0 0,0 0 0,-1 1 2,2 0-2,0 1 0,0 0 0,3 1 0,-1 0 0,-1 0 0,4 0 0,-2-1 0,-1 0 1,4 0-1,-1 0 0,-1-1 0,0 1 0,2-1 1,-2 0 0,4 0-1,1-1 1,-1 0-1,2-1 1,-1 0-1,1 0 0,-3 0 1,-1 0-1,-3 2 0,-3 0 1,-4 1-1,-3 1 1,0 1-1,-3-2 0,0 0 1,-3-1 0,1 0 0,-6-1-1,0 0 1,-3-1 0,-5 1 0,-5 0 0,-1 0 0,-5 0-1,-3 1 0,-2-1 0,-1 0 1,-4 0-1,-3 0 0,-2 0 1,-6-1-1,0 2 0,-12 0 1,12 0-1,-12 0 1,0 0-1,0 0 0,0 0 0,11-1 1,-11 1-1,0 0 0,9-2 0,-9 2 0,10-4 0,-10 4 0,10-5 1,-10 5-2,0 0-1,9-8-5,-9 8-21,0 0-1,-10-7 0,-11-3-2</inkml:trace>
</inkml:ink>
</file>

<file path=ppt/ink/ink6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43:04.44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70 114 29,'-14'-4'11,"2"-1"-1,1-4 1,1 2-11,1 2 1,9 5 0,-14-6-1,14 6 1,0 0 0,10-9 1,15 5 0,14 0 0,17-1 1,17-1 0,17-1 0,14-1 0,11 2 1,2-1-1,-1 1 0,-5 1 0,-8 2-1,-19 2-1,-12 1-2,-16 5-2,-16 2-4,-15 4-8,-15-1 0,-10-10-1,-15 6 0</inkml:trace>
</inkml:ink>
</file>

<file path=ppt/ink/ink6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43:05.49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22 17,'20'10'9,"-5"-10"1,10 0 0,4-2-3,12 2-3,8 0-1,12 1 1,9 1-1,5 0 1,9-1 0,0-4 0,10 3 0,-2-3 1,0 2-2,-4-2 0,-4 1-2,-6 1-4,-10 1-10,-10-1-1,-9-6 0,-18-8-2</inkml:trace>
</inkml:ink>
</file>

<file path=ppt/ink/ink6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43:06.26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84 18,'0'0'10,"0"0"-1,0 0-1,0 0-3,16-1-4,-7 2-1,-9-1 0,20 4 0,-10-2 0,1 0 1,-2-1-1,1 0 1,1 1 1,-1-1 0,-1-1 1,3 0 0,-2-1 1,3 1 1,-2-3 1,3 2 2,2-5-1,9 3 1,4-2-1,10 2-1,11-2-1,9 2-1,11-3-1,9 3-1,5-1 1,3 2-1,-3-2 0,-2 2 0,-8-2 1,-3 1-1,-15 0 1,-4 2-1,-14-1 0,-4 1-1,-10 1-1,-4-1-1,-8 2-2,-12-1-7,13-1-11,-13 1 0,-3-11-2,-2-9 1</inkml:trace>
</inkml:ink>
</file>

<file path=ppt/ink/ink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43:07.44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 0 20,'-3'11'10,"3"-11"-1,0 0 0,8 9-4,-8-9-5,17 7-1,-4-2 1,3 0 1,4 0 2,4-1 2,1-2 1,6 1 1,1-3 1,7 1 2,7-4 0,10 2-2,7-4-1,12 3-1,2-4-1,8 2-1,-1-2 0,3 2 0,-7-1-1,0 3 0,-14-1 1,-4 2-1,-9-1 0,-2 2 0,-6-1-1,3 1 0,-48 0-1,71 1-1,-71-1 1,55 1-1,-55-1 0,0 0 0,52 2 1,-52-2-1,0 0 1,0 0 2,0 0-2,0 0 1,0 0-1,0 0 1,0 0-1,0 0 0,0 0-1,0 0 1,0 0-1,0 0-1,0 0 1,0 0 0,0 0 0,0 0 0,0 0 0,0 0 0,0 0 0,0 0 0,0 0-1,0 0 0,0 0-1,0 0-2,0 0-5,0 0-8,0 0-7,0 0-1,0 0-1,0 0 1</inkml:trace>
</inkml:ink>
</file>

<file path=ppt/ink/ink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43:23.37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39 342 4,'0'0'6,"0"0"0,0-9 1,0 9-1,0 0-1,0 0 0,0 0-1,0 0 0,0 0-2,-2-9 1,2 9-1,0 0 0,0 0-1,0 0 1,0 0-1,0 0 0,0 0 0,0 0-1,0 0-1,0 0 1,0 0-1,0 0 1,0 0 0,0 0 0,0 0 0,0 0 1,0 0 0,1 9 1,-1-9-1,0 0 0,0 0 0,0 0 0,0 0 0,0 0-1,0 0 1,0 0-1,0 0 0,0 0 0,0 0 0,0 0 0,0 0 0,0 0-1,0 0-1,-1-9-3,1 9-1,-3-12-1,3 12 0,-5-18 0,1 9 0,4 9 1,-14-16 1,14 16 0,-11-11-1,11 11 1</inkml:trace>
  <inkml:trace contextRef="#ctx0" brushRef="#br0" timeOffset="1031">69 235 4,'0'0'7,"0"0"-2,0 0-1,0 0-1,0 0 1,-12 1-1,12-1-1,0 0 0,0 0 0,0 0 0,0 0 0,0 12 1,0-12-1,5 19 1,-3-1-1,5 3 1,-3 5-1,1 6 1,2 2-1,1 3 1,0-2 0,2 1-1,0-7 1,-1-1 0,-2-4 0,1-5 1,-4-6 1,1-2-1,-5-11 1,0 0 2,0 0-1,0 0 0,0 0 0,-8-21-1,0-2-1,2 2 0,-2-4-1,1-3-2,-1-2 1,4 1-1,3 0 0,2 2-1,4 3 1,4 4-2,2 2-1,3 1-2,5 3-3,0-1-4,8 8-6,-2-3-4,11 5 1,-2-3 0,5 1 2</inkml:trace>
  <inkml:trace contextRef="#ctx0" brushRef="#br0" timeOffset="1502">562 256 4,'-5'12'7,"1"1"2,1-3-1,3-10-1,4 15 1,6-15 0,8-3 0,5-5 0,7-5-2,2-5 1,4 0-2,-1-4-2,-1 2-1,-6-1 1,-3 7 0,-9-2 0,-6 7 0,-10 9 0,1-9-1,-10 10 0,-5 5 0,-6 3-1,-6 4 0,-3 6-1,-3 4 1,-1 2 0,2 4 1,2 1-1,4 0 1,5-2-1,6-2 0,5-3-1,8-5 1,8-4 0,7-6-2,11-7-2,6-7-2,10-2-2,4-9-4,10-1-4,0-6-3,6-1 1,-3 0 0,-3 0 2</inkml:trace>
  <inkml:trace contextRef="#ctx0" brushRef="#br0" timeOffset="1893">1242 191 32,'0'0'14,"0"0"0,0 0 1,-14 5-2,-6-1-3,-3 4-4,-5-1-2,-1 2 0,-3 0 0,4 1-2,4-1-1,4 0 0,10-1-1,10-8 0,9 17-1,11-10 1,9 1-1,4 2 1,5-1 0,0 2 0,-3 1 0,-3 1 0,-9 3 1,-4 1 0,-10 1 1,-5 0-1,-6-2 1,-2 0 0,-1-4 0,0-3-1,5-9-3,0 0-3,0-10-5,6-10-6,10-1-4,4-9 2,7-3-2,2-5 2</inkml:trace>
  <inkml:trace contextRef="#ctx0" brushRef="#br0" timeOffset="2233">1589 88 30,'0'0'12,"12"-10"1,-12 10-2,0 0-2,2 15-3,1 0 1,-3 3-1,4 11 1,-2 5-1,4 10 1,-1 11-10,4 0 1,-2-2-2,1-6 0,0-5-1,0-9 0,-1-8-1,-2-15-1,-5-10 7,-10-18-1,-5 0 0,-100-6-3,81 1 3,1-2-1,1 3 1,5-2 0,10 3 1,12 2 0,15 0 1,108 4 1,-73-3-1,9 2-1,6 0 1,2 2 0,1 4-1,-7 4 1,-3 6-1,-6 5 0,-7 4 0,-5 4 0,-7 6 0,-3 3 0,-5 1-1,0 5 2,-6-2-1,-3 1 1,-3-2 0,-4 0 1,-4-3 0,-4-3 1,-6-3 1,-2-4-2,-6-6 1,-2-3-1,-5-7 0,3-5-1,2-5-1,5-5-1,10-4 0,6-5-1,9 1 0,10-2 0,10 4 0,4-1 0,8 7-1,1 1 2,2 8 0,-1 6 0,-2 4 1,-3 5-1,-4 6 1,-5 7-1,-4 2 1,-5 6 0,-7-1 0,-1 2 1,-6-3-1,-1-1 1,-2-7 0,0-2 1,-4-14 1,4 13 0,-4-13-1,0 0 1,-8-16-1,4 0 0,-1-5-1,1-3 0,2-5-1,3-3-1,3 0 1,6 0-2,7 2 0,3 1-1,7 5-1,2-2-4,7 7-1,-4-2-2,5 6-2,4-5-1,-1 3 2,-1-5 0</inkml:trace>
  <inkml:trace contextRef="#ctx0" brushRef="#br0" timeOffset="3124">2974 0 27,'-12'13'13,"0"1"2,-2 1 2,6 21-12,-12-4-2,14 19 0,-11-6 1,17 16-2,-7-9-2,14 10-2,-4-11-2,10-10 8,8-9-2,5-9-1,10-12 0,5-11-1,4-9-1,2-9-3,-2-11-5,3-5-8,-7-5-2,-10-4 0,-11-1 0</inkml:trace>
</inkml:ink>
</file>

<file path=ppt/ink/ink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43:09.28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125 1429 8,'0'0'7,"0"0"-1,0 0 0,0 0-4,-4 11-2,4-11-1,6 13-1,-6-13-1,12 15 2,-12-15-1,17 11 1,-7-7 1,5-4 0,2-1 2,2-2 1,3-1 0,8-1 0,5 1 0,5 1 0,4 2-1,8 3 0,7 2-1,8 5 0,7 4 0,4 0 0,7 2-1,8 0 0,4 0 2,10-4 0,3 1 1,6-5 1,7-2 0,5 0 0,7 0 1,4-1-1,6 2 0,1 1-1,7 5 0,1-1-2,3 4 2,2-2-2,4 3 0,4-5 0,4 1 0,5-4 1,2-1 0,3-5 0,5 1 0,0-3 0,-1 1 0,2 0 0,2 2 0,-3-2-1,-2 1-1,-1 0 1,-3-1-1,-3 0 0,-1-3 1,-7-1 0,-5-2-1,-6-1 1,-9-1 0,-8-1 0,-10-1-1,-11 1 1,-12 2 0,-11 0-1,-12-1 0,-8 2 1,-10 1-1,-10-1 0,-9 1 0,-9-2 0,-6 2 1,-10-1 0,-4 2-1,-10-1 1,-9 4-1,0 0 0,8-12 0,-8 12-1,0 0 0,-9-14-1,9 14 1,-10-17 0,4 6 0,-3-2 1,-1-1 0,1-6 0,-3-2 0,-1-5-1,-4-4 0,-1-6 1,-4-3-1,0-10 0,-2 0 0,0-4 0,1-3 1,-1-2-1,3-4 1,3-1 0,4-3 0,3 6 0,2-4 0,3 3 0,2 0 0,3 3 0,3 4 0,-1 5 0,-1 4 1,1 4-2,0 2 2,0 6-2,-1 6 1,-1 4 0,-2 4 0,3 7-1,-1 2-1,1 11 1,-9-6-1,9 6 0,-20 9 0,6-1 0,-2 2 1,-5 3 0,-4 0 1,-3 0-1,-3-1 1,-5-1 0,-4-2 0,-10-2 0,-6-3-1,-8-3 1,-9-2 0,-5-2-1,-8-2 1,-4-2 0,-9-3 0,-3-1-1,-5 0 1,-7-1 0,-3 1 0,-8 0-1,-6 1 1,-5 1 0,-4 0-1,-5 2 1,-5 0-2,-3-1 2,-3 0 0,-2 2-1,-4-4 1,-2 2 0,0 1 0,-2-3 1,1 3-1,2-2 2,1-1-2,6 1 1,2-1-1,3-2 0,5 0 1,4 1-1,6-1 1,0 2-1,1-1 0,6 2 0,4-1 1,4 3-1,3 1 0,5 1 0,3 1 0,6-1 1,8 2-1,5 1 1,3 1-1,4 2 0,4 2 0,3 0 0,4 4 1,3-1-1,1 0 0,3 2 0,4-1 0,4-1 0,3-2 0,3-1 1,5-1 0,4-2 0,3 0 0,4-1 0,4 0 1,4 0-1,6 0 0,5 0-1,2 0 1,6 0-1,9 1 0,-11 0-1,11 0 1,0 0-1,0 0 0,0 0 1,0 0-1,0 0 1,0 0-1,-1 10 1,1-10 0,4 15-1,-1-5 2,-1 5-1,1 2 0,-2 4 0,-2 5 0,-1 5 0,-4 3 0,-1 5 0,-7 3 0,-1 4 0,-2 5 0,-2 1 0,1 2 0,-3 3 0,1 3 0,3 4 0,2 1-1,5-2 1,0-1 0,5-1 0,3-2 0,2-3 0,7-3 0,1-4 0,0-3 0,4 1 0,0-1 0,2-2 0,-1-4 0,4 2 0,-3-6 0,-1-2 0,3-2 0,-2-5 0,0-3 0,-1-5 0,0-1 1,-3-6-1,0-1 1,-10-11-1,15 13 2,-15-13 0,9 7 0,-9-7-1,10-5 1,-10 5 0,18-15-1,-7 4 0,4-1 0,8-3-2,3-1 1,-1 0 0,1 1-1,-4 1 1,-1 4-2,1 3 0,-6 2-4,-4 8-9,-12-3-2,0 0 0,0 0-1</inkml:trace>
</inkml:ink>
</file>

<file path=ppt/ink/ink6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17:40:26.44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0 846 9,'0'0'8,"0"0"2,0 0 0,0 0 0,0 0-1,0 0 1,5-13-2,5 4 0,2-7 0,9-3-2,3-8-2,10-6 0,4-5 0,9-3-1,2-5-1,5 0-1,1 2 0,1 2 0,-1 4 0,-5 7-1,-3 2 1,-6 6-1,-4 5 0,-7 5 0,-6 2 0,-5 3 0,-6 3 0,-3 2 0,-10 3-1,0 0 0,0 0-2,0 0-4,0 0-8,-10 4-3,10-4 1,-15-1-1,15 1 0</inkml:trace>
  <inkml:trace contextRef="#ctx0" brushRef="#br0" timeOffset="6269">997 73 5,'0'0'5,"0"0"-1,0 0 0,0 0 0,0 0-1,0 0 0,0 0-2,0 0 1,0 0-1,2 11 0,-2-11 0,0 17 0,0-3 0,2 3 1,0 6-1,0 3 0,0 0 0,1 2-1,-1-2 1,1-1 0,-1-3 0,0-5 0,0-5 2,-2-12 2,3 13 2,-3-13 1,0 0-1,17-8 1,-7-5 1,5-3-2,1-6-1,5 1-2,0-4-2,0-1 0,3 0-1,-3-1 0,-2 1-1,0 4 1,-1 1-1,-5-1-1,0 4-1,-2 0-2,-2 5-3,-3 0-5,-6 13-4,5-13-1,-5 13 0,0 0 1</inkml:trace>
  <inkml:trace contextRef="#ctx0" brushRef="#br0" timeOffset="6840">1112 251 5,'8'12'5,"5"-1"1,-1 3 0,4-1-1,1 4 0,3-6-1,1 0 0,1-2-1,3-1-2,-2-1-4,1-2-4,-5-2-1,2-1-1,-6-2 1</inkml:trace>
  <inkml:trace contextRef="#ctx0" brushRef="#br0" timeOffset="7140">1502 315 11,'11'-5'6,"8"-2"1,0-4 0,0 1 0,0-3-1,0-3 0,-3 2-1,-5 0 0,2 2 0,-9 0 0,-4 12-1,0-17 0,0 17-1,-14-8 1,0 4-2,-5 3-1,2 1 0,-3 1 0,0 3-1,0 4 0,-1 1 0,2 3 0,3 2-1,5 1 1,-2 2 0,5 0 0,2 1 1,3-3-1,4 3 1,4-4 0,5 0-1,9-2 0,5-4-4,8-1-8,5-5-1,6-4-1,4-5-1,1-4 0</inkml:trace>
  <inkml:trace contextRef="#ctx0" brushRef="#br0" timeOffset="7561">1891 291 4,'0'0'7,"0"0"-1,9 0 1,2-5 1,0-5-1,2 0 1,2-1-1,-2-4 0,3 2 1,-6-2-2,0 3 1,-5 0 1,-5 12-2,4-17-1,-4 17-1,-10-11-2,0 9 0,-2 2-2,-6 2 0,-2 2-1,0 4 1,-2 4-1,-1 3 0,3 1 1,0 2-1,2-1 2,5 0-2,3 0 2,1-3-1,4-2 0,5-2 1,0-10 0,12 15 0,2-10 0,6-2-1,7-1-2,5-2-1,4 0-2,2-4-6,3-1-7,0-2 2,0 0-2,-6-1 1</inkml:trace>
  <inkml:trace contextRef="#ctx0" brushRef="#br0" timeOffset="8092">2247 187 6,'-11'-4'8,"11"4"0,-10-3-2,10 3-1,0 0 1,-10 10-2,10-10-1,-7 18 0,6-1-1,-1 1 1,1 7 0,0 4 0,2 2 0,1 5-1,1 1 0,1-2-1,-2-3 0,2 1 0,-2-7 0,2-2-1,1-4 1,-2-8-1,-2 0 1,-1-12 1,5 12 2,-5-12 3,0 0-1,0 0 1,0 0-1,1-12 0,-2-1 0,-1-5-1,1-3-2,-1-7-3,2-4 0,0-4-1,1 1 1,3 1-1,5-2 0,-2 2 1,1 5-1,3 5 1,-1 3-1,1 5 0,1 4 1,-2 3-1,-1 5 0,2 4 0,-2 1 0,0 5 0,2-2 0,-1 6 0,-2 2 0,3 2 1,-3 2-1,-2 2 1,-3-1-1,-2-3 1,-2 4 0,-4-4 1,-1-2 1,-5-2-1,0-1 1,-4-3-1,0 0 1,-1-3-1,-1-2 0,0-1-2,-2-3-4,6 0-6,-1-5-7,14 8-1,-8-21 1,10 8 0</inkml:trace>
  <inkml:trace contextRef="#ctx0" brushRef="#br0" timeOffset="8853">2755 203 7,'0'0'12,"-12"-13"1,12 13-1,-16-12-1,6 11-3,0-1 0,-3 2-3,2 2-1,0 0-2,-1 2 2,2-2-3,1 3 1,9-5-1,-16 14 0,16-14 0,-7 11-1,7-1 1,0-10-1,7 18 1,1-8-1,3-3 1,3 3 0,1 0 0,1 2-1,-1-2 1,-1 1-1,-1-1 0,-3 0 0,-3 0 0,-2 0 1,-3-1 1,0 2 0,-2-11 1,-9 17 2,-1-9-1,-1 1 1,-6-2 0,-1 1-1,-4-4-1,0 2 0,-2-3-2,0-1-1,4 0-5,-2-4-9,7 1-6,2-5-1,13 6 0,-10-20 0</inkml:trace>
</inkml:ink>
</file>

<file path=ppt/ink/ink6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17:40:36.18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0 177 8,'0'0'9,"0"0"-1,0 0-1,0 0 1,0 0-2,0 0-1,0 0-1,2 9-1,-2-9 0,1 19-1,3-4 0,0 3-1,1 4 1,1 0 0,2 3 0,0-1-1,1-3 0,-2-2 0,1-3 1,-2-5 1,-2-2 4,-4-9-1,0 0 1,0 0 1,0 0-1,0 0 0,-11-10-1,4-2-2,1-1-2,1-2-1,0-1-1,3 0 0,1 0 0,2 3-1,3 0 1,4 2-1,4 1 1,2 0-1,1 3 1,4 0-1,3 1 1,-1 2 0,2-1-1,0 3 0,0 1-2,1 2-5,-3-1-9,3 2-2,-5-7 0,2 6-1</inkml:trace>
  <inkml:trace contextRef="#ctx0" brushRef="#br0" timeOffset="541">468 303 17,'18'-5'10,"0"-1"-1,-1-3 1,0 1-1,-4 0-2,0 1 1,-4-2-1,0 4 1,-9 5-2,9-9 1,-9 9-1,0 0-1,-3-10-1,3 10 0,-13-9-2,4 3 0,-5 5-2,1 2 1,-5 1-1,2 0 0,-3 2-1,2 8 1,-2-5 0,4 6 0,-2-1-1,4 0 1,-1 2 0,-1 0 0,6 2 0,2-1 0,4 1 0,2-2 1,3 1-1,4-3 1,5-1 0,6 0 0,2-4-1,3-1 0,4-2-2,2-5-5,5 1-8,2-6-4,0-1 0,-3-6 1,1 0-2</inkml:trace>
  <inkml:trace contextRef="#ctx0" brushRef="#br0" timeOffset="1051">909 216 14,'0'0'14,"0"0"-1,0 0 2,-4-10-4,4 10 0,-14-2-1,2 1-4,3 7-1,-4-4-1,1 6-1,0-4 0,0 6-1,2-5-1,2 5 0,8-10 0,-12 11-1,12-11 1,0 9-1,0-9 1,12 12-1,-3-6 1,4 3-1,1 0 0,2 1 1,2 4-2,0 0 0,-3 2 0,2-1-1,-4 2 2,-2-2-2,-4 0 2,-2-3-1,-4-2 3,-1-10 0,-4 13 0,4-13 0,-21 6-1,5-5 1,1-2-1,-5-2-2,3 0-4,-5-6-7,5-1-6,0-6-1,9-3 1,2-6-1</inkml:trace>
  <inkml:trace contextRef="#ctx0" brushRef="#br0" timeOffset="1552">1100 0 15,'-1'13'10,"0"-4"1,-2 3-1,-1 4-2,1 5 1,-1 3 0,1 7-2,-1 0 1,3 2-3,-3-1 0,4-1-2,0-3 0,3-3-1,-2-4 0,1-6-1,0-3-1,-2-12 0,4 14-3,-4-14-4,0 0-4,0 0-3,-12-9-1,4-1 0,-2-3 0,-5-1 0</inkml:trace>
  <inkml:trace contextRef="#ctx0" brushRef="#br0" timeOffset="1803">965 231 14,'-2'-16'10,"2"16"0,15-11 1,-3-1 0,7 10 0,4-9 0,3 5 0,0-6-4,3 4 0,1-2-2,-1 2-1,-2 3-2,-3-1-5,1 4-3,-5-1-6,0 5-3,-7-1-2,-1 3 1,-12-4-1,16 7 1</inkml:trace>
  <inkml:trace contextRef="#ctx0" brushRef="#br0" timeOffset="2103">1412 208 4,'0'0'10,"11"11"0,-11-11 0,11 15-4,-2-4 1,-4-1-1,2 7-1,1-6-1,2 3-1,-3-1-1,1 2 0,0-1 0,0 0 0,-1-3 0,-1 0 0,-3 0 0,-1-2 0,-2-9 2,0 18 0,0-18 0,-11 17 0,-1-10 1,0 2-1,-5-4 1,-2 1-2,-1-3 1,1-1-1,-2-2-1,5-2 1,1-3-1,2-2 0,5-3 0,3 0-1,4-2 0,3 0-1,6-1 0,3-1-1,4 2-2,5-1-2,3 2-1,-1-1-2,4 3-2,-2-3-1,3 5-4,-5-1 0,3 1-1,-4 2 1,1 1 2,-2 1 2</inkml:trace>
  <inkml:trace contextRef="#ctx0" brushRef="#br0" timeOffset="2544">1710 260 8,'0'0'9,"0"0"0,0 0 0,-11 10-1,11-10 0,-11 12-3,7-2 1,2 0-2,1 2 0,1 1 0,1 0-1,5 3-1,-3-1 0,5-1 2,-4-2-2,1-1 0,-5-11 0,8 16 1,-8-16 0,3 9 1,-3-9 1,0 0 1,0 0 0,0 0 0,0 0 0,-8-13-1,5 3 0,3-3-2,-1-2-1,2-2-2,4-2 1,2 2-1,3 0 0,2 1-1,3 3 0,1 1 0,5 4-3,1-2-2,5 6-3,-3-7-7,12 8-5,-7-7 0,8 7 0,-4-5 1</inkml:trace>
  <inkml:trace contextRef="#ctx0" brushRef="#br0" timeOffset="3054">2200 24 18,'0'0'14,"0"0"1,0 0 1,-9-6-4,9 6-1,0 0-2,0 0-4,-4 11-1,1 0 0,0 4-2,1 5 1,0 6-1,1 8 0,-3 3 1,2 3-1,1 0-1,2 2 0,-2-2 0,0-2-1,-1-7 1,1-3-1,-1-4 1,1-3-1,-1-5 1,0-4-1,2-12 1,-5 12 0,5-12 0,0 0 0,-13-5 0,9-4 0,0-2 0,-1-2-1,1-1-1,0-2 1,3 1-1,1 0 0,2 0 0,2 2-1,5 0 0,2 1 0,2 1 0,1-2-1,4 2 1,-1 0-1,3 0 2,1 1-1,-5 2 2,-1 0-1,-1 3 1,0 2 0,-4 3 1,-1 3-1,-9-3 0,6 15-1,-3-3 1,-3 4 0,3 1 0,0 4 1,0-1-1,2 1 1,0 1-1,8-2 1,-4-4-1,9-2-3,-4-3-9,1-8-6,1-3 1,2-8 0,-2-6-1</inkml:trace>
  <inkml:trace contextRef="#ctx0" brushRef="#br0" timeOffset="3705">2459 101 43,'-12'1'13,"12"-1"-1,0 0-2,0 0-15,0 0-6,0 0-1,0 0-1,0 0 0</inkml:trace>
  <inkml:trace contextRef="#ctx0" brushRef="#br0" timeOffset="4026">2561 327 6,'0'0'9,"0"0"0,0 0 2,7 15-3,-8-5-1,-2 4 0,-2 3 2,3 2-1,-2 1-1,0 3 1,0-5-2,2 2-1,1-6 0,8 0-1,2-9 0,5-3-1,4-5-1,7-4 0,-6-5 0,9 0 0,-2-3-1,0 1 0,-6 0 0,-5 3 1,-3 2-1,-3 4 1,2 1-1,-11 4 0,0 0-1,0 0 1,0 0-1,0 0 0,3 11 0,-5-2 1,1 2-1,6 2 1,-3 3 0,1 0-1,0 2 0,2-3-3,7 3-9,0-8-7,4-1-3,-2-9 1,3-3 0</inkml:trace>
  <inkml:trace contextRef="#ctx0" brushRef="#br0" timeOffset="4526">3001 545 7,'0'0'9,"25"44"1,-25-44 0,0 0-2,45 21 0,-45-21 0,0 0 0,59-8 0,-59 8-1,0 0 1,44-39-2,-44 39 0,0 0-1,19-51-1,-19 51 0,0 0-1,6-51-1,-6 51 0,0 0-1,0 0 0,0 0 0,0 0-1,-56-28 0,56 28 0,0 0 0,0 0 0,-48 27 0,48-27 0,0 0-1,0 0 1,0 0 0,-46 46 0,46-46 0,0 0 0,-11 52 0,11-52 0,5 54 0,-5-54 0,12 67 0,-12-67 0,6 80 0,-8-36-3,10 6 1,-10-1 0,1 2 0,0 1 0,3 2 0,-9-2 1,10-2-1,-1-5 3,-2-45 0,-9 73 0,9-73 1,-21 52 0,21-52 1,-31 25-1,11-21 0,-1-6 0,-1-7 0,3-5-1,1-6 0,8-5 0,3-6-1,-2-6 0,11-6 0,5-5 1,10-3-1,7-3 0,10-2-1,3 2 2,9 0-1,5 5 1,-4 3 0,2 6-1,-2 5 1,-47 35-1,84-51 1,-84 51-1,55-31-1,-55 31 0,0 0-3,41-13-3,-41 13-7,0 0-5,0 0-2,0 0 1,0 0 0</inkml:trace>
</inkml:ink>
</file>

<file path=ppt/ink/ink6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14:47.64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5 885 2,'0'0'4,"-4"11"-1,4-11 0,2 11 0,-2-11 0,4 14 0,-4-14 1,7 19 0,-3-10 0,-1 4 1,2-2 0,1 5 0,0-1 0,4 3 0,0-1-1,6 4 0,1-1 0,9 0-1,3-3 0,6 1-1,5-1 1,4-1-1,4-2 1,1-2-1,-1-3 1,1-2 2,-3 0-1,2-3 1,-3-9 0,3 1 0,-4-4-1,3 1 0,-2-8-2,1 2 0,1-6-1,-3-2 0,-3-3 0,-2-4 0,-4-4 1,-1-2-1,-5-3 0,-2-1 0,-5-4 0,-3 0 0,-6 1 0,-1-1 0,-4 0-1,-3-1 1,-1 0-1,-1 1 1,-1 2-1,-2 1 1,-1 0-1,-2 2 1,-1 1-1,-3 1 1,-3 2-1,-5-2 1,-3 3-1,-3 0 0,-4 0 1,-3 2-1,-5 0 0,-2 2 0,-2 1 1,0 4-1,0 3 0,0 3 0,4 5 1,-1 2-1,1 3 0,2 4 0,0 2 0,0 2 0,-2 2 0,-2 0 0,1 1 0,0 2 0,0 1 0,1 1 1,1 3-1,0 3 0,1 1 0,1 3 0,-1 4 0,1 0 0,-1 4 0,0 3 0,0 4 0,1 0 0,1 1 0,5 3 0,0-2-1,5 3 2,0-1-2,5 1 1,2-1 0,5 1 1,4 2-1,1 1 0,5 4 0,2 0 0,6-2 1,6 2-1,4-2 0,4-1 1,9-3-1,7-3 0,8-7 0,5-1 1,6-4-1,3-6 0,3-2 1,1-4-1,-3-2 0,-7-4-1,-7 0-3,-13-6-11,-6 2-9,-13-6 0,-9-5-2,-14-8 0</inkml:trace>
</inkml:ink>
</file>

<file path=ppt/ink/ink6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14:54.37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130 48 6,'-9'-9'7,"9"9"0,0 0-1,-11-12 1,11 12 0,0 0 1,-2-10 0,2 10 0,0 0 0,0 0 1,-5-12 1,5 12-2,0 0-1,0 0 0,0 0-2,0 0 0,-9-5-2,9 5 0,0 0 0,0 0-1,0 0-1,0 0 0,0 0-1,0 0 1,0 0-1,0 0 1,0 0-1,0 0 1,0 0-1,0 0 0,0 0 1,1 10-1,-1-10 0,0 0 0,4 12 0,-4-12 0,3 19 0,0-5 0,-1 5 0,-1 5 0,1 9 0,1 6 1,-1 7-1,0 4 0,1 5 0,0 2 0,-1 2 1,1-1-1,0-1 1,-2 1-1,0-3 1,1-2-1,1-4 1,0-6-1,1-4 0,0-7 0,0-7 0,0-9 0,2-4-1,-6-12-2,3-9-7,-8-12-11,0-7-3,0-9 0,1-7 0</inkml:trace>
  <inkml:trace contextRef="#ctx0" brushRef="#br0" timeOffset="641">0 645 28,'11'2'15,"4"-13"-1,10-9 0,5-8-12,4-6 1,6-1 4,0-9 4,4 5-1,-7-7 2,4 8-1,-7-3 1,3 7-2,-7 0-3,0 6-3,-4 3-1,-2 4-2,-5 6 0,-3 3 0,-6 4-1,-10 8 0,14-6-1,-14 6-2,0 0-4,0 0-8,0 0-11,-22 12 0,9 0-1,-8-2 1</inkml:trace>
  <inkml:trace contextRef="#ctx0" brushRef="#br0" timeOffset="982">126 492 30,'0'0'19,"13"13"0,-2-8 1,2-3-11,4 6-2,1-3 2,4 7 0,-2-5-2,2 9 0,1-2 0,4 4 0,0 0-1,7 5-1,-1-3-1,5 4-1,-1-1 0,2 0-2,-4-2 1,-1 0-1,-5-2 0,-3 1-1,-5-3 1,-3-1 0,-7-3 0,0-1 0,-4-2 0,-7-10 0,9 13-1,-9-13 1,0 0 0,0 0 0,0 0 0,0 0 0,0 0-1,0 0 1,0 0-1,0 0 0,0 0-2,0 0-1,8 11-12,-8-11-14,-11-5 0,-2-9-2,-2-8 1</inkml:trace>
</inkml:ink>
</file>

<file path=ppt/ink/ink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03:18.96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0,'0'0'4,"0"0"0,0 0 2,0 0 0,0 0 0,0 0 1,0 0 0,0 0-1,0 0 1,0 0-2,9 4-3,-9-4 0,15 6-1,-5-1 1,6 1-1,0-2 2,8 2 0,0-2 1,3 0 0,5 0 1,6-1-1,4 2 0,6 1 0,4-2-1,4 4-1,3-1 0,8 0 0,2-1 0,5 0 0,4-3 0,4-1 0,1 0 0,3-3 0,0-1 0,3 2 1,2 2-1,2 1 0,3 0 0,2 2 0,2-1 0,4 3-1,3-2 0,0 1-1,1-1 1,-3-1-1,-3 0 0,0 1 0,-4 0 0,-1 1 1,-2-2 0,0 2 0,-4-2 0,0 1 0,-2-3 1,2 2-1,1-3 0,1 1-1,-1 0 1,-1 1-1,1 0 0,0 0 1,-1 1-1,1 1 0,-2-1 1,-1 2-1,-2-3 0,-2 1 1,-2-2-1,0 0 1,0-2-1,1-1 1,-1-1 0,3 0 0,1-1 0,1 1 0,3 0-1,-2 2 1,-2-1-1,-3 3 0,-5 1 0,-5-3 1,-8 2-1,-3 0 1,-8-2 0,-3-1 1,-10-2 0,-4 1 0,-7-2 0,-3 1-1,-6 0 2,-5 1-2,-4 0 0,-3 1 0,-10 1-1,12-1 1,-12 1 0,0 0 0,0 0 0,0 0 0,0 0 0,0 0 0,0 0-1,0 0 1,0 0-1,0 0 0,0 0 0,0 0-2,0 0-2,0 0-7,0 0-16,-12-6-1,-2-6-2,-9-12 2</inkml:trace>
</inkml:ink>
</file>

<file path=ppt/ink/ink7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16:09.13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0-4 0,'0'0'4,"12"-2"0,-12 2 0,14 4-1,-2-3 0,7 1-1,3-1 0,8 2 0,2-2 0,8 0 0,1-1 1,5-1 2,0 1 0,1-2 1,2 0 0,1-2 1,4 1 0,-2-4 0,5 3-1,1-2 0,5 3-2,2-2-1,1 5 0,-1-1-1,0 3 0,2 3 0,1 1 0,-2 1-1,0 0 1,1 1 0,4-5 0,-2 0 1,4-3 1,-3-3-1,-5 0 1,4-2-1,2 1 0,-5 1-1,1 1 0,0 4 0,1 2-1,0 1 0,5 4 0,-8-3-1,3 2 0,-4-1 1,-1 0-1,-4-1 0,-1 1 1,-2-2-1,-2 0 1,2 0-1,-1-2 1,1 0 1,2 2-1,-2-3 0,5 4 0,2 0 0,2 1-1,4 3 1,3-1-1,3 2 1,2 0-1,4-3 1,-2-1-1,2-2 0,1-1 0,-1-3 1,3 1-1,1-2 0,3 3 0,2-1 1,2 2-1,2 1 0,2 1 1,4 0-1,0-2 0,-1-1 1,3-2-1,-1-2 1,5-2-1,3 0 1,2-1-1,-3 1 1,2 0-1,-2 3 1,-1 3-1,1-2 1,-1 2-1,-1 2 1,-2 0-1,3-1 1,0-1-1,3-2 0,0-2 0,-3 0 0,-4 0 1,-2-2-1,-3 2 0,-2 0 0,-4 1 1,-2 0-1,-3 0 1,-3 2-1,-2 0 1,-1-2-1,-2-2 2,-1 1-2,0-2 0,-5 0 1,0 1-1,1-2 0,1 1 1,-5-1-1,3-1 0,2 0 0,-2 1 0,2-4 1,2 1-1,0-2 0,0-1 0,4-1 0,-4 2 0,-3-1 0,-1 1 0,-4 1 0,-7 1 0,-5 2 0,-7 1 0,-4 1 0,-10 0 0,-5 1 0,-8 1 0,-6 0 0,-4 0 0,-4 1 1,-9 0-1,9 0 0,-9 0 1,0 0 0,0 0-1,0 0 1,0 0 0,0 0 0,0 0 0,0 0 0,0 0-1,0 0 1,0 0-1,0 0 1,0 0-1,0 0 1,0 0-1,0 0 0,0 0-1,0 0-2,0 0-4,0 0-20,3-17-1,-8 0-1,-13-14-1</inkml:trace>
</inkml:ink>
</file>

<file path=ppt/ink/ink7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16:38.08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32 144 3,'0'0'9,"0"0"-1,0 0-1,0 0-2,0 0-1,0 0 0,0 0-1,-11-8 0,11 8 0,0 0 1,-10 0 2,10 0 0,0 0 2,0 0 0,-13-1 1,13 1-1,0 0-1,0 0-2,0 0-1,0 0-2,0 0 0,0 0-2,0 0 1,0 0-1,0 0 0,0 0 1,0 0 0,0 0 1,0 0-1,12-2 0,-12 2 1,11 2-1,-2-1 0,2-1-1,1 1 1,2-1-1,2-1 1,2 0 0,0-1 0,3-1 1,0 0-1,2 2 0,0-1 0,4 2 1,1 0-1,3 1 0,1 0 0,3 2 0,2-2 0,1 0 0,1-1 1,3 0-1,-1-1 0,2 0 0,0-2 0,1 1 1,2 0-1,3 1 0,-1-3 0,4 3 0,0-1 0,1 1 0,-2 1-1,3 1 1,-2-1 0,1 2-1,-4 1 1,1-1 0,1 1 0,0 0 0,2 0 0,0 0-1,1 0 1,-2 2 1,3-2-2,2-1 1,-1 1-1,1 0 0,1 0 0,1-1 0,2-1 0,3 2 1,0-3-1,-1 1 0,0 0 0,0 0 0,-2 1 0,1 0 1,-3 0-1,0 0 0,-1 1 0,-1-1 1,3-1-1,3 1 1,-3-2-1,1 0 1,0 0 0,1 0-1,-2 0 1,2 1 0,-4-1 0,1 1-1,-1-2 1,1 1-1,2-1 0,-2-3 1,2 0-1,1 0 0,2-3 1,0 0-1,2-1 1,1 1-1,0-2 1,2 2-1,3-1 0,1 2 1,-2 0-1,3 1 0,-1-1 0,2 2 0,-1 0 1,0 0-1,-2-1 0,2 2 0,-1-2 0,-2 1 0,2-1 1,-3-2-1,0 2 0,-2-1 0,-1-1 0,-2 2 1,0 0-1,0 0 0,-3 0 0,0 1 1,-1 1-1,-2 1 1,-3 0-1,-4 1 1,0 0-1,-3 2 1,-3-1-1,0 1 1,0 1 0,1 0-1,2 0 0,0 1 0,1-1 1,1 2-1,-2-1 0,1 0 0,0-1 0,-2 2 1,1-1-1,0-1 0,1 2 0,4 0 0,2-1 1,2 2-1,2 0 0,1 1 0,5 0 1,-1 1-1,2 2 0,0-2 0,2 1 0,0-1 1,1-1-1,-1-1 1,-3 0 0,1-3-1,-1 0 1,-1-2 0,-4 0 0,-2 0 0,-4-1-1,-3 0 0,-7 0 0,-3 1 1,-4-1-1,-7 0 0,-6-2 1,-6 2-1,-3-1 1,-5 2 0,-11 0 0,13-2 0,-13 2 0,0 0 1,0 0-1,0 0-1,0 0 1,0 0-1,0 0 1,0 0-1,0 0 0,0 0 0,0 0 0,0 0 0,0 0 0,0 0 0,0 0-2,0 0 0,0 0-4,-18-9-22,5 4-6,-16-13 2,-7-7-3</inkml:trace>
</inkml:ink>
</file>

<file path=ppt/ink/ink7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0T17:25:01.781"/>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462 14 7,'0'0'25,"0"0"-6,0 0-5,0 0-2,-13-3 0,4-2-2,-1 4-1,-6-4-2,2 5-2,-9-1 0,1 3-1,-5 1-2,-2 5-1,-6 2 0,1 4-1,-1 2 0,-1 2 0,2 0 0,1 2-1,5-2 1,4-2-1,7-1 1,3-3-1,7 1 1,5-3 0,8 0-1,9 0 1,5 0 0,7 0 0,5 4 0,3 0 0,2 1 0,-1 3 0,-1 3-1,-5 2 1,-4 2-1,-4 2 0,-5-1 1,-4 2 0,-3-1-1,-2 0 2,-5-5-1,-4 1 1,-6-3 1,-3 1 0,-6-6 0,-5 3 1,-5-4 0,-2-2 0,-4-3-1,0-3 1,0-4-2,3-3 0,5 0-2,2-6-3,10 0-6,2-7-7,9-4-17,15 1 0,2-9 1</inkml:trace>
  <inkml:trace contextRef="#ctx0" brushRef="#br0" timeOffset="1592">693 292 8,'0'0'10,"0"0"-2,0 0-1,0 0 0,0 0 0,0 0-1,13-1 0,-2-2-1,2-2 0,4-1-1,0-1 1,3 0-3,2-2-1,-1-1 0,0 0 2,-4 1-2,-3-1 1,-2 0 0,-3-1 1,-6 0-1,-2-3 1,-2 3 0,-3-2 1,-2 1-1,-3 0 0,-1 3 0,-4 1-1,2 3 0,-5 4 0,0 4-2,-4 5 0,0 3 0,1 6-1,-4 5 1,2 7 0,0 4 1,2 2 0,2 2 1,5 2 0,5 0 0,5-2 1,5-1-1,5-6 1,9-2-1,5-5-1,7-3 0,7-6-3,4-5-4,6-5-7,2-3-19,-6-13-1,4 2 0</inkml:trace>
  <inkml:trace contextRef="#ctx0" brushRef="#br0" timeOffset="2133">1151 377 5,'28'3'23,"-8"-9"-10,2-3-5,5-4 0,0-5 0,1 1-1,-3-6 1,-3 5 2,-6-4-1,-2 6 1,-7-3 0,-3 6-1,-8-2-2,-1 5-2,-5-1-2,-3 4-2,-4 2-1,-1 3 0,-3 4-1,-2 4 0,0 6 0,-2 2 1,1 7-1,1 2 1,3 3 1,3 3 0,3 0 0,5 2 1,4-1 0,8 1 0,6-4 0,7 0-1,8-4-1,8-4-7,11-9-26,10 4-1,4-13 0,9-3-1</inkml:trace>
</inkml:ink>
</file>

<file path=ppt/ink/ink7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0T17:25:04.535"/>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0 573 10,'5'13'21,"-3"-4"-11,3 6-7,0 3 0,1 6 4,0 6 1,-1 2 2,3 6 0,-3-1 2,2 3-1,-3-5 0,3 0-2,-2-9-3,3-2-1,0-12-3,7-8 0,0-11-1,4-7 0,1-10 0,4-5-1,0-5 1,0-1 0,-3 0 0,-1 5 1,-6 4 0,-2 6 0,-4 6 0,-8 14-1,12-12 0,-12 12 0,6 14 0,-3 3-1,-1 5 1,2 5 0,2 2 0,4 5 1,-1-3 0,3-2-1,3-6 0,3-6-1,5-4-4,-4-16-12,3-3-20,1-5-1,-3-12 0,1-3 1</inkml:trace>
  <inkml:trace contextRef="#ctx0" brushRef="#br0" timeOffset="531">789 698 22,'4'11'28,"-4"-11"1,0 0-15,18-6-8,-6 1-2,4 0 1,1-5-1,1 1 0,-1-3 0,0-1-1,-7 0 0,0 0 0,-4 0 0,-2 0-1,-7 1 0,-1-2 0,-3 4-2,-4 0 1,-2 3-2,-3 4 2,-2 4-2,-2 5 1,0 4 0,-1 8 0,-1 3 1,4 6 0,1 3 0,5 4 1,5 0-1,6-1-1,9 1 0,10-6-1,10-3-2,8-10-1,8-8-1,6-12 1,0-7 1,0-9 2,-2-9 0,-5-4 1,-6-4 3,-5-2 1,-8 2-1,-5 4 1,-5 1-2,-2 7 0,-4 4-1,-3 6 1,-2 5-2,-3 11 0,0 0 0,0 0 0,11 9 1,-4 7-2,2 5 1,7 6-1,3 6 1,6 5 0,4 3 0,3 1-1,2 5 0,0-3 0,1 0 0,-6-8 0,-3-3-1,-4-7 1,-3-3-7,-8-3-20,-11-20-5,0 0 1,-12-7 0</inkml:trace>
  <inkml:trace contextRef="#ctx0" brushRef="#br0" timeOffset="1171">1267 936 44,'13'-21'35,"14"0"1,5-2-3,7-12-27,8-1-4,2-2-2,3 1-2,4 5-4,-7-1-16,-2-2-12,2 8-2,-9-3 1</inkml:trace>
  <inkml:trace contextRef="#ctx0" brushRef="#br0" timeOffset="1622">2061 0 11,'0'0'23,"0"0"1,1 15-12,0-2-10,1 8 0,-1 9 1,4 12 2,-2 11 3,3 13 1,-5 5 1,6 10 1,-5-3 0,6 7-2,-2-9-1,7-1-2,-1-9-2,9-6-1,3-13-2,4-7-2,8-9-3,0-16-1,7-5-9,-4-15-21,-5-18-2,0-7 2</inkml:trace>
  <inkml:trace contextRef="#ctx0" brushRef="#br0" timeOffset="1973">1798 453 43,'0'0'36,"23"11"-1,8-19 0,15-1-30,13-1-4,13-2-2,8-4-7,11 0-18,7 6-9,-2-4-1,5 6 1</inkml:trace>
</inkml:ink>
</file>

<file path=ppt/ink/ink7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0T17:25:06.798"/>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410 514 24,'0'0'30,"-9"-17"2,9 17-1,-22-18-23,3 9-7,-4 7 0,-4 1 0,-4 3 0,-3 4 1,0 5-1,-2 2 1,2 2 0,1 1 0,7-2-2,5-1 1,7 1-2,9-2 0,8 0 0,11 0 0,5 2 0,9 2-1,2 2 0,7 6 1,0-2-1,-2 4 0,-2-1 1,-4 3 0,-6 0 0,-7-2 2,-3 2 2,-12-7 1,-5 2 0,-12-5 1,-4-2 0,-10-6-1,-3-2 0,-6-6-3,-4-5-3,2-1-4,-3-12-7,13 1-7,3-5-13,5-13-1,15 0 0</inkml:trace>
  <inkml:trace contextRef="#ctx0" brushRef="#br0" timeOffset="471">528 27 25,'18'-1'28,"-18"1"0,0 0-10,9 2-12,-9 10-2,0 6 0,-4 5 1,4 11 0,-2 5 0,3 11 1,-1 6-1,3 10-1,0-1 1,6 5-2,1-1 0,4-3-2,2-6 0,2-7-1,3-10-2,2-11 0,5-8-3,-4-16 0,6-8-1,-3-13 1,2-7 1,-4-9 0,2-5 2,-4-2 2,-3-1 2,1 2 0,-5 3 1,-1 7 0,-3 4-1,0 5 0,-3 9 0,1 7-1,-10 0 0,17 21 0,-9-1 1,1 9 0,0 3 0,2 7 0,1-3-1,-1-2-3,5-2-12,7-8-19,-6-19-2,8-7 1</inkml:trace>
  <inkml:trace contextRef="#ctx0" brushRef="#br0" timeOffset="961">1349 80 45,'-5'18'36,"6"-2"0,-3-4-4,1 4-30,4-1-22,0 3-15,5 5-2,-2-2 1</inkml:trace>
  <inkml:trace contextRef="#ctx0" brushRef="#br0" timeOffset="1172">1477 733 20,'-16'-5'26,"16"5"-2,-7-27-15,11 1-7,4-1-2,4-4 0,4-3 0,5 6 1,4 3 2,-1 6-1,1 6 2,-2 5 0,-2 9-1,-1 6-2,-1 7 0,-7 5 1,-3 7 2,-6 2 2,-1 8 0,-10-2 1,1 4 1,-13-7 1,5 2-1,-8-10-1,3-3-2,-1-12-3,-1-12-3,4-9-6,-3-15-9,8-8-15,3-5-5,0-10 0,5-3 0</inkml:trace>
  <inkml:trace contextRef="#ctx0" brushRef="#br0" timeOffset="1542">1643 0 14,'15'4'15,"-7"7"0,0 8 2,0 11 0,-4 5 2,4 16-1,-6 3-2,5 17-4,-8 0-1,6 6-3,-4-4-3,4-5-4,6-9-27,7-5-10,-1-21-1,10-17 0</inkml:trace>
  <inkml:trace contextRef="#ctx0" brushRef="#br0" timeOffset="1833">2062 734 60,'17'9'21,"9"-4"-8,-5-7-17,7-8-17,0-7 8,5 1 6,-4-3 3,1-2 7,3 6 9,-2-4 10,0 4 1,-2-1-4,0 5-7,-4-5-6,-1 0-3,-6 1-2,-3-1 0,-8-1-1,-7-1 1,-7 2-1,-6 0 0,-5 3 0,-6 4 0,-4-1 0,-2 7 0,-3 3 0,-3 4 1,-1 6-1,-2 5 1,0 4 0,2 5 0,1 3 1,6 6 0,1 2 1,11 5 0,8-2 0,10 4 0,9-3 1,15 0-1,12-2-1,12-4 0,9-5-1,9-6-1,7-3-3,2-12-19,5-7-16,4-5 0,-5-14 0,-2-7-1</inkml:trace>
</inkml:ink>
</file>

<file path=ppt/ink/ink7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17:34.96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1414 174 5,'0'0'7,"-10"-12"0,10 12 0,-15-13-2,5 7 0,-1-1-1,-4 1 0,1-1 0,-4 3-1,0-1 0,-2 5-2,-2 5 1,-1-1 0,-3 4-1,1-2 2,-2 5-1,0-2 0,-2 7 0,3-3 0,1 2-1,1 2 0,4 5 1,0 4-1,4 3 0,2 4-1,3 3 1,0 4 0,1 2 0,2 1-1,0 0 1,3-2 0,1 1-1,1-1 3,2-1-2,1-1 1,4-1-1,1 0 2,2 0-2,3-1 1,0 0-1,5-3 0,0 0 0,3 0 0,1-2 0,7 1 1,2-3-1,4-3 1,6-2 1,3-2-1,4-3 0,1-6 0,2-1 0,0-7 0,3-4 0,-4-6-1,-1-6 1,1-6-1,-3-6 1,0-8-1,0-7 1,-5-10-1,0-2 0,-2-5 0,-3-3 1,-6-1-2,0 3 0,-6 1 0,-1 5 0,-6 3 0,-1 2 0,-6 2 0,-3 4-1,-4 0 2,-5-2-1,-6-3 0,-6 1 0,-5-3 0,-7-3 1,-4 2-1,-6 1 0,-1 0 0,-1 6 0,-2 5 0,2 6 0,2 5-1,-1 11 1,0 4-1,2 6 1,-1 6-1,-4 5 0,-2 6 1,-5 4-1,0 4-1,-5 0-7,3 5-12,1-2-2,1-6 0,1-6-1</inkml:trace>
  <inkml:trace contextRef="#ctx0" brushRef="#br0" timeOffset="104010">357 2379 0,'0'0'1,"0"0"1,0 0 2,9-4 1,-9 4 0,0 0 1,0 0 0,0 0 0,0 0-1,0 0-1,0 0-2,0 0-1,0 0 0,0 0 0,0 0-1,0 0 1,0 0 1,0 0-1,0 0 2,0 0 1,0 0 1,0 0 0,0 0 0,0 0 0,2 14 1,-2-14-1,-11 20 0,-4-4-1,-2 5-1,-7 4 0,-4 4 0,-7 0 0,0 3 0,-2-3 0,0 0-1,3-7 1,5 0-1,3-6 1,9-3 0,3-5 0,5-1-1,9-7 1,0 0-1,0 0 0,0 0 0,15-6-1,2-2 0,9-5-1,6-5 0,7-6 1,6-4-1,2-4 0,1-2 0,-2 1 0,-4 2-1,-8 4 1,-7 6 0,-7 5 0,-7 4-1,-13 12 0,10-8-1,-10 8 1,0 0 0,-14 21-3,-7-4-16,-5 7-3,-16 3-1,-14-4 0</inkml:trace>
</inkml:ink>
</file>

<file path=ppt/ink/ink7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20:13.89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48 4,'0'0'4,"0"0"-3,13 2-4,-3 3-1</inkml:trace>
  <inkml:trace contextRef="#ctx0" brushRef="#br0" timeOffset="90">144 69 12,'28'-4'7,"4"-3"1,6-1-2,2-1 0,4 1-3,-1 0-1,-1-1-1,-7 3-1,-3 3 0,-7 0 0,-6 2 1,-4 0-1,-5 0 0,-10 1 1,13 0-1,-13 0 1,0 0 0,13-2 0,-13 2 0,0 0-1,0 0 0,0 0 0,0 0-2,-9 1-2,9-1-6,-12 4-3,12-4 1</inkml:trace>
  <inkml:trace contextRef="#ctx0" brushRef="#br0" timeOffset="3174">236 94 0,'0'0'5,"9"-3"-3,-9 3-2,0 0 1,0 0 3,0 0 1,-3 9 2,3-9 1,0 0 2,0 0-1,0 0 0,0 0-2,0 0-2,0 0-2,0 0-1,-8 9-1,8-9-1,0 0 1,0 0-1,0 0 0,-4 13 0,4-13 0,0 0 0,0 0 0,-7 9 1,7-9-1,0 0 0,0 0 1,0 0-1,0 0 1,0 0 0,0 0-1,0 0 2,0 0-1,0 0-1,-9 2 0,9-2 0,0 0 0,0 0 0,0 0 0,0 0 0,0 0 1,0 0 0,0 0-1,0 0 1,0 0 0,-7 12 0,7-12-1,-3 16 1,-1-4-1,-1 5 0,-2 3 1,-1 2-1,1 3 1,2 4-1,-5 2 1,4 3 0,-1 1 0,2 3 1,-1 0-1,2 0 1,-1 0-1,1 1 0,1-3 0,1-1 0,1-2 0,1-2 1,2 0-1,1-1 0,2-3 1,3 1 0,4-1 1,4 1-1,3-3 1,4 2 0,3-2 0,6 2 0,6 0-1,3 1 1,5-2-1,1 1 0,5-2-1,2 3 1,1-3-1,0-1 1,-1-6-1,3-1 1,0-2-1,3-3 0,3-3 1,4-1-1,3 0 0,3 0 0,1-1-1,2 1 1,1-1 0,1-1 0,-1-1 0,1-1 0,0-3 0,-1-1-1,0-1 1,-2-1 0,0 0-1,0 0 0,-4-1 1,2 1-1,-1 1 1,3 0-1,0 1 1,2 0-1,-6 0 2,2-1-2,1 0 1,-5-1-1,0 0 1,-3-3-1,-5 1 1,-2 0-1,0 0 0,-6 0 0,-1-1 1,-1 1-1,-3-2 0,1 1 1,-2 0-1,1 1 1,-3-1-1,2 0 0,-3-1 1,1 1-1,-2 0 0,0 0 0,-2-1 0,-1-3 0,3 0 0,-4 0 0,-1-4 0,-2-2 0,0-3 1,0-1-1,-3-2 1,2-1-1,-2 1 1,0-1-1,1 0 0,3 4 0,-3-1 0,-1 1 0,1 1 0,-2-7 0,0 2-1,-2-1 1,1-2 0,-4-1 0,3 0-1,-3-2 1,-5 1-1,1 6 1,-4-4 0,-4 2 0,-5-1 0,-7-2 0,-6 0 1,-6-1-1,-5-1 0,-7-1 1,-1 0-1,-1 0 0,-2 2 1,-3 3-1,1 2 0,-2 0 0,0 2 0,-2 2 1,-4-2-1,-2 1 0,-9-1-1,0-3 1,-8-1-1,-5 0 1,-8 1-1,-5 0 0,-2 1 0,-7 2 0,-1 4 1,-6 1 0,-3 5 0,-4 0 0,1 3 0,-5-2 0,0 1-1,-1 1 1,-4 0 0,2 1 0,-4 2 0,5 2 0,-1 1-1,-1 3 0,1 3 1,-2 3-1,0-1 1,4 1-1,3 1 1,-3 0-2,6-2 2,5 0 0,4 1 0,3 0 0,5 0 0,3 1 0,5 1 0,5 0 0,5 5 0,3 1-1,4 0 0,3 1-1,6 2-2,0-3-1,4 8-6,-3-3-10,8 3-4,0-1-1,9 4 1,5 0 0</inkml:trace>
  <inkml:trace contextRef="#ctx0" brushRef="#br0" timeOffset="5578">2336 1402 17,'0'0'14,"0"0"0,0 0-1,0 0-6,0 0-4,9 2-1,-9-2 0,1 14 1,-1 1 0,3 6 2,-1 8 2,2 14-1,1 8 1,6 16-2,-1 10 0,4 10 0,1 5-1,0 5 0,-2-2 0,2 0 0,-7-9 0,-1-6-1,-2-10 1,1-6 0,-5-14-1,0-9-1,-2-9-1,0-9 0,2-10-1,-1-13-4,-7-15-5,0-15-14,2-11-1,-1-13-2,2-13 2</inkml:trace>
  <inkml:trace contextRef="#ctx0" brushRef="#br0" timeOffset="5988">2423 1348 29,'0'0'18,"-9"-9"0,9 9-2,-15-5-4,15 5-3,-21 6-4,11 1-3,-4 2 0,0 7 0,-5 3-1,1 8 0,-5 6 0,-6 6 0,-3 7 1,-5 4-1,-4 1 1,0 3 1,-1-5 0,1-5 0,5-8 0,10-8 1,7-15-2,19-13-1,4-14-4,13-12-2,11-7-3,4-10 0,9-2 0,0-6 1,4 2 1,-7 4 2,-4 4 3,-2 6 4,-5 2 1,-2 6 1,-8 3 1,-1 7-1,-6 2 1,-1 5-2,-9 10-1,12-12 0,-12 12-1,12 0-1,0 6 0,2 4-1,6 5 0,1 5 1,2 8 1,5 6 1,0 6 1,4 5 0,-6 2 0,3 4 1,-6-1-1,3 2 0,-2-7-1,0-2 1,-5-3-3,-2-6 0,-2-6 0,-3-5 0,-3-5-1,-1-4 1,-4-5-1,-4-9 1,3 9 0,-3-9 0,0 0 1,0 0-1,0 0 0,0 0 0,0 0 0,0 0-2,0 0-6,-4-13-21,2 2 0,-8-10-1,2-6-1</inkml:trace>
</inkml:ink>
</file>

<file path=ppt/ink/ink7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17:53.86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122-5 2,'-3'-11'7,"3"11"-1,0 0-1,0 0-2,0 0 0,0 0-1,0 0 2,0 0 1,-5 15 0,5-15 1,-3 16 0,0-6-1,1 3 0,0 0-2,1 5 1,-1 3-1,1 4 0,1 2-1,-1 7 1,0 5 1,0 5 0,-5 9-1,1 6 1,-3 3-1,-4 4 1,-1-3-1,1-2 0,0-1 0,2-6-1,2-9-1,2-9 0,1-10 2,6-7 1,-1-9-1,0-10 1,19-21-1,1-6 0,4-9 0,7-4 0,3-5-2,5-1-1,0 3 0,-4 6-1,-3 9 1,-7 10-1,-4 9 0,-8 10 1,-3 8-1,-5 8 1,-1 8 0,-1 6 0,0 3 0,2 7 1,2 0 1,1 4-1,1 0 0,2 0 1,-1-1-1,-1-1 1,-4-3 0,0-6-1,0-5-1,-3-4 1,-2-5 0,0-5 1,0-15 0,1 14 0,-1-14 0,0 0 0,0 0 0,1-19-3,1 9-4,-4-8-18,4 0-3,-4-8 0,4-1-3</inkml:trace>
  <inkml:trace contextRef="#ctx0" brushRef="#br0" timeOffset="1292">1194 286 8,'0'0'13,"0"0"0,0 0 0,0 0 1,0 0 0,0 0-1,-10-4-2,1 4-1,0 2-3,-7 0-2,-1 5-1,-7 0-1,-1 4-1,-4 2-1,-4 5 1,-3 3-1,-1 6 1,-2 6-1,2 5 0,-1 5 0,-1 5 1,1 1-1,4 6 0,4-1 0,5 0 0,6-2-1,5-2 1,5-5-1,14-5 1,7-1-1,7-9 1,8-4 0,4-5 0,4-4-1,0-5 1,2-3-1,-6-2 1,-7-3-1,-4-2 1,-5 1-1,-6-3 0,-9 0 0,0 0 0,9 2-1,-9-2-1,0 0-6,0 0-16,2-11 0,-3-4-1,1-4 0</inkml:trace>
  <inkml:trace contextRef="#ctx0" brushRef="#br0" timeOffset="1943">1092 610 6,'0'0'6,"0"0"3,0 0 1,0 0 1,0 0 0,-8-10 2,8 10 0,0 0-1,0 0-3,0 0-3,0 0-1,0 0-1,0 0-1,0 0-1,0 0 0,0 11-1,2-1 0,-1 3-1,0 4 2,-2 5-1,1 8 1,-3 3 0,1 6 1,-2 0-1,2 0 0,-1-4 0,3-3 0,-1-5-1,4-9 2,-3-18-1,19 6 0,-2-19 0,4-9 1,0-5-1,4-4 1,0-4-2,0 2 0,-2 1 0,-7 6-1,-4 5 0,-2 9 0,-10 12-1,10-13 0,-10 13 0,0 0 1,4 14-1,-3-2 0,-1 5 0,1 3 1,-1 2 0,2 3 0,4 1 0,-1 2 0,1-1 1,-1 1-1,1-5 0,-6-2 0,5 0 1,0-4-1,-6-4 0,-5-3 1,6-10-2,-4 9-1,4-9-16,12-10-7,-5-8 0,-2-14-1,5-3 1</inkml:trace>
  <inkml:trace contextRef="#ctx0" brushRef="#br0" timeOffset="2814">1567 446 16,'0'0'10,"0"0"0,0 0 1,0 0 0,0 0-2,0 0 0,0 0-3,0 0 0,0 0-2,0 0 0,0 0-1,-4 15 1,4-6-1,2 5 1,0 3-2,2 6 1,-1 3 0,0 1-1,0 0 0,2 0 1,-2-3-1,-1-2 0,-1-6 0,1-5 0,-2-11 0,2 15 0,-2-15 1,0 0-1,0 0 0,0 0-3,0 0-8,6-13-13,-1 3 0,-2-8-3,1-2 1</inkml:trace>
  <inkml:trace contextRef="#ctx0" brushRef="#br0" timeOffset="3666">1799 286 10,'0'0'13,"-15"3"0,15-3 2,-10 1-7,10-1-3,0 0-1,0 0 3,0 0-1,0 0 2,2 14-1,-2-14-1,14 17 0,-4-4-1,5 8-1,1 5-1,3 3-1,0 9 0,3 4 0,-1 5-2,-2 4 2,1 2-2,-2 1 1,-2-2 0,-2 1 0,-5-8 0,-5 0-1,-4-6 2,-1-3-1,-9-6 1,-2-1-1,-5-5 1,-1-3 0,-4-3 0,5-1 0,-4-6-1,2 1 0,1-5 1,4-1-1,3-4 0,1-1 0,10-1-1,-10-4-4,10 4-12,6-13-8,4-1 0,0-7-2,5-2 1</inkml:trace>
  <inkml:trace contextRef="#ctx0" brushRef="#br0" timeOffset="4487">2401 529 25,'-14'-3'15,"14"3"-1,0 0-3,-10-2-1,10 2-2,0 0-2,0 0-2,4 12-1,-4-12 0,13 16 1,0-3-1,0 0 0,7 4 0,3-2-1,4 5 0,5-1 0,7 4 0,2-2 0,2 2-1,2 1 1,-1 1-1,-2-1 1,-2-2-2,-6-2 1,-6-2 0,-5-4 0,-7-1-1,-4-5 1,-6 2 0,-6-10 1,-8 17-1,-8-10 1,-2 3 0,-10 1-1,-3 3 1,-10 2 0,0 2-1,-2 1 0,1 1 0,0 1 0,3-1 0,4-3 0,5-3 1,9-3-1,3-3 0,5-2 1,13-6-1,-15 3 0,15-3-1,0 0-2,0 0-2,0 0-9,11-11-11,3 1-1,-1-9-2,7-5 2</inkml:trace>
  <inkml:trace contextRef="#ctx0" brushRef="#br0" timeOffset="5248">3198 77 0,'-2'-11'13,"2"11"-1,1-11 1,-1 11-2,0 0 1,0 0-1,0 0-2,0 0-1,0 0-3,0 0-1,0 0-2,0 0 0,0 0-1,0 0 1,0 0-1,0 0 1,0 0-1,0 9 1,4 1 0,-2 4 0,3 7 1,0 3-1,1 9 1,0 7-1,1 9 1,-3 10-1,1 8 0,-3 1 0,0 3 0,-4 1 0,1-1-1,-3-7 1,1-7-1,0-9 0,1-8 0,1-10 0,2-4 0,2-10 1,-3-16-1,15 8 1,2-14-1,0-9 1,4-7 0,1-9 0,1-6-1,-3-4-1,1-1 0,1 0 1,-6 3-1,-1 1-1,-2 7 1,2 7 0,-3 5-1,-1 6 0,0 6 1,-1 7-1,-10 0 0,17 24 1,-12-1-1,-1 6 1,-4 6 0,0 6 1,-2 3 0,0 0 0,-2-1-1,0-3 1,1-3 0,1-4 0,2-4-1,2-8 0,-1-3 1,1-6-1,1-2 1,-3-10 0,1 10 0,-1-10-1,0 0-2,0 0-11,6-18-11,0 4-1,0-7-2,7-4 0</inkml:trace>
  <inkml:trace contextRef="#ctx0" brushRef="#br0" timeOffset="6289">4236 310 7,'10'-4'11,"0"4"0,-10 0-1,0 0-5,11 1-1,-11-1 2,0 0 1,-12 7 0,12-7 0,-20 10 1,6-2 2,-6 1-3,-2 5-1,-4 2-1,0 5 0,-5 7-1,0 5 1,-3 5-1,1 8-1,-4 2 0,0 9-1,0 4 0,0 3-1,2 3 1,4-1-1,7-2 0,6-1 1,8-5-1,9-7 1,7-9-1,11-8 1,5-8 0,5-8 0,2-9 0,2-6 0,-2-6 0,-1-2-1,-5-4-1,-8-2-1,0 1-3,-9-4-6,5 4-13,-6-5-2,3 2-1,-2-9 0</inkml:trace>
  <inkml:trace contextRef="#ctx0" brushRef="#br0" timeOffset="6790">4186 697 24,'0'0'17,"3"-13"-1,-3 13 1,0 0-5,3-11-7,-3 11-1,0 0 0,0 0 1,-1 10-1,2 1 2,-3 0-1,3 7 0,-3 5-1,4 8 0,-3 0 0,1 2-2,1-1 1,2 0-1,-1-5 0,3-1 0,2-9 0,6-4 0,2-9 0,7-5 0,2-10 1,6-4-1,2-13-1,2 0 1,-1-5-2,-1 2 1,-5 0-1,-3 5 1,-6 2-1,-5 7 0,-3 10 0,-10 7 0,11-10-1,-11 10 1,0 0-1,0 0 0,4 10 1,-4-10-1,0 23 1,-1-3-1,1 5 2,-2 3-1,0 5 1,0 3 0,2-1 0,0 1-1,1-3 1,1-7-1,0-3-1,1-8-1,6-5-10,-9-10-13,15-21-1,-9-10 0,5-8 0</inkml:trace>
  <inkml:trace contextRef="#ctx0" brushRef="#br0" timeOffset="7541">4680 283 22,'-10'-4'17,"10"4"1,0 0-2,-11-3-2,11 3-5,0 0-3,0 0-1,0 0-1,9 12-1,-9-12 0,11 18 0,-1-3 0,2 5 0,0 2-1,3 6 0,1 4 0,3 6 1,0 4-1,0 3 0,1 2-1,1 0 2,-1 5-1,2-1-1,-2 3 1,-3-1-2,1-2 1,-3 3 0,-3 1 0,-4 0-1,-5-6 1,-2-1 0,-6-7 0,-2-1 1,-6-6-1,-1-5 1,-6-7 0,2-2 0,-2-4-1,1-2 1,2-4-1,2-1 0,2-2 1,3-2-1,10-5 0,-10 5 0,10-5 0,0 0-1,0 0 1,0 0 0,0 0-1,0 0 0,0 0 1,0 0-1,0 0-1,0 0-3,0 0-21,0 0-2,0 0-1,-12-14-1</inkml:trace>
</inkml:ink>
</file>

<file path=ppt/ink/ink7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18:57.58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105 0 10,'13'9'9,"-13"-9"0,19 11-1,-4-4 0,3 4-1,3-2-1,0 8-1,2 2-2,2 4 0,-1 6 0,0 7 0,-4 4-1,0 6 0,-4 9 0,-3 3 0,-4 3 1,-3 6 0,-3 5 0,-5-1 1,-3 6-1,-7 1 1,-1 4 0,-7 2 0,-1 5-1,-7 2 0,-1 1-1,-4 4-1,-1 1 1,-2 0-1,3-1 0,1-5 1,4-5-1,2-2 1,7-6 0,7-9-1,7-7 0,7-11 1,9-7-1,11-7 0,10-7 0,12-11 0,9-6 0,9-5 1,5-3-1,2-3 1,-1-4-1,-5-2 1,-4 1-1,-10 1 0,-6 0 1,-9 0-1,-4 1 1,-8 0-1,-2 1 1,-7-2 0,-1 2 0,-12 0 0,11-2 0,-11 2-1,0 0-6,0 0-20,-1-11-1,1 11-3,-11-20 2</inkml:trace>
</inkml:ink>
</file>

<file path=ppt/ink/ink7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18:58.88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17 354 3,'-6'-12'7,"4"3"-2,2 9 0,-7-12 2,7 12 2,-3-9 2,3 9 1,0 0 0,0-10 0,0 10-1,0 0-2,0 0-4,0 0-2,0 0-2,0 0 0,0 0-1,0 0 0,3 10 1,-3-10 1,5 13 0,-2 0 0,-1 4 0,3 7 1,-2 8 0,4 8-1,-1 8 0,2 14 0,-2 5 0,-1 4 1,-1 3-1,-1 0 0,4-8 1,-2-7-1,-1-10 0,5-14-1,1-11 1,9-14-2,3-11 1,7-12-1,3-6 1,5-6 0,0-4-1,1-2 1,-1 1-1,-5 3 1,-4 7-1,-5 8 1,-4 5-1,-5 6 0,0 8 0,-4 4 0,2 5 0,-2 5 0,-1 3 0,0 6 0,-1 0 1,-2 8-1,-3 0 2,-1 3-1,-3 2 1,-1-3-1,-3-4 1,3-4 0,-1-6-2,0-7-2,4-8-2,-1-11-16,1-21-7,0-6 0,3-3-1,-3-9 1</inkml:trace>
  <inkml:trace contextRef="#ctx0" brushRef="#br0" timeOffset="1071">1335 510 20,'0'0'19,"4"-11"0,-4 11-1,0 0-1,0 0-5,-11-1-2,11 1-3,-18 7-2,6 0-1,-7-1-1,0 6-1,-4 2 1,-2 5 0,-4 2-1,-1 7 1,-3 5-1,0 5 1,-2 3-2,4 4 1,0 0-1,6 5 0,3-1 1,7 0-2,6-2 1,9-1 0,11-3 0,5-1-1,7-4 1,8-3-1,6-3 1,3-4-1,2-3 0,-2-4 1,-4-3-1,-3-5 0,-4-2 1,-6-3-1,-5-3 0,-6 1 0,-2-3 0,-10-3-1,12 4 0,-12-4-2,0 0-11,0 0-12,0 0 0,-11-10-2,5-1 2</inkml:trace>
  <inkml:trace contextRef="#ctx0" brushRef="#br0" timeOffset="1632">1355 823 35,'0'0'20,"-3"-11"-1,3 11 2,0 0-11,1-9-5,-1 9 0,0 0-1,0 0-1,0 0 1,0 0 0,0 0 1,4 18-1,-6-7 1,6 8-1,-4 0 0,5 6 0,0 3-1,-2 3-2,6-2 1,4-2-1,0-5 0,6-5-1,5-9 1,4-8-1,5-8 1,7-8 1,-6-7 0,3-5-1,-2-4 0,-2-1 1,-3 3-1,-6 4 1,-6 2-1,-6 8 0,-2 2-1,-10 14 1,13-12-1,-13 12 0,0 0 0,0 0 0,8 17-1,-5-4 1,0 3 0,0 4 0,0 4 0,0 5 0,-3 1 1,0 2-2,-1 1 2,1-2-2,1-1 0,-1-5-3,7 3-8,-2-13-16,7-4 0,-12-11-1,22-6 1</inkml:trace>
  <inkml:trace contextRef="#ctx0" brushRef="#br0" timeOffset="2383">2048 528 10,'0'0'15,"0"0"1,0 0 0,-2 10-5,2-10-2,3 10 1,2-1 0,-5-9-1,7 23 0,-6-10-2,6 7 0,-6-1-1,4 5-1,-5-1-2,2 3-1,-2-4-1,1 0 0,1-1-4,-3-4-18,5-6-3,-4-11-1,0 0 0</inkml:trace>
  <inkml:trace contextRef="#ctx0" brushRef="#br0" timeOffset="3735">2261 447 7,'0'0'11,"0"0"-3,0 0 0,3 10 0,-3-10 1,0 0 0,6 13 0,-6-13-1,15 18 2,-3-5-2,3 2-2,6 5 0,4 3-1,5 6-1,2 3-1,3 8 0,-3 5-1,2 3 1,-5 4-2,-4 4 0,-6-1 1,-6 3-1,-7-3 1,-3-1 0,-7-4 1,-3 2-1,-5-9 1,-2-1 0,-3-7 0,-1-2 0,0-6-1,0-4 0,1-7-1,4-4 1,2-4-1,1-4 0,10-4-1,-13 2 0,13-2-3,-10-7-6,10 7-16,-1-16-1,4 2-1,-1-9 0</inkml:trace>
  <inkml:trace contextRef="#ctx0" brushRef="#br0" timeOffset="4326">3360 693 4,'0'0'9,"13"-2"2,-13 2-2,0 0-2,9-3 3,-9 3 1,0 0 2,0 0 1,0 0 0,0 0-2,0 0-2,-14 5-3,14-5-2,-22 15-2,8-1-1,-8 5-1,-3 5 0,-8 4-1,-3 5 1,-3 1 0,-6 7-1,1 0 1,0 1 0,2-5 0,6-3-1,6-4 1,7-5-1,8-3 1,10-5 0,11-5 0,8-3-1,9 0 1,6-1 0,4 0 0,5 3 0,2 0 0,1 0 0,-2 3-1,-2-1 1,-3 2 0,-2 1 0,-1-2 0,0-2 0,-4 0 0,-2-3 0,-4-1 1,-2-2-1,-2-1 1,-4-1 0,-13-4-1,15 6 0,-15-6 0,0 0-1,0 0 1,0 0-1,0 0 1,0 0-1,0 0-2,0 0-9,0 0-16,7-10 0,-4-1-2,-1-12 0</inkml:trace>
  <inkml:trace contextRef="#ctx0" brushRef="#br0" timeOffset="5157">3907 312 24,'4'-12'18,"0"1"2,-4 11 1,9-12-7,-9 12-5,8-9-1,-8 9-1,0 0-2,0 0 0,0 0-2,0 0 0,0 0-1,3 14 0,0 1-1,1 4 1,2 8 0,0 6 1,4 9-1,0 7 1,1 10-1,1 5 0,-2 2 1,0 1-1,-4-4 0,3-6-1,-3-3 1,1-9 0,0-10-1,0-9 1,7-14-2,-1-8 1,8-9 0,-1-6 0,1-9 0,1-6-1,1-1 1,-1-5-1,-2 6 0,-3 2 1,-3 4-2,-2 6 1,-2 4 0,-10 10-1,13-6 0,-13 6 0,15 20 1,-8-2-1,2 6 1,1 1-1,-1 11 1,1 1 1,1 6-2,-4-3 2,-2 0-1,1-3 1,-2-5-2,1-1 1,0-13-7,6-7-18,-11-11-2,21-15-1,-9-10 0</inkml:trace>
  <inkml:trace contextRef="#ctx0" brushRef="#br0" timeOffset="5798">5010 438 72,'0'0'26,"0"0"-1,-12-10 0,12 10-17,-23 6-7,6 6 0,-4 4-1,-6 11 1,-3 8-1,-2 8 2,-4 9-1,2 8 1,0 6 0,4 3 0,4 2 0,7-2 0,7-1-1,7-4 0,12-7 0,8-5 0,11-5 0,8-8-1,8-6 0,3-6-1,5-7-1,-2-8-2,4 3-11,-11-10-12,1-1 0,-13-12-2,-2-2 1</inkml:trace>
  <inkml:trace contextRef="#ctx0" brushRef="#br0" timeOffset="6409">5117 716 24,'0'0'15,"0"0"-1,7-9 1,-7 9-2,0 0-1,0 0-5,0 0-1,0 0 0,0 0 1,0 0-1,0 0 1,0 0-2,0 0-1,0 0-1,0 13 1,-4-3-1,2 10 0,-3 4 0,2 7 0,-3 5 0,4 5-1,-1 0 1,4 0-1,4-8 0,7-4-1,4-12 0,8-11-1,4-12 0,4-11 1,4-9-1,1-7 1,2-4-1,-4-2 1,-5 2-1,-4 7 1,-7 5 0,-2 5-1,-7 9 0,-10 11 1,11-7-1,-11 7 0,5 22 0,-1-6 0,0 4 0,1 5 1,1 2 0,2 4 0,0 0 0,-2 0-1,3-3 2,-1-1-2,-2-3 0,2-2-2,0-3-1,-5-7-4,9-4-18,-12-8-3,13-15-1,-10-8 0</inkml:trace>
  <inkml:trace contextRef="#ctx0" brushRef="#br0" timeOffset="7170">5460 397 7,'0'0'16,"0"0"1,0 0 1,2-9-3,-2 9-2,0 0-3,3-12 0,-3 12-2,9 7 0,1-1-3,0-1-1,5 6 0,5 2-2,6 13 0,5-2-1,4 5 0,4 6 0,2 5 0,0 4 0,-1 6 0,-4 2 0,-3 4 0,-7 3 0,-5 3 0,-6 0 0,-6 2-1,-4-2 2,-4-1-2,-4-3 1,-3-3 0,-5-7 0,-2-5 1,-3-6 0,-1-8 0,-3-6 0,1-7 0,-1-4 0,4-5-1,0-3 2,3-3-3,3-1 0,1-2-3,9 2-10,0 0-13,0 0-1,-7-12-1,0-1 0</inkml:trace>
  <inkml:trace contextRef="#ctx0" brushRef="#br0" timeOffset="36372">6286 683 33,'0'0'21,"0"0"2,0 0 1,0 0-10,0 0-5,9 6 1,-9-6-1,0 0-2,0 0-1,0 0-2,0 0-1,0 0 0,0 0-3,0 0-4,0 0-9,0 0-12,0 0-1,2 9-2,5 2 1</inkml:trace>
  <inkml:trace contextRef="#ctx0" brushRef="#br0" timeOffset="36793">6324 1105 24,'3'10'14,"-3"-10"1,0 0 0,-2 11-2,2-11-1,1 10-3,-1-10-2,-1 23-1,0-7-1,-1 8-1,-2 5-1,-2 8-1,-3 4 0,-2 5 1,-1 1-1,-1 0 0,-2-3 0,4-3 0,1-8 0,3-6-1,2-7 0,2-5-2,3-4-4,0-11-8,0 0-11,0 0-1,9-17 1,-5 0 0</inkml:trace>
  <inkml:trace contextRef="#ctx0" brushRef="#br0" timeOffset="38305">6820 45 5,'0'0'12,"0"0"0,-4-11-1,4 11-5,0 0-2,0 0-2,0 0-2,0 0 0,0 0 1,0 0 1,0 0 0,0 0 1,0 0 0,0 0 1,0 0 0,0 0-1,0 0 0,0 0 0,-4 9-1,4-9 1,0 0-1,0 0-1,-5 12 1,5-12-1,0 0 0,-3 12 1,3-12 0,0 10 0,0-10 0,2 16 1,2-4-1,-1 2 1,3 6 1,-2 4-2,4 6 0,-1 5 0,0 6-2,-1 4 1,-2 4 0,0 3 0,-1 1 1,0-3-1,-1-2 1,1-6 0,1-5 0,1-8 1,4-7-1,3-7 0,3-8 0,4-6-1,2-4 1,0-8 0,4-5-1,-1-5 1,1 0-2,-4-1 1,-1 2 0,-2 2-1,-4 3 0,-3 4-1,0 4 0,-2 4 0,-9 3 0,12 5 1,-6 5-1,1 4 0,-2 5 0,0 6 0,0 5 1,-2 6 0,2 0 1,-3 3-1,2 0 0,-2-2 1,2-4 0,-1-3-1,0-6 1,-1-7 0,0-2 0,0-6 0,-2-9 0,0 0-3,-1-9-7,2-5-13,-1-6-2,5-4 0,-3-10-1</inkml:trace>
  <inkml:trace contextRef="#ctx0" brushRef="#br0" timeOffset="39206">7815 230 23,'0'0'13,"12"-1"-1,-12 1 0,0 0-9,0 0-3,0 0 1,6 9 3,-6-9 0,0 0 3,-12 11 1,12-11 0,-14 8 0,14-8 0,-20 15-1,5-2-2,-3 3-1,-3 6-1,-4 3 0,-1 7 0,-1 5 0,1 7-1,0 4-1,6 3 1,2 3-1,7 1 1,4 1-2,8-3 2,4-4-2,10-4 1,2-3 1,10-6-2,3-6 2,4-5-1,2-7 1,1-6-1,-1-2 1,-5-4-1,-5-4 1,-6-2-1,-5-2 1,-5 1-1,-10 1 0,0 0-1,9-1 0,-9 1-2,0 0-3,0 0-10,-10-7-11,3-3-1,-2 1-1,-3-8 2</inkml:trace>
  <inkml:trace contextRef="#ctx0" brushRef="#br0" timeOffset="39927">7788 536 4,'0'0'12,"12"-13"2,-12 13-1,10-14-2,-10 14 0,10-11 0,-10 11 1,0 0-2,9-2-2,-9 2-2,0 0-2,0 17-1,2-3 0,0 4 0,1 7-1,0 4 0,4 4 0,-1 3 0,1-2 0,1-4-1,3 0 2,-3-9-1,5-6 1,5-10 0,4-6 0,0-12 0,6-5-1,0-6 0,2-4 0,0-2-1,-3 1-1,-4 3 0,-5 3 0,-4 5 0,-4 6 0,-10 12 0,14-11-1,-14 11 1,0 0-1,13 16 1,-8-5-1,1 6 1,3 4 0,-1 3 0,2 4 0,-3 0 1,2 1-1,-2-3 1,-3-1-1,0-1 0,-1-5-2,-1-1-2,-3-6-4,8 0-6,-7-12-10,0 0-2,8-14 1,-2-8 0</inkml:trace>
  <inkml:trace contextRef="#ctx0" brushRef="#br0" timeOffset="40558">8294 340 33,'3'-11'18,"-3"11"0,3-13 0,-3 13-10,0 0-4,0 0-2,4 12 0,-4 1 0,-1 6 0,-1 3 0,1 4 2,0 1 0,1 3 0,-1-5 0,3 0-1,-4-4 0,4-3-2,0-2-11,3-6-11,-5-10-1,0 0-1,12-13 0</inkml:trace>
  <inkml:trace contextRef="#ctx0" brushRef="#br0" timeOffset="41259">8389 148 19,'0'0'12,"0"0"0,0 0-1,5 13-7,6-4-2,3 3 1,4 3 0,4 2 1,-1 2 1,4 5 0,-2 4 0,3 6 0,-5 3-2,0 6 0,-2 6 0,-3 2-1,-1 4-1,-5 2 1,-3-2 0,-4-1 1,-5-2 0,-2-3 0,-6-8 1,0-2 1,-6-7 0,1-4-1,-3-5 0,0-2-1,-5-6 0,4-3-1,-2-3-1,2-7-3,3 0-7,1-4-14,15 2 0,-12-24-1,18 4 0</inkml:trace>
  <inkml:trace contextRef="#ctx0" brushRef="#br0" timeOffset="41730">8917 773 60,'0'0'23,"-12"-2"0,12 2-2,13-5-15,4 5-6,8 1 0,4-1-1,7 2 1,4 1 1,2 0-1,-1 1 1,-2 0 0,-4 0-1,-9-2 1,-4 1 0,-7-1 0,0-1-1,-15-1 0,10 0-1,-10 0-4,0 0-12,0 0-5,1-14-1,1 2 0,-7-5 0</inkml:trace>
  <inkml:trace contextRef="#ctx0" brushRef="#br0" timeOffset="42150">9459-10 8,'0'0'10,"-3"-13"0,3 13 1,0 0-5,0 0 0,0 0 3,0 0 0,0 0 1,0 0 1,0 0-2,0 0 0,0 0-3,-2 11-2,2-11-3,4 15 1,-2-3 0,2 5 0,-1 5 1,5 6 0,-2 6 1,4 9-1,-4 10 0,4 8-1,-2 8 0,0 7-1,0 4 0,0 0 0,-4-3-1,0-3 1,0-13 0,0-9 0,2-14 0,4-11 0,1-16 1,4-11-2,3-12 1,4-10-1,3-8 1,3-5-1,-2 0-1,-1-1 1,-1 3 0,-5 5-1,-4 7 1,-5 6-1,-10 15 0,13-5 0,-13 5 0,2 21 1,-2-1-1,0 5 0,-2 4 1,1 2 1,-1 1 0,0-1 0,-2-2-1,-1-4 1,2-4 0,2-2-2,2-3-2,1-7-2,-2-9-3,16 10-2,-1-10-3,-5-8-3,4-2-8,0-7 1,-2-5 3,0-3 0</inkml:trace>
  <inkml:trace contextRef="#ctx0" brushRef="#br0" timeOffset="42901">10355 243 9,'0'0'13,"18"-7"0,-18 7 0,0 0-4,0 0-3,0 0-2,0 0 0,-9 10 1,0-1 0,-8 0 2,-3 7 0,-6 4-1,-1 7 1,-7 2 0,0 9-1,-4 4-1,1 7 0,-4 6-1,8 6 0,1 1 0,7 1-1,7-2-1,8 2-1,11-4 0,15-1-1,9-8 1,8-3-1,7-8 1,6-3-1,3-8 2,2-5-1,-4-8 0,-4-5 0,-6-4-1,-7-5-1,-3-2-4,-10-11-6,-1 3-13,-8-6 0,-1-3-3,-7-8 2</inkml:trace>
  <inkml:trace contextRef="#ctx0" brushRef="#br0" timeOffset="43372">10329 573 34,'3'-14'19,"-3"14"1,0 0 1,0-11-12,0 11-2,-1 9 1,1 5-3,-2 4-1,3 7 0,-2 5-1,3 5 1,2 1-2,1 1 0,3-4-1,3-4 0,2-6 0,3-7 0,5-11 0,4-6 0,1-9 0,0-7 0,1-9-1,0-3 0,-1-2 1,-3-2-1,-6 1 0,-2 5 1,-3 3-1,-1 5 0,-5 7 0,0 3 0,-6 9 0,0 0 0,0 0 0,10 17 0,-10 1 0,-1 6 1,0 5 0,-2 7 0,-3 5 0,4 1 0,-1-1-1,1-3 1,2-3 0,1-6-2,4-1-6,0-17-17,7-8 0,-3-14-3,2-10 2</inkml:trace>
  <inkml:trace contextRef="#ctx0" brushRef="#br0" timeOffset="44093">10652 222 26,'0'0'17,"0"-10"1,0 10 0,9-11-6,-9 11-5,19-4-1,-6 4-1,8 6-1,-3 2-1,8 4 0,4 4-1,4 4 1,5 8-2,-1 4 0,0 5-1,-1 4 0,2 4 0,-6 6 1,-4 3-1,-6 3 0,-6-1 0,-6 3 2,-5 1-1,-6 2 1,-6-3 1,-3-1 0,-9-4 1,1 0-1,-7-9 1,0-3 0,-1-8-1,2-6 0,-1-5-2,2-8-1,4-4-2,-2-8-3,9-1-7,-3-8-13,5-4 0,2-6-1,8-6 0</inkml:trace>
  <inkml:trace contextRef="#ctx0" brushRef="#br0" timeOffset="44694">11705 372 44,'0'0'18,"0"0"0,0 0-2,0 0-5,0 0-4,-12 1-3,2 9-1,-2-2-1,-5 9 0,0-1 1,-10 8 0,0-1 0,-6 3 0,-3 2 0,4-1 0,-1 0-1,6-2 0,0-3-1,8-3 0,6-1 0,8-4-1,7 1 0,7 0 1,6-2-1,3 2 1,10-1-1,4 2 1,4-2-1,2-1 1,2-1-1,0-1 1,-1 1-1,1-2 1,-2 1-1,-2 1 1,0-3-1,0 2 0,-4-1 0,-1-2 1,-6 1-1,-2-2 1,-5-1-1,-3-2 1,-5-1-1,-10-3 1,0 0-1,0 0 0,0 0-4,0 0-8,0 0-13,-21-16-1,9 7 0,-1-6-1</inkml:trace>
  <inkml:trace contextRef="#ctx0" brushRef="#br0" timeOffset="45565">12492 665 19,'-14'-2'16,"14"2"2,-15-10-1,2 1-1,-2-1-3,-2-5-3,4 0-2,-2-10-3,3-1-1,2-8-2,-1-3-1,5-3 0,4 0 1,7-2-1,1 3-1,7 0 1,3 5 0,4 1-1,4 5 1,4 1-1,-28 27 1,62-44 0,-62 44 0,60-27 0,-60 27 0,63-7 0,-63 7 0,54 15 0,-54-15-1,43 39 0,-43-39-1,29 58 1,-29-58-1,11 72 1,-11-30-1,-3 3 1,-2-1 0,-6 3 0,4-1 0,-13-2 1,0 3 1,20-47 0,-53 75 0,21-45-1,-3-4 2,-4-8-1,-1-4 1,2-10-1,0-6 1,-2-8-1,10-1 0,-3-6-1,4-4-2,9 2-7,4-9-17,7 2-1,2-8-2,6-1 0</inkml:trace>
</inkml:ink>
</file>

<file path=ppt/ink/ink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04:24.38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81 7,'0'0'6,"0"0"-1,0 0 1,0 0-1,0 0 0,0 0 1,0 0 0,0 0 1,0 0-1,0 0-1,7-9 0,-7 9-2,0 0-1,0 0-1,9-3-1,-9 3 0,10-2 0,-10 2 0,11-2 1,-11 2 0,12-4 1,-12 4 1,14-5 0,-14 5 0,17-7 1,-6 3-1,1 0-1,1 0 0,0 1-1,3-2 0,-1 2-1,0 2 0,2 0 0,0-1 1,-1 1-1,2-1 1,2 1 1,0-2-1,2 2 1,1-2-1,2 0 1,-2 1-1,4 0 0,-3 1 0,1 0 0,1-1 0,0 1 0,-1 1 0,1 0 1,-1 0-1,2 1 0,2 1 0,2 2-1,0-1 1,0 2-1,2 0 0,2 2 1,3 0-1,1-1 1,1-2 1,2 1-1,-1-1 1,2 0-1,2 1 0,1 1 0,1-2 0,-1 1 0,2 0-1,0 0 0,0 0 0,4 1 1,-1-3-1,0 0 1,1-1 0,1 0 0,-2 0 0,3 1 1,-2-2-1,-1 2 0,-2 0 0,2 0 0,0 1 0,0 0-1,1-1 0,0 0 0,-2-1 0,0 1 1,0-1-1,-3 0 0,1 1 0,-4 2 0,0-1 0,-2 0 0,1-1 1,0 1-1,3-1 0,1 0 0,1-3 0,1 1 0,1 0 0,1 0 0,-2-2 0,0 1 0,-4-1 0,1 0 0,-3 1 0,1-1 0,-3 1 0,3 0 0,1 2 0,2-1 0,0 0 1,2 0-1,-1 1 0,1-1 0,0 0 0,-2-2 0,0 0 0,-1 1 0,2-1 0,-2 1 0,2-1 0,2 0 0,1 0 1,3-1-1,1 0 0,1-1 0,0 1 0,2-2 0,-2 0 1,2-2-1,0 2 0,0-1 0,1 0 0,1 0 0,2 0 0,4-2 0,2 2 1,1 0-1,3 1 0,2 0 0,0 0 0,3 0 0,-2 2 0,1-1 0,0 1 0,2 1 0,-2 0 0,2 0 0,0 2 0,-1-1 0,2 0 1,-2 2-1,2 0 0,0 0 0,-1 0 1,-2 0-1,0 0 0,-1 1 0,-4 0 0,2 0 0,-3 2 0,0-1 0,-1 3 0,0-1 0,-4 0 0,-1 2 0,1-1 0,-3 1 0,-1 0 0,-1 0 0,1-1 0,-1 2 0,5-3 0,-1 0 0,1-1 0,1-1 1,1 0-1,0-2 0,-2-1 0,2 0 1,-1-1-1,1 0 0,2 1 1,1-1-1,0 0 1,0 0-1,0 0 1,1 0-1,-3-1 1,-2-1-1,-1-2 0,-3 1 1,1-1-1,1 0 1,-4-2-1,0 2 1,1-2 0,2 1 0,-2 0-1,2 1 1,0-1 1,2 0-2,2 0 0,0-2 1,1 2-1,-1-1 0,3 1 0,2-1 1,-1 1-1,2 0 0,1 0 0,1-1 0,3 0 1,-1-1-1,-3-1 0,-1 1 0,-1 0 0,-5-1 1,-6 1-1,-3 1 0,-4 1 0,-2 2 0,0 0 0,-3 0 0,-4 1 0,-2 1 0,-3 0 0,-5-1 0,-6 0 1,-5 0-1,-7 1 1,-6 0-1,-11 1 1,13-2-1,-13 2 1,0 0-1,11-2 0,-11 2 0,11-2 0,-11 2 0,16-2 0,-5 0 0,-11 2 0,18-3 0,-7 2 0,2 0 0,1 0 0,4 0 0,3 1 0,4 2 0,5-1 0,1 1 0,1 0 0,-1-1 0,-2 1 1,-4-1-1,-6-1 0,-4 0 0,-5-1 1,-10 1-1,13-1 0,-13 1 0,0 0 1,0 0-1,0 0 1,0 0-1,0 0 0,0 0 1,0 0-1,0 0 0,0 0 0,0 0 0,0 0-1,0 0-5,0 0-7,0 0-14,0 12-1,0-12-1,-14-16-1</inkml:trace>
</inkml:ink>
</file>

<file path=ppt/ink/ink8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17:49.73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121 17 7,'-6'-9'7,"6"9"1,0 0 1,0 0 1,0 0-1,1-9 1,-1 9-2,0 0-1,0 0-2,0 0 0,0 0-2,0 0-2,0 0-1,0 0 0,0 0-1,0 0 1,0 0 0,0 0 1,3 15 0,-5-2 1,-1 4 1,-2 3-1,-1 3 1,-2 5-2,-1 4 2,-1 7-1,0 2 1,0 3-2,-1 6 2,2 7-2,2 3 2,-1 4-1,3 2 1,0-3-1,1 0-1,1-7 0,2-3 1,0-8-1,1-6-1,-1-8 1,3-7-1,-1-5 0,2-5 1,-3-14 0,5 15 0,-5-15 0,0 0 1,10-16-1,-3 0 0,5-6 0,5-5 0,3-10 0,8-1-1,3-3 0,2 2 0,3 2 0,0 4-1,-2 5 1,-1 5 0,-5 9-1,-2 1 1,-6 5 0,-3 3 0,-4 4 0,-3 3 0,-10-2 0,14 18 0,-11-2 1,0 2-1,0 7 1,1 4 1,1 1-1,-1 4 1,-2 3 0,2 0 0,0 0-1,0 2 1,-1-4-1,-1-1 0,2-5-1,-2-4 1,0-5 0,0-5-1,-1-4 1,-1-11 0,1 10 0,-1-10 0,0 0 0,0 0 0,0 0 0,0 0 0,0 0-1,0 0 1,0 0-1,0 0 1,0 0-2,0 0 0,0 0-3,-12 2-4,12-2-15,-13-5-2,13 5-2,-17-19 1</inkml:trace>
</inkml:ink>
</file>

<file path=ppt/ink/ink8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18:34.36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34 415 7,'-12'-3'9,"1"2"-2,11 1-2,-11-3 0,11 3-1,0 0 1,0 0 1,0 0 1,3-10 0,-3 10-1,10-6 1,-10 6-2,14-3 1,-5 2-3,7 1 0,3 0-1,6 1 2,10 0-1,8 1 1,6-2 1,5 3 0,9-3 1,10 3-1,3-2 0,7 3 0,-1-3 0,2 3 0,-8-2-1,0 2 0,-15-2-1,-9 1 0,-15-2 0,-8 1-1,-13 0 0,-16-2-1,11 0-1,-11 0 0,0 0-1,-10-4-2,10 4-5,-12-10-11,7 1-6,-2-7 0,0-1-1,-1-8 1</inkml:trace>
  <inkml:trace contextRef="#ctx0" brushRef="#br0" timeOffset="500">838 5 50,'-11'10'21,"11"-10"1,0 0 0,9-2-11,-9 2-4,18 1-4,0 3-1,8 4 0,3 2-1,6 5 1,3 2 0,6 4 0,1 4-1,2 3 0,-3 1 0,0 3 1,-4 0-2,-1-2 1,-5 0 0,-6-3-1,-3-4 1,-5-4 0,-4-4 0,-6-4 0,-10-11 0,9 12 0,-9-12 0,0 0 0,0 0 0,0 0-1,0 0 1,0 0 0,0 0-1,1 10 1,-1-10-1,0 0 1,-9 13-1,2-4 1,-4 3 1,-5 6-1,-8 5 0,-7 8-1,-8 4 2,-9 5-1,-7 4 0,-7 2 0,0 1 1,3-1-2,5-2 1,8-10 0,6-4 0,9-6-1,8-4 1,12-6-1,11-14 0,-13 13 0,13-13 0,0 0 0,0 0 0,0 0 0,0 0 1,0 0-1,0 0 0,0 0-2,0 0-2,0 0-10,0 0-12,0 0-2,-7-10 0,2-4 0</inkml:trace>
</inkml:ink>
</file>

<file path=ppt/ink/ink8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19:48.38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364 1211 32,'0'0'14,"1"16"-1,-1-16-2,3 10-14,-3-10-2,10 15 1,-4-6 1,1 1 2,2-1 1,2 2 4,0 0 1,4 2 1,3 0 0,5 1-1,7 0 0,5-2-2,9-1-1,7-3-1,8-5 0,6-5-1,4-6 0,4-7 1,3-4-1,2-8 0,0-6 1,-3-9 0,-2-3 0,1-7 0,-3-6 1,-7-5 0,-4-1 0,-8-3 1,-6 1-2,-8 2 1,-6 2 0,-9-1-1,-10 6 0,-8 2 0,-8 3-1,-9 2 0,-9 2 0,-10 0-1,-8 2 1,-8 4 0,-6 2-1,-3 3 1,-6 4 0,-2 5 0,-4 5 0,0 2 0,-1 5 0,-2 1 0,0 5 0,-1 2 0,1 3 1,2 3-1,4 4 0,4 5 0,1 6 0,4 10 0,0 7 0,3 9 0,0 9 1,0 11-1,1 9 1,0 8-1,2 9 1,1 6 1,6 5 0,3-1 0,9 3 0,7-5-1,10-4 1,10-7-1,11-9 0,11-6 0,10-8-2,14-5-4,10-10-13,13-6-3,8-10-2,7-8 1</inkml:trace>
</inkml:ink>
</file>

<file path=ppt/ink/ink8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20:21.83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3786 0 21,'0'0'16,"0"0"0,0 0 0,0 0-2,0 0-2,0 0-4,0 0-3,8 14-2,-8-4 0,0 1-2,0 4 0,0 1 0,1 2 0,-1 2-1,4-1 2,-2 4 0,1 3 0,-1 1 1,2 4 0,-1 4 1,3 6 0,-1 5 0,3 9 0,-2 2-1,3 7 0,0 7 0,0 2-1,-6 3-1,0 1 0,-3 3 0,-4 0 0,-1 0 0,-2 0 0,-3-4 0,2-1-1,2-1 1,0-4 0,4-4-1,3-4 1,-1-2-1,4-3 0,1-2 1,2-4-1,-2-3 0,3-2 2,-1-5-4,-1-4 4,-2-3-2,-2-2 0,1-5 0,-3-3 0,4-3 0,-2-1 0,0-3-2,1-3 4,1-1-2,1-3 0,-1-1 0,3 1 0,-7-10 0,6 13 0,-6-13 0,5 11 0,-5-11 0,0 0 1,0 0-1,5 9 0,-5-9 0,0 0 0,0 0 0,0 0 1,0 0-1,0 0 0,0 0-1,0 0 1,0 0 0,0 0-1,-6 9 1,6-9-2,-15 8 2,3-2-1,0 0 1,-5 1-1,-1 0 1,0 1 0,-2-1 0,-2 0 0,-3 0 0,-1-2 0,-2 1-1,-1-1 1,-5-2 0,-2 0 0,-5-2 0,-2-1 0,-5-1 0,-6-1 0,-2-1 1,-4-1-1,1 0 0,-4-1 0,-1 0 0,-2 1 0,1 1 0,-2 1 0,-1-1 0,-5 1 0,-2-1 0,-3 0 1,-1-2-1,-3 1 0,-1-1 1,-1 0-1,-2-2 0,-2 2 2,1-1-2,-2 3 0,-3 0 0,1 0 1,2 1-1,0-1 1,1 0-1,3 2 0,4-1 0,2-1 1,6 0-1,1 2 0,3 0 0,2 2 0,5 3 1,1 0-2,2 2 2,3 1-2,-1 0 1,5 1 0,0 1 0,4 1 0,3-1 0,4-1 1,4-2-1,3-1 0,4 0 0,3-1-2,5 2-2,-3-7-5,12 4-16,-3-6-2,16 3-1,-11-22 0</inkml:trace>
  <inkml:trace contextRef="#ctx0" brushRef="#br0" timeOffset="3195">3850 561 34,'0'0'16,"0"0"-1,0 0-2,0 0-9,0 0-1,0 0-3,0 0 1,0 0 1,0 0 1,0 0 0,0 0 1,0 0-1,0 0 0,0 0 0,0 0-1,0 0 0,0 0-1,0 0 0,0 0 0,0 0 0,0 0 0,0 0 0,0 0 0,0 0-1,0 0 0,0 0 1,0 0-1,0 0 0,0 0 0,0 0 1,0 0 0,0 0 1,0 0 0,0 0 1,0 0 0,0 0-1,0 0 1,0 0-1,0 0 0,0 0 0,0 0-2,0 0 1,0 0-1,0 0 0,0 0 0,0 0 0,0 0-1,0 0 1,0 0 0,0 0 1,0 0 0,-4 10-1,4-10 1,0 0 0,0 0 0,-12 13 0,12-13 0,-12 16-1,4-6 0,-1 1 0,-2 4 1,-5 0-1,-2 3 0,-3 2 0,-3 1 1,-4 2-1,-3 1 1,-3 3 0,-1 1-2,-1 1 2,-2 0-1,-1 1 0,-1 0 0,-1 3 0,0 1 0,-4-1 0,0 3 0,-3 2 0,-2 1 0,-2 2 0,3-2 0,-5-1 0,0 0 0,-1-4 1,1-2-1,-1-3 0,-1-2 1,-1-3-1,-2 1 0,1-2 1,-1-1-1,1-2 0,-3-1 0,2 0 0,1-2 0,1-2 0,0-1 0,2-2 0,1 2 0,0-3 1,3 2-1,0-3 1,0 0 0,2-1 0,3 0 0,-2-2 0,1-1 0,3-1-1,-1 1 1,3-1-1,-1 0 0,0 0 1,-1 0-1,2 1 1,1 1-1,-3-2 2,2 1 0,-1-1-1,3-1 0,-1 1 0,2-1 0,1-2 0,-2 1-1,2 0 0,1-1 0,-2 2 0,1 0 0,1 1 0,-2 1 0,3-1 0,3 0 0,0 0 1,5-1-1,1-1 0,1-1 0,2 2 0,0-2 0,1 1 1,2-1-2,1 0 1,-2 2 0,4 0-2,2-2-1,6 6-11,0-9-13,10 1 0,-9-15-2,9-9 1</inkml:trace>
  <inkml:trace contextRef="#ctx0" brushRef="#br0" timeOffset="5538">963 2966 5,'11'6'15,"-11"-6"-4,0 0 2,14-2 1,-14 2 1,17 1 1,-2-1-2,9 1-2,2-2-5,8 0-2,5-2-2,5 1-2,1-1 1,-2 0 0,-4 1 1,-1 2 0,-6-1-1,-2 4 2,-8 0-2,0 1 2,-7-2-2,4 1 0,-3-2-1,-2 1-1,-3-2 1,0 1-1,-11-1 1,12-1-1,-12 1 1,0 0-1,0 0 1,0 0-1,-14 5 0,2-5-1,-2 1 0,-5 2-1,-4-1 1,-4-1-1,-4 2 1,-4 0 0,-5-1 0,-3 1 0,-2-1 1,-1 0 0,3-1-1,2-1 1,5-1 0,7 0 0,8-1 0,4 1 0,6 0 0,11 1 0,0 0 0,0 0 1,0 0-1,0 0 1,22-1 0,2-2-1,5 0 1,9-3-1,6-3 0,5 1 0,1 0 0,-2 0 0,-4 4 0,-7 1 0,-6 1 0,-6 3 0,-9 1 1,-5 2-1,-11-4 0,10 10 1,-10-10-1,0 0-1,-17 12 1,0-9 0,-7 0 0,-10-2 0,-4 0 0,-8-2 0,0 1 0,0-4-3,7 3-5,2-6-17,15-2 1,10-8-4,13-1 4</inkml:trace>
  <inkml:trace contextRef="#ctx0" brushRef="#br0" timeOffset="7060">4085 458 7,'0'0'13,"0"0"2,0 0-1,0 0-2,0 0-2,0 0-2,0 0 1,0 0-2,0 0-1,0 0 0,10-16-2,1 1-1,5-2 0,4-6-1,4-3 0,0-4 1,-1-2-1,-3 0 1,-2 4 0,-3 1 1,-1 6 0,-8 3-1,-1 4 0,-4 4-1,-1 10 0,0 0-2,3-9 0,-3 9 0,0 0-1,0 0 1,0 0-1,0 0 0,0 0 0,0 0 0,0 0 0,0 0 0,0 0 1,0 13-1,0-13 1,0 17 0,0-3-1,-2 5 1,-1 4-1,-2 4 2,0 7-2,-2 5 0,-2 2 0,1 3 0,0-2 0,-2-1 0,1-2 0,3-5-1,-4-5 2,5-8-1,-2-2 1,0-5-1,0-3 1,7-11-1,-11 14 1,11-14-1,-15 8 1,4-5 0,1-2 0,0-1 0,-4 0 0,2-1 1,0 0-1,1-1 0,11 2 0,-14-2 1,14 2 0,0 0 0,0 0 0,0 0 0,10-6 0,1 2 1,6 0 0,2-1 0,5 1 0,2-3 1,2 3 0,-3 0-1,0 3 1,-2 0-1,-1 1-1,-2 2 0,-3 0 0,-2 1-1,-2 0 0,-3-1 1,-10-2 0,14 4 0,-14-4 0,0 0 0,0 0 0,-18-5 0,7 2-1,-3 1-1,-4 0 0,-1 1 0,-1 0 0,0 2 0,1 0 0,2 1-1,3-1 2,14-1-1,-14 3 0,14-3 1,0 0-1,0 0 1,18 2 0,-1-3 0,2-1-1,3 2-4,-3-6-12,11-1-6,-3-6-3,3-5 2,-8-8-1</inkml:trace>
  <inkml:trace contextRef="#ctx0" brushRef="#br0" timeOffset="8342">3986 471 4,'-14'1'9,"14"-1"0,-10 0-3,10 0-2,0 0-1,0 0 1,0 0 0,0 0 1,0 0 1,0 0 1,0 0 0,0 0 0,17-7-1,-8-1 1,7-2-2,0-6 0,5 1 0,-1-7 1,7 2 0,-1-3 0,2 3-1,-4-2 1,1 5-1,-5 0-1,-1 5-2,-4 0 0,-2 5 1,-13 7-1,15-17 1,-15 17-2,9-16 2,-9 16-2,8-18 1,-4 9-2,-4 9 1,6-16 0,-6 16 0,0 0 0,5-11 0,-5 11 1,0 0-1,0 0 1,0 0 0,0 0-2,0 0 1,0 0-1,0 0-1,0 0 1,0 0 0,0 0-1,0 0 0,0 0 1,0 0-2,0 0 1,0 0 0,-2 13 1,2-13-1,0 20 1,1-3-1,-2 5 1,-2 6 0,-1 4 0,0 5-1,-1 1 1,-1 3 0,0 2 0,-1-3 0,1-2 0,1-4 0,1-4 0,1-4 0,2-5 0,1-3 0,0-5-1,0-3 1,-1 0-1,1-10 1,-2 13-1,2-13 0,0 0 0,-10 11-1,10-11 1,-10 2 0,10-2 0,-17-1 0,8-2 0,9 3 1,-18-7-1,9 3 1,-2 0-1,11 4 1,-11-6 0,11 6 0,0 0 0,-12-6-1,12 6 1,0 0 0,0 0 0,0 0 0,10-3 0,-10 3-1,14-1 2,-14 1-1,19-5 0,-4 1 0,3-1 1,2-2-1,3-1 0,3-1 0,1 1 0,1 1-1,-5 1 0,-7 0-1,1 6-3,-17 0-5,12 4-12,-12-4-3,0 0 2,-13 2-1</inkml:trace>
  <inkml:trace contextRef="#ctx0" brushRef="#br0" timeOffset="9524">4220 265 20,'0'0'13,"0"0"-1,7 9 0,-7-9-7,0 0-2,-10 5-1,10-5 1,0 0 0,-12 9 1,12-9-1,-14 9 2,14-9-2,-10 13-1,10-13-1,-8 16-1,3-7 2,-3 1 1,0 2 2,-1-3 0,-2 4 1,-4-3-1,0 2 1,-6 0-1,3 0-1,-1-3-2,5 1-1,0-2-2,5-3 1,9-5-1,0 0 1,0 0 0,0 0 0,16-9 0,-3-1 1,4-2-1,1-1 1,3-4-1,1 0 0,0-2 0,-3 1 1,0 2-1,-2 2 1,-4 3 0,-1 2-1,-12 9 1,14-9-1,-14 9 0,0 0 0,-4 10-1,4-10 0,-8 12 0,8-12 0,-14 14 1,14-14 0,-17 15-1,6-7 2,-3 1 1,-1 1-1,-4-2 1,4 0 0,0 1-1,3-3-2,12-6-1,-12 6-6,12-6-12,15-4-3,2-2-1,-2-5 0</inkml:trace>
  <inkml:trace contextRef="#ctx0" brushRef="#br0" timeOffset="11447">53 2669 12,'-18'4'17,"18"-4"0,-16 0 0,16 0-3,-11-2-2,11 2-3,0 0-2,-9-4-1,9 4 0,0 0 0,13-7-1,1-1-1,6-1-1,9-2 0,11-2-1,8-3 1,9 1-1,6 0-1,5 3 0,1 2 0,0 5 0,-9 2 0,-4 5 0,-9 1-1,-9 5 1,-9-2-1,-9 1 0,-7-1-1,-13-6-3,14 9-6,-14-9-13,0 0-2,-19-13-1,3 7 2</inkml:trace>
  <inkml:trace contextRef="#ctx0" brushRef="#br0" timeOffset="11917">62 2609 19,'-10'9'17,"10"-9"2,0 0-3,0 0-1,-1-11-4,4-2 0,7-2-1,-1-8-3,7-5-3,3-5-1,3-3-2,3-1 0,0 3-1,0 3 0,-4 6 0,-3 6-1,-4 5 1,-5 9-1,-9 5-1,0 0 0,9 9-1,-10 2-1,-3-2 0,1 3 0,0 0 0,-2 2 0,-3-1 1,-4 3 1,0 0 1,-1 0 0,-1 3 1,-1-1 1,-1 2 0,-1 0 0,3 0 1,-1-1 0,2 2 1,-3-5 1,3 4 0,-2-7 0,5 4 0,-1-8 0,5 2 0,6-11 0,-7 12-1,7-12 1,9 8 1,1-6-1,3 3 0,2 0 0,2 3-1,2-2 0,5 3 1,-3 1-3,2-1 0,0 0-1,2 3 1,0-2-1,1 0 0,2 0 1,-1 3-1,0-2 1,-2 0-2,-3-2 2,-3-1-2,-3-1 2,-4-2-2,-12-5 2,11 5-1,-11-5 1,0 0 0,0 0-1,0 0 1,0 0 0,0 0 0,0 0-1,0 0 1,0 0-1,0 0 0,0 0-1,0 0-11,0 0-16,-3-18-1,2 2-1,-8-14 1</inkml:trace>
</inkml:ink>
</file>

<file path=ppt/ink/ink8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17:07.81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 4 1,'0'0'1,"0"0"-2,1 9 1,-1-9 2,0 0 1,0 0 2,0 0 1,0 0 0,0 0 2,0 0-1,0 0-1,0 0-1,0 0 0,0 0-2,0 0 0,11 9 0,-1-6 0,3 1 0,7 0 1,6 2 0,4-1 0,4 2 0,3-1 0,6 1-1,1-1 0,4 1 0,0-2 0,4 1 1,2-3-1,4 2 0,3-2 0,3 1 0,3 0-1,3 0 1,2 0-1,3 1-1,3 0 1,2 0 0,-2 0-1,2 0 1,-1-2 0,0-1-1,-2-1 1,2 0-1,1-2 0,0 1 1,3-4-2,2 1 1,1-1 0,2 0-1,3 0 1,1 1-1,-2 1 0,1 0 1,0 3 0,1-1-1,-1 1 1,0 0 0,0-2-1,-1-1 1,-3-1 0,2 1 0,-4-2 0,1 0 0,-1 0-1,1 2 1,-3 1 0,2 1 0,-2 0 0,1 0-1,-1 0 0,-1-1 0,-3-1 1,-1-1-1,-1-2 0,-4 0 0,0-1 0,-7 1 0,-3 0 0,-6 0 0,-2 3 0,-5 2 0,-5 0 0,-3 2 0,-5 0 0,0 1 0,-4 1 0,0-1 0,-5-1 0,-3 0 0,-3-1 1,-4 0-1,0 0 0,-4 0 0,0 0 0,-3 1 0,1-1 0,0 0 0,-2 1 0,0-1 0,-10-1 0,11 2 0,-11-2 0,10 2 0,-10-2 0,10 4 0,-10-4 0,11 4 0,-11-4 0,15 4 0,-15-4 0,10 3 0,-10-3 1,0 0-1,0 0-1,9-1-1,-9 1-5,11-1-12,2 3-6,-3-8-1,1-1-1,-10-9 1</inkml:trace>
</inkml:ink>
</file>

<file path=ppt/ink/ink8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17:25.22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98 979 1,'0'0'3,"0"0"0,3 13 0,-3-13-1,7 13 1,-7-13-1,12 18 0,-3-7-1,4 1 1,5-2 0,6 1 0,8-2-1,6 1 1,9 0 0,5-1 0,1-3-1,8 0 1,2 1-1,4-2 0,2 2 1,1-4 1,3 1 0,4-3 0,5 4 0,-4 1 0,7-2 0,0 2-1,2-2 0,3 2-1,0-3 0,0 3 0,4-6 0,4 1 0,-6-3 1,6-4 0,0 5 0,3 1 0,-1-1 0,1 2 0,-1-1-1,4 1 0,2 0 0,-2-1-1,0-1 0,-1-6 1,-1 5 1,0-4-1,1 4 1,-2 1 0,-3 0 0,-1 6 0,-2-4 1,0 5-1,-5-4 0,2 6-1,-3-5 1,-1-1 0,-2-2-1,0 1 1,-2-2 0,2-5 0,0 2 0,-1-4 0,1 4-1,-2-2 1,-1 3-2,-2 2 1,-2 0-1,-2 2 1,0 0-1,-1-1 0,-2 2 0,0-1 0,3 0 1,-2 1-1,0-1 1,1 4-1,-4-4 1,-1 7-1,-2-6 1,-2 5-1,-4-5 1,0 0 0,-3 0-1,-2 0 1,-3-2-1,0 0 0,-2-3 1,-1-4 0,-2-5-1,-1 3 1,-4-3-1,0-3 1,-2-1-1,-3 1 1,-4-3-1,-2 6 0,-5 1 1,-3-2-1,-1 0 0,-1 3 0,-1 0 0,-2-1 0,3 1 0,0-1 0,-2 2 0,-1-1 0,-1-1 1,-5 1-1,-3 0 1,-3 0 0,-5-1 0,-1-1 0,-2-2-1,-2-2 0,-1-1 1,2 0-2,0-3 1,1-1 0,0-1 0,0 3-1,0-3 1,-2 1 0,-2-1 0,-4 0 0,-3 0 0,-6 0-1,-2 0 1,-4-4 0,-3-1 0,-3 4 0,1-1 0,-1 1 0,1 1-1,-3 1 0,-3 0 0,-4 4 0,-1 2-1,-5-5 1,-5 1 1,-2-1-1,-5 2 0,-4-3 1,-4 2 0,-5 0 0,-4 2 0,-2 0 0,-7 3 0,-6 1 0,-6 3 0,-8 1 0,-2 3 0,-6 2-1,-5 0 1,-7 2 0,-2-1 0,-5-1 0,-1-1 0,-4 2 0,0-3 0,-7 3 0,-3 0 0,-3 0 0,-2 2 0,-4 0 0,-2-1 0,3-2 0,0 1 0,1-4 0,2-1-1,4-3 1,2 2-1,3 0 1,-1-1-1,0 2 1,1 2-1,5 1 1,3 1-1,-2 2 0,4-1 0,4-1 0,5 0 1,6 0-1,2-1 1,7 1 0,3 0-1,7 2 1,5 2 0,8 2 0,6 3 0,1 2-1,7 2 1,4 2 0,2 4 0,1 0 0,4 2-1,0 0 1,2 3 0,5 0-1,1 2 1,5 1-1,4 0 1,5 1-1,3 0 1,5 2-1,5-1 0,2 0 1,4-3-1,3-1 1,3-2-1,-4-1 1,11-7 0,-6 2 0,6 1 0,-5 1 0,7 1 0,-7 2 0,6 2-1,1 0 1,-1 7 0,1-1-1,5-1 1,8 0 0,-2 4-1,6 0 1,1 1 0,8 0-1,1-1 1,11 1 0,2-2 0,8-1 1,7-2-1,9-1 1,11-3-1,5 1 1,5-2-1,3 2 0,-1 3-12,-8-1-8,-9-5 2,-10-8-2,-11-13 0</inkml:trace>
</inkml:ink>
</file>

<file path=ppt/ink/ink8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18:20.26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0 11,'0'0'10,"0"0"-2,0 0-1,0 0-3,0 0-1,0 0-3,0 0 0,0 0 0,0 0 1,0 0 2,2 11 2,-2-11 0,0 0 2,13 1 0,-3-1 1,3-1 0,7 2-1,3-1-2,7 1 0,4-2-2,8 2-1,-1-1 0,5 1-1,2-2 1,3 1 0,2-1-1,2 1 2,-1-1-1,2 2 1,-1-1-1,3 2 1,0-2-1,1 3 0,-1-2 0,3 1 0,0 0 0,4 2-1,2-1 0,0 0 0,-1 1 0,-1 1 0,0-1-1,-1 2 1,-3-3 0,-3 0-1,-1 1 1,-1 2-1,0-2 1,4 2 0,-1 0-1,1-1 1,3 1 0,2 0 0,2-1-1,2 0 1,0 0-1,-1 0 1,1-2 0,-1 1-1,0 0 1,-1-1 0,-4 1-1,5 1 1,-1-1 0,1 0 0,0-2-1,2 1 1,1-2-1,2 1 1,2-2-1,-3 1 1,0-1-1,0 0 1,-1 0 0,2 0 0,-3 0-1,3 1 1,1-1 1,2 1-2,-3-1 1,6 1-1,0-1 1,-1 1-1,2-1 0,0 0 0,-2 0 0,1 0 0,2 1 0,-2-2 0,-1 0 0,2 0 1,2 0-1,0 0 0,2 0 0,-2-2 1,0 1-1,-1 0 0,-1 0 0,0 0 0,-2 0 1,1 0-1,0 2 0,3 2 1,0-1-1,2 1 1,0-1-1,2 0 1,0-1-1,0-2 1,-2-1 0,0-3-1,0 2 1,-1-1 0,0 1-1,-1 0 0,-2 1 1,-3 0-1,-1 0 0,-1 1 0,-3-2 0,-2 2 1,-3-1-1,-3-1 0,-5 0 1,-1-2-1,-7 2 0,-4 0 1,-4-1-1,-3 2 0,-5 0 0,-4 1 0,-4 1 1,-4 1-1,-5-1 0,-2 0 0,-5 2 0,0-1 1,-11 0-1,12 1 0,-12-1 0,0 0 0,13-1 0,-13 1 0,0 0 0,10-1 1,-10 1-1,0 0 1,0 0 0,0 0 0,0 0 0,0 0 0,0 0 0,0 0 0,0 0 0,0 0-1,0 0 1,0 0 0,0 0-1,0 0 1,0 0-1,0 0-2,0 0-5,0 0-21,0 0-1,-15-6-2,-12-1-1</inkml:trace>
</inkml:ink>
</file>

<file path=ppt/ink/ink8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18:51.02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-1 106 4,'-9'-1'7,"9"1"0,0 0-1,-11-1 0,11 1 0,0 0-2,0 0-1,0 0-1,0 0 0,0 0-1,0 0-1,14 5 0,-2-4 0,6 0 1,6 0 1,6-1 0,3 1 1,6-1 1,8 2 0,6-2 1,6 1-1,8-1 1,5 0 2,4 0-2,10-3 0,7 3-1,6-3 0,9 3-1,2-3 1,5 3-1,5-2-1,11 2 0,1-2 0,3 2 0,1-4 0,0 3 0,5-5 0,1 2 1,-3-4-1,-4 3 1,-7-5 0,4 3-1,-5-3 1,0 5-1,-5-1 0,1 4-1,-1 1 0,2 1 0,-1 2 0,2 1-1,-6-1 0,0 2 1,-2-5-1,-2-2 1,-3-1 1,-5-1-1,-5-3 1,-2 1-1,-3-1 1,0 3 0,0 2 0,-2 3-1,-3 3-1,5 2 1,-3 3-1,1-2 1,1 3-1,-2-2 0,-3 0 2,-2-2-2,2-1 1,-4 0 0,1-2 0,1 1 0,1 5 0,1 2-1,1 3 1,3 3-1,2 3 1,0 1-1,3 1 0,-1 1 0,-3-6 0,-2-3 0,-3-2 0,-3-4 1,-3 0-1,1-3 0,-2 0 0,2 1 1,-1 1-1,0 4 0,0-1 0,0 1 0,-1 1 0,-4-2 0,-2-1 1,-1-2-1,-4-2 0,2-4 0,-1-2 1,0-1-1,1 0 0,0-1 0,2-1 0,-1 4 0,2 1 0,0 1 1,0 3-1,-3 0 0,-1 0 0,0-1 0,-3 0 0,0-2 0,-3-3 0,-3-2 0,0-2 0,-1 1 1,-2-3-1,-3 0 0,-2 2 0,-6 0 0,-9 1 0,-3 2 0,-11 0 1,-6 1 0,-8 1-1,-4 1 1,-10 0 0,0 0 0,0 0 0,0 0-1,0 0 0,0 0 0,0 0 0,0 0 0,0 0-2,-18 5-3,3 7-23,-19-1 0,-10-5-2,-17-16-1</inkml:trace>
</inkml:ink>
</file>

<file path=ppt/ink/ink8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19:51.55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0 139 17,'0'0'11,"17"-5"0,-17 5-2,21-4-3,-9 2-4,3 1 0,-1 1-1,1-1 1,2 1 0,-3-1 1,3 0 0,-3 0 1,3 0-1,-2 0 0,3 0 0,1-1-2,2 0 2,1 0-2,4 1 1,1-1 0,3 0 1,2 0 0,0 1 0,2 0 1,2 0-1,1 0 1,1 1-1,5-1-1,-1 0 0,2 0 0,4 0-1,0-2 0,2 1 0,3-1 0,2 0-1,0-1 1,5 2 0,2-2 1,2 2-1,1 0 1,2 0-1,-2 2 0,3 0 0,-3 1 0,0 0 0,-5 1-1,0 1 0,-2-1 0,0 1 0,2-2 1,-3 1-1,1-1 0,0 0 0,2-1 1,2 0-1,-2-1 1,1 1-1,0 0 1,2 0-1,-1-1 0,0 1 1,2-1-1,-3 0 1,1 0-1,2 1 0,-1-2 0,1 1 1,2 0-1,-1 1 0,2-1 1,2 2-1,-1-1 0,-2 1 1,-1 0-1,-3 0 1,-2-1 0,1 2 0,-3-2 0,1 0 0,2 0-1,3 1 1,1-1 0,4 0-1,0 1 0,2-1 0,0 1 1,-3 0-1,0-2 0,0 1 1,-1 0-1,-2 0 1,3-2-1,-3 1 0,1-1 0,2 1 0,-1 0 1,0 0-1,1 0 1,4 0-1,-4 1 0,0-1 0,1 0 1,-4-1-1,-3-1 0,-3 0 0,-3-1 1,-4 1 0,-1-1 0,0-2 0,-2 3 0,1-3 0,0 4-1,-3-2 1,-3-1-2,-10 1 1,-3 0-1,-8 3 0,-6-3 1,-4 4-2,-13 0 1,13 0-4,-13 0-4,0 0-14,0 0-2,-14-2-1,-8-14 0</inkml:trace>
</inkml:ink>
</file>

<file path=ppt/ink/ink8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19:53.07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-3 213 0,'0'0'4,"-4"10"2,4-10 1,0 0 2,3 13 0,-3-13 1,5 10-1,-5-10 0,8 14-2,-8-14-3,10 19 0,-6-7-1,1 4 1,1 1-2,-1 5 1,1 2-1,0 4 0,-2 3 0,1 2 0,-1 0 1,-1 4-1,0-1 1,-1 4 0,-1 0 1,1 2-1,-5 1 0,2 2 0,-2 2-1,0 1 0,0 0-1,1 0 0,0-3 0,1-3-1,2-2 1,1-3-1,0-5 1,1-3-1,-1-5 0,0-3 1,-3-1-1,2-5 0,-2 0 0,0-2 1,0-3-1,0-1 0,1-9 0,-1 17 0,1-17 0,0 14 0,0-14 0,1 12 1,-1-12-1,-1 10 0,1-10 0,0 0 0,-1 9 1,1-9-1,0 0 1,0 0-1,0 0 1,0 0 0,0 0-1,0 0 0,0 0 1,0 0-1,4 9 0,-4-9 0,0 0 0,8 10 0,-8-10 1,13 9-1,-2-5 1,3 0-1,0 0 1,5 0-1,1 0 0,2 0 1,0 0-1,2 0 0,-1 1 0,5-1 1,3-1-1,2-1 0,3-1 0,2-1 1,4-1-1,4-1 0,1 0 0,1 1 0,2-1 0,3 1 0,1 1 0,2 1 0,0-1 0,1 1 0,4 1 1,2 0-1,-1 1 0,3 0 0,5 0 0,-1 0 0,3 0 0,4 0 0,0-2 1,2 1-1,-2-2 0,2 0 1,-1 0-1,2 2 0,-3 1 1,0 0-1,-1 2 0,1-1 0,3 2 1,2-2-1,-1-1 0,1-2 0,0-2 0,2-1 1,-3-1-1,-1-1 1,-1 0-1,-1 1 1,-1 1-1,2 2 1,-5-1-1,-1 2 1,-1-1-1,1 0 0,-3 0 0,-3-2 0,-2 1 1,-6-2-2,2 1 1,-3-1 0,-5 0 0,-1 1 0,-2-1 0,-3 1 0,1-1 0,-2 0 1,0-1-1,3-1 0,1 1 0,0-3 0,2 2 0,0 0 0,3 0 0,1-1-1,0 1 1,0 0 1,0-1-1,-1-1 0,-2 0 0,-2-2 1,0-2-1,-1 1 0,-6-4 0,1 2 0,-5-1-1,0 0 1,-2 0-1,-2 3 1,-5 0-1,2 3 1,-5 2-1,-27 5 2,52-6-2,-52 6 2,44-3-1,-33 2 0,-11 1 1,17-4 0,-17 4-1,0 0 0,0 0 1,0 0-1,0 0 0,0 0 1,0 0-1,0 0 1,19-21-1,-19 21 0,0 0 1,0 0-1,0 0 0,0 0 0,2-47 0,-2 47 0,0 0 1,13-46 0,-13 46-2,0 0 1,12-64 0,-12 64 0,8-57-1,-8 57 1,-1-76-1,1 76 0,3-85 1,-3 35 0,1-2 0,-2 0 0,5 0 0,-2 0 0,2-1-1,5 6 1,-8 1-1,-1 2 1,-1 2-1,1 42 1,-5-78-1,5 78 1,-2-71 0,2 71 0,-13-66 0,5 37-1,8 29 1,-11-48-1,11 48 1,0 0 0,-14-48 0,14 48 0,0 0-1,-7-22 1,7 22-1,0 0 0,0 0 0,-12-4-1,12 4 1,-14 6 0,14-6 0,-14 10 1,1-5-1,3 1 1,-4-1 0,-4 1 0,2-1 0,-10 1 0,-4 2 0,-4 0 0,-2 1 1,-9 0-1,-3 3 0,-6-1 1,-5 1-1,-5-1 0,-3 0 0,-5-1 0,-6-2 0,-8 0 0,1-2 0,-8 0 0,-4 0-1,-3-2 1,-2-1 1,-8 1-1,-1-1 0,1-1 0,-5-1 0,-3 0 0,-4 0 1,0-1-1,1 1 0,0 0 0,-2 0 0,-1 2 1,-2-2-1,2 1 0,0-2 1,-1 1-1,-4-3 1,0 1 0,0-3 0,3 2-1,0-1 1,-1 2 0,0-1-1,3 1 0,4 0 0,5 1 0,5-1 0,2 0 0,9 0 0,3 1 0,9-1 0,8 1 0,8 1 0,6 1 0,7 0 0,9 0 1,3 0-1,11 0 0,7 1 0,5-1 0,3 0 1,6-1-1,1-1 0,13 0 1,-10 1-1,10-1 0,0 0 0,0 0 0,0 0 0,0 0 0,0 0 0,0 0-1,0 0 1,0 0 0,0 0 1,0 0-1,0 0 0,0 0 1,0 0-1,0 0 0,0 0 0,0 0 0,0 0 0,0 0-1,0 0 0,0 0-6,0 0-17,-10 6-1,1-18-1,-7-14 0</inkml:trace>
</inkml:ink>
</file>

<file path=ppt/ink/ink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9T17:26:38.59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418 8 5,'0'0'7,"-11"-8"-1,11 8-1,0 0 0,0 0-2,0 0 1,0 0-2,-9-1 0,9 1 0,0 0 0,-12 1 0,12-1 0,-15 3 0,5-2-1,-1 2 1,-3-1-1,0 2 0,-1 0 1,-1 1-1,-2 0 0,0 0 1,0 0-1,-1 0 1,3 2-1,-1-1 0,0 1 0,3 0 1,1 0-1,3-1-1,1 0 1,9-6 0,-14 12 0,14-12 0,-10 14 0,10-14 0,-9 16 0,4-5 0,2 0 1,-1 0-1,2 2 0,-2-1 0,2 0 0,-1 1 1,2 0-1,-1-1-1,3-1 1,-3-1 1,2 1-1,0-11 0,4 17 1,-4-17-1,6 15 1,-6-15-1,9 14 1,-9-14-1,11 12 0,-11-12 1,12 13-1,-12-13 0,15 9 1,-15-9-1,14 10 0,-14-10 0,14 9 0,-14-9 0,14 8 0,-14-8 0,13 6-1,-13-6 1,13 3-1,-13-3 1,13 3-1,-13-3 1,12 0-1,-12 0 1,0 0-1,9 1 1,-9-1-1,0 0 1,0 0-1,0 0 0,0 0 0,0 0 0,0 0 0,0 0 0,10 0 0,-10 0 0,0 0 0,0 0 0,0 0 0,9 0 0,-9 0 0,0 0 0,0 0 0,0 0 0,0 0 0,0 0 0,0 0 1,0 0-1,0 0 1,0 0-1,0 0 1,0 0-1,0 0 1,0 0-1,0 0 0,0 0 0,0 0 0,0 0-1,0 0 1,0 0 0,0 0 0,0 0-1,0 0 1,0 0 0,0 0-1,0 0 1,0 0 0,0 0 0,9 0 0,-9 0-1,0 0 1,0 0 0,0 0 0,10 0 0,-10 0 0,0 0 0,0 0 0,0 0 0,0 0 0,0 0 0,10 0 0,-10 0 0,0 0 0,0 0 0,0 0 0,11 1 0,-11-1 0,10 0 0,-10 0 0,12 1 0,-12-1 0,18 0 0,-9 0 0,2 0 0,2 0 0,-1 0 0,0 0 0,1 0 0,-2 0 0,-1 0 0,-1-1 0,-9 1 0,13 0 0,-13 0 0,12-1 0,-12 1 0,0 0 0,11 0 0,-11 0 0,0 0 0,0 0 0,9-1 0,-9 1 1,0 0-1,0 0 0,0 0 0,0 0 0,0 0 0,0 0 0,0 0 0,0 0 0,0 0 0,0 0 0,0 0 0,0 0 0,0 0 1,0 0-2,0 0 2,0 0-1,0 0 0,0 0 0,0 0 0,0 0 0,0 0-1,0 0 2,0 0-2,0 0 1,0 0 0,0 0 0,0 0 0,0 0 0,0 0 0,0 0 0,0 0-1,0 0 1,0 0 1,0 0-1,0 0-1,0 0 1,0 0 1,0 0-1,0 0 0,0 0 0,0 0 0,0 0 0,0 0 0,0 0 0,0 0 0,0 0-1,0 0 1,0 0 0,0 0 0,0 0 0,0 0 0,0 0 0,0 0 0,0 0 0,0 0 0,0 0 0,0 0 0,0 0 0,11-1 1,-11 1-1,0 0 1,12-4-1,-12 4 0,10-5 0,-10 5 1,12-8-1,-12 8 0,9-12 1,-9 12-1,9-16 0,-4 6 0,-2 1 0,-1-1 0,1-2 1,-1 0-1,-1-1 0,0 0 0,0 0 0,-1 0 0,-2-1 0,1 1 0,-3-2 0,0 2 0,-3-1 0,1 0 0,-1 1 0,-2-2 0,-1 1 0,2 0-1,-1 3 1,-1 0 0,2 1 0,-1 3 0,0-1-1,9 8 1,-17-10-1,7 7 1,-1 0-1,1 1 0,-1 0 1,-1 1-1,0 1 1,-2 1 0,-1 1-1,-1 1 1,1 2 0,-2 1-1,-2 0 1,1 2 0,0-1 0,0 4-1,1-2 1,1 2 0,0 0 0,2 0 0,-1 1 0,3 0 0,-1 0 0,0 0 0,2 1 0,-2-1 0,4 1 0,-2-1 0,2 0 0,0 0 0,2 0 0,1-1 0,0 2 0,1-1 0,2 3 0,0-1 0,2 1 0,0 1 0,1 1 1,2 0-1,1 1 0,2 0 1,1 0-1,-1-2 1,2 2-1,-1-4 0,1 3 0,1-5 1,0 1-1,1-3 0,0 0 1,2-1-1,1 0 1,2-1-1,0 0 0,4-1 1,2 1-1,2-1 0,3-1 0,0 0 0,-1-1 1,1 1-1,0-2 0,-6-2 0,-1-1 0,-2-1 1,-2-2-1,-1 0 0,0-1 0,0-2 0,0 1 0,2 0 0,-3 1 0,1 0 1,-2 0-1,0 0 0,1 0 0,0 1 0,0-1 0,1 2 0,-1-1-1,0 0-1,0 0-1,-2 4-7,-10-2-10,10 6-2,-10-6 1,0 0 0</inkml:trace>
  <inkml:trace contextRef="#ctx0" brushRef="#br0" timeOffset="2903">923 605 35,'0'0'19,"0"0"0,0 0 2,0 0-16,0 0-1,0 0 1,0 0 1,0 0-2,0 0 0,0 0-1,0 0-1,0 0-1,0 0-3,-12 1-6,12-1-12,-9-4-3,9 4 1,-14-18-1</inkml:trace>
  <inkml:trace contextRef="#ctx0" brushRef="#br0" timeOffset="3303">1251 125 7,'0'0'11,"0"0"2,0 0-6,0 0 1,0 0 1,0 0 0,0 0-1,0 0 0,0 0-1,0 0-1,0 0-2,-11 3-1,-1 3-3,0 3 0,-2 4 0,-2 1 0,1 5-1,2 3 1,0 2 0,1 3 0,8 2 1,2 1-1,6 2 1,4-1 0,5 1 0,2-4 0,3 0 1,1-7-1,2 0 1,1-8-1,0-3 1,2-6-1,4-5 0,0-5 0,2-4 0,2-4-1,-1-4 1,-2-4-2,-2-3 1,-2-3-1,-5-3 1,-3-1-1,-3-2 1,-7 0 0,-2 1 0,-3 1 0,-5 2 1,-4 2 0,-4 2-1,-2 3 1,-4 1 0,1 1-1,-4 3 0,-2 1 0,0 4 0,0 3 0,-2 3-1,3 4 0,0 4 0,2 4-1,4 4 1,-1 3 0,5 2 0,4 4 0,4 4 0,1 2 0,8 3 0,1 4 1,4 3-1,12 5 1,3 1-1,5 4 1,4 3-1,7 0 1,1 3-1,1-2 0,-1 2 1,-8-2-1,-3 0 0,-7-2 0,-7-3 0,-3 0 1,-5-4 0,-5-2-1,-2-2 1,0-4 0,-3-2 0,-1-3 0,-1-2 0,-3-4 1,-3-1-1,-2-3 1,-3 1 0,-1-5 1,-3 1-1,-3-6 1,-3-2-1,-2-5 0,1-4 0,-3-7 0,-1-3 0,1-8-1,2-3 1,3-8-1,3-7 1,6-5-1,1-3 0,8-2 2,7-3-1,4 2 0,5-1 0,4 5 0,5 4-1,5 5 0,3 4 1,0 3-2,3 4 1,0 6-1,-2 1 0,-1 6-2,-2-2-2,0 7-7,-4 3-9,0 2 1,-1 2 0,-3 2 1</inkml:trace>
  <inkml:trace contextRef="#ctx0" brushRef="#br0" timeOffset="4455">1960 655 54,'4'12'23,"-4"-12"1,0 0 0,0 0-18,0 0 0,-1-13 0,1 13-2,0-9 0,0 9 0,0 0-1,0-10-1,0 10 1,0 0-2,0 0 1,0 0-2,0 0 1,0 0-1,0 0 0,0 0 1,0 0-1,0 0 0,0 0 0,0 0-2,0 0-3,0 0-14,0 0-8,-2-17 0,7 5-2,1-9 1</inkml:trace>
</inkml:ink>
</file>

<file path=ppt/ink/ink9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0T17:26:48.845"/>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0,'0'0'5,"0"0"-1,0 0-2,0 0 0,0 0-1,0 0 0,0 0-1,0 0-2,0 0-2,0 0-5</inkml:trace>
</inkml:ink>
</file>

<file path=ppt/ink/ink9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0T17:39:53.673"/>
    </inkml:context>
    <inkml:brush xml:id="br0">
      <inkml:brushProperty name="width" value="0.05292" units="cm"/>
      <inkml:brushProperty name="height" value="0.05292" units="cm"/>
      <inkml:brushProperty name="color" value="#548DD4"/>
      <inkml:brushProperty name="fitToCurve" value="1"/>
    </inkml:brush>
  </inkml:definitions>
  <inkml:trace contextRef="#ctx0" brushRef="#br0">12026 1573 7,'0'0'13,"0"0"-2,0 0-3,0 0-1,0 0-2,0 0 0,0 0-1,0 0-1,-6-10 1,6 10-1,0 0-1,0 0 1,0 0-2,0 0 0,0 0 0,0 0-1,0 0-1,0 0 0,0 0 1,0 0-1,0 0 0,0 0 1,0 0 0,0 0 1,-13 8 0,13-8 0,-10 5 2,10-5 0,-13 2 2,13-2 0,-13-1 0,13 1 0,-10-8-1,10 8 0,-6-15 0,6 15-2,2-19 0,2 6-2,2 4 0,1-4-1,-7 13 0,16-17 0,-16 17 0,14-2 0,-14 2 1,14 8-1,-14-8 0,12 9 1,-12-9 0,8 10-1,-8-10 1,5 13 0,-5-13 0,-6 14 1,1-3-1,5-11 2,-14 16-1,4-11 0,10-5 1,-16 9 0,16-9 0,-11 3 1,11-3-1,0 0 0,0 0 1,-6-10-1,6 10 0,5-9-1,-5 9 0,8-10-1,-3-1 0,-5 11-1,10-4 0,-10 4 1,0 0-1,0 0 0,9 2 0,-9-2 1,2 14-1,-2-14 1,0 0 0,0 9 0,0-9 0,0 0 1,0 0 0,-4 9 0,4-9 0,0 0 0,0 0 0,0 0-2,0 0-10,0 0-20,0 0-1,14-16 0</inkml:trace>
  <inkml:trace contextRef="#ctx0" brushRef="#br0" timeOffset="8863">8674 2824 14,'0'0'12,"-9"2"0,9-2-1,0 0-1,0 0-3,0 0-1,-4-11 0,4 11-2,4-12 0,-4 12-2,7-11-1,-7 11-1,10-10 0,-10 10-1,11-3 0,-11 3 1,0 0-1,10-1 0,-10 1 1,0 0-2,0 0 1,0 0 2,4 10-1,-4-10 2,-6 11-1,6-11 2,-10 11 0,10-11 1,-12 9 0,12-9 1,-13-4-1,13 4 0,0 0 0,-4-11-2,4 11 0,5-9-1,-5 9-1,11-10-1,-11 10 1,12-2-1,-12 2 0,0 0 0,12 0 0,-12 0 0,0 0 1,0 0 0,3 11-1,-3-11 2,-3 9 0,3-9 1,0 0 0,-11 5 1,11-5 0,-10 0-1,10 0 0,0 0 0,-10-5-4,10 5-11,-9 7-18,9-7-2,0 0 2</inkml:trace>
  <inkml:trace contextRef="#ctx0" brushRef="#br0" timeOffset="28942">7886 3226 6,'0'0'5,"0"0"-2,0 0-1,10-8-2,-10 8 1,12-5-1,-12 5 0,16-5 0,-16 5-1,13-2 1,-13 2 0,11 4-1,-11-4 1,6 9 0,-6-9 0,0 14 1,0-14 0,-6 16 2,6-16 0,-9 16 1,9-16 1,-13 14 0,13-14 1,-15 10 0,15-10 1,-14 5 0,14-5-1,-18 2-1,18-2 0,-14-4 1,14 4-2,-13-10 0,13 10-2,0-16 0,3 4-1,8 0 0,-3 1 0,5-3-1,-1 4-1,3-2 0,-3 6 1,-3 1-1,0 3 0,-9 2 0,14 6 0,-14-6 1,8 16-1,-6-5 1,1 0 0,-2 2 0,-2-2 1,-1 2 0,2-13 1,-7 18 1,7-18 0,-14 13 1,5-9 0,9-4 0,-16 4 1,16-4-1,-15-2 0,15 2-1,-11-8 0,11 8 0,-6-14-1,6 14-1,-2-17 0,2 17 0,4-19-1,-4 19 0,9-16-1,-9 16 1,11-10-1,-11 10 0,14-2 0,-14 2 0,11 6 0,-11-6 1,7 14-1,-7-14 0,7 17 1,-6-6-1,-1-11 1,1 16 1,-1-16-1,0 9 2,0-9-1,0 0 1,0 0 1,0 0-1,0 0 0,-8-12 0,7 3 0,0-1-2,1 0 1,-1 1-1,2-1 0,-1 10 0,1-12-1,-1 12 0,0 0 0,0 0 0,12-2 0,-12 2-1,9 5 1,-9-5 0,11 7 0,-11-7 1,0 0-1,11 11 1,-11-11 1,0 0-1,0 0 1,-6 10 0,6-10 1,0 0 0,-13 5 0,13-5 0,0 0-1,0 0 1,0 0-1,0 0-1,0 0-2,0 0-10,0 0-22,0 0-2,-11-3 0</inkml:trace>
  <inkml:trace contextRef="#ctx0" brushRef="#br0" timeOffset="46257">5999 4103 4,'0'0'7,"0"0"-1,-9-13-2,9 13 0,16-17-2,-2 6 0,3-1-1,2 0-1,0 1 0,1 2-1,-4 1 1,-1 4-1,-6 2 1,-9 2-1,11 1 1,-11-1 0,0 0 1,-4 11-1,4-11 1,-6 9 1,6-9-1,0 0 1,-11 11 1,11-11 0,0 0-1,-13 2 0,13-2 1,-13-2-1,13 2-1,-16-3 0,16 3 0,-17-4 0,17 4-1,-12-3 0,12 3 0,0 0-1,0 0 1,13-11-1,-3 9 0,2 1 0,0 1-1,2 1 1,-3 1 0,-2 3 0,-9-5 0,8 12 1,-8-12 0,-4 14 1,4-14 0,-18 16 0,3-6 1,-2-1 0,-2 0 0,-1 0 0,1 0 0,-2-2 1,5-2 0,0-5 0,6 2 0,-1-5 1,11 3 0,-9-6-1,9 6-1,0 0 0,0-9-2,0 9 2,0 0-4,13-4 1,-13 4-2,16-1-1,-6 1-7,-10 0-14,26 4-1</inkml:trace>
  <inkml:trace contextRef="#ctx0" brushRef="#br0" timeOffset="68238">14594 8 8,'0'0'10,"0"0"-1,0 0 0,0 0 0,0 0 0,3-10-2,-3 10 0,0 0-1,0 0 0,0 0-1,0 0-1,0 0-1,0 0-1,0 0 0,0 0 0,0 0-2,0 0 1,-13-1-1,13 1 0,0 0-1,0 0 1,-11 6 0,11-6 0,0 0-1,0 0 1,-9 10 0,9-10 0,0 0 0,0 0 0,-10 9 0,10-9 0,0 0 0,-8 10 0,8-10 1,0 0-1,-10 11 0,10-11 0,0 0 0,-13 11 0,13-11 0,-9 7 0,9-7 0,-8 10 0,8-10 0,-14 10 1,14-10-1,-13 10 0,13-10 0,-15 12 1,15-12-1,-15 12 0,6-8 0,9-4 0,-14 9 0,14-9 1,-13 6-1,13-6 0,-12 5 0,12-5 0,-8 9 1,8-9-1,-8 12 0,8-12 1,-8 11-1,8-11 0,-9 11 1,9-11-1,-11 7 1,11-7-1,-10 10 0,10-10 0,-14 12 1,8-2-1,6-10 0,-14 15 0,14-15 0,-14 10 0,14-10 0,-13 10 1,13-10-1,-14 9 0,14-9 1,-13 8-1,13-8 1,-12 9-1,12-9 0,-9 7 1,9-7-1,-9 8 0,9-8 0,-10 8 1,10-8-1,0 0 0,-12 13 0,12-13 0,-8 9 0,8-9 1,-10 8-1,10-8 0,-10 12 0,10-12 0,-12 11 0,12-11 1,-13 11-1,13-11 0,-10 12 0,10-12 1,-10 10-1,10-10 0,-10 12 0,10-12 0,-10 12 1,10-12-1,-16 14 1,16-14-1,-17 14 1,17-14 0,-17 13-1,7-5 1,1-2 0,-1 1-1,1-2 0,0 2 1,9-7-1,-18 11 0,9-4 1,9-7-1,-17 12 1,17-12-1,-15 10 1,15-10-1,-15 9 1,15-9-1,-14 9 0,14-9 1,-14 9-1,14-9 0,-14 10 0,14-10 0,-16 12 1,16-12-1,-17 13 0,17-13 0,-18 13 0,8-5 0,0-3 0,0 1 1,1 0-1,-1-1 0,0 1 0,1-1 1,0 0-1,-1-1 0,10-4 0,-16 10 0,16-10 1,-16 10-1,7-6 0,9-4 0,-16 9 0,16-9 0,-16 9 0,16-9 1,-15 10-1,15-10 0,-14 9 0,14-9 0,-13 8 0,13-8 0,-13 8 0,13-8 1,-13 6-1,13-6 0,-13 6 0,13-6 0,-13 7 1,13-7-1,-15 7 0,15-7 0,-15 10 0,15-10 0,-15 8 0,5-4 0,10-4 1,-15 8-1,15-8 0,-18 8 0,9-6 1,0 2-1,-1 2 0,10-6 0,-17 9 0,17-9 0,-18 11 1,9-5-1,-1 1 1,0-1-1,0-1 1,-2 2-1,0-2 0,1 3 0,-1-3 1,0 1-1,-1 0 0,1-1 0,0 1 0,-2 0 0,1 1 0,-1-1 0,-1 0 0,1 0 1,-1 1-1,-5 1 0,5-1 0,-3 0 0,2 0 0,0 1 0,2-2 0,-1-1 0,4-1 1,11-4-1,-17 8 1,17-8-1,-15 8 1,15-8 0,-15 9-1,15-9 1,-14 8-1,14-8 0,-17 10 1,17-10-1,-16 9 0,16-9 0,-17 9 0,8-3 0,0 1 0,-2-1 1,1 1-1,-2-1 0,-1 3 0,1-1 0,-3 1 0,2-1 0,-2 0 0,0 0 1,0-1-1,2 0 0,0-1 0,1-1 0,0 1 0,0-1 0,1 1 0,2-1 0,-1 0 0,0 0 0,0 0 1,0 0-1,10-5 0,-17 9 0,17-9 0,-17 10 0,17-10 0,-16 9 0,16-9 0,-17 8 0,17-8 0,-14 9 0,14-9 0,-16 10 0,16-10 0,-17 10 0,7-5 0,1 2 0,-2-2 0,-1 2 0,1-1 0,-1 2 0,0-1 0,-1 0 0,-2-1 0,2 0 1,0 1-2,1-1 2,0-1-1,0-1 0,1 2 0,11-6 0,-14 10 0,14-10 0,-14 9 0,14-9 0,-13 6 0,13-6 0,-12 6 0,12-6 0,-12 6 0,12-6 0,-13 4 0,13-4 0,-12 6 0,12-6 0,-12 6 0,12-6 0,-9 4 0,9-4 0,0 0 0,-10 6 0,10-6 0,0 0 1,-11 5-2,11-5 2,0 0-1,-10 5-1,10-5 1,-9 4 0,9-4 0,-10 4 0,10-4 0,-10 4 0,10-4 0,-9 4 0,9-4 0,-9 4 0,9-4 1,-10 5-1,10-5-1,-11 5 1,11-5 0,-14 5 0,14-5 0,-14 5 0,14-5 0,-18 4 0,8 1 1,0-3-1,-2 6 0,1-1 0,-2 2 0,1-2 0,1 4 0,-1-3 0,2-2 0,0 4-1,-1-5 1,11-5 0,-15 9 0,15-9 0,-17 10 0,17-10 0,-15 11 0,15-11 0,-17 11 0,8-5 0,0 1 0,-1-2 0,0 0 0,1 0 0,-1 0 0,1 0 0,0 1 0,9-6 0,-17 10 0,17-10 0,-16 12 0,7-5 0,-1-2 0,-2 1 0,-2 0 0,2 0 0,0 2 0,0-2 0,0 1 0,-1-1 0,1 1 0,2 1 0,0-2 0,-1 1 0,0 0 0,-1 0 0,0-1 0,-1 0 0,2 1 0,-2 1 0,0-3 0,1 1 0,-1-1 0,0 1 0,-2-1 0,1 0 0,-2-1 0,1 1 0,-3 1 0,2-2 0,-2 1 0,1 1 0,-1 1 0,1 0 0,-1 0 0,0 1 0,0 0 0,1 1 0,-1-1-1,-1 3 1,0-2 0,1 0 0,-2 1 0,2 0 0,0-1 0,-5 1 0,1-1 0,2 0 1,-1 0-1,3-1 0,-2 0 0,0 0 0,1 1 0,2-2 0,1 1 0,-3-1 0,0 1 0,0 0 0,-1-1 0,0 0 0,1 1 0,-2-2 0,0 0 0,3 0 0,-2-1 0,3 2 0,-2 0 0,1-2 0,0 2 0,0 1 0,2-1 0,-1 1 0,1 0 0,-1 0-1,2-2 1,-1 1 0,3 0 0,-2-2 0,1 3 0,-1-2 0,-1 1 0,-1 1 0,0 1 0,-3 1 0,-2-1 0,1 3 0,-1-1 0,-1-1 0,1 3 0,0-3 0,0 2 0,0-3 0,3 0 0,-2 0 0,1 1 0,0-1 0,0 0 0,-1 1 0,0 0 0,0-1 0,1 2 0,0-1 0,-2 0 0,1 0 0,0-2 0,3-1 0,-1 1 0,1 0 0,-3-1 0,3 0 0,1 1 0,-3 1 0,2 0 0,0 1 0,-2 0 0,0-1 0,-2 0 0,1 1 0,1-2 0,0 2 0,-1 0-1,1-1 1,1 0 0,0 0 1,2 1-1,-2-2 0,2 1-1,-1 0 2,1-1-2,-1 0 2,0 0-1,1 1-1,-1-1 1,1 0 0,-2 0 1,1 0-1,1-1 0,-1 1 0,0 0 0,0 0 0,0-1 0,0 1 0,0-1 0,1-1 0,-1 3 0,2-5-1,0 5 1,1-1-1,-1 0 1,1-1-1,0 5 1,0-4-1,-1-1 1,0 5 0,-2-5 1,0 0-1,2-1-1,-1 1 1,1 0 0,-1 0 1,1-1-2,0 0 1,2 2 0,-3-1 0,1 0 0,-1 0 0,2 0 0,-2-1 0,3-1 0,-2 0 0,2 0 0,0-1 0,3-1 0,-3 2 0,2-2 0,0 1 0,-2 1 0,2-1 0,-1 0 0,1 1 0,0 1 0,-2-1 0,0 0 1,1-1-2,0 1 1,-3 0 0,1 3 0,-1-2 0,0 1 0,-2 0 0,1 3 0,-1-2 0,-1 0 0,2 2 0,-3-3 0,0 1 0,-1 0 0,1 0 0,0 0 0,0-1 0,0 1 0,1 0 0,0 0-1,1-1 2,1-1-1,-1 2 0,1-1 0,-2 0 0,0 0 0,-1 2 0,0-2 0,-1 0 0,1 1 0,-1 0 0,1-1 0,1-1 0,-2 0 0,2 1 0,-2 0 0,0 0 0,-1 1 0,0 0 0,-1 0 0,0 1 0,0 0 0,1 0 0,1 0 0,-4-1 0,1-1 0,4 1 0,0-2 0,2 0 0,-1-1 0,1 0 0,2 1 0,4-2 0,1 1 1,-1-1-1,-2 1 0,2-1 0,0 0 0,2 1 0,0-3 0,-1 1 0,2-2 0,-1 2 0,10-3 0,-18 7 0,8-2 0,0 1 0,-3 0 0,0 0-1,-2 2 1,0-2 0,-3 1 0,0 1-1,-3-2 1,-2 0 0,0 2 0,1-1 0,-2 0 0,-1 0 0,0 1 0,1-1 0,1 0 0,0 0 0,1 0 0,-2 1 0,2 0 0,-1-1 0,0 2 0,0-1 0,2-1 0,-1 1 0,0 0 0,3-1 0,-1 0 0,0 0 0,2-1 0,-2 0 0,3 1 0,-1-1 0,0-1 0,1 2 0,-2 0 0,3-1 0,-1 0 0,-1 0 0,-1 2 0,-1-2 1,1 1-1,-1-1 0,2 0 0,-2 2 0,0-3 0,1 1 0,-1 0 0,0-1 0,0 2 0,0-2 0,-2 0 0,-2 0 0,0 2 0,-2 0 0,-1-1 0,0 0 0,-1 1 0,0 0 0,1 0 0,0-1 1,3-1-1,-2 1 0,0-2 0,0 1 0,1-1 0,0-1 0,0 1 1,1-1-1,0 1 0,1 0 0,3 0 0,-1 0 0,1 0 0,2-1 1,2 0-1,1 0 0,0-1 0,3 0 0,0 0 0,2 0 1,1-1-1,9-1 0,-16 2 0,16-2 0,-10 1 0,10-1 0,-9 2 0,9-2 0,0 0 1,-11 1-1,11-1 0,0 0 0,-10 0 0,10 0 0,-10 2 0,10-2 0,0 0 0,-12 1 0,12-1 0,0 0 0,0 0 0,0 0 0,-14 2 0,14-2 0,0 0 0,0 0 0,-15 3 1,15-3-1,0 0 0,-13 3 0,13-3 1,-9 3-1,-2-1 0,11-2 0,-17 4 0,5-2 0,-1 1 0,0 0 0,-1 1 0,-3 0-1,0 1 0,-3 0-1,7 3-7,1 0-25,-1-6-1,13-2 0,-12-6 0</inkml:trace>
  <inkml:trace contextRef="#ctx0" brushRef="#br0" timeOffset="76470">5189 4135 3,'0'0'4,"-9"-5"0,0-1-1,9 6-1,-15-9 0,15 9-1,-15-3-1,5 3 1,1 0-1,0 1-1,9-1 0,-19 4 1,9-4 0,-2-1-1,-2-3 1,1 1-1,-5-2-2,3 4-6</inkml:trace>
  <inkml:trace contextRef="#ctx0" brushRef="#br0" timeOffset="76901">4477 4136 12,'-9'5'9,"9"-5"-2,0 0-1,-10 2 0,10-2-1,-12 3 2,12-3-1,-18 3 2,9 2 0,-4-3 0,2 2 1,-2-2-3,3 3 0,-4-4-2,2 4-1,-2-4-1,2 1 0,-2-1 0,1 1-1,0-1 0,-2 1 0,0 0 0,0 0-1,-1 0 1,0 2-1,1-2 0,1 1 0,0 0 0,1 0 0,2-1 0,1 0 0,10-2 0,-15 2 0,15-2 0,-11-1 0,11 1-1,0 0 1,-11-1-1,11 1 0,0 0 0,-10-2 0,10 2-1,-9-2 0,9 2-1,-17-4-1,7 1-2,-4-6-4,1 6-5,-2 2-7,-4-4-6</inkml:trace>
  <inkml:trace contextRef="#ctx0" brushRef="#br0" timeOffset="78002">4171 4317 6,'-26'0'7,"3"1"0,1-1 0,0 1-1,2 0 0,1 1-1,2-1-1,3 0 0,1 1 0,1-1-1,1 2 1,-2-1-1,4 0 0,-3-1 0,3 1 0,0-1-1,-3 0 1,2 0 0,0-1 1,-3-1-2,0 2 0,-1-2 0,-1 1-1,-1 1-1,3 0-2,-3 3-1,0-2-1,4 3-4,-4-2-1,1 1-4,0 2-5,-3-5-8</inkml:trace>
  <inkml:trace contextRef="#ctx0" brushRef="#br0" timeOffset="78393">3274 4490 4,'0'0'5,"-19"4"-2,9-2-1,-2-1 2,-2 1 1,0 0 2,1 0 0,0 1 1,-1-1 0,4 1-1,-3 0 0,2 0-2,2-1-3,-2 0 0,2-1-2,-1 1 0,-2-2-1,0-2 0,1 1-1,-4-2-3,2 1-1,-3-2-2,0 1-2,1 1-4,-5-5-9</inkml:trace>
  <inkml:trace contextRef="#ctx0" brushRef="#br0" timeOffset="78804">2520 4670 0,'-17'11'3,"4"-7"2,1 0 2,-4 0 2,3 1 0,-6-2 1,0 2-1,-3-2 0,0 1-2,-1 0-3,1 0-2,-1 0-1,0 0-1,2 1 0,0-1 0,2 0 1,2 0-1,1-2 1,2 0 0,1 0-1,3-2-1,-1 0-3,11 0-2,-14-1-4,4-3-15,10 4 0</inkml:trace>
  <inkml:trace contextRef="#ctx0" brushRef="#br0" timeOffset="79224">1806 4932 6,'-20'6'7,"10"-4"-2,-2-1 1,1-1-1,-2 1 0,-2-1 0,-1 3 0,-2-2 0,-3 1-2,1-1 0,-3 1-2,0-2-1,-1 1 0,0-2-1,-1-1-1,2 0-1,1 0-1,2-2-3,1 3-5,-2-4-9</inkml:trace>
  <inkml:trace contextRef="#ctx0" brushRef="#br0" timeOffset="79615">995 5033 9,'-24'-1'15,"13"1"-3,-4-2-5,-3 0 0,-2 1-2,-1 0 0,-1 2-1,-3 0 2,2 1 0,0-1 0,2 1 1,0-2-2,4 0-1,-1-1-1,5 0 0,-1-1-3,4-1-2,1 1-2,-1-2-3,10 4-4,-13-4-2,13 4-6,0 0-6</inkml:trace>
  <inkml:trace contextRef="#ctx0" brushRef="#br0" timeOffset="80025">68 5117 0,'-17'3'2,"1"0"-2,-2 2 0,1-1-1</inkml:trace>
</inkml:ink>
</file>

<file path=ppt/ink/ink9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0T17:34:51.899"/>
    </inkml:context>
    <inkml:brush xml:id="br0">
      <inkml:brushProperty name="width" value="0.05292" units="cm"/>
      <inkml:brushProperty name="height" value="0.05292" units="cm"/>
      <inkml:brushProperty name="fitToCurve" value="1"/>
    </inkml:brush>
    <inkml:brush xml:id="br1">
      <inkml:brushProperty name="width" value="0.05292" units="cm"/>
      <inkml:brushProperty name="height" value="0.05292" units="cm"/>
      <inkml:brushProperty name="color" value="#FF0000"/>
      <inkml:brushProperty name="fitToCurve" value="1"/>
    </inkml:brush>
    <inkml:brush xml:id="br2">
      <inkml:brushProperty name="width" value="0.05292" units="cm"/>
      <inkml:brushProperty name="height" value="0.05292" units="cm"/>
      <inkml:brushProperty name="color" value="#00B050"/>
      <inkml:brushProperty name="fitToCurve" value="1"/>
    </inkml:brush>
  </inkml:definitions>
  <inkml:trace contextRef="#ctx0" brushRef="#br0">30 9375 1,'-10'-2'7,"10"2"-1,0 0-1,0 0-1,0 0 1,-10 0-3,0 0 2,10 0-3,0 0 1,0 0 0,0 0-1,0 0 0,0 0 0,0 0 0,13-1-2,-13 1 2,0 0 0,0 0 0,14-1-1,-14 1 1,20-1-1,-20 1 1,14 0 0,-3-2 0,9 2-1,-7 2 1,-1-2 0,4 1 0,-3-1 0,5 1 0,-2 0 0,2 0 0,3 0 0,-2 0 0,1 0 0,5-1 1,2 0-1,-2-1 1,4 0 0,2 0 0,-2 0 0,2-1-1,1 1 0,-2-1 0,-1 1 0,3 0-1,0 0 0,1-1 0,2-1 0,-1 1 0,2-1 0,-3 0 1,7 1-1,-2 0 0,0-1 1,0 1-1,-1 0 1,1-1-1,0 1 1,-1 0-1,-4-2 0,1 1 1,-2 0-1,0 0 1,0 0-1,-2 0 1,-1 1-1,1 0 1,0 1-1,-3 1 1,0 0-1,0-1 2,0 2-2,-1 0 1,1 0-1,0 0 1,1 1-1,1-1 1,1 2-1,-1-1 1,1 2-1,1-1 0,-1 1 1,1 0-1,1 2 1,2-1-1,1 0 0,0-1 1,1 1-1,1-2 0,-1 1 0,4 1 0,-2-1 0,-1-1 0,0 1 0,2 0 0,0-1 1,3 1-1,-1 0 0,-2 1 0,3-2 1,0 0-1,0 0 0,-1-1 0,2 0 0,0-1 0,0 0 0,2-1 0,2 1 1,2-1-1,1 1 1,2 0-1,0 0 0,0 1 1,0-1-1,2 1 0,-1 1 0,0-1 0,0 0 1,2 0-1,-1-1 0,4-1 0,1 1 0,-1-1 1,1 0-1,-1 0 0,1 1 1,-1-1-1,1 2 0,-1-1 0,-1 1 1,1-1-1,1 1 0,2-2 0,0 2 0,-1-2 1,-1 2-1,0-2 0,1 2 1,-2-2 0,0 2-1,-1 1 1,1 0 1,0-3-2,1 1 1,-1-1 0,0 0 0,-1 4 0,1-4 0,0-3-1,-2 4 0,0 2 0,-1-2 1,2 3-1,-1-3 1,1 0-1,0 0 0,-1-1 0,0 0 0,-1-3 1,0 2-1,-1-3 0,-1 3 1,-1-3-1,0 3 1,-2-1-1,2 2 1,1-1-1,-1 1 1,1 0-1,1-1 1,1 2-1,-1-2 0,3 1 0,0-1 1,-1 1-1,1-1 0,0 0 1,1 1-1,1 0 1,2 1-1,-4-1 1,3 1 0,0 0-1,2-1 1,0 1-1,2 2 1,-2-3-1,3 0 0,-2 0 1,2 1-1,0-1 1,-3 0-1,0 0 0,-1 0 1,1 0 0,-1 0-1,0 0 1,1 1-1,0-2 1,1 1-1,1 0 0,0 0 0,-1 0 0,-1 0 1,1 0-1,0 0 0,-3 1 0,1-1 0,-1 0 0,1-1 0,0 0 0,1-1 0,-2 1 0,0 0 0,0-1 0,1 1 1,-2 0-1,0 0 0,-1 0 0,1 1 1,2 0-1,-1 0 0,2-1 0,-1 1 0,-1 0 0,0-1 1,1 1-1,-1 0-1,-3-1 2,2 1-1,0 0-1,2 0 1,1-1 1,1 1-1,0-1 0,1 1 0,3-1 0,-2 0 0,0 0 1,-2-1-1,1 0 1,-1 0-1,1-1 1,0 0-1,-1-1 1,-1 0-1,1 1 1,0 0-1,-1 1 1,0 0-1,-1 1 0,0 0 0,1 0 0,0 0 0,2 0 1,-4-1-1,0 1 0,1-1 0,-1 2 0,0-1 0,-2 1 0,-1 0 1,-1 1-1,3-1 0,-2 1 0,0-1 1,-2 0-1,1-1 0,-1 0 0,0 0 0,0 0 0,-2-1 0,1 1 0,-1 1 0,2 0 0,0 0 0,1 0 0,2 0 1,-2-1-1,0 0 0,-1 0 0,1-1 0,-2 0 0,0 0 0,-1 0 0,-1 0 0,0 0 0,1 0 0,0 1 0,1-1 0,0 1 0,-1 0 0,0 0 0,0-1 0,0 1 0,0 0 0,-2 0 0,1-1 0,0 0 0,-1 1 0,1-1 0,1 1 0,-1-1 0,1 0 0,-1 1 0,-1-1 0,2 1 0,-3-1 0,0 1 0,-1-1 0,-1 0 0,-2 0 0,0 0 0,-1 0 0,0-1 0,0 1 0,-1 0 0,0 0 0,0 0 0,0-1 0,-1 1 0,-2 0 0,3 0 0,-2 1 0,-1-1 0,-1 0 0,0 0 0,2 0 0,-2 0-1,1 1 2,1-1-1,-1 2 0,2 0-1,0 2 1,-1 0 0,-1 0 0,1 1 0,-3 0 0,1-1 0,-3 1 0,-1-1 0,-1 0 0,-1-1 0,1-1 0,1 1 0,1-1 0,-2 0 0,2 0 0,0 1 0,0-1 0,3 1 0,-3 0 0,-1 1 0,0-1 1,-2 1-2,0 1 2,-2-1-1,-2 0 0,-3 1-1,1-1 1,-1 0 0,-2 1 0,-1 0 0,0-1 0,3 2-4,0-3-3,8 6-10,0 1-18,1-6 2,5 2 0</inkml:trace>
  <inkml:trace contextRef="#ctx0" brushRef="#br0" timeOffset="20109">16465 0 2,'67'7'2,"2"4"1,2-1-1,1 2 0,2 1 0,2-1-1,1 2 0,1-2 0,1 0 0,-1 0 1,3-1 0,-1-1 1,1 1 0,1 0 0,0 0 0,0 4 0,3-2 0,1 4-1,2 2 0,1-2 0,2 3-1,1 0 0,0 1 0,1-3 1,-3 2-1,1-2 1,-1 1 0,-4-1 0,0 2 0,-4 2 0,-2 0-1,1 4 0,-3 0 0,-3 3-1,-5 0 1,-1 1-1,-3 0 0,-4 0 0,-3-2 0,-8 0 0,-4-1 0,-2-4 1,-4 3-1,-8-3 0,-3-2 1,-5 1-1,-4 0 0,-3-1 0,-5-1 0,-6 2 0,-2 0 0,-1-1 0,-1 1 0,-2-1 0,2 0 1,-3 1-1,-1-1 0,1 0 0,-3-1 0,0 2 1,1-2-1,-1 2 0,0-3 1,-2 0-1,2 0 1,0-1-1,0 0 1,-1-3-1,0 1 0,0-4 1,2-1-1,0-1 0,2-10 1,-4 12-1,4-12 0,0 0 1,1 10-1,-1-10 1,0 0-1,0 0 0,5 10 1,-5-10-1,0 0 1,0 0 0,0 0 0,0 0-1,0 0-2,0 0-7,0 12-15,-13-17-2</inkml:trace>
  <inkml:trace contextRef="#ctx0" brushRef="#br0" timeOffset="42892">16680 1356 12,'9'-6'12,"-9"6"-2,17-13-2,-17 13-2,10-5-1,-10 5-1,0 0-1,11 5-1,-11-5 1,9 11-1,-9-11 1,10 18-1,-10-18 1,10 18 0,-6-8 0,-1 0 2,-3-10 1,-5 16 0,-4-11 0,0 2 0,-8-5 0,0 2 0,-7-6-1,2 1-1,-5-4-2,6 0 0,-1-3 0,6 0 0,3-2-1,7-2 0,5 0-1,6 0 0,5 0 0,5 0 0,3 1-1,1 1 0,3 3 1,-4 2-1,1 3 1,-5 3-1,-2 3 1,-12-4 0,12 12 0,-9-2 1,-5 0-1,-1 2 1,-2-1 1,-1 0 0,6-11 0,-17 19 1,6-13 0,-1 1 1,1-6-1,2-1 0,-2-4 1,11 4-2,-14-13 1,10 2-2,2-2-1,3-1 0,3 0-1,3 0-1,4 1 1,0 3-1,1 2 1,1 5-1,-2 4 1,-2 2-1,-9-3 1,10 18 0,-10-5 1,-3 1-1,-3-1 1,0-2 0,2 0-6,4-11-18,-12 7-10,12-7-2,-1-12 1</inkml:trace>
  <inkml:trace contextRef="#ctx0" brushRef="#br0" timeOffset="44124">17088 1399 7,'0'0'10,"0"0"-3,0 0-1,0 0 0,0 0-1,0 0 1,10-6 0,-10 6 1,0 0 0,9 0 0,-9 0-1,13 1 2,1-2-2,6 3-1,4-4 0,9 2 0,3-2-1,7 1-1,2-2 0,1 1-1,-5 0-1,-4 1 0,-6 0-1,-6 1 1,-7-1 0,-6 2 1,-12-1 0,11 1 0,-11-1 0,0 0-1,-10 1-4,-2-3-7,-4 0-13,-1 2-10,-11-6 0</inkml:trace>
  <inkml:trace contextRef="#ctx0" brushRef="#br0" timeOffset="44544">17257 1259 11,'0'0'23,"0"0"-9,0 0-8,0 0 0,-3 12-1,3-12 0,-2 20-1,2-6 0,1 5 1,1 1-1,2 6 0,2-1-1,2 3 1,1-4-1,1 3-1,-1-2 0,1-3 0,0-3-1,-3 0 1,-2-5 0,0-1-1,-2 0 1,0-3-1,-3-10 0,2 14-2,-2-14-7,6 11-22,-6-11 1,4-14-1</inkml:trace>
  <inkml:trace contextRef="#ctx0" brushRef="#br0" timeOffset="45055">17707 1251 10,'0'0'18,"3"-13"-3,5 1-2,1-3-3,8-3-2,4-7-1,7-2 0,1-2-2,3 0 0,-1-2 0,0 7 0,-4-1 0,-4 6 1,-9 4-1,-3 3-1,-11 12 0,10-11-1,-10 11-2,0 0 0,0 0-1,0 0-1,0 0 0,0 0-1,0 0 1,-4 13 0,4-13 0,3 18 1,-1-5-1,1 3 1,1 4 0,0 0 0,2 7 0,-2 2 0,1 3 0,0 0 0,1 2 0,-2 0 1,2-1-1,-1-2 0,-1-5 0,0-3 0,-1-3 0,-1-5 1,-1-2-1,0-3 0,-1-10 1,0 11 0,0-11 0,0 0-1,0 0 1,-11 5 0,11-5-1,-14-3 0,2 2-1,-1 1 0,-3 1 0,-3 1 0,0 1 0,-1 0 0,1 1 0,0 1 1,3 0-1,-1-1 1,5 0 0,2 0-1,10-4 1,-13 4 0,13-4 0,0 0-1,0 0 1,0 0 0,15-2 1,1-1-1,0-1 0,9 0 1,4-1-1,4 0 1,3 0-1,0 1 1,3-2 0,-2 4 0,-2-2 1,-4 3 0,-5-1-1,-5 2 1,-6-1 0,0 0 0,-15 1 0,13 0 0,-13 0-1,0 0 1,0 0-1,0 0 1,0 0-1,0 0 0,0 0 0,0 0-1,0 0 0,0 0 1,0 0-2,0 0 1,0 0-3,0 0-3,0 0-17,-10 14-12,10-14 0,-13-4-1</inkml:trace>
  <inkml:trace contextRef="#ctx0" brushRef="#br0" timeOffset="108346">7870 9479 15,'-11'-3'13,"11"3"0,0 0-2,-2-13-1,2 13-2,2-12-1,-2 12-1,7-13 0,-7 13-3,13-14 0,-13 14-2,16-10-1,-7 6 0,1 2 0,1 3-1,-11-1 1,15 9 0,-10 1 1,0 2 0,-2 1 3,-3 5 1,-6-5 2,1 5 0,-7-8 2,6 4-1,-7-9 1,13-5-2,-17 4-1,17-4-3,-13-15-1,13 5-1,0-1-2,-1-1 1,4 2-1,-3 1-1,0 9 0,3-11 1,-3 11 0,11-1-1,-11 1 1,12 4 0,-12-4 1,10 7 0,-10-7 0,9 9 1,-9-9 0,2 12 0,-2-12 0,0 0-7,-16 13-27,16-13-2,-18 4 1,18-4-2</inkml:trace>
  <inkml:trace contextRef="#ctx0" brushRef="#br0" timeOffset="109318">7338 10445 15,'0'0'13,"-13"-1"1,13 1 1,0 0-3,-10 1-1,10-1-1,0 0-3,0 0-1,0 0-1,0 0-2,0 0 0,0 0 0,0 0 0,0 0-1,0 0 1,19 8-1,-5-9 0,6 1-1,6-2 1,6-1-1,6-3-1,4-1 1,5 0-1,-1 0 0,2 0 0,-5 1 0,-6 0 0,-5 2 0,-7 2 1,-6 2 0,-8 0 0,-2 1 1,-9-1 0,0 0 0,0 0 1,0 0-1,0 0 0,0 0-2,0 0-6,1 14-26,-1-14-2,0 0 0,-6-18-1</inkml:trace>
  <inkml:trace contextRef="#ctx0" brushRef="#br0" timeOffset="109878">8200 10066 0,'0'0'12,"0"0"-5,0 0 2,0 0 0,0 0 2,0 0 0,0 0 0,-9 14 0,5-5-1,-3 3-5,-2 6 0,-4 5-2,-1 6-1,-4 5 0,1 5-1,-3 5 0,2 1 0,1 0 1,3-2-1,2-3 0,4-3 1,2-7-1,3-4 1,5-6 0,2-1 0,2-8 0,4 1 0,4-5 1,2-1 0,4-4 1,5-1-1,0-2-1,6-1 1,3-1-2,1-1 0,0-2 0,2 2-1,-2 0 1,-3 0-1,-3 1 0,-5-1-2,-2 3-5,-10-2-10,-12 3-16,12-3-2,-12 3 1</inkml:trace>
  <inkml:trace contextRef="#ctx0" brushRef="#br0" timeOffset="110379">8269 10489 15,'0'0'24,"0"0"-3,7 17-15,-9-4 0,2 9 1,-4 2 2,1 9-1,-5-1 1,4 7 0,-5-2-1,4 6-2,0-5-2,4-1-3,3-1-5,7-1-27,-5-12-3,7-1 2</inkml:trace>
  <inkml:trace contextRef="#ctx0" brushRef="#br0" timeOffset="116939">7861 9315 32,'0'0'25,"0"0"-2,0 0-3,0 0-5,0 0-3,0 0-5,0 0-2,0 0-2,0 0-2,0 0 0,-2 14-2,4-2 0,1 2 1,-1 6-1,1 0 1,-1 7 1,-2 1-2,-1 1 2,-1 1-1,-1-1 0,-1-1-1,2 0 0,-3-4-2,11-2-12,3-3-17,1-12-2,9-2 1</inkml:trace>
  <inkml:trace contextRef="#ctx0" brushRef="#br0" timeOffset="117750">10035 9230 10,'0'0'10,"0"0"-2,0 0 1,0 0-2,0 0 1,0 0-2,0 0 0,0 0-2,0 0-1,0 0-1,0 0 0,-2 11-1,2-11-1,0 0 0,-9 12 0,9-12 1,0 0-1,0 0 1,-9 7 0,9-7 0,0 0 0,0 0 0,0 0 2,0 0 0,0 0 0,0 0 1,0 0 1,0 0 1,0 0 0,0 0 0,0 0 0,0 0-1,0 0-1,0 0-1,0 0-1,2 11 0,0-1-1,-1 2 0,2 5 0,0 2 0,-1 6 0,-1 3 1,0 3 0,1-2-1,-2 1 0,1-3 1,-1-1-2,0-4-1,-1-3-3,4-5-23,-1 3-7,-2-17-2,-6 15 2</inkml:trace>
  <inkml:trace contextRef="#ctx0" brushRef="#br0" timeOffset="122517">6265 10410 35,'0'0'35,"-11"6"1,11-6-1,0 0-20,0 0-10,0 0-1,0 0-1,0 0 1,0 0-1,0 0 1,0 0-1,0 0 0,0 0 0,0 0-1,0 0-1,0 0-2,0 0-5,0 0-27,0 0-5,-19 0-2,2-8 1</inkml:trace>
  <inkml:trace contextRef="#ctx0" brushRef="#br0" timeOffset="122857">5431 10423 54,'16'6'36,"-6"-9"0,-5-6-2,0-1-29,-1 0-5,-4 10 1,10-11 1,-10 11 1,0 0 0,0 0 0,0 0-1,0 0 1,0 0-4,9-3-5,-9 3-22,0 0-10,0 0-1,-12-13 1</inkml:trace>
  <inkml:trace contextRef="#ctx0" brushRef="#br0" timeOffset="123198">4723 10402 48,'0'0'38,"0"0"-2,0 0 0,0 0-27,8-10-5,-8 10-1,0 0-2,0 0 0,0 0 0,0 0 0,0 0-1,0 0-1,0 0-8,0 0-26,0 0-2,-14 3-1,4-10 1</inkml:trace>
  <inkml:trace contextRef="#ctx0" brushRef="#br0" timeOffset="123498">4036 10434 42,'-7'16'34,"7"-16"0,0 0 0,0 0-27,0 0-4,0 0 0,0 0 0,0 0 0,0 0 1,0 0 0,0 0-1,0 0 0,0 0-2,0 0-1,0 0-2,0 0-4,0 0-31,0 0 0,0 0-1,-16-11 0</inkml:trace>
  <inkml:trace contextRef="#ctx0" brushRef="#br1" timeOffset="179829">13964 6797 2,'0'0'8,"-1"-10"-2,1 10-2,0 0 0,0-12 0,0 12 0,0 0-1,5-11 0,-5 11-1,0 0 0,12-10-2,-12 10 0,0 0 0,13-5-1,-13 5-1,0 0 0,0 0 1,9 10-1,-9-10 1,0 9 0,0-9 1,-2 9 0,2-9 2,0 0 1,0 0 1,0 0 0,-4 10 1,4-10 1,0 0-1,0 0 0,0 0-1,0 0-1,0-10-1,0 10-1,2-9 0,-2 9 0,5-11-1,-5 11 0,11-14 0,-11 14-1,19-12 0,-8 7 1,0 1-1,3 0-1,-4 2 1,1 2-1,-11 0 1,12 7-1,-12-7 0,1 10 0,-1-10 1,-5 11 0,5-11 1,-11 13 0,11-13 1,-10 9 0,10-9 1,-11 6 1,11-6 0,-12 1 1,12-1-1,-9-1 1,9 1 0,0 0 0,-9-8-1,9 8-1,-1-10 0,1 10-1,5-16-1,-5 16 0,13-16 0,-13 16-1,16-16 0,-7 10 0,-9 6-1,15-7-1,-15 7 0,0 0-1,3 9 1,-8 0 1,-4 2-1,-3 1 2,-2 1 0,-2 0 2,1-1 1,1-3 1,3-1 3,1-5-1,10-3 0,-11-1 0,11 1 0,0-12-2,0 12 1,5-16-3,-2 7 0,-3 9-1,7-17 0,-7 17-1,6-9 0,-6 9 0,0 0 0,0 0-1,0 0 0,0 0 1,0 0 0,0 0 0,0 0 0,0 9-1,0-9-11,0 0-15,0 11 0,0-11 0</inkml:trace>
  <inkml:trace contextRef="#ctx0" brushRef="#br1" timeOffset="187610">11965 8176 0,'0'0'7,"-3"-11"-1,3 11 0,0-10-2,0 10-2,4-12-1,-4 12 1,8-11-2,-8 11 1,10-10-2,-10 10-1,11-6 0,-11 6-1,0 0 0,12 0 1,-12 0-1,0 0 1,3 11 0,-3-11 1,-2 10 2,2-10 0,-4 10 3,4-10 0,0 0 3,-7 12-1,7-12 2,0 0-1,-9-1 1,9 1-2,0 0-1,-8-12-1,8 12-1,0 0-2,-7-12 0,7 12 0,0 0-1,1-9 1,-1 9-1,0 0 0,0 0-1,0 0 0,0 0 0,0 0-1,0 0 0,0 0 0,0 0 0,9 4 0,-9-4 1,0 0 0,0 9 0,0-9 1,0 0 1,0 0 1,-5 9 1,5-9 1,0 0 1,-11-3-1,11 3 2,0 0-2,-7-10 0,7 10-2,-2-9-1,2 9-1,1-10 0,-1 10-1,3-9-1,-3 9 1,0 0-1,7-9 0,-7 9 0,0 0 1,0 0-2,0 0 1,10 2 0,-10-2 1,0 0 0,0 13-1,0-13 1,-6 15 0,6-15 1,-12 15 0,12-15 1,-15 13 0,15-13 2,-15 10 0,15-10 0,-10 2 2,10-2-3,0 0 1,-3-13-1,3 13-1,6-18-1,-2 9 0,1-1-1,3 1 1,-8 9-2,11-12 2,-11 12-1,11-4 0,-11 4-1,11 3 1,-11-3 1,0 0-1,9 12 0,-9-12 1,4 10 1,-4-10-1,-1 11 1,1-11 0,0 0 0,0 0 1,-4 9 0,4-9 1,0 0 1,0 0 0,0 0-1,0 0 0,0 0 0,0 0 0,-6-10-2,6 10-1,0 0 0,-1-10-1,1 10 0,0 0-1,0 0 0,0 0 0,0 0-1,9 2 1,-9-2-1,0 13 2,0-13 0,-4 17 1,4-17 0,-11 17 1,4-8 0,-2 0 1,9-9 0,-14 11 0,14-11 0,-10 7 1,10-7-1,0 0-1,0 0-2,0 0-6,0 0-16,0 0-7,12 5 0</inkml:trace>
  <inkml:trace contextRef="#ctx0" brushRef="#br1" timeOffset="193238">9998 8878 3,'0'0'9,"0"0"-2,-10-11-1,10 11-1,0 0-2,-1-12-1,1 12 0,1-11-2,-1 11 0,0 0 0,3-9 0,-3 9-1,0 0 0,0 0-1,9-4 0,-9 4 0,0 0-1,0 0 0,11 13 1,-11-13-1,4 15 1,-4-15 0,3 14 1,-3-14 0,1 12 2,-1-12 2,0 0 0,-4 9 1,4-9 1,0 0-1,-11 0 1,11 0-1,0 0-2,-12-14-1,12 14-1,-7-12 0,7 12 0,-3-13-1,3 13 1,-1-14 0,1 14-1,0 0 2,9-12-2,-9 12 1,9-6-1,-9 6 0,11-1 0,-11 1 0,0 0 0,11 9-1,-11-9 1,0 11-1,-1-1 2,1-10 0,-6 16 0,6-16 1,-10 15 0,10-15 1,-8 11 0,8-11 1,0 0 0,-12 4 0,12-4 0,0 0 0,-9-10-1,9 10 0,-3-14-1,3 14 0,-2-14-1,2 14-1,1-13 1,-1 13-1,0 0 0,0 0 1,8-9-1,-8 9 0,0 0 0,12 2 0,-12-2-1,0 0 2,10 12-1,-10-12 1,2 13 1,-2-13 1,-4 13 0,4-13 1,-9 14 1,9-14 2,-11 6-1,11-6 1,-10 2-1,10-2 2,0 0-3,-9-8-1,9 8 0,-2-9-2,2 9 0,2-12-2,-2 12 1,2-9-2,-2 9 1,0 0-2,1-10 1,-1 10-1,0 0 1,0 9 0,0-9-1,-2 10 1,2-10 1,-6 13 0,6-13 2,-9 13 0,-1-7 1,10-6 2,-15 8 0,15-8 1,-15 6 0,15-6 0,-9 2-1,9-2-1,0 0 0,0 0-2,0 0-1,0 0 0,0 0-1,0 0-1,8-11 0,-8 11-2,0 0-3,0 0-22,16-2 0,-16 2-1</inkml:trace>
  <inkml:trace contextRef="#ctx0" brushRef="#br1" timeOffset="200439">16599 1410 2,'0'0'1,"0"0"0,0 0-1,0 0 0,0 0 0,0 0 1,0 0-1,0 0 1,0 0 0,0 0-1,0 0 1,0 0-1,0 0 0,0 0 0,0 0 0,0 0 0,0 0 0,0 0 0,0 0 1,0 0 0,0 0 0,0 0-1,0 0 2,-3 10-2,3-10 1,0 0 0,0 0 0,0 9 0,0-9 0,0 0 0,0 0 0,-3 10 1,3-10 0,0 0 0,0 0 1,-5 12-1,5-12 1,0 0-1,0 0 0,-4 10-1,4-10 0,0 0-1,0 0 1,-3 11-1,3-11 0,0 0 1,-2 14-1,2-14 1,-5 10-1,5-10 1,-3 10 0,3-10 1,0 0-1,-6 13 1,6-13-1,0 0 0,-5 13 1,5-13-1,-9 12 0,9-12-1,-9 14 1,9-14 0,-8 15 0,8-15 0,-7 9 0,7 0 0,0-9 0,-3 18 0,3-18 0,-3 20 0,3-20-1,-4 23 0,0-14 1,4-9-1,-5 18 1,2-9-1,-3 1 1,2-1-1,-2 0 0,6-9 1,-9 17-1,9-17 0,-7 14 0,7-14 0,-2 16 0,2-16 1,-1 14-1,1-14 0,-1 17 0,1-17 1,0 18-1,-2-8 1,2-1-1,-1 1 0,1 0 0,-1 0 1,1-1-1,0-9 1,-2 18-1,2-9 2,-2 1-1,2-1 1,-2 0 0,2-9 1,-4 17-1,3-7 1,1-10-1,-7 18-1,5-9 1,-1 1-1,0 0 0,-1 0 0,1 0-1,-1 1 1,-1-1 0,-1 1 0,1 1-1,0-1 1,-1 0 0,0 2-1,-1-2 1,2 2-1,-1-2 1,0 0-1,0-1 1,-1 1-1,1 1 1,0-1 0,-1 2 0,1 2 0,-1-1 0,1 2 0,0 0 0,1 1-1,0-3 1,-2 5-1,2-5 0,-1 3 0,1-1 0,0 0 1,0 2-1,0 0 0,1 0 0,0-1 0,1 2 1,-1-2-1,0 0 0,1 0 1,-1 0-1,0-1 0,0-1 0,1 0 0,0-1 1,1 1-1,0-1 0,0 2 0,0-3 0,-1 1 0,0 1 0,-1-1 0,0 0 0,-1 0 0,1-1 1,1 1-1,-1-1 0,1 0 1,-3-1-1,1 2 1,0-3 0,-1 4 0,-1 0-1,0-3 1,-2 5 0,1 1 0,1-1 0,-2 2-1,-1 1 1,1-3-1,0 0 0,-2 4 1,2-4-1,-1-2 1,0 3-1,2-1 0,-1-1 0,0 2 1,1 0-1,0 1 0,1 1 0,-2-2 0,1 3 1,-1 0-1,0-1 0,-2 2 1,2 1-1,0-2 0,-2 2 1,1 1-1,-1-2 1,-2 0-1,3-2 1,-2 2 0,0-5 0,1 3 0,-1 0 1,2-1-2,0 1 1,1 0 0,0-2 0,2 1-1,-1 0 0,-1 0 0,1-1 0,0-2 0,1 1 0,-1-2 1,1 1-1,0-1 0,0 1 0,0 0 0,2 1 0,-1-1 0,0 1 1,1 0-1,-2 2 0,1 0 0,1-2 0,0 0 1,0-1-1,-1 1 0,0-2 0,0 0 1,0-2-1,1 2 0,-1-2 0,-1 1 1,0-2-1,1 1 0,0 0 1,-1 0-1,-1 1 0,0-1 1,1 0-1,-3 1 0,2 1 1,-1-2-1,-1-3 0,0 2 0,1 4 0,0 1 0,-2-1 0,1 3 0,-2-1 1,-1 2-1,1 3 0,-2 3 1,-1-6-1,1 0 1,0 2 0,2 0-1,-2 0 1,1 1-1,0-2 0,2-1 0,-2 1 0,2 1 1,1-1-1,-1-2 0,1 1 0,2 1 0,-1-2 0,-1 2 0,1-2 1,-2 1-1,-2-1 0,4-1 0,-3 1 0,2 0 1,0-2-1,-1 0 0,2 2 0,3 1-1,0 0 2,-3-1-2,3 0 1,-1-1 0,0 2 0,1 1 0,-3-4 0,3 1 0,0 0 0,0 0 0,0 0 0,-1 0 0,2 3 0,-1-2 0,1 0 0,-1 1 0,-1 2 0,0-2 0,-2 4 0,1-1 0,-3 0 0,2 1 1,-1 0-1,0 0 0,0-1 0,0-1 0,0 0 0,0-1 0,2-2 0,-2 1 1,1 0-1,-1-1 0,-1 1 1,2-1-1,0 0 1,0 0-2,-2 0 2,0 0-1,0-2 1,1-1-1,0 1 0,-1-2 0,0 1 0,1-1 1,-2 0-1,3-1 0,0 0 0,-2 0 0,2 0 1,0 0-1,1 0 0,-1-1 0,0 1 0,0 1 0,-1 0 0,1 1 0,0 1 1,-2-1-1,0 3 0,1-1 0,-2 0 0,1 2 0,0-3 0,-5 1 0,2-1 0,-1 1 1,1-2-1,0 1 0,0-1 0,0 0 0,1 2 0,4-3 0,-2 2 2,1-1-4,1 0 4,-1-2-2,1 1 0,0-2 0,0-1 1,0 0-1,2-2 0,-1-1 0,8-9 0,-16 18 0,16-18 0,-14 15 1,14-15-1,-13 15 0,13-15 0,-12 12 0,12-12 0,-9 12 0,9-12 0,-9 12 0,9-12 0,-8 12 0,8-12 0,-10 13 0,10-13 0,-12 17 0,5-8 0,0 1 0,-1 2 0,-1-2 0,1 1 0,-1 1 0,-1-1 0,2 0 0,-1 2 0,0-2 0,0 1 0,1-1 0,0 1 0,-1 0 0,1-2 0,1 0 0,-1 1 0,0-2 1,1 0-1,0 1 0,0-1 0,7-9 0,-13 18 0,13-18 0,-13 17 0,13-17 0,-14 16 1,14-16-1,-14 14 0,14-14 0,-14 14 1,14-14-1,-15 12 0,15-12 0,-14 13 0,14-13 0,-15 13 0,15-13 1,-13 13-1,13-13 0,-16 14 0,16-14 0,-17 15 0,6-8 0,1 5 1,-5-2-1,2 3 0,0-1 0,-1 1 1,0 1-1,-1 0 0,1 2 0,-2-3 0,4 2 1,-2 0-1,-1 1 0,-1 1 0,0 1 0,-2-1-1,1 2 1,-2 0 0,0 0 1,0 1-2,-2 0 1,0-1 0,2 1 0,-2 0 0,3-1 0,-1 0 0,0-1 0,2 0 0,-2 1 0,2-3 0,-1 2 1,1-3-2,0 2 2,-1-2-1,2 0 0,0 0 0,0 0 0,0 0 0,0 0 0,-1-1 0,-2 0 0,0 0 1,1 2-1,0-2 0,0 1 1,0-2-1,0 0 0,-1 1 1,5-1-1,-3-1 0,0 0 0,-2 0 0,2-2 1,-2 0-1,1 0 0,0 0 0,-1-1 0,1 0 0,-1 1 0,0-2 0,2 1 0,-1 1 0,1-2 0,-2 1 0,3 0 0,-1-1 1,2 0-1,0 0 0,0 1 0,-1-1 0,2 0 0,-1 0 0,1 1 0,-1-1 0,1 1 0,-1 1-1,1-1 2,-1 1-2,1 0 2,-1 0-2,-3 0 2,1 1-1,1-1 0,-1-1 0,1 0 0,0 1 0,0-1 0,-1 0 0,5 0 0,-3 0 0,1 0 0,-1 1 0,0-1 0,-1 0 0,2-1 0,-3 2 0,0-1 0,-2-1 0,0 2 0,1-2 0,-1 1 0,0-2 0,2 1 0,1-1 0,0-2 0,1 1 0,1-1 0,1 1 0,-1-2 0,2 1 0,-2 0 0,1 1 0,0 0 0,1-1 0,1 0 0,0 0 0,1 0 0,0-1 0,0-1 0,1 4 1,-1-1-1,-1-1 0,2 0 0,0 0 0,-1 1 0,1 0 1,9-6-1,-17 9 0,17-9 0,-17 7 0,5-3 0,0 2 0,1-1-1,-2-1 1,2 1 0,-2 0 0,-1 1 0,1 0-1,2 0 1,0-1 0,-2-1 0,1 1 0,0-1 1,-1 1-1,2-1 0,0-1 0,-1 0 0,-1 0 0,2 1 0,-3 0 0,1 0 0,-2 2 0,1-1 0,-2 0 0,1 2 0,-1-1-1,1 1 1,-1-1 0,1 0 0,-3 1 0,1 0 0,-1 1 0,0 0 0,1 0 0,-2 3 0,1-1 0,-2 0 0,0 2-1,3 0 1,-3 0 0,0 0 0,0-1 0,-3 2 0,0-2 0,2 1 1,-1 0-1,-1-1 0,1-1 0,2 1 0,-1-1 0,4-1 0,-2 1 0,-1-2 0,1 1 0,-3 2 0,1-2 0,-1 2 0,-1 0 0,-1-1 0,1 1 0,2 0 0,0-2 0,-1-1 0,3 1 0,0-2 0,1 1 0,0-2 0,0 1 0,0 1 0,-1-1 0,1 1 0,0 1 0,-1-2 0,2 1 0,-1 0 0,-3 0 0,2-2 0,1-1 0,2-1 0,-1 0 0,1 1 1,0 1-1,2-2 0,3 0 0,-1 0 0,-2 0 0,2 1 0,-1-1 0,0-3 0,0 1 0,-1 0 0,1 0 0,-1-1 0,2 1 0,-1-2 0,1 2 1,1-1-1,-1-1 0,1 1 0,0 0 0,0 0 0,1 0 0,-1 0 0,-1 0 0,2 1 0,0 0-1,-1 0 1,2 0 0,0-1 0,-1 1 0,10-2 0,-15 2 0,15-2 1,-17 1-1,17-1 0,-14 1 0,14-1 0,-16 2 0,16-2 0,-16 3 0,16-3 0,-17 4 0,17-4 0,-16 5 0,16-5 0,-16 4 0,16-4 0,-13 3 0,13-3 0,-13 2 0,13-2 0,-11 2 0,11-2 0,-11 1 0,11-1 0,-13 3 0,13-3 0,-11 4 0,11-4 0,-13 3 0,13-3 0,-13 4 0,13-4 0,-12 2 0,12-2 0,-13 4 0,13-4 0,-17 4 0,6-2 0,2 0 0,0 1 0,-2-1 0,1 2 0,-1-2 0,-1 1 0,3 0 0,0 0 0,-3 0 0,0 1 0,0-1 0,-1 1 0,1-1 0,-1 1 0,1-1 0,-1-1 1,1 0-1,0 1 0,-2-1 0,2 1 0,-2 1 0,0-1-1,-1 1 1,0 1 0,-1 0 0,3-1 0,-1-1 0,0 0 1,2 0-1,-1 0 0,3-1 0,-1 0 0,1-1 0,-1 2 0,0 0 0,0-1 0,0 0 0,-1 1-1,1 0 1,0 1 0,-1-1 0,1 0 0,1 0 0,0-1 1,0 1-1,1 0 0,9-3 0,-18 3 0,9-1 0,0 0 0,-1 0 0,1 0 0,-1 0 0,0-1 0,1 1 0,0-1 0,-4 0 0,1 0 0,-1 0 1,0 0-2,0 0 1,-2 3 0,0-1 0,0 0 0,2 1 0,-2 0 0,2-1 0,-2 1 0,2-1 0,-2 0 0,2-1 0,0 1 0,0-2 0,1 1 0,-2-1 0,1 1 0,-2 0 0,1 0 0,-1 1 0,-1 0 0,0 0 0,-2-1 0,2 1 0,1-1 0,-1-1 0,1 2 0,0-2 0,1 0 0,0-1 0,2 2 0,0-1 0,0 0 0,0 1 0,1-1 0,2 0 0,0 1 0,0 0 0,-1 0 0,10-2 0,-16 4 0,16-4 0,-16 3 0,16-3 0,-16 2 0,6-2 0,10 0 1,-16 2-2,7-2 1,-2 1 0,-3 2 1,0 0-2,1 0 1,-2 0 0,0 1 0,0-1 0,1 1 0,0-1 0,4-1 1,-1 0-1,-1 1 0,1-2 0,1 0 0,-1 1 0,0-1 0,0 0 0,-1 1 0,1 0 0,0 0 0,-1 0 0,1 0 0,0 0 0,1 0 0,0-1 0,10-1 0,-18 3 0,18-3 0,-17 2 0,17-2 0,-18 5 0,18-5 0,-18 3 0,9-1 0,9-2 0,-16 4 0,16-4 0,-14 3 0,14-3 0,-15 2 0,15-2 0,-15 1 0,15-1 0,-17 0 0,7 0 0,10 0 0,-16 0 0,6 1 0,1 0 0,0 0 0,0 0 0,-1 0 0,10-1 0,-16 3 0,16-3 0,-15 1 0,15-1 0,-12 1 0,12-1 0,-9 1 0,9-1 0,-12 1 0,12-1 0,-12 2 0,12-2 0,-13 1 1,13-1-2,-14 2 2,14-2-1,-11 0 0,11 0 0,0 0 1,0 0-1,-12 1 0,12-1 1,0 0-1,0 0 0,0 0 0,0 0 0,0 0 1,-9 0-1,9 0 0,0 0 0,0 0 0,0 0 0,0 0 0,0 0 0,-10 3 0,10-3 0,0 0 0,0 0 0,0 0 0,0 0-1,-17 2 1,17-2 0,-16 2 0,16-2 0,-16 4-1,7-2 1,-2 0 0,1 1 0,10-3-1,-17 6 1,8-2 0,-3-1 0,0 0 0,0 0 0,1-1 1,-1 1-1,2-1 0,-1 1 0,1-2 0,0 1 0,1 0 0,-1 0 0,10-2 0,-15 3 0,15-3 0,-15 1 0,15-1 0,-12 1 0,12-1 0,-10 1 0,10-1 0,-12 1 0,12-1 0,-10 0 0,10 0 0,-9 1 0,9-1 0,0 0 0,0 0 0,-11 1 0,11-1 0,0 0 0,0 0 0,0 0 0,0 0-1,0 0-1,0 0-2,0 0-15,6 9-19,-6-9 0,0 0-2,-11-1 1</inkml:trace>
  <inkml:trace contextRef="#ctx0" brushRef="#br2" timeOffset="234888">14033 4390 1,'0'0'2,"12"-7"0,-12 7-1,10-2 0,-10 2-2,0 0 1,0 0-1,11 10 1,-11-10 0,1 9 1,-1-9 1,-3 12 2,3-12 1,-9 10 2,9-10 0,-12 8 0,12-8-1,-17 9 0,7-7-1,0 1-1,-2-2-2,3 1 0,-1-1-1,10-1 0,-17 0 1,17 0 1,-10-3 0,10 3 0,-2-9 0,2 9 0,5-15 1,1 6-1,2-2-1,3 1-1,0 0-1,1 1 1,-2 2-1,-1 2 0,-9 5-1,15-7 1,-15 7-1,9 1 0,-9-1 0,0 0 0,7 10 1,-7-10-1,2 13 1,-2-13 1,-2 17 1,2-17 0,-8 19 1,3-10 0,-5-1 0,10-8 1,-18 14-1,8-9 0,-2-2 0,3-1-1,0-4 1,9 2-1,-16-6 0,16 6 0,-11-14 0,11 14 0,-3-17-1,3 17 0,3-20 0,2 10-1,1 1 0,-6 9 0,17-18 0,-8 11-1,0 0 1,-9 7 0,16-10-1,-16 10 1,11-4-1,-11 4 1,0 0-1,0 0 0,0 0 1,5 12-1,-5-12 1,-6 14 0,6-14 0,-10 14 0,10-14 0,-15 14 1,15-14-1,-13 8 1,13-8 0,-11 2 0,11-2 0,0 0 0,-6-9 0,6 9 0,0-14 0,0 14-1,3-15 0,-3 15 0,3-15 0,-3 15-1,0 0 1,7-10-1,-7 10 0,0 0 0,0 0 0,0 0 0,0 0 0,0 0-1,0 0-13,11 14-16,-11-14 0,16-8 0</inkml:trace>
  <inkml:trace contextRef="#ctx0" brushRef="#br2" timeOffset="243330">11978 6010 4,'0'0'5,"0"0"-1,0 0 1,0 0-1,-4-9 0,4 9-1,0 0 0,9-11-1,-9 11-1,11-9 0,-11 9-1,17-6 0,-17 6 0,17-1 0,-7 1 0,-10 0 0,15 5 0,-15-5-1,14 7 2,-14-7-1,0 0 1,7 14 2,-7-14 0,-3 9 2,3-9 0,-10 8 0,10-8 1,-12 7-1,12-7 1,-13 3-2,13-3 0,-13 0 0,13 0-1,-9-4-1,9 4 0,0 0 0,-7-13-1,7 13-1,2-11 0,-2 11 0,10-13-1,-10 13 1,16-13-1,-7 8 0,-9 5 0,13-7 1,-13 7-1,12 1 0,-12-1 1,0 0 0,0 14 0,0-14 0,-8 16 0,8-16 1,-10 17 0,10-17 1,-9 14 0,9-14 1,-12 8 0,12-8 0,0 0 1,-12 2-1,12-2 0,0 0 0,-9-8 0,9 8-1,-3-13-1,3 13 0,1-16 0,1 6-1,1 1 0,1 0 0,-4 9 0,11-15-1,-11 15 1,11-9-1,-11 9 0,0 0 1,9-3-1,-9 3 0,0 0 0,1 11 1,-1-11-1,-3 14 1,3-14 0,-5 15 0,5-15 1,-10 14 0,10-14 0,0 0 1,-10 10 1,10-10-1,0 0 1,0 0-1,0 0 0,-7-13 0,7 13-1,3-15-1,-3 15 0,6-16 0,-6 16-1,8-15 0,-8 15 0,11-8 0,-11 8 0,11-1 0,-11 1 0,10 4 0,-10-4 1,9 9-1,-9-9 1,2 14 0,-2-14 0,-6 16 0,6-16 1,-13 16 0,13-16 0,-15 12 1,15-12-1,-16 9 1,16-9 0,-12 3-1,12-3 1,0 0 0,-11-13-1,11 13 0,-2-16 0,2 6-1,3-1-1,1 2 0,-4 9 0,10-15 0,-10 15-1,12-4 1,-12 4 0,0 0 0,9 15 0,-9-3 0,-4 0 1,1 0 0,-2 0 1,0-2-1,0 0 1,5-10 0,-7 9 0,7-9-1,0 0-1,0 0-3,0 0-14,0 0-14,0 0-3,0 0 2</inkml:trace>
  <inkml:trace contextRef="#ctx0" brushRef="#br2" timeOffset="251282">10080 7306 2,'-14'3'12,"14"-3"-1,0 0-2,0 0-2,-3-10-3,3 10-1,6-12-2,-6 12-1,9-12 0,-9 12 0,11-11-1,-11 11 1,0 0-1,11-9 1,-11 9 0,0 0 1,0 0 0,0 0-1,-7 10 1,7-10 1,-8 12-1,8-12 0,-9 11 1,9-11 1,-9 12 0,9-12 1,0 0 2,-9 7 0,9-7 2,0 0-1,0 0 0,0 0-1,0 0-1,-2-13-1,2 13-2,1-9-1,-1 9 0,0 0 0,2-11-2,-2 11 1,0 0-1,0 0 0,0 0 0,0 0 0,0 0 0,0 0 0,0 0 0,3 9 0,-3-9 1,-2 9 0,2-9 0,-4 12 2,4-12 0,0 0 0,-8 13 2,8-13 0,0 0 0,-9 1 0,9-1 0,0 0-1,1-11-1,-1 11-1,3-14 0,-3 14-1,6-13-1,-6 13 0,6-11 0,-6 11 0,0 0 0,0 0 0,9-7 1,-9 7-1,0 0 0,0 0 0,1 10 1,-1-10 0,0 0 0,-6 11 1,6-11 0,-8 10 1,8-10 0,-10 10 0,10-10 0,-13 8 1,13-8-1,0 0 0,-9 6 0,9-6 0,0 0 0,0 0 0,0 0-1,0 0 1,0 0-1,0 0-1,2-9 1,-2 9-2,0 0 0,0 0-1,0 0-3,0 0-2,0 0-11,0 0-17,-2 15-1,2-15 1</inkml:trace>
  <inkml:trace contextRef="#ctx0" brushRef="#br2" timeOffset="257531">16652 1361 2,'0'0'3,"0"0"0,0 0 0,0 0-1,0 0 0,0 0 0,0 0-1,0 0 0,0 0-1,0 0 0,0 0 1,0 0-1,0 0 1,0 0 0,0 0-1,-9 6 1,9-6 0,0 0-1,0 0 1,0 0-1,-9 10 0,9-10 0,0 0 0,0 0 1,-8 10-1,8-10 0,0 0 1,0 0-1,0 0 1,-7 11-1,7-11 1,0 0-1,0 0 1,0 0 0,0 0 0,-10 10 0,10-10 0,0 0 0,0 0 0,0 0 0,-10 10 0,10-10 0,0 0-1,0 0 1,-11 11 0,11-11-1,0 0 1,-9 9 0,9-9-1,0 0 1,-11 10 0,11-10 0,0 0-1,-9 11 1,9-11 0,0 0 0,-7 10-1,7-10 1,0 0-1,-7 9 1,7-9-1,0 0 0,-13 12 1,13-12-1,0 0 1,-11 13-1,11-13 1,-10 8 0,10-8 0,0 0-1,-10 12 1,10-12 0,-11 4 0,11-4 0,-10 3 0,10-3 0,0 0-1,-12 9 1,12-9 0,-5 12 0,5-12-1,-5 12 1,5-12 0,-8 13 0,8-13 0,-9 6-1,9-6 1,-10 11 0,10-11-1,-11 13 1,5-4 0,6-9 0,-12 15-1,12-15 1,-13 12-1,13-12 1,-13 10 0,13-10-1,-13 11 1,13-11-1,-13 9 1,13-9-1,-11 9 0,11-9 1,0 0-1,-13 11 0,13-11 0,0 0 0,-7 10 0,7-10 0,0 0 0,-7 9 1,7-9-1,0 0 0,-8 11 0,8-11 0,0 0 0,-11 14 0,11-14 1,-7 9-1,7-9 0,-6 10 0,6-10 0,0 0 0,-8 12 1,8-12-1,0 0 2,-9 9-2,9-9 0,0 0 1,0 0-1,-9 9 0,9-9 1,0 0-1,0 0 0,0 0 0,0 0 0,0 0 0,0 0 0,0 0 0,-5 10 0,5-10 0,0 0 0,0 0 1,0 0-1,0 0 0,-7 10 0,7-10 0,0 0 1,-8 9-1,8-9 0,0 0 0,-10 14 1,10-14-1,-8 10 0,8-10 0,-7 11 1,7-11-1,-9 11 0,9-11 0,-7 13 0,7-13 0,-10 14 0,2-5 0,8-9 1,-11 17-1,11-17 1,-13 16 0,13-16 1,-14 16-1,14-16 1,-12 15-1,12-15 1,-13 15-1,13-15 0,-12 13 0,12-13 0,-10 13-1,10-13 1,-11 12-1,11-12 0,-9 11 0,9-11 1,-8 13-1,8-13 0,-10 12 0,10-12 0,-9 14 0,9-14 1,-9 15-1,9-15 0,-10 15 0,10-15 0,-11 15 1,11-15-1,-9 15 1,9-15-1,-8 12 0,8-12 0,-9 12 1,9-12-1,-8 11 0,8-11 0,-7 11 0,7-11 0,-7 9 1,7-9-1,-8 13 0,8-13 0,-7 14 1,7-14-1,-8 14 1,4-5-1,-1 2 1,-1-1 0,6-10 0,-11 17-1,11-17 0,-12 19 0,12-19 1,-12 14-1,12-14 0,-10 13 0,10-13 1,-11 12-1,11-12 0,-10 12 0,10-12 0,-8 11 1,8-11-1,-9 12 0,9-12 1,-11 14-1,11-14 0,-11 13 1,11-13-1,-12 14 1,12-14-1,-13 14 1,13-14-1,-10 13 0,10-13 1,-12 13-1,12-13 0,-10 16 0,10-16 0,-10 16 0,10-16 0,-12 18 0,12-18 1,-12 18-1,6-8 0,0-1 0,-1 0 1,1 2-1,1 0 0,-1 0 0,0 1 0,-2-1 1,1 0-1,0 3 0,-1-3 0,-1 2 1,1-2-1,-2 1 0,0-1 1,2 0-1,-2-1 0,0 0 0,0 0 1,1-2-1,0 2 0,-2-2 0,2 0 1,0 0-1,-1 1 0,10-9 1,-15 15-1,7-5 0,8-10 0,-15 15 0,15-15 0,-15 16 0,15-16 1,-15 14-1,15-14 0,-14 12 0,6-2 0,8-10 0,-12 14 0,7-4 0,-1-1 0,0 0 0,0 4 0,0-4 0,6-9 0,-13 21 0,13-21 0,-16 17 1,8-7-1,0 0 0,-2-1 0,2 1 0,-1 2 0,-1-2 0,1 0 0,0 1 1,0-1-1,-1 2 0,1-1 0,1-1 0,-2 1 0,-2 0 0,3 0 1,-3 1-1,0 0 0,0-1 0,0 2 0,-1-2 0,0 2 0,3-1 0,-4 2 0,2-1 0,1 0 0,-2 1 1,1-1-1,1 2 0,-2-3 0,3 1 0,-1-2 0,1-2 0,0 2 0,0 0 0,1 0 0,-1 2 0,1-2 0,-3 2 0,1-1 1,-2 1-1,1 0 0,1-2 0,-3-1 0,3 1 0,-1-3 0,2 0 1,1 0-1,9-8-1,-16 10 1,16-10 0,-10 8 0,10-8 0,-8 12 0,8-12 0,-11 15 0,11-15 0,-10 17 1,4-8-1,-1 3 0,-1-1 0,8-11 0,-15 16 0,15-16 0,-15 17-1,8-8 1,7-9 0,-15 16 1,15-16-1,-14 15 0,6-6 0,8-9 1,-16 17-1,7-9 0,0 2 0,-1-1 1,0 0-1,0 0 0,-1 1 0,1-1 0,-1 0 0,0 2 0,1-1 0,0 0 0,-5 1 0,6-1 0,-2-2 0,-2 3 0,4-2 0,-1 0 0,2 1 0,8-10 0,-11 17 0,3-8 0,3 1 0,5-10 1,-11 17-1,11-17 0,-12 18 0,12-18 0,-14 15 0,14-15 0,-11 16 0,11-16 0,-11 13 0,11-13 0,-12 13 0,12-13 0,-9 12 0,9-12 0,-9 15 0,9-15 0,-13 15 0,7-5 0,0-1 0,6-9 0,-17 18 0,8-7 1,0-3-1,-1 2 0,0 0 0,0-1 0,0 0 0,0 1 1,0-1-1,-1-1 0,1 1 0,0-1-1,-2-1 2,0 3-2,0-2 1,-1 2 0,1 0-1,-2 2 1,1-1 0,-1 2 0,1 0-1,-2-3 2,2 5-1,-2-4 1,-1-1-1,0 1 0,-1-1 1,1 0-1,0 2 0,0-2 0,1 0 0,-1 1 1,1-1-1,0 0 0,-2 1 0,-2-1 0,5-1 0,-2 2 0,3 0 0,-1 0 0,2 0 1,0-2-1,2 3 0,3-2 0,-2 0 0,-1-1-1,1 2 1,0-1 0,0-1 1,-3 3-1,3-2 0,-4 2 0,1 0 0,0 0 0,-1 0 0,0-1 0,-1 3 0,0-3 0,-1 0 0,1 2 0,-2-1 0,1 1 0,-2-1 0,2 0 0,-2 1 0,1-2 0,-1 2 1,1-2-1,1 0 0,2 0 0,-1-1 0,1-2 0,1 2 0,0 2 0,1-1-1,-2 2 2,2-1-2,0 1 1,-2 0-1,2 1 2,-2 2-2,1-4 1,0 1 0,0 0 0,0 1 0,-2 0 0,0 2 0,-3-1 0,2 0 0,0 0 0,0 2 0,-1-1 0,1 1 0,-1-1 0,2 1 0,1 0 0,-4 2 0,0-1 0,0 0 1,-2 1-1,0 0 0,-3 2 0,-1 0 0,-2 0 0,1-2 0,-2 2 0,-1 1 0,-1-2 0,1 0 0,2 0 0,0-2 0,3 1 0,-1-2 0,1 0 1,4-3-1,0 0 0,3-1 0,-2-1 1,4-1-1,1-2 1,1 0-1,1-1 0,-3 0-1,0-1 2,3 1-2,0-2 2,1 0-1,-2 1 0,1-1 0,-1 1 0,11-7 0,-15 13 0,5-6 0,0 1 0,-2 0 0,2 1-1,-3 0 1,2 2 0,-1-1 0,-1 1 0,0 2 0,-2 1 0,0 1 0,-2-2 0,0 2 0,-1 0 0,0 1 0,-1-1 0,-1 2 0,3-3 0,-4 2 0,1 0 0,1 0 0,-2 0 0,0 1 0,0-2 0,-1 1 0,-1-1 0,3 0 0,-3 0 0,2 0 0,0-1 0,-2 1 0,1-3 0,2 1 0,2-2 0,0 0 0,2-3 0,-1 0 0,2 2 1,1-1-1,1 0 1,0 0-1,-2-2 1,0 3-1,0 0 0,-1 0 0,1-1 0,-2 0 0,0 0 0,-3 2 0,-1 0 0,1 0 0,-4 2 0,0-1 0,-1 2 0,-1-1 0,0 2 0,-1 0 0,1 1 0,-2 0 0,1 1 0,0 0 0,0 1-1,0-2 1,0 3 0,1-3 0,0 1 0,1 0 0,2-3 0,1-1 0,0 1 0,2-1 0,1 1 0,0-1 0,-1 0 0,1-1 0,-1 2 0,0-1 0,0 0 0,-1 1 0,1-2 0,-2 2 0,1-2 0,0 0 0,0 1 0,-1-1 1,0 0-1,1 0 0,0 0 0,-1 2 1,2-2-1,-1 1 0,1-2 1,2 2-2,-1-2 2,-2 0-1,1 0 0,1-1 0,1-1 0,0 1 0,0-1 0,1 0 0,0 0 0,4 1 0,-2-2 0,1 1 0,-1 1 0,1-2-1,0 2 1,0 0 0,2-1 0,-2 0 0,1 1 0,-1-2 0,2 0 0,-1 0 0,2 1 0,0-2 0,-2 0 0,2 0 0,0 2 0,1-2 0,0 0 0,1 1 0,-1 0 0,10-8 0,-17 14 0,17-14 0,-17 11 1,8-4-1,9-7 0,-19 12 0,9-6 0,1 0 0,-1 1 0,0 1 0,0-1 0,-1 1 0,1 1 0,0-1 0,-2-1 0,1 3 0,-1-1 0,-1 0 0,0 0 0,-2 2 1,2-2-1,-1 1 0,-1 2 0,-2-2 0,1 1 0,-1 0 0,1-1 0,0-1 0,0 2 0,-1-3 1,1 1-1,1 0 0,1-1 0,-1 0 0,1 0 1,0 0-1,0-1 0,0 0 0,1 0 0,1 0 0,1 0 0,0-1 1,2-1-1,-1 1 0,10-6 1,-15 11-1,15-11 1,-14 8-2,14-8 2,-12 7-2,12-7 1,-14 9 0,5-4 0,0 1-1,0-1 1,-1 2 0,0 2 0,-1-1 0,-3 1 0,2 0 1,-1 1-1,2 0 0,-3-1 0,0 2 0,0-1 0,-1 0 0,1 0 1,-1 0-1,2 0 0,-2 0 0,2-1 0,-1 1 0,2 0 0,-2-2 0,3 0 0,0 1 1,-1-1-1,2-1 0,-1 0 0,-1 1 0,0-1 0,2 0 0,-2-1 1,1 1-1,-1-1 0,1-1 0,0 0 0,1 0 1,1 0-1,-1-1 0,-2 2 0,3-1 0,-1 1 0,-1-1 0,1 1 0,0 1 0,-2 0 0,0-1 0,1 1 0,-2 0 1,0 1-1,-1-1 0,0 0 0,-2 0 0,1 1 0,0-2 0,0 0 1,0 1-1,1-1 0,-1 1 0,1-1 0,1-1 1,-2 1-1,2 0 0,0 2 0,-1-2 0,-1 0 0,2 0 0,0 1 0,1-1 0,-1-1 0,-1 1 1,1 0-1,0 1 0,1-2 0,-2 0 0,2 0 2,1 0-2,-2 0 0,3-1 0,-1 1 0,1-1 0,1 0 1,-2 0-1,-1 1-1,1-1 1,1 0 0,-2 1 0,2-1 0,-1 0 0,-1-1 0,3 1 0,-3 0 0,2-1 1,-1 3-1,-1 0 0,1-1 0,0 0 1,-2 0-1,2 1-1,-2 1 2,1-2-1,0 0 0,-1 0-1,0 0 2,-1 0-2,1 1 2,-3-1-1,2 0 0,-3 0 0,0 0 0,-2 2 0,1-1 0,-1 0 0,0 0 0,0 0 0,-1 2 0,1-1 0,1 0 0,-1 0 0,1 1 0,-1 1 0,0-1 0,1 0 0,1 1 0,1-2 0,-1 1 1,-1-2-1,1 1 0,4-2 0,0-2 1,2 1-1,-1-1 1,3-1-1,0 0 0,9-2 0,-10 4 0,10-4 0,-12 4 0,12-4 0,-12 5 0,12-5 0,-12 4 0,12-4 0,-10 5 0,10-5 1,-11 4-1,11-4 0,0 0 0,-13 5 0,13-5 1,-9 2-1,9-2 0,-12 2 1,12-2-1,-14 2 1,14-2-1,-15 4 1,5-3-1,10-1 0,-16 4 1,16-4-1,-16 3 1,16-3-1,-15 3 0,15-3 1,-14 2-1,14-2 0,-13 2 0,13-2 1,-13 2-1,13-2 0,-11 2 0,11-2 0,-11 2 0,11-2 0,-12 2 0,12-2 1,-14 3-1,14-3 0,-16 4 0,16-4 0,-12 4 0,3-2 0,9-2 0,-16 5 0,16-5 0,-17 5 0,17-5 0,-19 5 0,8-2 0,0 0 0,0 0 0,0-2 0,0 2 0,1-1 0,1-1 0,-2 0 0,11-1 0,-15 2 0,15-2 0,-12 4 0,12-4 0,-10 2 0,10-2 0,0 0 0,-10 2 0,10-2 1,0 0-1,0 0 0,0 0 0,0 0 0,-10 0-1,10 0 1,0 0-2,0 0-4,0 0-12,-8 17-19,-1-10-2,-5 4 2,-7 1-1</inkml:trace>
  <inkml:trace contextRef="#ctx0" brushRef="#br2" timeOffset="273754">11996 6368 3,'0'0'9,"0"0"0,0 0 0,0 0-1,0 0-1,0 0-2,0 0-1,-4 10 0,4-10-1,0 0-1,-2 12 0,2-12-1,1 11 1,-1-11 0,4 16 1,-1-5 0,0 1-1,3 5 1,-1 3 1,0 2-1,1 4-1,0 3-1,1 1 1,-1 3-1,-1 0 1,-1 0-1,0-3 1,-1 0-1,0-2 2,1-4 0,-2-2 1,1-1-1,1-4 0,1 0 0,-2-4 0,2-1-1,-5-12 0,8 17-1,-8-17 0,0 0 1,6 9-1,-6-9 1,0 0-1,0 0 1,0 0-1,0 0 0,0 0-3,0 0-8,0 0-21,-5-12-1,-1-1 0</inkml:trace>
  <inkml:trace contextRef="#ctx0" brushRef="#br2" timeOffset="274505">11697 6531 7,'-12'8'11,"12"-8"-1,0 0 1,0 0-1,0 0 0,-9 2 0,9-2 0,0 0 1,0 0-2,0 0-2,10-8-1,-10 8-2,20-14 0,-3 2-1,6-3-1,8-4 0,6-1-1,3-6 1,4 1 0,0-3 1,1 2 0,-3-1 1,1 5 0,-8-1-1,-4 5 1,-8 3-1,-4 5-1,-4 0 0,-5 5 0,-10 5-2,0 0 1,0 0 0,0 0-1,0 0 0,0 0 0,0 0 1,0 0-1,0 0 1,0 0-1,0 0 1,0 0 0,0 0 1,0 0-2,0 0-2,0 0 0,0 0-3,0 0-15,-1 11-16,1-11-1,0 0 1</inkml:trace>
  <inkml:trace contextRef="#ctx0" brushRef="#br2" timeOffset="279703">12770 5957 16,'0'0'16,"-6"-9"0,6 9-2,-4-11-3,4 11-1,1-14-2,-1 14-2,9-17-2,-1 6-1,3 1-2,3-2 0,2 0-1,3 1 1,1 2-1,0-1 0,2 4 0,-3 2 0,0 0-1,-2 5 1,-1 0-1,-4 2 1,0 3-1,-2 0 0,-3 4 1,0 1 0,-1 3 0,-2 2 1,-1 4-1,-2 1 1,-1 4 0,-2 3 0,-2 3-1,0 0 1,-3 1 0,-2 1 0,-2-1 0,1-2 0,-1-2 0,1-5 1,0-1-1,1-5 0,2-1 0,1-6 1,6-10-1,-7 17-1,7-17 1,-2 12-1,2-12 1,5 12 0,-5-12 0,7 10 1,-7-10 0,16 7 0,-3-5 1,2-3 0,6-2-1,2-3 1,5-3-1,4-4-1,2 0 1,-1-3-1,1 1 1,-4-1-1,-2 0 1,-6 0-1,-4 5 1,-5-1-1,-4 5 1,-9 7-1,0 0 1,9-9-1,-9 9 0,0 0 0,0 0 0,0 0 0,0 0-1,0 0 1,0 0-1,0 0 2,0 0-2,0 0-2,0 0-2,0 0-31,-3 15-1,3-15-1,-14-7-1</inkml:trace>
  <inkml:trace contextRef="#ctx0" brushRef="#br2" timeOffset="287624">12390 6657 12,'0'0'9,"0"0"-1,0 0 1,0 0-2,0 0 1,0 0-1,0 0 0,10-7 0,-10 7-1,19-12 2,-3 5-2,1-5 0,1 2-1,1-4-1,4 3-1,-3-2 1,-2 2 0,-3 1 0,-2 4 0,-13 6-1,15-9 1,-15 9-1,0 0-1,0 0 1,0 0-1,0 0-1,0 0 0,0 0 0,0 0-2,0 0 0,0 0-3,0 0-8,0 0-22,0 0 0,4-9 0</inkml:trace>
  <inkml:trace contextRef="#ctx0" brushRef="#br2" timeOffset="288325">12298 6444 11,'0'0'15,"0"0"-2,0 0-2,0 0-2,0 0-2,0 0-2,0 0 0,0 0 0,0 0 2,0 0-1,0 0 1,0 0 0,10-5 0,0 2-1,-1-5 0,9 0-1,-1-5-1,6 2-1,1-3-1,1 2 0,-5 0-1,0 2 0,-6 2 0,0 3 0,-14 5-1,12-7 1,-12 7-1,0 0 0,0 0 1,0 0-1,0 0 1,0 0-1,0 0 1,0 0 0,0 0-1,0 0 1,0 0-1,0 0 1,0 0-1,0 0-1,1 13-3,-1-13-17,-9 16-13,6-5-2,-8-6 1</inkml:trace>
  <inkml:trace contextRef="#ctx0" brushRef="#br0" timeOffset="496985">16767 68 0,'0'0'9,"0"0"-1,0 0-1,0 0-3,0 0 0,0 0-2,0 0-1,0 0 1,0 0-1,0 0 1,-11-2-1,11 2 1,0 0-1,-13-2 0,13 2 1,-10-3-2,10 3 1,-14-3 0,14 3 0,-12-3-1,12 3 1,-13-3-1,13 3 1,-13-2-1,13 2 0,-16-1 0,7 1 0,0 1 0,-1-1 0,-2 0 0,2 0 1,-2 0-1,-3 0 1,4-1-1,-2-1 1,2 1-1,-2 1 0,-1 0 1,1 0-1,0 0 0,13 0 0,-22 0 1,10 1 0,0-1 0,-1 0 0,3 3 0,-2-1-1,-1 0 1,1 1 0,-2 0-1,2 1 0,-3 0 1,0 0-1,0 0 1,0 0-1,-1-1 1,2 1-1,-1-1 1,0 1 0,2 0-1,-1 0 0,-1 1 0,2 1 0,1 0 1,-3-1-1,0 2 0,1-1 0,-1 2 1,-1-2-1,1 1 1,-1 0 0,0 0 0,0 0 0,-1-3 0,0 3 0,-2 0 1,2 1-1,-4 0 1,1-2 0,-3 2 0,2-2 0,-4 4-1,3 0-1,-2-1 1,-2 0-1,3 0 1,-3 0-1,1 0 1,-3 3-1,1-5 1,-2 0-1,-2 1 1,0-1 0,-1 0-1,-1 1 1,0-2 0,0 0-1,-1 0 1,0 1 0,2-2 0,-1 1 1,-3-2 0,6 1 0,0-2 0,4 0 1,-1-1-1,5 0 0,-2-3 1,6 0-1,2-2 1,-1 0-1,-1-3 1,2 1-1,0-3 0,0 1 1,-1-2-1,2 0-1,1-2 1,-1 2-1,-2-1 1,2-1-2,-1 1 1,5 1 1,0 0-1,1 2 0,1 0 0,5-3 1,4 10-2,-6-13 2,6 13-2,-2-9 1,2 9-1,0 0 1,0 0-1,0 0 0,0 0 1,0 0 0,-4-14-1,4 14 1,0 0-1,0 0 0,0 0 1,0 0-2,0 0 1,0 0-1,0 0-6,0 0-17,0 0-10,12 7-2,-2-12 1</inkml:trace>
  <inkml:trace contextRef="#ctx0" brushRef="#br0" timeOffset="498968">19679 1232 8,'0'0'9,"3"-11"0,-3 11-1,0-10 0,0 10-2,0 0 0,-10-12-3,10 12 0,0 0-2,0 0 0,0 0 0,0 0 0,0 0-1,0 0 0,0 0 0,0 0 0,0 0-1,-9-7 1,9 7 0,0 0-1,0 0 1,0 0-1,0 0 1,0 0 0,6 17-1,-6-17 1,12 20-1,-4-5 1,1 2 0,2 3 0,0 1 0,0-1 0,0 2 0,0 2 1,2-3 0,0 0 0,-1-2 0,3-2 1,-4-1 0,3-3 1,-3-2 0,-1-2 2,-10-9-1,14 11 1,-14-11 0,0 0 1,0 0 0,11 0 0,-11 0 0,16-16-1,-5 1 0,9-2-1,4-6 0,6-3-2,1-4 0,4-1-1,1-1 0,-3 0 1,-1 1-1,-4 4 1,-8 2-1,-1 5 0,-5 3 0,-2 5 0,-6 2-1,-6 10 1,10-8-1,-10 8-1,0 0 1,0 0 0,0 0 0,0 0 0,0 0 0,0 0 0,0 0 0,0 0 0,0 0-1,0 0-5,-8 14-12,5-3-15,-8-4-2,4 4 1</inkml:trace>
</inkml:ink>
</file>

<file path=ppt/ink/ink9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0T17:35:32.348"/>
    </inkml:context>
    <inkml:brush xml:id="br0">
      <inkml:brushProperty name="width" value="0.05292" units="cm"/>
      <inkml:brushProperty name="height" value="0.05292" units="cm"/>
      <inkml:brushProperty name="fitToCurve" value="1"/>
    </inkml:brush>
  </inkml:definitions>
  <inkml:trace contextRef="#ctx0" brushRef="#br0">942 9778 7,'-17'12'9,"17"-12"1,-17 12 3,17-12-1,-15 8 2,5-6 0,10-2 2,-15 4-2,15-4-2,-17-3-2,17 3-3,-17-10-1,17 10-2,-18-23-1,11 6-1,1-6-1,3-5-1,4-2 0,5-3 0,3 0-1,4-2 0,4 2 0,3-1 0,3 7 1,4 1-1,1 5 0,1 4 1,2 2-1,0 6 1,1 4-1,0 5 1,-2 4 0,0 5 0,-3 5 0,0 4 0,0 3 0,-1 2 1,-3 4-1,0 0 0,-2 2 0,-3 0 1,-2-1-1,-4 1 1,-4 0-1,-2-1 1,-5-1 0,-7 2 0,-3-1 0,-3-2 0,-5 0 1,-2-1-1,-5-3 1,-1-2-1,-3-3 1,2-3 0,-4-4 1,0-3 1,-3-4-2,2-2 1,-1-3 0,1-2-1,0-3 0,2-2-1,3-2 0,4-4-1,4-3-1,4-3-2,9 3-11,5-7-24,4-5-1,6-2 0,-2-9 0</inkml:trace>
  <inkml:trace contextRef="#ctx0" brushRef="#br0" timeOffset="28070">377 9025 3,'0'0'7,"0"0"-1,0 0-1,0 0-1,0 0 0,-1 9-1,1-9 0,0 0-1,0 0 0,0 0 1,0 0 0,0 0 2,0 0 1,0 0 0,0 0 2,0 0 1,0 0 1,0 0-2,0 0 0,0 0-2,0 0 0,0 0-2,0 0 0,0-10-1,0 10-1,2-15 1,0 6-2,0-4 1,0 1 0,1-2-1,-1-3 0,-1-1 0,4 1 0,-3-1-1,2 0 1,-1-2 0,1 0-1,-1 0 1,1 1 0,1-2 1,0 1-1,-2-2 0,1 2 0,-1 1 1,1-1-1,-3-1 0,2 3 0,-2-3 0,3 0 0,-3-2 0,1 1 1,0-3-1,0 3 0,-2-3 0,2 0 0,-2-1 0,1 2-1,-1-2 1,2 0 0,-1-2-1,2 0 0,-2-1 2,1-1-2,-1 0 0,1-1 0,-1-1 0,-1 1 0,1 1 1,-1-1-1,-1 2 0,2 0 0,-3 1 1,1 0-1,-1 0 0,1 0 0,0 0 0,0 1 0,0-3 0,0-1 0,2 0 0,-1 0-1,1-1 2,-1-1-2,0 1 2,0-1-1,-1 1 0,1 0 0,-2 0 0,-2 0 0,0 2 1,1-1-1,-1 1 0,2 1 0,-2-1-1,0 1 1,-1-1 0,3 1 0,-1 1 0,2-2 0,0-1-1,-1-1 2,1 1-1,1-2 0,4 0 0,-3-1 0,2 0 0,-2-2 0,0 0 0,1-1 0,-1 0 0,1 0 0,-1 0 0,0-2 1,0 1-1,1 0 0,-1 0 0,0-1 0,0 0 0,0-1 0,1-1 0,-1 2-1,0-2 2,-1 0-2,1-1 2,-1 0-1,0 0 0,0 1 0,-1 0 0,0-1 0,1 1 0,-1 0 0,0 0 0,0 0 0,0 0 1,0-1-1,0-2 0,0 2 0,0-2 0,1-1-1,-1 1 2,0-1-1,1 2 0,-1-1 0,-1 2 0,0 1 0,0 0 0,-2 2 0,-2 1-1,2 0 1,-2-2 0,2 2 0,0-2-1,0 2 1,0-3 0,0 2 0,1-3 0,0 0 0,1 2 0,-2-1 0,1 1 0,1-2 0,-1 2 0,-1 0 0,2 1 0,-3 0 1,2 1-1,-1-2 0,1 1 0,-1 2 0,0-1 0,-1-1-1,1 1 2,-1-1-2,2 1 1,-1-1 0,1 2 0,0 0 0,0 1 1,0 0-1,0-1 0,0 2 0,0 2 1,-1 0-1,0 0 1,0 0-1,0-1 0,1 1 0,-1-1 0,0 1 0,0-2 0,-1-1 0,1 0 0,1 1 0,1-1 0,0 1 0,1-1 0,1 0 0,1 0 0,0 1 0,-1 0 0,0 1 0,0 1 0,-1 0 1,-1-1-2,1 1 2,-1 0-1,1-2-1,-1 0 1,2-2 0,0 0 0,1 0 0,0-1 0,-2 1 0,2 2 0,0 2 0,-1 1 0,0 3 0,-1-1 0,0 1 0,1 1 0,0 0 0,0-1 0,0-1 0,0 0 0,1 0 0,0-1 0,0 1 0,1-3 0,-2 1 0,0-1 0,1-1 0,0-1 0,-1 0 0,1 0 1,1 0-2,-2 1 2,2-2-1,0 2-1,-1 1 1,0 2-1,0 0 1,-1 0 0,1 2-1,0-1 1,-2 0-1,0 1 1,1-1 0,0 0 0,0 1 0,-1 2 0,1-2 0,-1 1 0,0 0 0,2 2 0,-1 0 0,0 3 0,-1 0 0,1 0 1,0 0-1,0 2 0,-1 1 0,0-1 0,1 1 0,-1-1-1,0-1 1,1 0 0,0 2 0,0-2-1,0 0 1,2 1 0,-1-2 0,0 3 0,0-1 0,0 0 0,-1-1 0,1-2 0,-2 3 0,0-3 0,1 0 0,0-1 0,-1-1 0,1 1 1,0-2-2,1 0 2,0-2-2,1 2 2,-1-1-1,2 0 0,-2 2 0,0 0 0,-1-1 0,1 0 0,0 1 0,-2 1-1,2 0 1,-2 1 0,1 1 0,-1-1-1,1 2 1,0 1 0,-1 0 0,2 0 0,-1 1 0,-1 0 0,2 0 0,-1 2 0,0 0 0,0 2 0,-1 0 0,0 2 0,-1 0 0,0 0 0,1 2 0,1 0 0,0 1-2,-1 0 2,0 1 0,1 0 0,0-2 0,0 3 0,0-1-1,0-1 1,0 2 0,0 0 0,0-3 0,1 3 0,0-1 0,0 0-1,0 1 1,-1 9 0,4-16 0,-4 16 0,2-16 0,-2 16 1,0-11-1,0 11 0,-1-11 0,1 11 0,-4-9 1,4 9-1,0 0 0,0 0-1,-5-10 1,5 10-1,0 0 1,0 0-1,0 0 0,0 0 0,-10-1 0,10 1 0,0 0-1,0 0 1,-13 7 0,13-7 0,-11 10 0,4 1-1,-2-1 1,0 5 1,-2 2-1,-1 4 0,-1 1 1,0 4 0,-1 0-1,0 0 1,-1 0 0,1 0 0,2-3 0,-1 0 0,0-4 0,0-3 0,2-1 1,2-3-1,1-2 0,8-10-1,-11 13 1,11-13 0,0 0 0,0 0-1,-7 9 1,7-9-1,0 0 1,0 0 0,0 0-1,0 0 1,0 0-1,0 0 1,0 0-1,0 0 1,0 0-1,0 0 0,6-12 0,0 1 0,4-4 0,0-4 0,3-3-1,2-3 1,1-1 0,4-2 0,-1 0 0,0 2 0,-1 0 0,0 5 0,0 0 1,-2 2-1,0 4 1,-5 2 0,0 4 0,-11 9 0,12-11 0,-12 11 0,0 0 0,0 0 0,0 0 0,0 0 0,0 0 1,0 0-1,0 0 0,0 0 0,0 0 0,0 0 0,0 0 0,0 0-1,0 0 1,0 0 0,0 0 0,0 0 0,9 8 0,-9-8 0,7 9 0,-7-9 0,12 19 0,-2-6 0,4 3 1,3 3-1,3 2 0,2 2 0,2 1 0,2 2 1,-2-2-1,0 0 0,-2 0 0,-3-2 0,-1-3 0,-2 0 1,-1-3-1,-3-1 0,-1-3 1,0-1 0,-2-3 0,-9-8 0,12 13 0,-12-13 0,0 0 0,0 0 1,8 10-1,-8-10 1,0 0-1,0 0 0,0 0 0,0 0-1,0 0 1,0 0-1,0 0 1,0 0-1,0 0 0,0 0 0,0 0 1,0 0-1,0 0 1,0 0-1,0 0 0,0 0 0,0 0 0,0 0 0,0 0-1,0 0-1,0 0-2,-9 12-11,4-3-19,-6-1-1,-2 3 0</inkml:trace>
  <inkml:trace contextRef="#ctx0" brushRef="#br0" timeOffset="36983">324 7313 3,'0'0'6,"0"0"0,0 0 0,0 0-1,0 0-1,0 0 1,0 0-1,0 0 1,0 0 0,0 0-1,-1-9 0,1 9 0,0 0-1,0 0 0,14-3-1,-14 3 0,17-3-1,-3-1 0,1 1 0,5 0 1,2-2-1,2 1 0,3-1 0,1 0 1,-1-1-1,2-2 0,-2 5 1,-3-3 0,-4 3-1,-3-1 0,-4 2 0,-4-2 0,-9 4 0,11 0 0,-11 0 1,0 0-1,0 0-1,0 0-1,0 0-5,2 10-21,-2-10 0,0 0-1</inkml:trace>
  <inkml:trace contextRef="#ctx0" brushRef="#br0" timeOffset="38255">282 5558 11,'0'0'6,"0"0"2,0 0 0,11 2 0,-11-2-1,22-2-1,-5 1 0,3-2-1,6 2 0,2-3-1,2 1 0,2-1 0,-1 0 0,-2-1-1,0 2 0,-3-1 0,-2 2-1,-4-1-1,-1 1 0,-6 0 0,-1 1 0,-12 1 1,15 0 0,-15 0 1,0 0-1,0 0 1,0 0 0,0 0-2,0 0-1,0 0-8,-9 8-22,9-8 1,-12-9-2</inkml:trace>
  <inkml:trace contextRef="#ctx0" brushRef="#br0" timeOffset="39366">201 3839 9,'18'0'9,"2"-2"-1,9 2-2,3-2 0,6 1-2,0-1 1,3 1-1,-1-1 0,-4 0 1,-5 2 0,-8-2 1,-2 1 1,-9 0 1,-2 1 0,-10 0-1,0 0-1,0 0 0,0 0-2,0 0-1,0 0-1,0 0-2,0 0-2,0 0-8,0 0-21,0 0 1,-4-10 0</inkml:trace>
  <inkml:trace contextRef="#ctx0" brushRef="#br0" timeOffset="40127">113 2392 3,'-6'-9'9,"6"9"-1,0 0 0,0 0-1,10-9-1,-10 9-1,0 0-1,11-8-1,-11 8 0,12-4-1,-2 0 0,2 1-1,5-3 1,2 1 1,6-2-1,1-1 2,3 2-1,3-1 1,0 2-1,-1-2 1,-1 3-1,-2 1-1,-3 2 0,-4 0-1,-3 1 0,-6 1-1,-1 1 1,-11-2-2,11 9-5,-11-9-21,2 14 1,-2-14-1</inkml:trace>
  <inkml:trace contextRef="#ctx0" brushRef="#br0" timeOffset="42270">980 7275 0,'0'0'19,"0"0"-3,0 0-2,0 0-2,0 0-2,0 0 0,0 0 1,0 0-2,0 0-2,0 0 0,3-15-2,-3 15-2,15-14-1,-5 8-1,1-2-1,-1 5 0,-10 3 0,16-5-2,-16 5 0,9 9 1,-9-9 0,-1 15 0,-1-6 0,2-9 1,-9 18 1,9-18 1,-10 14 0,10-14 1,-13 12-1,13-12 2,-14 6-1,14-6 1,-13 2-1,13-2 1,-12-3-1,12 3-1,0 0 1,-11-12-2,11 12 1,-1-10-2,1 10 0,6-10 0,-6 10-1,16-10 0,-16 10 0,17-7 0,-17 7-1,16-3 2,-16 3-1,9 0 1,-9 0 0,0 0 1,0 0-1,0 0 1,-9 12-1,9-12-2,-11 3-8,11-3-21,0 0-4,-14-3 0,14 3 1</inkml:trace>
  <inkml:trace contextRef="#ctx0" brushRef="#br0" timeOffset="43001">1373 6943 1,'0'0'27,"-12"-7"1,12 7-12,1-10-6,-1 10 0,4-11-2,-2 2-2,-2 9-1,9-16-2,-9 16 1,11-13 0,-11 13-1,15-9 0,-15 9-1,14-4 0,-14 4 0,12 8-1,-12-8 0,9 15 0,-3-4 0,0 2 0,-2 2 0,-4 3 0,2 1 0,-2 1 0,-1 3 0,-1 2 0,-4 1 0,-4 0-1,0 1 1,0 1 0,-4 1 0,0-2 0,-1-1-1,2-3 1,-1-3-1,4-2 2,2-2-2,1-6 0,7-10 1,-7 13-1,7-13 1,0 0 0,2 11 0,-2-11 0,0 0 0,15 4 0,-5-3 1,3 1-1,4 0-1,5 0 1,1-1 0,4 1-1,1-1 1,-1-1-1,-1 0 1,-3-1 0,-3 0 1,-5 0-1,-5 1 0,-10 0 0,11-1 1,-11 1-1,0 0 0,0 0 1,0 0-1,0 0-1,0 0 1,0 0 0,0 0-1,0 0 0,0 0-1,0 0-1,0 0-4,0 0-16,0 0-15,0 0-2,0 0 2</inkml:trace>
</inkml:ink>
</file>

<file path=ppt/ink/ink9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0T17:36:16.611"/>
    </inkml:context>
    <inkml:brush xml:id="br0">
      <inkml:brushProperty name="width" value="0.05292" units="cm"/>
      <inkml:brushProperty name="height" value="0.05292" units="cm"/>
      <inkml:brushProperty name="fitToCurve" value="1"/>
    </inkml:brush>
  </inkml:definitions>
  <inkml:trace contextRef="#ctx0" brushRef="#br0">4 477 15,'0'0'15,"0"0"-2,0 0 0,4-11-2,-4 11 1,0 0-1,0 0-2,6-11-2,-6 11-2,0 0-2,11-4-2,-11 4-1,10 0 0,-10 0 0,0 0 0,12 7 1,-12-7-1,0 0 2,4 12 0,-4-12 0,-6 10 1,6-10 0,-11 11 0,11-11 0,-14 8 0,5-6 0,9-2 0,-11 2-1,11-2 0,0 0 0,-2-17-2,2 17 1,11-18-1,-4 9-1,0-1 0,-7 10 0,14-13 0,-14 13 0,9 1 1,-9-1-1,-1 12 0,-2-2 1,-1-1 1,4-9 0,-10 16 1,10-16-1,-9 13 2,9-13-1,0 0-3,0 0-6,0 0-26,-9-2-1,9 2-1,-3-21 0</inkml:trace>
  <inkml:trace contextRef="#ctx0" brushRef="#br0" timeOffset="691">417 0 18,'0'0'16,"0"0"-4,0 0-1,0 0-4,0 0-2,0 0-2,0 0-1,0 0 0,0 0 0,0 11 0,0-11 1,1 11 1,-1-11-1,-1 17 0,1-3 0,-4 1 0,0 4-1,-1 3 1,-3 2 0,0 1 0,0 2 0,-3-1 0,3-1 0,1-2-1,2 0 0,0-3 0,2-2 0,3-2-1,5-2 1,0-1-1,4-2 1,1-3 1,6 0-1,1-3 1,4-3-1,3-1 0,4 0-1,2-2 0,2-1 0,2-2 0,-3 2-1,-2-1 0,-2 1 0,-7 0 1,-3 0-1,-4 0 0,-2-1-1,-11 3 0,11-3-2,-11 3-4,0 0-4,0 0-10,0 0-13,0 0 1,0 0 0</inkml:trace>
  <inkml:trace contextRef="#ctx0" brushRef="#br0" timeOffset="1242">578 290 23,'7'17'27,"-7"-17"0,6 13-18,0 1-4,-2 1 0,0 6 1,-4 1-1,0 5 0,-3 3 0,-1 3-1,-1-2 0,1 1-1,-1-3 0,2-2-1,2-3-2,1-8-7,1-6-24,7-1-1,-8-9 0</inkml:trace>
</inkml:ink>
</file>

<file path=ppt/ink/ink9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0T17:36:18.684"/>
    </inkml:context>
    <inkml:brush xml:id="br0">
      <inkml:brushProperty name="width" value="0.05292" units="cm"/>
      <inkml:brushProperty name="height" value="0.05292" units="cm"/>
      <inkml:brushProperty name="fitToCurve" value="1"/>
    </inkml:brush>
  </inkml:definitions>
  <inkml:trace contextRef="#ctx0" brushRef="#br0">-6 482 12,'0'0'13,"0"0"-2,0 0-3,9-9-1,-9 9-2,0 0-1,11-3-1,-11 3 1,0 0 0,11 4 0,-11-4 0,1 9 2,-1-9-1,-6 15 0,4-6 1,2-9-1,-6 13 0,6-13 0,0 0-1,0 0 1,-6 10-1,6-10 1,0 0-1,0 0 0,0 0 0,0 0-1,0 0 0,0 0 0,0 0-2,0 0 1,0 0-2,0 0 1,0 0-3,0 0-5,0 0-17,-1-13-11,12 5-1,-1-10 2</inkml:trace>
  <inkml:trace contextRef="#ctx0" brushRef="#br0" timeOffset="641">516 0 1,'0'0'13,"-9"13"1,9-13-3,-13 15-1,2-7-2,1 3-1,-3 2-1,1 1-1,-2 5-1,0 2-1,0 3 1,0 3-1,1 2 0,0 3-1,1-1 1,2 3 0,2-4-1,1 1 1,4-4-1,2-1 0,2-4 0,8-2 0,1-4 0,7-1 0,3-4 0,5-2 0,2-3 0,-1-2 0,3-4 0,-2 0 0,-3-4-1,-2 0 0,-4-3 1,-4 0-1,-4-1 1,1-2-1,-7 0 0,-1 0 0,-5-2 1,0 1-1,-4-2 0,-1 2 0,-8 1 0,1 1-1,-2 3 1,-2 3-1,-2 3-1,-1 4 1,-2 2-1,-1 4 1,3 1-1,-4 0 0,4 3-3,-3-4-8,2-1-20,11 1-1,1-11 0</inkml:trace>
</inkml:ink>
</file>

<file path=ppt/ink/ink9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0T17:36:20.687"/>
    </inkml:context>
    <inkml:brush xml:id="br0">
      <inkml:brushProperty name="width" value="0.05292" units="cm"/>
      <inkml:brushProperty name="height" value="0.05292" units="cm"/>
      <inkml:brushProperty name="fitToCurve" value="1"/>
    </inkml:brush>
  </inkml:definitions>
  <inkml:trace contextRef="#ctx0" brushRef="#br0">-1 426 12,'0'0'12,"0"0"-1,0 0-3,6-10-1,-6 10-3,10-6-1,-10 6-1,11-3-1,-11 3 0,0 0-1,0 0 2,0 10-1,0-10 2,-5 12 0,5-12 2,-6 12 1,6-12 1,-6 12 0,6-12 0,0 0 0,0 0-1,0 0 0,0 0-2,0 0 0,0 0-1,0 0-1,3-11-1,-3 11 0,0 0-1,0 0 0,0 0 0,0 0-1,0 0 1,0 0-1,0 0 0,0 0 0,0 0 0,0 0-6,0 0-19,0 0-6,-3-11 1,3 11 0</inkml:trace>
  <inkml:trace contextRef="#ctx0" brushRef="#br0" timeOffset="1102">403 0 6,'0'0'13,"-16"6"-1,16-6-2,-14 9-1,14-9-1,-12 9-2,12-9-2,-10 12 0,10-12-2,-5 13 0,5-13 0,2 17-1,1-7 1,1 2 0,1 1 1,5 3-1,1-1 0,4-1 0,1 2-1,4 2 1,1 0-1,4 2 0,-3 1 0,4 2 0,1-1-1,0 1 0,-1 3 1,0-2-1,-4 1 0,-4-2 0,0-1-1,-4-3 1,-6 2 0,-3-3 0,-3-1 0,-4-1 1,-3-1-1,-1-1 1,-6-1 0,-1 1 1,-5-3 0,-2-1 0,-3-2 0,-2-1 0,-1-1 0,-3-3 0,1-3 0,1-2 0,2-5 1,1 0-1,3-4 1,4-2 0,2-5 0,6 0 0,2-3-1,4 0-1,3-1 0,3-2-1,3 0 1,3-1-2,5 0 1,2-3-1,2 1 0,5 0 1,-1 0 0,3 2-1,-2 0 1,0 0 0,-2 4 1,-6 1 0,-1 0 0,-6-2 0,-4 5-1,-4-2 1,-1 3 0,-5 1 0,-2 3-1,-3 0 0,-3 4 0,-1 4 0,1-2 0,-4 4 0,-2 2 0,-1 3-1,-3 5 1,-3 3-1,2 5-7,-3 4-25,-4-2 0,5 4 0,-5-6 0</inkml:trace>
</inkml:ink>
</file>

<file path=ppt/ink/ink9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0T17:36:35.308"/>
    </inkml:context>
    <inkml:brush xml:id="br0">
      <inkml:brushProperty name="width" value="0.05292" units="cm"/>
      <inkml:brushProperty name="height" value="0.05292" units="cm"/>
      <inkml:brushProperty name="fitToCurve" value="1"/>
    </inkml:brush>
  </inkml:definitions>
  <inkml:trace contextRef="#ctx0" brushRef="#br0">296 65 22,'-13'0'20,"13"0"-2,0 0-2,-12-9-3,12 9-5,2-9-3,-2 9-1,9-10-3,-9 10-1,14-11 0,-14 11 0,16-10 1,-16 10-1,16-4 0,-16 4 0,11 4 1,-11-4 0,2 12 2,-2-3 0,0-9 2,-10 17 1,-2-8 1,3 1 0,-6-6-1,5 2 1,-4-4-2,4 1-1,-2-3-2,2-1 0,10 1-1,-12-7-1,12 7 2,0 0-2,-10-4 0,10 4-2,0 0 1,0 0 0,9-11-1,-9 11 1,19-11 0,-7 5-1,2-1 1,0 3 0,-3 0 1,0 1-1,-11 3 1,11 0 1,-11 0-1,0 0 2,-12 10-1,12-10 1,-21 12 1,9-5-1,-2-1 2,0-1-3,2-1 0,-1-3-7,3 2-30,10-3-1,-19 5-1,8-5 0</inkml:trace>
  <inkml:trace contextRef="#ctx0" brushRef="#br0" timeOffset="2183">34 126 22,'-11'-8'15,"11"8"0,-8-12 0,8 12-4,0 0-2,-5-12-4,5 12-1,5-14-3,-5 14 0,13-17-1,-3 8 0,3 1 0,0-2 0,2 3 1,-1 0 0,0 2 0,-2 1 0,-2 3 0,-10 1 1,13 2 0,-13-2 0,0 11 1,0-11 0,-9 15 2,1-4-1,1 0 2,-5 0-1,4-2 0,-3-1 0,11-8 0,-21 9-1,12-7 0,-3-5-2,3 1 1,-2-4-2,11 6 1,-16-12-1,16 12-1,-11-15 0,11 15-1,4-17 1,5 8-2,4 1 1,4-2 0,2 2 0,1 2-1,2 2 1,0 3 1,-3 2-1,-5 4 0,-2 2 1,-5 3 0,-1 0 0,-6 2 0,-6 1 1,-1 2 1,-4-3 1,0 2-2,-4-2 2,1-2-1,-5-3 2,4 2-2,0-4-1,3-2-1,2 1-4,-2 0-21,12-4-12,-13 5-1,4-5 0</inkml:trace>
</inkml:ink>
</file>

<file path=ppt/ink/ink9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0T17:36:38.553"/>
    </inkml:context>
    <inkml:brush xml:id="br0">
      <inkml:brushProperty name="width" value="0.05292" units="cm"/>
      <inkml:brushProperty name="height" value="0.05292" units="cm"/>
      <inkml:brushProperty name="fitToCurve" value="1"/>
    </inkml:brush>
  </inkml:definitions>
  <inkml:trace contextRef="#ctx0" brushRef="#br0">1 333 31,'-12'5'17,"12"-5"0,0 0-2,0 0-1,0 0-4,0 0-2,0 0-2,0 0-2,0 0 0,0 0-1,0 0 1,17 6-2,-3-5 0,4-2 0,4 1 0,4-2-1,5-1 0,2 0-1,2 0 1,-1-1-1,1 2 0,-6-1 1,2 0-1,-6 0 0,-4 3 0,-5-1 0,-2 1 1,-3 0-1,-11 0 1,11 1 0,-11-1 1,0 0-1,0 0 1,0 0-1,0 0-1,-8 14-9,8-14-25,0 0-1,0 0 0,-12-19 0</inkml:trace>
  <inkml:trace contextRef="#ctx0" brushRef="#br0" timeOffset="500">456 10 2,'0'0'27,"0"0"0,2-10-1,-2 10-17,14-2-5,-2 2-2,1 2 0,6 0-1,4 2 0,1 1 1,3 2-1,0-1 1,2 3-1,-1-1 0,2 2 0,-5 3 1,-2 0-1,-3 2 2,-3 0-1,-8 3 1,-4 2 0,-6 1 0,-4-1 1,-6-1-1,-2 1 0,-4-4 0,1 0 0,-1-4-1,2-1 0,3-4-1,2-2 0,10-5-1,-13 6-1,13-6 1,0 0-1,0 0-1,13 3 1,3-2 0,1 1 0,6 3-1,-1 1 2,4 5-1,-2 0 1,1 5-1,-5 1 0,-1 4 0,-6 2 0,-2 1 0,-4-1 1,-4 0 0,-4 0 1,-6-2 0,-4-1 1,-9-2 0,-1 1 1,-10-5 0,0 3 0,-7-5-1,-1 0 0,-2-3-2,-2-5-10,0-3-24,6-1-1,-2-11 0,6-4 0</inkml:trace>
</inkml:ink>
</file>

<file path=ppt/ink/ink9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0T17:36:28.548"/>
    </inkml:context>
    <inkml:brush xml:id="br0">
      <inkml:brushProperty name="width" value="0.05292" units="cm"/>
      <inkml:brushProperty name="height" value="0.05292" units="cm"/>
      <inkml:brushProperty name="fitToCurve" value="1"/>
    </inkml:brush>
  </inkml:definitions>
  <inkml:trace contextRef="#ctx0" brushRef="#br0">834 69 12,'0'0'10,"0"0"-2,0 0-1,0 0-3,0 0-1,0 0-3,0 0 0,0 0-1,0 0-1,0 0-1,0 0-8,0 0-9</inkml:trace>
  <inkml:trace contextRef="#ctx0" brushRef="#br0" timeOffset="1452">529 98 4,'0'0'9,"0"0"0,0 0 1,0 0-1,0 0-1,0 0 0,0 0 0,0 0-1,0 0 1,0 0-1,0 0-1,0 0-2,0 0 0,0 0-1,0 0-1,0 0 0,0 0-1,0 0 0,0 0 0,0 0-1,0 0 1,-3 10 0,3-10 0,2 16 0,2-3 0,-3 1 0,1 2 0,-1-1-1,1 4 1,-1 0 0,-1 1 1,-1 0-1,1-3-1,0-2 1,0-2-1,-1-2 2,1-2 0,0-9 3,0 0-1,0 0 0,0 0 1,-1-22 0,3 8 0,-3-7-2,2-2-1,-2-3-2,0-2 0,-2 0 0,2 4-1,-3 0 1,3 4 0,-2 4 0,1 1 0,0 6 0,2 9 0,-2-11 0,2 11-1,0 0 0,0 0-1,0 0 1,0 0-1,0 0 1,0 0 0,-5 14 0,5-14 0,-1 16 1,-1-3-1,-3 2 1,1 5 0,-3 7 0,-2 4-3,-2 2-24,0 12-6,-8-8-2,5 3 1</inkml:trace>
  <inkml:trace contextRef="#ctx0" brushRef="#br0" timeOffset="2474">8 998 22,'0'0'16,"-10"1"1,10-1 0,0 0-3,0 0-5,0 0-3,10 4-1,0-3-2,6 1 0,6-2-1,8 1 1,2-1-1,7-1 1,0-1-2,2 0 0,-2 0 0,-3 0 0,-4 0 0,-4 1 1,-6-1 0,-5 2 0,-4-1 0,-3 1-1,-10 0 2,10 0-1,-10 0 1,0 0-2,0 0 1,0 0-2,-12 10-2,3-9-12,-2 1-19,11-2-1,-16 2 0</inkml:trace>
  <inkml:trace contextRef="#ctx0" brushRef="#br0" timeOffset="3005">651 1005 6,'0'0'9,"0"0"0,0 0 2,0 0 2,0 0-1,2-13 1,7 3 1,1-4-2,8-2-4,0-3-3,4-4-3,1-1-1,3-1 0,-3-2 1,-1 6 0,-4-1 1,-2 4 0,-4 3 0,-1 4 0,-4 1 0,-7 10-1,0 0 0,10-7-1,-10 7-1,0 0 0,5 12 0,-5-12 0,2 19 0,0-6 0,1 2 0,0 2 0,0 3 0,0 3 0,1 2 0,0 4 0,-1 1 0,-1 2 0,1-1 0,-3 1-1,-3-1 1,-1-1 0,0-2-1,0-2 1,-1-3 0,0-3-1,-1-2 1,2-4 0,0-1 0,0-4-1,4-9 1,-10 12 1,10-12-1,-10 4 1,10-4 0,-14 1-1,14-1 1,-17 0-1,7 0 0,0 0 0,-2 1 0,2 1 0,-1 0 0,11-2-1,-15 3 1,15-3 0,-10 4 0,10-4 0,0 0 0,0 0 0,0 0-1,14-8 1,-1 3 0,4-1-1,6-2 1,5 0 0,3 0 0,3-1 0,0 3 0,-1 0 0,-2 1 1,-4 3 0,-6-1 0,-3 3 1,-8-1 0,0 2-1,-10-1 1,0 0 0,0 0 0,0 0-2,0 0-1,0 0-9,0 0-24,-4-10-1,-6-2 1,2 1-1</inkml:trace>
  <inkml:trace contextRef="#ctx0" brushRef="#br0" timeOffset="23394">535 6 23,'7'-9'16,"-7"9"0,0 0-3,0 0-3,0 0-1,0 0-5,0 0-2,2 9 0,0 1-1,0 5 0,3 7 0,0 5-2,1 9-16,-4 1-10,8 11-1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a:defRPr sz="1200"/>
            </a:lvl1pPr>
          </a:lstStyle>
          <a:p>
            <a:pPr>
              <a:defRPr/>
            </a:pPr>
            <a:endParaRPr lang="en-US"/>
          </a:p>
        </p:txBody>
      </p:sp>
      <p:sp>
        <p:nvSpPr>
          <p:cNvPr id="3075" name="Rectangle 3"/>
          <p:cNvSpPr>
            <a:spLocks noGrp="1" noChangeArrowheads="1"/>
          </p:cNvSpPr>
          <p:nvPr>
            <p:ph type="dt" idx="1"/>
          </p:nvPr>
        </p:nvSpPr>
        <p:spPr bwMode="auto">
          <a:xfrm>
            <a:off x="3965575"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defRPr sz="1200"/>
            </a:lvl1pPr>
          </a:lstStyle>
          <a:p>
            <a:pPr>
              <a:defRPr/>
            </a:pPr>
            <a:endParaRPr lang="en-US"/>
          </a:p>
        </p:txBody>
      </p:sp>
      <p:sp>
        <p:nvSpPr>
          <p:cNvPr id="30724"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3450" y="4410075"/>
            <a:ext cx="5130800" cy="4176713"/>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20150"/>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a:defRPr sz="1200"/>
            </a:lvl1pPr>
          </a:lstStyle>
          <a:p>
            <a:pPr>
              <a:defRPr/>
            </a:pPr>
            <a:endParaRPr lang="en-US"/>
          </a:p>
        </p:txBody>
      </p:sp>
      <p:sp>
        <p:nvSpPr>
          <p:cNvPr id="3079" name="Rectangle 7"/>
          <p:cNvSpPr>
            <a:spLocks noGrp="1" noChangeArrowheads="1"/>
          </p:cNvSpPr>
          <p:nvPr>
            <p:ph type="sldNum" sz="quarter" idx="5"/>
          </p:nvPr>
        </p:nvSpPr>
        <p:spPr bwMode="auto">
          <a:xfrm>
            <a:off x="3965575" y="8820150"/>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defRPr sz="1200"/>
            </a:lvl1pPr>
          </a:lstStyle>
          <a:p>
            <a:pPr>
              <a:defRPr/>
            </a:pPr>
            <a:fld id="{022BA8B9-F8FC-43FC-9807-96DD2B310CE5}" type="slidenum">
              <a:rPr lang="en-US"/>
              <a:pPr>
                <a:defRPr/>
              </a:pPr>
              <a:t>‹#›</a:t>
            </a:fld>
            <a:endParaRPr lang="en-US"/>
          </a:p>
        </p:txBody>
      </p:sp>
    </p:spTree>
    <p:extLst>
      <p:ext uri="{BB962C8B-B14F-4D97-AF65-F5344CB8AC3E}">
        <p14:creationId xmlns:p14="http://schemas.microsoft.com/office/powerpoint/2010/main" val="35702161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F981B756-58E0-4168-853F-C4EB061DDE67}" type="slidenum">
              <a:rPr lang="en-US" smtClean="0"/>
              <a:pPr/>
              <a:t>1</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en-US" b="1" smtClean="0"/>
              <a:t>Lecture 16</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571B7181-4596-4CBD-8C8E-34E3875A95FD}" type="slidenum">
              <a:rPr lang="en-US" smtClean="0"/>
              <a:pPr/>
              <a:t>11</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smtClean="0"/>
              <a:t>On textbook for minimizing!</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C8D0178F-76B1-4629-947F-18A120925F49}" type="slidenum">
              <a:rPr lang="en-US" smtClean="0"/>
              <a:pPr/>
              <a:t>13</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700088" y="4410075"/>
            <a:ext cx="5597525" cy="4176713"/>
          </a:xfrm>
          <a:noFill/>
          <a:ln/>
        </p:spPr>
        <p:txBody>
          <a:bodyPr/>
          <a:lstStyle/>
          <a:p>
            <a:pPr eaLnBrk="1" hangingPunct="1"/>
            <a:r>
              <a:rPr lang="en-US" dirty="0" smtClean="0"/>
              <a:t>Often the most difficult step in the annealing process is the development of an</a:t>
            </a:r>
          </a:p>
          <a:p>
            <a:pPr eaLnBrk="1" hangingPunct="1"/>
            <a:r>
              <a:rPr lang="en-US" dirty="0" smtClean="0"/>
              <a:t>appropriate cooling schedule. To ensure the success of the optimization, the</a:t>
            </a:r>
          </a:p>
          <a:p>
            <a:pPr eaLnBrk="1" hangingPunct="1"/>
            <a:r>
              <a:rPr lang="en-US" dirty="0" smtClean="0"/>
              <a:t>temperature (control parameter) must be controlled so that it is large enough to move off</a:t>
            </a:r>
          </a:p>
          <a:p>
            <a:pPr eaLnBrk="1" hangingPunct="1"/>
            <a:r>
              <a:rPr lang="en-US" dirty="0" smtClean="0"/>
              <a:t>a local minimum, but small enough not to move off a global minimum. Due to the wide</a:t>
            </a:r>
          </a:p>
          <a:p>
            <a:pPr eaLnBrk="1" hangingPunct="1"/>
            <a:r>
              <a:rPr lang="en-US" dirty="0" smtClean="0"/>
              <a:t>variety and complicated nature of most combinational optimization problems, the</a:t>
            </a:r>
          </a:p>
          <a:p>
            <a:pPr eaLnBrk="1" hangingPunct="1"/>
            <a:r>
              <a:rPr lang="en-US" dirty="0" smtClean="0"/>
              <a:t>suitable cooling schedule will be unique for each problem. Ideally, the temperature</a:t>
            </a:r>
          </a:p>
          <a:p>
            <a:pPr eaLnBrk="1" hangingPunct="1"/>
            <a:r>
              <a:rPr lang="en-US" dirty="0" smtClean="0"/>
              <a:t>should be lowered slow enough to ensure that a good minimum is achieved, but also</a:t>
            </a:r>
          </a:p>
          <a:p>
            <a:pPr eaLnBrk="1" hangingPunct="1"/>
            <a:r>
              <a:rPr lang="en-US" dirty="0" smtClean="0"/>
              <a:t>quick enough so that computational time is minimized.</a:t>
            </a:r>
          </a:p>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D7EE269E-0EC7-40D4-87F5-7CC3FCE10DCB}" type="slidenum">
              <a:rPr lang="en-US" smtClean="0"/>
              <a:pPr/>
              <a:t>14</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US" smtClean="0"/>
              <a:t>Keeping just one node in memory might seem to be an extreme reaction to the problem of</a:t>
            </a:r>
          </a:p>
          <a:p>
            <a:pPr eaLnBrk="1" hangingPunct="1"/>
            <a:r>
              <a:rPr lang="en-US" smtClean="0"/>
              <a:t>Memory limitation.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76F5E1A4-A431-4D0D-A30A-14B7C217DDD5}" type="slidenum">
              <a:rPr lang="en-US" smtClean="0"/>
              <a:pPr/>
              <a:t>15</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US" smtClean="0"/>
              <a:t>Nothing more then running k random restarts in parallel instead then in sequence…</a:t>
            </a:r>
          </a:p>
          <a:p>
            <a:pPr eaLnBrk="1" hangingPunct="1"/>
            <a:r>
              <a:rPr lang="en-US" smtClean="0"/>
              <a:t>More memory but same power!</a:t>
            </a:r>
          </a:p>
          <a:p>
            <a:pPr eaLnBrk="1" hangingPunct="1">
              <a:buFontTx/>
              <a:buChar char="•"/>
            </a:pPr>
            <a:r>
              <a:rPr lang="en-US" smtClean="0"/>
              <a:t>There's not really any reason to use this method (why not?), but it provides a framework for talking about what follows...</a:t>
            </a:r>
          </a:p>
          <a:p>
            <a:pPr eaLnBrk="1" hangingPunct="1"/>
            <a:r>
              <a:rPr lang="en-US" smtClean="0">
                <a:latin typeface="Arial Unicode MS" pitchFamily="34" charset="-128"/>
              </a:rPr>
              <a:t>Like </a:t>
            </a:r>
            <a:r>
              <a:rPr lang="en-US" i="1" smtClean="0">
                <a:latin typeface="Arial Unicode MS" pitchFamily="34" charset="-128"/>
              </a:rPr>
              <a:t>k </a:t>
            </a:r>
            <a:r>
              <a:rPr lang="en-US" smtClean="0">
                <a:latin typeface="Arial Unicode MS" pitchFamily="34" charset="-128"/>
              </a:rPr>
              <a:t> restarts, but uses </a:t>
            </a:r>
            <a:r>
              <a:rPr lang="en-US" i="1" smtClean="0">
                <a:latin typeface="Arial Unicode MS" pitchFamily="34" charset="-128"/>
              </a:rPr>
              <a:t>k </a:t>
            </a:r>
            <a:r>
              <a:rPr lang="en-US" smtClean="0">
                <a:latin typeface="Arial Unicode MS" pitchFamily="34" charset="-128"/>
              </a:rPr>
              <a:t> times the minimum number of steps.</a:t>
            </a:r>
          </a:p>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A90A3592-425C-42C8-B401-947487B1A69C}" type="slidenum">
              <a:rPr lang="en-US" smtClean="0"/>
              <a:pPr/>
              <a:t>16</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smtClean="0"/>
              <a:t>Quickly abandon unfruitful searches…</a:t>
            </a:r>
          </a:p>
          <a:p>
            <a:pPr eaLnBrk="1" hangingPunct="1">
              <a:buFontTx/>
              <a:buChar char="•"/>
            </a:pPr>
            <a:endParaRPr lang="en-US" smtClean="0"/>
          </a:p>
          <a:p>
            <a:pPr eaLnBrk="1" hangingPunct="1">
              <a:buFontTx/>
              <a:buChar char="•"/>
            </a:pPr>
            <a:r>
              <a:rPr lang="en-US" smtClean="0"/>
              <a:t>When </a:t>
            </a:r>
            <a:r>
              <a:rPr lang="en-US" i="1" smtClean="0"/>
              <a:t>k=1</a:t>
            </a:r>
            <a:r>
              <a:rPr lang="en-US" smtClean="0"/>
              <a:t>, it is hill climbing.</a:t>
            </a:r>
          </a:p>
          <a:p>
            <a:pPr eaLnBrk="1" hangingPunct="1">
              <a:buFontTx/>
              <a:buChar char="•"/>
            </a:pPr>
            <a:r>
              <a:rPr lang="en-US" smtClean="0"/>
              <a:t>When </a:t>
            </a:r>
            <a:r>
              <a:rPr lang="en-US" i="1" smtClean="0"/>
              <a:t>k=</a:t>
            </a:r>
            <a:r>
              <a:rPr lang="en-US" i="1" smtClean="0">
                <a:sym typeface="Symbol" pitchFamily="18" charset="2"/>
              </a:rPr>
              <a:t></a:t>
            </a:r>
            <a:r>
              <a:rPr lang="en-US" smtClean="0"/>
              <a:t>, it is breadth-first search.</a:t>
            </a:r>
          </a:p>
          <a:p>
            <a:pPr eaLnBrk="1" hangingPunct="1">
              <a:buFontTx/>
              <a:buChar char="•"/>
            </a:pPr>
            <a:r>
              <a:rPr lang="en-US" smtClean="0"/>
              <a:t>The value of </a:t>
            </a:r>
            <a:r>
              <a:rPr lang="en-US" i="1" smtClean="0"/>
              <a:t>k </a:t>
            </a:r>
            <a:r>
              <a:rPr lang="en-US" smtClean="0"/>
              <a:t> lets us limit space and parallelism.</a:t>
            </a:r>
          </a:p>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566F53FE-D8C5-49F0-BB5A-B1A0721E2651}" type="slidenum">
              <a:rPr lang="en-US" smtClean="0"/>
              <a:pPr/>
              <a:t>17</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A17491D9-8FA3-447C-B649-538ABA4C780F}" type="slidenum">
              <a:rPr lang="en-US" smtClean="0"/>
              <a:pPr/>
              <a:t>18</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8E232D70-7731-47CE-AD2A-571F3A2BE6BA}" type="slidenum">
              <a:rPr lang="en-US" smtClean="0"/>
              <a:pPr/>
              <a:t>19</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smtClean="0"/>
              <a:t>Keeping just one node in memory might seem to be an extreme reaction to the problem of</a:t>
            </a:r>
          </a:p>
          <a:p>
            <a:pPr eaLnBrk="1" hangingPunct="1"/>
            <a:r>
              <a:rPr lang="en-US" smtClean="0"/>
              <a:t>Memory limitation.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44E92DF5-2B6F-4E05-BCF6-8FDCE938D76A}" type="slidenum">
              <a:rPr lang="en-US" smtClean="0"/>
              <a:pPr/>
              <a:t>20</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700088" y="4410075"/>
            <a:ext cx="5597525" cy="4176713"/>
          </a:xfrm>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E9E079FD-EEB6-49EF-A51B-8038657F2364}" type="slidenum">
              <a:rPr lang="en-US" smtClean="0"/>
              <a:pPr/>
              <a:t>21</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700088" y="4410075"/>
            <a:ext cx="5597525" cy="4176713"/>
          </a:xfrm>
          <a:noFill/>
          <a:ln/>
        </p:spPr>
        <p:txBody>
          <a:bodyPr/>
          <a:lstStyle/>
          <a:p>
            <a:pPr eaLnBrk="1" hangingPunct="1"/>
            <a:r>
              <a:rPr lang="en-US" smtClean="0"/>
              <a:t>Fitness function: number of non-attacking pairs of queens (min = 0, max = 8 </a:t>
            </a:r>
            <a:r>
              <a:rPr lang="en-US" smtClean="0">
                <a:cs typeface="Arial" charset="0"/>
              </a:rPr>
              <a:t>× </a:t>
            </a:r>
            <a:r>
              <a:rPr lang="en-US" smtClean="0"/>
              <a:t>7/2 = 28)</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443842C7-E2A8-4BD8-9F7C-819AADE621F0}" type="slidenum">
              <a:rPr lang="en-US" smtClean="0"/>
              <a:pPr/>
              <a:t>2</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DF25CE80-C041-42F9-B359-430513B5A643}" type="slidenum">
              <a:rPr lang="en-US" smtClean="0"/>
              <a:pPr/>
              <a:t>22</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700088" y="4410075"/>
            <a:ext cx="5597525" cy="4176713"/>
          </a:xfrm>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BB0967E1-3910-48BD-A84C-67488001E7CE}" type="slidenum">
              <a:rPr lang="en-US" smtClean="0"/>
              <a:pPr/>
              <a:t>23</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700088" y="4410075"/>
            <a:ext cx="5597525" cy="4176713"/>
          </a:xfrm>
          <a:noFill/>
          <a:ln/>
        </p:spPr>
        <p:txBody>
          <a:bodyPr/>
          <a:lstStyle/>
          <a:p>
            <a:pPr eaLnBrk="1" hangingPunct="1"/>
            <a:r>
              <a:rPr lang="en-US" smtClean="0"/>
              <a:t>When the two parent states are quite different the cross-over can produce a state that is long away from either parents</a:t>
            </a:r>
          </a:p>
          <a:p>
            <a:pPr eaLnBrk="1" hangingPunct="1"/>
            <a:r>
              <a:rPr lang="en-US" smtClean="0"/>
              <a:t>At the beginning when population is diverse takes big steps (like simulated annealing with high temperature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604855F3-B177-40F8-9CB8-4EA742A2AFE1}" type="slidenum">
              <a:rPr lang="en-US" smtClean="0"/>
              <a:pPr/>
              <a:t>24</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00AFCABD-8501-491E-BBB0-EB9272DA5F1F}" type="slidenum">
              <a:rPr lang="en-US" smtClean="0"/>
              <a:pPr/>
              <a:t>25</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88C1FBC2-4975-4527-B0CD-828B9B56FFE7}" type="slidenum">
              <a:rPr lang="en-US" smtClean="0"/>
              <a:pPr/>
              <a:t>26</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marL="228600" indent="-228600" eaLnBrk="1" hangingPunct="1"/>
            <a:r>
              <a:rPr lang="en-US" smtClean="0"/>
              <a:t>R&amp;R Sys  Representation and reasoning Systems</a:t>
            </a:r>
          </a:p>
          <a:p>
            <a:pPr marL="228600" indent="-228600" eaLnBrk="1" hangingPunct="1"/>
            <a:r>
              <a:rPr lang="en-US" smtClean="0"/>
              <a:t>Each cell is a R&amp;R system</a:t>
            </a:r>
          </a:p>
          <a:p>
            <a:pPr marL="228600" indent="-228600" eaLnBrk="1" hangingPunct="1"/>
            <a:r>
              <a:rPr lang="en-US" smtClean="0"/>
              <a:t>STRIPS  actions preconditions and effects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6A3F24AA-6D52-4860-A6C3-76A7AF24EC9C}" type="slidenum">
              <a:rPr lang="en-US" smtClean="0"/>
              <a:pPr/>
              <a:t>27</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pPr defTabSz="929013"/>
            <a:fld id="{02959A96-86B1-4402-9E10-E339ECB3E264}" type="slidenum">
              <a:rPr lang="en-US" smtClean="0"/>
              <a:pPr defTabSz="929013"/>
              <a:t>28</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DE22583B-2967-42E9-8B7F-15ED080BF600}" type="slidenum">
              <a:rPr lang="en-US" smtClean="0"/>
              <a:pPr/>
              <a:t>29</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B7A4228C-1F37-4B85-A13B-21AB96D4369A}" type="slidenum">
              <a:rPr lang="en-US" smtClean="0"/>
              <a:pPr/>
              <a:t>4</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en-US" dirty="0" smtClean="0"/>
              <a:t>Key Idea: combine hill climbing (advantage: finds local maximum) with randomization (advantage: doesn't get stuck).</a:t>
            </a:r>
          </a:p>
          <a:p>
            <a:pPr eaLnBrk="1" hangingPunct="1"/>
            <a:r>
              <a:rPr lang="en-US" dirty="0" smtClean="0"/>
              <a:t>Limitations</a:t>
            </a:r>
          </a:p>
          <a:p>
            <a:pPr eaLnBrk="1" hangingPunct="1">
              <a:buFontTx/>
              <a:buChar char="•"/>
            </a:pPr>
            <a:r>
              <a:rPr lang="en-US" dirty="0" smtClean="0"/>
              <a:t>Typically no guarantee they will find a solution even if one exists</a:t>
            </a:r>
          </a:p>
          <a:p>
            <a:pPr eaLnBrk="1" hangingPunct="1">
              <a:buFontTx/>
              <a:buChar char="•"/>
            </a:pPr>
            <a:r>
              <a:rPr lang="en-US" dirty="0" smtClean="0"/>
              <a:t>Not able to show that no solution exists</a:t>
            </a:r>
          </a:p>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E15AC47E-2B7C-4FD7-ADFC-8F77152D7F0A}" type="slidenum">
              <a:rPr lang="en-US" smtClean="0"/>
              <a:pPr/>
              <a:t>5</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CC2D27D-A813-4524-8F7E-A76FBED88924}"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40137215-6162-4DF5-A34F-9FCF029A00B4}" type="slidenum">
              <a:rPr lang="en-US" smtClean="0"/>
              <a:pPr/>
              <a:t>7</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lvl="1" eaLnBrk="1" hangingPunct="1"/>
            <a:r>
              <a:rPr lang="en-US" smtClean="0"/>
              <a:t>Sometimes choose the variable which participates in the largest number of conflicts.</a:t>
            </a:r>
          </a:p>
          <a:p>
            <a:pPr lvl="1" eaLnBrk="1" hangingPunct="1"/>
            <a:r>
              <a:rPr lang="en-US" smtClean="0"/>
              <a:t>Sometimes choose, at random, any variable that participates in some conflict.</a:t>
            </a:r>
          </a:p>
          <a:p>
            <a:pPr lvl="1" eaLnBrk="1" hangingPunct="1"/>
            <a:r>
              <a:rPr lang="en-US" smtClean="0"/>
              <a:t>Sometimes choose a random variable.</a:t>
            </a:r>
          </a:p>
          <a:p>
            <a:pPr lvl="1" eaLnBrk="1" hangingPunct="1"/>
            <a:r>
              <a:rPr lang="en-US" smtClean="0"/>
              <a:t>Sometimes choose the best value for the chosen variable.</a:t>
            </a:r>
          </a:p>
          <a:p>
            <a:pPr lvl="1" eaLnBrk="1" hangingPunct="1"/>
            <a:r>
              <a:rPr lang="en-US" smtClean="0"/>
              <a:t>Sometimes choose a random value for the chosen variable.</a:t>
            </a:r>
          </a:p>
          <a:p>
            <a:pPr eaLnBrk="1" hangingPunct="1"/>
            <a:r>
              <a:rPr lang="en-US" b="1" smtClean="0"/>
              <a:t>Random Sampling</a:t>
            </a:r>
          </a:p>
          <a:p>
            <a:pPr eaLnBrk="1" hangingPunct="1"/>
            <a:r>
              <a:rPr lang="en-US" smtClean="0"/>
              <a:t>At each step this algorithm randomly creates a new solution. For each variable a new value is randomly chosen.</a:t>
            </a:r>
            <a:endParaRPr lang="en-US" b="1" smtClean="0"/>
          </a:p>
          <a:p>
            <a:pPr eaLnBrk="1" hangingPunct="1"/>
            <a:r>
              <a:rPr lang="en-US" b="1" smtClean="0"/>
              <a:t>Random Walk</a:t>
            </a:r>
          </a:p>
          <a:p>
            <a:pPr eaLnBrk="1" hangingPunct="1"/>
            <a:r>
              <a:rPr lang="en-US" smtClean="0"/>
              <a:t>At each step this algorithm randomly chooses a new solution from the set of neighbouring solutions. The set of neighbouring solutions is defined in this applet as the solutions where a single variable has a different value. </a:t>
            </a:r>
          </a:p>
          <a:p>
            <a:pPr eaLnBrk="1" hangingPunct="1"/>
            <a:r>
              <a:rPr lang="en-US" smtClean="0"/>
              <a:t>Options: You may choose between a one or two stage heuristic. In the first case, the variable and value are chosen together; in the second case, the variable is chosen first and then the value.</a:t>
            </a:r>
            <a:endParaRPr lang="en-US" b="1" smtClean="0"/>
          </a:p>
          <a:p>
            <a:pPr eaLnBrk="1" hangingPunct="1"/>
            <a:r>
              <a:rPr lang="en-US" b="1" smtClean="0"/>
              <a:t>Greedy Descent</a:t>
            </a:r>
          </a:p>
          <a:p>
            <a:pPr eaLnBrk="1" hangingPunct="1"/>
            <a:r>
              <a:rPr lang="en-US" smtClean="0"/>
              <a:t>At each step this algorithm chooses a value which improves the graph. </a:t>
            </a:r>
          </a:p>
          <a:p>
            <a:pPr eaLnBrk="1" hangingPunct="1"/>
            <a:r>
              <a:rPr lang="en-US" smtClean="0"/>
              <a:t>Options: You may choose between a one or two stage heuristic. In a one stage heuristic the variable and value are chosen together. In the two stage heuristic the variable is chosen first and then the value. The variable with the greatest number of conflicts in its edges is chosen and then the value which resolves the highest number of conflicts is chosen from this variable's set of values. </a:t>
            </a:r>
            <a:endParaRPr lang="en-US" b="1" smtClean="0"/>
          </a:p>
          <a:p>
            <a:pPr eaLnBrk="1" hangingPunct="1"/>
            <a:r>
              <a:rPr lang="en-US" b="1" smtClean="0"/>
              <a:t>Greedy Descent with the Min Conflict Heuristic</a:t>
            </a:r>
          </a:p>
          <a:p>
            <a:pPr eaLnBrk="1" hangingPunct="1"/>
            <a:r>
              <a:rPr lang="en-US" smtClean="0"/>
              <a:t>The Min Conflict Heuristic is one of the first heuristics used for constraint satisfaction problems. (Minton et Al, 1992). It chooses a variable randomly from the set of variables with conflicts (red edges). The value which results in the fewest conflicts is chosen from the possible assignments for this variable. This heuristic is almost identical to Greedy Descent with Random Walk with a two stage heuristic choosing any red node 100% and best value 100%. The only difference is the MCH may return to the previous assignment. </a:t>
            </a:r>
            <a:endParaRPr lang="en-US" b="1" smtClean="0"/>
          </a:p>
          <a:p>
            <a:pPr eaLnBrk="1" hangingPunct="1"/>
            <a:r>
              <a:rPr lang="en-US" b="1" smtClean="0"/>
              <a:t>Greedy Descent with Random Walk</a:t>
            </a:r>
          </a:p>
          <a:p>
            <a:pPr eaLnBrk="1" hangingPunct="1"/>
            <a:r>
              <a:rPr lang="en-US" smtClean="0"/>
              <a:t>At each step this algorithm probabilistically decides whether or not to take a greedy step (change to the best neighbour) or to take a random walk (change to any neighbour) </a:t>
            </a:r>
          </a:p>
          <a:p>
            <a:pPr eaLnBrk="1" hangingPunct="1"/>
            <a:r>
              <a:rPr lang="en-US" smtClean="0"/>
              <a:t>Options: You may choose between a one or two stage heuristic.  In the first case, the variable and value are chosen together; in the second case, the variable is chosen first and then the value. To increase the random walk percentage increase the "random ..." values. </a:t>
            </a:r>
            <a:endParaRPr lang="en-US" b="1" smtClean="0"/>
          </a:p>
          <a:p>
            <a:pPr eaLnBrk="1" hangingPunct="1"/>
            <a:r>
              <a:rPr lang="en-US" b="1" smtClean="0"/>
              <a:t>Greedy Descent with Random Restart</a:t>
            </a:r>
          </a:p>
          <a:p>
            <a:pPr eaLnBrk="1" hangingPunct="1"/>
            <a:r>
              <a:rPr lang="en-US" smtClean="0"/>
              <a:t>This algorithm proceeds like the Greedy Descent algorithm but resets the variables to a new random solution at regular intervals. </a:t>
            </a:r>
          </a:p>
          <a:p>
            <a:pPr eaLnBrk="1" hangingPunct="1"/>
            <a:r>
              <a:rPr lang="en-US" smtClean="0"/>
              <a:t>Options: Reset Graph specifies the number of steps between random resets of the graph.</a:t>
            </a:r>
            <a:endParaRPr lang="en-US" b="1" smtClean="0"/>
          </a:p>
          <a:p>
            <a:pPr eaLnBrk="1" hangingPunct="1"/>
            <a:r>
              <a:rPr lang="en-US" b="1" smtClean="0"/>
              <a:t>Greedy Descent with all Options</a:t>
            </a:r>
          </a:p>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1FDDCACA-34FC-46FD-8134-AA9A9EE634DF}" type="slidenum">
              <a:rPr lang="en-US" smtClean="0"/>
              <a:pPr/>
              <a:t>8</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15F13EBD-3849-4961-893F-4003977361EF}" type="slidenum">
              <a:rPr lang="en-US" smtClean="0"/>
              <a:pPr/>
              <a:t>9</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buFontTx/>
              <a:buChar char="•"/>
            </a:pPr>
            <a:r>
              <a:rPr lang="en-US" dirty="0" smtClean="0"/>
              <a:t>SLS algorithms can get stuck in </a:t>
            </a:r>
            <a:r>
              <a:rPr lang="en-US" dirty="0" smtClean="0">
                <a:solidFill>
                  <a:srgbClr val="CC0099"/>
                </a:solidFill>
              </a:rPr>
              <a:t>plateaus</a:t>
            </a:r>
            <a:endParaRPr lang="en-US" dirty="0" smtClean="0"/>
          </a:p>
          <a:p>
            <a:pPr eaLnBrk="1" hangingPunct="1">
              <a:buFontTx/>
              <a:buChar char="•"/>
            </a:pPr>
            <a:r>
              <a:rPr lang="en-US" dirty="0" smtClean="0"/>
              <a:t>To prevent cycling we can maintain a </a:t>
            </a:r>
            <a:r>
              <a:rPr lang="en-US" dirty="0" err="1" smtClean="0">
                <a:solidFill>
                  <a:srgbClr val="CC0099"/>
                </a:solidFill>
              </a:rPr>
              <a:t>tabu</a:t>
            </a:r>
            <a:r>
              <a:rPr lang="en-US" dirty="0" smtClean="0">
                <a:solidFill>
                  <a:srgbClr val="CC0099"/>
                </a:solidFill>
              </a:rPr>
              <a:t> list</a:t>
            </a:r>
            <a:r>
              <a:rPr lang="en-US" dirty="0" smtClean="0"/>
              <a:t> of the </a:t>
            </a:r>
            <a:r>
              <a:rPr lang="en-US" i="1" dirty="0" smtClean="0"/>
              <a:t>k</a:t>
            </a:r>
            <a:r>
              <a:rPr lang="en-US" dirty="0" smtClean="0"/>
              <a:t> last nodes visited.</a:t>
            </a:r>
          </a:p>
          <a:p>
            <a:pPr eaLnBrk="1" hangingPunct="1">
              <a:buFontTx/>
              <a:buChar char="•"/>
            </a:pPr>
            <a:r>
              <a:rPr lang="en-US" dirty="0" smtClean="0"/>
              <a:t>Don't visit a node that is already on the </a:t>
            </a:r>
            <a:r>
              <a:rPr lang="en-US" b="1" dirty="0" err="1" smtClean="0"/>
              <a:t>tabu</a:t>
            </a:r>
            <a:r>
              <a:rPr lang="en-US" b="1" dirty="0" smtClean="0"/>
              <a:t> list</a:t>
            </a:r>
            <a:r>
              <a:rPr lang="en-US" dirty="0" smtClean="0"/>
              <a:t>.</a:t>
            </a:r>
          </a:p>
          <a:p>
            <a:pPr eaLnBrk="1" hangingPunct="1">
              <a:buFontTx/>
              <a:buChar char="•"/>
            </a:pPr>
            <a:r>
              <a:rPr lang="en-US" dirty="0" smtClean="0"/>
              <a:t>If </a:t>
            </a:r>
            <a:r>
              <a:rPr lang="en-US" i="1" dirty="0" smtClean="0"/>
              <a:t>k=1</a:t>
            </a:r>
            <a:r>
              <a:rPr lang="en-US" dirty="0" smtClean="0"/>
              <a:t>, we don't allow the search to visit the same assignment twice in a row.</a:t>
            </a:r>
          </a:p>
          <a:p>
            <a:pPr eaLnBrk="1" hangingPunct="1">
              <a:buFontTx/>
              <a:buChar char="•"/>
            </a:pPr>
            <a:r>
              <a:rPr lang="en-US" dirty="0" smtClean="0"/>
              <a:t>This method can be expensive if </a:t>
            </a:r>
            <a:r>
              <a:rPr lang="en-US" i="1" dirty="0" smtClean="0"/>
              <a:t>k</a:t>
            </a:r>
            <a:r>
              <a:rPr lang="en-US" dirty="0" smtClean="0"/>
              <a:t> is large.</a:t>
            </a:r>
          </a:p>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05AAAD1F-7C34-41B6-890F-8FA251EC9CC2}" type="slidenum">
              <a:rPr lang="en-US" smtClean="0"/>
              <a:pPr/>
              <a:t>10</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en-US" smtClean="0"/>
              <a:t>High temperature -&gt; random movements</a:t>
            </a:r>
          </a:p>
          <a:p>
            <a:pPr eaLnBrk="1" hangingPunct="1"/>
            <a:r>
              <a:rPr lang="en-US" smtClean="0"/>
              <a:t>Low temperature -&gt; little randomness</a:t>
            </a:r>
          </a:p>
          <a:p>
            <a:pPr eaLnBrk="1" hangingPunct="1"/>
            <a:r>
              <a:rPr lang="en-US" smtClean="0"/>
              <a:t>Zero temperature -&gt; hill climbing</a:t>
            </a:r>
          </a:p>
          <a:p>
            <a:pPr eaLnBrk="1" hangingPunct="1"/>
            <a:endParaRPr lang="en-US" smtClean="0"/>
          </a:p>
          <a:p>
            <a:pPr eaLnBrk="1" hangingPunct="1"/>
            <a:r>
              <a:rPr lang="en-US" smtClean="0"/>
              <a:t>It is an art to set a good annealing schedule!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322, Lecture 16</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AB33D029-1A10-41DE-B1C7-56F0F9E11EE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322, Lecture 16</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FB524A2B-4944-4E20-B999-2D3ADB8C1D4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322, Lecture 16</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D28F0B25-EBDB-4E46-B1CE-15ED2D42739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322, Lecture 16</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47D759FD-5B51-4979-8A95-C43252DA11C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322, Lecture 16</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133FA2BF-9C5C-455A-AB7F-DAAE883A37E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322, Lecture 16</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A00B4B84-7EB7-415D-A932-DDD6792D796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322, Lecture 16</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78D32C5D-9245-4886-9C9C-4A8D5C961D3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CPSC 322, Lecture 16</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7A0954D2-7591-496B-A3C6-DE9E4EEFAB5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CPSC 322, Lecture 16</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5124B900-5451-4F4D-8BC4-B2C2B3E9231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CPSC 322, Lecture 16</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CF5919EA-FAA1-4C83-AD79-5CAAB710944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322, Lecture 16</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A5261858-ED60-4E0C-A8D0-A94DF412224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322, Lecture 16</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4954FC01-9C7D-4ABB-9E43-51D61FA2E04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2531"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r>
              <a:rPr lang="en-US"/>
              <a:t>CPSC 322, Lecture 16</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r>
              <a:rPr lang="en-US"/>
              <a:t>Slide </a:t>
            </a:r>
            <a:fld id="{DC6DCC8C-DB24-4520-9A07-DE762C2A41D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customXml" Target="../ink/ink70.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9.emf"/><Relationship Id="rId5" Type="http://schemas.openxmlformats.org/officeDocument/2006/relationships/customXml" Target="../ink/ink71.xml"/><Relationship Id="rId4" Type="http://schemas.openxmlformats.org/officeDocument/2006/relationships/image" Target="../media/image58.emf"/></Relationships>
</file>

<file path=ppt/slides/_rels/slide11.xml.rels><?xml version="1.0" encoding="UTF-8" standalone="yes"?>
<Relationships xmlns="http://schemas.openxmlformats.org/package/2006/relationships"><Relationship Id="rId13" Type="http://schemas.openxmlformats.org/officeDocument/2006/relationships/customXml" Target="../ink/ink77.xml"/><Relationship Id="rId18" Type="http://schemas.openxmlformats.org/officeDocument/2006/relationships/image" Target="../media/image67.emf"/><Relationship Id="rId26" Type="http://schemas.openxmlformats.org/officeDocument/2006/relationships/image" Target="../media/image71.emf"/><Relationship Id="rId21" Type="http://schemas.openxmlformats.org/officeDocument/2006/relationships/customXml" Target="../ink/ink81.xml"/><Relationship Id="rId34" Type="http://schemas.openxmlformats.org/officeDocument/2006/relationships/image" Target="../media/image75.emf"/><Relationship Id="rId7" Type="http://schemas.openxmlformats.org/officeDocument/2006/relationships/customXml" Target="../ink/ink74.xml"/><Relationship Id="rId12" Type="http://schemas.openxmlformats.org/officeDocument/2006/relationships/image" Target="../media/image64.emf"/><Relationship Id="rId17" Type="http://schemas.openxmlformats.org/officeDocument/2006/relationships/customXml" Target="../ink/ink79.xml"/><Relationship Id="rId25" Type="http://schemas.openxmlformats.org/officeDocument/2006/relationships/customXml" Target="../ink/ink83.xml"/><Relationship Id="rId33" Type="http://schemas.openxmlformats.org/officeDocument/2006/relationships/customXml" Target="../ink/ink87.xml"/><Relationship Id="rId38" Type="http://schemas.openxmlformats.org/officeDocument/2006/relationships/image" Target="../media/image77.emf"/><Relationship Id="rId2" Type="http://schemas.openxmlformats.org/officeDocument/2006/relationships/notesSlide" Target="../notesSlides/notesSlide10.xml"/><Relationship Id="rId16" Type="http://schemas.openxmlformats.org/officeDocument/2006/relationships/image" Target="../media/image66.emf"/><Relationship Id="rId20" Type="http://schemas.openxmlformats.org/officeDocument/2006/relationships/image" Target="../media/image68.emf"/><Relationship Id="rId29" Type="http://schemas.openxmlformats.org/officeDocument/2006/relationships/customXml" Target="../ink/ink85.xml"/><Relationship Id="rId1" Type="http://schemas.openxmlformats.org/officeDocument/2006/relationships/slideLayout" Target="../slideLayouts/slideLayout2.xml"/><Relationship Id="rId6" Type="http://schemas.openxmlformats.org/officeDocument/2006/relationships/image" Target="../media/image61.emf"/><Relationship Id="rId11" Type="http://schemas.openxmlformats.org/officeDocument/2006/relationships/customXml" Target="../ink/ink76.xml"/><Relationship Id="rId24" Type="http://schemas.openxmlformats.org/officeDocument/2006/relationships/image" Target="../media/image70.emf"/><Relationship Id="rId32" Type="http://schemas.openxmlformats.org/officeDocument/2006/relationships/image" Target="../media/image74.emf"/><Relationship Id="rId37" Type="http://schemas.openxmlformats.org/officeDocument/2006/relationships/customXml" Target="../ink/ink89.xml"/><Relationship Id="rId5" Type="http://schemas.openxmlformats.org/officeDocument/2006/relationships/customXml" Target="../ink/ink73.xml"/><Relationship Id="rId15" Type="http://schemas.openxmlformats.org/officeDocument/2006/relationships/customXml" Target="../ink/ink78.xml"/><Relationship Id="rId23" Type="http://schemas.openxmlformats.org/officeDocument/2006/relationships/customXml" Target="../ink/ink82.xml"/><Relationship Id="rId28" Type="http://schemas.openxmlformats.org/officeDocument/2006/relationships/image" Target="../media/image72.emf"/><Relationship Id="rId36" Type="http://schemas.openxmlformats.org/officeDocument/2006/relationships/image" Target="../media/image76.emf"/><Relationship Id="rId10" Type="http://schemas.openxmlformats.org/officeDocument/2006/relationships/image" Target="../media/image63.emf"/><Relationship Id="rId19" Type="http://schemas.openxmlformats.org/officeDocument/2006/relationships/customXml" Target="../ink/ink80.xml"/><Relationship Id="rId31" Type="http://schemas.openxmlformats.org/officeDocument/2006/relationships/customXml" Target="../ink/ink86.xml"/><Relationship Id="rId4" Type="http://schemas.openxmlformats.org/officeDocument/2006/relationships/image" Target="../media/image60.emf"/><Relationship Id="rId9" Type="http://schemas.openxmlformats.org/officeDocument/2006/relationships/customXml" Target="../ink/ink75.xml"/><Relationship Id="rId14" Type="http://schemas.openxmlformats.org/officeDocument/2006/relationships/image" Target="../media/image65.emf"/><Relationship Id="rId22" Type="http://schemas.openxmlformats.org/officeDocument/2006/relationships/image" Target="../media/image69.emf"/><Relationship Id="rId27" Type="http://schemas.openxmlformats.org/officeDocument/2006/relationships/customXml" Target="../ink/ink84.xml"/><Relationship Id="rId30" Type="http://schemas.openxmlformats.org/officeDocument/2006/relationships/image" Target="../media/image73.emf"/><Relationship Id="rId35" Type="http://schemas.openxmlformats.org/officeDocument/2006/relationships/customXml" Target="../ink/ink88.xml"/><Relationship Id="rId8" Type="http://schemas.openxmlformats.org/officeDocument/2006/relationships/image" Target="../media/image62.emf"/><Relationship Id="rId3" Type="http://schemas.openxmlformats.org/officeDocument/2006/relationships/customXml" Target="../ink/ink72.xml"/></Relationships>
</file>

<file path=ppt/slides/_rels/slide12.xml.rels><?xml version="1.0" encoding="UTF-8" standalone="yes"?>
<Relationships xmlns="http://schemas.openxmlformats.org/package/2006/relationships"><Relationship Id="rId26" Type="http://schemas.openxmlformats.org/officeDocument/2006/relationships/customXml" Target="../ink/ink102.xml"/><Relationship Id="rId21" Type="http://schemas.openxmlformats.org/officeDocument/2006/relationships/image" Target="../media/image87.emf"/><Relationship Id="rId42" Type="http://schemas.openxmlformats.org/officeDocument/2006/relationships/customXml" Target="../ink/ink110.xml"/><Relationship Id="rId47" Type="http://schemas.openxmlformats.org/officeDocument/2006/relationships/image" Target="../media/image100.emf"/><Relationship Id="rId63" Type="http://schemas.openxmlformats.org/officeDocument/2006/relationships/image" Target="../media/image108.emf"/><Relationship Id="rId68" Type="http://schemas.openxmlformats.org/officeDocument/2006/relationships/customXml" Target="../ink/ink123.xml"/><Relationship Id="rId84" Type="http://schemas.openxmlformats.org/officeDocument/2006/relationships/customXml" Target="../ink/ink131.xml"/><Relationship Id="rId89" Type="http://schemas.openxmlformats.org/officeDocument/2006/relationships/image" Target="../media/image121.emf"/><Relationship Id="rId16" Type="http://schemas.openxmlformats.org/officeDocument/2006/relationships/customXml" Target="../ink/ink97.xml"/><Relationship Id="rId11" Type="http://schemas.openxmlformats.org/officeDocument/2006/relationships/image" Target="../media/image82.emf"/><Relationship Id="rId32" Type="http://schemas.openxmlformats.org/officeDocument/2006/relationships/customXml" Target="../ink/ink105.xml"/><Relationship Id="rId37" Type="http://schemas.openxmlformats.org/officeDocument/2006/relationships/image" Target="../media/image95.emf"/><Relationship Id="rId53" Type="http://schemas.openxmlformats.org/officeDocument/2006/relationships/image" Target="../media/image103.emf"/><Relationship Id="rId58" Type="http://schemas.openxmlformats.org/officeDocument/2006/relationships/customXml" Target="../ink/ink118.xml"/><Relationship Id="rId74" Type="http://schemas.openxmlformats.org/officeDocument/2006/relationships/customXml" Target="../ink/ink126.xml"/><Relationship Id="rId79" Type="http://schemas.openxmlformats.org/officeDocument/2006/relationships/image" Target="../media/image116.emf"/><Relationship Id="rId5" Type="http://schemas.openxmlformats.org/officeDocument/2006/relationships/image" Target="../media/image79.emf"/><Relationship Id="rId90" Type="http://schemas.openxmlformats.org/officeDocument/2006/relationships/customXml" Target="../ink/ink134.xml"/><Relationship Id="rId95" Type="http://schemas.openxmlformats.org/officeDocument/2006/relationships/image" Target="../media/image124.emf"/><Relationship Id="rId22" Type="http://schemas.openxmlformats.org/officeDocument/2006/relationships/customXml" Target="../ink/ink100.xml"/><Relationship Id="rId27" Type="http://schemas.openxmlformats.org/officeDocument/2006/relationships/image" Target="../media/image90.emf"/><Relationship Id="rId43" Type="http://schemas.openxmlformats.org/officeDocument/2006/relationships/image" Target="../media/image98.emf"/><Relationship Id="rId48" Type="http://schemas.openxmlformats.org/officeDocument/2006/relationships/customXml" Target="../ink/ink113.xml"/><Relationship Id="rId64" Type="http://schemas.openxmlformats.org/officeDocument/2006/relationships/customXml" Target="../ink/ink121.xml"/><Relationship Id="rId69" Type="http://schemas.openxmlformats.org/officeDocument/2006/relationships/image" Target="../media/image111.emf"/><Relationship Id="rId8" Type="http://schemas.openxmlformats.org/officeDocument/2006/relationships/customXml" Target="../ink/ink93.xml"/><Relationship Id="rId51" Type="http://schemas.openxmlformats.org/officeDocument/2006/relationships/image" Target="../media/image102.emf"/><Relationship Id="rId72" Type="http://schemas.openxmlformats.org/officeDocument/2006/relationships/customXml" Target="../ink/ink125.xml"/><Relationship Id="rId80" Type="http://schemas.openxmlformats.org/officeDocument/2006/relationships/customXml" Target="../ink/ink129.xml"/><Relationship Id="rId85" Type="http://schemas.openxmlformats.org/officeDocument/2006/relationships/image" Target="../media/image119.emf"/><Relationship Id="rId93" Type="http://schemas.openxmlformats.org/officeDocument/2006/relationships/image" Target="../media/image123.emf"/><Relationship Id="rId3" Type="http://schemas.openxmlformats.org/officeDocument/2006/relationships/image" Target="../media/image78.emf"/><Relationship Id="rId12" Type="http://schemas.openxmlformats.org/officeDocument/2006/relationships/customXml" Target="../ink/ink95.xml"/><Relationship Id="rId17" Type="http://schemas.openxmlformats.org/officeDocument/2006/relationships/image" Target="../media/image85.emf"/><Relationship Id="rId25" Type="http://schemas.openxmlformats.org/officeDocument/2006/relationships/image" Target="../media/image89.emf"/><Relationship Id="rId33" Type="http://schemas.openxmlformats.org/officeDocument/2006/relationships/image" Target="../media/image93.emf"/><Relationship Id="rId38" Type="http://schemas.openxmlformats.org/officeDocument/2006/relationships/customXml" Target="../ink/ink108.xml"/><Relationship Id="rId46" Type="http://schemas.openxmlformats.org/officeDocument/2006/relationships/customXml" Target="../ink/ink112.xml"/><Relationship Id="rId59" Type="http://schemas.openxmlformats.org/officeDocument/2006/relationships/image" Target="../media/image106.emf"/><Relationship Id="rId67" Type="http://schemas.openxmlformats.org/officeDocument/2006/relationships/image" Target="../media/image110.emf"/><Relationship Id="rId20" Type="http://schemas.openxmlformats.org/officeDocument/2006/relationships/customXml" Target="../ink/ink99.xml"/><Relationship Id="rId41" Type="http://schemas.openxmlformats.org/officeDocument/2006/relationships/image" Target="../media/image97.emf"/><Relationship Id="rId54" Type="http://schemas.openxmlformats.org/officeDocument/2006/relationships/customXml" Target="../ink/ink116.xml"/><Relationship Id="rId62" Type="http://schemas.openxmlformats.org/officeDocument/2006/relationships/customXml" Target="../ink/ink120.xml"/><Relationship Id="rId70" Type="http://schemas.openxmlformats.org/officeDocument/2006/relationships/customXml" Target="../ink/ink124.xml"/><Relationship Id="rId75" Type="http://schemas.openxmlformats.org/officeDocument/2006/relationships/image" Target="../media/image114.emf"/><Relationship Id="rId83" Type="http://schemas.openxmlformats.org/officeDocument/2006/relationships/image" Target="../media/image118.emf"/><Relationship Id="rId88" Type="http://schemas.openxmlformats.org/officeDocument/2006/relationships/customXml" Target="../ink/ink133.xml"/><Relationship Id="rId91" Type="http://schemas.openxmlformats.org/officeDocument/2006/relationships/image" Target="../media/image122.emf"/><Relationship Id="rId1" Type="http://schemas.openxmlformats.org/officeDocument/2006/relationships/slideLayout" Target="../slideLayouts/slideLayout7.xml"/><Relationship Id="rId6" Type="http://schemas.openxmlformats.org/officeDocument/2006/relationships/customXml" Target="../ink/ink92.xml"/><Relationship Id="rId15" Type="http://schemas.openxmlformats.org/officeDocument/2006/relationships/image" Target="../media/image84.emf"/><Relationship Id="rId23" Type="http://schemas.openxmlformats.org/officeDocument/2006/relationships/image" Target="../media/image88.emf"/><Relationship Id="rId28" Type="http://schemas.openxmlformats.org/officeDocument/2006/relationships/customXml" Target="../ink/ink103.xml"/><Relationship Id="rId36" Type="http://schemas.openxmlformats.org/officeDocument/2006/relationships/customXml" Target="../ink/ink107.xml"/><Relationship Id="rId49" Type="http://schemas.openxmlformats.org/officeDocument/2006/relationships/image" Target="../media/image101.emf"/><Relationship Id="rId57" Type="http://schemas.openxmlformats.org/officeDocument/2006/relationships/image" Target="../media/image105.emf"/><Relationship Id="rId10" Type="http://schemas.openxmlformats.org/officeDocument/2006/relationships/customXml" Target="../ink/ink94.xml"/><Relationship Id="rId31" Type="http://schemas.openxmlformats.org/officeDocument/2006/relationships/image" Target="../media/image92.emf"/><Relationship Id="rId44" Type="http://schemas.openxmlformats.org/officeDocument/2006/relationships/customXml" Target="../ink/ink111.xml"/><Relationship Id="rId52" Type="http://schemas.openxmlformats.org/officeDocument/2006/relationships/customXml" Target="../ink/ink115.xml"/><Relationship Id="rId60" Type="http://schemas.openxmlformats.org/officeDocument/2006/relationships/customXml" Target="../ink/ink119.xml"/><Relationship Id="rId65" Type="http://schemas.openxmlformats.org/officeDocument/2006/relationships/image" Target="../media/image109.emf"/><Relationship Id="rId73" Type="http://schemas.openxmlformats.org/officeDocument/2006/relationships/image" Target="../media/image113.emf"/><Relationship Id="rId78" Type="http://schemas.openxmlformats.org/officeDocument/2006/relationships/customXml" Target="../ink/ink128.xml"/><Relationship Id="rId81" Type="http://schemas.openxmlformats.org/officeDocument/2006/relationships/image" Target="../media/image117.emf"/><Relationship Id="rId86" Type="http://schemas.openxmlformats.org/officeDocument/2006/relationships/customXml" Target="../ink/ink132.xml"/><Relationship Id="rId94" Type="http://schemas.openxmlformats.org/officeDocument/2006/relationships/customXml" Target="../ink/ink136.xml"/><Relationship Id="rId4" Type="http://schemas.openxmlformats.org/officeDocument/2006/relationships/customXml" Target="../ink/ink91.xml"/><Relationship Id="rId9" Type="http://schemas.openxmlformats.org/officeDocument/2006/relationships/image" Target="../media/image81.emf"/><Relationship Id="rId13" Type="http://schemas.openxmlformats.org/officeDocument/2006/relationships/image" Target="../media/image83.emf"/><Relationship Id="rId18" Type="http://schemas.openxmlformats.org/officeDocument/2006/relationships/customXml" Target="../ink/ink98.xml"/><Relationship Id="rId39" Type="http://schemas.openxmlformats.org/officeDocument/2006/relationships/image" Target="../media/image96.emf"/><Relationship Id="rId34" Type="http://schemas.openxmlformats.org/officeDocument/2006/relationships/customXml" Target="../ink/ink106.xml"/><Relationship Id="rId50" Type="http://schemas.openxmlformats.org/officeDocument/2006/relationships/customXml" Target="../ink/ink114.xml"/><Relationship Id="rId55" Type="http://schemas.openxmlformats.org/officeDocument/2006/relationships/image" Target="../media/image104.emf"/><Relationship Id="rId76" Type="http://schemas.openxmlformats.org/officeDocument/2006/relationships/customXml" Target="../ink/ink127.xml"/><Relationship Id="rId7" Type="http://schemas.openxmlformats.org/officeDocument/2006/relationships/image" Target="../media/image80.emf"/><Relationship Id="rId71" Type="http://schemas.openxmlformats.org/officeDocument/2006/relationships/image" Target="../media/image112.emf"/><Relationship Id="rId92" Type="http://schemas.openxmlformats.org/officeDocument/2006/relationships/customXml" Target="../ink/ink135.xml"/><Relationship Id="rId2" Type="http://schemas.openxmlformats.org/officeDocument/2006/relationships/customXml" Target="../ink/ink90.xml"/><Relationship Id="rId29" Type="http://schemas.openxmlformats.org/officeDocument/2006/relationships/image" Target="../media/image91.emf"/><Relationship Id="rId24" Type="http://schemas.openxmlformats.org/officeDocument/2006/relationships/customXml" Target="../ink/ink101.xml"/><Relationship Id="rId40" Type="http://schemas.openxmlformats.org/officeDocument/2006/relationships/customXml" Target="../ink/ink109.xml"/><Relationship Id="rId45" Type="http://schemas.openxmlformats.org/officeDocument/2006/relationships/image" Target="../media/image99.emf"/><Relationship Id="rId66" Type="http://schemas.openxmlformats.org/officeDocument/2006/relationships/customXml" Target="../ink/ink122.xml"/><Relationship Id="rId87" Type="http://schemas.openxmlformats.org/officeDocument/2006/relationships/image" Target="../media/image120.emf"/><Relationship Id="rId61" Type="http://schemas.openxmlformats.org/officeDocument/2006/relationships/image" Target="../media/image107.emf"/><Relationship Id="rId82" Type="http://schemas.openxmlformats.org/officeDocument/2006/relationships/customXml" Target="../ink/ink130.xml"/><Relationship Id="rId19" Type="http://schemas.openxmlformats.org/officeDocument/2006/relationships/image" Target="../media/image86.emf"/><Relationship Id="rId14" Type="http://schemas.openxmlformats.org/officeDocument/2006/relationships/customXml" Target="../ink/ink96.xml"/><Relationship Id="rId30" Type="http://schemas.openxmlformats.org/officeDocument/2006/relationships/customXml" Target="../ink/ink104.xml"/><Relationship Id="rId35" Type="http://schemas.openxmlformats.org/officeDocument/2006/relationships/image" Target="../media/image94.emf"/><Relationship Id="rId56" Type="http://schemas.openxmlformats.org/officeDocument/2006/relationships/customXml" Target="../ink/ink117.xml"/><Relationship Id="rId77" Type="http://schemas.openxmlformats.org/officeDocument/2006/relationships/image" Target="../media/image115.emf"/></Relationships>
</file>

<file path=ppt/slides/_rels/slide13.xml.rels><?xml version="1.0" encoding="UTF-8" standalone="yes"?>
<Relationships xmlns="http://schemas.openxmlformats.org/package/2006/relationships"><Relationship Id="rId8" Type="http://schemas.openxmlformats.org/officeDocument/2006/relationships/image" Target="../media/image127.emf"/><Relationship Id="rId3" Type="http://schemas.openxmlformats.org/officeDocument/2006/relationships/customXml" Target="../ink/ink137.xml"/><Relationship Id="rId7" Type="http://schemas.openxmlformats.org/officeDocument/2006/relationships/customXml" Target="../ink/ink139.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6.emf"/><Relationship Id="rId5" Type="http://schemas.openxmlformats.org/officeDocument/2006/relationships/customXml" Target="../ink/ink138.xml"/><Relationship Id="rId10" Type="http://schemas.openxmlformats.org/officeDocument/2006/relationships/image" Target="../media/image128.emf"/><Relationship Id="rId4" Type="http://schemas.openxmlformats.org/officeDocument/2006/relationships/image" Target="../media/image125.emf"/><Relationship Id="rId9" Type="http://schemas.openxmlformats.org/officeDocument/2006/relationships/customXml" Target="../ink/ink14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3" Type="http://schemas.openxmlformats.org/officeDocument/2006/relationships/customXml" Target="../ink/ink146.xml"/><Relationship Id="rId18" Type="http://schemas.openxmlformats.org/officeDocument/2006/relationships/image" Target="../media/image136.emf"/><Relationship Id="rId26" Type="http://schemas.openxmlformats.org/officeDocument/2006/relationships/image" Target="../media/image140.emf"/><Relationship Id="rId39" Type="http://schemas.openxmlformats.org/officeDocument/2006/relationships/customXml" Target="../ink/ink159.xml"/><Relationship Id="rId21" Type="http://schemas.openxmlformats.org/officeDocument/2006/relationships/customXml" Target="../ink/ink150.xml"/><Relationship Id="rId34" Type="http://schemas.openxmlformats.org/officeDocument/2006/relationships/image" Target="../media/image144.emf"/><Relationship Id="rId42" Type="http://schemas.openxmlformats.org/officeDocument/2006/relationships/image" Target="../media/image148.emf"/><Relationship Id="rId47" Type="http://schemas.openxmlformats.org/officeDocument/2006/relationships/customXml" Target="../ink/ink163.xml"/><Relationship Id="rId50" Type="http://schemas.openxmlformats.org/officeDocument/2006/relationships/image" Target="../media/image152.emf"/><Relationship Id="rId55" Type="http://schemas.openxmlformats.org/officeDocument/2006/relationships/customXml" Target="../ink/ink167.xml"/><Relationship Id="rId7" Type="http://schemas.openxmlformats.org/officeDocument/2006/relationships/customXml" Target="../ink/ink143.xml"/><Relationship Id="rId2" Type="http://schemas.openxmlformats.org/officeDocument/2006/relationships/notesSlide" Target="../notesSlides/notesSlide13.xml"/><Relationship Id="rId16" Type="http://schemas.openxmlformats.org/officeDocument/2006/relationships/image" Target="../media/image135.emf"/><Relationship Id="rId29" Type="http://schemas.openxmlformats.org/officeDocument/2006/relationships/customXml" Target="../ink/ink154.xml"/><Relationship Id="rId11" Type="http://schemas.openxmlformats.org/officeDocument/2006/relationships/customXml" Target="../ink/ink145.xml"/><Relationship Id="rId24" Type="http://schemas.openxmlformats.org/officeDocument/2006/relationships/image" Target="../media/image139.emf"/><Relationship Id="rId32" Type="http://schemas.openxmlformats.org/officeDocument/2006/relationships/image" Target="../media/image143.emf"/><Relationship Id="rId37" Type="http://schemas.openxmlformats.org/officeDocument/2006/relationships/customXml" Target="../ink/ink158.xml"/><Relationship Id="rId40" Type="http://schemas.openxmlformats.org/officeDocument/2006/relationships/image" Target="../media/image147.emf"/><Relationship Id="rId45" Type="http://schemas.openxmlformats.org/officeDocument/2006/relationships/customXml" Target="../ink/ink162.xml"/><Relationship Id="rId53" Type="http://schemas.openxmlformats.org/officeDocument/2006/relationships/customXml" Target="../ink/ink166.xml"/><Relationship Id="rId58" Type="http://schemas.openxmlformats.org/officeDocument/2006/relationships/image" Target="../media/image156.emf"/><Relationship Id="rId5" Type="http://schemas.openxmlformats.org/officeDocument/2006/relationships/customXml" Target="../ink/ink142.xml"/><Relationship Id="rId19" Type="http://schemas.openxmlformats.org/officeDocument/2006/relationships/customXml" Target="../ink/ink149.xml"/><Relationship Id="rId4" Type="http://schemas.openxmlformats.org/officeDocument/2006/relationships/image" Target="../media/image129.emf"/><Relationship Id="rId9" Type="http://schemas.openxmlformats.org/officeDocument/2006/relationships/customXml" Target="../ink/ink144.xml"/><Relationship Id="rId14" Type="http://schemas.openxmlformats.org/officeDocument/2006/relationships/image" Target="../media/image134.emf"/><Relationship Id="rId22" Type="http://schemas.openxmlformats.org/officeDocument/2006/relationships/image" Target="../media/image138.emf"/><Relationship Id="rId27" Type="http://schemas.openxmlformats.org/officeDocument/2006/relationships/customXml" Target="../ink/ink153.xml"/><Relationship Id="rId30" Type="http://schemas.openxmlformats.org/officeDocument/2006/relationships/image" Target="../media/image142.emf"/><Relationship Id="rId35" Type="http://schemas.openxmlformats.org/officeDocument/2006/relationships/customXml" Target="../ink/ink157.xml"/><Relationship Id="rId43" Type="http://schemas.openxmlformats.org/officeDocument/2006/relationships/customXml" Target="../ink/ink161.xml"/><Relationship Id="rId48" Type="http://schemas.openxmlformats.org/officeDocument/2006/relationships/image" Target="../media/image151.emf"/><Relationship Id="rId56" Type="http://schemas.openxmlformats.org/officeDocument/2006/relationships/image" Target="../media/image155.emf"/><Relationship Id="rId8" Type="http://schemas.openxmlformats.org/officeDocument/2006/relationships/image" Target="../media/image131.emf"/><Relationship Id="rId51" Type="http://schemas.openxmlformats.org/officeDocument/2006/relationships/customXml" Target="../ink/ink165.xml"/><Relationship Id="rId3" Type="http://schemas.openxmlformats.org/officeDocument/2006/relationships/customXml" Target="../ink/ink141.xml"/><Relationship Id="rId12" Type="http://schemas.openxmlformats.org/officeDocument/2006/relationships/image" Target="../media/image133.emf"/><Relationship Id="rId17" Type="http://schemas.openxmlformats.org/officeDocument/2006/relationships/customXml" Target="../ink/ink148.xml"/><Relationship Id="rId25" Type="http://schemas.openxmlformats.org/officeDocument/2006/relationships/customXml" Target="../ink/ink152.xml"/><Relationship Id="rId33" Type="http://schemas.openxmlformats.org/officeDocument/2006/relationships/customXml" Target="../ink/ink156.xml"/><Relationship Id="rId38" Type="http://schemas.openxmlformats.org/officeDocument/2006/relationships/image" Target="../media/image146.emf"/><Relationship Id="rId46" Type="http://schemas.openxmlformats.org/officeDocument/2006/relationships/image" Target="../media/image150.emf"/><Relationship Id="rId20" Type="http://schemas.openxmlformats.org/officeDocument/2006/relationships/image" Target="../media/image137.emf"/><Relationship Id="rId41" Type="http://schemas.openxmlformats.org/officeDocument/2006/relationships/customXml" Target="../ink/ink160.xml"/><Relationship Id="rId54" Type="http://schemas.openxmlformats.org/officeDocument/2006/relationships/image" Target="../media/image154.emf"/><Relationship Id="rId1" Type="http://schemas.openxmlformats.org/officeDocument/2006/relationships/slideLayout" Target="../slideLayouts/slideLayout2.xml"/><Relationship Id="rId6" Type="http://schemas.openxmlformats.org/officeDocument/2006/relationships/image" Target="../media/image130.emf"/><Relationship Id="rId15" Type="http://schemas.openxmlformats.org/officeDocument/2006/relationships/customXml" Target="../ink/ink147.xml"/><Relationship Id="rId23" Type="http://schemas.openxmlformats.org/officeDocument/2006/relationships/customXml" Target="../ink/ink151.xml"/><Relationship Id="rId28" Type="http://schemas.openxmlformats.org/officeDocument/2006/relationships/image" Target="../media/image141.emf"/><Relationship Id="rId36" Type="http://schemas.openxmlformats.org/officeDocument/2006/relationships/image" Target="../media/image145.emf"/><Relationship Id="rId49" Type="http://schemas.openxmlformats.org/officeDocument/2006/relationships/customXml" Target="../ink/ink164.xml"/><Relationship Id="rId57" Type="http://schemas.openxmlformats.org/officeDocument/2006/relationships/customXml" Target="../ink/ink168.xml"/><Relationship Id="rId10" Type="http://schemas.openxmlformats.org/officeDocument/2006/relationships/image" Target="../media/image132.emf"/><Relationship Id="rId31" Type="http://schemas.openxmlformats.org/officeDocument/2006/relationships/customXml" Target="../ink/ink155.xml"/><Relationship Id="rId44" Type="http://schemas.openxmlformats.org/officeDocument/2006/relationships/image" Target="../media/image149.emf"/><Relationship Id="rId52" Type="http://schemas.openxmlformats.org/officeDocument/2006/relationships/image" Target="../media/image153.emf"/></Relationships>
</file>

<file path=ppt/slides/_rels/slide16.xml.rels><?xml version="1.0" encoding="UTF-8" standalone="yes"?>
<Relationships xmlns="http://schemas.openxmlformats.org/package/2006/relationships"><Relationship Id="rId26" Type="http://schemas.openxmlformats.org/officeDocument/2006/relationships/image" Target="../media/image168.emf"/><Relationship Id="rId21" Type="http://schemas.openxmlformats.org/officeDocument/2006/relationships/customXml" Target="../ink/ink178.xml"/><Relationship Id="rId42" Type="http://schemas.openxmlformats.org/officeDocument/2006/relationships/image" Target="../media/image176.emf"/><Relationship Id="rId47" Type="http://schemas.openxmlformats.org/officeDocument/2006/relationships/customXml" Target="../ink/ink191.xml"/><Relationship Id="rId63" Type="http://schemas.openxmlformats.org/officeDocument/2006/relationships/customXml" Target="../ink/ink199.xml"/><Relationship Id="rId68" Type="http://schemas.openxmlformats.org/officeDocument/2006/relationships/image" Target="../media/image189.emf"/><Relationship Id="rId16" Type="http://schemas.openxmlformats.org/officeDocument/2006/relationships/image" Target="../media/image163.emf"/><Relationship Id="rId11" Type="http://schemas.openxmlformats.org/officeDocument/2006/relationships/customXml" Target="../ink/ink173.xml"/><Relationship Id="rId32" Type="http://schemas.openxmlformats.org/officeDocument/2006/relationships/image" Target="../media/image171.emf"/><Relationship Id="rId37" Type="http://schemas.openxmlformats.org/officeDocument/2006/relationships/customXml" Target="../ink/ink186.xml"/><Relationship Id="rId53" Type="http://schemas.openxmlformats.org/officeDocument/2006/relationships/customXml" Target="../ink/ink194.xml"/><Relationship Id="rId58" Type="http://schemas.openxmlformats.org/officeDocument/2006/relationships/image" Target="../media/image184.emf"/><Relationship Id="rId74" Type="http://schemas.openxmlformats.org/officeDocument/2006/relationships/image" Target="../media/image192.emf"/><Relationship Id="rId79" Type="http://schemas.openxmlformats.org/officeDocument/2006/relationships/customXml" Target="../ink/ink207.xml"/><Relationship Id="rId5" Type="http://schemas.openxmlformats.org/officeDocument/2006/relationships/customXml" Target="../ink/ink170.xml"/><Relationship Id="rId61" Type="http://schemas.openxmlformats.org/officeDocument/2006/relationships/customXml" Target="../ink/ink198.xml"/><Relationship Id="rId82" Type="http://schemas.openxmlformats.org/officeDocument/2006/relationships/image" Target="../media/image196.emf"/><Relationship Id="rId19" Type="http://schemas.openxmlformats.org/officeDocument/2006/relationships/customXml" Target="../ink/ink177.xml"/><Relationship Id="rId14" Type="http://schemas.openxmlformats.org/officeDocument/2006/relationships/image" Target="../media/image162.emf"/><Relationship Id="rId22" Type="http://schemas.openxmlformats.org/officeDocument/2006/relationships/image" Target="../media/image166.emf"/><Relationship Id="rId27" Type="http://schemas.openxmlformats.org/officeDocument/2006/relationships/customXml" Target="../ink/ink181.xml"/><Relationship Id="rId30" Type="http://schemas.openxmlformats.org/officeDocument/2006/relationships/image" Target="../media/image170.emf"/><Relationship Id="rId35" Type="http://schemas.openxmlformats.org/officeDocument/2006/relationships/customXml" Target="../ink/ink185.xml"/><Relationship Id="rId43" Type="http://schemas.openxmlformats.org/officeDocument/2006/relationships/customXml" Target="../ink/ink189.xml"/><Relationship Id="rId48" Type="http://schemas.openxmlformats.org/officeDocument/2006/relationships/image" Target="../media/image179.emf"/><Relationship Id="rId56" Type="http://schemas.openxmlformats.org/officeDocument/2006/relationships/image" Target="../media/image183.emf"/><Relationship Id="rId64" Type="http://schemas.openxmlformats.org/officeDocument/2006/relationships/image" Target="../media/image187.emf"/><Relationship Id="rId69" Type="http://schemas.openxmlformats.org/officeDocument/2006/relationships/customXml" Target="../ink/ink202.xml"/><Relationship Id="rId77" Type="http://schemas.openxmlformats.org/officeDocument/2006/relationships/customXml" Target="../ink/ink206.xml"/><Relationship Id="rId8" Type="http://schemas.openxmlformats.org/officeDocument/2006/relationships/image" Target="../media/image159.emf"/><Relationship Id="rId51" Type="http://schemas.openxmlformats.org/officeDocument/2006/relationships/customXml" Target="../ink/ink193.xml"/><Relationship Id="rId72" Type="http://schemas.openxmlformats.org/officeDocument/2006/relationships/image" Target="../media/image191.emf"/><Relationship Id="rId80" Type="http://schemas.openxmlformats.org/officeDocument/2006/relationships/image" Target="../media/image195.emf"/><Relationship Id="rId3" Type="http://schemas.openxmlformats.org/officeDocument/2006/relationships/customXml" Target="../ink/ink169.xml"/><Relationship Id="rId12" Type="http://schemas.openxmlformats.org/officeDocument/2006/relationships/image" Target="../media/image161.emf"/><Relationship Id="rId17" Type="http://schemas.openxmlformats.org/officeDocument/2006/relationships/customXml" Target="../ink/ink176.xml"/><Relationship Id="rId25" Type="http://schemas.openxmlformats.org/officeDocument/2006/relationships/customXml" Target="../ink/ink180.xml"/><Relationship Id="rId33" Type="http://schemas.openxmlformats.org/officeDocument/2006/relationships/customXml" Target="../ink/ink184.xml"/><Relationship Id="rId38" Type="http://schemas.openxmlformats.org/officeDocument/2006/relationships/image" Target="../media/image174.emf"/><Relationship Id="rId46" Type="http://schemas.openxmlformats.org/officeDocument/2006/relationships/image" Target="../media/image178.emf"/><Relationship Id="rId59" Type="http://schemas.openxmlformats.org/officeDocument/2006/relationships/customXml" Target="../ink/ink197.xml"/><Relationship Id="rId67" Type="http://schemas.openxmlformats.org/officeDocument/2006/relationships/customXml" Target="../ink/ink201.xml"/><Relationship Id="rId20" Type="http://schemas.openxmlformats.org/officeDocument/2006/relationships/image" Target="../media/image165.emf"/><Relationship Id="rId41" Type="http://schemas.openxmlformats.org/officeDocument/2006/relationships/customXml" Target="../ink/ink188.xml"/><Relationship Id="rId54" Type="http://schemas.openxmlformats.org/officeDocument/2006/relationships/image" Target="../media/image182.emf"/><Relationship Id="rId62" Type="http://schemas.openxmlformats.org/officeDocument/2006/relationships/image" Target="../media/image186.emf"/><Relationship Id="rId70" Type="http://schemas.openxmlformats.org/officeDocument/2006/relationships/image" Target="../media/image190.emf"/><Relationship Id="rId75" Type="http://schemas.openxmlformats.org/officeDocument/2006/relationships/customXml" Target="../ink/ink205.xml"/><Relationship Id="rId1" Type="http://schemas.openxmlformats.org/officeDocument/2006/relationships/slideLayout" Target="../slideLayouts/slideLayout2.xml"/><Relationship Id="rId6" Type="http://schemas.openxmlformats.org/officeDocument/2006/relationships/image" Target="../media/image158.emf"/><Relationship Id="rId15" Type="http://schemas.openxmlformats.org/officeDocument/2006/relationships/customXml" Target="../ink/ink175.xml"/><Relationship Id="rId23" Type="http://schemas.openxmlformats.org/officeDocument/2006/relationships/customXml" Target="../ink/ink179.xml"/><Relationship Id="rId28" Type="http://schemas.openxmlformats.org/officeDocument/2006/relationships/image" Target="../media/image169.emf"/><Relationship Id="rId36" Type="http://schemas.openxmlformats.org/officeDocument/2006/relationships/image" Target="../media/image173.emf"/><Relationship Id="rId49" Type="http://schemas.openxmlformats.org/officeDocument/2006/relationships/customXml" Target="../ink/ink192.xml"/><Relationship Id="rId57" Type="http://schemas.openxmlformats.org/officeDocument/2006/relationships/customXml" Target="../ink/ink196.xml"/><Relationship Id="rId10" Type="http://schemas.openxmlformats.org/officeDocument/2006/relationships/image" Target="../media/image160.emf"/><Relationship Id="rId31" Type="http://schemas.openxmlformats.org/officeDocument/2006/relationships/customXml" Target="../ink/ink183.xml"/><Relationship Id="rId44" Type="http://schemas.openxmlformats.org/officeDocument/2006/relationships/image" Target="../media/image177.emf"/><Relationship Id="rId52" Type="http://schemas.openxmlformats.org/officeDocument/2006/relationships/image" Target="../media/image181.emf"/><Relationship Id="rId60" Type="http://schemas.openxmlformats.org/officeDocument/2006/relationships/image" Target="../media/image185.emf"/><Relationship Id="rId65" Type="http://schemas.openxmlformats.org/officeDocument/2006/relationships/customXml" Target="../ink/ink200.xml"/><Relationship Id="rId73" Type="http://schemas.openxmlformats.org/officeDocument/2006/relationships/customXml" Target="../ink/ink204.xml"/><Relationship Id="rId78" Type="http://schemas.openxmlformats.org/officeDocument/2006/relationships/image" Target="../media/image194.emf"/><Relationship Id="rId81" Type="http://schemas.openxmlformats.org/officeDocument/2006/relationships/customXml" Target="../ink/ink208.xml"/><Relationship Id="rId4" Type="http://schemas.openxmlformats.org/officeDocument/2006/relationships/image" Target="../media/image157.emf"/><Relationship Id="rId9" Type="http://schemas.openxmlformats.org/officeDocument/2006/relationships/customXml" Target="../ink/ink172.xml"/><Relationship Id="rId13" Type="http://schemas.openxmlformats.org/officeDocument/2006/relationships/customXml" Target="../ink/ink174.xml"/><Relationship Id="rId18" Type="http://schemas.openxmlformats.org/officeDocument/2006/relationships/image" Target="../media/image164.emf"/><Relationship Id="rId39" Type="http://schemas.openxmlformats.org/officeDocument/2006/relationships/customXml" Target="../ink/ink187.xml"/><Relationship Id="rId34" Type="http://schemas.openxmlformats.org/officeDocument/2006/relationships/image" Target="../media/image172.emf"/><Relationship Id="rId50" Type="http://schemas.openxmlformats.org/officeDocument/2006/relationships/image" Target="../media/image180.emf"/><Relationship Id="rId55" Type="http://schemas.openxmlformats.org/officeDocument/2006/relationships/customXml" Target="../ink/ink195.xml"/><Relationship Id="rId76" Type="http://schemas.openxmlformats.org/officeDocument/2006/relationships/image" Target="../media/image193.emf"/><Relationship Id="rId7" Type="http://schemas.openxmlformats.org/officeDocument/2006/relationships/customXml" Target="../ink/ink171.xml"/><Relationship Id="rId71" Type="http://schemas.openxmlformats.org/officeDocument/2006/relationships/customXml" Target="../ink/ink203.xml"/><Relationship Id="rId2" Type="http://schemas.openxmlformats.org/officeDocument/2006/relationships/notesSlide" Target="../notesSlides/notesSlide14.xml"/><Relationship Id="rId29" Type="http://schemas.openxmlformats.org/officeDocument/2006/relationships/customXml" Target="../ink/ink182.xml"/><Relationship Id="rId24" Type="http://schemas.openxmlformats.org/officeDocument/2006/relationships/image" Target="../media/image167.emf"/><Relationship Id="rId40" Type="http://schemas.openxmlformats.org/officeDocument/2006/relationships/image" Target="../media/image175.emf"/><Relationship Id="rId45" Type="http://schemas.openxmlformats.org/officeDocument/2006/relationships/customXml" Target="../ink/ink190.xml"/><Relationship Id="rId66" Type="http://schemas.openxmlformats.org/officeDocument/2006/relationships/image" Target="../media/image188.emf"/></Relationships>
</file>

<file path=ppt/slides/_rels/slide17.xml.rels><?xml version="1.0" encoding="UTF-8" standalone="yes"?>
<Relationships xmlns="http://schemas.openxmlformats.org/package/2006/relationships"><Relationship Id="rId13" Type="http://schemas.openxmlformats.org/officeDocument/2006/relationships/customXml" Target="../ink/ink214.xml"/><Relationship Id="rId18" Type="http://schemas.openxmlformats.org/officeDocument/2006/relationships/image" Target="../media/image204.emf"/><Relationship Id="rId26" Type="http://schemas.openxmlformats.org/officeDocument/2006/relationships/image" Target="../media/image208.emf"/><Relationship Id="rId21" Type="http://schemas.openxmlformats.org/officeDocument/2006/relationships/customXml" Target="../ink/ink218.xml"/><Relationship Id="rId34" Type="http://schemas.openxmlformats.org/officeDocument/2006/relationships/customXml" Target="../ink/ink222.xml"/><Relationship Id="rId7" Type="http://schemas.openxmlformats.org/officeDocument/2006/relationships/customXml" Target="../ink/ink211.xml"/><Relationship Id="rId12" Type="http://schemas.openxmlformats.org/officeDocument/2006/relationships/image" Target="../media/image201.emf"/><Relationship Id="rId17" Type="http://schemas.openxmlformats.org/officeDocument/2006/relationships/customXml" Target="../ink/ink216.xml"/><Relationship Id="rId25" Type="http://schemas.openxmlformats.org/officeDocument/2006/relationships/customXml" Target="../ink/ink220.xml"/><Relationship Id="rId33" Type="http://schemas.openxmlformats.org/officeDocument/2006/relationships/image" Target="../media/image214.png"/><Relationship Id="rId2" Type="http://schemas.openxmlformats.org/officeDocument/2006/relationships/notesSlide" Target="../notesSlides/notesSlide15.xml"/><Relationship Id="rId16" Type="http://schemas.openxmlformats.org/officeDocument/2006/relationships/image" Target="../media/image203.emf"/><Relationship Id="rId20" Type="http://schemas.openxmlformats.org/officeDocument/2006/relationships/image" Target="../media/image205.emf"/><Relationship Id="rId29"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98.emf"/><Relationship Id="rId11" Type="http://schemas.openxmlformats.org/officeDocument/2006/relationships/customXml" Target="../ink/ink213.xml"/><Relationship Id="rId24" Type="http://schemas.openxmlformats.org/officeDocument/2006/relationships/image" Target="../media/image207.emf"/><Relationship Id="rId32" Type="http://schemas.openxmlformats.org/officeDocument/2006/relationships/image" Target="../media/image213.png"/><Relationship Id="rId37" Type="http://schemas.openxmlformats.org/officeDocument/2006/relationships/image" Target="../media/image55.emf"/><Relationship Id="rId5" Type="http://schemas.openxmlformats.org/officeDocument/2006/relationships/customXml" Target="../ink/ink210.xml"/><Relationship Id="rId15" Type="http://schemas.openxmlformats.org/officeDocument/2006/relationships/customXml" Target="../ink/ink215.xml"/><Relationship Id="rId23" Type="http://schemas.openxmlformats.org/officeDocument/2006/relationships/customXml" Target="../ink/ink219.xml"/><Relationship Id="rId28" Type="http://schemas.openxmlformats.org/officeDocument/2006/relationships/image" Target="../media/image209.emf"/><Relationship Id="rId36" Type="http://schemas.openxmlformats.org/officeDocument/2006/relationships/customXml" Target="../ink/ink223.xml"/><Relationship Id="rId10" Type="http://schemas.openxmlformats.org/officeDocument/2006/relationships/image" Target="../media/image200.emf"/><Relationship Id="rId19" Type="http://schemas.openxmlformats.org/officeDocument/2006/relationships/customXml" Target="../ink/ink217.xml"/><Relationship Id="rId31" Type="http://schemas.openxmlformats.org/officeDocument/2006/relationships/image" Target="../media/image212.png"/><Relationship Id="rId4" Type="http://schemas.openxmlformats.org/officeDocument/2006/relationships/image" Target="../media/image197.emf"/><Relationship Id="rId9" Type="http://schemas.openxmlformats.org/officeDocument/2006/relationships/customXml" Target="../ink/ink212.xml"/><Relationship Id="rId14" Type="http://schemas.openxmlformats.org/officeDocument/2006/relationships/image" Target="../media/image202.emf"/><Relationship Id="rId22" Type="http://schemas.openxmlformats.org/officeDocument/2006/relationships/image" Target="../media/image206.emf"/><Relationship Id="rId27" Type="http://schemas.openxmlformats.org/officeDocument/2006/relationships/customXml" Target="../ink/ink221.xml"/><Relationship Id="rId30" Type="http://schemas.openxmlformats.org/officeDocument/2006/relationships/image" Target="../media/image211.png"/><Relationship Id="rId35" Type="http://schemas.openxmlformats.org/officeDocument/2006/relationships/image" Target="../media/image223.emf"/><Relationship Id="rId8" Type="http://schemas.openxmlformats.org/officeDocument/2006/relationships/image" Target="../media/image199.emf"/><Relationship Id="rId3" Type="http://schemas.openxmlformats.org/officeDocument/2006/relationships/customXml" Target="../ink/ink209.xml"/></Relationships>
</file>

<file path=ppt/slides/_rels/slide18.xml.rels><?xml version="1.0" encoding="UTF-8" standalone="yes"?>
<Relationships xmlns="http://schemas.openxmlformats.org/package/2006/relationships"><Relationship Id="rId3" Type="http://schemas.openxmlformats.org/officeDocument/2006/relationships/customXml" Target="../ink/ink22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25.emf"/><Relationship Id="rId5" Type="http://schemas.openxmlformats.org/officeDocument/2006/relationships/customXml" Target="../ink/ink225.xml"/><Relationship Id="rId4" Type="http://schemas.openxmlformats.org/officeDocument/2006/relationships/image" Target="../media/image224.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28.emf"/><Relationship Id="rId13" Type="http://schemas.openxmlformats.org/officeDocument/2006/relationships/customXml" Target="../ink/ink231.xml"/><Relationship Id="rId3" Type="http://schemas.openxmlformats.org/officeDocument/2006/relationships/customXml" Target="../ink/ink226.xml"/><Relationship Id="rId7" Type="http://schemas.openxmlformats.org/officeDocument/2006/relationships/customXml" Target="../ink/ink228.xml"/><Relationship Id="rId12" Type="http://schemas.openxmlformats.org/officeDocument/2006/relationships/image" Target="../media/image230.e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27.emf"/><Relationship Id="rId11" Type="http://schemas.openxmlformats.org/officeDocument/2006/relationships/customXml" Target="../ink/ink230.xml"/><Relationship Id="rId5" Type="http://schemas.openxmlformats.org/officeDocument/2006/relationships/customXml" Target="../ink/ink227.xml"/><Relationship Id="rId10" Type="http://schemas.openxmlformats.org/officeDocument/2006/relationships/image" Target="../media/image229.emf"/><Relationship Id="rId4" Type="http://schemas.openxmlformats.org/officeDocument/2006/relationships/image" Target="../media/image226.emf"/><Relationship Id="rId9" Type="http://schemas.openxmlformats.org/officeDocument/2006/relationships/customXml" Target="../ink/ink229.xml"/><Relationship Id="rId14" Type="http://schemas.openxmlformats.org/officeDocument/2006/relationships/image" Target="../media/image231.emf"/></Relationships>
</file>

<file path=ppt/slides/_rels/slide21.xml.rels><?xml version="1.0" encoding="UTF-8" standalone="yes"?>
<Relationships xmlns="http://schemas.openxmlformats.org/package/2006/relationships"><Relationship Id="rId26" Type="http://schemas.openxmlformats.org/officeDocument/2006/relationships/image" Target="../media/image244.emf"/><Relationship Id="rId21" Type="http://schemas.openxmlformats.org/officeDocument/2006/relationships/customXml" Target="../ink/ink240.xml"/><Relationship Id="rId42" Type="http://schemas.openxmlformats.org/officeDocument/2006/relationships/image" Target="../media/image252.emf"/><Relationship Id="rId47" Type="http://schemas.openxmlformats.org/officeDocument/2006/relationships/customXml" Target="../ink/ink253.xml"/><Relationship Id="rId63" Type="http://schemas.openxmlformats.org/officeDocument/2006/relationships/customXml" Target="../ink/ink261.xml"/><Relationship Id="rId68" Type="http://schemas.openxmlformats.org/officeDocument/2006/relationships/image" Target="../media/image265.emf"/><Relationship Id="rId84" Type="http://schemas.openxmlformats.org/officeDocument/2006/relationships/image" Target="../media/image273.emf"/><Relationship Id="rId89" Type="http://schemas.openxmlformats.org/officeDocument/2006/relationships/customXml" Target="../ink/ink274.xml"/><Relationship Id="rId112" Type="http://schemas.openxmlformats.org/officeDocument/2006/relationships/image" Target="../media/image287.emf"/><Relationship Id="rId16" Type="http://schemas.openxmlformats.org/officeDocument/2006/relationships/image" Target="../media/image239.emf"/><Relationship Id="rId107" Type="http://schemas.openxmlformats.org/officeDocument/2006/relationships/customXml" Target="../ink/ink283.xml"/><Relationship Id="rId11" Type="http://schemas.openxmlformats.org/officeDocument/2006/relationships/customXml" Target="../ink/ink235.xml"/><Relationship Id="rId32" Type="http://schemas.openxmlformats.org/officeDocument/2006/relationships/image" Target="../media/image247.emf"/><Relationship Id="rId37" Type="http://schemas.openxmlformats.org/officeDocument/2006/relationships/customXml" Target="../ink/ink248.xml"/><Relationship Id="rId53" Type="http://schemas.openxmlformats.org/officeDocument/2006/relationships/customXml" Target="../ink/ink256.xml"/><Relationship Id="rId58" Type="http://schemas.openxmlformats.org/officeDocument/2006/relationships/image" Target="../media/image260.emf"/><Relationship Id="rId74" Type="http://schemas.openxmlformats.org/officeDocument/2006/relationships/image" Target="../media/image268.emf"/><Relationship Id="rId79" Type="http://schemas.openxmlformats.org/officeDocument/2006/relationships/customXml" Target="../ink/ink269.xml"/><Relationship Id="rId102" Type="http://schemas.openxmlformats.org/officeDocument/2006/relationships/image" Target="../media/image282.emf"/><Relationship Id="rId5" Type="http://schemas.openxmlformats.org/officeDocument/2006/relationships/customXml" Target="../ink/ink232.xml"/><Relationship Id="rId90" Type="http://schemas.openxmlformats.org/officeDocument/2006/relationships/image" Target="../media/image276.emf"/><Relationship Id="rId95" Type="http://schemas.openxmlformats.org/officeDocument/2006/relationships/customXml" Target="../ink/ink277.xml"/><Relationship Id="rId22" Type="http://schemas.openxmlformats.org/officeDocument/2006/relationships/image" Target="../media/image242.emf"/><Relationship Id="rId27" Type="http://schemas.openxmlformats.org/officeDocument/2006/relationships/customXml" Target="../ink/ink243.xml"/><Relationship Id="rId43" Type="http://schemas.openxmlformats.org/officeDocument/2006/relationships/customXml" Target="../ink/ink251.xml"/><Relationship Id="rId48" Type="http://schemas.openxmlformats.org/officeDocument/2006/relationships/image" Target="../media/image255.emf"/><Relationship Id="rId64" Type="http://schemas.openxmlformats.org/officeDocument/2006/relationships/image" Target="../media/image263.emf"/><Relationship Id="rId69" Type="http://schemas.openxmlformats.org/officeDocument/2006/relationships/customXml" Target="../ink/ink264.xml"/><Relationship Id="rId113" Type="http://schemas.openxmlformats.org/officeDocument/2006/relationships/customXml" Target="../ink/ink286.xml"/><Relationship Id="rId80" Type="http://schemas.openxmlformats.org/officeDocument/2006/relationships/image" Target="../media/image271.emf"/><Relationship Id="rId85" Type="http://schemas.openxmlformats.org/officeDocument/2006/relationships/customXml" Target="../ink/ink272.xml"/><Relationship Id="rId12" Type="http://schemas.openxmlformats.org/officeDocument/2006/relationships/image" Target="../media/image237.emf"/><Relationship Id="rId17" Type="http://schemas.openxmlformats.org/officeDocument/2006/relationships/customXml" Target="../ink/ink238.xml"/><Relationship Id="rId33" Type="http://schemas.openxmlformats.org/officeDocument/2006/relationships/customXml" Target="../ink/ink246.xml"/><Relationship Id="rId38" Type="http://schemas.openxmlformats.org/officeDocument/2006/relationships/image" Target="../media/image250.emf"/><Relationship Id="rId59" Type="http://schemas.openxmlformats.org/officeDocument/2006/relationships/customXml" Target="../ink/ink259.xml"/><Relationship Id="rId103" Type="http://schemas.openxmlformats.org/officeDocument/2006/relationships/customXml" Target="../ink/ink281.xml"/><Relationship Id="rId108" Type="http://schemas.openxmlformats.org/officeDocument/2006/relationships/image" Target="../media/image285.emf"/><Relationship Id="rId54" Type="http://schemas.openxmlformats.org/officeDocument/2006/relationships/image" Target="../media/image258.emf"/><Relationship Id="rId70" Type="http://schemas.openxmlformats.org/officeDocument/2006/relationships/image" Target="../media/image266.emf"/><Relationship Id="rId75" Type="http://schemas.openxmlformats.org/officeDocument/2006/relationships/customXml" Target="../ink/ink267.xml"/><Relationship Id="rId91" Type="http://schemas.openxmlformats.org/officeDocument/2006/relationships/customXml" Target="../ink/ink275.xml"/><Relationship Id="rId96" Type="http://schemas.openxmlformats.org/officeDocument/2006/relationships/image" Target="../media/image279.emf"/><Relationship Id="rId1" Type="http://schemas.openxmlformats.org/officeDocument/2006/relationships/slideLayout" Target="../slideLayouts/slideLayout2.xml"/><Relationship Id="rId6" Type="http://schemas.openxmlformats.org/officeDocument/2006/relationships/image" Target="../media/image234.emf"/><Relationship Id="rId15" Type="http://schemas.openxmlformats.org/officeDocument/2006/relationships/customXml" Target="../ink/ink237.xml"/><Relationship Id="rId23" Type="http://schemas.openxmlformats.org/officeDocument/2006/relationships/customXml" Target="../ink/ink241.xml"/><Relationship Id="rId28" Type="http://schemas.openxmlformats.org/officeDocument/2006/relationships/image" Target="../media/image245.emf"/><Relationship Id="rId36" Type="http://schemas.openxmlformats.org/officeDocument/2006/relationships/image" Target="../media/image249.emf"/><Relationship Id="rId49" Type="http://schemas.openxmlformats.org/officeDocument/2006/relationships/customXml" Target="../ink/ink254.xml"/><Relationship Id="rId57" Type="http://schemas.openxmlformats.org/officeDocument/2006/relationships/customXml" Target="../ink/ink258.xml"/><Relationship Id="rId106" Type="http://schemas.openxmlformats.org/officeDocument/2006/relationships/image" Target="../media/image284.emf"/><Relationship Id="rId114" Type="http://schemas.openxmlformats.org/officeDocument/2006/relationships/image" Target="../media/image288.emf"/><Relationship Id="rId10" Type="http://schemas.openxmlformats.org/officeDocument/2006/relationships/image" Target="../media/image236.emf"/><Relationship Id="rId31" Type="http://schemas.openxmlformats.org/officeDocument/2006/relationships/customXml" Target="../ink/ink245.xml"/><Relationship Id="rId44" Type="http://schemas.openxmlformats.org/officeDocument/2006/relationships/image" Target="../media/image253.emf"/><Relationship Id="rId52" Type="http://schemas.openxmlformats.org/officeDocument/2006/relationships/image" Target="../media/image257.emf"/><Relationship Id="rId60" Type="http://schemas.openxmlformats.org/officeDocument/2006/relationships/image" Target="../media/image261.emf"/><Relationship Id="rId65" Type="http://schemas.openxmlformats.org/officeDocument/2006/relationships/customXml" Target="../ink/ink262.xml"/><Relationship Id="rId73" Type="http://schemas.openxmlformats.org/officeDocument/2006/relationships/customXml" Target="../ink/ink266.xml"/><Relationship Id="rId78" Type="http://schemas.openxmlformats.org/officeDocument/2006/relationships/image" Target="../media/image270.emf"/><Relationship Id="rId81" Type="http://schemas.openxmlformats.org/officeDocument/2006/relationships/customXml" Target="../ink/ink270.xml"/><Relationship Id="rId86" Type="http://schemas.openxmlformats.org/officeDocument/2006/relationships/image" Target="../media/image274.emf"/><Relationship Id="rId94" Type="http://schemas.openxmlformats.org/officeDocument/2006/relationships/image" Target="../media/image278.emf"/><Relationship Id="rId99" Type="http://schemas.openxmlformats.org/officeDocument/2006/relationships/customXml" Target="../ink/ink279.xml"/><Relationship Id="rId101" Type="http://schemas.openxmlformats.org/officeDocument/2006/relationships/customXml" Target="../ink/ink280.xml"/><Relationship Id="rId4" Type="http://schemas.openxmlformats.org/officeDocument/2006/relationships/image" Target="../media/image57.png"/><Relationship Id="rId9" Type="http://schemas.openxmlformats.org/officeDocument/2006/relationships/customXml" Target="../ink/ink234.xml"/><Relationship Id="rId13" Type="http://schemas.openxmlformats.org/officeDocument/2006/relationships/customXml" Target="../ink/ink236.xml"/><Relationship Id="rId18" Type="http://schemas.openxmlformats.org/officeDocument/2006/relationships/image" Target="../media/image240.emf"/><Relationship Id="rId39" Type="http://schemas.openxmlformats.org/officeDocument/2006/relationships/customXml" Target="../ink/ink249.xml"/><Relationship Id="rId109" Type="http://schemas.openxmlformats.org/officeDocument/2006/relationships/customXml" Target="../ink/ink284.xml"/><Relationship Id="rId34" Type="http://schemas.openxmlformats.org/officeDocument/2006/relationships/image" Target="../media/image248.emf"/><Relationship Id="rId50" Type="http://schemas.openxmlformats.org/officeDocument/2006/relationships/image" Target="../media/image256.emf"/><Relationship Id="rId55" Type="http://schemas.openxmlformats.org/officeDocument/2006/relationships/customXml" Target="../ink/ink257.xml"/><Relationship Id="rId76" Type="http://schemas.openxmlformats.org/officeDocument/2006/relationships/image" Target="../media/image269.emf"/><Relationship Id="rId97" Type="http://schemas.openxmlformats.org/officeDocument/2006/relationships/customXml" Target="../ink/ink278.xml"/><Relationship Id="rId104" Type="http://schemas.openxmlformats.org/officeDocument/2006/relationships/image" Target="../media/image283.emf"/><Relationship Id="rId7" Type="http://schemas.openxmlformats.org/officeDocument/2006/relationships/customXml" Target="../ink/ink233.xml"/><Relationship Id="rId71" Type="http://schemas.openxmlformats.org/officeDocument/2006/relationships/customXml" Target="../ink/ink265.xml"/><Relationship Id="rId92" Type="http://schemas.openxmlformats.org/officeDocument/2006/relationships/image" Target="../media/image277.emf"/><Relationship Id="rId2" Type="http://schemas.openxmlformats.org/officeDocument/2006/relationships/notesSlide" Target="../notesSlides/notesSlide19.xml"/><Relationship Id="rId29" Type="http://schemas.openxmlformats.org/officeDocument/2006/relationships/customXml" Target="../ink/ink244.xml"/><Relationship Id="rId24" Type="http://schemas.openxmlformats.org/officeDocument/2006/relationships/image" Target="../media/image243.emf"/><Relationship Id="rId40" Type="http://schemas.openxmlformats.org/officeDocument/2006/relationships/image" Target="../media/image251.emf"/><Relationship Id="rId45" Type="http://schemas.openxmlformats.org/officeDocument/2006/relationships/customXml" Target="../ink/ink252.xml"/><Relationship Id="rId66" Type="http://schemas.openxmlformats.org/officeDocument/2006/relationships/image" Target="../media/image264.emf"/><Relationship Id="rId87" Type="http://schemas.openxmlformats.org/officeDocument/2006/relationships/customXml" Target="../ink/ink273.xml"/><Relationship Id="rId110" Type="http://schemas.openxmlformats.org/officeDocument/2006/relationships/image" Target="../media/image286.emf"/><Relationship Id="rId115" Type="http://schemas.openxmlformats.org/officeDocument/2006/relationships/customXml" Target="../ink/ink287.xml"/><Relationship Id="rId61" Type="http://schemas.openxmlformats.org/officeDocument/2006/relationships/customXml" Target="../ink/ink260.xml"/><Relationship Id="rId82" Type="http://schemas.openxmlformats.org/officeDocument/2006/relationships/image" Target="../media/image272.emf"/><Relationship Id="rId19" Type="http://schemas.openxmlformats.org/officeDocument/2006/relationships/customXml" Target="../ink/ink239.xml"/><Relationship Id="rId14" Type="http://schemas.openxmlformats.org/officeDocument/2006/relationships/image" Target="../media/image238.emf"/><Relationship Id="rId30" Type="http://schemas.openxmlformats.org/officeDocument/2006/relationships/image" Target="../media/image246.emf"/><Relationship Id="rId35" Type="http://schemas.openxmlformats.org/officeDocument/2006/relationships/customXml" Target="../ink/ink247.xml"/><Relationship Id="rId56" Type="http://schemas.openxmlformats.org/officeDocument/2006/relationships/image" Target="../media/image259.emf"/><Relationship Id="rId77" Type="http://schemas.openxmlformats.org/officeDocument/2006/relationships/customXml" Target="../ink/ink268.xml"/><Relationship Id="rId100" Type="http://schemas.openxmlformats.org/officeDocument/2006/relationships/image" Target="../media/image281.emf"/><Relationship Id="rId105" Type="http://schemas.openxmlformats.org/officeDocument/2006/relationships/customXml" Target="../ink/ink282.xml"/><Relationship Id="rId8" Type="http://schemas.openxmlformats.org/officeDocument/2006/relationships/image" Target="../media/image235.emf"/><Relationship Id="rId51" Type="http://schemas.openxmlformats.org/officeDocument/2006/relationships/customXml" Target="../ink/ink255.xml"/><Relationship Id="rId72" Type="http://schemas.openxmlformats.org/officeDocument/2006/relationships/image" Target="../media/image267.emf"/><Relationship Id="rId93" Type="http://schemas.openxmlformats.org/officeDocument/2006/relationships/customXml" Target="../ink/ink276.xml"/><Relationship Id="rId98" Type="http://schemas.openxmlformats.org/officeDocument/2006/relationships/image" Target="../media/image280.emf"/><Relationship Id="rId3" Type="http://schemas.openxmlformats.org/officeDocument/2006/relationships/image" Target="../media/image56.png"/><Relationship Id="rId25" Type="http://schemas.openxmlformats.org/officeDocument/2006/relationships/customXml" Target="../ink/ink242.xml"/><Relationship Id="rId46" Type="http://schemas.openxmlformats.org/officeDocument/2006/relationships/image" Target="../media/image254.emf"/><Relationship Id="rId67" Type="http://schemas.openxmlformats.org/officeDocument/2006/relationships/customXml" Target="../ink/ink263.xml"/><Relationship Id="rId116" Type="http://schemas.openxmlformats.org/officeDocument/2006/relationships/image" Target="../media/image289.emf"/><Relationship Id="rId20" Type="http://schemas.openxmlformats.org/officeDocument/2006/relationships/image" Target="../media/image241.emf"/><Relationship Id="rId41" Type="http://schemas.openxmlformats.org/officeDocument/2006/relationships/customXml" Target="../ink/ink250.xml"/><Relationship Id="rId62" Type="http://schemas.openxmlformats.org/officeDocument/2006/relationships/image" Target="../media/image262.emf"/><Relationship Id="rId83" Type="http://schemas.openxmlformats.org/officeDocument/2006/relationships/customXml" Target="../ink/ink271.xml"/><Relationship Id="rId88" Type="http://schemas.openxmlformats.org/officeDocument/2006/relationships/image" Target="../media/image275.emf"/><Relationship Id="rId111" Type="http://schemas.openxmlformats.org/officeDocument/2006/relationships/customXml" Target="../ink/ink285.xml"/></Relationships>
</file>

<file path=ppt/slides/_rels/slide22.xml.rels><?xml version="1.0" encoding="UTF-8" standalone="yes"?>
<Relationships xmlns="http://schemas.openxmlformats.org/package/2006/relationships"><Relationship Id="rId8" Type="http://schemas.openxmlformats.org/officeDocument/2006/relationships/customXml" Target="../ink/ink290.xml"/><Relationship Id="rId13" Type="http://schemas.openxmlformats.org/officeDocument/2006/relationships/image" Target="../media/image294.emf"/><Relationship Id="rId18" Type="http://schemas.openxmlformats.org/officeDocument/2006/relationships/customXml" Target="../ink/ink295.xml"/><Relationship Id="rId26" Type="http://schemas.openxmlformats.org/officeDocument/2006/relationships/customXml" Target="../ink/ink299.xml"/><Relationship Id="rId3" Type="http://schemas.openxmlformats.org/officeDocument/2006/relationships/image" Target="../media/image56.png"/><Relationship Id="rId21" Type="http://schemas.openxmlformats.org/officeDocument/2006/relationships/image" Target="../media/image298.emf"/><Relationship Id="rId7" Type="http://schemas.openxmlformats.org/officeDocument/2006/relationships/image" Target="../media/image291.emf"/><Relationship Id="rId12" Type="http://schemas.openxmlformats.org/officeDocument/2006/relationships/customXml" Target="../ink/ink292.xml"/><Relationship Id="rId17" Type="http://schemas.openxmlformats.org/officeDocument/2006/relationships/image" Target="../media/image296.emf"/><Relationship Id="rId25" Type="http://schemas.openxmlformats.org/officeDocument/2006/relationships/image" Target="../media/image300.emf"/><Relationship Id="rId2" Type="http://schemas.openxmlformats.org/officeDocument/2006/relationships/notesSlide" Target="../notesSlides/notesSlide20.xml"/><Relationship Id="rId16" Type="http://schemas.openxmlformats.org/officeDocument/2006/relationships/customXml" Target="../ink/ink294.xml"/><Relationship Id="rId20" Type="http://schemas.openxmlformats.org/officeDocument/2006/relationships/customXml" Target="../ink/ink296.xml"/><Relationship Id="rId29" Type="http://schemas.openxmlformats.org/officeDocument/2006/relationships/image" Target="../media/image302.emf"/><Relationship Id="rId1" Type="http://schemas.openxmlformats.org/officeDocument/2006/relationships/slideLayout" Target="../slideLayouts/slideLayout2.xml"/><Relationship Id="rId6" Type="http://schemas.openxmlformats.org/officeDocument/2006/relationships/customXml" Target="../ink/ink289.xml"/><Relationship Id="rId11" Type="http://schemas.openxmlformats.org/officeDocument/2006/relationships/image" Target="../media/image293.emf"/><Relationship Id="rId24" Type="http://schemas.openxmlformats.org/officeDocument/2006/relationships/customXml" Target="../ink/ink298.xml"/><Relationship Id="rId5" Type="http://schemas.openxmlformats.org/officeDocument/2006/relationships/image" Target="../media/image290.emf"/><Relationship Id="rId15" Type="http://schemas.openxmlformats.org/officeDocument/2006/relationships/image" Target="../media/image295.emf"/><Relationship Id="rId23" Type="http://schemas.openxmlformats.org/officeDocument/2006/relationships/image" Target="../media/image299.emf"/><Relationship Id="rId28" Type="http://schemas.openxmlformats.org/officeDocument/2006/relationships/customXml" Target="../ink/ink300.xml"/><Relationship Id="rId10" Type="http://schemas.openxmlformats.org/officeDocument/2006/relationships/customXml" Target="../ink/ink291.xml"/><Relationship Id="rId19" Type="http://schemas.openxmlformats.org/officeDocument/2006/relationships/image" Target="../media/image297.emf"/><Relationship Id="rId31" Type="http://schemas.openxmlformats.org/officeDocument/2006/relationships/image" Target="../media/image303.emf"/><Relationship Id="rId4" Type="http://schemas.openxmlformats.org/officeDocument/2006/relationships/customXml" Target="../ink/ink288.xml"/><Relationship Id="rId9" Type="http://schemas.openxmlformats.org/officeDocument/2006/relationships/image" Target="../media/image292.emf"/><Relationship Id="rId14" Type="http://schemas.openxmlformats.org/officeDocument/2006/relationships/customXml" Target="../ink/ink293.xml"/><Relationship Id="rId22" Type="http://schemas.openxmlformats.org/officeDocument/2006/relationships/customXml" Target="../ink/ink297.xml"/><Relationship Id="rId27" Type="http://schemas.openxmlformats.org/officeDocument/2006/relationships/image" Target="../media/image301.emf"/><Relationship Id="rId30" Type="http://schemas.openxmlformats.org/officeDocument/2006/relationships/customXml" Target="../ink/ink301.xml"/></Relationships>
</file>

<file path=ppt/slides/_rels/slide23.xml.rels><?xml version="1.0" encoding="UTF-8" standalone="yes"?>
<Relationships xmlns="http://schemas.openxmlformats.org/package/2006/relationships"><Relationship Id="rId13" Type="http://schemas.openxmlformats.org/officeDocument/2006/relationships/customXml" Target="../ink/ink306.xml"/><Relationship Id="rId18" Type="http://schemas.openxmlformats.org/officeDocument/2006/relationships/image" Target="../media/image310.emf"/><Relationship Id="rId26" Type="http://schemas.openxmlformats.org/officeDocument/2006/relationships/image" Target="../media/image314.emf"/><Relationship Id="rId39" Type="http://schemas.openxmlformats.org/officeDocument/2006/relationships/customXml" Target="../ink/ink319.xml"/><Relationship Id="rId21" Type="http://schemas.openxmlformats.org/officeDocument/2006/relationships/customXml" Target="../ink/ink310.xml"/><Relationship Id="rId34" Type="http://schemas.openxmlformats.org/officeDocument/2006/relationships/image" Target="../media/image318.emf"/><Relationship Id="rId42" Type="http://schemas.openxmlformats.org/officeDocument/2006/relationships/image" Target="../media/image322.emf"/><Relationship Id="rId47" Type="http://schemas.openxmlformats.org/officeDocument/2006/relationships/customXml" Target="../ink/ink323.xml"/><Relationship Id="rId50" Type="http://schemas.openxmlformats.org/officeDocument/2006/relationships/image" Target="../media/image326.emf"/><Relationship Id="rId55" Type="http://schemas.openxmlformats.org/officeDocument/2006/relationships/customXml" Target="../ink/ink327.xml"/><Relationship Id="rId63" Type="http://schemas.openxmlformats.org/officeDocument/2006/relationships/customXml" Target="../ink/ink331.xml"/><Relationship Id="rId7" Type="http://schemas.openxmlformats.org/officeDocument/2006/relationships/customXml" Target="../ink/ink303.xml"/><Relationship Id="rId2" Type="http://schemas.openxmlformats.org/officeDocument/2006/relationships/notesSlide" Target="../notesSlides/notesSlide21.xml"/><Relationship Id="rId16" Type="http://schemas.openxmlformats.org/officeDocument/2006/relationships/image" Target="../media/image309.emf"/><Relationship Id="rId29" Type="http://schemas.openxmlformats.org/officeDocument/2006/relationships/customXml" Target="../ink/ink314.xml"/><Relationship Id="rId11" Type="http://schemas.openxmlformats.org/officeDocument/2006/relationships/customXml" Target="../ink/ink305.xml"/><Relationship Id="rId24" Type="http://schemas.openxmlformats.org/officeDocument/2006/relationships/image" Target="../media/image313.emf"/><Relationship Id="rId32" Type="http://schemas.openxmlformats.org/officeDocument/2006/relationships/image" Target="../media/image317.emf"/><Relationship Id="rId37" Type="http://schemas.openxmlformats.org/officeDocument/2006/relationships/customXml" Target="../ink/ink318.xml"/><Relationship Id="rId40" Type="http://schemas.openxmlformats.org/officeDocument/2006/relationships/image" Target="../media/image321.emf"/><Relationship Id="rId45" Type="http://schemas.openxmlformats.org/officeDocument/2006/relationships/customXml" Target="../ink/ink322.xml"/><Relationship Id="rId53" Type="http://schemas.openxmlformats.org/officeDocument/2006/relationships/customXml" Target="../ink/ink326.xml"/><Relationship Id="rId58" Type="http://schemas.openxmlformats.org/officeDocument/2006/relationships/image" Target="../media/image330.emf"/><Relationship Id="rId5" Type="http://schemas.openxmlformats.org/officeDocument/2006/relationships/customXml" Target="../ink/ink302.xml"/><Relationship Id="rId61" Type="http://schemas.openxmlformats.org/officeDocument/2006/relationships/customXml" Target="../ink/ink330.xml"/><Relationship Id="rId19" Type="http://schemas.openxmlformats.org/officeDocument/2006/relationships/customXml" Target="../ink/ink309.xml"/><Relationship Id="rId14" Type="http://schemas.openxmlformats.org/officeDocument/2006/relationships/image" Target="../media/image308.emf"/><Relationship Id="rId22" Type="http://schemas.openxmlformats.org/officeDocument/2006/relationships/image" Target="../media/image312.emf"/><Relationship Id="rId27" Type="http://schemas.openxmlformats.org/officeDocument/2006/relationships/customXml" Target="../ink/ink313.xml"/><Relationship Id="rId30" Type="http://schemas.openxmlformats.org/officeDocument/2006/relationships/image" Target="../media/image316.emf"/><Relationship Id="rId35" Type="http://schemas.openxmlformats.org/officeDocument/2006/relationships/customXml" Target="../ink/ink317.xml"/><Relationship Id="rId43" Type="http://schemas.openxmlformats.org/officeDocument/2006/relationships/customXml" Target="../ink/ink321.xml"/><Relationship Id="rId48" Type="http://schemas.openxmlformats.org/officeDocument/2006/relationships/image" Target="../media/image325.emf"/><Relationship Id="rId56" Type="http://schemas.openxmlformats.org/officeDocument/2006/relationships/image" Target="../media/image329.emf"/><Relationship Id="rId64" Type="http://schemas.openxmlformats.org/officeDocument/2006/relationships/image" Target="../media/image333.emf"/><Relationship Id="rId8" Type="http://schemas.openxmlformats.org/officeDocument/2006/relationships/image" Target="../media/image305.emf"/><Relationship Id="rId51" Type="http://schemas.openxmlformats.org/officeDocument/2006/relationships/customXml" Target="../ink/ink325.xml"/><Relationship Id="rId3" Type="http://schemas.openxmlformats.org/officeDocument/2006/relationships/image" Target="../media/image57.png"/><Relationship Id="rId12" Type="http://schemas.openxmlformats.org/officeDocument/2006/relationships/image" Target="../media/image307.emf"/><Relationship Id="rId17" Type="http://schemas.openxmlformats.org/officeDocument/2006/relationships/customXml" Target="../ink/ink308.xml"/><Relationship Id="rId25" Type="http://schemas.openxmlformats.org/officeDocument/2006/relationships/customXml" Target="../ink/ink312.xml"/><Relationship Id="rId33" Type="http://schemas.openxmlformats.org/officeDocument/2006/relationships/customXml" Target="../ink/ink316.xml"/><Relationship Id="rId38" Type="http://schemas.openxmlformats.org/officeDocument/2006/relationships/image" Target="../media/image320.emf"/><Relationship Id="rId46" Type="http://schemas.openxmlformats.org/officeDocument/2006/relationships/image" Target="../media/image324.emf"/><Relationship Id="rId59" Type="http://schemas.openxmlformats.org/officeDocument/2006/relationships/customXml" Target="../ink/ink329.xml"/><Relationship Id="rId20" Type="http://schemas.openxmlformats.org/officeDocument/2006/relationships/image" Target="../media/image311.emf"/><Relationship Id="rId41" Type="http://schemas.openxmlformats.org/officeDocument/2006/relationships/customXml" Target="../ink/ink320.xml"/><Relationship Id="rId54" Type="http://schemas.openxmlformats.org/officeDocument/2006/relationships/image" Target="../media/image328.emf"/><Relationship Id="rId62" Type="http://schemas.openxmlformats.org/officeDocument/2006/relationships/image" Target="../media/image332.emf"/><Relationship Id="rId1" Type="http://schemas.openxmlformats.org/officeDocument/2006/relationships/slideLayout" Target="../slideLayouts/slideLayout2.xml"/><Relationship Id="rId6" Type="http://schemas.openxmlformats.org/officeDocument/2006/relationships/image" Target="../media/image304.emf"/><Relationship Id="rId15" Type="http://schemas.openxmlformats.org/officeDocument/2006/relationships/customXml" Target="../ink/ink307.xml"/><Relationship Id="rId23" Type="http://schemas.openxmlformats.org/officeDocument/2006/relationships/customXml" Target="../ink/ink311.xml"/><Relationship Id="rId28" Type="http://schemas.openxmlformats.org/officeDocument/2006/relationships/image" Target="../media/image315.emf"/><Relationship Id="rId36" Type="http://schemas.openxmlformats.org/officeDocument/2006/relationships/image" Target="../media/image319.emf"/><Relationship Id="rId49" Type="http://schemas.openxmlformats.org/officeDocument/2006/relationships/customXml" Target="../ink/ink324.xml"/><Relationship Id="rId57" Type="http://schemas.openxmlformats.org/officeDocument/2006/relationships/customXml" Target="../ink/ink328.xml"/><Relationship Id="rId10" Type="http://schemas.openxmlformats.org/officeDocument/2006/relationships/image" Target="../media/image306.emf"/><Relationship Id="rId31" Type="http://schemas.openxmlformats.org/officeDocument/2006/relationships/customXml" Target="../ink/ink315.xml"/><Relationship Id="rId44" Type="http://schemas.openxmlformats.org/officeDocument/2006/relationships/image" Target="../media/image323.emf"/><Relationship Id="rId52" Type="http://schemas.openxmlformats.org/officeDocument/2006/relationships/image" Target="../media/image327.emf"/><Relationship Id="rId60" Type="http://schemas.openxmlformats.org/officeDocument/2006/relationships/image" Target="../media/image331.emf"/><Relationship Id="rId4" Type="http://schemas.openxmlformats.org/officeDocument/2006/relationships/image" Target="../media/image56.png"/><Relationship Id="rId9" Type="http://schemas.openxmlformats.org/officeDocument/2006/relationships/customXml" Target="../ink/ink30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36.emf"/><Relationship Id="rId3" Type="http://schemas.openxmlformats.org/officeDocument/2006/relationships/customXml" Target="../ink/ink332.xml"/><Relationship Id="rId7" Type="http://schemas.openxmlformats.org/officeDocument/2006/relationships/customXml" Target="../ink/ink334.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35.emf"/><Relationship Id="rId5" Type="http://schemas.openxmlformats.org/officeDocument/2006/relationships/customXml" Target="../ink/ink333.xml"/><Relationship Id="rId10" Type="http://schemas.openxmlformats.org/officeDocument/2006/relationships/image" Target="../media/image337.emf"/><Relationship Id="rId4" Type="http://schemas.openxmlformats.org/officeDocument/2006/relationships/image" Target="../media/image334.emf"/><Relationship Id="rId9" Type="http://schemas.openxmlformats.org/officeDocument/2006/relationships/customXml" Target="../ink/ink335.xml"/></Relationships>
</file>

<file path=ppt/slides/_rels/slide26.xml.rels><?xml version="1.0" encoding="UTF-8" standalone="yes"?>
<Relationships xmlns="http://schemas.openxmlformats.org/package/2006/relationships"><Relationship Id="rId8" Type="http://schemas.openxmlformats.org/officeDocument/2006/relationships/image" Target="../media/image340.emf"/><Relationship Id="rId13" Type="http://schemas.openxmlformats.org/officeDocument/2006/relationships/customXml" Target="../ink/ink341.xml"/><Relationship Id="rId18" Type="http://schemas.openxmlformats.org/officeDocument/2006/relationships/image" Target="../media/image345.emf"/><Relationship Id="rId3" Type="http://schemas.openxmlformats.org/officeDocument/2006/relationships/customXml" Target="../ink/ink336.xml"/><Relationship Id="rId21" Type="http://schemas.openxmlformats.org/officeDocument/2006/relationships/customXml" Target="../ink/ink345.xml"/><Relationship Id="rId7" Type="http://schemas.openxmlformats.org/officeDocument/2006/relationships/customXml" Target="../ink/ink338.xml"/><Relationship Id="rId12" Type="http://schemas.openxmlformats.org/officeDocument/2006/relationships/image" Target="../media/image342.emf"/><Relationship Id="rId17" Type="http://schemas.openxmlformats.org/officeDocument/2006/relationships/customXml" Target="../ink/ink343.xml"/><Relationship Id="rId2" Type="http://schemas.openxmlformats.org/officeDocument/2006/relationships/notesSlide" Target="../notesSlides/notesSlide24.xml"/><Relationship Id="rId16" Type="http://schemas.openxmlformats.org/officeDocument/2006/relationships/image" Target="../media/image344.emf"/><Relationship Id="rId20" Type="http://schemas.openxmlformats.org/officeDocument/2006/relationships/image" Target="../media/image346.emf"/><Relationship Id="rId1" Type="http://schemas.openxmlformats.org/officeDocument/2006/relationships/slideLayout" Target="../slideLayouts/slideLayout2.xml"/><Relationship Id="rId6" Type="http://schemas.openxmlformats.org/officeDocument/2006/relationships/image" Target="../media/image339.emf"/><Relationship Id="rId11" Type="http://schemas.openxmlformats.org/officeDocument/2006/relationships/customXml" Target="../ink/ink340.xml"/><Relationship Id="rId5" Type="http://schemas.openxmlformats.org/officeDocument/2006/relationships/customXml" Target="../ink/ink337.xml"/><Relationship Id="rId15" Type="http://schemas.openxmlformats.org/officeDocument/2006/relationships/customXml" Target="../ink/ink342.xml"/><Relationship Id="rId10" Type="http://schemas.openxmlformats.org/officeDocument/2006/relationships/image" Target="../media/image341.emf"/><Relationship Id="rId19" Type="http://schemas.openxmlformats.org/officeDocument/2006/relationships/customXml" Target="../ink/ink344.xml"/><Relationship Id="rId4" Type="http://schemas.openxmlformats.org/officeDocument/2006/relationships/image" Target="../media/image338.emf"/><Relationship Id="rId9" Type="http://schemas.openxmlformats.org/officeDocument/2006/relationships/customXml" Target="../ink/ink339.xml"/><Relationship Id="rId14" Type="http://schemas.openxmlformats.org/officeDocument/2006/relationships/image" Target="../media/image343.emf"/><Relationship Id="rId22" Type="http://schemas.openxmlformats.org/officeDocument/2006/relationships/image" Target="../media/image347.emf"/></Relationships>
</file>

<file path=ppt/slides/_rels/slide27.xml.rels><?xml version="1.0" encoding="UTF-8" standalone="yes"?>
<Relationships xmlns="http://schemas.openxmlformats.org/package/2006/relationships"><Relationship Id="rId3" Type="http://schemas.openxmlformats.org/officeDocument/2006/relationships/customXml" Target="../ink/ink346.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48.e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6" Type="http://schemas.openxmlformats.org/officeDocument/2006/relationships/image" Target="../media/image360.emf"/><Relationship Id="rId117" Type="http://schemas.openxmlformats.org/officeDocument/2006/relationships/customXml" Target="../ink/ink404.xml"/><Relationship Id="rId21" Type="http://schemas.openxmlformats.org/officeDocument/2006/relationships/customXml" Target="../ink/ink356.xml"/><Relationship Id="rId42" Type="http://schemas.openxmlformats.org/officeDocument/2006/relationships/image" Target="../media/image368.emf"/><Relationship Id="rId47" Type="http://schemas.openxmlformats.org/officeDocument/2006/relationships/customXml" Target="../ink/ink369.xml"/><Relationship Id="rId63" Type="http://schemas.openxmlformats.org/officeDocument/2006/relationships/customXml" Target="../ink/ink377.xml"/><Relationship Id="rId68" Type="http://schemas.openxmlformats.org/officeDocument/2006/relationships/image" Target="../media/image381.emf"/><Relationship Id="rId84" Type="http://schemas.openxmlformats.org/officeDocument/2006/relationships/image" Target="../media/image389.emf"/><Relationship Id="rId89" Type="http://schemas.openxmlformats.org/officeDocument/2006/relationships/customXml" Target="../ink/ink390.xml"/><Relationship Id="rId112" Type="http://schemas.openxmlformats.org/officeDocument/2006/relationships/image" Target="../media/image403.emf"/><Relationship Id="rId16" Type="http://schemas.openxmlformats.org/officeDocument/2006/relationships/image" Target="../media/image355.emf"/><Relationship Id="rId107" Type="http://schemas.openxmlformats.org/officeDocument/2006/relationships/customXml" Target="../ink/ink399.xml"/><Relationship Id="rId11" Type="http://schemas.openxmlformats.org/officeDocument/2006/relationships/customXml" Target="../ink/ink351.xml"/><Relationship Id="rId32" Type="http://schemas.openxmlformats.org/officeDocument/2006/relationships/image" Target="../media/image363.emf"/><Relationship Id="rId37" Type="http://schemas.openxmlformats.org/officeDocument/2006/relationships/customXml" Target="../ink/ink364.xml"/><Relationship Id="rId53" Type="http://schemas.openxmlformats.org/officeDocument/2006/relationships/customXml" Target="../ink/ink372.xml"/><Relationship Id="rId58" Type="http://schemas.openxmlformats.org/officeDocument/2006/relationships/image" Target="../media/image376.emf"/><Relationship Id="rId74" Type="http://schemas.openxmlformats.org/officeDocument/2006/relationships/image" Target="../media/image384.emf"/><Relationship Id="rId79" Type="http://schemas.openxmlformats.org/officeDocument/2006/relationships/customXml" Target="../ink/ink385.xml"/><Relationship Id="rId102" Type="http://schemas.openxmlformats.org/officeDocument/2006/relationships/image" Target="../media/image398.emf"/><Relationship Id="rId123" Type="http://schemas.openxmlformats.org/officeDocument/2006/relationships/customXml" Target="../ink/ink407.xml"/><Relationship Id="rId128" Type="http://schemas.openxmlformats.org/officeDocument/2006/relationships/image" Target="../media/image411.emf"/><Relationship Id="rId5" Type="http://schemas.openxmlformats.org/officeDocument/2006/relationships/customXml" Target="../ink/ink348.xml"/><Relationship Id="rId90" Type="http://schemas.openxmlformats.org/officeDocument/2006/relationships/image" Target="../media/image392.emf"/><Relationship Id="rId95" Type="http://schemas.openxmlformats.org/officeDocument/2006/relationships/customXml" Target="../ink/ink393.xml"/><Relationship Id="rId22" Type="http://schemas.openxmlformats.org/officeDocument/2006/relationships/image" Target="../media/image358.emf"/><Relationship Id="rId27" Type="http://schemas.openxmlformats.org/officeDocument/2006/relationships/customXml" Target="../ink/ink359.xml"/><Relationship Id="rId43" Type="http://schemas.openxmlformats.org/officeDocument/2006/relationships/customXml" Target="../ink/ink367.xml"/><Relationship Id="rId48" Type="http://schemas.openxmlformats.org/officeDocument/2006/relationships/image" Target="../media/image371.emf"/><Relationship Id="rId64" Type="http://schemas.openxmlformats.org/officeDocument/2006/relationships/image" Target="../media/image379.emf"/><Relationship Id="rId69" Type="http://schemas.openxmlformats.org/officeDocument/2006/relationships/customXml" Target="../ink/ink380.xml"/><Relationship Id="rId113" Type="http://schemas.openxmlformats.org/officeDocument/2006/relationships/customXml" Target="../ink/ink402.xml"/><Relationship Id="rId118" Type="http://schemas.openxmlformats.org/officeDocument/2006/relationships/image" Target="../media/image406.emf"/><Relationship Id="rId80" Type="http://schemas.openxmlformats.org/officeDocument/2006/relationships/image" Target="../media/image387.emf"/><Relationship Id="rId85" Type="http://schemas.openxmlformats.org/officeDocument/2006/relationships/customXml" Target="../ink/ink388.xml"/><Relationship Id="rId12" Type="http://schemas.openxmlformats.org/officeDocument/2006/relationships/image" Target="../media/image353.emf"/><Relationship Id="rId17" Type="http://schemas.openxmlformats.org/officeDocument/2006/relationships/customXml" Target="../ink/ink354.xml"/><Relationship Id="rId33" Type="http://schemas.openxmlformats.org/officeDocument/2006/relationships/customXml" Target="../ink/ink362.xml"/><Relationship Id="rId38" Type="http://schemas.openxmlformats.org/officeDocument/2006/relationships/image" Target="../media/image366.emf"/><Relationship Id="rId59" Type="http://schemas.openxmlformats.org/officeDocument/2006/relationships/customXml" Target="../ink/ink375.xml"/><Relationship Id="rId103" Type="http://schemas.openxmlformats.org/officeDocument/2006/relationships/customXml" Target="../ink/ink397.xml"/><Relationship Id="rId108" Type="http://schemas.openxmlformats.org/officeDocument/2006/relationships/image" Target="../media/image401.emf"/><Relationship Id="rId124" Type="http://schemas.openxmlformats.org/officeDocument/2006/relationships/image" Target="../media/image409.emf"/><Relationship Id="rId54" Type="http://schemas.openxmlformats.org/officeDocument/2006/relationships/image" Target="../media/image374.emf"/><Relationship Id="rId70" Type="http://schemas.openxmlformats.org/officeDocument/2006/relationships/image" Target="../media/image382.emf"/><Relationship Id="rId75" Type="http://schemas.openxmlformats.org/officeDocument/2006/relationships/customXml" Target="../ink/ink383.xml"/><Relationship Id="rId91" Type="http://schemas.openxmlformats.org/officeDocument/2006/relationships/customXml" Target="../ink/ink391.xml"/><Relationship Id="rId96" Type="http://schemas.openxmlformats.org/officeDocument/2006/relationships/image" Target="../media/image395.emf"/><Relationship Id="rId1" Type="http://schemas.openxmlformats.org/officeDocument/2006/relationships/slideLayout" Target="../slideLayouts/slideLayout2.xml"/><Relationship Id="rId6" Type="http://schemas.openxmlformats.org/officeDocument/2006/relationships/image" Target="../media/image350.emf"/><Relationship Id="rId23" Type="http://schemas.openxmlformats.org/officeDocument/2006/relationships/customXml" Target="../ink/ink357.xml"/><Relationship Id="rId28" Type="http://schemas.openxmlformats.org/officeDocument/2006/relationships/image" Target="../media/image361.emf"/><Relationship Id="rId49" Type="http://schemas.openxmlformats.org/officeDocument/2006/relationships/customXml" Target="../ink/ink370.xml"/><Relationship Id="rId114" Type="http://schemas.openxmlformats.org/officeDocument/2006/relationships/image" Target="../media/image404.emf"/><Relationship Id="rId119" Type="http://schemas.openxmlformats.org/officeDocument/2006/relationships/customXml" Target="../ink/ink405.xml"/><Relationship Id="rId44" Type="http://schemas.openxmlformats.org/officeDocument/2006/relationships/image" Target="../media/image369.emf"/><Relationship Id="rId60" Type="http://schemas.openxmlformats.org/officeDocument/2006/relationships/image" Target="../media/image377.emf"/><Relationship Id="rId65" Type="http://schemas.openxmlformats.org/officeDocument/2006/relationships/customXml" Target="../ink/ink378.xml"/><Relationship Id="rId81" Type="http://schemas.openxmlformats.org/officeDocument/2006/relationships/customXml" Target="../ink/ink386.xml"/><Relationship Id="rId86" Type="http://schemas.openxmlformats.org/officeDocument/2006/relationships/image" Target="../media/image390.emf"/><Relationship Id="rId13" Type="http://schemas.openxmlformats.org/officeDocument/2006/relationships/customXml" Target="../ink/ink352.xml"/><Relationship Id="rId18" Type="http://schemas.openxmlformats.org/officeDocument/2006/relationships/image" Target="../media/image356.emf"/><Relationship Id="rId39" Type="http://schemas.openxmlformats.org/officeDocument/2006/relationships/customXml" Target="../ink/ink365.xml"/><Relationship Id="rId109" Type="http://schemas.openxmlformats.org/officeDocument/2006/relationships/customXml" Target="../ink/ink400.xml"/><Relationship Id="rId34" Type="http://schemas.openxmlformats.org/officeDocument/2006/relationships/image" Target="../media/image364.emf"/><Relationship Id="rId50" Type="http://schemas.openxmlformats.org/officeDocument/2006/relationships/image" Target="../media/image372.emf"/><Relationship Id="rId55" Type="http://schemas.openxmlformats.org/officeDocument/2006/relationships/customXml" Target="../ink/ink373.xml"/><Relationship Id="rId76" Type="http://schemas.openxmlformats.org/officeDocument/2006/relationships/image" Target="../media/image385.emf"/><Relationship Id="rId97" Type="http://schemas.openxmlformats.org/officeDocument/2006/relationships/customXml" Target="../ink/ink394.xml"/><Relationship Id="rId104" Type="http://schemas.openxmlformats.org/officeDocument/2006/relationships/image" Target="../media/image399.emf"/><Relationship Id="rId120" Type="http://schemas.openxmlformats.org/officeDocument/2006/relationships/image" Target="../media/image407.emf"/><Relationship Id="rId125" Type="http://schemas.openxmlformats.org/officeDocument/2006/relationships/customXml" Target="../ink/ink408.xml"/><Relationship Id="rId7" Type="http://schemas.openxmlformats.org/officeDocument/2006/relationships/customXml" Target="../ink/ink349.xml"/><Relationship Id="rId71" Type="http://schemas.openxmlformats.org/officeDocument/2006/relationships/customXml" Target="../ink/ink381.xml"/><Relationship Id="rId92" Type="http://schemas.openxmlformats.org/officeDocument/2006/relationships/image" Target="../media/image393.emf"/><Relationship Id="rId2" Type="http://schemas.openxmlformats.org/officeDocument/2006/relationships/notesSlide" Target="../notesSlides/notesSlide27.xml"/><Relationship Id="rId29" Type="http://schemas.openxmlformats.org/officeDocument/2006/relationships/customXml" Target="../ink/ink360.xml"/><Relationship Id="rId24" Type="http://schemas.openxmlformats.org/officeDocument/2006/relationships/image" Target="../media/image359.emf"/><Relationship Id="rId40" Type="http://schemas.openxmlformats.org/officeDocument/2006/relationships/image" Target="../media/image367.emf"/><Relationship Id="rId45" Type="http://schemas.openxmlformats.org/officeDocument/2006/relationships/customXml" Target="../ink/ink368.xml"/><Relationship Id="rId66" Type="http://schemas.openxmlformats.org/officeDocument/2006/relationships/image" Target="../media/image380.emf"/><Relationship Id="rId87" Type="http://schemas.openxmlformats.org/officeDocument/2006/relationships/customXml" Target="../ink/ink389.xml"/><Relationship Id="rId110" Type="http://schemas.openxmlformats.org/officeDocument/2006/relationships/image" Target="../media/image402.emf"/><Relationship Id="rId115" Type="http://schemas.openxmlformats.org/officeDocument/2006/relationships/customXml" Target="../ink/ink403.xml"/><Relationship Id="rId61" Type="http://schemas.openxmlformats.org/officeDocument/2006/relationships/customXml" Target="../ink/ink376.xml"/><Relationship Id="rId82" Type="http://schemas.openxmlformats.org/officeDocument/2006/relationships/image" Target="../media/image388.emf"/><Relationship Id="rId19" Type="http://schemas.openxmlformats.org/officeDocument/2006/relationships/customXml" Target="../ink/ink355.xml"/><Relationship Id="rId14" Type="http://schemas.openxmlformats.org/officeDocument/2006/relationships/image" Target="../media/image354.emf"/><Relationship Id="rId30" Type="http://schemas.openxmlformats.org/officeDocument/2006/relationships/image" Target="../media/image362.emf"/><Relationship Id="rId35" Type="http://schemas.openxmlformats.org/officeDocument/2006/relationships/customXml" Target="../ink/ink363.xml"/><Relationship Id="rId56" Type="http://schemas.openxmlformats.org/officeDocument/2006/relationships/image" Target="../media/image375.emf"/><Relationship Id="rId77" Type="http://schemas.openxmlformats.org/officeDocument/2006/relationships/customXml" Target="../ink/ink384.xml"/><Relationship Id="rId100" Type="http://schemas.openxmlformats.org/officeDocument/2006/relationships/image" Target="../media/image397.emf"/><Relationship Id="rId105" Type="http://schemas.openxmlformats.org/officeDocument/2006/relationships/customXml" Target="../ink/ink398.xml"/><Relationship Id="rId126" Type="http://schemas.openxmlformats.org/officeDocument/2006/relationships/image" Target="../media/image410.emf"/><Relationship Id="rId8" Type="http://schemas.openxmlformats.org/officeDocument/2006/relationships/image" Target="../media/image351.emf"/><Relationship Id="rId51" Type="http://schemas.openxmlformats.org/officeDocument/2006/relationships/customXml" Target="../ink/ink371.xml"/><Relationship Id="rId72" Type="http://schemas.openxmlformats.org/officeDocument/2006/relationships/image" Target="../media/image383.emf"/><Relationship Id="rId93" Type="http://schemas.openxmlformats.org/officeDocument/2006/relationships/customXml" Target="../ink/ink392.xml"/><Relationship Id="rId98" Type="http://schemas.openxmlformats.org/officeDocument/2006/relationships/image" Target="../media/image396.emf"/><Relationship Id="rId121" Type="http://schemas.openxmlformats.org/officeDocument/2006/relationships/customXml" Target="../ink/ink406.xml"/><Relationship Id="rId3" Type="http://schemas.openxmlformats.org/officeDocument/2006/relationships/customXml" Target="../ink/ink347.xml"/><Relationship Id="rId25" Type="http://schemas.openxmlformats.org/officeDocument/2006/relationships/customXml" Target="../ink/ink358.xml"/><Relationship Id="rId46" Type="http://schemas.openxmlformats.org/officeDocument/2006/relationships/image" Target="../media/image370.emf"/><Relationship Id="rId67" Type="http://schemas.openxmlformats.org/officeDocument/2006/relationships/customXml" Target="../ink/ink379.xml"/><Relationship Id="rId116" Type="http://schemas.openxmlformats.org/officeDocument/2006/relationships/image" Target="../media/image405.emf"/><Relationship Id="rId20" Type="http://schemas.openxmlformats.org/officeDocument/2006/relationships/image" Target="../media/image357.emf"/><Relationship Id="rId41" Type="http://schemas.openxmlformats.org/officeDocument/2006/relationships/customXml" Target="../ink/ink366.xml"/><Relationship Id="rId62" Type="http://schemas.openxmlformats.org/officeDocument/2006/relationships/image" Target="../media/image378.emf"/><Relationship Id="rId83" Type="http://schemas.openxmlformats.org/officeDocument/2006/relationships/customXml" Target="../ink/ink387.xml"/><Relationship Id="rId88" Type="http://schemas.openxmlformats.org/officeDocument/2006/relationships/image" Target="../media/image391.emf"/><Relationship Id="rId111" Type="http://schemas.openxmlformats.org/officeDocument/2006/relationships/customXml" Target="../ink/ink401.xml"/><Relationship Id="rId15" Type="http://schemas.openxmlformats.org/officeDocument/2006/relationships/customXml" Target="../ink/ink353.xml"/><Relationship Id="rId36" Type="http://schemas.openxmlformats.org/officeDocument/2006/relationships/image" Target="../media/image365.emf"/><Relationship Id="rId57" Type="http://schemas.openxmlformats.org/officeDocument/2006/relationships/customXml" Target="../ink/ink374.xml"/><Relationship Id="rId106" Type="http://schemas.openxmlformats.org/officeDocument/2006/relationships/image" Target="../media/image400.emf"/><Relationship Id="rId127" Type="http://schemas.openxmlformats.org/officeDocument/2006/relationships/customXml" Target="../ink/ink409.xml"/><Relationship Id="rId10" Type="http://schemas.openxmlformats.org/officeDocument/2006/relationships/image" Target="../media/image352.emf"/><Relationship Id="rId31" Type="http://schemas.openxmlformats.org/officeDocument/2006/relationships/customXml" Target="../ink/ink361.xml"/><Relationship Id="rId52" Type="http://schemas.openxmlformats.org/officeDocument/2006/relationships/image" Target="../media/image373.emf"/><Relationship Id="rId73" Type="http://schemas.openxmlformats.org/officeDocument/2006/relationships/customXml" Target="../ink/ink382.xml"/><Relationship Id="rId78" Type="http://schemas.openxmlformats.org/officeDocument/2006/relationships/image" Target="../media/image386.emf"/><Relationship Id="rId94" Type="http://schemas.openxmlformats.org/officeDocument/2006/relationships/image" Target="../media/image394.emf"/><Relationship Id="rId99" Type="http://schemas.openxmlformats.org/officeDocument/2006/relationships/customXml" Target="../ink/ink395.xml"/><Relationship Id="rId101" Type="http://schemas.openxmlformats.org/officeDocument/2006/relationships/customXml" Target="../ink/ink396.xml"/><Relationship Id="rId122" Type="http://schemas.openxmlformats.org/officeDocument/2006/relationships/image" Target="../media/image408.emf"/><Relationship Id="rId4" Type="http://schemas.openxmlformats.org/officeDocument/2006/relationships/image" Target="../media/image349.emf"/><Relationship Id="rId9" Type="http://schemas.openxmlformats.org/officeDocument/2006/relationships/customXml" Target="../ink/ink35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customXml" Target="../ink/ink7.xml"/><Relationship Id="rId18" Type="http://schemas.openxmlformats.org/officeDocument/2006/relationships/image" Target="../media/image9.emf"/><Relationship Id="rId3" Type="http://schemas.openxmlformats.org/officeDocument/2006/relationships/customXml" Target="../ink/ink2.xml"/><Relationship Id="rId7" Type="http://schemas.openxmlformats.org/officeDocument/2006/relationships/customXml" Target="../ink/ink4.xml"/><Relationship Id="rId12" Type="http://schemas.openxmlformats.org/officeDocument/2006/relationships/image" Target="../media/image6.emf"/><Relationship Id="rId17" Type="http://schemas.openxmlformats.org/officeDocument/2006/relationships/customXml" Target="../ink/ink9.xml"/><Relationship Id="rId2" Type="http://schemas.openxmlformats.org/officeDocument/2006/relationships/notesSlide" Target="../notesSlides/notesSlide3.xml"/><Relationship Id="rId16" Type="http://schemas.openxmlformats.org/officeDocument/2006/relationships/image" Target="../media/image8.emf"/><Relationship Id="rId1" Type="http://schemas.openxmlformats.org/officeDocument/2006/relationships/slideLayout" Target="../slideLayouts/slideLayout2.xml"/><Relationship Id="rId6" Type="http://schemas.openxmlformats.org/officeDocument/2006/relationships/image" Target="../media/image3.emf"/><Relationship Id="rId11" Type="http://schemas.openxmlformats.org/officeDocument/2006/relationships/customXml" Target="../ink/ink6.xml"/><Relationship Id="rId5" Type="http://schemas.openxmlformats.org/officeDocument/2006/relationships/customXml" Target="../ink/ink3.xml"/><Relationship Id="rId15" Type="http://schemas.openxmlformats.org/officeDocument/2006/relationships/customXml" Target="../ink/ink8.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customXml" Target="../ink/ink5.xml"/><Relationship Id="rId14" Type="http://schemas.openxmlformats.org/officeDocument/2006/relationships/image" Target="../media/image7.emf"/></Relationships>
</file>

<file path=ppt/slides/_rels/slide5.xml.rels><?xml version="1.0" encoding="UTF-8" standalone="yes"?>
<Relationships xmlns="http://schemas.openxmlformats.org/package/2006/relationships"><Relationship Id="rId26" Type="http://schemas.openxmlformats.org/officeDocument/2006/relationships/image" Target="../media/image21.emf"/><Relationship Id="rId21" Type="http://schemas.openxmlformats.org/officeDocument/2006/relationships/customXml" Target="../ink/ink19.xml"/><Relationship Id="rId42" Type="http://schemas.openxmlformats.org/officeDocument/2006/relationships/image" Target="../media/image29.emf"/><Relationship Id="rId47" Type="http://schemas.openxmlformats.org/officeDocument/2006/relationships/customXml" Target="../ink/ink32.xml"/><Relationship Id="rId63" Type="http://schemas.openxmlformats.org/officeDocument/2006/relationships/customXml" Target="../ink/ink40.xml"/><Relationship Id="rId68" Type="http://schemas.openxmlformats.org/officeDocument/2006/relationships/image" Target="../media/image42.emf"/><Relationship Id="rId84" Type="http://schemas.openxmlformats.org/officeDocument/2006/relationships/image" Target="../media/image50.emf"/><Relationship Id="rId89" Type="http://schemas.openxmlformats.org/officeDocument/2006/relationships/customXml" Target="../ink/ink53.xml"/><Relationship Id="rId16" Type="http://schemas.openxmlformats.org/officeDocument/2006/relationships/image" Target="../media/image16.emf"/><Relationship Id="rId11" Type="http://schemas.openxmlformats.org/officeDocument/2006/relationships/customXml" Target="../ink/ink14.xml"/><Relationship Id="rId32" Type="http://schemas.openxmlformats.org/officeDocument/2006/relationships/image" Target="../media/image24.emf"/><Relationship Id="rId37" Type="http://schemas.openxmlformats.org/officeDocument/2006/relationships/customXml" Target="../ink/ink27.xml"/><Relationship Id="rId53" Type="http://schemas.openxmlformats.org/officeDocument/2006/relationships/customXml" Target="../ink/ink35.xml"/><Relationship Id="rId58" Type="http://schemas.openxmlformats.org/officeDocument/2006/relationships/image" Target="../media/image37.emf"/><Relationship Id="rId74" Type="http://schemas.openxmlformats.org/officeDocument/2006/relationships/image" Target="../media/image45.emf"/><Relationship Id="rId79" Type="http://schemas.openxmlformats.org/officeDocument/2006/relationships/customXml" Target="../ink/ink48.xml"/><Relationship Id="rId5" Type="http://schemas.openxmlformats.org/officeDocument/2006/relationships/customXml" Target="../ink/ink11.xml"/><Relationship Id="rId90" Type="http://schemas.openxmlformats.org/officeDocument/2006/relationships/image" Target="../media/image53.emf"/><Relationship Id="rId14" Type="http://schemas.openxmlformats.org/officeDocument/2006/relationships/image" Target="../media/image15.emf"/><Relationship Id="rId22" Type="http://schemas.openxmlformats.org/officeDocument/2006/relationships/image" Target="../media/image19.emf"/><Relationship Id="rId27" Type="http://schemas.openxmlformats.org/officeDocument/2006/relationships/customXml" Target="../ink/ink22.xml"/><Relationship Id="rId30" Type="http://schemas.openxmlformats.org/officeDocument/2006/relationships/image" Target="../media/image23.emf"/><Relationship Id="rId35" Type="http://schemas.openxmlformats.org/officeDocument/2006/relationships/customXml" Target="../ink/ink26.xml"/><Relationship Id="rId43" Type="http://schemas.openxmlformats.org/officeDocument/2006/relationships/customXml" Target="../ink/ink30.xml"/><Relationship Id="rId48" Type="http://schemas.openxmlformats.org/officeDocument/2006/relationships/image" Target="../media/image32.emf"/><Relationship Id="rId56" Type="http://schemas.openxmlformats.org/officeDocument/2006/relationships/image" Target="../media/image36.emf"/><Relationship Id="rId64" Type="http://schemas.openxmlformats.org/officeDocument/2006/relationships/image" Target="../media/image40.emf"/><Relationship Id="rId69" Type="http://schemas.openxmlformats.org/officeDocument/2006/relationships/customXml" Target="../ink/ink43.xml"/><Relationship Id="rId77" Type="http://schemas.openxmlformats.org/officeDocument/2006/relationships/customXml" Target="../ink/ink47.xml"/><Relationship Id="rId8" Type="http://schemas.openxmlformats.org/officeDocument/2006/relationships/image" Target="../media/image12.emf"/><Relationship Id="rId51" Type="http://schemas.openxmlformats.org/officeDocument/2006/relationships/customXml" Target="../ink/ink34.xml"/><Relationship Id="rId72" Type="http://schemas.openxmlformats.org/officeDocument/2006/relationships/image" Target="../media/image44.emf"/><Relationship Id="rId80" Type="http://schemas.openxmlformats.org/officeDocument/2006/relationships/image" Target="../media/image48.emf"/><Relationship Id="rId85" Type="http://schemas.openxmlformats.org/officeDocument/2006/relationships/customXml" Target="../ink/ink51.xml"/><Relationship Id="rId3" Type="http://schemas.openxmlformats.org/officeDocument/2006/relationships/customXml" Target="../ink/ink10.xml"/><Relationship Id="rId12" Type="http://schemas.openxmlformats.org/officeDocument/2006/relationships/image" Target="../media/image14.emf"/><Relationship Id="rId17" Type="http://schemas.openxmlformats.org/officeDocument/2006/relationships/customXml" Target="../ink/ink17.xml"/><Relationship Id="rId25" Type="http://schemas.openxmlformats.org/officeDocument/2006/relationships/customXml" Target="../ink/ink21.xml"/><Relationship Id="rId33" Type="http://schemas.openxmlformats.org/officeDocument/2006/relationships/customXml" Target="../ink/ink25.xml"/><Relationship Id="rId38" Type="http://schemas.openxmlformats.org/officeDocument/2006/relationships/image" Target="../media/image27.emf"/><Relationship Id="rId46" Type="http://schemas.openxmlformats.org/officeDocument/2006/relationships/image" Target="../media/image31.emf"/><Relationship Id="rId59" Type="http://schemas.openxmlformats.org/officeDocument/2006/relationships/customXml" Target="../ink/ink38.xml"/><Relationship Id="rId67" Type="http://schemas.openxmlformats.org/officeDocument/2006/relationships/customXml" Target="../ink/ink42.xml"/><Relationship Id="rId20" Type="http://schemas.openxmlformats.org/officeDocument/2006/relationships/image" Target="../media/image18.emf"/><Relationship Id="rId41" Type="http://schemas.openxmlformats.org/officeDocument/2006/relationships/customXml" Target="../ink/ink29.xml"/><Relationship Id="rId54" Type="http://schemas.openxmlformats.org/officeDocument/2006/relationships/image" Target="../media/image35.emf"/><Relationship Id="rId62" Type="http://schemas.openxmlformats.org/officeDocument/2006/relationships/image" Target="../media/image39.emf"/><Relationship Id="rId70" Type="http://schemas.openxmlformats.org/officeDocument/2006/relationships/image" Target="../media/image43.emf"/><Relationship Id="rId75" Type="http://schemas.openxmlformats.org/officeDocument/2006/relationships/customXml" Target="../ink/ink46.xml"/><Relationship Id="rId83" Type="http://schemas.openxmlformats.org/officeDocument/2006/relationships/customXml" Target="../ink/ink50.xml"/><Relationship Id="rId88" Type="http://schemas.openxmlformats.org/officeDocument/2006/relationships/image" Target="../media/image52.emf"/><Relationship Id="rId91" Type="http://schemas.openxmlformats.org/officeDocument/2006/relationships/customXml" Target="../ink/ink54.xml"/><Relationship Id="rId1" Type="http://schemas.openxmlformats.org/officeDocument/2006/relationships/slideLayout" Target="../slideLayouts/slideLayout2.xml"/><Relationship Id="rId6" Type="http://schemas.openxmlformats.org/officeDocument/2006/relationships/image" Target="../media/image11.emf"/><Relationship Id="rId15" Type="http://schemas.openxmlformats.org/officeDocument/2006/relationships/customXml" Target="../ink/ink16.xml"/><Relationship Id="rId23" Type="http://schemas.openxmlformats.org/officeDocument/2006/relationships/customXml" Target="../ink/ink20.xml"/><Relationship Id="rId28" Type="http://schemas.openxmlformats.org/officeDocument/2006/relationships/image" Target="../media/image22.emf"/><Relationship Id="rId36" Type="http://schemas.openxmlformats.org/officeDocument/2006/relationships/image" Target="../media/image26.emf"/><Relationship Id="rId49" Type="http://schemas.openxmlformats.org/officeDocument/2006/relationships/customXml" Target="../ink/ink33.xml"/><Relationship Id="rId57" Type="http://schemas.openxmlformats.org/officeDocument/2006/relationships/customXml" Target="../ink/ink37.xml"/><Relationship Id="rId10" Type="http://schemas.openxmlformats.org/officeDocument/2006/relationships/image" Target="../media/image13.emf"/><Relationship Id="rId31" Type="http://schemas.openxmlformats.org/officeDocument/2006/relationships/customXml" Target="../ink/ink24.xml"/><Relationship Id="rId44" Type="http://schemas.openxmlformats.org/officeDocument/2006/relationships/image" Target="../media/image30.emf"/><Relationship Id="rId52" Type="http://schemas.openxmlformats.org/officeDocument/2006/relationships/image" Target="../media/image34.emf"/><Relationship Id="rId60" Type="http://schemas.openxmlformats.org/officeDocument/2006/relationships/image" Target="../media/image38.emf"/><Relationship Id="rId65" Type="http://schemas.openxmlformats.org/officeDocument/2006/relationships/customXml" Target="../ink/ink41.xml"/><Relationship Id="rId73" Type="http://schemas.openxmlformats.org/officeDocument/2006/relationships/customXml" Target="../ink/ink45.xml"/><Relationship Id="rId78" Type="http://schemas.openxmlformats.org/officeDocument/2006/relationships/image" Target="../media/image47.emf"/><Relationship Id="rId81" Type="http://schemas.openxmlformats.org/officeDocument/2006/relationships/customXml" Target="../ink/ink49.xml"/><Relationship Id="rId86" Type="http://schemas.openxmlformats.org/officeDocument/2006/relationships/image" Target="../media/image51.emf"/><Relationship Id="rId4" Type="http://schemas.openxmlformats.org/officeDocument/2006/relationships/image" Target="../media/image10.emf"/><Relationship Id="rId9" Type="http://schemas.openxmlformats.org/officeDocument/2006/relationships/customXml" Target="../ink/ink13.xml"/><Relationship Id="rId13" Type="http://schemas.openxmlformats.org/officeDocument/2006/relationships/customXml" Target="../ink/ink15.xml"/><Relationship Id="rId18" Type="http://schemas.openxmlformats.org/officeDocument/2006/relationships/image" Target="../media/image17.emf"/><Relationship Id="rId39" Type="http://schemas.openxmlformats.org/officeDocument/2006/relationships/customXml" Target="../ink/ink28.xml"/><Relationship Id="rId34" Type="http://schemas.openxmlformats.org/officeDocument/2006/relationships/image" Target="../media/image25.emf"/><Relationship Id="rId50" Type="http://schemas.openxmlformats.org/officeDocument/2006/relationships/image" Target="../media/image33.emf"/><Relationship Id="rId55" Type="http://schemas.openxmlformats.org/officeDocument/2006/relationships/customXml" Target="../ink/ink36.xml"/><Relationship Id="rId76" Type="http://schemas.openxmlformats.org/officeDocument/2006/relationships/image" Target="../media/image46.emf"/><Relationship Id="rId7" Type="http://schemas.openxmlformats.org/officeDocument/2006/relationships/customXml" Target="../ink/ink12.xml"/><Relationship Id="rId71" Type="http://schemas.openxmlformats.org/officeDocument/2006/relationships/customXml" Target="../ink/ink44.xml"/><Relationship Id="rId92" Type="http://schemas.openxmlformats.org/officeDocument/2006/relationships/image" Target="../media/image54.emf"/><Relationship Id="rId2" Type="http://schemas.openxmlformats.org/officeDocument/2006/relationships/notesSlide" Target="../notesSlides/notesSlide4.xml"/><Relationship Id="rId29" Type="http://schemas.openxmlformats.org/officeDocument/2006/relationships/customXml" Target="../ink/ink23.xml"/><Relationship Id="rId24" Type="http://schemas.openxmlformats.org/officeDocument/2006/relationships/image" Target="../media/image20.emf"/><Relationship Id="rId40" Type="http://schemas.openxmlformats.org/officeDocument/2006/relationships/image" Target="../media/image28.emf"/><Relationship Id="rId45" Type="http://schemas.openxmlformats.org/officeDocument/2006/relationships/customXml" Target="../ink/ink31.xml"/><Relationship Id="rId66" Type="http://schemas.openxmlformats.org/officeDocument/2006/relationships/image" Target="../media/image41.emf"/><Relationship Id="rId87" Type="http://schemas.openxmlformats.org/officeDocument/2006/relationships/customXml" Target="../ink/ink52.xml"/><Relationship Id="rId61" Type="http://schemas.openxmlformats.org/officeDocument/2006/relationships/customXml" Target="../ink/ink39.xml"/><Relationship Id="rId82" Type="http://schemas.openxmlformats.org/officeDocument/2006/relationships/image" Target="../media/image49.emf"/><Relationship Id="rId19" Type="http://schemas.openxmlformats.org/officeDocument/2006/relationships/customXml" Target="../ink/ink18.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12.emf"/><Relationship Id="rId13" Type="http://schemas.openxmlformats.org/officeDocument/2006/relationships/customXml" Target="../ink/ink60.xml"/><Relationship Id="rId18" Type="http://schemas.openxmlformats.org/officeDocument/2006/relationships/image" Target="../media/image217.emf"/><Relationship Id="rId26" Type="http://schemas.openxmlformats.org/officeDocument/2006/relationships/image" Target="../media/image221.emf"/><Relationship Id="rId3" Type="http://schemas.openxmlformats.org/officeDocument/2006/relationships/customXml" Target="../ink/ink55.xml"/><Relationship Id="rId21" Type="http://schemas.openxmlformats.org/officeDocument/2006/relationships/customXml" Target="../ink/ink64.xml"/><Relationship Id="rId7" Type="http://schemas.openxmlformats.org/officeDocument/2006/relationships/customXml" Target="../ink/ink57.xml"/><Relationship Id="rId12" Type="http://schemas.openxmlformats.org/officeDocument/2006/relationships/image" Target="../media/image214.emf"/><Relationship Id="rId17" Type="http://schemas.openxmlformats.org/officeDocument/2006/relationships/customXml" Target="../ink/ink62.xml"/><Relationship Id="rId25" Type="http://schemas.openxmlformats.org/officeDocument/2006/relationships/customXml" Target="../ink/ink66.xml"/><Relationship Id="rId2" Type="http://schemas.openxmlformats.org/officeDocument/2006/relationships/notesSlide" Target="../notesSlides/notesSlide6.xml"/><Relationship Id="rId16" Type="http://schemas.openxmlformats.org/officeDocument/2006/relationships/image" Target="../media/image216.emf"/><Relationship Id="rId20" Type="http://schemas.openxmlformats.org/officeDocument/2006/relationships/image" Target="../media/image218.emf"/><Relationship Id="rId1" Type="http://schemas.openxmlformats.org/officeDocument/2006/relationships/slideLayout" Target="../slideLayouts/slideLayout2.xml"/><Relationship Id="rId6" Type="http://schemas.openxmlformats.org/officeDocument/2006/relationships/image" Target="../media/image211.emf"/><Relationship Id="rId11" Type="http://schemas.openxmlformats.org/officeDocument/2006/relationships/customXml" Target="../ink/ink59.xml"/><Relationship Id="rId24" Type="http://schemas.openxmlformats.org/officeDocument/2006/relationships/image" Target="../media/image220.emf"/><Relationship Id="rId5" Type="http://schemas.openxmlformats.org/officeDocument/2006/relationships/customXml" Target="../ink/ink56.xml"/><Relationship Id="rId15" Type="http://schemas.openxmlformats.org/officeDocument/2006/relationships/customXml" Target="../ink/ink61.xml"/><Relationship Id="rId23" Type="http://schemas.openxmlformats.org/officeDocument/2006/relationships/customXml" Target="../ink/ink65.xml"/><Relationship Id="rId28" Type="http://schemas.openxmlformats.org/officeDocument/2006/relationships/image" Target="../media/image222.emf"/><Relationship Id="rId10" Type="http://schemas.openxmlformats.org/officeDocument/2006/relationships/image" Target="../media/image213.emf"/><Relationship Id="rId19" Type="http://schemas.openxmlformats.org/officeDocument/2006/relationships/customXml" Target="../ink/ink63.xml"/><Relationship Id="rId4" Type="http://schemas.openxmlformats.org/officeDocument/2006/relationships/image" Target="../media/image210.emf"/><Relationship Id="rId9" Type="http://schemas.openxmlformats.org/officeDocument/2006/relationships/customXml" Target="../ink/ink58.xml"/><Relationship Id="rId14" Type="http://schemas.openxmlformats.org/officeDocument/2006/relationships/image" Target="../media/image215.emf"/><Relationship Id="rId22" Type="http://schemas.openxmlformats.org/officeDocument/2006/relationships/image" Target="../media/image219.emf"/><Relationship Id="rId27" Type="http://schemas.openxmlformats.org/officeDocument/2006/relationships/customXml" Target="../ink/ink6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ustomXml" Target="../ink/ink68.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7.emf"/><Relationship Id="rId5" Type="http://schemas.openxmlformats.org/officeDocument/2006/relationships/customXml" Target="../ink/ink69.xml"/><Relationship Id="rId4" Type="http://schemas.openxmlformats.org/officeDocument/2006/relationships/image" Target="../media/image5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a:t>CPSC 322, Lecture 16</a:t>
            </a:r>
          </a:p>
        </p:txBody>
      </p:sp>
      <p:sp>
        <p:nvSpPr>
          <p:cNvPr id="5" name="Slide Number Placeholder 3"/>
          <p:cNvSpPr>
            <a:spLocks noGrp="1"/>
          </p:cNvSpPr>
          <p:nvPr>
            <p:ph type="sldNum" sz="quarter" idx="12"/>
          </p:nvPr>
        </p:nvSpPr>
        <p:spPr/>
        <p:txBody>
          <a:bodyPr/>
          <a:lstStyle/>
          <a:p>
            <a:pPr>
              <a:defRPr/>
            </a:pPr>
            <a:r>
              <a:rPr lang="en-US"/>
              <a:t>Slide </a:t>
            </a:r>
            <a:fld id="{17B80A93-BEDD-4481-B4D8-7EA9B2DB0AFA}" type="slidenum">
              <a:rPr lang="en-US"/>
              <a:pPr>
                <a:defRPr/>
              </a:pPr>
              <a:t>1</a:t>
            </a:fld>
            <a:endParaRPr lang="en-US"/>
          </a:p>
        </p:txBody>
      </p:sp>
      <p:sp>
        <p:nvSpPr>
          <p:cNvPr id="1029" name="Rectangle 2"/>
          <p:cNvSpPr>
            <a:spLocks noChangeArrowheads="1"/>
          </p:cNvSpPr>
          <p:nvPr/>
        </p:nvSpPr>
        <p:spPr bwMode="auto">
          <a:xfrm>
            <a:off x="179388" y="1196975"/>
            <a:ext cx="8763000" cy="3933825"/>
          </a:xfrm>
          <a:prstGeom prst="rect">
            <a:avLst/>
          </a:prstGeom>
          <a:noFill/>
          <a:ln w="9525">
            <a:noFill/>
            <a:miter lim="800000"/>
            <a:headEnd/>
            <a:tailEnd/>
          </a:ln>
        </p:spPr>
        <p:txBody>
          <a:bodyPr>
            <a:spAutoFit/>
          </a:bodyPr>
          <a:lstStyle/>
          <a:p>
            <a:pPr algn="ctr">
              <a:spcBef>
                <a:spcPct val="50000"/>
              </a:spcBef>
            </a:pPr>
            <a:r>
              <a:rPr lang="en-US" sz="4800" b="1" dirty="0">
                <a:solidFill>
                  <a:schemeClr val="accent2"/>
                </a:solidFill>
                <a:latin typeface="Arial Unicode MS" pitchFamily="34" charset="-128"/>
              </a:rPr>
              <a:t>Stochastic Local Search Variants</a:t>
            </a:r>
          </a:p>
          <a:p>
            <a:pPr algn="ctr">
              <a:spcBef>
                <a:spcPct val="50000"/>
              </a:spcBef>
            </a:pPr>
            <a:r>
              <a:rPr lang="en-US" b="1" dirty="0">
                <a:latin typeface="Arial Unicode MS" pitchFamily="34" charset="-128"/>
              </a:rPr>
              <a:t>Computer Science cpsc322, Lecture 16</a:t>
            </a:r>
          </a:p>
          <a:p>
            <a:pPr algn="ctr">
              <a:spcBef>
                <a:spcPct val="50000"/>
              </a:spcBef>
            </a:pPr>
            <a:r>
              <a:rPr lang="en-US" b="1" i="1" dirty="0">
                <a:latin typeface="Arial Unicode MS" pitchFamily="34" charset="-128"/>
              </a:rPr>
              <a:t>(Textbook </a:t>
            </a:r>
            <a:r>
              <a:rPr lang="en-US" b="1" i="1" dirty="0" err="1">
                <a:latin typeface="Arial Unicode MS" pitchFamily="34" charset="-128"/>
              </a:rPr>
              <a:t>Chpt</a:t>
            </a:r>
            <a:r>
              <a:rPr lang="en-US" b="1" i="1" dirty="0">
                <a:latin typeface="Arial Unicode MS" pitchFamily="34" charset="-128"/>
              </a:rPr>
              <a:t> 4.8)</a:t>
            </a:r>
          </a:p>
          <a:p>
            <a:pPr algn="ctr">
              <a:spcBef>
                <a:spcPct val="50000"/>
              </a:spcBef>
            </a:pPr>
            <a:endParaRPr lang="en-US" sz="2400" b="1" i="1" dirty="0">
              <a:latin typeface="Arial Unicode MS" pitchFamily="34" charset="-128"/>
            </a:endParaRPr>
          </a:p>
          <a:p>
            <a:pPr algn="ctr">
              <a:spcBef>
                <a:spcPct val="50000"/>
              </a:spcBef>
            </a:pPr>
            <a:r>
              <a:rPr lang="en-US" sz="2400" b="1" dirty="0" smtClean="0">
                <a:latin typeface="Arial Unicode MS" pitchFamily="34" charset="-128"/>
              </a:rPr>
              <a:t>Oct, 11, 2013</a:t>
            </a:r>
            <a:endParaRPr lang="en-US" sz="2400" b="1" dirty="0">
              <a:latin typeface="Arial Unicode MS" pitchFamily="34" charset="-128"/>
            </a:endParaRPr>
          </a:p>
        </p:txBody>
      </p:sp>
      <mc:AlternateContent xmlns:mc="http://schemas.openxmlformats.org/markup-compatibility/2006" xmlns:p14="http://schemas.microsoft.com/office/powerpoint/2010/main">
        <mc:Choice Requires="p14">
          <p:contentPart p14:bwMode="auto" r:id="rId3">
            <p14:nvContentPartPr>
              <p14:cNvPr id="1030" name="Ink 6"/>
              <p14:cNvContentPartPr>
                <a14:cpLocks xmlns:a14="http://schemas.microsoft.com/office/drawing/2010/main" noRot="1" noChangeAspect="1" noEditPoints="1" noChangeArrowheads="1" noChangeShapeType="1"/>
              </p14:cNvContentPartPr>
              <p14:nvPr/>
            </p14:nvContentPartPr>
            <p14:xfrm>
              <a:off x="992188" y="5180013"/>
              <a:ext cx="398462" cy="217487"/>
            </p14:xfrm>
          </p:contentPart>
        </mc:Choice>
        <mc:Fallback xmlns="">
          <p:pic>
            <p:nvPicPr>
              <p:cNvPr id="1030" name="Ink 6"/>
              <p:cNvPicPr>
                <a:picLocks noRot="1" noChangeAspect="1" noEditPoints="1" noChangeArrowheads="1" noChangeShapeType="1"/>
              </p:cNvPicPr>
              <p:nvPr/>
            </p:nvPicPr>
            <p:blipFill>
              <a:blip r:embed="rId4"/>
              <a:stretch>
                <a:fillRect/>
              </a:stretch>
            </p:blipFill>
            <p:spPr>
              <a:xfrm>
                <a:off x="988948" y="5168150"/>
                <a:ext cx="411420" cy="235102"/>
              </a:xfrm>
              <a:prstGeom prst="rect">
                <a:avLst/>
              </a:prstGeom>
            </p:spPr>
          </p:pic>
        </mc:Fallback>
      </mc:AlternateContent>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16</a:t>
            </a:r>
          </a:p>
        </p:txBody>
      </p:sp>
      <p:sp>
        <p:nvSpPr>
          <p:cNvPr id="6" name="Slide Number Placeholder 5"/>
          <p:cNvSpPr>
            <a:spLocks noGrp="1"/>
          </p:cNvSpPr>
          <p:nvPr>
            <p:ph type="sldNum" sz="quarter" idx="12"/>
          </p:nvPr>
        </p:nvSpPr>
        <p:spPr/>
        <p:txBody>
          <a:bodyPr/>
          <a:lstStyle/>
          <a:p>
            <a:pPr>
              <a:defRPr/>
            </a:pPr>
            <a:r>
              <a:rPr lang="en-US"/>
              <a:t>Slide </a:t>
            </a:r>
            <a:fld id="{7DA216F9-8808-4296-8C26-7D2EF842E394}" type="slidenum">
              <a:rPr lang="en-US"/>
              <a:pPr>
                <a:defRPr/>
              </a:pPr>
              <a:t>10</a:t>
            </a:fld>
            <a:endParaRPr lang="en-US"/>
          </a:p>
        </p:txBody>
      </p:sp>
      <p:sp>
        <p:nvSpPr>
          <p:cNvPr id="5126" name="Rectangle 2"/>
          <p:cNvSpPr>
            <a:spLocks noGrp="1" noChangeArrowheads="1"/>
          </p:cNvSpPr>
          <p:nvPr>
            <p:ph type="title"/>
          </p:nvPr>
        </p:nvSpPr>
        <p:spPr/>
        <p:txBody>
          <a:bodyPr/>
          <a:lstStyle/>
          <a:p>
            <a:pPr eaLnBrk="1" hangingPunct="1"/>
            <a:r>
              <a:rPr lang="en-US" smtClean="0"/>
              <a:t>Simulated Annealing</a:t>
            </a:r>
          </a:p>
        </p:txBody>
      </p:sp>
      <p:sp>
        <p:nvSpPr>
          <p:cNvPr id="555011" name="Rectangle 3"/>
          <p:cNvSpPr>
            <a:spLocks noGrp="1" noChangeArrowheads="1"/>
          </p:cNvSpPr>
          <p:nvPr>
            <p:ph type="body" idx="1"/>
          </p:nvPr>
        </p:nvSpPr>
        <p:spPr>
          <a:xfrm>
            <a:off x="357188" y="1857375"/>
            <a:ext cx="8424862" cy="3671888"/>
          </a:xfrm>
        </p:spPr>
        <p:txBody>
          <a:bodyPr/>
          <a:lstStyle/>
          <a:p>
            <a:pPr eaLnBrk="1" hangingPunct="1">
              <a:spcAft>
                <a:spcPct val="20000"/>
              </a:spcAft>
              <a:buFontTx/>
              <a:buChar char="•"/>
              <a:defRPr/>
            </a:pPr>
            <a:r>
              <a:rPr lang="en-US" dirty="0" smtClean="0">
                <a:solidFill>
                  <a:schemeClr val="accent6"/>
                </a:solidFill>
              </a:rPr>
              <a:t>Annealing: </a:t>
            </a:r>
            <a:r>
              <a:rPr lang="en-US" dirty="0" smtClean="0"/>
              <a:t>a metallurgical process where metals are hardened by being slowly cooled.</a:t>
            </a:r>
          </a:p>
          <a:p>
            <a:pPr lvl="1" eaLnBrk="1" hangingPunct="1">
              <a:spcAft>
                <a:spcPct val="20000"/>
              </a:spcAft>
              <a:defRPr/>
            </a:pPr>
            <a:r>
              <a:rPr lang="en-US" dirty="0" smtClean="0"/>
              <a:t>Analogy: start with a high ``temperature'': a high tendency to take random steps</a:t>
            </a:r>
          </a:p>
          <a:p>
            <a:pPr lvl="1" eaLnBrk="1" hangingPunct="1">
              <a:spcAft>
                <a:spcPct val="20000"/>
              </a:spcAft>
              <a:defRPr/>
            </a:pPr>
            <a:r>
              <a:rPr lang="en-US" dirty="0" smtClean="0"/>
              <a:t>Over time, cool down: more likely to follow the scoring function</a:t>
            </a:r>
          </a:p>
          <a:p>
            <a:pPr eaLnBrk="1" hangingPunct="1">
              <a:spcAft>
                <a:spcPct val="20000"/>
              </a:spcAft>
              <a:buFontTx/>
              <a:buChar char="•"/>
              <a:defRPr/>
            </a:pPr>
            <a:r>
              <a:rPr lang="en-US" dirty="0" smtClean="0"/>
              <a:t>Temperature reduces over time, according to an </a:t>
            </a:r>
            <a:r>
              <a:rPr lang="en-US" dirty="0" smtClean="0">
                <a:solidFill>
                  <a:schemeClr val="accent6"/>
                </a:solidFill>
              </a:rPr>
              <a:t>annealing schedule</a:t>
            </a:r>
          </a:p>
        </p:txBody>
      </p:sp>
      <p:sp>
        <p:nvSpPr>
          <p:cNvPr id="7" name="Rectangle 3"/>
          <p:cNvSpPr txBox="1">
            <a:spLocks noChangeArrowheads="1"/>
          </p:cNvSpPr>
          <p:nvPr/>
        </p:nvSpPr>
        <p:spPr bwMode="auto">
          <a:xfrm>
            <a:off x="357188" y="928688"/>
            <a:ext cx="8424862" cy="785812"/>
          </a:xfrm>
          <a:prstGeom prst="rect">
            <a:avLst/>
          </a:prstGeom>
          <a:noFill/>
          <a:ln w="9525">
            <a:noFill/>
            <a:miter lim="800000"/>
            <a:headEnd/>
            <a:tailEnd/>
          </a:ln>
          <a:effectLst/>
        </p:spPr>
        <p:txBody>
          <a:bodyPr/>
          <a:lstStyle/>
          <a:p>
            <a:pPr marL="342900" indent="-342900">
              <a:spcBef>
                <a:spcPct val="20000"/>
              </a:spcBef>
              <a:spcAft>
                <a:spcPct val="20000"/>
              </a:spcAft>
              <a:buFontTx/>
              <a:buChar char="•"/>
              <a:defRPr/>
            </a:pPr>
            <a:r>
              <a:rPr lang="en-US" b="1" kern="0" dirty="0">
                <a:latin typeface="+mn-lt"/>
              </a:rPr>
              <a:t>Key idea: </a:t>
            </a:r>
            <a:r>
              <a:rPr lang="en-US" kern="0" dirty="0">
                <a:latin typeface="+mn-lt"/>
              </a:rPr>
              <a:t>Change the degree of randomness….</a:t>
            </a:r>
          </a:p>
        </p:txBody>
      </p:sp>
      <mc:AlternateContent xmlns:mc="http://schemas.openxmlformats.org/markup-compatibility/2006" xmlns:p14="http://schemas.microsoft.com/office/powerpoint/2010/main">
        <mc:Choice Requires="p14">
          <p:contentPart p14:bwMode="auto" r:id="rId3">
            <p14:nvContentPartPr>
              <p14:cNvPr id="5129" name="Ink 9"/>
              <p14:cNvContentPartPr>
                <a14:cpLocks xmlns:a14="http://schemas.microsoft.com/office/drawing/2010/main" noRot="1" noChangeAspect="1" noEditPoints="1" noChangeArrowheads="1" noChangeShapeType="1"/>
              </p14:cNvContentPartPr>
              <p14:nvPr/>
            </p14:nvContentPartPr>
            <p14:xfrm>
              <a:off x="2806700" y="2260600"/>
              <a:ext cx="3424238" cy="76200"/>
            </p14:xfrm>
          </p:contentPart>
        </mc:Choice>
        <mc:Fallback xmlns="">
          <p:pic>
            <p:nvPicPr>
              <p:cNvPr id="5129" name="Ink 9"/>
              <p:cNvPicPr>
                <a:picLocks noRot="1" noChangeAspect="1" noEditPoints="1" noChangeArrowheads="1" noChangeShapeType="1"/>
              </p:cNvPicPr>
              <p:nvPr/>
            </p:nvPicPr>
            <p:blipFill>
              <a:blip r:embed="rId4"/>
              <a:stretch>
                <a:fillRect/>
              </a:stretch>
            </p:blipFill>
            <p:spPr>
              <a:xfrm>
                <a:off x="2804180" y="2252692"/>
                <a:ext cx="3438278" cy="9560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130" name="Ink 10"/>
              <p14:cNvContentPartPr>
                <a14:cpLocks xmlns:a14="http://schemas.microsoft.com/office/drawing/2010/main" noRot="1" noChangeAspect="1" noEditPoints="1" noChangeArrowheads="1" noChangeShapeType="1"/>
              </p14:cNvContentPartPr>
              <p14:nvPr/>
            </p14:nvContentPartPr>
            <p14:xfrm>
              <a:off x="2801938" y="5046663"/>
              <a:ext cx="2955925" cy="65087"/>
            </p14:xfrm>
          </p:contentPart>
        </mc:Choice>
        <mc:Fallback xmlns="">
          <p:pic>
            <p:nvPicPr>
              <p:cNvPr id="5130" name="Ink 10"/>
              <p:cNvPicPr>
                <a:picLocks noRot="1" noChangeAspect="1" noEditPoints="1" noChangeArrowheads="1" noChangeShapeType="1"/>
              </p:cNvPicPr>
              <p:nvPr/>
            </p:nvPicPr>
            <p:blipFill>
              <a:blip r:embed="rId6"/>
              <a:stretch>
                <a:fillRect/>
              </a:stretch>
            </p:blipFill>
            <p:spPr>
              <a:xfrm>
                <a:off x="2792578" y="5033358"/>
                <a:ext cx="2980045" cy="90978"/>
              </a:xfrm>
              <a:prstGeom prst="rect">
                <a:avLst/>
              </a:prstGeom>
            </p:spPr>
          </p:pic>
        </mc:Fallback>
      </mc:AlternateContent>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16</a:t>
            </a:r>
          </a:p>
        </p:txBody>
      </p:sp>
      <p:sp>
        <p:nvSpPr>
          <p:cNvPr id="6" name="Slide Number Placeholder 5"/>
          <p:cNvSpPr>
            <a:spLocks noGrp="1"/>
          </p:cNvSpPr>
          <p:nvPr>
            <p:ph type="sldNum" sz="quarter" idx="12"/>
          </p:nvPr>
        </p:nvSpPr>
        <p:spPr/>
        <p:txBody>
          <a:bodyPr/>
          <a:lstStyle/>
          <a:p>
            <a:pPr>
              <a:defRPr/>
            </a:pPr>
            <a:r>
              <a:rPr lang="en-US"/>
              <a:t>Slide </a:t>
            </a:r>
            <a:fld id="{342AEA60-0E1E-42B5-AD10-94B713B61BA1}" type="slidenum">
              <a:rPr lang="en-US"/>
              <a:pPr>
                <a:defRPr/>
              </a:pPr>
              <a:t>11</a:t>
            </a:fld>
            <a:endParaRPr lang="en-US"/>
          </a:p>
        </p:txBody>
      </p:sp>
      <p:sp>
        <p:nvSpPr>
          <p:cNvPr id="6161" name="Rectangle 2"/>
          <p:cNvSpPr>
            <a:spLocks noGrp="1" noChangeArrowheads="1"/>
          </p:cNvSpPr>
          <p:nvPr>
            <p:ph type="title"/>
          </p:nvPr>
        </p:nvSpPr>
        <p:spPr>
          <a:xfrm>
            <a:off x="285750" y="0"/>
            <a:ext cx="8534400" cy="685800"/>
          </a:xfrm>
        </p:spPr>
        <p:txBody>
          <a:bodyPr/>
          <a:lstStyle/>
          <a:p>
            <a:pPr eaLnBrk="1" hangingPunct="1"/>
            <a:r>
              <a:rPr lang="en-US" smtClean="0"/>
              <a:t>Simulated Annealing: algorithm</a:t>
            </a:r>
          </a:p>
        </p:txBody>
      </p:sp>
      <p:sp>
        <p:nvSpPr>
          <p:cNvPr id="6162" name="Rectangle 3"/>
          <p:cNvSpPr>
            <a:spLocks noGrp="1" noChangeArrowheads="1"/>
          </p:cNvSpPr>
          <p:nvPr>
            <p:ph type="body" idx="1"/>
          </p:nvPr>
        </p:nvSpPr>
        <p:spPr>
          <a:xfrm>
            <a:off x="428625" y="714375"/>
            <a:ext cx="8424863" cy="5616575"/>
          </a:xfrm>
        </p:spPr>
        <p:txBody>
          <a:bodyPr/>
          <a:lstStyle/>
          <a:p>
            <a:pPr eaLnBrk="1" hangingPunct="1"/>
            <a:r>
              <a:rPr lang="en-US" sz="3200" smtClean="0"/>
              <a:t>Here's how it works (for maximizing):</a:t>
            </a:r>
          </a:p>
          <a:p>
            <a:pPr lvl="1" eaLnBrk="1" hangingPunct="1">
              <a:spcAft>
                <a:spcPct val="20000"/>
              </a:spcAft>
            </a:pPr>
            <a:r>
              <a:rPr lang="en-US" smtClean="0"/>
              <a:t>You are in node n. Pick a variable at random and a new value at random. You generate </a:t>
            </a:r>
            <a:r>
              <a:rPr lang="en-US" i="1" smtClean="0"/>
              <a:t>n'</a:t>
            </a:r>
            <a:r>
              <a:rPr lang="en-US" smtClean="0"/>
              <a:t> </a:t>
            </a:r>
          </a:p>
          <a:p>
            <a:pPr lvl="1" eaLnBrk="1" hangingPunct="1">
              <a:spcAft>
                <a:spcPct val="20000"/>
              </a:spcAft>
            </a:pPr>
            <a:r>
              <a:rPr lang="en-US" smtClean="0"/>
              <a:t>If it is an improvement i.e.,                          , adopt it.</a:t>
            </a:r>
          </a:p>
          <a:p>
            <a:pPr lvl="1" eaLnBrk="1" hangingPunct="1">
              <a:spcAft>
                <a:spcPct val="20000"/>
              </a:spcAft>
            </a:pPr>
            <a:r>
              <a:rPr lang="en-US" smtClean="0"/>
              <a:t>If it isn't an improvement, adopt it probabilistically depending on the difference and a temperature parameter, </a:t>
            </a:r>
            <a:r>
              <a:rPr lang="en-US" i="1" smtClean="0"/>
              <a:t>T</a:t>
            </a:r>
            <a:r>
              <a:rPr lang="en-US" smtClean="0"/>
              <a:t>.</a:t>
            </a:r>
          </a:p>
          <a:p>
            <a:pPr lvl="2" eaLnBrk="1" hangingPunct="1">
              <a:spcAft>
                <a:spcPct val="20000"/>
              </a:spcAft>
              <a:buFontTx/>
              <a:buChar char="•"/>
            </a:pPr>
            <a:r>
              <a:rPr lang="en-US" sz="2800" smtClean="0"/>
              <a:t>we move to </a:t>
            </a:r>
            <a:r>
              <a:rPr lang="en-US" sz="2800" i="1" smtClean="0"/>
              <a:t>n'</a:t>
            </a:r>
            <a:r>
              <a:rPr lang="en-US" sz="2800" smtClean="0"/>
              <a:t>  with probability</a:t>
            </a:r>
            <a:r>
              <a:rPr lang="en-US" sz="2400" smtClean="0"/>
              <a:t> </a:t>
            </a:r>
            <a:r>
              <a:rPr lang="en-US" sz="4000" i="1" smtClean="0"/>
              <a:t>e</a:t>
            </a:r>
            <a:r>
              <a:rPr lang="en-US" sz="4000" i="1" baseline="30000" smtClean="0"/>
              <a:t>(h(n')-h(n))/T</a:t>
            </a:r>
          </a:p>
        </p:txBody>
      </p:sp>
      <mc:AlternateContent xmlns:mc="http://schemas.openxmlformats.org/markup-compatibility/2006" xmlns:p14="http://schemas.microsoft.com/office/powerpoint/2010/main">
        <mc:Choice Requires="p14">
          <p:contentPart p14:bwMode="auto" r:id="rId3">
            <p14:nvContentPartPr>
              <p14:cNvPr id="6156" name="Ink 42"/>
              <p14:cNvContentPartPr>
                <a14:cpLocks xmlns:a14="http://schemas.microsoft.com/office/drawing/2010/main" noRot="1" noChangeAspect="1" noEditPoints="1" noChangeArrowheads="1" noChangeShapeType="1"/>
              </p14:cNvContentPartPr>
              <p14:nvPr/>
            </p14:nvContentPartPr>
            <p14:xfrm>
              <a:off x="2932113" y="5232400"/>
              <a:ext cx="512762" cy="238125"/>
            </p14:xfrm>
          </p:contentPart>
        </mc:Choice>
        <mc:Fallback xmlns="">
          <p:pic>
            <p:nvPicPr>
              <p:cNvPr id="6156" name="Ink 42"/>
              <p:cNvPicPr>
                <a:picLocks noRot="1" noChangeAspect="1" noEditPoints="1" noChangeArrowheads="1" noChangeShapeType="1"/>
              </p:cNvPicPr>
              <p:nvPr/>
            </p:nvPicPr>
            <p:blipFill>
              <a:blip r:embed="rId4"/>
              <a:stretch>
                <a:fillRect/>
              </a:stretch>
            </p:blipFill>
            <p:spPr>
              <a:xfrm>
                <a:off x="2922391" y="5222673"/>
                <a:ext cx="525365" cy="25865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157" name="Ink 43"/>
              <p14:cNvContentPartPr>
                <a14:cpLocks xmlns:a14="http://schemas.microsoft.com/office/drawing/2010/main" noRot="1" noChangeAspect="1" noEditPoints="1" noChangeArrowheads="1" noChangeShapeType="1"/>
              </p14:cNvContentPartPr>
              <p14:nvPr/>
            </p14:nvContentPartPr>
            <p14:xfrm>
              <a:off x="3835400" y="5051425"/>
              <a:ext cx="898525" cy="360363"/>
            </p14:xfrm>
          </p:contentPart>
        </mc:Choice>
        <mc:Fallback xmlns="">
          <p:pic>
            <p:nvPicPr>
              <p:cNvPr id="6157" name="Ink 43"/>
              <p:cNvPicPr>
                <a:picLocks noRot="1" noChangeAspect="1" noEditPoints="1" noChangeArrowheads="1" noChangeShapeType="1"/>
              </p:cNvPicPr>
              <p:nvPr/>
            </p:nvPicPr>
            <p:blipFill>
              <a:blip r:embed="rId6"/>
              <a:stretch>
                <a:fillRect/>
              </a:stretch>
            </p:blipFill>
            <p:spPr>
              <a:xfrm>
                <a:off x="3832520" y="5045671"/>
                <a:ext cx="904645" cy="374029"/>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158" name="Ink 44"/>
              <p14:cNvContentPartPr>
                <a14:cpLocks xmlns:a14="http://schemas.microsoft.com/office/drawing/2010/main" noRot="1" noChangeAspect="1" noEditPoints="1" noChangeArrowheads="1" noChangeShapeType="1"/>
              </p14:cNvContentPartPr>
              <p14:nvPr/>
            </p14:nvContentPartPr>
            <p14:xfrm>
              <a:off x="5056188" y="5065713"/>
              <a:ext cx="993775" cy="346075"/>
            </p14:xfrm>
          </p:contentPart>
        </mc:Choice>
        <mc:Fallback xmlns="">
          <p:pic>
            <p:nvPicPr>
              <p:cNvPr id="6158" name="Ink 44"/>
              <p:cNvPicPr>
                <a:picLocks noRot="1" noChangeAspect="1" noEditPoints="1" noChangeArrowheads="1" noChangeShapeType="1"/>
              </p:cNvPicPr>
              <p:nvPr/>
            </p:nvPicPr>
            <p:blipFill>
              <a:blip r:embed="rId8"/>
              <a:stretch>
                <a:fillRect/>
              </a:stretch>
            </p:blipFill>
            <p:spPr>
              <a:xfrm>
                <a:off x="5053309" y="5062475"/>
                <a:ext cx="999174" cy="360105"/>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163" name="Ink 19"/>
              <p14:cNvContentPartPr>
                <a14:cpLocks xmlns:a14="http://schemas.microsoft.com/office/drawing/2010/main" noRot="1" noChangeAspect="1" noEditPoints="1" noChangeArrowheads="1" noChangeShapeType="1"/>
              </p14:cNvContentPartPr>
              <p14:nvPr/>
            </p14:nvContentPartPr>
            <p14:xfrm>
              <a:off x="5818188" y="1633538"/>
              <a:ext cx="708025" cy="974725"/>
            </p14:xfrm>
          </p:contentPart>
        </mc:Choice>
        <mc:Fallback xmlns="">
          <p:pic>
            <p:nvPicPr>
              <p:cNvPr id="6163" name="Ink 19"/>
              <p:cNvPicPr>
                <a:picLocks noRot="1" noChangeAspect="1" noEditPoints="1" noChangeArrowheads="1" noChangeShapeType="1"/>
              </p:cNvPicPr>
              <p:nvPr/>
            </p:nvPicPr>
            <p:blipFill>
              <a:blip r:embed="rId10"/>
              <a:stretch>
                <a:fillRect/>
              </a:stretch>
            </p:blipFill>
            <p:spPr>
              <a:xfrm>
                <a:off x="5807749" y="1623820"/>
                <a:ext cx="728542" cy="994882"/>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164" name="Ink 20"/>
              <p14:cNvContentPartPr>
                <a14:cpLocks xmlns:a14="http://schemas.microsoft.com/office/drawing/2010/main" noRot="1" noChangeAspect="1" noEditPoints="1" noChangeArrowheads="1" noChangeShapeType="1"/>
              </p14:cNvContentPartPr>
              <p14:nvPr/>
            </p14:nvContentPartPr>
            <p14:xfrm>
              <a:off x="6753225" y="3989388"/>
              <a:ext cx="1671638" cy="952500"/>
            </p14:xfrm>
          </p:contentPart>
        </mc:Choice>
        <mc:Fallback xmlns="">
          <p:pic>
            <p:nvPicPr>
              <p:cNvPr id="6164" name="Ink 20"/>
              <p:cNvPicPr>
                <a:picLocks noRot="1" noChangeAspect="1" noEditPoints="1" noChangeArrowheads="1" noChangeShapeType="1"/>
              </p:cNvPicPr>
              <p:nvPr/>
            </p:nvPicPr>
            <p:blipFill>
              <a:blip r:embed="rId12"/>
              <a:stretch>
                <a:fillRect/>
              </a:stretch>
            </p:blipFill>
            <p:spPr>
              <a:xfrm>
                <a:off x="6750345" y="3981109"/>
                <a:ext cx="1686759" cy="971939"/>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165" name="Ink 21"/>
              <p14:cNvContentPartPr>
                <a14:cpLocks xmlns:a14="http://schemas.microsoft.com/office/drawing/2010/main" noRot="1" noChangeAspect="1" noEditPoints="1" noChangeArrowheads="1" noChangeShapeType="1"/>
              </p14:cNvContentPartPr>
              <p14:nvPr/>
            </p14:nvContentPartPr>
            <p14:xfrm>
              <a:off x="4918075" y="2089150"/>
              <a:ext cx="1792288" cy="506413"/>
            </p14:xfrm>
          </p:contentPart>
        </mc:Choice>
        <mc:Fallback xmlns="">
          <p:pic>
            <p:nvPicPr>
              <p:cNvPr id="6165" name="Ink 21"/>
              <p:cNvPicPr>
                <a:picLocks noRot="1" noChangeAspect="1" noEditPoints="1" noChangeArrowheads="1" noChangeShapeType="1"/>
              </p:cNvPicPr>
              <p:nvPr/>
            </p:nvPicPr>
            <p:blipFill>
              <a:blip r:embed="rId14"/>
              <a:stretch>
                <a:fillRect/>
              </a:stretch>
            </p:blipFill>
            <p:spPr>
              <a:xfrm>
                <a:off x="4908716" y="2084840"/>
                <a:ext cx="1812806" cy="522934"/>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166" name="Ink 22"/>
              <p14:cNvContentPartPr>
                <a14:cpLocks xmlns:a14="http://schemas.microsoft.com/office/drawing/2010/main" noRot="1" noChangeAspect="1" noEditPoints="1" noChangeArrowheads="1" noChangeShapeType="1"/>
              </p14:cNvContentPartPr>
              <p14:nvPr/>
            </p14:nvContentPartPr>
            <p14:xfrm>
              <a:off x="3697288" y="3065463"/>
              <a:ext cx="282575" cy="831850"/>
            </p14:xfrm>
          </p:contentPart>
        </mc:Choice>
        <mc:Fallback xmlns="">
          <p:pic>
            <p:nvPicPr>
              <p:cNvPr id="6166" name="Ink 22"/>
              <p:cNvPicPr>
                <a:picLocks noRot="1" noChangeAspect="1" noEditPoints="1" noChangeArrowheads="1" noChangeShapeType="1"/>
              </p:cNvPicPr>
              <p:nvPr/>
            </p:nvPicPr>
            <p:blipFill>
              <a:blip r:embed="rId16"/>
              <a:stretch>
                <a:fillRect/>
              </a:stretch>
            </p:blipFill>
            <p:spPr>
              <a:xfrm>
                <a:off x="3687569" y="3062583"/>
                <a:ext cx="303813" cy="845168"/>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167" name="Ink 23"/>
              <p14:cNvContentPartPr>
                <a14:cpLocks xmlns:a14="http://schemas.microsoft.com/office/drawing/2010/main" noRot="1" noChangeAspect="1" noEditPoints="1" noChangeArrowheads="1" noChangeShapeType="1"/>
              </p14:cNvContentPartPr>
              <p14:nvPr/>
            </p14:nvContentPartPr>
            <p14:xfrm>
              <a:off x="4179888" y="3444875"/>
              <a:ext cx="4602162" cy="587375"/>
            </p14:xfrm>
          </p:contentPart>
        </mc:Choice>
        <mc:Fallback xmlns="">
          <p:pic>
            <p:nvPicPr>
              <p:cNvPr id="6167" name="Ink 23"/>
              <p:cNvPicPr>
                <a:picLocks noRot="1" noChangeAspect="1" noEditPoints="1" noChangeArrowheads="1" noChangeShapeType="1"/>
              </p:cNvPicPr>
              <p:nvPr/>
            </p:nvPicPr>
            <p:blipFill>
              <a:blip r:embed="rId18"/>
              <a:stretch>
                <a:fillRect/>
              </a:stretch>
            </p:blipFill>
            <p:spPr>
              <a:xfrm>
                <a:off x="4171248" y="3436232"/>
                <a:ext cx="4621242" cy="606102"/>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168" name="Ink 24"/>
              <p14:cNvContentPartPr>
                <a14:cpLocks xmlns:a14="http://schemas.microsoft.com/office/drawing/2010/main" noRot="1" noChangeAspect="1" noEditPoints="1" noChangeArrowheads="1" noChangeShapeType="1"/>
              </p14:cNvContentPartPr>
              <p14:nvPr/>
            </p14:nvContentPartPr>
            <p14:xfrm>
              <a:off x="7643813" y="688975"/>
              <a:ext cx="176212" cy="393700"/>
            </p14:xfrm>
          </p:contentPart>
        </mc:Choice>
        <mc:Fallback xmlns="">
          <p:pic>
            <p:nvPicPr>
              <p:cNvPr id="6168" name="Ink 24"/>
              <p:cNvPicPr>
                <a:picLocks noRot="1" noChangeAspect="1" noEditPoints="1" noChangeArrowheads="1" noChangeShapeType="1"/>
              </p:cNvPicPr>
              <p:nvPr/>
            </p:nvPicPr>
            <p:blipFill>
              <a:blip r:embed="rId20"/>
              <a:stretch>
                <a:fillRect/>
              </a:stretch>
            </p:blipFill>
            <p:spPr>
              <a:xfrm>
                <a:off x="7634084" y="681778"/>
                <a:ext cx="197833" cy="412053"/>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169" name="Ink 25"/>
              <p14:cNvContentPartPr>
                <a14:cpLocks xmlns:a14="http://schemas.microsoft.com/office/drawing/2010/main" noRot="1" noChangeAspect="1" noEditPoints="1" noChangeArrowheads="1" noChangeShapeType="1"/>
              </p14:cNvContentPartPr>
              <p14:nvPr/>
            </p14:nvContentPartPr>
            <p14:xfrm>
              <a:off x="541338" y="3114675"/>
              <a:ext cx="520700" cy="341313"/>
            </p14:xfrm>
          </p:contentPart>
        </mc:Choice>
        <mc:Fallback xmlns="">
          <p:pic>
            <p:nvPicPr>
              <p:cNvPr id="6169" name="Ink 25"/>
              <p:cNvPicPr>
                <a:picLocks noRot="1" noChangeAspect="1" noEditPoints="1" noChangeArrowheads="1" noChangeShapeType="1"/>
              </p:cNvPicPr>
              <p:nvPr/>
            </p:nvPicPr>
            <p:blipFill>
              <a:blip r:embed="rId22"/>
              <a:stretch>
                <a:fillRect/>
              </a:stretch>
            </p:blipFill>
            <p:spPr>
              <a:xfrm>
                <a:off x="535937" y="3107474"/>
                <a:ext cx="537985" cy="361115"/>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170" name="Ink 26"/>
              <p14:cNvContentPartPr>
                <a14:cpLocks xmlns:a14="http://schemas.microsoft.com/office/drawing/2010/main" noRot="1" noChangeAspect="1" noEditPoints="1" noChangeArrowheads="1" noChangeShapeType="1"/>
              </p14:cNvContentPartPr>
              <p14:nvPr/>
            </p14:nvContentPartPr>
            <p14:xfrm>
              <a:off x="3402013" y="4119563"/>
              <a:ext cx="635000" cy="531812"/>
            </p14:xfrm>
          </p:contentPart>
        </mc:Choice>
        <mc:Fallback xmlns="">
          <p:pic>
            <p:nvPicPr>
              <p:cNvPr id="6170" name="Ink 26"/>
              <p:cNvPicPr>
                <a:picLocks noRot="1" noChangeAspect="1" noEditPoints="1" noChangeArrowheads="1" noChangeShapeType="1"/>
              </p:cNvPicPr>
              <p:nvPr/>
            </p:nvPicPr>
            <p:blipFill>
              <a:blip r:embed="rId24"/>
              <a:stretch>
                <a:fillRect/>
              </a:stretch>
            </p:blipFill>
            <p:spPr>
              <a:xfrm>
                <a:off x="3392288" y="4110561"/>
                <a:ext cx="653729" cy="545494"/>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6171" name="Ink 27"/>
              <p14:cNvContentPartPr>
                <a14:cpLocks xmlns:a14="http://schemas.microsoft.com/office/drawing/2010/main" noRot="1" noChangeAspect="1" noEditPoints="1" noChangeArrowheads="1" noChangeShapeType="1"/>
              </p14:cNvContentPartPr>
              <p14:nvPr/>
            </p14:nvContentPartPr>
            <p14:xfrm>
              <a:off x="6265863" y="5172075"/>
              <a:ext cx="1582737" cy="1081088"/>
            </p14:xfrm>
          </p:contentPart>
        </mc:Choice>
        <mc:Fallback xmlns="">
          <p:pic>
            <p:nvPicPr>
              <p:cNvPr id="6171" name="Ink 27"/>
              <p:cNvPicPr>
                <a:picLocks noRot="1" noChangeAspect="1" noEditPoints="1" noChangeArrowheads="1" noChangeShapeType="1"/>
              </p:cNvPicPr>
              <p:nvPr/>
            </p:nvPicPr>
            <p:blipFill>
              <a:blip r:embed="rId26"/>
              <a:stretch>
                <a:fillRect/>
              </a:stretch>
            </p:blipFill>
            <p:spPr>
              <a:xfrm>
                <a:off x="6256502" y="5163795"/>
                <a:ext cx="1600379" cy="1100168"/>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6172" name="Ink 28"/>
              <p14:cNvContentPartPr>
                <a14:cpLocks xmlns:a14="http://schemas.microsoft.com/office/drawing/2010/main" noRot="1" noChangeAspect="1" noEditPoints="1" noChangeArrowheads="1" noChangeShapeType="1"/>
              </p14:cNvContentPartPr>
              <p14:nvPr/>
            </p14:nvContentPartPr>
            <p14:xfrm>
              <a:off x="4878388" y="1236663"/>
              <a:ext cx="1873250" cy="53975"/>
            </p14:xfrm>
          </p:contentPart>
        </mc:Choice>
        <mc:Fallback xmlns="">
          <p:pic>
            <p:nvPicPr>
              <p:cNvPr id="6172" name="Ink 28"/>
              <p:cNvPicPr>
                <a:picLocks noRot="1" noChangeAspect="1" noEditPoints="1" noChangeArrowheads="1" noChangeShapeType="1"/>
              </p:cNvPicPr>
              <p:nvPr/>
            </p:nvPicPr>
            <p:blipFill>
              <a:blip r:embed="rId28"/>
              <a:stretch>
                <a:fillRect/>
              </a:stretch>
            </p:blipFill>
            <p:spPr>
              <a:xfrm>
                <a:off x="4872988" y="1234144"/>
                <a:ext cx="1883691" cy="66569"/>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6173" name="Ink 29"/>
              <p14:cNvContentPartPr>
                <a14:cpLocks xmlns:a14="http://schemas.microsoft.com/office/drawing/2010/main" noRot="1" noChangeAspect="1" noEditPoints="1" noChangeArrowheads="1" noChangeShapeType="1"/>
              </p14:cNvContentPartPr>
              <p14:nvPr/>
            </p14:nvContentPartPr>
            <p14:xfrm>
              <a:off x="1114425" y="1258888"/>
              <a:ext cx="2570163" cy="430212"/>
            </p14:xfrm>
          </p:contentPart>
        </mc:Choice>
        <mc:Fallback xmlns="">
          <p:pic>
            <p:nvPicPr>
              <p:cNvPr id="6173" name="Ink 29"/>
              <p:cNvPicPr>
                <a:picLocks noRot="1" noChangeAspect="1" noEditPoints="1" noChangeArrowheads="1" noChangeShapeType="1"/>
              </p:cNvPicPr>
              <p:nvPr/>
            </p:nvPicPr>
            <p:blipFill>
              <a:blip r:embed="rId30"/>
              <a:stretch>
                <a:fillRect/>
              </a:stretch>
            </p:blipFill>
            <p:spPr>
              <a:xfrm>
                <a:off x="1106160" y="1249940"/>
                <a:ext cx="2588850" cy="448824"/>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6174" name="Ink 30"/>
              <p14:cNvContentPartPr>
                <a14:cpLocks xmlns:a14="http://schemas.microsoft.com/office/drawing/2010/main" noRot="1" noChangeAspect="1" noEditPoints="1" noChangeArrowheads="1" noChangeShapeType="1"/>
              </p14:cNvContentPartPr>
              <p14:nvPr/>
            </p14:nvContentPartPr>
            <p14:xfrm>
              <a:off x="1731963" y="3033713"/>
              <a:ext cx="2828925" cy="58737"/>
            </p14:xfrm>
          </p:contentPart>
        </mc:Choice>
        <mc:Fallback xmlns="">
          <p:pic>
            <p:nvPicPr>
              <p:cNvPr id="6174" name="Ink 30"/>
              <p:cNvPicPr>
                <a:picLocks noRot="1" noChangeAspect="1" noEditPoints="1" noChangeArrowheads="1" noChangeShapeType="1"/>
              </p:cNvPicPr>
              <p:nvPr/>
            </p:nvPicPr>
            <p:blipFill>
              <a:blip r:embed="rId32"/>
              <a:stretch>
                <a:fillRect/>
              </a:stretch>
            </p:blipFill>
            <p:spPr>
              <a:xfrm>
                <a:off x="1726564" y="3028137"/>
                <a:ext cx="2848003" cy="76953"/>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6175" name="Ink 31"/>
              <p14:cNvContentPartPr>
                <a14:cpLocks xmlns:a14="http://schemas.microsoft.com/office/drawing/2010/main" noRot="1" noChangeAspect="1" noEditPoints="1" noChangeArrowheads="1" noChangeShapeType="1"/>
              </p14:cNvContentPartPr>
              <p14:nvPr/>
            </p14:nvContentPartPr>
            <p14:xfrm>
              <a:off x="1284288" y="3303588"/>
              <a:ext cx="3632200" cy="115887"/>
            </p14:xfrm>
          </p:contentPart>
        </mc:Choice>
        <mc:Fallback xmlns="">
          <p:pic>
            <p:nvPicPr>
              <p:cNvPr id="6175" name="Ink 31"/>
              <p:cNvPicPr>
                <a:picLocks noRot="1" noChangeAspect="1" noEditPoints="1" noChangeArrowheads="1" noChangeShapeType="1"/>
              </p:cNvPicPr>
              <p:nvPr/>
            </p:nvPicPr>
            <p:blipFill>
              <a:blip r:embed="rId34"/>
              <a:stretch>
                <a:fillRect/>
              </a:stretch>
            </p:blipFill>
            <p:spPr>
              <a:xfrm>
                <a:off x="1279248" y="3291674"/>
                <a:ext cx="3650201" cy="140436"/>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6176" name="Ink 32"/>
              <p14:cNvContentPartPr>
                <a14:cpLocks xmlns:a14="http://schemas.microsoft.com/office/drawing/2010/main" noRot="1" noChangeAspect="1" noEditPoints="1" noChangeArrowheads="1" noChangeShapeType="1"/>
              </p14:cNvContentPartPr>
              <p14:nvPr/>
            </p14:nvContentPartPr>
            <p14:xfrm>
              <a:off x="6461125" y="4516438"/>
              <a:ext cx="2152650" cy="50800"/>
            </p14:xfrm>
          </p:contentPart>
        </mc:Choice>
        <mc:Fallback xmlns="">
          <p:pic>
            <p:nvPicPr>
              <p:cNvPr id="6176" name="Ink 32"/>
              <p:cNvPicPr>
                <a:picLocks noRot="1" noChangeAspect="1" noEditPoints="1" noChangeArrowheads="1" noChangeShapeType="1"/>
              </p:cNvPicPr>
              <p:nvPr/>
            </p:nvPicPr>
            <p:blipFill>
              <a:blip r:embed="rId36"/>
              <a:stretch>
                <a:fillRect/>
              </a:stretch>
            </p:blipFill>
            <p:spPr>
              <a:xfrm>
                <a:off x="6457165" y="4511394"/>
                <a:ext cx="2167769" cy="59807"/>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6177" name="Ink 33"/>
              <p14:cNvContentPartPr>
                <a14:cpLocks xmlns:a14="http://schemas.microsoft.com/office/drawing/2010/main" noRot="1" noChangeAspect="1" noEditPoints="1" noChangeArrowheads="1" noChangeShapeType="1"/>
              </p14:cNvContentPartPr>
              <p14:nvPr/>
            </p14:nvContentPartPr>
            <p14:xfrm>
              <a:off x="6762750" y="3914775"/>
              <a:ext cx="1979613" cy="538163"/>
            </p14:xfrm>
          </p:contentPart>
        </mc:Choice>
        <mc:Fallback xmlns="">
          <p:pic>
            <p:nvPicPr>
              <p:cNvPr id="6177" name="Ink 33"/>
              <p:cNvPicPr>
                <a:picLocks noRot="1" noChangeAspect="1" noEditPoints="1" noChangeArrowheads="1" noChangeShapeType="1"/>
              </p:cNvPicPr>
              <p:nvPr/>
            </p:nvPicPr>
            <p:blipFill>
              <a:blip r:embed="rId38"/>
              <a:stretch>
                <a:fillRect/>
              </a:stretch>
            </p:blipFill>
            <p:spPr>
              <a:xfrm>
                <a:off x="6758790" y="3904336"/>
                <a:ext cx="1994733" cy="559402"/>
              </a:xfrm>
              <a:prstGeom prst="rect">
                <a:avLst/>
              </a:prstGeom>
            </p:spPr>
          </p:pic>
        </mc:Fallback>
      </mc:AlternateContent>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t>CPSC 322, Lecture 16</a:t>
            </a:r>
          </a:p>
        </p:txBody>
      </p:sp>
      <p:sp>
        <p:nvSpPr>
          <p:cNvPr id="3" name="Slide Number Placeholder 2"/>
          <p:cNvSpPr>
            <a:spLocks noGrp="1"/>
          </p:cNvSpPr>
          <p:nvPr>
            <p:ph type="sldNum" sz="quarter" idx="12"/>
          </p:nvPr>
        </p:nvSpPr>
        <p:spPr/>
        <p:txBody>
          <a:bodyPr/>
          <a:lstStyle/>
          <a:p>
            <a:pPr>
              <a:defRPr/>
            </a:pPr>
            <a:r>
              <a:rPr lang="en-US"/>
              <a:t>Slide </a:t>
            </a:r>
            <a:fld id="{DAAEC93A-B443-42CD-8692-63CF332F98E6}" type="slidenum">
              <a:rPr lang="en-US"/>
              <a:pPr>
                <a:defRPr/>
              </a:pPr>
              <a:t>12</a:t>
            </a:fld>
            <a:endParaRPr lang="en-US"/>
          </a:p>
        </p:txBody>
      </p:sp>
      <p:sp>
        <p:nvSpPr>
          <p:cNvPr id="4" name="Rectangle 3"/>
          <p:cNvSpPr txBox="1">
            <a:spLocks noChangeArrowheads="1"/>
          </p:cNvSpPr>
          <p:nvPr/>
        </p:nvSpPr>
        <p:spPr>
          <a:xfrm>
            <a:off x="285750" y="214313"/>
            <a:ext cx="8572500" cy="5929312"/>
          </a:xfrm>
          <a:prstGeom prst="rect">
            <a:avLst/>
          </a:prstGeom>
        </p:spPr>
        <p:txBody>
          <a:bodyPr/>
          <a:lstStyle/>
          <a:p>
            <a:pPr marL="742950" lvl="1" indent="-285750">
              <a:spcBef>
                <a:spcPct val="20000"/>
              </a:spcBef>
              <a:spcAft>
                <a:spcPct val="20000"/>
              </a:spcAft>
              <a:buClr>
                <a:schemeClr val="tx1"/>
              </a:buClr>
              <a:buSzPct val="120000"/>
              <a:buFontTx/>
              <a:buChar char="•"/>
              <a:defRPr/>
            </a:pPr>
            <a:r>
              <a:rPr lang="en-US" sz="2400" kern="0" dirty="0">
                <a:latin typeface="+mn-lt"/>
              </a:rPr>
              <a:t>If it isn't an improvement, adopt it probabilistically depending on the difference and a temperature parameter, </a:t>
            </a:r>
            <a:r>
              <a:rPr lang="en-US" sz="2400" i="1" kern="0" dirty="0">
                <a:latin typeface="+mn-lt"/>
              </a:rPr>
              <a:t>T</a:t>
            </a:r>
            <a:r>
              <a:rPr lang="en-US" sz="2400" kern="0" dirty="0">
                <a:latin typeface="+mn-lt"/>
              </a:rPr>
              <a:t>.</a:t>
            </a:r>
          </a:p>
          <a:p>
            <a:pPr marL="1143000" lvl="2" indent="-228600">
              <a:spcBef>
                <a:spcPct val="20000"/>
              </a:spcBef>
              <a:spcAft>
                <a:spcPct val="20000"/>
              </a:spcAft>
              <a:buFontTx/>
              <a:buChar char="•"/>
              <a:defRPr/>
            </a:pPr>
            <a:r>
              <a:rPr lang="en-US" kern="0" dirty="0">
                <a:latin typeface="+mn-lt"/>
              </a:rPr>
              <a:t>we move to </a:t>
            </a:r>
            <a:r>
              <a:rPr lang="en-US" i="1" kern="0" dirty="0">
                <a:latin typeface="+mn-lt"/>
              </a:rPr>
              <a:t>n'</a:t>
            </a:r>
            <a:r>
              <a:rPr lang="en-US" kern="0" dirty="0">
                <a:latin typeface="+mn-lt"/>
              </a:rPr>
              <a:t>  with probability</a:t>
            </a:r>
            <a:r>
              <a:rPr lang="en-US" sz="2400" kern="0" dirty="0">
                <a:latin typeface="+mn-lt"/>
              </a:rPr>
              <a:t> </a:t>
            </a:r>
            <a:r>
              <a:rPr lang="en-US" sz="4000" i="1" kern="0" dirty="0">
                <a:latin typeface="+mn-lt"/>
              </a:rPr>
              <a:t>e</a:t>
            </a:r>
            <a:r>
              <a:rPr lang="en-US" sz="4000" i="1" kern="0" baseline="30000" dirty="0">
                <a:latin typeface="+mn-lt"/>
              </a:rPr>
              <a:t>(h(n')-h(n))/T</a:t>
            </a:r>
          </a:p>
        </p:txBody>
      </p:sp>
      <mc:AlternateContent xmlns:mc="http://schemas.openxmlformats.org/markup-compatibility/2006" xmlns:p14="http://schemas.microsoft.com/office/powerpoint/2010/main">
        <mc:Choice Requires="p14">
          <p:contentPart p14:bwMode="auto" r:id="rId2">
            <p14:nvContentPartPr>
              <p14:cNvPr id="7174" name="Ink 12"/>
              <p14:cNvContentPartPr>
                <a14:cpLocks xmlns:a14="http://schemas.microsoft.com/office/drawing/2010/main" noRot="1" noChangeAspect="1" noEditPoints="1" noChangeArrowheads="1" noChangeShapeType="1"/>
              </p14:cNvContentPartPr>
              <p14:nvPr/>
            </p14:nvContentPartPr>
            <p14:xfrm>
              <a:off x="5826125" y="57080150"/>
              <a:ext cx="0" cy="0"/>
            </p14:xfrm>
          </p:contentPart>
        </mc:Choice>
        <mc:Fallback xmlns="">
          <p:pic>
            <p:nvPicPr>
              <p:cNvPr id="7174" name="Ink 12"/>
              <p:cNvPicPr>
                <a:picLocks noRot="1" noChangeAspect="1" noEditPoints="1" noChangeArrowheads="1" noChangeShapeType="1"/>
              </p:cNvPicPr>
              <p:nvPr/>
            </p:nvPicPr>
            <p:blipFill>
              <a:blip r:embed="rId3"/>
              <a:stretch>
                <a:fillRect/>
              </a:stretch>
            </p:blipFill>
            <p:spPr>
              <a:xfrm>
                <a:off x="5826125" y="5708015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175" name="Ink 13"/>
              <p14:cNvContentPartPr>
                <a14:cpLocks xmlns:a14="http://schemas.microsoft.com/office/drawing/2010/main" noRot="1" noChangeAspect="1" noEditPoints="1" noChangeArrowheads="1" noChangeShapeType="1"/>
              </p14:cNvContentPartPr>
              <p14:nvPr/>
            </p14:nvContentPartPr>
            <p14:xfrm>
              <a:off x="1385888" y="2560638"/>
              <a:ext cx="5254625" cy="1847850"/>
            </p14:xfrm>
          </p:contentPart>
        </mc:Choice>
        <mc:Fallback xmlns="">
          <p:pic>
            <p:nvPicPr>
              <p:cNvPr id="7175" name="Ink 13"/>
              <p:cNvPicPr>
                <a:picLocks noRot="1" noChangeAspect="1" noEditPoints="1" noChangeArrowheads="1" noChangeShapeType="1"/>
              </p:cNvPicPr>
              <p:nvPr/>
            </p:nvPicPr>
            <p:blipFill>
              <a:blip r:embed="rId5"/>
              <a:stretch>
                <a:fillRect/>
              </a:stretch>
            </p:blipFill>
            <p:spPr>
              <a:xfrm>
                <a:off x="1383368" y="2552718"/>
                <a:ext cx="5265065" cy="185829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176" name="Ink 14"/>
              <p14:cNvContentPartPr>
                <a14:cpLocks xmlns:a14="http://schemas.microsoft.com/office/drawing/2010/main" noRot="1" noChangeAspect="1" noEditPoints="1" noChangeArrowheads="1" noChangeShapeType="1"/>
              </p14:cNvContentPartPr>
              <p14:nvPr/>
            </p14:nvContentPartPr>
            <p14:xfrm>
              <a:off x="644525" y="2060575"/>
              <a:ext cx="7291388" cy="3938588"/>
            </p14:xfrm>
          </p:contentPart>
        </mc:Choice>
        <mc:Fallback xmlns="">
          <p:pic>
            <p:nvPicPr>
              <p:cNvPr id="7176" name="Ink 14"/>
              <p:cNvPicPr>
                <a:picLocks noRot="1" noChangeAspect="1" noEditPoints="1" noChangeArrowheads="1" noChangeShapeType="1"/>
              </p:cNvPicPr>
              <p:nvPr/>
            </p:nvPicPr>
            <p:blipFill>
              <a:blip r:embed="rId7"/>
              <a:stretch>
                <a:fillRect/>
              </a:stretch>
            </p:blipFill>
            <p:spPr>
              <a:xfrm>
                <a:off x="639845" y="2058055"/>
                <a:ext cx="7306868" cy="3945428"/>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177" name="Ink 15"/>
              <p14:cNvContentPartPr>
                <a14:cpLocks xmlns:a14="http://schemas.microsoft.com/office/drawing/2010/main" noRot="1" noChangeAspect="1" noEditPoints="1" noChangeArrowheads="1" noChangeShapeType="1"/>
              </p14:cNvContentPartPr>
              <p14:nvPr/>
            </p14:nvContentPartPr>
            <p14:xfrm>
              <a:off x="6532563" y="2168525"/>
              <a:ext cx="577850" cy="3587750"/>
            </p14:xfrm>
          </p:contentPart>
        </mc:Choice>
        <mc:Fallback xmlns="">
          <p:pic>
            <p:nvPicPr>
              <p:cNvPr id="7177" name="Ink 15"/>
              <p:cNvPicPr>
                <a:picLocks noRot="1" noChangeAspect="1" noEditPoints="1" noChangeArrowheads="1" noChangeShapeType="1"/>
              </p:cNvPicPr>
              <p:nvPr/>
            </p:nvPicPr>
            <p:blipFill>
              <a:blip r:embed="rId9"/>
              <a:stretch>
                <a:fillRect/>
              </a:stretch>
            </p:blipFill>
            <p:spPr>
              <a:xfrm>
                <a:off x="6521762" y="2157004"/>
                <a:ext cx="601252" cy="3611512"/>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178" name="Ink 16"/>
              <p14:cNvContentPartPr>
                <a14:cpLocks xmlns:a14="http://schemas.microsoft.com/office/drawing/2010/main" noRot="1" noChangeAspect="1" noEditPoints="1" noChangeArrowheads="1" noChangeShapeType="1"/>
              </p14:cNvContentPartPr>
              <p14:nvPr/>
            </p14:nvContentPartPr>
            <p14:xfrm>
              <a:off x="6877050" y="3983038"/>
              <a:ext cx="263525" cy="238125"/>
            </p14:xfrm>
          </p:contentPart>
        </mc:Choice>
        <mc:Fallback xmlns="">
          <p:pic>
            <p:nvPicPr>
              <p:cNvPr id="7178" name="Ink 16"/>
              <p:cNvPicPr>
                <a:picLocks noRot="1" noChangeAspect="1" noEditPoints="1" noChangeArrowheads="1" noChangeShapeType="1"/>
              </p:cNvPicPr>
              <p:nvPr/>
            </p:nvPicPr>
            <p:blipFill>
              <a:blip r:embed="rId11"/>
              <a:stretch>
                <a:fillRect/>
              </a:stretch>
            </p:blipFill>
            <p:spPr>
              <a:xfrm>
                <a:off x="6866250" y="3976193"/>
                <a:ext cx="284765" cy="250734"/>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179" name="Ink 17"/>
              <p14:cNvContentPartPr>
                <a14:cpLocks xmlns:a14="http://schemas.microsoft.com/office/drawing/2010/main" noRot="1" noChangeAspect="1" noEditPoints="1" noChangeArrowheads="1" noChangeShapeType="1"/>
              </p14:cNvContentPartPr>
              <p14:nvPr/>
            </p14:nvContentPartPr>
            <p14:xfrm>
              <a:off x="6865938" y="3370263"/>
              <a:ext cx="223837" cy="188912"/>
            </p14:xfrm>
          </p:contentPart>
        </mc:Choice>
        <mc:Fallback xmlns="">
          <p:pic>
            <p:nvPicPr>
              <p:cNvPr id="7179" name="Ink 17"/>
              <p:cNvPicPr>
                <a:picLocks noRot="1" noChangeAspect="1" noEditPoints="1" noChangeArrowheads="1" noChangeShapeType="1"/>
              </p:cNvPicPr>
              <p:nvPr/>
            </p:nvPicPr>
            <p:blipFill>
              <a:blip r:embed="rId13"/>
              <a:stretch>
                <a:fillRect/>
              </a:stretch>
            </p:blipFill>
            <p:spPr>
              <a:xfrm>
                <a:off x="6859101" y="3367025"/>
                <a:ext cx="240751" cy="203305"/>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7180" name="Ink 18"/>
              <p14:cNvContentPartPr>
                <a14:cpLocks xmlns:a14="http://schemas.microsoft.com/office/drawing/2010/main" noRot="1" noChangeAspect="1" noEditPoints="1" noChangeArrowheads="1" noChangeShapeType="1"/>
              </p14:cNvContentPartPr>
              <p14:nvPr/>
            </p14:nvContentPartPr>
            <p14:xfrm>
              <a:off x="6837363" y="2847975"/>
              <a:ext cx="258762" cy="223838"/>
            </p14:xfrm>
          </p:contentPart>
        </mc:Choice>
        <mc:Fallback xmlns="">
          <p:pic>
            <p:nvPicPr>
              <p:cNvPr id="7180" name="Ink 18"/>
              <p:cNvPicPr>
                <a:picLocks noRot="1" noChangeAspect="1" noEditPoints="1" noChangeArrowheads="1" noChangeShapeType="1"/>
              </p:cNvPicPr>
              <p:nvPr/>
            </p:nvPicPr>
            <p:blipFill>
              <a:blip r:embed="rId15"/>
              <a:stretch>
                <a:fillRect/>
              </a:stretch>
            </p:blipFill>
            <p:spPr>
              <a:xfrm>
                <a:off x="6831245" y="2838603"/>
                <a:ext cx="272798" cy="242221"/>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7181" name="Ink 19"/>
              <p14:cNvContentPartPr>
                <a14:cpLocks xmlns:a14="http://schemas.microsoft.com/office/drawing/2010/main" noRot="1" noChangeAspect="1" noEditPoints="1" noChangeArrowheads="1" noChangeShapeType="1"/>
              </p14:cNvContentPartPr>
              <p14:nvPr/>
            </p14:nvContentPartPr>
            <p14:xfrm>
              <a:off x="4144963" y="5441950"/>
              <a:ext cx="122237" cy="57150"/>
            </p14:xfrm>
          </p:contentPart>
        </mc:Choice>
        <mc:Fallback xmlns="">
          <p:pic>
            <p:nvPicPr>
              <p:cNvPr id="7181" name="Ink 19"/>
              <p:cNvPicPr>
                <a:picLocks noRot="1" noChangeAspect="1" noEditPoints="1" noChangeArrowheads="1" noChangeShapeType="1"/>
              </p:cNvPicPr>
              <p:nvPr/>
            </p:nvPicPr>
            <p:blipFill>
              <a:blip r:embed="rId17"/>
              <a:stretch>
                <a:fillRect/>
              </a:stretch>
            </p:blipFill>
            <p:spPr>
              <a:xfrm>
                <a:off x="4133099" y="5430448"/>
                <a:ext cx="143089" cy="77638"/>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7182" name="Ink 20"/>
              <p14:cNvContentPartPr>
                <a14:cpLocks xmlns:a14="http://schemas.microsoft.com/office/drawing/2010/main" noRot="1" noChangeAspect="1" noEditPoints="1" noChangeArrowheads="1" noChangeShapeType="1"/>
              </p14:cNvContentPartPr>
              <p14:nvPr/>
            </p14:nvContentPartPr>
            <p14:xfrm>
              <a:off x="4003675" y="5680075"/>
              <a:ext cx="328613" cy="234950"/>
            </p14:xfrm>
          </p:contentPart>
        </mc:Choice>
        <mc:Fallback xmlns="">
          <p:pic>
            <p:nvPicPr>
              <p:cNvPr id="7182" name="Ink 20"/>
              <p:cNvPicPr>
                <a:picLocks noRot="1" noChangeAspect="1" noEditPoints="1" noChangeArrowheads="1" noChangeShapeType="1"/>
              </p:cNvPicPr>
              <p:nvPr/>
            </p:nvPicPr>
            <p:blipFill>
              <a:blip r:embed="rId19"/>
              <a:stretch>
                <a:fillRect/>
              </a:stretch>
            </p:blipFill>
            <p:spPr>
              <a:xfrm>
                <a:off x="3993957" y="5672159"/>
                <a:ext cx="348049" cy="2529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7183" name="Ink 21"/>
              <p14:cNvContentPartPr>
                <a14:cpLocks xmlns:a14="http://schemas.microsoft.com/office/drawing/2010/main" noRot="1" noChangeAspect="1" noEditPoints="1" noChangeArrowheads="1" noChangeShapeType="1"/>
              </p14:cNvContentPartPr>
              <p14:nvPr/>
            </p14:nvContentPartPr>
            <p14:xfrm>
              <a:off x="5529263" y="5378450"/>
              <a:ext cx="396875" cy="457200"/>
            </p14:xfrm>
          </p:contentPart>
        </mc:Choice>
        <mc:Fallback xmlns="">
          <p:pic>
            <p:nvPicPr>
              <p:cNvPr id="7183" name="Ink 21"/>
              <p:cNvPicPr>
                <a:picLocks noRot="1" noChangeAspect="1" noEditPoints="1" noChangeArrowheads="1" noChangeShapeType="1"/>
              </p:cNvPicPr>
              <p:nvPr/>
            </p:nvPicPr>
            <p:blipFill>
              <a:blip r:embed="rId21"/>
              <a:stretch>
                <a:fillRect/>
              </a:stretch>
            </p:blipFill>
            <p:spPr>
              <a:xfrm>
                <a:off x="5521340" y="5370890"/>
                <a:ext cx="415602" cy="4748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7184" name="Ink 22"/>
              <p14:cNvContentPartPr>
                <a14:cpLocks xmlns:a14="http://schemas.microsoft.com/office/drawing/2010/main" noRot="1" noChangeAspect="1" noEditPoints="1" noChangeArrowheads="1" noChangeShapeType="1"/>
              </p14:cNvContentPartPr>
              <p14:nvPr/>
            </p14:nvContentPartPr>
            <p14:xfrm>
              <a:off x="5640388" y="4651375"/>
              <a:ext cx="592137" cy="301625"/>
            </p14:xfrm>
          </p:contentPart>
        </mc:Choice>
        <mc:Fallback xmlns="">
          <p:pic>
            <p:nvPicPr>
              <p:cNvPr id="7184" name="Ink 22"/>
              <p:cNvPicPr>
                <a:picLocks noRot="1" noChangeAspect="1" noEditPoints="1" noChangeArrowheads="1" noChangeShapeType="1"/>
              </p:cNvPicPr>
              <p:nvPr/>
            </p:nvPicPr>
            <p:blipFill>
              <a:blip r:embed="rId23"/>
              <a:stretch>
                <a:fillRect/>
              </a:stretch>
            </p:blipFill>
            <p:spPr>
              <a:xfrm>
                <a:off x="5632469" y="4640217"/>
                <a:ext cx="612295" cy="324301"/>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7185" name="Ink 23"/>
              <p14:cNvContentPartPr>
                <a14:cpLocks xmlns:a14="http://schemas.microsoft.com/office/drawing/2010/main" noRot="1" noChangeAspect="1" noEditPoints="1" noChangeArrowheads="1" noChangeShapeType="1"/>
              </p14:cNvContentPartPr>
              <p14:nvPr/>
            </p14:nvContentPartPr>
            <p14:xfrm>
              <a:off x="7618413" y="2673350"/>
              <a:ext cx="411162" cy="228600"/>
            </p14:xfrm>
          </p:contentPart>
        </mc:Choice>
        <mc:Fallback xmlns="">
          <p:pic>
            <p:nvPicPr>
              <p:cNvPr id="7185" name="Ink 23"/>
              <p:cNvPicPr>
                <a:picLocks noRot="1" noChangeAspect="1" noEditPoints="1" noChangeArrowheads="1" noChangeShapeType="1"/>
              </p:cNvPicPr>
              <p:nvPr/>
            </p:nvPicPr>
            <p:blipFill>
              <a:blip r:embed="rId25"/>
              <a:stretch>
                <a:fillRect/>
              </a:stretch>
            </p:blipFill>
            <p:spPr>
              <a:xfrm>
                <a:off x="7608692" y="2665790"/>
                <a:ext cx="429884"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186" name="Ink 24"/>
              <p14:cNvContentPartPr>
                <a14:cpLocks xmlns:a14="http://schemas.microsoft.com/office/drawing/2010/main" noRot="1" noChangeAspect="1" noEditPoints="1" noChangeArrowheads="1" noChangeShapeType="1"/>
              </p14:cNvContentPartPr>
              <p14:nvPr/>
            </p14:nvContentPartPr>
            <p14:xfrm>
              <a:off x="8145463" y="2570163"/>
              <a:ext cx="150812" cy="231775"/>
            </p14:xfrm>
          </p:contentPart>
        </mc:Choice>
        <mc:Fallback xmlns="">
          <p:pic>
            <p:nvPicPr>
              <p:cNvPr id="7186" name="Ink 24"/>
              <p:cNvPicPr>
                <a:picLocks noRot="1" noChangeAspect="1" noEditPoints="1" noChangeArrowheads="1" noChangeShapeType="1"/>
              </p:cNvPicPr>
              <p:nvPr/>
            </p:nvPicPr>
            <p:blipFill>
              <a:blip r:embed="rId27"/>
              <a:stretch>
                <a:fillRect/>
              </a:stretch>
            </p:blipFill>
            <p:spPr>
              <a:xfrm>
                <a:off x="8137544" y="2563685"/>
                <a:ext cx="169888" cy="24941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7187" name="Ink 25"/>
              <p14:cNvContentPartPr>
                <a14:cpLocks xmlns:a14="http://schemas.microsoft.com/office/drawing/2010/main" noRot="1" noChangeAspect="1" noEditPoints="1" noChangeArrowheads="1" noChangeShapeType="1"/>
              </p14:cNvContentPartPr>
              <p14:nvPr/>
            </p14:nvContentPartPr>
            <p14:xfrm>
              <a:off x="8437563" y="2809875"/>
              <a:ext cx="23812" cy="12700"/>
            </p14:xfrm>
          </p:contentPart>
        </mc:Choice>
        <mc:Fallback xmlns="">
          <p:pic>
            <p:nvPicPr>
              <p:cNvPr id="7187" name="Ink 25"/>
              <p:cNvPicPr>
                <a:picLocks noRot="1" noChangeAspect="1" noEditPoints="1" noChangeArrowheads="1" noChangeShapeType="1"/>
              </p:cNvPicPr>
              <p:nvPr/>
            </p:nvPicPr>
            <p:blipFill>
              <a:blip r:embed="rId29"/>
              <a:stretch>
                <a:fillRect/>
              </a:stretch>
            </p:blipFill>
            <p:spPr>
              <a:xfrm>
                <a:off x="8424935" y="2800441"/>
                <a:ext cx="46181" cy="33746"/>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7188" name="Ink 26"/>
              <p14:cNvContentPartPr>
                <a14:cpLocks xmlns:a14="http://schemas.microsoft.com/office/drawing/2010/main" noRot="1" noChangeAspect="1" noEditPoints="1" noChangeArrowheads="1" noChangeShapeType="1"/>
              </p14:cNvContentPartPr>
              <p14:nvPr/>
            </p14:nvContentPartPr>
            <p14:xfrm>
              <a:off x="209550" y="5310188"/>
              <a:ext cx="503238" cy="458787"/>
            </p14:xfrm>
          </p:contentPart>
        </mc:Choice>
        <mc:Fallback xmlns="">
          <p:pic>
            <p:nvPicPr>
              <p:cNvPr id="7188" name="Ink 26"/>
              <p:cNvPicPr>
                <a:picLocks noRot="1" noChangeAspect="1" noEditPoints="1" noChangeArrowheads="1" noChangeShapeType="1"/>
              </p:cNvPicPr>
              <p:nvPr/>
            </p:nvPicPr>
            <p:blipFill>
              <a:blip r:embed="rId31"/>
              <a:stretch>
                <a:fillRect/>
              </a:stretch>
            </p:blipFill>
            <p:spPr>
              <a:xfrm>
                <a:off x="200911" y="5300113"/>
                <a:ext cx="521956" cy="478938"/>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7189" name="Ink 27"/>
              <p14:cNvContentPartPr>
                <a14:cpLocks xmlns:a14="http://schemas.microsoft.com/office/drawing/2010/main" noRot="1" noChangeAspect="1" noEditPoints="1" noChangeArrowheads="1" noChangeShapeType="1"/>
              </p14:cNvContentPartPr>
              <p14:nvPr/>
            </p14:nvContentPartPr>
            <p14:xfrm>
              <a:off x="969963" y="5459413"/>
              <a:ext cx="284162" cy="461962"/>
            </p14:xfrm>
          </p:contentPart>
        </mc:Choice>
        <mc:Fallback xmlns="">
          <p:pic>
            <p:nvPicPr>
              <p:cNvPr id="7189" name="Ink 27"/>
              <p:cNvPicPr>
                <a:picLocks noRot="1" noChangeAspect="1" noEditPoints="1" noChangeArrowheads="1" noChangeShapeType="1"/>
              </p:cNvPicPr>
              <p:nvPr/>
            </p:nvPicPr>
            <p:blipFill>
              <a:blip r:embed="rId33"/>
              <a:stretch>
                <a:fillRect/>
              </a:stretch>
            </p:blipFill>
            <p:spPr>
              <a:xfrm>
                <a:off x="959158" y="5450051"/>
                <a:ext cx="305771" cy="475644"/>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7190" name="Ink 28"/>
              <p14:cNvContentPartPr>
                <a14:cpLocks xmlns:a14="http://schemas.microsoft.com/office/drawing/2010/main" noRot="1" noChangeAspect="1" noEditPoints="1" noChangeArrowheads="1" noChangeShapeType="1"/>
              </p14:cNvContentPartPr>
              <p14:nvPr/>
            </p14:nvContentPartPr>
            <p14:xfrm>
              <a:off x="411163" y="5426075"/>
              <a:ext cx="2895600" cy="1028700"/>
            </p14:xfrm>
          </p:contentPart>
        </mc:Choice>
        <mc:Fallback xmlns="">
          <p:pic>
            <p:nvPicPr>
              <p:cNvPr id="7190" name="Ink 28"/>
              <p:cNvPicPr>
                <a:picLocks noRot="1" noChangeAspect="1" noEditPoints="1" noChangeArrowheads="1" noChangeShapeType="1"/>
              </p:cNvPicPr>
              <p:nvPr/>
            </p:nvPicPr>
            <p:blipFill>
              <a:blip r:embed="rId35"/>
              <a:stretch>
                <a:fillRect/>
              </a:stretch>
            </p:blipFill>
            <p:spPr>
              <a:xfrm>
                <a:off x="400003" y="5421396"/>
                <a:ext cx="2911441" cy="1044537"/>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7191" name="Ink 29"/>
              <p14:cNvContentPartPr>
                <a14:cpLocks xmlns:a14="http://schemas.microsoft.com/office/drawing/2010/main" noRot="1" noChangeAspect="1" noEditPoints="1" noChangeArrowheads="1" noChangeShapeType="1"/>
              </p14:cNvContentPartPr>
              <p14:nvPr/>
            </p14:nvContentPartPr>
            <p14:xfrm>
              <a:off x="619125" y="5989638"/>
              <a:ext cx="1614488" cy="406400"/>
            </p14:xfrm>
          </p:contentPart>
        </mc:Choice>
        <mc:Fallback xmlns="">
          <p:pic>
            <p:nvPicPr>
              <p:cNvPr id="7191" name="Ink 29"/>
              <p:cNvPicPr>
                <a:picLocks noRot="1" noChangeAspect="1" noEditPoints="1" noChangeArrowheads="1" noChangeShapeType="1"/>
              </p:cNvPicPr>
              <p:nvPr/>
            </p:nvPicPr>
            <p:blipFill>
              <a:blip r:embed="rId37"/>
              <a:stretch>
                <a:fillRect/>
              </a:stretch>
            </p:blipFill>
            <p:spPr>
              <a:xfrm>
                <a:off x="615885" y="5980984"/>
                <a:ext cx="1628167" cy="426594"/>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7192" name="Ink 30"/>
              <p14:cNvContentPartPr>
                <a14:cpLocks xmlns:a14="http://schemas.microsoft.com/office/drawing/2010/main" noRot="1" noChangeAspect="1" noEditPoints="1" noChangeArrowheads="1" noChangeShapeType="1"/>
              </p14:cNvContentPartPr>
              <p14:nvPr/>
            </p14:nvContentPartPr>
            <p14:xfrm>
              <a:off x="4740275" y="5394325"/>
              <a:ext cx="368300" cy="476250"/>
            </p14:xfrm>
          </p:contentPart>
        </mc:Choice>
        <mc:Fallback xmlns="">
          <p:pic>
            <p:nvPicPr>
              <p:cNvPr id="7192" name="Ink 30"/>
              <p:cNvPicPr>
                <a:picLocks noRot="1" noChangeAspect="1" noEditPoints="1" noChangeArrowheads="1" noChangeShapeType="1"/>
              </p:cNvPicPr>
              <p:nvPr/>
            </p:nvPicPr>
            <p:blipFill>
              <a:blip r:embed="rId39"/>
              <a:stretch>
                <a:fillRect/>
              </a:stretch>
            </p:blipFill>
            <p:spPr>
              <a:xfrm>
                <a:off x="4731275" y="5387485"/>
                <a:ext cx="387021" cy="492809"/>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7193" name="Ink 31"/>
              <p14:cNvContentPartPr>
                <a14:cpLocks xmlns:a14="http://schemas.microsoft.com/office/drawing/2010/main" noRot="1" noChangeAspect="1" noEditPoints="1" noChangeArrowheads="1" noChangeShapeType="1"/>
              </p14:cNvContentPartPr>
              <p14:nvPr/>
            </p14:nvContentPartPr>
            <p14:xfrm>
              <a:off x="3179763" y="5178425"/>
              <a:ext cx="31750" cy="11113"/>
            </p14:xfrm>
          </p:contentPart>
        </mc:Choice>
        <mc:Fallback xmlns="">
          <p:pic>
            <p:nvPicPr>
              <p:cNvPr id="7193" name="Ink 31"/>
              <p:cNvPicPr>
                <a:picLocks noRot="1" noChangeAspect="1" noEditPoints="1" noChangeArrowheads="1" noChangeShapeType="1"/>
              </p:cNvPicPr>
              <p:nvPr/>
            </p:nvPicPr>
            <p:blipFill>
              <a:blip r:embed="rId41"/>
              <a:stretch>
                <a:fillRect/>
              </a:stretch>
            </p:blipFill>
            <p:spPr>
              <a:xfrm>
                <a:off x="3176877" y="5175916"/>
                <a:ext cx="37162" cy="1649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7194" name="Ink 32"/>
              <p14:cNvContentPartPr>
                <a14:cpLocks xmlns:a14="http://schemas.microsoft.com/office/drawing/2010/main" noRot="1" noChangeAspect="1" noEditPoints="1" noChangeArrowheads="1" noChangeShapeType="1"/>
              </p14:cNvContentPartPr>
              <p14:nvPr/>
            </p14:nvContentPartPr>
            <p14:xfrm>
              <a:off x="3052763" y="5211763"/>
              <a:ext cx="38100" cy="11112"/>
            </p14:xfrm>
          </p:contentPart>
        </mc:Choice>
        <mc:Fallback xmlns="">
          <p:pic>
            <p:nvPicPr>
              <p:cNvPr id="7194" name="Ink 32"/>
              <p:cNvPicPr>
                <a:picLocks noRot="1" noChangeAspect="1" noEditPoints="1" noChangeArrowheads="1" noChangeShapeType="1"/>
              </p:cNvPicPr>
              <p:nvPr/>
            </p:nvPicPr>
            <p:blipFill>
              <a:blip r:embed="rId43"/>
              <a:stretch>
                <a:fillRect/>
              </a:stretch>
            </p:blipFill>
            <p:spPr>
              <a:xfrm>
                <a:off x="3050247" y="5208895"/>
                <a:ext cx="43492" cy="16489"/>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7195" name="Ink 33"/>
              <p14:cNvContentPartPr>
                <a14:cpLocks xmlns:a14="http://schemas.microsoft.com/office/drawing/2010/main" noRot="1" noChangeAspect="1" noEditPoints="1" noChangeArrowheads="1" noChangeShapeType="1"/>
              </p14:cNvContentPartPr>
              <p14:nvPr/>
            </p14:nvContentPartPr>
            <p14:xfrm>
              <a:off x="2805113" y="5238750"/>
              <a:ext cx="106362" cy="7938"/>
            </p14:xfrm>
          </p:contentPart>
        </mc:Choice>
        <mc:Fallback xmlns="">
          <p:pic>
            <p:nvPicPr>
              <p:cNvPr id="7195" name="Ink 33"/>
              <p:cNvPicPr>
                <a:picLocks noRot="1" noChangeAspect="1" noEditPoints="1" noChangeArrowheads="1" noChangeShapeType="1"/>
              </p:cNvPicPr>
              <p:nvPr/>
            </p:nvPicPr>
            <p:blipFill>
              <a:blip r:embed="rId45"/>
              <a:stretch>
                <a:fillRect/>
              </a:stretch>
            </p:blipFill>
            <p:spPr>
              <a:xfrm>
                <a:off x="2801508" y="5231173"/>
                <a:ext cx="112852" cy="22732"/>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7196" name="Ink 34"/>
              <p14:cNvContentPartPr>
                <a14:cpLocks xmlns:a14="http://schemas.microsoft.com/office/drawing/2010/main" noRot="1" noChangeAspect="1" noEditPoints="1" noChangeArrowheads="1" noChangeShapeType="1"/>
              </p14:cNvContentPartPr>
              <p14:nvPr/>
            </p14:nvContentPartPr>
            <p14:xfrm>
              <a:off x="2638425" y="5254625"/>
              <a:ext cx="49213" cy="6350"/>
            </p14:xfrm>
          </p:contentPart>
        </mc:Choice>
        <mc:Fallback xmlns="">
          <p:pic>
            <p:nvPicPr>
              <p:cNvPr id="7196" name="Ink 34"/>
              <p:cNvPicPr>
                <a:picLocks noRot="1" noChangeAspect="1" noEditPoints="1" noChangeArrowheads="1" noChangeShapeType="1"/>
              </p:cNvPicPr>
              <p:nvPr/>
            </p:nvPicPr>
            <p:blipFill>
              <a:blip r:embed="rId47"/>
              <a:stretch>
                <a:fillRect/>
              </a:stretch>
            </p:blipFill>
            <p:spPr>
              <a:xfrm>
                <a:off x="2634474" y="5246781"/>
                <a:ext cx="56757" cy="19797"/>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7197" name="Ink 35"/>
              <p14:cNvContentPartPr>
                <a14:cpLocks xmlns:a14="http://schemas.microsoft.com/office/drawing/2010/main" noRot="1" noChangeAspect="1" noEditPoints="1" noChangeArrowheads="1" noChangeShapeType="1"/>
              </p14:cNvContentPartPr>
              <p14:nvPr/>
            </p14:nvContentPartPr>
            <p14:xfrm>
              <a:off x="2503488" y="5270500"/>
              <a:ext cx="28575" cy="4763"/>
            </p14:xfrm>
          </p:contentPart>
        </mc:Choice>
        <mc:Fallback xmlns="">
          <p:pic>
            <p:nvPicPr>
              <p:cNvPr id="7197" name="Ink 35"/>
              <p:cNvPicPr>
                <a:picLocks noRot="1" noChangeAspect="1" noEditPoints="1" noChangeArrowheads="1" noChangeShapeType="1"/>
              </p:cNvPicPr>
              <p:nvPr/>
            </p:nvPicPr>
            <p:blipFill>
              <a:blip r:embed="rId49"/>
              <a:stretch>
                <a:fillRect/>
              </a:stretch>
            </p:blipFill>
            <p:spPr>
              <a:xfrm>
                <a:off x="2500956" y="5268118"/>
                <a:ext cx="33639" cy="9526"/>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7198" name="Ink 36"/>
              <p14:cNvContentPartPr>
                <a14:cpLocks xmlns:a14="http://schemas.microsoft.com/office/drawing/2010/main" noRot="1" noChangeAspect="1" noEditPoints="1" noChangeArrowheads="1" noChangeShapeType="1"/>
              </p14:cNvContentPartPr>
              <p14:nvPr/>
            </p14:nvContentPartPr>
            <p14:xfrm>
              <a:off x="2192338" y="5313363"/>
              <a:ext cx="169862" cy="14287"/>
            </p14:xfrm>
          </p:contentPart>
        </mc:Choice>
        <mc:Fallback xmlns="">
          <p:pic>
            <p:nvPicPr>
              <p:cNvPr id="7198" name="Ink 36"/>
              <p:cNvPicPr>
                <a:picLocks noRot="1" noChangeAspect="1" noEditPoints="1" noChangeArrowheads="1" noChangeShapeType="1"/>
              </p:cNvPicPr>
              <p:nvPr/>
            </p:nvPicPr>
            <p:blipFill>
              <a:blip r:embed="rId51"/>
              <a:stretch>
                <a:fillRect/>
              </a:stretch>
            </p:blipFill>
            <p:spPr>
              <a:xfrm>
                <a:off x="2189819" y="5310148"/>
                <a:ext cx="175620" cy="22502"/>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7199" name="Ink 37"/>
              <p14:cNvContentPartPr>
                <a14:cpLocks xmlns:a14="http://schemas.microsoft.com/office/drawing/2010/main" noRot="1" noChangeAspect="1" noEditPoints="1" noChangeArrowheads="1" noChangeShapeType="1"/>
              </p14:cNvContentPartPr>
              <p14:nvPr/>
            </p14:nvContentPartPr>
            <p14:xfrm>
              <a:off x="2057400" y="5337175"/>
              <a:ext cx="9525" cy="1588"/>
            </p14:xfrm>
          </p:contentPart>
        </mc:Choice>
        <mc:Fallback xmlns="">
          <p:pic>
            <p:nvPicPr>
              <p:cNvPr id="7199" name="Ink 37"/>
              <p:cNvPicPr>
                <a:picLocks noRot="1" noChangeAspect="1" noEditPoints="1" noChangeArrowheads="1" noChangeShapeType="1"/>
              </p:cNvPicPr>
              <p:nvPr/>
            </p:nvPicPr>
            <p:blipFill>
              <a:blip r:embed="rId53"/>
              <a:stretch>
                <a:fillRect/>
              </a:stretch>
            </p:blipFill>
            <p:spPr>
              <a:xfrm>
                <a:off x="2053737" y="5333205"/>
                <a:ext cx="15753" cy="9925"/>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7200" name="Ink 38"/>
              <p14:cNvContentPartPr>
                <a14:cpLocks xmlns:a14="http://schemas.microsoft.com/office/drawing/2010/main" noRot="1" noChangeAspect="1" noEditPoints="1" noChangeArrowheads="1" noChangeShapeType="1"/>
              </p14:cNvContentPartPr>
              <p14:nvPr/>
            </p14:nvContentPartPr>
            <p14:xfrm>
              <a:off x="1938338" y="5322888"/>
              <a:ext cx="23812" cy="6350"/>
            </p14:xfrm>
          </p:contentPart>
        </mc:Choice>
        <mc:Fallback xmlns="">
          <p:pic>
            <p:nvPicPr>
              <p:cNvPr id="7200" name="Ink 38"/>
              <p:cNvPicPr>
                <a:picLocks noRot="1" noChangeAspect="1" noEditPoints="1" noChangeArrowheads="1" noChangeShapeType="1"/>
              </p:cNvPicPr>
              <p:nvPr/>
            </p:nvPicPr>
            <p:blipFill>
              <a:blip r:embed="rId55"/>
              <a:stretch>
                <a:fillRect/>
              </a:stretch>
            </p:blipFill>
            <p:spPr>
              <a:xfrm>
                <a:off x="1935452" y="5319007"/>
                <a:ext cx="30306" cy="14111"/>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7201" name="Ink 39"/>
              <p14:cNvContentPartPr>
                <a14:cpLocks xmlns:a14="http://schemas.microsoft.com/office/drawing/2010/main" noRot="1" noChangeAspect="1" noEditPoints="1" noChangeArrowheads="1" noChangeShapeType="1"/>
              </p14:cNvContentPartPr>
              <p14:nvPr/>
            </p14:nvContentPartPr>
            <p14:xfrm>
              <a:off x="4302125" y="3603625"/>
              <a:ext cx="631825" cy="388938"/>
            </p14:xfrm>
          </p:contentPart>
        </mc:Choice>
        <mc:Fallback xmlns="">
          <p:pic>
            <p:nvPicPr>
              <p:cNvPr id="7201" name="Ink 39"/>
              <p:cNvPicPr>
                <a:picLocks noRot="1" noChangeAspect="1" noEditPoints="1" noChangeArrowheads="1" noChangeShapeType="1"/>
              </p:cNvPicPr>
              <p:nvPr/>
            </p:nvPicPr>
            <p:blipFill>
              <a:blip r:embed="rId57"/>
              <a:stretch>
                <a:fillRect/>
              </a:stretch>
            </p:blipFill>
            <p:spPr>
              <a:xfrm>
                <a:off x="4295289" y="3600024"/>
                <a:ext cx="648376" cy="402263"/>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7202" name="Ink 40"/>
              <p14:cNvContentPartPr>
                <a14:cpLocks xmlns:a14="http://schemas.microsoft.com/office/drawing/2010/main" noRot="1" noChangeAspect="1" noEditPoints="1" noChangeArrowheads="1" noChangeShapeType="1"/>
              </p14:cNvContentPartPr>
              <p14:nvPr/>
            </p14:nvContentPartPr>
            <p14:xfrm>
              <a:off x="428625" y="2263775"/>
              <a:ext cx="3395663" cy="346075"/>
            </p14:xfrm>
          </p:contentPart>
        </mc:Choice>
        <mc:Fallback xmlns="">
          <p:pic>
            <p:nvPicPr>
              <p:cNvPr id="7202" name="Ink 40"/>
              <p:cNvPicPr>
                <a:picLocks noRot="1" noChangeAspect="1" noEditPoints="1" noChangeArrowheads="1" noChangeShapeType="1"/>
              </p:cNvPicPr>
              <p:nvPr/>
            </p:nvPicPr>
            <p:blipFill>
              <a:blip r:embed="rId59"/>
              <a:stretch>
                <a:fillRect/>
              </a:stretch>
            </p:blipFill>
            <p:spPr>
              <a:xfrm>
                <a:off x="418905" y="2255492"/>
                <a:ext cx="3408624" cy="364441"/>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7203" name="Ink 41"/>
              <p14:cNvContentPartPr>
                <a14:cpLocks xmlns:a14="http://schemas.microsoft.com/office/drawing/2010/main" noRot="1" noChangeAspect="1" noEditPoints="1" noChangeArrowheads="1" noChangeShapeType="1"/>
              </p14:cNvContentPartPr>
              <p14:nvPr/>
            </p14:nvContentPartPr>
            <p14:xfrm>
              <a:off x="4000500" y="2311400"/>
              <a:ext cx="185738" cy="169863"/>
            </p14:xfrm>
          </p:contentPart>
        </mc:Choice>
        <mc:Fallback xmlns="">
          <p:pic>
            <p:nvPicPr>
              <p:cNvPr id="7203" name="Ink 41"/>
              <p:cNvPicPr>
                <a:picLocks noRot="1" noChangeAspect="1" noEditPoints="1" noChangeArrowheads="1" noChangeShapeType="1"/>
              </p:cNvPicPr>
              <p:nvPr/>
            </p:nvPicPr>
            <p:blipFill>
              <a:blip r:embed="rId61"/>
              <a:stretch>
                <a:fillRect/>
              </a:stretch>
            </p:blipFill>
            <p:spPr>
              <a:xfrm>
                <a:off x="3991141" y="2308881"/>
                <a:ext cx="205536" cy="183538"/>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7204" name="Ink 42"/>
              <p14:cNvContentPartPr>
                <a14:cpLocks xmlns:a14="http://schemas.microsoft.com/office/drawing/2010/main" noRot="1" noChangeAspect="1" noEditPoints="1" noChangeArrowheads="1" noChangeShapeType="1"/>
              </p14:cNvContentPartPr>
              <p14:nvPr/>
            </p14:nvContentPartPr>
            <p14:xfrm>
              <a:off x="4349750" y="2274888"/>
              <a:ext cx="636588" cy="309562"/>
            </p14:xfrm>
          </p:contentPart>
        </mc:Choice>
        <mc:Fallback xmlns="">
          <p:pic>
            <p:nvPicPr>
              <p:cNvPr id="7204" name="Ink 42"/>
              <p:cNvPicPr>
                <a:picLocks noRot="1" noChangeAspect="1" noEditPoints="1" noChangeArrowheads="1" noChangeShapeType="1"/>
              </p:cNvPicPr>
              <p:nvPr/>
            </p:nvPicPr>
            <p:blipFill>
              <a:blip r:embed="rId63"/>
              <a:stretch>
                <a:fillRect/>
              </a:stretch>
            </p:blipFill>
            <p:spPr>
              <a:xfrm>
                <a:off x="4340388" y="2265529"/>
                <a:ext cx="657111" cy="3282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7205" name="Ink 43"/>
              <p14:cNvContentPartPr>
                <a14:cpLocks xmlns:a14="http://schemas.microsoft.com/office/drawing/2010/main" noRot="1" noChangeAspect="1" noEditPoints="1" noChangeArrowheads="1" noChangeShapeType="1"/>
              </p14:cNvContentPartPr>
              <p14:nvPr/>
            </p14:nvContentPartPr>
            <p14:xfrm>
              <a:off x="717550" y="2627313"/>
              <a:ext cx="723900" cy="282575"/>
            </p14:xfrm>
          </p:contentPart>
        </mc:Choice>
        <mc:Fallback xmlns="">
          <p:pic>
            <p:nvPicPr>
              <p:cNvPr id="7205" name="Ink 43"/>
              <p:cNvPicPr>
                <a:picLocks noRot="1" noChangeAspect="1" noEditPoints="1" noChangeArrowheads="1" noChangeShapeType="1"/>
              </p:cNvPicPr>
              <p:nvPr/>
            </p:nvPicPr>
            <p:blipFill>
              <a:blip r:embed="rId65"/>
              <a:stretch>
                <a:fillRect/>
              </a:stretch>
            </p:blipFill>
            <p:spPr>
              <a:xfrm>
                <a:off x="707831" y="2621554"/>
                <a:ext cx="741899" cy="297694"/>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7206" name="Ink 44"/>
              <p14:cNvContentPartPr>
                <a14:cpLocks xmlns:a14="http://schemas.microsoft.com/office/drawing/2010/main" noRot="1" noChangeAspect="1" noEditPoints="1" noChangeArrowheads="1" noChangeShapeType="1"/>
              </p14:cNvContentPartPr>
              <p14:nvPr/>
            </p14:nvContentPartPr>
            <p14:xfrm>
              <a:off x="1600200" y="2682875"/>
              <a:ext cx="782638" cy="287338"/>
            </p14:xfrm>
          </p:contentPart>
        </mc:Choice>
        <mc:Fallback xmlns="">
          <p:pic>
            <p:nvPicPr>
              <p:cNvPr id="7206" name="Ink 44"/>
              <p:cNvPicPr>
                <a:picLocks noRot="1" noChangeAspect="1" noEditPoints="1" noChangeArrowheads="1" noChangeShapeType="1"/>
              </p:cNvPicPr>
              <p:nvPr/>
            </p:nvPicPr>
            <p:blipFill>
              <a:blip r:embed="rId67"/>
              <a:stretch>
                <a:fillRect/>
              </a:stretch>
            </p:blipFill>
            <p:spPr>
              <a:xfrm>
                <a:off x="1590120" y="2673153"/>
                <a:ext cx="797038" cy="307142"/>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7207" name="Ink 45"/>
              <p14:cNvContentPartPr>
                <a14:cpLocks xmlns:a14="http://schemas.microsoft.com/office/drawing/2010/main" noRot="1" noChangeAspect="1" noEditPoints="1" noChangeArrowheads="1" noChangeShapeType="1"/>
              </p14:cNvContentPartPr>
              <p14:nvPr/>
            </p14:nvContentPartPr>
            <p14:xfrm>
              <a:off x="2600325" y="2641600"/>
              <a:ext cx="1323975" cy="255588"/>
            </p14:xfrm>
          </p:contentPart>
        </mc:Choice>
        <mc:Fallback xmlns="">
          <p:pic>
            <p:nvPicPr>
              <p:cNvPr id="7207" name="Ink 45"/>
              <p:cNvPicPr>
                <a:picLocks noRot="1" noChangeAspect="1" noEditPoints="1" noChangeArrowheads="1" noChangeShapeType="1"/>
              </p:cNvPicPr>
              <p:nvPr/>
            </p:nvPicPr>
            <p:blipFill>
              <a:blip r:embed="rId69"/>
              <a:stretch>
                <a:fillRect/>
              </a:stretch>
            </p:blipFill>
            <p:spPr>
              <a:xfrm>
                <a:off x="2591326" y="2633320"/>
                <a:ext cx="1345573" cy="273587"/>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7208" name="Ink 46"/>
              <p14:cNvContentPartPr>
                <a14:cpLocks xmlns:a14="http://schemas.microsoft.com/office/drawing/2010/main" noRot="1" noChangeAspect="1" noEditPoints="1" noChangeArrowheads="1" noChangeShapeType="1"/>
              </p14:cNvContentPartPr>
              <p14:nvPr/>
            </p14:nvContentPartPr>
            <p14:xfrm>
              <a:off x="341313" y="3084513"/>
              <a:ext cx="4125912" cy="404812"/>
            </p14:xfrm>
          </p:contentPart>
        </mc:Choice>
        <mc:Fallback xmlns="">
          <p:pic>
            <p:nvPicPr>
              <p:cNvPr id="7208" name="Ink 46"/>
              <p:cNvPicPr>
                <a:picLocks noRot="1" noChangeAspect="1" noEditPoints="1" noChangeArrowheads="1" noChangeShapeType="1"/>
              </p:cNvPicPr>
              <p:nvPr/>
            </p:nvPicPr>
            <p:blipFill>
              <a:blip r:embed="rId71"/>
              <a:stretch>
                <a:fillRect/>
              </a:stretch>
            </p:blipFill>
            <p:spPr>
              <a:xfrm>
                <a:off x="331953" y="3078036"/>
                <a:ext cx="4139232" cy="422444"/>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209" name="Ink 47"/>
              <p14:cNvContentPartPr>
                <a14:cpLocks xmlns:a14="http://schemas.microsoft.com/office/drawing/2010/main" noRot="1" noChangeAspect="1" noEditPoints="1" noChangeArrowheads="1" noChangeShapeType="1"/>
              </p14:cNvContentPartPr>
              <p14:nvPr/>
            </p14:nvContentPartPr>
            <p14:xfrm>
              <a:off x="649288" y="3603625"/>
              <a:ext cx="504825" cy="258763"/>
            </p14:xfrm>
          </p:contentPart>
        </mc:Choice>
        <mc:Fallback xmlns="">
          <p:pic>
            <p:nvPicPr>
              <p:cNvPr id="7209" name="Ink 47"/>
              <p:cNvPicPr>
                <a:picLocks noRot="1" noChangeAspect="1" noEditPoints="1" noChangeArrowheads="1" noChangeShapeType="1"/>
              </p:cNvPicPr>
              <p:nvPr/>
            </p:nvPicPr>
            <p:blipFill>
              <a:blip r:embed="rId73"/>
              <a:stretch>
                <a:fillRect/>
              </a:stretch>
            </p:blipFill>
            <p:spPr>
              <a:xfrm>
                <a:off x="643527" y="3593908"/>
                <a:ext cx="513827" cy="277837"/>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210" name="Ink 48"/>
              <p14:cNvContentPartPr>
                <a14:cpLocks xmlns:a14="http://schemas.microsoft.com/office/drawing/2010/main" noRot="1" noChangeAspect="1" noEditPoints="1" noChangeArrowheads="1" noChangeShapeType="1"/>
              </p14:cNvContentPartPr>
              <p14:nvPr/>
            </p14:nvContentPartPr>
            <p14:xfrm>
              <a:off x="1333500" y="3560763"/>
              <a:ext cx="1027113" cy="241300"/>
            </p14:xfrm>
          </p:contentPart>
        </mc:Choice>
        <mc:Fallback xmlns="">
          <p:pic>
            <p:nvPicPr>
              <p:cNvPr id="7210" name="Ink 48"/>
              <p:cNvPicPr>
                <a:picLocks noRot="1" noChangeAspect="1" noEditPoints="1" noChangeArrowheads="1" noChangeShapeType="1"/>
              </p:cNvPicPr>
              <p:nvPr/>
            </p:nvPicPr>
            <p:blipFill>
              <a:blip r:embed="rId75"/>
              <a:stretch>
                <a:fillRect/>
              </a:stretch>
            </p:blipFill>
            <p:spPr>
              <a:xfrm>
                <a:off x="1323780" y="3552480"/>
                <a:ext cx="1039353" cy="261468"/>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211" name="Ink 49"/>
              <p14:cNvContentPartPr>
                <a14:cpLocks xmlns:a14="http://schemas.microsoft.com/office/drawing/2010/main" noRot="1" noChangeAspect="1" noEditPoints="1" noChangeArrowheads="1" noChangeShapeType="1"/>
              </p14:cNvContentPartPr>
              <p14:nvPr/>
            </p14:nvContentPartPr>
            <p14:xfrm>
              <a:off x="2540000" y="3548063"/>
              <a:ext cx="207963" cy="198437"/>
            </p14:xfrm>
          </p:contentPart>
        </mc:Choice>
        <mc:Fallback xmlns="">
          <p:pic>
            <p:nvPicPr>
              <p:cNvPr id="7211" name="Ink 49"/>
              <p:cNvPicPr>
                <a:picLocks noRot="1" noChangeAspect="1" noEditPoints="1" noChangeArrowheads="1" noChangeShapeType="1"/>
              </p:cNvPicPr>
              <p:nvPr/>
            </p:nvPicPr>
            <p:blipFill>
              <a:blip r:embed="rId77"/>
              <a:stretch>
                <a:fillRect/>
              </a:stretch>
            </p:blipFill>
            <p:spPr>
              <a:xfrm>
                <a:off x="2529926" y="3541580"/>
                <a:ext cx="228112" cy="216084"/>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212" name="Ink 50"/>
              <p14:cNvContentPartPr>
                <a14:cpLocks xmlns:a14="http://schemas.microsoft.com/office/drawing/2010/main" noRot="1" noChangeAspect="1" noEditPoints="1" noChangeArrowheads="1" noChangeShapeType="1"/>
              </p14:cNvContentPartPr>
              <p14:nvPr/>
            </p14:nvContentPartPr>
            <p14:xfrm>
              <a:off x="2992438" y="3524250"/>
              <a:ext cx="523875" cy="306388"/>
            </p14:xfrm>
          </p:contentPart>
        </mc:Choice>
        <mc:Fallback xmlns="">
          <p:pic>
            <p:nvPicPr>
              <p:cNvPr id="7212" name="Ink 50"/>
              <p:cNvPicPr>
                <a:picLocks noRot="1" noChangeAspect="1" noEditPoints="1" noChangeArrowheads="1" noChangeShapeType="1"/>
              </p:cNvPicPr>
              <p:nvPr/>
            </p:nvPicPr>
            <p:blipFill>
              <a:blip r:embed="rId79"/>
              <a:stretch>
                <a:fillRect/>
              </a:stretch>
            </p:blipFill>
            <p:spPr>
              <a:xfrm>
                <a:off x="2980196" y="3514529"/>
                <a:ext cx="547998" cy="32727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213" name="Ink 51"/>
              <p14:cNvContentPartPr>
                <a14:cpLocks xmlns:a14="http://schemas.microsoft.com/office/drawing/2010/main" noRot="1" noChangeAspect="1" noEditPoints="1" noChangeArrowheads="1" noChangeShapeType="1"/>
              </p14:cNvContentPartPr>
              <p14:nvPr/>
            </p14:nvContentPartPr>
            <p14:xfrm>
              <a:off x="687388" y="3933825"/>
              <a:ext cx="1914525" cy="357188"/>
            </p14:xfrm>
          </p:contentPart>
        </mc:Choice>
        <mc:Fallback xmlns="">
          <p:pic>
            <p:nvPicPr>
              <p:cNvPr id="7213" name="Ink 51"/>
              <p:cNvPicPr>
                <a:picLocks noRot="1" noChangeAspect="1" noEditPoints="1" noChangeArrowheads="1" noChangeShapeType="1"/>
              </p:cNvPicPr>
              <p:nvPr/>
            </p:nvPicPr>
            <p:blipFill>
              <a:blip r:embed="rId81"/>
              <a:stretch>
                <a:fillRect/>
              </a:stretch>
            </p:blipFill>
            <p:spPr>
              <a:xfrm>
                <a:off x="679108" y="3919782"/>
                <a:ext cx="1935765" cy="382393"/>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214" name="Ink 46"/>
              <p14:cNvContentPartPr>
                <a14:cpLocks xmlns:a14="http://schemas.microsoft.com/office/drawing/2010/main" noRot="1" noChangeAspect="1" noEditPoints="1" noChangeArrowheads="1" noChangeShapeType="1"/>
              </p14:cNvContentPartPr>
              <p14:nvPr/>
            </p14:nvContentPartPr>
            <p14:xfrm>
              <a:off x="4545013" y="2965450"/>
              <a:ext cx="287337" cy="254000"/>
            </p14:xfrm>
          </p:contentPart>
        </mc:Choice>
        <mc:Fallback xmlns="">
          <p:pic>
            <p:nvPicPr>
              <p:cNvPr id="7214" name="Ink 46"/>
              <p:cNvPicPr>
                <a:picLocks noRot="1" noChangeAspect="1" noEditPoints="1" noChangeArrowheads="1" noChangeShapeType="1"/>
              </p:cNvPicPr>
              <p:nvPr/>
            </p:nvPicPr>
            <p:blipFill>
              <a:blip r:embed="rId83"/>
              <a:stretch>
                <a:fillRect/>
              </a:stretch>
            </p:blipFill>
            <p:spPr>
              <a:xfrm>
                <a:off x="4537091" y="2958255"/>
                <a:ext cx="301740" cy="27019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215" name="Ink 47"/>
              <p14:cNvContentPartPr>
                <a14:cpLocks xmlns:a14="http://schemas.microsoft.com/office/drawing/2010/main" noRot="1" noChangeAspect="1" noEditPoints="1" noChangeArrowheads="1" noChangeShapeType="1"/>
              </p14:cNvContentPartPr>
              <p14:nvPr/>
            </p14:nvContentPartPr>
            <p14:xfrm>
              <a:off x="4906963" y="2439988"/>
              <a:ext cx="1289050" cy="628650"/>
            </p14:xfrm>
          </p:contentPart>
        </mc:Choice>
        <mc:Fallback xmlns="">
          <p:pic>
            <p:nvPicPr>
              <p:cNvPr id="7215" name="Ink 47"/>
              <p:cNvPicPr>
                <a:picLocks noRot="1" noChangeAspect="1" noEditPoints="1" noChangeArrowheads="1" noChangeShapeType="1"/>
              </p:cNvPicPr>
              <p:nvPr/>
            </p:nvPicPr>
            <p:blipFill>
              <a:blip r:embed="rId85"/>
              <a:stretch>
                <a:fillRect/>
              </a:stretch>
            </p:blipFill>
            <p:spPr>
              <a:xfrm>
                <a:off x="4904083" y="2436749"/>
                <a:ext cx="1298049" cy="640525"/>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216" name="Ink 48"/>
              <p14:cNvContentPartPr>
                <a14:cpLocks xmlns:a14="http://schemas.microsoft.com/office/drawing/2010/main" noRot="1" noChangeAspect="1" noEditPoints="1" noChangeArrowheads="1" noChangeShapeType="1"/>
              </p14:cNvContentPartPr>
              <p14:nvPr/>
            </p14:nvContentPartPr>
            <p14:xfrm>
              <a:off x="4324350" y="3057525"/>
              <a:ext cx="179388" cy="107950"/>
            </p14:xfrm>
          </p:contentPart>
        </mc:Choice>
        <mc:Fallback xmlns="">
          <p:pic>
            <p:nvPicPr>
              <p:cNvPr id="7216" name="Ink 48"/>
              <p:cNvPicPr>
                <a:picLocks noRot="1" noChangeAspect="1" noEditPoints="1" noChangeArrowheads="1" noChangeShapeType="1"/>
              </p:cNvPicPr>
              <p:nvPr/>
            </p:nvPicPr>
            <p:blipFill>
              <a:blip r:embed="rId87"/>
              <a:stretch>
                <a:fillRect/>
              </a:stretch>
            </p:blipFill>
            <p:spPr>
              <a:xfrm>
                <a:off x="4319317" y="3049609"/>
                <a:ext cx="186937" cy="120184"/>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220" name="Ink 52"/>
              <p14:cNvContentPartPr>
                <a14:cpLocks xmlns:a14="http://schemas.microsoft.com/office/drawing/2010/main" noRot="1" noChangeAspect="1" noEditPoints="1" noChangeArrowheads="1" noChangeShapeType="1"/>
              </p14:cNvContentPartPr>
              <p14:nvPr/>
            </p14:nvContentPartPr>
            <p14:xfrm>
              <a:off x="3055938" y="882650"/>
              <a:ext cx="5634037" cy="5448300"/>
            </p14:xfrm>
          </p:contentPart>
        </mc:Choice>
        <mc:Fallback xmlns="">
          <p:pic>
            <p:nvPicPr>
              <p:cNvPr id="7220" name="Ink 52"/>
              <p:cNvPicPr>
                <a:picLocks noRot="1" noChangeAspect="1" noEditPoints="1" noChangeArrowheads="1" noChangeShapeType="1"/>
              </p:cNvPicPr>
              <p:nvPr/>
            </p:nvPicPr>
            <p:blipFill>
              <a:blip r:embed="rId89"/>
              <a:stretch>
                <a:fillRect/>
              </a:stretch>
            </p:blipFill>
            <p:spPr>
              <a:xfrm>
                <a:off x="3046218" y="876170"/>
                <a:ext cx="5654197" cy="54677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221" name="Ink 53"/>
              <p14:cNvContentPartPr>
                <a14:cpLocks xmlns:a14="http://schemas.microsoft.com/office/drawing/2010/main" noRot="1" noChangeAspect="1" noEditPoints="1" noChangeArrowheads="1" noChangeShapeType="1"/>
              </p14:cNvContentPartPr>
              <p14:nvPr/>
            </p14:nvContentPartPr>
            <p14:xfrm>
              <a:off x="4129088" y="3563938"/>
              <a:ext cx="73025" cy="1871662"/>
            </p14:xfrm>
          </p:contentPart>
        </mc:Choice>
        <mc:Fallback xmlns="">
          <p:pic>
            <p:nvPicPr>
              <p:cNvPr id="7221" name="Ink 53"/>
              <p:cNvPicPr>
                <a:picLocks noRot="1" noChangeAspect="1" noEditPoints="1" noChangeArrowheads="1" noChangeShapeType="1"/>
              </p:cNvPicPr>
              <p:nvPr/>
            </p:nvPicPr>
            <p:blipFill>
              <a:blip r:embed="rId91"/>
              <a:stretch>
                <a:fillRect/>
              </a:stretch>
            </p:blipFill>
            <p:spPr>
              <a:xfrm>
                <a:off x="4120662" y="3552444"/>
                <a:ext cx="84540" cy="1886747"/>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7222" name="Ink 54"/>
              <p14:cNvContentPartPr>
                <a14:cpLocks xmlns:a14="http://schemas.microsoft.com/office/drawing/2010/main" noRot="1" noChangeAspect="1" noEditPoints="1" noChangeArrowheads="1" noChangeShapeType="1"/>
              </p14:cNvContentPartPr>
              <p14:nvPr/>
            </p14:nvContentPartPr>
            <p14:xfrm>
              <a:off x="5641975" y="3078163"/>
              <a:ext cx="65088" cy="93662"/>
            </p14:xfrm>
          </p:contentPart>
        </mc:Choice>
        <mc:Fallback xmlns="">
          <p:pic>
            <p:nvPicPr>
              <p:cNvPr id="7222" name="Ink 54"/>
              <p:cNvPicPr>
                <a:picLocks noRot="1" noChangeAspect="1" noEditPoints="1" noChangeArrowheads="1" noChangeShapeType="1"/>
              </p:cNvPicPr>
              <p:nvPr/>
            </p:nvPicPr>
            <p:blipFill>
              <a:blip r:embed="rId93"/>
              <a:stretch>
                <a:fillRect/>
              </a:stretch>
            </p:blipFill>
            <p:spPr>
              <a:xfrm>
                <a:off x="5636640" y="3066275"/>
                <a:ext cx="78248" cy="115276"/>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223" name="Ink 55"/>
              <p14:cNvContentPartPr>
                <a14:cpLocks xmlns:a14="http://schemas.microsoft.com/office/drawing/2010/main" noRot="1" noChangeAspect="1" noEditPoints="1" noChangeArrowheads="1" noChangeShapeType="1"/>
              </p14:cNvContentPartPr>
              <p14:nvPr/>
            </p14:nvContentPartPr>
            <p14:xfrm>
              <a:off x="6718300" y="4897438"/>
              <a:ext cx="2081213" cy="530225"/>
            </p14:xfrm>
          </p:contentPart>
        </mc:Choice>
        <mc:Fallback xmlns="">
          <p:pic>
            <p:nvPicPr>
              <p:cNvPr id="7223" name="Ink 55"/>
              <p:cNvPicPr>
                <a:picLocks noRot="1" noChangeAspect="1" noEditPoints="1" noChangeArrowheads="1" noChangeShapeType="1"/>
              </p:cNvPicPr>
              <p:nvPr/>
            </p:nvPicPr>
            <p:blipFill>
              <a:blip r:embed="rId95"/>
              <a:stretch>
                <a:fillRect/>
              </a:stretch>
            </p:blipFill>
            <p:spPr>
              <a:xfrm>
                <a:off x="6712540" y="4890959"/>
                <a:ext cx="2094533" cy="550383"/>
              </a:xfrm>
              <a:prstGeom prst="rect">
                <a:avLst/>
              </a:prstGeom>
            </p:spPr>
          </p:pic>
        </mc:Fallback>
      </mc:AlternateContent>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16</a:t>
            </a:r>
          </a:p>
        </p:txBody>
      </p:sp>
      <p:sp>
        <p:nvSpPr>
          <p:cNvPr id="6" name="Slide Number Placeholder 5"/>
          <p:cNvSpPr>
            <a:spLocks noGrp="1"/>
          </p:cNvSpPr>
          <p:nvPr>
            <p:ph type="sldNum" sz="quarter" idx="12"/>
          </p:nvPr>
        </p:nvSpPr>
        <p:spPr/>
        <p:txBody>
          <a:bodyPr/>
          <a:lstStyle/>
          <a:p>
            <a:pPr>
              <a:defRPr/>
            </a:pPr>
            <a:r>
              <a:rPr lang="en-US"/>
              <a:t>Slide </a:t>
            </a:r>
            <a:fld id="{DC58999B-E004-493E-8C6D-BA81FB777705}" type="slidenum">
              <a:rPr lang="en-US"/>
              <a:pPr>
                <a:defRPr/>
              </a:pPr>
              <a:t>13</a:t>
            </a:fld>
            <a:endParaRPr lang="en-US"/>
          </a:p>
        </p:txBody>
      </p:sp>
      <p:sp>
        <p:nvSpPr>
          <p:cNvPr id="8198" name="Rectangle 2"/>
          <p:cNvSpPr>
            <a:spLocks noGrp="1" noChangeArrowheads="1"/>
          </p:cNvSpPr>
          <p:nvPr>
            <p:ph type="title"/>
          </p:nvPr>
        </p:nvSpPr>
        <p:spPr/>
        <p:txBody>
          <a:bodyPr/>
          <a:lstStyle/>
          <a:p>
            <a:pPr eaLnBrk="1" hangingPunct="1"/>
            <a:r>
              <a:rPr lang="en-US" smtClean="0"/>
              <a:t>Properties of simulated annealing search</a:t>
            </a:r>
          </a:p>
        </p:txBody>
      </p:sp>
      <p:sp>
        <p:nvSpPr>
          <p:cNvPr id="8199" name="Rectangle 3"/>
          <p:cNvSpPr>
            <a:spLocks noGrp="1" noChangeArrowheads="1"/>
          </p:cNvSpPr>
          <p:nvPr>
            <p:ph type="body" idx="1"/>
          </p:nvPr>
        </p:nvSpPr>
        <p:spPr/>
        <p:txBody>
          <a:bodyPr/>
          <a:lstStyle/>
          <a:p>
            <a:pPr eaLnBrk="1" hangingPunct="1"/>
            <a:r>
              <a:rPr lang="en-US" b="1" dirty="0" smtClean="0"/>
              <a:t>One can prove:</a:t>
            </a:r>
            <a:r>
              <a:rPr lang="en-US" dirty="0" smtClean="0"/>
              <a:t> If </a:t>
            </a:r>
            <a:r>
              <a:rPr lang="en-US" i="1" dirty="0" smtClean="0"/>
              <a:t>T</a:t>
            </a:r>
            <a:r>
              <a:rPr lang="en-US" dirty="0" smtClean="0"/>
              <a:t> decreases slowly enough, then simulated annealing search will find a global optimum with probability approaching 1</a:t>
            </a:r>
          </a:p>
          <a:p>
            <a:pPr eaLnBrk="1" hangingPunct="1"/>
            <a:endParaRPr lang="en-US" dirty="0" smtClean="0"/>
          </a:p>
          <a:p>
            <a:pPr eaLnBrk="1" hangingPunct="1"/>
            <a:r>
              <a:rPr lang="en-US" dirty="0" smtClean="0"/>
              <a:t>Widely used in VLSI layout, airline scheduling, etc.</a:t>
            </a:r>
          </a:p>
          <a:p>
            <a:pPr eaLnBrk="1" hangingPunct="1"/>
            <a:endParaRPr lang="en-US" dirty="0" smtClean="0"/>
          </a:p>
          <a:p>
            <a:pPr eaLnBrk="1" hangingPunct="1"/>
            <a:r>
              <a:rPr lang="en-US" dirty="0" smtClean="0"/>
              <a:t>Finding the ideal cooling schedule is unique to each class of problems</a:t>
            </a:r>
          </a:p>
        </p:txBody>
      </p:sp>
      <mc:AlternateContent xmlns:mc="http://schemas.openxmlformats.org/markup-compatibility/2006" xmlns:p14="http://schemas.microsoft.com/office/powerpoint/2010/main">
        <mc:Choice Requires="p14">
          <p:contentPart p14:bwMode="auto" r:id="rId3">
            <p14:nvContentPartPr>
              <p14:cNvPr id="8200" name="Ink 8"/>
              <p14:cNvContentPartPr>
                <a14:cpLocks xmlns:a14="http://schemas.microsoft.com/office/drawing/2010/main" noRot="1" noChangeAspect="1" noEditPoints="1" noChangeArrowheads="1" noChangeShapeType="1"/>
              </p14:cNvContentPartPr>
              <p14:nvPr/>
            </p14:nvContentPartPr>
            <p14:xfrm>
              <a:off x="6100763" y="957263"/>
              <a:ext cx="423862" cy="384175"/>
            </p14:xfrm>
          </p:contentPart>
        </mc:Choice>
        <mc:Fallback xmlns="">
          <p:pic>
            <p:nvPicPr>
              <p:cNvPr id="8200" name="Ink 8"/>
              <p:cNvPicPr>
                <a:picLocks noRot="1" noChangeAspect="1" noEditPoints="1" noChangeArrowheads="1" noChangeShapeType="1"/>
              </p:cNvPicPr>
              <p:nvPr/>
            </p:nvPicPr>
            <p:blipFill>
              <a:blip r:embed="rId4"/>
              <a:stretch>
                <a:fillRect/>
              </a:stretch>
            </p:blipFill>
            <p:spPr>
              <a:xfrm>
                <a:off x="6091040" y="949702"/>
                <a:ext cx="440788" cy="402178"/>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201" name="Ink 9"/>
              <p14:cNvContentPartPr>
                <a14:cpLocks xmlns:a14="http://schemas.microsoft.com/office/drawing/2010/main" noRot="1" noChangeAspect="1" noEditPoints="1" noChangeArrowheads="1" noChangeShapeType="1"/>
              </p14:cNvContentPartPr>
              <p14:nvPr/>
            </p14:nvContentPartPr>
            <p14:xfrm>
              <a:off x="3159125" y="1619250"/>
              <a:ext cx="4254500" cy="53975"/>
            </p14:xfrm>
          </p:contentPart>
        </mc:Choice>
        <mc:Fallback xmlns="">
          <p:pic>
            <p:nvPicPr>
              <p:cNvPr id="8201" name="Ink 9"/>
              <p:cNvPicPr>
                <a:picLocks noRot="1" noChangeAspect="1" noEditPoints="1" noChangeArrowheads="1" noChangeShapeType="1"/>
              </p:cNvPicPr>
              <p:nvPr/>
            </p:nvPicPr>
            <p:blipFill>
              <a:blip r:embed="rId6"/>
              <a:stretch>
                <a:fillRect/>
              </a:stretch>
            </p:blipFill>
            <p:spPr>
              <a:xfrm>
                <a:off x="3156245" y="1612458"/>
                <a:ext cx="4269980" cy="7041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202" name="Ink 10"/>
              <p14:cNvContentPartPr>
                <a14:cpLocks xmlns:a14="http://schemas.microsoft.com/office/drawing/2010/main" noRot="1" noChangeAspect="1" noEditPoints="1" noChangeArrowheads="1" noChangeShapeType="1"/>
              </p14:cNvContentPartPr>
              <p14:nvPr/>
            </p14:nvContentPartPr>
            <p14:xfrm>
              <a:off x="2752725" y="3579813"/>
              <a:ext cx="1671638" cy="52387"/>
            </p14:xfrm>
          </p:contentPart>
        </mc:Choice>
        <mc:Fallback xmlns="">
          <p:pic>
            <p:nvPicPr>
              <p:cNvPr id="8202" name="Ink 10"/>
              <p:cNvPicPr>
                <a:picLocks noRot="1" noChangeAspect="1" noEditPoints="1" noChangeArrowheads="1" noChangeShapeType="1"/>
              </p:cNvPicPr>
              <p:nvPr/>
            </p:nvPicPr>
            <p:blipFill>
              <a:blip r:embed="rId8"/>
              <a:stretch>
                <a:fillRect/>
              </a:stretch>
            </p:blipFill>
            <p:spPr>
              <a:xfrm>
                <a:off x="2748765" y="3569049"/>
                <a:ext cx="1679919" cy="67098"/>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203" name="Ink 11"/>
              <p14:cNvContentPartPr>
                <a14:cpLocks xmlns:a14="http://schemas.microsoft.com/office/drawing/2010/main" noRot="1" noChangeAspect="1" noEditPoints="1" noChangeArrowheads="1" noChangeShapeType="1"/>
              </p14:cNvContentPartPr>
              <p14:nvPr/>
            </p14:nvContentPartPr>
            <p14:xfrm>
              <a:off x="5073650" y="3597275"/>
              <a:ext cx="2401888" cy="34925"/>
            </p14:xfrm>
          </p:contentPart>
        </mc:Choice>
        <mc:Fallback xmlns="">
          <p:pic>
            <p:nvPicPr>
              <p:cNvPr id="8203" name="Ink 11"/>
              <p:cNvPicPr>
                <a:picLocks noRot="1" noChangeAspect="1" noEditPoints="1" noChangeArrowheads="1" noChangeShapeType="1"/>
              </p:cNvPicPr>
              <p:nvPr/>
            </p:nvPicPr>
            <p:blipFill>
              <a:blip r:embed="rId10"/>
              <a:stretch>
                <a:fillRect/>
              </a:stretch>
            </p:blipFill>
            <p:spPr>
              <a:xfrm>
                <a:off x="5069671" y="3591112"/>
                <a:ext cx="2413825" cy="43348"/>
              </a:xfrm>
              <a:prstGeom prst="rect">
                <a:avLst/>
              </a:prstGeom>
            </p:spPr>
          </p:pic>
        </mc:Fallback>
      </mc:AlternateContent>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16</a:t>
            </a:r>
          </a:p>
        </p:txBody>
      </p:sp>
      <p:sp>
        <p:nvSpPr>
          <p:cNvPr id="6" name="Slide Number Placeholder 5"/>
          <p:cNvSpPr>
            <a:spLocks noGrp="1"/>
          </p:cNvSpPr>
          <p:nvPr>
            <p:ph type="sldNum" sz="quarter" idx="12"/>
          </p:nvPr>
        </p:nvSpPr>
        <p:spPr/>
        <p:txBody>
          <a:bodyPr/>
          <a:lstStyle/>
          <a:p>
            <a:pPr>
              <a:defRPr/>
            </a:pPr>
            <a:r>
              <a:rPr lang="en-US"/>
              <a:t>Slide </a:t>
            </a:r>
            <a:fld id="{3BC104EC-00CB-4F1F-A6B1-B4764B51ADF1}" type="slidenum">
              <a:rPr lang="en-US"/>
              <a:pPr>
                <a:defRPr/>
              </a:pPr>
              <a:t>14</a:t>
            </a:fld>
            <a:endParaRPr lang="en-US"/>
          </a:p>
        </p:txBody>
      </p:sp>
      <p:sp>
        <p:nvSpPr>
          <p:cNvPr id="25604" name="Rectangle 2"/>
          <p:cNvSpPr>
            <a:spLocks noGrp="1" noChangeArrowheads="1"/>
          </p:cNvSpPr>
          <p:nvPr>
            <p:ph type="title"/>
          </p:nvPr>
        </p:nvSpPr>
        <p:spPr/>
        <p:txBody>
          <a:bodyPr/>
          <a:lstStyle/>
          <a:p>
            <a:pPr eaLnBrk="1" hangingPunct="1"/>
            <a:r>
              <a:rPr lang="en-US" smtClean="0"/>
              <a:t>Lecture Overview</a:t>
            </a:r>
          </a:p>
        </p:txBody>
      </p:sp>
      <p:sp>
        <p:nvSpPr>
          <p:cNvPr id="25605" name="Rectangle 3"/>
          <p:cNvSpPr>
            <a:spLocks noGrp="1" noChangeArrowheads="1"/>
          </p:cNvSpPr>
          <p:nvPr>
            <p:ph type="body" idx="1"/>
          </p:nvPr>
        </p:nvSpPr>
        <p:spPr>
          <a:xfrm>
            <a:off x="395288" y="1268413"/>
            <a:ext cx="8458200" cy="4495800"/>
          </a:xfrm>
        </p:spPr>
        <p:txBody>
          <a:bodyPr/>
          <a:lstStyle/>
          <a:p>
            <a:pPr eaLnBrk="1" hangingPunct="1">
              <a:buFontTx/>
              <a:buChar char="•"/>
            </a:pPr>
            <a:r>
              <a:rPr lang="en-US" sz="4000" smtClean="0">
                <a:solidFill>
                  <a:schemeClr val="bg2"/>
                </a:solidFill>
              </a:rPr>
              <a:t>Recap SLS</a:t>
            </a:r>
            <a:endParaRPr lang="en-US" sz="4000" b="1" smtClean="0"/>
          </a:p>
          <a:p>
            <a:pPr eaLnBrk="1" hangingPunct="1">
              <a:buFontTx/>
              <a:buChar char="•"/>
            </a:pPr>
            <a:r>
              <a:rPr lang="en-US" sz="4000" b="1" smtClean="0">
                <a:solidFill>
                  <a:schemeClr val="folHlink"/>
                </a:solidFill>
              </a:rPr>
              <a:t>SLS variants</a:t>
            </a:r>
          </a:p>
          <a:p>
            <a:pPr lvl="1" eaLnBrk="1" hangingPunct="1"/>
            <a:r>
              <a:rPr lang="en-US" sz="3600" b="1" smtClean="0">
                <a:solidFill>
                  <a:schemeClr val="folHlink"/>
                </a:solidFill>
              </a:rPr>
              <a:t>Simulated Annealing</a:t>
            </a:r>
          </a:p>
          <a:p>
            <a:pPr lvl="1" eaLnBrk="1" hangingPunct="1"/>
            <a:r>
              <a:rPr lang="en-US" sz="3600" b="1" smtClean="0"/>
              <a:t>Population Based</a:t>
            </a:r>
          </a:p>
          <a:p>
            <a:pPr lvl="2" eaLnBrk="1" hangingPunct="1"/>
            <a:r>
              <a:rPr lang="en-US" sz="3200" b="1" smtClean="0"/>
              <a:t>Beam search</a:t>
            </a:r>
          </a:p>
          <a:p>
            <a:pPr lvl="2" eaLnBrk="1" hangingPunct="1"/>
            <a:r>
              <a:rPr lang="en-US" sz="3200" b="1" smtClean="0"/>
              <a:t>Genetic Algorithms</a:t>
            </a:r>
          </a:p>
          <a:p>
            <a:pPr lvl="1" eaLnBrk="1" hangingPunct="1">
              <a:buFontTx/>
              <a:buNone/>
            </a:pPr>
            <a:endParaRPr lang="en-US" sz="3600" b="1"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a:t>CPSC 322, Lecture 16</a:t>
            </a:r>
          </a:p>
        </p:txBody>
      </p:sp>
      <p:sp>
        <p:nvSpPr>
          <p:cNvPr id="8" name="Slide Number Placeholder 5"/>
          <p:cNvSpPr>
            <a:spLocks noGrp="1"/>
          </p:cNvSpPr>
          <p:nvPr>
            <p:ph type="sldNum" sz="quarter" idx="12"/>
          </p:nvPr>
        </p:nvSpPr>
        <p:spPr/>
        <p:txBody>
          <a:bodyPr/>
          <a:lstStyle/>
          <a:p>
            <a:pPr>
              <a:defRPr/>
            </a:pPr>
            <a:r>
              <a:rPr lang="en-US"/>
              <a:t>Slide </a:t>
            </a:r>
            <a:fld id="{7635C3F6-7231-4E94-8313-9114058D2AEC}" type="slidenum">
              <a:rPr lang="en-US"/>
              <a:pPr>
                <a:defRPr/>
              </a:pPr>
              <a:t>15</a:t>
            </a:fld>
            <a:endParaRPr lang="en-US"/>
          </a:p>
        </p:txBody>
      </p:sp>
      <p:sp>
        <p:nvSpPr>
          <p:cNvPr id="9246" name="Rectangle 2"/>
          <p:cNvSpPr>
            <a:spLocks noGrp="1" noChangeArrowheads="1"/>
          </p:cNvSpPr>
          <p:nvPr>
            <p:ph type="title"/>
          </p:nvPr>
        </p:nvSpPr>
        <p:spPr/>
        <p:txBody>
          <a:bodyPr/>
          <a:lstStyle/>
          <a:p>
            <a:pPr eaLnBrk="1" hangingPunct="1"/>
            <a:r>
              <a:rPr lang="en-US" smtClean="0"/>
              <a:t>Population Based SLS</a:t>
            </a:r>
          </a:p>
        </p:txBody>
      </p:sp>
      <p:sp>
        <p:nvSpPr>
          <p:cNvPr id="531459" name="Rectangle 3"/>
          <p:cNvSpPr>
            <a:spLocks noGrp="1" noChangeArrowheads="1"/>
          </p:cNvSpPr>
          <p:nvPr>
            <p:ph type="body" idx="1"/>
          </p:nvPr>
        </p:nvSpPr>
        <p:spPr>
          <a:xfrm>
            <a:off x="395288" y="836613"/>
            <a:ext cx="8458200" cy="2592387"/>
          </a:xfrm>
        </p:spPr>
        <p:txBody>
          <a:bodyPr/>
          <a:lstStyle/>
          <a:p>
            <a:pPr eaLnBrk="1" hangingPunct="1"/>
            <a:r>
              <a:rPr lang="en-US" smtClean="0"/>
              <a:t>Often we have more memory than the one required for current node (+ best so far + tabu list)</a:t>
            </a:r>
          </a:p>
          <a:p>
            <a:pPr eaLnBrk="1" hangingPunct="1"/>
            <a:r>
              <a:rPr lang="en-US" b="1" smtClean="0"/>
              <a:t>Key Idea: </a:t>
            </a:r>
            <a:r>
              <a:rPr lang="en-US" smtClean="0"/>
              <a:t>maintain a population of </a:t>
            </a:r>
            <a:r>
              <a:rPr lang="en-US" i="1" smtClean="0"/>
              <a:t>k </a:t>
            </a:r>
            <a:r>
              <a:rPr lang="en-US" smtClean="0"/>
              <a:t> individuals</a:t>
            </a:r>
          </a:p>
          <a:p>
            <a:pPr eaLnBrk="1" hangingPunct="1">
              <a:buFontTx/>
              <a:buChar char="•"/>
            </a:pPr>
            <a:r>
              <a:rPr lang="en-US" smtClean="0"/>
              <a:t>At every stage, update your population.</a:t>
            </a:r>
          </a:p>
          <a:p>
            <a:pPr eaLnBrk="1" hangingPunct="1">
              <a:buFontTx/>
              <a:buChar char="•"/>
            </a:pPr>
            <a:r>
              <a:rPr lang="en-US" smtClean="0"/>
              <a:t>Whenever one individual is a solution, report it.</a:t>
            </a:r>
          </a:p>
        </p:txBody>
      </p:sp>
      <p:sp>
        <p:nvSpPr>
          <p:cNvPr id="531481" name="Rectangle 25"/>
          <p:cNvSpPr>
            <a:spLocks noChangeArrowheads="1"/>
          </p:cNvSpPr>
          <p:nvPr/>
        </p:nvSpPr>
        <p:spPr bwMode="auto">
          <a:xfrm>
            <a:off x="-357188" y="3714750"/>
            <a:ext cx="7000876" cy="685800"/>
          </a:xfrm>
          <a:prstGeom prst="rect">
            <a:avLst/>
          </a:prstGeom>
          <a:noFill/>
          <a:ln w="9525">
            <a:noFill/>
            <a:miter lim="800000"/>
            <a:headEnd/>
            <a:tailEnd/>
          </a:ln>
        </p:spPr>
        <p:txBody>
          <a:bodyPr anchor="ctr"/>
          <a:lstStyle/>
          <a:p>
            <a:pPr algn="ctr"/>
            <a:r>
              <a:rPr lang="en-US" sz="3200" b="1">
                <a:solidFill>
                  <a:schemeClr val="accent2"/>
                </a:solidFill>
                <a:latin typeface="Arial Unicode MS" pitchFamily="34" charset="-128"/>
              </a:rPr>
              <a:t>Simplest strategy: Parallel Search</a:t>
            </a:r>
          </a:p>
        </p:txBody>
      </p:sp>
      <p:sp>
        <p:nvSpPr>
          <p:cNvPr id="531482" name="Rectangle 26"/>
          <p:cNvSpPr>
            <a:spLocks noChangeArrowheads="1"/>
          </p:cNvSpPr>
          <p:nvPr/>
        </p:nvSpPr>
        <p:spPr bwMode="auto">
          <a:xfrm>
            <a:off x="323850" y="4437063"/>
            <a:ext cx="6262688" cy="1943100"/>
          </a:xfrm>
          <a:prstGeom prst="rect">
            <a:avLst/>
          </a:prstGeom>
          <a:noFill/>
          <a:ln w="9525">
            <a:noFill/>
            <a:miter lim="800000"/>
            <a:headEnd/>
            <a:tailEnd/>
          </a:ln>
        </p:spPr>
        <p:txBody>
          <a:bodyPr/>
          <a:lstStyle/>
          <a:p>
            <a:pPr marL="342900" indent="-342900">
              <a:spcBef>
                <a:spcPct val="20000"/>
              </a:spcBef>
              <a:buFontTx/>
              <a:buChar char="•"/>
            </a:pPr>
            <a:r>
              <a:rPr lang="en-US" dirty="0">
                <a:latin typeface="Arial Unicode MS" pitchFamily="34" charset="-128"/>
              </a:rPr>
              <a:t>All searches are </a:t>
            </a:r>
            <a:r>
              <a:rPr lang="en-US" dirty="0" smtClean="0">
                <a:latin typeface="Arial Unicode MS" pitchFamily="34" charset="-128"/>
              </a:rPr>
              <a:t>independent</a:t>
            </a:r>
            <a:endParaRPr lang="en-US" dirty="0">
              <a:latin typeface="Arial Unicode MS" pitchFamily="34" charset="-128"/>
            </a:endParaRPr>
          </a:p>
          <a:p>
            <a:pPr marL="342900" indent="-342900">
              <a:spcBef>
                <a:spcPct val="20000"/>
              </a:spcBef>
              <a:buFontTx/>
              <a:buChar char="•"/>
            </a:pPr>
            <a:r>
              <a:rPr lang="en-US" dirty="0" smtClean="0">
                <a:latin typeface="Arial Unicode MS" pitchFamily="34" charset="-128"/>
              </a:rPr>
              <a:t>No information shared</a:t>
            </a:r>
            <a:endParaRPr lang="en-US" dirty="0">
              <a:latin typeface="Arial Unicode MS" pitchFamily="34" charset="-128"/>
            </a:endParaRPr>
          </a:p>
        </p:txBody>
      </p:sp>
      <mc:AlternateContent xmlns:mc="http://schemas.openxmlformats.org/markup-compatibility/2006" xmlns:p14="http://schemas.microsoft.com/office/powerpoint/2010/main">
        <mc:Choice Requires="p14">
          <p:contentPart p14:bwMode="auto" r:id="rId3">
            <p14:nvContentPartPr>
              <p14:cNvPr id="9218" name="Ink 49"/>
              <p14:cNvContentPartPr>
                <a14:cpLocks xmlns:a14="http://schemas.microsoft.com/office/drawing/2010/main" noRot="1" noChangeAspect="1" noEditPoints="1" noChangeArrowheads="1" noChangeShapeType="1"/>
              </p14:cNvContentPartPr>
              <p14:nvPr/>
            </p14:nvContentPartPr>
            <p14:xfrm>
              <a:off x="6831013" y="4706938"/>
              <a:ext cx="635000" cy="134937"/>
            </p14:xfrm>
          </p:contentPart>
        </mc:Choice>
        <mc:Fallback xmlns="">
          <p:pic>
            <p:nvPicPr>
              <p:cNvPr id="9218" name="Ink 49"/>
              <p:cNvPicPr>
                <a:picLocks noRot="1" noChangeAspect="1" noEditPoints="1" noChangeArrowheads="1" noChangeShapeType="1"/>
              </p:cNvPicPr>
              <p:nvPr/>
            </p:nvPicPr>
            <p:blipFill>
              <a:blip r:embed="rId4"/>
              <a:stretch>
                <a:fillRect/>
              </a:stretch>
            </p:blipFill>
            <p:spPr>
              <a:xfrm>
                <a:off x="6828493" y="4701900"/>
                <a:ext cx="643279" cy="14321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224" name="Ink 55"/>
              <p14:cNvContentPartPr>
                <a14:cpLocks xmlns:a14="http://schemas.microsoft.com/office/drawing/2010/main" noRot="1" noChangeAspect="1" noEditPoints="1" noChangeArrowheads="1" noChangeShapeType="1"/>
              </p14:cNvContentPartPr>
              <p14:nvPr/>
            </p14:nvContentPartPr>
            <p14:xfrm>
              <a:off x="5795963" y="4751388"/>
              <a:ext cx="96837" cy="109537"/>
            </p14:xfrm>
          </p:contentPart>
        </mc:Choice>
        <mc:Fallback xmlns="">
          <p:pic>
            <p:nvPicPr>
              <p:cNvPr id="9224" name="Ink 55"/>
              <p:cNvPicPr>
                <a:picLocks noRot="1" noChangeAspect="1" noEditPoints="1" noChangeArrowheads="1" noChangeShapeType="1"/>
              </p:cNvPicPr>
              <p:nvPr/>
            </p:nvPicPr>
            <p:blipFill>
              <a:blip r:embed="rId6"/>
              <a:stretch>
                <a:fillRect/>
              </a:stretch>
            </p:blipFill>
            <p:spPr>
              <a:xfrm>
                <a:off x="5789123" y="4744542"/>
                <a:ext cx="113396" cy="126112"/>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225" name="Ink 56"/>
              <p14:cNvContentPartPr>
                <a14:cpLocks xmlns:a14="http://schemas.microsoft.com/office/drawing/2010/main" noRot="1" noChangeAspect="1" noEditPoints="1" noChangeArrowheads="1" noChangeShapeType="1"/>
              </p14:cNvContentPartPr>
              <p14:nvPr/>
            </p14:nvContentPartPr>
            <p14:xfrm>
              <a:off x="5788025" y="5187950"/>
              <a:ext cx="101600" cy="90488"/>
            </p14:xfrm>
          </p:contentPart>
        </mc:Choice>
        <mc:Fallback xmlns="">
          <p:pic>
            <p:nvPicPr>
              <p:cNvPr id="9225" name="Ink 56"/>
              <p:cNvPicPr>
                <a:picLocks noRot="1" noChangeAspect="1" noEditPoints="1" noChangeArrowheads="1" noChangeShapeType="1"/>
              </p:cNvPicPr>
              <p:nvPr/>
            </p:nvPicPr>
            <p:blipFill>
              <a:blip r:embed="rId8"/>
              <a:stretch>
                <a:fillRect/>
              </a:stretch>
            </p:blipFill>
            <p:spPr>
              <a:xfrm>
                <a:off x="5777937" y="5180379"/>
                <a:ext cx="122136" cy="108153"/>
              </a:xfrm>
              <a:prstGeom prst="rect">
                <a:avLst/>
              </a:prstGeom>
            </p:spPr>
          </p:pic>
        </mc:Fallback>
      </mc:AlternateContent>
      <p:grpSp>
        <p:nvGrpSpPr>
          <p:cNvPr id="9250" name="Group 34"/>
          <p:cNvGrpSpPr>
            <a:grpSpLocks/>
          </p:cNvGrpSpPr>
          <p:nvPr/>
        </p:nvGrpSpPr>
        <p:grpSpPr bwMode="auto">
          <a:xfrm>
            <a:off x="4221163" y="3954463"/>
            <a:ext cx="3214687" cy="2416175"/>
            <a:chOff x="2659" y="2491"/>
            <a:chExt cx="2025" cy="1522"/>
          </a:xfrm>
        </p:grpSpPr>
        <mc:AlternateContent xmlns:mc="http://schemas.openxmlformats.org/markup-compatibility/2006" xmlns:p14="http://schemas.microsoft.com/office/powerpoint/2010/main">
          <mc:Choice Requires="p14">
            <p:contentPart p14:bwMode="auto" r:id="rId9">
              <p14:nvContentPartPr>
                <p14:cNvPr id="9219" name="Ink 50"/>
                <p14:cNvContentPartPr>
                  <a14:cpLocks xmlns:a14="http://schemas.microsoft.com/office/drawing/2010/main" noRot="1" noChangeAspect="1" noEditPoints="1" noChangeArrowheads="1" noChangeShapeType="1"/>
                </p14:cNvContentPartPr>
                <p14:nvPr/>
              </p14:nvContentPartPr>
              <p14:xfrm>
                <a:off x="4361" y="3300"/>
                <a:ext cx="323" cy="80"/>
              </p14:xfrm>
            </p:contentPart>
          </mc:Choice>
          <mc:Fallback xmlns="">
            <p:pic>
              <p:nvPicPr>
                <p:cNvPr id="9219" name="Ink 50"/>
                <p:cNvPicPr>
                  <a:picLocks noRot="1" noChangeAspect="1" noEditPoints="1" noChangeArrowheads="1" noChangeShapeType="1"/>
                </p:cNvPicPr>
                <p:nvPr/>
              </p:nvPicPr>
              <p:blipFill>
                <a:blip r:embed="rId10"/>
                <a:stretch>
                  <a:fillRect/>
                </a:stretch>
              </p:blipFill>
              <p:spPr>
                <a:xfrm>
                  <a:off x="4359" y="3298"/>
                  <a:ext cx="328" cy="87"/>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220" name="Ink 51"/>
                <p14:cNvContentPartPr>
                  <a14:cpLocks xmlns:a14="http://schemas.microsoft.com/office/drawing/2010/main" noRot="1" noChangeAspect="1" noEditPoints="1" noChangeArrowheads="1" noChangeShapeType="1"/>
                </p14:cNvContentPartPr>
                <p14:nvPr/>
              </p14:nvContentPartPr>
              <p14:xfrm>
                <a:off x="4150" y="3503"/>
                <a:ext cx="522" cy="86"/>
              </p14:xfrm>
            </p:contentPart>
          </mc:Choice>
          <mc:Fallback xmlns="">
            <p:pic>
              <p:nvPicPr>
                <p:cNvPr id="9220" name="Ink 51"/>
                <p:cNvPicPr>
                  <a:picLocks noRot="1" noChangeAspect="1" noEditPoints="1" noChangeArrowheads="1" noChangeShapeType="1"/>
                </p:cNvPicPr>
                <p:nvPr/>
              </p:nvPicPr>
              <p:blipFill>
                <a:blip r:embed="rId12"/>
                <a:stretch>
                  <a:fillRect/>
                </a:stretch>
              </p:blipFill>
              <p:spPr>
                <a:xfrm>
                  <a:off x="4147" y="3501"/>
                  <a:ext cx="530" cy="93"/>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221" name="Ink 52"/>
                <p14:cNvContentPartPr>
                  <a14:cpLocks xmlns:a14="http://schemas.microsoft.com/office/drawing/2010/main" noRot="1" noChangeAspect="1" noEditPoints="1" noChangeArrowheads="1" noChangeShapeType="1"/>
                </p14:cNvContentPartPr>
                <p14:nvPr/>
              </p14:nvContentPartPr>
              <p14:xfrm>
                <a:off x="4243" y="3862"/>
                <a:ext cx="398" cy="115"/>
              </p14:xfrm>
            </p:contentPart>
          </mc:Choice>
          <mc:Fallback xmlns="">
            <p:pic>
              <p:nvPicPr>
                <p:cNvPr id="9221" name="Ink 52"/>
                <p:cNvPicPr>
                  <a:picLocks noRot="1" noChangeAspect="1" noEditPoints="1" noChangeArrowheads="1" noChangeShapeType="1"/>
                </p:cNvPicPr>
                <p:nvPr/>
              </p:nvPicPr>
              <p:blipFill>
                <a:blip r:embed="rId14"/>
                <a:stretch>
                  <a:fillRect/>
                </a:stretch>
              </p:blipFill>
              <p:spPr>
                <a:xfrm>
                  <a:off x="4240" y="3860"/>
                  <a:ext cx="407" cy="122"/>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222" name="Ink 53"/>
                <p14:cNvContentPartPr>
                  <a14:cpLocks xmlns:a14="http://schemas.microsoft.com/office/drawing/2010/main" noRot="1" noChangeAspect="1" noEditPoints="1" noChangeArrowheads="1" noChangeShapeType="1"/>
                </p14:cNvContentPartPr>
                <p14:nvPr/>
              </p14:nvContentPartPr>
              <p14:xfrm>
                <a:off x="3778" y="2907"/>
                <a:ext cx="693" cy="730"/>
              </p14:xfrm>
            </p:contentPart>
          </mc:Choice>
          <mc:Fallback xmlns="">
            <p:pic>
              <p:nvPicPr>
                <p:cNvPr id="9222" name="Ink 53"/>
                <p:cNvPicPr>
                  <a:picLocks noRot="1" noChangeAspect="1" noEditPoints="1" noChangeArrowheads="1" noChangeShapeType="1"/>
                </p:cNvPicPr>
                <p:nvPr/>
              </p:nvPicPr>
              <p:blipFill>
                <a:blip r:embed="rId16"/>
                <a:stretch>
                  <a:fillRect/>
                </a:stretch>
              </p:blipFill>
              <p:spPr>
                <a:xfrm>
                  <a:off x="3776" y="2901"/>
                  <a:ext cx="701" cy="742"/>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223" name="Ink 54"/>
                <p14:cNvContentPartPr>
                  <a14:cpLocks xmlns:a14="http://schemas.microsoft.com/office/drawing/2010/main" noRot="1" noChangeAspect="1" noEditPoints="1" noChangeArrowheads="1" noChangeShapeType="1"/>
                </p14:cNvContentPartPr>
                <p14:nvPr/>
              </p14:nvContentPartPr>
              <p14:xfrm>
                <a:off x="3764" y="3825"/>
                <a:ext cx="625" cy="188"/>
              </p14:xfrm>
            </p:contentPart>
          </mc:Choice>
          <mc:Fallback xmlns="">
            <p:pic>
              <p:nvPicPr>
                <p:cNvPr id="9223" name="Ink 54"/>
                <p:cNvPicPr>
                  <a:picLocks noRot="1" noChangeAspect="1" noEditPoints="1" noChangeArrowheads="1" noChangeShapeType="1"/>
                </p:cNvPicPr>
                <p:nvPr/>
              </p:nvPicPr>
              <p:blipFill>
                <a:blip r:embed="rId18"/>
                <a:stretch>
                  <a:fillRect/>
                </a:stretch>
              </p:blipFill>
              <p:spPr>
                <a:xfrm>
                  <a:off x="3762" y="3818"/>
                  <a:ext cx="635" cy="202"/>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9226" name="Ink 57"/>
                <p14:cNvContentPartPr>
                  <a14:cpLocks xmlns:a14="http://schemas.microsoft.com/office/drawing/2010/main" noRot="1" noChangeAspect="1" noEditPoints="1" noChangeArrowheads="1" noChangeShapeType="1"/>
                </p14:cNvContentPartPr>
                <p14:nvPr/>
              </p14:nvContentPartPr>
              <p14:xfrm>
                <a:off x="3650" y="3493"/>
                <a:ext cx="70" cy="69"/>
              </p14:xfrm>
            </p:contentPart>
          </mc:Choice>
          <mc:Fallback xmlns="">
            <p:pic>
              <p:nvPicPr>
                <p:cNvPr id="9226" name="Ink 57"/>
                <p:cNvPicPr>
                  <a:picLocks noRot="1" noChangeAspect="1" noEditPoints="1" noChangeArrowheads="1" noChangeShapeType="1"/>
                </p:cNvPicPr>
                <p:nvPr/>
              </p:nvPicPr>
              <p:blipFill>
                <a:blip r:embed="rId20"/>
                <a:stretch>
                  <a:fillRect/>
                </a:stretch>
              </p:blipFill>
              <p:spPr>
                <a:xfrm>
                  <a:off x="3643" y="3486"/>
                  <a:ext cx="83" cy="81"/>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9227" name="Ink 58"/>
                <p14:cNvContentPartPr>
                  <a14:cpLocks xmlns:a14="http://schemas.microsoft.com/office/drawing/2010/main" noRot="1" noChangeAspect="1" noEditPoints="1" noChangeArrowheads="1" noChangeShapeType="1"/>
                </p14:cNvContentPartPr>
                <p14:nvPr/>
              </p14:nvContentPartPr>
              <p14:xfrm>
                <a:off x="3689" y="3645"/>
                <a:ext cx="4" cy="18"/>
              </p14:xfrm>
            </p:contentPart>
          </mc:Choice>
          <mc:Fallback xmlns="">
            <p:pic>
              <p:nvPicPr>
                <p:cNvPr id="9227" name="Ink 58"/>
                <p:cNvPicPr>
                  <a:picLocks noRot="1" noChangeAspect="1" noEditPoints="1" noChangeArrowheads="1" noChangeShapeType="1"/>
                </p:cNvPicPr>
                <p:nvPr/>
              </p:nvPicPr>
              <p:blipFill>
                <a:blip r:embed="rId22"/>
                <a:stretch>
                  <a:fillRect/>
                </a:stretch>
              </p:blipFill>
              <p:spPr>
                <a:xfrm>
                  <a:off x="3686" y="3641"/>
                  <a:ext cx="13" cy="25"/>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9228" name="Ink 59"/>
                <p14:cNvContentPartPr>
                  <a14:cpLocks xmlns:a14="http://schemas.microsoft.com/office/drawing/2010/main" noRot="1" noChangeAspect="1" noEditPoints="1" noChangeArrowheads="1" noChangeShapeType="1"/>
                </p14:cNvContentPartPr>
                <p14:nvPr/>
              </p14:nvContentPartPr>
              <p14:xfrm>
                <a:off x="3678" y="3744"/>
                <a:ext cx="5" cy="73"/>
              </p14:xfrm>
            </p:contentPart>
          </mc:Choice>
          <mc:Fallback xmlns="">
            <p:pic>
              <p:nvPicPr>
                <p:cNvPr id="9228" name="Ink 59"/>
                <p:cNvPicPr>
                  <a:picLocks noRot="1" noChangeAspect="1" noEditPoints="1" noChangeArrowheads="1" noChangeShapeType="1"/>
                </p:cNvPicPr>
                <p:nvPr/>
              </p:nvPicPr>
              <p:blipFill>
                <a:blip r:embed="rId24"/>
                <a:stretch>
                  <a:fillRect/>
                </a:stretch>
              </p:blipFill>
              <p:spPr>
                <a:xfrm>
                  <a:off x="3675" y="3741"/>
                  <a:ext cx="13" cy="79"/>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9229" name="Ink 60"/>
                <p14:cNvContentPartPr>
                  <a14:cpLocks xmlns:a14="http://schemas.microsoft.com/office/drawing/2010/main" noRot="1" noChangeAspect="1" noEditPoints="1" noChangeArrowheads="1" noChangeShapeType="1"/>
                </p14:cNvContentPartPr>
                <p14:nvPr/>
              </p14:nvContentPartPr>
              <p14:xfrm>
                <a:off x="3638" y="3910"/>
                <a:ext cx="81" cy="87"/>
              </p14:xfrm>
            </p:contentPart>
          </mc:Choice>
          <mc:Fallback xmlns="">
            <p:pic>
              <p:nvPicPr>
                <p:cNvPr id="9229" name="Ink 60"/>
                <p:cNvPicPr>
                  <a:picLocks noRot="1" noChangeAspect="1" noEditPoints="1" noChangeArrowheads="1" noChangeShapeType="1"/>
                </p:cNvPicPr>
                <p:nvPr/>
              </p:nvPicPr>
              <p:blipFill>
                <a:blip r:embed="rId26"/>
                <a:stretch>
                  <a:fillRect/>
                </a:stretch>
              </p:blipFill>
              <p:spPr>
                <a:xfrm>
                  <a:off x="3631" y="3906"/>
                  <a:ext cx="95" cy="98"/>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9230" name="Ink 61"/>
                <p14:cNvContentPartPr>
                  <a14:cpLocks xmlns:a14="http://schemas.microsoft.com/office/drawing/2010/main" noRot="1" noChangeAspect="1" noEditPoints="1" noChangeArrowheads="1" noChangeShapeType="1"/>
                </p14:cNvContentPartPr>
                <p14:nvPr/>
              </p14:nvContentPartPr>
              <p14:xfrm>
                <a:off x="2659" y="3378"/>
                <a:ext cx="525" cy="389"/>
              </p14:xfrm>
            </p:contentPart>
          </mc:Choice>
          <mc:Fallback xmlns="">
            <p:pic>
              <p:nvPicPr>
                <p:cNvPr id="9230" name="Ink 61"/>
                <p:cNvPicPr>
                  <a:picLocks noRot="1" noChangeAspect="1" noEditPoints="1" noChangeArrowheads="1" noChangeShapeType="1"/>
                </p:cNvPicPr>
                <p:nvPr/>
              </p:nvPicPr>
              <p:blipFill>
                <a:blip r:embed="rId28"/>
                <a:stretch>
                  <a:fillRect/>
                </a:stretch>
              </p:blipFill>
              <p:spPr>
                <a:xfrm>
                  <a:off x="2655" y="3373"/>
                  <a:ext cx="537" cy="4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9231" name="Ink 62"/>
                <p14:cNvContentPartPr>
                  <a14:cpLocks xmlns:a14="http://schemas.microsoft.com/office/drawing/2010/main" noRot="1" noChangeAspect="1" noEditPoints="1" noChangeArrowheads="1" noChangeShapeType="1"/>
                </p14:cNvContentPartPr>
                <p14:nvPr/>
              </p14:nvContentPartPr>
              <p14:xfrm>
                <a:off x="2981" y="3355"/>
                <a:ext cx="440" cy="401"/>
              </p14:xfrm>
            </p:contentPart>
          </mc:Choice>
          <mc:Fallback xmlns="">
            <p:pic>
              <p:nvPicPr>
                <p:cNvPr id="9231" name="Ink 62"/>
                <p:cNvPicPr>
                  <a:picLocks noRot="1" noChangeAspect="1" noEditPoints="1" noChangeArrowheads="1" noChangeShapeType="1"/>
                </p:cNvPicPr>
                <p:nvPr/>
              </p:nvPicPr>
              <p:blipFill>
                <a:blip r:embed="rId30"/>
                <a:stretch>
                  <a:fillRect/>
                </a:stretch>
              </p:blipFill>
              <p:spPr>
                <a:xfrm>
                  <a:off x="2977" y="3351"/>
                  <a:ext cx="450" cy="411"/>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9232" name="Ink 63"/>
                <p14:cNvContentPartPr>
                  <a14:cpLocks xmlns:a14="http://schemas.microsoft.com/office/drawing/2010/main" noRot="1" noChangeAspect="1" noEditPoints="1" noChangeArrowheads="1" noChangeShapeType="1"/>
                </p14:cNvContentPartPr>
                <p14:nvPr/>
              </p14:nvContentPartPr>
              <p14:xfrm>
                <a:off x="3976" y="2491"/>
                <a:ext cx="613" cy="308"/>
              </p14:xfrm>
            </p:contentPart>
          </mc:Choice>
          <mc:Fallback xmlns="">
            <p:pic>
              <p:nvPicPr>
                <p:cNvPr id="9232" name="Ink 63"/>
                <p:cNvPicPr>
                  <a:picLocks noRot="1" noChangeAspect="1" noEditPoints="1" noChangeArrowheads="1" noChangeShapeType="1"/>
                </p:cNvPicPr>
                <p:nvPr/>
              </p:nvPicPr>
              <p:blipFill>
                <a:blip r:embed="rId32"/>
                <a:stretch>
                  <a:fillRect/>
                </a:stretch>
              </p:blipFill>
              <p:spPr>
                <a:xfrm>
                  <a:off x="3973" y="2487"/>
                  <a:ext cx="620" cy="318"/>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9234" name="Ink 65"/>
                <p14:cNvContentPartPr>
                  <a14:cpLocks xmlns:a14="http://schemas.microsoft.com/office/drawing/2010/main" noRot="1" noChangeAspect="1" noEditPoints="1" noChangeArrowheads="1" noChangeShapeType="1"/>
                </p14:cNvContentPartPr>
                <p14:nvPr/>
              </p14:nvContentPartPr>
              <p14:xfrm>
                <a:off x="3769" y="2900"/>
                <a:ext cx="913" cy="244"/>
              </p14:xfrm>
            </p:contentPart>
          </mc:Choice>
          <mc:Fallback xmlns="">
            <p:pic>
              <p:nvPicPr>
                <p:cNvPr id="9234" name="Ink 65"/>
                <p:cNvPicPr>
                  <a:picLocks noRot="1" noChangeAspect="1" noEditPoints="1" noChangeArrowheads="1" noChangeShapeType="1"/>
                </p:cNvPicPr>
                <p:nvPr/>
              </p:nvPicPr>
              <p:blipFill>
                <a:blip r:embed="rId34"/>
                <a:stretch>
                  <a:fillRect/>
                </a:stretch>
              </p:blipFill>
              <p:spPr>
                <a:xfrm>
                  <a:off x="3765" y="2895"/>
                  <a:ext cx="923" cy="255"/>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5">
            <p14:nvContentPartPr>
              <p14:cNvPr id="9251" name="Ink 35"/>
              <p14:cNvContentPartPr>
                <a14:cpLocks xmlns:a14="http://schemas.microsoft.com/office/drawing/2010/main" noRot="1" noChangeAspect="1" noEditPoints="1" noChangeArrowheads="1" noChangeShapeType="1"/>
              </p14:cNvContentPartPr>
              <p14:nvPr/>
            </p14:nvContentPartPr>
            <p14:xfrm>
              <a:off x="1282700" y="1730375"/>
              <a:ext cx="5797550" cy="76200"/>
            </p14:xfrm>
          </p:contentPart>
        </mc:Choice>
        <mc:Fallback xmlns="">
          <p:pic>
            <p:nvPicPr>
              <p:cNvPr id="9251" name="Ink 35"/>
              <p:cNvPicPr>
                <a:picLocks noRot="1" noChangeAspect="1" noEditPoints="1" noChangeArrowheads="1" noChangeShapeType="1"/>
              </p:cNvPicPr>
              <p:nvPr/>
            </p:nvPicPr>
            <p:blipFill>
              <a:blip r:embed="rId36"/>
              <a:stretch>
                <a:fillRect/>
              </a:stretch>
            </p:blipFill>
            <p:spPr>
              <a:xfrm>
                <a:off x="1278740" y="1727500"/>
                <a:ext cx="5812310" cy="86264"/>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9252" name="Ink 36"/>
              <p14:cNvContentPartPr>
                <a14:cpLocks xmlns:a14="http://schemas.microsoft.com/office/drawing/2010/main" noRot="1" noChangeAspect="1" noEditPoints="1" noChangeArrowheads="1" noChangeShapeType="1"/>
              </p14:cNvContentPartPr>
              <p14:nvPr/>
            </p14:nvContentPartPr>
            <p14:xfrm>
              <a:off x="4400550" y="5902325"/>
              <a:ext cx="225425" cy="212725"/>
            </p14:xfrm>
          </p:contentPart>
        </mc:Choice>
        <mc:Fallback xmlns="">
          <p:pic>
            <p:nvPicPr>
              <p:cNvPr id="9252" name="Ink 36"/>
              <p:cNvPicPr>
                <a:picLocks noRot="1" noChangeAspect="1" noEditPoints="1" noChangeArrowheads="1" noChangeShapeType="1"/>
              </p:cNvPicPr>
              <p:nvPr/>
            </p:nvPicPr>
            <p:blipFill>
              <a:blip r:embed="rId38"/>
              <a:stretch>
                <a:fillRect/>
              </a:stretch>
            </p:blipFill>
            <p:spPr>
              <a:xfrm>
                <a:off x="4393359" y="5897998"/>
                <a:ext cx="236930" cy="224263"/>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9253" name="Ink 37"/>
              <p14:cNvContentPartPr>
                <a14:cpLocks xmlns:a14="http://schemas.microsoft.com/office/drawing/2010/main" noRot="1" noChangeAspect="1" noEditPoints="1" noChangeArrowheads="1" noChangeShapeType="1"/>
              </p14:cNvContentPartPr>
              <p14:nvPr/>
            </p14:nvContentPartPr>
            <p14:xfrm>
              <a:off x="5967413" y="4618038"/>
              <a:ext cx="1044575" cy="1016000"/>
            </p14:xfrm>
          </p:contentPart>
        </mc:Choice>
        <mc:Fallback xmlns="">
          <p:pic>
            <p:nvPicPr>
              <p:cNvPr id="9253" name="Ink 37"/>
              <p:cNvPicPr>
                <a:picLocks noRot="1" noChangeAspect="1" noEditPoints="1" noChangeArrowheads="1" noChangeShapeType="1"/>
              </p:cNvPicPr>
              <p:nvPr/>
            </p:nvPicPr>
            <p:blipFill>
              <a:blip r:embed="rId40"/>
              <a:stretch>
                <a:fillRect/>
              </a:stretch>
            </p:blipFill>
            <p:spPr>
              <a:xfrm>
                <a:off x="5962374" y="4612638"/>
                <a:ext cx="1059333" cy="1029681"/>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9254" name="Ink 38"/>
              <p14:cNvContentPartPr>
                <a14:cpLocks xmlns:a14="http://schemas.microsoft.com/office/drawing/2010/main" noRot="1" noChangeAspect="1" noEditPoints="1" noChangeArrowheads="1" noChangeShapeType="1"/>
              </p14:cNvContentPartPr>
              <p14:nvPr/>
            </p14:nvContentPartPr>
            <p14:xfrm>
              <a:off x="7239000" y="4043363"/>
              <a:ext cx="808038" cy="514350"/>
            </p14:xfrm>
          </p:contentPart>
        </mc:Choice>
        <mc:Fallback xmlns="">
          <p:pic>
            <p:nvPicPr>
              <p:cNvPr id="9254" name="Ink 38"/>
              <p:cNvPicPr>
                <a:picLocks noRot="1" noChangeAspect="1" noEditPoints="1" noChangeArrowheads="1" noChangeShapeType="1"/>
              </p:cNvPicPr>
              <p:nvPr/>
            </p:nvPicPr>
            <p:blipFill>
              <a:blip r:embed="rId42"/>
              <a:stretch>
                <a:fillRect/>
              </a:stretch>
            </p:blipFill>
            <p:spPr>
              <a:xfrm>
                <a:off x="7227872" y="4031869"/>
                <a:ext cx="831012" cy="538056"/>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9255" name="Ink 39"/>
              <p14:cNvContentPartPr>
                <a14:cpLocks xmlns:a14="http://schemas.microsoft.com/office/drawing/2010/main" noRot="1" noChangeAspect="1" noEditPoints="1" noChangeArrowheads="1" noChangeShapeType="1"/>
              </p14:cNvContentPartPr>
              <p14:nvPr/>
            </p14:nvContentPartPr>
            <p14:xfrm>
              <a:off x="1423988" y="5370513"/>
              <a:ext cx="1668462" cy="46037"/>
            </p14:xfrm>
          </p:contentPart>
        </mc:Choice>
        <mc:Fallback xmlns="">
          <p:pic>
            <p:nvPicPr>
              <p:cNvPr id="9255" name="Ink 39"/>
              <p:cNvPicPr>
                <a:picLocks noRot="1" noChangeAspect="1" noEditPoints="1" noChangeArrowheads="1" noChangeShapeType="1"/>
              </p:cNvPicPr>
              <p:nvPr/>
            </p:nvPicPr>
            <p:blipFill>
              <a:blip r:embed="rId44"/>
              <a:stretch>
                <a:fillRect/>
              </a:stretch>
            </p:blipFill>
            <p:spPr>
              <a:xfrm>
                <a:off x="1418948" y="5365118"/>
                <a:ext cx="1681781" cy="57546"/>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9258" name="Ink 42"/>
              <p14:cNvContentPartPr>
                <a14:cpLocks xmlns:a14="http://schemas.microsoft.com/office/drawing/2010/main" noRot="1" noChangeAspect="1" noEditPoints="1" noChangeArrowheads="1" noChangeShapeType="1"/>
              </p14:cNvContentPartPr>
              <p14:nvPr/>
            </p14:nvContentPartPr>
            <p14:xfrm>
              <a:off x="717550" y="5557838"/>
              <a:ext cx="1325563" cy="241300"/>
            </p14:xfrm>
          </p:contentPart>
        </mc:Choice>
        <mc:Fallback xmlns="">
          <p:pic>
            <p:nvPicPr>
              <p:cNvPr id="9258" name="Ink 42"/>
              <p:cNvPicPr>
                <a:picLocks noRot="1" noChangeAspect="1" noEditPoints="1" noChangeArrowheads="1" noChangeShapeType="1"/>
              </p:cNvPicPr>
              <p:nvPr/>
            </p:nvPicPr>
            <p:blipFill>
              <a:blip r:embed="rId46"/>
              <a:stretch>
                <a:fillRect/>
              </a:stretch>
            </p:blipFill>
            <p:spPr>
              <a:xfrm>
                <a:off x="709990" y="5550275"/>
                <a:ext cx="1338163" cy="260388"/>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9259" name="Ink 43"/>
              <p14:cNvContentPartPr>
                <a14:cpLocks xmlns:a14="http://schemas.microsoft.com/office/drawing/2010/main" noRot="1" noChangeAspect="1" noEditPoints="1" noChangeArrowheads="1" noChangeShapeType="1"/>
              </p14:cNvContentPartPr>
              <p14:nvPr/>
            </p14:nvContentPartPr>
            <p14:xfrm>
              <a:off x="2247900" y="5629275"/>
              <a:ext cx="1169988" cy="376238"/>
            </p14:xfrm>
          </p:contentPart>
        </mc:Choice>
        <mc:Fallback xmlns="">
          <p:pic>
            <p:nvPicPr>
              <p:cNvPr id="9259" name="Ink 43"/>
              <p:cNvPicPr>
                <a:picLocks noRot="1" noChangeAspect="1" noEditPoints="1" noChangeArrowheads="1" noChangeShapeType="1"/>
              </p:cNvPicPr>
              <p:nvPr/>
            </p:nvPicPr>
            <p:blipFill>
              <a:blip r:embed="rId48"/>
              <a:stretch>
                <a:fillRect/>
              </a:stretch>
            </p:blipFill>
            <p:spPr>
              <a:xfrm>
                <a:off x="2237820" y="5620274"/>
                <a:ext cx="1189068" cy="3931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9260" name="Ink 44"/>
              <p14:cNvContentPartPr>
                <a14:cpLocks xmlns:a14="http://schemas.microsoft.com/office/drawing/2010/main" noRot="1" noChangeAspect="1" noEditPoints="1" noChangeArrowheads="1" noChangeShapeType="1"/>
              </p14:cNvContentPartPr>
              <p14:nvPr/>
            </p14:nvContentPartPr>
            <p14:xfrm>
              <a:off x="3644900" y="5576888"/>
              <a:ext cx="193675" cy="298450"/>
            </p14:xfrm>
          </p:contentPart>
        </mc:Choice>
        <mc:Fallback xmlns="">
          <p:pic>
            <p:nvPicPr>
              <p:cNvPr id="9260" name="Ink 44"/>
              <p:cNvPicPr>
                <a:picLocks noRot="1" noChangeAspect="1" noEditPoints="1" noChangeArrowheads="1" noChangeShapeType="1"/>
              </p:cNvPicPr>
              <p:nvPr/>
            </p:nvPicPr>
            <p:blipFill>
              <a:blip r:embed="rId50"/>
              <a:stretch>
                <a:fillRect/>
              </a:stretch>
            </p:blipFill>
            <p:spPr>
              <a:xfrm>
                <a:off x="3631940" y="5572208"/>
                <a:ext cx="217434" cy="315371"/>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9261" name="Ink 45"/>
              <p14:cNvContentPartPr>
                <a14:cpLocks xmlns:a14="http://schemas.microsoft.com/office/drawing/2010/main" noRot="1" noChangeAspect="1" noEditPoints="1" noChangeArrowheads="1" noChangeShapeType="1"/>
              </p14:cNvContentPartPr>
              <p14:nvPr/>
            </p14:nvContentPartPr>
            <p14:xfrm>
              <a:off x="247650" y="6099175"/>
              <a:ext cx="268288" cy="131763"/>
            </p14:xfrm>
          </p:contentPart>
        </mc:Choice>
        <mc:Fallback xmlns="">
          <p:pic>
            <p:nvPicPr>
              <p:cNvPr id="9261" name="Ink 45"/>
              <p:cNvPicPr>
                <a:picLocks noRot="1" noChangeAspect="1" noEditPoints="1" noChangeArrowheads="1" noChangeShapeType="1"/>
              </p:cNvPicPr>
              <p:nvPr/>
            </p:nvPicPr>
            <p:blipFill>
              <a:blip r:embed="rId52"/>
              <a:stretch>
                <a:fillRect/>
              </a:stretch>
            </p:blipFill>
            <p:spPr>
              <a:xfrm>
                <a:off x="238287" y="6089815"/>
                <a:ext cx="288455" cy="153724"/>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9262" name="Ink 46"/>
              <p14:cNvContentPartPr>
                <a14:cpLocks xmlns:a14="http://schemas.microsoft.com/office/drawing/2010/main" noRot="1" noChangeAspect="1" noEditPoints="1" noChangeArrowheads="1" noChangeShapeType="1"/>
              </p14:cNvContentPartPr>
              <p14:nvPr/>
            </p14:nvContentPartPr>
            <p14:xfrm>
              <a:off x="696913" y="6035675"/>
              <a:ext cx="1350962" cy="201613"/>
            </p14:xfrm>
          </p:contentPart>
        </mc:Choice>
        <mc:Fallback xmlns="">
          <p:pic>
            <p:nvPicPr>
              <p:cNvPr id="9262" name="Ink 46"/>
              <p:cNvPicPr>
                <a:picLocks noRot="1" noChangeAspect="1" noEditPoints="1" noChangeArrowheads="1" noChangeShapeType="1"/>
              </p:cNvPicPr>
              <p:nvPr/>
            </p:nvPicPr>
            <p:blipFill>
              <a:blip r:embed="rId54"/>
              <a:stretch>
                <a:fillRect/>
              </a:stretch>
            </p:blipFill>
            <p:spPr>
              <a:xfrm>
                <a:off x="687911" y="6029195"/>
                <a:ext cx="1370405" cy="219254"/>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9263" name="Ink 47"/>
              <p14:cNvContentPartPr>
                <a14:cpLocks xmlns:a14="http://schemas.microsoft.com/office/drawing/2010/main" noRot="1" noChangeAspect="1" noEditPoints="1" noChangeArrowheads="1" noChangeShapeType="1"/>
              </p14:cNvContentPartPr>
              <p14:nvPr/>
            </p14:nvContentPartPr>
            <p14:xfrm>
              <a:off x="2266950" y="6116638"/>
              <a:ext cx="385763" cy="136525"/>
            </p14:xfrm>
          </p:contentPart>
        </mc:Choice>
        <mc:Fallback xmlns="">
          <p:pic>
            <p:nvPicPr>
              <p:cNvPr id="9263" name="Ink 47"/>
              <p:cNvPicPr>
                <a:picLocks noRot="1" noChangeAspect="1" noEditPoints="1" noChangeArrowheads="1" noChangeShapeType="1"/>
              </p:cNvPicPr>
              <p:nvPr/>
            </p:nvPicPr>
            <p:blipFill>
              <a:blip r:embed="rId56"/>
              <a:stretch>
                <a:fillRect/>
              </a:stretch>
            </p:blipFill>
            <p:spPr>
              <a:xfrm>
                <a:off x="2257594" y="6107272"/>
                <a:ext cx="399437" cy="157778"/>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9264" name="Ink 48"/>
              <p14:cNvContentPartPr>
                <a14:cpLocks xmlns:a14="http://schemas.microsoft.com/office/drawing/2010/main" noRot="1" noChangeAspect="1" noEditPoints="1" noChangeArrowheads="1" noChangeShapeType="1"/>
              </p14:cNvContentPartPr>
              <p14:nvPr/>
            </p14:nvContentPartPr>
            <p14:xfrm>
              <a:off x="2809875" y="5900738"/>
              <a:ext cx="368300" cy="319087"/>
            </p14:xfrm>
          </p:contentPart>
        </mc:Choice>
        <mc:Fallback xmlns="">
          <p:pic>
            <p:nvPicPr>
              <p:cNvPr id="9264" name="Ink 48"/>
              <p:cNvPicPr>
                <a:picLocks noRot="1" noChangeAspect="1" noEditPoints="1" noChangeArrowheads="1" noChangeShapeType="1"/>
              </p:cNvPicPr>
              <p:nvPr/>
            </p:nvPicPr>
            <p:blipFill>
              <a:blip r:embed="rId58"/>
              <a:stretch>
                <a:fillRect/>
              </a:stretch>
            </p:blipFill>
            <p:spPr>
              <a:xfrm>
                <a:off x="2799434" y="5892095"/>
                <a:ext cx="385581" cy="337814"/>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145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145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3145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148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148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2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1481" grpId="0"/>
      <p:bldP spid="53148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16</a:t>
            </a:r>
          </a:p>
        </p:txBody>
      </p:sp>
      <p:sp>
        <p:nvSpPr>
          <p:cNvPr id="6" name="Slide Number Placeholder 5"/>
          <p:cNvSpPr>
            <a:spLocks noGrp="1"/>
          </p:cNvSpPr>
          <p:nvPr>
            <p:ph type="sldNum" sz="quarter" idx="12"/>
          </p:nvPr>
        </p:nvSpPr>
        <p:spPr/>
        <p:txBody>
          <a:bodyPr/>
          <a:lstStyle/>
          <a:p>
            <a:pPr>
              <a:defRPr/>
            </a:pPr>
            <a:r>
              <a:rPr lang="en-US" dirty="0"/>
              <a:t>Slide </a:t>
            </a:r>
            <a:fld id="{CCC9F09D-1D71-4E7C-A7BA-56E0861E4BDC}" type="slidenum">
              <a:rPr lang="en-US"/>
              <a:pPr>
                <a:defRPr/>
              </a:pPr>
              <a:t>16</a:t>
            </a:fld>
            <a:endParaRPr lang="en-US" dirty="0"/>
          </a:p>
        </p:txBody>
      </p:sp>
      <p:sp>
        <p:nvSpPr>
          <p:cNvPr id="10275" name="Rectangle 2"/>
          <p:cNvSpPr>
            <a:spLocks noGrp="1" noChangeArrowheads="1"/>
          </p:cNvSpPr>
          <p:nvPr>
            <p:ph type="title"/>
          </p:nvPr>
        </p:nvSpPr>
        <p:spPr/>
        <p:txBody>
          <a:bodyPr/>
          <a:lstStyle/>
          <a:p>
            <a:pPr eaLnBrk="1" hangingPunct="1"/>
            <a:r>
              <a:rPr lang="en-US" smtClean="0"/>
              <a:t>Population Based SLS: Beam Search</a:t>
            </a:r>
          </a:p>
        </p:txBody>
      </p:sp>
      <p:sp>
        <p:nvSpPr>
          <p:cNvPr id="532483" name="Rectangle 3"/>
          <p:cNvSpPr>
            <a:spLocks noGrp="1" noChangeArrowheads="1"/>
          </p:cNvSpPr>
          <p:nvPr>
            <p:ph type="body" idx="1"/>
          </p:nvPr>
        </p:nvSpPr>
        <p:spPr>
          <a:xfrm>
            <a:off x="285750" y="785813"/>
            <a:ext cx="8458200" cy="4495800"/>
          </a:xfrm>
        </p:spPr>
        <p:txBody>
          <a:bodyPr/>
          <a:lstStyle/>
          <a:p>
            <a:pPr eaLnBrk="1" hangingPunct="1">
              <a:defRPr/>
            </a:pPr>
            <a:r>
              <a:rPr lang="en-US" b="1" dirty="0" smtClean="0"/>
              <a:t>Non Stochastic</a:t>
            </a:r>
          </a:p>
          <a:p>
            <a:pPr eaLnBrk="1" hangingPunct="1">
              <a:buFontTx/>
              <a:buChar char="•"/>
              <a:defRPr/>
            </a:pPr>
            <a:r>
              <a:rPr lang="en-US" dirty="0" smtClean="0"/>
              <a:t>Like parallel search, with </a:t>
            </a:r>
            <a:r>
              <a:rPr lang="en-US" i="1" dirty="0" smtClean="0"/>
              <a:t>k</a:t>
            </a:r>
            <a:r>
              <a:rPr lang="en-US" dirty="0" smtClean="0"/>
              <a:t> individuals, but you choose the </a:t>
            </a:r>
            <a:r>
              <a:rPr lang="en-US" i="1" dirty="0" smtClean="0"/>
              <a:t>k</a:t>
            </a:r>
            <a:r>
              <a:rPr lang="en-US" dirty="0" smtClean="0"/>
              <a:t>  best out of </a:t>
            </a:r>
            <a:r>
              <a:rPr lang="en-US" dirty="0" smtClean="0">
                <a:solidFill>
                  <a:schemeClr val="accent6"/>
                </a:solidFill>
              </a:rPr>
              <a:t>all of the neighbors</a:t>
            </a:r>
            <a:r>
              <a:rPr lang="en-US" dirty="0" smtClean="0"/>
              <a:t>.</a:t>
            </a:r>
          </a:p>
          <a:p>
            <a:pPr eaLnBrk="1" hangingPunct="1">
              <a:buFontTx/>
              <a:buChar char="•"/>
              <a:defRPr/>
            </a:pPr>
            <a:r>
              <a:rPr lang="en-US" dirty="0" smtClean="0"/>
              <a:t>Useful information is passed among the k parallel search thread</a:t>
            </a:r>
          </a:p>
          <a:p>
            <a:pPr eaLnBrk="1" hangingPunct="1">
              <a:buFontTx/>
              <a:buChar char="•"/>
              <a:defRPr/>
            </a:pPr>
            <a:endParaRPr lang="en-US" dirty="0" smtClean="0"/>
          </a:p>
          <a:p>
            <a:pPr eaLnBrk="1" hangingPunct="1">
              <a:buFontTx/>
              <a:buChar char="•"/>
              <a:defRPr/>
            </a:pPr>
            <a:endParaRPr lang="en-US" dirty="0" smtClean="0"/>
          </a:p>
          <a:p>
            <a:pPr eaLnBrk="1" hangingPunct="1">
              <a:buFontTx/>
              <a:buChar char="•"/>
              <a:defRPr/>
            </a:pPr>
            <a:endParaRPr lang="en-US" dirty="0" smtClean="0"/>
          </a:p>
          <a:p>
            <a:pPr eaLnBrk="1" hangingPunct="1">
              <a:buFontTx/>
              <a:buChar char="•"/>
              <a:defRPr/>
            </a:pPr>
            <a:r>
              <a:rPr lang="en-US" sz="2400" b="1" dirty="0" smtClean="0"/>
              <a:t>Troublesome case:</a:t>
            </a:r>
            <a:r>
              <a:rPr lang="en-US" sz="2400" dirty="0" smtClean="0"/>
              <a:t> If one individual generates several good neighbors and the other k-1 all generate bad successors….</a:t>
            </a:r>
          </a:p>
          <a:p>
            <a:pPr eaLnBrk="1" hangingPunct="1">
              <a:buFontTx/>
              <a:buChar char="•"/>
              <a:defRPr/>
            </a:pPr>
            <a:endParaRPr lang="en-US" dirty="0" smtClean="0"/>
          </a:p>
        </p:txBody>
      </p:sp>
      <mc:AlternateContent xmlns:mc="http://schemas.openxmlformats.org/markup-compatibility/2006" xmlns:p14="http://schemas.microsoft.com/office/powerpoint/2010/main">
        <mc:Choice Requires="p14">
          <p:contentPart p14:bwMode="auto" r:id="rId3">
            <p14:nvContentPartPr>
              <p14:cNvPr id="10242" name="Ink 14"/>
              <p14:cNvContentPartPr>
                <a14:cpLocks xmlns:a14="http://schemas.microsoft.com/office/drawing/2010/main" noRot="1" noChangeAspect="1" noEditPoints="1" noChangeArrowheads="1" noChangeShapeType="1"/>
              </p14:cNvContentPartPr>
              <p14:nvPr/>
            </p14:nvContentPartPr>
            <p14:xfrm>
              <a:off x="1655763" y="6143625"/>
              <a:ext cx="7937" cy="12700"/>
            </p14:xfrm>
          </p:contentPart>
        </mc:Choice>
        <mc:Fallback xmlns="">
          <p:pic>
            <p:nvPicPr>
              <p:cNvPr id="10242" name="Ink 14"/>
              <p:cNvPicPr>
                <a:picLocks noRot="1" noChangeAspect="1" noEditPoints="1" noChangeArrowheads="1" noChangeShapeType="1"/>
              </p:cNvPicPr>
              <p:nvPr/>
            </p:nvPicPr>
            <p:blipFill>
              <a:blip r:embed="rId4"/>
              <a:stretch>
                <a:fillRect/>
              </a:stretch>
            </p:blipFill>
            <p:spPr>
              <a:xfrm>
                <a:off x="1646383" y="6134191"/>
                <a:ext cx="26697" cy="3156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243" name="Ink 23"/>
              <p14:cNvContentPartPr>
                <a14:cpLocks xmlns:a14="http://schemas.microsoft.com/office/drawing/2010/main" noRot="1" noChangeAspect="1" noEditPoints="1" noChangeArrowheads="1" noChangeShapeType="1"/>
              </p14:cNvContentPartPr>
              <p14:nvPr/>
            </p14:nvContentPartPr>
            <p14:xfrm>
              <a:off x="4173538" y="2671763"/>
              <a:ext cx="1330325" cy="1550987"/>
            </p14:xfrm>
          </p:contentPart>
        </mc:Choice>
        <mc:Fallback xmlns="">
          <p:pic>
            <p:nvPicPr>
              <p:cNvPr id="10243" name="Ink 23"/>
              <p:cNvPicPr>
                <a:picLocks noRot="1" noChangeAspect="1" noEditPoints="1" noChangeArrowheads="1" noChangeShapeType="1"/>
              </p:cNvPicPr>
              <p:nvPr/>
            </p:nvPicPr>
            <p:blipFill>
              <a:blip r:embed="rId6"/>
              <a:stretch>
                <a:fillRect/>
              </a:stretch>
            </p:blipFill>
            <p:spPr>
              <a:xfrm>
                <a:off x="4167057" y="2663122"/>
                <a:ext cx="1343286" cy="156790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244" name="Ink 24"/>
              <p14:cNvContentPartPr>
                <a14:cpLocks xmlns:a14="http://schemas.microsoft.com/office/drawing/2010/main" noRot="1" noChangeAspect="1" noEditPoints="1" noChangeArrowheads="1" noChangeShapeType="1"/>
              </p14:cNvContentPartPr>
              <p14:nvPr/>
            </p14:nvContentPartPr>
            <p14:xfrm>
              <a:off x="3540125" y="2973388"/>
              <a:ext cx="752475" cy="138112"/>
            </p14:xfrm>
          </p:contentPart>
        </mc:Choice>
        <mc:Fallback xmlns="">
          <p:pic>
            <p:nvPicPr>
              <p:cNvPr id="10244" name="Ink 24"/>
              <p:cNvPicPr>
                <a:picLocks noRot="1" noChangeAspect="1" noEditPoints="1" noChangeArrowheads="1" noChangeShapeType="1"/>
              </p:cNvPicPr>
              <p:nvPr/>
            </p:nvPicPr>
            <p:blipFill>
              <a:blip r:embed="rId8"/>
              <a:stretch>
                <a:fillRect/>
              </a:stretch>
            </p:blipFill>
            <p:spPr>
              <a:xfrm>
                <a:off x="3536525" y="2969791"/>
                <a:ext cx="761836" cy="145665"/>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245" name="Ink 25"/>
              <p14:cNvContentPartPr>
                <a14:cpLocks xmlns:a14="http://schemas.microsoft.com/office/drawing/2010/main" noRot="1" noChangeAspect="1" noEditPoints="1" noChangeArrowheads="1" noChangeShapeType="1"/>
              </p14:cNvContentPartPr>
              <p14:nvPr/>
            </p14:nvContentPartPr>
            <p14:xfrm>
              <a:off x="3536950" y="3270250"/>
              <a:ext cx="758825" cy="138113"/>
            </p14:xfrm>
          </p:contentPart>
        </mc:Choice>
        <mc:Fallback xmlns="">
          <p:pic>
            <p:nvPicPr>
              <p:cNvPr id="10245" name="Ink 25"/>
              <p:cNvPicPr>
                <a:picLocks noRot="1" noChangeAspect="1" noEditPoints="1" noChangeArrowheads="1" noChangeShapeType="1"/>
              </p:cNvPicPr>
              <p:nvPr/>
            </p:nvPicPr>
            <p:blipFill>
              <a:blip r:embed="rId10"/>
              <a:stretch>
                <a:fillRect/>
              </a:stretch>
            </p:blipFill>
            <p:spPr>
              <a:xfrm>
                <a:off x="3534070" y="3267732"/>
                <a:ext cx="767464" cy="144227"/>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246" name="Ink 26"/>
              <p14:cNvContentPartPr>
                <a14:cpLocks xmlns:a14="http://schemas.microsoft.com/office/drawing/2010/main" noRot="1" noChangeAspect="1" noEditPoints="1" noChangeArrowheads="1" noChangeShapeType="1"/>
              </p14:cNvContentPartPr>
              <p14:nvPr/>
            </p14:nvContentPartPr>
            <p14:xfrm>
              <a:off x="3484563" y="3536950"/>
              <a:ext cx="769937" cy="138113"/>
            </p14:xfrm>
          </p:contentPart>
        </mc:Choice>
        <mc:Fallback xmlns="">
          <p:pic>
            <p:nvPicPr>
              <p:cNvPr id="10246" name="Ink 26"/>
              <p:cNvPicPr>
                <a:picLocks noRot="1" noChangeAspect="1" noEditPoints="1" noChangeArrowheads="1" noChangeShapeType="1"/>
              </p:cNvPicPr>
              <p:nvPr/>
            </p:nvPicPr>
            <p:blipFill>
              <a:blip r:embed="rId12"/>
              <a:stretch>
                <a:fillRect/>
              </a:stretch>
            </p:blipFill>
            <p:spPr>
              <a:xfrm>
                <a:off x="3481322" y="3533353"/>
                <a:ext cx="780380" cy="145306"/>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247" name="Ink 27"/>
              <p14:cNvContentPartPr>
                <a14:cpLocks xmlns:a14="http://schemas.microsoft.com/office/drawing/2010/main" noRot="1" noChangeAspect="1" noEditPoints="1" noChangeArrowheads="1" noChangeShapeType="1"/>
              </p14:cNvContentPartPr>
              <p14:nvPr/>
            </p14:nvContentPartPr>
            <p14:xfrm>
              <a:off x="3594100" y="4057650"/>
              <a:ext cx="677863" cy="133350"/>
            </p14:xfrm>
          </p:contentPart>
        </mc:Choice>
        <mc:Fallback xmlns="">
          <p:pic>
            <p:nvPicPr>
              <p:cNvPr id="10247" name="Ink 27"/>
              <p:cNvPicPr>
                <a:picLocks noRot="1" noChangeAspect="1" noEditPoints="1" noChangeArrowheads="1" noChangeShapeType="1"/>
              </p:cNvPicPr>
              <p:nvPr/>
            </p:nvPicPr>
            <p:blipFill>
              <a:blip r:embed="rId14"/>
              <a:stretch>
                <a:fillRect/>
              </a:stretch>
            </p:blipFill>
            <p:spPr>
              <a:xfrm>
                <a:off x="3590140" y="4052244"/>
                <a:ext cx="689743" cy="146685"/>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248" name="Ink 28"/>
              <p14:cNvContentPartPr>
                <a14:cpLocks xmlns:a14="http://schemas.microsoft.com/office/drawing/2010/main" noRot="1" noChangeAspect="1" noEditPoints="1" noChangeArrowheads="1" noChangeShapeType="1"/>
              </p14:cNvContentPartPr>
              <p14:nvPr/>
            </p14:nvContentPartPr>
            <p14:xfrm>
              <a:off x="3421063" y="2976563"/>
              <a:ext cx="131762" cy="109537"/>
            </p14:xfrm>
          </p:contentPart>
        </mc:Choice>
        <mc:Fallback xmlns="">
          <p:pic>
            <p:nvPicPr>
              <p:cNvPr id="10248" name="Ink 28"/>
              <p:cNvPicPr>
                <a:picLocks noRot="1" noChangeAspect="1" noEditPoints="1" noChangeArrowheads="1" noChangeShapeType="1"/>
              </p:cNvPicPr>
              <p:nvPr/>
            </p:nvPicPr>
            <p:blipFill>
              <a:blip r:embed="rId16"/>
              <a:stretch>
                <a:fillRect/>
              </a:stretch>
            </p:blipFill>
            <p:spPr>
              <a:xfrm>
                <a:off x="3411703" y="2970798"/>
                <a:ext cx="150842" cy="12431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249" name="Ink 29"/>
              <p14:cNvContentPartPr>
                <a14:cpLocks xmlns:a14="http://schemas.microsoft.com/office/drawing/2010/main" noRot="1" noChangeAspect="1" noEditPoints="1" noChangeArrowheads="1" noChangeShapeType="1"/>
              </p14:cNvContentPartPr>
              <p14:nvPr/>
            </p14:nvContentPartPr>
            <p14:xfrm>
              <a:off x="3430588" y="3249613"/>
              <a:ext cx="98425" cy="93662"/>
            </p14:xfrm>
          </p:contentPart>
        </mc:Choice>
        <mc:Fallback xmlns="">
          <p:pic>
            <p:nvPicPr>
              <p:cNvPr id="10249" name="Ink 29"/>
              <p:cNvPicPr>
                <a:picLocks noRot="1" noChangeAspect="1" noEditPoints="1" noChangeArrowheads="1" noChangeShapeType="1"/>
              </p:cNvPicPr>
              <p:nvPr/>
            </p:nvPicPr>
            <p:blipFill>
              <a:blip r:embed="rId18"/>
              <a:stretch>
                <a:fillRect/>
              </a:stretch>
            </p:blipFill>
            <p:spPr>
              <a:xfrm>
                <a:off x="3420493" y="3239526"/>
                <a:ext cx="119696" cy="113835"/>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250" name="Ink 30"/>
              <p14:cNvContentPartPr>
                <a14:cpLocks xmlns:a14="http://schemas.microsoft.com/office/drawing/2010/main" noRot="1" noChangeAspect="1" noEditPoints="1" noChangeArrowheads="1" noChangeShapeType="1"/>
              </p14:cNvContentPartPr>
              <p14:nvPr/>
            </p14:nvContentPartPr>
            <p14:xfrm>
              <a:off x="3417888" y="3494088"/>
              <a:ext cx="123825" cy="98425"/>
            </p14:xfrm>
          </p:contentPart>
        </mc:Choice>
        <mc:Fallback xmlns="">
          <p:pic>
            <p:nvPicPr>
              <p:cNvPr id="10250" name="Ink 30"/>
              <p:cNvPicPr>
                <a:picLocks noRot="1" noChangeAspect="1" noEditPoints="1" noChangeArrowheads="1" noChangeShapeType="1"/>
              </p:cNvPicPr>
              <p:nvPr/>
            </p:nvPicPr>
            <p:blipFill>
              <a:blip r:embed="rId20"/>
              <a:stretch>
                <a:fillRect/>
              </a:stretch>
            </p:blipFill>
            <p:spPr>
              <a:xfrm>
                <a:off x="3411029" y="3485826"/>
                <a:ext cx="141514" cy="11459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0251" name="Ink 31"/>
              <p14:cNvContentPartPr>
                <a14:cpLocks xmlns:a14="http://schemas.microsoft.com/office/drawing/2010/main" noRot="1" noChangeAspect="1" noEditPoints="1" noChangeArrowheads="1" noChangeShapeType="1"/>
              </p14:cNvContentPartPr>
              <p14:nvPr/>
            </p14:nvContentPartPr>
            <p14:xfrm>
              <a:off x="3484563" y="3735388"/>
              <a:ext cx="6350" cy="6350"/>
            </p14:xfrm>
          </p:contentPart>
        </mc:Choice>
        <mc:Fallback xmlns="">
          <p:pic>
            <p:nvPicPr>
              <p:cNvPr id="10251" name="Ink 31"/>
              <p:cNvPicPr>
                <a:picLocks noRot="1" noChangeAspect="1" noEditPoints="1" noChangeArrowheads="1" noChangeShapeType="1"/>
              </p:cNvPicPr>
              <p:nvPr/>
            </p:nvPicPr>
            <p:blipFill>
              <a:blip r:embed="rId22"/>
              <a:stretch>
                <a:fillRect/>
              </a:stretch>
            </p:blipFill>
            <p:spPr>
              <a:xfrm>
                <a:off x="3481632" y="3727450"/>
                <a:ext cx="10942" cy="18785"/>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0252" name="Ink 32"/>
              <p14:cNvContentPartPr>
                <a14:cpLocks xmlns:a14="http://schemas.microsoft.com/office/drawing/2010/main" noRot="1" noChangeAspect="1" noEditPoints="1" noChangeArrowheads="1" noChangeShapeType="1"/>
              </p14:cNvContentPartPr>
              <p14:nvPr/>
            </p14:nvContentPartPr>
            <p14:xfrm>
              <a:off x="3463925" y="3876675"/>
              <a:ext cx="3175" cy="7938"/>
            </p14:xfrm>
          </p:contentPart>
        </mc:Choice>
        <mc:Fallback xmlns="">
          <p:pic>
            <p:nvPicPr>
              <p:cNvPr id="10252" name="Ink 32"/>
              <p:cNvPicPr>
                <a:picLocks noRot="1" noChangeAspect="1" noEditPoints="1" noChangeArrowheads="1" noChangeShapeType="1"/>
              </p:cNvPicPr>
              <p:nvPr/>
            </p:nvPicPr>
            <p:blipFill>
              <a:blip r:embed="rId24"/>
              <a:stretch>
                <a:fillRect/>
              </a:stretch>
            </p:blipFill>
            <p:spPr>
              <a:xfrm>
                <a:off x="3457575" y="3870180"/>
                <a:ext cx="19403" cy="20927"/>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0253" name="Ink 33"/>
              <p14:cNvContentPartPr>
                <a14:cpLocks xmlns:a14="http://schemas.microsoft.com/office/drawing/2010/main" noRot="1" noChangeAspect="1" noEditPoints="1" noChangeArrowheads="1" noChangeShapeType="1"/>
              </p14:cNvContentPartPr>
              <p14:nvPr/>
            </p14:nvContentPartPr>
            <p14:xfrm>
              <a:off x="3435350" y="3990975"/>
              <a:ext cx="147638" cy="212725"/>
            </p14:xfrm>
          </p:contentPart>
        </mc:Choice>
        <mc:Fallback xmlns="">
          <p:pic>
            <p:nvPicPr>
              <p:cNvPr id="10253" name="Ink 33"/>
              <p:cNvPicPr>
                <a:picLocks noRot="1" noChangeAspect="1" noEditPoints="1" noChangeArrowheads="1" noChangeShapeType="1"/>
              </p:cNvPicPr>
              <p:nvPr/>
            </p:nvPicPr>
            <p:blipFill>
              <a:blip r:embed="rId26"/>
              <a:stretch>
                <a:fillRect/>
              </a:stretch>
            </p:blipFill>
            <p:spPr>
              <a:xfrm>
                <a:off x="3425651" y="3981976"/>
                <a:ext cx="168473" cy="231802"/>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0254" name="Ink 34"/>
              <p14:cNvContentPartPr>
                <a14:cpLocks xmlns:a14="http://schemas.microsoft.com/office/drawing/2010/main" noRot="1" noChangeAspect="1" noEditPoints="1" noChangeArrowheads="1" noChangeShapeType="1"/>
              </p14:cNvContentPartPr>
              <p14:nvPr/>
            </p14:nvContentPartPr>
            <p14:xfrm>
              <a:off x="2246313" y="3408363"/>
              <a:ext cx="481012" cy="273050"/>
            </p14:xfrm>
          </p:contentPart>
        </mc:Choice>
        <mc:Fallback xmlns="">
          <p:pic>
            <p:nvPicPr>
              <p:cNvPr id="10254" name="Ink 34"/>
              <p:cNvPicPr>
                <a:picLocks noRot="1" noChangeAspect="1" noEditPoints="1" noChangeArrowheads="1" noChangeShapeType="1"/>
              </p:cNvPicPr>
              <p:nvPr/>
            </p:nvPicPr>
            <p:blipFill>
              <a:blip r:embed="rId28"/>
              <a:stretch>
                <a:fillRect/>
              </a:stretch>
            </p:blipFill>
            <p:spPr>
              <a:xfrm>
                <a:off x="2240192" y="3397916"/>
                <a:ext cx="491813" cy="287819"/>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0255" name="Ink 35"/>
              <p14:cNvContentPartPr>
                <a14:cpLocks xmlns:a14="http://schemas.microsoft.com/office/drawing/2010/main" noRot="1" noChangeAspect="1" noEditPoints="1" noChangeArrowheads="1" noChangeShapeType="1"/>
              </p14:cNvContentPartPr>
              <p14:nvPr/>
            </p14:nvContentPartPr>
            <p14:xfrm>
              <a:off x="1992313" y="3705225"/>
              <a:ext cx="615950" cy="452438"/>
            </p14:xfrm>
          </p:contentPart>
        </mc:Choice>
        <mc:Fallback xmlns="">
          <p:pic>
            <p:nvPicPr>
              <p:cNvPr id="10255" name="Ink 35"/>
              <p:cNvPicPr>
                <a:picLocks noRot="1" noChangeAspect="1" noEditPoints="1" noChangeArrowheads="1" noChangeShapeType="1"/>
              </p:cNvPicPr>
              <p:nvPr/>
            </p:nvPicPr>
            <p:blipFill>
              <a:blip r:embed="rId30"/>
              <a:stretch>
                <a:fillRect/>
              </a:stretch>
            </p:blipFill>
            <p:spPr>
              <a:xfrm>
                <a:off x="1984393" y="3697306"/>
                <a:ext cx="632870" cy="469355"/>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0256" name="Ink 36"/>
              <p14:cNvContentPartPr>
                <a14:cpLocks xmlns:a14="http://schemas.microsoft.com/office/drawing/2010/main" noRot="1" noChangeAspect="1" noEditPoints="1" noChangeArrowheads="1" noChangeShapeType="1"/>
              </p14:cNvContentPartPr>
              <p14:nvPr/>
            </p14:nvContentPartPr>
            <p14:xfrm>
              <a:off x="2633663" y="3279775"/>
              <a:ext cx="504825" cy="436563"/>
            </p14:xfrm>
          </p:contentPart>
        </mc:Choice>
        <mc:Fallback xmlns="">
          <p:pic>
            <p:nvPicPr>
              <p:cNvPr id="10256" name="Ink 36"/>
              <p:cNvPicPr>
                <a:picLocks noRot="1" noChangeAspect="1" noEditPoints="1" noChangeArrowheads="1" noChangeShapeType="1"/>
              </p:cNvPicPr>
              <p:nvPr/>
            </p:nvPicPr>
            <p:blipFill>
              <a:blip r:embed="rId32"/>
              <a:stretch>
                <a:fillRect/>
              </a:stretch>
            </p:blipFill>
            <p:spPr>
              <a:xfrm>
                <a:off x="2629342" y="3274376"/>
                <a:ext cx="517788" cy="451679"/>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0257" name="Ink 37"/>
              <p14:cNvContentPartPr>
                <a14:cpLocks xmlns:a14="http://schemas.microsoft.com/office/drawing/2010/main" noRot="1" noChangeAspect="1" noEditPoints="1" noChangeArrowheads="1" noChangeShapeType="1"/>
              </p14:cNvContentPartPr>
              <p14:nvPr/>
            </p14:nvContentPartPr>
            <p14:xfrm>
              <a:off x="4402138" y="4168775"/>
              <a:ext cx="39687" cy="28575"/>
            </p14:xfrm>
          </p:contentPart>
        </mc:Choice>
        <mc:Fallback xmlns="">
          <p:pic>
            <p:nvPicPr>
              <p:cNvPr id="10257" name="Ink 37"/>
              <p:cNvPicPr>
                <a:picLocks noRot="1" noChangeAspect="1" noEditPoints="1" noChangeArrowheads="1" noChangeShapeType="1"/>
              </p:cNvPicPr>
              <p:nvPr/>
            </p:nvPicPr>
            <p:blipFill>
              <a:blip r:embed="rId34"/>
              <a:stretch>
                <a:fillRect/>
              </a:stretch>
            </p:blipFill>
            <p:spPr>
              <a:xfrm>
                <a:off x="4396726" y="4166243"/>
                <a:ext cx="47624" cy="36533"/>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0258" name="Ink 38"/>
              <p14:cNvContentPartPr>
                <a14:cpLocks xmlns:a14="http://schemas.microsoft.com/office/drawing/2010/main" noRot="1" noChangeAspect="1" noEditPoints="1" noChangeArrowheads="1" noChangeShapeType="1"/>
              </p14:cNvContentPartPr>
              <p14:nvPr/>
            </p14:nvContentPartPr>
            <p14:xfrm>
              <a:off x="4522788" y="4078288"/>
              <a:ext cx="334962" cy="85725"/>
            </p14:xfrm>
          </p:contentPart>
        </mc:Choice>
        <mc:Fallback xmlns="">
          <p:pic>
            <p:nvPicPr>
              <p:cNvPr id="10258" name="Ink 38"/>
              <p:cNvPicPr>
                <a:picLocks noRot="1" noChangeAspect="1" noEditPoints="1" noChangeArrowheads="1" noChangeShapeType="1"/>
              </p:cNvPicPr>
              <p:nvPr/>
            </p:nvPicPr>
            <p:blipFill>
              <a:blip r:embed="rId36"/>
              <a:stretch>
                <a:fillRect/>
              </a:stretch>
            </p:blipFill>
            <p:spPr>
              <a:xfrm>
                <a:off x="4515585" y="4072885"/>
                <a:ext cx="347568" cy="100853"/>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0277" name="Ink 37"/>
              <p14:cNvContentPartPr>
                <a14:cpLocks xmlns:a14="http://schemas.microsoft.com/office/drawing/2010/main" noRot="1" noChangeAspect="1" noEditPoints="1" noChangeArrowheads="1" noChangeShapeType="1"/>
              </p14:cNvContentPartPr>
              <p14:nvPr/>
            </p14:nvContentPartPr>
            <p14:xfrm>
              <a:off x="3321050" y="2681288"/>
              <a:ext cx="150813" cy="176212"/>
            </p14:xfrm>
          </p:contentPart>
        </mc:Choice>
        <mc:Fallback xmlns="">
          <p:pic>
            <p:nvPicPr>
              <p:cNvPr id="10277" name="Ink 37"/>
              <p:cNvPicPr>
                <a:picLocks noRot="1" noChangeAspect="1" noEditPoints="1" noChangeArrowheads="1" noChangeShapeType="1"/>
              </p:cNvPicPr>
              <p:nvPr/>
            </p:nvPicPr>
            <p:blipFill>
              <a:blip r:embed="rId38"/>
              <a:stretch>
                <a:fillRect/>
              </a:stretch>
            </p:blipFill>
            <p:spPr>
              <a:xfrm>
                <a:off x="3317451" y="2673360"/>
                <a:ext cx="164491" cy="193149"/>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0278" name="Ink 38"/>
              <p14:cNvContentPartPr>
                <a14:cpLocks xmlns:a14="http://schemas.microsoft.com/office/drawing/2010/main" noRot="1" noChangeAspect="1" noEditPoints="1" noChangeArrowheads="1" noChangeShapeType="1"/>
              </p14:cNvContentPartPr>
              <p14:nvPr/>
            </p14:nvContentPartPr>
            <p14:xfrm>
              <a:off x="4519613" y="2955925"/>
              <a:ext cx="1784350" cy="266700"/>
            </p14:xfrm>
          </p:contentPart>
        </mc:Choice>
        <mc:Fallback xmlns="">
          <p:pic>
            <p:nvPicPr>
              <p:cNvPr id="10278" name="Ink 38"/>
              <p:cNvPicPr>
                <a:picLocks noRot="1" noChangeAspect="1" noEditPoints="1" noChangeArrowheads="1" noChangeShapeType="1"/>
              </p:cNvPicPr>
              <p:nvPr/>
            </p:nvPicPr>
            <p:blipFill>
              <a:blip r:embed="rId40"/>
              <a:stretch>
                <a:fillRect/>
              </a:stretch>
            </p:blipFill>
            <p:spPr>
              <a:xfrm>
                <a:off x="4512774" y="2951606"/>
                <a:ext cx="1799109" cy="281817"/>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0279" name="Ink 39"/>
              <p14:cNvContentPartPr>
                <a14:cpLocks xmlns:a14="http://schemas.microsoft.com/office/drawing/2010/main" noRot="1" noChangeAspect="1" noEditPoints="1" noChangeArrowheads="1" noChangeShapeType="1"/>
              </p14:cNvContentPartPr>
              <p14:nvPr/>
            </p14:nvContentPartPr>
            <p14:xfrm>
              <a:off x="5164138" y="4189413"/>
              <a:ext cx="268287" cy="415925"/>
            </p14:xfrm>
          </p:contentPart>
        </mc:Choice>
        <mc:Fallback xmlns="">
          <p:pic>
            <p:nvPicPr>
              <p:cNvPr id="10279" name="Ink 39"/>
              <p:cNvPicPr>
                <a:picLocks noRot="1" noChangeAspect="1" noEditPoints="1" noChangeArrowheads="1" noChangeShapeType="1"/>
              </p:cNvPicPr>
              <p:nvPr/>
            </p:nvPicPr>
            <p:blipFill>
              <a:blip r:embed="rId42"/>
              <a:stretch>
                <a:fillRect/>
              </a:stretch>
            </p:blipFill>
            <p:spPr>
              <a:xfrm>
                <a:off x="5154055" y="4179690"/>
                <a:ext cx="290974" cy="436811"/>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0280" name="Ink 40"/>
              <p14:cNvContentPartPr>
                <a14:cpLocks xmlns:a14="http://schemas.microsoft.com/office/drawing/2010/main" noRot="1" noChangeAspect="1" noEditPoints="1" noChangeArrowheads="1" noChangeShapeType="1"/>
              </p14:cNvContentPartPr>
              <p14:nvPr/>
            </p14:nvContentPartPr>
            <p14:xfrm>
              <a:off x="4403725" y="4090988"/>
              <a:ext cx="319088" cy="155575"/>
            </p14:xfrm>
          </p:contentPart>
        </mc:Choice>
        <mc:Fallback xmlns="">
          <p:pic>
            <p:nvPicPr>
              <p:cNvPr id="10280" name="Ink 40"/>
              <p:cNvPicPr>
                <a:picLocks noRot="1" noChangeAspect="1" noEditPoints="1" noChangeArrowheads="1" noChangeShapeType="1"/>
              </p:cNvPicPr>
              <p:nvPr/>
            </p:nvPicPr>
            <p:blipFill>
              <a:blip r:embed="rId44"/>
              <a:stretch>
                <a:fillRect/>
              </a:stretch>
            </p:blipFill>
            <p:spPr>
              <a:xfrm>
                <a:off x="4394372" y="4087754"/>
                <a:ext cx="332758" cy="1631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0281" name="Ink 41"/>
              <p14:cNvContentPartPr>
                <a14:cpLocks xmlns:a14="http://schemas.microsoft.com/office/drawing/2010/main" noRot="1" noChangeAspect="1" noEditPoints="1" noChangeArrowheads="1" noChangeShapeType="1"/>
              </p14:cNvContentPartPr>
              <p14:nvPr/>
            </p14:nvContentPartPr>
            <p14:xfrm>
              <a:off x="4418013" y="3622675"/>
              <a:ext cx="115887" cy="55563"/>
            </p14:xfrm>
          </p:contentPart>
        </mc:Choice>
        <mc:Fallback xmlns="">
          <p:pic>
            <p:nvPicPr>
              <p:cNvPr id="10281" name="Ink 41"/>
              <p:cNvPicPr>
                <a:picLocks noRot="1" noChangeAspect="1" noEditPoints="1" noChangeArrowheads="1" noChangeShapeType="1"/>
              </p:cNvPicPr>
              <p:nvPr/>
            </p:nvPicPr>
            <p:blipFill>
              <a:blip r:embed="rId46"/>
              <a:stretch>
                <a:fillRect/>
              </a:stretch>
            </p:blipFill>
            <p:spPr>
              <a:xfrm>
                <a:off x="4413320" y="3614377"/>
                <a:ext cx="123468" cy="71799"/>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0282" name="Ink 42"/>
              <p14:cNvContentPartPr>
                <a14:cpLocks xmlns:a14="http://schemas.microsoft.com/office/drawing/2010/main" noRot="1" noChangeAspect="1" noEditPoints="1" noChangeArrowheads="1" noChangeShapeType="1"/>
              </p14:cNvContentPartPr>
              <p14:nvPr/>
            </p14:nvContentPartPr>
            <p14:xfrm>
              <a:off x="4622800" y="3546475"/>
              <a:ext cx="96838" cy="177800"/>
            </p14:xfrm>
          </p:contentPart>
        </mc:Choice>
        <mc:Fallback xmlns="">
          <p:pic>
            <p:nvPicPr>
              <p:cNvPr id="10282" name="Ink 42"/>
              <p:cNvPicPr>
                <a:picLocks noRot="1" noChangeAspect="1" noEditPoints="1" noChangeArrowheads="1" noChangeShapeType="1"/>
              </p:cNvPicPr>
              <p:nvPr/>
            </p:nvPicPr>
            <p:blipFill>
              <a:blip r:embed="rId48"/>
              <a:stretch>
                <a:fillRect/>
              </a:stretch>
            </p:blipFill>
            <p:spPr>
              <a:xfrm>
                <a:off x="4618120" y="3541796"/>
                <a:ext cx="107278" cy="186438"/>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0283" name="Ink 43"/>
              <p14:cNvContentPartPr>
                <a14:cpLocks xmlns:a14="http://schemas.microsoft.com/office/drawing/2010/main" noRot="1" noChangeAspect="1" noEditPoints="1" noChangeArrowheads="1" noChangeShapeType="1"/>
              </p14:cNvContentPartPr>
              <p14:nvPr/>
            </p14:nvContentPartPr>
            <p14:xfrm>
              <a:off x="4837113" y="3652838"/>
              <a:ext cx="33337" cy="39687"/>
            </p14:xfrm>
          </p:contentPart>
        </mc:Choice>
        <mc:Fallback xmlns="">
          <p:pic>
            <p:nvPicPr>
              <p:cNvPr id="10283" name="Ink 43"/>
              <p:cNvPicPr>
                <a:picLocks noRot="1" noChangeAspect="1" noEditPoints="1" noChangeArrowheads="1" noChangeShapeType="1"/>
              </p:cNvPicPr>
              <p:nvPr/>
            </p:nvPicPr>
            <p:blipFill>
              <a:blip r:embed="rId50"/>
              <a:stretch>
                <a:fillRect/>
              </a:stretch>
            </p:blipFill>
            <p:spPr>
              <a:xfrm>
                <a:off x="4831378" y="3649230"/>
                <a:ext cx="44808" cy="50872"/>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0284" name="Ink 44"/>
              <p14:cNvContentPartPr>
                <a14:cpLocks xmlns:a14="http://schemas.microsoft.com/office/drawing/2010/main" noRot="1" noChangeAspect="1" noEditPoints="1" noChangeArrowheads="1" noChangeShapeType="1"/>
              </p14:cNvContentPartPr>
              <p14:nvPr/>
            </p14:nvContentPartPr>
            <p14:xfrm>
              <a:off x="3927475" y="2466975"/>
              <a:ext cx="1801813" cy="2039938"/>
            </p14:xfrm>
          </p:contentPart>
        </mc:Choice>
        <mc:Fallback xmlns="">
          <p:pic>
            <p:nvPicPr>
              <p:cNvPr id="10284" name="Ink 44"/>
              <p:cNvPicPr>
                <a:picLocks noRot="1" noChangeAspect="1" noEditPoints="1" noChangeArrowheads="1" noChangeShapeType="1"/>
              </p:cNvPicPr>
              <p:nvPr/>
            </p:nvPicPr>
            <p:blipFill>
              <a:blip r:embed="rId52"/>
              <a:stretch>
                <a:fillRect/>
              </a:stretch>
            </p:blipFill>
            <p:spPr>
              <a:xfrm>
                <a:off x="3919926" y="2457613"/>
                <a:ext cx="1820147" cy="2059383"/>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0285" name="Ink 45"/>
              <p14:cNvContentPartPr>
                <a14:cpLocks xmlns:a14="http://schemas.microsoft.com/office/drawing/2010/main" noRot="1" noChangeAspect="1" noEditPoints="1" noChangeArrowheads="1" noChangeShapeType="1"/>
              </p14:cNvContentPartPr>
              <p14:nvPr/>
            </p14:nvContentPartPr>
            <p14:xfrm>
              <a:off x="4132263" y="4986338"/>
              <a:ext cx="3616325" cy="79375"/>
            </p14:xfrm>
          </p:contentPart>
        </mc:Choice>
        <mc:Fallback xmlns="">
          <p:pic>
            <p:nvPicPr>
              <p:cNvPr id="10285" name="Ink 45"/>
              <p:cNvPicPr>
                <a:picLocks noRot="1" noChangeAspect="1" noEditPoints="1" noChangeArrowheads="1" noChangeShapeType="1"/>
              </p:cNvPicPr>
              <p:nvPr/>
            </p:nvPicPr>
            <p:blipFill>
              <a:blip r:embed="rId54"/>
              <a:stretch>
                <a:fillRect/>
              </a:stretch>
            </p:blipFill>
            <p:spPr>
              <a:xfrm>
                <a:off x="4129743" y="4973408"/>
                <a:ext cx="3631806" cy="94819"/>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0286" name="Ink 46"/>
              <p14:cNvContentPartPr>
                <a14:cpLocks xmlns:a14="http://schemas.microsoft.com/office/drawing/2010/main" noRot="1" noChangeAspect="1" noEditPoints="1" noChangeArrowheads="1" noChangeShapeType="1"/>
              </p14:cNvContentPartPr>
              <p14:nvPr/>
            </p14:nvContentPartPr>
            <p14:xfrm>
              <a:off x="55083075" y="35385375"/>
              <a:ext cx="0" cy="0"/>
            </p14:xfrm>
          </p:contentPart>
        </mc:Choice>
        <mc:Fallback xmlns="">
          <p:pic>
            <p:nvPicPr>
              <p:cNvPr id="10286" name="Ink 46"/>
              <p:cNvPicPr>
                <a:picLocks noRot="1" noChangeAspect="1" noEditPoints="1" noChangeArrowheads="1" noChangeShapeType="1"/>
              </p:cNvPicPr>
              <p:nvPr/>
            </p:nvPicPr>
            <p:blipFill>
              <a:blip r:embed="rId56"/>
              <a:stretch>
                <a:fillRect/>
              </a:stretch>
            </p:blipFill>
            <p:spPr>
              <a:xfrm>
                <a:off x="55083075" y="35385375"/>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0287" name="Ink 47"/>
              <p14:cNvContentPartPr>
                <a14:cpLocks xmlns:a14="http://schemas.microsoft.com/office/drawing/2010/main" noRot="1" noChangeAspect="1" noEditPoints="1" noChangeArrowheads="1" noChangeShapeType="1"/>
              </p14:cNvContentPartPr>
              <p14:nvPr/>
            </p14:nvContentPartPr>
            <p14:xfrm>
              <a:off x="5505450" y="4113213"/>
              <a:ext cx="700088" cy="415925"/>
            </p14:xfrm>
          </p:contentPart>
        </mc:Choice>
        <mc:Fallback xmlns="">
          <p:pic>
            <p:nvPicPr>
              <p:cNvPr id="10287" name="Ink 47"/>
              <p:cNvPicPr>
                <a:picLocks noRot="1" noChangeAspect="1" noEditPoints="1" noChangeArrowheads="1" noChangeShapeType="1"/>
              </p:cNvPicPr>
              <p:nvPr/>
            </p:nvPicPr>
            <p:blipFill>
              <a:blip r:embed="rId58"/>
              <a:stretch>
                <a:fillRect/>
              </a:stretch>
            </p:blipFill>
            <p:spPr>
              <a:xfrm>
                <a:off x="5495372" y="4105651"/>
                <a:ext cx="714126" cy="43393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0288" name="Ink 48"/>
              <p14:cNvContentPartPr>
                <a14:cpLocks xmlns:a14="http://schemas.microsoft.com/office/drawing/2010/main" noRot="1" noChangeAspect="1" noEditPoints="1" noChangeArrowheads="1" noChangeShapeType="1"/>
              </p14:cNvContentPartPr>
              <p14:nvPr/>
            </p14:nvContentPartPr>
            <p14:xfrm>
              <a:off x="6372225" y="3500438"/>
              <a:ext cx="2011363" cy="735012"/>
            </p14:xfrm>
          </p:contentPart>
        </mc:Choice>
        <mc:Fallback xmlns="">
          <p:pic>
            <p:nvPicPr>
              <p:cNvPr id="10288" name="Ink 48"/>
              <p:cNvPicPr>
                <a:picLocks noRot="1" noChangeAspect="1" noEditPoints="1" noChangeArrowheads="1" noChangeShapeType="1"/>
              </p:cNvPicPr>
              <p:nvPr/>
            </p:nvPicPr>
            <p:blipFill>
              <a:blip r:embed="rId60"/>
              <a:stretch>
                <a:fillRect/>
              </a:stretch>
            </p:blipFill>
            <p:spPr>
              <a:xfrm>
                <a:off x="6362865" y="3493959"/>
                <a:ext cx="2026843" cy="75193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0289" name="Ink 49"/>
              <p14:cNvContentPartPr>
                <a14:cpLocks xmlns:a14="http://schemas.microsoft.com/office/drawing/2010/main" noRot="1" noChangeAspect="1" noEditPoints="1" noChangeArrowheads="1" noChangeShapeType="1"/>
              </p14:cNvContentPartPr>
              <p14:nvPr/>
            </p14:nvContentPartPr>
            <p14:xfrm>
              <a:off x="6186488" y="4095750"/>
              <a:ext cx="1201737" cy="555625"/>
            </p14:xfrm>
          </p:contentPart>
        </mc:Choice>
        <mc:Fallback xmlns="">
          <p:pic>
            <p:nvPicPr>
              <p:cNvPr id="10289" name="Ink 49"/>
              <p:cNvPicPr>
                <a:picLocks noRot="1" noChangeAspect="1" noEditPoints="1" noChangeArrowheads="1" noChangeShapeType="1"/>
              </p:cNvPicPr>
              <p:nvPr/>
            </p:nvPicPr>
            <p:blipFill>
              <a:blip r:embed="rId62"/>
              <a:stretch>
                <a:fillRect/>
              </a:stretch>
            </p:blipFill>
            <p:spPr>
              <a:xfrm>
                <a:off x="6180008" y="4086388"/>
                <a:ext cx="1219738" cy="57507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0290" name="Ink 50"/>
              <p14:cNvContentPartPr>
                <a14:cpLocks xmlns:a14="http://schemas.microsoft.com/office/drawing/2010/main" noRot="1" noChangeAspect="1" noEditPoints="1" noChangeArrowheads="1" noChangeShapeType="1"/>
              </p14:cNvContentPartPr>
              <p14:nvPr/>
            </p14:nvContentPartPr>
            <p14:xfrm>
              <a:off x="7550150" y="3905250"/>
              <a:ext cx="774700" cy="300038"/>
            </p14:xfrm>
          </p:contentPart>
        </mc:Choice>
        <mc:Fallback xmlns="">
          <p:pic>
            <p:nvPicPr>
              <p:cNvPr id="10290" name="Ink 50"/>
              <p:cNvPicPr>
                <a:picLocks noRot="1" noChangeAspect="1" noEditPoints="1" noChangeArrowheads="1" noChangeShapeType="1"/>
              </p:cNvPicPr>
              <p:nvPr/>
            </p:nvPicPr>
            <p:blipFill>
              <a:blip r:embed="rId64"/>
              <a:stretch>
                <a:fillRect/>
              </a:stretch>
            </p:blipFill>
            <p:spPr>
              <a:xfrm>
                <a:off x="7542230" y="3895525"/>
                <a:ext cx="788020" cy="319128"/>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0291" name="Ink 51"/>
              <p14:cNvContentPartPr>
                <a14:cpLocks xmlns:a14="http://schemas.microsoft.com/office/drawing/2010/main" noRot="1" noChangeAspect="1" noEditPoints="1" noChangeArrowheads="1" noChangeShapeType="1"/>
              </p14:cNvContentPartPr>
              <p14:nvPr/>
            </p14:nvContentPartPr>
            <p14:xfrm>
              <a:off x="2881313" y="5511800"/>
              <a:ext cx="466725" cy="239713"/>
            </p14:xfrm>
          </p:contentPart>
        </mc:Choice>
        <mc:Fallback xmlns="">
          <p:pic>
            <p:nvPicPr>
              <p:cNvPr id="10291" name="Ink 51"/>
              <p:cNvPicPr>
                <a:picLocks noRot="1" noChangeAspect="1" noEditPoints="1" noChangeArrowheads="1" noChangeShapeType="1"/>
              </p:cNvPicPr>
              <p:nvPr/>
            </p:nvPicPr>
            <p:blipFill>
              <a:blip r:embed="rId66"/>
              <a:stretch>
                <a:fillRect/>
              </a:stretch>
            </p:blipFill>
            <p:spPr>
              <a:xfrm>
                <a:off x="2872670" y="5502442"/>
                <a:ext cx="479690" cy="258429"/>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0292" name="Ink 52"/>
              <p14:cNvContentPartPr>
                <a14:cpLocks xmlns:a14="http://schemas.microsoft.com/office/drawing/2010/main" noRot="1" noChangeAspect="1" noEditPoints="1" noChangeArrowheads="1" noChangeShapeType="1"/>
              </p14:cNvContentPartPr>
              <p14:nvPr/>
            </p14:nvContentPartPr>
            <p14:xfrm>
              <a:off x="3521075" y="5497513"/>
              <a:ext cx="681038" cy="227012"/>
            </p14:xfrm>
          </p:contentPart>
        </mc:Choice>
        <mc:Fallback xmlns="">
          <p:pic>
            <p:nvPicPr>
              <p:cNvPr id="10292" name="Ink 52"/>
              <p:cNvPicPr>
                <a:picLocks noRot="1" noChangeAspect="1" noEditPoints="1" noChangeArrowheads="1" noChangeShapeType="1"/>
              </p:cNvPicPr>
              <p:nvPr/>
            </p:nvPicPr>
            <p:blipFill>
              <a:blip r:embed="rId68"/>
              <a:stretch>
                <a:fillRect/>
              </a:stretch>
            </p:blipFill>
            <p:spPr>
              <a:xfrm>
                <a:off x="3515316" y="5488879"/>
                <a:ext cx="692197" cy="246799"/>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0293" name="Ink 53"/>
              <p14:cNvContentPartPr>
                <a14:cpLocks xmlns:a14="http://schemas.microsoft.com/office/drawing/2010/main" noRot="1" noChangeAspect="1" noEditPoints="1" noChangeArrowheads="1" noChangeShapeType="1"/>
              </p14:cNvContentPartPr>
              <p14:nvPr/>
            </p14:nvContentPartPr>
            <p14:xfrm>
              <a:off x="4425950" y="5499100"/>
              <a:ext cx="1500188" cy="363538"/>
            </p14:xfrm>
          </p:contentPart>
        </mc:Choice>
        <mc:Fallback xmlns="">
          <p:pic>
            <p:nvPicPr>
              <p:cNvPr id="10293" name="Ink 53"/>
              <p:cNvPicPr>
                <a:picLocks noRot="1" noChangeAspect="1" noEditPoints="1" noChangeArrowheads="1" noChangeShapeType="1"/>
              </p:cNvPicPr>
              <p:nvPr/>
            </p:nvPicPr>
            <p:blipFill>
              <a:blip r:embed="rId70"/>
              <a:stretch>
                <a:fillRect/>
              </a:stretch>
            </p:blipFill>
            <p:spPr>
              <a:xfrm>
                <a:off x="4415150" y="5490102"/>
                <a:ext cx="1516389" cy="383695"/>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0294" name="Ink 54"/>
              <p14:cNvContentPartPr>
                <a14:cpLocks xmlns:a14="http://schemas.microsoft.com/office/drawing/2010/main" noRot="1" noChangeAspect="1" noEditPoints="1" noChangeArrowheads="1" noChangeShapeType="1"/>
              </p14:cNvContentPartPr>
              <p14:nvPr/>
            </p14:nvContentPartPr>
            <p14:xfrm>
              <a:off x="6111875" y="5459413"/>
              <a:ext cx="550863" cy="233362"/>
            </p14:xfrm>
          </p:contentPart>
        </mc:Choice>
        <mc:Fallback xmlns="">
          <p:pic>
            <p:nvPicPr>
              <p:cNvPr id="10294" name="Ink 54"/>
              <p:cNvPicPr>
                <a:picLocks noRot="1" noChangeAspect="1" noEditPoints="1" noChangeArrowheads="1" noChangeShapeType="1"/>
              </p:cNvPicPr>
              <p:nvPr/>
            </p:nvPicPr>
            <p:blipFill>
              <a:blip r:embed="rId72"/>
              <a:stretch>
                <a:fillRect/>
              </a:stretch>
            </p:blipFill>
            <p:spPr>
              <a:xfrm>
                <a:off x="6107555" y="5456172"/>
                <a:ext cx="567065" cy="248847"/>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0295" name="Ink 55"/>
              <p14:cNvContentPartPr>
                <a14:cpLocks xmlns:a14="http://schemas.microsoft.com/office/drawing/2010/main" noRot="1" noChangeAspect="1" noEditPoints="1" noChangeArrowheads="1" noChangeShapeType="1"/>
              </p14:cNvContentPartPr>
              <p14:nvPr/>
            </p14:nvContentPartPr>
            <p14:xfrm>
              <a:off x="6864350" y="5465763"/>
              <a:ext cx="1277938" cy="307975"/>
            </p14:xfrm>
          </p:contentPart>
        </mc:Choice>
        <mc:Fallback xmlns="">
          <p:pic>
            <p:nvPicPr>
              <p:cNvPr id="10295" name="Ink 55"/>
              <p:cNvPicPr>
                <a:picLocks noRot="1" noChangeAspect="1" noEditPoints="1" noChangeArrowheads="1" noChangeShapeType="1"/>
              </p:cNvPicPr>
              <p:nvPr/>
            </p:nvPicPr>
            <p:blipFill>
              <a:blip r:embed="rId74"/>
              <a:stretch>
                <a:fillRect/>
              </a:stretch>
            </p:blipFill>
            <p:spPr>
              <a:xfrm>
                <a:off x="6852471" y="5454597"/>
                <a:ext cx="1300257" cy="330668"/>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0296" name="Ink 56"/>
              <p14:cNvContentPartPr>
                <a14:cpLocks xmlns:a14="http://schemas.microsoft.com/office/drawing/2010/main" noRot="1" noChangeAspect="1" noEditPoints="1" noChangeArrowheads="1" noChangeShapeType="1"/>
              </p14:cNvContentPartPr>
              <p14:nvPr/>
            </p14:nvContentPartPr>
            <p14:xfrm>
              <a:off x="2778125" y="5945188"/>
              <a:ext cx="611188" cy="331787"/>
            </p14:xfrm>
          </p:contentPart>
        </mc:Choice>
        <mc:Fallback xmlns="">
          <p:pic>
            <p:nvPicPr>
              <p:cNvPr id="10296" name="Ink 56"/>
              <p:cNvPicPr>
                <a:picLocks noRot="1" noChangeAspect="1" noEditPoints="1" noChangeArrowheads="1" noChangeShapeType="1"/>
              </p:cNvPicPr>
              <p:nvPr/>
            </p:nvPicPr>
            <p:blipFill>
              <a:blip r:embed="rId76"/>
              <a:stretch>
                <a:fillRect/>
              </a:stretch>
            </p:blipFill>
            <p:spPr>
              <a:xfrm>
                <a:off x="2767327" y="5933673"/>
                <a:ext cx="630625" cy="354818"/>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0297" name="Ink 57"/>
              <p14:cNvContentPartPr>
                <a14:cpLocks xmlns:a14="http://schemas.microsoft.com/office/drawing/2010/main" noRot="1" noChangeAspect="1" noEditPoints="1" noChangeArrowheads="1" noChangeShapeType="1"/>
              </p14:cNvContentPartPr>
              <p14:nvPr/>
            </p14:nvContentPartPr>
            <p14:xfrm>
              <a:off x="3608388" y="5835650"/>
              <a:ext cx="1106487" cy="285750"/>
            </p14:xfrm>
          </p:contentPart>
        </mc:Choice>
        <mc:Fallback xmlns="">
          <p:pic>
            <p:nvPicPr>
              <p:cNvPr id="10297" name="Ink 57"/>
              <p:cNvPicPr>
                <a:picLocks noRot="1" noChangeAspect="1" noEditPoints="1" noChangeArrowheads="1" noChangeShapeType="1"/>
              </p:cNvPicPr>
              <p:nvPr/>
            </p:nvPicPr>
            <p:blipFill>
              <a:blip r:embed="rId78"/>
              <a:stretch>
                <a:fillRect/>
              </a:stretch>
            </p:blipFill>
            <p:spPr>
              <a:xfrm>
                <a:off x="3597230" y="5826293"/>
                <a:ext cx="1123045" cy="307343"/>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0298" name="Ink 58"/>
              <p14:cNvContentPartPr>
                <a14:cpLocks xmlns:a14="http://schemas.microsoft.com/office/drawing/2010/main" noRot="1" noChangeAspect="1" noEditPoints="1" noChangeArrowheads="1" noChangeShapeType="1"/>
              </p14:cNvContentPartPr>
              <p14:nvPr/>
            </p14:nvContentPartPr>
            <p14:xfrm>
              <a:off x="4978400" y="5830888"/>
              <a:ext cx="1576388" cy="261937"/>
            </p14:xfrm>
          </p:contentPart>
        </mc:Choice>
        <mc:Fallback xmlns="">
          <p:pic>
            <p:nvPicPr>
              <p:cNvPr id="10298" name="Ink 58"/>
              <p:cNvPicPr>
                <a:picLocks noRot="1" noChangeAspect="1" noEditPoints="1" noChangeArrowheads="1" noChangeShapeType="1"/>
              </p:cNvPicPr>
              <p:nvPr/>
            </p:nvPicPr>
            <p:blipFill>
              <a:blip r:embed="rId80"/>
              <a:stretch>
                <a:fillRect/>
              </a:stretch>
            </p:blipFill>
            <p:spPr>
              <a:xfrm>
                <a:off x="4973360" y="5821533"/>
                <a:ext cx="1591867" cy="284245"/>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0299" name="Ink 59"/>
              <p14:cNvContentPartPr>
                <a14:cpLocks xmlns:a14="http://schemas.microsoft.com/office/drawing/2010/main" noRot="1" noChangeAspect="1" noEditPoints="1" noChangeArrowheads="1" noChangeShapeType="1"/>
              </p14:cNvContentPartPr>
              <p14:nvPr/>
            </p14:nvContentPartPr>
            <p14:xfrm>
              <a:off x="6829425" y="5861050"/>
              <a:ext cx="193675" cy="371475"/>
            </p14:xfrm>
          </p:contentPart>
        </mc:Choice>
        <mc:Fallback xmlns="">
          <p:pic>
            <p:nvPicPr>
              <p:cNvPr id="10299" name="Ink 59"/>
              <p:cNvPicPr>
                <a:picLocks noRot="1" noChangeAspect="1" noEditPoints="1" noChangeArrowheads="1" noChangeShapeType="1"/>
              </p:cNvPicPr>
              <p:nvPr/>
            </p:nvPicPr>
            <p:blipFill>
              <a:blip r:embed="rId82"/>
              <a:stretch>
                <a:fillRect/>
              </a:stretch>
            </p:blipFill>
            <p:spPr>
              <a:xfrm>
                <a:off x="6819345" y="5851322"/>
                <a:ext cx="216354" cy="393814"/>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4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7462" y="6286822"/>
            <a:ext cx="2895600" cy="457200"/>
          </a:xfrm>
        </p:spPr>
        <p:txBody>
          <a:bodyPr/>
          <a:lstStyle/>
          <a:p>
            <a:pPr>
              <a:defRPr/>
            </a:pPr>
            <a:r>
              <a:rPr lang="en-US" dirty="0"/>
              <a:t>CPSC 322, Lecture 16</a:t>
            </a:r>
          </a:p>
        </p:txBody>
      </p:sp>
      <p:sp>
        <p:nvSpPr>
          <p:cNvPr id="6" name="Slide Number Placeholder 5"/>
          <p:cNvSpPr>
            <a:spLocks noGrp="1"/>
          </p:cNvSpPr>
          <p:nvPr>
            <p:ph type="sldNum" sz="quarter" idx="12"/>
          </p:nvPr>
        </p:nvSpPr>
        <p:spPr/>
        <p:txBody>
          <a:bodyPr/>
          <a:lstStyle/>
          <a:p>
            <a:pPr>
              <a:defRPr/>
            </a:pPr>
            <a:r>
              <a:rPr lang="en-US"/>
              <a:t>Slide </a:t>
            </a:r>
            <a:fld id="{3DACE40E-B6DB-453B-9483-7624EF506165}" type="slidenum">
              <a:rPr lang="en-US"/>
              <a:pPr>
                <a:defRPr/>
              </a:pPr>
              <a:t>17</a:t>
            </a:fld>
            <a:endParaRPr lang="en-US"/>
          </a:p>
        </p:txBody>
      </p:sp>
      <p:sp>
        <p:nvSpPr>
          <p:cNvPr id="11285" name="Rectangle 2"/>
          <p:cNvSpPr>
            <a:spLocks noGrp="1" noChangeArrowheads="1"/>
          </p:cNvSpPr>
          <p:nvPr>
            <p:ph type="title"/>
          </p:nvPr>
        </p:nvSpPr>
        <p:spPr>
          <a:xfrm>
            <a:off x="539750" y="188913"/>
            <a:ext cx="8012113" cy="684212"/>
          </a:xfrm>
        </p:spPr>
        <p:txBody>
          <a:bodyPr/>
          <a:lstStyle/>
          <a:p>
            <a:pPr eaLnBrk="1" hangingPunct="1"/>
            <a:r>
              <a:rPr lang="en-US" smtClean="0"/>
              <a:t>Population Based SLS: Stochastic Beam Search</a:t>
            </a:r>
          </a:p>
        </p:txBody>
      </p:sp>
      <p:sp>
        <p:nvSpPr>
          <p:cNvPr id="11286" name="Rectangle 3"/>
          <p:cNvSpPr>
            <a:spLocks noGrp="1" noChangeArrowheads="1"/>
          </p:cNvSpPr>
          <p:nvPr>
            <p:ph type="body" idx="1"/>
          </p:nvPr>
        </p:nvSpPr>
        <p:spPr>
          <a:xfrm>
            <a:off x="0" y="1000108"/>
            <a:ext cx="8458200" cy="5111750"/>
          </a:xfrm>
        </p:spPr>
        <p:txBody>
          <a:bodyPr/>
          <a:lstStyle/>
          <a:p>
            <a:pPr eaLnBrk="1" hangingPunct="1">
              <a:buFontTx/>
              <a:buChar char="•"/>
            </a:pPr>
            <a:r>
              <a:rPr lang="en-US" b="1" dirty="0" smtClean="0"/>
              <a:t>Non Stochastic </a:t>
            </a:r>
            <a:r>
              <a:rPr lang="en-US" dirty="0" smtClean="0"/>
              <a:t>Beam Search may suffer from lack of diversity among the k individual </a:t>
            </a:r>
            <a:r>
              <a:rPr lang="en-US" sz="2400" dirty="0" smtClean="0"/>
              <a:t>(just a more expensive hill climbing)</a:t>
            </a:r>
          </a:p>
          <a:p>
            <a:pPr eaLnBrk="1" hangingPunct="1">
              <a:buFontTx/>
              <a:buChar char="•"/>
            </a:pPr>
            <a:r>
              <a:rPr lang="en-US" b="1" dirty="0" smtClean="0"/>
              <a:t>Stochastic</a:t>
            </a:r>
            <a:r>
              <a:rPr lang="en-US" dirty="0" smtClean="0"/>
              <a:t> version alleviates this problem:</a:t>
            </a:r>
          </a:p>
          <a:p>
            <a:pPr lvl="1" eaLnBrk="1" hangingPunct="1"/>
            <a:r>
              <a:rPr lang="en-US" dirty="0" smtClean="0"/>
              <a:t>Selects the k individuals at random</a:t>
            </a:r>
          </a:p>
          <a:p>
            <a:pPr lvl="1" eaLnBrk="1" hangingPunct="1"/>
            <a:r>
              <a:rPr lang="en-US" dirty="0" smtClean="0"/>
              <a:t>But probability of selection proportional to their value </a:t>
            </a:r>
            <a:r>
              <a:rPr lang="en-US" sz="2000" dirty="0" smtClean="0"/>
              <a:t>(according to scoring function)</a:t>
            </a:r>
            <a:endParaRPr lang="en-US" dirty="0" smtClean="0"/>
          </a:p>
          <a:p>
            <a:pPr eaLnBrk="1" hangingPunct="1">
              <a:buFontTx/>
              <a:buChar char="•"/>
            </a:pPr>
            <a:endParaRPr lang="en-US" dirty="0" smtClean="0"/>
          </a:p>
        </p:txBody>
      </p:sp>
      <mc:AlternateContent xmlns:mc="http://schemas.openxmlformats.org/markup-compatibility/2006" xmlns:p14="http://schemas.microsoft.com/office/powerpoint/2010/main">
        <mc:Choice Requires="p14">
          <p:contentPart p14:bwMode="auto" r:id="rId3">
            <p14:nvContentPartPr>
              <p14:cNvPr id="11266" name="Ink 36"/>
              <p14:cNvContentPartPr>
                <a14:cpLocks xmlns:a14="http://schemas.microsoft.com/office/drawing/2010/main" noRot="1" noChangeAspect="1" noEditPoints="1" noChangeArrowheads="1" noChangeShapeType="1"/>
              </p14:cNvContentPartPr>
              <p14:nvPr/>
            </p14:nvContentPartPr>
            <p14:xfrm>
              <a:off x="474663" y="4183063"/>
              <a:ext cx="200025" cy="157162"/>
            </p14:xfrm>
          </p:contentPart>
        </mc:Choice>
        <mc:Fallback xmlns="">
          <p:pic>
            <p:nvPicPr>
              <p:cNvPr id="11266" name="Ink 36"/>
              <p:cNvPicPr>
                <a:picLocks noRot="1" noChangeAspect="1" noEditPoints="1" noChangeArrowheads="1" noChangeShapeType="1"/>
              </p:cNvPicPr>
              <p:nvPr/>
            </p:nvPicPr>
            <p:blipFill>
              <a:blip r:embed="rId4"/>
              <a:stretch>
                <a:fillRect/>
              </a:stretch>
            </p:blipFill>
            <p:spPr>
              <a:xfrm>
                <a:off x="465669" y="4175151"/>
                <a:ext cx="219812" cy="176582"/>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267" name="Ink 37"/>
              <p14:cNvContentPartPr>
                <a14:cpLocks xmlns:a14="http://schemas.microsoft.com/office/drawing/2010/main" noRot="1" noChangeAspect="1" noEditPoints="1" noChangeArrowheads="1" noChangeShapeType="1"/>
              </p14:cNvContentPartPr>
              <p14:nvPr/>
            </p14:nvContentPartPr>
            <p14:xfrm>
              <a:off x="930275" y="4094163"/>
              <a:ext cx="1287463" cy="369887"/>
            </p14:xfrm>
          </p:contentPart>
        </mc:Choice>
        <mc:Fallback xmlns="">
          <p:pic>
            <p:nvPicPr>
              <p:cNvPr id="11267" name="Ink 37"/>
              <p:cNvPicPr>
                <a:picLocks noRot="1" noChangeAspect="1" noEditPoints="1" noChangeArrowheads="1" noChangeShapeType="1"/>
              </p:cNvPicPr>
              <p:nvPr/>
            </p:nvPicPr>
            <p:blipFill>
              <a:blip r:embed="rId6"/>
              <a:stretch>
                <a:fillRect/>
              </a:stretch>
            </p:blipFill>
            <p:spPr>
              <a:xfrm>
                <a:off x="923434" y="4086239"/>
                <a:ext cx="1301504" cy="387535"/>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268" name="Ink 38"/>
              <p14:cNvContentPartPr>
                <a14:cpLocks xmlns:a14="http://schemas.microsoft.com/office/drawing/2010/main" noRot="1" noChangeAspect="1" noEditPoints="1" noChangeArrowheads="1" noChangeShapeType="1"/>
              </p14:cNvContentPartPr>
              <p14:nvPr/>
            </p14:nvContentPartPr>
            <p14:xfrm>
              <a:off x="2460625" y="4030663"/>
              <a:ext cx="525463" cy="381000"/>
            </p14:xfrm>
          </p:contentPart>
        </mc:Choice>
        <mc:Fallback xmlns="">
          <p:pic>
            <p:nvPicPr>
              <p:cNvPr id="11268" name="Ink 38"/>
              <p:cNvPicPr>
                <a:picLocks noRot="1" noChangeAspect="1" noEditPoints="1" noChangeArrowheads="1" noChangeShapeType="1"/>
              </p:cNvPicPr>
              <p:nvPr/>
            </p:nvPicPr>
            <p:blipFill>
              <a:blip r:embed="rId8"/>
              <a:stretch>
                <a:fillRect/>
              </a:stretch>
            </p:blipFill>
            <p:spPr>
              <a:xfrm>
                <a:off x="2454867" y="4025982"/>
                <a:ext cx="534101" cy="394324"/>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269" name="Ink 39"/>
              <p14:cNvContentPartPr>
                <a14:cpLocks xmlns:a14="http://schemas.microsoft.com/office/drawing/2010/main" noRot="1" noChangeAspect="1" noEditPoints="1" noChangeArrowheads="1" noChangeShapeType="1"/>
              </p14:cNvContentPartPr>
              <p14:nvPr/>
            </p14:nvContentPartPr>
            <p14:xfrm>
              <a:off x="3127375" y="4249738"/>
              <a:ext cx="109538" cy="11112"/>
            </p14:xfrm>
          </p:contentPart>
        </mc:Choice>
        <mc:Fallback xmlns="">
          <p:pic>
            <p:nvPicPr>
              <p:cNvPr id="11269" name="Ink 39"/>
              <p:cNvPicPr>
                <a:picLocks noRot="1" noChangeAspect="1" noEditPoints="1" noChangeArrowheads="1" noChangeShapeType="1"/>
              </p:cNvPicPr>
              <p:nvPr/>
            </p:nvPicPr>
            <p:blipFill>
              <a:blip r:embed="rId10"/>
              <a:stretch>
                <a:fillRect/>
              </a:stretch>
            </p:blipFill>
            <p:spPr>
              <a:xfrm>
                <a:off x="3121610" y="4240848"/>
                <a:ext cx="118906" cy="26669"/>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270" name="Ink 40"/>
              <p14:cNvContentPartPr>
                <a14:cpLocks xmlns:a14="http://schemas.microsoft.com/office/drawing/2010/main" noRot="1" noChangeAspect="1" noEditPoints="1" noChangeArrowheads="1" noChangeShapeType="1"/>
              </p14:cNvContentPartPr>
              <p14:nvPr/>
            </p14:nvContentPartPr>
            <p14:xfrm>
              <a:off x="3409950" y="4270375"/>
              <a:ext cx="3175" cy="1588"/>
            </p14:xfrm>
          </p:contentPart>
        </mc:Choice>
        <mc:Fallback xmlns="">
          <p:pic>
            <p:nvPicPr>
              <p:cNvPr id="11270" name="Ink 40"/>
              <p:cNvPicPr>
                <a:picLocks noRot="1" noChangeAspect="1" noEditPoints="1" noChangeArrowheads="1" noChangeShapeType="1"/>
              </p:cNvPicPr>
              <p:nvPr/>
            </p:nvPicPr>
            <p:blipFill>
              <a:blip r:embed="rId12"/>
              <a:stretch>
                <a:fillRect/>
              </a:stretch>
            </p:blipFill>
            <p:spPr>
              <a:xfrm>
                <a:off x="3405717" y="4265611"/>
                <a:ext cx="12700" cy="12307"/>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271" name="Ink 41"/>
              <p14:cNvContentPartPr>
                <a14:cpLocks xmlns:a14="http://schemas.microsoft.com/office/drawing/2010/main" noRot="1" noChangeAspect="1" noEditPoints="1" noChangeArrowheads="1" noChangeShapeType="1"/>
              </p14:cNvContentPartPr>
              <p14:nvPr/>
            </p14:nvContentPartPr>
            <p14:xfrm>
              <a:off x="3514725" y="3979863"/>
              <a:ext cx="573088" cy="509587"/>
            </p14:xfrm>
          </p:contentPart>
        </mc:Choice>
        <mc:Fallback xmlns="">
          <p:pic>
            <p:nvPicPr>
              <p:cNvPr id="11271" name="Ink 41"/>
              <p:cNvPicPr>
                <a:picLocks noRot="1" noChangeAspect="1" noEditPoints="1" noChangeArrowheads="1" noChangeShapeType="1"/>
              </p:cNvPicPr>
              <p:nvPr/>
            </p:nvPicPr>
            <p:blipFill>
              <a:blip r:embed="rId14"/>
              <a:stretch>
                <a:fillRect/>
              </a:stretch>
            </p:blipFill>
            <p:spPr>
              <a:xfrm>
                <a:off x="3508245" y="3971946"/>
                <a:ext cx="590007" cy="526861"/>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272" name="Ink 42"/>
              <p14:cNvContentPartPr>
                <a14:cpLocks xmlns:a14="http://schemas.microsoft.com/office/drawing/2010/main" noRot="1" noChangeAspect="1" noEditPoints="1" noChangeArrowheads="1" noChangeShapeType="1"/>
              </p14:cNvContentPartPr>
              <p14:nvPr/>
            </p14:nvContentPartPr>
            <p14:xfrm>
              <a:off x="441326" y="4606925"/>
              <a:ext cx="233362" cy="323850"/>
            </p14:xfrm>
          </p:contentPart>
        </mc:Choice>
        <mc:Fallback xmlns="">
          <p:pic>
            <p:nvPicPr>
              <p:cNvPr id="11272" name="Ink 42"/>
              <p:cNvPicPr>
                <a:picLocks noRot="1" noChangeAspect="1" noEditPoints="1" noChangeArrowheads="1" noChangeShapeType="1"/>
              </p:cNvPicPr>
              <p:nvPr/>
            </p:nvPicPr>
            <p:blipFill>
              <a:blip r:embed="rId16"/>
              <a:stretch>
                <a:fillRect/>
              </a:stretch>
            </p:blipFill>
            <p:spPr>
              <a:xfrm>
                <a:off x="434844" y="4600801"/>
                <a:ext cx="243806" cy="341141"/>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273" name="Ink 43"/>
              <p14:cNvContentPartPr>
                <a14:cpLocks xmlns:a14="http://schemas.microsoft.com/office/drawing/2010/main" noRot="1" noChangeAspect="1" noEditPoints="1" noChangeArrowheads="1" noChangeShapeType="1"/>
              </p14:cNvContentPartPr>
              <p14:nvPr/>
            </p14:nvContentPartPr>
            <p14:xfrm>
              <a:off x="875673" y="4665662"/>
              <a:ext cx="1050925" cy="473075"/>
            </p14:xfrm>
          </p:contentPart>
        </mc:Choice>
        <mc:Fallback xmlns="">
          <p:pic>
            <p:nvPicPr>
              <p:cNvPr id="11273" name="Ink 43"/>
              <p:cNvPicPr>
                <a:picLocks noRot="1" noChangeAspect="1" noEditPoints="1" noChangeArrowheads="1" noChangeShapeType="1"/>
              </p:cNvPicPr>
              <p:nvPr/>
            </p:nvPicPr>
            <p:blipFill>
              <a:blip r:embed="rId18"/>
              <a:stretch>
                <a:fillRect/>
              </a:stretch>
            </p:blipFill>
            <p:spPr>
              <a:xfrm>
                <a:off x="867392" y="4661702"/>
                <a:ext cx="1062086" cy="486036"/>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274" name="Ink 44"/>
              <p14:cNvContentPartPr>
                <a14:cpLocks xmlns:a14="http://schemas.microsoft.com/office/drawing/2010/main" noRot="1" noChangeAspect="1" noEditPoints="1" noChangeArrowheads="1" noChangeShapeType="1"/>
              </p14:cNvContentPartPr>
              <p14:nvPr/>
            </p14:nvContentPartPr>
            <p14:xfrm>
              <a:off x="2028559" y="4679977"/>
              <a:ext cx="1189037" cy="349250"/>
            </p14:xfrm>
          </p:contentPart>
        </mc:Choice>
        <mc:Fallback xmlns="">
          <p:pic>
            <p:nvPicPr>
              <p:cNvPr id="11274" name="Ink 44"/>
              <p:cNvPicPr>
                <a:picLocks noRot="1" noChangeAspect="1" noEditPoints="1" noChangeArrowheads="1" noChangeShapeType="1"/>
              </p:cNvPicPr>
              <p:nvPr/>
            </p:nvPicPr>
            <p:blipFill>
              <a:blip r:embed="rId20"/>
              <a:stretch>
                <a:fillRect/>
              </a:stretch>
            </p:blipFill>
            <p:spPr>
              <a:xfrm>
                <a:off x="2020639" y="4670976"/>
                <a:ext cx="1207756" cy="367253"/>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288" name="Ink 24"/>
              <p14:cNvContentPartPr>
                <a14:cpLocks xmlns:a14="http://schemas.microsoft.com/office/drawing/2010/main" noRot="1" noChangeAspect="1" noEditPoints="1" noChangeArrowheads="1" noChangeShapeType="1"/>
              </p14:cNvContentPartPr>
              <p14:nvPr/>
            </p14:nvContentPartPr>
            <p14:xfrm>
              <a:off x="280988" y="3086100"/>
              <a:ext cx="420687" cy="215900"/>
            </p14:xfrm>
          </p:contentPart>
        </mc:Choice>
        <mc:Fallback xmlns="">
          <p:pic>
            <p:nvPicPr>
              <p:cNvPr id="11288" name="Ink 24"/>
              <p:cNvPicPr>
                <a:picLocks noRot="1" noChangeAspect="1" noEditPoints="1" noChangeArrowheads="1" noChangeShapeType="1"/>
              </p:cNvPicPr>
              <p:nvPr/>
            </p:nvPicPr>
            <p:blipFill>
              <a:blip r:embed="rId22"/>
              <a:stretch>
                <a:fillRect/>
              </a:stretch>
            </p:blipFill>
            <p:spPr>
              <a:xfrm>
                <a:off x="273071" y="3083221"/>
                <a:ext cx="436881" cy="226695"/>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1295" name="Ink 31"/>
              <p14:cNvContentPartPr>
                <a14:cpLocks xmlns:a14="http://schemas.microsoft.com/office/drawing/2010/main" noRot="1" noChangeAspect="1" noEditPoints="1" noChangeArrowheads="1" noChangeShapeType="1"/>
              </p14:cNvContentPartPr>
              <p14:nvPr/>
            </p14:nvContentPartPr>
            <p14:xfrm>
              <a:off x="2878138" y="1382713"/>
              <a:ext cx="2100262" cy="88900"/>
            </p14:xfrm>
          </p:contentPart>
        </mc:Choice>
        <mc:Fallback xmlns="">
          <p:pic>
            <p:nvPicPr>
              <p:cNvPr id="11295" name="Ink 31"/>
              <p:cNvPicPr>
                <a:picLocks noRot="1" noChangeAspect="1" noEditPoints="1" noChangeArrowheads="1" noChangeShapeType="1"/>
              </p:cNvPicPr>
              <p:nvPr/>
            </p:nvPicPr>
            <p:blipFill>
              <a:blip r:embed="rId24"/>
              <a:stretch>
                <a:fillRect/>
              </a:stretch>
            </p:blipFill>
            <p:spPr>
              <a:xfrm>
                <a:off x="2874178" y="1377674"/>
                <a:ext cx="2113222" cy="98258"/>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1296" name="Ink 32"/>
              <p14:cNvContentPartPr>
                <a14:cpLocks xmlns:a14="http://schemas.microsoft.com/office/drawing/2010/main" noRot="1" noChangeAspect="1" noEditPoints="1" noChangeArrowheads="1" noChangeShapeType="1"/>
              </p14:cNvContentPartPr>
              <p14:nvPr/>
            </p14:nvContentPartPr>
            <p14:xfrm>
              <a:off x="2347913" y="3155950"/>
              <a:ext cx="3216275" cy="90488"/>
            </p14:xfrm>
          </p:contentPart>
        </mc:Choice>
        <mc:Fallback xmlns="">
          <p:pic>
            <p:nvPicPr>
              <p:cNvPr id="11296" name="Ink 32"/>
              <p:cNvPicPr>
                <a:picLocks noRot="1" noChangeAspect="1" noEditPoints="1" noChangeArrowheads="1" noChangeShapeType="1"/>
              </p:cNvPicPr>
              <p:nvPr/>
            </p:nvPicPr>
            <p:blipFill>
              <a:blip r:embed="rId26"/>
              <a:stretch>
                <a:fillRect/>
              </a:stretch>
            </p:blipFill>
            <p:spPr>
              <a:xfrm>
                <a:off x="2343593" y="3146973"/>
                <a:ext cx="3231035" cy="109878"/>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1297" name="Ink 33"/>
              <p14:cNvContentPartPr>
                <a14:cpLocks xmlns:a14="http://schemas.microsoft.com/office/drawing/2010/main" noRot="1" noChangeAspect="1" noEditPoints="1" noChangeArrowheads="1" noChangeShapeType="1"/>
              </p14:cNvContentPartPr>
              <p14:nvPr/>
            </p14:nvContentPartPr>
            <p14:xfrm>
              <a:off x="4483100" y="3606800"/>
              <a:ext cx="3394075" cy="63500"/>
            </p14:xfrm>
          </p:contentPart>
        </mc:Choice>
        <mc:Fallback xmlns="">
          <p:pic>
            <p:nvPicPr>
              <p:cNvPr id="11297" name="Ink 33"/>
              <p:cNvPicPr>
                <a:picLocks noRot="1" noChangeAspect="1" noEditPoints="1" noChangeArrowheads="1" noChangeShapeType="1"/>
              </p:cNvPicPr>
              <p:nvPr/>
            </p:nvPicPr>
            <p:blipFill>
              <a:blip r:embed="rId28"/>
              <a:stretch>
                <a:fillRect/>
              </a:stretch>
            </p:blipFill>
            <p:spPr>
              <a:xfrm>
                <a:off x="4475180" y="3596337"/>
                <a:ext cx="3414235" cy="82983"/>
              </a:xfrm>
              <a:prstGeom prst="rect">
                <a:avLst/>
              </a:prstGeom>
            </p:spPr>
          </p:pic>
        </mc:Fallback>
      </mc:AlternateContent>
      <p:pic>
        <p:nvPicPr>
          <p:cNvPr id="29" name="Picture 4" descr="https://encrypted-tbn2.gstatic.com/images?q=tbn:ANd9GcRmbiq0fjNIqMNEbbRgG-41Uy_xMuQ-55BRXnK88qWBmx3bfWc1XQ"/>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7668344" y="3818368"/>
            <a:ext cx="1259383" cy="470124"/>
          </a:xfrm>
          <a:prstGeom prst="rect">
            <a:avLst/>
          </a:prstGeom>
          <a:noFill/>
          <a:ln w="57150">
            <a:solidFill>
              <a:srgbClr val="00B0F0"/>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TextBox 1"/>
              <p:cNvSpPr txBox="1"/>
              <p:nvPr/>
            </p:nvSpPr>
            <p:spPr>
              <a:xfrm>
                <a:off x="1397162" y="5211891"/>
                <a:ext cx="3865545" cy="557910"/>
              </a:xfrm>
              <a:prstGeom prst="rect">
                <a:avLst/>
              </a:prstGeom>
              <a:noFill/>
            </p:spPr>
            <p:txBody>
              <a:bodyPr wrap="none" rtlCol="0">
                <a:spAutoFit/>
              </a:bodyPr>
              <a:lstStyle/>
              <a:p>
                <a14:m>
                  <m:oMath xmlns:m="http://schemas.openxmlformats.org/officeDocument/2006/math">
                    <m:r>
                      <a:rPr lang="en-CA" b="0" i="1" smtClean="0">
                        <a:latin typeface="Cambria Math"/>
                      </a:rPr>
                      <m:t>𝑃𝑟𝑜𝑏</m:t>
                    </m:r>
                    <m:r>
                      <a:rPr lang="en-CA" b="0" i="1" smtClean="0">
                        <a:latin typeface="Cambria Math"/>
                      </a:rPr>
                      <m:t> </m:t>
                    </m:r>
                    <m:r>
                      <a:rPr lang="en-CA" b="0" i="1" smtClean="0">
                        <a:latin typeface="Cambria Math"/>
                      </a:rPr>
                      <m:t>𝑜𝑓</m:t>
                    </m:r>
                    <m:r>
                      <a:rPr lang="en-CA" b="0" i="1" smtClean="0">
                        <a:latin typeface="Cambria Math"/>
                      </a:rPr>
                      <m:t> </m:t>
                    </m:r>
                    <m:r>
                      <a:rPr lang="en-CA" b="0" i="1" smtClean="0">
                        <a:latin typeface="Cambria Math"/>
                      </a:rPr>
                      <m:t>𝑠𝑒𝑙𝑒𝑐𝑡𝑖𝑛𝑔</m:t>
                    </m:r>
                    <m:r>
                      <a:rPr lang="en-CA" b="0" i="1" smtClean="0">
                        <a:latin typeface="Cambria Math"/>
                      </a:rPr>
                      <m:t> </m:t>
                    </m:r>
                    <m:sSub>
                      <m:sSubPr>
                        <m:ctrlPr>
                          <a:rPr lang="en-CA" b="0" i="1" smtClean="0">
                            <a:latin typeface="Cambria Math"/>
                          </a:rPr>
                        </m:ctrlPr>
                      </m:sSubPr>
                      <m:e>
                        <m:r>
                          <a:rPr lang="en-CA" b="0" i="1" smtClean="0">
                            <a:latin typeface="Cambria Math"/>
                          </a:rPr>
                          <m:t>𝑛</m:t>
                        </m:r>
                      </m:e>
                      <m:sub>
                        <m:r>
                          <a:rPr lang="en-CA" b="0" i="1" smtClean="0">
                            <a:latin typeface="Cambria Math"/>
                          </a:rPr>
                          <m:t>𝑗</m:t>
                        </m:r>
                      </m:sub>
                    </m:sSub>
                  </m:oMath>
                </a14:m>
                <a:r>
                  <a:rPr lang="en-CA" dirty="0" smtClean="0"/>
                  <a:t> ?=</a:t>
                </a:r>
                <a:endParaRPr lang="en-CA" dirty="0"/>
              </a:p>
            </p:txBody>
          </p:sp>
        </mc:Choice>
        <mc:Fallback xmlns="">
          <p:sp>
            <p:nvSpPr>
              <p:cNvPr id="2" name="TextBox 1"/>
              <p:cNvSpPr txBox="1">
                <a:spLocks noRot="1" noChangeAspect="1" noMove="1" noResize="1" noEditPoints="1" noAdjustHandles="1" noChangeArrowheads="1" noChangeShapeType="1" noTextEdit="1"/>
              </p:cNvSpPr>
              <p:nvPr/>
            </p:nvSpPr>
            <p:spPr>
              <a:xfrm>
                <a:off x="1397162" y="5211891"/>
                <a:ext cx="3865545" cy="557910"/>
              </a:xfrm>
              <a:prstGeom prst="rect">
                <a:avLst/>
              </a:prstGeom>
              <a:blipFill rotWithShape="1">
                <a:blip r:embed="rId30"/>
                <a:stretch>
                  <a:fillRect t="-10989" r="-2366" b="-24176"/>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4982944" y="5490846"/>
                <a:ext cx="1514004" cy="10245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CA" i="1" smtClean="0">
                              <a:latin typeface="Cambria Math"/>
                            </a:rPr>
                          </m:ctrlPr>
                        </m:fPr>
                        <m:num>
                          <m:r>
                            <a:rPr lang="en-CA" b="0" i="1" smtClean="0">
                              <a:latin typeface="Cambria Math"/>
                            </a:rPr>
                            <m:t>h</m:t>
                          </m:r>
                          <m:r>
                            <a:rPr lang="en-CA" b="0" i="1" smtClean="0">
                              <a:latin typeface="Cambria Math"/>
                            </a:rPr>
                            <m:t>(</m:t>
                          </m:r>
                          <m:sSub>
                            <m:sSubPr>
                              <m:ctrlPr>
                                <a:rPr lang="en-CA" i="1" smtClean="0">
                                  <a:latin typeface="Cambria Math"/>
                                </a:rPr>
                              </m:ctrlPr>
                            </m:sSubPr>
                            <m:e>
                              <m:r>
                                <a:rPr lang="en-CA" b="0" i="1" smtClean="0">
                                  <a:latin typeface="Cambria Math"/>
                                </a:rPr>
                                <m:t>𝑛</m:t>
                              </m:r>
                            </m:e>
                            <m:sub>
                              <m:r>
                                <a:rPr lang="en-CA" b="0" i="1" smtClean="0">
                                  <a:latin typeface="Cambria Math"/>
                                </a:rPr>
                                <m:t>𝑗</m:t>
                              </m:r>
                            </m:sub>
                          </m:sSub>
                          <m:r>
                            <a:rPr lang="en-CA" b="0" i="1" smtClean="0">
                              <a:latin typeface="Cambria Math"/>
                            </a:rPr>
                            <m:t>)</m:t>
                          </m:r>
                        </m:num>
                        <m:den>
                          <m:nary>
                            <m:naryPr>
                              <m:chr m:val="∑"/>
                              <m:supHide m:val="on"/>
                              <m:ctrlPr>
                                <a:rPr lang="en-CA" i="1" smtClean="0">
                                  <a:latin typeface="Cambria Math"/>
                                </a:rPr>
                              </m:ctrlPr>
                            </m:naryPr>
                            <m:sub>
                              <m:r>
                                <m:rPr>
                                  <m:brk m:alnAt="7"/>
                                </m:rPr>
                                <a:rPr lang="en-CA" b="0" i="1" smtClean="0">
                                  <a:latin typeface="Cambria Math"/>
                                </a:rPr>
                                <m:t>𝑖</m:t>
                              </m:r>
                            </m:sub>
                            <m:sup/>
                            <m:e>
                              <m:r>
                                <a:rPr lang="en-CA" i="1">
                                  <a:latin typeface="Cambria Math"/>
                                </a:rPr>
                                <m:t>h</m:t>
                              </m:r>
                              <m:r>
                                <a:rPr lang="en-CA" i="1">
                                  <a:latin typeface="Cambria Math"/>
                                </a:rPr>
                                <m:t>(</m:t>
                              </m:r>
                              <m:sSub>
                                <m:sSubPr>
                                  <m:ctrlPr>
                                    <a:rPr lang="en-CA" i="1">
                                      <a:latin typeface="Cambria Math"/>
                                    </a:rPr>
                                  </m:ctrlPr>
                                </m:sSubPr>
                                <m:e>
                                  <m:r>
                                    <a:rPr lang="en-CA" i="1">
                                      <a:latin typeface="Cambria Math"/>
                                    </a:rPr>
                                    <m:t>𝑛</m:t>
                                  </m:r>
                                </m:e>
                                <m:sub>
                                  <m:r>
                                    <a:rPr lang="en-CA" b="0" i="1" smtClean="0">
                                      <a:latin typeface="Cambria Math"/>
                                    </a:rPr>
                                    <m:t>𝑖</m:t>
                                  </m:r>
                                </m:sub>
                              </m:sSub>
                              <m:r>
                                <a:rPr lang="en-CA" i="1">
                                  <a:latin typeface="Cambria Math"/>
                                </a:rPr>
                                <m:t>)</m:t>
                              </m:r>
                            </m:e>
                          </m:nary>
                        </m:den>
                      </m:f>
                    </m:oMath>
                  </m:oMathPara>
                </a14:m>
                <a:endParaRPr lang="en-CA" dirty="0"/>
              </a:p>
            </p:txBody>
          </p:sp>
        </mc:Choice>
        <mc:Fallback xmlns="">
          <p:sp>
            <p:nvSpPr>
              <p:cNvPr id="32" name="TextBox 31"/>
              <p:cNvSpPr txBox="1">
                <a:spLocks noRot="1" noChangeAspect="1" noMove="1" noResize="1" noEditPoints="1" noAdjustHandles="1" noChangeArrowheads="1" noChangeShapeType="1" noTextEdit="1"/>
              </p:cNvSpPr>
              <p:nvPr/>
            </p:nvSpPr>
            <p:spPr>
              <a:xfrm>
                <a:off x="4982944" y="5490846"/>
                <a:ext cx="1514004" cy="1024576"/>
              </a:xfrm>
              <a:prstGeom prst="rect">
                <a:avLst/>
              </a:prstGeom>
              <a:blipFill rotWithShape="1">
                <a:blip r:embed="rId31"/>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5074548" y="4114161"/>
                <a:ext cx="1010918" cy="9418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CA" i="1" smtClean="0">
                              <a:latin typeface="Cambria Math"/>
                            </a:rPr>
                          </m:ctrlPr>
                        </m:fPr>
                        <m:num>
                          <m:sSub>
                            <m:sSubPr>
                              <m:ctrlPr>
                                <a:rPr lang="en-CA" i="1" smtClean="0">
                                  <a:latin typeface="Cambria Math"/>
                                </a:rPr>
                              </m:ctrlPr>
                            </m:sSubPr>
                            <m:e>
                              <m:r>
                                <a:rPr lang="en-CA" b="0" i="1" smtClean="0">
                                  <a:latin typeface="Cambria Math"/>
                                </a:rPr>
                                <m:t>𝑛</m:t>
                              </m:r>
                            </m:e>
                            <m:sub>
                              <m:r>
                                <a:rPr lang="en-CA" b="0" i="1" smtClean="0">
                                  <a:latin typeface="Cambria Math"/>
                                </a:rPr>
                                <m:t>𝑗</m:t>
                              </m:r>
                            </m:sub>
                          </m:sSub>
                        </m:num>
                        <m:den>
                          <m:nary>
                            <m:naryPr>
                              <m:chr m:val="∑"/>
                              <m:supHide m:val="on"/>
                              <m:ctrlPr>
                                <a:rPr lang="en-CA" i="1" smtClean="0">
                                  <a:latin typeface="Cambria Math"/>
                                </a:rPr>
                              </m:ctrlPr>
                            </m:naryPr>
                            <m:sub>
                              <m:r>
                                <m:rPr>
                                  <m:brk m:alnAt="7"/>
                                </m:rPr>
                                <a:rPr lang="en-CA" b="0" i="1" smtClean="0">
                                  <a:latin typeface="Cambria Math"/>
                                </a:rPr>
                                <m:t>𝑖</m:t>
                              </m:r>
                            </m:sub>
                            <m:sup/>
                            <m:e>
                              <m:sSub>
                                <m:sSubPr>
                                  <m:ctrlPr>
                                    <a:rPr lang="en-CA" i="1">
                                      <a:latin typeface="Cambria Math"/>
                                    </a:rPr>
                                  </m:ctrlPr>
                                </m:sSubPr>
                                <m:e>
                                  <m:r>
                                    <a:rPr lang="en-CA" i="1">
                                      <a:latin typeface="Cambria Math"/>
                                    </a:rPr>
                                    <m:t>𝑛</m:t>
                                  </m:r>
                                </m:e>
                                <m:sub>
                                  <m:r>
                                    <a:rPr lang="en-CA" b="0" i="1" smtClean="0">
                                      <a:latin typeface="Cambria Math"/>
                                    </a:rPr>
                                    <m:t>𝑖</m:t>
                                  </m:r>
                                </m:sub>
                              </m:sSub>
                            </m:e>
                          </m:nary>
                        </m:den>
                      </m:f>
                    </m:oMath>
                  </m:oMathPara>
                </a14:m>
                <a:endParaRPr lang="en-CA" dirty="0"/>
              </a:p>
            </p:txBody>
          </p:sp>
        </mc:Choice>
        <mc:Fallback xmlns="">
          <p:sp>
            <p:nvSpPr>
              <p:cNvPr id="33" name="TextBox 32"/>
              <p:cNvSpPr txBox="1">
                <a:spLocks noRot="1" noChangeAspect="1" noMove="1" noResize="1" noEditPoints="1" noAdjustHandles="1" noChangeArrowheads="1" noChangeShapeType="1" noTextEdit="1"/>
              </p:cNvSpPr>
              <p:nvPr/>
            </p:nvSpPr>
            <p:spPr>
              <a:xfrm>
                <a:off x="5074548" y="4114161"/>
                <a:ext cx="1010918" cy="941861"/>
              </a:xfrm>
              <a:prstGeom prst="rect">
                <a:avLst/>
              </a:prstGeom>
              <a:blipFill rotWithShape="1">
                <a:blip r:embed="rId32"/>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7120173" y="4902199"/>
                <a:ext cx="1514004" cy="104695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CA" i="1" smtClean="0">
                              <a:latin typeface="Cambria Math"/>
                            </a:rPr>
                          </m:ctrlPr>
                        </m:fPr>
                        <m:num>
                          <m:nary>
                            <m:naryPr>
                              <m:chr m:val="∑"/>
                              <m:supHide m:val="on"/>
                              <m:ctrlPr>
                                <a:rPr lang="en-CA" i="1">
                                  <a:latin typeface="Cambria Math"/>
                                </a:rPr>
                              </m:ctrlPr>
                            </m:naryPr>
                            <m:sub>
                              <m:r>
                                <m:rPr>
                                  <m:brk m:alnAt="7"/>
                                </m:rPr>
                                <a:rPr lang="en-CA" i="1">
                                  <a:latin typeface="Cambria Math"/>
                                </a:rPr>
                                <m:t>𝑖</m:t>
                              </m:r>
                            </m:sub>
                            <m:sup/>
                            <m:e>
                              <m:r>
                                <a:rPr lang="en-CA" i="1">
                                  <a:latin typeface="Cambria Math"/>
                                </a:rPr>
                                <m:t>h</m:t>
                              </m:r>
                              <m:r>
                                <a:rPr lang="en-CA" i="1">
                                  <a:latin typeface="Cambria Math"/>
                                </a:rPr>
                                <m:t>(</m:t>
                              </m:r>
                              <m:sSub>
                                <m:sSubPr>
                                  <m:ctrlPr>
                                    <a:rPr lang="en-CA" i="1">
                                      <a:latin typeface="Cambria Math"/>
                                    </a:rPr>
                                  </m:ctrlPr>
                                </m:sSubPr>
                                <m:e>
                                  <m:r>
                                    <a:rPr lang="en-CA" i="1">
                                      <a:latin typeface="Cambria Math"/>
                                    </a:rPr>
                                    <m:t>𝑛</m:t>
                                  </m:r>
                                </m:e>
                                <m:sub>
                                  <m:r>
                                    <a:rPr lang="en-CA" i="1">
                                      <a:latin typeface="Cambria Math"/>
                                    </a:rPr>
                                    <m:t>𝑖</m:t>
                                  </m:r>
                                </m:sub>
                              </m:sSub>
                              <m:r>
                                <a:rPr lang="en-CA" i="1">
                                  <a:latin typeface="Cambria Math"/>
                                </a:rPr>
                                <m:t>)</m:t>
                              </m:r>
                            </m:e>
                          </m:nary>
                        </m:num>
                        <m:den>
                          <m:r>
                            <a:rPr lang="en-CA" i="1">
                              <a:latin typeface="Cambria Math"/>
                            </a:rPr>
                            <m:t>h</m:t>
                          </m:r>
                          <m:r>
                            <a:rPr lang="en-CA" i="1">
                              <a:latin typeface="Cambria Math"/>
                            </a:rPr>
                            <m:t>(</m:t>
                          </m:r>
                          <m:sSub>
                            <m:sSubPr>
                              <m:ctrlPr>
                                <a:rPr lang="en-CA" i="1">
                                  <a:latin typeface="Cambria Math"/>
                                </a:rPr>
                              </m:ctrlPr>
                            </m:sSubPr>
                            <m:e>
                              <m:r>
                                <a:rPr lang="en-CA" i="1">
                                  <a:latin typeface="Cambria Math"/>
                                </a:rPr>
                                <m:t>𝑛</m:t>
                              </m:r>
                            </m:e>
                            <m:sub>
                              <m:r>
                                <a:rPr lang="en-CA" i="1">
                                  <a:latin typeface="Cambria Math"/>
                                </a:rPr>
                                <m:t>𝑗</m:t>
                              </m:r>
                            </m:sub>
                          </m:sSub>
                          <m:r>
                            <a:rPr lang="en-CA" i="1">
                              <a:latin typeface="Cambria Math"/>
                            </a:rPr>
                            <m:t>)</m:t>
                          </m:r>
                          <m:r>
                            <a:rPr lang="en-CA" i="1" smtClean="0">
                              <a:latin typeface="Cambria Math"/>
                            </a:rPr>
                            <m:t> </m:t>
                          </m:r>
                        </m:den>
                      </m:f>
                    </m:oMath>
                  </m:oMathPara>
                </a14:m>
                <a:endParaRPr lang="en-CA" dirty="0"/>
              </a:p>
            </p:txBody>
          </p:sp>
        </mc:Choice>
        <mc:Fallback xmlns="">
          <p:sp>
            <p:nvSpPr>
              <p:cNvPr id="34" name="TextBox 33"/>
              <p:cNvSpPr txBox="1">
                <a:spLocks noRot="1" noChangeAspect="1" noMove="1" noResize="1" noEditPoints="1" noAdjustHandles="1" noChangeArrowheads="1" noChangeShapeType="1" noTextEdit="1"/>
              </p:cNvSpPr>
              <p:nvPr/>
            </p:nvSpPr>
            <p:spPr>
              <a:xfrm>
                <a:off x="7120173" y="4902199"/>
                <a:ext cx="1514004" cy="1046953"/>
              </a:xfrm>
              <a:prstGeom prst="rect">
                <a:avLst/>
              </a:prstGeom>
              <a:blipFill rotWithShape="1">
                <a:blip r:embed="rId33"/>
                <a:stretch>
                  <a:fillRect/>
                </a:stretch>
              </a:blipFill>
            </p:spPr>
            <p:txBody>
              <a:bodyPr/>
              <a:lstStyle/>
              <a:p>
                <a:r>
                  <a:rPr lang="en-CA">
                    <a:noFill/>
                  </a:rPr>
                  <a:t> </a:t>
                </a:r>
              </a:p>
            </p:txBody>
          </p:sp>
        </mc:Fallback>
      </mc:AlternateContent>
      <mc:AlternateContent xmlns:mc="http://schemas.openxmlformats.org/markup-compatibility/2006" xmlns:p14="http://schemas.microsoft.com/office/powerpoint/2010/main">
        <mc:Choice Requires="p14">
          <p:contentPart p14:bwMode="auto" r:id="rId34">
            <p14:nvContentPartPr>
              <p14:cNvPr id="4" name="Ink 3"/>
              <p14:cNvContentPartPr/>
              <p14:nvPr/>
            </p14:nvContentPartPr>
            <p14:xfrm>
              <a:off x="5910120" y="4001400"/>
              <a:ext cx="2959560" cy="1874880"/>
            </p14:xfrm>
          </p:contentPart>
        </mc:Choice>
        <mc:Fallback xmlns="">
          <p:pic>
            <p:nvPicPr>
              <p:cNvPr id="4" name="Ink 3"/>
              <p:cNvPicPr/>
              <p:nvPr/>
            </p:nvPicPr>
            <p:blipFill>
              <a:blip r:embed="rId35"/>
              <a:stretch>
                <a:fillRect/>
              </a:stretch>
            </p:blipFill>
            <p:spPr>
              <a:xfrm>
                <a:off x="5901480" y="3990600"/>
                <a:ext cx="2982600" cy="18936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 name="Ink 2"/>
              <p14:cNvContentPartPr/>
              <p14:nvPr/>
            </p14:nvContentPartPr>
            <p14:xfrm>
              <a:off x="6493680" y="5058720"/>
              <a:ext cx="290520" cy="275760"/>
            </p14:xfrm>
          </p:contentPart>
        </mc:Choice>
        <mc:Fallback>
          <p:pic>
            <p:nvPicPr>
              <p:cNvPr id="3" name="Ink 2"/>
              <p:cNvPicPr/>
              <p:nvPr/>
            </p:nvPicPr>
            <p:blipFill>
              <a:blip r:embed="rId37"/>
              <a:stretch>
                <a:fillRect/>
              </a:stretch>
            </p:blipFill>
            <p:spPr>
              <a:xfrm>
                <a:off x="6482880" y="5046840"/>
                <a:ext cx="313200" cy="299160"/>
              </a:xfrm>
              <a:prstGeom prst="rect">
                <a:avLst/>
              </a:prstGeom>
            </p:spPr>
          </p:pic>
        </mc:Fallback>
      </mc:AlternateContent>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16</a:t>
            </a:r>
          </a:p>
        </p:txBody>
      </p:sp>
      <p:sp>
        <p:nvSpPr>
          <p:cNvPr id="6" name="Slide Number Placeholder 5"/>
          <p:cNvSpPr>
            <a:spLocks noGrp="1"/>
          </p:cNvSpPr>
          <p:nvPr>
            <p:ph type="sldNum" sz="quarter" idx="12"/>
          </p:nvPr>
        </p:nvSpPr>
        <p:spPr/>
        <p:txBody>
          <a:bodyPr/>
          <a:lstStyle/>
          <a:p>
            <a:pPr>
              <a:defRPr/>
            </a:pPr>
            <a:r>
              <a:rPr lang="en-US"/>
              <a:t>Slide </a:t>
            </a:r>
            <a:fld id="{590BED13-369B-4EC4-BE15-4ABADBD9ADC8}" type="slidenum">
              <a:rPr lang="en-US"/>
              <a:pPr>
                <a:defRPr/>
              </a:pPr>
              <a:t>18</a:t>
            </a:fld>
            <a:endParaRPr lang="en-US"/>
          </a:p>
        </p:txBody>
      </p:sp>
      <p:sp>
        <p:nvSpPr>
          <p:cNvPr id="26628" name="Rectangle 2"/>
          <p:cNvSpPr>
            <a:spLocks noGrp="1" noChangeArrowheads="1"/>
          </p:cNvSpPr>
          <p:nvPr>
            <p:ph type="title"/>
          </p:nvPr>
        </p:nvSpPr>
        <p:spPr/>
        <p:txBody>
          <a:bodyPr/>
          <a:lstStyle/>
          <a:p>
            <a:pPr eaLnBrk="1" hangingPunct="1"/>
            <a:r>
              <a:rPr lang="en-US" smtClean="0"/>
              <a:t>Stochastic Beam Search: Advantages</a:t>
            </a:r>
          </a:p>
        </p:txBody>
      </p:sp>
      <p:sp>
        <p:nvSpPr>
          <p:cNvPr id="26629" name="Rectangle 3"/>
          <p:cNvSpPr>
            <a:spLocks noGrp="1" noChangeArrowheads="1"/>
          </p:cNvSpPr>
          <p:nvPr>
            <p:ph type="body" idx="1"/>
          </p:nvPr>
        </p:nvSpPr>
        <p:spPr>
          <a:xfrm>
            <a:off x="0" y="1285875"/>
            <a:ext cx="9358313" cy="4495800"/>
          </a:xfrm>
        </p:spPr>
        <p:txBody>
          <a:bodyPr/>
          <a:lstStyle/>
          <a:p>
            <a:pPr lvl="1" eaLnBrk="1" hangingPunct="1"/>
            <a:r>
              <a:rPr lang="en-US" sz="2800" smtClean="0"/>
              <a:t>It </a:t>
            </a:r>
            <a:r>
              <a:rPr lang="en-US" sz="2800" b="1" smtClean="0"/>
              <a:t>maintains diversity</a:t>
            </a:r>
            <a:r>
              <a:rPr lang="en-US" sz="2800" smtClean="0"/>
              <a:t> in the population.</a:t>
            </a:r>
          </a:p>
          <a:p>
            <a:pPr lvl="1" eaLnBrk="1" hangingPunct="1"/>
            <a:r>
              <a:rPr lang="en-US" sz="2800" b="1" smtClean="0"/>
              <a:t>Biological metaphor </a:t>
            </a:r>
            <a:r>
              <a:rPr lang="en-US" sz="2800" smtClean="0"/>
              <a:t>(asexual reproduction): </a:t>
            </a:r>
          </a:p>
          <a:p>
            <a:pPr lvl="2" eaLnBrk="1" hangingPunct="1"/>
            <a:r>
              <a:rPr lang="en-US" sz="2400" smtClean="0"/>
              <a:t>each individual generates  “</a:t>
            </a:r>
            <a:r>
              <a:rPr lang="en-US" sz="2400" smtClean="0">
                <a:solidFill>
                  <a:schemeClr val="accent2"/>
                </a:solidFill>
              </a:rPr>
              <a:t>mutated</a:t>
            </a:r>
            <a:r>
              <a:rPr lang="en-US" sz="2400" smtClean="0"/>
              <a:t>” copies of itself (its neighbors)</a:t>
            </a:r>
          </a:p>
          <a:p>
            <a:pPr lvl="2" eaLnBrk="1" hangingPunct="1"/>
            <a:r>
              <a:rPr lang="en-US" sz="2400" smtClean="0"/>
              <a:t>The scoring function value reflects </a:t>
            </a:r>
            <a:r>
              <a:rPr lang="en-US" sz="2400" smtClean="0">
                <a:solidFill>
                  <a:schemeClr val="accent2"/>
                </a:solidFill>
              </a:rPr>
              <a:t>the fitness </a:t>
            </a:r>
            <a:r>
              <a:rPr lang="en-US" sz="2400" smtClean="0"/>
              <a:t>of the individual</a:t>
            </a:r>
          </a:p>
          <a:p>
            <a:pPr lvl="2" eaLnBrk="1" hangingPunct="1"/>
            <a:r>
              <a:rPr lang="en-US" sz="2400" smtClean="0"/>
              <a:t>the higher the fitness the more likely the individual will survive (i.e., the neighbor will be in the next generation)</a:t>
            </a:r>
          </a:p>
        </p:txBody>
      </p:sp>
      <mc:AlternateContent xmlns:mc="http://schemas.openxmlformats.org/markup-compatibility/2006" xmlns:p14="http://schemas.microsoft.com/office/powerpoint/2010/main">
        <mc:Choice Requires="p14">
          <p:contentPart p14:bwMode="auto" r:id="rId3">
            <p14:nvContentPartPr>
              <p14:cNvPr id="26630" name="Ink 6"/>
              <p14:cNvContentPartPr>
                <a14:cpLocks xmlns:a14="http://schemas.microsoft.com/office/drawing/2010/main" noRot="1" noChangeAspect="1" noEditPoints="1" noChangeArrowheads="1" noChangeShapeType="1"/>
              </p14:cNvContentPartPr>
              <p14:nvPr/>
            </p14:nvContentPartPr>
            <p14:xfrm>
              <a:off x="1801813" y="3436938"/>
              <a:ext cx="2384425" cy="42862"/>
            </p14:xfrm>
          </p:contentPart>
        </mc:Choice>
        <mc:Fallback xmlns="">
          <p:pic>
            <p:nvPicPr>
              <p:cNvPr id="26630" name="Ink 6"/>
              <p:cNvPicPr>
                <a:picLocks noRot="1" noChangeAspect="1" noEditPoints="1" noChangeArrowheads="1" noChangeShapeType="1"/>
              </p:cNvPicPr>
              <p:nvPr/>
            </p:nvPicPr>
            <p:blipFill>
              <a:blip r:embed="rId4"/>
              <a:stretch>
                <a:fillRect/>
              </a:stretch>
            </p:blipFill>
            <p:spPr>
              <a:xfrm>
                <a:off x="1798573" y="3425052"/>
                <a:ext cx="2400986" cy="5979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6631" name="Ink 7"/>
              <p14:cNvContentPartPr>
                <a14:cpLocks xmlns:a14="http://schemas.microsoft.com/office/drawing/2010/main" noRot="1" noChangeAspect="1" noEditPoints="1" noChangeArrowheads="1" noChangeShapeType="1"/>
              </p14:cNvContentPartPr>
              <p14:nvPr/>
            </p14:nvContentPartPr>
            <p14:xfrm>
              <a:off x="5999163" y="3508375"/>
              <a:ext cx="2187575" cy="55563"/>
            </p14:xfrm>
          </p:contentPart>
        </mc:Choice>
        <mc:Fallback xmlns="">
          <p:pic>
            <p:nvPicPr>
              <p:cNvPr id="26631" name="Ink 7"/>
              <p:cNvPicPr>
                <a:picLocks noRot="1" noChangeAspect="1" noEditPoints="1" noChangeArrowheads="1" noChangeShapeType="1"/>
              </p:cNvPicPr>
              <p:nvPr/>
            </p:nvPicPr>
            <p:blipFill>
              <a:blip r:embed="rId6"/>
              <a:stretch>
                <a:fillRect/>
              </a:stretch>
            </p:blipFill>
            <p:spPr>
              <a:xfrm>
                <a:off x="5992683" y="3503715"/>
                <a:ext cx="2206654" cy="70977"/>
              </a:xfrm>
              <a:prstGeom prst="rect">
                <a:avLst/>
              </a:prstGeom>
            </p:spPr>
          </p:pic>
        </mc:Fallback>
      </mc:AlternateContent>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16</a:t>
            </a:r>
          </a:p>
        </p:txBody>
      </p:sp>
      <p:sp>
        <p:nvSpPr>
          <p:cNvPr id="6" name="Slide Number Placeholder 5"/>
          <p:cNvSpPr>
            <a:spLocks noGrp="1"/>
          </p:cNvSpPr>
          <p:nvPr>
            <p:ph type="sldNum" sz="quarter" idx="12"/>
          </p:nvPr>
        </p:nvSpPr>
        <p:spPr/>
        <p:txBody>
          <a:bodyPr/>
          <a:lstStyle/>
          <a:p>
            <a:pPr>
              <a:defRPr/>
            </a:pPr>
            <a:r>
              <a:rPr lang="en-US"/>
              <a:t>Slide </a:t>
            </a:r>
            <a:fld id="{7CB1C562-A771-4BB5-94EE-C6669ECCB1F5}" type="slidenum">
              <a:rPr lang="en-US"/>
              <a:pPr>
                <a:defRPr/>
              </a:pPr>
              <a:t>19</a:t>
            </a:fld>
            <a:endParaRPr lang="en-US"/>
          </a:p>
        </p:txBody>
      </p:sp>
      <p:sp>
        <p:nvSpPr>
          <p:cNvPr id="27652" name="Rectangle 2"/>
          <p:cNvSpPr>
            <a:spLocks noGrp="1" noChangeArrowheads="1"/>
          </p:cNvSpPr>
          <p:nvPr>
            <p:ph type="title"/>
          </p:nvPr>
        </p:nvSpPr>
        <p:spPr/>
        <p:txBody>
          <a:bodyPr/>
          <a:lstStyle/>
          <a:p>
            <a:pPr eaLnBrk="1" hangingPunct="1"/>
            <a:r>
              <a:rPr lang="en-US" smtClean="0"/>
              <a:t>Lecture Overview</a:t>
            </a:r>
          </a:p>
        </p:txBody>
      </p:sp>
      <p:sp>
        <p:nvSpPr>
          <p:cNvPr id="27653" name="Rectangle 3"/>
          <p:cNvSpPr>
            <a:spLocks noGrp="1" noChangeArrowheads="1"/>
          </p:cNvSpPr>
          <p:nvPr>
            <p:ph type="body" idx="1"/>
          </p:nvPr>
        </p:nvSpPr>
        <p:spPr>
          <a:xfrm>
            <a:off x="395288" y="1268413"/>
            <a:ext cx="8458200" cy="4495800"/>
          </a:xfrm>
        </p:spPr>
        <p:txBody>
          <a:bodyPr/>
          <a:lstStyle/>
          <a:p>
            <a:pPr eaLnBrk="1" hangingPunct="1">
              <a:buFontTx/>
              <a:buChar char="•"/>
            </a:pPr>
            <a:r>
              <a:rPr lang="en-US" sz="4000" smtClean="0">
                <a:solidFill>
                  <a:schemeClr val="bg2"/>
                </a:solidFill>
              </a:rPr>
              <a:t>Recap SLS</a:t>
            </a:r>
            <a:endParaRPr lang="en-US" sz="4000" b="1" smtClean="0"/>
          </a:p>
          <a:p>
            <a:pPr eaLnBrk="1" hangingPunct="1">
              <a:buFontTx/>
              <a:buChar char="•"/>
            </a:pPr>
            <a:r>
              <a:rPr lang="en-US" sz="4000" b="1" smtClean="0">
                <a:solidFill>
                  <a:schemeClr val="folHlink"/>
                </a:solidFill>
              </a:rPr>
              <a:t>SLS variants</a:t>
            </a:r>
          </a:p>
          <a:p>
            <a:pPr lvl="1" eaLnBrk="1" hangingPunct="1"/>
            <a:r>
              <a:rPr lang="en-US" sz="3600" b="1" smtClean="0">
                <a:solidFill>
                  <a:schemeClr val="folHlink"/>
                </a:solidFill>
              </a:rPr>
              <a:t>Simulated Annealing</a:t>
            </a:r>
          </a:p>
          <a:p>
            <a:pPr lvl="1" eaLnBrk="1" hangingPunct="1"/>
            <a:r>
              <a:rPr lang="en-US" sz="3600" b="1" smtClean="0">
                <a:solidFill>
                  <a:schemeClr val="folHlink"/>
                </a:solidFill>
              </a:rPr>
              <a:t>Population Based</a:t>
            </a:r>
          </a:p>
          <a:p>
            <a:pPr lvl="2" eaLnBrk="1" hangingPunct="1"/>
            <a:r>
              <a:rPr lang="en-US" sz="3200" b="1" smtClean="0">
                <a:solidFill>
                  <a:schemeClr val="folHlink"/>
                </a:solidFill>
              </a:rPr>
              <a:t>Beam search</a:t>
            </a:r>
          </a:p>
          <a:p>
            <a:pPr lvl="2" eaLnBrk="1" hangingPunct="1"/>
            <a:r>
              <a:rPr lang="en-US" sz="3200" b="1" smtClean="0"/>
              <a:t>Genetic Algorithms</a:t>
            </a:r>
          </a:p>
          <a:p>
            <a:pPr lvl="1" eaLnBrk="1" hangingPunct="1">
              <a:buFontTx/>
              <a:buNone/>
            </a:pPr>
            <a:endParaRPr lang="en-US" sz="3600" b="1"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16</a:t>
            </a:r>
          </a:p>
        </p:txBody>
      </p:sp>
      <p:sp>
        <p:nvSpPr>
          <p:cNvPr id="6" name="Slide Number Placeholder 5"/>
          <p:cNvSpPr>
            <a:spLocks noGrp="1"/>
          </p:cNvSpPr>
          <p:nvPr>
            <p:ph type="sldNum" sz="quarter" idx="12"/>
          </p:nvPr>
        </p:nvSpPr>
        <p:spPr/>
        <p:txBody>
          <a:bodyPr/>
          <a:lstStyle/>
          <a:p>
            <a:pPr>
              <a:defRPr/>
            </a:pPr>
            <a:r>
              <a:rPr lang="en-US"/>
              <a:t>Slide </a:t>
            </a:r>
            <a:fld id="{2B0406AB-B0D3-47D3-9360-4A2BD74CF64C}" type="slidenum">
              <a:rPr lang="en-US"/>
              <a:pPr>
                <a:defRPr/>
              </a:pPr>
              <a:t>2</a:t>
            </a:fld>
            <a:endParaRPr lang="en-US"/>
          </a:p>
        </p:txBody>
      </p:sp>
      <p:sp>
        <p:nvSpPr>
          <p:cNvPr id="23556" name="Rectangle 2"/>
          <p:cNvSpPr>
            <a:spLocks noGrp="1" noChangeArrowheads="1"/>
          </p:cNvSpPr>
          <p:nvPr>
            <p:ph type="title"/>
          </p:nvPr>
        </p:nvSpPr>
        <p:spPr/>
        <p:txBody>
          <a:bodyPr/>
          <a:lstStyle/>
          <a:p>
            <a:pPr eaLnBrk="1" hangingPunct="1"/>
            <a:r>
              <a:rPr lang="en-US" smtClean="0"/>
              <a:t>Lecture Overview</a:t>
            </a:r>
          </a:p>
        </p:txBody>
      </p:sp>
      <p:sp>
        <p:nvSpPr>
          <p:cNvPr id="23557" name="Rectangle 3"/>
          <p:cNvSpPr>
            <a:spLocks noGrp="1" noChangeArrowheads="1"/>
          </p:cNvSpPr>
          <p:nvPr>
            <p:ph type="body" idx="1"/>
          </p:nvPr>
        </p:nvSpPr>
        <p:spPr>
          <a:xfrm>
            <a:off x="395288" y="1268413"/>
            <a:ext cx="8458200" cy="4495800"/>
          </a:xfrm>
        </p:spPr>
        <p:txBody>
          <a:bodyPr/>
          <a:lstStyle/>
          <a:p>
            <a:pPr eaLnBrk="1" hangingPunct="1">
              <a:buFontTx/>
              <a:buChar char="•"/>
            </a:pPr>
            <a:endParaRPr lang="en-US" sz="4000" b="1" smtClean="0"/>
          </a:p>
          <a:p>
            <a:pPr eaLnBrk="1" hangingPunct="1">
              <a:buFontTx/>
              <a:buChar char="•"/>
            </a:pPr>
            <a:r>
              <a:rPr lang="en-US" sz="4000" b="1" smtClean="0"/>
              <a:t>Recap SLS</a:t>
            </a:r>
          </a:p>
          <a:p>
            <a:pPr eaLnBrk="1" hangingPunct="1"/>
            <a:endParaRPr lang="en-US" sz="4000" b="1" smtClean="0"/>
          </a:p>
          <a:p>
            <a:pPr eaLnBrk="1" hangingPunct="1">
              <a:buFontTx/>
              <a:buChar char="•"/>
            </a:pPr>
            <a:r>
              <a:rPr lang="en-US" sz="4000" smtClean="0">
                <a:solidFill>
                  <a:schemeClr val="bg2"/>
                </a:solidFill>
              </a:rPr>
              <a:t>SLS variants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16</a:t>
            </a:r>
          </a:p>
        </p:txBody>
      </p:sp>
      <p:sp>
        <p:nvSpPr>
          <p:cNvPr id="6" name="Slide Number Placeholder 5"/>
          <p:cNvSpPr>
            <a:spLocks noGrp="1"/>
          </p:cNvSpPr>
          <p:nvPr>
            <p:ph type="sldNum" sz="quarter" idx="12"/>
          </p:nvPr>
        </p:nvSpPr>
        <p:spPr/>
        <p:txBody>
          <a:bodyPr/>
          <a:lstStyle/>
          <a:p>
            <a:pPr>
              <a:defRPr/>
            </a:pPr>
            <a:r>
              <a:rPr lang="en-US"/>
              <a:t>Slide </a:t>
            </a:r>
            <a:fld id="{B23F1AF7-A888-4A88-8057-795914B5F2EE}" type="slidenum">
              <a:rPr lang="en-US"/>
              <a:pPr>
                <a:defRPr/>
              </a:pPr>
              <a:t>20</a:t>
            </a:fld>
            <a:endParaRPr lang="en-US"/>
          </a:p>
        </p:txBody>
      </p:sp>
      <p:sp>
        <p:nvSpPr>
          <p:cNvPr id="12295" name="Rectangle 2"/>
          <p:cNvSpPr>
            <a:spLocks noGrp="1" noChangeArrowheads="1"/>
          </p:cNvSpPr>
          <p:nvPr>
            <p:ph type="title"/>
          </p:nvPr>
        </p:nvSpPr>
        <p:spPr>
          <a:xfrm>
            <a:off x="-266700" y="101600"/>
            <a:ext cx="9467850" cy="685800"/>
          </a:xfrm>
        </p:spPr>
        <p:txBody>
          <a:bodyPr/>
          <a:lstStyle/>
          <a:p>
            <a:pPr eaLnBrk="1" hangingPunct="1"/>
            <a:r>
              <a:rPr lang="en-US" smtClean="0"/>
              <a:t>Population Based SLS: Genetic Algorithms</a:t>
            </a:r>
          </a:p>
        </p:txBody>
      </p:sp>
      <p:sp>
        <p:nvSpPr>
          <p:cNvPr id="548867" name="Rectangle 3"/>
          <p:cNvSpPr>
            <a:spLocks noGrp="1" noChangeArrowheads="1"/>
          </p:cNvSpPr>
          <p:nvPr>
            <p:ph type="body" idx="1"/>
          </p:nvPr>
        </p:nvSpPr>
        <p:spPr>
          <a:xfrm>
            <a:off x="323850" y="836613"/>
            <a:ext cx="8820150" cy="5521325"/>
          </a:xfrm>
        </p:spPr>
        <p:txBody>
          <a:bodyPr/>
          <a:lstStyle/>
          <a:p>
            <a:pPr eaLnBrk="1" hangingPunct="1">
              <a:lnSpc>
                <a:spcPct val="80000"/>
              </a:lnSpc>
              <a:spcBef>
                <a:spcPts val="300"/>
              </a:spcBef>
              <a:buFontTx/>
              <a:buChar char="•"/>
            </a:pPr>
            <a:r>
              <a:rPr lang="en-US" smtClean="0"/>
              <a:t>Start with </a:t>
            </a:r>
            <a:r>
              <a:rPr lang="en-US" i="1" smtClean="0"/>
              <a:t>k</a:t>
            </a:r>
            <a:r>
              <a:rPr lang="en-US" smtClean="0"/>
              <a:t> randomly generated individuals (</a:t>
            </a:r>
            <a:r>
              <a:rPr lang="en-US" smtClean="0">
                <a:solidFill>
                  <a:schemeClr val="accent2"/>
                </a:solidFill>
              </a:rPr>
              <a:t>population</a:t>
            </a:r>
            <a:r>
              <a:rPr lang="en-US" smtClean="0"/>
              <a:t>)</a:t>
            </a:r>
            <a:endParaRPr lang="en-US" sz="2400" smtClean="0"/>
          </a:p>
          <a:p>
            <a:pPr eaLnBrk="1" hangingPunct="1">
              <a:lnSpc>
                <a:spcPct val="80000"/>
              </a:lnSpc>
              <a:spcBef>
                <a:spcPts val="300"/>
              </a:spcBef>
              <a:buFontTx/>
              <a:buChar char="•"/>
            </a:pPr>
            <a:endParaRPr lang="en-US" smtClean="0"/>
          </a:p>
          <a:p>
            <a:pPr eaLnBrk="1" hangingPunct="1">
              <a:lnSpc>
                <a:spcPct val="80000"/>
              </a:lnSpc>
              <a:spcBef>
                <a:spcPts val="300"/>
              </a:spcBef>
              <a:buFontTx/>
              <a:buChar char="•"/>
            </a:pPr>
            <a:r>
              <a:rPr lang="en-US" smtClean="0"/>
              <a:t>An individual is represented as a string over a finite alphabet (often a string of 0s and 1s)</a:t>
            </a:r>
          </a:p>
          <a:p>
            <a:pPr eaLnBrk="1" hangingPunct="1">
              <a:lnSpc>
                <a:spcPct val="80000"/>
              </a:lnSpc>
              <a:spcBef>
                <a:spcPts val="300"/>
              </a:spcBef>
              <a:buFontTx/>
              <a:buChar char="•"/>
            </a:pPr>
            <a:endParaRPr lang="en-US" smtClean="0"/>
          </a:p>
          <a:p>
            <a:pPr eaLnBrk="1" hangingPunct="1">
              <a:lnSpc>
                <a:spcPct val="80000"/>
              </a:lnSpc>
              <a:spcBef>
                <a:spcPts val="300"/>
              </a:spcBef>
              <a:buFontTx/>
              <a:buChar char="•"/>
            </a:pPr>
            <a:r>
              <a:rPr lang="en-US" smtClean="0"/>
              <a:t>A successor is generated by combining two parent individuals </a:t>
            </a:r>
            <a:r>
              <a:rPr lang="en-US" sz="2400" smtClean="0"/>
              <a:t>(loosely analogous to how DNA is spliced in sexual reproduction)</a:t>
            </a:r>
          </a:p>
          <a:p>
            <a:pPr eaLnBrk="1" hangingPunct="1">
              <a:lnSpc>
                <a:spcPct val="80000"/>
              </a:lnSpc>
              <a:spcBef>
                <a:spcPts val="300"/>
              </a:spcBef>
              <a:buFontTx/>
              <a:buChar char="•"/>
            </a:pPr>
            <a:endParaRPr lang="en-US" smtClean="0"/>
          </a:p>
          <a:p>
            <a:pPr eaLnBrk="1" hangingPunct="1">
              <a:lnSpc>
                <a:spcPct val="80000"/>
              </a:lnSpc>
              <a:spcBef>
                <a:spcPts val="300"/>
              </a:spcBef>
              <a:buFontTx/>
              <a:buChar char="•"/>
            </a:pPr>
            <a:r>
              <a:rPr lang="en-US" smtClean="0"/>
              <a:t>Evaluation/Scoring function (</a:t>
            </a:r>
            <a:r>
              <a:rPr lang="en-US" smtClean="0">
                <a:solidFill>
                  <a:schemeClr val="accent2"/>
                </a:solidFill>
              </a:rPr>
              <a:t>fitness function</a:t>
            </a:r>
            <a:r>
              <a:rPr lang="en-US" smtClean="0"/>
              <a:t>). Higher values for better individuals.</a:t>
            </a:r>
          </a:p>
          <a:p>
            <a:pPr eaLnBrk="1" hangingPunct="1">
              <a:lnSpc>
                <a:spcPct val="80000"/>
              </a:lnSpc>
              <a:spcBef>
                <a:spcPts val="300"/>
              </a:spcBef>
              <a:buFontTx/>
              <a:buChar char="•"/>
            </a:pPr>
            <a:endParaRPr lang="en-US" smtClean="0"/>
          </a:p>
          <a:p>
            <a:pPr eaLnBrk="1" hangingPunct="1">
              <a:lnSpc>
                <a:spcPct val="80000"/>
              </a:lnSpc>
              <a:spcBef>
                <a:spcPts val="300"/>
              </a:spcBef>
              <a:buFontTx/>
              <a:buChar char="•"/>
            </a:pPr>
            <a:r>
              <a:rPr lang="en-US" smtClean="0"/>
              <a:t>Produce the next generation of individuals by </a:t>
            </a:r>
            <a:r>
              <a:rPr lang="en-US" smtClean="0">
                <a:solidFill>
                  <a:schemeClr val="accent2"/>
                </a:solidFill>
              </a:rPr>
              <a:t>selection</a:t>
            </a:r>
            <a:r>
              <a:rPr lang="en-US" smtClean="0"/>
              <a:t>, </a:t>
            </a:r>
            <a:r>
              <a:rPr lang="en-US" smtClean="0">
                <a:solidFill>
                  <a:schemeClr val="accent2"/>
                </a:solidFill>
              </a:rPr>
              <a:t>crossover</a:t>
            </a:r>
            <a:r>
              <a:rPr lang="en-US" smtClean="0"/>
              <a:t>, and </a:t>
            </a:r>
            <a:r>
              <a:rPr lang="en-US" smtClean="0">
                <a:solidFill>
                  <a:schemeClr val="accent2"/>
                </a:solidFill>
              </a:rPr>
              <a:t>mutation</a:t>
            </a:r>
          </a:p>
        </p:txBody>
      </p:sp>
      <mc:AlternateContent xmlns:mc="http://schemas.openxmlformats.org/markup-compatibility/2006" xmlns:p14="http://schemas.microsoft.com/office/powerpoint/2010/main">
        <mc:Choice Requires="p14">
          <p:contentPart p14:bwMode="auto" r:id="rId3">
            <p14:nvContentPartPr>
              <p14:cNvPr id="12297" name="Ink 9"/>
              <p14:cNvContentPartPr>
                <a14:cpLocks xmlns:a14="http://schemas.microsoft.com/office/drawing/2010/main" noRot="1" noChangeAspect="1" noEditPoints="1" noChangeArrowheads="1" noChangeShapeType="1"/>
              </p14:cNvContentPartPr>
              <p14:nvPr/>
            </p14:nvContentPartPr>
            <p14:xfrm>
              <a:off x="8126413" y="1493838"/>
              <a:ext cx="309562" cy="290512"/>
            </p14:xfrm>
          </p:contentPart>
        </mc:Choice>
        <mc:Fallback xmlns="">
          <p:pic>
            <p:nvPicPr>
              <p:cNvPr id="12297" name="Ink 9"/>
              <p:cNvPicPr>
                <a:picLocks noRot="1" noChangeAspect="1" noEditPoints="1" noChangeArrowheads="1" noChangeShapeType="1"/>
              </p:cNvPicPr>
              <p:nvPr/>
            </p:nvPicPr>
            <p:blipFill>
              <a:blip r:embed="rId4"/>
              <a:stretch>
                <a:fillRect/>
              </a:stretch>
            </p:blipFill>
            <p:spPr>
              <a:xfrm>
                <a:off x="8118134" y="1488438"/>
                <a:ext cx="323240" cy="304912"/>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298" name="Ink 10"/>
              <p14:cNvContentPartPr>
                <a14:cpLocks xmlns:a14="http://schemas.microsoft.com/office/drawing/2010/main" noRot="1" noChangeAspect="1" noEditPoints="1" noChangeArrowheads="1" noChangeShapeType="1"/>
              </p14:cNvContentPartPr>
              <p14:nvPr/>
            </p14:nvContentPartPr>
            <p14:xfrm>
              <a:off x="6945313" y="3363913"/>
              <a:ext cx="1606550" cy="28575"/>
            </p14:xfrm>
          </p:contentPart>
        </mc:Choice>
        <mc:Fallback xmlns="">
          <p:pic>
            <p:nvPicPr>
              <p:cNvPr id="12298" name="Ink 10"/>
              <p:cNvPicPr>
                <a:picLocks noRot="1" noChangeAspect="1" noEditPoints="1" noChangeArrowheads="1" noChangeShapeType="1"/>
              </p:cNvPicPr>
              <p:nvPr/>
            </p:nvPicPr>
            <p:blipFill>
              <a:blip r:embed="rId6"/>
              <a:stretch>
                <a:fillRect/>
              </a:stretch>
            </p:blipFill>
            <p:spPr>
              <a:xfrm>
                <a:off x="6942793" y="3352700"/>
                <a:ext cx="1619149" cy="4774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299" name="Ink 11"/>
              <p14:cNvContentPartPr>
                <a14:cpLocks xmlns:a14="http://schemas.microsoft.com/office/drawing/2010/main" noRot="1" noChangeAspect="1" noEditPoints="1" noChangeArrowheads="1" noChangeShapeType="1"/>
              </p14:cNvContentPartPr>
              <p14:nvPr/>
            </p14:nvContentPartPr>
            <p14:xfrm>
              <a:off x="811213" y="3660775"/>
              <a:ext cx="1593850" cy="69850"/>
            </p14:xfrm>
          </p:contentPart>
        </mc:Choice>
        <mc:Fallback xmlns="">
          <p:pic>
            <p:nvPicPr>
              <p:cNvPr id="12299" name="Ink 11"/>
              <p:cNvPicPr>
                <a:picLocks noRot="1" noChangeAspect="1" noEditPoints="1" noChangeArrowheads="1" noChangeShapeType="1"/>
              </p:cNvPicPr>
              <p:nvPr/>
            </p:nvPicPr>
            <p:blipFill>
              <a:blip r:embed="rId8"/>
              <a:stretch>
                <a:fillRect/>
              </a:stretch>
            </p:blipFill>
            <p:spPr>
              <a:xfrm>
                <a:off x="806893" y="3655014"/>
                <a:ext cx="1610411" cy="78491"/>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300" name="Ink 12"/>
              <p14:cNvContentPartPr>
                <a14:cpLocks xmlns:a14="http://schemas.microsoft.com/office/drawing/2010/main" noRot="1" noChangeAspect="1" noEditPoints="1" noChangeArrowheads="1" noChangeShapeType="1"/>
              </p14:cNvContentPartPr>
              <p14:nvPr/>
            </p14:nvContentPartPr>
            <p14:xfrm>
              <a:off x="730250" y="6210300"/>
              <a:ext cx="2655888" cy="36513"/>
            </p14:xfrm>
          </p:contentPart>
        </mc:Choice>
        <mc:Fallback xmlns="">
          <p:pic>
            <p:nvPicPr>
              <p:cNvPr id="12300" name="Ink 12"/>
              <p:cNvPicPr>
                <a:picLocks noRot="1" noChangeAspect="1" noEditPoints="1" noChangeArrowheads="1" noChangeShapeType="1"/>
              </p:cNvPicPr>
              <p:nvPr/>
            </p:nvPicPr>
            <p:blipFill>
              <a:blip r:embed="rId10"/>
              <a:stretch>
                <a:fillRect/>
              </a:stretch>
            </p:blipFill>
            <p:spPr>
              <a:xfrm>
                <a:off x="725570" y="6205239"/>
                <a:ext cx="2665609" cy="52058"/>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301" name="Ink 13"/>
              <p14:cNvContentPartPr>
                <a14:cpLocks xmlns:a14="http://schemas.microsoft.com/office/drawing/2010/main" noRot="1" noChangeAspect="1" noEditPoints="1" noChangeArrowheads="1" noChangeShapeType="1"/>
              </p14:cNvContentPartPr>
              <p14:nvPr/>
            </p14:nvContentPartPr>
            <p14:xfrm>
              <a:off x="5018088" y="6169025"/>
              <a:ext cx="1063625" cy="38100"/>
            </p14:xfrm>
          </p:contentPart>
        </mc:Choice>
        <mc:Fallback xmlns="">
          <p:pic>
            <p:nvPicPr>
              <p:cNvPr id="12301" name="Ink 13"/>
              <p:cNvPicPr>
                <a:picLocks noRot="1" noChangeAspect="1" noEditPoints="1" noChangeArrowheads="1" noChangeShapeType="1"/>
              </p:cNvPicPr>
              <p:nvPr/>
            </p:nvPicPr>
            <p:blipFill>
              <a:blip r:embed="rId12"/>
              <a:stretch>
                <a:fillRect/>
              </a:stretch>
            </p:blipFill>
            <p:spPr>
              <a:xfrm>
                <a:off x="5013410" y="6163896"/>
                <a:ext cx="1081976" cy="54586"/>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302" name="Ink 14"/>
              <p14:cNvContentPartPr>
                <a14:cpLocks xmlns:a14="http://schemas.microsoft.com/office/drawing/2010/main" noRot="1" noChangeAspect="1" noEditPoints="1" noChangeArrowheads="1" noChangeShapeType="1"/>
              </p14:cNvContentPartPr>
              <p14:nvPr/>
            </p14:nvContentPartPr>
            <p14:xfrm>
              <a:off x="2338388" y="1185863"/>
              <a:ext cx="5265737" cy="141287"/>
            </p14:xfrm>
          </p:contentPart>
        </mc:Choice>
        <mc:Fallback xmlns="">
          <p:pic>
            <p:nvPicPr>
              <p:cNvPr id="12302" name="Ink 14"/>
              <p:cNvPicPr>
                <a:picLocks noRot="1" noChangeAspect="1" noEditPoints="1" noChangeArrowheads="1" noChangeShapeType="1"/>
              </p:cNvPicPr>
              <p:nvPr/>
            </p:nvPicPr>
            <p:blipFill>
              <a:blip r:embed="rId14"/>
              <a:stretch>
                <a:fillRect/>
              </a:stretch>
            </p:blipFill>
            <p:spPr>
              <a:xfrm>
                <a:off x="2335868" y="1183340"/>
                <a:ext cx="5279777" cy="154983"/>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8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88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886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886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886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a:xfrm>
            <a:off x="3071813" y="6400800"/>
            <a:ext cx="2895600" cy="457200"/>
          </a:xfrm>
        </p:spPr>
        <p:txBody>
          <a:bodyPr/>
          <a:lstStyle/>
          <a:p>
            <a:pPr>
              <a:defRPr/>
            </a:pPr>
            <a:r>
              <a:rPr lang="en-US"/>
              <a:t>CPSC 322, Lecture 16</a:t>
            </a:r>
          </a:p>
        </p:txBody>
      </p:sp>
      <p:sp>
        <p:nvSpPr>
          <p:cNvPr id="10" name="Slide Number Placeholder 5"/>
          <p:cNvSpPr>
            <a:spLocks noGrp="1"/>
          </p:cNvSpPr>
          <p:nvPr>
            <p:ph type="sldNum" sz="quarter" idx="12"/>
          </p:nvPr>
        </p:nvSpPr>
        <p:spPr/>
        <p:txBody>
          <a:bodyPr/>
          <a:lstStyle/>
          <a:p>
            <a:pPr>
              <a:defRPr/>
            </a:pPr>
            <a:r>
              <a:rPr lang="en-US"/>
              <a:t>Slide </a:t>
            </a:r>
            <a:fld id="{43C0833C-02DF-4BCB-8AD5-737D8EDACE8C}" type="slidenum">
              <a:rPr lang="en-US"/>
              <a:pPr>
                <a:defRPr/>
              </a:pPr>
              <a:t>21</a:t>
            </a:fld>
            <a:endParaRPr lang="en-US"/>
          </a:p>
        </p:txBody>
      </p:sp>
      <p:sp>
        <p:nvSpPr>
          <p:cNvPr id="13374" name="Rectangle 2"/>
          <p:cNvSpPr>
            <a:spLocks noGrp="1" noChangeArrowheads="1"/>
          </p:cNvSpPr>
          <p:nvPr>
            <p:ph type="title"/>
          </p:nvPr>
        </p:nvSpPr>
        <p:spPr/>
        <p:txBody>
          <a:bodyPr/>
          <a:lstStyle/>
          <a:p>
            <a:pPr eaLnBrk="1" hangingPunct="1"/>
            <a:r>
              <a:rPr lang="en-US" smtClean="0"/>
              <a:t>Genetic algorithms: Example</a:t>
            </a:r>
          </a:p>
        </p:txBody>
      </p:sp>
      <p:pic>
        <p:nvPicPr>
          <p:cNvPr id="13375" name="Picture 4" descr="genetic"/>
          <p:cNvPicPr>
            <a:picLocks noChangeAspect="1" noChangeArrowheads="1"/>
          </p:cNvPicPr>
          <p:nvPr/>
        </p:nvPicPr>
        <p:blipFill>
          <a:blip r:embed="rId3" cstate="print"/>
          <a:srcRect r="75919" b="57210"/>
          <a:stretch>
            <a:fillRect/>
          </a:stretch>
        </p:blipFill>
        <p:spPr bwMode="auto">
          <a:xfrm>
            <a:off x="5867400" y="4149725"/>
            <a:ext cx="2808288" cy="1512888"/>
          </a:xfrm>
          <a:prstGeom prst="rect">
            <a:avLst/>
          </a:prstGeom>
          <a:noFill/>
          <a:ln w="9525">
            <a:noFill/>
            <a:miter lim="800000"/>
            <a:headEnd/>
            <a:tailEnd/>
          </a:ln>
        </p:spPr>
      </p:pic>
      <p:pic>
        <p:nvPicPr>
          <p:cNvPr id="13376" name="Picture 5" descr="8queens-crossover"/>
          <p:cNvPicPr>
            <a:picLocks noChangeAspect="1" noChangeArrowheads="1"/>
          </p:cNvPicPr>
          <p:nvPr/>
        </p:nvPicPr>
        <p:blipFill>
          <a:blip r:embed="rId4" cstate="print"/>
          <a:srcRect r="36482" b="2589"/>
          <a:stretch>
            <a:fillRect/>
          </a:stretch>
        </p:blipFill>
        <p:spPr bwMode="auto">
          <a:xfrm>
            <a:off x="611188" y="1557338"/>
            <a:ext cx="5453062" cy="2447925"/>
          </a:xfrm>
          <a:prstGeom prst="rect">
            <a:avLst/>
          </a:prstGeom>
          <a:noFill/>
          <a:ln w="9525">
            <a:noFill/>
            <a:miter lim="800000"/>
            <a:headEnd/>
            <a:tailEnd/>
          </a:ln>
        </p:spPr>
      </p:pic>
      <p:sp>
        <p:nvSpPr>
          <p:cNvPr id="13377" name="Rectangle 6"/>
          <p:cNvSpPr>
            <a:spLocks noGrp="1" noChangeArrowheads="1"/>
          </p:cNvSpPr>
          <p:nvPr>
            <p:ph type="body" idx="1"/>
          </p:nvPr>
        </p:nvSpPr>
        <p:spPr>
          <a:xfrm>
            <a:off x="323850" y="908050"/>
            <a:ext cx="8640763" cy="576263"/>
          </a:xfrm>
          <a:noFill/>
        </p:spPr>
        <p:txBody>
          <a:bodyPr/>
          <a:lstStyle/>
          <a:p>
            <a:pPr eaLnBrk="1" hangingPunct="1"/>
            <a:r>
              <a:rPr lang="en-US" smtClean="0">
                <a:solidFill>
                  <a:schemeClr val="accent2"/>
                </a:solidFill>
              </a:rPr>
              <a:t>Representation and fitness function</a:t>
            </a:r>
          </a:p>
          <a:p>
            <a:pPr eaLnBrk="1" hangingPunct="1"/>
            <a:endParaRPr lang="en-US" smtClean="0"/>
          </a:p>
        </p:txBody>
      </p:sp>
      <p:sp>
        <p:nvSpPr>
          <p:cNvPr id="13378" name="Rectangle 7"/>
          <p:cNvSpPr>
            <a:spLocks noChangeArrowheads="1"/>
          </p:cNvSpPr>
          <p:nvPr/>
        </p:nvSpPr>
        <p:spPr bwMode="auto">
          <a:xfrm>
            <a:off x="0" y="4292600"/>
            <a:ext cx="5364163" cy="576263"/>
          </a:xfrm>
          <a:prstGeom prst="rect">
            <a:avLst/>
          </a:prstGeom>
          <a:noFill/>
          <a:ln w="9525">
            <a:noFill/>
            <a:miter lim="800000"/>
            <a:headEnd/>
            <a:tailEnd/>
          </a:ln>
        </p:spPr>
        <p:txBody>
          <a:bodyPr/>
          <a:lstStyle/>
          <a:p>
            <a:pPr marL="342900" indent="-342900">
              <a:spcBef>
                <a:spcPct val="20000"/>
              </a:spcBef>
            </a:pPr>
            <a:r>
              <a:rPr lang="en-US" b="1">
                <a:latin typeface="Arial Unicode MS" pitchFamily="34" charset="-128"/>
              </a:rPr>
              <a:t>State:</a:t>
            </a:r>
            <a:r>
              <a:rPr lang="en-US">
                <a:latin typeface="Arial Unicode MS" pitchFamily="34" charset="-128"/>
              </a:rPr>
              <a:t> string over finite alphabet</a:t>
            </a:r>
          </a:p>
          <a:p>
            <a:pPr marL="342900" indent="-342900">
              <a:spcBef>
                <a:spcPct val="20000"/>
              </a:spcBef>
            </a:pPr>
            <a:endParaRPr lang="en-US">
              <a:latin typeface="Arial Unicode MS" pitchFamily="34" charset="-128"/>
            </a:endParaRPr>
          </a:p>
        </p:txBody>
      </p:sp>
      <p:sp>
        <p:nvSpPr>
          <p:cNvPr id="13379" name="Rectangle 8"/>
          <p:cNvSpPr>
            <a:spLocks noChangeArrowheads="1"/>
          </p:cNvSpPr>
          <p:nvPr/>
        </p:nvSpPr>
        <p:spPr bwMode="auto">
          <a:xfrm>
            <a:off x="0" y="5084763"/>
            <a:ext cx="5364163" cy="576262"/>
          </a:xfrm>
          <a:prstGeom prst="rect">
            <a:avLst/>
          </a:prstGeom>
          <a:noFill/>
          <a:ln w="9525">
            <a:noFill/>
            <a:miter lim="800000"/>
            <a:headEnd/>
            <a:tailEnd/>
          </a:ln>
        </p:spPr>
        <p:txBody>
          <a:bodyPr/>
          <a:lstStyle/>
          <a:p>
            <a:pPr marL="342900" indent="-342900">
              <a:spcBef>
                <a:spcPct val="20000"/>
              </a:spcBef>
            </a:pPr>
            <a:r>
              <a:rPr lang="en-US" b="1">
                <a:latin typeface="Arial Unicode MS" pitchFamily="34" charset="-128"/>
              </a:rPr>
              <a:t>Fitness function:</a:t>
            </a:r>
            <a:r>
              <a:rPr lang="en-US">
                <a:latin typeface="Arial Unicode MS" pitchFamily="34" charset="-128"/>
              </a:rPr>
              <a:t> higher value better states</a:t>
            </a:r>
          </a:p>
          <a:p>
            <a:pPr marL="342900" indent="-342900">
              <a:spcBef>
                <a:spcPct val="20000"/>
              </a:spcBef>
            </a:pPr>
            <a:endParaRPr lang="en-US">
              <a:latin typeface="Arial Unicode MS" pitchFamily="34" charset="-128"/>
            </a:endParaRPr>
          </a:p>
        </p:txBody>
      </p:sp>
      <mc:AlternateContent xmlns:mc="http://schemas.openxmlformats.org/markup-compatibility/2006" xmlns:p14="http://schemas.microsoft.com/office/powerpoint/2010/main">
        <mc:Choice Requires="p14">
          <p:contentPart p14:bwMode="auto" r:id="rId5">
            <p14:nvContentPartPr>
              <p14:cNvPr id="13314" name="Ink 15"/>
              <p14:cNvContentPartPr>
                <a14:cpLocks xmlns:a14="http://schemas.microsoft.com/office/drawing/2010/main" noRot="1" noChangeAspect="1" noEditPoints="1" noChangeArrowheads="1" noChangeShapeType="1"/>
              </p14:cNvContentPartPr>
              <p14:nvPr/>
            </p14:nvContentPartPr>
            <p14:xfrm>
              <a:off x="5368925" y="2644775"/>
              <a:ext cx="304800" cy="19050"/>
            </p14:xfrm>
          </p:contentPart>
        </mc:Choice>
        <mc:Fallback xmlns="">
          <p:pic>
            <p:nvPicPr>
              <p:cNvPr id="13314" name="Ink 15"/>
              <p:cNvPicPr>
                <a:picLocks noRot="1" noChangeAspect="1" noEditPoints="1" noChangeArrowheads="1" noChangeShapeType="1"/>
              </p:cNvPicPr>
              <p:nvPr/>
            </p:nvPicPr>
            <p:blipFill>
              <a:blip r:embed="rId6"/>
              <a:stretch>
                <a:fillRect/>
              </a:stretch>
            </p:blipFill>
            <p:spPr>
              <a:xfrm>
                <a:off x="5359569" y="2635430"/>
                <a:ext cx="323513" cy="37741"/>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315" name="Ink 22"/>
              <p14:cNvContentPartPr>
                <a14:cpLocks xmlns:a14="http://schemas.microsoft.com/office/drawing/2010/main" noRot="1" noChangeAspect="1" noEditPoints="1" noChangeArrowheads="1" noChangeShapeType="1"/>
              </p14:cNvContentPartPr>
              <p14:nvPr/>
            </p14:nvContentPartPr>
            <p14:xfrm>
              <a:off x="695325" y="1347788"/>
              <a:ext cx="239713" cy="177800"/>
            </p14:xfrm>
          </p:contentPart>
        </mc:Choice>
        <mc:Fallback xmlns="">
          <p:pic>
            <p:nvPicPr>
              <p:cNvPr id="13315" name="Ink 22"/>
              <p:cNvPicPr>
                <a:picLocks noRot="1" noChangeAspect="1" noEditPoints="1" noChangeArrowheads="1" noChangeShapeType="1"/>
              </p:cNvPicPr>
              <p:nvPr/>
            </p:nvPicPr>
            <p:blipFill>
              <a:blip r:embed="rId8"/>
              <a:stretch>
                <a:fillRect/>
              </a:stretch>
            </p:blipFill>
            <p:spPr>
              <a:xfrm>
                <a:off x="688126" y="1336990"/>
                <a:ext cx="254110" cy="196516"/>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316" name="Ink 23"/>
              <p14:cNvContentPartPr>
                <a14:cpLocks xmlns:a14="http://schemas.microsoft.com/office/drawing/2010/main" noRot="1" noChangeAspect="1" noEditPoints="1" noChangeArrowheads="1" noChangeShapeType="1"/>
              </p14:cNvContentPartPr>
              <p14:nvPr/>
            </p14:nvContentPartPr>
            <p14:xfrm>
              <a:off x="1214438" y="1422400"/>
              <a:ext cx="31750" cy="11113"/>
            </p14:xfrm>
          </p:contentPart>
        </mc:Choice>
        <mc:Fallback xmlns="">
          <p:pic>
            <p:nvPicPr>
              <p:cNvPr id="13316" name="Ink 23"/>
              <p:cNvPicPr>
                <a:picLocks noRot="1" noChangeAspect="1" noEditPoints="1" noChangeArrowheads="1" noChangeShapeType="1"/>
              </p:cNvPicPr>
              <p:nvPr/>
            </p:nvPicPr>
            <p:blipFill>
              <a:blip r:embed="rId10"/>
              <a:stretch>
                <a:fillRect/>
              </a:stretch>
            </p:blipFill>
            <p:spPr>
              <a:xfrm>
                <a:off x="1210108" y="1417381"/>
                <a:ext cx="39327" cy="21868"/>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317" name="Ink 24"/>
              <p14:cNvContentPartPr>
                <a14:cpLocks xmlns:a14="http://schemas.microsoft.com/office/drawing/2010/main" noRot="1" noChangeAspect="1" noEditPoints="1" noChangeArrowheads="1" noChangeShapeType="1"/>
              </p14:cNvContentPartPr>
              <p14:nvPr/>
            </p14:nvContentPartPr>
            <p14:xfrm>
              <a:off x="1630363" y="1449388"/>
              <a:ext cx="12700" cy="4762"/>
            </p14:xfrm>
          </p:contentPart>
        </mc:Choice>
        <mc:Fallback xmlns="">
          <p:pic>
            <p:nvPicPr>
              <p:cNvPr id="13317" name="Ink 24"/>
              <p:cNvPicPr>
                <a:picLocks noRot="1" noChangeAspect="1" noEditPoints="1" noChangeArrowheads="1" noChangeShapeType="1"/>
              </p:cNvPicPr>
              <p:nvPr/>
            </p:nvPicPr>
            <p:blipFill>
              <a:blip r:embed="rId12"/>
              <a:stretch>
                <a:fillRect/>
              </a:stretch>
            </p:blipFill>
            <p:spPr>
              <a:xfrm>
                <a:off x="1627823" y="1444626"/>
                <a:ext cx="19231" cy="13553"/>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318" name="Ink 25"/>
              <p14:cNvContentPartPr>
                <a14:cpLocks xmlns:a14="http://schemas.microsoft.com/office/drawing/2010/main" noRot="1" noChangeAspect="1" noEditPoints="1" noChangeArrowheads="1" noChangeShapeType="1"/>
              </p14:cNvContentPartPr>
              <p14:nvPr/>
            </p14:nvContentPartPr>
            <p14:xfrm>
              <a:off x="2043113" y="1433513"/>
              <a:ext cx="14287" cy="6350"/>
            </p14:xfrm>
          </p:contentPart>
        </mc:Choice>
        <mc:Fallback xmlns="">
          <p:pic>
            <p:nvPicPr>
              <p:cNvPr id="13318" name="Ink 25"/>
              <p:cNvPicPr>
                <a:picLocks noRot="1" noChangeAspect="1" noEditPoints="1" noChangeArrowheads="1" noChangeShapeType="1"/>
              </p:cNvPicPr>
              <p:nvPr/>
            </p:nvPicPr>
            <p:blipFill>
              <a:blip r:embed="rId14"/>
              <a:stretch>
                <a:fillRect/>
              </a:stretch>
            </p:blipFill>
            <p:spPr>
              <a:xfrm>
                <a:off x="2040549" y="1429031"/>
                <a:ext cx="20148" cy="14194"/>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319" name="Ink 26"/>
              <p14:cNvContentPartPr>
                <a14:cpLocks xmlns:a14="http://schemas.microsoft.com/office/drawing/2010/main" noRot="1" noChangeAspect="1" noEditPoints="1" noChangeArrowheads="1" noChangeShapeType="1"/>
              </p14:cNvContentPartPr>
              <p14:nvPr/>
            </p14:nvContentPartPr>
            <p14:xfrm>
              <a:off x="2333625" y="1438275"/>
              <a:ext cx="34925" cy="1588"/>
            </p14:xfrm>
          </p:contentPart>
        </mc:Choice>
        <mc:Fallback xmlns="">
          <p:pic>
            <p:nvPicPr>
              <p:cNvPr id="13319" name="Ink 26"/>
              <p:cNvPicPr>
                <a:picLocks noRot="1" noChangeAspect="1" noEditPoints="1" noChangeArrowheads="1" noChangeShapeType="1"/>
              </p:cNvPicPr>
              <p:nvPr/>
            </p:nvPicPr>
            <p:blipFill>
              <a:blip r:embed="rId16"/>
              <a:stretch>
                <a:fillRect/>
              </a:stretch>
            </p:blipFill>
            <p:spPr>
              <a:xfrm>
                <a:off x="2330745" y="1432717"/>
                <a:ext cx="42846" cy="12307"/>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320" name="Ink 27"/>
              <p14:cNvContentPartPr>
                <a14:cpLocks xmlns:a14="http://schemas.microsoft.com/office/drawing/2010/main" noRot="1" noChangeAspect="1" noEditPoints="1" noChangeArrowheads="1" noChangeShapeType="1"/>
              </p14:cNvContentPartPr>
              <p14:nvPr/>
            </p14:nvContentPartPr>
            <p14:xfrm>
              <a:off x="2816225" y="1325563"/>
              <a:ext cx="220663" cy="192087"/>
            </p14:xfrm>
          </p:contentPart>
        </mc:Choice>
        <mc:Fallback xmlns="">
          <p:pic>
            <p:nvPicPr>
              <p:cNvPr id="13320" name="Ink 27"/>
              <p:cNvPicPr>
                <a:picLocks noRot="1" noChangeAspect="1" noEditPoints="1" noChangeArrowheads="1" noChangeShapeType="1"/>
              </p:cNvPicPr>
              <p:nvPr/>
            </p:nvPicPr>
            <p:blipFill>
              <a:blip r:embed="rId18"/>
              <a:stretch>
                <a:fillRect/>
              </a:stretch>
            </p:blipFill>
            <p:spPr>
              <a:xfrm>
                <a:off x="2809745" y="1316553"/>
                <a:ext cx="236502" cy="208304"/>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321" name="Ink 28"/>
              <p14:cNvContentPartPr>
                <a14:cpLocks xmlns:a14="http://schemas.microsoft.com/office/drawing/2010/main" noRot="1" noChangeAspect="1" noEditPoints="1" noChangeArrowheads="1" noChangeShapeType="1"/>
              </p14:cNvContentPartPr>
              <p14:nvPr/>
            </p14:nvContentPartPr>
            <p14:xfrm>
              <a:off x="325438" y="3827463"/>
              <a:ext cx="119062" cy="165100"/>
            </p14:xfrm>
          </p:contentPart>
        </mc:Choice>
        <mc:Fallback xmlns="">
          <p:pic>
            <p:nvPicPr>
              <p:cNvPr id="13321" name="Ink 28"/>
              <p:cNvPicPr>
                <a:picLocks noRot="1" noChangeAspect="1" noEditPoints="1" noChangeArrowheads="1" noChangeShapeType="1"/>
              </p:cNvPicPr>
              <p:nvPr/>
            </p:nvPicPr>
            <p:blipFill>
              <a:blip r:embed="rId20"/>
              <a:stretch>
                <a:fillRect/>
              </a:stretch>
            </p:blipFill>
            <p:spPr>
              <a:xfrm>
                <a:off x="320402" y="3817751"/>
                <a:ext cx="133450" cy="184883"/>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322" name="Ink 29"/>
              <p14:cNvContentPartPr>
                <a14:cpLocks xmlns:a14="http://schemas.microsoft.com/office/drawing/2010/main" noRot="1" noChangeAspect="1" noEditPoints="1" noChangeArrowheads="1" noChangeShapeType="1"/>
              </p14:cNvContentPartPr>
              <p14:nvPr/>
            </p14:nvContentPartPr>
            <p14:xfrm>
              <a:off x="398463" y="3508375"/>
              <a:ext cx="144462" cy="130175"/>
            </p14:xfrm>
          </p:contentPart>
        </mc:Choice>
        <mc:Fallback xmlns="">
          <p:pic>
            <p:nvPicPr>
              <p:cNvPr id="13322" name="Ink 29"/>
              <p:cNvPicPr>
                <a:picLocks noRot="1" noChangeAspect="1" noEditPoints="1" noChangeArrowheads="1" noChangeShapeType="1"/>
              </p:cNvPicPr>
              <p:nvPr/>
            </p:nvPicPr>
            <p:blipFill>
              <a:blip r:embed="rId22"/>
              <a:stretch>
                <a:fillRect/>
              </a:stretch>
            </p:blipFill>
            <p:spPr>
              <a:xfrm>
                <a:off x="393059" y="3502262"/>
                <a:ext cx="157791" cy="145997"/>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323" name="Ink 30"/>
              <p14:cNvContentPartPr>
                <a14:cpLocks xmlns:a14="http://schemas.microsoft.com/office/drawing/2010/main" noRot="1" noChangeAspect="1" noEditPoints="1" noChangeArrowheads="1" noChangeShapeType="1"/>
              </p14:cNvContentPartPr>
              <p14:nvPr/>
            </p14:nvContentPartPr>
            <p14:xfrm>
              <a:off x="368300" y="2898775"/>
              <a:ext cx="127000" cy="434975"/>
            </p14:xfrm>
          </p:contentPart>
        </mc:Choice>
        <mc:Fallback xmlns="">
          <p:pic>
            <p:nvPicPr>
              <p:cNvPr id="13323" name="Ink 30"/>
              <p:cNvPicPr>
                <a:picLocks noRot="1" noChangeAspect="1" noEditPoints="1" noChangeArrowheads="1" noChangeShapeType="1"/>
              </p:cNvPicPr>
              <p:nvPr/>
            </p:nvPicPr>
            <p:blipFill>
              <a:blip r:embed="rId24"/>
              <a:stretch>
                <a:fillRect/>
              </a:stretch>
            </p:blipFill>
            <p:spPr>
              <a:xfrm>
                <a:off x="364331" y="2891939"/>
                <a:ext cx="137824" cy="452604"/>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3324" name="Ink 31"/>
              <p14:cNvContentPartPr>
                <a14:cpLocks xmlns:a14="http://schemas.microsoft.com/office/drawing/2010/main" noRot="1" noChangeAspect="1" noEditPoints="1" noChangeArrowheads="1" noChangeShapeType="1"/>
              </p14:cNvContentPartPr>
              <p14:nvPr/>
            </p14:nvContentPartPr>
            <p14:xfrm>
              <a:off x="363538" y="1654175"/>
              <a:ext cx="176212" cy="1093788"/>
            </p14:xfrm>
          </p:contentPart>
        </mc:Choice>
        <mc:Fallback xmlns="">
          <p:pic>
            <p:nvPicPr>
              <p:cNvPr id="13324" name="Ink 31"/>
              <p:cNvPicPr>
                <a:picLocks noRot="1" noChangeAspect="1" noEditPoints="1" noChangeArrowheads="1" noChangeShapeType="1"/>
              </p:cNvPicPr>
              <p:nvPr/>
            </p:nvPicPr>
            <p:blipFill>
              <a:blip r:embed="rId26"/>
              <a:stretch>
                <a:fillRect/>
              </a:stretch>
            </p:blipFill>
            <p:spPr>
              <a:xfrm>
                <a:off x="358144" y="1651656"/>
                <a:ext cx="185202" cy="1107825"/>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3325" name="Ink 32"/>
              <p14:cNvContentPartPr>
                <a14:cpLocks xmlns:a14="http://schemas.microsoft.com/office/drawing/2010/main" noRot="1" noChangeAspect="1" noEditPoints="1" noChangeArrowheads="1" noChangeShapeType="1"/>
              </p14:cNvContentPartPr>
              <p14:nvPr/>
            </p14:nvContentPartPr>
            <p14:xfrm>
              <a:off x="3459163" y="2598738"/>
              <a:ext cx="174625" cy="1333500"/>
            </p14:xfrm>
          </p:contentPart>
        </mc:Choice>
        <mc:Fallback xmlns="">
          <p:pic>
            <p:nvPicPr>
              <p:cNvPr id="13325" name="Ink 32"/>
              <p:cNvPicPr>
                <a:picLocks noRot="1" noChangeAspect="1" noEditPoints="1" noChangeArrowheads="1" noChangeShapeType="1"/>
              </p:cNvPicPr>
              <p:nvPr/>
            </p:nvPicPr>
            <p:blipFill>
              <a:blip r:embed="rId28"/>
              <a:stretch>
                <a:fillRect/>
              </a:stretch>
            </p:blipFill>
            <p:spPr>
              <a:xfrm>
                <a:off x="3456643" y="2590098"/>
                <a:ext cx="185066" cy="1351141"/>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3326" name="Ink 33"/>
              <p14:cNvContentPartPr>
                <a14:cpLocks xmlns:a14="http://schemas.microsoft.com/office/drawing/2010/main" noRot="1" noChangeAspect="1" noEditPoints="1" noChangeArrowheads="1" noChangeShapeType="1"/>
              </p14:cNvContentPartPr>
              <p14:nvPr/>
            </p14:nvContentPartPr>
            <p14:xfrm>
              <a:off x="3470275" y="1708150"/>
              <a:ext cx="158750" cy="720725"/>
            </p14:xfrm>
          </p:contentPart>
        </mc:Choice>
        <mc:Fallback xmlns="">
          <p:pic>
            <p:nvPicPr>
              <p:cNvPr id="13326" name="Ink 33"/>
              <p:cNvPicPr>
                <a:picLocks noRot="1" noChangeAspect="1" noEditPoints="1" noChangeArrowheads="1" noChangeShapeType="1"/>
              </p:cNvPicPr>
              <p:nvPr/>
            </p:nvPicPr>
            <p:blipFill>
              <a:blip r:embed="rId30"/>
              <a:stretch>
                <a:fillRect/>
              </a:stretch>
            </p:blipFill>
            <p:spPr>
              <a:xfrm>
                <a:off x="3466315" y="1698430"/>
                <a:ext cx="166670" cy="738365"/>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3327" name="Ink 34"/>
              <p14:cNvContentPartPr>
                <a14:cpLocks xmlns:a14="http://schemas.microsoft.com/office/drawing/2010/main" noRot="1" noChangeAspect="1" noEditPoints="1" noChangeArrowheads="1" noChangeShapeType="1"/>
              </p14:cNvContentPartPr>
              <p14:nvPr/>
            </p14:nvContentPartPr>
            <p14:xfrm>
              <a:off x="3730625" y="1323975"/>
              <a:ext cx="287338" cy="190500"/>
            </p14:xfrm>
          </p:contentPart>
        </mc:Choice>
        <mc:Fallback xmlns="">
          <p:pic>
            <p:nvPicPr>
              <p:cNvPr id="13327" name="Ink 34"/>
              <p:cNvPicPr>
                <a:picLocks noRot="1" noChangeAspect="1" noEditPoints="1" noChangeArrowheads="1" noChangeShapeType="1"/>
              </p:cNvPicPr>
              <p:nvPr/>
            </p:nvPicPr>
            <p:blipFill>
              <a:blip r:embed="rId32"/>
              <a:stretch>
                <a:fillRect/>
              </a:stretch>
            </p:blipFill>
            <p:spPr>
              <a:xfrm>
                <a:off x="3724504" y="1313892"/>
                <a:ext cx="296700" cy="208146"/>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3328" name="Ink 35"/>
              <p14:cNvContentPartPr>
                <a14:cpLocks xmlns:a14="http://schemas.microsoft.com/office/drawing/2010/main" noRot="1" noChangeAspect="1" noEditPoints="1" noChangeArrowheads="1" noChangeShapeType="1"/>
              </p14:cNvContentPartPr>
              <p14:nvPr/>
            </p14:nvContentPartPr>
            <p14:xfrm>
              <a:off x="4230688" y="1446213"/>
              <a:ext cx="9525" cy="4762"/>
            </p14:xfrm>
          </p:contentPart>
        </mc:Choice>
        <mc:Fallback xmlns="">
          <p:pic>
            <p:nvPicPr>
              <p:cNvPr id="13328" name="Ink 35"/>
              <p:cNvPicPr>
                <a:picLocks noRot="1" noChangeAspect="1" noEditPoints="1" noChangeArrowheads="1" noChangeShapeType="1"/>
              </p:cNvPicPr>
              <p:nvPr/>
            </p:nvPicPr>
            <p:blipFill>
              <a:blip r:embed="rId34"/>
              <a:stretch>
                <a:fillRect/>
              </a:stretch>
            </p:blipFill>
            <p:spPr>
              <a:xfrm>
                <a:off x="4225559" y="1441085"/>
                <a:ext cx="17585" cy="12821"/>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3329" name="Ink 36"/>
              <p14:cNvContentPartPr>
                <a14:cpLocks xmlns:a14="http://schemas.microsoft.com/office/drawing/2010/main" noRot="1" noChangeAspect="1" noEditPoints="1" noChangeArrowheads="1" noChangeShapeType="1"/>
              </p14:cNvContentPartPr>
              <p14:nvPr/>
            </p14:nvContentPartPr>
            <p14:xfrm>
              <a:off x="45116750" y="14531975"/>
              <a:ext cx="0" cy="0"/>
            </p14:xfrm>
          </p:contentPart>
        </mc:Choice>
        <mc:Fallback xmlns="">
          <p:pic>
            <p:nvPicPr>
              <p:cNvPr id="13329" name="Ink 36"/>
              <p:cNvPicPr>
                <a:picLocks noRot="1" noChangeAspect="1" noEditPoints="1" noChangeArrowheads="1" noChangeShapeType="1"/>
              </p:cNvPicPr>
              <p:nvPr/>
            </p:nvPicPr>
            <p:blipFill>
              <a:blip r:embed="rId36"/>
              <a:stretch>
                <a:fillRect/>
              </a:stretch>
            </p:blipFill>
            <p:spPr>
              <a:xfrm>
                <a:off x="45116750" y="14531975"/>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3330" name="Ink 37"/>
              <p14:cNvContentPartPr>
                <a14:cpLocks xmlns:a14="http://schemas.microsoft.com/office/drawing/2010/main" noRot="1" noChangeAspect="1" noEditPoints="1" noChangeArrowheads="1" noChangeShapeType="1"/>
              </p14:cNvContentPartPr>
              <p14:nvPr/>
            </p14:nvContentPartPr>
            <p14:xfrm>
              <a:off x="4805363" y="1476375"/>
              <a:ext cx="7937" cy="6350"/>
            </p14:xfrm>
          </p:contentPart>
        </mc:Choice>
        <mc:Fallback xmlns="">
          <p:pic>
            <p:nvPicPr>
              <p:cNvPr id="13330" name="Ink 37"/>
              <p:cNvPicPr>
                <a:picLocks noRot="1" noChangeAspect="1" noEditPoints="1" noChangeArrowheads="1" noChangeShapeType="1"/>
              </p:cNvPicPr>
              <p:nvPr/>
            </p:nvPicPr>
            <p:blipFill>
              <a:blip r:embed="rId38"/>
              <a:stretch>
                <a:fillRect/>
              </a:stretch>
            </p:blipFill>
            <p:spPr>
              <a:xfrm>
                <a:off x="4802116" y="1473200"/>
                <a:ext cx="13709" cy="11994"/>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3331" name="Ink 38"/>
              <p14:cNvContentPartPr>
                <a14:cpLocks xmlns:a14="http://schemas.microsoft.com/office/drawing/2010/main" noRot="1" noChangeAspect="1" noEditPoints="1" noChangeArrowheads="1" noChangeShapeType="1"/>
              </p14:cNvContentPartPr>
              <p14:nvPr/>
            </p14:nvContentPartPr>
            <p14:xfrm>
              <a:off x="5840413" y="1325563"/>
              <a:ext cx="209550" cy="209550"/>
            </p14:xfrm>
          </p:contentPart>
        </mc:Choice>
        <mc:Fallback xmlns="">
          <p:pic>
            <p:nvPicPr>
              <p:cNvPr id="13331" name="Ink 38"/>
              <p:cNvPicPr>
                <a:picLocks noRot="1" noChangeAspect="1" noEditPoints="1" noChangeArrowheads="1" noChangeShapeType="1"/>
              </p:cNvPicPr>
              <p:nvPr/>
            </p:nvPicPr>
            <p:blipFill>
              <a:blip r:embed="rId40"/>
              <a:stretch>
                <a:fillRect/>
              </a:stretch>
            </p:blipFill>
            <p:spPr>
              <a:xfrm>
                <a:off x="5833572" y="1315482"/>
                <a:ext cx="224312" cy="226472"/>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3332" name="Ink 39"/>
              <p14:cNvContentPartPr>
                <a14:cpLocks xmlns:a14="http://schemas.microsoft.com/office/drawing/2010/main" noRot="1" noChangeAspect="1" noEditPoints="1" noChangeArrowheads="1" noChangeShapeType="1"/>
              </p14:cNvContentPartPr>
              <p14:nvPr/>
            </p14:nvContentPartPr>
            <p14:xfrm>
              <a:off x="5308600" y="1455738"/>
              <a:ext cx="9525" cy="4762"/>
            </p14:xfrm>
          </p:contentPart>
        </mc:Choice>
        <mc:Fallback xmlns="">
          <p:pic>
            <p:nvPicPr>
              <p:cNvPr id="13332" name="Ink 39"/>
              <p:cNvPicPr>
                <a:picLocks noRot="1" noChangeAspect="1" noEditPoints="1" noChangeArrowheads="1" noChangeShapeType="1"/>
              </p:cNvPicPr>
              <p:nvPr/>
            </p:nvPicPr>
            <p:blipFill>
              <a:blip r:embed="rId42"/>
              <a:stretch>
                <a:fillRect/>
              </a:stretch>
            </p:blipFill>
            <p:spPr>
              <a:xfrm>
                <a:off x="5306131" y="1453357"/>
                <a:ext cx="14464" cy="9524"/>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3333" name="Ink 40"/>
              <p14:cNvContentPartPr>
                <a14:cpLocks xmlns:a14="http://schemas.microsoft.com/office/drawing/2010/main" noRot="1" noChangeAspect="1" noEditPoints="1" noChangeArrowheads="1" noChangeShapeType="1"/>
              </p14:cNvContentPartPr>
              <p14:nvPr/>
            </p14:nvContentPartPr>
            <p14:xfrm>
              <a:off x="5522913" y="1463675"/>
              <a:ext cx="14287" cy="12700"/>
            </p14:xfrm>
          </p:contentPart>
        </mc:Choice>
        <mc:Fallback xmlns="">
          <p:pic>
            <p:nvPicPr>
              <p:cNvPr id="13333" name="Ink 40"/>
              <p:cNvPicPr>
                <a:picLocks noRot="1" noChangeAspect="1" noEditPoints="1" noChangeArrowheads="1" noChangeShapeType="1"/>
              </p:cNvPicPr>
              <p:nvPr/>
            </p:nvPicPr>
            <p:blipFill>
              <a:blip r:embed="rId44"/>
              <a:stretch>
                <a:fillRect/>
              </a:stretch>
            </p:blipFill>
            <p:spPr>
              <a:xfrm>
                <a:off x="5519250" y="1460046"/>
                <a:ext cx="20881" cy="19231"/>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3334" name="Ink 41"/>
              <p14:cNvContentPartPr>
                <a14:cpLocks xmlns:a14="http://schemas.microsoft.com/office/drawing/2010/main" noRot="1" noChangeAspect="1" noEditPoints="1" noChangeArrowheads="1" noChangeShapeType="1"/>
              </p14:cNvContentPartPr>
              <p14:nvPr/>
            </p14:nvContentPartPr>
            <p14:xfrm>
              <a:off x="2427288" y="5878513"/>
              <a:ext cx="26987" cy="31750"/>
            </p14:xfrm>
          </p:contentPart>
        </mc:Choice>
        <mc:Fallback xmlns="">
          <p:pic>
            <p:nvPicPr>
              <p:cNvPr id="13334" name="Ink 41"/>
              <p:cNvPicPr>
                <a:picLocks noRot="1" noChangeAspect="1" noEditPoints="1" noChangeArrowheads="1" noChangeShapeType="1"/>
              </p:cNvPicPr>
              <p:nvPr/>
            </p:nvPicPr>
            <p:blipFill>
              <a:blip r:embed="rId46"/>
              <a:stretch>
                <a:fillRect/>
              </a:stretch>
            </p:blipFill>
            <p:spPr>
              <a:xfrm>
                <a:off x="2415054" y="5869854"/>
                <a:ext cx="50016" cy="52676"/>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3335" name="Ink 42"/>
              <p14:cNvContentPartPr>
                <a14:cpLocks xmlns:a14="http://schemas.microsoft.com/office/drawing/2010/main" noRot="1" noChangeAspect="1" noEditPoints="1" noChangeArrowheads="1" noChangeShapeType="1"/>
              </p14:cNvContentPartPr>
              <p14:nvPr/>
            </p14:nvContentPartPr>
            <p14:xfrm>
              <a:off x="2627313" y="5589588"/>
              <a:ext cx="198437" cy="234950"/>
            </p14:xfrm>
          </p:contentPart>
        </mc:Choice>
        <mc:Fallback xmlns="">
          <p:pic>
            <p:nvPicPr>
              <p:cNvPr id="13335" name="Ink 42"/>
              <p:cNvPicPr>
                <a:picLocks noRot="1" noChangeAspect="1" noEditPoints="1" noChangeArrowheads="1" noChangeShapeType="1"/>
              </p:cNvPicPr>
              <p:nvPr/>
            </p:nvPicPr>
            <p:blipFill>
              <a:blip r:embed="rId48"/>
              <a:stretch>
                <a:fillRect/>
              </a:stretch>
            </p:blipFill>
            <p:spPr>
              <a:xfrm>
                <a:off x="2619030" y="5581672"/>
                <a:ext cx="217885" cy="251141"/>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3336" name="Ink 43"/>
              <p14:cNvContentPartPr>
                <a14:cpLocks xmlns:a14="http://schemas.microsoft.com/office/drawing/2010/main" noRot="1" noChangeAspect="1" noEditPoints="1" noChangeArrowheads="1" noChangeShapeType="1"/>
              </p14:cNvContentPartPr>
              <p14:nvPr/>
            </p14:nvContentPartPr>
            <p14:xfrm>
              <a:off x="3059113" y="5661025"/>
              <a:ext cx="785812" cy="285750"/>
            </p14:xfrm>
          </p:contentPart>
        </mc:Choice>
        <mc:Fallback xmlns="">
          <p:pic>
            <p:nvPicPr>
              <p:cNvPr id="13336" name="Ink 43"/>
              <p:cNvPicPr>
                <a:picLocks noRot="1" noChangeAspect="1" noEditPoints="1" noChangeArrowheads="1" noChangeShapeType="1"/>
              </p:cNvPicPr>
              <p:nvPr/>
            </p:nvPicPr>
            <p:blipFill>
              <a:blip r:embed="rId50"/>
              <a:stretch>
                <a:fillRect/>
              </a:stretch>
            </p:blipFill>
            <p:spPr>
              <a:xfrm>
                <a:off x="3049389" y="5649869"/>
                <a:ext cx="806340" cy="307343"/>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3337" name="Ink 44"/>
              <p14:cNvContentPartPr>
                <a14:cpLocks xmlns:a14="http://schemas.microsoft.com/office/drawing/2010/main" noRot="1" noChangeAspect="1" noEditPoints="1" noChangeArrowheads="1" noChangeShapeType="1"/>
              </p14:cNvContentPartPr>
              <p14:nvPr/>
            </p14:nvContentPartPr>
            <p14:xfrm>
              <a:off x="3995738" y="5589588"/>
              <a:ext cx="588962" cy="307975"/>
            </p14:xfrm>
          </p:contentPart>
        </mc:Choice>
        <mc:Fallback xmlns="">
          <p:pic>
            <p:nvPicPr>
              <p:cNvPr id="13337" name="Ink 44"/>
              <p:cNvPicPr>
                <a:picLocks noRot="1" noChangeAspect="1" noEditPoints="1" noChangeArrowheads="1" noChangeShapeType="1"/>
              </p:cNvPicPr>
              <p:nvPr/>
            </p:nvPicPr>
            <p:blipFill>
              <a:blip r:embed="rId52"/>
              <a:stretch>
                <a:fillRect/>
              </a:stretch>
            </p:blipFill>
            <p:spPr>
              <a:xfrm>
                <a:off x="3989978" y="5578782"/>
                <a:ext cx="606242" cy="330308"/>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3338" name="Ink 45"/>
              <p14:cNvContentPartPr>
                <a14:cpLocks xmlns:a14="http://schemas.microsoft.com/office/drawing/2010/main" noRot="1" noChangeAspect="1" noEditPoints="1" noChangeArrowheads="1" noChangeShapeType="1"/>
              </p14:cNvContentPartPr>
              <p14:nvPr/>
            </p14:nvContentPartPr>
            <p14:xfrm>
              <a:off x="4787900" y="5516563"/>
              <a:ext cx="544513" cy="269875"/>
            </p14:xfrm>
          </p:contentPart>
        </mc:Choice>
        <mc:Fallback xmlns="">
          <p:pic>
            <p:nvPicPr>
              <p:cNvPr id="13338" name="Ink 45"/>
              <p:cNvPicPr>
                <a:picLocks noRot="1" noChangeAspect="1" noEditPoints="1" noChangeArrowheads="1" noChangeShapeType="1"/>
              </p:cNvPicPr>
              <p:nvPr/>
            </p:nvPicPr>
            <p:blipFill>
              <a:blip r:embed="rId54"/>
              <a:stretch>
                <a:fillRect/>
              </a:stretch>
            </p:blipFill>
            <p:spPr>
              <a:xfrm>
                <a:off x="4776384" y="5505768"/>
                <a:ext cx="562507" cy="293264"/>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3339" name="Ink 46"/>
              <p14:cNvContentPartPr>
                <a14:cpLocks xmlns:a14="http://schemas.microsoft.com/office/drawing/2010/main" noRot="1" noChangeAspect="1" noEditPoints="1" noChangeArrowheads="1" noChangeShapeType="1"/>
              </p14:cNvContentPartPr>
              <p14:nvPr/>
            </p14:nvContentPartPr>
            <p14:xfrm>
              <a:off x="2627313" y="5876925"/>
              <a:ext cx="1206500" cy="381000"/>
            </p14:xfrm>
          </p:contentPart>
        </mc:Choice>
        <mc:Fallback xmlns="">
          <p:pic>
            <p:nvPicPr>
              <p:cNvPr id="13339" name="Ink 46"/>
              <p:cNvPicPr>
                <a:picLocks noRot="1" noChangeAspect="1" noEditPoints="1" noChangeArrowheads="1" noChangeShapeType="1"/>
              </p:cNvPicPr>
              <p:nvPr/>
            </p:nvPicPr>
            <p:blipFill>
              <a:blip r:embed="rId56"/>
              <a:stretch>
                <a:fillRect/>
              </a:stretch>
            </p:blipFill>
            <p:spPr>
              <a:xfrm>
                <a:off x="2622272" y="5869370"/>
                <a:ext cx="1218381" cy="399348"/>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3340" name="Ink 47"/>
              <p14:cNvContentPartPr>
                <a14:cpLocks xmlns:a14="http://schemas.microsoft.com/office/drawing/2010/main" noRot="1" noChangeAspect="1" noEditPoints="1" noChangeArrowheads="1" noChangeShapeType="1"/>
              </p14:cNvContentPartPr>
              <p14:nvPr/>
            </p14:nvContentPartPr>
            <p14:xfrm>
              <a:off x="3995738" y="5876925"/>
              <a:ext cx="1552575" cy="236538"/>
            </p14:xfrm>
          </p:contentPart>
        </mc:Choice>
        <mc:Fallback xmlns="">
          <p:pic>
            <p:nvPicPr>
              <p:cNvPr id="13340" name="Ink 47"/>
              <p:cNvPicPr>
                <a:picLocks noRot="1" noChangeAspect="1" noEditPoints="1" noChangeArrowheads="1" noChangeShapeType="1"/>
              </p:cNvPicPr>
              <p:nvPr/>
            </p:nvPicPr>
            <p:blipFill>
              <a:blip r:embed="rId58"/>
              <a:stretch>
                <a:fillRect/>
              </a:stretch>
            </p:blipFill>
            <p:spPr>
              <a:xfrm>
                <a:off x="3989258" y="5866844"/>
                <a:ext cx="1563014" cy="2574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3341" name="Ink 48"/>
              <p14:cNvContentPartPr>
                <a14:cpLocks xmlns:a14="http://schemas.microsoft.com/office/drawing/2010/main" noRot="1" noChangeAspect="1" noEditPoints="1" noChangeArrowheads="1" noChangeShapeType="1"/>
              </p14:cNvContentPartPr>
              <p14:nvPr/>
            </p14:nvContentPartPr>
            <p14:xfrm>
              <a:off x="7670800" y="282575"/>
              <a:ext cx="1125538" cy="569913"/>
            </p14:xfrm>
          </p:contentPart>
        </mc:Choice>
        <mc:Fallback xmlns="">
          <p:pic>
            <p:nvPicPr>
              <p:cNvPr id="13341" name="Ink 48"/>
              <p:cNvPicPr>
                <a:picLocks noRot="1" noChangeAspect="1" noEditPoints="1" noChangeArrowheads="1" noChangeShapeType="1"/>
              </p:cNvPicPr>
              <p:nvPr/>
            </p:nvPicPr>
            <p:blipFill>
              <a:blip r:embed="rId60"/>
              <a:stretch>
                <a:fillRect/>
              </a:stretch>
            </p:blipFill>
            <p:spPr>
              <a:xfrm>
                <a:off x="7659638" y="271054"/>
                <a:ext cx="1148942" cy="592234"/>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3342" name="Ink 49"/>
              <p14:cNvContentPartPr>
                <a14:cpLocks xmlns:a14="http://schemas.microsoft.com/office/drawing/2010/main" noRot="1" noChangeAspect="1" noEditPoints="1" noChangeArrowheads="1" noChangeShapeType="1"/>
              </p14:cNvContentPartPr>
              <p14:nvPr/>
            </p14:nvContentPartPr>
            <p14:xfrm>
              <a:off x="1157288" y="1417638"/>
              <a:ext cx="3175" cy="4762"/>
            </p14:xfrm>
          </p:contentPart>
        </mc:Choice>
        <mc:Fallback xmlns="">
          <p:pic>
            <p:nvPicPr>
              <p:cNvPr id="13342" name="Ink 49"/>
              <p:cNvPicPr>
                <a:picLocks noRot="1" noChangeAspect="1" noEditPoints="1" noChangeArrowheads="1" noChangeShapeType="1"/>
              </p:cNvPicPr>
              <p:nvPr/>
            </p:nvPicPr>
            <p:blipFill>
              <a:blip r:embed="rId62"/>
              <a:stretch>
                <a:fillRect/>
              </a:stretch>
            </p:blipFill>
            <p:spPr>
              <a:xfrm>
                <a:off x="1154466" y="1412196"/>
                <a:ext cx="11642" cy="12925"/>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3343" name="Ink 50"/>
              <p14:cNvContentPartPr>
                <a14:cpLocks xmlns:a14="http://schemas.microsoft.com/office/drawing/2010/main" noRot="1" noChangeAspect="1" noEditPoints="1" noChangeArrowheads="1" noChangeShapeType="1"/>
              </p14:cNvContentPartPr>
              <p14:nvPr/>
            </p14:nvContentPartPr>
            <p14:xfrm>
              <a:off x="1422400" y="1449388"/>
              <a:ext cx="11113" cy="7937"/>
            </p14:xfrm>
          </p:contentPart>
        </mc:Choice>
        <mc:Fallback xmlns="">
          <p:pic>
            <p:nvPicPr>
              <p:cNvPr id="13343" name="Ink 50"/>
              <p:cNvPicPr>
                <a:picLocks noRot="1" noChangeAspect="1" noEditPoints="1" noChangeArrowheads="1" noChangeShapeType="1"/>
              </p:cNvPicPr>
              <p:nvPr/>
            </p:nvPicPr>
            <p:blipFill>
              <a:blip r:embed="rId64"/>
              <a:stretch>
                <a:fillRect/>
              </a:stretch>
            </p:blipFill>
            <p:spPr>
              <a:xfrm>
                <a:off x="1419174" y="1446282"/>
                <a:ext cx="16849" cy="14839"/>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3344" name="Ink 51"/>
              <p14:cNvContentPartPr>
                <a14:cpLocks xmlns:a14="http://schemas.microsoft.com/office/drawing/2010/main" noRot="1" noChangeAspect="1" noEditPoints="1" noChangeArrowheads="1" noChangeShapeType="1"/>
              </p14:cNvContentPartPr>
              <p14:nvPr/>
            </p14:nvContentPartPr>
            <p14:xfrm>
              <a:off x="2743200" y="1458913"/>
              <a:ext cx="3175" cy="1587"/>
            </p14:xfrm>
          </p:contentPart>
        </mc:Choice>
        <mc:Fallback xmlns="">
          <p:pic>
            <p:nvPicPr>
              <p:cNvPr id="13344" name="Ink 51"/>
              <p:cNvPicPr>
                <a:picLocks noRot="1" noChangeAspect="1" noEditPoints="1" noChangeArrowheads="1" noChangeShapeType="1"/>
              </p:cNvPicPr>
              <p:nvPr/>
            </p:nvPicPr>
            <p:blipFill>
              <a:blip r:embed="rId66"/>
              <a:stretch>
                <a:fillRect/>
              </a:stretch>
            </p:blipFill>
            <p:spPr>
              <a:xfrm>
                <a:off x="2734028" y="1450661"/>
                <a:ext cx="20814" cy="17457"/>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3345" name="Ink 52"/>
              <p14:cNvContentPartPr>
                <a14:cpLocks xmlns:a14="http://schemas.microsoft.com/office/drawing/2010/main" noRot="1" noChangeAspect="1" noEditPoints="1" noChangeArrowheads="1" noChangeShapeType="1"/>
              </p14:cNvContentPartPr>
              <p14:nvPr/>
            </p14:nvContentPartPr>
            <p14:xfrm>
              <a:off x="2392363" y="1441450"/>
              <a:ext cx="22225" cy="12700"/>
            </p14:xfrm>
          </p:contentPart>
        </mc:Choice>
        <mc:Fallback xmlns="">
          <p:pic>
            <p:nvPicPr>
              <p:cNvPr id="13345" name="Ink 52"/>
              <p:cNvPicPr>
                <a:picLocks noRot="1" noChangeAspect="1" noEditPoints="1" noChangeArrowheads="1" noChangeShapeType="1"/>
              </p:cNvPicPr>
              <p:nvPr/>
            </p:nvPicPr>
            <p:blipFill>
              <a:blip r:embed="rId68"/>
              <a:stretch>
                <a:fillRect/>
              </a:stretch>
            </p:blipFill>
            <p:spPr>
              <a:xfrm>
                <a:off x="2387344" y="1436511"/>
                <a:ext cx="30111" cy="20814"/>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3346" name="Ink 53"/>
              <p14:cNvContentPartPr>
                <a14:cpLocks xmlns:a14="http://schemas.microsoft.com/office/drawing/2010/main" noRot="1" noChangeAspect="1" noEditPoints="1" noChangeArrowheads="1" noChangeShapeType="1"/>
              </p14:cNvContentPartPr>
              <p14:nvPr/>
            </p14:nvContentPartPr>
            <p14:xfrm>
              <a:off x="1951038" y="1441450"/>
              <a:ext cx="19050" cy="6350"/>
            </p14:xfrm>
          </p:contentPart>
        </mc:Choice>
        <mc:Fallback xmlns="">
          <p:pic>
            <p:nvPicPr>
              <p:cNvPr id="13346" name="Ink 53"/>
              <p:cNvPicPr>
                <a:picLocks noRot="1" noChangeAspect="1" noEditPoints="1" noChangeArrowheads="1" noChangeShapeType="1"/>
              </p:cNvPicPr>
              <p:nvPr/>
            </p:nvPicPr>
            <p:blipFill>
              <a:blip r:embed="rId70"/>
              <a:stretch>
                <a:fillRect/>
              </a:stretch>
            </p:blipFill>
            <p:spPr>
              <a:xfrm>
                <a:off x="1945176" y="1435806"/>
                <a:ext cx="27842" cy="16228"/>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3355" name="Ink 62"/>
              <p14:cNvContentPartPr>
                <a14:cpLocks xmlns:a14="http://schemas.microsoft.com/office/drawing/2010/main" noRot="1" noChangeAspect="1" noEditPoints="1" noChangeArrowheads="1" noChangeShapeType="1"/>
              </p14:cNvContentPartPr>
              <p14:nvPr/>
            </p14:nvContentPartPr>
            <p14:xfrm>
              <a:off x="6202363" y="919163"/>
              <a:ext cx="255587" cy="230187"/>
            </p14:xfrm>
          </p:contentPart>
        </mc:Choice>
        <mc:Fallback xmlns="">
          <p:pic>
            <p:nvPicPr>
              <p:cNvPr id="13355" name="Ink 62"/>
              <p:cNvPicPr>
                <a:picLocks noRot="1" noChangeAspect="1" noEditPoints="1" noChangeArrowheads="1" noChangeShapeType="1"/>
              </p:cNvPicPr>
              <p:nvPr/>
            </p:nvPicPr>
            <p:blipFill>
              <a:blip r:embed="rId72"/>
              <a:stretch>
                <a:fillRect/>
              </a:stretch>
            </p:blipFill>
            <p:spPr>
              <a:xfrm>
                <a:off x="6199123" y="914840"/>
                <a:ext cx="266386" cy="241714"/>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3356" name="Ink 63"/>
              <p14:cNvContentPartPr>
                <a14:cpLocks xmlns:a14="http://schemas.microsoft.com/office/drawing/2010/main" noRot="1" noChangeAspect="1" noEditPoints="1" noChangeArrowheads="1" noChangeShapeType="1"/>
              </p14:cNvContentPartPr>
              <p14:nvPr/>
            </p14:nvContentPartPr>
            <p14:xfrm>
              <a:off x="6618288" y="822325"/>
              <a:ext cx="1127125" cy="366713"/>
            </p14:xfrm>
          </p:contentPart>
        </mc:Choice>
        <mc:Fallback xmlns="">
          <p:pic>
            <p:nvPicPr>
              <p:cNvPr id="13356" name="Ink 63"/>
              <p:cNvPicPr>
                <a:picLocks noRot="1" noChangeAspect="1" noEditPoints="1" noChangeArrowheads="1" noChangeShapeType="1"/>
              </p:cNvPicPr>
              <p:nvPr/>
            </p:nvPicPr>
            <p:blipFill>
              <a:blip r:embed="rId74"/>
              <a:stretch>
                <a:fillRect/>
              </a:stretch>
            </p:blipFill>
            <p:spPr>
              <a:xfrm>
                <a:off x="6610008" y="816165"/>
                <a:ext cx="1140805" cy="380845"/>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3357" name="Ink 64"/>
              <p14:cNvContentPartPr>
                <a14:cpLocks xmlns:a14="http://schemas.microsoft.com/office/drawing/2010/main" noRot="1" noChangeAspect="1" noEditPoints="1" noChangeArrowheads="1" noChangeShapeType="1"/>
              </p14:cNvContentPartPr>
              <p14:nvPr/>
            </p14:nvContentPartPr>
            <p14:xfrm>
              <a:off x="7923213" y="893763"/>
              <a:ext cx="669925" cy="276225"/>
            </p14:xfrm>
          </p:contentPart>
        </mc:Choice>
        <mc:Fallback xmlns="">
          <p:pic>
            <p:nvPicPr>
              <p:cNvPr id="13357" name="Ink 64"/>
              <p:cNvPicPr>
                <a:picLocks noRot="1" noChangeAspect="1" noEditPoints="1" noChangeArrowheads="1" noChangeShapeType="1"/>
              </p:cNvPicPr>
              <p:nvPr/>
            </p:nvPicPr>
            <p:blipFill>
              <a:blip r:embed="rId76"/>
              <a:stretch>
                <a:fillRect/>
              </a:stretch>
            </p:blipFill>
            <p:spPr>
              <a:xfrm>
                <a:off x="7920333" y="885840"/>
                <a:ext cx="682524" cy="292431"/>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3358" name="Ink 65"/>
              <p14:cNvContentPartPr>
                <a14:cpLocks xmlns:a14="http://schemas.microsoft.com/office/drawing/2010/main" noRot="1" noChangeAspect="1" noEditPoints="1" noChangeArrowheads="1" noChangeShapeType="1"/>
              </p14:cNvContentPartPr>
              <p14:nvPr/>
            </p14:nvContentPartPr>
            <p14:xfrm>
              <a:off x="6354763" y="1200150"/>
              <a:ext cx="966787" cy="366713"/>
            </p14:xfrm>
          </p:contentPart>
        </mc:Choice>
        <mc:Fallback xmlns="">
          <p:pic>
            <p:nvPicPr>
              <p:cNvPr id="13358" name="Ink 65"/>
              <p:cNvPicPr>
                <a:picLocks noRot="1" noChangeAspect="1" noEditPoints="1" noChangeArrowheads="1" noChangeShapeType="1"/>
              </p:cNvPicPr>
              <p:nvPr/>
            </p:nvPicPr>
            <p:blipFill>
              <a:blip r:embed="rId78"/>
              <a:stretch>
                <a:fillRect/>
              </a:stretch>
            </p:blipFill>
            <p:spPr>
              <a:xfrm>
                <a:off x="6352243" y="1191865"/>
                <a:ext cx="979745" cy="385085"/>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3359" name="Ink 66"/>
              <p14:cNvContentPartPr>
                <a14:cpLocks xmlns:a14="http://schemas.microsoft.com/office/drawing/2010/main" noRot="1" noChangeAspect="1" noEditPoints="1" noChangeArrowheads="1" noChangeShapeType="1"/>
              </p14:cNvContentPartPr>
              <p14:nvPr/>
            </p14:nvContentPartPr>
            <p14:xfrm>
              <a:off x="7477125" y="1198563"/>
              <a:ext cx="1295400" cy="422275"/>
            </p14:xfrm>
          </p:contentPart>
        </mc:Choice>
        <mc:Fallback xmlns="">
          <p:pic>
            <p:nvPicPr>
              <p:cNvPr id="13359" name="Ink 66"/>
              <p:cNvPicPr>
                <a:picLocks noRot="1" noChangeAspect="1" noEditPoints="1" noChangeArrowheads="1" noChangeShapeType="1"/>
              </p:cNvPicPr>
              <p:nvPr/>
            </p:nvPicPr>
            <p:blipFill>
              <a:blip r:embed="rId80"/>
              <a:stretch>
                <a:fillRect/>
              </a:stretch>
            </p:blipFill>
            <p:spPr>
              <a:xfrm>
                <a:off x="7467044" y="1194239"/>
                <a:ext cx="1312682" cy="435606"/>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3360" name="Ink 67"/>
              <p14:cNvContentPartPr>
                <a14:cpLocks xmlns:a14="http://schemas.microsoft.com/office/drawing/2010/main" noRot="1" noChangeAspect="1" noEditPoints="1" noChangeArrowheads="1" noChangeShapeType="1"/>
              </p14:cNvContentPartPr>
              <p14:nvPr/>
            </p14:nvContentPartPr>
            <p14:xfrm>
              <a:off x="6557963" y="1481138"/>
              <a:ext cx="523875" cy="192087"/>
            </p14:xfrm>
          </p:contentPart>
        </mc:Choice>
        <mc:Fallback xmlns="">
          <p:pic>
            <p:nvPicPr>
              <p:cNvPr id="13360" name="Ink 67"/>
              <p:cNvPicPr>
                <a:picLocks noRot="1" noChangeAspect="1" noEditPoints="1" noChangeArrowheads="1" noChangeShapeType="1"/>
              </p:cNvPicPr>
              <p:nvPr/>
            </p:nvPicPr>
            <p:blipFill>
              <a:blip r:embed="rId82"/>
              <a:stretch>
                <a:fillRect/>
              </a:stretch>
            </p:blipFill>
            <p:spPr>
              <a:xfrm>
                <a:off x="6548602" y="1474663"/>
                <a:ext cx="537197" cy="207195"/>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3361" name="Ink 68"/>
              <p14:cNvContentPartPr>
                <a14:cpLocks xmlns:a14="http://schemas.microsoft.com/office/drawing/2010/main" noRot="1" noChangeAspect="1" noEditPoints="1" noChangeArrowheads="1" noChangeShapeType="1"/>
              </p14:cNvContentPartPr>
              <p14:nvPr/>
            </p14:nvContentPartPr>
            <p14:xfrm>
              <a:off x="7269163" y="1479550"/>
              <a:ext cx="684212" cy="220663"/>
            </p14:xfrm>
          </p:contentPart>
        </mc:Choice>
        <mc:Fallback xmlns="">
          <p:pic>
            <p:nvPicPr>
              <p:cNvPr id="13361" name="Ink 68"/>
              <p:cNvPicPr>
                <a:picLocks noRot="1" noChangeAspect="1" noEditPoints="1" noChangeArrowheads="1" noChangeShapeType="1"/>
              </p:cNvPicPr>
              <p:nvPr/>
            </p:nvPicPr>
            <p:blipFill>
              <a:blip r:embed="rId84"/>
              <a:stretch>
                <a:fillRect/>
              </a:stretch>
            </p:blipFill>
            <p:spPr>
              <a:xfrm>
                <a:off x="7263404" y="1476670"/>
                <a:ext cx="692490" cy="232902"/>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3380" name="Ink 68"/>
              <p14:cNvContentPartPr>
                <a14:cpLocks xmlns:a14="http://schemas.microsoft.com/office/drawing/2010/main" noRot="1" noChangeAspect="1" noEditPoints="1" noChangeArrowheads="1" noChangeShapeType="1"/>
              </p14:cNvContentPartPr>
              <p14:nvPr/>
            </p14:nvContentPartPr>
            <p14:xfrm>
              <a:off x="681038" y="1336675"/>
              <a:ext cx="152400" cy="214313"/>
            </p14:xfrm>
          </p:contentPart>
        </mc:Choice>
        <mc:Fallback xmlns="">
          <p:pic>
            <p:nvPicPr>
              <p:cNvPr id="13380" name="Ink 68"/>
              <p:cNvPicPr>
                <a:picLocks noRot="1" noChangeAspect="1" noEditPoints="1" noChangeArrowheads="1" noChangeShapeType="1"/>
              </p:cNvPicPr>
              <p:nvPr/>
            </p:nvPicPr>
            <p:blipFill>
              <a:blip r:embed="rId86"/>
              <a:stretch>
                <a:fillRect/>
              </a:stretch>
            </p:blipFill>
            <p:spPr>
              <a:xfrm>
                <a:off x="677795" y="1329471"/>
                <a:ext cx="159245" cy="2276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3381" name="Ink 69"/>
              <p14:cNvContentPartPr>
                <a14:cpLocks xmlns:a14="http://schemas.microsoft.com/office/drawing/2010/main" noRot="1" noChangeAspect="1" noEditPoints="1" noChangeArrowheads="1" noChangeShapeType="1"/>
              </p14:cNvContentPartPr>
              <p14:nvPr/>
            </p14:nvContentPartPr>
            <p14:xfrm>
              <a:off x="4298950" y="1903413"/>
              <a:ext cx="1652588" cy="3690937"/>
            </p14:xfrm>
          </p:contentPart>
        </mc:Choice>
        <mc:Fallback xmlns="">
          <p:pic>
            <p:nvPicPr>
              <p:cNvPr id="13381" name="Ink 69"/>
              <p:cNvPicPr>
                <a:picLocks noRot="1" noChangeAspect="1" noEditPoints="1" noChangeArrowheads="1" noChangeShapeType="1"/>
              </p:cNvPicPr>
              <p:nvPr/>
            </p:nvPicPr>
            <p:blipFill>
              <a:blip r:embed="rId88"/>
              <a:stretch>
                <a:fillRect/>
              </a:stretch>
            </p:blipFill>
            <p:spPr>
              <a:xfrm>
                <a:off x="4292111" y="1899093"/>
                <a:ext cx="1670586" cy="3706056"/>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3382" name="Ink 70"/>
              <p14:cNvContentPartPr>
                <a14:cpLocks xmlns:a14="http://schemas.microsoft.com/office/drawing/2010/main" noRot="1" noChangeAspect="1" noEditPoints="1" noChangeArrowheads="1" noChangeShapeType="1"/>
              </p14:cNvContentPartPr>
              <p14:nvPr/>
            </p14:nvContentPartPr>
            <p14:xfrm>
              <a:off x="6775450" y="1843088"/>
              <a:ext cx="1857375" cy="723900"/>
            </p14:xfrm>
          </p:contentPart>
        </mc:Choice>
        <mc:Fallback xmlns="">
          <p:pic>
            <p:nvPicPr>
              <p:cNvPr id="13382" name="Ink 70"/>
              <p:cNvPicPr>
                <a:picLocks noRot="1" noChangeAspect="1" noEditPoints="1" noChangeArrowheads="1" noChangeShapeType="1"/>
              </p:cNvPicPr>
              <p:nvPr/>
            </p:nvPicPr>
            <p:blipFill>
              <a:blip r:embed="rId90"/>
              <a:stretch>
                <a:fillRect/>
              </a:stretch>
            </p:blipFill>
            <p:spPr>
              <a:xfrm>
                <a:off x="6772210" y="1833004"/>
                <a:ext cx="1871776" cy="746589"/>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3383" name="Ink 71"/>
              <p14:cNvContentPartPr>
                <a14:cpLocks xmlns:a14="http://schemas.microsoft.com/office/drawing/2010/main" noRot="1" noChangeAspect="1" noEditPoints="1" noChangeArrowheads="1" noChangeShapeType="1"/>
              </p14:cNvContentPartPr>
              <p14:nvPr/>
            </p14:nvContentPartPr>
            <p14:xfrm>
              <a:off x="8131175" y="4249738"/>
              <a:ext cx="595313" cy="457200"/>
            </p14:xfrm>
          </p:contentPart>
        </mc:Choice>
        <mc:Fallback xmlns="">
          <p:pic>
            <p:nvPicPr>
              <p:cNvPr id="13383" name="Ink 71"/>
              <p:cNvPicPr>
                <a:picLocks noRot="1" noChangeAspect="1" noEditPoints="1" noChangeArrowheads="1" noChangeShapeType="1"/>
              </p:cNvPicPr>
              <p:nvPr/>
            </p:nvPicPr>
            <p:blipFill>
              <a:blip r:embed="rId92"/>
              <a:stretch>
                <a:fillRect/>
              </a:stretch>
            </p:blipFill>
            <p:spPr>
              <a:xfrm>
                <a:off x="8121097" y="4242898"/>
                <a:ext cx="616908" cy="4748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3384" name="Ink 72"/>
              <p14:cNvContentPartPr>
                <a14:cpLocks xmlns:a14="http://schemas.microsoft.com/office/drawing/2010/main" noRot="1" noChangeAspect="1" noEditPoints="1" noChangeArrowheads="1" noChangeShapeType="1"/>
              </p14:cNvContentPartPr>
              <p14:nvPr/>
            </p14:nvContentPartPr>
            <p14:xfrm>
              <a:off x="8108950" y="4965700"/>
              <a:ext cx="606425" cy="333375"/>
            </p14:xfrm>
          </p:contentPart>
        </mc:Choice>
        <mc:Fallback xmlns="">
          <p:pic>
            <p:nvPicPr>
              <p:cNvPr id="13384" name="Ink 72"/>
              <p:cNvPicPr>
                <a:picLocks noRot="1" noChangeAspect="1" noEditPoints="1" noChangeArrowheads="1" noChangeShapeType="1"/>
              </p:cNvPicPr>
              <p:nvPr/>
            </p:nvPicPr>
            <p:blipFill>
              <a:blip r:embed="rId94"/>
              <a:stretch>
                <a:fillRect/>
              </a:stretch>
            </p:blipFill>
            <p:spPr>
              <a:xfrm>
                <a:off x="8099233" y="4955630"/>
                <a:ext cx="627659" cy="353874"/>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3385" name="Ink 73"/>
              <p14:cNvContentPartPr>
                <a14:cpLocks xmlns:a14="http://schemas.microsoft.com/office/drawing/2010/main" noRot="1" noChangeAspect="1" noEditPoints="1" noChangeArrowheads="1" noChangeShapeType="1"/>
              </p14:cNvContentPartPr>
              <p14:nvPr/>
            </p14:nvContentPartPr>
            <p14:xfrm>
              <a:off x="1082675" y="4803775"/>
              <a:ext cx="3717925" cy="42863"/>
            </p14:xfrm>
          </p:contentPart>
        </mc:Choice>
        <mc:Fallback xmlns="">
          <p:pic>
            <p:nvPicPr>
              <p:cNvPr id="13385" name="Ink 73"/>
              <p:cNvPicPr>
                <a:picLocks noRot="1" noChangeAspect="1" noEditPoints="1" noChangeArrowheads="1" noChangeShapeType="1"/>
              </p:cNvPicPr>
              <p:nvPr/>
            </p:nvPicPr>
            <p:blipFill>
              <a:blip r:embed="rId96"/>
              <a:stretch>
                <a:fillRect/>
              </a:stretch>
            </p:blipFill>
            <p:spPr>
              <a:xfrm>
                <a:off x="1075835" y="4791528"/>
                <a:ext cx="3737004" cy="65195"/>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3386" name="Ink 74"/>
              <p14:cNvContentPartPr>
                <a14:cpLocks xmlns:a14="http://schemas.microsoft.com/office/drawing/2010/main" noRot="1" noChangeAspect="1" noEditPoints="1" noChangeArrowheads="1" noChangeShapeType="1"/>
              </p14:cNvContentPartPr>
              <p14:nvPr/>
            </p14:nvContentPartPr>
            <p14:xfrm>
              <a:off x="2043113" y="4011613"/>
              <a:ext cx="3775075" cy="1006475"/>
            </p14:xfrm>
          </p:contentPart>
        </mc:Choice>
        <mc:Fallback xmlns="">
          <p:pic>
            <p:nvPicPr>
              <p:cNvPr id="13386" name="Ink 74"/>
              <p:cNvPicPr>
                <a:picLocks noRot="1" noChangeAspect="1" noEditPoints="1" noChangeArrowheads="1" noChangeShapeType="1"/>
              </p:cNvPicPr>
              <p:nvPr/>
            </p:nvPicPr>
            <p:blipFill>
              <a:blip r:embed="rId98"/>
              <a:stretch>
                <a:fillRect/>
              </a:stretch>
            </p:blipFill>
            <p:spPr>
              <a:xfrm>
                <a:off x="2038429" y="4007660"/>
                <a:ext cx="3792008" cy="1023004"/>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3387" name="Ink 75"/>
              <p14:cNvContentPartPr>
                <a14:cpLocks xmlns:a14="http://schemas.microsoft.com/office/drawing/2010/main" noRot="1" noChangeAspect="1" noEditPoints="1" noChangeArrowheads="1" noChangeShapeType="1"/>
              </p14:cNvContentPartPr>
              <p14:nvPr/>
            </p14:nvContentPartPr>
            <p14:xfrm>
              <a:off x="3862388" y="3473450"/>
              <a:ext cx="2209800" cy="95250"/>
            </p14:xfrm>
          </p:contentPart>
        </mc:Choice>
        <mc:Fallback xmlns="">
          <p:pic>
            <p:nvPicPr>
              <p:cNvPr id="13387" name="Ink 75"/>
              <p:cNvPicPr>
                <a:picLocks noRot="1" noChangeAspect="1" noEditPoints="1" noChangeArrowheads="1" noChangeShapeType="1"/>
              </p:cNvPicPr>
              <p:nvPr/>
            </p:nvPicPr>
            <p:blipFill>
              <a:blip r:embed="rId100"/>
              <a:stretch>
                <a:fillRect/>
              </a:stretch>
            </p:blipFill>
            <p:spPr>
              <a:xfrm>
                <a:off x="3856989" y="3463026"/>
                <a:ext cx="2227798" cy="114659"/>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3388" name="Ink 76"/>
              <p14:cNvContentPartPr>
                <a14:cpLocks xmlns:a14="http://schemas.microsoft.com/office/drawing/2010/main" noRot="1" noChangeAspect="1" noEditPoints="1" noChangeArrowheads="1" noChangeShapeType="1"/>
              </p14:cNvContentPartPr>
              <p14:nvPr/>
            </p14:nvContentPartPr>
            <p14:xfrm>
              <a:off x="7837488" y="5313363"/>
              <a:ext cx="1057275" cy="749300"/>
            </p14:xfrm>
          </p:contentPart>
        </mc:Choice>
        <mc:Fallback xmlns="">
          <p:pic>
            <p:nvPicPr>
              <p:cNvPr id="13388" name="Ink 76"/>
              <p:cNvPicPr>
                <a:picLocks noRot="1" noChangeAspect="1" noEditPoints="1" noChangeArrowheads="1" noChangeShapeType="1"/>
              </p:cNvPicPr>
              <p:nvPr/>
            </p:nvPicPr>
            <p:blipFill>
              <a:blip r:embed="rId102"/>
              <a:stretch>
                <a:fillRect/>
              </a:stretch>
            </p:blipFill>
            <p:spPr>
              <a:xfrm>
                <a:off x="7825965" y="5304361"/>
                <a:ext cx="1080682" cy="771264"/>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3389" name="Ink 77"/>
              <p14:cNvContentPartPr>
                <a14:cpLocks xmlns:a14="http://schemas.microsoft.com/office/drawing/2010/main" noRot="1" noChangeAspect="1" noEditPoints="1" noChangeArrowheads="1" noChangeShapeType="1"/>
              </p14:cNvContentPartPr>
              <p14:nvPr/>
            </p14:nvContentPartPr>
            <p14:xfrm>
              <a:off x="7780338" y="3673475"/>
              <a:ext cx="836612" cy="590550"/>
            </p14:xfrm>
          </p:contentPart>
        </mc:Choice>
        <mc:Fallback xmlns="">
          <p:pic>
            <p:nvPicPr>
              <p:cNvPr id="13389" name="Ink 77"/>
              <p:cNvPicPr>
                <a:picLocks noRot="1" noChangeAspect="1" noEditPoints="1" noChangeArrowheads="1" noChangeShapeType="1"/>
              </p:cNvPicPr>
              <p:nvPr/>
            </p:nvPicPr>
            <p:blipFill>
              <a:blip r:embed="rId104"/>
              <a:stretch>
                <a:fillRect/>
              </a:stretch>
            </p:blipFill>
            <p:spPr>
              <a:xfrm>
                <a:off x="7770618" y="3666273"/>
                <a:ext cx="855331" cy="605314"/>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3390" name="Ink 78"/>
              <p14:cNvContentPartPr>
                <a14:cpLocks xmlns:a14="http://schemas.microsoft.com/office/drawing/2010/main" noRot="1" noChangeAspect="1" noEditPoints="1" noChangeArrowheads="1" noChangeShapeType="1"/>
              </p14:cNvContentPartPr>
              <p14:nvPr/>
            </p14:nvContentPartPr>
            <p14:xfrm>
              <a:off x="827088" y="3276600"/>
              <a:ext cx="2090737" cy="598488"/>
            </p14:xfrm>
          </p:contentPart>
        </mc:Choice>
        <mc:Fallback xmlns="">
          <p:pic>
            <p:nvPicPr>
              <p:cNvPr id="13390" name="Ink 78"/>
              <p:cNvPicPr>
                <a:picLocks noRot="1" noChangeAspect="1" noEditPoints="1" noChangeArrowheads="1" noChangeShapeType="1"/>
              </p:cNvPicPr>
              <p:nvPr/>
            </p:nvPicPr>
            <p:blipFill>
              <a:blip r:embed="rId106"/>
              <a:stretch>
                <a:fillRect/>
              </a:stretch>
            </p:blipFill>
            <p:spPr>
              <a:xfrm>
                <a:off x="816649" y="3266157"/>
                <a:ext cx="2111256" cy="619374"/>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3391" name="Ink 79"/>
              <p14:cNvContentPartPr>
                <a14:cpLocks xmlns:a14="http://schemas.microsoft.com/office/drawing/2010/main" noRot="1" noChangeAspect="1" noEditPoints="1" noChangeArrowheads="1" noChangeShapeType="1"/>
              </p14:cNvContentPartPr>
              <p14:nvPr/>
            </p14:nvContentPartPr>
            <p14:xfrm>
              <a:off x="1438275" y="2073275"/>
              <a:ext cx="1474788" cy="1736725"/>
            </p14:xfrm>
          </p:contentPart>
        </mc:Choice>
        <mc:Fallback xmlns="">
          <p:pic>
            <p:nvPicPr>
              <p:cNvPr id="13391" name="Ink 79"/>
              <p:cNvPicPr>
                <a:picLocks noRot="1" noChangeAspect="1" noEditPoints="1" noChangeArrowheads="1" noChangeShapeType="1"/>
              </p:cNvPicPr>
              <p:nvPr/>
            </p:nvPicPr>
            <p:blipFill>
              <a:blip r:embed="rId108"/>
              <a:stretch>
                <a:fillRect/>
              </a:stretch>
            </p:blipFill>
            <p:spPr>
              <a:xfrm>
                <a:off x="1429996" y="2064995"/>
                <a:ext cx="1490627" cy="1754006"/>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3392" name="Ink 80"/>
              <p14:cNvContentPartPr>
                <a14:cpLocks xmlns:a14="http://schemas.microsoft.com/office/drawing/2010/main" noRot="1" noChangeAspect="1" noEditPoints="1" noChangeArrowheads="1" noChangeShapeType="1"/>
              </p14:cNvContentPartPr>
              <p14:nvPr/>
            </p14:nvContentPartPr>
            <p14:xfrm>
              <a:off x="812800" y="4087813"/>
              <a:ext cx="984250" cy="211137"/>
            </p14:xfrm>
          </p:contentPart>
        </mc:Choice>
        <mc:Fallback xmlns="">
          <p:pic>
            <p:nvPicPr>
              <p:cNvPr id="13392" name="Ink 80"/>
              <p:cNvPicPr>
                <a:picLocks noRot="1" noChangeAspect="1" noEditPoints="1" noChangeArrowheads="1" noChangeShapeType="1"/>
              </p:cNvPicPr>
              <p:nvPr/>
            </p:nvPicPr>
            <p:blipFill>
              <a:blip r:embed="rId110"/>
              <a:stretch>
                <a:fillRect/>
              </a:stretch>
            </p:blipFill>
            <p:spPr>
              <a:xfrm>
                <a:off x="804880" y="4082436"/>
                <a:ext cx="1002250" cy="228343"/>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3393" name="Ink 81"/>
              <p14:cNvContentPartPr>
                <a14:cpLocks xmlns:a14="http://schemas.microsoft.com/office/drawing/2010/main" noRot="1" noChangeAspect="1" noEditPoints="1" noChangeArrowheads="1" noChangeShapeType="1"/>
              </p14:cNvContentPartPr>
              <p14:nvPr/>
            </p14:nvContentPartPr>
            <p14:xfrm>
              <a:off x="4806950" y="4025900"/>
              <a:ext cx="996950" cy="244475"/>
            </p14:xfrm>
          </p:contentPart>
        </mc:Choice>
        <mc:Fallback xmlns="">
          <p:pic>
            <p:nvPicPr>
              <p:cNvPr id="13393" name="Ink 81"/>
              <p:cNvPicPr>
                <a:picLocks noRot="1" noChangeAspect="1" noEditPoints="1" noChangeArrowheads="1" noChangeShapeType="1"/>
              </p:cNvPicPr>
              <p:nvPr/>
            </p:nvPicPr>
            <p:blipFill>
              <a:blip r:embed="rId112"/>
              <a:stretch>
                <a:fillRect/>
              </a:stretch>
            </p:blipFill>
            <p:spPr>
              <a:xfrm>
                <a:off x="4796869" y="4023380"/>
                <a:ext cx="1014592" cy="257077"/>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3394" name="Ink 82"/>
              <p14:cNvContentPartPr>
                <a14:cpLocks xmlns:a14="http://schemas.microsoft.com/office/drawing/2010/main" noRot="1" noChangeAspect="1" noEditPoints="1" noChangeArrowheads="1" noChangeShapeType="1"/>
              </p14:cNvContentPartPr>
              <p14:nvPr/>
            </p14:nvContentPartPr>
            <p14:xfrm>
              <a:off x="8031163" y="4260850"/>
              <a:ext cx="695325" cy="1042988"/>
            </p14:xfrm>
          </p:contentPart>
        </mc:Choice>
        <mc:Fallback xmlns="">
          <p:pic>
            <p:nvPicPr>
              <p:cNvPr id="13394" name="Ink 82"/>
              <p:cNvPicPr>
                <a:picLocks noRot="1" noChangeAspect="1" noEditPoints="1" noChangeArrowheads="1" noChangeShapeType="1"/>
              </p:cNvPicPr>
              <p:nvPr/>
            </p:nvPicPr>
            <p:blipFill>
              <a:blip r:embed="rId114"/>
              <a:stretch>
                <a:fillRect/>
              </a:stretch>
            </p:blipFill>
            <p:spPr>
              <a:xfrm>
                <a:off x="8020360" y="4249689"/>
                <a:ext cx="717650" cy="1065669"/>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3395" name="Ink 83"/>
              <p14:cNvContentPartPr>
                <a14:cpLocks xmlns:a14="http://schemas.microsoft.com/office/drawing/2010/main" noRot="1" noChangeAspect="1" noEditPoints="1" noChangeArrowheads="1" noChangeShapeType="1"/>
              </p14:cNvContentPartPr>
              <p14:nvPr/>
            </p14:nvContentPartPr>
            <p14:xfrm>
              <a:off x="2463800" y="5457825"/>
              <a:ext cx="3246438" cy="881063"/>
            </p14:xfrm>
          </p:contentPart>
        </mc:Choice>
        <mc:Fallback xmlns="">
          <p:pic>
            <p:nvPicPr>
              <p:cNvPr id="13395" name="Ink 83"/>
              <p:cNvPicPr>
                <a:picLocks noRot="1" noChangeAspect="1" noEditPoints="1" noChangeArrowheads="1" noChangeShapeType="1"/>
              </p:cNvPicPr>
              <p:nvPr/>
            </p:nvPicPr>
            <p:blipFill>
              <a:blip r:embed="rId116"/>
              <a:stretch>
                <a:fillRect/>
              </a:stretch>
            </p:blipFill>
            <p:spPr>
              <a:xfrm>
                <a:off x="2453359" y="5445004"/>
                <a:ext cx="3269840" cy="905636"/>
              </a:xfrm>
              <a:prstGeom prst="rect">
                <a:avLst/>
              </a:prstGeom>
            </p:spPr>
          </p:pic>
        </mc:Fallback>
      </mc:AlternateContent>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a:t>CPSC 322, Lecture 16</a:t>
            </a:r>
          </a:p>
        </p:txBody>
      </p:sp>
      <p:sp>
        <p:nvSpPr>
          <p:cNvPr id="8" name="Slide Number Placeholder 5"/>
          <p:cNvSpPr>
            <a:spLocks noGrp="1"/>
          </p:cNvSpPr>
          <p:nvPr>
            <p:ph type="sldNum" sz="quarter" idx="12"/>
          </p:nvPr>
        </p:nvSpPr>
        <p:spPr/>
        <p:txBody>
          <a:bodyPr/>
          <a:lstStyle/>
          <a:p>
            <a:pPr>
              <a:defRPr/>
            </a:pPr>
            <a:r>
              <a:rPr lang="en-US"/>
              <a:t>Slide </a:t>
            </a:r>
            <a:fld id="{1E261244-9429-4E6C-A876-282E2E5047A9}" type="slidenum">
              <a:rPr lang="en-US"/>
              <a:pPr>
                <a:defRPr/>
              </a:pPr>
              <a:t>22</a:t>
            </a:fld>
            <a:endParaRPr lang="en-US"/>
          </a:p>
        </p:txBody>
      </p:sp>
      <p:sp>
        <p:nvSpPr>
          <p:cNvPr id="14356" name="Rectangle 2"/>
          <p:cNvSpPr>
            <a:spLocks noGrp="1" noChangeArrowheads="1"/>
          </p:cNvSpPr>
          <p:nvPr>
            <p:ph type="title"/>
          </p:nvPr>
        </p:nvSpPr>
        <p:spPr/>
        <p:txBody>
          <a:bodyPr/>
          <a:lstStyle/>
          <a:p>
            <a:pPr eaLnBrk="1" hangingPunct="1"/>
            <a:r>
              <a:rPr lang="en-US" smtClean="0"/>
              <a:t>Genetic algorithms: Example</a:t>
            </a:r>
          </a:p>
        </p:txBody>
      </p:sp>
      <p:sp>
        <p:nvSpPr>
          <p:cNvPr id="14357" name="Rectangle 3"/>
          <p:cNvSpPr>
            <a:spLocks noGrp="1" noChangeArrowheads="1"/>
          </p:cNvSpPr>
          <p:nvPr>
            <p:ph type="body" idx="1"/>
          </p:nvPr>
        </p:nvSpPr>
        <p:spPr>
          <a:xfrm>
            <a:off x="900113" y="5013325"/>
            <a:ext cx="5688012" cy="995363"/>
          </a:xfrm>
        </p:spPr>
        <p:txBody>
          <a:bodyPr/>
          <a:lstStyle/>
          <a:p>
            <a:pPr eaLnBrk="1" hangingPunct="1"/>
            <a:r>
              <a:rPr lang="en-US" sz="2000" smtClean="0"/>
              <a:t>24/(24+23+20+11) = 31%</a:t>
            </a:r>
          </a:p>
          <a:p>
            <a:pPr eaLnBrk="1" hangingPunct="1"/>
            <a:r>
              <a:rPr lang="en-US" sz="2000" smtClean="0"/>
              <a:t>23/(24+23+20+11) = 29% etc</a:t>
            </a:r>
          </a:p>
        </p:txBody>
      </p:sp>
      <p:pic>
        <p:nvPicPr>
          <p:cNvPr id="14358" name="Picture 4" descr="genetic"/>
          <p:cNvPicPr>
            <a:picLocks noChangeAspect="1" noChangeArrowheads="1"/>
          </p:cNvPicPr>
          <p:nvPr/>
        </p:nvPicPr>
        <p:blipFill>
          <a:blip r:embed="rId3" cstate="print"/>
          <a:srcRect r="49060" b="2223"/>
          <a:stretch>
            <a:fillRect/>
          </a:stretch>
        </p:blipFill>
        <p:spPr bwMode="auto">
          <a:xfrm>
            <a:off x="2484438" y="2492375"/>
            <a:ext cx="3959225" cy="2303463"/>
          </a:xfrm>
          <a:prstGeom prst="rect">
            <a:avLst/>
          </a:prstGeom>
          <a:noFill/>
          <a:ln w="9525">
            <a:noFill/>
            <a:miter lim="800000"/>
            <a:headEnd/>
            <a:tailEnd/>
          </a:ln>
        </p:spPr>
      </p:pic>
      <p:sp>
        <p:nvSpPr>
          <p:cNvPr id="14359" name="Rectangle 6"/>
          <p:cNvSpPr>
            <a:spLocks noChangeArrowheads="1"/>
          </p:cNvSpPr>
          <p:nvPr/>
        </p:nvSpPr>
        <p:spPr bwMode="auto">
          <a:xfrm>
            <a:off x="323850" y="908050"/>
            <a:ext cx="7200900" cy="576263"/>
          </a:xfrm>
          <a:prstGeom prst="rect">
            <a:avLst/>
          </a:prstGeom>
          <a:noFill/>
          <a:ln w="9525">
            <a:noFill/>
            <a:miter lim="800000"/>
            <a:headEnd/>
            <a:tailEnd/>
          </a:ln>
        </p:spPr>
        <p:txBody>
          <a:bodyPr/>
          <a:lstStyle/>
          <a:p>
            <a:pPr marL="342900" indent="-342900">
              <a:spcBef>
                <a:spcPct val="20000"/>
              </a:spcBef>
            </a:pPr>
            <a:r>
              <a:rPr lang="en-US" b="1" dirty="0">
                <a:solidFill>
                  <a:schemeClr val="accent2"/>
                </a:solidFill>
                <a:latin typeface="Arial Unicode MS" pitchFamily="34" charset="-128"/>
              </a:rPr>
              <a:t>Selection</a:t>
            </a:r>
            <a:r>
              <a:rPr lang="en-US" dirty="0">
                <a:solidFill>
                  <a:schemeClr val="accent2"/>
                </a:solidFill>
                <a:latin typeface="Arial Unicode MS" pitchFamily="34" charset="-128"/>
              </a:rPr>
              <a:t>: </a:t>
            </a:r>
            <a:r>
              <a:rPr lang="en-US" dirty="0">
                <a:latin typeface="Arial Unicode MS" pitchFamily="34" charset="-128"/>
              </a:rPr>
              <a:t>common strategy, probability of being chosen for reproduction is directly proportional to fitness score</a:t>
            </a:r>
            <a:endParaRPr lang="en-US" dirty="0">
              <a:solidFill>
                <a:schemeClr val="accent2"/>
              </a:solidFill>
              <a:latin typeface="Arial Unicode MS" pitchFamily="34" charset="-128"/>
            </a:endParaRPr>
          </a:p>
          <a:p>
            <a:pPr marL="342900" indent="-342900">
              <a:spcBef>
                <a:spcPct val="20000"/>
              </a:spcBef>
            </a:pPr>
            <a:endParaRPr lang="en-US" dirty="0">
              <a:latin typeface="Arial Unicode MS" pitchFamily="34" charset="-128"/>
            </a:endParaRPr>
          </a:p>
        </p:txBody>
      </p:sp>
      <mc:AlternateContent xmlns:mc="http://schemas.openxmlformats.org/markup-compatibility/2006" xmlns:p14="http://schemas.microsoft.com/office/powerpoint/2010/main">
        <mc:Choice Requires="p14">
          <p:contentPart p14:bwMode="auto" r:id="rId4">
            <p14:nvContentPartPr>
              <p14:cNvPr id="14344" name="Ink 16"/>
              <p14:cNvContentPartPr>
                <a14:cpLocks xmlns:a14="http://schemas.microsoft.com/office/drawing/2010/main" noRot="1" noChangeAspect="1" noEditPoints="1" noChangeArrowheads="1" noChangeShapeType="1"/>
              </p14:cNvContentPartPr>
              <p14:nvPr/>
            </p14:nvContentPartPr>
            <p14:xfrm>
              <a:off x="1150938" y="5934075"/>
              <a:ext cx="7937" cy="6350"/>
            </p14:xfrm>
          </p:contentPart>
        </mc:Choice>
        <mc:Fallback xmlns="">
          <p:pic>
            <p:nvPicPr>
              <p:cNvPr id="14344" name="Ink 16"/>
              <p:cNvPicPr>
                <a:picLocks noRot="1" noChangeAspect="1" noEditPoints="1" noChangeArrowheads="1" noChangeShapeType="1"/>
              </p:cNvPicPr>
              <p:nvPr/>
            </p:nvPicPr>
            <p:blipFill>
              <a:blip r:embed="rId5"/>
              <a:stretch>
                <a:fillRect/>
              </a:stretch>
            </p:blipFill>
            <p:spPr>
              <a:xfrm>
                <a:off x="1138672" y="5921728"/>
                <a:ext cx="28140" cy="27164"/>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4345" name="Ink 17"/>
              <p14:cNvContentPartPr>
                <a14:cpLocks xmlns:a14="http://schemas.microsoft.com/office/drawing/2010/main" noRot="1" noChangeAspect="1" noEditPoints="1" noChangeArrowheads="1" noChangeShapeType="1"/>
              </p14:cNvContentPartPr>
              <p14:nvPr/>
            </p14:nvContentPartPr>
            <p14:xfrm>
              <a:off x="1358900" y="5924550"/>
              <a:ext cx="25400" cy="12700"/>
            </p14:xfrm>
          </p:contentPart>
        </mc:Choice>
        <mc:Fallback xmlns="">
          <p:pic>
            <p:nvPicPr>
              <p:cNvPr id="14345" name="Ink 17"/>
              <p:cNvPicPr>
                <a:picLocks noRot="1" noChangeAspect="1" noEditPoints="1" noChangeArrowheads="1" noChangeShapeType="1"/>
              </p:cNvPicPr>
              <p:nvPr/>
            </p:nvPicPr>
            <p:blipFill>
              <a:blip r:embed="rId7"/>
              <a:stretch>
                <a:fillRect/>
              </a:stretch>
            </p:blipFill>
            <p:spPr>
              <a:xfrm>
                <a:off x="1353534" y="5919258"/>
                <a:ext cx="35059" cy="28928"/>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346" name="Ink 18"/>
              <p14:cNvContentPartPr>
                <a14:cpLocks xmlns:a14="http://schemas.microsoft.com/office/drawing/2010/main" noRot="1" noChangeAspect="1" noEditPoints="1" noChangeArrowheads="1" noChangeShapeType="1"/>
              </p14:cNvContentPartPr>
              <p14:nvPr/>
            </p14:nvContentPartPr>
            <p14:xfrm>
              <a:off x="1595438" y="5940425"/>
              <a:ext cx="131762" cy="30163"/>
            </p14:xfrm>
          </p:contentPart>
        </mc:Choice>
        <mc:Fallback xmlns="">
          <p:pic>
            <p:nvPicPr>
              <p:cNvPr id="14346" name="Ink 18"/>
              <p:cNvPicPr>
                <a:picLocks noRot="1" noChangeAspect="1" noEditPoints="1" noChangeArrowheads="1" noChangeShapeType="1"/>
              </p:cNvPicPr>
              <p:nvPr/>
            </p:nvPicPr>
            <p:blipFill>
              <a:blip r:embed="rId9"/>
              <a:stretch>
                <a:fillRect/>
              </a:stretch>
            </p:blipFill>
            <p:spPr>
              <a:xfrm>
                <a:off x="1590398" y="5934974"/>
                <a:ext cx="141122" cy="38521"/>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347" name="Ink 19"/>
              <p14:cNvContentPartPr>
                <a14:cpLocks xmlns:a14="http://schemas.microsoft.com/office/drawing/2010/main" noRot="1" noChangeAspect="1" noEditPoints="1" noChangeArrowheads="1" noChangeShapeType="1"/>
              </p14:cNvContentPartPr>
              <p14:nvPr/>
            </p14:nvContentPartPr>
            <p14:xfrm>
              <a:off x="1862138" y="5989638"/>
              <a:ext cx="12700" cy="9525"/>
            </p14:xfrm>
          </p:contentPart>
        </mc:Choice>
        <mc:Fallback xmlns="">
          <p:pic>
            <p:nvPicPr>
              <p:cNvPr id="14347" name="Ink 19"/>
              <p:cNvPicPr>
                <a:picLocks noRot="1" noChangeAspect="1" noEditPoints="1" noChangeArrowheads="1" noChangeShapeType="1"/>
              </p:cNvPicPr>
              <p:nvPr/>
            </p:nvPicPr>
            <p:blipFill>
              <a:blip r:embed="rId11"/>
              <a:stretch>
                <a:fillRect/>
              </a:stretch>
            </p:blipFill>
            <p:spPr>
              <a:xfrm>
                <a:off x="1856332" y="5983410"/>
                <a:ext cx="27577" cy="24545"/>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348" name="Ink 20"/>
              <p14:cNvContentPartPr>
                <a14:cpLocks xmlns:a14="http://schemas.microsoft.com/office/drawing/2010/main" noRot="1" noChangeAspect="1" noEditPoints="1" noChangeArrowheads="1" noChangeShapeType="1"/>
              </p14:cNvContentPartPr>
              <p14:nvPr/>
            </p14:nvContentPartPr>
            <p14:xfrm>
              <a:off x="2138363" y="5961063"/>
              <a:ext cx="15875" cy="14287"/>
            </p14:xfrm>
          </p:contentPart>
        </mc:Choice>
        <mc:Fallback xmlns="">
          <p:pic>
            <p:nvPicPr>
              <p:cNvPr id="14348" name="Ink 20"/>
              <p:cNvPicPr>
                <a:picLocks noRot="1" noChangeAspect="1" noEditPoints="1" noChangeArrowheads="1" noChangeShapeType="1"/>
              </p:cNvPicPr>
              <p:nvPr/>
            </p:nvPicPr>
            <p:blipFill>
              <a:blip r:embed="rId13"/>
              <a:stretch>
                <a:fillRect/>
              </a:stretch>
            </p:blipFill>
            <p:spPr>
              <a:xfrm>
                <a:off x="2134033" y="5956777"/>
                <a:ext cx="28142" cy="31431"/>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349" name="Ink 21"/>
              <p14:cNvContentPartPr>
                <a14:cpLocks xmlns:a14="http://schemas.microsoft.com/office/drawing/2010/main" noRot="1" noChangeAspect="1" noEditPoints="1" noChangeArrowheads="1" noChangeShapeType="1"/>
              </p14:cNvContentPartPr>
              <p14:nvPr/>
            </p14:nvContentPartPr>
            <p14:xfrm>
              <a:off x="5102225" y="5224463"/>
              <a:ext cx="795338" cy="160337"/>
            </p14:xfrm>
          </p:contentPart>
        </mc:Choice>
        <mc:Fallback xmlns="">
          <p:pic>
            <p:nvPicPr>
              <p:cNvPr id="14349" name="Ink 21"/>
              <p:cNvPicPr>
                <a:picLocks noRot="1" noChangeAspect="1" noEditPoints="1" noChangeArrowheads="1" noChangeShapeType="1"/>
              </p:cNvPicPr>
              <p:nvPr/>
            </p:nvPicPr>
            <p:blipFill>
              <a:blip r:embed="rId15"/>
              <a:stretch>
                <a:fillRect/>
              </a:stretch>
            </p:blipFill>
            <p:spPr>
              <a:xfrm>
                <a:off x="5091784" y="5214374"/>
                <a:ext cx="809740" cy="182676"/>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350" name="Ink 22"/>
              <p14:cNvContentPartPr>
                <a14:cpLocks xmlns:a14="http://schemas.microsoft.com/office/drawing/2010/main" noRot="1" noChangeAspect="1" noEditPoints="1" noChangeArrowheads="1" noChangeShapeType="1"/>
              </p14:cNvContentPartPr>
              <p14:nvPr/>
            </p14:nvContentPartPr>
            <p14:xfrm>
              <a:off x="6127750" y="5203825"/>
              <a:ext cx="309563" cy="123825"/>
            </p14:xfrm>
          </p:contentPart>
        </mc:Choice>
        <mc:Fallback xmlns="">
          <p:pic>
            <p:nvPicPr>
              <p:cNvPr id="14350" name="Ink 22"/>
              <p:cNvPicPr>
                <a:picLocks noRot="1" noChangeAspect="1" noEditPoints="1" noChangeArrowheads="1" noChangeShapeType="1"/>
              </p:cNvPicPr>
              <p:nvPr/>
            </p:nvPicPr>
            <p:blipFill>
              <a:blip r:embed="rId17"/>
              <a:stretch>
                <a:fillRect/>
              </a:stretch>
            </p:blipFill>
            <p:spPr>
              <a:xfrm>
                <a:off x="6121271" y="5193386"/>
                <a:ext cx="326841" cy="145422"/>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351" name="Ink 23"/>
              <p14:cNvContentPartPr>
                <a14:cpLocks xmlns:a14="http://schemas.microsoft.com/office/drawing/2010/main" noRot="1" noChangeAspect="1" noEditPoints="1" noChangeArrowheads="1" noChangeShapeType="1"/>
              </p14:cNvContentPartPr>
              <p14:nvPr/>
            </p14:nvContentPartPr>
            <p14:xfrm>
              <a:off x="6746875" y="4906963"/>
              <a:ext cx="1955800" cy="385762"/>
            </p14:xfrm>
          </p:contentPart>
        </mc:Choice>
        <mc:Fallback xmlns="">
          <p:pic>
            <p:nvPicPr>
              <p:cNvPr id="14351" name="Ink 23"/>
              <p:cNvPicPr>
                <a:picLocks noRot="1" noChangeAspect="1" noEditPoints="1" noChangeArrowheads="1" noChangeShapeType="1"/>
              </p:cNvPicPr>
              <p:nvPr/>
            </p:nvPicPr>
            <p:blipFill>
              <a:blip r:embed="rId19"/>
              <a:stretch>
                <a:fillRect/>
              </a:stretch>
            </p:blipFill>
            <p:spPr>
              <a:xfrm>
                <a:off x="6739675" y="4898327"/>
                <a:ext cx="1973439" cy="405914"/>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352" name="Ink 24"/>
              <p14:cNvContentPartPr>
                <a14:cpLocks xmlns:a14="http://schemas.microsoft.com/office/drawing/2010/main" noRot="1" noChangeAspect="1" noEditPoints="1" noChangeArrowheads="1" noChangeShapeType="1"/>
              </p14:cNvContentPartPr>
              <p14:nvPr/>
            </p14:nvContentPartPr>
            <p14:xfrm>
              <a:off x="5584825" y="5556250"/>
              <a:ext cx="723900" cy="257175"/>
            </p14:xfrm>
          </p:contentPart>
        </mc:Choice>
        <mc:Fallback xmlns="">
          <p:pic>
            <p:nvPicPr>
              <p:cNvPr id="14352" name="Ink 24"/>
              <p:cNvPicPr>
                <a:picLocks noRot="1" noChangeAspect="1" noEditPoints="1" noChangeArrowheads="1" noChangeShapeType="1"/>
              </p:cNvPicPr>
              <p:nvPr/>
            </p:nvPicPr>
            <p:blipFill>
              <a:blip r:embed="rId21"/>
              <a:stretch>
                <a:fillRect/>
              </a:stretch>
            </p:blipFill>
            <p:spPr>
              <a:xfrm>
                <a:off x="5574746" y="5551568"/>
                <a:ext cx="737939" cy="273384"/>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353" name="Ink 26"/>
              <p14:cNvContentPartPr>
                <a14:cpLocks xmlns:a14="http://schemas.microsoft.com/office/drawing/2010/main" noRot="1" noChangeAspect="1" noEditPoints="1" noChangeArrowheads="1" noChangeShapeType="1"/>
              </p14:cNvContentPartPr>
              <p14:nvPr/>
            </p14:nvContentPartPr>
            <p14:xfrm>
              <a:off x="6589713" y="5511800"/>
              <a:ext cx="339725" cy="336550"/>
            </p14:xfrm>
          </p:contentPart>
        </mc:Choice>
        <mc:Fallback xmlns="">
          <p:pic>
            <p:nvPicPr>
              <p:cNvPr id="14353" name="Ink 26"/>
              <p:cNvPicPr>
                <a:picLocks noRot="1" noChangeAspect="1" noEditPoints="1" noChangeArrowheads="1" noChangeShapeType="1"/>
              </p:cNvPicPr>
              <p:nvPr/>
            </p:nvPicPr>
            <p:blipFill>
              <a:blip r:embed="rId23"/>
              <a:stretch>
                <a:fillRect/>
              </a:stretch>
            </p:blipFill>
            <p:spPr>
              <a:xfrm>
                <a:off x="6579277" y="5505681"/>
                <a:ext cx="360958" cy="345549"/>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4369" name="Ink 33"/>
              <p14:cNvContentPartPr>
                <a14:cpLocks xmlns:a14="http://schemas.microsoft.com/office/drawing/2010/main" noRot="1" noChangeAspect="1" noEditPoints="1" noChangeArrowheads="1" noChangeShapeType="1"/>
              </p14:cNvContentPartPr>
              <p14:nvPr/>
            </p14:nvContentPartPr>
            <p14:xfrm>
              <a:off x="554038" y="5056188"/>
              <a:ext cx="314325" cy="141287"/>
            </p14:xfrm>
          </p:contentPart>
        </mc:Choice>
        <mc:Fallback xmlns="">
          <p:pic>
            <p:nvPicPr>
              <p:cNvPr id="14369" name="Ink 33"/>
              <p:cNvPicPr>
                <a:picLocks noRot="1" noChangeAspect="1" noEditPoints="1" noChangeArrowheads="1" noChangeShapeType="1"/>
              </p:cNvPicPr>
              <p:nvPr/>
            </p:nvPicPr>
            <p:blipFill>
              <a:blip r:embed="rId25"/>
              <a:stretch>
                <a:fillRect/>
              </a:stretch>
            </p:blipFill>
            <p:spPr>
              <a:xfrm>
                <a:off x="544687" y="5048979"/>
                <a:ext cx="331588" cy="153902"/>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4370" name="Ink 34"/>
              <p14:cNvContentPartPr>
                <a14:cpLocks xmlns:a14="http://schemas.microsoft.com/office/drawing/2010/main" noRot="1" noChangeAspect="1" noEditPoints="1" noChangeArrowheads="1" noChangeShapeType="1"/>
              </p14:cNvContentPartPr>
              <p14:nvPr/>
            </p14:nvContentPartPr>
            <p14:xfrm>
              <a:off x="587375" y="5475288"/>
              <a:ext cx="354013" cy="192087"/>
            </p14:xfrm>
          </p:contentPart>
        </mc:Choice>
        <mc:Fallback xmlns="">
          <p:pic>
            <p:nvPicPr>
              <p:cNvPr id="14370" name="Ink 34"/>
              <p:cNvPicPr>
                <a:picLocks noRot="1" noChangeAspect="1" noEditPoints="1" noChangeArrowheads="1" noChangeShapeType="1"/>
              </p:cNvPicPr>
              <p:nvPr/>
            </p:nvPicPr>
            <p:blipFill>
              <a:blip r:embed="rId27"/>
              <a:stretch>
                <a:fillRect/>
              </a:stretch>
            </p:blipFill>
            <p:spPr>
              <a:xfrm>
                <a:off x="579100" y="5465935"/>
                <a:ext cx="371282" cy="211152"/>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 name="Ink 1"/>
              <p14:cNvContentPartPr/>
              <p14:nvPr/>
            </p14:nvContentPartPr>
            <p14:xfrm>
              <a:off x="3844080" y="2761560"/>
              <a:ext cx="1189800" cy="1271520"/>
            </p14:xfrm>
          </p:contentPart>
        </mc:Choice>
        <mc:Fallback xmlns="">
          <p:pic>
            <p:nvPicPr>
              <p:cNvPr id="2" name="Ink 1"/>
              <p:cNvPicPr/>
              <p:nvPr/>
            </p:nvPicPr>
            <p:blipFill>
              <a:blip r:embed="rId29"/>
              <a:stretch>
                <a:fillRect/>
              </a:stretch>
            </p:blipFill>
            <p:spPr>
              <a:xfrm>
                <a:off x="3833640" y="2750400"/>
                <a:ext cx="1209960" cy="12934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 name="Ink 2"/>
              <p14:cNvContentPartPr/>
              <p14:nvPr/>
            </p14:nvContentPartPr>
            <p14:xfrm>
              <a:off x="1991520" y="2522880"/>
              <a:ext cx="4741920" cy="1686960"/>
            </p14:xfrm>
          </p:contentPart>
        </mc:Choice>
        <mc:Fallback xmlns="">
          <p:pic>
            <p:nvPicPr>
              <p:cNvPr id="3" name="Ink 2"/>
              <p:cNvPicPr/>
              <p:nvPr/>
            </p:nvPicPr>
            <p:blipFill>
              <a:blip r:embed="rId31"/>
              <a:stretch>
                <a:fillRect/>
              </a:stretch>
            </p:blipFill>
            <p:spPr>
              <a:xfrm>
                <a:off x="1980720" y="2512440"/>
                <a:ext cx="4762800" cy="1706400"/>
              </a:xfrm>
              <a:prstGeom prst="rect">
                <a:avLst/>
              </a:prstGeom>
            </p:spPr>
          </p:pic>
        </mc:Fallback>
      </mc:AlternateContent>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a:t>CPSC 322, Lecture 16</a:t>
            </a:r>
          </a:p>
        </p:txBody>
      </p:sp>
      <p:sp>
        <p:nvSpPr>
          <p:cNvPr id="8" name="Slide Number Placeholder 5"/>
          <p:cNvSpPr>
            <a:spLocks noGrp="1"/>
          </p:cNvSpPr>
          <p:nvPr>
            <p:ph type="sldNum" sz="quarter" idx="12"/>
          </p:nvPr>
        </p:nvSpPr>
        <p:spPr/>
        <p:txBody>
          <a:bodyPr/>
          <a:lstStyle/>
          <a:p>
            <a:pPr>
              <a:defRPr/>
            </a:pPr>
            <a:r>
              <a:rPr lang="en-US"/>
              <a:t>Slide </a:t>
            </a:r>
            <a:fld id="{A3318518-DF0D-48B3-BF1E-A223D3193B64}" type="slidenum">
              <a:rPr lang="en-US"/>
              <a:pPr>
                <a:defRPr/>
              </a:pPr>
              <a:t>23</a:t>
            </a:fld>
            <a:endParaRPr lang="en-US"/>
          </a:p>
        </p:txBody>
      </p:sp>
      <p:sp>
        <p:nvSpPr>
          <p:cNvPr id="15392" name="Rectangle 2"/>
          <p:cNvSpPr>
            <a:spLocks noGrp="1" noChangeArrowheads="1"/>
          </p:cNvSpPr>
          <p:nvPr>
            <p:ph type="title"/>
          </p:nvPr>
        </p:nvSpPr>
        <p:spPr/>
        <p:txBody>
          <a:bodyPr/>
          <a:lstStyle/>
          <a:p>
            <a:pPr eaLnBrk="1" hangingPunct="1"/>
            <a:r>
              <a:rPr lang="en-US" smtClean="0"/>
              <a:t>Genetic algorithms: Example</a:t>
            </a:r>
          </a:p>
        </p:txBody>
      </p:sp>
      <p:pic>
        <p:nvPicPr>
          <p:cNvPr id="15393" name="Picture 3" descr="8queens-crossover"/>
          <p:cNvPicPr>
            <a:picLocks noChangeAspect="1" noChangeArrowheads="1"/>
          </p:cNvPicPr>
          <p:nvPr/>
        </p:nvPicPr>
        <p:blipFill>
          <a:blip r:embed="rId3" cstate="print"/>
          <a:srcRect/>
          <a:stretch>
            <a:fillRect/>
          </a:stretch>
        </p:blipFill>
        <p:spPr bwMode="auto">
          <a:xfrm>
            <a:off x="900113" y="4365625"/>
            <a:ext cx="7326312" cy="2144713"/>
          </a:xfrm>
          <a:prstGeom prst="rect">
            <a:avLst/>
          </a:prstGeom>
          <a:noFill/>
          <a:ln w="9525">
            <a:noFill/>
            <a:miter lim="800000"/>
            <a:headEnd/>
            <a:tailEnd/>
          </a:ln>
        </p:spPr>
      </p:pic>
      <p:pic>
        <p:nvPicPr>
          <p:cNvPr id="15394" name="Picture 6" descr="genetic"/>
          <p:cNvPicPr>
            <a:picLocks noChangeAspect="1" noChangeArrowheads="1"/>
          </p:cNvPicPr>
          <p:nvPr/>
        </p:nvPicPr>
        <p:blipFill>
          <a:blip r:embed="rId4" cstate="print"/>
          <a:srcRect/>
          <a:stretch>
            <a:fillRect/>
          </a:stretch>
        </p:blipFill>
        <p:spPr bwMode="auto">
          <a:xfrm>
            <a:off x="468313" y="1700213"/>
            <a:ext cx="7772400" cy="2355850"/>
          </a:xfrm>
          <a:prstGeom prst="rect">
            <a:avLst/>
          </a:prstGeom>
          <a:noFill/>
          <a:ln w="9525">
            <a:noFill/>
            <a:miter lim="800000"/>
            <a:headEnd/>
            <a:tailEnd/>
          </a:ln>
        </p:spPr>
      </p:pic>
      <p:sp>
        <p:nvSpPr>
          <p:cNvPr id="15395" name="Rectangle 7"/>
          <p:cNvSpPr>
            <a:spLocks noChangeArrowheads="1"/>
          </p:cNvSpPr>
          <p:nvPr/>
        </p:nvSpPr>
        <p:spPr bwMode="auto">
          <a:xfrm>
            <a:off x="323850" y="908050"/>
            <a:ext cx="7200900" cy="576263"/>
          </a:xfrm>
          <a:prstGeom prst="rect">
            <a:avLst/>
          </a:prstGeom>
          <a:noFill/>
          <a:ln w="9525">
            <a:noFill/>
            <a:miter lim="800000"/>
            <a:headEnd/>
            <a:tailEnd/>
          </a:ln>
        </p:spPr>
        <p:txBody>
          <a:bodyPr/>
          <a:lstStyle/>
          <a:p>
            <a:pPr marL="342900" indent="-342900">
              <a:spcBef>
                <a:spcPct val="20000"/>
              </a:spcBef>
            </a:pPr>
            <a:r>
              <a:rPr lang="en-US" b="1" dirty="0">
                <a:solidFill>
                  <a:schemeClr val="accent2"/>
                </a:solidFill>
                <a:latin typeface="Arial Unicode MS" pitchFamily="34" charset="-128"/>
              </a:rPr>
              <a:t>Reproduction</a:t>
            </a:r>
            <a:r>
              <a:rPr lang="en-US" dirty="0">
                <a:solidFill>
                  <a:schemeClr val="accent2"/>
                </a:solidFill>
                <a:latin typeface="Arial Unicode MS" pitchFamily="34" charset="-128"/>
              </a:rPr>
              <a:t>: </a:t>
            </a:r>
            <a:r>
              <a:rPr lang="en-US" dirty="0">
                <a:latin typeface="Arial Unicode MS" pitchFamily="34" charset="-128"/>
              </a:rPr>
              <a:t>cross-over and mutation</a:t>
            </a:r>
            <a:endParaRPr lang="en-US" dirty="0">
              <a:solidFill>
                <a:schemeClr val="accent2"/>
              </a:solidFill>
              <a:latin typeface="Arial Unicode MS" pitchFamily="34" charset="-128"/>
            </a:endParaRPr>
          </a:p>
          <a:p>
            <a:pPr marL="342900" indent="-342900">
              <a:spcBef>
                <a:spcPct val="20000"/>
              </a:spcBef>
            </a:pPr>
            <a:endParaRPr lang="en-US" dirty="0">
              <a:latin typeface="Arial Unicode MS" pitchFamily="34" charset="-128"/>
            </a:endParaRPr>
          </a:p>
        </p:txBody>
      </p:sp>
      <mc:AlternateContent xmlns:mc="http://schemas.openxmlformats.org/markup-compatibility/2006" xmlns:p14="http://schemas.microsoft.com/office/powerpoint/2010/main">
        <mc:Choice Requires="p14">
          <p:contentPart p14:bwMode="auto" r:id="rId5">
            <p14:nvContentPartPr>
              <p14:cNvPr id="15362" name="Ink 14"/>
              <p14:cNvContentPartPr>
                <a14:cpLocks xmlns:a14="http://schemas.microsoft.com/office/drawing/2010/main" noRot="1" noChangeAspect="1" noEditPoints="1" noChangeArrowheads="1" noChangeShapeType="1"/>
              </p14:cNvContentPartPr>
              <p14:nvPr/>
            </p14:nvContentPartPr>
            <p14:xfrm>
              <a:off x="3043238" y="2060575"/>
              <a:ext cx="1273175" cy="500063"/>
            </p14:xfrm>
          </p:contentPart>
        </mc:Choice>
        <mc:Fallback xmlns="">
          <p:pic>
            <p:nvPicPr>
              <p:cNvPr id="15362" name="Ink 14"/>
              <p:cNvPicPr>
                <a:picLocks noRot="1" noChangeAspect="1" noEditPoints="1" noChangeArrowheads="1" noChangeShapeType="1"/>
              </p:cNvPicPr>
              <p:nvPr/>
            </p:nvPicPr>
            <p:blipFill>
              <a:blip r:embed="rId6"/>
              <a:stretch>
                <a:fillRect/>
              </a:stretch>
            </p:blipFill>
            <p:spPr>
              <a:xfrm>
                <a:off x="3034239" y="2051575"/>
                <a:ext cx="1294413" cy="51986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365" name="Ink 17"/>
              <p14:cNvContentPartPr>
                <a14:cpLocks xmlns:a14="http://schemas.microsoft.com/office/drawing/2010/main" noRot="1" noChangeAspect="1" noEditPoints="1" noChangeArrowheads="1" noChangeShapeType="1"/>
              </p14:cNvContentPartPr>
              <p14:nvPr/>
            </p14:nvContentPartPr>
            <p14:xfrm>
              <a:off x="3068638" y="1535113"/>
              <a:ext cx="185737" cy="165100"/>
            </p14:xfrm>
          </p:contentPart>
        </mc:Choice>
        <mc:Fallback xmlns="">
          <p:pic>
            <p:nvPicPr>
              <p:cNvPr id="15365" name="Ink 17"/>
              <p:cNvPicPr>
                <a:picLocks noRot="1" noChangeAspect="1" noEditPoints="1" noChangeArrowheads="1" noChangeShapeType="1"/>
              </p:cNvPicPr>
              <p:nvPr/>
            </p:nvPicPr>
            <p:blipFill>
              <a:blip r:embed="rId8"/>
              <a:stretch>
                <a:fillRect/>
              </a:stretch>
            </p:blipFill>
            <p:spPr>
              <a:xfrm>
                <a:off x="3061439" y="1527559"/>
                <a:ext cx="195816" cy="17697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5366" name="Ink 18"/>
              <p14:cNvContentPartPr>
                <a14:cpLocks xmlns:a14="http://schemas.microsoft.com/office/drawing/2010/main" noRot="1" noChangeAspect="1" noEditPoints="1" noChangeArrowheads="1" noChangeShapeType="1"/>
              </p14:cNvContentPartPr>
              <p14:nvPr/>
            </p14:nvContentPartPr>
            <p14:xfrm>
              <a:off x="3003550" y="2095500"/>
              <a:ext cx="173038" cy="184150"/>
            </p14:xfrm>
          </p:contentPart>
        </mc:Choice>
        <mc:Fallback xmlns="">
          <p:pic>
            <p:nvPicPr>
              <p:cNvPr id="15366" name="Ink 18"/>
              <p:cNvPicPr>
                <a:picLocks noRot="1" noChangeAspect="1" noEditPoints="1" noChangeArrowheads="1" noChangeShapeType="1"/>
              </p:cNvPicPr>
              <p:nvPr/>
            </p:nvPicPr>
            <p:blipFill>
              <a:blip r:embed="rId10"/>
              <a:stretch>
                <a:fillRect/>
              </a:stretch>
            </p:blipFill>
            <p:spPr>
              <a:xfrm>
                <a:off x="2996355" y="2091184"/>
                <a:ext cx="190306" cy="200335"/>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369" name="Ink 21"/>
              <p14:cNvContentPartPr>
                <a14:cpLocks xmlns:a14="http://schemas.microsoft.com/office/drawing/2010/main" noRot="1" noChangeAspect="1" noEditPoints="1" noChangeArrowheads="1" noChangeShapeType="1"/>
              </p14:cNvContentPartPr>
              <p14:nvPr/>
            </p14:nvContentPartPr>
            <p14:xfrm>
              <a:off x="2036763" y="4060825"/>
              <a:ext cx="365125" cy="184150"/>
            </p14:xfrm>
          </p:contentPart>
        </mc:Choice>
        <mc:Fallback xmlns="">
          <p:pic>
            <p:nvPicPr>
              <p:cNvPr id="15369" name="Ink 21"/>
              <p:cNvPicPr>
                <a:picLocks noRot="1" noChangeAspect="1" noEditPoints="1" noChangeArrowheads="1" noChangeShapeType="1"/>
              </p:cNvPicPr>
              <p:nvPr/>
            </p:nvPicPr>
            <p:blipFill>
              <a:blip r:embed="rId12"/>
              <a:stretch>
                <a:fillRect/>
              </a:stretch>
            </p:blipFill>
            <p:spPr>
              <a:xfrm>
                <a:off x="2031722" y="4051833"/>
                <a:ext cx="372687" cy="197817"/>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370" name="Ink 22"/>
              <p14:cNvContentPartPr>
                <a14:cpLocks xmlns:a14="http://schemas.microsoft.com/office/drawing/2010/main" noRot="1" noChangeAspect="1" noEditPoints="1" noChangeArrowheads="1" noChangeShapeType="1"/>
              </p14:cNvContentPartPr>
              <p14:nvPr/>
            </p14:nvContentPartPr>
            <p14:xfrm>
              <a:off x="4211638" y="3984625"/>
              <a:ext cx="206375" cy="242888"/>
            </p14:xfrm>
          </p:contentPart>
        </mc:Choice>
        <mc:Fallback xmlns="">
          <p:pic>
            <p:nvPicPr>
              <p:cNvPr id="15370" name="Ink 22"/>
              <p:cNvPicPr>
                <a:picLocks noRot="1" noChangeAspect="1" noEditPoints="1" noChangeArrowheads="1" noChangeShapeType="1"/>
              </p:cNvPicPr>
              <p:nvPr/>
            </p:nvPicPr>
            <p:blipFill>
              <a:blip r:embed="rId14"/>
              <a:stretch>
                <a:fillRect/>
              </a:stretch>
            </p:blipFill>
            <p:spPr>
              <a:xfrm>
                <a:off x="4207316" y="3974550"/>
                <a:ext cx="220782" cy="2612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371" name="Ink 23"/>
              <p14:cNvContentPartPr>
                <a14:cpLocks xmlns:a14="http://schemas.microsoft.com/office/drawing/2010/main" noRot="1" noChangeAspect="1" noEditPoints="1" noChangeArrowheads="1" noChangeShapeType="1"/>
              </p14:cNvContentPartPr>
              <p14:nvPr/>
            </p14:nvContentPartPr>
            <p14:xfrm>
              <a:off x="2833688" y="1466850"/>
              <a:ext cx="1749425" cy="2306638"/>
            </p14:xfrm>
          </p:contentPart>
        </mc:Choice>
        <mc:Fallback xmlns="">
          <p:pic>
            <p:nvPicPr>
              <p:cNvPr id="15371" name="Ink 23"/>
              <p:cNvPicPr>
                <a:picLocks noRot="1" noChangeAspect="1" noEditPoints="1" noChangeArrowheads="1" noChangeShapeType="1"/>
              </p:cNvPicPr>
              <p:nvPr/>
            </p:nvPicPr>
            <p:blipFill>
              <a:blip r:embed="rId16"/>
              <a:stretch>
                <a:fillRect/>
              </a:stretch>
            </p:blipFill>
            <p:spPr>
              <a:xfrm>
                <a:off x="2822529" y="1455691"/>
                <a:ext cx="1772103" cy="2328596"/>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384" name="Ink 36"/>
              <p14:cNvContentPartPr>
                <a14:cpLocks xmlns:a14="http://schemas.microsoft.com/office/drawing/2010/main" noRot="1" noChangeAspect="1" noEditPoints="1" noChangeArrowheads="1" noChangeShapeType="1"/>
              </p14:cNvContentPartPr>
              <p14:nvPr/>
            </p14:nvContentPartPr>
            <p14:xfrm>
              <a:off x="1206500" y="4130675"/>
              <a:ext cx="303213" cy="193675"/>
            </p14:xfrm>
          </p:contentPart>
        </mc:Choice>
        <mc:Fallback xmlns="">
          <p:pic>
            <p:nvPicPr>
              <p:cNvPr id="15384" name="Ink 36"/>
              <p:cNvPicPr>
                <a:picLocks noRot="1" noChangeAspect="1" noEditPoints="1" noChangeArrowheads="1" noChangeShapeType="1"/>
              </p:cNvPicPr>
              <p:nvPr/>
            </p:nvPicPr>
            <p:blipFill>
              <a:blip r:embed="rId18"/>
              <a:stretch>
                <a:fillRect/>
              </a:stretch>
            </p:blipFill>
            <p:spPr>
              <a:xfrm>
                <a:off x="1200018" y="4120955"/>
                <a:ext cx="312936" cy="207715"/>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385" name="Ink 37"/>
              <p14:cNvContentPartPr>
                <a14:cpLocks xmlns:a14="http://schemas.microsoft.com/office/drawing/2010/main" noRot="1" noChangeAspect="1" noEditPoints="1" noChangeArrowheads="1" noChangeShapeType="1"/>
              </p14:cNvContentPartPr>
              <p14:nvPr/>
            </p14:nvContentPartPr>
            <p14:xfrm>
              <a:off x="2468563" y="4144963"/>
              <a:ext cx="347662" cy="195262"/>
            </p14:xfrm>
          </p:contentPart>
        </mc:Choice>
        <mc:Fallback xmlns="">
          <p:pic>
            <p:nvPicPr>
              <p:cNvPr id="15385" name="Ink 37"/>
              <p:cNvPicPr>
                <a:picLocks noRot="1" noChangeAspect="1" noEditPoints="1" noChangeArrowheads="1" noChangeShapeType="1"/>
              </p:cNvPicPr>
              <p:nvPr/>
            </p:nvPicPr>
            <p:blipFill>
              <a:blip r:embed="rId20"/>
              <a:stretch>
                <a:fillRect/>
              </a:stretch>
            </p:blipFill>
            <p:spPr>
              <a:xfrm>
                <a:off x="2462805" y="4134876"/>
                <a:ext cx="356300" cy="212915"/>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386" name="Ink 38"/>
              <p14:cNvContentPartPr>
                <a14:cpLocks xmlns:a14="http://schemas.microsoft.com/office/drawing/2010/main" noRot="1" noChangeAspect="1" noEditPoints="1" noChangeArrowheads="1" noChangeShapeType="1"/>
              </p14:cNvContentPartPr>
              <p14:nvPr/>
            </p14:nvContentPartPr>
            <p14:xfrm>
              <a:off x="3876675" y="4113213"/>
              <a:ext cx="201613" cy="238125"/>
            </p14:xfrm>
          </p:contentPart>
        </mc:Choice>
        <mc:Fallback xmlns="">
          <p:pic>
            <p:nvPicPr>
              <p:cNvPr id="15386" name="Ink 38"/>
              <p:cNvPicPr>
                <a:picLocks noRot="1" noChangeAspect="1" noEditPoints="1" noChangeArrowheads="1" noChangeShapeType="1"/>
              </p:cNvPicPr>
              <p:nvPr/>
            </p:nvPicPr>
            <p:blipFill>
              <a:blip r:embed="rId22"/>
              <a:stretch>
                <a:fillRect/>
              </a:stretch>
            </p:blipFill>
            <p:spPr>
              <a:xfrm>
                <a:off x="3868394" y="4106368"/>
                <a:ext cx="219254" cy="248932"/>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387" name="Ink 39"/>
              <p14:cNvContentPartPr>
                <a14:cpLocks xmlns:a14="http://schemas.microsoft.com/office/drawing/2010/main" noRot="1" noChangeAspect="1" noEditPoints="1" noChangeArrowheads="1" noChangeShapeType="1"/>
              </p14:cNvContentPartPr>
              <p14:nvPr/>
            </p14:nvContentPartPr>
            <p14:xfrm>
              <a:off x="4868863" y="4014788"/>
              <a:ext cx="357187" cy="198437"/>
            </p14:xfrm>
          </p:contentPart>
        </mc:Choice>
        <mc:Fallback xmlns="">
          <p:pic>
            <p:nvPicPr>
              <p:cNvPr id="15387" name="Ink 39"/>
              <p:cNvPicPr>
                <a:picLocks noRot="1" noChangeAspect="1" noEditPoints="1" noChangeArrowheads="1" noChangeShapeType="1"/>
              </p:cNvPicPr>
              <p:nvPr/>
            </p:nvPicPr>
            <p:blipFill>
              <a:blip r:embed="rId24"/>
              <a:stretch>
                <a:fillRect/>
              </a:stretch>
            </p:blipFill>
            <p:spPr>
              <a:xfrm>
                <a:off x="4859861" y="4007945"/>
                <a:ext cx="368709" cy="216804"/>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5388" name="Ink 40"/>
              <p14:cNvContentPartPr>
                <a14:cpLocks xmlns:a14="http://schemas.microsoft.com/office/drawing/2010/main" noRot="1" noChangeAspect="1" noEditPoints="1" noChangeArrowheads="1" noChangeShapeType="1"/>
              </p14:cNvContentPartPr>
              <p14:nvPr/>
            </p14:nvContentPartPr>
            <p14:xfrm>
              <a:off x="6605588" y="4135438"/>
              <a:ext cx="341312" cy="215900"/>
            </p14:xfrm>
          </p:contentPart>
        </mc:Choice>
        <mc:Fallback xmlns="">
          <p:pic>
            <p:nvPicPr>
              <p:cNvPr id="15388" name="Ink 40"/>
              <p:cNvPicPr>
                <a:picLocks noRot="1" noChangeAspect="1" noEditPoints="1" noChangeArrowheads="1" noChangeShapeType="1"/>
              </p:cNvPicPr>
              <p:nvPr/>
            </p:nvPicPr>
            <p:blipFill>
              <a:blip r:embed="rId26"/>
              <a:stretch>
                <a:fillRect/>
              </a:stretch>
            </p:blipFill>
            <p:spPr>
              <a:xfrm>
                <a:off x="6600187" y="4125722"/>
                <a:ext cx="349233" cy="234971"/>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5389" name="Ink 41"/>
              <p14:cNvContentPartPr>
                <a14:cpLocks xmlns:a14="http://schemas.microsoft.com/office/drawing/2010/main" noRot="1" noChangeAspect="1" noEditPoints="1" noChangeArrowheads="1" noChangeShapeType="1"/>
              </p14:cNvContentPartPr>
              <p14:nvPr/>
            </p14:nvContentPartPr>
            <p14:xfrm>
              <a:off x="7256463" y="4144963"/>
              <a:ext cx="368300" cy="206375"/>
            </p14:xfrm>
          </p:contentPart>
        </mc:Choice>
        <mc:Fallback xmlns="">
          <p:pic>
            <p:nvPicPr>
              <p:cNvPr id="15389" name="Ink 41"/>
              <p:cNvPicPr>
                <a:picLocks noRot="1" noChangeAspect="1" noEditPoints="1" noChangeArrowheads="1" noChangeShapeType="1"/>
              </p:cNvPicPr>
              <p:nvPr/>
            </p:nvPicPr>
            <p:blipFill>
              <a:blip r:embed="rId28"/>
              <a:stretch>
                <a:fillRect/>
              </a:stretch>
            </p:blipFill>
            <p:spPr>
              <a:xfrm>
                <a:off x="7252863" y="4137053"/>
                <a:ext cx="375140" cy="22615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5396" name="Ink 36"/>
              <p14:cNvContentPartPr>
                <a14:cpLocks xmlns:a14="http://schemas.microsoft.com/office/drawing/2010/main" noRot="1" noChangeAspect="1" noEditPoints="1" noChangeArrowheads="1" noChangeShapeType="1"/>
              </p14:cNvContentPartPr>
              <p14:nvPr/>
            </p14:nvContentPartPr>
            <p14:xfrm>
              <a:off x="3076575" y="1477963"/>
              <a:ext cx="188913" cy="203200"/>
            </p14:xfrm>
          </p:contentPart>
        </mc:Choice>
        <mc:Fallback xmlns="">
          <p:pic>
            <p:nvPicPr>
              <p:cNvPr id="15396" name="Ink 36"/>
              <p:cNvPicPr>
                <a:picLocks noRot="1" noChangeAspect="1" noEditPoints="1" noChangeArrowheads="1" noChangeShapeType="1"/>
              </p:cNvPicPr>
              <p:nvPr/>
            </p:nvPicPr>
            <p:blipFill>
              <a:blip r:embed="rId30"/>
              <a:stretch>
                <a:fillRect/>
              </a:stretch>
            </p:blipFill>
            <p:spPr>
              <a:xfrm>
                <a:off x="3069378" y="1467154"/>
                <a:ext cx="206185" cy="225538"/>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5397" name="Ink 37"/>
              <p14:cNvContentPartPr>
                <a14:cpLocks xmlns:a14="http://schemas.microsoft.com/office/drawing/2010/main" noRot="1" noChangeAspect="1" noEditPoints="1" noChangeArrowheads="1" noChangeShapeType="1"/>
              </p14:cNvContentPartPr>
              <p14:nvPr/>
            </p14:nvContentPartPr>
            <p14:xfrm>
              <a:off x="3041650" y="2089150"/>
              <a:ext cx="182563" cy="247650"/>
            </p14:xfrm>
          </p:contentPart>
        </mc:Choice>
        <mc:Fallback xmlns="">
          <p:pic>
            <p:nvPicPr>
              <p:cNvPr id="15397" name="Ink 37"/>
              <p:cNvPicPr>
                <a:picLocks noRot="1" noChangeAspect="1" noEditPoints="1" noChangeArrowheads="1" noChangeShapeType="1"/>
              </p:cNvPicPr>
              <p:nvPr/>
            </p:nvPicPr>
            <p:blipFill>
              <a:blip r:embed="rId32"/>
              <a:stretch>
                <a:fillRect/>
              </a:stretch>
            </p:blipFill>
            <p:spPr>
              <a:xfrm>
                <a:off x="3029047" y="2077631"/>
                <a:ext cx="207409" cy="272127"/>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5398" name="Ink 38"/>
              <p14:cNvContentPartPr>
                <a14:cpLocks xmlns:a14="http://schemas.microsoft.com/office/drawing/2010/main" noRot="1" noChangeAspect="1" noEditPoints="1" noChangeArrowheads="1" noChangeShapeType="1"/>
              </p14:cNvContentPartPr>
              <p14:nvPr/>
            </p14:nvContentPartPr>
            <p14:xfrm>
              <a:off x="2025650" y="4062413"/>
              <a:ext cx="282575" cy="209550"/>
            </p14:xfrm>
          </p:contentPart>
        </mc:Choice>
        <mc:Fallback xmlns="">
          <p:pic>
            <p:nvPicPr>
              <p:cNvPr id="15398" name="Ink 38"/>
              <p:cNvPicPr>
                <a:picLocks noRot="1" noChangeAspect="1" noEditPoints="1" noChangeArrowheads="1" noChangeShapeType="1"/>
              </p:cNvPicPr>
              <p:nvPr/>
            </p:nvPicPr>
            <p:blipFill>
              <a:blip r:embed="rId34"/>
              <a:stretch>
                <a:fillRect/>
              </a:stretch>
            </p:blipFill>
            <p:spPr>
              <a:xfrm>
                <a:off x="2018451" y="4050891"/>
                <a:ext cx="294094" cy="232593"/>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5399" name="Ink 39"/>
              <p14:cNvContentPartPr>
                <a14:cpLocks xmlns:a14="http://schemas.microsoft.com/office/drawing/2010/main" noRot="1" noChangeAspect="1" noEditPoints="1" noChangeArrowheads="1" noChangeShapeType="1"/>
              </p14:cNvContentPartPr>
              <p14:nvPr/>
            </p14:nvContentPartPr>
            <p14:xfrm>
              <a:off x="4219575" y="4002088"/>
              <a:ext cx="207963" cy="276225"/>
            </p14:xfrm>
          </p:contentPart>
        </mc:Choice>
        <mc:Fallback xmlns="">
          <p:pic>
            <p:nvPicPr>
              <p:cNvPr id="15399" name="Ink 39"/>
              <p:cNvPicPr>
                <a:picLocks noRot="1" noChangeAspect="1" noEditPoints="1" noChangeArrowheads="1" noChangeShapeType="1"/>
              </p:cNvPicPr>
              <p:nvPr/>
            </p:nvPicPr>
            <p:blipFill>
              <a:blip r:embed="rId36"/>
              <a:stretch>
                <a:fillRect/>
              </a:stretch>
            </p:blipFill>
            <p:spPr>
              <a:xfrm>
                <a:off x="4206960" y="3994885"/>
                <a:ext cx="232832" cy="295672"/>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5400" name="Ink 40"/>
              <p14:cNvContentPartPr>
                <a14:cpLocks xmlns:a14="http://schemas.microsoft.com/office/drawing/2010/main" noRot="1" noChangeAspect="1" noEditPoints="1" noChangeArrowheads="1" noChangeShapeType="1"/>
              </p14:cNvContentPartPr>
              <p14:nvPr/>
            </p14:nvContentPartPr>
            <p14:xfrm>
              <a:off x="1676400" y="4395788"/>
              <a:ext cx="55563" cy="2060575"/>
            </p14:xfrm>
          </p:contentPart>
        </mc:Choice>
        <mc:Fallback xmlns="">
          <p:pic>
            <p:nvPicPr>
              <p:cNvPr id="15400" name="Ink 40"/>
              <p:cNvPicPr>
                <a:picLocks noRot="1" noChangeAspect="1" noEditPoints="1" noChangeArrowheads="1" noChangeShapeType="1"/>
              </p:cNvPicPr>
              <p:nvPr/>
            </p:nvPicPr>
            <p:blipFill>
              <a:blip r:embed="rId38"/>
              <a:stretch>
                <a:fillRect/>
              </a:stretch>
            </p:blipFill>
            <p:spPr>
              <a:xfrm>
                <a:off x="1663772" y="4386068"/>
                <a:ext cx="77933" cy="2080734"/>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5401" name="Ink 41"/>
              <p14:cNvContentPartPr>
                <a14:cpLocks xmlns:a14="http://schemas.microsoft.com/office/drawing/2010/main" noRot="1" noChangeAspect="1" noEditPoints="1" noChangeArrowheads="1" noChangeShapeType="1"/>
              </p14:cNvContentPartPr>
              <p14:nvPr/>
            </p14:nvContentPartPr>
            <p14:xfrm>
              <a:off x="6577013" y="4160838"/>
              <a:ext cx="358775" cy="207962"/>
            </p14:xfrm>
          </p:contentPart>
        </mc:Choice>
        <mc:Fallback xmlns="">
          <p:pic>
            <p:nvPicPr>
              <p:cNvPr id="15401" name="Ink 41"/>
              <p:cNvPicPr>
                <a:picLocks noRot="1" noChangeAspect="1" noEditPoints="1" noChangeArrowheads="1" noChangeShapeType="1"/>
              </p:cNvPicPr>
              <p:nvPr/>
            </p:nvPicPr>
            <p:blipFill>
              <a:blip r:embed="rId40"/>
              <a:stretch>
                <a:fillRect/>
              </a:stretch>
            </p:blipFill>
            <p:spPr>
              <a:xfrm>
                <a:off x="6569816" y="4149305"/>
                <a:ext cx="377128" cy="229948"/>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5402" name="Ink 42"/>
              <p14:cNvContentPartPr>
                <a14:cpLocks xmlns:a14="http://schemas.microsoft.com/office/drawing/2010/main" noRot="1" noChangeAspect="1" noEditPoints="1" noChangeArrowheads="1" noChangeShapeType="1"/>
              </p14:cNvContentPartPr>
              <p14:nvPr/>
            </p14:nvContentPartPr>
            <p14:xfrm>
              <a:off x="7258050" y="4148138"/>
              <a:ext cx="371475" cy="233362"/>
            </p14:xfrm>
          </p:contentPart>
        </mc:Choice>
        <mc:Fallback xmlns="">
          <p:pic>
            <p:nvPicPr>
              <p:cNvPr id="15402" name="Ink 42"/>
              <p:cNvPicPr>
                <a:picLocks noRot="1" noChangeAspect="1" noEditPoints="1" noChangeArrowheads="1" noChangeShapeType="1"/>
              </p:cNvPicPr>
              <p:nvPr/>
            </p:nvPicPr>
            <p:blipFill>
              <a:blip r:embed="rId42"/>
              <a:stretch>
                <a:fillRect/>
              </a:stretch>
            </p:blipFill>
            <p:spPr>
              <a:xfrm>
                <a:off x="7249411" y="4136974"/>
                <a:ext cx="392712" cy="25569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5403" name="Ink 43"/>
              <p14:cNvContentPartPr>
                <a14:cpLocks xmlns:a14="http://schemas.microsoft.com/office/drawing/2010/main" noRot="1" noChangeAspect="1" noEditPoints="1" noChangeArrowheads="1" noChangeShapeType="1"/>
              </p14:cNvContentPartPr>
              <p14:nvPr/>
            </p14:nvContentPartPr>
            <p14:xfrm>
              <a:off x="7851775" y="3848100"/>
              <a:ext cx="320675" cy="427038"/>
            </p14:xfrm>
          </p:contentPart>
        </mc:Choice>
        <mc:Fallback xmlns="">
          <p:pic>
            <p:nvPicPr>
              <p:cNvPr id="15403" name="Ink 43"/>
              <p:cNvPicPr>
                <a:picLocks noRot="1" noChangeAspect="1" noEditPoints="1" noChangeArrowheads="1" noChangeShapeType="1"/>
              </p:cNvPicPr>
              <p:nvPr/>
            </p:nvPicPr>
            <p:blipFill>
              <a:blip r:embed="rId44"/>
              <a:stretch>
                <a:fillRect/>
              </a:stretch>
            </p:blipFill>
            <p:spPr>
              <a:xfrm>
                <a:off x="7846736" y="3837658"/>
                <a:ext cx="336151" cy="449002"/>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5404" name="Ink 44"/>
              <p14:cNvContentPartPr>
                <a14:cpLocks xmlns:a14="http://schemas.microsoft.com/office/drawing/2010/main" noRot="1" noChangeAspect="1" noEditPoints="1" noChangeArrowheads="1" noChangeShapeType="1"/>
              </p14:cNvContentPartPr>
              <p14:nvPr/>
            </p14:nvContentPartPr>
            <p14:xfrm>
              <a:off x="5988050" y="1573213"/>
              <a:ext cx="246063" cy="185737"/>
            </p14:xfrm>
          </p:contentPart>
        </mc:Choice>
        <mc:Fallback xmlns="">
          <p:pic>
            <p:nvPicPr>
              <p:cNvPr id="15404" name="Ink 44"/>
              <p:cNvPicPr>
                <a:picLocks noRot="1" noChangeAspect="1" noEditPoints="1" noChangeArrowheads="1" noChangeShapeType="1"/>
              </p:cNvPicPr>
              <p:nvPr/>
            </p:nvPicPr>
            <p:blipFill>
              <a:blip r:embed="rId46"/>
              <a:stretch>
                <a:fillRect/>
              </a:stretch>
            </p:blipFill>
            <p:spPr>
              <a:xfrm>
                <a:off x="5976179" y="1561694"/>
                <a:ext cx="266209" cy="208774"/>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5405" name="Ink 45"/>
              <p14:cNvContentPartPr>
                <a14:cpLocks xmlns:a14="http://schemas.microsoft.com/office/drawing/2010/main" noRot="1" noChangeAspect="1" noEditPoints="1" noChangeArrowheads="1" noChangeShapeType="1"/>
              </p14:cNvContentPartPr>
              <p14:nvPr/>
            </p14:nvContentPartPr>
            <p14:xfrm>
              <a:off x="7294563" y="1450975"/>
              <a:ext cx="223837" cy="284163"/>
            </p14:xfrm>
          </p:contentPart>
        </mc:Choice>
        <mc:Fallback xmlns="">
          <p:pic>
            <p:nvPicPr>
              <p:cNvPr id="15405" name="Ink 45"/>
              <p:cNvPicPr>
                <a:picLocks noRot="1" noChangeAspect="1" noEditPoints="1" noChangeArrowheads="1" noChangeShapeType="1"/>
              </p:cNvPicPr>
              <p:nvPr/>
            </p:nvPicPr>
            <p:blipFill>
              <a:blip r:embed="rId48"/>
              <a:stretch>
                <a:fillRect/>
              </a:stretch>
            </p:blipFill>
            <p:spPr>
              <a:xfrm>
                <a:off x="7286286" y="1446653"/>
                <a:ext cx="241830" cy="297129"/>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5406" name="Ink 46"/>
              <p14:cNvContentPartPr>
                <a14:cpLocks xmlns:a14="http://schemas.microsoft.com/office/drawing/2010/main" noRot="1" noChangeAspect="1" noEditPoints="1" noChangeArrowheads="1" noChangeShapeType="1"/>
              </p14:cNvContentPartPr>
              <p14:nvPr/>
            </p14:nvContentPartPr>
            <p14:xfrm>
              <a:off x="7734300" y="1493838"/>
              <a:ext cx="111125" cy="360362"/>
            </p14:xfrm>
          </p:contentPart>
        </mc:Choice>
        <mc:Fallback xmlns="">
          <p:pic>
            <p:nvPicPr>
              <p:cNvPr id="15406" name="Ink 46"/>
              <p:cNvPicPr>
                <a:picLocks noRot="1" noChangeAspect="1" noEditPoints="1" noChangeArrowheads="1" noChangeShapeType="1"/>
              </p:cNvPicPr>
              <p:nvPr/>
            </p:nvPicPr>
            <p:blipFill>
              <a:blip r:embed="rId50"/>
              <a:stretch>
                <a:fillRect/>
              </a:stretch>
            </p:blipFill>
            <p:spPr>
              <a:xfrm>
                <a:off x="7727827" y="1486998"/>
                <a:ext cx="127668" cy="375842"/>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5407" name="Ink 47"/>
              <p14:cNvContentPartPr>
                <a14:cpLocks xmlns:a14="http://schemas.microsoft.com/office/drawing/2010/main" noRot="1" noChangeAspect="1" noEditPoints="1" noChangeArrowheads="1" noChangeShapeType="1"/>
              </p14:cNvContentPartPr>
              <p14:nvPr/>
            </p14:nvContentPartPr>
            <p14:xfrm>
              <a:off x="6054725" y="1425575"/>
              <a:ext cx="503238" cy="3028950"/>
            </p14:xfrm>
          </p:contentPart>
        </mc:Choice>
        <mc:Fallback xmlns="">
          <p:pic>
            <p:nvPicPr>
              <p:cNvPr id="15407" name="Ink 47"/>
              <p:cNvPicPr>
                <a:picLocks noRot="1" noChangeAspect="1" noEditPoints="1" noChangeArrowheads="1" noChangeShapeType="1"/>
              </p:cNvPicPr>
              <p:nvPr/>
            </p:nvPicPr>
            <p:blipFill>
              <a:blip r:embed="rId52"/>
              <a:stretch>
                <a:fillRect/>
              </a:stretch>
            </p:blipFill>
            <p:spPr>
              <a:xfrm>
                <a:off x="6043566" y="1414415"/>
                <a:ext cx="524836" cy="3047309"/>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5408" name="Ink 48"/>
              <p14:cNvContentPartPr>
                <a14:cpLocks xmlns:a14="http://schemas.microsoft.com/office/drawing/2010/main" noRot="1" noChangeAspect="1" noEditPoints="1" noChangeArrowheads="1" noChangeShapeType="1"/>
              </p14:cNvContentPartPr>
              <p14:nvPr/>
            </p14:nvContentPartPr>
            <p14:xfrm>
              <a:off x="2038350" y="4017963"/>
              <a:ext cx="250825" cy="279400"/>
            </p14:xfrm>
          </p:contentPart>
        </mc:Choice>
        <mc:Fallback xmlns="">
          <p:pic>
            <p:nvPicPr>
              <p:cNvPr id="15408" name="Ink 48"/>
              <p:cNvPicPr>
                <a:picLocks noRot="1" noChangeAspect="1" noEditPoints="1" noChangeArrowheads="1" noChangeShapeType="1"/>
              </p:cNvPicPr>
              <p:nvPr/>
            </p:nvPicPr>
            <p:blipFill>
              <a:blip r:embed="rId54"/>
              <a:stretch>
                <a:fillRect/>
              </a:stretch>
            </p:blipFill>
            <p:spPr>
              <a:xfrm>
                <a:off x="2027194" y="4005001"/>
                <a:ext cx="272417" cy="305684"/>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5409" name="Ink 49"/>
              <p14:cNvContentPartPr>
                <a14:cpLocks xmlns:a14="http://schemas.microsoft.com/office/drawing/2010/main" noRot="1" noChangeAspect="1" noEditPoints="1" noChangeArrowheads="1" noChangeShapeType="1"/>
              </p14:cNvContentPartPr>
              <p14:nvPr/>
            </p14:nvContentPartPr>
            <p14:xfrm>
              <a:off x="4243388" y="4014788"/>
              <a:ext cx="255587" cy="244475"/>
            </p14:xfrm>
          </p:contentPart>
        </mc:Choice>
        <mc:Fallback xmlns="">
          <p:pic>
            <p:nvPicPr>
              <p:cNvPr id="15409" name="Ink 49"/>
              <p:cNvPicPr>
                <a:picLocks noRot="1" noChangeAspect="1" noEditPoints="1" noChangeArrowheads="1" noChangeShapeType="1"/>
              </p:cNvPicPr>
              <p:nvPr/>
            </p:nvPicPr>
            <p:blipFill>
              <a:blip r:embed="rId56"/>
              <a:stretch>
                <a:fillRect/>
              </a:stretch>
            </p:blipFill>
            <p:spPr>
              <a:xfrm>
                <a:off x="4235818" y="4001845"/>
                <a:ext cx="276495"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5410" name="Ink 50"/>
              <p14:cNvContentPartPr>
                <a14:cpLocks xmlns:a14="http://schemas.microsoft.com/office/drawing/2010/main" noRot="1" noChangeAspect="1" noEditPoints="1" noChangeArrowheads="1" noChangeShapeType="1"/>
              </p14:cNvContentPartPr>
              <p14:nvPr/>
            </p14:nvContentPartPr>
            <p14:xfrm>
              <a:off x="3081338" y="1479550"/>
              <a:ext cx="188912" cy="231775"/>
            </p14:xfrm>
          </p:contentPart>
        </mc:Choice>
        <mc:Fallback xmlns="">
          <p:pic>
            <p:nvPicPr>
              <p:cNvPr id="15410" name="Ink 50"/>
              <p:cNvPicPr>
                <a:picLocks noRot="1" noChangeAspect="1" noEditPoints="1" noChangeArrowheads="1" noChangeShapeType="1"/>
              </p:cNvPicPr>
              <p:nvPr/>
            </p:nvPicPr>
            <p:blipFill>
              <a:blip r:embed="rId58"/>
              <a:stretch>
                <a:fillRect/>
              </a:stretch>
            </p:blipFill>
            <p:spPr>
              <a:xfrm>
                <a:off x="3068744" y="1466234"/>
                <a:ext cx="214820" cy="256608"/>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5411" name="Ink 51"/>
              <p14:cNvContentPartPr>
                <a14:cpLocks xmlns:a14="http://schemas.microsoft.com/office/drawing/2010/main" noRot="1" noChangeAspect="1" noEditPoints="1" noChangeArrowheads="1" noChangeShapeType="1"/>
              </p14:cNvContentPartPr>
              <p14:nvPr/>
            </p14:nvContentPartPr>
            <p14:xfrm>
              <a:off x="3028950" y="2117725"/>
              <a:ext cx="211138" cy="230188"/>
            </p14:xfrm>
          </p:contentPart>
        </mc:Choice>
        <mc:Fallback xmlns="">
          <p:pic>
            <p:nvPicPr>
              <p:cNvPr id="15411" name="Ink 51"/>
              <p:cNvPicPr>
                <a:picLocks noRot="1" noChangeAspect="1" noEditPoints="1" noChangeArrowheads="1" noChangeShapeType="1"/>
              </p:cNvPicPr>
              <p:nvPr/>
            </p:nvPicPr>
            <p:blipFill>
              <a:blip r:embed="rId60"/>
              <a:stretch>
                <a:fillRect/>
              </a:stretch>
            </p:blipFill>
            <p:spPr>
              <a:xfrm>
                <a:off x="3016721" y="2105837"/>
                <a:ext cx="236676" cy="255044"/>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5412" name="Ink 52"/>
              <p14:cNvContentPartPr>
                <a14:cpLocks xmlns:a14="http://schemas.microsoft.com/office/drawing/2010/main" noRot="1" noChangeAspect="1" noEditPoints="1" noChangeArrowheads="1" noChangeShapeType="1"/>
              </p14:cNvContentPartPr>
              <p14:nvPr/>
            </p14:nvContentPartPr>
            <p14:xfrm>
              <a:off x="895350" y="4371975"/>
              <a:ext cx="2111375" cy="60325"/>
            </p14:xfrm>
          </p:contentPart>
        </mc:Choice>
        <mc:Fallback xmlns="">
          <p:pic>
            <p:nvPicPr>
              <p:cNvPr id="15412" name="Ink 52"/>
              <p:cNvPicPr>
                <a:picLocks noRot="1" noChangeAspect="1" noEditPoints="1" noChangeArrowheads="1" noChangeShapeType="1"/>
              </p:cNvPicPr>
              <p:nvPr/>
            </p:nvPicPr>
            <p:blipFill>
              <a:blip r:embed="rId62"/>
              <a:stretch>
                <a:fillRect/>
              </a:stretch>
            </p:blipFill>
            <p:spPr>
              <a:xfrm>
                <a:off x="887070" y="4366589"/>
                <a:ext cx="2125775" cy="79356"/>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5413" name="Ink 53"/>
              <p14:cNvContentPartPr>
                <a14:cpLocks xmlns:a14="http://schemas.microsoft.com/office/drawing/2010/main" noRot="1" noChangeAspect="1" noEditPoints="1" noChangeArrowheads="1" noChangeShapeType="1"/>
              </p14:cNvContentPartPr>
              <p14:nvPr/>
            </p14:nvContentPartPr>
            <p14:xfrm>
              <a:off x="3511550" y="4398963"/>
              <a:ext cx="2162175" cy="42862"/>
            </p14:xfrm>
          </p:contentPart>
        </mc:Choice>
        <mc:Fallback xmlns="">
          <p:pic>
            <p:nvPicPr>
              <p:cNvPr id="15413" name="Ink 53"/>
              <p:cNvPicPr>
                <a:picLocks noRot="1" noChangeAspect="1" noEditPoints="1" noChangeArrowheads="1" noChangeShapeType="1"/>
              </p:cNvPicPr>
              <p:nvPr/>
            </p:nvPicPr>
            <p:blipFill>
              <a:blip r:embed="rId64"/>
              <a:stretch>
                <a:fillRect/>
              </a:stretch>
            </p:blipFill>
            <p:spPr>
              <a:xfrm>
                <a:off x="3500750" y="4385033"/>
                <a:ext cx="2187735" cy="70365"/>
              </a:xfrm>
              <a:prstGeom prst="rect">
                <a:avLst/>
              </a:prstGeom>
            </p:spPr>
          </p:pic>
        </mc:Fallback>
      </mc:AlternateContent>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16</a:t>
            </a:r>
          </a:p>
        </p:txBody>
      </p:sp>
      <p:sp>
        <p:nvSpPr>
          <p:cNvPr id="6" name="Slide Number Placeholder 5"/>
          <p:cNvSpPr>
            <a:spLocks noGrp="1"/>
          </p:cNvSpPr>
          <p:nvPr>
            <p:ph type="sldNum" sz="quarter" idx="12"/>
          </p:nvPr>
        </p:nvSpPr>
        <p:spPr/>
        <p:txBody>
          <a:bodyPr/>
          <a:lstStyle/>
          <a:p>
            <a:pPr>
              <a:defRPr/>
            </a:pPr>
            <a:r>
              <a:rPr lang="en-US"/>
              <a:t>Slide </a:t>
            </a:r>
            <a:fld id="{9A0CDBBD-6565-4DC9-884A-6A2C1E218FA5}" type="slidenum">
              <a:rPr lang="en-US"/>
              <a:pPr>
                <a:defRPr/>
              </a:pPr>
              <a:t>24</a:t>
            </a:fld>
            <a:endParaRPr lang="en-US"/>
          </a:p>
        </p:txBody>
      </p:sp>
      <p:sp>
        <p:nvSpPr>
          <p:cNvPr id="16392" name="Rectangle 2"/>
          <p:cNvSpPr>
            <a:spLocks noGrp="1" noChangeArrowheads="1"/>
          </p:cNvSpPr>
          <p:nvPr>
            <p:ph type="title"/>
          </p:nvPr>
        </p:nvSpPr>
        <p:spPr/>
        <p:txBody>
          <a:bodyPr/>
          <a:lstStyle/>
          <a:p>
            <a:pPr eaLnBrk="1" hangingPunct="1"/>
            <a:r>
              <a:rPr lang="en-US" smtClean="0"/>
              <a:t>Genetic Algorithms: Conclusions</a:t>
            </a:r>
          </a:p>
        </p:txBody>
      </p:sp>
      <p:sp>
        <p:nvSpPr>
          <p:cNvPr id="16393" name="Rectangle 3"/>
          <p:cNvSpPr>
            <a:spLocks noGrp="1" noChangeArrowheads="1"/>
          </p:cNvSpPr>
          <p:nvPr>
            <p:ph type="body" idx="1"/>
          </p:nvPr>
        </p:nvSpPr>
        <p:spPr/>
        <p:txBody>
          <a:bodyPr/>
          <a:lstStyle/>
          <a:p>
            <a:pPr eaLnBrk="1" hangingPunct="1">
              <a:buFontTx/>
              <a:buChar char="•"/>
            </a:pPr>
            <a:r>
              <a:rPr lang="en-US" smtClean="0"/>
              <a:t>Their performance is very sensitive to the choice of state representation and fitness function</a:t>
            </a:r>
          </a:p>
          <a:p>
            <a:pPr eaLnBrk="1" hangingPunct="1">
              <a:buFontTx/>
              <a:buChar char="•"/>
            </a:pPr>
            <a:r>
              <a:rPr lang="en-US" b="1" smtClean="0"/>
              <a:t>Extremely slow </a:t>
            </a:r>
            <a:r>
              <a:rPr lang="en-US" smtClean="0"/>
              <a:t>(not surprising as they are inspired by evolution!)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4</a:t>
            </a:r>
          </a:p>
        </p:txBody>
      </p:sp>
      <p:sp>
        <p:nvSpPr>
          <p:cNvPr id="6" name="Slide Number Placeholder 5"/>
          <p:cNvSpPr>
            <a:spLocks noGrp="1"/>
          </p:cNvSpPr>
          <p:nvPr>
            <p:ph type="sldNum" sz="quarter" idx="12"/>
          </p:nvPr>
        </p:nvSpPr>
        <p:spPr/>
        <p:txBody>
          <a:bodyPr/>
          <a:lstStyle/>
          <a:p>
            <a:pPr>
              <a:defRPr/>
            </a:pPr>
            <a:r>
              <a:rPr lang="en-US"/>
              <a:t>Slide </a:t>
            </a:r>
            <a:fld id="{8213606A-C9FB-435B-B790-DDEEDFF581C7}" type="slidenum">
              <a:rPr lang="en-US"/>
              <a:pPr>
                <a:defRPr/>
              </a:pPr>
              <a:t>25</a:t>
            </a:fld>
            <a:endParaRPr lang="en-US"/>
          </a:p>
        </p:txBody>
      </p:sp>
      <p:sp>
        <p:nvSpPr>
          <p:cNvPr id="17413" name="Rectangle 2"/>
          <p:cNvSpPr>
            <a:spLocks noGrp="1" noChangeArrowheads="1"/>
          </p:cNvSpPr>
          <p:nvPr>
            <p:ph type="title"/>
          </p:nvPr>
        </p:nvSpPr>
        <p:spPr>
          <a:solidFill>
            <a:srgbClr val="CCFFCC"/>
          </a:solidFill>
        </p:spPr>
        <p:txBody>
          <a:bodyPr/>
          <a:lstStyle/>
          <a:p>
            <a:pPr eaLnBrk="1" hangingPunct="1"/>
            <a:r>
              <a:rPr lang="en-US" smtClean="0"/>
              <a:t>Learning Goals for today’s class</a:t>
            </a:r>
          </a:p>
        </p:txBody>
      </p:sp>
      <p:sp>
        <p:nvSpPr>
          <p:cNvPr id="11270" name="Rectangle 3"/>
          <p:cNvSpPr>
            <a:spLocks noGrp="1" noChangeArrowheads="1"/>
          </p:cNvSpPr>
          <p:nvPr>
            <p:ph type="body" idx="1"/>
          </p:nvPr>
        </p:nvSpPr>
        <p:spPr>
          <a:xfrm>
            <a:off x="0" y="1143000"/>
            <a:ext cx="8786813" cy="4495800"/>
          </a:xfrm>
        </p:spPr>
        <p:txBody>
          <a:bodyPr/>
          <a:lstStyle/>
          <a:p>
            <a:pPr eaLnBrk="1" hangingPunct="1">
              <a:defRPr/>
            </a:pPr>
            <a:r>
              <a:rPr lang="en-US" sz="3200" b="1" dirty="0" smtClean="0"/>
              <a:t>You can:</a:t>
            </a:r>
          </a:p>
          <a:p>
            <a:pPr eaLnBrk="1" hangingPunct="1">
              <a:buFontTx/>
              <a:buChar char="•"/>
              <a:defRPr/>
            </a:pPr>
            <a:endParaRPr lang="en-US" dirty="0" smtClean="0"/>
          </a:p>
          <a:p>
            <a:pPr eaLnBrk="1" hangingPunct="1">
              <a:buFontTx/>
              <a:buChar char="•"/>
              <a:defRPr/>
            </a:pPr>
            <a:r>
              <a:rPr lang="en-US" sz="3200" dirty="0"/>
              <a:t>Implement a </a:t>
            </a:r>
            <a:r>
              <a:rPr lang="en-US" sz="3200" dirty="0" err="1"/>
              <a:t>tabu</a:t>
            </a:r>
            <a:r>
              <a:rPr lang="en-US" sz="3200" dirty="0"/>
              <a:t>-list. </a:t>
            </a:r>
            <a:endParaRPr lang="en-US" sz="3200" dirty="0" smtClean="0"/>
          </a:p>
          <a:p>
            <a:pPr eaLnBrk="1" hangingPunct="1">
              <a:buFontTx/>
              <a:buChar char="•"/>
              <a:defRPr/>
            </a:pPr>
            <a:r>
              <a:rPr lang="en-US" sz="3200" dirty="0" smtClean="0"/>
              <a:t>Implement </a:t>
            </a:r>
            <a:r>
              <a:rPr lang="en-US" sz="3200" dirty="0"/>
              <a:t>the simulated annealing algorithm </a:t>
            </a:r>
            <a:endParaRPr lang="en-US" sz="3200" dirty="0" smtClean="0"/>
          </a:p>
          <a:p>
            <a:pPr eaLnBrk="1" hangingPunct="1">
              <a:buFontTx/>
              <a:buChar char="•"/>
              <a:defRPr/>
            </a:pPr>
            <a:r>
              <a:rPr lang="en-US" sz="3200" dirty="0" smtClean="0"/>
              <a:t>Implement </a:t>
            </a:r>
            <a:r>
              <a:rPr lang="en-US" sz="3200" dirty="0"/>
              <a:t>population based SLS algorithms: </a:t>
            </a:r>
            <a:endParaRPr lang="en-US" sz="3200" dirty="0" smtClean="0"/>
          </a:p>
          <a:p>
            <a:pPr lvl="1" eaLnBrk="1" hangingPunct="1">
              <a:defRPr/>
            </a:pPr>
            <a:r>
              <a:rPr lang="en-US" dirty="0">
                <a:ea typeface="+mn-ea"/>
                <a:cs typeface="+mn-cs"/>
              </a:rPr>
              <a:t>B</a:t>
            </a:r>
            <a:r>
              <a:rPr lang="en-US" dirty="0" smtClean="0">
                <a:ea typeface="+mn-ea"/>
                <a:cs typeface="+mn-cs"/>
              </a:rPr>
              <a:t>eam Search </a:t>
            </a:r>
          </a:p>
          <a:p>
            <a:pPr lvl="1" eaLnBrk="1" hangingPunct="1">
              <a:defRPr/>
            </a:pPr>
            <a:r>
              <a:rPr lang="en-US" dirty="0">
                <a:ea typeface="+mn-ea"/>
                <a:cs typeface="+mn-cs"/>
              </a:rPr>
              <a:t>G</a:t>
            </a:r>
            <a:r>
              <a:rPr lang="en-US" dirty="0" smtClean="0">
                <a:ea typeface="+mn-ea"/>
                <a:cs typeface="+mn-cs"/>
              </a:rPr>
              <a:t>enetic Algorithms</a:t>
            </a:r>
            <a:r>
              <a:rPr lang="en-US" dirty="0">
                <a:ea typeface="+mn-ea"/>
                <a:cs typeface="+mn-cs"/>
              </a:rPr>
              <a:t>. </a:t>
            </a:r>
            <a:endParaRPr lang="en-US" dirty="0" smtClean="0">
              <a:ea typeface="+mn-ea"/>
              <a:cs typeface="+mn-cs"/>
            </a:endParaRPr>
          </a:p>
          <a:p>
            <a:pPr eaLnBrk="1" hangingPunct="1">
              <a:buFont typeface="Arial" pitchFamily="34" charset="0"/>
              <a:buChar char="•"/>
              <a:defRPr/>
            </a:pPr>
            <a:r>
              <a:rPr lang="en-US" dirty="0" smtClean="0"/>
              <a:t>Explain</a:t>
            </a:r>
            <a:r>
              <a:rPr lang="en-US" dirty="0" smtClean="0">
                <a:ea typeface="+mn-ea"/>
                <a:cs typeface="+mn-cs"/>
              </a:rPr>
              <a:t> </a:t>
            </a:r>
            <a:r>
              <a:rPr lang="en-US" dirty="0">
                <a:ea typeface="+mn-ea"/>
                <a:cs typeface="+mn-cs"/>
              </a:rPr>
              <a:t>pros and </a:t>
            </a:r>
            <a:r>
              <a:rPr lang="en-US" dirty="0" smtClean="0">
                <a:ea typeface="+mn-ea"/>
                <a:cs typeface="+mn-cs"/>
              </a:rPr>
              <a:t>cons of different SLS algorithms .</a:t>
            </a:r>
            <a:endParaRPr lang="en-US" dirty="0" smtClean="0"/>
          </a:p>
        </p:txBody>
      </p:sp>
      <mc:AlternateContent xmlns:mc="http://schemas.openxmlformats.org/markup-compatibility/2006" xmlns:p14="http://schemas.microsoft.com/office/powerpoint/2010/main">
        <mc:Choice Requires="p14">
          <p:contentPart p14:bwMode="auto" r:id="rId3">
            <p14:nvContentPartPr>
              <p14:cNvPr id="17410" name="Ink 2"/>
              <p14:cNvContentPartPr>
                <a14:cpLocks xmlns:a14="http://schemas.microsoft.com/office/drawing/2010/main" noRot="1" noChangeAspect="1" noEditPoints="1" noChangeArrowheads="1" noChangeShapeType="1"/>
              </p14:cNvContentPartPr>
              <p14:nvPr/>
            </p14:nvContentPartPr>
            <p14:xfrm>
              <a:off x="782638" y="6386513"/>
              <a:ext cx="11112" cy="9525"/>
            </p14:xfrm>
          </p:contentPart>
        </mc:Choice>
        <mc:Fallback xmlns="">
          <p:pic>
            <p:nvPicPr>
              <p:cNvPr id="17410" name="Ink 2"/>
              <p:cNvPicPr>
                <a:picLocks noRot="1" noChangeAspect="1" noEditPoints="1" noChangeArrowheads="1" noChangeShapeType="1"/>
              </p:cNvPicPr>
              <p:nvPr/>
            </p:nvPicPr>
            <p:blipFill>
              <a:blip r:embed="rId4"/>
              <a:stretch>
                <a:fillRect/>
              </a:stretch>
            </p:blipFill>
            <p:spPr>
              <a:xfrm>
                <a:off x="779770" y="6382483"/>
                <a:ext cx="17923" cy="1648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7415" name="Ink 7"/>
              <p14:cNvContentPartPr>
                <a14:cpLocks xmlns:a14="http://schemas.microsoft.com/office/drawing/2010/main" noRot="1" noChangeAspect="1" noEditPoints="1" noChangeArrowheads="1" noChangeShapeType="1"/>
              </p14:cNvContentPartPr>
              <p14:nvPr/>
            </p14:nvContentPartPr>
            <p14:xfrm>
              <a:off x="4419600" y="1990725"/>
              <a:ext cx="558800" cy="501650"/>
            </p14:xfrm>
          </p:contentPart>
        </mc:Choice>
        <mc:Fallback xmlns="">
          <p:pic>
            <p:nvPicPr>
              <p:cNvPr id="17415" name="Ink 7"/>
              <p:cNvPicPr>
                <a:picLocks noRot="1" noChangeAspect="1" noEditPoints="1" noChangeArrowheads="1" noChangeShapeType="1"/>
              </p:cNvPicPr>
              <p:nvPr/>
            </p:nvPicPr>
            <p:blipFill>
              <a:blip r:embed="rId6"/>
              <a:stretch>
                <a:fillRect/>
              </a:stretch>
            </p:blipFill>
            <p:spPr>
              <a:xfrm>
                <a:off x="4409525" y="1981002"/>
                <a:ext cx="578590" cy="521457"/>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7416" name="Ink 8"/>
              <p14:cNvContentPartPr>
                <a14:cpLocks xmlns:a14="http://schemas.microsoft.com/office/drawing/2010/main" noRot="1" noChangeAspect="1" noEditPoints="1" noChangeArrowheads="1" noChangeShapeType="1"/>
              </p14:cNvContentPartPr>
              <p14:nvPr/>
            </p14:nvContentPartPr>
            <p14:xfrm>
              <a:off x="7561263" y="2311400"/>
              <a:ext cx="266700" cy="487363"/>
            </p14:xfrm>
          </p:contentPart>
        </mc:Choice>
        <mc:Fallback xmlns="">
          <p:pic>
            <p:nvPicPr>
              <p:cNvPr id="17416" name="Ink 8"/>
              <p:cNvPicPr>
                <a:picLocks noRot="1" noChangeAspect="1" noEditPoints="1" noChangeArrowheads="1" noChangeShapeType="1"/>
              </p:cNvPicPr>
              <p:nvPr/>
            </p:nvPicPr>
            <p:blipFill>
              <a:blip r:embed="rId8"/>
              <a:stretch>
                <a:fillRect/>
              </a:stretch>
            </p:blipFill>
            <p:spPr>
              <a:xfrm>
                <a:off x="7553345" y="2305641"/>
                <a:ext cx="280377" cy="501761"/>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417" name="Ink 9"/>
              <p14:cNvContentPartPr>
                <a14:cpLocks xmlns:a14="http://schemas.microsoft.com/office/drawing/2010/main" noRot="1" noChangeAspect="1" noEditPoints="1" noChangeArrowheads="1" noChangeShapeType="1"/>
              </p14:cNvContentPartPr>
              <p14:nvPr/>
            </p14:nvContentPartPr>
            <p14:xfrm>
              <a:off x="2254250" y="3387725"/>
              <a:ext cx="4162425" cy="538163"/>
            </p14:xfrm>
          </p:contentPart>
        </mc:Choice>
        <mc:Fallback xmlns="">
          <p:pic>
            <p:nvPicPr>
              <p:cNvPr id="17417" name="Ink 9"/>
              <p:cNvPicPr>
                <a:picLocks noRot="1" noChangeAspect="1" noEditPoints="1" noChangeArrowheads="1" noChangeShapeType="1"/>
              </p:cNvPicPr>
              <p:nvPr/>
            </p:nvPicPr>
            <p:blipFill>
              <a:blip r:embed="rId10"/>
              <a:stretch>
                <a:fillRect/>
              </a:stretch>
            </p:blipFill>
            <p:spPr>
              <a:xfrm>
                <a:off x="2244170" y="3376198"/>
                <a:ext cx="4184746" cy="561217"/>
              </a:xfrm>
              <a:prstGeom prst="rect">
                <a:avLst/>
              </a:prstGeom>
            </p:spPr>
          </p:pic>
        </mc:Fallback>
      </mc:AlternateContent>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ounded Rectangle 42"/>
          <p:cNvSpPr/>
          <p:nvPr/>
        </p:nvSpPr>
        <p:spPr>
          <a:xfrm>
            <a:off x="0" y="5643563"/>
            <a:ext cx="2500313" cy="1214437"/>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a:p>
        </p:txBody>
      </p:sp>
      <p:sp>
        <p:nvSpPr>
          <p:cNvPr id="25" name="Footer Placeholder 4"/>
          <p:cNvSpPr>
            <a:spLocks noGrp="1"/>
          </p:cNvSpPr>
          <p:nvPr>
            <p:ph type="ftr" sz="quarter" idx="11"/>
          </p:nvPr>
        </p:nvSpPr>
        <p:spPr/>
        <p:txBody>
          <a:bodyPr/>
          <a:lstStyle/>
          <a:p>
            <a:pPr>
              <a:defRPr/>
            </a:pPr>
            <a:r>
              <a:rPr lang="en-US"/>
              <a:t>CPSC 322, Lecture 2</a:t>
            </a:r>
          </a:p>
        </p:txBody>
      </p:sp>
      <p:sp>
        <p:nvSpPr>
          <p:cNvPr id="26" name="Slide Number Placeholder 5"/>
          <p:cNvSpPr>
            <a:spLocks noGrp="1"/>
          </p:cNvSpPr>
          <p:nvPr>
            <p:ph type="sldNum" sz="quarter" idx="12"/>
          </p:nvPr>
        </p:nvSpPr>
        <p:spPr/>
        <p:txBody>
          <a:bodyPr/>
          <a:lstStyle/>
          <a:p>
            <a:pPr>
              <a:defRPr/>
            </a:pPr>
            <a:r>
              <a:rPr lang="en-US"/>
              <a:t>Slide </a:t>
            </a:r>
            <a:fld id="{67A92D2F-59EB-45A5-B291-543AC5DEC963}" type="slidenum">
              <a:rPr lang="en-US"/>
              <a:pPr>
                <a:defRPr/>
              </a:pPr>
              <a:t>26</a:t>
            </a:fld>
            <a:endParaRPr lang="en-US"/>
          </a:p>
        </p:txBody>
      </p:sp>
      <p:sp>
        <p:nvSpPr>
          <p:cNvPr id="18447" name="Rectangle 2"/>
          <p:cNvSpPr>
            <a:spLocks noGrp="1" noChangeArrowheads="1"/>
          </p:cNvSpPr>
          <p:nvPr>
            <p:ph type="title"/>
          </p:nvPr>
        </p:nvSpPr>
        <p:spPr>
          <a:xfrm>
            <a:off x="0" y="0"/>
            <a:ext cx="9144000" cy="685800"/>
          </a:xfrm>
        </p:spPr>
        <p:txBody>
          <a:bodyPr/>
          <a:lstStyle/>
          <a:p>
            <a:pPr eaLnBrk="1" hangingPunct="1"/>
            <a:r>
              <a:rPr lang="en-US" smtClean="0"/>
              <a:t>Modules we'll cover in this course: R&amp;Rsys</a:t>
            </a:r>
          </a:p>
        </p:txBody>
      </p:sp>
      <p:sp>
        <p:nvSpPr>
          <p:cNvPr id="18448" name="Rectangle 6"/>
          <p:cNvSpPr>
            <a:spLocks noChangeArrowheads="1"/>
          </p:cNvSpPr>
          <p:nvPr/>
        </p:nvSpPr>
        <p:spPr bwMode="auto">
          <a:xfrm>
            <a:off x="323850" y="765175"/>
            <a:ext cx="2736850" cy="431800"/>
          </a:xfrm>
          <a:prstGeom prst="rect">
            <a:avLst/>
          </a:prstGeom>
          <a:noFill/>
          <a:ln w="9525">
            <a:noFill/>
            <a:miter lim="800000"/>
            <a:headEnd/>
            <a:tailEnd/>
          </a:ln>
        </p:spPr>
        <p:txBody>
          <a:bodyPr/>
          <a:lstStyle/>
          <a:p>
            <a:pPr marL="533400" indent="-533400">
              <a:spcBef>
                <a:spcPct val="20000"/>
              </a:spcBef>
            </a:pPr>
            <a:endParaRPr lang="en-US">
              <a:latin typeface="Arial Unicode MS" pitchFamily="34" charset="-128"/>
            </a:endParaRPr>
          </a:p>
        </p:txBody>
      </p:sp>
      <p:sp>
        <p:nvSpPr>
          <p:cNvPr id="18449" name="Rectangle 7"/>
          <p:cNvSpPr>
            <a:spLocks noGrp="1" noChangeArrowheads="1"/>
          </p:cNvSpPr>
          <p:nvPr>
            <p:ph type="body" idx="1"/>
          </p:nvPr>
        </p:nvSpPr>
        <p:spPr>
          <a:xfrm>
            <a:off x="4857750" y="785813"/>
            <a:ext cx="2428875" cy="503237"/>
          </a:xfrm>
        </p:spPr>
        <p:txBody>
          <a:bodyPr/>
          <a:lstStyle/>
          <a:p>
            <a:pPr eaLnBrk="1" hangingPunct="1"/>
            <a:r>
              <a:rPr lang="en-US" b="1" smtClean="0"/>
              <a:t>Environment</a:t>
            </a:r>
          </a:p>
        </p:txBody>
      </p:sp>
      <p:sp>
        <p:nvSpPr>
          <p:cNvPr id="18450" name="Rectangle 8"/>
          <p:cNvSpPr>
            <a:spLocks noChangeArrowheads="1"/>
          </p:cNvSpPr>
          <p:nvPr/>
        </p:nvSpPr>
        <p:spPr bwMode="auto">
          <a:xfrm>
            <a:off x="0" y="1500188"/>
            <a:ext cx="1701800" cy="503237"/>
          </a:xfrm>
          <a:prstGeom prst="rect">
            <a:avLst/>
          </a:prstGeom>
          <a:noFill/>
          <a:ln w="9525">
            <a:noFill/>
            <a:miter lim="800000"/>
            <a:headEnd/>
            <a:tailEnd/>
          </a:ln>
        </p:spPr>
        <p:txBody>
          <a:bodyPr/>
          <a:lstStyle/>
          <a:p>
            <a:pPr marL="342900" indent="-342900">
              <a:spcBef>
                <a:spcPct val="20000"/>
              </a:spcBef>
            </a:pPr>
            <a:r>
              <a:rPr lang="en-US">
                <a:latin typeface="Arial Unicode MS" pitchFamily="34" charset="-128"/>
              </a:rPr>
              <a:t>Problem</a:t>
            </a:r>
          </a:p>
        </p:txBody>
      </p:sp>
      <p:sp>
        <p:nvSpPr>
          <p:cNvPr id="18451" name="Rectangle 9"/>
          <p:cNvSpPr>
            <a:spLocks noChangeArrowheads="1"/>
          </p:cNvSpPr>
          <p:nvPr/>
        </p:nvSpPr>
        <p:spPr bwMode="auto">
          <a:xfrm>
            <a:off x="1000125" y="3500438"/>
            <a:ext cx="1512888" cy="503237"/>
          </a:xfrm>
          <a:prstGeom prst="rect">
            <a:avLst/>
          </a:prstGeom>
          <a:noFill/>
          <a:ln w="9525">
            <a:noFill/>
            <a:miter lim="800000"/>
            <a:headEnd/>
            <a:tailEnd/>
          </a:ln>
        </p:spPr>
        <p:txBody>
          <a:bodyPr/>
          <a:lstStyle/>
          <a:p>
            <a:pPr marL="342900" indent="-342900">
              <a:lnSpc>
                <a:spcPct val="75000"/>
              </a:lnSpc>
              <a:spcBef>
                <a:spcPct val="20000"/>
              </a:spcBef>
            </a:pPr>
            <a:r>
              <a:rPr lang="en-US" sz="2400" dirty="0" smtClean="0">
                <a:latin typeface="Arial Unicode MS" pitchFamily="34" charset="-128"/>
              </a:rPr>
              <a:t>Query</a:t>
            </a:r>
            <a:endParaRPr lang="en-US" sz="2400" dirty="0">
              <a:latin typeface="Arial Unicode MS" pitchFamily="34" charset="-128"/>
            </a:endParaRPr>
          </a:p>
        </p:txBody>
      </p:sp>
      <p:sp>
        <p:nvSpPr>
          <p:cNvPr id="18452" name="Rectangle 10"/>
          <p:cNvSpPr>
            <a:spLocks noChangeArrowheads="1"/>
          </p:cNvSpPr>
          <p:nvPr/>
        </p:nvSpPr>
        <p:spPr bwMode="auto">
          <a:xfrm>
            <a:off x="928688" y="5143500"/>
            <a:ext cx="1601787" cy="419100"/>
          </a:xfrm>
          <a:prstGeom prst="rect">
            <a:avLst/>
          </a:prstGeom>
          <a:noFill/>
          <a:ln w="9525">
            <a:noFill/>
            <a:miter lim="800000"/>
            <a:headEnd/>
            <a:tailEnd/>
          </a:ln>
        </p:spPr>
        <p:txBody>
          <a:bodyPr/>
          <a:lstStyle/>
          <a:p>
            <a:pPr marL="342900" indent="-342900">
              <a:lnSpc>
                <a:spcPct val="75000"/>
              </a:lnSpc>
              <a:spcBef>
                <a:spcPct val="20000"/>
              </a:spcBef>
            </a:pPr>
            <a:r>
              <a:rPr lang="en-US" sz="2400">
                <a:latin typeface="Arial Unicode MS" pitchFamily="34" charset="-128"/>
              </a:rPr>
              <a:t>Planning</a:t>
            </a:r>
          </a:p>
        </p:txBody>
      </p:sp>
      <p:sp>
        <p:nvSpPr>
          <p:cNvPr id="18453" name="Rectangle 11"/>
          <p:cNvSpPr>
            <a:spLocks noChangeArrowheads="1"/>
          </p:cNvSpPr>
          <p:nvPr/>
        </p:nvSpPr>
        <p:spPr bwMode="auto">
          <a:xfrm>
            <a:off x="3357563" y="1214438"/>
            <a:ext cx="2159000" cy="503237"/>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Deterministic</a:t>
            </a:r>
          </a:p>
        </p:txBody>
      </p:sp>
      <p:sp>
        <p:nvSpPr>
          <p:cNvPr id="18454" name="Rectangle 12"/>
          <p:cNvSpPr>
            <a:spLocks noChangeArrowheads="1"/>
          </p:cNvSpPr>
          <p:nvPr/>
        </p:nvSpPr>
        <p:spPr bwMode="auto">
          <a:xfrm>
            <a:off x="6500813" y="1143000"/>
            <a:ext cx="2159000" cy="503238"/>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Stochastic</a:t>
            </a:r>
          </a:p>
        </p:txBody>
      </p:sp>
      <p:sp>
        <p:nvSpPr>
          <p:cNvPr id="18455" name="Rectangle 13"/>
          <p:cNvSpPr>
            <a:spLocks noChangeArrowheads="1"/>
          </p:cNvSpPr>
          <p:nvPr/>
        </p:nvSpPr>
        <p:spPr bwMode="auto">
          <a:xfrm>
            <a:off x="2786063" y="1643063"/>
            <a:ext cx="6143625" cy="4572000"/>
          </a:xfrm>
          <a:prstGeom prst="rect">
            <a:avLst/>
          </a:prstGeom>
          <a:noFill/>
          <a:ln w="9525">
            <a:solidFill>
              <a:schemeClr val="tx1"/>
            </a:solidFill>
            <a:miter lim="800000"/>
            <a:headEnd/>
            <a:tailEnd/>
          </a:ln>
        </p:spPr>
        <p:txBody>
          <a:bodyPr wrap="none" anchor="ctr"/>
          <a:lstStyle/>
          <a:p>
            <a:endParaRPr lang="en-US"/>
          </a:p>
        </p:txBody>
      </p:sp>
      <p:sp>
        <p:nvSpPr>
          <p:cNvPr id="18456" name="Line 14"/>
          <p:cNvSpPr>
            <a:spLocks noChangeShapeType="1"/>
          </p:cNvSpPr>
          <p:nvPr/>
        </p:nvSpPr>
        <p:spPr bwMode="auto">
          <a:xfrm flipH="1">
            <a:off x="5786438" y="1643063"/>
            <a:ext cx="46037" cy="4572000"/>
          </a:xfrm>
          <a:prstGeom prst="line">
            <a:avLst/>
          </a:prstGeom>
          <a:noFill/>
          <a:ln w="9525">
            <a:solidFill>
              <a:schemeClr val="tx1"/>
            </a:solidFill>
            <a:round/>
            <a:headEnd/>
            <a:tailEnd/>
          </a:ln>
        </p:spPr>
        <p:txBody>
          <a:bodyPr/>
          <a:lstStyle/>
          <a:p>
            <a:endParaRPr lang="en-US"/>
          </a:p>
        </p:txBody>
      </p:sp>
      <p:sp>
        <p:nvSpPr>
          <p:cNvPr id="18457" name="Rectangle 16"/>
          <p:cNvSpPr>
            <a:spLocks noChangeArrowheads="1"/>
          </p:cNvSpPr>
          <p:nvPr/>
        </p:nvSpPr>
        <p:spPr bwMode="auto">
          <a:xfrm>
            <a:off x="4286250" y="2000250"/>
            <a:ext cx="1295400" cy="503238"/>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Search</a:t>
            </a:r>
          </a:p>
        </p:txBody>
      </p:sp>
      <p:sp>
        <p:nvSpPr>
          <p:cNvPr id="18458" name="Rectangle 17"/>
          <p:cNvSpPr>
            <a:spLocks noChangeArrowheads="1"/>
          </p:cNvSpPr>
          <p:nvPr/>
        </p:nvSpPr>
        <p:spPr bwMode="auto">
          <a:xfrm>
            <a:off x="2786063" y="1643063"/>
            <a:ext cx="2786062" cy="357187"/>
          </a:xfrm>
          <a:prstGeom prst="rect">
            <a:avLst/>
          </a:prstGeom>
          <a:noFill/>
          <a:ln w="9525">
            <a:solidFill>
              <a:schemeClr val="accent2"/>
            </a:solidFill>
            <a:miter lim="800000"/>
            <a:headEnd/>
            <a:tailEnd/>
          </a:ln>
        </p:spPr>
        <p:txBody>
          <a:bodyPr/>
          <a:lstStyle/>
          <a:p>
            <a:pPr marL="342900" indent="-342900" algn="ctr">
              <a:lnSpc>
                <a:spcPct val="75000"/>
              </a:lnSpc>
              <a:spcBef>
                <a:spcPct val="20000"/>
              </a:spcBef>
            </a:pPr>
            <a:r>
              <a:rPr lang="en-US" sz="2400">
                <a:solidFill>
                  <a:schemeClr val="accent2"/>
                </a:solidFill>
                <a:latin typeface="Arial Unicode MS" pitchFamily="34" charset="-128"/>
              </a:rPr>
              <a:t>Arc Consistency</a:t>
            </a:r>
          </a:p>
        </p:txBody>
      </p:sp>
      <p:sp>
        <p:nvSpPr>
          <p:cNvPr id="18459" name="Rectangle 18"/>
          <p:cNvSpPr>
            <a:spLocks noChangeArrowheads="1"/>
          </p:cNvSpPr>
          <p:nvPr/>
        </p:nvSpPr>
        <p:spPr bwMode="auto">
          <a:xfrm>
            <a:off x="3357563" y="3786188"/>
            <a:ext cx="1295400" cy="503237"/>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Search</a:t>
            </a:r>
          </a:p>
        </p:txBody>
      </p:sp>
      <p:sp>
        <p:nvSpPr>
          <p:cNvPr id="18460" name="Rectangle 20"/>
          <p:cNvSpPr>
            <a:spLocks noChangeArrowheads="1"/>
          </p:cNvSpPr>
          <p:nvPr/>
        </p:nvSpPr>
        <p:spPr bwMode="auto">
          <a:xfrm>
            <a:off x="3500438" y="5357813"/>
            <a:ext cx="1176337" cy="503237"/>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Search</a:t>
            </a:r>
          </a:p>
        </p:txBody>
      </p:sp>
      <p:sp>
        <p:nvSpPr>
          <p:cNvPr id="18461" name="Rectangle 23"/>
          <p:cNvSpPr>
            <a:spLocks noChangeArrowheads="1"/>
          </p:cNvSpPr>
          <p:nvPr/>
        </p:nvSpPr>
        <p:spPr bwMode="auto">
          <a:xfrm>
            <a:off x="6286500" y="5786438"/>
            <a:ext cx="2665413" cy="412750"/>
          </a:xfrm>
          <a:prstGeom prst="rect">
            <a:avLst/>
          </a:prstGeom>
          <a:noFill/>
          <a:ln w="9525">
            <a:solidFill>
              <a:schemeClr val="accent2"/>
            </a:solidFill>
            <a:miter lim="800000"/>
            <a:headEnd/>
            <a:tailEnd/>
          </a:ln>
        </p:spPr>
        <p:txBody>
          <a:bodyPr/>
          <a:lstStyle/>
          <a:p>
            <a:pPr marL="342900" indent="-342900" algn="ctr">
              <a:lnSpc>
                <a:spcPct val="75000"/>
              </a:lnSpc>
              <a:spcBef>
                <a:spcPct val="20000"/>
              </a:spcBef>
            </a:pPr>
            <a:r>
              <a:rPr lang="en-US" sz="2400">
                <a:solidFill>
                  <a:schemeClr val="accent2"/>
                </a:solidFill>
                <a:latin typeface="Arial Unicode MS" pitchFamily="34" charset="-128"/>
              </a:rPr>
              <a:t>Value Iteration</a:t>
            </a:r>
          </a:p>
        </p:txBody>
      </p:sp>
      <p:sp>
        <p:nvSpPr>
          <p:cNvPr id="18462" name="Rectangle 24"/>
          <p:cNvSpPr>
            <a:spLocks noChangeArrowheads="1"/>
          </p:cNvSpPr>
          <p:nvPr/>
        </p:nvSpPr>
        <p:spPr bwMode="auto">
          <a:xfrm>
            <a:off x="6357938" y="3500438"/>
            <a:ext cx="2428875" cy="503237"/>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Var. Elimination</a:t>
            </a:r>
          </a:p>
        </p:txBody>
      </p:sp>
      <p:sp>
        <p:nvSpPr>
          <p:cNvPr id="18463" name="Rectangle 9"/>
          <p:cNvSpPr>
            <a:spLocks noChangeArrowheads="1"/>
          </p:cNvSpPr>
          <p:nvPr/>
        </p:nvSpPr>
        <p:spPr bwMode="auto">
          <a:xfrm>
            <a:off x="642938" y="2214563"/>
            <a:ext cx="2214562" cy="642937"/>
          </a:xfrm>
          <a:prstGeom prst="rect">
            <a:avLst/>
          </a:prstGeom>
          <a:noFill/>
          <a:ln w="9525">
            <a:noFill/>
            <a:miter lim="800000"/>
            <a:headEnd/>
            <a:tailEnd/>
          </a:ln>
        </p:spPr>
        <p:txBody>
          <a:bodyPr/>
          <a:lstStyle/>
          <a:p>
            <a:pPr marL="342900" indent="-342900" algn="ctr">
              <a:lnSpc>
                <a:spcPct val="75000"/>
              </a:lnSpc>
              <a:spcBef>
                <a:spcPct val="20000"/>
              </a:spcBef>
            </a:pPr>
            <a:r>
              <a:rPr lang="en-US" sz="2400">
                <a:latin typeface="Arial Unicode MS" pitchFamily="34" charset="-128"/>
              </a:rPr>
              <a:t>Constraint Satisfaction</a:t>
            </a:r>
          </a:p>
        </p:txBody>
      </p:sp>
      <p:sp>
        <p:nvSpPr>
          <p:cNvPr id="18464" name="Rectangle 9"/>
          <p:cNvSpPr>
            <a:spLocks noChangeArrowheads="1"/>
          </p:cNvSpPr>
          <p:nvPr/>
        </p:nvSpPr>
        <p:spPr bwMode="auto">
          <a:xfrm>
            <a:off x="2714625" y="3429000"/>
            <a:ext cx="1512888" cy="503238"/>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Logics</a:t>
            </a:r>
          </a:p>
        </p:txBody>
      </p:sp>
      <p:sp>
        <p:nvSpPr>
          <p:cNvPr id="18465" name="Rectangle 9"/>
          <p:cNvSpPr>
            <a:spLocks noChangeArrowheads="1"/>
          </p:cNvSpPr>
          <p:nvPr/>
        </p:nvSpPr>
        <p:spPr bwMode="auto">
          <a:xfrm>
            <a:off x="2857500" y="4643438"/>
            <a:ext cx="1512888" cy="357187"/>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STRIPS</a:t>
            </a:r>
          </a:p>
        </p:txBody>
      </p:sp>
      <p:cxnSp>
        <p:nvCxnSpPr>
          <p:cNvPr id="31" name="Straight Connector 30"/>
          <p:cNvCxnSpPr/>
          <p:nvPr/>
        </p:nvCxnSpPr>
        <p:spPr>
          <a:xfrm>
            <a:off x="2643188" y="3000375"/>
            <a:ext cx="6286500" cy="1588"/>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2643188" y="4429125"/>
            <a:ext cx="6286500" cy="1588"/>
          </a:xfrm>
          <a:prstGeom prst="line">
            <a:avLst/>
          </a:prstGeom>
        </p:spPr>
        <p:style>
          <a:lnRef idx="1">
            <a:schemeClr val="dk1"/>
          </a:lnRef>
          <a:fillRef idx="0">
            <a:schemeClr val="dk1"/>
          </a:fillRef>
          <a:effectRef idx="0">
            <a:schemeClr val="dk1"/>
          </a:effectRef>
          <a:fontRef idx="minor">
            <a:schemeClr val="tx1"/>
          </a:fontRef>
        </p:style>
      </p:cxnSp>
      <p:sp>
        <p:nvSpPr>
          <p:cNvPr id="18468" name="Rectangle 9"/>
          <p:cNvSpPr>
            <a:spLocks noChangeArrowheads="1"/>
          </p:cNvSpPr>
          <p:nvPr/>
        </p:nvSpPr>
        <p:spPr bwMode="auto">
          <a:xfrm>
            <a:off x="5715000" y="3071813"/>
            <a:ext cx="2000250" cy="503237"/>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Belief Nets</a:t>
            </a:r>
          </a:p>
        </p:txBody>
      </p:sp>
      <p:sp>
        <p:nvSpPr>
          <p:cNvPr id="18469" name="Rectangle 9"/>
          <p:cNvSpPr>
            <a:spLocks noChangeArrowheads="1"/>
          </p:cNvSpPr>
          <p:nvPr/>
        </p:nvSpPr>
        <p:spPr bwMode="auto">
          <a:xfrm>
            <a:off x="2714625" y="2286000"/>
            <a:ext cx="1785938" cy="503238"/>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Vars + </a:t>
            </a:r>
          </a:p>
          <a:p>
            <a:pPr marL="342900" indent="-342900">
              <a:lnSpc>
                <a:spcPct val="75000"/>
              </a:lnSpc>
              <a:spcBef>
                <a:spcPct val="20000"/>
              </a:spcBef>
            </a:pPr>
            <a:r>
              <a:rPr lang="en-US" sz="2400" i="1">
                <a:latin typeface="Arial Unicode MS" pitchFamily="34" charset="-128"/>
              </a:rPr>
              <a:t>Constraints</a:t>
            </a:r>
          </a:p>
        </p:txBody>
      </p:sp>
      <p:sp>
        <p:nvSpPr>
          <p:cNvPr id="18470" name="Rectangle 9"/>
          <p:cNvSpPr>
            <a:spLocks noChangeArrowheads="1"/>
          </p:cNvSpPr>
          <p:nvPr/>
        </p:nvSpPr>
        <p:spPr bwMode="auto">
          <a:xfrm>
            <a:off x="5857875" y="4500563"/>
            <a:ext cx="2357438" cy="357187"/>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Decision Nets</a:t>
            </a:r>
          </a:p>
        </p:txBody>
      </p:sp>
      <p:sp>
        <p:nvSpPr>
          <p:cNvPr id="18471" name="Rectangle 9"/>
          <p:cNvSpPr>
            <a:spLocks noChangeArrowheads="1"/>
          </p:cNvSpPr>
          <p:nvPr/>
        </p:nvSpPr>
        <p:spPr bwMode="auto">
          <a:xfrm>
            <a:off x="5857875" y="5429250"/>
            <a:ext cx="2928938" cy="357188"/>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Markov Processes</a:t>
            </a:r>
          </a:p>
        </p:txBody>
      </p:sp>
      <p:sp>
        <p:nvSpPr>
          <p:cNvPr id="18472" name="Rectangle 24"/>
          <p:cNvSpPr>
            <a:spLocks noChangeArrowheads="1"/>
          </p:cNvSpPr>
          <p:nvPr/>
        </p:nvSpPr>
        <p:spPr bwMode="auto">
          <a:xfrm>
            <a:off x="6429375" y="4857750"/>
            <a:ext cx="2428875" cy="503238"/>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Var. Elimination</a:t>
            </a:r>
          </a:p>
        </p:txBody>
      </p:sp>
      <p:sp>
        <p:nvSpPr>
          <p:cNvPr id="18473" name="Rectangle 8"/>
          <p:cNvSpPr>
            <a:spLocks noChangeArrowheads="1"/>
          </p:cNvSpPr>
          <p:nvPr/>
        </p:nvSpPr>
        <p:spPr bwMode="auto">
          <a:xfrm>
            <a:off x="0" y="2786063"/>
            <a:ext cx="1000125" cy="503237"/>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Static</a:t>
            </a:r>
          </a:p>
        </p:txBody>
      </p:sp>
      <p:sp>
        <p:nvSpPr>
          <p:cNvPr id="18474" name="Rectangle 8"/>
          <p:cNvSpPr>
            <a:spLocks noChangeArrowheads="1"/>
          </p:cNvSpPr>
          <p:nvPr/>
        </p:nvSpPr>
        <p:spPr bwMode="auto">
          <a:xfrm>
            <a:off x="0" y="4500563"/>
            <a:ext cx="1785938" cy="503237"/>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Sequential</a:t>
            </a:r>
          </a:p>
        </p:txBody>
      </p:sp>
      <p:sp>
        <p:nvSpPr>
          <p:cNvPr id="41" name="Left Brace 40"/>
          <p:cNvSpPr/>
          <p:nvPr/>
        </p:nvSpPr>
        <p:spPr>
          <a:xfrm>
            <a:off x="857250" y="2214563"/>
            <a:ext cx="142875" cy="2000250"/>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8476" name="Rectangle 9"/>
          <p:cNvSpPr>
            <a:spLocks noChangeArrowheads="1"/>
          </p:cNvSpPr>
          <p:nvPr/>
        </p:nvSpPr>
        <p:spPr bwMode="auto">
          <a:xfrm>
            <a:off x="0" y="5715000"/>
            <a:ext cx="2428875" cy="357188"/>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Representation</a:t>
            </a:r>
          </a:p>
        </p:txBody>
      </p:sp>
      <p:sp>
        <p:nvSpPr>
          <p:cNvPr id="18477" name="Rectangle 20"/>
          <p:cNvSpPr>
            <a:spLocks noChangeArrowheads="1"/>
          </p:cNvSpPr>
          <p:nvPr/>
        </p:nvSpPr>
        <p:spPr bwMode="auto">
          <a:xfrm>
            <a:off x="127000" y="6037263"/>
            <a:ext cx="2143125" cy="714375"/>
          </a:xfrm>
          <a:prstGeom prst="rect">
            <a:avLst/>
          </a:prstGeom>
          <a:noFill/>
          <a:ln w="9525">
            <a:solidFill>
              <a:schemeClr val="accent2"/>
            </a:solidFill>
            <a:miter lim="800000"/>
            <a:headEnd/>
            <a:tailEnd/>
          </a:ln>
        </p:spPr>
        <p:txBody>
          <a:bodyPr/>
          <a:lstStyle/>
          <a:p>
            <a:pPr marL="342900" indent="-342900" algn="ctr"/>
            <a:r>
              <a:rPr lang="en-US" sz="2400">
                <a:solidFill>
                  <a:schemeClr val="accent2"/>
                </a:solidFill>
                <a:latin typeface="Arial Unicode MS" pitchFamily="34" charset="-128"/>
              </a:rPr>
              <a:t>Reasoning</a:t>
            </a:r>
          </a:p>
          <a:p>
            <a:pPr marL="342900" indent="-342900" algn="ctr"/>
            <a:r>
              <a:rPr lang="en-US" sz="2400">
                <a:solidFill>
                  <a:schemeClr val="accent2"/>
                </a:solidFill>
                <a:latin typeface="Arial Unicode MS" pitchFamily="34" charset="-128"/>
              </a:rPr>
              <a:t>Technique</a:t>
            </a:r>
          </a:p>
        </p:txBody>
      </p:sp>
      <p:sp>
        <p:nvSpPr>
          <p:cNvPr id="18478" name="Rectangle 16"/>
          <p:cNvSpPr>
            <a:spLocks noChangeArrowheads="1"/>
          </p:cNvSpPr>
          <p:nvPr/>
        </p:nvSpPr>
        <p:spPr bwMode="auto">
          <a:xfrm>
            <a:off x="4857750" y="2571750"/>
            <a:ext cx="785813" cy="357188"/>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SLS</a:t>
            </a:r>
          </a:p>
        </p:txBody>
      </p:sp>
      <mc:AlternateContent xmlns:mc="http://schemas.openxmlformats.org/markup-compatibility/2006" xmlns:p14="http://schemas.microsoft.com/office/powerpoint/2010/main">
        <mc:Choice Requires="p14">
          <p:contentPart p14:bwMode="auto" r:id="rId3">
            <p14:nvContentPartPr>
              <p14:cNvPr id="18434" name="Ink 6"/>
              <p14:cNvContentPartPr>
                <a14:cpLocks xmlns:a14="http://schemas.microsoft.com/office/drawing/2010/main" noRot="1" noChangeAspect="1" noEditPoints="1" noChangeArrowheads="1" noChangeShapeType="1"/>
              </p14:cNvContentPartPr>
              <p14:nvPr/>
            </p14:nvContentPartPr>
            <p14:xfrm>
              <a:off x="1149350" y="4595813"/>
              <a:ext cx="4049713" cy="831850"/>
            </p14:xfrm>
          </p:contentPart>
        </mc:Choice>
        <mc:Fallback xmlns="">
          <p:pic>
            <p:nvPicPr>
              <p:cNvPr id="18434" name="Ink 6"/>
              <p:cNvPicPr>
                <a:picLocks noRot="1" noChangeAspect="1" noEditPoints="1" noChangeArrowheads="1" noChangeShapeType="1"/>
              </p:cNvPicPr>
              <p:nvPr/>
            </p:nvPicPr>
            <p:blipFill>
              <a:blip r:embed="rId4"/>
              <a:stretch>
                <a:fillRect/>
              </a:stretch>
            </p:blipFill>
            <p:spPr>
              <a:xfrm>
                <a:off x="1146470" y="4590054"/>
                <a:ext cx="4065553" cy="84048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8435" name="Ink 39"/>
              <p14:cNvContentPartPr>
                <a14:cpLocks xmlns:a14="http://schemas.microsoft.com/office/drawing/2010/main" noRot="1" noChangeAspect="1" noEditPoints="1" noChangeArrowheads="1" noChangeShapeType="1"/>
              </p14:cNvContentPartPr>
              <p14:nvPr/>
            </p14:nvContentPartPr>
            <p14:xfrm>
              <a:off x="5580063" y="1700213"/>
              <a:ext cx="1300162" cy="541337"/>
            </p14:xfrm>
          </p:contentPart>
        </mc:Choice>
        <mc:Fallback xmlns="">
          <p:pic>
            <p:nvPicPr>
              <p:cNvPr id="18435" name="Ink 39"/>
              <p:cNvPicPr>
                <a:picLocks noRot="1" noChangeAspect="1" noEditPoints="1" noChangeArrowheads="1" noChangeShapeType="1"/>
              </p:cNvPicPr>
              <p:nvPr/>
            </p:nvPicPr>
            <p:blipFill>
              <a:blip r:embed="rId6"/>
              <a:stretch>
                <a:fillRect/>
              </a:stretch>
            </p:blipFill>
            <p:spPr>
              <a:xfrm>
                <a:off x="5571424" y="1691575"/>
                <a:ext cx="1318160" cy="55789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8436" name="Ink 40"/>
              <p14:cNvContentPartPr>
                <a14:cpLocks xmlns:a14="http://schemas.microsoft.com/office/drawing/2010/main" noRot="1" noChangeAspect="1" noEditPoints="1" noChangeArrowheads="1" noChangeShapeType="1"/>
              </p14:cNvContentPartPr>
              <p14:nvPr/>
            </p14:nvContentPartPr>
            <p14:xfrm>
              <a:off x="4529138" y="3514725"/>
              <a:ext cx="679450" cy="422275"/>
            </p14:xfrm>
          </p:contentPart>
        </mc:Choice>
        <mc:Fallback xmlns="">
          <p:pic>
            <p:nvPicPr>
              <p:cNvPr id="18436" name="Ink 40"/>
              <p:cNvPicPr>
                <a:picLocks noRot="1" noChangeAspect="1" noEditPoints="1" noChangeArrowheads="1" noChangeShapeType="1"/>
              </p:cNvPicPr>
              <p:nvPr/>
            </p:nvPicPr>
            <p:blipFill>
              <a:blip r:embed="rId8"/>
              <a:stretch>
                <a:fillRect/>
              </a:stretch>
            </p:blipFill>
            <p:spPr>
              <a:xfrm>
                <a:off x="4525177" y="3507885"/>
                <a:ext cx="687372" cy="433075"/>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8437" name="Ink 41"/>
              <p14:cNvContentPartPr>
                <a14:cpLocks xmlns:a14="http://schemas.microsoft.com/office/drawing/2010/main" noRot="1" noChangeAspect="1" noEditPoints="1" noChangeArrowheads="1" noChangeShapeType="1"/>
              </p14:cNvContentPartPr>
              <p14:nvPr/>
            </p14:nvContentPartPr>
            <p14:xfrm>
              <a:off x="4862513" y="3529013"/>
              <a:ext cx="1081087" cy="546100"/>
            </p14:xfrm>
          </p:contentPart>
        </mc:Choice>
        <mc:Fallback xmlns="">
          <p:pic>
            <p:nvPicPr>
              <p:cNvPr id="18437" name="Ink 41"/>
              <p:cNvPicPr>
                <a:picLocks noRot="1" noChangeAspect="1" noEditPoints="1" noChangeArrowheads="1" noChangeShapeType="1"/>
              </p:cNvPicPr>
              <p:nvPr/>
            </p:nvPicPr>
            <p:blipFill>
              <a:blip r:embed="rId10"/>
              <a:stretch>
                <a:fillRect/>
              </a:stretch>
            </p:blipFill>
            <p:spPr>
              <a:xfrm>
                <a:off x="4855673" y="3518213"/>
                <a:ext cx="1098727" cy="563739"/>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8438" name="Ink 42"/>
              <p14:cNvContentPartPr>
                <a14:cpLocks xmlns:a14="http://schemas.microsoft.com/office/drawing/2010/main" noRot="1" noChangeAspect="1" noEditPoints="1" noChangeArrowheads="1" noChangeShapeType="1"/>
              </p14:cNvContentPartPr>
              <p14:nvPr/>
            </p14:nvContentPartPr>
            <p14:xfrm>
              <a:off x="4570413" y="4949825"/>
              <a:ext cx="1460500" cy="654050"/>
            </p14:xfrm>
          </p:contentPart>
        </mc:Choice>
        <mc:Fallback xmlns="">
          <p:pic>
            <p:nvPicPr>
              <p:cNvPr id="18438" name="Ink 42"/>
              <p:cNvPicPr>
                <a:picLocks noRot="1" noChangeAspect="1" noEditPoints="1" noChangeArrowheads="1" noChangeShapeType="1"/>
              </p:cNvPicPr>
              <p:nvPr/>
            </p:nvPicPr>
            <p:blipFill>
              <a:blip r:embed="rId12"/>
              <a:stretch>
                <a:fillRect/>
              </a:stretch>
            </p:blipFill>
            <p:spPr>
              <a:xfrm>
                <a:off x="4566813" y="4945865"/>
                <a:ext cx="1470580" cy="661609"/>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8439" name="Ink 43"/>
              <p14:cNvContentPartPr>
                <a14:cpLocks xmlns:a14="http://schemas.microsoft.com/office/drawing/2010/main" noRot="1" noChangeAspect="1" noEditPoints="1" noChangeArrowheads="1" noChangeShapeType="1"/>
              </p14:cNvContentPartPr>
              <p14:nvPr/>
            </p14:nvContentPartPr>
            <p14:xfrm>
              <a:off x="4964113" y="5289550"/>
              <a:ext cx="984250" cy="452438"/>
            </p14:xfrm>
          </p:contentPart>
        </mc:Choice>
        <mc:Fallback xmlns="">
          <p:pic>
            <p:nvPicPr>
              <p:cNvPr id="18439" name="Ink 43"/>
              <p:cNvPicPr>
                <a:picLocks noRot="1" noChangeAspect="1" noEditPoints="1" noChangeArrowheads="1" noChangeShapeType="1"/>
              </p:cNvPicPr>
              <p:nvPr/>
            </p:nvPicPr>
            <p:blipFill>
              <a:blip r:embed="rId14"/>
              <a:stretch>
                <a:fillRect/>
              </a:stretch>
            </p:blipFill>
            <p:spPr>
              <a:xfrm>
                <a:off x="4955833" y="5286671"/>
                <a:ext cx="995410" cy="464316"/>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8479" name="Ink 47"/>
              <p14:cNvContentPartPr>
                <a14:cpLocks xmlns:a14="http://schemas.microsoft.com/office/drawing/2010/main" noRot="1" noChangeAspect="1" noEditPoints="1" noChangeArrowheads="1" noChangeShapeType="1"/>
              </p14:cNvContentPartPr>
              <p14:nvPr/>
            </p14:nvContentPartPr>
            <p14:xfrm>
              <a:off x="4851400" y="2579688"/>
              <a:ext cx="806450" cy="373062"/>
            </p14:xfrm>
          </p:contentPart>
        </mc:Choice>
        <mc:Fallback xmlns="">
          <p:pic>
            <p:nvPicPr>
              <p:cNvPr id="18479" name="Ink 47"/>
              <p:cNvPicPr>
                <a:picLocks noRot="1" noChangeAspect="1" noEditPoints="1" noChangeArrowheads="1" noChangeShapeType="1"/>
              </p:cNvPicPr>
              <p:nvPr/>
            </p:nvPicPr>
            <p:blipFill>
              <a:blip r:embed="rId16"/>
              <a:stretch>
                <a:fillRect/>
              </a:stretch>
            </p:blipFill>
            <p:spPr>
              <a:xfrm>
                <a:off x="4844560" y="2567085"/>
                <a:ext cx="825531" cy="397189"/>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8480" name="Ink 48"/>
              <p14:cNvContentPartPr>
                <a14:cpLocks xmlns:a14="http://schemas.microsoft.com/office/drawing/2010/main" noRot="1" noChangeAspect="1" noEditPoints="1" noChangeArrowheads="1" noChangeShapeType="1"/>
              </p14:cNvContentPartPr>
              <p14:nvPr/>
            </p14:nvContentPartPr>
            <p14:xfrm>
              <a:off x="2235200" y="2736850"/>
              <a:ext cx="523875" cy="2354263"/>
            </p14:xfrm>
          </p:contentPart>
        </mc:Choice>
        <mc:Fallback xmlns="">
          <p:pic>
            <p:nvPicPr>
              <p:cNvPr id="18480" name="Ink 48"/>
              <p:cNvPicPr>
                <a:picLocks noRot="1" noChangeAspect="1" noEditPoints="1" noChangeArrowheads="1" noChangeShapeType="1"/>
              </p:cNvPicPr>
              <p:nvPr/>
            </p:nvPicPr>
            <p:blipFill>
              <a:blip r:embed="rId18"/>
              <a:stretch>
                <a:fillRect/>
              </a:stretch>
            </p:blipFill>
            <p:spPr>
              <a:xfrm>
                <a:off x="2223326" y="2732530"/>
                <a:ext cx="548342" cy="2371902"/>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481" name="Ink 49"/>
              <p14:cNvContentPartPr>
                <a14:cpLocks xmlns:a14="http://schemas.microsoft.com/office/drawing/2010/main" noRot="1" noChangeAspect="1" noEditPoints="1" noChangeArrowheads="1" noChangeShapeType="1"/>
              </p14:cNvContentPartPr>
              <p14:nvPr/>
            </p14:nvContentPartPr>
            <p14:xfrm>
              <a:off x="2527300" y="1563688"/>
              <a:ext cx="3308350" cy="1485900"/>
            </p14:xfrm>
          </p:contentPart>
        </mc:Choice>
        <mc:Fallback xmlns="">
          <p:pic>
            <p:nvPicPr>
              <p:cNvPr id="18481" name="Ink 49"/>
              <p:cNvPicPr>
                <a:picLocks noRot="1" noChangeAspect="1" noEditPoints="1" noChangeArrowheads="1" noChangeShapeType="1"/>
              </p:cNvPicPr>
              <p:nvPr/>
            </p:nvPicPr>
            <p:blipFill>
              <a:blip r:embed="rId20"/>
              <a:stretch>
                <a:fillRect/>
              </a:stretch>
            </p:blipFill>
            <p:spPr>
              <a:xfrm>
                <a:off x="2517581" y="1551872"/>
                <a:ext cx="3330667" cy="1510247"/>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482" name="Ink 50"/>
              <p14:cNvContentPartPr>
                <a14:cpLocks xmlns:a14="http://schemas.microsoft.com/office/drawing/2010/main" noRot="1" noChangeAspect="1" noEditPoints="1" noChangeArrowheads="1" noChangeShapeType="1"/>
              </p14:cNvContentPartPr>
              <p14:nvPr/>
            </p14:nvContentPartPr>
            <p14:xfrm>
              <a:off x="2747963" y="4408488"/>
              <a:ext cx="3452812" cy="1790700"/>
            </p14:xfrm>
          </p:contentPart>
        </mc:Choice>
        <mc:Fallback xmlns="">
          <p:pic>
            <p:nvPicPr>
              <p:cNvPr id="18482" name="Ink 50"/>
              <p:cNvPicPr>
                <a:picLocks noRot="1" noChangeAspect="1" noEditPoints="1" noChangeArrowheads="1" noChangeShapeType="1"/>
              </p:cNvPicPr>
              <p:nvPr/>
            </p:nvPicPr>
            <p:blipFill>
              <a:blip r:embed="rId22"/>
              <a:stretch>
                <a:fillRect/>
              </a:stretch>
            </p:blipFill>
            <p:spPr>
              <a:xfrm>
                <a:off x="2738603" y="4396608"/>
                <a:ext cx="3474772" cy="1815541"/>
              </a:xfrm>
              <a:prstGeom prst="rect">
                <a:avLst/>
              </a:prstGeom>
            </p:spPr>
          </p:pic>
        </mc:Fallback>
      </mc:AlternateContent>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t>CPSC 322, Lecture 16</a:t>
            </a:r>
          </a:p>
        </p:txBody>
      </p:sp>
      <p:sp>
        <p:nvSpPr>
          <p:cNvPr id="7" name="Slide Number Placeholder 5"/>
          <p:cNvSpPr>
            <a:spLocks noGrp="1"/>
          </p:cNvSpPr>
          <p:nvPr>
            <p:ph type="sldNum" sz="quarter" idx="12"/>
          </p:nvPr>
        </p:nvSpPr>
        <p:spPr/>
        <p:txBody>
          <a:bodyPr/>
          <a:lstStyle/>
          <a:p>
            <a:pPr>
              <a:defRPr/>
            </a:pPr>
            <a:r>
              <a:rPr lang="en-US"/>
              <a:t>Slide </a:t>
            </a:r>
            <a:fld id="{52350B46-045F-4FB7-8D5E-4862F52D36F7}" type="slidenum">
              <a:rPr lang="en-US"/>
              <a:pPr>
                <a:defRPr/>
              </a:pPr>
              <a:t>27</a:t>
            </a:fld>
            <a:endParaRPr lang="en-US"/>
          </a:p>
        </p:txBody>
      </p:sp>
      <p:sp>
        <p:nvSpPr>
          <p:cNvPr id="28676" name="Rectangle 2"/>
          <p:cNvSpPr>
            <a:spLocks noGrp="1" noChangeArrowheads="1"/>
          </p:cNvSpPr>
          <p:nvPr>
            <p:ph type="title"/>
          </p:nvPr>
        </p:nvSpPr>
        <p:spPr>
          <a:xfrm>
            <a:off x="-468560" y="1916832"/>
            <a:ext cx="8534400" cy="685800"/>
          </a:xfrm>
        </p:spPr>
        <p:txBody>
          <a:bodyPr/>
          <a:lstStyle/>
          <a:p>
            <a:pPr eaLnBrk="1" hangingPunct="1"/>
            <a:r>
              <a:rPr lang="en-US" dirty="0" smtClean="0"/>
              <a:t>Next class</a:t>
            </a:r>
            <a:endParaRPr lang="en-US" i="1" baseline="30000" dirty="0" smtClean="0"/>
          </a:p>
        </p:txBody>
      </p:sp>
      <p:sp>
        <p:nvSpPr>
          <p:cNvPr id="28677" name="Rectangle 3"/>
          <p:cNvSpPr>
            <a:spLocks noGrp="1" noChangeArrowheads="1"/>
          </p:cNvSpPr>
          <p:nvPr>
            <p:ph type="body" idx="1"/>
          </p:nvPr>
        </p:nvSpPr>
        <p:spPr>
          <a:xfrm>
            <a:off x="250825" y="692150"/>
            <a:ext cx="8893175" cy="5616575"/>
          </a:xfrm>
        </p:spPr>
        <p:txBody>
          <a:bodyPr/>
          <a:lstStyle/>
          <a:p>
            <a:pPr lvl="1" eaLnBrk="1" hangingPunct="1">
              <a:lnSpc>
                <a:spcPct val="60000"/>
              </a:lnSpc>
              <a:buFontTx/>
              <a:buNone/>
            </a:pPr>
            <a:endParaRPr lang="en-US" sz="2000" dirty="0" smtClean="0"/>
          </a:p>
          <a:p>
            <a:pPr eaLnBrk="1" hangingPunct="1">
              <a:buFontTx/>
              <a:buChar char="•"/>
            </a:pPr>
            <a:endParaRPr lang="en-US" sz="2400" dirty="0" smtClean="0"/>
          </a:p>
          <a:p>
            <a:pPr lvl="1" eaLnBrk="1" hangingPunct="1"/>
            <a:endParaRPr lang="en-US" sz="2000" dirty="0" smtClean="0"/>
          </a:p>
        </p:txBody>
      </p:sp>
      <p:sp>
        <p:nvSpPr>
          <p:cNvPr id="28678" name="Rectangle 4"/>
          <p:cNvSpPr>
            <a:spLocks noChangeArrowheads="1"/>
          </p:cNvSpPr>
          <p:nvPr/>
        </p:nvSpPr>
        <p:spPr bwMode="auto">
          <a:xfrm>
            <a:off x="467544" y="2780928"/>
            <a:ext cx="7462860" cy="4391694"/>
          </a:xfrm>
          <a:prstGeom prst="rect">
            <a:avLst/>
          </a:prstGeom>
          <a:noFill/>
          <a:ln w="9525">
            <a:noFill/>
            <a:miter lim="800000"/>
            <a:headEnd/>
            <a:tailEnd/>
          </a:ln>
        </p:spPr>
        <p:txBody>
          <a:bodyPr/>
          <a:lstStyle/>
          <a:p>
            <a:pPr marL="342900" indent="-342900">
              <a:spcBef>
                <a:spcPct val="20000"/>
              </a:spcBef>
            </a:pPr>
            <a:r>
              <a:rPr lang="en-US" dirty="0" smtClean="0">
                <a:latin typeface="Arial Unicode MS" pitchFamily="34" charset="-128"/>
              </a:rPr>
              <a:t>How to select and organize a sequence of actions to achieve a given goal…</a:t>
            </a:r>
          </a:p>
          <a:p>
            <a:pPr marL="342900" indent="-342900">
              <a:spcBef>
                <a:spcPct val="20000"/>
              </a:spcBef>
            </a:pPr>
            <a:r>
              <a:rPr lang="en-US" dirty="0" smtClean="0">
                <a:latin typeface="Arial Unicode MS" pitchFamily="34" charset="-128"/>
              </a:rPr>
              <a:t>………………</a:t>
            </a:r>
          </a:p>
          <a:p>
            <a:pPr marL="342900" indent="-342900">
              <a:spcBef>
                <a:spcPct val="20000"/>
              </a:spcBef>
            </a:pPr>
            <a:endParaRPr lang="en-US" dirty="0" smtClean="0">
              <a:latin typeface="Arial Unicode MS" pitchFamily="34" charset="-128"/>
            </a:endParaRPr>
          </a:p>
          <a:p>
            <a:pPr marL="342900" indent="-342900">
              <a:spcBef>
                <a:spcPct val="20000"/>
              </a:spcBef>
            </a:pPr>
            <a:r>
              <a:rPr lang="en-US" dirty="0" smtClean="0">
                <a:latin typeface="Arial Unicode MS" pitchFamily="34" charset="-128"/>
              </a:rPr>
              <a:t>Start </a:t>
            </a:r>
            <a:r>
              <a:rPr lang="en-US" dirty="0">
                <a:latin typeface="Arial Unicode MS" pitchFamily="34" charset="-128"/>
              </a:rPr>
              <a:t>Planning (</a:t>
            </a:r>
            <a:r>
              <a:rPr lang="en-US" dirty="0" err="1">
                <a:latin typeface="Arial Unicode MS" pitchFamily="34" charset="-128"/>
              </a:rPr>
              <a:t>Chp</a:t>
            </a:r>
            <a:r>
              <a:rPr lang="en-US" dirty="0">
                <a:latin typeface="Arial Unicode MS" pitchFamily="34" charset="-128"/>
              </a:rPr>
              <a:t>  </a:t>
            </a:r>
            <a:r>
              <a:rPr lang="en-US" dirty="0" smtClean="0">
                <a:latin typeface="Arial Unicode MS" pitchFamily="34" charset="-128"/>
              </a:rPr>
              <a:t>8.1-8.2 </a:t>
            </a:r>
            <a:r>
              <a:rPr lang="en-US" b="1" i="1" dirty="0" smtClean="0">
                <a:latin typeface="Arial Unicode MS" pitchFamily="34" charset="-128"/>
              </a:rPr>
              <a:t>Skip 8.1.1-2</a:t>
            </a:r>
            <a:r>
              <a:rPr lang="en-US" dirty="0" smtClean="0">
                <a:latin typeface="Arial Unicode MS" pitchFamily="34" charset="-128"/>
              </a:rPr>
              <a:t>)</a:t>
            </a:r>
          </a:p>
          <a:p>
            <a:pPr marL="342900" indent="-342900">
              <a:spcBef>
                <a:spcPct val="20000"/>
              </a:spcBef>
            </a:pPr>
            <a:endParaRPr lang="en-US" dirty="0">
              <a:latin typeface="Arial Unicode MS" pitchFamily="34" charset="-128"/>
            </a:endParaRPr>
          </a:p>
        </p:txBody>
      </p:sp>
      <p:sp>
        <p:nvSpPr>
          <p:cNvPr id="8" name="Rectangle 4"/>
          <p:cNvSpPr>
            <a:spLocks noChangeArrowheads="1"/>
          </p:cNvSpPr>
          <p:nvPr/>
        </p:nvSpPr>
        <p:spPr bwMode="auto">
          <a:xfrm>
            <a:off x="395536" y="260648"/>
            <a:ext cx="8136904" cy="1800200"/>
          </a:xfrm>
          <a:prstGeom prst="rect">
            <a:avLst/>
          </a:prstGeom>
          <a:noFill/>
          <a:ln w="9525">
            <a:noFill/>
            <a:miter lim="800000"/>
            <a:headEnd/>
            <a:tailEnd/>
          </a:ln>
        </p:spPr>
        <p:txBody>
          <a:bodyPr/>
          <a:lstStyle/>
          <a:p>
            <a:pPr marL="342900" indent="-342900">
              <a:spcBef>
                <a:spcPct val="20000"/>
              </a:spcBef>
            </a:pPr>
            <a:endParaRPr lang="en-US" dirty="0" smtClean="0">
              <a:latin typeface="Arial Unicode MS" pitchFamily="34" charset="-128"/>
            </a:endParaRPr>
          </a:p>
          <a:p>
            <a:pPr marL="342900" indent="-342900">
              <a:spcBef>
                <a:spcPct val="20000"/>
              </a:spcBef>
            </a:pPr>
            <a:r>
              <a:rPr lang="en-US" b="1" dirty="0" smtClean="0">
                <a:solidFill>
                  <a:schemeClr val="accent6"/>
                </a:solidFill>
                <a:latin typeface="+mj-lt"/>
              </a:rPr>
              <a:t>Assignment-2</a:t>
            </a:r>
            <a:r>
              <a:rPr lang="en-US" dirty="0" smtClean="0">
                <a:latin typeface="+mj-lt"/>
              </a:rPr>
              <a:t> on CSP will be out this evening (programming!)</a:t>
            </a:r>
          </a:p>
          <a:p>
            <a:pPr marL="342900" indent="-342900">
              <a:spcBef>
                <a:spcPct val="20000"/>
              </a:spcBef>
            </a:pPr>
            <a:endParaRPr lang="en-US" dirty="0">
              <a:latin typeface="Arial Unicode MS" pitchFamily="34" charset="-128"/>
            </a:endParaRPr>
          </a:p>
        </p:txBody>
      </p:sp>
      <mc:AlternateContent xmlns:mc="http://schemas.openxmlformats.org/markup-compatibility/2006" xmlns:p14="http://schemas.microsoft.com/office/powerpoint/2010/main">
        <mc:Choice Requires="p14">
          <p:contentPart p14:bwMode="auto" r:id="rId3">
            <p14:nvContentPartPr>
              <p14:cNvPr id="28679" name="Ink 7"/>
              <p14:cNvContentPartPr>
                <a14:cpLocks xmlns:a14="http://schemas.microsoft.com/office/drawing/2010/main" noRot="1" noChangeAspect="1" noEditPoints="1" noChangeArrowheads="1" noChangeShapeType="1"/>
              </p14:cNvContentPartPr>
              <p14:nvPr/>
            </p14:nvContentPartPr>
            <p14:xfrm>
              <a:off x="3735388" y="3605213"/>
              <a:ext cx="1274762" cy="25400"/>
            </p14:xfrm>
          </p:contentPart>
        </mc:Choice>
        <mc:Fallback xmlns="">
          <p:pic>
            <p:nvPicPr>
              <p:cNvPr id="28679" name="Ink 7"/>
              <p:cNvPicPr>
                <a:picLocks noRot="1" noChangeAspect="1" noEditPoints="1" noChangeArrowheads="1" noChangeShapeType="1"/>
              </p:cNvPicPr>
              <p:nvPr/>
            </p:nvPicPr>
            <p:blipFill>
              <a:blip r:embed="rId4"/>
              <a:stretch>
                <a:fillRect/>
              </a:stretch>
            </p:blipFill>
            <p:spPr>
              <a:xfrm>
                <a:off x="3727828" y="3593602"/>
                <a:ext cx="1293842" cy="42454"/>
              </a:xfrm>
              <a:prstGeom prst="rect">
                <a:avLst/>
              </a:prstGeom>
            </p:spPr>
          </p:pic>
        </mc:Fallback>
      </mc:AlternateContent>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4"/>
          <p:cNvSpPr>
            <a:spLocks noGrp="1"/>
          </p:cNvSpPr>
          <p:nvPr>
            <p:ph type="ftr" sz="quarter" idx="11"/>
          </p:nvPr>
        </p:nvSpPr>
        <p:spPr/>
        <p:txBody>
          <a:bodyPr/>
          <a:lstStyle/>
          <a:p>
            <a:pPr>
              <a:defRPr/>
            </a:pPr>
            <a:r>
              <a:rPr lang="en-US"/>
              <a:t>CPSC 322, Lecture 12</a:t>
            </a:r>
          </a:p>
        </p:txBody>
      </p:sp>
      <p:sp>
        <p:nvSpPr>
          <p:cNvPr id="16" name="Slide Number Placeholder 5"/>
          <p:cNvSpPr>
            <a:spLocks noGrp="1"/>
          </p:cNvSpPr>
          <p:nvPr>
            <p:ph type="sldNum" sz="quarter" idx="12"/>
          </p:nvPr>
        </p:nvSpPr>
        <p:spPr/>
        <p:txBody>
          <a:bodyPr/>
          <a:lstStyle/>
          <a:p>
            <a:pPr>
              <a:defRPr/>
            </a:pPr>
            <a:r>
              <a:rPr lang="en-US"/>
              <a:t>Slide </a:t>
            </a:r>
            <a:fld id="{1EDB4AC5-53BA-48E2-AB03-C07257461EC4}" type="slidenum">
              <a:rPr lang="en-US"/>
              <a:pPr>
                <a:defRPr/>
              </a:pPr>
              <a:t>28</a:t>
            </a:fld>
            <a:endParaRPr lang="en-US"/>
          </a:p>
        </p:txBody>
      </p:sp>
      <p:sp>
        <p:nvSpPr>
          <p:cNvPr id="25604" name="Rectangle 2"/>
          <p:cNvSpPr>
            <a:spLocks noGrp="1" noChangeArrowheads="1"/>
          </p:cNvSpPr>
          <p:nvPr>
            <p:ph type="title"/>
          </p:nvPr>
        </p:nvSpPr>
        <p:spPr>
          <a:xfrm>
            <a:off x="323850" y="115888"/>
            <a:ext cx="8534400" cy="685800"/>
          </a:xfrm>
        </p:spPr>
        <p:txBody>
          <a:bodyPr>
            <a:normAutofit fontScale="90000"/>
          </a:bodyPr>
          <a:lstStyle/>
          <a:p>
            <a:pPr eaLnBrk="1" hangingPunct="1">
              <a:defRPr/>
            </a:pPr>
            <a:r>
              <a:rPr lang="en-US" sz="4400" dirty="0" smtClean="0"/>
              <a:t>322 Feedback </a:t>
            </a:r>
            <a:r>
              <a:rPr lang="en-US" sz="4400" dirty="0" smtClean="0">
                <a:solidFill>
                  <a:srgbClr val="33CC33"/>
                </a:solidFill>
                <a:sym typeface="Wingdings" pitchFamily="2" charset="2"/>
              </a:rPr>
              <a:t></a:t>
            </a:r>
            <a:r>
              <a:rPr lang="en-US" sz="4400" dirty="0" smtClean="0">
                <a:sym typeface="Wingdings" pitchFamily="2" charset="2"/>
              </a:rPr>
              <a:t> or </a:t>
            </a:r>
            <a:r>
              <a:rPr lang="en-US" sz="4400" dirty="0" smtClean="0">
                <a:solidFill>
                  <a:srgbClr val="FF0000"/>
                </a:solidFill>
                <a:sym typeface="Wingdings" pitchFamily="2" charset="2"/>
              </a:rPr>
              <a:t></a:t>
            </a:r>
            <a:endParaRPr lang="en-US" sz="4400" dirty="0" smtClean="0">
              <a:solidFill>
                <a:srgbClr val="FF0000"/>
              </a:solidFill>
            </a:endParaRPr>
          </a:p>
        </p:txBody>
      </p:sp>
      <p:sp>
        <p:nvSpPr>
          <p:cNvPr id="20485"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0486"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0487"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048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0489"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0490" name="Rectangle 1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0491" name="Rectangle 2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0492" name="Rectangle 2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0493" name="Rectangle 2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0494" name="Rectangle 2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0495" name="Rectangle 31"/>
          <p:cNvSpPr>
            <a:spLocks noGrp="1" noChangeArrowheads="1"/>
          </p:cNvSpPr>
          <p:nvPr>
            <p:ph type="body" idx="1"/>
          </p:nvPr>
        </p:nvSpPr>
        <p:spPr>
          <a:xfrm>
            <a:off x="285750" y="1214438"/>
            <a:ext cx="3571875" cy="5072062"/>
          </a:xfrm>
        </p:spPr>
        <p:txBody>
          <a:bodyPr/>
          <a:lstStyle/>
          <a:p>
            <a:pPr eaLnBrk="1" hangingPunct="1">
              <a:spcAft>
                <a:spcPct val="25000"/>
              </a:spcAft>
              <a:buFontTx/>
              <a:buChar char="•"/>
            </a:pPr>
            <a:r>
              <a:rPr lang="en-US" sz="3200" b="1" smtClean="0"/>
              <a:t>Lectures</a:t>
            </a:r>
          </a:p>
          <a:p>
            <a:pPr eaLnBrk="1" hangingPunct="1">
              <a:spcAft>
                <a:spcPct val="25000"/>
              </a:spcAft>
              <a:buFontTx/>
              <a:buChar char="•"/>
            </a:pPr>
            <a:r>
              <a:rPr lang="en-US" sz="3200" b="1" smtClean="0"/>
              <a:t>Slides</a:t>
            </a:r>
          </a:p>
          <a:p>
            <a:pPr eaLnBrk="1" hangingPunct="1">
              <a:spcAft>
                <a:spcPct val="25000"/>
              </a:spcAft>
              <a:buFontTx/>
              <a:buChar char="•"/>
            </a:pPr>
            <a:r>
              <a:rPr lang="en-US" sz="3200" b="1" smtClean="0"/>
              <a:t>Practice Exercises</a:t>
            </a:r>
          </a:p>
          <a:p>
            <a:pPr eaLnBrk="1" hangingPunct="1">
              <a:spcAft>
                <a:spcPct val="25000"/>
              </a:spcAft>
              <a:buFontTx/>
              <a:buChar char="•"/>
            </a:pPr>
            <a:r>
              <a:rPr lang="en-US" sz="3200" b="1" smtClean="0"/>
              <a:t>Assignments</a:t>
            </a:r>
          </a:p>
          <a:p>
            <a:pPr eaLnBrk="1" hangingPunct="1">
              <a:spcAft>
                <a:spcPct val="25000"/>
              </a:spcAft>
              <a:buFontTx/>
              <a:buChar char="•"/>
            </a:pPr>
            <a:r>
              <a:rPr lang="en-US" sz="3200" b="1" smtClean="0"/>
              <a:t>AIspace</a:t>
            </a:r>
          </a:p>
          <a:p>
            <a:pPr eaLnBrk="1" hangingPunct="1">
              <a:spcAft>
                <a:spcPct val="25000"/>
              </a:spcAft>
              <a:buFontTx/>
              <a:buChar char="•"/>
            </a:pPr>
            <a:r>
              <a:rPr lang="en-US" sz="3200" b="1" smtClean="0"/>
              <a:t>……</a:t>
            </a:r>
          </a:p>
          <a:p>
            <a:pPr eaLnBrk="1" hangingPunct="1"/>
            <a:endParaRPr lang="en-US" b="1" smtClean="0"/>
          </a:p>
          <a:p>
            <a:pPr eaLnBrk="1" hangingPunct="1"/>
            <a:endParaRPr lang="en-US" smtClean="0"/>
          </a:p>
          <a:p>
            <a:pPr eaLnBrk="1" hangingPunct="1">
              <a:buFontTx/>
              <a:buChar char="•"/>
            </a:pPr>
            <a:endParaRPr lang="en-US" sz="3600" smtClean="0">
              <a:solidFill>
                <a:schemeClr val="bg2"/>
              </a:solidFill>
            </a:endParaRPr>
          </a:p>
        </p:txBody>
      </p:sp>
      <p:sp>
        <p:nvSpPr>
          <p:cNvPr id="17" name="Rectangle 31"/>
          <p:cNvSpPr txBox="1">
            <a:spLocks noChangeArrowheads="1"/>
          </p:cNvSpPr>
          <p:nvPr/>
        </p:nvSpPr>
        <p:spPr bwMode="auto">
          <a:xfrm>
            <a:off x="4000500" y="1357313"/>
            <a:ext cx="5143500" cy="4000500"/>
          </a:xfrm>
          <a:prstGeom prst="rect">
            <a:avLst/>
          </a:prstGeom>
          <a:noFill/>
          <a:ln w="9525">
            <a:noFill/>
            <a:miter lim="800000"/>
            <a:headEnd/>
            <a:tailEnd/>
          </a:ln>
          <a:effectLst/>
        </p:spPr>
        <p:txBody>
          <a:bodyPr/>
          <a:lstStyle/>
          <a:p>
            <a:pPr marL="342900" indent="-342900">
              <a:spcBef>
                <a:spcPct val="20000"/>
              </a:spcBef>
              <a:spcAft>
                <a:spcPct val="25000"/>
              </a:spcAft>
              <a:buFontTx/>
              <a:buChar char="•"/>
              <a:defRPr/>
            </a:pPr>
            <a:r>
              <a:rPr lang="en-US" sz="3200" b="1" kern="0" dirty="0">
                <a:latin typeface="+mn-lt"/>
              </a:rPr>
              <a:t>Textbook</a:t>
            </a:r>
          </a:p>
          <a:p>
            <a:pPr marL="342900" indent="-342900">
              <a:spcBef>
                <a:spcPct val="20000"/>
              </a:spcBef>
              <a:spcAft>
                <a:spcPct val="25000"/>
              </a:spcAft>
              <a:buFontTx/>
              <a:buChar char="•"/>
              <a:defRPr/>
            </a:pPr>
            <a:r>
              <a:rPr lang="en-US" sz="3200" b="1" kern="0" dirty="0">
                <a:latin typeface="+mn-lt"/>
              </a:rPr>
              <a:t>Course Topics / Objectives</a:t>
            </a:r>
          </a:p>
          <a:p>
            <a:pPr marL="342900" indent="-342900">
              <a:spcBef>
                <a:spcPct val="20000"/>
              </a:spcBef>
              <a:spcAft>
                <a:spcPct val="25000"/>
              </a:spcAft>
              <a:buFontTx/>
              <a:buChar char="•"/>
              <a:defRPr/>
            </a:pPr>
            <a:r>
              <a:rPr lang="en-US" sz="3200" b="1" kern="0" dirty="0">
                <a:latin typeface="+mn-lt"/>
              </a:rPr>
              <a:t>TAs</a:t>
            </a:r>
          </a:p>
          <a:p>
            <a:pPr marL="342900" indent="-342900">
              <a:spcBef>
                <a:spcPct val="20000"/>
              </a:spcBef>
              <a:spcAft>
                <a:spcPct val="25000"/>
              </a:spcAft>
              <a:buFontTx/>
              <a:buChar char="•"/>
              <a:defRPr/>
            </a:pPr>
            <a:r>
              <a:rPr lang="en-US" sz="3200" b="1" kern="0" dirty="0">
                <a:latin typeface="+mn-lt"/>
              </a:rPr>
              <a:t>Learning Goals</a:t>
            </a:r>
          </a:p>
          <a:p>
            <a:pPr marL="342900" indent="-342900">
              <a:spcBef>
                <a:spcPct val="20000"/>
              </a:spcBef>
              <a:spcAft>
                <a:spcPct val="25000"/>
              </a:spcAft>
              <a:buFontTx/>
              <a:buChar char="•"/>
              <a:defRPr/>
            </a:pPr>
            <a:r>
              <a:rPr lang="en-US" sz="3200" b="1" kern="0" dirty="0">
                <a:latin typeface="+mn-lt"/>
              </a:rPr>
              <a:t>……</a:t>
            </a:r>
          </a:p>
          <a:p>
            <a:pPr marL="342900" indent="-342900">
              <a:spcBef>
                <a:spcPct val="20000"/>
              </a:spcBef>
              <a:defRPr/>
            </a:pPr>
            <a:endParaRPr lang="en-US" sz="3200" b="1" kern="0" dirty="0">
              <a:latin typeface="+mn-lt"/>
            </a:endParaRPr>
          </a:p>
          <a:p>
            <a:pPr marL="342900" indent="-342900">
              <a:spcBef>
                <a:spcPct val="20000"/>
              </a:spcBef>
              <a:defRPr/>
            </a:pPr>
            <a:endParaRPr lang="en-US" sz="3200" kern="0" dirty="0">
              <a:latin typeface="+mn-lt"/>
            </a:endParaRPr>
          </a:p>
          <a:p>
            <a:pPr marL="342900" indent="-342900">
              <a:spcBef>
                <a:spcPct val="20000"/>
              </a:spcBef>
              <a:buFontTx/>
              <a:buChar char="•"/>
              <a:defRPr/>
            </a:pPr>
            <a:endParaRPr lang="en-US" sz="4000" kern="0" dirty="0">
              <a:solidFill>
                <a:schemeClr val="bg2"/>
              </a:solidFill>
              <a:latin typeface="+mn-l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16</a:t>
            </a:r>
          </a:p>
        </p:txBody>
      </p:sp>
      <p:sp>
        <p:nvSpPr>
          <p:cNvPr id="6" name="Slide Number Placeholder 5"/>
          <p:cNvSpPr>
            <a:spLocks noGrp="1"/>
          </p:cNvSpPr>
          <p:nvPr>
            <p:ph type="sldNum" sz="quarter" idx="12"/>
          </p:nvPr>
        </p:nvSpPr>
        <p:spPr/>
        <p:txBody>
          <a:bodyPr/>
          <a:lstStyle/>
          <a:p>
            <a:pPr>
              <a:defRPr/>
            </a:pPr>
            <a:r>
              <a:rPr lang="en-US"/>
              <a:t>Slide </a:t>
            </a:r>
            <a:fld id="{E6BCB92F-1AB6-4963-AC04-34510D9DD923}" type="slidenum">
              <a:rPr lang="en-US"/>
              <a:pPr>
                <a:defRPr/>
              </a:pPr>
              <a:t>29</a:t>
            </a:fld>
            <a:endParaRPr lang="en-US"/>
          </a:p>
        </p:txBody>
      </p:sp>
      <p:sp>
        <p:nvSpPr>
          <p:cNvPr id="4163" name="Rectangle 2"/>
          <p:cNvSpPr>
            <a:spLocks noGrp="1" noChangeArrowheads="1"/>
          </p:cNvSpPr>
          <p:nvPr>
            <p:ph type="title"/>
          </p:nvPr>
        </p:nvSpPr>
        <p:spPr>
          <a:xfrm>
            <a:off x="214313" y="500063"/>
            <a:ext cx="8534400" cy="685800"/>
          </a:xfrm>
        </p:spPr>
        <p:txBody>
          <a:bodyPr/>
          <a:lstStyle/>
          <a:p>
            <a:pPr eaLnBrk="1" hangingPunct="1"/>
            <a:r>
              <a:rPr lang="en-US" smtClean="0"/>
              <a:t>Sampling a discrete probability distribution</a:t>
            </a:r>
          </a:p>
        </p:txBody>
      </p:sp>
      <mc:AlternateContent xmlns:mc="http://schemas.openxmlformats.org/markup-compatibility/2006" xmlns:p14="http://schemas.microsoft.com/office/powerpoint/2010/main">
        <mc:Choice Requires="p14">
          <p:contentPart p14:bwMode="auto" r:id="rId3">
            <p14:nvContentPartPr>
              <p14:cNvPr id="75778" name="Ink 15"/>
              <p14:cNvContentPartPr>
                <a14:cpLocks xmlns:a14="http://schemas.microsoft.com/office/drawing/2010/main" noRot="1" noChangeAspect="1" noEditPoints="1" noChangeArrowheads="1" noChangeShapeType="1"/>
              </p14:cNvContentPartPr>
              <p14:nvPr/>
            </p14:nvContentPartPr>
            <p14:xfrm>
              <a:off x="782638" y="1525588"/>
              <a:ext cx="739775" cy="288925"/>
            </p14:xfrm>
          </p:contentPart>
        </mc:Choice>
        <mc:Fallback xmlns="">
          <p:pic>
            <p:nvPicPr>
              <p:cNvPr id="75778" name="Ink 15"/>
              <p:cNvPicPr>
                <a:picLocks noRot="1" noChangeAspect="1" noEditPoints="1" noChangeArrowheads="1" noChangeShapeType="1"/>
              </p:cNvPicPr>
              <p:nvPr/>
            </p:nvPicPr>
            <p:blipFill>
              <a:blip r:embed="rId4"/>
              <a:stretch>
                <a:fillRect/>
              </a:stretch>
            </p:blipFill>
            <p:spPr>
              <a:xfrm>
                <a:off x="775078" y="1520191"/>
                <a:ext cx="754535" cy="29684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5779" name="Ink 16"/>
              <p14:cNvContentPartPr>
                <a14:cpLocks xmlns:a14="http://schemas.microsoft.com/office/drawing/2010/main" noRot="1" noChangeAspect="1" noEditPoints="1" noChangeArrowheads="1" noChangeShapeType="1"/>
              </p14:cNvContentPartPr>
              <p14:nvPr/>
            </p14:nvContentPartPr>
            <p14:xfrm>
              <a:off x="1685925" y="1495425"/>
              <a:ext cx="1681163" cy="547688"/>
            </p14:xfrm>
          </p:contentPart>
        </mc:Choice>
        <mc:Fallback xmlns="">
          <p:pic>
            <p:nvPicPr>
              <p:cNvPr id="75779" name="Ink 16"/>
              <p:cNvPicPr>
                <a:picLocks noRot="1" noChangeAspect="1" noEditPoints="1" noChangeArrowheads="1" noChangeShapeType="1"/>
              </p:cNvPicPr>
              <p:nvPr/>
            </p:nvPicPr>
            <p:blipFill>
              <a:blip r:embed="rId6"/>
              <a:stretch>
                <a:fillRect/>
              </a:stretch>
            </p:blipFill>
            <p:spPr>
              <a:xfrm>
                <a:off x="1682324" y="1489667"/>
                <a:ext cx="1697006" cy="562802"/>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5780" name="Ink 17"/>
              <p14:cNvContentPartPr>
                <a14:cpLocks xmlns:a14="http://schemas.microsoft.com/office/drawing/2010/main" noRot="1" noChangeAspect="1" noEditPoints="1" noChangeArrowheads="1" noChangeShapeType="1"/>
              </p14:cNvContentPartPr>
              <p14:nvPr/>
            </p14:nvContentPartPr>
            <p14:xfrm>
              <a:off x="3676650" y="1492250"/>
              <a:ext cx="1089025" cy="268288"/>
            </p14:xfrm>
          </p:contentPart>
        </mc:Choice>
        <mc:Fallback xmlns="">
          <p:pic>
            <p:nvPicPr>
              <p:cNvPr id="75780" name="Ink 17"/>
              <p:cNvPicPr>
                <a:picLocks noRot="1" noChangeAspect="1" noEditPoints="1" noChangeArrowheads="1" noChangeShapeType="1"/>
              </p:cNvPicPr>
              <p:nvPr/>
            </p:nvPicPr>
            <p:blipFill>
              <a:blip r:embed="rId8"/>
              <a:stretch>
                <a:fillRect/>
              </a:stretch>
            </p:blipFill>
            <p:spPr>
              <a:xfrm>
                <a:off x="3671970" y="1489373"/>
                <a:ext cx="1097305" cy="279796"/>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5781" name="Ink 18"/>
              <p14:cNvContentPartPr>
                <a14:cpLocks xmlns:a14="http://schemas.microsoft.com/office/drawing/2010/main" noRot="1" noChangeAspect="1" noEditPoints="1" noChangeArrowheads="1" noChangeShapeType="1"/>
              </p14:cNvContentPartPr>
              <p14:nvPr/>
            </p14:nvContentPartPr>
            <p14:xfrm>
              <a:off x="4932363" y="1420813"/>
              <a:ext cx="236537" cy="319087"/>
            </p14:xfrm>
          </p:contentPart>
        </mc:Choice>
        <mc:Fallback xmlns="">
          <p:pic>
            <p:nvPicPr>
              <p:cNvPr id="75781" name="Ink 18"/>
              <p:cNvPicPr>
                <a:picLocks noRot="1" noChangeAspect="1" noEditPoints="1" noChangeArrowheads="1" noChangeShapeType="1"/>
              </p:cNvPicPr>
              <p:nvPr/>
            </p:nvPicPr>
            <p:blipFill>
              <a:blip r:embed="rId10"/>
              <a:stretch>
                <a:fillRect/>
              </a:stretch>
            </p:blipFill>
            <p:spPr>
              <a:xfrm>
                <a:off x="4924082" y="1417572"/>
                <a:ext cx="247338" cy="331692"/>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5782" name="Ink 19"/>
              <p14:cNvContentPartPr>
                <a14:cpLocks xmlns:a14="http://schemas.microsoft.com/office/drawing/2010/main" noRot="1" noChangeAspect="1" noEditPoints="1" noChangeArrowheads="1" noChangeShapeType="1"/>
              </p14:cNvContentPartPr>
              <p14:nvPr/>
            </p14:nvContentPartPr>
            <p14:xfrm>
              <a:off x="5387975" y="1441450"/>
              <a:ext cx="671513" cy="263525"/>
            </p14:xfrm>
          </p:contentPart>
        </mc:Choice>
        <mc:Fallback xmlns="">
          <p:pic>
            <p:nvPicPr>
              <p:cNvPr id="75782" name="Ink 19"/>
              <p:cNvPicPr>
                <a:picLocks noRot="1" noChangeAspect="1" noEditPoints="1" noChangeArrowheads="1" noChangeShapeType="1"/>
              </p:cNvPicPr>
              <p:nvPr/>
            </p:nvPicPr>
            <p:blipFill>
              <a:blip r:embed="rId12"/>
              <a:stretch>
                <a:fillRect/>
              </a:stretch>
            </p:blipFill>
            <p:spPr>
              <a:xfrm>
                <a:off x="5379694" y="1438930"/>
                <a:ext cx="683035" cy="270725"/>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5783" name="Ink 20"/>
              <p14:cNvContentPartPr>
                <a14:cpLocks xmlns:a14="http://schemas.microsoft.com/office/drawing/2010/main" noRot="1" noChangeAspect="1" noEditPoints="1" noChangeArrowheads="1" noChangeShapeType="1"/>
              </p14:cNvContentPartPr>
              <p14:nvPr/>
            </p14:nvContentPartPr>
            <p14:xfrm>
              <a:off x="6297613" y="1401763"/>
              <a:ext cx="1808162" cy="458787"/>
            </p14:xfrm>
          </p:contentPart>
        </mc:Choice>
        <mc:Fallback xmlns="">
          <p:pic>
            <p:nvPicPr>
              <p:cNvPr id="75783" name="Ink 20"/>
              <p:cNvPicPr>
                <a:picLocks noRot="1" noChangeAspect="1" noEditPoints="1" noChangeArrowheads="1" noChangeShapeType="1"/>
              </p:cNvPicPr>
              <p:nvPr/>
            </p:nvPicPr>
            <p:blipFill>
              <a:blip r:embed="rId14"/>
              <a:stretch>
                <a:fillRect/>
              </a:stretch>
            </p:blipFill>
            <p:spPr>
              <a:xfrm>
                <a:off x="6294733" y="1398522"/>
                <a:ext cx="1814282" cy="470671"/>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5784" name="Ink 21"/>
              <p14:cNvContentPartPr>
                <a14:cpLocks xmlns:a14="http://schemas.microsoft.com/office/drawing/2010/main" noRot="1" noChangeAspect="1" noEditPoints="1" noChangeArrowheads="1" noChangeShapeType="1"/>
              </p14:cNvContentPartPr>
              <p14:nvPr/>
            </p14:nvContentPartPr>
            <p14:xfrm>
              <a:off x="8359775" y="1519238"/>
              <a:ext cx="198438" cy="249237"/>
            </p14:xfrm>
          </p:contentPart>
        </mc:Choice>
        <mc:Fallback xmlns="">
          <p:pic>
            <p:nvPicPr>
              <p:cNvPr id="75784" name="Ink 21"/>
              <p:cNvPicPr>
                <a:picLocks noRot="1" noChangeAspect="1" noEditPoints="1" noChangeArrowheads="1" noChangeShapeType="1"/>
              </p:cNvPicPr>
              <p:nvPr/>
            </p:nvPicPr>
            <p:blipFill>
              <a:blip r:embed="rId16"/>
              <a:stretch>
                <a:fillRect/>
              </a:stretch>
            </p:blipFill>
            <p:spPr>
              <a:xfrm>
                <a:off x="8356894" y="1512035"/>
                <a:ext cx="209242" cy="260402"/>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75785" name="Ink 22"/>
              <p14:cNvContentPartPr>
                <a14:cpLocks xmlns:a14="http://schemas.microsoft.com/office/drawing/2010/main" noRot="1" noChangeAspect="1" noEditPoints="1" noChangeArrowheads="1" noChangeShapeType="1"/>
              </p14:cNvContentPartPr>
              <p14:nvPr/>
            </p14:nvContentPartPr>
            <p14:xfrm>
              <a:off x="742950" y="2208213"/>
              <a:ext cx="425450" cy="254000"/>
            </p14:xfrm>
          </p:contentPart>
        </mc:Choice>
        <mc:Fallback xmlns="">
          <p:pic>
            <p:nvPicPr>
              <p:cNvPr id="75785" name="Ink 22"/>
              <p:cNvPicPr>
                <a:picLocks noRot="1" noChangeAspect="1" noEditPoints="1" noChangeArrowheads="1" noChangeShapeType="1"/>
              </p:cNvPicPr>
              <p:nvPr/>
            </p:nvPicPr>
            <p:blipFill>
              <a:blip r:embed="rId18"/>
              <a:stretch>
                <a:fillRect/>
              </a:stretch>
            </p:blipFill>
            <p:spPr>
              <a:xfrm>
                <a:off x="738631" y="2200658"/>
                <a:ext cx="433729" cy="266592"/>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75786" name="Ink 23"/>
              <p14:cNvContentPartPr>
                <a14:cpLocks xmlns:a14="http://schemas.microsoft.com/office/drawing/2010/main" noRot="1" noChangeAspect="1" noEditPoints="1" noChangeArrowheads="1" noChangeShapeType="1"/>
              </p14:cNvContentPartPr>
              <p14:nvPr/>
            </p14:nvContentPartPr>
            <p14:xfrm>
              <a:off x="1379538" y="2149475"/>
              <a:ext cx="288925" cy="179388"/>
            </p14:xfrm>
          </p:contentPart>
        </mc:Choice>
        <mc:Fallback xmlns="">
          <p:pic>
            <p:nvPicPr>
              <p:cNvPr id="75786" name="Ink 23"/>
              <p:cNvPicPr>
                <a:picLocks noRot="1" noChangeAspect="1" noEditPoints="1" noChangeArrowheads="1" noChangeShapeType="1"/>
              </p:cNvPicPr>
              <p:nvPr/>
            </p:nvPicPr>
            <p:blipFill>
              <a:blip r:embed="rId20"/>
              <a:stretch>
                <a:fillRect/>
              </a:stretch>
            </p:blipFill>
            <p:spPr>
              <a:xfrm>
                <a:off x="1373414" y="2144792"/>
                <a:ext cx="301534" cy="192716"/>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75787" name="Ink 24"/>
              <p14:cNvContentPartPr>
                <a14:cpLocks xmlns:a14="http://schemas.microsoft.com/office/drawing/2010/main" noRot="1" noChangeAspect="1" noEditPoints="1" noChangeArrowheads="1" noChangeShapeType="1"/>
              </p14:cNvContentPartPr>
              <p14:nvPr/>
            </p14:nvContentPartPr>
            <p14:xfrm>
              <a:off x="6013450" y="2436813"/>
              <a:ext cx="569913" cy="352425"/>
            </p14:xfrm>
          </p:contentPart>
        </mc:Choice>
        <mc:Fallback xmlns="">
          <p:pic>
            <p:nvPicPr>
              <p:cNvPr id="75787" name="Ink 24"/>
              <p:cNvPicPr>
                <a:picLocks noRot="1" noChangeAspect="1" noEditPoints="1" noChangeArrowheads="1" noChangeShapeType="1"/>
              </p:cNvPicPr>
              <p:nvPr/>
            </p:nvPicPr>
            <p:blipFill>
              <a:blip r:embed="rId22"/>
              <a:stretch>
                <a:fillRect/>
              </a:stretch>
            </p:blipFill>
            <p:spPr>
              <a:xfrm>
                <a:off x="6010570" y="2428525"/>
                <a:ext cx="582874" cy="368641"/>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75788" name="Ink 25"/>
              <p14:cNvContentPartPr>
                <a14:cpLocks xmlns:a14="http://schemas.microsoft.com/office/drawing/2010/main" noRot="1" noChangeAspect="1" noEditPoints="1" noChangeArrowheads="1" noChangeShapeType="1"/>
              </p14:cNvContentPartPr>
              <p14:nvPr/>
            </p14:nvContentPartPr>
            <p14:xfrm>
              <a:off x="3365500" y="2471738"/>
              <a:ext cx="92075" cy="77787"/>
            </p14:xfrm>
          </p:contentPart>
        </mc:Choice>
        <mc:Fallback xmlns="">
          <p:pic>
            <p:nvPicPr>
              <p:cNvPr id="75788" name="Ink 25"/>
              <p:cNvPicPr>
                <a:picLocks noRot="1" noChangeAspect="1" noEditPoints="1" noChangeArrowheads="1" noChangeShapeType="1"/>
              </p:cNvPicPr>
              <p:nvPr/>
            </p:nvPicPr>
            <p:blipFill>
              <a:blip r:embed="rId24"/>
              <a:stretch>
                <a:fillRect/>
              </a:stretch>
            </p:blipFill>
            <p:spPr>
              <a:xfrm>
                <a:off x="3361544" y="2464569"/>
                <a:ext cx="102865" cy="9571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5789" name="Ink 26"/>
              <p14:cNvContentPartPr>
                <a14:cpLocks xmlns:a14="http://schemas.microsoft.com/office/drawing/2010/main" noRot="1" noChangeAspect="1" noEditPoints="1" noChangeArrowheads="1" noChangeShapeType="1"/>
              </p14:cNvContentPartPr>
              <p14:nvPr/>
            </p14:nvContentPartPr>
            <p14:xfrm>
              <a:off x="3268663" y="2724150"/>
              <a:ext cx="139700" cy="119063"/>
            </p14:xfrm>
          </p:contentPart>
        </mc:Choice>
        <mc:Fallback xmlns="">
          <p:pic>
            <p:nvPicPr>
              <p:cNvPr id="75789" name="Ink 26"/>
              <p:cNvPicPr>
                <a:picLocks noRot="1" noChangeAspect="1" noEditPoints="1" noChangeArrowheads="1" noChangeShapeType="1"/>
              </p:cNvPicPr>
              <p:nvPr/>
            </p:nvPicPr>
            <p:blipFill>
              <a:blip r:embed="rId26"/>
              <a:stretch>
                <a:fillRect/>
              </a:stretch>
            </p:blipFill>
            <p:spPr>
              <a:xfrm>
                <a:off x="3259662" y="2715491"/>
                <a:ext cx="157343" cy="138546"/>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75790" name="Ink 27"/>
              <p14:cNvContentPartPr>
                <a14:cpLocks xmlns:a14="http://schemas.microsoft.com/office/drawing/2010/main" noRot="1" noChangeAspect="1" noEditPoints="1" noChangeArrowheads="1" noChangeShapeType="1"/>
              </p14:cNvContentPartPr>
              <p14:nvPr/>
            </p14:nvContentPartPr>
            <p14:xfrm>
              <a:off x="4325938" y="2524125"/>
              <a:ext cx="288925" cy="312738"/>
            </p14:xfrm>
          </p:contentPart>
        </mc:Choice>
        <mc:Fallback xmlns="">
          <p:pic>
            <p:nvPicPr>
              <p:cNvPr id="75790" name="Ink 27"/>
              <p:cNvPicPr>
                <a:picLocks noRot="1" noChangeAspect="1" noEditPoints="1" noChangeArrowheads="1" noChangeShapeType="1"/>
              </p:cNvPicPr>
              <p:nvPr/>
            </p:nvPicPr>
            <p:blipFill>
              <a:blip r:embed="rId28"/>
              <a:stretch>
                <a:fillRect/>
              </a:stretch>
            </p:blipFill>
            <p:spPr>
              <a:xfrm>
                <a:off x="4316943" y="2515128"/>
                <a:ext cx="306915" cy="333611"/>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5791" name="Ink 28"/>
              <p14:cNvContentPartPr>
                <a14:cpLocks xmlns:a14="http://schemas.microsoft.com/office/drawing/2010/main" noRot="1" noChangeAspect="1" noEditPoints="1" noChangeArrowheads="1" noChangeShapeType="1"/>
              </p14:cNvContentPartPr>
              <p14:nvPr/>
            </p14:nvContentPartPr>
            <p14:xfrm>
              <a:off x="698500" y="3581400"/>
              <a:ext cx="1057275" cy="319088"/>
            </p14:xfrm>
          </p:contentPart>
        </mc:Choice>
        <mc:Fallback xmlns="">
          <p:pic>
            <p:nvPicPr>
              <p:cNvPr id="75791" name="Ink 28"/>
              <p:cNvPicPr>
                <a:picLocks noRot="1" noChangeAspect="1" noEditPoints="1" noChangeArrowheads="1" noChangeShapeType="1"/>
              </p:cNvPicPr>
              <p:nvPr/>
            </p:nvPicPr>
            <p:blipFill>
              <a:blip r:embed="rId30"/>
              <a:stretch>
                <a:fillRect/>
              </a:stretch>
            </p:blipFill>
            <p:spPr>
              <a:xfrm>
                <a:off x="695260" y="3574518"/>
                <a:ext cx="1071674" cy="337197"/>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75792" name="Ink 29"/>
              <p14:cNvContentPartPr>
                <a14:cpLocks xmlns:a14="http://schemas.microsoft.com/office/drawing/2010/main" noRot="1" noChangeAspect="1" noEditPoints="1" noChangeArrowheads="1" noChangeShapeType="1"/>
              </p14:cNvContentPartPr>
              <p14:nvPr/>
            </p14:nvContentPartPr>
            <p14:xfrm>
              <a:off x="1955800" y="3554413"/>
              <a:ext cx="1338263" cy="346075"/>
            </p14:xfrm>
          </p:contentPart>
        </mc:Choice>
        <mc:Fallback xmlns="">
          <p:pic>
            <p:nvPicPr>
              <p:cNvPr id="75792" name="Ink 29"/>
              <p:cNvPicPr>
                <a:picLocks noRot="1" noChangeAspect="1" noEditPoints="1" noChangeArrowheads="1" noChangeShapeType="1"/>
              </p:cNvPicPr>
              <p:nvPr/>
            </p:nvPicPr>
            <p:blipFill>
              <a:blip r:embed="rId32"/>
              <a:stretch>
                <a:fillRect/>
              </a:stretch>
            </p:blipFill>
            <p:spPr>
              <a:xfrm>
                <a:off x="1950039" y="3548651"/>
                <a:ext cx="1346544" cy="3597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75793" name="Ink 30"/>
              <p14:cNvContentPartPr>
                <a14:cpLocks xmlns:a14="http://schemas.microsoft.com/office/drawing/2010/main" noRot="1" noChangeAspect="1" noEditPoints="1" noChangeArrowheads="1" noChangeShapeType="1"/>
              </p14:cNvContentPartPr>
              <p14:nvPr/>
            </p14:nvContentPartPr>
            <p14:xfrm>
              <a:off x="3613150" y="3562350"/>
              <a:ext cx="1009650" cy="327025"/>
            </p14:xfrm>
          </p:contentPart>
        </mc:Choice>
        <mc:Fallback xmlns="">
          <p:pic>
            <p:nvPicPr>
              <p:cNvPr id="75793" name="Ink 30"/>
              <p:cNvPicPr>
                <a:picLocks noRot="1" noChangeAspect="1" noEditPoints="1" noChangeArrowheads="1" noChangeShapeType="1"/>
              </p:cNvPicPr>
              <p:nvPr/>
            </p:nvPicPr>
            <p:blipFill>
              <a:blip r:embed="rId34"/>
              <a:stretch>
                <a:fillRect/>
              </a:stretch>
            </p:blipFill>
            <p:spPr>
              <a:xfrm>
                <a:off x="3607022" y="3557673"/>
                <a:ext cx="1024429" cy="340336"/>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75794" name="Ink 31"/>
              <p14:cNvContentPartPr>
                <a14:cpLocks xmlns:a14="http://schemas.microsoft.com/office/drawing/2010/main" noRot="1" noChangeAspect="1" noEditPoints="1" noChangeArrowheads="1" noChangeShapeType="1"/>
              </p14:cNvContentPartPr>
              <p14:nvPr/>
            </p14:nvContentPartPr>
            <p14:xfrm>
              <a:off x="3441700" y="2462213"/>
              <a:ext cx="2614613" cy="69850"/>
            </p14:xfrm>
          </p:contentPart>
        </mc:Choice>
        <mc:Fallback xmlns="">
          <p:pic>
            <p:nvPicPr>
              <p:cNvPr id="75794" name="Ink 31"/>
              <p:cNvPicPr>
                <a:picLocks noRot="1" noChangeAspect="1" noEditPoints="1" noChangeArrowheads="1" noChangeShapeType="1"/>
              </p:cNvPicPr>
              <p:nvPr/>
            </p:nvPicPr>
            <p:blipFill>
              <a:blip r:embed="rId36"/>
              <a:stretch>
                <a:fillRect/>
              </a:stretch>
            </p:blipFill>
            <p:spPr>
              <a:xfrm>
                <a:off x="3437740" y="2455049"/>
                <a:ext cx="2621093" cy="82745"/>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75795" name="Ink 32"/>
              <p14:cNvContentPartPr>
                <a14:cpLocks xmlns:a14="http://schemas.microsoft.com/office/drawing/2010/main" noRot="1" noChangeAspect="1" noEditPoints="1" noChangeArrowheads="1" noChangeShapeType="1"/>
              </p14:cNvContentPartPr>
              <p14:nvPr/>
            </p14:nvContentPartPr>
            <p14:xfrm>
              <a:off x="4921250" y="3586163"/>
              <a:ext cx="176213" cy="250825"/>
            </p14:xfrm>
          </p:contentPart>
        </mc:Choice>
        <mc:Fallback xmlns="">
          <p:pic>
            <p:nvPicPr>
              <p:cNvPr id="75795" name="Ink 32"/>
              <p:cNvPicPr>
                <a:picLocks noRot="1" noChangeAspect="1" noEditPoints="1" noChangeArrowheads="1" noChangeShapeType="1"/>
              </p:cNvPicPr>
              <p:nvPr/>
            </p:nvPicPr>
            <p:blipFill>
              <a:blip r:embed="rId38"/>
              <a:stretch>
                <a:fillRect/>
              </a:stretch>
            </p:blipFill>
            <p:spPr>
              <a:xfrm>
                <a:off x="4915061" y="3581125"/>
                <a:ext cx="191140" cy="2634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75796" name="Ink 33"/>
              <p14:cNvContentPartPr>
                <a14:cpLocks xmlns:a14="http://schemas.microsoft.com/office/drawing/2010/main" noRot="1" noChangeAspect="1" noEditPoints="1" noChangeArrowheads="1" noChangeShapeType="1"/>
              </p14:cNvContentPartPr>
              <p14:nvPr/>
            </p14:nvContentPartPr>
            <p14:xfrm>
              <a:off x="5332413" y="3538538"/>
              <a:ext cx="1762125" cy="349250"/>
            </p14:xfrm>
          </p:contentPart>
        </mc:Choice>
        <mc:Fallback xmlns="">
          <p:pic>
            <p:nvPicPr>
              <p:cNvPr id="75796" name="Ink 33"/>
              <p:cNvPicPr>
                <a:picLocks noRot="1" noChangeAspect="1" noEditPoints="1" noChangeArrowheads="1" noChangeShapeType="1"/>
              </p:cNvPicPr>
              <p:nvPr/>
            </p:nvPicPr>
            <p:blipFill>
              <a:blip r:embed="rId40"/>
              <a:stretch>
                <a:fillRect/>
              </a:stretch>
            </p:blipFill>
            <p:spPr>
              <a:xfrm>
                <a:off x="5327732" y="3529906"/>
                <a:ext cx="1770766" cy="365436"/>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75797" name="Ink 34"/>
              <p14:cNvContentPartPr>
                <a14:cpLocks xmlns:a14="http://schemas.microsoft.com/office/drawing/2010/main" noRot="1" noChangeAspect="1" noEditPoints="1" noChangeArrowheads="1" noChangeShapeType="1"/>
              </p14:cNvContentPartPr>
              <p14:nvPr/>
            </p14:nvContentPartPr>
            <p14:xfrm>
              <a:off x="7273925" y="3506788"/>
              <a:ext cx="1573213" cy="512762"/>
            </p14:xfrm>
          </p:contentPart>
        </mc:Choice>
        <mc:Fallback xmlns="">
          <p:pic>
            <p:nvPicPr>
              <p:cNvPr id="75797" name="Ink 34"/>
              <p:cNvPicPr>
                <a:picLocks noRot="1" noChangeAspect="1" noEditPoints="1" noChangeArrowheads="1" noChangeShapeType="1"/>
              </p:cNvPicPr>
              <p:nvPr/>
            </p:nvPicPr>
            <p:blipFill>
              <a:blip r:embed="rId42"/>
              <a:stretch>
                <a:fillRect/>
              </a:stretch>
            </p:blipFill>
            <p:spPr>
              <a:xfrm>
                <a:off x="7270325" y="3500306"/>
                <a:ext cx="1585093" cy="523925"/>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75798" name="Ink 35"/>
              <p14:cNvContentPartPr>
                <a14:cpLocks xmlns:a14="http://schemas.microsoft.com/office/drawing/2010/main" noRot="1" noChangeAspect="1" noEditPoints="1" noChangeArrowheads="1" noChangeShapeType="1"/>
              </p14:cNvContentPartPr>
              <p14:nvPr/>
            </p14:nvContentPartPr>
            <p14:xfrm>
              <a:off x="746125" y="4178300"/>
              <a:ext cx="303213" cy="311150"/>
            </p14:xfrm>
          </p:contentPart>
        </mc:Choice>
        <mc:Fallback xmlns="">
          <p:pic>
            <p:nvPicPr>
              <p:cNvPr id="75798" name="Ink 35"/>
              <p:cNvPicPr>
                <a:picLocks noRot="1" noChangeAspect="1" noEditPoints="1" noChangeArrowheads="1" noChangeShapeType="1"/>
              </p:cNvPicPr>
              <p:nvPr/>
            </p:nvPicPr>
            <p:blipFill>
              <a:blip r:embed="rId44"/>
              <a:stretch>
                <a:fillRect/>
              </a:stretch>
            </p:blipFill>
            <p:spPr>
              <a:xfrm>
                <a:off x="743244" y="4173624"/>
                <a:ext cx="309695" cy="3237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75799" name="Ink 36"/>
              <p14:cNvContentPartPr>
                <a14:cpLocks xmlns:a14="http://schemas.microsoft.com/office/drawing/2010/main" noRot="1" noChangeAspect="1" noEditPoints="1" noChangeArrowheads="1" noChangeShapeType="1"/>
              </p14:cNvContentPartPr>
              <p14:nvPr/>
            </p14:nvContentPartPr>
            <p14:xfrm>
              <a:off x="1281113" y="4100513"/>
              <a:ext cx="1636712" cy="301625"/>
            </p14:xfrm>
          </p:contentPart>
        </mc:Choice>
        <mc:Fallback xmlns="">
          <p:pic>
            <p:nvPicPr>
              <p:cNvPr id="75799" name="Ink 36"/>
              <p:cNvPicPr>
                <a:picLocks noRot="1" noChangeAspect="1" noEditPoints="1" noChangeArrowheads="1" noChangeShapeType="1"/>
              </p:cNvPicPr>
              <p:nvPr/>
            </p:nvPicPr>
            <p:blipFill>
              <a:blip r:embed="rId46"/>
              <a:stretch>
                <a:fillRect/>
              </a:stretch>
            </p:blipFill>
            <p:spPr>
              <a:xfrm>
                <a:off x="1273192" y="4095468"/>
                <a:ext cx="1655074" cy="314598"/>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75800" name="Ink 37"/>
              <p14:cNvContentPartPr>
                <a14:cpLocks xmlns:a14="http://schemas.microsoft.com/office/drawing/2010/main" noRot="1" noChangeAspect="1" noEditPoints="1" noChangeArrowheads="1" noChangeShapeType="1"/>
              </p14:cNvContentPartPr>
              <p14:nvPr/>
            </p14:nvContentPartPr>
            <p14:xfrm>
              <a:off x="3151188" y="4030663"/>
              <a:ext cx="2014537" cy="441325"/>
            </p14:xfrm>
          </p:contentPart>
        </mc:Choice>
        <mc:Fallback xmlns="">
          <p:pic>
            <p:nvPicPr>
              <p:cNvPr id="75800" name="Ink 37"/>
              <p:cNvPicPr>
                <a:picLocks noRot="1" noChangeAspect="1" noEditPoints="1" noChangeArrowheads="1" noChangeShapeType="1"/>
              </p:cNvPicPr>
              <p:nvPr/>
            </p:nvPicPr>
            <p:blipFill>
              <a:blip r:embed="rId48"/>
              <a:stretch>
                <a:fillRect/>
              </a:stretch>
            </p:blipFill>
            <p:spPr>
              <a:xfrm>
                <a:off x="3147948" y="4024184"/>
                <a:ext cx="2027857" cy="455004"/>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75801" name="Ink 38"/>
              <p14:cNvContentPartPr>
                <a14:cpLocks xmlns:a14="http://schemas.microsoft.com/office/drawing/2010/main" noRot="1" noChangeAspect="1" noEditPoints="1" noChangeArrowheads="1" noChangeShapeType="1"/>
              </p14:cNvContentPartPr>
              <p14:nvPr/>
            </p14:nvContentPartPr>
            <p14:xfrm>
              <a:off x="5384800" y="4070350"/>
              <a:ext cx="300038" cy="219075"/>
            </p14:xfrm>
          </p:contentPart>
        </mc:Choice>
        <mc:Fallback xmlns="">
          <p:pic>
            <p:nvPicPr>
              <p:cNvPr id="75801" name="Ink 38"/>
              <p:cNvPicPr>
                <a:picLocks noRot="1" noChangeAspect="1" noEditPoints="1" noChangeArrowheads="1" noChangeShapeType="1"/>
              </p:cNvPicPr>
              <p:nvPr/>
            </p:nvPicPr>
            <p:blipFill>
              <a:blip r:embed="rId50"/>
              <a:stretch>
                <a:fillRect/>
              </a:stretch>
            </p:blipFill>
            <p:spPr>
              <a:xfrm>
                <a:off x="5376876" y="4063155"/>
                <a:ext cx="317327" cy="2392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75802" name="Ink 39"/>
              <p14:cNvContentPartPr>
                <a14:cpLocks xmlns:a14="http://schemas.microsoft.com/office/drawing/2010/main" noRot="1" noChangeAspect="1" noEditPoints="1" noChangeArrowheads="1" noChangeShapeType="1"/>
              </p14:cNvContentPartPr>
              <p14:nvPr/>
            </p14:nvContentPartPr>
            <p14:xfrm>
              <a:off x="5954713" y="4030663"/>
              <a:ext cx="1797050" cy="265112"/>
            </p14:xfrm>
          </p:contentPart>
        </mc:Choice>
        <mc:Fallback xmlns="">
          <p:pic>
            <p:nvPicPr>
              <p:cNvPr id="75802" name="Ink 39"/>
              <p:cNvPicPr>
                <a:picLocks noRot="1" noChangeAspect="1" noEditPoints="1" noChangeArrowheads="1" noChangeShapeType="1"/>
              </p:cNvPicPr>
              <p:nvPr/>
            </p:nvPicPr>
            <p:blipFill>
              <a:blip r:embed="rId52"/>
              <a:stretch>
                <a:fillRect/>
              </a:stretch>
            </p:blipFill>
            <p:spPr>
              <a:xfrm>
                <a:off x="5948953" y="4025260"/>
                <a:ext cx="1806050" cy="278079"/>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75803" name="Ink 40"/>
              <p14:cNvContentPartPr>
                <a14:cpLocks xmlns:a14="http://schemas.microsoft.com/office/drawing/2010/main" noRot="1" noChangeAspect="1" noEditPoints="1" noChangeArrowheads="1" noChangeShapeType="1"/>
              </p14:cNvContentPartPr>
              <p14:nvPr/>
            </p14:nvContentPartPr>
            <p14:xfrm>
              <a:off x="1611313" y="4638675"/>
              <a:ext cx="1190625" cy="452438"/>
            </p14:xfrm>
          </p:contentPart>
        </mc:Choice>
        <mc:Fallback xmlns="">
          <p:pic>
            <p:nvPicPr>
              <p:cNvPr id="75803" name="Ink 40"/>
              <p:cNvPicPr>
                <a:picLocks noRot="1" noChangeAspect="1" noEditPoints="1" noChangeArrowheads="1" noChangeShapeType="1"/>
              </p:cNvPicPr>
              <p:nvPr/>
            </p:nvPicPr>
            <p:blipFill>
              <a:blip r:embed="rId54"/>
              <a:stretch>
                <a:fillRect/>
              </a:stretch>
            </p:blipFill>
            <p:spPr>
              <a:xfrm>
                <a:off x="1601592" y="4635796"/>
                <a:ext cx="1212227" cy="466116"/>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75804" name="Ink 41"/>
              <p14:cNvContentPartPr>
                <a14:cpLocks xmlns:a14="http://schemas.microsoft.com/office/drawing/2010/main" noRot="1" noChangeAspect="1" noEditPoints="1" noChangeArrowheads="1" noChangeShapeType="1"/>
              </p14:cNvContentPartPr>
              <p14:nvPr/>
            </p14:nvContentPartPr>
            <p14:xfrm>
              <a:off x="3938588" y="5578475"/>
              <a:ext cx="420687" cy="85725"/>
            </p14:xfrm>
          </p:contentPart>
        </mc:Choice>
        <mc:Fallback xmlns="">
          <p:pic>
            <p:nvPicPr>
              <p:cNvPr id="75804" name="Ink 41"/>
              <p:cNvPicPr>
                <a:picLocks noRot="1" noChangeAspect="1" noEditPoints="1" noChangeArrowheads="1" noChangeShapeType="1"/>
              </p:cNvPicPr>
              <p:nvPr/>
            </p:nvPicPr>
            <p:blipFill>
              <a:blip r:embed="rId56"/>
              <a:stretch>
                <a:fillRect/>
              </a:stretch>
            </p:blipFill>
            <p:spPr>
              <a:xfrm>
                <a:off x="3925993" y="5566949"/>
                <a:ext cx="444438" cy="108057"/>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75805" name="Ink 42"/>
              <p14:cNvContentPartPr>
                <a14:cpLocks xmlns:a14="http://schemas.microsoft.com/office/drawing/2010/main" noRot="1" noChangeAspect="1" noEditPoints="1" noChangeArrowheads="1" noChangeShapeType="1"/>
              </p14:cNvContentPartPr>
              <p14:nvPr/>
            </p14:nvContentPartPr>
            <p14:xfrm>
              <a:off x="1666875" y="4827588"/>
              <a:ext cx="517525" cy="266700"/>
            </p14:xfrm>
          </p:contentPart>
        </mc:Choice>
        <mc:Fallback xmlns="">
          <p:pic>
            <p:nvPicPr>
              <p:cNvPr id="75805" name="Ink 42"/>
              <p:cNvPicPr>
                <a:picLocks noRot="1" noChangeAspect="1" noEditPoints="1" noChangeArrowheads="1" noChangeShapeType="1"/>
              </p:cNvPicPr>
              <p:nvPr/>
            </p:nvPicPr>
            <p:blipFill>
              <a:blip r:embed="rId58"/>
              <a:stretch>
                <a:fillRect/>
              </a:stretch>
            </p:blipFill>
            <p:spPr>
              <a:xfrm>
                <a:off x="1661117" y="4820019"/>
                <a:ext cx="526882" cy="280035"/>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75806" name="Ink 43"/>
              <p14:cNvContentPartPr>
                <a14:cpLocks xmlns:a14="http://schemas.microsoft.com/office/drawing/2010/main" noRot="1" noChangeAspect="1" noEditPoints="1" noChangeArrowheads="1" noChangeShapeType="1"/>
              </p14:cNvContentPartPr>
              <p14:nvPr/>
            </p14:nvContentPartPr>
            <p14:xfrm>
              <a:off x="2392363" y="4721225"/>
              <a:ext cx="319087" cy="234950"/>
            </p14:xfrm>
          </p:contentPart>
        </mc:Choice>
        <mc:Fallback xmlns="">
          <p:pic>
            <p:nvPicPr>
              <p:cNvPr id="75806" name="Ink 43"/>
              <p:cNvPicPr>
                <a:picLocks noRot="1" noChangeAspect="1" noEditPoints="1" noChangeArrowheads="1" noChangeShapeType="1"/>
              </p:cNvPicPr>
              <p:nvPr/>
            </p:nvPicPr>
            <p:blipFill>
              <a:blip r:embed="rId60"/>
              <a:stretch>
                <a:fillRect/>
              </a:stretch>
            </p:blipFill>
            <p:spPr>
              <a:xfrm>
                <a:off x="2383359" y="4713309"/>
                <a:ext cx="335654" cy="251861"/>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75807" name="Ink 44"/>
              <p14:cNvContentPartPr>
                <a14:cpLocks xmlns:a14="http://schemas.microsoft.com/office/drawing/2010/main" noRot="1" noChangeAspect="1" noEditPoints="1" noChangeArrowheads="1" noChangeShapeType="1"/>
              </p14:cNvContentPartPr>
              <p14:nvPr/>
            </p14:nvContentPartPr>
            <p14:xfrm>
              <a:off x="763588" y="4864100"/>
              <a:ext cx="2214562" cy="1250950"/>
            </p14:xfrm>
          </p:contentPart>
        </mc:Choice>
        <mc:Fallback xmlns="">
          <p:pic>
            <p:nvPicPr>
              <p:cNvPr id="75807" name="Ink 44"/>
              <p:cNvPicPr>
                <a:picLocks noRot="1" noChangeAspect="1" noEditPoints="1" noChangeArrowheads="1" noChangeShapeType="1"/>
              </p:cNvPicPr>
              <p:nvPr/>
            </p:nvPicPr>
            <p:blipFill>
              <a:blip r:embed="rId62"/>
              <a:stretch>
                <a:fillRect/>
              </a:stretch>
            </p:blipFill>
            <p:spPr>
              <a:xfrm>
                <a:off x="756029" y="4855820"/>
                <a:ext cx="2233281" cy="126319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75808" name="Ink 45"/>
              <p14:cNvContentPartPr>
                <a14:cpLocks xmlns:a14="http://schemas.microsoft.com/office/drawing/2010/main" noRot="1" noChangeAspect="1" noEditPoints="1" noChangeArrowheads="1" noChangeShapeType="1"/>
              </p14:cNvContentPartPr>
              <p14:nvPr/>
            </p14:nvContentPartPr>
            <p14:xfrm>
              <a:off x="3833813" y="5111750"/>
              <a:ext cx="3913187" cy="939800"/>
            </p14:xfrm>
          </p:contentPart>
        </mc:Choice>
        <mc:Fallback xmlns="">
          <p:pic>
            <p:nvPicPr>
              <p:cNvPr id="75808" name="Ink 45"/>
              <p:cNvPicPr>
                <a:picLocks noRot="1" noChangeAspect="1" noEditPoints="1" noChangeArrowheads="1" noChangeShapeType="1"/>
              </p:cNvPicPr>
              <p:nvPr/>
            </p:nvPicPr>
            <p:blipFill>
              <a:blip r:embed="rId64"/>
              <a:stretch>
                <a:fillRect/>
              </a:stretch>
            </p:blipFill>
            <p:spPr>
              <a:xfrm>
                <a:off x="3821573" y="5104551"/>
                <a:ext cx="3936587" cy="958877"/>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75809" name="Ink 46"/>
              <p14:cNvContentPartPr>
                <a14:cpLocks xmlns:a14="http://schemas.microsoft.com/office/drawing/2010/main" noRot="1" noChangeAspect="1" noEditPoints="1" noChangeArrowheads="1" noChangeShapeType="1"/>
              </p14:cNvContentPartPr>
              <p14:nvPr/>
            </p14:nvContentPartPr>
            <p14:xfrm>
              <a:off x="1614488" y="5922963"/>
              <a:ext cx="1385887" cy="455612"/>
            </p14:xfrm>
          </p:contentPart>
        </mc:Choice>
        <mc:Fallback xmlns="">
          <p:pic>
            <p:nvPicPr>
              <p:cNvPr id="75809" name="Ink 46"/>
              <p:cNvPicPr>
                <a:picLocks noRot="1" noChangeAspect="1" noEditPoints="1" noChangeArrowheads="1" noChangeShapeType="1"/>
              </p:cNvPicPr>
              <p:nvPr/>
            </p:nvPicPr>
            <p:blipFill>
              <a:blip r:embed="rId66"/>
              <a:stretch>
                <a:fillRect/>
              </a:stretch>
            </p:blipFill>
            <p:spPr>
              <a:xfrm>
                <a:off x="1610888" y="5911465"/>
                <a:ext cx="1401006" cy="478608"/>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75810" name="Ink 47"/>
              <p14:cNvContentPartPr>
                <a14:cpLocks xmlns:a14="http://schemas.microsoft.com/office/drawing/2010/main" noRot="1" noChangeAspect="1" noEditPoints="1" noChangeArrowheads="1" noChangeShapeType="1"/>
              </p14:cNvContentPartPr>
              <p14:nvPr/>
            </p14:nvContentPartPr>
            <p14:xfrm>
              <a:off x="166688" y="1627188"/>
              <a:ext cx="358775" cy="322262"/>
            </p14:xfrm>
          </p:contentPart>
        </mc:Choice>
        <mc:Fallback xmlns="">
          <p:pic>
            <p:nvPicPr>
              <p:cNvPr id="75810" name="Ink 47"/>
              <p:cNvPicPr>
                <a:picLocks noRot="1" noChangeAspect="1" noEditPoints="1" noChangeArrowheads="1" noChangeShapeType="1"/>
              </p:cNvPicPr>
              <p:nvPr/>
            </p:nvPicPr>
            <p:blipFill>
              <a:blip r:embed="rId68"/>
              <a:stretch>
                <a:fillRect/>
              </a:stretch>
            </p:blipFill>
            <p:spPr>
              <a:xfrm>
                <a:off x="157692" y="1618186"/>
                <a:ext cx="380006" cy="341706"/>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75811" name="Ink 48"/>
              <p14:cNvContentPartPr>
                <a14:cpLocks xmlns:a14="http://schemas.microsoft.com/office/drawing/2010/main" noRot="1" noChangeAspect="1" noEditPoints="1" noChangeArrowheads="1" noChangeShapeType="1"/>
              </p14:cNvContentPartPr>
              <p14:nvPr/>
            </p14:nvContentPartPr>
            <p14:xfrm>
              <a:off x="139700" y="3716338"/>
              <a:ext cx="450850" cy="387350"/>
            </p14:xfrm>
          </p:contentPart>
        </mc:Choice>
        <mc:Fallback xmlns="">
          <p:pic>
            <p:nvPicPr>
              <p:cNvPr id="75811" name="Ink 48"/>
              <p:cNvPicPr>
                <a:picLocks noRot="1" noChangeAspect="1" noEditPoints="1" noChangeArrowheads="1" noChangeShapeType="1"/>
              </p:cNvPicPr>
              <p:nvPr/>
            </p:nvPicPr>
            <p:blipFill>
              <a:blip r:embed="rId70"/>
              <a:stretch>
                <a:fillRect/>
              </a:stretch>
            </p:blipFill>
            <p:spPr>
              <a:xfrm>
                <a:off x="136099" y="3708418"/>
                <a:ext cx="465614" cy="40391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75812" name="Ink 49"/>
              <p14:cNvContentPartPr>
                <a14:cpLocks xmlns:a14="http://schemas.microsoft.com/office/drawing/2010/main" noRot="1" noChangeAspect="1" noEditPoints="1" noChangeArrowheads="1" noChangeShapeType="1"/>
              </p14:cNvContentPartPr>
              <p14:nvPr/>
            </p14:nvContentPartPr>
            <p14:xfrm>
              <a:off x="3948113" y="5502275"/>
              <a:ext cx="3206750" cy="139700"/>
            </p14:xfrm>
          </p:contentPart>
        </mc:Choice>
        <mc:Fallback xmlns="">
          <p:pic>
            <p:nvPicPr>
              <p:cNvPr id="75812" name="Ink 49"/>
              <p:cNvPicPr>
                <a:picLocks noRot="1" noChangeAspect="1" noEditPoints="1" noChangeArrowheads="1" noChangeShapeType="1"/>
              </p:cNvPicPr>
              <p:nvPr/>
            </p:nvPicPr>
            <p:blipFill>
              <a:blip r:embed="rId72"/>
              <a:stretch>
                <a:fillRect/>
              </a:stretch>
            </p:blipFill>
            <p:spPr>
              <a:xfrm>
                <a:off x="3943073" y="5489271"/>
                <a:ext cx="3224389" cy="160506"/>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75813" name="Ink 50"/>
              <p14:cNvContentPartPr>
                <a14:cpLocks xmlns:a14="http://schemas.microsoft.com/office/drawing/2010/main" noRot="1" noChangeAspect="1" noEditPoints="1" noChangeArrowheads="1" noChangeShapeType="1"/>
              </p14:cNvContentPartPr>
              <p14:nvPr/>
            </p14:nvContentPartPr>
            <p14:xfrm>
              <a:off x="619125" y="2449513"/>
              <a:ext cx="1120775" cy="68262"/>
            </p14:xfrm>
          </p:contentPart>
        </mc:Choice>
        <mc:Fallback xmlns="">
          <p:pic>
            <p:nvPicPr>
              <p:cNvPr id="75813" name="Ink 50"/>
              <p:cNvPicPr>
                <a:picLocks noRot="1" noChangeAspect="1" noEditPoints="1" noChangeArrowheads="1" noChangeShapeType="1"/>
              </p:cNvPicPr>
              <p:nvPr/>
            </p:nvPicPr>
            <p:blipFill>
              <a:blip r:embed="rId74"/>
              <a:stretch>
                <a:fillRect/>
              </a:stretch>
            </p:blipFill>
            <p:spPr>
              <a:xfrm>
                <a:off x="614445" y="2442651"/>
                <a:ext cx="1129056" cy="84515"/>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75814" name="Ink 51"/>
              <p14:cNvContentPartPr>
                <a14:cpLocks xmlns:a14="http://schemas.microsoft.com/office/drawing/2010/main" noRot="1" noChangeAspect="1" noEditPoints="1" noChangeArrowheads="1" noChangeShapeType="1"/>
              </p14:cNvContentPartPr>
              <p14:nvPr/>
            </p14:nvContentPartPr>
            <p14:xfrm>
              <a:off x="3381375" y="2373313"/>
              <a:ext cx="63500" cy="252412"/>
            </p14:xfrm>
          </p:contentPart>
        </mc:Choice>
        <mc:Fallback xmlns="">
          <p:pic>
            <p:nvPicPr>
              <p:cNvPr id="75814" name="Ink 51"/>
              <p:cNvPicPr>
                <a:picLocks noRot="1" noChangeAspect="1" noEditPoints="1" noChangeArrowheads="1" noChangeShapeType="1"/>
              </p:cNvPicPr>
              <p:nvPr/>
            </p:nvPicPr>
            <p:blipFill>
              <a:blip r:embed="rId76"/>
              <a:stretch>
                <a:fillRect/>
              </a:stretch>
            </p:blipFill>
            <p:spPr>
              <a:xfrm>
                <a:off x="3372716" y="2363231"/>
                <a:ext cx="82261" cy="271496"/>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75815" name="Ink 53"/>
              <p14:cNvContentPartPr>
                <a14:cpLocks xmlns:a14="http://schemas.microsoft.com/office/drawing/2010/main" noRot="1" noChangeAspect="1" noEditPoints="1" noChangeArrowheads="1" noChangeShapeType="1"/>
              </p14:cNvContentPartPr>
              <p14:nvPr/>
            </p14:nvContentPartPr>
            <p14:xfrm>
              <a:off x="4408488" y="2457450"/>
              <a:ext cx="96837" cy="122238"/>
            </p14:xfrm>
          </p:contentPart>
        </mc:Choice>
        <mc:Fallback xmlns="">
          <p:pic>
            <p:nvPicPr>
              <p:cNvPr id="75815" name="Ink 53"/>
              <p:cNvPicPr>
                <a:picLocks noRot="1" noChangeAspect="1" noEditPoints="1" noChangeArrowheads="1" noChangeShapeType="1"/>
              </p:cNvPicPr>
              <p:nvPr/>
            </p:nvPicPr>
            <p:blipFill>
              <a:blip r:embed="rId78"/>
              <a:stretch>
                <a:fillRect/>
              </a:stretch>
            </p:blipFill>
            <p:spPr>
              <a:xfrm>
                <a:off x="4397688" y="2449181"/>
                <a:ext cx="118436" cy="140214"/>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75816" name="Ink 54"/>
              <p14:cNvContentPartPr>
                <a14:cpLocks xmlns:a14="http://schemas.microsoft.com/office/drawing/2010/main" noRot="1" noChangeAspect="1" noEditPoints="1" noChangeArrowheads="1" noChangeShapeType="1"/>
              </p14:cNvContentPartPr>
              <p14:nvPr/>
            </p14:nvContentPartPr>
            <p14:xfrm>
              <a:off x="6400800" y="2346325"/>
              <a:ext cx="127000" cy="236538"/>
            </p14:xfrm>
          </p:contentPart>
        </mc:Choice>
        <mc:Fallback xmlns="">
          <p:pic>
            <p:nvPicPr>
              <p:cNvPr id="75816" name="Ink 54"/>
              <p:cNvPicPr>
                <a:picLocks noRot="1" noChangeAspect="1" noEditPoints="1" noChangeArrowheads="1" noChangeShapeType="1"/>
              </p:cNvPicPr>
              <p:nvPr/>
            </p:nvPicPr>
            <p:blipFill>
              <a:blip r:embed="rId80"/>
              <a:stretch>
                <a:fillRect/>
              </a:stretch>
            </p:blipFill>
            <p:spPr>
              <a:xfrm>
                <a:off x="6397922" y="2336604"/>
                <a:ext cx="139952" cy="255979"/>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75817" name="Ink 55"/>
              <p14:cNvContentPartPr>
                <a14:cpLocks xmlns:a14="http://schemas.microsoft.com/office/drawing/2010/main" noRot="1" noChangeAspect="1" noEditPoints="1" noChangeArrowheads="1" noChangeShapeType="1"/>
              </p14:cNvContentPartPr>
              <p14:nvPr/>
            </p14:nvContentPartPr>
            <p14:xfrm>
              <a:off x="357188" y="4899025"/>
              <a:ext cx="312737" cy="131763"/>
            </p14:xfrm>
          </p:contentPart>
        </mc:Choice>
        <mc:Fallback xmlns="">
          <p:pic>
            <p:nvPicPr>
              <p:cNvPr id="75817" name="Ink 55"/>
              <p:cNvPicPr>
                <a:picLocks noRot="1" noChangeAspect="1" noEditPoints="1" noChangeArrowheads="1" noChangeShapeType="1"/>
              </p:cNvPicPr>
              <p:nvPr/>
            </p:nvPicPr>
            <p:blipFill>
              <a:blip r:embed="rId82"/>
              <a:stretch>
                <a:fillRect/>
              </a:stretch>
            </p:blipFill>
            <p:spPr>
              <a:xfrm>
                <a:off x="351790" y="4896505"/>
                <a:ext cx="324973" cy="143643"/>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75818" name="Ink 56"/>
              <p14:cNvContentPartPr>
                <a14:cpLocks xmlns:a14="http://schemas.microsoft.com/office/drawing/2010/main" noRot="1" noChangeAspect="1" noEditPoints="1" noChangeArrowheads="1" noChangeShapeType="1"/>
              </p14:cNvContentPartPr>
              <p14:nvPr/>
            </p14:nvContentPartPr>
            <p14:xfrm>
              <a:off x="350838" y="5256213"/>
              <a:ext cx="334962" cy="131762"/>
            </p14:xfrm>
          </p:contentPart>
        </mc:Choice>
        <mc:Fallback xmlns="">
          <p:pic>
            <p:nvPicPr>
              <p:cNvPr id="75818" name="Ink 56"/>
              <p:cNvPicPr>
                <a:picLocks noRot="1" noChangeAspect="1" noEditPoints="1" noChangeArrowheads="1" noChangeShapeType="1"/>
              </p:cNvPicPr>
              <p:nvPr/>
            </p:nvPicPr>
            <p:blipFill>
              <a:blip r:embed="rId84"/>
              <a:stretch>
                <a:fillRect/>
              </a:stretch>
            </p:blipFill>
            <p:spPr>
              <a:xfrm>
                <a:off x="343635" y="5249013"/>
                <a:ext cx="350810" cy="142922"/>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75819" name="Ink 57"/>
              <p14:cNvContentPartPr>
                <a14:cpLocks xmlns:a14="http://schemas.microsoft.com/office/drawing/2010/main" noRot="1" noChangeAspect="1" noEditPoints="1" noChangeArrowheads="1" noChangeShapeType="1"/>
              </p14:cNvContentPartPr>
              <p14:nvPr/>
            </p14:nvContentPartPr>
            <p14:xfrm>
              <a:off x="371475" y="5538788"/>
              <a:ext cx="317500" cy="160337"/>
            </p14:xfrm>
          </p:contentPart>
        </mc:Choice>
        <mc:Fallback xmlns="">
          <p:pic>
            <p:nvPicPr>
              <p:cNvPr id="75819" name="Ink 57"/>
              <p:cNvPicPr>
                <a:picLocks noRot="1" noChangeAspect="1" noEditPoints="1" noChangeArrowheads="1" noChangeShapeType="1"/>
              </p:cNvPicPr>
              <p:nvPr/>
            </p:nvPicPr>
            <p:blipFill>
              <a:blip r:embed="rId86"/>
              <a:stretch>
                <a:fillRect/>
              </a:stretch>
            </p:blipFill>
            <p:spPr>
              <a:xfrm>
                <a:off x="362836" y="5529780"/>
                <a:ext cx="336219" cy="173668"/>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75820" name="Ink 58"/>
              <p14:cNvContentPartPr>
                <a14:cpLocks xmlns:a14="http://schemas.microsoft.com/office/drawing/2010/main" noRot="1" noChangeAspect="1" noEditPoints="1" noChangeArrowheads="1" noChangeShapeType="1"/>
              </p14:cNvContentPartPr>
              <p14:nvPr/>
            </p14:nvContentPartPr>
            <p14:xfrm>
              <a:off x="371475" y="5888038"/>
              <a:ext cx="304800" cy="201612"/>
            </p14:xfrm>
          </p:contentPart>
        </mc:Choice>
        <mc:Fallback xmlns="">
          <p:pic>
            <p:nvPicPr>
              <p:cNvPr id="75820" name="Ink 58"/>
              <p:cNvPicPr>
                <a:picLocks noRot="1" noChangeAspect="1" noEditPoints="1" noChangeArrowheads="1" noChangeShapeType="1"/>
              </p:cNvPicPr>
              <p:nvPr/>
            </p:nvPicPr>
            <p:blipFill>
              <a:blip r:embed="rId88"/>
              <a:stretch>
                <a:fillRect/>
              </a:stretch>
            </p:blipFill>
            <p:spPr>
              <a:xfrm>
                <a:off x="363198" y="5881198"/>
                <a:ext cx="324232" cy="217453"/>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75821" name="Ink 59"/>
              <p14:cNvContentPartPr>
                <a14:cpLocks xmlns:a14="http://schemas.microsoft.com/office/drawing/2010/main" noRot="1" noChangeAspect="1" noEditPoints="1" noChangeArrowheads="1" noChangeShapeType="1"/>
              </p14:cNvContentPartPr>
              <p14:nvPr/>
            </p14:nvContentPartPr>
            <p14:xfrm>
              <a:off x="3944938" y="5499100"/>
              <a:ext cx="3516312" cy="422275"/>
            </p14:xfrm>
          </p:contentPart>
        </mc:Choice>
        <mc:Fallback xmlns="">
          <p:pic>
            <p:nvPicPr>
              <p:cNvPr id="75821" name="Ink 59"/>
              <p:cNvPicPr>
                <a:picLocks noRot="1" noChangeAspect="1" noEditPoints="1" noChangeArrowheads="1" noChangeShapeType="1"/>
              </p:cNvPicPr>
              <p:nvPr/>
            </p:nvPicPr>
            <p:blipFill>
              <a:blip r:embed="rId90"/>
              <a:stretch>
                <a:fillRect/>
              </a:stretch>
            </p:blipFill>
            <p:spPr>
              <a:xfrm>
                <a:off x="3941338" y="5486140"/>
                <a:ext cx="3530351" cy="447835"/>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75822" name="Ink 60"/>
              <p14:cNvContentPartPr>
                <a14:cpLocks xmlns:a14="http://schemas.microsoft.com/office/drawing/2010/main" noRot="1" noChangeAspect="1" noEditPoints="1" noChangeArrowheads="1" noChangeShapeType="1"/>
              </p14:cNvContentPartPr>
              <p14:nvPr/>
            </p14:nvContentPartPr>
            <p14:xfrm>
              <a:off x="5829300" y="5749925"/>
              <a:ext cx="119063" cy="144463"/>
            </p14:xfrm>
          </p:contentPart>
        </mc:Choice>
        <mc:Fallback xmlns="">
          <p:pic>
            <p:nvPicPr>
              <p:cNvPr id="75822" name="Ink 60"/>
              <p:cNvPicPr>
                <a:picLocks noRot="1" noChangeAspect="1" noEditPoints="1" noChangeArrowheads="1" noChangeShapeType="1"/>
              </p:cNvPicPr>
              <p:nvPr/>
            </p:nvPicPr>
            <p:blipFill>
              <a:blip r:embed="rId92"/>
              <a:stretch>
                <a:fillRect/>
              </a:stretch>
            </p:blipFill>
            <p:spPr>
              <a:xfrm>
                <a:off x="5821386" y="5739838"/>
                <a:ext cx="136689" cy="158153"/>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5823" name="Ink 61"/>
              <p14:cNvContentPartPr>
                <a14:cpLocks xmlns:a14="http://schemas.microsoft.com/office/drawing/2010/main" noRot="1" noChangeAspect="1" noEditPoints="1" noChangeArrowheads="1" noChangeShapeType="1"/>
              </p14:cNvContentPartPr>
              <p14:nvPr/>
            </p14:nvContentPartPr>
            <p14:xfrm>
              <a:off x="7356475" y="4527550"/>
              <a:ext cx="392113" cy="301625"/>
            </p14:xfrm>
          </p:contentPart>
        </mc:Choice>
        <mc:Fallback xmlns="">
          <p:pic>
            <p:nvPicPr>
              <p:cNvPr id="75823" name="Ink 61"/>
              <p:cNvPicPr>
                <a:picLocks noRot="1" noChangeAspect="1" noEditPoints="1" noChangeArrowheads="1" noChangeShapeType="1"/>
              </p:cNvPicPr>
              <p:nvPr/>
            </p:nvPicPr>
            <p:blipFill>
              <a:blip r:embed="rId94"/>
              <a:stretch>
                <a:fillRect/>
              </a:stretch>
            </p:blipFill>
            <p:spPr>
              <a:xfrm>
                <a:off x="7344953" y="4517472"/>
                <a:ext cx="415517" cy="325741"/>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5824" name="Ink 63"/>
              <p14:cNvContentPartPr>
                <a14:cpLocks xmlns:a14="http://schemas.microsoft.com/office/drawing/2010/main" noRot="1" noChangeAspect="1" noEditPoints="1" noChangeArrowheads="1" noChangeShapeType="1"/>
              </p14:cNvContentPartPr>
              <p14:nvPr/>
            </p14:nvContentPartPr>
            <p14:xfrm>
              <a:off x="1235075" y="6124575"/>
              <a:ext cx="287338" cy="201613"/>
            </p14:xfrm>
          </p:contentPart>
        </mc:Choice>
        <mc:Fallback xmlns="">
          <p:pic>
            <p:nvPicPr>
              <p:cNvPr id="75824" name="Ink 63"/>
              <p:cNvPicPr>
                <a:picLocks noRot="1" noChangeAspect="1" noEditPoints="1" noChangeArrowheads="1" noChangeShapeType="1"/>
              </p:cNvPicPr>
              <p:nvPr/>
            </p:nvPicPr>
            <p:blipFill>
              <a:blip r:embed="rId96"/>
              <a:stretch>
                <a:fillRect/>
              </a:stretch>
            </p:blipFill>
            <p:spPr>
              <a:xfrm>
                <a:off x="1226793" y="6114494"/>
                <a:ext cx="306422" cy="219974"/>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75825" name="Ink 64"/>
              <p14:cNvContentPartPr>
                <a14:cpLocks xmlns:a14="http://schemas.microsoft.com/office/drawing/2010/main" noRot="1" noChangeAspect="1" noEditPoints="1" noChangeArrowheads="1" noChangeShapeType="1"/>
              </p14:cNvContentPartPr>
              <p14:nvPr/>
            </p14:nvContentPartPr>
            <p14:xfrm>
              <a:off x="547688" y="2401888"/>
              <a:ext cx="2082800" cy="749300"/>
            </p14:xfrm>
          </p:contentPart>
        </mc:Choice>
        <mc:Fallback xmlns="">
          <p:pic>
            <p:nvPicPr>
              <p:cNvPr id="75825" name="Ink 64"/>
              <p:cNvPicPr>
                <a:picLocks noRot="1" noChangeAspect="1" noEditPoints="1" noChangeArrowheads="1" noChangeShapeType="1"/>
              </p:cNvPicPr>
              <p:nvPr/>
            </p:nvPicPr>
            <p:blipFill>
              <a:blip r:embed="rId98"/>
              <a:stretch>
                <a:fillRect/>
              </a:stretch>
            </p:blipFill>
            <p:spPr>
              <a:xfrm>
                <a:off x="536169" y="2390366"/>
                <a:ext cx="2097199" cy="772344"/>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5826" name="Ink 65"/>
              <p14:cNvContentPartPr>
                <a14:cpLocks xmlns:a14="http://schemas.microsoft.com/office/drawing/2010/main" noRot="1" noChangeAspect="1" noEditPoints="1" noChangeArrowheads="1" noChangeShapeType="1"/>
              </p14:cNvContentPartPr>
              <p14:nvPr/>
            </p14:nvContentPartPr>
            <p14:xfrm>
              <a:off x="879475" y="2789238"/>
              <a:ext cx="1598613" cy="695325"/>
            </p14:xfrm>
          </p:contentPart>
        </mc:Choice>
        <mc:Fallback xmlns="">
          <p:pic>
            <p:nvPicPr>
              <p:cNvPr id="75826" name="Ink 65"/>
              <p:cNvPicPr>
                <a:picLocks noRot="1" noChangeAspect="1" noEditPoints="1" noChangeArrowheads="1" noChangeShapeType="1"/>
              </p:cNvPicPr>
              <p:nvPr/>
            </p:nvPicPr>
            <p:blipFill>
              <a:blip r:embed="rId100"/>
              <a:stretch>
                <a:fillRect/>
              </a:stretch>
            </p:blipFill>
            <p:spPr>
              <a:xfrm>
                <a:off x="869756" y="2778075"/>
                <a:ext cx="1620211" cy="71801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5827" name="Ink 66"/>
              <p14:cNvContentPartPr>
                <a14:cpLocks xmlns:a14="http://schemas.microsoft.com/office/drawing/2010/main" noRot="1" noChangeAspect="1" noEditPoints="1" noChangeArrowheads="1" noChangeShapeType="1"/>
              </p14:cNvContentPartPr>
              <p14:nvPr/>
            </p14:nvContentPartPr>
            <p14:xfrm>
              <a:off x="2860675" y="3021013"/>
              <a:ext cx="785813" cy="284162"/>
            </p14:xfrm>
          </p:contentPart>
        </mc:Choice>
        <mc:Fallback xmlns="">
          <p:pic>
            <p:nvPicPr>
              <p:cNvPr id="75827" name="Ink 66"/>
              <p:cNvPicPr>
                <a:picLocks noRot="1" noChangeAspect="1" noEditPoints="1" noChangeArrowheads="1" noChangeShapeType="1"/>
              </p:cNvPicPr>
              <p:nvPr/>
            </p:nvPicPr>
            <p:blipFill>
              <a:blip r:embed="rId102"/>
              <a:stretch>
                <a:fillRect/>
              </a:stretch>
            </p:blipFill>
            <p:spPr>
              <a:xfrm>
                <a:off x="2850956" y="3013450"/>
                <a:ext cx="806331" cy="300369"/>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5828" name="Ink 67"/>
              <p14:cNvContentPartPr>
                <a14:cpLocks xmlns:a14="http://schemas.microsoft.com/office/drawing/2010/main" noRot="1" noChangeAspect="1" noEditPoints="1" noChangeArrowheads="1" noChangeShapeType="1"/>
              </p14:cNvContentPartPr>
              <p14:nvPr/>
            </p14:nvContentPartPr>
            <p14:xfrm>
              <a:off x="3963988" y="2889250"/>
              <a:ext cx="1158875" cy="415925"/>
            </p14:xfrm>
          </p:contentPart>
        </mc:Choice>
        <mc:Fallback xmlns="">
          <p:pic>
            <p:nvPicPr>
              <p:cNvPr id="75828" name="Ink 67"/>
              <p:cNvPicPr>
                <a:picLocks noRot="1" noChangeAspect="1" noEditPoints="1" noChangeArrowheads="1" noChangeShapeType="1"/>
              </p:cNvPicPr>
              <p:nvPr/>
            </p:nvPicPr>
            <p:blipFill>
              <a:blip r:embed="rId104"/>
              <a:stretch>
                <a:fillRect/>
              </a:stretch>
            </p:blipFill>
            <p:spPr>
              <a:xfrm>
                <a:off x="3958228" y="2883128"/>
                <a:ext cx="1171115" cy="43321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5829" name="Ink 68"/>
              <p14:cNvContentPartPr>
                <a14:cpLocks xmlns:a14="http://schemas.microsoft.com/office/drawing/2010/main" noRot="1" noChangeAspect="1" noEditPoints="1" noChangeArrowheads="1" noChangeShapeType="1"/>
              </p14:cNvContentPartPr>
              <p14:nvPr/>
            </p14:nvContentPartPr>
            <p14:xfrm>
              <a:off x="5961063" y="5730875"/>
              <a:ext cx="74612" cy="66675"/>
            </p14:xfrm>
          </p:contentPart>
        </mc:Choice>
        <mc:Fallback xmlns="">
          <p:pic>
            <p:nvPicPr>
              <p:cNvPr id="75829" name="Ink 68"/>
              <p:cNvPicPr>
                <a:picLocks noRot="1" noChangeAspect="1" noEditPoints="1" noChangeArrowheads="1" noChangeShapeType="1"/>
              </p:cNvPicPr>
              <p:nvPr/>
            </p:nvPicPr>
            <p:blipFill>
              <a:blip r:embed="rId106"/>
              <a:stretch>
                <a:fillRect/>
              </a:stretch>
            </p:blipFill>
            <p:spPr>
              <a:xfrm>
                <a:off x="5954575" y="5719702"/>
                <a:ext cx="90111" cy="84335"/>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5830" name="Ink 69"/>
              <p14:cNvContentPartPr>
                <a14:cpLocks xmlns:a14="http://schemas.microsoft.com/office/drawing/2010/main" noRot="1" noChangeAspect="1" noEditPoints="1" noChangeArrowheads="1" noChangeShapeType="1"/>
              </p14:cNvContentPartPr>
              <p14:nvPr/>
            </p14:nvContentPartPr>
            <p14:xfrm>
              <a:off x="4260850" y="5761038"/>
              <a:ext cx="85725" cy="71437"/>
            </p14:xfrm>
          </p:contentPart>
        </mc:Choice>
        <mc:Fallback xmlns="">
          <p:pic>
            <p:nvPicPr>
              <p:cNvPr id="75830" name="Ink 69"/>
              <p:cNvPicPr>
                <a:picLocks noRot="1" noChangeAspect="1" noEditPoints="1" noChangeArrowheads="1" noChangeShapeType="1"/>
              </p:cNvPicPr>
              <p:nvPr/>
            </p:nvPicPr>
            <p:blipFill>
              <a:blip r:embed="rId108"/>
              <a:stretch>
                <a:fillRect/>
              </a:stretch>
            </p:blipFill>
            <p:spPr>
              <a:xfrm>
                <a:off x="4256528" y="5752379"/>
                <a:ext cx="97971" cy="85147"/>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5831" name="Ink 70"/>
              <p14:cNvContentPartPr>
                <a14:cpLocks xmlns:a14="http://schemas.microsoft.com/office/drawing/2010/main" noRot="1" noChangeAspect="1" noEditPoints="1" noChangeArrowheads="1" noChangeShapeType="1"/>
              </p14:cNvContentPartPr>
              <p14:nvPr/>
            </p14:nvContentPartPr>
            <p14:xfrm>
              <a:off x="7802563" y="4435475"/>
              <a:ext cx="1316037" cy="328613"/>
            </p14:xfrm>
          </p:contentPart>
        </mc:Choice>
        <mc:Fallback xmlns="">
          <p:pic>
            <p:nvPicPr>
              <p:cNvPr id="75831" name="Ink 70"/>
              <p:cNvPicPr>
                <a:picLocks noRot="1" noChangeAspect="1" noEditPoints="1" noChangeArrowheads="1" noChangeShapeType="1"/>
              </p:cNvPicPr>
              <p:nvPr/>
            </p:nvPicPr>
            <p:blipFill>
              <a:blip r:embed="rId110"/>
              <a:stretch>
                <a:fillRect/>
              </a:stretch>
            </p:blipFill>
            <p:spPr>
              <a:xfrm>
                <a:off x="7797164" y="4427197"/>
                <a:ext cx="1323956" cy="348409"/>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5832" name="Ink 71"/>
              <p14:cNvContentPartPr>
                <a14:cpLocks xmlns:a14="http://schemas.microsoft.com/office/drawing/2010/main" noRot="1" noChangeAspect="1" noEditPoints="1" noChangeArrowheads="1" noChangeShapeType="1"/>
              </p14:cNvContentPartPr>
              <p14:nvPr/>
            </p14:nvContentPartPr>
            <p14:xfrm>
              <a:off x="7934325" y="4406900"/>
              <a:ext cx="1054100" cy="960438"/>
            </p14:xfrm>
          </p:contentPart>
        </mc:Choice>
        <mc:Fallback xmlns="">
          <p:pic>
            <p:nvPicPr>
              <p:cNvPr id="75832" name="Ink 71"/>
              <p:cNvPicPr>
                <a:picLocks noRot="1" noChangeAspect="1" noEditPoints="1" noChangeArrowheads="1" noChangeShapeType="1"/>
              </p:cNvPicPr>
              <p:nvPr/>
            </p:nvPicPr>
            <p:blipFill>
              <a:blip r:embed="rId112"/>
              <a:stretch>
                <a:fillRect/>
              </a:stretch>
            </p:blipFill>
            <p:spPr>
              <a:xfrm>
                <a:off x="7923165" y="4401860"/>
                <a:ext cx="1076780" cy="976997"/>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5833" name="Ink 72"/>
              <p14:cNvContentPartPr>
                <a14:cpLocks xmlns:a14="http://schemas.microsoft.com/office/drawing/2010/main" noRot="1" noChangeAspect="1" noEditPoints="1" noChangeArrowheads="1" noChangeShapeType="1"/>
              </p14:cNvContentPartPr>
              <p14:nvPr/>
            </p14:nvContentPartPr>
            <p14:xfrm>
              <a:off x="7631113" y="5213350"/>
              <a:ext cx="19050" cy="6350"/>
            </p14:xfrm>
          </p:contentPart>
        </mc:Choice>
        <mc:Fallback xmlns="">
          <p:pic>
            <p:nvPicPr>
              <p:cNvPr id="75833" name="Ink 72"/>
              <p:cNvPicPr>
                <a:picLocks noRot="1" noChangeAspect="1" noEditPoints="1" noChangeArrowheads="1" noChangeShapeType="1"/>
              </p:cNvPicPr>
              <p:nvPr/>
            </p:nvPicPr>
            <p:blipFill>
              <a:blip r:embed="rId114"/>
              <a:stretch>
                <a:fillRect/>
              </a:stretch>
            </p:blipFill>
            <p:spPr>
              <a:xfrm>
                <a:off x="7625362" y="5198269"/>
                <a:ext cx="31990" cy="29766"/>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5834" name="Ink 73"/>
              <p14:cNvContentPartPr>
                <a14:cpLocks xmlns:a14="http://schemas.microsoft.com/office/drawing/2010/main" noRot="1" noChangeAspect="1" noEditPoints="1" noChangeArrowheads="1" noChangeShapeType="1"/>
              </p14:cNvContentPartPr>
              <p14:nvPr/>
            </p14:nvContentPartPr>
            <p14:xfrm>
              <a:off x="7691438" y="5334000"/>
              <a:ext cx="11112" cy="6350"/>
            </p14:xfrm>
          </p:contentPart>
        </mc:Choice>
        <mc:Fallback xmlns="">
          <p:pic>
            <p:nvPicPr>
              <p:cNvPr id="75834" name="Ink 73"/>
              <p:cNvPicPr>
                <a:picLocks noRot="1" noChangeAspect="1" noEditPoints="1" noChangeArrowheads="1" noChangeShapeType="1"/>
              </p:cNvPicPr>
              <p:nvPr/>
            </p:nvPicPr>
            <p:blipFill>
              <a:blip r:embed="rId116"/>
              <a:stretch>
                <a:fillRect/>
              </a:stretch>
            </p:blipFill>
            <p:spPr>
              <a:xfrm>
                <a:off x="7681043" y="5326459"/>
                <a:ext cx="26525" cy="26988"/>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5835" name="Ink 74"/>
              <p14:cNvContentPartPr>
                <a14:cpLocks xmlns:a14="http://schemas.microsoft.com/office/drawing/2010/main" noRot="1" noChangeAspect="1" noEditPoints="1" noChangeArrowheads="1" noChangeShapeType="1"/>
              </p14:cNvContentPartPr>
              <p14:nvPr/>
            </p14:nvContentPartPr>
            <p14:xfrm>
              <a:off x="7735888" y="5427663"/>
              <a:ext cx="9525" cy="9525"/>
            </p14:xfrm>
          </p:contentPart>
        </mc:Choice>
        <mc:Fallback xmlns="">
          <p:pic>
            <p:nvPicPr>
              <p:cNvPr id="75835" name="Ink 74"/>
              <p:cNvPicPr>
                <a:picLocks noRot="1" noChangeAspect="1" noEditPoints="1" noChangeArrowheads="1" noChangeShapeType="1"/>
              </p:cNvPicPr>
              <p:nvPr/>
            </p:nvPicPr>
            <p:blipFill>
              <a:blip r:embed="rId118"/>
              <a:stretch>
                <a:fillRect/>
              </a:stretch>
            </p:blipFill>
            <p:spPr>
              <a:xfrm>
                <a:off x="7730026" y="5420645"/>
                <a:ext cx="22713" cy="29076"/>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5836" name="Ink 75"/>
              <p14:cNvContentPartPr>
                <a14:cpLocks xmlns:a14="http://schemas.microsoft.com/office/drawing/2010/main" noRot="1" noChangeAspect="1" noEditPoints="1" noChangeArrowheads="1" noChangeShapeType="1"/>
              </p14:cNvContentPartPr>
              <p14:nvPr/>
            </p14:nvContentPartPr>
            <p14:xfrm>
              <a:off x="7377113" y="4919663"/>
              <a:ext cx="381000" cy="260350"/>
            </p14:xfrm>
          </p:contentPart>
        </mc:Choice>
        <mc:Fallback xmlns="">
          <p:pic>
            <p:nvPicPr>
              <p:cNvPr id="75836" name="Ink 75"/>
              <p:cNvPicPr>
                <a:picLocks noRot="1" noChangeAspect="1" noEditPoints="1" noChangeArrowheads="1" noChangeShapeType="1"/>
              </p:cNvPicPr>
              <p:nvPr/>
            </p:nvPicPr>
            <p:blipFill>
              <a:blip r:embed="rId120"/>
              <a:stretch>
                <a:fillRect/>
              </a:stretch>
            </p:blipFill>
            <p:spPr>
              <a:xfrm>
                <a:off x="7370991" y="4913909"/>
                <a:ext cx="391083" cy="270419"/>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5837" name="Ink 76"/>
              <p14:cNvContentPartPr>
                <a14:cpLocks xmlns:a14="http://schemas.microsoft.com/office/drawing/2010/main" noRot="1" noChangeAspect="1" noEditPoints="1" noChangeArrowheads="1" noChangeShapeType="1"/>
              </p14:cNvContentPartPr>
              <p14:nvPr/>
            </p14:nvContentPartPr>
            <p14:xfrm>
              <a:off x="3551238" y="4641850"/>
              <a:ext cx="862012" cy="180975"/>
            </p14:xfrm>
          </p:contentPart>
        </mc:Choice>
        <mc:Fallback xmlns="">
          <p:pic>
            <p:nvPicPr>
              <p:cNvPr id="75837" name="Ink 76"/>
              <p:cNvPicPr>
                <a:picLocks noRot="1" noChangeAspect="1" noEditPoints="1" noChangeArrowheads="1" noChangeShapeType="1"/>
              </p:cNvPicPr>
              <p:nvPr/>
            </p:nvPicPr>
            <p:blipFill>
              <a:blip r:embed="rId122"/>
              <a:stretch>
                <a:fillRect/>
              </a:stretch>
            </p:blipFill>
            <p:spPr>
              <a:xfrm>
                <a:off x="3544037" y="4637173"/>
                <a:ext cx="872094" cy="194287"/>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5838" name="Ink 77"/>
              <p14:cNvContentPartPr>
                <a14:cpLocks xmlns:a14="http://schemas.microsoft.com/office/drawing/2010/main" noRot="1" noChangeAspect="1" noEditPoints="1" noChangeArrowheads="1" noChangeShapeType="1"/>
              </p14:cNvContentPartPr>
              <p14:nvPr/>
            </p14:nvContentPartPr>
            <p14:xfrm>
              <a:off x="4559300" y="4610100"/>
              <a:ext cx="787400" cy="206375"/>
            </p14:xfrm>
          </p:contentPart>
        </mc:Choice>
        <mc:Fallback xmlns="">
          <p:pic>
            <p:nvPicPr>
              <p:cNvPr id="75838" name="Ink 77"/>
              <p:cNvPicPr>
                <a:picLocks noRot="1" noChangeAspect="1" noEditPoints="1" noChangeArrowheads="1" noChangeShapeType="1"/>
              </p:cNvPicPr>
              <p:nvPr/>
            </p:nvPicPr>
            <p:blipFill>
              <a:blip r:embed="rId124"/>
              <a:stretch>
                <a:fillRect/>
              </a:stretch>
            </p:blipFill>
            <p:spPr>
              <a:xfrm>
                <a:off x="4555693" y="4600768"/>
                <a:ext cx="796778" cy="226115"/>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5839" name="Ink 78"/>
              <p14:cNvContentPartPr>
                <a14:cpLocks xmlns:a14="http://schemas.microsoft.com/office/drawing/2010/main" noRot="1" noChangeAspect="1" noEditPoints="1" noChangeArrowheads="1" noChangeShapeType="1"/>
              </p14:cNvContentPartPr>
              <p14:nvPr/>
            </p14:nvContentPartPr>
            <p14:xfrm>
              <a:off x="222250" y="2251075"/>
              <a:ext cx="2660650" cy="1390650"/>
            </p14:xfrm>
          </p:contentPart>
        </mc:Choice>
        <mc:Fallback xmlns="">
          <p:pic>
            <p:nvPicPr>
              <p:cNvPr id="75839" name="Ink 78"/>
              <p:cNvPicPr>
                <a:picLocks noRot="1" noChangeAspect="1" noEditPoints="1" noChangeArrowheads="1" noChangeShapeType="1"/>
              </p:cNvPicPr>
              <p:nvPr/>
            </p:nvPicPr>
            <p:blipFill>
              <a:blip r:embed="rId126"/>
              <a:stretch>
                <a:fillRect/>
              </a:stretch>
            </p:blipFill>
            <p:spPr>
              <a:xfrm>
                <a:off x="216488" y="2243141"/>
                <a:ext cx="2674695" cy="1406158"/>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5840" name="Ink 79"/>
              <p14:cNvContentPartPr>
                <a14:cpLocks xmlns:a14="http://schemas.microsoft.com/office/drawing/2010/main" noRot="1" noChangeAspect="1" noEditPoints="1" noChangeArrowheads="1" noChangeShapeType="1"/>
              </p14:cNvContentPartPr>
              <p14:nvPr/>
            </p14:nvContentPartPr>
            <p14:xfrm>
              <a:off x="2405063" y="3438525"/>
              <a:ext cx="1014412" cy="1270000"/>
            </p14:xfrm>
          </p:contentPart>
        </mc:Choice>
        <mc:Fallback xmlns="">
          <p:pic>
            <p:nvPicPr>
              <p:cNvPr id="75840" name="Ink 79"/>
              <p:cNvPicPr>
                <a:picLocks noRot="1" noChangeAspect="1" noEditPoints="1" noChangeArrowheads="1" noChangeShapeType="1"/>
              </p:cNvPicPr>
              <p:nvPr/>
            </p:nvPicPr>
            <p:blipFill>
              <a:blip r:embed="rId128"/>
              <a:stretch>
                <a:fillRect/>
              </a:stretch>
            </p:blipFill>
            <p:spPr>
              <a:xfrm>
                <a:off x="2402183" y="3435645"/>
                <a:ext cx="1022691" cy="1278279"/>
              </a:xfrm>
              <a:prstGeom prst="rect">
                <a:avLst/>
              </a:prstGeom>
            </p:spPr>
          </p:pic>
        </mc:Fallback>
      </mc:AlternateContent>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Announcements</a:t>
            </a:r>
            <a:endParaRPr lang="en-CA"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CA" dirty="0" smtClean="0"/>
              <a:t>No office hours today. Sorry</a:t>
            </a:r>
          </a:p>
          <a:p>
            <a:pPr marL="457200" indent="-457200">
              <a:buFont typeface="Arial" panose="020B0604020202020204" pitchFamily="34" charset="0"/>
              <a:buChar char="•"/>
            </a:pPr>
            <a:r>
              <a:rPr lang="en-CA" dirty="0" smtClean="0"/>
              <a:t>Assignmnet-2 will be posted over </a:t>
            </a:r>
            <a:r>
              <a:rPr lang="en-CA" smtClean="0"/>
              <a:t>the weekend</a:t>
            </a:r>
            <a:endParaRPr lang="en-CA"/>
          </a:p>
        </p:txBody>
      </p:sp>
      <p:sp>
        <p:nvSpPr>
          <p:cNvPr id="4" name="Footer Placeholder 3"/>
          <p:cNvSpPr>
            <a:spLocks noGrp="1"/>
          </p:cNvSpPr>
          <p:nvPr>
            <p:ph type="ftr" sz="quarter" idx="11"/>
          </p:nvPr>
        </p:nvSpPr>
        <p:spPr/>
        <p:txBody>
          <a:bodyPr/>
          <a:lstStyle/>
          <a:p>
            <a:pPr>
              <a:defRPr/>
            </a:pPr>
            <a:r>
              <a:rPr lang="en-US" smtClean="0"/>
              <a:t>CPSC 322, Lecture 16</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133FA2BF-9C5C-455A-AB7F-DAAE883A37EB}" type="slidenum">
              <a:rPr lang="en-US" smtClean="0"/>
              <a:pPr>
                <a:defRPr/>
              </a:pPr>
              <a:t>3</a:t>
            </a:fld>
            <a:endParaRPr lang="en-US"/>
          </a:p>
        </p:txBody>
      </p:sp>
    </p:spTree>
    <p:extLst>
      <p:ext uri="{BB962C8B-B14F-4D97-AF65-F5344CB8AC3E}">
        <p14:creationId xmlns:p14="http://schemas.microsoft.com/office/powerpoint/2010/main" val="3178322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16</a:t>
            </a:r>
          </a:p>
        </p:txBody>
      </p:sp>
      <p:sp>
        <p:nvSpPr>
          <p:cNvPr id="6" name="Slide Number Placeholder 5"/>
          <p:cNvSpPr>
            <a:spLocks noGrp="1"/>
          </p:cNvSpPr>
          <p:nvPr>
            <p:ph type="sldNum" sz="quarter" idx="12"/>
          </p:nvPr>
        </p:nvSpPr>
        <p:spPr/>
        <p:txBody>
          <a:bodyPr/>
          <a:lstStyle/>
          <a:p>
            <a:pPr>
              <a:defRPr/>
            </a:pPr>
            <a:r>
              <a:rPr lang="en-US"/>
              <a:t>Slide </a:t>
            </a:r>
            <a:fld id="{F2CAC1EA-9353-4672-9D93-9D2FD908BFD3}" type="slidenum">
              <a:rPr lang="en-US"/>
              <a:pPr>
                <a:defRPr/>
              </a:pPr>
              <a:t>4</a:t>
            </a:fld>
            <a:endParaRPr lang="en-US"/>
          </a:p>
        </p:txBody>
      </p:sp>
      <p:sp>
        <p:nvSpPr>
          <p:cNvPr id="2065" name="Rectangle 2"/>
          <p:cNvSpPr>
            <a:spLocks noGrp="1" noChangeArrowheads="1"/>
          </p:cNvSpPr>
          <p:nvPr>
            <p:ph type="title"/>
          </p:nvPr>
        </p:nvSpPr>
        <p:spPr>
          <a:xfrm>
            <a:off x="357188" y="0"/>
            <a:ext cx="8534400" cy="685800"/>
          </a:xfrm>
        </p:spPr>
        <p:txBody>
          <a:bodyPr/>
          <a:lstStyle/>
          <a:p>
            <a:pPr eaLnBrk="1" hangingPunct="1"/>
            <a:r>
              <a:rPr lang="en-US" smtClean="0"/>
              <a:t>Stochastic Local Search</a:t>
            </a:r>
          </a:p>
        </p:txBody>
      </p:sp>
      <p:sp>
        <p:nvSpPr>
          <p:cNvPr id="2066" name="Rectangle 3"/>
          <p:cNvSpPr>
            <a:spLocks noGrp="1" noChangeArrowheads="1"/>
          </p:cNvSpPr>
          <p:nvPr>
            <p:ph type="body" idx="1"/>
          </p:nvPr>
        </p:nvSpPr>
        <p:spPr>
          <a:xfrm>
            <a:off x="0" y="857250"/>
            <a:ext cx="8858250" cy="857250"/>
          </a:xfrm>
        </p:spPr>
        <p:txBody>
          <a:bodyPr/>
          <a:lstStyle/>
          <a:p>
            <a:pPr eaLnBrk="1" hangingPunct="1">
              <a:buFontTx/>
              <a:buChar char="•"/>
            </a:pPr>
            <a:r>
              <a:rPr lang="en-US" b="1" smtClean="0"/>
              <a:t>Key Idea: </a:t>
            </a:r>
            <a:r>
              <a:rPr lang="en-US" smtClean="0"/>
              <a:t>combine greedily improving moves with randomization</a:t>
            </a:r>
          </a:p>
        </p:txBody>
      </p:sp>
      <p:sp>
        <p:nvSpPr>
          <p:cNvPr id="7" name="Rectangle 3"/>
          <p:cNvSpPr txBox="1">
            <a:spLocks noChangeArrowheads="1"/>
          </p:cNvSpPr>
          <p:nvPr/>
        </p:nvSpPr>
        <p:spPr bwMode="auto">
          <a:xfrm>
            <a:off x="285750" y="1928813"/>
            <a:ext cx="8458200" cy="2286000"/>
          </a:xfrm>
          <a:prstGeom prst="rect">
            <a:avLst/>
          </a:prstGeom>
          <a:noFill/>
          <a:ln w="9525">
            <a:noFill/>
            <a:miter lim="800000"/>
            <a:headEnd/>
            <a:tailEnd/>
          </a:ln>
          <a:effectLst/>
        </p:spPr>
        <p:txBody>
          <a:bodyPr/>
          <a:lstStyle/>
          <a:p>
            <a:pPr marL="342900" indent="-342900">
              <a:spcBef>
                <a:spcPct val="20000"/>
              </a:spcBef>
              <a:buFontTx/>
              <a:buChar char="•"/>
              <a:defRPr/>
            </a:pPr>
            <a:r>
              <a:rPr lang="en-US" kern="0" dirty="0">
                <a:latin typeface="+mn-lt"/>
              </a:rPr>
              <a:t>As well as improving </a:t>
            </a:r>
            <a:r>
              <a:rPr lang="en-US" kern="0" dirty="0" smtClean="0">
                <a:latin typeface="+mn-lt"/>
              </a:rPr>
              <a:t>steps, </a:t>
            </a:r>
            <a:r>
              <a:rPr lang="en-US" kern="0" dirty="0">
                <a:latin typeface="+mn-lt"/>
              </a:rPr>
              <a:t>we can allow a “small probability” of:</a:t>
            </a:r>
          </a:p>
          <a:p>
            <a:pPr marL="742950" lvl="1" indent="-285750">
              <a:spcBef>
                <a:spcPct val="20000"/>
              </a:spcBef>
              <a:buClr>
                <a:schemeClr val="tx1"/>
              </a:buClr>
              <a:buSzPct val="120000"/>
              <a:buFontTx/>
              <a:buChar char="•"/>
              <a:defRPr/>
            </a:pPr>
            <a:r>
              <a:rPr lang="en-US" sz="2400" kern="0" dirty="0">
                <a:solidFill>
                  <a:schemeClr val="accent6"/>
                </a:solidFill>
                <a:latin typeface="+mn-lt"/>
              </a:rPr>
              <a:t>Random steps:</a:t>
            </a:r>
            <a:r>
              <a:rPr lang="en-US" sz="2400" kern="0" dirty="0">
                <a:latin typeface="+mn-lt"/>
              </a:rPr>
              <a:t> move to a random neighbor.</a:t>
            </a:r>
          </a:p>
          <a:p>
            <a:pPr marL="742950" lvl="1" indent="-285750">
              <a:spcBef>
                <a:spcPct val="20000"/>
              </a:spcBef>
              <a:buClr>
                <a:schemeClr val="tx1"/>
              </a:buClr>
              <a:buSzPct val="120000"/>
              <a:buFontTx/>
              <a:buChar char="•"/>
              <a:defRPr/>
            </a:pPr>
            <a:r>
              <a:rPr lang="en-US" sz="2400" kern="0" dirty="0">
                <a:solidFill>
                  <a:schemeClr val="accent6"/>
                </a:solidFill>
                <a:latin typeface="+mn-lt"/>
              </a:rPr>
              <a:t>Random restart: </a:t>
            </a:r>
            <a:r>
              <a:rPr lang="en-US" sz="2400" kern="0" dirty="0">
                <a:latin typeface="+mn-lt"/>
              </a:rPr>
              <a:t>reassign random values to all variables.</a:t>
            </a:r>
          </a:p>
        </p:txBody>
      </p:sp>
      <p:sp>
        <p:nvSpPr>
          <p:cNvPr id="8" name="Rectangle 3"/>
          <p:cNvSpPr txBox="1">
            <a:spLocks noChangeArrowheads="1"/>
          </p:cNvSpPr>
          <p:nvPr/>
        </p:nvSpPr>
        <p:spPr bwMode="auto">
          <a:xfrm>
            <a:off x="357188" y="4714875"/>
            <a:ext cx="8786812" cy="1643063"/>
          </a:xfrm>
          <a:prstGeom prst="rect">
            <a:avLst/>
          </a:prstGeom>
          <a:noFill/>
          <a:ln w="9525">
            <a:noFill/>
            <a:miter lim="800000"/>
            <a:headEnd/>
            <a:tailEnd/>
          </a:ln>
          <a:effectLst/>
        </p:spPr>
        <p:txBody>
          <a:bodyPr/>
          <a:lstStyle/>
          <a:p>
            <a:pPr marL="342900" indent="-342900">
              <a:spcBef>
                <a:spcPct val="20000"/>
              </a:spcBef>
              <a:buFontTx/>
              <a:buChar char="•"/>
              <a:defRPr/>
            </a:pPr>
            <a:r>
              <a:rPr lang="en-US" kern="0" dirty="0">
                <a:latin typeface="+mn-lt"/>
              </a:rPr>
              <a:t>Stop when</a:t>
            </a:r>
          </a:p>
          <a:p>
            <a:pPr marL="800100" lvl="1" indent="-342900">
              <a:spcBef>
                <a:spcPct val="20000"/>
              </a:spcBef>
              <a:buFontTx/>
              <a:buChar char="•"/>
              <a:defRPr/>
            </a:pPr>
            <a:r>
              <a:rPr lang="en-US" sz="2400" kern="0" dirty="0">
                <a:latin typeface="+mn-lt"/>
              </a:rPr>
              <a:t>Solution is found (in vanilla CSP …………………………)</a:t>
            </a:r>
          </a:p>
          <a:p>
            <a:pPr marL="800100" lvl="1" indent="-342900">
              <a:spcBef>
                <a:spcPct val="20000"/>
              </a:spcBef>
              <a:buFontTx/>
              <a:buChar char="•"/>
              <a:defRPr/>
            </a:pPr>
            <a:r>
              <a:rPr lang="en-US" sz="2400" kern="0" dirty="0">
                <a:latin typeface="+mn-lt"/>
              </a:rPr>
              <a:t>Run out of time (return best solution so far)</a:t>
            </a:r>
          </a:p>
        </p:txBody>
      </p:sp>
      <p:sp>
        <p:nvSpPr>
          <p:cNvPr id="9" name="Rectangle 3"/>
          <p:cNvSpPr txBox="1">
            <a:spLocks noChangeArrowheads="1"/>
          </p:cNvSpPr>
          <p:nvPr/>
        </p:nvSpPr>
        <p:spPr bwMode="auto">
          <a:xfrm>
            <a:off x="357188" y="4143375"/>
            <a:ext cx="7429500" cy="633413"/>
          </a:xfrm>
          <a:prstGeom prst="rect">
            <a:avLst/>
          </a:prstGeom>
          <a:noFill/>
          <a:ln w="9525">
            <a:noFill/>
            <a:miter lim="800000"/>
            <a:headEnd/>
            <a:tailEnd/>
          </a:ln>
          <a:effectLst/>
        </p:spPr>
        <p:txBody>
          <a:bodyPr/>
          <a:lstStyle/>
          <a:p>
            <a:pPr marL="342900" indent="-342900">
              <a:spcBef>
                <a:spcPct val="20000"/>
              </a:spcBef>
              <a:buFontTx/>
              <a:buChar char="•"/>
              <a:defRPr/>
            </a:pPr>
            <a:r>
              <a:rPr lang="en-US" kern="0" dirty="0">
                <a:latin typeface="+mn-lt"/>
              </a:rPr>
              <a:t>Always keep </a:t>
            </a:r>
            <a:r>
              <a:rPr lang="en-US" kern="0" dirty="0">
                <a:solidFill>
                  <a:schemeClr val="accent6"/>
                </a:solidFill>
                <a:latin typeface="+mn-lt"/>
              </a:rPr>
              <a:t>best solution found so far</a:t>
            </a:r>
            <a:endParaRPr lang="en-US" sz="2400" kern="0" dirty="0">
              <a:solidFill>
                <a:schemeClr val="accent6"/>
              </a:solidFill>
              <a:latin typeface="+mn-lt"/>
            </a:endParaRPr>
          </a:p>
        </p:txBody>
      </p:sp>
      <mc:AlternateContent xmlns:mc="http://schemas.openxmlformats.org/markup-compatibility/2006" xmlns:p14="http://schemas.microsoft.com/office/powerpoint/2010/main">
        <mc:Choice Requires="p14">
          <p:contentPart p14:bwMode="auto" r:id="rId3">
            <p14:nvContentPartPr>
              <p14:cNvPr id="2070" name="Ink 22"/>
              <p14:cNvContentPartPr>
                <a14:cpLocks xmlns:a14="http://schemas.microsoft.com/office/drawing/2010/main" noRot="1" noChangeAspect="1" noEditPoints="1" noChangeArrowheads="1" noChangeShapeType="1"/>
              </p14:cNvContentPartPr>
              <p14:nvPr/>
            </p14:nvContentPartPr>
            <p14:xfrm>
              <a:off x="7192963" y="2801938"/>
              <a:ext cx="566737" cy="347662"/>
            </p14:xfrm>
          </p:contentPart>
        </mc:Choice>
        <mc:Fallback xmlns="">
          <p:pic>
            <p:nvPicPr>
              <p:cNvPr id="2070" name="Ink 22"/>
              <p:cNvPicPr>
                <a:picLocks noRot="1" noChangeAspect="1" noEditPoints="1" noChangeArrowheads="1" noChangeShapeType="1"/>
              </p:cNvPicPr>
              <p:nvPr/>
            </p:nvPicPr>
            <p:blipFill>
              <a:blip r:embed="rId4"/>
              <a:stretch>
                <a:fillRect/>
              </a:stretch>
            </p:blipFill>
            <p:spPr>
              <a:xfrm>
                <a:off x="7188642" y="2790781"/>
                <a:ext cx="579699" cy="36961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071" name="Ink 23"/>
              <p14:cNvContentPartPr>
                <a14:cpLocks xmlns:a14="http://schemas.microsoft.com/office/drawing/2010/main" noRot="1" noChangeAspect="1" noEditPoints="1" noChangeArrowheads="1" noChangeShapeType="1"/>
              </p14:cNvContentPartPr>
              <p14:nvPr/>
            </p14:nvContentPartPr>
            <p14:xfrm>
              <a:off x="7535863" y="3502025"/>
              <a:ext cx="601662" cy="330200"/>
            </p14:xfrm>
          </p:contentPart>
        </mc:Choice>
        <mc:Fallback xmlns="">
          <p:pic>
            <p:nvPicPr>
              <p:cNvPr id="2071" name="Ink 23"/>
              <p:cNvPicPr>
                <a:picLocks noRot="1" noChangeAspect="1" noEditPoints="1" noChangeArrowheads="1" noChangeShapeType="1"/>
              </p:cNvPicPr>
              <p:nvPr/>
            </p:nvPicPr>
            <p:blipFill>
              <a:blip r:embed="rId6"/>
              <a:stretch>
                <a:fillRect/>
              </a:stretch>
            </p:blipFill>
            <p:spPr>
              <a:xfrm>
                <a:off x="7527616" y="3493003"/>
                <a:ext cx="619590" cy="351492"/>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72" name="Ink 24"/>
              <p14:cNvContentPartPr>
                <a14:cpLocks xmlns:a14="http://schemas.microsoft.com/office/drawing/2010/main" noRot="1" noChangeAspect="1" noEditPoints="1" noChangeArrowheads="1" noChangeShapeType="1"/>
              </p14:cNvContentPartPr>
              <p14:nvPr/>
            </p14:nvContentPartPr>
            <p14:xfrm>
              <a:off x="515938" y="5475288"/>
              <a:ext cx="6302375" cy="615950"/>
            </p14:xfrm>
          </p:contentPart>
        </mc:Choice>
        <mc:Fallback xmlns="">
          <p:pic>
            <p:nvPicPr>
              <p:cNvPr id="2072" name="Ink 24"/>
              <p:cNvPicPr>
                <a:picLocks noRot="1" noChangeAspect="1" noEditPoints="1" noChangeArrowheads="1" noChangeShapeType="1"/>
              </p:cNvPicPr>
              <p:nvPr/>
            </p:nvPicPr>
            <p:blipFill>
              <a:blip r:embed="rId8"/>
              <a:stretch>
                <a:fillRect/>
              </a:stretch>
            </p:blipFill>
            <p:spPr>
              <a:xfrm>
                <a:off x="509098" y="5468448"/>
                <a:ext cx="6322895" cy="62567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073" name="Ink 25"/>
              <p14:cNvContentPartPr>
                <a14:cpLocks xmlns:a14="http://schemas.microsoft.com/office/drawing/2010/main" noRot="1" noChangeAspect="1" noEditPoints="1" noChangeArrowheads="1" noChangeShapeType="1"/>
              </p14:cNvContentPartPr>
              <p14:nvPr/>
            </p14:nvContentPartPr>
            <p14:xfrm>
              <a:off x="3998913" y="5191125"/>
              <a:ext cx="4554537" cy="555625"/>
            </p14:xfrm>
          </p:contentPart>
        </mc:Choice>
        <mc:Fallback xmlns="">
          <p:pic>
            <p:nvPicPr>
              <p:cNvPr id="2073" name="Ink 25"/>
              <p:cNvPicPr>
                <a:picLocks noRot="1" noChangeAspect="1" noEditPoints="1" noChangeArrowheads="1" noChangeShapeType="1"/>
              </p:cNvPicPr>
              <p:nvPr/>
            </p:nvPicPr>
            <p:blipFill>
              <a:blip r:embed="rId10"/>
              <a:stretch>
                <a:fillRect/>
              </a:stretch>
            </p:blipFill>
            <p:spPr>
              <a:xfrm>
                <a:off x="3992433" y="5183923"/>
                <a:ext cx="4573978" cy="57615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074" name="Ink 26"/>
              <p14:cNvContentPartPr>
                <a14:cpLocks xmlns:a14="http://schemas.microsoft.com/office/drawing/2010/main" noRot="1" noChangeAspect="1" noEditPoints="1" noChangeArrowheads="1" noChangeShapeType="1"/>
              </p14:cNvContentPartPr>
              <p14:nvPr/>
            </p14:nvContentPartPr>
            <p14:xfrm>
              <a:off x="1062038" y="3224213"/>
              <a:ext cx="2227262" cy="80962"/>
            </p14:xfrm>
          </p:contentPart>
        </mc:Choice>
        <mc:Fallback xmlns="">
          <p:pic>
            <p:nvPicPr>
              <p:cNvPr id="2074" name="Ink 26"/>
              <p:cNvPicPr>
                <a:picLocks noRot="1" noChangeAspect="1" noEditPoints="1" noChangeArrowheads="1" noChangeShapeType="1"/>
              </p:cNvPicPr>
              <p:nvPr/>
            </p:nvPicPr>
            <p:blipFill>
              <a:blip r:embed="rId12"/>
              <a:stretch>
                <a:fillRect/>
              </a:stretch>
            </p:blipFill>
            <p:spPr>
              <a:xfrm>
                <a:off x="1056274" y="3214306"/>
                <a:ext cx="2245633" cy="102484"/>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075" name="Ink 27"/>
              <p14:cNvContentPartPr>
                <a14:cpLocks xmlns:a14="http://schemas.microsoft.com/office/drawing/2010/main" noRot="1" noChangeAspect="1" noEditPoints="1" noChangeArrowheads="1" noChangeShapeType="1"/>
              </p14:cNvContentPartPr>
              <p14:nvPr/>
            </p14:nvContentPartPr>
            <p14:xfrm>
              <a:off x="1114425" y="3652838"/>
              <a:ext cx="2108200" cy="93662"/>
            </p14:xfrm>
          </p:contentPart>
        </mc:Choice>
        <mc:Fallback xmlns="">
          <p:pic>
            <p:nvPicPr>
              <p:cNvPr id="2075" name="Ink 27"/>
              <p:cNvPicPr>
                <a:picLocks noRot="1" noChangeAspect="1" noEditPoints="1" noChangeArrowheads="1" noChangeShapeType="1"/>
              </p:cNvPicPr>
              <p:nvPr/>
            </p:nvPicPr>
            <p:blipFill>
              <a:blip r:embed="rId14"/>
              <a:stretch>
                <a:fillRect/>
              </a:stretch>
            </p:blipFill>
            <p:spPr>
              <a:xfrm>
                <a:off x="1108665" y="3647074"/>
                <a:ext cx="2126560" cy="110233"/>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076" name="Ink 28"/>
              <p14:cNvContentPartPr>
                <a14:cpLocks xmlns:a14="http://schemas.microsoft.com/office/drawing/2010/main" noRot="1" noChangeAspect="1" noEditPoints="1" noChangeArrowheads="1" noChangeShapeType="1"/>
              </p14:cNvContentPartPr>
              <p14:nvPr/>
            </p14:nvContentPartPr>
            <p14:xfrm>
              <a:off x="2808288" y="4579938"/>
              <a:ext cx="4105275" cy="80962"/>
            </p14:xfrm>
          </p:contentPart>
        </mc:Choice>
        <mc:Fallback xmlns="">
          <p:pic>
            <p:nvPicPr>
              <p:cNvPr id="2076" name="Ink 28"/>
              <p:cNvPicPr>
                <a:picLocks noRot="1" noChangeAspect="1" noEditPoints="1" noChangeArrowheads="1" noChangeShapeType="1"/>
              </p:cNvPicPr>
              <p:nvPr/>
            </p:nvPicPr>
            <p:blipFill>
              <a:blip r:embed="rId16"/>
              <a:stretch>
                <a:fillRect/>
              </a:stretch>
            </p:blipFill>
            <p:spPr>
              <a:xfrm>
                <a:off x="2802168" y="4570942"/>
                <a:ext cx="4123994" cy="101472"/>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077" name="Ink 29"/>
              <p14:cNvContentPartPr>
                <a14:cpLocks xmlns:a14="http://schemas.microsoft.com/office/drawing/2010/main" noRot="1" noChangeAspect="1" noEditPoints="1" noChangeArrowheads="1" noChangeShapeType="1"/>
              </p14:cNvContentPartPr>
              <p14:nvPr/>
            </p14:nvContentPartPr>
            <p14:xfrm>
              <a:off x="7834313" y="2471738"/>
              <a:ext cx="709612" cy="404812"/>
            </p14:xfrm>
          </p:contentPart>
        </mc:Choice>
        <mc:Fallback xmlns="">
          <p:pic>
            <p:nvPicPr>
              <p:cNvPr id="2077" name="Ink 29"/>
              <p:cNvPicPr>
                <a:picLocks noRot="1" noChangeAspect="1" noEditPoints="1" noChangeArrowheads="1" noChangeShapeType="1"/>
              </p:cNvPicPr>
              <p:nvPr/>
            </p:nvPicPr>
            <p:blipFill>
              <a:blip r:embed="rId18"/>
              <a:stretch>
                <a:fillRect/>
              </a:stretch>
            </p:blipFill>
            <p:spPr>
              <a:xfrm>
                <a:off x="7825312" y="2464175"/>
                <a:ext cx="727253" cy="420659"/>
              </a:xfrm>
              <a:prstGeom prst="rect">
                <a:avLst/>
              </a:prstGeom>
            </p:spPr>
          </p:pic>
        </mc:Fallback>
      </mc:AlternateContent>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pPr>
              <a:defRPr/>
            </a:pPr>
            <a:r>
              <a:rPr lang="en-US"/>
              <a:t>CPSC 322, Lecture 15</a:t>
            </a:r>
          </a:p>
        </p:txBody>
      </p:sp>
      <p:sp>
        <p:nvSpPr>
          <p:cNvPr id="11" name="Slide Number Placeholder 5"/>
          <p:cNvSpPr>
            <a:spLocks noGrp="1"/>
          </p:cNvSpPr>
          <p:nvPr>
            <p:ph type="sldNum" sz="quarter" idx="12"/>
          </p:nvPr>
        </p:nvSpPr>
        <p:spPr/>
        <p:txBody>
          <a:bodyPr/>
          <a:lstStyle/>
          <a:p>
            <a:pPr>
              <a:defRPr/>
            </a:pPr>
            <a:r>
              <a:rPr lang="en-US"/>
              <a:t>Slide </a:t>
            </a:r>
            <a:fld id="{6BD47219-3771-4E83-B3FD-F57265F958D5}" type="slidenum">
              <a:rPr lang="en-US"/>
              <a:pPr>
                <a:defRPr/>
              </a:pPr>
              <a:t>5</a:t>
            </a:fld>
            <a:endParaRPr lang="en-US"/>
          </a:p>
        </p:txBody>
      </p:sp>
      <p:sp>
        <p:nvSpPr>
          <p:cNvPr id="3116" name="Rectangle 2"/>
          <p:cNvSpPr>
            <a:spLocks noGrp="1" noChangeArrowheads="1"/>
          </p:cNvSpPr>
          <p:nvPr>
            <p:ph type="title"/>
          </p:nvPr>
        </p:nvSpPr>
        <p:spPr/>
        <p:txBody>
          <a:bodyPr/>
          <a:lstStyle/>
          <a:p>
            <a:pPr eaLnBrk="1" hangingPunct="1"/>
            <a:r>
              <a:rPr lang="en-US" smtClean="0"/>
              <a:t>Runtime Distributions</a:t>
            </a:r>
          </a:p>
        </p:txBody>
      </p:sp>
      <p:sp>
        <p:nvSpPr>
          <p:cNvPr id="3117" name="Line 4"/>
          <p:cNvSpPr>
            <a:spLocks noChangeShapeType="1"/>
          </p:cNvSpPr>
          <p:nvPr/>
        </p:nvSpPr>
        <p:spPr bwMode="auto">
          <a:xfrm>
            <a:off x="1071563" y="4214813"/>
            <a:ext cx="7058025" cy="0"/>
          </a:xfrm>
          <a:prstGeom prst="line">
            <a:avLst/>
          </a:prstGeom>
          <a:noFill/>
          <a:ln w="9525">
            <a:solidFill>
              <a:schemeClr val="tx1"/>
            </a:solidFill>
            <a:round/>
            <a:headEnd/>
            <a:tailEnd type="triangle" w="med" len="med"/>
          </a:ln>
        </p:spPr>
        <p:txBody>
          <a:bodyPr wrap="none">
            <a:spAutoFit/>
          </a:bodyPr>
          <a:lstStyle/>
          <a:p>
            <a:endParaRPr lang="en-US"/>
          </a:p>
        </p:txBody>
      </p:sp>
      <p:sp>
        <p:nvSpPr>
          <p:cNvPr id="3118" name="Line 5"/>
          <p:cNvSpPr>
            <a:spLocks noChangeShapeType="1"/>
          </p:cNvSpPr>
          <p:nvPr/>
        </p:nvSpPr>
        <p:spPr bwMode="auto">
          <a:xfrm flipV="1">
            <a:off x="1025525" y="1428750"/>
            <a:ext cx="46038" cy="2795588"/>
          </a:xfrm>
          <a:prstGeom prst="line">
            <a:avLst/>
          </a:prstGeom>
          <a:noFill/>
          <a:ln w="9525">
            <a:solidFill>
              <a:schemeClr val="tx1"/>
            </a:solidFill>
            <a:round/>
            <a:headEnd/>
            <a:tailEnd type="triangle" w="med" len="med"/>
          </a:ln>
        </p:spPr>
        <p:txBody>
          <a:bodyPr>
            <a:spAutoFit/>
          </a:bodyPr>
          <a:lstStyle/>
          <a:p>
            <a:endParaRPr lang="en-US"/>
          </a:p>
        </p:txBody>
      </p:sp>
      <p:sp>
        <p:nvSpPr>
          <p:cNvPr id="3119" name="Text Box 6"/>
          <p:cNvSpPr txBox="1">
            <a:spLocks noChangeArrowheads="1"/>
          </p:cNvSpPr>
          <p:nvPr/>
        </p:nvSpPr>
        <p:spPr bwMode="auto">
          <a:xfrm>
            <a:off x="0" y="1500188"/>
            <a:ext cx="833438" cy="396875"/>
          </a:xfrm>
          <a:prstGeom prst="rect">
            <a:avLst/>
          </a:prstGeom>
          <a:noFill/>
          <a:ln w="9525" algn="ctr">
            <a:noFill/>
            <a:miter lim="800000"/>
            <a:headEnd/>
            <a:tailEnd/>
          </a:ln>
        </p:spPr>
        <p:txBody>
          <a:bodyPr wrap="none">
            <a:spAutoFit/>
          </a:bodyPr>
          <a:lstStyle/>
          <a:p>
            <a:r>
              <a:rPr lang="en-US" sz="2000">
                <a:latin typeface="Arial Unicode MS" pitchFamily="34" charset="-128"/>
              </a:rPr>
              <a:t>100%</a:t>
            </a:r>
          </a:p>
        </p:txBody>
      </p:sp>
      <p:sp>
        <p:nvSpPr>
          <p:cNvPr id="3120" name="Text Box 7"/>
          <p:cNvSpPr txBox="1">
            <a:spLocks noChangeArrowheads="1"/>
          </p:cNvSpPr>
          <p:nvPr/>
        </p:nvSpPr>
        <p:spPr bwMode="auto">
          <a:xfrm>
            <a:off x="7786688" y="4357688"/>
            <a:ext cx="838691" cy="523220"/>
          </a:xfrm>
          <a:prstGeom prst="rect">
            <a:avLst/>
          </a:prstGeom>
          <a:noFill/>
          <a:ln w="9525" algn="ctr">
            <a:noFill/>
            <a:miter lim="800000"/>
            <a:headEnd/>
            <a:tailEnd/>
          </a:ln>
        </p:spPr>
        <p:txBody>
          <a:bodyPr wrap="none">
            <a:spAutoFit/>
          </a:bodyPr>
          <a:lstStyle/>
          <a:p>
            <a:r>
              <a:rPr lang="en-US" sz="2000" dirty="0" smtClean="0">
                <a:latin typeface="Arial Unicode MS" pitchFamily="34" charset="-128"/>
              </a:rPr>
              <a:t>time </a:t>
            </a:r>
            <a:r>
              <a:rPr lang="en-US" dirty="0" smtClean="0">
                <a:latin typeface="Arial Unicode MS" pitchFamily="34" charset="-128"/>
              </a:rPr>
              <a:t>t</a:t>
            </a:r>
            <a:endParaRPr lang="en-US" sz="2000" dirty="0">
              <a:latin typeface="Arial Unicode MS" pitchFamily="34" charset="-128"/>
            </a:endParaRPr>
          </a:p>
        </p:txBody>
      </p:sp>
      <p:sp>
        <p:nvSpPr>
          <p:cNvPr id="3121" name="Text Box 8"/>
          <p:cNvSpPr txBox="1">
            <a:spLocks noChangeArrowheads="1"/>
          </p:cNvSpPr>
          <p:nvPr/>
        </p:nvSpPr>
        <p:spPr bwMode="auto">
          <a:xfrm>
            <a:off x="928688" y="1000125"/>
            <a:ext cx="2058987" cy="396875"/>
          </a:xfrm>
          <a:prstGeom prst="rect">
            <a:avLst/>
          </a:prstGeom>
          <a:noFill/>
          <a:ln w="9525" algn="ctr">
            <a:noFill/>
            <a:miter lim="800000"/>
            <a:headEnd/>
            <a:tailEnd/>
          </a:ln>
        </p:spPr>
        <p:txBody>
          <a:bodyPr wrap="none">
            <a:spAutoFit/>
          </a:bodyPr>
          <a:lstStyle/>
          <a:p>
            <a:r>
              <a:rPr lang="en-US" sz="2000">
                <a:latin typeface="Arial Unicode MS" pitchFamily="34" charset="-128"/>
              </a:rPr>
              <a:t>% of solved runs</a:t>
            </a:r>
          </a:p>
        </p:txBody>
      </p:sp>
      <p:sp>
        <p:nvSpPr>
          <p:cNvPr id="3122" name="Text Box 7"/>
          <p:cNvSpPr txBox="1">
            <a:spLocks noChangeArrowheads="1"/>
          </p:cNvSpPr>
          <p:nvPr/>
        </p:nvSpPr>
        <p:spPr bwMode="auto">
          <a:xfrm>
            <a:off x="642938" y="4786313"/>
            <a:ext cx="7040710" cy="1815882"/>
          </a:xfrm>
          <a:prstGeom prst="rect">
            <a:avLst/>
          </a:prstGeom>
          <a:noFill/>
          <a:ln w="9525" algn="ctr">
            <a:noFill/>
            <a:miter lim="800000"/>
            <a:headEnd/>
            <a:tailEnd/>
          </a:ln>
        </p:spPr>
        <p:txBody>
          <a:bodyPr wrap="none">
            <a:spAutoFit/>
          </a:bodyPr>
          <a:lstStyle/>
          <a:p>
            <a:r>
              <a:rPr lang="en-US" dirty="0">
                <a:latin typeface="Arial Unicode MS" pitchFamily="34" charset="-128"/>
              </a:rPr>
              <a:t>Which one would you use if you could wait </a:t>
            </a:r>
            <a:endParaRPr lang="en-US" dirty="0" smtClean="0">
              <a:latin typeface="Arial Unicode MS" pitchFamily="34" charset="-128"/>
            </a:endParaRPr>
          </a:p>
          <a:p>
            <a:pPr>
              <a:buFont typeface="Arial" pitchFamily="34" charset="0"/>
              <a:buChar char="•"/>
            </a:pPr>
            <a:r>
              <a:rPr lang="en-US" dirty="0" smtClean="0">
                <a:latin typeface="Arial Unicode MS" pitchFamily="34" charset="-128"/>
              </a:rPr>
              <a:t> t </a:t>
            </a:r>
            <a:r>
              <a:rPr lang="en-US" dirty="0">
                <a:latin typeface="Arial Unicode MS" pitchFamily="34" charset="-128"/>
              </a:rPr>
              <a:t>= </a:t>
            </a:r>
            <a:r>
              <a:rPr lang="en-US" dirty="0" smtClean="0">
                <a:latin typeface="Arial Unicode MS" pitchFamily="34" charset="-128"/>
              </a:rPr>
              <a:t>t</a:t>
            </a:r>
            <a:r>
              <a:rPr lang="en-US" baseline="-25000" dirty="0" smtClean="0">
                <a:latin typeface="Arial Unicode MS" pitchFamily="34" charset="-128"/>
              </a:rPr>
              <a:t>1 </a:t>
            </a:r>
            <a:r>
              <a:rPr lang="en-US" dirty="0" smtClean="0">
                <a:latin typeface="Arial Unicode MS" pitchFamily="34" charset="-128"/>
              </a:rPr>
              <a:t>?</a:t>
            </a:r>
          </a:p>
          <a:p>
            <a:pPr>
              <a:buFont typeface="Arial" pitchFamily="34" charset="0"/>
              <a:buChar char="•"/>
            </a:pPr>
            <a:r>
              <a:rPr lang="en-US" dirty="0">
                <a:latin typeface="Arial Unicode MS" pitchFamily="34" charset="-128"/>
              </a:rPr>
              <a:t> </a:t>
            </a:r>
            <a:r>
              <a:rPr lang="en-US" dirty="0" smtClean="0">
                <a:latin typeface="Arial Unicode MS" pitchFamily="34" charset="-128"/>
              </a:rPr>
              <a:t>t = t</a:t>
            </a:r>
            <a:r>
              <a:rPr lang="en-US" baseline="-25000" dirty="0" smtClean="0">
                <a:latin typeface="Arial Unicode MS" pitchFamily="34" charset="-128"/>
              </a:rPr>
              <a:t>2 </a:t>
            </a:r>
            <a:r>
              <a:rPr lang="en-US" dirty="0" smtClean="0">
                <a:latin typeface="Arial Unicode MS" pitchFamily="34" charset="-128"/>
              </a:rPr>
              <a:t>?</a:t>
            </a:r>
          </a:p>
          <a:p>
            <a:pPr>
              <a:buFont typeface="Arial" pitchFamily="34" charset="0"/>
              <a:buChar char="•"/>
            </a:pPr>
            <a:r>
              <a:rPr lang="en-US" dirty="0" smtClean="0">
                <a:latin typeface="Arial Unicode MS" pitchFamily="34" charset="-128"/>
              </a:rPr>
              <a:t> t = t</a:t>
            </a:r>
            <a:r>
              <a:rPr lang="en-US" baseline="-25000" dirty="0" smtClean="0">
                <a:latin typeface="Arial Unicode MS" pitchFamily="34" charset="-128"/>
              </a:rPr>
              <a:t>3 </a:t>
            </a:r>
            <a:r>
              <a:rPr lang="en-US" dirty="0" smtClean="0">
                <a:latin typeface="Arial Unicode MS" pitchFamily="34" charset="-128"/>
              </a:rPr>
              <a:t>?</a:t>
            </a:r>
            <a:endParaRPr lang="en-US" dirty="0">
              <a:latin typeface="Arial Unicode MS" pitchFamily="34" charset="-128"/>
            </a:endParaRPr>
          </a:p>
        </p:txBody>
      </p:sp>
      <mc:AlternateContent xmlns:mc="http://schemas.openxmlformats.org/markup-compatibility/2006" xmlns:p14="http://schemas.microsoft.com/office/powerpoint/2010/main">
        <mc:Choice Requires="p14">
          <p:contentPart p14:bwMode="auto" r:id="rId3">
            <p14:nvContentPartPr>
              <p14:cNvPr id="3074" name="Ink 35"/>
              <p14:cNvContentPartPr>
                <a14:cpLocks xmlns:a14="http://schemas.microsoft.com/office/drawing/2010/main" noRot="1" noChangeAspect="1" noEditPoints="1" noChangeArrowheads="1" noChangeShapeType="1"/>
              </p14:cNvContentPartPr>
              <p14:nvPr/>
            </p14:nvContentPartPr>
            <p14:xfrm>
              <a:off x="2565400" y="4910138"/>
              <a:ext cx="7938" cy="33337"/>
            </p14:xfrm>
          </p:contentPart>
        </mc:Choice>
        <mc:Fallback xmlns="">
          <p:pic>
            <p:nvPicPr>
              <p:cNvPr id="3074" name="Ink 35"/>
              <p:cNvPicPr>
                <a:picLocks noRot="1" noChangeAspect="1" noEditPoints="1" noChangeArrowheads="1" noChangeShapeType="1"/>
              </p:cNvPicPr>
              <p:nvPr/>
            </p:nvPicPr>
            <p:blipFill>
              <a:blip r:embed="rId4"/>
              <a:stretch>
                <a:fillRect/>
              </a:stretch>
            </p:blipFill>
            <p:spPr>
              <a:xfrm>
                <a:off x="2558544" y="4903327"/>
                <a:ext cx="24536" cy="4803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075" name="Ink 14"/>
              <p14:cNvContentPartPr>
                <a14:cpLocks xmlns:a14="http://schemas.microsoft.com/office/drawing/2010/main" noRot="1" noChangeAspect="1" noEditPoints="1" noChangeArrowheads="1" noChangeShapeType="1"/>
              </p14:cNvContentPartPr>
              <p14:nvPr/>
            </p14:nvContentPartPr>
            <p14:xfrm>
              <a:off x="1062038" y="2222500"/>
              <a:ext cx="7556500" cy="1992313"/>
            </p14:xfrm>
          </p:contentPart>
        </mc:Choice>
        <mc:Fallback xmlns="">
          <p:pic>
            <p:nvPicPr>
              <p:cNvPr id="3075" name="Ink 14"/>
              <p:cNvPicPr>
                <a:picLocks noRot="1" noChangeAspect="1" noEditPoints="1" noChangeArrowheads="1" noChangeShapeType="1"/>
              </p:cNvPicPr>
              <p:nvPr/>
            </p:nvPicPr>
            <p:blipFill>
              <a:blip r:embed="rId6"/>
              <a:stretch>
                <a:fillRect/>
              </a:stretch>
            </p:blipFill>
            <p:spPr>
              <a:xfrm>
                <a:off x="1058078" y="2210980"/>
                <a:ext cx="7571980" cy="201643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076" name="Ink 15"/>
              <p14:cNvContentPartPr>
                <a14:cpLocks xmlns:a14="http://schemas.microsoft.com/office/drawing/2010/main" noRot="1" noChangeAspect="1" noEditPoints="1" noChangeArrowheads="1" noChangeShapeType="1"/>
              </p14:cNvContentPartPr>
              <p14:nvPr/>
            </p14:nvContentPartPr>
            <p14:xfrm>
              <a:off x="8342313" y="1728788"/>
              <a:ext cx="282575" cy="298450"/>
            </p14:xfrm>
          </p:contentPart>
        </mc:Choice>
        <mc:Fallback xmlns="">
          <p:pic>
            <p:nvPicPr>
              <p:cNvPr id="3076" name="Ink 15"/>
              <p:cNvPicPr>
                <a:picLocks noRot="1" noChangeAspect="1" noEditPoints="1" noChangeArrowheads="1" noChangeShapeType="1"/>
              </p:cNvPicPr>
              <p:nvPr/>
            </p:nvPicPr>
            <p:blipFill>
              <a:blip r:embed="rId8"/>
              <a:stretch>
                <a:fillRect/>
              </a:stretch>
            </p:blipFill>
            <p:spPr>
              <a:xfrm>
                <a:off x="8334023" y="1719788"/>
                <a:ext cx="301317" cy="318971"/>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077" name="Ink 16"/>
              <p14:cNvContentPartPr>
                <a14:cpLocks xmlns:a14="http://schemas.microsoft.com/office/drawing/2010/main" noRot="1" noChangeAspect="1" noEditPoints="1" noChangeArrowheads="1" noChangeShapeType="1"/>
              </p14:cNvContentPartPr>
              <p14:nvPr/>
            </p14:nvContentPartPr>
            <p14:xfrm>
              <a:off x="8435975" y="2439988"/>
              <a:ext cx="269875" cy="279400"/>
            </p14:xfrm>
          </p:contentPart>
        </mc:Choice>
        <mc:Fallback xmlns="">
          <p:pic>
            <p:nvPicPr>
              <p:cNvPr id="3077" name="Ink 16"/>
              <p:cNvPicPr>
                <a:picLocks noRot="1" noChangeAspect="1" noEditPoints="1" noChangeArrowheads="1" noChangeShapeType="1"/>
              </p:cNvPicPr>
              <p:nvPr/>
            </p:nvPicPr>
            <p:blipFill>
              <a:blip r:embed="rId10"/>
              <a:stretch>
                <a:fillRect/>
              </a:stretch>
            </p:blipFill>
            <p:spPr>
              <a:xfrm>
                <a:off x="8428059" y="2428826"/>
                <a:ext cx="288946" cy="302083"/>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099" name="Ink 43"/>
              <p14:cNvContentPartPr>
                <a14:cpLocks xmlns:a14="http://schemas.microsoft.com/office/drawing/2010/main" noRot="1" noChangeAspect="1" noEditPoints="1" noChangeArrowheads="1" noChangeShapeType="1"/>
              </p14:cNvContentPartPr>
              <p14:nvPr/>
            </p14:nvContentPartPr>
            <p14:xfrm>
              <a:off x="8478838" y="5761038"/>
              <a:ext cx="3175" cy="6350"/>
            </p14:xfrm>
          </p:contentPart>
        </mc:Choice>
        <mc:Fallback xmlns="">
          <p:pic>
            <p:nvPicPr>
              <p:cNvPr id="3099" name="Ink 43"/>
              <p:cNvPicPr>
                <a:picLocks noRot="1" noChangeAspect="1" noEditPoints="1" noChangeArrowheads="1" noChangeShapeType="1"/>
              </p:cNvPicPr>
              <p:nvPr/>
            </p:nvPicPr>
            <p:blipFill>
              <a:blip r:embed="rId12"/>
              <a:stretch>
                <a:fillRect/>
              </a:stretch>
            </p:blipFill>
            <p:spPr>
              <a:xfrm>
                <a:off x="8467902" y="5750102"/>
                <a:ext cx="22225" cy="22225"/>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102" name="Ink 46"/>
              <p14:cNvContentPartPr>
                <a14:cpLocks xmlns:a14="http://schemas.microsoft.com/office/drawing/2010/main" noRot="1" noChangeAspect="1" noEditPoints="1" noChangeArrowheads="1" noChangeShapeType="1"/>
              </p14:cNvContentPartPr>
              <p14:nvPr/>
            </p14:nvContentPartPr>
            <p14:xfrm>
              <a:off x="7202488" y="2994025"/>
              <a:ext cx="477837" cy="244475"/>
            </p14:xfrm>
          </p:contentPart>
        </mc:Choice>
        <mc:Fallback xmlns="">
          <p:pic>
            <p:nvPicPr>
              <p:cNvPr id="3102" name="Ink 46"/>
              <p:cNvPicPr>
                <a:picLocks noRot="1" noChangeAspect="1" noEditPoints="1" noChangeArrowheads="1" noChangeShapeType="1"/>
              </p:cNvPicPr>
              <p:nvPr/>
            </p:nvPicPr>
            <p:blipFill>
              <a:blip r:embed="rId14"/>
              <a:stretch>
                <a:fillRect/>
              </a:stretch>
            </p:blipFill>
            <p:spPr>
              <a:xfrm>
                <a:off x="7197087" y="2986104"/>
                <a:ext cx="493321" cy="264638"/>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103" name="Ink 47"/>
              <p14:cNvContentPartPr>
                <a14:cpLocks xmlns:a14="http://schemas.microsoft.com/office/drawing/2010/main" noRot="1" noChangeAspect="1" noEditPoints="1" noChangeArrowheads="1" noChangeShapeType="1"/>
              </p14:cNvContentPartPr>
              <p14:nvPr/>
            </p14:nvContentPartPr>
            <p14:xfrm>
              <a:off x="7816850" y="3044825"/>
              <a:ext cx="1201738" cy="271463"/>
            </p14:xfrm>
          </p:contentPart>
        </mc:Choice>
        <mc:Fallback xmlns="">
          <p:pic>
            <p:nvPicPr>
              <p:cNvPr id="3103" name="Ink 47"/>
              <p:cNvPicPr>
                <a:picLocks noRot="1" noChangeAspect="1" noEditPoints="1" noChangeArrowheads="1" noChangeShapeType="1"/>
              </p:cNvPicPr>
              <p:nvPr/>
            </p:nvPicPr>
            <p:blipFill>
              <a:blip r:embed="rId16"/>
              <a:stretch>
                <a:fillRect/>
              </a:stretch>
            </p:blipFill>
            <p:spPr>
              <a:xfrm>
                <a:off x="7807850" y="3040145"/>
                <a:ext cx="1218659" cy="285504"/>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104" name="Ink 48"/>
              <p14:cNvContentPartPr>
                <a14:cpLocks xmlns:a14="http://schemas.microsoft.com/office/drawing/2010/main" noRot="1" noChangeAspect="1" noEditPoints="1" noChangeArrowheads="1" noChangeShapeType="1"/>
              </p14:cNvContentPartPr>
              <p14:nvPr/>
            </p14:nvContentPartPr>
            <p14:xfrm>
              <a:off x="7305675" y="3357563"/>
              <a:ext cx="328613" cy="209550"/>
            </p14:xfrm>
          </p:contentPart>
        </mc:Choice>
        <mc:Fallback xmlns="">
          <p:pic>
            <p:nvPicPr>
              <p:cNvPr id="3104" name="Ink 48"/>
              <p:cNvPicPr>
                <a:picLocks noRot="1" noChangeAspect="1" noEditPoints="1" noChangeArrowheads="1" noChangeShapeType="1"/>
              </p:cNvPicPr>
              <p:nvPr/>
            </p:nvPicPr>
            <p:blipFill>
              <a:blip r:embed="rId18"/>
              <a:stretch>
                <a:fillRect/>
              </a:stretch>
            </p:blipFill>
            <p:spPr>
              <a:xfrm>
                <a:off x="7295957" y="3350362"/>
                <a:ext cx="341210" cy="226472"/>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105" name="Ink 49"/>
              <p14:cNvContentPartPr>
                <a14:cpLocks xmlns:a14="http://schemas.microsoft.com/office/drawing/2010/main" noRot="1" noChangeAspect="1" noEditPoints="1" noChangeArrowheads="1" noChangeShapeType="1"/>
              </p14:cNvContentPartPr>
              <p14:nvPr/>
            </p14:nvContentPartPr>
            <p14:xfrm>
              <a:off x="7799388" y="3379788"/>
              <a:ext cx="627062" cy="341312"/>
            </p14:xfrm>
          </p:contentPart>
        </mc:Choice>
        <mc:Fallback xmlns="">
          <p:pic>
            <p:nvPicPr>
              <p:cNvPr id="3105" name="Ink 49"/>
              <p:cNvPicPr>
                <a:picLocks noRot="1" noChangeAspect="1" noEditPoints="1" noChangeArrowheads="1" noChangeShapeType="1"/>
              </p:cNvPicPr>
              <p:nvPr/>
            </p:nvPicPr>
            <p:blipFill>
              <a:blip r:embed="rId20"/>
              <a:stretch>
                <a:fillRect/>
              </a:stretch>
            </p:blipFill>
            <p:spPr>
              <a:xfrm>
                <a:off x="7790029" y="3374748"/>
                <a:ext cx="646860" cy="356433"/>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106" name="Ink 50"/>
              <p14:cNvContentPartPr>
                <a14:cpLocks xmlns:a14="http://schemas.microsoft.com/office/drawing/2010/main" noRot="1" noChangeAspect="1" noEditPoints="1" noChangeArrowheads="1" noChangeShapeType="1"/>
              </p14:cNvContentPartPr>
              <p14:nvPr/>
            </p14:nvContentPartPr>
            <p14:xfrm>
              <a:off x="7018338" y="817563"/>
              <a:ext cx="492125" cy="260350"/>
            </p14:xfrm>
          </p:contentPart>
        </mc:Choice>
        <mc:Fallback xmlns="">
          <p:pic>
            <p:nvPicPr>
              <p:cNvPr id="3106" name="Ink 50"/>
              <p:cNvPicPr>
                <a:picLocks noRot="1" noChangeAspect="1" noEditPoints="1" noChangeArrowheads="1" noChangeShapeType="1"/>
              </p:cNvPicPr>
              <p:nvPr/>
            </p:nvPicPr>
            <p:blipFill>
              <a:blip r:embed="rId22"/>
              <a:stretch>
                <a:fillRect/>
              </a:stretch>
            </p:blipFill>
            <p:spPr>
              <a:xfrm>
                <a:off x="7015458" y="810011"/>
                <a:ext cx="499325" cy="273655"/>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107" name="Ink 51"/>
              <p14:cNvContentPartPr>
                <a14:cpLocks xmlns:a14="http://schemas.microsoft.com/office/drawing/2010/main" noRot="1" noChangeAspect="1" noEditPoints="1" noChangeArrowheads="1" noChangeShapeType="1"/>
              </p14:cNvContentPartPr>
              <p14:nvPr/>
            </p14:nvContentPartPr>
            <p14:xfrm>
              <a:off x="7731125" y="803275"/>
              <a:ext cx="1354138" cy="231775"/>
            </p14:xfrm>
          </p:contentPart>
        </mc:Choice>
        <mc:Fallback xmlns="">
          <p:pic>
            <p:nvPicPr>
              <p:cNvPr id="3107" name="Ink 51"/>
              <p:cNvPicPr>
                <a:picLocks noRot="1" noChangeAspect="1" noEditPoints="1" noChangeArrowheads="1" noChangeShapeType="1"/>
              </p:cNvPicPr>
              <p:nvPr/>
            </p:nvPicPr>
            <p:blipFill>
              <a:blip r:embed="rId24"/>
              <a:stretch>
                <a:fillRect/>
              </a:stretch>
            </p:blipFill>
            <p:spPr>
              <a:xfrm>
                <a:off x="7723924" y="800396"/>
                <a:ext cx="1369980" cy="242212"/>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108" name="Ink 52"/>
              <p14:cNvContentPartPr>
                <a14:cpLocks xmlns:a14="http://schemas.microsoft.com/office/drawing/2010/main" noRot="1" noChangeAspect="1" noEditPoints="1" noChangeArrowheads="1" noChangeShapeType="1"/>
              </p14:cNvContentPartPr>
              <p14:nvPr/>
            </p14:nvContentPartPr>
            <p14:xfrm>
              <a:off x="7002463" y="1106488"/>
              <a:ext cx="1327150" cy="242887"/>
            </p14:xfrm>
          </p:contentPart>
        </mc:Choice>
        <mc:Fallback xmlns="">
          <p:pic>
            <p:nvPicPr>
              <p:cNvPr id="3108" name="Ink 52"/>
              <p:cNvPicPr>
                <a:picLocks noRot="1" noChangeAspect="1" noEditPoints="1" noChangeArrowheads="1" noChangeShapeType="1"/>
              </p:cNvPicPr>
              <p:nvPr/>
            </p:nvPicPr>
            <p:blipFill>
              <a:blip r:embed="rId26"/>
              <a:stretch>
                <a:fillRect/>
              </a:stretch>
            </p:blipFill>
            <p:spPr>
              <a:xfrm>
                <a:off x="6996344" y="1103969"/>
                <a:ext cx="1336509" cy="254402"/>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109" name="Ink 53"/>
              <p14:cNvContentPartPr>
                <a14:cpLocks xmlns:a14="http://schemas.microsoft.com/office/drawing/2010/main" noRot="1" noChangeAspect="1" noEditPoints="1" noChangeArrowheads="1" noChangeShapeType="1"/>
              </p14:cNvContentPartPr>
              <p14:nvPr/>
            </p14:nvContentPartPr>
            <p14:xfrm>
              <a:off x="8528050" y="1204913"/>
              <a:ext cx="247650" cy="98425"/>
            </p14:xfrm>
          </p:contentPart>
        </mc:Choice>
        <mc:Fallback xmlns="">
          <p:pic>
            <p:nvPicPr>
              <p:cNvPr id="3109" name="Ink 53"/>
              <p:cNvPicPr>
                <a:picLocks noRot="1" noChangeAspect="1" noEditPoints="1" noChangeArrowheads="1" noChangeShapeType="1"/>
              </p:cNvPicPr>
              <p:nvPr/>
            </p:nvPicPr>
            <p:blipFill>
              <a:blip r:embed="rId28"/>
              <a:stretch>
                <a:fillRect/>
              </a:stretch>
            </p:blipFill>
            <p:spPr>
              <a:xfrm>
                <a:off x="8521211" y="1200226"/>
                <a:ext cx="260968" cy="109601"/>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123" name="Ink 51"/>
              <p14:cNvContentPartPr>
                <a14:cpLocks xmlns:a14="http://schemas.microsoft.com/office/drawing/2010/main" noRot="1" noChangeAspect="1" noEditPoints="1" noChangeArrowheads="1" noChangeShapeType="1"/>
              </p14:cNvContentPartPr>
              <p14:nvPr/>
            </p14:nvContentPartPr>
            <p14:xfrm>
              <a:off x="1914525" y="4327525"/>
              <a:ext cx="306388" cy="244475"/>
            </p14:xfrm>
          </p:contentPart>
        </mc:Choice>
        <mc:Fallback xmlns="">
          <p:pic>
            <p:nvPicPr>
              <p:cNvPr id="3123" name="Ink 51"/>
              <p:cNvPicPr>
                <a:picLocks noRot="1" noChangeAspect="1" noEditPoints="1" noChangeArrowheads="1" noChangeShapeType="1"/>
              </p:cNvPicPr>
              <p:nvPr/>
            </p:nvPicPr>
            <p:blipFill>
              <a:blip r:embed="rId30"/>
              <a:stretch>
                <a:fillRect/>
              </a:stretch>
            </p:blipFill>
            <p:spPr>
              <a:xfrm>
                <a:off x="1907324" y="4322844"/>
                <a:ext cx="323670" cy="258517"/>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124" name="Ink 52"/>
              <p14:cNvContentPartPr>
                <a14:cpLocks xmlns:a14="http://schemas.microsoft.com/office/drawing/2010/main" noRot="1" noChangeAspect="1" noEditPoints="1" noChangeArrowheads="1" noChangeShapeType="1"/>
              </p14:cNvContentPartPr>
              <p14:nvPr/>
            </p14:nvContentPartPr>
            <p14:xfrm>
              <a:off x="1987550" y="4210050"/>
              <a:ext cx="3175" cy="7938"/>
            </p14:xfrm>
          </p:contentPart>
        </mc:Choice>
        <mc:Fallback xmlns="">
          <p:pic>
            <p:nvPicPr>
              <p:cNvPr id="3124" name="Ink 52"/>
              <p:cNvPicPr>
                <a:picLocks noRot="1" noChangeAspect="1" noEditPoints="1" noChangeArrowheads="1" noChangeShapeType="1"/>
              </p:cNvPicPr>
              <p:nvPr/>
            </p:nvPicPr>
            <p:blipFill>
              <a:blip r:embed="rId32"/>
              <a:stretch>
                <a:fillRect/>
              </a:stretch>
            </p:blipFill>
            <p:spPr>
              <a:xfrm>
                <a:off x="1980494" y="4206803"/>
                <a:ext cx="14464" cy="18402"/>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125" name="Ink 53"/>
              <p14:cNvContentPartPr>
                <a14:cpLocks xmlns:a14="http://schemas.microsoft.com/office/drawing/2010/main" noRot="1" noChangeAspect="1" noEditPoints="1" noChangeArrowheads="1" noChangeShapeType="1"/>
              </p14:cNvContentPartPr>
              <p14:nvPr/>
            </p14:nvContentPartPr>
            <p14:xfrm>
              <a:off x="1992313" y="4054475"/>
              <a:ext cx="1587" cy="74613"/>
            </p14:xfrm>
          </p:contentPart>
        </mc:Choice>
        <mc:Fallback xmlns="">
          <p:pic>
            <p:nvPicPr>
              <p:cNvPr id="3125" name="Ink 53"/>
              <p:cNvPicPr>
                <a:picLocks noRot="1" noChangeAspect="1" noEditPoints="1" noChangeArrowheads="1" noChangeShapeType="1"/>
              </p:cNvPicPr>
              <p:nvPr/>
            </p:nvPicPr>
            <p:blipFill>
              <a:blip r:embed="rId34"/>
              <a:stretch>
                <a:fillRect/>
              </a:stretch>
            </p:blipFill>
            <p:spPr>
              <a:xfrm>
                <a:off x="1983981" y="4051231"/>
                <a:ext cx="19441" cy="83264"/>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126" name="Ink 54"/>
              <p14:cNvContentPartPr>
                <a14:cpLocks xmlns:a14="http://schemas.microsoft.com/office/drawing/2010/main" noRot="1" noChangeAspect="1" noEditPoints="1" noChangeArrowheads="1" noChangeShapeType="1"/>
              </p14:cNvContentPartPr>
              <p14:nvPr/>
            </p14:nvContentPartPr>
            <p14:xfrm>
              <a:off x="1995488" y="3336925"/>
              <a:ext cx="28575" cy="635000"/>
            </p14:xfrm>
          </p:contentPart>
        </mc:Choice>
        <mc:Fallback xmlns="">
          <p:pic>
            <p:nvPicPr>
              <p:cNvPr id="3126" name="Ink 54"/>
              <p:cNvPicPr>
                <a:picLocks noRot="1" noChangeAspect="1" noEditPoints="1" noChangeArrowheads="1" noChangeShapeType="1"/>
              </p:cNvPicPr>
              <p:nvPr/>
            </p:nvPicPr>
            <p:blipFill>
              <a:blip r:embed="rId36"/>
              <a:stretch>
                <a:fillRect/>
              </a:stretch>
            </p:blipFill>
            <p:spPr>
              <a:xfrm>
                <a:off x="1987273" y="3333325"/>
                <a:ext cx="40005" cy="646879"/>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127" name="Ink 55"/>
              <p14:cNvContentPartPr>
                <a14:cpLocks xmlns:a14="http://schemas.microsoft.com/office/drawing/2010/main" noRot="1" noChangeAspect="1" noEditPoints="1" noChangeArrowheads="1" noChangeShapeType="1"/>
              </p14:cNvContentPartPr>
              <p14:nvPr/>
            </p14:nvContentPartPr>
            <p14:xfrm>
              <a:off x="3852863" y="4324350"/>
              <a:ext cx="384175" cy="247650"/>
            </p14:xfrm>
          </p:contentPart>
        </mc:Choice>
        <mc:Fallback xmlns="">
          <p:pic>
            <p:nvPicPr>
              <p:cNvPr id="3127" name="Ink 55"/>
              <p:cNvPicPr>
                <a:picLocks noRot="1" noChangeAspect="1" noEditPoints="1" noChangeArrowheads="1" noChangeShapeType="1"/>
              </p:cNvPicPr>
              <p:nvPr/>
            </p:nvPicPr>
            <p:blipFill>
              <a:blip r:embed="rId38"/>
              <a:stretch>
                <a:fillRect/>
              </a:stretch>
            </p:blipFill>
            <p:spPr>
              <a:xfrm>
                <a:off x="3845662" y="4320750"/>
                <a:ext cx="398937" cy="259529"/>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128" name="Ink 56"/>
              <p14:cNvContentPartPr>
                <a14:cpLocks xmlns:a14="http://schemas.microsoft.com/office/drawing/2010/main" noRot="1" noChangeAspect="1" noEditPoints="1" noChangeArrowheads="1" noChangeShapeType="1"/>
              </p14:cNvContentPartPr>
              <p14:nvPr/>
            </p14:nvContentPartPr>
            <p14:xfrm>
              <a:off x="3944938" y="4198938"/>
              <a:ext cx="3175" cy="15875"/>
            </p14:xfrm>
          </p:contentPart>
        </mc:Choice>
        <mc:Fallback xmlns="">
          <p:pic>
            <p:nvPicPr>
              <p:cNvPr id="3128" name="Ink 56"/>
              <p:cNvPicPr>
                <a:picLocks noRot="1" noChangeAspect="1" noEditPoints="1" noChangeArrowheads="1" noChangeShapeType="1"/>
              </p:cNvPicPr>
              <p:nvPr/>
            </p:nvPicPr>
            <p:blipFill>
              <a:blip r:embed="rId40"/>
              <a:stretch>
                <a:fillRect/>
              </a:stretch>
            </p:blipFill>
            <p:spPr>
              <a:xfrm>
                <a:off x="3937882" y="4194248"/>
                <a:ext cx="17286" cy="27781"/>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129" name="Ink 57"/>
              <p14:cNvContentPartPr>
                <a14:cpLocks xmlns:a14="http://schemas.microsoft.com/office/drawing/2010/main" noRot="1" noChangeAspect="1" noEditPoints="1" noChangeArrowheads="1" noChangeShapeType="1"/>
              </p14:cNvContentPartPr>
              <p14:nvPr/>
            </p14:nvContentPartPr>
            <p14:xfrm>
              <a:off x="3937000" y="4056063"/>
              <a:ext cx="4763" cy="23812"/>
            </p14:xfrm>
          </p:contentPart>
        </mc:Choice>
        <mc:Fallback xmlns="">
          <p:pic>
            <p:nvPicPr>
              <p:cNvPr id="3129" name="Ink 57"/>
              <p:cNvPicPr>
                <a:picLocks noRot="1" noChangeAspect="1" noEditPoints="1" noChangeArrowheads="1" noChangeShapeType="1"/>
              </p:cNvPicPr>
              <p:nvPr/>
            </p:nvPicPr>
            <p:blipFill>
              <a:blip r:embed="rId42"/>
              <a:stretch>
                <a:fillRect/>
              </a:stretch>
            </p:blipFill>
            <p:spPr>
              <a:xfrm>
                <a:off x="3930039" y="4053177"/>
                <a:ext cx="15388" cy="30306"/>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130" name="Ink 58"/>
              <p14:cNvContentPartPr>
                <a14:cpLocks xmlns:a14="http://schemas.microsoft.com/office/drawing/2010/main" noRot="1" noChangeAspect="1" noEditPoints="1" noChangeArrowheads="1" noChangeShapeType="1"/>
              </p14:cNvContentPartPr>
              <p14:nvPr/>
            </p14:nvContentPartPr>
            <p14:xfrm>
              <a:off x="3949700" y="3856038"/>
              <a:ext cx="3175" cy="101600"/>
            </p14:xfrm>
          </p:contentPart>
        </mc:Choice>
        <mc:Fallback xmlns="">
          <p:pic>
            <p:nvPicPr>
              <p:cNvPr id="3130" name="Ink 58"/>
              <p:cNvPicPr>
                <a:picLocks noRot="1" noChangeAspect="1" noEditPoints="1" noChangeArrowheads="1" noChangeShapeType="1"/>
              </p:cNvPicPr>
              <p:nvPr/>
            </p:nvPicPr>
            <p:blipFill>
              <a:blip r:embed="rId44"/>
              <a:stretch>
                <a:fillRect/>
              </a:stretch>
            </p:blipFill>
            <p:spPr>
              <a:xfrm>
                <a:off x="3945731" y="3853516"/>
                <a:ext cx="11113" cy="107004"/>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131" name="Ink 59"/>
              <p14:cNvContentPartPr>
                <a14:cpLocks xmlns:a14="http://schemas.microsoft.com/office/drawing/2010/main" noRot="1" noChangeAspect="1" noEditPoints="1" noChangeArrowheads="1" noChangeShapeType="1"/>
              </p14:cNvContentPartPr>
              <p14:nvPr/>
            </p14:nvContentPartPr>
            <p14:xfrm>
              <a:off x="3944938" y="3740150"/>
              <a:ext cx="3175" cy="20638"/>
            </p14:xfrm>
          </p:contentPart>
        </mc:Choice>
        <mc:Fallback xmlns="">
          <p:pic>
            <p:nvPicPr>
              <p:cNvPr id="3131" name="Ink 59"/>
              <p:cNvPicPr>
                <a:picLocks noRot="1" noChangeAspect="1" noEditPoints="1" noChangeArrowheads="1" noChangeShapeType="1"/>
              </p:cNvPicPr>
              <p:nvPr/>
            </p:nvPicPr>
            <p:blipFill>
              <a:blip r:embed="rId46"/>
              <a:stretch>
                <a:fillRect/>
              </a:stretch>
            </p:blipFill>
            <p:spPr>
              <a:xfrm>
                <a:off x="3942116" y="3737616"/>
                <a:ext cx="9172" cy="26431"/>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132" name="Ink 60"/>
              <p14:cNvContentPartPr>
                <a14:cpLocks xmlns:a14="http://schemas.microsoft.com/office/drawing/2010/main" noRot="1" noChangeAspect="1" noEditPoints="1" noChangeArrowheads="1" noChangeShapeType="1"/>
              </p14:cNvContentPartPr>
              <p14:nvPr/>
            </p14:nvContentPartPr>
            <p14:xfrm>
              <a:off x="3925888" y="3541713"/>
              <a:ext cx="7937" cy="104775"/>
            </p14:xfrm>
          </p:contentPart>
        </mc:Choice>
        <mc:Fallback xmlns="">
          <p:pic>
            <p:nvPicPr>
              <p:cNvPr id="3132" name="Ink 60"/>
              <p:cNvPicPr>
                <a:picLocks noRot="1" noChangeAspect="1" noEditPoints="1" noChangeArrowheads="1" noChangeShapeType="1"/>
              </p:cNvPicPr>
              <p:nvPr/>
            </p:nvPicPr>
            <p:blipFill>
              <a:blip r:embed="rId48"/>
              <a:stretch>
                <a:fillRect/>
              </a:stretch>
            </p:blipFill>
            <p:spPr>
              <a:xfrm>
                <a:off x="3922641" y="3539193"/>
                <a:ext cx="14070" cy="110536"/>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33" name="Ink 61"/>
              <p14:cNvContentPartPr>
                <a14:cpLocks xmlns:a14="http://schemas.microsoft.com/office/drawing/2010/main" noRot="1" noChangeAspect="1" noEditPoints="1" noChangeArrowheads="1" noChangeShapeType="1"/>
              </p14:cNvContentPartPr>
              <p14:nvPr/>
            </p14:nvContentPartPr>
            <p14:xfrm>
              <a:off x="3883025" y="2843213"/>
              <a:ext cx="53975" cy="608012"/>
            </p14:xfrm>
          </p:contentPart>
        </mc:Choice>
        <mc:Fallback xmlns="">
          <p:pic>
            <p:nvPicPr>
              <p:cNvPr id="3133" name="Ink 61"/>
              <p:cNvPicPr>
                <a:picLocks noRot="1" noChangeAspect="1" noEditPoints="1" noChangeArrowheads="1" noChangeShapeType="1"/>
              </p:cNvPicPr>
              <p:nvPr/>
            </p:nvPicPr>
            <p:blipFill>
              <a:blip r:embed="rId50"/>
              <a:stretch>
                <a:fillRect/>
              </a:stretch>
            </p:blipFill>
            <p:spPr>
              <a:xfrm>
                <a:off x="3880506" y="2840693"/>
                <a:ext cx="61891" cy="613412"/>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134" name="Ink 62"/>
              <p14:cNvContentPartPr>
                <a14:cpLocks xmlns:a14="http://schemas.microsoft.com/office/drawing/2010/main" noRot="1" noChangeAspect="1" noEditPoints="1" noChangeArrowheads="1" noChangeShapeType="1"/>
              </p14:cNvContentPartPr>
              <p14:nvPr/>
            </p14:nvContentPartPr>
            <p14:xfrm>
              <a:off x="3849688" y="2471738"/>
              <a:ext cx="66675" cy="277812"/>
            </p14:xfrm>
          </p:contentPart>
        </mc:Choice>
        <mc:Fallback xmlns="">
          <p:pic>
            <p:nvPicPr>
              <p:cNvPr id="3134" name="Ink 62"/>
              <p:cNvPicPr>
                <a:picLocks noRot="1" noChangeAspect="1" noEditPoints="1" noChangeArrowheads="1" noChangeShapeType="1"/>
              </p:cNvPicPr>
              <p:nvPr/>
            </p:nvPicPr>
            <p:blipFill>
              <a:blip r:embed="rId52"/>
              <a:stretch>
                <a:fillRect/>
              </a:stretch>
            </p:blipFill>
            <p:spPr>
              <a:xfrm>
                <a:off x="3845724" y="2464541"/>
                <a:ext cx="73523" cy="287888"/>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135" name="Ink 63"/>
              <p14:cNvContentPartPr>
                <a14:cpLocks xmlns:a14="http://schemas.microsoft.com/office/drawing/2010/main" noRot="1" noChangeAspect="1" noEditPoints="1" noChangeArrowheads="1" noChangeShapeType="1"/>
              </p14:cNvContentPartPr>
              <p14:nvPr/>
            </p14:nvContentPartPr>
            <p14:xfrm>
              <a:off x="6288088" y="4335463"/>
              <a:ext cx="336550" cy="295275"/>
            </p14:xfrm>
          </p:contentPart>
        </mc:Choice>
        <mc:Fallback xmlns="">
          <p:pic>
            <p:nvPicPr>
              <p:cNvPr id="3135" name="Ink 63"/>
              <p:cNvPicPr>
                <a:picLocks noRot="1" noChangeAspect="1" noEditPoints="1" noChangeArrowheads="1" noChangeShapeType="1"/>
              </p:cNvPicPr>
              <p:nvPr/>
            </p:nvPicPr>
            <p:blipFill>
              <a:blip r:embed="rId54"/>
              <a:stretch>
                <a:fillRect/>
              </a:stretch>
            </p:blipFill>
            <p:spPr>
              <a:xfrm>
                <a:off x="6282689" y="4332222"/>
                <a:ext cx="350588" cy="303197"/>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136" name="Ink 64"/>
              <p14:cNvContentPartPr>
                <a14:cpLocks xmlns:a14="http://schemas.microsoft.com/office/drawing/2010/main" noRot="1" noChangeAspect="1" noEditPoints="1" noChangeArrowheads="1" noChangeShapeType="1"/>
              </p14:cNvContentPartPr>
              <p14:nvPr/>
            </p14:nvContentPartPr>
            <p14:xfrm>
              <a:off x="1079500" y="1498600"/>
              <a:ext cx="6175375" cy="57150"/>
            </p14:xfrm>
          </p:contentPart>
        </mc:Choice>
        <mc:Fallback xmlns="">
          <p:pic>
            <p:nvPicPr>
              <p:cNvPr id="3136" name="Ink 64"/>
              <p:cNvPicPr>
                <a:picLocks noRot="1" noChangeAspect="1" noEditPoints="1" noChangeArrowheads="1" noChangeShapeType="1"/>
              </p:cNvPicPr>
              <p:nvPr/>
            </p:nvPicPr>
            <p:blipFill>
              <a:blip r:embed="rId56"/>
              <a:stretch>
                <a:fillRect/>
              </a:stretch>
            </p:blipFill>
            <p:spPr>
              <a:xfrm>
                <a:off x="1074100" y="1492979"/>
                <a:ext cx="6183655" cy="70735"/>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137" name="Ink 65"/>
              <p14:cNvContentPartPr>
                <a14:cpLocks xmlns:a14="http://schemas.microsoft.com/office/drawing/2010/main" noRot="1" noChangeAspect="1" noEditPoints="1" noChangeArrowheads="1" noChangeShapeType="1"/>
              </p14:cNvContentPartPr>
              <p14:nvPr/>
            </p14:nvContentPartPr>
            <p14:xfrm>
              <a:off x="8156575" y="1633538"/>
              <a:ext cx="727075" cy="1217612"/>
            </p14:xfrm>
          </p:contentPart>
        </mc:Choice>
        <mc:Fallback xmlns="">
          <p:pic>
            <p:nvPicPr>
              <p:cNvPr id="3137" name="Ink 65"/>
              <p:cNvPicPr>
                <a:picLocks noRot="1" noChangeAspect="1" noEditPoints="1" noChangeArrowheads="1" noChangeShapeType="1"/>
              </p:cNvPicPr>
              <p:nvPr/>
            </p:nvPicPr>
            <p:blipFill>
              <a:blip r:embed="rId58"/>
              <a:stretch>
                <a:fillRect/>
              </a:stretch>
            </p:blipFill>
            <p:spPr>
              <a:xfrm>
                <a:off x="8150453" y="1630659"/>
                <a:ext cx="743640" cy="1229489"/>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138" name="Ink 66"/>
              <p14:cNvContentPartPr>
                <a14:cpLocks xmlns:a14="http://schemas.microsoft.com/office/drawing/2010/main" noRot="1" noChangeAspect="1" noEditPoints="1" noChangeArrowheads="1" noChangeShapeType="1"/>
              </p14:cNvContentPartPr>
              <p14:nvPr/>
            </p14:nvContentPartPr>
            <p14:xfrm>
              <a:off x="1362075" y="5233988"/>
              <a:ext cx="339725" cy="455612"/>
            </p14:xfrm>
          </p:contentPart>
        </mc:Choice>
        <mc:Fallback xmlns="">
          <p:pic>
            <p:nvPicPr>
              <p:cNvPr id="3138" name="Ink 66"/>
              <p:cNvPicPr>
                <a:picLocks noRot="1" noChangeAspect="1" noEditPoints="1" noChangeArrowheads="1" noChangeShapeType="1"/>
              </p:cNvPicPr>
              <p:nvPr/>
            </p:nvPicPr>
            <p:blipFill>
              <a:blip r:embed="rId60"/>
              <a:stretch>
                <a:fillRect/>
              </a:stretch>
            </p:blipFill>
            <p:spPr>
              <a:xfrm>
                <a:off x="1357037" y="5221752"/>
                <a:ext cx="356639" cy="476485"/>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139" name="Ink 67"/>
              <p14:cNvContentPartPr>
                <a14:cpLocks xmlns:a14="http://schemas.microsoft.com/office/drawing/2010/main" noRot="1" noChangeAspect="1" noEditPoints="1" noChangeArrowheads="1" noChangeShapeType="1"/>
              </p14:cNvContentPartPr>
              <p14:nvPr/>
            </p14:nvContentPartPr>
            <p14:xfrm>
              <a:off x="449263" y="3192463"/>
              <a:ext cx="1600200" cy="342900"/>
            </p14:xfrm>
          </p:contentPart>
        </mc:Choice>
        <mc:Fallback xmlns="">
          <p:pic>
            <p:nvPicPr>
              <p:cNvPr id="3139" name="Ink 67"/>
              <p:cNvPicPr>
                <a:picLocks noRot="1" noChangeAspect="1" noEditPoints="1" noChangeArrowheads="1" noChangeShapeType="1"/>
              </p:cNvPicPr>
              <p:nvPr/>
            </p:nvPicPr>
            <p:blipFill>
              <a:blip r:embed="rId62"/>
              <a:stretch>
                <a:fillRect/>
              </a:stretch>
            </p:blipFill>
            <p:spPr>
              <a:xfrm>
                <a:off x="443863" y="3181309"/>
                <a:ext cx="1614240" cy="364848"/>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140" name="Ink 68"/>
              <p14:cNvContentPartPr>
                <a14:cpLocks xmlns:a14="http://schemas.microsoft.com/office/drawing/2010/main" noRot="1" noChangeAspect="1" noEditPoints="1" noChangeArrowheads="1" noChangeShapeType="1"/>
              </p14:cNvContentPartPr>
              <p14:nvPr/>
            </p14:nvContentPartPr>
            <p14:xfrm>
              <a:off x="2108200" y="5319713"/>
              <a:ext cx="328613" cy="604837"/>
            </p14:xfrm>
          </p:contentPart>
        </mc:Choice>
        <mc:Fallback xmlns="">
          <p:pic>
            <p:nvPicPr>
              <p:cNvPr id="3140" name="Ink 68"/>
              <p:cNvPicPr>
                <a:picLocks noRot="1" noChangeAspect="1" noEditPoints="1" noChangeArrowheads="1" noChangeShapeType="1"/>
              </p:cNvPicPr>
              <p:nvPr/>
            </p:nvPicPr>
            <p:blipFill>
              <a:blip r:embed="rId64"/>
              <a:stretch>
                <a:fillRect/>
              </a:stretch>
            </p:blipFill>
            <p:spPr>
              <a:xfrm>
                <a:off x="2103521" y="5309272"/>
                <a:ext cx="344810" cy="626078"/>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141" name="Ink 69"/>
              <p14:cNvContentPartPr>
                <a14:cpLocks xmlns:a14="http://schemas.microsoft.com/office/drawing/2010/main" noRot="1" noChangeAspect="1" noEditPoints="1" noChangeArrowheads="1" noChangeShapeType="1"/>
              </p14:cNvContentPartPr>
              <p14:nvPr/>
            </p14:nvContentPartPr>
            <p14:xfrm>
              <a:off x="4889500" y="849313"/>
              <a:ext cx="2265363" cy="1465262"/>
            </p14:xfrm>
          </p:contentPart>
        </mc:Choice>
        <mc:Fallback xmlns="">
          <p:pic>
            <p:nvPicPr>
              <p:cNvPr id="3141" name="Ink 69"/>
              <p:cNvPicPr>
                <a:picLocks noRot="1" noChangeAspect="1" noEditPoints="1" noChangeArrowheads="1" noChangeShapeType="1"/>
              </p:cNvPicPr>
              <p:nvPr/>
            </p:nvPicPr>
            <p:blipFill>
              <a:blip r:embed="rId66"/>
              <a:stretch>
                <a:fillRect/>
              </a:stretch>
            </p:blipFill>
            <p:spPr>
              <a:xfrm>
                <a:off x="4886980" y="841035"/>
                <a:ext cx="2277602" cy="1483978"/>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142" name="Ink 70"/>
              <p14:cNvContentPartPr>
                <a14:cpLocks xmlns:a14="http://schemas.microsoft.com/office/drawing/2010/main" noRot="1" noChangeAspect="1" noEditPoints="1" noChangeArrowheads="1" noChangeShapeType="1"/>
              </p14:cNvContentPartPr>
              <p14:nvPr/>
            </p14:nvContentPartPr>
            <p14:xfrm>
              <a:off x="457200" y="2062163"/>
              <a:ext cx="3702050" cy="233362"/>
            </p14:xfrm>
          </p:contentPart>
        </mc:Choice>
        <mc:Fallback xmlns="">
          <p:pic>
            <p:nvPicPr>
              <p:cNvPr id="3142" name="Ink 70"/>
              <p:cNvPicPr>
                <a:picLocks noRot="1" noChangeAspect="1" noEditPoints="1" noChangeArrowheads="1" noChangeShapeType="1"/>
              </p:cNvPicPr>
              <p:nvPr/>
            </p:nvPicPr>
            <p:blipFill>
              <a:blip r:embed="rId68"/>
              <a:stretch>
                <a:fillRect/>
              </a:stretch>
            </p:blipFill>
            <p:spPr>
              <a:xfrm>
                <a:off x="449280" y="2053533"/>
                <a:ext cx="3712489" cy="249902"/>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143" name="Ink 71"/>
              <p14:cNvContentPartPr>
                <a14:cpLocks xmlns:a14="http://schemas.microsoft.com/office/drawing/2010/main" noRot="1" noChangeAspect="1" noEditPoints="1" noChangeArrowheads="1" noChangeShapeType="1"/>
              </p14:cNvContentPartPr>
              <p14:nvPr/>
            </p14:nvContentPartPr>
            <p14:xfrm>
              <a:off x="7240588" y="2990850"/>
              <a:ext cx="241300" cy="230188"/>
            </p14:xfrm>
          </p:contentPart>
        </mc:Choice>
        <mc:Fallback xmlns="">
          <p:pic>
            <p:nvPicPr>
              <p:cNvPr id="3143" name="Ink 71"/>
              <p:cNvPicPr>
                <a:picLocks noRot="1" noChangeAspect="1" noEditPoints="1" noChangeArrowheads="1" noChangeShapeType="1"/>
              </p:cNvPicPr>
              <p:nvPr/>
            </p:nvPicPr>
            <p:blipFill>
              <a:blip r:embed="rId70"/>
              <a:stretch>
                <a:fillRect/>
              </a:stretch>
            </p:blipFill>
            <p:spPr>
              <a:xfrm>
                <a:off x="7235186" y="2984016"/>
                <a:ext cx="257867" cy="246373"/>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144" name="Ink 72"/>
              <p14:cNvContentPartPr>
                <a14:cpLocks xmlns:a14="http://schemas.microsoft.com/office/drawing/2010/main" noRot="1" noChangeAspect="1" noEditPoints="1" noChangeArrowheads="1" noChangeShapeType="1"/>
              </p14:cNvContentPartPr>
              <p14:nvPr/>
            </p14:nvContentPartPr>
            <p14:xfrm>
              <a:off x="4391025" y="5203825"/>
              <a:ext cx="3144838" cy="25400"/>
            </p14:xfrm>
          </p:contentPart>
        </mc:Choice>
        <mc:Fallback xmlns="">
          <p:pic>
            <p:nvPicPr>
              <p:cNvPr id="3144" name="Ink 72"/>
              <p:cNvPicPr>
                <a:picLocks noRot="1" noChangeAspect="1" noEditPoints="1" noChangeArrowheads="1" noChangeShapeType="1"/>
              </p:cNvPicPr>
              <p:nvPr/>
            </p:nvPicPr>
            <p:blipFill>
              <a:blip r:embed="rId72"/>
              <a:stretch>
                <a:fillRect/>
              </a:stretch>
            </p:blipFill>
            <p:spPr>
              <a:xfrm>
                <a:off x="4386705" y="5190036"/>
                <a:ext cx="3163917" cy="49711"/>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145" name="Ink 73"/>
              <p14:cNvContentPartPr>
                <a14:cpLocks xmlns:a14="http://schemas.microsoft.com/office/drawing/2010/main" noRot="1" noChangeAspect="1" noEditPoints="1" noChangeArrowheads="1" noChangeShapeType="1"/>
              </p14:cNvContentPartPr>
              <p14:nvPr/>
            </p14:nvContentPartPr>
            <p14:xfrm>
              <a:off x="7558088" y="1373188"/>
              <a:ext cx="654050" cy="360362"/>
            </p14:xfrm>
          </p:contentPart>
        </mc:Choice>
        <mc:Fallback xmlns="">
          <p:pic>
            <p:nvPicPr>
              <p:cNvPr id="3145" name="Ink 73"/>
              <p:cNvPicPr>
                <a:picLocks noRot="1" noChangeAspect="1" noEditPoints="1" noChangeArrowheads="1" noChangeShapeType="1"/>
              </p:cNvPicPr>
              <p:nvPr/>
            </p:nvPicPr>
            <p:blipFill>
              <a:blip r:embed="rId74"/>
              <a:stretch>
                <a:fillRect/>
              </a:stretch>
            </p:blipFill>
            <p:spPr>
              <a:xfrm>
                <a:off x="7550885" y="1370311"/>
                <a:ext cx="668096" cy="371871"/>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3146" name="Ink 74"/>
              <p14:cNvContentPartPr>
                <a14:cpLocks xmlns:a14="http://schemas.microsoft.com/office/drawing/2010/main" noRot="1" noChangeAspect="1" noEditPoints="1" noChangeArrowheads="1" noChangeShapeType="1"/>
              </p14:cNvContentPartPr>
              <p14:nvPr/>
            </p14:nvContentPartPr>
            <p14:xfrm>
              <a:off x="6305550" y="1225550"/>
              <a:ext cx="109538" cy="206375"/>
            </p14:xfrm>
          </p:contentPart>
        </mc:Choice>
        <mc:Fallback xmlns="">
          <p:pic>
            <p:nvPicPr>
              <p:cNvPr id="3146" name="Ink 74"/>
              <p:cNvPicPr>
                <a:picLocks noRot="1" noChangeAspect="1" noEditPoints="1" noChangeArrowheads="1" noChangeShapeType="1"/>
              </p:cNvPicPr>
              <p:nvPr/>
            </p:nvPicPr>
            <p:blipFill>
              <a:blip r:embed="rId76"/>
              <a:stretch>
                <a:fillRect/>
              </a:stretch>
            </p:blipFill>
            <p:spPr>
              <a:xfrm>
                <a:off x="6302307" y="1223029"/>
                <a:ext cx="118546" cy="212138"/>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3147" name="Ink 75"/>
              <p14:cNvContentPartPr>
                <a14:cpLocks xmlns:a14="http://schemas.microsoft.com/office/drawing/2010/main" noRot="1" noChangeAspect="1" noEditPoints="1" noChangeArrowheads="1" noChangeShapeType="1"/>
              </p14:cNvContentPartPr>
              <p14:nvPr/>
            </p14:nvContentPartPr>
            <p14:xfrm>
              <a:off x="6619875" y="788988"/>
              <a:ext cx="306388" cy="228600"/>
            </p14:xfrm>
          </p:contentPart>
        </mc:Choice>
        <mc:Fallback xmlns="">
          <p:pic>
            <p:nvPicPr>
              <p:cNvPr id="3147" name="Ink 75"/>
              <p:cNvPicPr>
                <a:picLocks noRot="1" noChangeAspect="1" noEditPoints="1" noChangeArrowheads="1" noChangeShapeType="1"/>
              </p:cNvPicPr>
              <p:nvPr/>
            </p:nvPicPr>
            <p:blipFill>
              <a:blip r:embed="rId78"/>
              <a:stretch>
                <a:fillRect/>
              </a:stretch>
            </p:blipFill>
            <p:spPr>
              <a:xfrm>
                <a:off x="6616275" y="781788"/>
                <a:ext cx="313589"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3148" name="Ink 76"/>
              <p14:cNvContentPartPr>
                <a14:cpLocks xmlns:a14="http://schemas.microsoft.com/office/drawing/2010/main" noRot="1" noChangeAspect="1" noEditPoints="1" noChangeArrowheads="1" noChangeShapeType="1"/>
              </p14:cNvContentPartPr>
              <p14:nvPr/>
            </p14:nvContentPartPr>
            <p14:xfrm>
              <a:off x="2584450" y="5502275"/>
              <a:ext cx="4994275" cy="809625"/>
            </p14:xfrm>
          </p:contentPart>
        </mc:Choice>
        <mc:Fallback xmlns="">
          <p:pic>
            <p:nvPicPr>
              <p:cNvPr id="3148" name="Ink 76"/>
              <p:cNvPicPr>
                <a:picLocks noRot="1" noChangeAspect="1" noEditPoints="1" noChangeArrowheads="1" noChangeShapeType="1"/>
              </p:cNvPicPr>
              <p:nvPr/>
            </p:nvPicPr>
            <p:blipFill>
              <a:blip r:embed="rId80"/>
              <a:stretch>
                <a:fillRect/>
              </a:stretch>
            </p:blipFill>
            <p:spPr>
              <a:xfrm>
                <a:off x="2574370" y="5498675"/>
                <a:ext cx="5016235" cy="824745"/>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3149" name="Ink 77"/>
              <p14:cNvContentPartPr>
                <a14:cpLocks xmlns:a14="http://schemas.microsoft.com/office/drawing/2010/main" noRot="1" noChangeAspect="1" noEditPoints="1" noChangeArrowheads="1" noChangeShapeType="1"/>
              </p14:cNvContentPartPr>
              <p14:nvPr/>
            </p14:nvContentPartPr>
            <p14:xfrm>
              <a:off x="2093913" y="6038850"/>
              <a:ext cx="771525" cy="506413"/>
            </p14:xfrm>
          </p:contentPart>
        </mc:Choice>
        <mc:Fallback xmlns="">
          <p:pic>
            <p:nvPicPr>
              <p:cNvPr id="3149" name="Ink 77"/>
              <p:cNvPicPr>
                <a:picLocks noRot="1" noChangeAspect="1" noEditPoints="1" noChangeArrowheads="1" noChangeShapeType="1"/>
              </p:cNvPicPr>
              <p:nvPr/>
            </p:nvPicPr>
            <p:blipFill>
              <a:blip r:embed="rId82"/>
              <a:stretch>
                <a:fillRect/>
              </a:stretch>
            </p:blipFill>
            <p:spPr>
              <a:xfrm>
                <a:off x="2085633" y="6028772"/>
                <a:ext cx="783406" cy="526569"/>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3150" name="Ink 78"/>
              <p14:cNvContentPartPr>
                <a14:cpLocks xmlns:a14="http://schemas.microsoft.com/office/drawing/2010/main" noRot="1" noChangeAspect="1" noEditPoints="1" noChangeArrowheads="1" noChangeShapeType="1"/>
              </p14:cNvContentPartPr>
              <p14:nvPr/>
            </p14:nvContentPartPr>
            <p14:xfrm>
              <a:off x="3954463" y="5880100"/>
              <a:ext cx="2359025" cy="339725"/>
            </p14:xfrm>
          </p:contentPart>
        </mc:Choice>
        <mc:Fallback xmlns="">
          <p:pic>
            <p:nvPicPr>
              <p:cNvPr id="3150" name="Ink 78"/>
              <p:cNvPicPr>
                <a:picLocks noRot="1" noChangeAspect="1" noEditPoints="1" noChangeArrowheads="1" noChangeShapeType="1"/>
              </p:cNvPicPr>
              <p:nvPr/>
            </p:nvPicPr>
            <p:blipFill>
              <a:blip r:embed="rId84"/>
              <a:stretch>
                <a:fillRect/>
              </a:stretch>
            </p:blipFill>
            <p:spPr>
              <a:xfrm>
                <a:off x="3943303" y="5871463"/>
                <a:ext cx="2382424" cy="359518"/>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3151" name="Ink 79"/>
              <p14:cNvContentPartPr>
                <a14:cpLocks xmlns:a14="http://schemas.microsoft.com/office/drawing/2010/main" noRot="1" noChangeAspect="1" noEditPoints="1" noChangeArrowheads="1" noChangeShapeType="1"/>
              </p14:cNvContentPartPr>
              <p14:nvPr/>
            </p14:nvContentPartPr>
            <p14:xfrm>
              <a:off x="6627813" y="5889625"/>
              <a:ext cx="642937" cy="220663"/>
            </p14:xfrm>
          </p:contentPart>
        </mc:Choice>
        <mc:Fallback xmlns="">
          <p:pic>
            <p:nvPicPr>
              <p:cNvPr id="3151" name="Ink 79"/>
              <p:cNvPicPr>
                <a:picLocks noRot="1" noChangeAspect="1" noEditPoints="1" noChangeArrowheads="1" noChangeShapeType="1"/>
              </p:cNvPicPr>
              <p:nvPr/>
            </p:nvPicPr>
            <p:blipFill>
              <a:blip r:embed="rId86"/>
              <a:stretch>
                <a:fillRect/>
              </a:stretch>
            </p:blipFill>
            <p:spPr>
              <a:xfrm>
                <a:off x="6615933" y="5878826"/>
                <a:ext cx="666336" cy="242981"/>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3152" name="Ink 80"/>
              <p14:cNvContentPartPr>
                <a14:cpLocks xmlns:a14="http://schemas.microsoft.com/office/drawing/2010/main" noRot="1" noChangeAspect="1" noEditPoints="1" noChangeArrowheads="1" noChangeShapeType="1"/>
              </p14:cNvContentPartPr>
              <p14:nvPr/>
            </p14:nvContentPartPr>
            <p14:xfrm>
              <a:off x="7594600" y="5462588"/>
              <a:ext cx="165100" cy="674687"/>
            </p14:xfrm>
          </p:contentPart>
        </mc:Choice>
        <mc:Fallback xmlns="">
          <p:pic>
            <p:nvPicPr>
              <p:cNvPr id="3152" name="Ink 80"/>
              <p:cNvPicPr>
                <a:picLocks noRot="1" noChangeAspect="1" noEditPoints="1" noChangeArrowheads="1" noChangeShapeType="1"/>
              </p:cNvPicPr>
              <p:nvPr/>
            </p:nvPicPr>
            <p:blipFill>
              <a:blip r:embed="rId88"/>
              <a:stretch>
                <a:fillRect/>
              </a:stretch>
            </p:blipFill>
            <p:spPr>
              <a:xfrm>
                <a:off x="7590643" y="5458628"/>
                <a:ext cx="180927" cy="691608"/>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3153" name="Ink 81"/>
              <p14:cNvContentPartPr>
                <a14:cpLocks xmlns:a14="http://schemas.microsoft.com/office/drawing/2010/main" noRot="1" noChangeAspect="1" noEditPoints="1" noChangeArrowheads="1" noChangeShapeType="1"/>
              </p14:cNvContentPartPr>
              <p14:nvPr/>
            </p14:nvContentPartPr>
            <p14:xfrm>
              <a:off x="6865938" y="2974975"/>
              <a:ext cx="176212" cy="287338"/>
            </p14:xfrm>
          </p:contentPart>
        </mc:Choice>
        <mc:Fallback xmlns="">
          <p:pic>
            <p:nvPicPr>
              <p:cNvPr id="3153" name="Ink 81"/>
              <p:cNvPicPr>
                <a:picLocks noRot="1" noChangeAspect="1" noEditPoints="1" noChangeArrowheads="1" noChangeShapeType="1"/>
              </p:cNvPicPr>
              <p:nvPr/>
            </p:nvPicPr>
            <p:blipFill>
              <a:blip r:embed="rId90"/>
              <a:stretch>
                <a:fillRect/>
              </a:stretch>
            </p:blipFill>
            <p:spPr>
              <a:xfrm>
                <a:off x="6856929" y="2971014"/>
                <a:ext cx="192067" cy="300661"/>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3154" name="Ink 82"/>
              <p14:cNvContentPartPr>
                <a14:cpLocks xmlns:a14="http://schemas.microsoft.com/office/drawing/2010/main" noRot="1" noChangeAspect="1" noEditPoints="1" noChangeArrowheads="1" noChangeShapeType="1"/>
              </p14:cNvContentPartPr>
              <p14:nvPr/>
            </p14:nvContentPartPr>
            <p14:xfrm>
              <a:off x="7059613" y="2627313"/>
              <a:ext cx="436562" cy="298450"/>
            </p14:xfrm>
          </p:contentPart>
        </mc:Choice>
        <mc:Fallback xmlns="">
          <p:pic>
            <p:nvPicPr>
              <p:cNvPr id="3154" name="Ink 82"/>
              <p:cNvPicPr>
                <a:picLocks noRot="1" noChangeAspect="1" noEditPoints="1" noChangeArrowheads="1" noChangeShapeType="1"/>
              </p:cNvPicPr>
              <p:nvPr/>
            </p:nvPicPr>
            <p:blipFill>
              <a:blip r:embed="rId92"/>
              <a:stretch>
                <a:fillRect/>
              </a:stretch>
            </p:blipFill>
            <p:spPr>
              <a:xfrm>
                <a:off x="7053855" y="2620113"/>
                <a:ext cx="452398" cy="315731"/>
              </a:xfrm>
              <a:prstGeom prst="rect">
                <a:avLst/>
              </a:prstGeom>
            </p:spPr>
          </p:pic>
        </mc:Fallback>
      </mc:AlternateContent>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Runtime distributions in </a:t>
            </a:r>
            <a:r>
              <a:rPr lang="en-US" err="1" smtClean="0"/>
              <a:t>AIspace</a:t>
            </a:r>
            <a:endParaRPr/>
          </a:p>
        </p:txBody>
      </p:sp>
      <p:sp>
        <p:nvSpPr>
          <p:cNvPr id="52226" name="Content Placeholder 2"/>
          <p:cNvSpPr>
            <a:spLocks noGrp="1"/>
          </p:cNvSpPr>
          <p:nvPr>
            <p:ph idx="1"/>
          </p:nvPr>
        </p:nvSpPr>
        <p:spPr/>
        <p:txBody>
          <a:bodyPr/>
          <a:lstStyle/>
          <a:p>
            <a:pPr>
              <a:buSzTx/>
              <a:buFontTx/>
              <a:buChar char="•"/>
            </a:pPr>
            <a:endParaRPr lang="en-US" smtClean="0"/>
          </a:p>
          <a:p>
            <a:pPr>
              <a:buSzTx/>
              <a:buFontTx/>
              <a:buChar char="•"/>
            </a:pPr>
            <a:r>
              <a:rPr lang="en-US" smtClean="0"/>
              <a:t>Let</a:t>
            </a:r>
            <a:r>
              <a:rPr lang="en-CA" altLang="en-US" smtClean="0"/>
              <a:t>’</a:t>
            </a:r>
            <a:r>
              <a:rPr lang="en-US" altLang="ja-JP" smtClean="0"/>
              <a:t>s look at some algorithms and their runtime distributions:</a:t>
            </a:r>
          </a:p>
          <a:p>
            <a:pPr marL="914400" lvl="1" indent="-457200">
              <a:buFont typeface="cmr10" charset="0"/>
              <a:buAutoNum type="arabicPeriod"/>
            </a:pPr>
            <a:r>
              <a:rPr lang="en-US" smtClean="0"/>
              <a:t>Greedy Descent</a:t>
            </a:r>
          </a:p>
          <a:p>
            <a:pPr marL="914400" lvl="1" indent="-457200">
              <a:buFont typeface="cmr10" charset="0"/>
              <a:buAutoNum type="arabicPeriod"/>
            </a:pPr>
            <a:r>
              <a:rPr lang="en-US" smtClean="0"/>
              <a:t>Random Sampling</a:t>
            </a:r>
          </a:p>
          <a:p>
            <a:pPr marL="914400" lvl="1" indent="-457200">
              <a:buFont typeface="cmr10" charset="0"/>
              <a:buAutoNum type="arabicPeriod"/>
            </a:pPr>
            <a:r>
              <a:rPr lang="en-US" smtClean="0"/>
              <a:t>Random Walk</a:t>
            </a:r>
          </a:p>
          <a:p>
            <a:pPr marL="914400" lvl="1" indent="-457200">
              <a:buFont typeface="cmr10" charset="0"/>
              <a:buAutoNum type="arabicPeriod"/>
            </a:pPr>
            <a:r>
              <a:rPr lang="en-US" smtClean="0"/>
              <a:t>Greedy Descent with random walk</a:t>
            </a:r>
          </a:p>
          <a:p>
            <a:pPr>
              <a:buSzTx/>
              <a:buFontTx/>
              <a:buChar char="•"/>
            </a:pPr>
            <a:endParaRPr lang="en-US" smtClean="0"/>
          </a:p>
          <a:p>
            <a:pPr>
              <a:buSzTx/>
              <a:buFontTx/>
              <a:buChar char="•"/>
            </a:pPr>
            <a:r>
              <a:rPr lang="en-CA" smtClean="0"/>
              <a:t>Simple scheduling problem 2 in AIspace:</a:t>
            </a:r>
          </a:p>
        </p:txBody>
      </p:sp>
      <p:pic>
        <p:nvPicPr>
          <p:cNvPr id="52228" name="Picture 5"/>
          <p:cNvPicPr>
            <a:picLocks noChangeAspect="1" noChangeArrowheads="1"/>
          </p:cNvPicPr>
          <p:nvPr/>
        </p:nvPicPr>
        <p:blipFill>
          <a:blip r:embed="rId3" cstate="print"/>
          <a:srcRect/>
          <a:stretch>
            <a:fillRect/>
          </a:stretch>
        </p:blipFill>
        <p:spPr bwMode="auto">
          <a:xfrm>
            <a:off x="6372225" y="4041775"/>
            <a:ext cx="2232025" cy="827088"/>
          </a:xfrm>
          <a:prstGeom prst="rect">
            <a:avLst/>
          </a:prstGeom>
          <a:noFill/>
          <a:ln w="9525">
            <a:noFill/>
            <a:miter lim="800000"/>
            <a:headEnd/>
            <a:tailEnd/>
          </a:ln>
        </p:spPr>
      </p:pic>
    </p:spTree>
    <p:extLst>
      <p:ext uri="{BB962C8B-B14F-4D97-AF65-F5344CB8AC3E}">
        <p14:creationId xmlns:p14="http://schemas.microsoft.com/office/powerpoint/2010/main" val="28370699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pPr>
              <a:defRPr/>
            </a:pPr>
            <a:r>
              <a:rPr lang="en-US" smtClean="0"/>
              <a:t>CPSC 322, Lecture 5</a:t>
            </a:r>
            <a:endParaRPr lang="en-US"/>
          </a:p>
        </p:txBody>
      </p:sp>
      <p:sp>
        <p:nvSpPr>
          <p:cNvPr id="14" name="Slide Number Placeholder 5"/>
          <p:cNvSpPr>
            <a:spLocks noGrp="1"/>
          </p:cNvSpPr>
          <p:nvPr>
            <p:ph type="sldNum" sz="quarter" idx="12"/>
          </p:nvPr>
        </p:nvSpPr>
        <p:spPr/>
        <p:txBody>
          <a:bodyPr/>
          <a:lstStyle/>
          <a:p>
            <a:pPr>
              <a:defRPr/>
            </a:pPr>
            <a:r>
              <a:rPr lang="en-US"/>
              <a:t>Slide </a:t>
            </a:r>
            <a:fld id="{D77C9CD4-AEEB-4632-9393-B6DA302704D2}" type="slidenum">
              <a:rPr lang="en-US"/>
              <a:pPr>
                <a:defRPr/>
              </a:pPr>
              <a:t>7</a:t>
            </a:fld>
            <a:endParaRPr lang="en-US"/>
          </a:p>
        </p:txBody>
      </p:sp>
      <p:sp>
        <p:nvSpPr>
          <p:cNvPr id="15379" name="Rectangle 2"/>
          <p:cNvSpPr>
            <a:spLocks noGrp="1" noChangeArrowheads="1"/>
          </p:cNvSpPr>
          <p:nvPr>
            <p:ph type="title"/>
          </p:nvPr>
        </p:nvSpPr>
        <p:spPr/>
        <p:txBody>
          <a:bodyPr/>
          <a:lstStyle/>
          <a:p>
            <a:pPr eaLnBrk="1" hangingPunct="1"/>
            <a:r>
              <a:rPr lang="en-US" smtClean="0"/>
              <a:t>What are we going to look at in AIspace</a:t>
            </a:r>
          </a:p>
        </p:txBody>
      </p:sp>
      <p:sp>
        <p:nvSpPr>
          <p:cNvPr id="15380" name="Rectangle 3"/>
          <p:cNvSpPr>
            <a:spLocks noGrp="1" noChangeArrowheads="1"/>
          </p:cNvSpPr>
          <p:nvPr>
            <p:ph type="body" idx="1"/>
          </p:nvPr>
        </p:nvSpPr>
        <p:spPr>
          <a:xfrm>
            <a:off x="0" y="981075"/>
            <a:ext cx="5364163" cy="5256213"/>
          </a:xfrm>
        </p:spPr>
        <p:txBody>
          <a:bodyPr/>
          <a:lstStyle/>
          <a:p>
            <a:pPr marL="533400" indent="-533400" eaLnBrk="1" hangingPunct="1">
              <a:lnSpc>
                <a:spcPct val="90000"/>
              </a:lnSpc>
            </a:pPr>
            <a:r>
              <a:rPr lang="en-US" smtClean="0"/>
              <a:t>When selecting a variable first followed by a value:</a:t>
            </a:r>
          </a:p>
          <a:p>
            <a:pPr marL="914400" lvl="1" indent="-457200" eaLnBrk="1" hangingPunct="1">
              <a:lnSpc>
                <a:spcPct val="90000"/>
              </a:lnSpc>
            </a:pPr>
            <a:r>
              <a:rPr lang="en-US" sz="2800" smtClean="0"/>
              <a:t>Sometimes select variable:</a:t>
            </a:r>
          </a:p>
          <a:p>
            <a:pPr marL="1295400" lvl="2" indent="-381000" eaLnBrk="1" hangingPunct="1">
              <a:lnSpc>
                <a:spcPct val="90000"/>
              </a:lnSpc>
              <a:buFont typeface="Wingdings" pitchFamily="2" charset="2"/>
              <a:buAutoNum type="arabicPeriod"/>
            </a:pPr>
            <a:r>
              <a:rPr lang="en-US" sz="2400" smtClean="0"/>
              <a:t> that participates in the largest number of conflicts.</a:t>
            </a:r>
          </a:p>
          <a:p>
            <a:pPr marL="1295400" lvl="2" indent="-381000" eaLnBrk="1" hangingPunct="1">
              <a:lnSpc>
                <a:spcPct val="90000"/>
              </a:lnSpc>
              <a:buFont typeface="Wingdings" pitchFamily="2" charset="2"/>
              <a:buAutoNum type="arabicPeriod"/>
            </a:pPr>
            <a:r>
              <a:rPr lang="en-US" sz="2400" smtClean="0"/>
              <a:t> at random, any variable that participates in some conflict.</a:t>
            </a:r>
          </a:p>
          <a:p>
            <a:pPr marL="1295400" lvl="2" indent="-381000" eaLnBrk="1" hangingPunct="1">
              <a:lnSpc>
                <a:spcPct val="90000"/>
              </a:lnSpc>
              <a:buFont typeface="Wingdings" pitchFamily="2" charset="2"/>
              <a:buAutoNum type="arabicPeriod"/>
            </a:pPr>
            <a:r>
              <a:rPr lang="en-US" sz="2400" smtClean="0"/>
              <a:t> at random</a:t>
            </a:r>
          </a:p>
          <a:p>
            <a:pPr marL="914400" lvl="1" indent="-457200" eaLnBrk="1" hangingPunct="1">
              <a:lnSpc>
                <a:spcPct val="90000"/>
              </a:lnSpc>
            </a:pPr>
            <a:r>
              <a:rPr lang="en-US" sz="2800" smtClean="0"/>
              <a:t>Sometimes choose value</a:t>
            </a:r>
          </a:p>
          <a:p>
            <a:pPr marL="1295400" lvl="2" indent="-381000" eaLnBrk="1" hangingPunct="1">
              <a:lnSpc>
                <a:spcPct val="90000"/>
              </a:lnSpc>
              <a:buFont typeface="Wingdings" pitchFamily="2" charset="2"/>
              <a:buAutoNum type="alphaLcParenR"/>
            </a:pPr>
            <a:r>
              <a:rPr lang="en-US" sz="2400" smtClean="0"/>
              <a:t>That minimizes # of conflicts</a:t>
            </a:r>
          </a:p>
          <a:p>
            <a:pPr marL="1295400" lvl="2" indent="-381000" eaLnBrk="1" hangingPunct="1">
              <a:lnSpc>
                <a:spcPct val="90000"/>
              </a:lnSpc>
              <a:buFont typeface="Wingdings" pitchFamily="2" charset="2"/>
              <a:buAutoNum type="alphaLcParenR"/>
            </a:pPr>
            <a:r>
              <a:rPr lang="en-US" sz="2400" smtClean="0"/>
              <a:t>at random</a:t>
            </a:r>
          </a:p>
          <a:p>
            <a:pPr marL="1295400" lvl="2" indent="-381000" eaLnBrk="1" hangingPunct="1">
              <a:lnSpc>
                <a:spcPct val="90000"/>
              </a:lnSpc>
            </a:pPr>
            <a:endParaRPr lang="en-US" sz="2400" smtClean="0"/>
          </a:p>
        </p:txBody>
      </p:sp>
      <p:sp>
        <p:nvSpPr>
          <p:cNvPr id="15381" name="Rectangle 55"/>
          <p:cNvSpPr>
            <a:spLocks noChangeArrowheads="1"/>
          </p:cNvSpPr>
          <p:nvPr/>
        </p:nvSpPr>
        <p:spPr bwMode="auto">
          <a:xfrm>
            <a:off x="5435600" y="908050"/>
            <a:ext cx="3240088" cy="503238"/>
          </a:xfrm>
          <a:prstGeom prst="rect">
            <a:avLst/>
          </a:prstGeom>
          <a:noFill/>
          <a:ln w="9525">
            <a:solidFill>
              <a:schemeClr val="accent2"/>
            </a:solidFill>
            <a:miter lim="800000"/>
            <a:headEnd/>
            <a:tailEnd/>
          </a:ln>
        </p:spPr>
        <p:txBody>
          <a:bodyPr/>
          <a:lstStyle/>
          <a:p>
            <a:pPr marL="533400" indent="-533400">
              <a:lnSpc>
                <a:spcPct val="90000"/>
              </a:lnSpc>
              <a:spcBef>
                <a:spcPct val="20000"/>
              </a:spcBef>
            </a:pPr>
            <a:r>
              <a:rPr lang="en-US" sz="2400" b="1">
                <a:solidFill>
                  <a:schemeClr val="accent2"/>
                </a:solidFill>
                <a:latin typeface="Arial Unicode MS" pitchFamily="34" charset="-128"/>
              </a:rPr>
              <a:t>AIspace terminology</a:t>
            </a:r>
            <a:endParaRPr lang="en-US" b="1">
              <a:solidFill>
                <a:schemeClr val="accent2"/>
              </a:solidFill>
              <a:latin typeface="Arial Unicode MS" pitchFamily="34" charset="-128"/>
            </a:endParaRPr>
          </a:p>
        </p:txBody>
      </p:sp>
      <p:sp>
        <p:nvSpPr>
          <p:cNvPr id="15382" name="Rectangle 56"/>
          <p:cNvSpPr>
            <a:spLocks noChangeArrowheads="1"/>
          </p:cNvSpPr>
          <p:nvPr/>
        </p:nvSpPr>
        <p:spPr bwMode="auto">
          <a:xfrm>
            <a:off x="5508625" y="1628775"/>
            <a:ext cx="3455988" cy="503238"/>
          </a:xfrm>
          <a:prstGeom prst="rect">
            <a:avLst/>
          </a:prstGeom>
          <a:noFill/>
          <a:ln w="9525">
            <a:noFill/>
            <a:miter lim="800000"/>
            <a:headEnd/>
            <a:tailEnd/>
          </a:ln>
        </p:spPr>
        <p:txBody>
          <a:bodyPr/>
          <a:lstStyle/>
          <a:p>
            <a:pPr marL="533400" indent="-533400">
              <a:lnSpc>
                <a:spcPct val="90000"/>
              </a:lnSpc>
              <a:spcBef>
                <a:spcPct val="20000"/>
              </a:spcBef>
            </a:pPr>
            <a:r>
              <a:rPr lang="en-US" sz="2400">
                <a:solidFill>
                  <a:schemeClr val="accent2"/>
                </a:solidFill>
                <a:latin typeface="Arial Unicode MS" pitchFamily="34" charset="-128"/>
              </a:rPr>
              <a:t>Random sampling</a:t>
            </a:r>
            <a:endParaRPr lang="en-US">
              <a:solidFill>
                <a:schemeClr val="accent2"/>
              </a:solidFill>
              <a:latin typeface="Arial Unicode MS" pitchFamily="34" charset="-128"/>
            </a:endParaRPr>
          </a:p>
        </p:txBody>
      </p:sp>
      <p:sp>
        <p:nvSpPr>
          <p:cNvPr id="15383" name="Rectangle 57"/>
          <p:cNvSpPr>
            <a:spLocks noChangeArrowheads="1"/>
          </p:cNvSpPr>
          <p:nvPr/>
        </p:nvSpPr>
        <p:spPr bwMode="auto">
          <a:xfrm>
            <a:off x="5867400" y="2420938"/>
            <a:ext cx="3455988" cy="503237"/>
          </a:xfrm>
          <a:prstGeom prst="rect">
            <a:avLst/>
          </a:prstGeom>
          <a:noFill/>
          <a:ln w="9525">
            <a:noFill/>
            <a:miter lim="800000"/>
            <a:headEnd/>
            <a:tailEnd/>
          </a:ln>
        </p:spPr>
        <p:txBody>
          <a:bodyPr/>
          <a:lstStyle/>
          <a:p>
            <a:pPr marL="533400" indent="-533400">
              <a:lnSpc>
                <a:spcPct val="90000"/>
              </a:lnSpc>
              <a:spcBef>
                <a:spcPct val="20000"/>
              </a:spcBef>
            </a:pPr>
            <a:r>
              <a:rPr lang="en-US" sz="2400">
                <a:solidFill>
                  <a:schemeClr val="accent2"/>
                </a:solidFill>
                <a:latin typeface="Arial Unicode MS" pitchFamily="34" charset="-128"/>
              </a:rPr>
              <a:t>Random walk</a:t>
            </a:r>
            <a:endParaRPr lang="en-US">
              <a:solidFill>
                <a:schemeClr val="accent2"/>
              </a:solidFill>
              <a:latin typeface="Arial Unicode MS" pitchFamily="34" charset="-128"/>
            </a:endParaRPr>
          </a:p>
        </p:txBody>
      </p:sp>
      <p:sp>
        <p:nvSpPr>
          <p:cNvPr id="15384" name="Rectangle 58"/>
          <p:cNvSpPr>
            <a:spLocks noChangeArrowheads="1"/>
          </p:cNvSpPr>
          <p:nvPr/>
        </p:nvSpPr>
        <p:spPr bwMode="auto">
          <a:xfrm>
            <a:off x="5688013" y="3068638"/>
            <a:ext cx="3455987" cy="503237"/>
          </a:xfrm>
          <a:prstGeom prst="rect">
            <a:avLst/>
          </a:prstGeom>
          <a:noFill/>
          <a:ln w="9525">
            <a:noFill/>
            <a:miter lim="800000"/>
            <a:headEnd/>
            <a:tailEnd/>
          </a:ln>
        </p:spPr>
        <p:txBody>
          <a:bodyPr/>
          <a:lstStyle/>
          <a:p>
            <a:pPr marL="533400" indent="-533400">
              <a:lnSpc>
                <a:spcPct val="90000"/>
              </a:lnSpc>
              <a:spcBef>
                <a:spcPct val="20000"/>
              </a:spcBef>
            </a:pPr>
            <a:r>
              <a:rPr lang="en-US" sz="2400">
                <a:solidFill>
                  <a:schemeClr val="accent2"/>
                </a:solidFill>
                <a:latin typeface="Arial Unicode MS" pitchFamily="34" charset="-128"/>
              </a:rPr>
              <a:t>Greedy Descent</a:t>
            </a:r>
            <a:endParaRPr lang="en-US">
              <a:solidFill>
                <a:schemeClr val="accent2"/>
              </a:solidFill>
              <a:latin typeface="Arial Unicode MS" pitchFamily="34" charset="-128"/>
            </a:endParaRPr>
          </a:p>
        </p:txBody>
      </p:sp>
      <p:sp>
        <p:nvSpPr>
          <p:cNvPr id="15385" name="Rectangle 59"/>
          <p:cNvSpPr>
            <a:spLocks noChangeArrowheads="1"/>
          </p:cNvSpPr>
          <p:nvPr/>
        </p:nvSpPr>
        <p:spPr bwMode="auto">
          <a:xfrm>
            <a:off x="5508625" y="3716338"/>
            <a:ext cx="3455988" cy="503237"/>
          </a:xfrm>
          <a:prstGeom prst="rect">
            <a:avLst/>
          </a:prstGeom>
          <a:noFill/>
          <a:ln w="9525">
            <a:noFill/>
            <a:miter lim="800000"/>
            <a:headEnd/>
            <a:tailEnd/>
          </a:ln>
        </p:spPr>
        <p:txBody>
          <a:bodyPr/>
          <a:lstStyle/>
          <a:p>
            <a:pPr marL="533400" indent="-533400" algn="ctr">
              <a:lnSpc>
                <a:spcPct val="90000"/>
              </a:lnSpc>
              <a:spcBef>
                <a:spcPct val="20000"/>
              </a:spcBef>
            </a:pPr>
            <a:r>
              <a:rPr lang="en-US" sz="2400">
                <a:solidFill>
                  <a:schemeClr val="accent2"/>
                </a:solidFill>
                <a:latin typeface="Arial Unicode MS" pitchFamily="34" charset="-128"/>
              </a:rPr>
              <a:t>Greedy Descent Min conflict</a:t>
            </a:r>
            <a:endParaRPr lang="en-US">
              <a:solidFill>
                <a:schemeClr val="accent2"/>
              </a:solidFill>
              <a:latin typeface="Arial Unicode MS" pitchFamily="34" charset="-128"/>
            </a:endParaRPr>
          </a:p>
        </p:txBody>
      </p:sp>
      <p:sp>
        <p:nvSpPr>
          <p:cNvPr id="15386" name="Rectangle 60"/>
          <p:cNvSpPr>
            <a:spLocks noChangeArrowheads="1"/>
          </p:cNvSpPr>
          <p:nvPr/>
        </p:nvSpPr>
        <p:spPr bwMode="auto">
          <a:xfrm>
            <a:off x="5219700" y="4581525"/>
            <a:ext cx="3924300" cy="503238"/>
          </a:xfrm>
          <a:prstGeom prst="rect">
            <a:avLst/>
          </a:prstGeom>
          <a:noFill/>
          <a:ln w="9525">
            <a:noFill/>
            <a:miter lim="800000"/>
            <a:headEnd/>
            <a:tailEnd/>
          </a:ln>
        </p:spPr>
        <p:txBody>
          <a:bodyPr/>
          <a:lstStyle/>
          <a:p>
            <a:pPr marL="533400" indent="-533400" algn="ctr">
              <a:lnSpc>
                <a:spcPct val="90000"/>
              </a:lnSpc>
              <a:spcBef>
                <a:spcPct val="20000"/>
              </a:spcBef>
            </a:pPr>
            <a:r>
              <a:rPr lang="en-US" sz="2400">
                <a:solidFill>
                  <a:schemeClr val="accent2"/>
                </a:solidFill>
                <a:latin typeface="Arial Unicode MS" pitchFamily="34" charset="-128"/>
              </a:rPr>
              <a:t>Greedy Descent with random walk</a:t>
            </a:r>
            <a:endParaRPr lang="en-US">
              <a:solidFill>
                <a:schemeClr val="accent2"/>
              </a:solidFill>
              <a:latin typeface="Arial Unicode MS" pitchFamily="34" charset="-128"/>
            </a:endParaRPr>
          </a:p>
        </p:txBody>
      </p:sp>
      <p:sp>
        <p:nvSpPr>
          <p:cNvPr id="15387" name="Rectangle 61"/>
          <p:cNvSpPr>
            <a:spLocks noChangeArrowheads="1"/>
          </p:cNvSpPr>
          <p:nvPr/>
        </p:nvSpPr>
        <p:spPr bwMode="auto">
          <a:xfrm>
            <a:off x="4716463" y="5300663"/>
            <a:ext cx="3924300" cy="503237"/>
          </a:xfrm>
          <a:prstGeom prst="rect">
            <a:avLst/>
          </a:prstGeom>
          <a:noFill/>
          <a:ln w="9525">
            <a:noFill/>
            <a:miter lim="800000"/>
            <a:headEnd/>
            <a:tailEnd/>
          </a:ln>
        </p:spPr>
        <p:txBody>
          <a:bodyPr/>
          <a:lstStyle/>
          <a:p>
            <a:pPr marL="533400" indent="-533400" algn="ctr">
              <a:lnSpc>
                <a:spcPct val="90000"/>
              </a:lnSpc>
              <a:spcBef>
                <a:spcPct val="20000"/>
              </a:spcBef>
            </a:pPr>
            <a:r>
              <a:rPr lang="en-US" sz="2400">
                <a:solidFill>
                  <a:schemeClr val="accent2"/>
                </a:solidFill>
                <a:latin typeface="Arial Unicode MS" pitchFamily="34" charset="-128"/>
              </a:rPr>
              <a:t>Greedy Descent with random restart</a:t>
            </a:r>
            <a:endParaRPr lang="en-US">
              <a:solidFill>
                <a:schemeClr val="accent2"/>
              </a:solidFill>
              <a:latin typeface="Arial Unicode MS" pitchFamily="34" charset="-128"/>
            </a:endParaRPr>
          </a:p>
        </p:txBody>
      </p:sp>
      <p:sp>
        <p:nvSpPr>
          <p:cNvPr id="15388" name="Rectangle 62"/>
          <p:cNvSpPr>
            <a:spLocks noChangeArrowheads="1"/>
          </p:cNvSpPr>
          <p:nvPr/>
        </p:nvSpPr>
        <p:spPr bwMode="auto">
          <a:xfrm>
            <a:off x="2195513" y="5661025"/>
            <a:ext cx="3924300" cy="503238"/>
          </a:xfrm>
          <a:prstGeom prst="rect">
            <a:avLst/>
          </a:prstGeom>
          <a:noFill/>
          <a:ln w="9525">
            <a:noFill/>
            <a:miter lim="800000"/>
            <a:headEnd/>
            <a:tailEnd/>
          </a:ln>
        </p:spPr>
        <p:txBody>
          <a:bodyPr/>
          <a:lstStyle/>
          <a:p>
            <a:pPr marL="533400" indent="-533400" algn="ctr">
              <a:lnSpc>
                <a:spcPct val="90000"/>
              </a:lnSpc>
              <a:spcBef>
                <a:spcPct val="20000"/>
              </a:spcBef>
            </a:pPr>
            <a:r>
              <a:rPr lang="en-US" sz="2400">
                <a:solidFill>
                  <a:schemeClr val="accent2"/>
                </a:solidFill>
                <a:latin typeface="Arial Unicode MS" pitchFamily="34" charset="-128"/>
              </a:rPr>
              <a:t>…..</a:t>
            </a:r>
            <a:endParaRPr lang="en-US">
              <a:solidFill>
                <a:schemeClr val="accent2"/>
              </a:solidFill>
              <a:latin typeface="Arial Unicode MS" pitchFamily="34" charset="-128"/>
            </a:endParaRPr>
          </a:p>
        </p:txBody>
      </p:sp>
      <mc:AlternateContent xmlns:mc="http://schemas.openxmlformats.org/markup-compatibility/2006" xmlns:p14="http://schemas.microsoft.com/office/powerpoint/2010/main">
        <mc:Choice Requires="p14">
          <p:contentPart p14:bwMode="auto" r:id="rId3">
            <p14:nvContentPartPr>
              <p14:cNvPr id="72706" name="Ink 65"/>
              <p14:cNvContentPartPr>
                <a14:cpLocks xmlns:a14="http://schemas.microsoft.com/office/drawing/2010/main" noRot="1" noChangeAspect="1" noEditPoints="1" noChangeArrowheads="1" noChangeShapeType="1"/>
              </p14:cNvContentPartPr>
              <p14:nvPr/>
            </p14:nvContentPartPr>
            <p14:xfrm>
              <a:off x="7985125" y="2478088"/>
              <a:ext cx="419100" cy="257175"/>
            </p14:xfrm>
          </p:contentPart>
        </mc:Choice>
        <mc:Fallback xmlns="">
          <p:pic>
            <p:nvPicPr>
              <p:cNvPr id="72706" name="Ink 65"/>
              <p:cNvPicPr>
                <a:picLocks noRot="1" noChangeAspect="1" noEditPoints="1" noChangeArrowheads="1" noChangeShapeType="1"/>
              </p:cNvPicPr>
              <p:nvPr/>
            </p:nvPicPr>
            <p:blipFill>
              <a:blip r:embed="rId4"/>
              <a:stretch>
                <a:fillRect/>
              </a:stretch>
            </p:blipFill>
            <p:spPr>
              <a:xfrm>
                <a:off x="7975764" y="2468723"/>
                <a:ext cx="437823" cy="275905"/>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2707" name="Ink 66"/>
              <p14:cNvContentPartPr>
                <a14:cpLocks xmlns:a14="http://schemas.microsoft.com/office/drawing/2010/main" noRot="1" noChangeAspect="1" noEditPoints="1" noChangeArrowheads="1" noChangeShapeType="1"/>
              </p14:cNvContentPartPr>
              <p14:nvPr/>
            </p14:nvContentPartPr>
            <p14:xfrm>
              <a:off x="8107363" y="3122613"/>
              <a:ext cx="460375" cy="273050"/>
            </p14:xfrm>
          </p:contentPart>
        </mc:Choice>
        <mc:Fallback xmlns="">
          <p:pic>
            <p:nvPicPr>
              <p:cNvPr id="72707" name="Ink 66"/>
              <p:cNvPicPr>
                <a:picLocks noRot="1" noChangeAspect="1" noEditPoints="1" noChangeArrowheads="1" noChangeShapeType="1"/>
              </p:cNvPicPr>
              <p:nvPr/>
            </p:nvPicPr>
            <p:blipFill>
              <a:blip r:embed="rId6"/>
              <a:stretch>
                <a:fillRect/>
              </a:stretch>
            </p:blipFill>
            <p:spPr>
              <a:xfrm>
                <a:off x="8097997" y="3113247"/>
                <a:ext cx="479107" cy="291782"/>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2708" name="Ink 67"/>
              <p14:cNvContentPartPr>
                <a14:cpLocks xmlns:a14="http://schemas.microsoft.com/office/drawing/2010/main" noRot="1" noChangeAspect="1" noEditPoints="1" noChangeArrowheads="1" noChangeShapeType="1"/>
              </p14:cNvContentPartPr>
              <p14:nvPr/>
            </p14:nvContentPartPr>
            <p14:xfrm>
              <a:off x="8180388" y="4157663"/>
              <a:ext cx="442912" cy="261937"/>
            </p14:xfrm>
          </p:contentPart>
        </mc:Choice>
        <mc:Fallback xmlns="">
          <p:pic>
            <p:nvPicPr>
              <p:cNvPr id="72708" name="Ink 67"/>
              <p:cNvPicPr>
                <a:picLocks noRot="1" noChangeAspect="1" noEditPoints="1" noChangeArrowheads="1" noChangeShapeType="1"/>
              </p:cNvPicPr>
              <p:nvPr/>
            </p:nvPicPr>
            <p:blipFill>
              <a:blip r:embed="rId8"/>
              <a:stretch>
                <a:fillRect/>
              </a:stretch>
            </p:blipFill>
            <p:spPr>
              <a:xfrm>
                <a:off x="8171033" y="4148308"/>
                <a:ext cx="461622" cy="280647"/>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2709" name="Ink 68"/>
              <p14:cNvContentPartPr>
                <a14:cpLocks xmlns:a14="http://schemas.microsoft.com/office/drawing/2010/main" noRot="1" noChangeAspect="1" noEditPoints="1" noChangeArrowheads="1" noChangeShapeType="1"/>
              </p14:cNvContentPartPr>
              <p14:nvPr/>
            </p14:nvContentPartPr>
            <p14:xfrm>
              <a:off x="8356600" y="4967288"/>
              <a:ext cx="549275" cy="258762"/>
            </p14:xfrm>
          </p:contentPart>
        </mc:Choice>
        <mc:Fallback xmlns="">
          <p:pic>
            <p:nvPicPr>
              <p:cNvPr id="72709" name="Ink 68"/>
              <p:cNvPicPr>
                <a:picLocks noRot="1" noChangeAspect="1" noEditPoints="1" noChangeArrowheads="1" noChangeShapeType="1"/>
              </p:cNvPicPr>
              <p:nvPr/>
            </p:nvPicPr>
            <p:blipFill>
              <a:blip r:embed="rId10"/>
              <a:stretch>
                <a:fillRect/>
              </a:stretch>
            </p:blipFill>
            <p:spPr>
              <a:xfrm>
                <a:off x="8347241" y="4957931"/>
                <a:ext cx="567992" cy="277476"/>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2710" name="Ink 69"/>
              <p14:cNvContentPartPr>
                <a14:cpLocks xmlns:a14="http://schemas.microsoft.com/office/drawing/2010/main" noRot="1" noChangeAspect="1" noEditPoints="1" noChangeArrowheads="1" noChangeShapeType="1"/>
              </p14:cNvContentPartPr>
              <p14:nvPr/>
            </p14:nvContentPartPr>
            <p14:xfrm>
              <a:off x="5073650" y="1179513"/>
              <a:ext cx="515938" cy="5006975"/>
            </p14:xfrm>
          </p:contentPart>
        </mc:Choice>
        <mc:Fallback xmlns="">
          <p:pic>
            <p:nvPicPr>
              <p:cNvPr id="72710" name="Ink 69"/>
              <p:cNvPicPr>
                <a:picLocks noRot="1" noChangeAspect="1" noEditPoints="1" noChangeArrowheads="1" noChangeShapeType="1"/>
              </p:cNvPicPr>
              <p:nvPr/>
            </p:nvPicPr>
            <p:blipFill>
              <a:blip r:embed="rId12"/>
              <a:stretch>
                <a:fillRect/>
              </a:stretch>
            </p:blipFill>
            <p:spPr>
              <a:xfrm>
                <a:off x="5061331" y="1175913"/>
                <a:ext cx="539126" cy="5015975"/>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2711" name="Ink 70"/>
              <p14:cNvContentPartPr>
                <a14:cpLocks xmlns:a14="http://schemas.microsoft.com/office/drawing/2010/main" noRot="1" noChangeAspect="1" noEditPoints="1" noChangeArrowheads="1" noChangeShapeType="1"/>
              </p14:cNvContentPartPr>
              <p14:nvPr/>
            </p14:nvContentPartPr>
            <p14:xfrm>
              <a:off x="8005763" y="2832100"/>
              <a:ext cx="447675" cy="41275"/>
            </p14:xfrm>
          </p:contentPart>
        </mc:Choice>
        <mc:Fallback xmlns="">
          <p:pic>
            <p:nvPicPr>
              <p:cNvPr id="72711" name="Ink 70"/>
              <p:cNvPicPr>
                <a:picLocks noRot="1" noChangeAspect="1" noEditPoints="1" noChangeArrowheads="1" noChangeShapeType="1"/>
              </p:cNvPicPr>
              <p:nvPr/>
            </p:nvPicPr>
            <p:blipFill>
              <a:blip r:embed="rId14"/>
              <a:stretch>
                <a:fillRect/>
              </a:stretch>
            </p:blipFill>
            <p:spPr>
              <a:xfrm>
                <a:off x="7999645" y="2824204"/>
                <a:ext cx="459551" cy="53119"/>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2712" name="Ink 71"/>
              <p14:cNvContentPartPr>
                <a14:cpLocks xmlns:a14="http://schemas.microsoft.com/office/drawing/2010/main" noRot="1" noChangeAspect="1" noEditPoints="1" noChangeArrowheads="1" noChangeShapeType="1"/>
              </p14:cNvContentPartPr>
              <p14:nvPr/>
            </p14:nvContentPartPr>
            <p14:xfrm>
              <a:off x="8110538" y="3527425"/>
              <a:ext cx="463550" cy="12700"/>
            </p14:xfrm>
          </p:contentPart>
        </mc:Choice>
        <mc:Fallback xmlns="">
          <p:pic>
            <p:nvPicPr>
              <p:cNvPr id="72712" name="Ink 71"/>
              <p:cNvPicPr>
                <a:picLocks noRot="1" noChangeAspect="1" noEditPoints="1" noChangeArrowheads="1" noChangeShapeType="1"/>
              </p:cNvPicPr>
              <p:nvPr/>
            </p:nvPicPr>
            <p:blipFill>
              <a:blip r:embed="rId16"/>
              <a:stretch>
                <a:fillRect/>
              </a:stretch>
            </p:blipFill>
            <p:spPr>
              <a:xfrm>
                <a:off x="8107299" y="3523071"/>
                <a:ext cx="471108" cy="23586"/>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72713" name="Ink 72"/>
              <p14:cNvContentPartPr>
                <a14:cpLocks xmlns:a14="http://schemas.microsoft.com/office/drawing/2010/main" noRot="1" noChangeAspect="1" noEditPoints="1" noChangeArrowheads="1" noChangeShapeType="1"/>
              </p14:cNvContentPartPr>
              <p14:nvPr/>
            </p14:nvContentPartPr>
            <p14:xfrm>
              <a:off x="8178800" y="4510088"/>
              <a:ext cx="457200" cy="34925"/>
            </p14:xfrm>
          </p:contentPart>
        </mc:Choice>
        <mc:Fallback xmlns="">
          <p:pic>
            <p:nvPicPr>
              <p:cNvPr id="72713" name="Ink 72"/>
              <p:cNvPicPr>
                <a:picLocks noRot="1" noChangeAspect="1" noEditPoints="1" noChangeArrowheads="1" noChangeShapeType="1"/>
              </p:cNvPicPr>
              <p:nvPr/>
            </p:nvPicPr>
            <p:blipFill>
              <a:blip r:embed="rId18"/>
              <a:stretch>
                <a:fillRect/>
              </a:stretch>
            </p:blipFill>
            <p:spPr>
              <a:xfrm>
                <a:off x="8173760" y="4505047"/>
                <a:ext cx="471240" cy="46087"/>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72714" name="Ink 73"/>
              <p14:cNvContentPartPr>
                <a14:cpLocks xmlns:a14="http://schemas.microsoft.com/office/drawing/2010/main" noRot="1" noChangeAspect="1" noEditPoints="1" noChangeArrowheads="1" noChangeShapeType="1"/>
              </p14:cNvContentPartPr>
              <p14:nvPr/>
            </p14:nvContentPartPr>
            <p14:xfrm>
              <a:off x="8380413" y="5338763"/>
              <a:ext cx="523875" cy="19050"/>
            </p14:xfrm>
          </p:contentPart>
        </mc:Choice>
        <mc:Fallback xmlns="">
          <p:pic>
            <p:nvPicPr>
              <p:cNvPr id="72714" name="Ink 73"/>
              <p:cNvPicPr>
                <a:picLocks noRot="1" noChangeAspect="1" noEditPoints="1" noChangeArrowheads="1" noChangeShapeType="1"/>
              </p:cNvPicPr>
              <p:nvPr/>
            </p:nvPicPr>
            <p:blipFill>
              <a:blip r:embed="rId20"/>
              <a:stretch>
                <a:fillRect/>
              </a:stretch>
            </p:blipFill>
            <p:spPr>
              <a:xfrm>
                <a:off x="8375372" y="5329604"/>
                <a:ext cx="541157" cy="35902"/>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72715" name="Ink 74"/>
              <p14:cNvContentPartPr>
                <a14:cpLocks xmlns:a14="http://schemas.microsoft.com/office/drawing/2010/main" noRot="1" noChangeAspect="1" noEditPoints="1" noChangeArrowheads="1" noChangeShapeType="1"/>
              </p14:cNvContentPartPr>
              <p14:nvPr/>
            </p14:nvContentPartPr>
            <p14:xfrm>
              <a:off x="6853238" y="1946275"/>
              <a:ext cx="1189037" cy="227013"/>
            </p14:xfrm>
          </p:contentPart>
        </mc:Choice>
        <mc:Fallback xmlns="">
          <p:pic>
            <p:nvPicPr>
              <p:cNvPr id="72715" name="Ink 74"/>
              <p:cNvPicPr>
                <a:picLocks noRot="1" noChangeAspect="1" noEditPoints="1" noChangeArrowheads="1" noChangeShapeType="1"/>
              </p:cNvPicPr>
              <p:nvPr/>
            </p:nvPicPr>
            <p:blipFill>
              <a:blip r:embed="rId22"/>
              <a:stretch>
                <a:fillRect/>
              </a:stretch>
            </p:blipFill>
            <p:spPr>
              <a:xfrm>
                <a:off x="6850358" y="1942318"/>
                <a:ext cx="1194437" cy="239965"/>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72716" name="Ink 77"/>
              <p14:cNvContentPartPr>
                <a14:cpLocks xmlns:a14="http://schemas.microsoft.com/office/drawing/2010/main" noRot="1" noChangeAspect="1" noEditPoints="1" noChangeArrowheads="1" noChangeShapeType="1"/>
              </p14:cNvContentPartPr>
              <p14:nvPr/>
            </p14:nvContentPartPr>
            <p14:xfrm>
              <a:off x="5538788" y="1531938"/>
              <a:ext cx="2708275" cy="625475"/>
            </p14:xfrm>
          </p:contentPart>
        </mc:Choice>
        <mc:Fallback xmlns="">
          <p:pic>
            <p:nvPicPr>
              <p:cNvPr id="72716" name="Ink 77"/>
              <p:cNvPicPr>
                <a:picLocks noRot="1" noChangeAspect="1" noEditPoints="1" noChangeArrowheads="1" noChangeShapeType="1"/>
              </p:cNvPicPr>
              <p:nvPr/>
            </p:nvPicPr>
            <p:blipFill>
              <a:blip r:embed="rId24"/>
              <a:stretch>
                <a:fillRect/>
              </a:stretch>
            </p:blipFill>
            <p:spPr>
              <a:xfrm>
                <a:off x="5530868" y="1524376"/>
                <a:ext cx="2725195" cy="641319"/>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2717" name="Ink 27"/>
              <p14:cNvContentPartPr>
                <a14:cpLocks xmlns:a14="http://schemas.microsoft.com/office/drawing/2010/main" noRot="1" noChangeAspect="1" noEditPoints="1" noChangeArrowheads="1" noChangeShapeType="1"/>
              </p14:cNvContentPartPr>
              <p14:nvPr/>
            </p14:nvContentPartPr>
            <p14:xfrm>
              <a:off x="6540500" y="1384300"/>
              <a:ext cx="992188" cy="304800"/>
            </p14:xfrm>
          </p:contentPart>
        </mc:Choice>
        <mc:Fallback xmlns="">
          <p:pic>
            <p:nvPicPr>
              <p:cNvPr id="72717" name="Ink 27"/>
              <p:cNvPicPr>
                <a:picLocks noRot="1" noChangeAspect="1" noEditPoints="1" noChangeArrowheads="1" noChangeShapeType="1"/>
              </p:cNvPicPr>
              <p:nvPr/>
            </p:nvPicPr>
            <p:blipFill>
              <a:blip r:embed="rId26"/>
              <a:stretch>
                <a:fillRect/>
              </a:stretch>
            </p:blipFill>
            <p:spPr>
              <a:xfrm>
                <a:off x="6534380" y="1378902"/>
                <a:ext cx="1006588" cy="316315"/>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72718" name="Ink 28"/>
              <p14:cNvContentPartPr>
                <a14:cpLocks xmlns:a14="http://schemas.microsoft.com/office/drawing/2010/main" noRot="1" noChangeAspect="1" noEditPoints="1" noChangeArrowheads="1" noChangeShapeType="1"/>
              </p14:cNvContentPartPr>
              <p14:nvPr/>
            </p14:nvContentPartPr>
            <p14:xfrm>
              <a:off x="7696200" y="1398588"/>
              <a:ext cx="1230313" cy="490537"/>
            </p14:xfrm>
          </p:contentPart>
        </mc:Choice>
        <mc:Fallback xmlns="">
          <p:pic>
            <p:nvPicPr>
              <p:cNvPr id="72718" name="Ink 28"/>
              <p:cNvPicPr>
                <a:picLocks noRot="1" noChangeAspect="1" noEditPoints="1" noChangeArrowheads="1" noChangeShapeType="1"/>
              </p:cNvPicPr>
              <p:nvPr/>
            </p:nvPicPr>
            <p:blipFill>
              <a:blip r:embed="rId28"/>
              <a:stretch>
                <a:fillRect/>
              </a:stretch>
            </p:blipFill>
            <p:spPr>
              <a:xfrm>
                <a:off x="7690801" y="1395347"/>
                <a:ext cx="1245071" cy="503143"/>
              </a:xfrm>
              <a:prstGeom prst="rect">
                <a:avLst/>
              </a:prstGeom>
            </p:spPr>
          </p:pic>
        </mc:Fallback>
      </mc:AlternateContent>
    </p:spTree>
    <p:extLst>
      <p:ext uri="{BB962C8B-B14F-4D97-AF65-F5344CB8AC3E}">
        <p14:creationId xmlns:p14="http://schemas.microsoft.com/office/powerpoint/2010/main" val="34626159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16</a:t>
            </a:r>
          </a:p>
        </p:txBody>
      </p:sp>
      <p:sp>
        <p:nvSpPr>
          <p:cNvPr id="6" name="Slide Number Placeholder 5"/>
          <p:cNvSpPr>
            <a:spLocks noGrp="1"/>
          </p:cNvSpPr>
          <p:nvPr>
            <p:ph type="sldNum" sz="quarter" idx="12"/>
          </p:nvPr>
        </p:nvSpPr>
        <p:spPr/>
        <p:txBody>
          <a:bodyPr/>
          <a:lstStyle/>
          <a:p>
            <a:pPr>
              <a:defRPr/>
            </a:pPr>
            <a:r>
              <a:rPr lang="en-US"/>
              <a:t>Slide </a:t>
            </a:r>
            <a:fld id="{DCBC9A4B-5B1A-4406-B99C-6F5D06584663}" type="slidenum">
              <a:rPr lang="en-US"/>
              <a:pPr>
                <a:defRPr/>
              </a:pPr>
              <a:t>8</a:t>
            </a:fld>
            <a:endParaRPr lang="en-US"/>
          </a:p>
        </p:txBody>
      </p:sp>
      <p:sp>
        <p:nvSpPr>
          <p:cNvPr id="24580" name="Rectangle 2"/>
          <p:cNvSpPr>
            <a:spLocks noGrp="1" noChangeArrowheads="1"/>
          </p:cNvSpPr>
          <p:nvPr>
            <p:ph type="title"/>
          </p:nvPr>
        </p:nvSpPr>
        <p:spPr/>
        <p:txBody>
          <a:bodyPr/>
          <a:lstStyle/>
          <a:p>
            <a:pPr eaLnBrk="1" hangingPunct="1"/>
            <a:r>
              <a:rPr lang="en-US" smtClean="0"/>
              <a:t>Lecture Overview</a:t>
            </a:r>
          </a:p>
        </p:txBody>
      </p:sp>
      <p:sp>
        <p:nvSpPr>
          <p:cNvPr id="24581" name="Rectangle 3"/>
          <p:cNvSpPr>
            <a:spLocks noGrp="1" noChangeArrowheads="1"/>
          </p:cNvSpPr>
          <p:nvPr>
            <p:ph type="body" idx="1"/>
          </p:nvPr>
        </p:nvSpPr>
        <p:spPr>
          <a:xfrm>
            <a:off x="357188" y="1000125"/>
            <a:ext cx="8501062" cy="4857750"/>
          </a:xfrm>
        </p:spPr>
        <p:txBody>
          <a:bodyPr/>
          <a:lstStyle/>
          <a:p>
            <a:pPr eaLnBrk="1" hangingPunct="1">
              <a:buFontTx/>
              <a:buChar char="•"/>
            </a:pPr>
            <a:endParaRPr lang="en-US" sz="4000" b="1" smtClean="0"/>
          </a:p>
          <a:p>
            <a:pPr eaLnBrk="1" hangingPunct="1">
              <a:buFontTx/>
              <a:buChar char="•"/>
            </a:pPr>
            <a:r>
              <a:rPr lang="en-US" sz="4000" smtClean="0">
                <a:solidFill>
                  <a:schemeClr val="bg2"/>
                </a:solidFill>
              </a:rPr>
              <a:t>Recap SLS</a:t>
            </a:r>
            <a:endParaRPr lang="en-US" sz="4000" b="1" smtClean="0"/>
          </a:p>
          <a:p>
            <a:pPr eaLnBrk="1" hangingPunct="1">
              <a:buFontTx/>
              <a:buChar char="•"/>
            </a:pPr>
            <a:r>
              <a:rPr lang="en-US" sz="4000" b="1" smtClean="0"/>
              <a:t>SLS variants</a:t>
            </a:r>
          </a:p>
          <a:p>
            <a:pPr lvl="1" eaLnBrk="1" hangingPunct="1"/>
            <a:r>
              <a:rPr lang="en-US" sz="3600" b="1" smtClean="0"/>
              <a:t>Tabu lists</a:t>
            </a:r>
          </a:p>
          <a:p>
            <a:pPr lvl="1" eaLnBrk="1" hangingPunct="1"/>
            <a:r>
              <a:rPr lang="en-US" sz="3600" b="1" smtClean="0"/>
              <a:t>Simulated Annealing</a:t>
            </a:r>
          </a:p>
          <a:p>
            <a:pPr lvl="1" eaLnBrk="1" hangingPunct="1"/>
            <a:r>
              <a:rPr lang="en-US" sz="3600" b="1" smtClean="0"/>
              <a:t>Beam search</a:t>
            </a:r>
          </a:p>
          <a:p>
            <a:pPr lvl="1" eaLnBrk="1" hangingPunct="1"/>
            <a:r>
              <a:rPr lang="en-US" sz="3600" b="1" smtClean="0"/>
              <a:t>Genetic Algorithms</a:t>
            </a:r>
          </a:p>
          <a:p>
            <a:pPr lvl="1" eaLnBrk="1" hangingPunct="1">
              <a:buFontTx/>
              <a:buNone/>
            </a:pPr>
            <a:endParaRPr lang="en-US" sz="3600" b="1"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16</a:t>
            </a:r>
          </a:p>
        </p:txBody>
      </p:sp>
      <p:sp>
        <p:nvSpPr>
          <p:cNvPr id="6" name="Slide Number Placeholder 5"/>
          <p:cNvSpPr>
            <a:spLocks noGrp="1"/>
          </p:cNvSpPr>
          <p:nvPr>
            <p:ph type="sldNum" sz="quarter" idx="12"/>
          </p:nvPr>
        </p:nvSpPr>
        <p:spPr/>
        <p:txBody>
          <a:bodyPr/>
          <a:lstStyle/>
          <a:p>
            <a:pPr>
              <a:defRPr/>
            </a:pPr>
            <a:r>
              <a:rPr lang="en-US"/>
              <a:t>Slide </a:t>
            </a:r>
            <a:fld id="{1E20DB07-E70B-4819-99D8-23480C9F247E}" type="slidenum">
              <a:rPr lang="en-US"/>
              <a:pPr>
                <a:defRPr/>
              </a:pPr>
              <a:t>9</a:t>
            </a:fld>
            <a:endParaRPr lang="en-US"/>
          </a:p>
        </p:txBody>
      </p:sp>
      <p:sp>
        <p:nvSpPr>
          <p:cNvPr id="4101" name="Rectangle 2"/>
          <p:cNvSpPr>
            <a:spLocks noGrp="1" noChangeArrowheads="1"/>
          </p:cNvSpPr>
          <p:nvPr>
            <p:ph type="title"/>
          </p:nvPr>
        </p:nvSpPr>
        <p:spPr/>
        <p:txBody>
          <a:bodyPr/>
          <a:lstStyle/>
          <a:p>
            <a:pPr eaLnBrk="1" hangingPunct="1"/>
            <a:r>
              <a:rPr lang="en-US" smtClean="0"/>
              <a:t>Tabu lists</a:t>
            </a:r>
          </a:p>
        </p:txBody>
      </p:sp>
      <p:sp>
        <p:nvSpPr>
          <p:cNvPr id="610307" name="Rectangle 3"/>
          <p:cNvSpPr>
            <a:spLocks noGrp="1" noChangeArrowheads="1"/>
          </p:cNvSpPr>
          <p:nvPr>
            <p:ph type="body" idx="1"/>
          </p:nvPr>
        </p:nvSpPr>
        <p:spPr>
          <a:xfrm>
            <a:off x="285750" y="1071563"/>
            <a:ext cx="8458200" cy="1571625"/>
          </a:xfrm>
        </p:spPr>
        <p:txBody>
          <a:bodyPr/>
          <a:lstStyle/>
          <a:p>
            <a:pPr eaLnBrk="1" hangingPunct="1">
              <a:buFontTx/>
              <a:buChar char="•"/>
              <a:defRPr/>
            </a:pPr>
            <a:r>
              <a:rPr lang="en-US" dirty="0" smtClean="0"/>
              <a:t>To avoid  search to</a:t>
            </a:r>
          </a:p>
          <a:p>
            <a:pPr lvl="1" eaLnBrk="1" hangingPunct="1">
              <a:defRPr/>
            </a:pPr>
            <a:r>
              <a:rPr lang="en-US" dirty="0" smtClean="0"/>
              <a:t>Immediately going back to previously visited candidate</a:t>
            </a:r>
            <a:endParaRPr lang="en-US" dirty="0" smtClean="0">
              <a:solidFill>
                <a:schemeClr val="accent6"/>
              </a:solidFill>
            </a:endParaRPr>
          </a:p>
          <a:p>
            <a:pPr lvl="1" eaLnBrk="1" hangingPunct="1">
              <a:defRPr/>
            </a:pPr>
            <a:r>
              <a:rPr lang="en-US" dirty="0" smtClean="0"/>
              <a:t>To prevent cycling </a:t>
            </a:r>
          </a:p>
        </p:txBody>
      </p:sp>
      <p:sp>
        <p:nvSpPr>
          <p:cNvPr id="7" name="Rectangle 3"/>
          <p:cNvSpPr txBox="1">
            <a:spLocks noChangeArrowheads="1"/>
          </p:cNvSpPr>
          <p:nvPr/>
        </p:nvSpPr>
        <p:spPr bwMode="auto">
          <a:xfrm>
            <a:off x="285750" y="2857500"/>
            <a:ext cx="8643938" cy="1928813"/>
          </a:xfrm>
          <a:prstGeom prst="rect">
            <a:avLst/>
          </a:prstGeom>
          <a:noFill/>
          <a:ln w="9525">
            <a:noFill/>
            <a:miter lim="800000"/>
            <a:headEnd/>
            <a:tailEnd/>
          </a:ln>
          <a:effectLst/>
        </p:spPr>
        <p:txBody>
          <a:bodyPr/>
          <a:lstStyle/>
          <a:p>
            <a:pPr marL="342900" indent="-342900">
              <a:spcBef>
                <a:spcPct val="20000"/>
              </a:spcBef>
              <a:buFontTx/>
              <a:buChar char="•"/>
              <a:defRPr/>
            </a:pPr>
            <a:r>
              <a:rPr lang="en-US" kern="0" dirty="0">
                <a:latin typeface="+mn-lt"/>
              </a:rPr>
              <a:t>M</a:t>
            </a:r>
            <a:r>
              <a:rPr lang="en-US" kern="0" dirty="0" err="1">
                <a:latin typeface="+mn-lt"/>
              </a:rPr>
              <a:t>aintain</a:t>
            </a:r>
            <a:r>
              <a:rPr lang="en-US" kern="0" dirty="0">
                <a:latin typeface="+mn-lt"/>
              </a:rPr>
              <a:t> a </a:t>
            </a:r>
            <a:r>
              <a:rPr lang="en-US" kern="0" dirty="0" err="1">
                <a:solidFill>
                  <a:schemeClr val="accent6"/>
                </a:solidFill>
                <a:latin typeface="+mn-lt"/>
              </a:rPr>
              <a:t>tabu</a:t>
            </a:r>
            <a:r>
              <a:rPr lang="en-US" kern="0" dirty="0">
                <a:solidFill>
                  <a:schemeClr val="accent6"/>
                </a:solidFill>
                <a:latin typeface="+mn-lt"/>
              </a:rPr>
              <a:t> list </a:t>
            </a:r>
            <a:r>
              <a:rPr lang="en-US" kern="0" dirty="0">
                <a:latin typeface="+mn-lt"/>
              </a:rPr>
              <a:t>of the </a:t>
            </a:r>
            <a:r>
              <a:rPr lang="en-US" i="1" kern="0" dirty="0">
                <a:latin typeface="+mn-lt"/>
              </a:rPr>
              <a:t>k</a:t>
            </a:r>
            <a:r>
              <a:rPr lang="en-US" kern="0" dirty="0">
                <a:latin typeface="+mn-lt"/>
              </a:rPr>
              <a:t> last nodes visited.</a:t>
            </a:r>
          </a:p>
          <a:p>
            <a:pPr marL="800100" lvl="1" indent="-342900">
              <a:spcBef>
                <a:spcPct val="20000"/>
              </a:spcBef>
              <a:buFontTx/>
              <a:buChar char="•"/>
              <a:defRPr/>
            </a:pPr>
            <a:r>
              <a:rPr lang="en-US" sz="2400" kern="0" dirty="0">
                <a:latin typeface="+mn-lt"/>
              </a:rPr>
              <a:t>Don't visit a poss. world that is already on the </a:t>
            </a:r>
            <a:r>
              <a:rPr lang="en-US" sz="2400" b="1" kern="0" dirty="0" err="1">
                <a:latin typeface="+mn-lt"/>
              </a:rPr>
              <a:t>tabu</a:t>
            </a:r>
            <a:r>
              <a:rPr lang="en-US" sz="2400" b="1" kern="0" dirty="0">
                <a:latin typeface="+mn-lt"/>
              </a:rPr>
              <a:t> list</a:t>
            </a:r>
            <a:r>
              <a:rPr lang="en-US" sz="2400" kern="0" dirty="0">
                <a:latin typeface="+mn-lt"/>
              </a:rPr>
              <a:t>.</a:t>
            </a:r>
          </a:p>
        </p:txBody>
      </p:sp>
      <p:sp>
        <p:nvSpPr>
          <p:cNvPr id="8" name="Rectangle 3"/>
          <p:cNvSpPr txBox="1">
            <a:spLocks noChangeArrowheads="1"/>
          </p:cNvSpPr>
          <p:nvPr/>
        </p:nvSpPr>
        <p:spPr bwMode="auto">
          <a:xfrm>
            <a:off x="500063" y="5072063"/>
            <a:ext cx="8458200" cy="571500"/>
          </a:xfrm>
          <a:prstGeom prst="rect">
            <a:avLst/>
          </a:prstGeom>
          <a:noFill/>
          <a:ln w="9525">
            <a:noFill/>
            <a:miter lim="800000"/>
            <a:headEnd/>
            <a:tailEnd/>
          </a:ln>
          <a:effectLst/>
        </p:spPr>
        <p:txBody>
          <a:bodyPr/>
          <a:lstStyle/>
          <a:p>
            <a:pPr marL="342900" indent="-342900">
              <a:spcBef>
                <a:spcPct val="20000"/>
              </a:spcBef>
              <a:buFontTx/>
              <a:buChar char="•"/>
              <a:defRPr/>
            </a:pPr>
            <a:r>
              <a:rPr lang="en-US" kern="0" dirty="0">
                <a:latin typeface="+mn-lt"/>
              </a:rPr>
              <a:t>Cost of this method depends on…..</a:t>
            </a:r>
          </a:p>
        </p:txBody>
      </p:sp>
      <mc:AlternateContent xmlns:mc="http://schemas.openxmlformats.org/markup-compatibility/2006" xmlns:p14="http://schemas.microsoft.com/office/powerpoint/2010/main">
        <mc:Choice Requires="p14">
          <p:contentPart p14:bwMode="auto" r:id="rId3">
            <p14:nvContentPartPr>
              <p14:cNvPr id="4105" name="Ink 9"/>
              <p14:cNvContentPartPr>
                <a14:cpLocks xmlns:a14="http://schemas.microsoft.com/office/drawing/2010/main" noRot="1" noChangeAspect="1" noEditPoints="1" noChangeArrowheads="1" noChangeShapeType="1"/>
              </p14:cNvContentPartPr>
              <p14:nvPr/>
            </p14:nvContentPartPr>
            <p14:xfrm>
              <a:off x="4657725" y="2900363"/>
              <a:ext cx="436563" cy="438150"/>
            </p14:xfrm>
          </p:contentPart>
        </mc:Choice>
        <mc:Fallback xmlns="">
          <p:pic>
            <p:nvPicPr>
              <p:cNvPr id="4105" name="Ink 9"/>
              <p:cNvPicPr>
                <a:picLocks noRot="1" noChangeAspect="1" noEditPoints="1" noChangeArrowheads="1" noChangeShapeType="1"/>
              </p:cNvPicPr>
              <p:nvPr/>
            </p:nvPicPr>
            <p:blipFill>
              <a:blip r:embed="rId4"/>
              <a:stretch>
                <a:fillRect/>
              </a:stretch>
            </p:blipFill>
            <p:spPr>
              <a:xfrm>
                <a:off x="4648720" y="2889544"/>
                <a:ext cx="456014" cy="45726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106" name="Ink 10"/>
              <p14:cNvContentPartPr>
                <a14:cpLocks xmlns:a14="http://schemas.microsoft.com/office/drawing/2010/main" noRot="1" noChangeAspect="1" noEditPoints="1" noChangeArrowheads="1" noChangeShapeType="1"/>
              </p14:cNvContentPartPr>
              <p14:nvPr/>
            </p14:nvContentPartPr>
            <p14:xfrm>
              <a:off x="6313488" y="5064125"/>
              <a:ext cx="261937" cy="336550"/>
            </p14:xfrm>
          </p:contentPart>
        </mc:Choice>
        <mc:Fallback xmlns="">
          <p:pic>
            <p:nvPicPr>
              <p:cNvPr id="4106" name="Ink 10"/>
              <p:cNvPicPr>
                <a:picLocks noRot="1" noChangeAspect="1" noEditPoints="1" noChangeArrowheads="1" noChangeShapeType="1"/>
              </p:cNvPicPr>
              <p:nvPr/>
            </p:nvPicPr>
            <p:blipFill>
              <a:blip r:embed="rId6"/>
              <a:stretch>
                <a:fillRect/>
              </a:stretch>
            </p:blipFill>
            <p:spPr>
              <a:xfrm>
                <a:off x="6309530" y="5054046"/>
                <a:ext cx="277768" cy="357067"/>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35226</TotalTime>
  <Words>2278</Words>
  <Application>Microsoft Office PowerPoint</Application>
  <PresentationFormat>On-screen Show (4:3)</PresentationFormat>
  <Paragraphs>367</Paragraphs>
  <Slides>29</Slides>
  <Notes>27</Notes>
  <HiddenSlides>1</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Default Design</vt:lpstr>
      <vt:lpstr>PowerPoint Presentation</vt:lpstr>
      <vt:lpstr>Lecture Overview</vt:lpstr>
      <vt:lpstr>Announcements</vt:lpstr>
      <vt:lpstr>Stochastic Local Search</vt:lpstr>
      <vt:lpstr>Runtime Distributions</vt:lpstr>
      <vt:lpstr>Runtime distributions in AIspace</vt:lpstr>
      <vt:lpstr>What are we going to look at in AIspace</vt:lpstr>
      <vt:lpstr>Lecture Overview</vt:lpstr>
      <vt:lpstr>Tabu lists</vt:lpstr>
      <vt:lpstr>Simulated Annealing</vt:lpstr>
      <vt:lpstr>Simulated Annealing: algorithm</vt:lpstr>
      <vt:lpstr>PowerPoint Presentation</vt:lpstr>
      <vt:lpstr>Properties of simulated annealing search</vt:lpstr>
      <vt:lpstr>Lecture Overview</vt:lpstr>
      <vt:lpstr>Population Based SLS</vt:lpstr>
      <vt:lpstr>Population Based SLS: Beam Search</vt:lpstr>
      <vt:lpstr>Population Based SLS: Stochastic Beam Search</vt:lpstr>
      <vt:lpstr>Stochastic Beam Search: Advantages</vt:lpstr>
      <vt:lpstr>Lecture Overview</vt:lpstr>
      <vt:lpstr>Population Based SLS: Genetic Algorithms</vt:lpstr>
      <vt:lpstr>Genetic algorithms: Example</vt:lpstr>
      <vt:lpstr>Genetic algorithms: Example</vt:lpstr>
      <vt:lpstr>Genetic algorithms: Example</vt:lpstr>
      <vt:lpstr>Genetic Algorithms: Conclusions</vt:lpstr>
      <vt:lpstr>Learning Goals for today’s class</vt:lpstr>
      <vt:lpstr>Modules we'll cover in this course: R&amp;Rsys</vt:lpstr>
      <vt:lpstr>Next class</vt:lpstr>
      <vt:lpstr>322 Feedback  or </vt:lpstr>
      <vt:lpstr>Sampling a discrete probability distribution</vt:lpstr>
    </vt:vector>
  </TitlesOfParts>
  <Company>UBC Computer Sciences Department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conati</dc:creator>
  <cp:lastModifiedBy>Giuseppe</cp:lastModifiedBy>
  <cp:revision>535</cp:revision>
  <dcterms:created xsi:type="dcterms:W3CDTF">2000-08-26T02:46:38Z</dcterms:created>
  <dcterms:modified xsi:type="dcterms:W3CDTF">2013-10-11T23:39:51Z</dcterms:modified>
</cp:coreProperties>
</file>