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4.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5.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6.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7.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notesSlides/notesSlide13.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14.xml" ContentType="application/vnd.openxmlformats-officedocument.presentationml.notesSlide+xml"/>
  <Override PartName="/ppt/ink/ink189.xml" ContentType="application/inkml+xml"/>
  <Override PartName="/ppt/ink/ink190.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22.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23.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tags/tag1.xml" ContentType="application/vnd.openxmlformats-officedocument.presentationml.tags+xml"/>
  <Override PartName="/ppt/notesSlides/notesSlide24.xml" ContentType="application/vnd.openxmlformats-officedocument.presentationml.notesSlide+xml"/>
  <Override PartName="/ppt/ink/ink216.xml" ContentType="application/inkml+xml"/>
  <Override PartName="/ppt/tags/tag2.xml" ContentType="application/vnd.openxmlformats-officedocument.presentationml.tags+xml"/>
  <Override PartName="/ppt/notesSlides/notesSlide25.xml" ContentType="application/vnd.openxmlformats-officedocument.presentationml.notesSlide+xml"/>
  <Override PartName="/ppt/ink/ink217.xml" ContentType="application/inkml+xml"/>
  <Override PartName="/ppt/notesSlides/notesSlide26.xml" ContentType="application/vnd.openxmlformats-officedocument.presentationml.notesSlide+xml"/>
  <Override PartName="/ppt/ink/ink218.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29.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30.xml" ContentType="application/vnd.openxmlformats-officedocument.presentationml.notesSlide+xml"/>
  <Override PartName="/ppt/ink/ink240.xml" ContentType="application/inkml+xml"/>
  <Override PartName="/ppt/notesSlides/notesSlide31.xml" ContentType="application/vnd.openxmlformats-officedocument.presentationml.notesSlide+xml"/>
  <Override PartName="/ppt/ink/ink24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8" r:id="rId2"/>
    <p:sldId id="558" r:id="rId3"/>
    <p:sldId id="533" r:id="rId4"/>
    <p:sldId id="519" r:id="rId5"/>
    <p:sldId id="595" r:id="rId6"/>
    <p:sldId id="591" r:id="rId7"/>
    <p:sldId id="592" r:id="rId8"/>
    <p:sldId id="593" r:id="rId9"/>
    <p:sldId id="594" r:id="rId10"/>
    <p:sldId id="518" r:id="rId11"/>
    <p:sldId id="493" r:id="rId12"/>
    <p:sldId id="566" r:id="rId13"/>
    <p:sldId id="567" r:id="rId14"/>
    <p:sldId id="568" r:id="rId15"/>
    <p:sldId id="569" r:id="rId16"/>
    <p:sldId id="570" r:id="rId17"/>
    <p:sldId id="571" r:id="rId18"/>
    <p:sldId id="572" r:id="rId19"/>
    <p:sldId id="573" r:id="rId20"/>
    <p:sldId id="574" r:id="rId21"/>
    <p:sldId id="575" r:id="rId22"/>
    <p:sldId id="559" r:id="rId23"/>
    <p:sldId id="585" r:id="rId24"/>
    <p:sldId id="586" r:id="rId25"/>
    <p:sldId id="587" r:id="rId26"/>
    <p:sldId id="588" r:id="rId27"/>
    <p:sldId id="598" r:id="rId28"/>
    <p:sldId id="599" r:id="rId29"/>
    <p:sldId id="580" r:id="rId30"/>
    <p:sldId id="581" r:id="rId31"/>
    <p:sldId id="583" r:id="rId32"/>
    <p:sldId id="584" r:id="rId33"/>
    <p:sldId id="560" r:id="rId34"/>
    <p:sldId id="530" r:id="rId35"/>
  </p:sldIdLst>
  <p:sldSz cx="9144000" cy="6858000" type="screen4x3"/>
  <p:notesSz cx="69977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62" autoAdjust="0"/>
    <p:restoredTop sz="79229" autoAdjust="0"/>
  </p:normalViewPr>
  <p:slideViewPr>
    <p:cSldViewPr>
      <p:cViewPr>
        <p:scale>
          <a:sx n="75" d="100"/>
          <a:sy n="75" d="100"/>
        </p:scale>
        <p:origin x="-11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42"/>
    </p:cViewPr>
  </p:sorterViewPr>
  <p:notesViewPr>
    <p:cSldViewPr>
      <p:cViewPr>
        <p:scale>
          <a:sx n="100" d="100"/>
          <a:sy n="100" d="100"/>
        </p:scale>
        <p:origin x="-864" y="282"/>
      </p:cViewPr>
      <p:guideLst>
        <p:guide orient="horz" pos="2924"/>
        <p:guide pos="22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0E93232-7F3B-4A89-9AE4-2C6CEDBF16BE}" type="slidenum">
              <a:rPr lang="en-US"/>
              <a:pPr>
                <a:defRPr/>
              </a:pPr>
              <a:t>‹#›</a:t>
            </a:fld>
            <a:endParaRPr lang="en-US"/>
          </a:p>
        </p:txBody>
      </p:sp>
    </p:spTree>
    <p:extLst>
      <p:ext uri="{BB962C8B-B14F-4D97-AF65-F5344CB8AC3E}">
        <p14:creationId xmlns:p14="http://schemas.microsoft.com/office/powerpoint/2010/main" val="9032257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00:35.7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-4 481 2,'-3'9'5,"3"-9"-1,0 0 1,0 0 1,0 0 1,0 0 0,0 0 1,0 0 0,0 0 1,0 0-2,0 0-1,0 0-1,-5-11-2,5 11 1,7-12-2,5 3-1,0-4-1,7-5 1,4-5 0,6-4 0,7-4 0,6-2 0,-1-3 1,3 2 0,1-3 1,-1 4 0,-3 0 0,0 5 1,-8 0-2,-1 7 1,-6 2-2,-4 3 2,-7 5-2,-1 3-1,-5 2 1,-9 6-1,10-3 1,-10 3 0,4 10 1,-1 2-1,-1 3 2,1 8-1,-3 2 2,2 12-1,-3 5 1,0 9 0,-3 2 0,0 5-1,-3 0 0,0 2 1,0 0-2,2 0 1,-2-6 1,1-3-2,1-4 1,3-3-1,0-6-1,3-5 0,0-8 0,3-6 0,1-4-1,-5-15 1,20 7 0,2-16-1,7-9 1,10-7 0,6-8-1,8-6 1,9-8-1,4-4 0,2-3-1,-4-1 2,-3 1-1,-4 1-1,-5 3 1,-3 5 0,-8 4 0,-6 5 0,-5 8 0,-8 7 0,-4 5-1,-5 6 1,-13 10 0,13-5 0,-13 5 0,2 9 0,-3 1 0,0 6 0,-1 5 0,-1 8 1,-4 9-1,0 7 0,-7 9 1,-1 8-1,-3 9 1,-1 4-1,0 5 1,-1 3-2,8 5-5,-2-4-16,25 8-3,1-13-1,8-10-2,-5-21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0:27.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91 349 4,'0'0'4,"0"0"-1,0 0 0,-12-3 0,12 3-1,0 0 0,-9 1-1,9-1-1,-10 3 1,10-3-1,-10 7 1,10-7 0,-10 10 0,10-10-1,-13 13 1,13-13 1,-11 18-1,6-7 0,1 1 0,-1 1 1,4 2-1,0-1 0,4 2 1,2-1-1,2-2 0,2 0 0,1-1 0,4-2 0,3-2 0,-1-1 0,2-6 0,1 0-1,1-2 1,0-5 0,-1-3-1,-1-4 1,-3-4 0,2-2-1,-4-1 1,-2-1 0,-3-1-1,-3 1 1,-2 1 0,-2 2 0,-5 2 1,0 2 0,-3 1-1,-4 3 1,-1 1 0,-1 3-1,-2 4 0,-3 2-1,-1 3-1,-1 4 0,0 3-2,1 3 0,1 1-2,1 3-2,1 1-2,5 2-1,4-3 0,1-1 1</inkml:trace>
  <inkml:trace contextRef="#ctx0" brushRef="#br0" timeOffset="651">353 41 3,'-3'-14'4,"1"5"0,2 9 0,-5-13-2,5 13 0,0 0 0,-10-4-1,10 4 1,0 0-1,-7 14 0,7-14 0,-6 16 0,4-6 1,-1 4-1,0 0 1,0 4 0,1 3 1,-1 7-1,1 5 1,-1 4-1,0 4 1,0 4 0,0 0-1,1 0-1,1-2 1,2-8-1,2-4-1,3-8 1,6-11 0,4-6-1,3-8 1,2-8 0,2-4-1,-1-1 1,0-3 0,-3-2 0,-1 2-1,-6 1 1,0 4-1,-3 0 1,-1 4 0,-1-1 0,-7 10 0,11-12 0,-11 12 0,0 0 0,0 0-1,10-8 1,-10 8 0,0 0-1,3 16 1,-2-6 0,0 3 1,-1 4 0,-1 2 1,-1 4 1,1-1-2,-1-1 1,2-1-1,1-4-3,2-6-5,-3-10-9,20 0 1,-7-16 0,2-7-1</inkml:trace>
  <inkml:trace contextRef="#ctx0" brushRef="#br0" timeOffset="1282">637 87 40,'-3'15'13,"3"-15"-2,-1 12-2,1-12-11,0 14-5,0-14 1,5 13-2,-5-13-3,6 9-1,-6-9 1,11 5 2</inkml:trace>
  <inkml:trace contextRef="#ctx0" brushRef="#br0" timeOffset="1512">891 11 18,'12'-12'9,"-12"12"1,0 0-1,0 0-6,0 0-1,0 0 1,-10 1-1,10-1 1,-11 13 0,5-4 0,-2 2 1,2 2 0,-2 2-1,2 4 0,-2 1-1,3 4-1,0 5 0,2 3 1,1 5-1,2 4 1,-1 8 0,1 3 0,0 5 0,-1 0 0,0 0 0,-1-3 0,-1-2-2,-3-6 1,3-9-1,-2-6 0,2-7-1,-1-6-1,3-7-3,1-11-2,0 0-4,0 0-2,1-14-2,5-5 1,0-6 0</inkml:trace>
  <inkml:trace contextRef="#ctx0" brushRef="#br0" timeOffset="1943">1107 57 36,'0'0'11,"3"18"0,-6-3 0,-1 7-10,-1 9-1,0 4 0,-1 8 1,-1 8 1,-1 2 0,0 7-1,-2 1 1,3-2 0,-1-2 0,1-3 1,-1-3-2,2-10 0,2-6-1,0-8-1,1-8-3,2-5-1,1-14-6,0 0-2,0 0 0,-14-13 0,8-6 1</inkml:trace>
  <inkml:trace contextRef="#ctx0" brushRef="#br0" timeOffset="2233">763 436 12,'-13'-6'6,"13"6"2,-9-4-2,9 4 1,0 0-1,16 1-1,-4 0 0,3 1 0,4 3 1,4 0-1,4 1-1,3 0-2,4 1 1,4 2-2,3-3 1,3 0 0,3-1-1,-1 2-1,1-5 1,-2 0-1,-3-2 1,-6-3-1,-2 0 1,-5-5 0,-5 0 0,-6-3 0,-3 1 0,-5-2 0,-4 1-1,1-1-1,-5 3 0,-4 0-1,-1-1 0,3 10 0,-12-16-1,12 16 1,-19-10 0,8 6 1,-1 1 0,-3 0 0,2 3 0,0 3 0,0 0 0,0 1 1,1 2-1,2 2 1,-1 3 1,2 3 0,1 2 1,0 4-1,3 3 1,0 3-1,4 0 1,1 1-1,4 0-1,3-3 0,3-2 2,2-5-2,4-4 0,2-6 1,3-4-1,2-7 1,2-4-1,1-8 0,0-3 0,0-4 0,-1-2 0,-2-1 0,-2-1 0,-5 3 0,-1 1 0,-5 5 0,-3 3 1,-1 2-1,-3 4 0,-3 9 1,4-12-1,-4 12-1,0 0 1,0 0-1,0 0 0,0 0 1,0 0-1,0 0-1,9 10 1,-3-1 0,0 2 1,3 6-1,-1 1 0,1 2 1,-1 1-1,0-1 1,-2-1 1,-2 0-1,-2-4 1,-2-4 1,0-11 1,-2 14 0,2-14-1,0 0 0,0 0-1,-12-19 1,11 3-2,1-5 1,2-3-1,2-3 0,4-2-1,3 0 1,4 2 0,4-1 0,2 4 0,3 3 1,2 0-1,1 7 0,1 0 0,-1 7 0,-3 2-1,-1 5-1,-2 1-1,-2 3-2,-5 4-5,-2 0-2,-2 2-2,-10-10 1,13 14-1</inkml:trace>
  <inkml:trace contextRef="#ctx0" brushRef="#br0" timeOffset="3515">2029 432 6,'0'0'6,"7"9"-1,-7-9 0,0 0-1,0 0-1,0 0-1,0 0-1,0 0 1,0 0-1,0 0 0,0 0 1,0 0-1,0 0 0,10-1 1,-10 1 0,0 0-1,0 0 0,0 0 0,0 0 0,0 0-1,0 0-1,0 0-2,0 0-1,0 0-2,0 0-2,0 0 0,0 0-1,0 0 1</inkml:trace>
  <inkml:trace contextRef="#ctx0" brushRef="#br0" timeOffset="10465">2496 45 1,'0'0'6,"0"0"0,0 0 0,0 0-2,0 0-1,-13 17-1,13-17 0,-13 19-1,7-5 1,-3-1 0,4 3 1,-1 5 0,1 5 0,-2 4 0,3 7 0,-1 5 0,1 7 0,1 6-2,0 0 1,2 2-1,0-3 0,2-1-1,-1-7 0,1-4 0,0-9 1,0-7-1,-1-6 0,0-7 0,-1-1-1,1-12-3,0 0-2,-10 2-3,10-2-1,-15-20 0,8 6 0</inkml:trace>
  <inkml:trace contextRef="#ctx0" brushRef="#br0" timeOffset="10806">2260 558 10,'0'0'8,"-12"-16"0,12 16 0,-6-9-2,6 9 0,0 0-1,3-12 0,-3 12 0,15-11-1,-4 7-1,5-1 0,2 3 0,5 1-2,1 1 1,4 3-2,-1 1 0,1 3 0,-2-1-2,1 2 0,-3-1-3,0-3-3,-1-1-3,-6-2-1,1 0 0,-6-3 1</inkml:trace>
  <inkml:trace contextRef="#ctx0" brushRef="#br0" timeOffset="11136">2683 404 15,'9'-6'9,"-9"6"0,10-8 0,-10 8-5,0 0-2,8-9 0,-8 9 1,0 0-1,3 9 1,0 1-1,-2 1 1,3 4-1,4 4 0,1 3 0,0 1-1,-2 0 0,5 1 0,-2-1-1,2-3 1,-3-2-1,-4-6 1,1 0 1,-6-12 1,8 12 1,-8-12 1,0 0 0,0 0 0,-8-16-1,5 2 1,-2-2-2,3-6-1,3-1-1,1-3 0,2 0-1,2-2 1,8 2-2,-4 0 1,8 4 0,-4 3 0,2 2-1,2 3 0,1 2 0,1 4 0,1 2-1,2 3-2,-2 5-2,0 2-5,1 1-5,-1 3 0,0 2 1,-2 0-1</inkml:trace>
  <inkml:trace contextRef="#ctx0" brushRef="#br0" timeOffset="11667">3348 652 5,'-15'6'5,"15"-6"0,-20-10 2,8 3-2,0-4 1,0 0 1,0-1 0,0-3 1,-1 0 0,3-2 0,1-1-2,2-1-2,2 0 0,2-1-3,2 2-1,4 0 0,5 1 0,-1 1-1,3 4 1,1 1-2,1 4 2,1 3-1,1 2 1,-1 4-1,1 2 1,-1 3-1,1 3 1,0 1 0,0 3 0,-2 3 1,-3 0 0,0 2 2,-4 2-1,-4 0 1,-1 1 1,-7-2 1,1 1 0,-6-4 0,2 0 1,-5-6-1,2 1 0,-3-6-2,2-2 0,-1-3-1,2-3-1,1-2-2,2-7-5,5 2-3,0-6-7,7 0-4,2-6 1,4-1 0,3-1 0</inkml:trace>
  <inkml:trace contextRef="#ctx0" brushRef="#br0" timeOffset="12208">3501 386 19,'0'0'11,"0"0"0,0 0 0,0 0-3,0 0-3,0 0 0,0 0 0,0 0-2,0 0 1,0 0 0,7 15 0,-7-15-1,7 17 0,-4-5 0,2 2 0,0 0 0,0 1-1,1 0 0,3-5 0,-9-10-1,19 13 0,-4-13 0,0-5 1,4-4-1,1-1 0,0-7 1,1 2-1,-2-2 0,-2 4 0,-3-1 0,-2 3-1,-2 1 1,-10 10 0,15-11-1,-15 11 0,11-5 0,-11 5 0,12 5 0,-12-5 0,10 12 0,-4 0 0,-1 2 1,1 3 0,-2 3 0,1 0 0,-2 0 0,0 0-1,-1 0 1,0-2 0,0-3-1,1-2 0,1-4-1,-4-9-2,7 15-3,-7-15-5,0 0-7,12-1-2,-12 1 1,6-18 1</inkml:trace>
  <inkml:trace contextRef="#ctx0" brushRef="#br0" timeOffset="12989">3918 569 10,'0'0'8,"0"0"2,0 0-2,0 0-1,0 0-1,0 0 0,-1-13-2,1 13 0,9-19-2,-1 5 0,1-2-2,3-1 1,2-4 0,2 2 1,1-2 0,-1 3 0,-1 0 1,-1 6-1,-2 2 0,-2 5-1,-10 5 2,15 2-2,-15-2 1,7 20-1,-5-4 1,1 3 1,-2 3-1,1 1 1,-1 1-1,2-2 1,-2 0-1,3-3-1,-2-3 0,2-3 0,-2-3-2,-2-10-2,5 13-3,-5-13-7,0 0-4,0 0 1,9-15 0,-4 4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17.9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 21,'0'0'12,"-3"-10"1,3 10-2,0 0-2,0 0 0,0 0-2,0 0 1,0 0-2,0 0-1,0 0 0,0 0 0,0 0-2,0 0 0,0 0-1,-6 12 0,6-12 0,-3 11-1,3-11 0,-1 16 0,1-6-1,-1 2 1,2 2 0,-1 4-1,1 3 0,-1 5 1,1 3 0,-2 2 0,2 3 0,-2 0 1,0 0-1,0-3 1,1-2 0,-2-7 0,1-3 0,0-5-1,2-2 2,-1-12-1,0 0 1,0 0 0,0 0-1,12-22 0,-4 5 0,0-5 0,3-5-1,4-4-1,0-2-1,6 0 1,0 0 0,2 2-1,1 1 1,3 2 0,-2 3 0,-2 4 0,1 4 1,-4 3-1,-4 5 0,-1 3 0,-3 6-1,-3 3 1,-9-3-1,15 20 1,-11-5-1,0 3 1,-1 2-1,-1 3 1,1 2 1,-2 0-1,-1 3 1,-1-1-1,0-1 1,0-1 0,-1-2-1,2-1 1,-3-4-1,2-2 0,0-5 0,1-1 0,0-10-1,1 13-2,-1-13-1,0 0-3,0 0-8,0 0-8,10-6-1,-10 6 0,17-23 2</inkml:trace>
  <inkml:trace contextRef="#ctx0" brushRef="#br0" timeOffset="1011">471 507 6,'-9'15'8,"9"-15"0,-8 13 0,8-13 0,-6 10 0,6-10 2,0 0 0,0 0 0,0 0 0,0 0-1,0 0-2,9-5-1,-4-5 0,5-2-2,-2-5-1,4-2-2,2-5 0,-1-1 0,4-2-1,-3 1 0,3 1 0,-2 1 0,0 3 0,-2 2 0,-1 4 0,1 2 0,-13 13 0,14-14 0,-14 14-1,10-2 2,-10 2-1,5 17 1,-5 0 0,1 5 0,-1 1 1,1 6 0,0 0 0,1-1 1,-1-3-2,2-2 1,0-5-1,0-4-1,3-4-2,-6-10-2,15 6-4,-15-6-6,18-10-7,-8-3 0,1-1 1,-1-7 0</inkml:trace>
  <inkml:trace contextRef="#ctx0" brushRef="#br0" timeOffset="1532">637 28 48,'0'0'20,"0"0"2,0 0-1,0 0-2,0 0-11,0 0-3,0 0-2,0 0 1,0 0-2,0 0 0,0 0-2,0 0-2,-7 11-3,7-11-9,0 0-8,11 7-1,-11-7 0,19-13 1</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20.0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6 591 18,'-2'-10'13,"2"10"2,0 0-2,0 0-1,0 0-2,0 0-1,0 0-4,0 0 0,-6 12-2,8 1 0,-1 2 0,2 5-1,1 3 1,4 4-1,-3 3 0,2 1-1,1 2 0,1-1 0,-3-2 0,2-2 0,-5-5 1,1-1 0,-2-8 1,-1-1 0,-1-13 0,-1 11 2,1-11-1,0 0 0,-5-9 0,2-1-1,-3-5 0,3-2-1,-3-7 0,-1-2-1,1-1-1,2-4 0,0 4 0,4-1-1,0 3 0,3 2 1,4 3-1,3 3 1,1 2-1,2 3 1,4 1 0,1 1 0,3 3 0,1-1 1,0 5-1,-3 3-1,2 2 0,-3 1-2,0 3-3,-5-1-8,0 3-8,-4-2-1,-9-6-1,13 6 2</inkml:trace>
  <inkml:trace contextRef="#ctx0" brushRef="#br0" timeOffset="641">389 585 53,'0'0'16,"0"0"1,12 4-1,-12-4-11,12 9-3,-3-4 2,5 5-1,-1-1 1,5 6-1,-2-2 2,6 7-2,-4-2 0,3 3 0,-3 1-2,1 2 0,-4 2-1,-1 0 0,-5 0 0,-2 0 0,-4-3 0,-3 0 0,-3-2 1,-5-4-1,-5-2 1,-1-3 0,-4-3 0,-2-3 1,-4-4-1,-2-2 0,-2-4 0,3-2 1,2-2-1,2-1 1,2-2-1,5 1 0,3-1 0,5 2-1,6-2 0,3 2 0,2 0-1,7-2-1,5 2-1,2-4-1,7 5 0,0-4-2,4 3-2,-3-2-1,6 5-3,-7-4-4,2 2-4,-4 1 2,0-1 0,-3-2 2</inkml:trace>
  <inkml:trace contextRef="#ctx0" brushRef="#br0" timeOffset="1161">755 589 29,'0'0'11,"0"0"1,0 0 1,0 0-5,0 0-2,4 11 0,-4-11 1,2 19 0,-3-6 1,4 7-1,-5 0 1,2 6-2,-2-3-1,2 2-1,-3-3 0,3-1-2,0-4 0,3-5 0,-3-12-2,11 9 0,0-13-2,1-5 1,4-4-1,1-5 1,1-2-1,1 0 1,0 0 1,-4 2 1,0 2 1,-3 4-1,-2 3 0,-10 9 1,16-9-1,-16 9-1,11 0 1,-11 0-1,11 10 1,-11-10-1,11 20 1,-5-7 0,0 4 1,0 0-1,-1 3 1,-1 0-1,0 0-1,-1-1-2,1 1-6,-4-9-10,4 2-4,-4-13-1,10 6 0,-10-6 0</inkml:trace>
  <inkml:trace contextRef="#ctx0" brushRef="#br0" timeOffset="1732">1201 768 23,'0'0'11,"7"-15"0,-7 15 0,16-18-4,-6 7-4,4 3-1,0-1 1,3 4 2,1 0 0,0 3 1,1 0-1,-1 3 0,0 0-1,1 3-1,-3 1 0,0 1-2,-4 3 1,2 1-1,-5 1 0,0 3 0,-3 0 1,0 2 0,-5-1 0,1 3 0,-5-2 1,-1 2 1,-4-3 0,0 1 0,-6-3 0,2 1 1,-3-4-2,-1 1 1,-3-4-2,2-1 0,-2-1 0,3-2 0,-1-3 0,3-1-1,-4-5 1,5 2-1,-1-4 0,3-1-1,0-2-1,1-3-2,6 0-4,-2-6-6,9 3-9,-1-8-2,8 4 0,1-5 0</inkml:trace>
  <inkml:trace contextRef="#ctx0" brushRef="#br0" timeOffset="2293">1567 294 37,'9'-13'15,"-9"13"-1,0 0-2,0 0-4,0 0-4,0 12 1,-4 1-2,0 6 1,-2 3 0,2 6 0,-2 3 1,3 6 0,-2 2-1,3 4 0,-2 1 0,4 2-1,-2 1 0,1-1-1,-1 0 1,4-1-2,-2-3 0,2-3 0,0-6 0,-1-4-1,2-6-1,0-5 1,-1-5-2,-2-13-3,0 0-7,5-10-9,-1-7 0,1-5-1,3-5 1</inkml:trace>
  <inkml:trace contextRef="#ctx0" brushRef="#br0" timeOffset="2674">1778 838 20,'0'0'13,"-9"13"1,9-13 1,-10-8-2,10 8-3,-6-22-1,8 10-2,-1-8 1,6 4-3,0-5 0,6 3-3,-1-1-1,4 3-1,1 3-1,0 1 0,-1 5 0,-1 3 1,0 3 0,0 5-1,-3 3 2,-1 5-1,-4 3 0,-1 4 0,-3 2 1,-1 4 1,-5 0 1,-1 3 0,-4-4 1,0 1 0,-5-4 1,2-1 0,-7-5 0,4-1 0,-5-8-1,4 2 0,-4-8 0,2 0-1,2-7-1,2-1-3,6-1-5,-2-11-4,10 5-10,-3-8-4,9 2-1,-2-7-1,7 4 2</inkml:trace>
  <inkml:trace contextRef="#ctx0" brushRef="#br0" timeOffset="3224">2035 579 49,'0'0'15,"10"-5"0,-10 5 0,0 0-9,13 4-1,-13-4 0,6 9 0,-6-9 1,7 13-1,-7-13 0,7 16 0,-4-7-1,1 5-2,-1-2 1,3 4-2,-2 2 1,2 0 0,-3 2 0,1 0 0,-1-3-1,2 1 1,-2-4-1,1-2 0,-4-12 1,11 11-1,-2-14 0,1-3 0,4-7-1,0-3 1,5-6-1,0-1 0,3-3 0,0 1 1,-1 2-2,-2 0 2,0 6-1,-3 2 1,-4 5-2,-1 2 1,-11 8-1,14-2 0,-14 2 1,8 15-1,-5-4 1,-1 4-1,0 1 2,0 3-1,1-3 1,3 1 0,0-4 0,1-1 0,4-6 0,4-3 1,4-4-1,2-4-1,2-5 1,0-1-1,2-2 0,-1-3-1,2 0 2,-2-1-1,-5 3 1,-2 1 0,0 2-1,-4 1 1,-1 6-1,-3-1 0,-9 5 0,0 0-1,15 10 1,-12 1-1,0 3 2,1 3-2,-1 0 1,1 6 0,-1-1 0,-1-1-2,3 2-5,-3-7-7,6 2-10,-8-18 1,14 12-3,-14-12 2</inkml:trace>
  <inkml:trace contextRef="#ctx0" brushRef="#br0" timeOffset="4116">3011 0 13,'0'0'9,"9"12"1,-9-12 2,2 12-4,0-3 0,-1 0 2,0 5 1,-3-1 1,3 8-1,-2 3-2,6 6 0,-4 3-2,3 7-1,-3 4-2,1 6 0,-3 1-1,0 6 0,-3-2 0,-2 0-1,-1-4 0,2-4-1,-2-7 1,1-4-2,4-7 0,-2-7 0,5-6-3,-1-6-3,9-1-7,-9-9-9,14-4-1,-3-7 0,2-4 0</inkml:trace>
  <inkml:trace contextRef="#ctx0" brushRef="#br0" timeOffset="4506">3261 501 15,'9'-14'14,"-9"14"1,0 0 1,6-12-4,-6 12 2,0 0-2,-1 12 0,1-12-3,-5 21-2,-1-5 0,4 8-1,-2-2-1,5 4-1,-2 0 0,4 3-1,0-4 0,5 0-1,0-4-1,3-4 0,1-1 1,3-4-1,1-3 0,0-5-1,3-2 1,-1-4-2,-1-3 1,1-5 0,-3-2-1,0-4 0,-1-1-1,-2-5 1,-2-1-1,-4-3 2,0-1-2,-3-1 2,2 1-2,-5 2 2,-1 0-1,1 4 1,-1 3 0,2 5-1,1 3 1,-2 10 0,1-11-1,-1 11 0,0 0-1,0 0 1,0 0 0,0 15 0,0-2 0,-1 4 0,2 8 1,-1 6 0,2 7 1,-2 10 0,0 8 1,-3 10-1,0 5 1,-2 8-1,1 1 1,-1 3 0,1-2-1,1-2-1,3-1-1,2-9-3,6 1-11,-3-12-7,6-8-1,-5-12 0,0-10-1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31.0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269 375 8,'0'0'10,"13"-10"0,-13 10 0,0 0-1,0 0-1,0 0 0,0 0 0,0 0 0,0 0 0,0 0-1,0 0 0,3-10-1,-3 10-1,0 0-1,0 0-1,-10-5 0,10 5-2,0 0 0,-15-1-1,15 1 0,-12 3 0,12-3-1,-19 5 1,9-1 0,0 1 0,0 0 0,-2 0 0,1 0 0,-3 2 0,1-1 1,0 1-1,0 0 0,-1 0 1,0 1 0,1 1 0,2-2 0,0 0 0,1 2 0,0 1 1,0-2-1,3 4 1,0-1 0,1 5-1,0-4 0,2 4-1,3-2 2,3 2-2,1-2 1,5 4-1,0-5 1,5 2 1,1-1-2,4 2 2,-1-3-1,3 1 1,2-3-2,2 0 2,3-4-1,0-2 0,0-3 0,0-1-1,1-1 0,-1-3-2,2 1-1,-4-5-5,2 4-8,-4-6-7,1 2 0,-5-7 0,-2-4 2</inkml:trace>
  <inkml:trace contextRef="#ctx0" brushRef="#br0" timeOffset="1132">339 0 21,'13'9'14,"-13"-9"-1,19 7 3,-6-1-4,0 0-2,6 6-2,-3 0 0,8 4-2,-4 0 0,6 7-1,-2-1-1,2 5-1,-1 2-2,1 3 1,0 2-2,-2 4 1,0 0 0,-4 2 0,-1 2-1,-3 2 1,-4-3 0,-2 1 0,-5-2-1,-2 0 2,-3-2-1,-2-1 0,-4-3 1,0-1 0,-2-2-1,1 0 1,-4-7-1,2 0 0,-3-3-1,-1-2 0,4-2-2,-5-4-3,8-1-11,-3-2-6,9-10-1,0 0 1,0 0-1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33.6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200 545 37,'0'0'15,"0"0"2,0 0 1,0 0-7,0 0-5,4 9 0,-4-9-2,0 0 1,0 0-2,0 0 1,2 12-2,0-3 1,1 2-1,2 4-1,1 4 1,1 5 0,1 3-1,1 4 0,2 0 0,0 4-1,-2 0-1,1 4 1,-6-2 0,0-1-1,-2-3 1,-2-6 0,-3-2 0,-2-5 1,-1-3-1,-2-3 1,0-3 0,-2-5 0,-2 0 0,-1-1-1,0-3 1,-1 3-1,-1-5-1,-3-6-1,3 0-6,-2-6-9,0-5-5,1-8-1,0-2 3,-1-9-3</inkml:trace>
  <inkml:trace contextRef="#ctx0" brushRef="#br0" timeOffset="501">65 547 1,'-9'0'8,"9"0"1,-13-1 1,13 1-1,-13 0-2,13 0 1,-12 0 0,12 0 0,-10 1-1,10-1 1,0 0 0,0 0-1,0 0-1,-9 1 1,9-1-2,0 0 0,0 0-1,0 0-1,12 3 1,-12-3-2,20 0 0,-4-1 0,7 0-1,3-1 1,8-1-1,3 0 0,2-1-1,2-2 1,2 3 0,-2-1-1,0 1 1,-4 0 0,-5 1 0,-6 1 0,-4 0 0,-6 1 0,-4 0 0,-12 0 0,9 0 0,-9 0-1,0 0 1,0 0 0,0 0 0,0 0-1,0 0-1,0 0-2,0 0-1,0 0-7,0 0-10,0 0-1,0 0-2,0 0 2</inkml:trace>
  <inkml:trace contextRef="#ctx0" brushRef="#br0" timeOffset="2243">708 621 4,'0'0'4,"0"-10"-3,0 10-2,-1-12-1,1 12-2</inkml:trace>
  <inkml:trace contextRef="#ctx0" brushRef="#br0" timeOffset="2334">704 550 4,'0'0'6,"0"0"1,-4-9-2,4 9 1,0 0-2,0 0 1,0 0-1,0 0 0,0 0 1,0 0-1,-11 13 0,11-13 1,-6 16-1,1-6 1,2 5 0,-2 0-1,-1 6 2,0-1 0,4 3 0,-4-1 0,3 3-1,0-5 0,2 1-2,2-5 1,3 1-3,2-6 1,1 0-1,5-6 0,1-2 0,3-2 0,0-3 1,2-3-1,-1 0 1,1-3-1,0-3 0,-3-2 1,1-1 0,-4 0-1,-1-2 1,-2 0-1,-2-2 0,-1-1 0,-2 2 1,-1 0-1,0-1-1,-2-1 1,-1 2 0,0-1 0,0 3 0,0 0-1,-1 5 1,1 10-1,-2-16-2,2 16 0,0 0-4,0 0-3,0 0-4,0 0-9,0 0-1,0 0 2,0 0 0</inkml:trace>
  <inkml:trace contextRef="#ctx0" brushRef="#br0" timeOffset="3165">1064 556 8,'0'0'9,"0"0"2,0 0-1,0 0-1,4-10 1,-4 10 1,0 0-1,0 0 1,0 0-3,1-9-1,-1 9-1,0 0-2,0 0-1,0 0 0,0 0-1,0 0 0,0 0 0,0 0-1,0 0 0,4 10-1,-4-10 1,4 15 0,-1-3 0,1 2 0,0 2 0,0 1 0,0 1 1,0-1 0,1 1 0,-1-4-1,3 0 1,-2 0 0,1-3-2,-6-11 2,11 11 0,-11-11 0,13 3 0,-13-3-1,16-6 1,-6-6 0,1 3 1,0-3-2,2-2 0,0-1-1,1-2 1,-1-1-1,0 1 0,0-1 0,1 1 0,-2 3 0,0 2 0,0 1 0,-3 2-1,-9 9 1,15-10 0,-15 10-1,9-3 1,-9 3-1,0 0 1,10 6-1,-10-6 1,10 10-1,-10-10 1,10 18 0,-5-6 0,1 1 0,-2 4 0,1 0 1,-1-1-1,-1 0 1,0-3-1,-2-1 1,1-3 0,-2-9-1,3 11 1,-3-11 0,0 0 0,0 0 0,0 0 0,0 0 1,14 2 0,-14-2-1,13-12 0,-3 3 0,3-4 0,2-2-1,3-2 0,2 0 0,-1-2 0,1 1-1,-2 3 1,2-1 0,-3 5 0,-4 2-1,0 2 1,-4 4-1,-9 3 0,15 3 1,-15-3-1,12 16 0,-8-4 1,1 4-2,0 0 2,-1 5 0,1 1 0,0-1 2,-1 0-2,0-1-2,-1-2 0,3 1-4,-6-6-10,6 0-7,-6-13-3,10 9 1,-10-9 1</inkml:trace>
  <inkml:trace contextRef="#ctx0" brushRef="#br0" timeOffset="4377">1936 549 19,'0'0'9,"0"0"1,0 0 0,0 0-5,0 0-1,0 0 0,0 0 2,0 0-1,0 0 1,0 0-1,0 0 1,0 0-3,0 0 1,0 0-2,7 15 1,-6-6-1,0 3 0,3 5 0,-2 3 0,1 4-1,0 4 0,1 6-1,-1 1 0,0 6 1,-1-1-2,1 3 2,-2-3-1,1 1 0,0-3 0,-1-6 1,0-7 0,0-1 0,1-9 0,-1-1 1,-1-14 1,1 14 1,-1-14 1,0 0 0,0 0 0,-5-12 0,0 0-1,3-5 0,-4-3-2,2-4-1,-2-4 0,0-5-2,-1-1 1,2-3-1,0 1 1,1 0-1,2 2 0,1-3 1,3 6-1,2 2 1,2 3-1,1 2 1,5 5-1,-1-1 0,4 5 0,-1 1-1,4 5 1,-1 0-1,2 5 1,-1 0 0,1 5 0,-1 2 0,-2 4 0,1 3 1,-3 0 0,-1 4 0,-3-1 0,0 3 1,-3-2-1,-3 2 1,-2-3 0,-3 2 1,-3-3 0,-2 3 0,-8-4 1,1 2 0,-6-3 0,0 2 0,-2-3 0,-2-1-2,0-3 1,1-3-2,3 0-1,-1-4-3,6 2-8,-5-7-12,6 1 0,-1-8-1,4 0 1</inkml:trace>
  <inkml:trace contextRef="#ctx0" brushRef="#br0" timeOffset="8292">2769 9 17,'9'-11'10,"-9"11"-1,0 0 1,0 0-1,0 0-2,0 0 0,0 0-2,0 0 0,0 0-1,0 0-1,8 10 0,-8-10 0,3 16 0,-1-1-1,1 2 1,0 4-1,1 5 0,-1 5 0,0 3-1,0 8 0,-1 2-1,0 3 0,-3 1-1,0 3 1,1-1 0,0-4 0,1-1 1,0-8-1,1-4 0,0-5 0,3-4 1,-2-6-1,-1-5 0,-1 2 0,-1-15-1,3 17-1,-3-17-4,0 0-4,0 0-7,-1-16 1,1 2-1,-1-8 1</inkml:trace>
  <inkml:trace contextRef="#ctx0" brushRef="#br0" timeOffset="8793">2514 330 16,'0'0'12,"0"0"2,0 0-1,0 0-1,0 0-1,15-6-1,-2 5-1,3-3-2,8 1 0,2-2-2,7 0-1,3 0-2,4 1 0,4 0 0,0 1-1,0 1 0,-3 1-1,-4 1 0,-5 0-3,-5 4-2,-9-2-4,-4 4-8,-14-6-2,14 13-1,-14-13 1,0 0 1</inkml:trace>
  <inkml:trace contextRef="#ctx0" brushRef="#br0" timeOffset="9213">3167 687 25,'-11'9'11,"11"-9"2,-13-1 3,13 1-7,-14-10-2,5 3 2,9 7 0,-12-17 0,12 17-1,-7-21-1,7 8-3,2-4-2,3-2-1,6-1-1,1-2-1,6 1 1,-1 1-2,6 2 1,-1 2 1,0 6-1,-2 6 1,-2 3 0,-4 6 0,0 4 0,-4 6 1,-5 5-1,0 1 0,-4 4 1,-5 1 0,-1-2-1,-2 2 1,-4-4 1,-1-1 0,-1-6 1,0 2 1,-3-7 0,2 6 0,-4-7 0,4-2 0,-2 0 0,3-3 0,-2-5-1,2 1 1,0-3-1,3-7-3,0 1-1,-2-4-7,9 0-13,-5-6-3,9 2-1,-4-11-2,10 0 1</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47.5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60 18 11,'0'0'7,"0"0"1,0 0 2,0 0-1,0 0 1,0 0-2,0 0-1,0 0 0,0-9-2,0 9 0,0 0-2,0 0 0,12-6 0,-12 6-1,13-2 0,-13 2 0,19-1 0,-9 3-1,4 0 1,-2 1-2,2 2 1,0 2 0,3 1-1,-2 3 0,2 2 1,-2 1-1,-1 1 0,2 3 1,-3 0-1,0 1 0,-4-1 0,2 1 0,-4-1 0,0 1 0,-2-3 0,-1 1 0,-3-3 0,-2 0 1,-3-2 0,-2-1 0,-3-1 1,-4-1-1,-1-3 1,-4 2 0,-2-3-1,-1-1 0,-2-1 0,0-1 0,-1-2-1,2-1 1,-2-2-1,3-1 1,1-1 0,4-1-1,0 0 1,2-1 0,5-1 0,9 8 0,-13-14-1,13 14 1,0-16-1,0 16 0,13-16-1,-2 7 1,3 3-1,3-2 0,3 4-1,1-1 0,4 4-1,-2-2-3,5 6-4,-5-2-8,1 2-1,-2-2 0,-2 0 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49.5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0 374 7,'0'0'8,"0"0"-1,0 0 1,0 0-3,0 0-2,0 0-1,0 0 1,0 0 1,0 0-1,0 0 0,0 0 1,0 0-1,0 0-1,0 0 0,10 9-1,-10-9 1,8 13-1,-1-2 0,-1 3 1,1 1-1,0 5 0,2-1 0,0 4 0,1-1 0,0 3 0,-1-5-1,0 4 0,1-6 0,-1 1 1,0-5-1,-3 0 0,-1-5 1,-5-9 1,7 11 0,-7-11 1,0 0 0,0 0 0,0 0 1,0 0-1,0 0 0,-12-5 0,12 5-1,-10-14 1,2 2-1,2 0 0,-3-3 1,3-1 0,-1-2 0,3-1-1,0 1 1,4-3-1,1 0-1,2 1 0,4 0-1,1 2 0,5 1 0,1 3 0,2 1 0,2 3 0,1 3 0,1 3-1,1 3 1,-1 1 0,0 3-1,0 0 0,2 5-2,-5-3-2,5 5-4,-6-3-6,1 1-5,-1-4 1,1-2 0,-3-3 0</inkml:trace>
  <inkml:trace contextRef="#ctx0" brushRef="#br0" timeOffset="731">476 353 16,'0'0'11,"0"0"0,0 0 1,-9-9-3,9 9-4,0 0-1,0 0 1,0 0 0,13 3 0,-13-3 1,15 6-2,-6-2-1,3 0 0,1 2-1,0 5 0,3-1-2,-5 2 0,5 5 1,-3 1-1,2 3 0,-2 3 0,-1-1 0,-1-1 0,-2 1 1,0-3-1,-2 0 0,-1-5 0,-1 1 0,-3-5 1,-1-1-1,-1-10 0,-1 15 1,1-15 0,-10 9-1,10-9 1,-21 7-1,7-6 1,0 0 0,-4-2 1,-5-1-1,-1-2 0,-1-1 0,1-1 0,3 1 1,2-3-1,-1 3 1,6-2-1,14 7 1,-10-13-1,10 13 0,7-16 0,2 7 0,7 1-2,2-3 0,4 3-1,1-2-1,3 3-2,-1-4-5,0 5-8,0-1-2,-2 0 2,-2-3 0</inkml:trace>
  <inkml:trace contextRef="#ctx0" brushRef="#br0" timeOffset="1452">778 298 2,'6'12'8,"-6"-12"1,0 0 1,0 0-2,0 0 2,0 0 0,0 0 0,0 0 0,0 0-1,0 0-2,8 11-2,-8-11-1,6 14-2,-3-3 0,0 2-1,2 2 0,-2 3 0,1 3 0,-1-1 0,1 0 1,-1-2-1,0 1 1,1-6 0,0 1 1,-4-14-1,6 14 1,-6-14 0,0 0-1,12-2 0,-12 2-1,17-17 0,-6 3 0,2-1 0,2-3 0,-1-1-1,1 0 1,2-1 1,-2 2-1,-1 2 1,1 4 0,-2 0-1,-1 4 0,-1 1-1,0 4 0,-1 1 0,0 3 0,-1 0 0,-9-1-1,15 9 1,-15-9 0,13 17 0,-9-7 0,1 5 0,-2-1 0,0 3 0,0 0 1,-1 1-2,1-3 0,1 3-5,-5-7-9,5 1-6,-4-12-1,0 0 0,11-3 0</inkml:trace>
  <inkml:trace contextRef="#ctx0" brushRef="#br0" timeOffset="2814">1308 511 31,'-1'-11'13,"-2"-3"0,2-2 2,2-1-8,1-4 0,3 3-2,0-3 0,4 5-1,2-3 0,3 4-1,3-1-1,-1 4-2,4 0 0,-1 3 0,0 3 0,-1 2-1,0 2 0,-3 3 0,-2 5 0,-1 1 1,-4 7-1,-2-1 1,-2 4 0,-2 3 0,-3 3 0,-2 1 0,-3-1 1,-1 0 0,-2-4 0,-1 2 2,0-5 0,-2 2 1,-4-7 1,1 1 0,-5-5 0,2 2-1,-2-4 1,2 2-2,-2-5-1,4 0-1,0-1-1,3-5-4,13 4-9,-18-16-8,15 1 0,0-10-2,5-3 1</inkml:trace>
  <inkml:trace contextRef="#ctx0" brushRef="#br0" timeOffset="3465">1483 0 44,'0'0'16,"0"0"-1,0 0 1,0 0-6,1 11-9,-1-11-1,3 11-1,0-1 2,0 4 1,0 5 1,1 5 0,-2 3 1,5 4-2,-2 3 1,2 4-1,-1 2 0,2 1 0,-2-2-1,4 1 1,-2-4-1,0-2-1,0-3-2,-5-9-4,6-1-9,1-7-4,-1-5-1,0-8 0,2-5 1</inkml:trace>
  <inkml:trace contextRef="#ctx0" brushRef="#br0" timeOffset="3836">1744 464 41,'2'-13'13,"-1"-5"2,5-2-1,3 0-8,0-1-1,3 5 0,4-1 0,3 6 0,-2-1 0,4 6-1,-1 0-2,2 4-2,-1 1 1,0 4 0,-7 1 0,-2 5 1,1 3 0,-4 4 0,-5 3 0,-2 3 0,-4 0 0,-1 4 0,-5-3 1,0 3 1,-7-7 0,1 1 0,-6-8 0,2 1 0,-1-6 0,2 0 0,0-6-1,1 0-1,1-3-1,5-2-2,10 4-2,-14-17-5,14 17-10,-1-26-6,6 10-1,-1-8-1,8 2 1</inkml:trace>
  <inkml:trace contextRef="#ctx0" brushRef="#br0" timeOffset="4467">2121 235 18,'5'11'9,"-5"-11"-1,0 0 0,0 0-3,0 0-6,0 0 1,2 9 1,-2-9 1,0 0 2,0 0 0,0 0 1,0 0-1,-1 9 0,1-9-2,0 0 0,0 0-1,0 0 0,0 0 0,0 0 0,0 0 1,0 0-1,0 0 0,0 0 2,0 0-2,0 0 0,0 0 1,0 0-1,0 0 0,0 0 1,0 0-1,0 0 0,0 0 0,0 0 0,0 0-1,0 0 1,0 0 0,0 0 0,0 0 0,0 0-1,0 0 1,0 0 0,0 0 0,4 13-1,-4-13 1,1 13 0,1-3 1,-1 3 0,4 2 0,-3 2 1,1 0-1,0 2 1,1-2-1,1 0 0,-1-3-1,1-3 1,-1 0-1,-4-11 0,11 11 0,-11-11 0,0 0 1,10-3-1,-10 3 1,11-13-1,-5 2 0,0-2 0,2-2-1,4-3 1,-1 0-1,2-1 0,1 0-1,3 0 1,0 1 0,1 3-1,0-1 1,-1 4 0,1 3-1,-3 0 1,-1 4 0,-2 1 0,-3 2-1,3 2 1,-12 0-1,15 3 1,-15-3-1,14 11 0,-14-11 0,10 18 1,-5-7-1,-1 4 1,-1 0 1,-1 2-1,0 0 1,0 0-1,-1-2 2,3-1-1,-2-2 0,1-2 1,-3-10-1,5 14 1,-5-14 0,0 0 1,15 7 0,-15-7-1,0 0 1,9-12-1,-9 12 0,15-20-1,-5 7 1,-1-2-2,2-1-1,4-3 1,0 1-1,2 2 1,1 1-1,0 2 0,1 2 1,-1 3-1,-3 2 0,0 3 0,-5 2 0,2 2 0,-12-1 0,14 11 0,-14-11 0,8 19 1,-5-6 0,-4 2 1,2 4 1,-1-1-1,0 4 1,-1 0 0,2 1 0,-2-2-1,2-1 0,3 1-3,-6-8-5,7 4-16,-5-17 0,0 0-2,0 0 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56.5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0 125 31,'0'0'13,"0"0"-1,0 0-2,42-27-6,-42 27-3,0 0-1,0 0 1,0 0 0,0 0 1,13 61-1,-13-61 0,11 53 0,-11-53-1,13 77 1,-5-30-1,0 1 1,2 2-1,-2 4 2,0-3-1,-1-1 2,-7-50-2,12 75 0,-12-75-2,8 48-1,-8-48-4,0 0-3,0 0-6,0 0-1,0 0 0,-11-56 0</inkml:trace>
  <inkml:trace contextRef="#ctx0" brushRef="#br0" timeOffset="361">52 172 52,'0'0'14,"0"0"0,34-42 0,-16 26-13,2-4 0,5-1 1,4 3 3,-2 3 0,3 1 2,-1 1 0,3 4-1,-7 4-3,0 5-1,-2 4-1,-4 3-1,-19-7 0,0 0 0,37 42 0,-37-42 0,7 46 2,-7-46 0,-2 48 1,2-48-1,-10 45 1,10-45 0,0 0-1,-44 50 1,44-50-1,0 0 1,-60 10-2,60-10 1,-42-4-1,42 4 0,0 0-1,-47-19-1,47 19-1,0 0-4,0 0-4,0 0-12,-22-46-2,22 46-1,23-34 1</inkml:trace>
  <inkml:trace contextRef="#ctx0" brushRef="#br0" timeOffset="911">631 105 35,'0'0'13,"0"0"-1,16-19-1,-1 6-4,-2 3-10,5-2 0,2 2 3,2-2 2,2 4 3,-3 2 2,3 1 0,-5-1 0,3 6-2,-4 1-1,0 1-1,-4 6 0,0 1-1,-14-9 1,0 0-1,0 0 1,37 46 0,-37-46 0,0 0-1,13 50 0,-13-50-1,0 0 1,9 50 0,-9-50-1,0 0 1,-6 52-1,6-52-1,0 0 1,-17 50 0,17-50 0,0 0-1,0 0 2,-46 32-1,46-32 2,0 0-2,-51 0 1,51 0-1,0 0 2,-53-16 0,53 16-1,0 0 1,-43-40-1,43 40 0,0 0-1,-21-54 0,21 54-4,0 0-3,14-47-2,-14 47-7,0 0-10,45-48 0,-18 33-1,-3 3 3</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6:59.3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123 440 3,'10'-7'9,"1"2"1,-11 5 2,9-7-3,-9 7-2,0 0 1,0 0 0,-12-6 1,2 9 1,-2-3-3,0 2-2,-2-2 0,2 2 0,-3-3 0,4 4-2,-2-1 0,4 3-1,0-3 1,9-2-2,-14 5 1,14-5-1,0 0-1,-11 13 1,11-4-1,0-9 0,0 0-1,7 15 1,-7-15-1,15 15 0,-5-9 1,1-1-1,2 0 0,2 4 0,0 1 0,0-2 0,-15-8 0,28 20-1,-28-20 1,22 21-1,-22-21 2,0 0-1,0 0 2,7 49 0,-7-49 1,0 0 1,0 0 1,-45 49 0,45-49 1,0 0-1,-53 21 0,53-21 0,0 0-1,-44 15-1,44-15-1,0 0-2,0 0-1,0 0-4,0 0-3,0 0-10,0 0-3,9-43-2,11 29 2,1-3 1</inkml:trace>
  <inkml:trace contextRef="#ctx0" brushRef="#br0" timeOffset="591">425 473 50,'0'0'15,"11"-1"1,-11 1 1,0 0-12,-1-10-3,1 10 1,-10-8 0,1 4 1,0 3 0,-4 0 0,1 3 0,-3 0-2,1 1-1,0 3 0,3-1-1,2 1 0,9-6 0,-14 11 0,14-11-1,0 12 0,0-12 0,13 11 0,-13-11-1,22 12 1,-5-7-1,4 1 0,-3-1 0,5 1 0,-2 3 0,-21-9 1,42 19-2,-42-19 2,0 0-1,43 36 1,-43-36 0,0 0 1,0 0 0,0 0 2,1 47 1,-1-47 1,0 0 0,-45 22 1,45-22 0,-43 12 0,43-12-1,-44 9 1,44-9-2,0 0 1,-49 10-2,49-10-1,0 0-1,0 0-2,0 0-4,0 0-8,0 0-9,0 0-1,0 0 0,19-35 2</inkml:trace>
  <inkml:trace contextRef="#ctx0" brushRef="#br0" timeOffset="5408">764 566 66,'0'0'24,"0"0"-2,0 0 1,0 0-10,0 0-8,0 0-3,0 0 0,0 0 0,0 0 0,0 0 0,0 0 0,5-9-1,-5 9 0,0 0-1,0 0 0,0 0-3,0 0-2,0 0-5,6 9-15,-6-9 1,19 4-2,-5-4 2</inkml:trace>
  <inkml:trace contextRef="#ctx0" brushRef="#br0" timeOffset="5919">1097 410 8,'0'0'9,"4"-14"2,-4 14 2,2-9-2,-2 9-2,0 0-1,1-10 0,-1 10 1,0 0-2,0 0-2,0 0-2,0 0-1,3 13-2,-3-13 0,1 19 1,2-2 1,-2 1 0,0 4 1,-1-22-1,1 51 0,-1-51 1,3 48-1,-3-48 0,0 0-1,5 55 2,-5-55-2,0 0 1,0 0 0,0 0 1,27 3-1,-21-13 0,3-1 1,-1-4-2,0 1 2,0-3-2,-2 3 1,0-3-1,-1 6 1,0-4-1,-1 4 0,0-1-1,-4 12 0,7-13-1,-7 13 0,0 0 0,11-7 0,-11 7 0,0 0 0,13 14-1,-7-4 2,3 2-1,-1 2 0,-8-14 1,0 0-1,35 50 1,-35-50-1,0 0 1,0 0 0,49 50 0,-49-50-1,0 0 2,0 0 0,41 4 0,-29-12 0,-2-1 0,1 0 1,1-7 0,-1-1 0,-2-4 0,1-2 0,-1 1 0,-1-1-1,-1 0 0,-1 2-2,0 2 1,-1 2-3,2 6-2,-5 2-5,-2 9-8,14-11-4,-14 11-2,13-6 1,-3 3 1</inkml:trace>
  <inkml:trace contextRef="#ctx0" brushRef="#br0" timeOffset="6700">1701 521 15,'0'0'10,"-12"1"3,10-13 2,-3 1-4,5 11-2,-2-17 1,3 7 1,0-1-1,3 2-2,1-4-3,5 4-3,1-1-3,1-3-1,1 5 0,2-1 0,1 3 1,-1 1 0,0 3 2,-2 0-1,0 5 1,-1 5 0,0 2 0,-4 4-1,-2 2 1,-2 3 0,-2 4 0,-1 0 0,-1-23 0,-5 47 1,5-47 1,0 0 0,-21 51 2,21-51 0,0 0 0,0 0-1,0 0 1,-49 28-2,49-28 0,-23-7-2,23 7-3,-22-12-3,16 3-5,-4-2-10,7-2-3,0-3-1,6-3 1,-1-1 1</inkml:trace>
  <inkml:trace contextRef="#ctx0" brushRef="#br0" timeOffset="7210">1965 346 30,'0'0'11,"0"0"1,12 5 0,-12-5-6,10 5-2,-10-5 2,14 15 0,-3-3 1,-2 2-2,3 3 0,-1 3-2,1 3-1,-2 1 0,1-4-1,-11-20 1,19 41-1,-19-41 1,13 28 0,-13-28 1,10 17 0,-10-17 0,0 0 1,0 0 0,0 0-1,0 0 1,0 0 0,-12-19 0,12 19-1,-9-14-1,5 3 0,1-5 0,-1 1-1,3-2 0,4-3-1,3 1-1,1-3 0,7 2-1,1 1 0,6 1-1,2 4 0,6 1-3,-3 2-2,8 4-6,-2 0-8,1 4-1,-2-2 2,-1 2-1</inkml:trace>
  <inkml:trace contextRef="#ctx0" brushRef="#br0" timeOffset="7771">2494 48 33,'0'0'13,"0"0"2,0 0-2,0 0-6,0 0-2,0 0-1,8 12 0,-9-1-1,2 4 2,-1 2 0,2 8 1,-2 1-1,4 4 1,-2 0-2,4 4 0,0-3-1,3 2 1,-2-3-2,2-1 0,-1-2-1,-1-5 0,-2-5 0,0-2-2,-1-2-1,-4-13-3,5 19-5,-5-19-9,0 0-2,0 0-2,11-3 2,-11 3 0</inkml:trace>
  <inkml:trace contextRef="#ctx0" brushRef="#br0" timeOffset="8152">2772 470 58,'0'0'17,"0"0"3,-10-15-1,10 5-13,-1-1-2,3 0-1,1-1 0,3-3 0,2 1-1,6 2-2,0 1 0,3-1-2,2 3-1,2 0 1,0 3 1,-1 4 0,-1 1 1,-1 4 0,-3 3 1,0 2 0,-3 1 0,-2 6-1,0 0 1,-6 3-1,-3 0 1,-1 0 1,-5 0 1,0 0 0,-9-1 1,2 0 0,-7-3 1,4-4 0,-5-5 0,3 6-1,-2-9-2,1-2 1,3-4-3,-2-7-5,9 2-6,-6-7-14,10-2 0,-4-10-1,10 1 1</inkml:trace>
  <inkml:trace contextRef="#ctx0" brushRef="#br0" timeOffset="8703">2994 0 53,'11'15'18,"-11"-15"2,7 17-2,1-8-6,-2 1-9,2 5 2,-4 2-1,5 6 2,-5 3-1,6 7 1,-5 1-1,0 7 0,-2 0-2,1 3-1,-2-1-1,-1 0-1,1-1 0,-2-42-4,2 77-5,-2-77-16,1 56 1,-1-56-1,0 21 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17:35:45.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54 7,'0'0'5,"3"-10"1,-3 10-1,0 0 0,0 0-1,0 0-1,0 0 0,0 0-2,0 0 0,0 0 0,0 0-1,0 0 2,0 0-1,0 0 1,0 0-1,0 0 1,0 0 1,5 11-1,-5-11 1,4 10-1,-4-10 1,5 18-1,-2-7 1,0 4 0,1 2-1,0 2 0,0 1 0,-1 1-1,1 0 0,-1-2 0,0 1-1,1-2 1,-1-4-1,-1 0 1,2-4 0,-2 0-1,-2-10 1,3 13 1,-3-13-1,0 0 0,0 0 0,4 9 0,-4-9 0,0 0 0,0 0 0,0 0-1,0 0-3,0 0-12,0 0-11,1-15 0</inkml:trace>
  <inkml:trace contextRef="#ctx0" brushRef="#br0" timeOffset="721">255 49 4,'0'0'11,"0"0"0,0 0-1,0 0-2,0 0-1,0 0 0,0 0-2,0 0 0,0 0-1,0 0-1,0 0 0,0 0 0,0 0-1,0 0 2,3 9-1,-3-9 0,2 17 1,1-5-1,-3 1 1,3 4-1,-3 1 0,2 1-1,-1 0 1,0 1-1,0-4-1,-1 2 0,1-5 0,0-1 0,-1-12 0,3 15 1,-3-15 0,0 0 1,13 0-1,-2-5 0,-3-4 1,4-2-1,2-3 0,0-4-1,2 1 0,-2-2 0,1 0-1,-1 1 0,1 0 0,-1 0 0,0 3 0,0 3-1,-3 0 2,2 3-2,-13 9 2,16-13-1,-16 13 0,10-5 0,-10 5 0,0 0 0,7 9 0,-7-9 0,2 16 1,0-6-1,-1 3 1,2 1 0,-1 1 0,1 0 0,-1 0 0,2 0-1,-1 0 1,1-2-1,-1-1 1,0-2-1,0-1 0,-3-9 1,9 12-1,-9-12 1,10 6 0,-10-6 0,13-4 0,-13 4 1,18-14-1,-8 4 0,-1-6-1,5 1 1,-1-3-2,1 1 1,0-1 0,2 0 0,0 2 0,0 1 0,-1 6-1,-1 0 1,-2 3 0,-1 1-1,-2 5 1,-9 0-1,12 10 1,-12-10 0,5 21 0,-4-4 1,0 0-1,-2 1 1,0 1-1,0-1 1,-1-2-1,3 0 1,-2-4-1,-1-2 0,2 0-1,0-10-1,2 13-2,-2-13-5,0 0-10,8 12-15,-8-12-1,0 0 1</inkml:trace>
  <inkml:trace contextRef="#ctx0" brushRef="#br0" timeOffset="1783">1072 85 5,'0'0'8,"0"0"0,5 18-3,-7-5 1,2 2 0,-1 5 0,2 3-1,-1 4-1,-1 2-1,1 2-1,-2 3 1,1 0-1,0 1 0,-1-3 0,-1-1 0,1-4-1,0-3 1,1-4-1,0-4 0,0-4 1,1-12-1,0 15 2,0-15 2,0 0-1,0 0 0,1-10 0,-2-3-1,3-4 1,-1-5-1,1-3-2,1-7-1,0-1 0,1-3 0,0-1 0,4 1 0,0-1 0,1 3-1,2 2 0,1 3 1,1 3-1,3 5 0,1 4 1,0 3 0,3 5-1,-3 4 1,3 4 0,-3 2 0,0 4 1,-1 1 0,-1 5-1,-3 2 1,-2 2 0,-1 0 0,-3 2-1,-1-2 1,-2 2 0,-3-1 0,-2 0 0,-3-5 2,0 2 0,-4-4 1,2 1 0,-5-2 0,0-1 1,-4-3-1,4 0 0,-3-4 0,2 0-2,1-2 0,0-2-2,3 0-1,9 4-4,-8-14-3,4 4-6,4-2-16,0 12-4,9-21 0</inkml:trace>
  <inkml:trace contextRef="#ctx0" brushRef="#br0" timeOffset="2554">1462 90 1,'0'0'14,"0"0"-8,0 0 1,12 14-1,-12-14 0,7 19 0,-2-5 0,2 1 0,0 3-1,2-1-1,0 4-1,-2-2 0,2 0-1,-4-2 0,1-3 0,-3-2 1,1-3 2,-4-9 0,2 11 2,-2-11 0,0 0 0,0 0 0,-7-13 0,3 2-2,3-1 0,-1-4-3,1-3-1,3-2 0,2-1-1,2-1 0,3 0 0,3 1 0,2 3 0,1 1 0,2 2-1,0 3 1,2 4 0,-1 1 0,0 3 0,-3 3-1,2 1-1,0 4-1,-2 0-3,2 6-6,-1 3-19,-3-5-2,6 6 2</inkml:trace>
  <inkml:trace contextRef="#ctx0" brushRef="#br0" timeOffset="3075">1867 233 14,'8'-10'20,"-3"-8"-13,3 1-2,4 0 1,0-1-1,3 3 1,-3 1 0,1 5 0,-1 0 0,0 5 0,-2 4-3,0 5-1,-2 5 0,-1 2-1,1 3 0,-2 3-1,-1 2 2,-2 2 0,-2-2 1,-2 2 0,-4-4 2,1 0 1,-5-5 0,1 2 0,-4-7 1,1 0-1,-4-5-1,5-1-1,-4-6-1,2-1-1,0-3-2,3-6-2,5 2-4,-3-6-7,7 0-17,4 1-5,1-3 1,6 1 0</inkml:trace>
  <inkml:trace contextRef="#ctx0" brushRef="#br0" timeOffset="3555">2296 91 21,'0'0'17,"0"0"-6,0 0-1,0 0-1,0 0-1,0 0-1,0 0-1,6 10-1,-4 2-2,1 2 0,1 2 0,2 2-1,0 0 0,-1 1 1,0-4-1,0 3 0,-1-4 1,3 0-1,-3-3 0,1 1 0,-2-3 0,-3-9-1,9 14 1,-9-14 1,0 0 0,13 11 1,-13-11 0,11-10 0,-3-1-1,3-1 0,-1-7-1,4-2 0,1-5-2,3-1 0,-1 1 0,1 0 0,-1 2-1,2 1-1,0 4-2,-4 1-4,4 7-5,-5 3-14,0-1-7,2 6 0,-5-1 1</inkml:trace>
  <inkml:trace contextRef="#ctx0" brushRef="#br0" timeOffset="4066">2896 128 12,'24'-7'11,"-1"-1"-6,1-2 0,-1 1-2,-2-1-1,-3 0 0,-4 0 2,-3 2 0,-11 8 1,9-17-1,-9 17 1,-5-13-1,-5 7-1,-4 0 0,-2 2-2,-2 2 0,-2 2-1,-3 2 1,-1 2-1,-1 4 2,0 1 0,2 2 0,-1 1 3,1 3-1,1 2 1,5 3 0,-2-4 1,8 5-1,-3-4 1,9 3 0,0-1 0,7-2-1,2-2-1,7-1 0,3-2 0,8-1-2,5-3 0,2 0-2,7-2-3,1-4-4,6-2-16,4 0-12,-6-7 2,4-1-1</inkml:trace>
  <inkml:trace contextRef="#ctx0" brushRef="#br0" timeOffset="4607">3503-1 5,'-18'3'22,"-7"-4"-9,0 4-5,-2 1-1,-2 2 0,3 3-1,1-1-2,2 1 1,5 0-1,1 0 0,5-2 0,4 2 1,8-9-1,2 14 0,-2-14 1,21 14-1,-6-6 0,7-1 1,0 2-3,6 1 0,-3 1-1,2-1-1,-1 1 1,-1 0-1,-2-1 0,-2 4-1,-1-4 1,-6 1 0,0-2 0,-5 1 1,-2 1 0,-3-1 1,-4-1 0,-3 4 2,-5-3-1,-3 3 2,-9-3-1,-1 3 1,-6-2-1,1 0 0,-6-2-2,2 1 0,-1-3-1,4-4-2,5 4-8,1-4-26,-3-6 0,5-1-2,-4-9 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17:36:06.8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310 106 0,'0'0'9,"0"0"-2,0 0-3,0 0 0,0 0-2,0 0 1,0 0 0,-6-13 0,6 13 1,0 0-1,-8-11 1,8 11 0,0 0 0,-8-11-1,8 11-1,0 0-1,-12-13 0,12 13 0,-8-10-1,8 10 1,-10-14-1,10 14 0,-10-8 0,10 8 1,-13-9 0,13 9 0,-13-6 0,13 6 0,-14 2 0,14-2 1,-12-1-1,12 1-1,-10 0 1,10 0 0,-10 3 0,10-3-1,-9-1 1,9 1-1,-10-1 1,10 1-1,-12 4 1,12-4-1,-12 3 0,12-3 0,-13 8 0,13-8 1,-12 8-1,12-8 0,-9 13 0,9-13 0,-7 11 0,4 1 0,3-12 1,-10 17-1,10-17 0,-8 18 0,8-18 1,0 0-1,0 0 1,0 0-1,0 0 0,-15 47 1,15-47 1,0 0-2,0 0 1,0 0 0,0 47 0,0-47 0,0 0-1,0 0 1,14 49 0,-14-49 0,0 0-1,0 0 1,28 45-1,-28-45 0,0 0 0,0 0 1,0 0-1,42 44-1,-42-44 1,0 0 0,0 0 1,0 0-1,50 27 1,-50-27-2,0 0 3,0 0-1,41-1 0,-41 1 0,0 0-1,0 0 3,43-15-1,-43 15 0,0 0 0,0 0 0,53-35 0,-53 35-1,0 0 1,0 0-2,53-50 0,-53 50 0,0 0 0,0 0 1,35-55 0,-35 55 0,0 0 0,9-35 0,-9 35 0,-3-24 0,1 13 0,-2-2 0,-2 3-1,-2-4 0,1-1-1,-5 2 1,-1-1-2,-2 3 2,-3-1-1,1 0 0,-4 2 0,0 4 1,-3-1-1,-1 4 1,-2 4 0,-2 0-1,0 5-2,-5 3-5,-2-2-22,4 10 0,-9-1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0:40.6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205 269 19,'0'0'10,"0"0"1,0 0-1,0 0-3,-5-11-1,5 11 0,-13-5-1,13 5 0,-16-3-1,5 1 2,0 3-1,-1 0-1,0 3-1,-2 0 0,2 3 0,-2 0-1,2 2 0,-2 2-1,3 1 1,-1 2 0,2 2-1,1 1 1,2 3-1,2-1 0,1-1 0,1 3 0,6-3 0,0-1 0,3-1-1,3-5 1,5-2-1,1-4 0,5-4-2,4-5-1,-1-5-1,6-3-1,0-7 1,-1 0-1,0-2 0,-1-1 2,-3 0 0,-4 2 2,-2 1 0,-3 1 1,-3 5 0,-2-1 1,-1 2-1,-9 12 1,10-15 0,-10 15 0,6-10 1,-6 10 0,0 0 0,0 0 0,0 0-1,0 0 1,0 0-1,0 0 1,0 0-1,-8 15 0,5-6 1,0 5 0,0 1 0,-1 3 0,3 2-1,0 1 1,1 2-1,2-5 0,2-1-1,2-4 0,2-2 1,3-7-1,3-4 0,2-4 0,2-5 0,2 0-1,-1-3 1,0-3 0,-1 1 0,-2-1 0,-2 1 1,-2-1-1,-2 1 0,-1-1 1,0 2-1,-1-1 0,-1 2 0,1 2 0,-3 0 0,-5 10 0,8-13 0,-8 13 0,0 0-1,0 0 1,0 0-1,0 0 1,0 0-1,0 0 1,0 19 0,-1-5 0,0 5 1,-1 2-1,2 1 1,2 2 0,2 0 0,1-5-1,2-2 0,3-4 0,0-4-1,4-4-3,-1-6-3,4-2-5,-2-6-5,2 1-2,-1-5 2,2-3-1</inkml:trace>
  <inkml:trace contextRef="#ctx0" brushRef="#br0" timeOffset="991">922 205 7,'-1'-11'6,"1"11"2,0 0-2,0 0-1,0 0 1,-10-4 0,10 4 2,0 0-1,0 0 0,0 0 0,0 0-2,0 0 0,0 0-1,-2 10-2,2-10-1,3 12-1,-1-3 1,1 2-1,2 2 1,0 2 0,1 2 0,1 6-1,1-1 1,-2 0 0,3 0-1,-2-1 1,-2-3 0,0-2 0,-2-2 0,-3-14 0,2 14 2,-2-14-1,0 0 1,0 0 0,-4 9 0,4-9 0,0 0 1,-11-9-1,11 9-1,-9-18 0,5 5 0,-1-3 0,2-2-1,0-1 0,1-1-1,2-1 0,2 1 0,2 0 0,2 2-1,6 1-1,0 1 1,4 1-1,2 3-1,4 1 0,-1 1-1,4 5-2,-2 0-1,1 4-4,-2 1-6,-2 2-1,-2 0 2,-4 2 0</inkml:trace>
  <inkml:trace contextRef="#ctx0" brushRef="#br0" timeOffset="1632">1252 195 25,'0'0'10,"0"0"-1,0 0 2,0 0-8,3 15 0,-3-15 0,1 17 0,-1-4 0,0 1 0,1 3 0,1 0 0,1 1-1,0 1-1,0-2 0,2 1 1,0-3-1,-2-2 1,2-1 0,-3-3 0,-2-9 0,2 12 2,-2-12 0,0 0 1,3 9 0,-3-9 0,0 0 0,0 0-1,-3-10 0,3 10-1,-3-19-1,3 6-1,-1-2-1,1-2 0,2-2 0,2-1-1,1 2 1,2-1-1,2 2 0,2 1 0,3-1 0,2 3-1,3 1-1,3 0 0,-1 2-1,5 4-2,-2-6-2,3 11-4,-1 1-5,-1 3 0,-1 0 1,-2 2 0</inkml:trace>
  <inkml:trace contextRef="#ctx0" brushRef="#br0" timeOffset="2193">1601 273 6,'12'11'7,"-12"-11"-1,15 2 0,-5-4-4,1-1 0,0-2 1,4-1 0,-2-1 0,3-2 0,-3 0-1,1 0 1,-3-1-1,-2 1-1,1 0-2,-6-1 0,-4 10-1,2-16 1,-4 6-1,2 10 0,-13-13 1,3 10 0,0 2 0,-2 2 1,-1 1 0,-2 2 0,3 3 1,-1-2 1,0 4 0,2-3 1,-1 0 0,3 3 1,-1 0 1,4 2-1,0 2 0,2 1 0,3 3-1,0 0-1,3 2 0,1 2 1,5-2-1,-2-1-1,1 1 3,0-2-2,3-1 0,-1-3 0,2-2 1,1-5-1,0-1-1,2-5 1,0-5-1,3-3 0,0-4-1,3-4 0,-2-2-1,2-2 1,0-2-1,-1 3 1,0-1-1,-2 2 1,-1 4-1,-3 1 0,0 3 0,-4 4-1,-9 6 1,15-7 0,-15 7-1,7 10 1,-5 2 0,-1 3 1,-1 2 1,0 3 0,2 2 0,-1-1 0,2-3 0,1-3 0,3-6 0,3-6-1,4-6-1,3-5 1,3-7-1,2-3 1,1-4-1,1-2 1,-1 2 0,-3 3 1,-2 4 1,-4 2 0,-3 7-1,-11 6 0,14-2 1,-14 2-1,5 14 2,-5 0-2,0 1 1,1 4-1,1 1 1,0 1-1,1-1 0,1-2-3,-1-3-2,2-3-5,-5-12-8,11 4 1,-11-4 0,12-21-1</inkml:trace>
  <inkml:trace contextRef="#ctx0" brushRef="#br0" timeOffset="3134">2388 0 26,'6'9'11,"-2"1"1,-1 1 0,-1-1-3,-2 5-3,1 0 1,-4 4 2,2 5-1,-6-3 1,2 8-1,-3-1 0,4 4-2,-2 2-2,4 5-1,1-6-1,4 0-1,2-2 0,3-2-1,2-3 0,2-5 0,2-4-2,-2-6-2,2-2-4,-14-9-4,20-6-7,-16-8-2,0-5 1,-6-7 0</inkml:trace>
  <inkml:trace contextRef="#ctx0" brushRef="#br0" timeOffset="3455">2226 155 30,'-16'14'13,"16"-14"2,-4 13-1,4-13-5,12 12 0,-12-12-1,25 8-1,-7-7-1,8 0-1,3-3-1,6-1-4,8 1-5,0-3-8,8 2-6,0-4 1,4 0 0,0-5-1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1:46.1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0 275 1,'0'0'5,"0"0"1,0 0 2,0 0 1,0 0 1,0 0-1,0 0-1,0 0-1,0 0-2,0 0-2,0 0-2,0 0-1,0 0 0,0 0 0,0 0 0,0 0 1,0 0 1,0 0-1,0 0 3,0 0-1,0 0 2,14 3-2,-5-4 2,3 5-2,4-3 1,6 2-1,0-1 0,7 2 0,2-2 1,6 4 0,2-4 0,5 3 0,2-4 0,4 1 0,1-2-1,4 1 0,3-1-1,3 1 0,0 0-1,0 0 0,-3 1 0,-4 1 0,-3-1 0,-7 0 0,-6 1 1,-8-1-1,-10-2 1,-3 2 0,-8-2-1,-9 0 1,9 1-2,-9-1-2,0 0-4,-13-5-11,3 1-5,-8-8-1,3 0-1,-6-9 1</inkml:trace>
  <inkml:trace contextRef="#ctx0" brushRef="#br0" timeOffset="571">886 0 3,'15'8'7,"1"-1"0,3-1-1,3-1-1,2 2 0,3 3 3,1-2 1,5 3 1,-3-1 2,3 3 2,1-3-2,3 4 1,-1-3-4,4 5-2,-4-4-2,0 4-2,-5-4-1,-2 4 0,-5 0-1,-3 0 0,-4-2 0,-8 1 0,-4-3 1,-4 1 0,-4-2 0,-4 0 1,-7-4-1,0 2 1,-8 0-1,2 1 0,-8 1 0,-3 4-1,-6 1 0,-3 5 0,-4 2 0,0 3 0,-6 0 2,3 2-2,-1 1 1,2 0 0,1-2-1,8-2 1,5-5-1,6-1 0,7-4-1,3-3 0,6-5 1,10-7 0,0 0 0,-10 9 1,10-9-1,0 0 1,0 0 0,0 0-1,0 0 0,0 0 0,0 0-2,0 0-1,0 0-5,0 0-20,0 0 0,-14-18 0,1 0-2</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1:55.0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160 302 14,'-13'-2'10,"4"3"0,9-1 1,-12-1-1,12 1 0,0 0-2,0 0-1,0 0-1,0 0-2,0 0-1,0 0 1,0 0-1,0 0 0,0 0 0,-10 2-1,10-2 1,-17 2 0,4-2 1,1 3-1,-6-3 0,5 3 1,-1-3 1,4 3 0,1-3 0,9 0-1,-10 1-1,10-1 0,0 0-1,0 0-1,10 2 0,4-1-1,10-1 0,7 1 0,8-1 1,8 1-1,9-1 1,4 2 0,1-2 0,3 2 0,-5 0 0,-3-1 0,-7-1 1,-6 1-1,-9-1 2,-9 1-1,-7-1 0,-7 0-2,-11 0-1,0 0-2,-18 4-7,-6-7-5,3 3-10,-7-8 0,0 0-1,-4-9 2</inkml:trace>
  <inkml:trace contextRef="#ctx0" brushRef="#br0" timeOffset="510">414 0 40,'0'0'15,"0"0"1,0 0 0,12 8-4,8-4-10,7 2-3,5 3 2,5 0 0,7 4 2,-2-1 1,1 2 0,-4-1 2,-2 5 0,-8-7 1,0 7-1,-9-5 0,2 2-1,-5-3-2,0 0 0,-3 0-2,-1-1 0,-3-2 0,0 0 0,-10-9 0,10 19 1,-11-8-1,-2 2 1,-6 0 1,-2 7 0,-3-3-1,-4 5 1,-4 0-1,0 4 0,-2-2 0,1 3 1,-2-2-1,4 3-1,-1-2 1,4-2-1,2 0 0,3-1 0,1-5-1,2-2 0,3-3 0,1-4 0,6-9 0,-6 10-1,6-10 0,0 0-2,0 0-2,0 0-6,0 0-17,0 0 2,0 0-1,2-24-1</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2:07.1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923 258 29,'10'10'13,"-4"-1"-1,-6-9 0,7 15-6,-7-15-6,3 15 0,-3-15 2,0 17 2,0-17 3,-7 16 1,-7-13 2,14-3 0,-23 10 1,8-3 0,-8-5-1,-1 7-3,-12-4-1,-5 3-2,-9-1-1,-8 3 0,-10 0 0,-5 1-1,-5 1 0,3 0 0,-3 0 0,8 4 0,9-5 0,10 3-1,11-7 0,9 3-1,10-2-1,7-7-4,14-1-3,0 0-12,0 0-5,24-23-2,0 9 0,1-22 1</inkml:trace>
  <inkml:trace contextRef="#ctx0" brushRef="#br0" timeOffset="441">522 0 68,'-16'10'21,"0"-6"-1,5-1-1,11-3-14,-14-6-7,14 6 0,0 0 1,13 6 2,2 0 0,5 2 1,9 8 2,4 1-1,10 9 1,5 2 0,6 5-2,0-1 0,1 2-1,-3 0 0,-3-3-1,-5-4 1,-5-5-1,-7-2 0,-7-3 1,-7-4 0,-5 1 1,-6-4 0,-4 3 1,-8-1 0,-3 3 3,-11 3-2,0 0 0,-10 0 1,-2 2-1,-6-3 0,1 2-2,0-4 1,5 1-3,5-7 0,5 2-1,6-1-3,5 0-1,11 8-10,-4-6-14,9 1-1,-6-13 1,0 0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1:36.0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336 105 5,'0'0'6,"0"0"1,-12-10-1,12 10-1,0 0 0,-11-14 2,11 14 1,-6-14 0,6 14 0,-9-17 1,9 17-1,-12-15 1,12 15-3,-20-15-1,8 9-2,-2 0-1,0 3-1,-1-1-1,-1 3 0,0 1 1,1 2 0,-1 0 0,2 2 1,-2 1 0,4 2 0,-4 3 1,3 1-1,-2 3 0,4 2-1,-2 5-1,1 2 1,3 3 0,1 4-1,1 2 0,5-1 1,3 2 0,5 0-1,3-2 1,4-1 0,8-5 0,4-3-1,6-7 2,4-2-2,5-8 1,3-3 1,0-5-1,-1-2 0,-4-5 2,-4-1 0,-5-8-1,-4 1 1,-10-6-1,-2-1 1,-7-5-1,-3 0 1,-6-3-3,-5 1 1,-6 2 0,-6 2-1,-5 2 1,-4 5 0,-4 1 0,-3 6 0,0 2 0,1 5 0,0 5-1,4 4 0,1 6 0,2 6 0,3 4-1,4 4 0,3 5 0,3 2 1,5 2-1,1 1 1,5 1 0,4-1-1,4-1 2,2-1-2,4-2 2,2-1-2,3-4 2,5-3-2,4-6 1,4-7 0,8-7-1,2-6 1,3-8-1,4-6 1,-1-7-1,-3-5 1,-2-3-1,-8-2 2,-7 1-1,-8 0 1,-9 0-1,-6 3 0,-6 3 1,-5 3 0,-6 3-1,-2 3 0,-5 6 0,-1 4 0,-3 6-1,-2 7 0,0 6 0,-2 3 1,1 6-1,-1 4 1,0 6 0,2 3 0,4 2 0,2 2 0,3 3 1,4 0-1,4-2 1,5-2-1,5-4 0,6-4 0,6-6 1,9-3-1,6-9 0,7-5-1,6-2-1,1-6-2,5 2-5,-6-8-4,0 4-8,-9-2-1,-6 4-1,-13-3 1,-10 9 1</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1:38.2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1485-3 1,'-11'1'4,"11"-1"-1,-13 1 2,13-1 0,-9 1 1,9-1-1,0 0 0,0 0-1,0 0-1,0 0-1,0 0-2,0 0 0,0 14-1,6-4-1,0 6 1,5 3-1,1 7 1,7 5 0,2 7 0,6 4 0,1 3 0,5 5 0,3 1 0,3 1 0,3 1 0,-4 1 1,-1 1 1,-3 0-1,-2 5 1,-3 6-1,-3 9 1,-5 7-1,-5 7-1,-2 11-1,-5 6 0,-5 11 0,-4 3 0,-8 0 1,-7 1 1,-7 1 2,-9 2 2,-8 3 1,-7-4 3,-8 0 0,-8 2 2,-8 3 1,-6 7-2,-9-1 1,-2 2-2,-4-3-1,-1 5-2,-2-4-2,2 0-2,2-4-2,0-3-2,2 0-1,2-1 1,0 0-1,-3-3 0,6-3 1,4 1 0,4-6 2,8-5 1,8-14 0,11-6 2,8-12-2,14-5 1,9-10 0,10-5-1,11-10 2,10 0-2,12-5 1,-26-43 0,86 79-2,-29-43-1,8-1 2,9-2-1,6 5 1,5-6-1,8 4 1,4-6-1,7-7 2,13-10-1,15-9-9,15-16-7,16-16 2,11-14-1,1-14-1</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1:39.4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6272 1,'55'23'3,"-1"-5"2,2 6 2,-1-2 0,1-2 2,3 0 0,2-8-1,7-5 0,4-3-2,9-1-2,5-5-1,7-2-2,6 0-2,6-1 1,1 1-1,0 2 1,-1 0-1,-1 3 1,-8 0 1,-4 1 1,-6-3 0,-8 4 1,-5-7 0,-2 2 0,-9-3 1,-3-2-1,-4 0-1,-3-1 0,-8 3-1,-2-2 1,-42 7-2,65-11 1,-65 11-1,54-13 0,-54 13-1,0 0-1,60-33-1,-60 33-2,0 0-1,53-53 1,-53 53-1,28-44 1,-28 44 1,25-48 2,-25 48 1,23-48 1,-23 48 1,33-59 1,-33 59-1,53-67 1,-20 23-1,6 2 0,6-6-1,5 2 1,-1-3-1,5 2 1,3-3-1,6-1 1,4 1 0,5-5-2,2 0 2,6-7-3,2-2 3,2-8 0,-1-4 1,-4-7 2,-4-5 1,-4-5 3,-9-5-2,-4 1 1,-10-4 0,-3-4-2,-8-4-1,0 1-3,-5-2-2,-3-3-2,1-3 0,-7-6-1,3 1 1,-10-1 2,1 4 0,-7 0 3,-5-1 1,-4 3 1,-5 0 0,2 3-1,-4-1-3,4-3-2,-1-1-3,1 0 0,2 2-1,-4 0 1,-3 2 3,-2 3 3,-9-1 3,-1 6 2,-13 0 3,-1 7 0,-11-1-1,-1 5-1,-5-2-3,-3 3-2,-2 1-2,-6 5-1,-2 3-1,-3 3 0,-2 2 2,-7 3 0,-8 4 1,-5 3 0,-11 3 0,-1 2 1,-10-1-1,-6 5-1,-5 4 1,-5 6-2,-1 5 1,-5 5 0,-6 12 0,-2 8-1,-2 12 1,-3 10-1,-4 8 1,0 7 0,3 8 0,6 7 0,11 1 1,8 4-1,11 0 0,15-2 1,14 3-2,11 0 0,10 2-3,6-1-7,10 5-9,6-6 0,4-6-2,1-10 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6:42.5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40 188 4,'0'0'6,"-6"-20"0,6 20-1,-6-17 0,6 17-1,-8-16-1,8 16 0,-7-13 0,7 13 1,-5-14 0,5 14 0,-4-12 1,4 12 0,-2-11 1,2 11 1,0 0 0,-1-10 0,1 10-1,0 0-1,0 0 0,0 0-1,0 0-1,0 0-1,0 0-1,0 0 0,0 0-1,-3 10 1,3-10 0,0 0-1,1 15 1,-1-15 0,2 19 0,-2-7 1,0 4-1,0 1 0,0 5 1,3 1-2,0 1 1,-1 2 0,2 1-1,1 1 0,4-2 0,-3-1 1,1-1 0,1-2-1,0-1 1,0-3 0,-1-2-1,2-2 1,0-2 0,0-3-1,1 0 0,-10-9 1,18 9-1,-18-9 2,17 2-1,-17-2 1,14-10 0,-8-1 0,2-4-1,-1-5 1,3-7-1,1-5 0,3-4 0,3-7 0,0 0 0,2-2 0,5 1 0,-1 3 0,2 5-1,-5 2 1,1 7 0,-7 7-1,-1 5 1,-3 5-1,-10 10 0,7-12 0,-7 12 0,0 0-1,0 0 0,-1 11-1,1-11-4,-3 15-8,3-15-7,-5 22 0,-3-12-2,5 5 1</inkml:trace>
  <inkml:trace contextRef="#ctx0" brushRef="#br0" timeOffset="992">400 471 28,'0'0'12,"0"0"-1,0 0 0,0 0-3,0 0-1,0 0 2,0 0-2,0 0-1,0 0 0,12-13 0,-12 13-1,11-18-1,0 6-2,3-4 1,0-2-2,3-1 1,-1 0-1,-1 0 1,2 2-1,-4 0 1,0 4-1,-4 4-1,-9 9 1,12-11-1,-12 11 0,0 0 0,0 0 0,10 4 0,-10-4 0,0 12 0,0-3 0,-1 1 1,1 3-1,-1-1 0,1 3 0,-2 1 0,2 1 1,-1 3-1,2-1 0,-1 2 0,2-1 0,-1-4 0,-1 2 1,1 0-2,-1-6 1,3 1 0,-3-13-1,2 14 1,-2-14 0,2 9 0,-2-9-1,0 0 2,0 0-1,0 0 1,0 0 0,0 0-1,0 0 1,-12 3-1,12-3 1,-11-3-1,11 3 0,-14-1 0,4 1-1,1 0 1,-1 0 0,10 0 0,-17 0-1,17 0 1,-10 1 0,10-1 0,0 0 0,0 0 1,0 0-1,0 0 0,0 0 1,0 0-1,0 0 1,13-4 0,-3 3-1,1-4 1,3 3-1,1-2 1,4 1-1,-3-1 1,3 0-1,-3 1 0,-1 1 1,-2 2-1,-2 0-1,-2 0 1,-9 0 0,11 1 0,-11-1 0,0 0-1,0 0 1,11 2-1,-11-2-1,0 0-5,0 0-10,-4 13-3,4-13-2,-9-1 2,9 1-1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6:51.4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10 194 4,'0'0'7,"0"0"1,0 0 0,0 0-1,0 0 1,0 0 0,0 0 0,0 0 0,2-10-1,-2 10 0,0 0 0,0 0-2,0 0-1,0 0 0,0 0 0,-2-9-1,2 9 0,0 0 0,0 0-1,0 0 0,0 0-1,0 0 0,-3-12 0,3 12 0,0 0 0,0 0 0,-8-9 0,8 9 0,0 0 1,0 0-1,0 0 0,0 0 0,0 0 1,0 0-1,0 0 0,0 0 0,0 0 0,-1 9 0,3 1-1,1 2 0,-2 5 0,4 1 1,0 5-1,0 2 1,0 2-1,4 0 1,-2 1 0,1 1-1,5-2 1,-1 1-1,2-3 0,1-1 0,1-2 1,0-3-1,-1-1 0,-1-5 0,-4-2 0,-10-11 0,15 13 1,-15-13 0,0 0 0,0 0 0,11 4 0,-11-4 1,0 0-1,0 0 1,11-4-1,-11 4 0,0 0 0,10-9 1,-10 9-1,9-16 0,-3 5 0,0-6 1,1-1-1,1-7-1,1-4 1,0-7-1,2 0 0,-2-3 0,5-3 0,-1 1 0,0 0 0,1 3 0,1 4 0,1 2 0,1 2 0,-1 6 0,-5 3 0,1 6 1,-8 3-1,-4 12-1,11-14 0,-11 14-1,0 0-3,0 0-5,-9 13-7,7 1-6,-1-2 1,-4 7-2,-3-1 2</inkml:trace>
  <inkml:trace contextRef="#ctx0" brushRef="#br0" timeOffset="1012">472 476 14,'0'0'9,"-12"-5"3,12 5 1,-12-6-2,12 6-1,-7-9 1,7 9 2,0 0-2,-10-14 0,10 14-3,0 0-1,0 0-1,3-13-2,-3 13-2,11-8 0,-1 3-1,-10 5-1,21-9 1,-9 6-2,1 2 1,-3 3 0,-10-2-1,15 10 1,-15-10 0,5 20 0,-4-6 0,-3-2 0,-1 4 1,-2-2 0,-1 2 0,-2-1 0,-1 1 0,-2 0-1,-1 1 0,2-1 1,-2-1-1,1 1 0,2-3 0,0-1 0,3-1 0,6-11 0,-2 12 1,2-12-1,6 10 1,-6-10-2,19 1 0,-4 1-4,-1-6-8,3 3-8,1-6 0,5 2-2,-2-6 1</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6:53.1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49 26,'0'0'12,"0"0"1,0 0 1,0 0-5,0 0 0,0 0 1,0 0-2,0 0 0,0 0-1,-6 14 0,6-14-1,0 23-2,3-8 0,3 6-1,1 2-1,2 5 0,1 1-1,3 3 0,-2 2 0,1-1 0,-3 1-1,-1-2 1,0-2-1,-3-3 0,0-1 1,-1-2-1,0-5 0,0-4 0,-2-4 2,3-2-1,-5-9 1,0 0 0,9-3 1,-4-8-1,-1-5 0,2-3 0,2-5 0,4-5 0,3-4-2,1-1 0,5-5 0,1-1-2,3 1 2,1-1 0,0 1 0,-2 4 0,-5 2 2,-3 5-1,-4 5 0,-2 4-1,-4 5 1,-4 4-2,-2 10 0,-1-9-3,1 9 0,0 0-4,-5 24-6,-5-12-9,7 8 0,-5-3-1,3 5 2</inkml:trace>
  <inkml:trace contextRef="#ctx0" brushRef="#br0" timeOffset="660">430 425 29,'0'0'12,"0"0"1,0 0 0,0 0-5,-10-6 0,10 6 1,0 0-1,-11-10-2,11 10 1,0 0-2,0 0 0,2-12-2,-2 12 0,9-5-1,-9 5-1,16-4 0,-16 4 0,20-1 0,-9 1 0,0 1 0,1 1-1,-2 1 1,0 1-1,-10-4 1,14 9 0,-14-9 0,7 10 1,-7-10-1,-2 14 0,2-14 1,-10 16-1,10-16 0,-15 15 0,15-15 0,-15 14-1,15-14 0,-11 9 0,11-9-1,0 0 0,0 0 1,0 0-1,8 12 1,-8-12-1,13 7 1,-13-7 0,16 10 0,-16-10-1,12 14 2,-12-14-1,7 16 0,-4-6 0,-3-10 0,0 19 0,0-19 1,-7 16 0,7-16 1,-13 16-1,4-10 1,-2 2 0,-1-1 0,-4 0 0,-2-2-1,2 2 0,0-3-1,0-2-3,3 2-8,-2-7-11,15 3-1,-16-13-1,17 1 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6:54.6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70 12,'-15'-1'9,"15"1"1,-10-4 1,10 4-3,0 0 0,0 0 1,0 0 0,0 0 1,0 0-2,0 0 0,0 0 0,-5 10-2,5-10 0,2 23-1,0-7-1,3 7 0,0 2-2,3 4 0,1 3-1,2 4 1,1 1-2,1 0 1,0 3-1,0 0 0,0-5 0,-1-1 0,0-4 0,-2-4 0,-1-5 0,0-3 0,-2-7 1,-7-11 0,13 10 0,-13-10 0,13-11 1,-6-3 0,0-6 0,2-4 0,1-8-1,2-4 1,0-6-2,4-3 1,-1-3-1,4 1 0,0 0 0,-1 2 0,1 5 0,-1 5 0,-2 7 1,-2 6-1,-5 5 1,-1 5-1,-8 12 0,7-9 0,-7 9-1,0 0 0,-8 13-2,8-13-3,-14 24-6,2-10-10,3 8 0,-4-3 0,5 3 0</inkml:trace>
  <inkml:trace contextRef="#ctx0" brushRef="#br0" timeOffset="681">509 378 29,'0'0'12,"0"0"1,4-9-2,-4 9-4,0 0-2,0 0 1,0 0 0,-10-3-2,10 3 0,0 0 0,0 0 0,0 0-1,-12 8 1,12-8-1,-3 10 0,3-10-1,-7 16 1,3-3 0,-3-2 0,-1 6 0,-2 0-1,1 5 1,-2-3-1,1 2 0,0-5 0,4 1-1,-1-2 1,4-3-2,3-12 1,15 8 0,3-10 0,6-2 0,4-1-1,5-8 1,2 4-1,2-2 0,-4 1 0,-4 0-1,-5 4 0,-6-1-2,-4 5-3,-14 2-3,13-1-5,-13 1-7,0 0-1,-17 1 1,8 0 2</inkml:trace>
  <inkml:trace contextRef="#ctx0" brushRef="#br0" timeOffset="1111">613 505 17,'0'0'12,"-10"4"2,10-4 0,0 0-2,-14 5 1,14-5 0,0 0-1,-4 12-2,4-12-1,-7 17-1,1-7-2,2 9-1,-3-1-1,0 7-2,0-2-1,0-1-1,3 1-2,-2-7-4,7 3-6,-1-19-9,5 14-1,-5-14-1,9-17 1</inkml:trace>
  <inkml:trace contextRef="#ctx0" brushRef="#br0" timeOffset="1762">933 75 23,'0'0'11,"-9"-5"0,9 5 2,0 0-5,0 0 0,-3 9 0,3-9 2,0 20-2,0-6 0,4 7 0,-2 1-1,4 7-1,-2 1-1,3 6-1,0-3-1,2 4-1,-1-3 0,2-1-1,-2-7 0,1-1-1,-1-3 0,0-7 0,-2-2 1,-6-13-1,12 14 1,-12-14 0,13 2 0,-13-2 1,18-12-1,-9 4 1,3-8-1,0 0 0,0-8-1,3-3 0,-3-2 1,1-7-1,-1-3 0,3-2-1,0 0 1,-1 1 0,1 1 0,-2 6 0,1 2 0,-2 8 0,1 3-1,-4 7 1,-9 13-1,12-15 0,-12 15 0,0 0-2,11-2-1,-11 2-4,0 0-6,0 0-7,0 0-1,0 0 2,0 0-1</inkml:trace>
  <inkml:trace contextRef="#ctx0" brushRef="#br0" timeOffset="2433">1407 293 20,'0'0'10,"0"0"1,-4 9 1,4-9-3,0 0-1,-12 2 1,12-2 3,-15 2-1,15-2-1,-17 1-1,17-1-1,-21 3-2,12 0-1,-2-2-3,2 1 0,9-2-1,-14 5-1,14-5 1,-11 4-2,11-4 1,0 0 0,0 0 0,0 0 0,-9 12 0,9-12-1,0 0 1,-11 14 0,11-14 0,-10 15 0,10-15 0,-10 18 1,10-18-1,-9 15 0,9-15 0,1 11 0,-1-11-1,14 2 1,-3-2-1,4-2 0,-1 2 0,3-2 1,1 2-1,-4 1 1,0 2-1,-5 2 1,-9-5 0,13 16 0,-13-16 0,6 20 1,-4-6-1,-2 2 0,0 0 1,3 0 0,-3 0 0,-1 0 0,-3-2 2,2 1-1,-3-6 1,1 2 0,-6-4 1,1 0-1,-4-1 0,3-1 0,-4-2 0,0 0-1,-1-1-1,0-1 0,3-1-2,0-3-3,12 3-9,-17-6-10,17 6-1,-2-19 0,6 7-2</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0:58.3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27 319 1,'0'0'3,"0"0"0,0 0 0,0 0 0,0 0 0,0 0-1,0 0 1,0 0 0,0 0 0,0 0-1,0 9 1,0-9-1,0 0-1,0 0 0,0 0 0,0 12 0,0-12-1,3 14 1,0-2-1,1 3 1,1 5 0,0 5-1,2 5 1,0 2 0,2 5 0,-1 1 0,-1 2 0,1-1 0,-2-2 0,0-3 1,-2-2-1,-1-3 1,-1-4 0,0-3 0,-1-3 0,1-3-1,-2-3 0,0-13 0,2 16-1,-2-16 1,0 0-1,0 0-1,0 0 0,-4-12-1,0 3-1,-3-5 0,1-2-1,-4-6 1,-1-2 0,-1-5 1,-1-2 1,2-3 0,1-2 1,0-1 1,1-2 0,2 2 0,4 3 0,-1 2 1,4 1-1,4 3 1,0 2 0,4 5 0,2 2-1,3 2 1,1 3-1,3-1 0,1 7 0,0 2-1,2 3 0,-3 4 0,1 3 0,-3 2 0,0 3 0,-3 6 0,-2-1 0,-1 2 1,-4 1 0,-2 0 1,-4 1 0,-1-3 1,-2 1 0,-2-2 1,-4-2-1,-1-1 0,-2-1 0,-1-3 1,0 1-3,0-3 1,1-2-2,-1-1-1,4-1-2,1-4-6,9 3-3,-6-14-2,11 1 1,3-1 0</inkml:trace>
  <inkml:trace contextRef="#ctx0" brushRef="#br0" timeOffset="901">353 501 0,'-8'11'7,"8"-11"0,0 0 1,-8-11-1,4 1 1,0-1-1,3-1 0,1-3-1,2 0-1,5-1-1,0 2-1,3-1-1,4 3-2,0-1 1,3 3-1,1 1 0,1 2 0,-2 3-1,0 2 1,0 4 0,-3 2 0,1 5 0,-3 2 1,-2 2-1,-1 3 1,-3 2 1,-4-2 0,-1 2 1,-3-2 0,-4 0 1,-1-1 0,-4-1-1,0-2 1,-3-4-1,2 2-1,-4-4 0,2 0 0,-2-3-1,1-3-1,4-1-4,-2-6-2,13 7-6,-10-17-4,10 6 0,4-5 0,3-3 1</inkml:trace>
  <inkml:trace contextRef="#ctx0" brushRef="#br0" timeOffset="1412">799 351 12,'4'10'10,"-4"-10"0,0 0 1,0 0-3,-12-1-2,12 1 1,-17-5-1,8 5-1,-4-2 0,-1 4-2,0 0 1,-1 2-1,0 1-1,-1 1-1,2 2-1,1 0 0,4 0-1,9-8 1,-12 13-1,12-13 0,-3 11 0,3-11 0,12 8 0,-2-5 1,4 1-1,1 1 0,4 1-1,1-1 2,2 3-1,-1 0 0,0 1 0,-4 1 0,-1 2 0,-5-2 1,-4-1 2,-4 2 0,-5-2 1,-3 2 0,-5-3 0,-3 2 1,-2-3-1,-2-1 0,1-2-1,0 1-1,2-3-2,0-4-1,5 1-3,9 1-2,-9-13-5,9 13-2,4-15-1,4 2 0,5 0 1</inkml:trace>
  <inkml:trace contextRef="#ctx0" brushRef="#br0" timeOffset="1943">1054 359 19,'0'0'7,"0"0"1,0 0-1,0 0-5,0 0 1,-14 1 1,14-1 1,-16 0 1,5 2-1,-3 1 0,0 1 0,-3 2-1,1 1-1,2 1-1,-1 0-1,2 2-1,2-2 0,1 0 0,10-8-1,-8 14 1,8-14-2,5 10 1,-5-10 0,20 4 0,-7-2 0,3-2 1,1 1-1,4 0 0,-3 1 1,2 1 0,0 4-1,-2 0 0,-3 0 1,0 4 0,-4 0 1,-5-1 0,1 3 1,-8-3 1,-5 2 1,-2-1-1,-2-1 0,-5-3-1,3-1-2,-2 0-5,2-4-7,12-2-1,0 0-1,-9-15-1,12 3 1</inkml:trace>
  <inkml:trace contextRef="#ctx0" brushRef="#br0" timeOffset="2434">1258 512 18,'6'11'9,"-4"-1"0,-2-10 1,4 10-3,-4-10 1,0 0 1,0 0 0,0 0 0,0 0-1,0 0-1,0 0-2,-9 5-5,9-5-3,0 0-6,-2-9-8,2 9 1,5-17-1,-1 7 1</inkml:trace>
  <inkml:trace contextRef="#ctx0" brushRef="#br0" timeOffset="2844">1520 344 4,'0'0'6,"3"-9"1,-3 9 0,0 0-2,0 0 0,0 0-1,0 0 0,0 0 0,0 0-1,0 0 0,3 10 0,-3-10 0,4 15 0,-1-5 1,2 4 0,1 3-1,0 2 0,2 1 0,0-1-1,-1 2 1,2-4 0,0-2-1,1-5 0,0-3 1,5-6-1,1-7 0,3-3 0,-1-6 0,1-2-1,0-5 0,-1 2 0,-3-3 0,-1 3 0,-6 3 0,-2 1 0,-1 5 0,-5 11 0,6-15-1,-6 15-1,0 0 1,0 0-1,0 0 0,0 0 0,8 10 0,-8-10 1,4 17-1,-1-7 2,0 2-1,1-1 0,1 1 1,0-3-1,2 0 0,-7-9 1,17 15-1,-7-11 1,2-1-1,0-2 1,1-2 0,-1-1 0,2-3 0,-2-1 0,2-3 0,-3 1 1,-1-1-1,1-2-1,-3 1 1,0-1 0,-3-1-1,3 0 1,-4-1-1,1 2 0,-2 0 0,1-4 0,-1 6 0,0-2 0,-3 11-2,3-13-1,-3 13-3,0 0-1,10-10-4,-10 10-4,0 0-1,13 0 0,-3-1 1,-1 0 1</inkml:trace>
  <inkml:trace contextRef="#ctx0" brushRef="#br0" timeOffset="3705">2315 457 8,'-12'3'6,"12"-3"-1,-15 2 1,15-2-1,-15-1-1,15 1 0,-15-4-1,15 4-1,-13-8 0,13 8 0,-12-13 1,12 13-1,-6-18 0,6 6 0,1-2-1,2 1 0,4-3 0,2 3-1,1-2 1,1-1-1,1 4 0,0 1 0,1 4 0,-2 4 1,0 1-1,-1 7 0,-1 1 0,-2 6 0,1 0 0,-3 6 1,-2 1 0,-2 0 0,-3 3 1,-3 0 1,-3-1 0,0-1 1,-2-2 1,-1-2 0,-2-3 1,3-3-1,-4-4 0,3 0 0,-1-6-1,3 1-1,0-6 0,-1 0-2,10 5-1,-15-17-3,10 7-3,-1-2-4,3 1-4,1-3-4,3 1 2,3-1-1,1 0 2</inkml:trace>
  <inkml:trace contextRef="#ctx0" brushRef="#br0" timeOffset="4236">2466 306 7,'14'7'5,"-14"-7"0,0 0 0,6 11-4,-6-11 1,1 10 1,-1-10 0,-1 16 1,0-6 0,2 2-1,1 3 1,2 2 0,1 1-1,1 2-1,2 0 0,1 2 0,0 0 0,1-3-1,-2-1 0,-1-4 1,-1-1 3,-6-13 0,6 13 2,-6-13 0,0 0-1,-7-12 0,3 1 0,-2-5-2,1-3-2,0-1-1,-1-4-1,2 1 0,3 0-1,2 0 1,2 1-1,4 2-2,2 1 0,3 2-1,2-2-1,3 6-1,-1 0-2,1 3-3,1 1-2,-3 3-1,1 0 2,0 4-1</inkml:trace>
  <inkml:trace contextRef="#ctx0" brushRef="#br0" timeOffset="4677">2825 319 2,'10'0'4,"3"-3"0,0-4 0,3-2 1,0-6 0,1-2 0,-2-3 1,2-3 0,-1 0 0,-3-1 0,-3 3-1,-1 0-1,-4 2-1,-1 2 0,-3 2-1,-2 2 0,-3 2-1,4 11-1,-13-16 1,13 16-2,-16-5 1,7 7-1,9-2 0,-20 8 0,20-8 1,-16 16-1,8-5 1,0 3 0,1 0 1,-1 3-1,0 3 2,1 3-1,-2 4 1,1 1 0,0 3 0,3 0 1,2 0 0,2-2-1,3-1-1,3-6 1,4-3 0,3-5-1,3-4 0,3-3 1,0-5-1,0-1 0,1-3 0,-3 0-1,0 0 1,-5-1-2,1 5 1,-12-2 0,17 5 0,-17-5-1,13 9 2,-3-5-1,3 1 1,2-2-1,-1-2 1,4-2 0,-2-1 0,2-3 0,-2-3 1,-1-2-1,-5-3 1,-3-1 0,0 0-1,-5-1 1,-1 1-1,-1 0-1,-2 2 1,-2 2-1,4 10-1,-12-13 0,3 9-1,0 5-1,-5 2 0,1 5-1,-3-1-1,1 4 0,-2 0-1,4 1-1,-1-3 0,5 1 1,9-10 0,-10 11 0,10-11 0,0 0 1,10-1 1,0-6 1,4-2 0,0-7 1,4-4 0,-1-5 1,2-4 0,-1-2 1,-1-4 1,0 2 1,-4-1 1,1 2 0,-4 3 1,-1 3 2,-1 4 0,-3 5 1,-1 3-1,-2 5 0,-2 9-1,1-10-1,-1 10-1,0 0-1,0 0-1,-5 15-2,3-4 1,1 3-2,-1 6 4,1 3-1,1 3 0,-1 9 2,1 3-1,2 1 1,0 6 0,2-1 0,4 1-1,0-3 1,5-1-1,2-9-1,3-4-2,4-5-4,2-7-10,1-10-2,1-9 1,0-10-1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6:57.8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42 49,'-12'6'15,"12"-6"1,0 0 1,0 0-11,0 0-1,0 0 0,0 0-1,0 0 0,0 0 0,-3 10-1,5 1 1,-1 2-1,2 6-1,0 5 0,3 3 0,0 5 0,3 3-2,-3 1 1,2 2 0,1-4-1,-2 0 0,0-1 0,-1-2 1,1-7-1,-3 0 1,0-6-1,1-1 1,-1-2 0,-1-3 0,-3-12 0,4 10 0,-4-10 1,0 0-1,0 0 1,12-18-1,-5 2 1,4-3 0,1-7-1,5-3 0,0-9-1,3-2 0,1-4 1,-1 2-1,-1-2 0,1 1 0,-3 4 0,2 3 0,-4 5 0,1 4 0,-3 6 0,-2 4 0,-3 7 0,-8 10-1,11-11-1,-11 11-1,0 0-4,0 0-5,-8 15-9,8-15-1,-11 11-1,11-11 1,0 0 1</inkml:trace>
  <inkml:trace contextRef="#ctx0" brushRef="#br0" timeOffset="681">488 311 29,'0'0'9,"0"0"1,0 0 0,0 0-8,-3-12 1,3 12 1,-11-5 1,11 5 1,-12 0 2,12 0 0,-12 3-1,12-3 1,-10 7-2,10-7 0,-10 13-2,10-13 0,-13 17-1,6-6-1,-2 1 0,1 2-1,-4-1 0,2 1 0,-1 5 0,1 2 0,0-3-1,1 3 1,1-2 0,2-1-1,1 1 1,2-2 0,2-6 0,4-1-1,-3-10 0,17 11 0,-4-9 0,-1-3 0,4-2 0,-1-1 0,-1-2 1,0-2-1,-14 8 1,17-12 0,-17 12 0,9-12-1,-9 12 1,0 0 0,0-11 0,0 11 0,0 0 0,-10-8-1,10 8 0,-16-4 0,16 4 0,-20 1-1,8 3-1,-5-3-3,4 5-6,-6-2-7,5 3-4,-3-2 0,4 0 0,-2-3 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6:59.3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0 28,'0'0'11,"0"0"0,0 0 1,0 0-8,0 0 3,-6 9 0,6-9 3,0 0-1,0 0 1,-2 10-1,2-10-1,-2 17-2,3-5-1,2 8-1,-3 2-2,1 7 0,1 6-1,0 5 0,0 4-1,-1 1 1,2 4-1,-1 2 0,3-6 0,0-1-1,-1-7 1,1-4 0,0-8 1,2-3-1,-3-10 1,-4-12 0,13 10 0,-13-10 1,18-9-1,-7-6 1,1-6-1,2-5 1,0-6-1,4-5 0,-3-4 0,3-3 0,-2-1 0,0 2 0,-1 1 0,2 3 0,-3 4 0,-3 6 1,0 5-1,-4 6-1,0 5 1,-7 13-1,8-13 0,-8 13-1,0 0-3,0 0-1,0 0-6,0 0-7,0 0-5,-5 12 0,4-3-1,-3 0 2</inkml:trace>
  <inkml:trace contextRef="#ctx0" brushRef="#br0" timeOffset="641">324 425 35,'0'0'13,"0"0"1,0 0-1,0 0-6,0 0-1,0 0 0,0 0-1,0 0-1,9-9 0,0 7 0,0-4 0,8 2 0,-1-2-1,5 2 0,-2-1 0,-1 1-1,0 1 0,-2 3 0,-1 1-1,-5 3 0,-10-4 0,7 16 0,-7-4-1,3 3 1,-6 5-1,-2 4 1,-1 1 0,0 4-1,0 0 1,1 2-1,-3-2 1,0 0-1,1-3 1,2-5 0,-2-3-1,3-4 0,-1-4 0,5-10-1,0 0 0,0 0-2,-10-3-1,7-8-1,0 2-1,-4-4 1,3 2-1,-5-2 1,2 4 2,-2 0 0,0 3 2,9 6 1,-15-6 0,15 6 2,-14-2 1,14 2 0,0 0 1,-9 3 1,9-3 0,0 0 0,0 0 1,13 4-2,-3-4 0,2 2-1,5 0-1,3-1-3,2 1-2,-2-4-7,8 3-11,-6-5 0,4 0-2,-3-5 2</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7:00.7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 94 26,'-6'-14'12,"6"14"2,-8-10 1,8 10-5,0 0 1,-6-11-1,6 11-1,0 0-1,0 0-1,0 0-1,0 0-1,0 10-1,3 0-1,0 2-1,4 5 0,-1 5-1,3 5 1,0 5-1,0 4 0,2 3 0,3 1 0,-4-1 0,0-1 0,-10-3-1,10-6 0,-5-4 0,5-4 0,-6-6 0,0-5 0,-4-10 0,4 10 0,7-8 1,-11-2-1,0 0 1,0 0 0,8-10 1,-8 10-1,7-18 1,2 4-1,1-7 1,0-4-2,3-11 1,1-3 0,2-5-1,-1-2-1,2-1 1,0 3 0,-1 2 0,0 5-1,-3 4 1,0 8 0,-3 7-1,-1 3 0,-3 6 0,-6 9 0,4-10-1,-4 10 0,0 0-3,0 0-3,0 0-7,2 10-6,-2-10-1,3 9 0,-3-9 1</inkml:trace>
  <inkml:trace contextRef="#ctx0" brushRef="#br0" timeOffset="691">558 320 27,'0'0'13,"-10"5"0,10-5 1,-15 6-1,3-4-7,1 4 0,-4-2 0,1 3-1,14-7-1,-15 12-1,15-12 0,-10 14-1,11-3-1,4 0 0,-1 3-1,9 0 0,-6 5 0,0-3-1,2 4 1,2 2-1,0-1 0,-3-2 0,-2-1 0,-4-1 1,-2-5 0,-2 3 1,-3-6-1,5-9 1,-20 15-1,5-10 1,4-2 0,-2-1 0,3-1 0,0 0 0,10-1 0,-15-1 1,15 1 0,0 0 0,0 0 0,-3-9-1,3 9 0,12-17-1,0 5 0,1-7 0,4-2-2,1-3 1,5 1-1,-1-2 1,1 4 0,-4 0 0,-5 4 2,-1 5 0,-5 1 1,-8 11 0,4-13 0,-4 13 0,-12-11 0,12 11 0,-19-10-1,3 5 0,0-1-1,-2 1 1,-3 2-1,-2 0 1,2 2-1,-4 0-2,5 5-5,-3-1-10,0 5-2,-4-3-2,-5 2 1,-3-2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7:02.6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4 358 20,'0'0'14,"0"0"2,-9 10 0,9-10-1,0 0-2,0 0-2,0 0 0,0 0-2,0 0-1,-2-12-3,2 12-1,15-25-2,-1 5 0,7-6-2,3-5 1,5-4-1,2-1 0,3 1 0,0 1 0,-3 3 0,-4 5 1,-7 5-1,-5 6 0,-2 5 0,-13 10 0,14-11 0,-14 11 0,0 0 0,0 0 0,0 0 0,0 0 1,7 9-1,-7-9 0,0 14 1,0-5-1,0 1 0,-1 6 1,1 3-1,-2 3 0,0 5 1,0 5-1,-1 3 1,0 5-1,-2 0 1,3-1-1,-1-1 1,1-2 0,2-4-1,0-5 0,0-5 0,3-3-1,0-3-1,-3-16-5,10 20-12,-10-20-3,10 6-1,-10-6 1,11-13 0</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7:03.4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142 43 25,'0'0'13,"-16"-4"1,16 4 1,-11-6-4,11 6-1,0 0-2,0 0 1,-4-15-1,4 15-1,11-8-1,-1 5-2,0-1 0,0 1-1,3 3-1,0 5-2,-2 1 0,-1 5 0,-1 4 0,-3 3-1,-3 4 1,-1 3 0,-5 0 1,-2 2 0,-4 0 0,-2 2 1,-3-2-1,-3 0 1,-1-1 0,-4-1-1,0-1 1,0 0-1,2-4 0,2-2 0,2-4 1,4-3-1,12-11 0,-11 14 0,11-14 0,0 0-1,14-2 1,1-3 0,5 1-2,2-2 1,3 3-3,1-5-5,8 4-13,-7-5-1,8 4-2,-5-3 1</inkml:trace>
  <inkml:trace contextRef="#ctx0" brushRef="#br0" timeOffset="962">96 894 25,'-12'-8'14,"2"2"2,-2 1-1,2 0-3,10 5 0,-13-8-2,13 8-1,0 0-2,0 0-1,-7-12-1,7 12 0,8-10-1,-8 10-1,17-15 0,-5 9-1,1-2 0,2 3-1,-1 1 1,1 4-2,0 2 1,-1 5-1,0 2 0,0 1 0,-4 5 0,0 0 0,-1 2 0,-2 0 0,-5 0 1,-1-2 0,-3-1 0,-1-2 0,-2-2 0,5-10 0,-11 12-2,11-12 0,0 0 0,0 0-1,0 0 0,0 0 0,13 7 0,-3-4 1,3 3 0,2 1 0,-1 1 1,1 2-1,-2 4 2,-1 0-2,-4 1 2,0 1-1,-5 1 1,-2-1 0,-4 2 0,-1 1 1,-7-2 0,1 1 1,-4-4 0,-2 1-1,-1-1 0,-1-3 0,2-1-2,-3-4-3,8 1-6,-5-7-12,6 3-2,-4-7 0,14 4-2</inkml:trace>
  <inkml:trace contextRef="#ctx0" brushRef="#br0" timeOffset="1813">184 1553 38,'0'0'15,"4"-10"2,-4 10 1,0 0-5,0 0-6,0 0-2,0 0 0,-9 15-1,9-15 1,-14 20-1,3-5 0,0 7 0,-5 3 0,0 6-1,-4 0 0,2 5-1,-1-2 0,3-1 0,1-3-1,4-3 0,3-8 0,7-2 0,2-6 0,-1-11-1,15 9 1,0-9-1,1-3 1,3-1 0,0-2 0,1 0 0,-2-1-1,0 1 0,-4 0 1,0 1-2,-2 2 1,-2 0-2,1 3-1,-11 0-1,22 0-3,-22 0-5,24 1-5,-14-3-5,2 3-1,-2-4 2,-10 3 0</inkml:trace>
  <inkml:trace contextRef="#ctx0" brushRef="#br0" timeOffset="2284">197 1808 51,'0'0'17,"2"13"0,-2-13 0,5 11-7,-5-11-6,5 19 0,-5-3 1,1 6 0,-6 4 0,3 7 0,-3 4-1,-1 3-1,0 1-3,-2-4-8,5 0-12,-1-7-1,5-6-2,-1-7 1</inkml:trace>
  <inkml:trace contextRef="#ctx0" brushRef="#br0" timeOffset="3045">362 2458 24,'0'0'9,"0"0"1,0 0-2,0 0-3,0 0 0,-8-12 2,8 12 1,-12-6 2,12 6 0,-15-4 0,15 4 0,-21-2-2,11 3-2,-4-1-2,-1 1-1,-3 0-2,-2 1 0,0 1-1,0 0 0,-2 1 0,3-1 0,0 1 1,3-1 0,2-1-1,3 0 1,11-2-1,-14 3 1,14-3-1,0 0-1,-9 4 1,9-4 0,0 0-1,0 10 1,0-10-1,1 11 1,-1-11 0,-1 15 0,1-15 1,0 16 0,0-16-1,-2 13 1,2-13-1,0 10 0,0-10 0,0 0 0,15 4 0,-6-4 0,1 0 0,3 2-1,1 1 1,0 1 0,0 2 0,-1 3 0,2 2 0,-1 1 0,3 4 0,-3-2 0,1 2 0,0 0 0,-2 0 0,1-1 1,-5 1-1,0 0 1,-8 0 1,0 2 0,-8 0 1,0 2 0,-6-2 0,0 3 1,-5-5 0,-1 2 1,-2-7-2,2 2 1,0-7-1,3 0-1,-1-4 0,3-2-1,3-1-2,0-4-1,11 5-4,-18-15-9,18 15-10,-5-23-1,6 10 1,-4-7-2</inkml:trace>
  <inkml:trace contextRef="#ctx0" brushRef="#br0" timeOffset="4277">266 3188 13,'0'0'8,"0"0"0,0 0 0,0 0-2,0 0 0,0 0 2,12-7 1,-12 7 2,0 0 1,0 0-2,0 0 0,-11 3-2,11-3-2,-10 10-2,1-3-2,-3 3-1,2 4 0,-3 3 0,-4 5-1,2 4 0,-4 4 1,0 3 0,0 3 0,3 0-1,-1 0 2,3-1-1,4-2 0,2-3 0,7-2 1,3-5-1,5-3 0,3-6-1,5-2 1,5-6-1,2-4 0,5-4-1,0-4 1,1-3-1,-2-2 0,-3 0 1,-2-1 0,-6 1 1,0 3 1,-7-2 0,-8 10 0,4-13 1,-4 13-1,-10-11 0,-1 7 0,-2 0-2,-3 2 0,-5 3-2,-2 2 0,1 9-3,-7-3-6,5 13-10,-5-2-1,4 7 0,-5 0 0</inkml:trace>
  <inkml:trace contextRef="#ctx0" brushRef="#br0" timeOffset="5348">73 4095 35,'0'0'13,"0"0"0,0 0 0,0 0-4,0 0-4,-10 8-1,10-8 3,0 0 0,0 0 1,0 0 0,0 0 0,0 0-1,0 0-2,0 0-2,0 0-1,17 5-1,-8-4 0,4 0-1,2 0 0,2 0 1,1-1-1,1 0 0,-3 1 1,0 0 0,-1 1-1,-3 3 1,0 0 0,-12-5 0,14 16 0,-8-3 0,-1 1-1,0 3 1,-3 0-1,2 4 0,-3 2 0,-1 0 1,-2 3-1,-3 1 1,1-1-1,-2 1 1,-1 0-1,1-3 1,0 0-1,0-2 1,0-3-1,3-3 0,0-3 0,1-1 0,1-2 0,0-1 0,1 2-1,0-11-1,-1 15 0,1-15-4,0 12-2,0-12-5,0 0-7,-2-12-2,3-1-1,-5-7 2</inkml:trace>
  <inkml:trace contextRef="#ctx0" brushRef="#br0" timeOffset="5919">79 4383 73,'-4'10'18,"3"0"1,1-10-2,0 0-14,0 0 0,0 0 0,12 9 1,-1-4 1,0-3 0,5 2-1,2-2 0,3 3-2,9-2-1,3-2-3,3 1-2,-2-5-6,6 4-11,-4-5-1,3 1-2,-6-3 1</inkml:trace>
  <inkml:trace contextRef="#ctx0" brushRef="#br0" timeOffset="6650">196 4966 5,'0'0'10,"-12"-3"-1,12 3 3,-9 1 0,9-1 1,0 0-1,-11 6 1,11-6-4,0 0-2,0 0-1,-7 12-2,7-12-1,-2 12 1,2-12 0,0 18-1,0-18 1,1 21-1,1-10 0,2 4-1,2-2-2,3 5-1,0 0 0,2 1-1,5 4 0,-2 0-1,4 1 1,-4 0-1,-1 2 1,-1-3 1,-3 0 1,-2 0 0,-6-3 1,-5 0 0,-6-1 2,-2 0 0,-4-4 0,-1 3 1,-4-7 0,-1 3 0,-2-5 0,4-1-1,1-4 0,2-1-2,4-4 0,1-3-1,12 4 0,-14-15 0,13 3-1,2-4 1,3-1-1,3-3 1,3-3-1,1-1 1,4-3 0,3-1-1,0-1 1,5-1 0,1-1-1,-2 0 2,1 1-1,-3 0 1,-2 2 0,-2 3 1,-4 1 0,-4 6 2,-6 1-1,-1 4 0,-4 1 1,3 12-1,-9-13 0,9 13-2,-14-9 0,14 9 0,-16-7-1,16 7 0,-16-5 0,6 2-1,10 3-1,-19-5-2,19 5-8,-24-3-11,24 3-1,-25 0-1,10 3-1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19:58.6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3,'0'0'2,"0"0"1,0 0-1,9-1-1,-9 1 0,0 0 0,13 1 0,-13-1 0,15 7 0,-4-4 1,2 5 1,3-5 1,6 4-1,5-5 1,7 6 0,5-7 1,8 2 0,2-3-1,7 2 0,2 0 0,4-2 0,1 0 0,3-2 1,5 2-1,2-8 1,6 6 1,1-6-2,6 7 1,-2-2-2,5 3 0,-1 0 0,5 1 0,-1 4-2,1-4 1,0-1 0,3-2 0,1-4 1,4 1-1,-2-4 1,-1 2-1,-1-2 0,3 3 0,-4 1 0,3 2 0,3 0-1,2 2 0,-6-1 0,4 1 0,2-2 0,1 0-1,2-1 1,-2-1 0,-5-2 0,-5 2-1,4 1 0,-7 1 1,-3 1 0,-4 1 0,-5 1-1,-1 1 1,-4 0-1,2 1 1,-10 0 0,-1-1-1,-6-1 1,-7 1 0,-10-2-1,-6 1 1,-11-1 0,-6 0 0,-4 0 1,-16 1-1,11-1 0,-11 1 0,0 0 0,0 0 0,0 0-1,0 0-3,0 0-6,0 0-8,0 0-5,0 0 0,12-5-2,-9-8 0</inkml:trace>
  <inkml:trace contextRef="#ctx0" brushRef="#br0" timeOffset="2153">9009 276 6,'21'-2'7,"2"2"-1,2 1 0,3 2 0,2 1-2,4 3 0,6-2 0,5 0 1,8 0 0,5-2 0,7-1 0,6-2 1,8 0 0,5-2-1,4 1 0,7-1-1,3 0-1,1 0 0,4 0 0,3-2 0,5 2 0,4-2 0,3 2 0,1-4 0,4 3 0,2 0 0,5 3 0,1-1-1,2 1 0,1-1 0,5 1 0,4 0 0,3 0 0,4-2 0,4 1 0,4-1 0,4 2-1,2-2 1,3 1 0,3-2 0,5 1 0,-2-2-1,6-1 1,-1 0-1,2 1 0,2 1 1,1 2-1,-1 1-1,-2 3 1,0 0-1,-4 2 1,-3 1-2,-2-3 1,-5-1 0,-3-1 0,-9-1 1,-2-2-1,-10-1 0,-3-1 0,-6 3 0,-6 1 0,-10 0 0,-7 1 0,-9 2 0,-9 1 1,-8 1-1,-10 0 0,-10 1 0,-8-1 0,-10 2 0,-7-2 1,-9-1-1,-6-1 0,-7 0 1,-5-1 0,-12-2-1,0 0 1,9 1 0,-9-1-1,0 0-1,-10 1-1,10-1-4,-28 3-7,6 3-11,-14-10 0,-8-3-2,-14-13 1</inkml:trace>
  <inkml:trace contextRef="#ctx0" brushRef="#br0" timeOffset="14351">13125 1481 3,'0'0'5,"-6"10"-1,6-10 2,0 0-2,10 14 2,-1-10-1,3 2 0,7 0-1,5 0 1,6 3 0,7-2 1,7 0 0,9-1 0,9 1 1,7-3 2,10 1-2,7-4 1,10 3-1,9-3 0,10 2-2,8-2-1,10 2 0,8-1-1,8 1-1,9-2 1,6 3-1,2-5 1,6 1 0,-5-5-1,3 4 1,-6-4 0,-1 4-1,-11-2 0,-8 3-1,-10 0 0,-9 3 0,-9 2-1,-13 1 0,-15 0 1,-11 0-1,-15 1 1,-11-2 0,-11 0 0,-12 0 0,-10-2 0,-8-1 0,-10-2-1,10 2 1,-10-2 0,0 0-1,0 0 2,0 0-1,0 0 0,0 0 0,0 0 0,0 0-2,0 0-6,-13-11-9,4 10-8,-13-9-1,-5-1-2,-15-11 1</inkml:trace>
  <inkml:trace contextRef="#ctx0" brushRef="#br0" timeOffset="200759">9909 2834 1,'-8'-22'8,"3"1"-1,2 0 1,2 4-4,3 3-1,1 4 0,-3 10 1,6-12-1,-6 12 2,0 0-1,0 0 2,0 0-1,12 1 2,-12-1 0,11 12 0,0-5 1,5 1-1,7 0 0,8 2 0,7 0-2,9-2-1,4-5-1,6 1-1,2-3 0,1 3-2,-4-4 0,-3-5-3,-8 7-8,-8-2-7,-5-1-3,-6-5 2,-5-2-1</inkml:trace>
  <inkml:trace contextRef="#ctx0" brushRef="#br0" timeOffset="201400">11841 2966 11,'49'10'9,"8"-3"0,10 2 2,11-2-6,12-1 1,14-1 0,14-2 1,9 0 0,9-5 0,11 3 1,8-3-3,9 2 0,2 0-1,3 2-1,-3-1 1,1 2-1,-6-1 0,-3 0 0,-12-3 0,-6 2 0,-14-3 0,-9 1-1,-16-4 0,-10 1-1,-16-1 0,-12-1-2,-14 0-1,-13-1-10,-12-1-7,-16-3-2,-15-4 1,-14-3 0</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0:15.7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42 0,'0'0'3,"12"10"0,-12-10 1,20 5 1,-5-2 1,4 0-1,3-1 2,6 0 0,1 2 0,2-2 0,6 0 0,0 0-2,4 1 0,4 0 1,3 1-1,2 1 0,2-1-1,2 1 1,3 3 0,-1-4-1,4 3 1,-1-2-1,4 3 0,0-3 1,6 1-1,-2-3 0,5 0 0,1-1-1,4 0 0,-1-4 0,6 0 0,2-3-1,2 2 0,-1-2-1,4 0 1,-5-3-1,3 2 1,1-1-1,-1 1 0,-1 0 0,2 1 0,-2-1-1,2 1 1,1-1-1,0 0 1,-2-2 0,-2 0 0,-6-1 0,-7 2 0,-5-1 0,-8 1 1,-8 1-2,-7 2 1,-6 0-1,-8 2 0,-6 1 0,0 0 1,-2 1-1,0-1 0,-3 1 0,-1-1 0,-1 0 1,-3 0-1,0 0 0,-14 1 1,15-2-1,-15 2 1,0 0-1,0 0 0,0 0 0,0 0 1,0 0-1,0 0 0,0 0-1,0 0 1,0 0-1,0 0-1,0 0-4,-19 12-10,1 0-8,-17-10-1,-12-2-1,-22-12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0:38.9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5 377 7,'1'-12'5,"-2"1"0,2 1 0,-1 10-2,-1-14 0,1 14 0,-1-10 0,1 10 0,0 0-1,0 0 1,0 0 0,-4-9 0,4 9-1,0 0 0,0 0-1,0 0 0,0 0 0,0 0 0,0 0-1,11 10 1,-11-10-1,10 9 1,-10-9 0,9 16 0,-5-2 0,-1 5 1,-2 4 1,-1 5 0,-2 4 1,-1 5 0,-3 3 0,3 2 2,-2-3-3,3-1 1,0-2-2,2-5 0,1-4 0,2-5-2,0-6 1,1-3-1,-4-13 1,9 14 1,-9-14 0,12-3 0,-3-8 1,1-4-1,5-8 1,1-5-1,3-7 0,0-3-1,3-7 0,1-1 0,-1 0-1,0 5 1,-1 1-1,0 7 1,-3 3-1,2 4 0,2 6 0,-2 8 1,-2 4-1,-1 3 0,-1 4 0,-2 5 1,1 4-1,-3 4 0,-4 7 1,2 3-1,-2 2 2,2 4-1,0 1 1,0 4 0,-1 0 0,2 3 0,-3-3 1,1 1 0,-3 3-2,2-3 1,-4-2 0,0-2-1,-1-3 0,-1-5-1,-1-4 1,1-3 0,-2-6 0,0-9 0,1 11 0,-1-11 0,0 0 1,0 0 0,0 0-1,0 0 0,0 0 0,0 0-2,0 0 0,0 0-3,0 0-8,0 0-11,0 0 0,-9-14-2,9 14 1</inkml:trace>
  <inkml:trace contextRef="#ctx0" brushRef="#br0" timeOffset="1532">52 390 9,'-1'-13'8,"1"13"-2,-5-15 0,5 15-1,-6-9 0,6 9-1,-5-9-1,5 9 0,-5-11-1,5 11 0,-3-11 1,3 11-1,-5-10-1,5 10 0,-3-12 0,3 12 0,-2-9-1,2 9 0,0 0 0,-1-13 0,1 13 0,0 0 0,5-10-1,-5 10 1,0 0 0,8-9 0,-8 9 0,0 0 0,0 0 1,0 0-1,0 0 0,0 0 0,0 0 0,0 0 0,9-4 0,-9 4 0,0 0 0,0 0 1,4 10 0,-4-10 1,7 15-1,-6-4 2,3 1-1,-1 2 0,1 3 1,0 0 0,1 5 0,-1 3 1,0 0-1,0 4 0,-3 0 0,1 5 1,-3-4-2,2 5 1,-3-5 0,3-1-1,-3-1 0,2-4 0,0-3-1,0-3 1,0-6-1,1-1 1,-1-11 0,-1 11 1,1-11 0,0 0 0,0 0 0,2-13-1,-2 2 1,2 0-2,1-6 0,2-1-1,2-5 0,4-1 0,1-2 0,4-2-1,1-1 1,3-4 0,1 0 0,2 1 0,0 1-1,1 1 1,0 3 0,3 0 0,1 3-1,0 5 0,0 3 1,-1 2 0,-2 4-1,-3 2 1,-3 5-1,-3 4 1,-4 5-1,-4 3 1,-1 4 0,-1 2 0,-2 1 0,0 2 0,0 2 1,-2 1-1,0-1 1,1 4 0,-2 1 0,0 4-1,0 4 1,-2 4 0,0-1 0,0 2-1,-2-1 1,1 0-1,0-3 0,0-4 1,1-6 0,1-5 0,-1-5 0,1-3 1,0-11 0,0 0 1,0 0 0,0 0-1,0 0 1,0 0-1,0 0-1,0 0 0,0 0 0,0 0-1,0 0 0,0 0 0,-5-9 0,5 9-1,0 0 1,0 0 0,0 0-1,0 0 1,0 0-1,0 0-1,0 0 0,-4-10-1,4 10-3,0 0-1,0 0-4,3 9-4,1 1-6,-5 1-2,3 1 2,-5-1 1</inkml:trace>
  <inkml:trace contextRef="#ctx0" brushRef="#br0" timeOffset="27690">1729 52 4,'0'0'7,"-10"-8"-2,10 8 1,0 0 0,0 0 1,0 0 0,-9-5-1,9 5 0,0 0-1,0 0 0,-9 0-1,9 0 0,-10 2-2,-1 0 1,0 6-1,-6-1 0,-1 6 0,-8 5 0,-4 6 0,-5 5 0,-3 6 0,-3 3 0,0 9 1,-1 4 0,2 6 0,3 1 1,6 3-1,2 1 1,10 0-1,5-1 0,10-4 0,11-7 0,12-5-1,12-7 0,11-7 0,10-8-1,5-6 0,3-5 1,0-4-1,-7-3-1,-4-1 1,-11-1-1,-8 1 0,-7 2-1,-8-1-4,-2 4-9,-13-9-6,17 7-1,-17-7 0,17-21 1</inkml:trace>
  <inkml:trace contextRef="#ctx0" brushRef="#br0" timeOffset="28220">2060 721 9,'5'33'9,"0"-3"0,5-2 1,5-7-3,5-6-2,8-5 0,2-12 3,6-7 0,-1-12 2,4-2 0,-7-12-1,1 1-1,-11-4-2,-4 2 0,-10-2-3,-7 5-1,-10 3 0,-6 4-1,-7 4 0,-5 7 0,-3 5 0,-4 6-1,-3 8 0,-3 7 1,1 12-2,-2 6-2,3 12-3,-2 1-2,9 5-6,7-4-3,12-4-2,11-14 0,16-14 1</inkml:trace>
  <inkml:trace contextRef="#ctx0" brushRef="#br0" timeOffset="28561">2515 269 12,'14'-34'12,"-6"5"2,-7 6 0,-5 4 1,-1 8-1,-6 4-1,2 6-3,-2 0-3,11 1-3,-16 11-1,11 2 0,1 2-1,1 10 0,1 6 0,3 12 1,-1 6 0,2 11-1,0 8 1,1 7-1,-2 4 0,-1 0 0,-2-7-1,0-6 0,-1-7-1,-3-12 0,3-12-2,-2-16-5,5-19-12,0 0-2,13-30-1,-4-6 0,6-8 1</inkml:trace>
  <inkml:trace contextRef="#ctx0" brushRef="#br0" timeOffset="29022">2834 671 47,'12'0'18,"2"0"0,2-4 1,4 2-9,5-3-6,8 1 0,1 1 1,6 2-1,0-2 0,3 4-1,-1-2 0,-1 1 0,-7 0-1,-5 2 0,-5-2 0,-5 3 0,-6-3 0,-4 1 0,-9-1 0,0 0 0,0 0-1,0 0 1,0 0-2,-12 0-4,12 0-11,-15 3-8,6-3 0,-3-9-2,5-1 1</inkml:trace>
  <inkml:trace contextRef="#ctx0" brushRef="#br0" timeOffset="30073">3815 237 7,'5'-9'7,"-5"9"2,0 0 0,12-12 0,-12 12 0,0 0 0,9-5-2,-9 5 0,0 0-2,0 0 0,0 0 1,0 17-2,-2-7 1,1 9 0,-1 3 0,1 12-1,-2 5 0,2 9 0,-2 3 0,4 7 0,-2-1 0,4 1-2,-5-6 1,5-5 0,-2-9 0,0-7-1,-1-9 0,1-6 0,-2-6 0,1-10 0,0 0 1,0 0-2,0 0 0,0 0-3,-11-17-6,3 1-12,4-3-3,-3-9-1,3-2 0</inkml:trace>
  <inkml:trace contextRef="#ctx0" brushRef="#br0" timeOffset="31065">3797 263 14,'12'-3'10,"-12"3"0,0 0 2,10-3-4,-10 3-2,0 0 2,3 12 0,-3-12 1,-11 18-1,1-8 0,-1 6-1,-5-4-1,-2 6 0,-4-3 0,3 0-2,-2 0-1,3 2-1,0-3 0,5-1-2,1-2 1,4-2-3,8-9-1,-6 14-4,6-14-1,0 0-5,14-9-7,1-4-1,4-6 2,4-5 1</inkml:trace>
  <inkml:trace contextRef="#ctx0" brushRef="#br0" timeOffset="31415">4052-1 28,'2'11'12,"-2"-11"1,0 0 1,0 0-8,0 0-1,0 0 0,0 0 2,0 0-1,0 0-2,0 0 0,0 12-1,5-3 0,0 1-2,5 7 1,2 2 0,3 9 1,3 3-1,2 7 0,2 3-1,3 1 1,-1 6-1,-1 3 0,1-1 0,-3 2-1,-2-3 1,-5 0-1,-8-2 2,-2 1-1,-6-6 1,-4-2 1,-7-5-1,-3 0 2,-6-6-1,2-1 1,-3-7-1,1 1 0,0-7 0,2-1-1,1-5 0,5 0-1,-1-3 0,5-2 0,10-4-1,-15 3-3,15-3-5,0 0-14,0 0-1,-13-4-2,13 4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1:37.3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713 78 15,'16'-13'11,"-16"13"-1,9-11 1,-9 11-4,0 0-2,0 0 0,0 0 0,0 0 0,0 0 0,0 0-1,0 0 2,0 0-1,0 0-1,0 0 1,0 0-2,0 0-1,0 0 1,0 0 0,0 0 0,0 0 1,0 0 0,0 0-1,0 0 0,-9 0 0,9 0-1,0 0 0,-13 16-2,5-7 1,-2 5-1,-6 2 1,-4 4-1,-5 8 0,-8 6 1,-4 5 0,-5 2 0,-5 7 0,-3-1 0,4 2 1,0-2-1,7-5 1,6-9-1,6-5 0,8-7 0,8-7-1,11-14-2,-10 7 0,10-7-3,2-16-1,4 6-2,-4-9-4,5 3-2,-6-7-4,4 2-2,-4-1 1,2 0 2,-5 5 1</inkml:trace>
  <inkml:trace contextRef="#ctx0" brushRef="#br0" timeOffset="491">167 361 9,'0'0'11,"0"0"-1,0 0 1,-11-11 1,11 11 0,0 0-2,0 0 1,0 0-2,-10-7-1,10 7-1,0 0 0,-11 15-2,3-4-1,0 8-1,-3 4 0,3 6-1,-1 2-1,4 4 1,-1 0-2,3 1 1,-1-3 0,5-4 0,4-5 0,-2-3 0,2-6 0,3-2 1,5-7-1,5-4 1,9-7-1,7-5 1,4-6-1,9-3 0,3-6 1,2-1 0,-3-1 0,-3 5-1,-8-1 1,-7 6 0,-7 4 0,-6 3-1,-8 5 0,-10 5-1,0 0 2,9 3-2,-9-3 0,-3 16 0,3-16 0,-5 17 1,5-17-1,-5 17 0,5-17 1,-4 16-1,4-16 0,-2 10 0,2-10 1,0 0-1,0 10 0,0-10 0,0 0-1,0 0-1,0 0-2,0 0-3,0 0-6,0 0-11,0 0 0,-15-9-1,15 9 1</inkml:trace>
  <inkml:trace contextRef="#ctx0" brushRef="#br0" timeOffset="193869">649 63 31,'8'-11'13,"-8"11"-1,1-11-1,-1 11-7,-1-12-2,1 12-1,2-9-1,-2 9 1,0 0 0,7-12 0,-7 12 2,0 0-1,0 0 2,6-9-1,-6 9-1,0 0 0,0 0 0,0 0-1,0 0 0,0 0-1,0 0 0,0 0 0,0 0 0,-7 11 0,7-11 0,-5 10 0,5-10 1,-11 20 0,3-4 1,-6 7 0,-4 6 0,-6 10 0,-7 6-1,-5 3 1,-6 6 0,-4 0 0,0 0-1,0-5 0,4-3 0,6-8-4,6-9-4,11-5-7,10-12-5,9-12 1,12-7 1,4-8-1</inkml:trace>
  <inkml:trace contextRef="#ctx0" brushRef="#br0" timeOffset="194289">276 370 1,'-15'-9'3,"-2"0"1,1 2-3,2 1 1,3-1 3,-3 0 1,3 1 2,-1-1 1,-1-3 1,2 6 0,-2 0-1,2 1-2,-1 2-3,0 1-2,0 1 0,0 3 0,1 7-1,-1-3 1,1 3 0,0 5 1,2 4 1,1 1-1,4 8 1,0-1-1,4 4 1,2 1-1,3 1 0,2-1-2,5-1 1,1-3-1,0-1 0,2-4 1,1-2-1,-3-6 1,3 1 0,-4-6 1,3 1 0,-3-5 0,6 0 0,-3-4 0,4-2-1,4-4 0,2-5 0,7-4-1,2-5 0,2-3-1,2-4 1,1 0 0,-2 0-1,-5 4 0,-6 3 1,-7 3 0,-4 4-1,-6 3 1,-9 7-2,11 1-2,-11-1-7,7 10-11,-7-10-2,-1 18-1,-10-14 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1:40.0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6501 15 0,'0'0'2,"13"-9"2,-13 9 2,0 0 2,10-9 0,-10 9 2,0 0 0,0 0-1,0 0-1,0 0-4,0 0-1,0 0-2,0 0 1,0 0 1,0 0 0,0 0 2,0 0-1,-11 8 0,1-3 0,-2 1 1,-3 5-1,-6 4-1,-6 6 1,-4 3 0,-2 6 1,-5 2-2,2 3 1,-1-3-1,3 2 0,4-6-1,6-4-2,6-6-2,6-6-2,12-12-2,0 0-4,0 0-3,5-13-3,4 0-3,-3-6 2,0 2 3,-4-2 0,-2 0 4,-2 2 1</inkml:trace>
  <inkml:trace contextRef="#ctx0" brushRef="#br0" timeOffset="400">6090 160 13,'0'0'11,"-11"11"0,11-11 0,-12 13 0,5-4-2,-1 1-1,0 3 0,-5 4-1,-2 6-1,-7-1 1,3 7 0,-4 1-1,2 4-1,-2-5 0,7 2-1,0-3 0,10-1-2,5-6 0,6-3-1,11-7 0,7-6 0,7-5-1,4-2 0,5-7 1,3-3 0,6-6 0,0 1 0,-6-4 0,-3 5 0,-2-1 1,-4 1-1,-6 2 1,-5 4-1,-6 2-1,-4 3 1,-12 5-1,13 1 0,-13-1 0,1 9 0,-1-9-1,-8 14 1,4-4-3,-6-5-3,10-5-12,-19 10-3,8-9-2,-6-7 0,0-6 1</inkml:trace>
  <inkml:trace contextRef="#ctx0" brushRef="#br0" timeOffset="218494">5998 584 2,'-17'1'6,"17"-1"1,-13 2 2,13-2 1,0 0 1,-10 2 2,10-2 1,0 0 2,8-10-4,0-2-3,12 0-2,6-9-1,11-4-1,13-8-1,11-5-1,7-5-1,6 1 0,2-2 0,2 0 1,-8 0-1,-5 5 0,-12 4 1,-7 6-1,-12 5 1,-6 8-1,-9 2-1,-8 6-2,-11 8-3,0 0-5,-18 5-4,-11 1-6,-4 8-2,-11-4-2,-5 6 1,-8-3 2</inkml:trace>
  <inkml:trace contextRef="#ctx0" brushRef="#br0" timeOffset="218875">6097 99 8,'0'0'8,"7"-14"1,-7 14-1,15-8-1,-5 7 0,-1 1-1,-9 0-1,16 7 0,-15 2 0,-7 2 2,-3 9 1,-10 3 2,-2 8 0,-11 3 0,-2 9 0,-11 1-1,6 4-1,-7 3-2,7 4-2,1-4-1,5 1-1,7-4-1,7-3 0,11-5-1,8-2 0,13-10 0,9-8 0,17-9 1,14-9-1,13-9 1,13-7 0,9-7 0,5-3 1,1-3 0,1 3 0,-11 0 2,-8 5-2,-16 3 1,-11 5-1,-14 3-1,-8 3 0,-11 3 0,-6 5 0,-10-3-1,0 0 1,7 12-1,-7-12 0,-1 10 1,1-10-1,0 0 1,-2 10-1,2-10 1,0 0-1,0 0-1,0 0-2,0 0-3,-12-9-9,12 9-10,-18-9-1,5 3-1,-10-9 1</inkml:trace>
  <inkml:trace contextRef="#ctx0" brushRef="#br0" timeOffset="399935">2961 27 23,'-48'-2'10,"-7"-1"-1,-4 1 0,-6 0-7,-5 1-1,-7 1-1,-4-1 2,-6 1-1,-4 0 2,-3 2-1,-4 2 1,-4 3-1,-4 4 0,0-1 0,-3 5-1,1 1 0,-2-2 0,-2 2 0,2-2 0,1 1 0,6 4 0,1 2 1,3 4 0,4 5-2,5 2 1,3 6-1,3 1 2,6 2-2,5 0 0,8 0 0,5-2-2,0-1 4,13-2-2,8-1 0,10-1 0,5-1 1,6-1-1,4 0 1,11 3 0,11 0-1,-1 3 0,9 2 1,7 0 0,5 1 0,10-1 0,15-1 1,11-2 0,9-2 2,14-4 0,17-1-1,11-4 1,19-2-1,8 0 1,12 1-2,8-5 0,10 1-1,8-3 0,6 0 0,6-4 0,3-2 1,6-2 0,1-4 0,-1-2 0,3-2 1,0-4-1,-2 0 1,-2-3-1,2-2-1,-5-4 0,-4-2 0,-4-6-1,-1-2 0,-7-9 0,-5-4 0,-7-6-1,-6-7 0,-10-6 1,-7-4-1,-12-4 1,-13-3 0,-12 3 0,-13-2 0,-16 1 1,-14 2 0,-13-1 0,-13 3-1,-15 2 0,-14-1 1,-15 2-1,-16-1-1,-14 4 1,-18 2-1,-19 6 0,-19 2 0,-17 7 0,-19 5 0,-15 6 0,-19 4 1,-13 5-1,-14 3 1,-13 6 0,-9 4 0,-10 4 1,-5 3-1,-6 4 1,-5 4 0,-1 8-1,0 2-2,6 12-4,0 0-8,12 8-6,5 0-1,8 1 0,13-6-1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1:10.5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12 383 0,'-9'-1'5,"9"1"-1,0 0 1,-3-9 0,3 9 0,1-12-1,-1 12-1,6-16 0,-1 7 0,3-1-1,2-2 0,1 2 0,3-5 0,1 4 0,0-2 0,1 3 0,-2 1 0,0 3-1,-2 1 0,2 2-1,-5 3 0,-9 0 0,16 9-1,-16-9 1,13 17 0,-9-5 0,1 1 0,-1 1 1,1 3-1,-3-1 0,1-1 1,-2 1 0,-2-2 0,-1 1 1,-2-2 0,-3-1 1,-2 1 0,0-3 1,-4 1 0,0-3 0,1-2 2,-2-1-2,0 0 1,-1-2-1,2-1 0,-2-3-1,2 0-1,-1 0 0,3-3-2,2-1-3,1-4-1,6-1-3,2-3-2,8 1-2,0-2-3,4-1-2,3-1 1,2-1 2,4 1 2</inkml:trace>
  <inkml:trace contextRef="#ctx0" brushRef="#br0" timeOffset="640">356 252 6,'0'0'9,"0"0"0,7-9 1,-7 9-1,0 0-3,0 0 0,0 0-2,0 0-2,0 0 0,0 0-1,0 0-1,0 0 1,0 0-1,0 0 0,0 0 1,-6 12-1,6-12 1,-1 18 0,1-7 0,-1 6-1,1-2 1,1 1 0,-1-1-1,3 1 1,-1-3 0,2 0-1,-4-13 1,12 13 0,-2-13-1,2-3 1,2-4 0,3-3-1,0-3 1,3-3-1,-1 0 0,-2 0 1,-1-1-1,1 0 1,-4 3 0,-2 1 0,-1 3 0,0 2 1,-10 8-2,14-12 1,-14 12-1,12-2 0,-12 2 0,9 0 0,-9 0 0,7 14 0,-2-4 1,-2 4-1,0 0 0,2 4 1,-1 0-1,-1 5 1,0-3-1,1-3 0,-1 0-1,1-5-4,4-1-4,-8-11-4,14 11 0,-5-13-1,1-7 0</inkml:trace>
  <inkml:trace contextRef="#ctx0" brushRef="#br0" timeOffset="1642">887 9 2,'-2'-11'7,"2"11"0,0 0-1,0 0 0,0 0-1,0 0-1,0 0 0,0 0-1,0 0 0,0 0 1,0 0-2,0 0 1,0 0-1,0 0 0,0 0 0,0 0 0,0 0-1,0 9 1,0-9 0,0 0 0,2 18-1,-1-9 1,0 4 0,1 3 0,2 3-1,-2 3 1,1 4-1,0 1 0,0 2 1,-1 1-1,2 0 0,-4 0 0,1-2 0,-1-4 0,1-4 0,-1-1 0,1-7 0,0-2 0,-1-10-1,0 0-1,0 0-3,10 5-5,-10-5-4,5-14-1,-2 5 0,-1-3-1</inkml:trace>
  <inkml:trace contextRef="#ctx0" brushRef="#br0" timeOffset="2173">1037 185 9,'0'0'8,"9"-3"1,-9 3-1,0 0-1,2 14 0,-3-4 0,0 2-1,-1 2-2,1 2 1,1-1-2,1-1 0,2 0-1,4-2 0,3-3-2,4-4 1,3-1-1,0-3 0,3-2 0,-2-1 0,2-4 0,-3-1 0,-1-6 0,-3 4 0,-2-3 0,-1 0 0,0-1 0,-1-3-1,-3 4 1,0 2 0,-6 10 0,9-16 0,-9 16 0,4-11 0,-4 11 0,0 0 0,0 0-1,0 0 1,0 0 0,0 0 0,0 0-1,0 0 1,0 0 0,0 0 0,1 10 0,-1-10 0,0 22 0,-1-5 1,0 5-1,-1 5 1,-1 6 0,1 4 0,-1 6 0,0 4 1,1 3-2,0-1 1,2 0-1,1-2 0,1-6-1,1-6-3,1-4-4,2-9-5,1-4 0,-2-8 0,-5-10-1</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2:01.3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80 430 9,'0'0'11,"0"0"0,0 0 1,0 0-2,0 0 1,0 0-3,0 0-1,0 0 0,0 0-2,0 0 0,-10-6 0,10 6-1,0 0 1,-11 5-1,11-5 0,-14 7-2,4 0 0,1 1-2,1 3 0,0 0-1,1 5 0,3-2 1,3 3-1,4-1 1,5 2 0,3 0 0,2 4-1,5 0 1,4 3 0,1 1 0,0 0 0,1 2 0,-2-2 0,-2 1 0,-1-3 0,-3-1 0,-6-6 0,-3 0 1,-5-1 1,-2-4 0,-7-3 0,-4-4 1,-6-4 0,-1-1 0,-2-1 0,-1-3 0,-1-3-1,3 1-2,2-3 1,6-1-3,3 0 0,6-5-1,7-2-1,2-6 0,10-1 0,4-9 0,6-2 1,4-8 1,7-1 1,4-5 0,2 1 2,0 0-1,-3 4 3,-5 7 1,-9 2 1,-4 12-1,-15 3 0,-9 10 0,-15 8-1,-6 8 0,-12 5-1,-4 3-3,-2 5 0,-7 3-2,5 5-4,1-5-6,10 4-6,6-6-3,12 0 2,7-10-1</inkml:trace>
  <inkml:trace contextRef="#ctx0" brushRef="#br0" timeOffset="872">735 533 24,'0'0'11,"0"0"0,-10 5 0,10-5-4,0 0-3,0 0 1,5 15 0,-5-15 2,12 23-1,-6-5 1,5 7 0,2 2-2,3 5 0,-1-1-2,2 1 0,-1-4 0,-1-3 0,-2-7 0,0-4 1,-13-14 1,18 4-1,-10-16 0,1-4 0,2-9-2,1-4 0,0-4 0,1-1-2,-1-2-1,-2 1-1,0 6-1,-4 0-5,3 9-3,-7-2-3,6 10-2,-5-5-1,6 9-1,-1-1 1,4 4 4,0 0 5,3 3 7,2 2 5,0 1 3,1 5 3,-2-1 2,4 4 0,-5 1 0,5 5-2,-5-2-3,2 6-2,-3 1-2,2-1 0,-3 3 0,0 1 0,-5-2-1,1 1 1,-2-2 0,0 0 0,-4-5 0,1-1 1,-4-4 0,0-10 0,-1 13 0,1-13 0,-9 7 0,9-7-1,-20-3 0,8-2-1,-3-2-1,0-1 0,0-2-1,2-2-2,5 1 0,2-5-1,10 3 0,4-5-1,9 3 1,7-7 0,8 1 1,8-3 0,6 1 2,2 0 0,-4 2 0,-1 4 1,-5 1 0,-8 8-1,-6 5 1,-9 6 0,-7 7-1,-4 7 1,-3 1-1,1 5 0,0 4 0,1-1 1,2 1-1,3-1 2,2-7-1,1 0 0,-1-4 0,-1-2 1,-9-13 0,14 11 1,-14-11-1,0 0 0,1-19-1,-1-1 0,0-5-1,3-5-1,3-2-1,0-2 0,6 2-1,1 0 0,7 7 0,1 3 0,2 9 1,-1 1 0,3 6 0,1 3 0,0 3 2,-2 2 0,-1 3 2,0 2-1,-4 3 1,0 2 0,-3 5 0,-2 4-1,-2 1 1,-3 4-1,-3-1-1,-2 0 1,-1-2-1,-2-4-1,3-4-3,-4-15-17,14-6-1,-1-15 0,7-11-1</inkml:trace>
  <inkml:trace contextRef="#ctx0" brushRef="#br0" timeOffset="2013">2256 126 12,'-1'14'1,"3"-5"0,-2-9-3,0 0-5</inkml:trace>
  <inkml:trace contextRef="#ctx0" brushRef="#br0" timeOffset="2244">2223 333 55,'10'-6'16,"2"0"3,1-1-2,2 0-12,5 4-1,0 2 0,5 4-1,-3 4 1,4 2-1,-3 3 1,-1 4-2,-4 3 1,-2 1-1,-5 1-1,-5 3 1,0-1-1,-5-1 1,-5-1 0,-4 0 0,-4-2 0,-4 0 1,-4-3-1,-1-2-1,-3-4 0,3 1 0,1-5-1,3-5-1,8-7-1,6-9 0,11-5-1,6-9 0,8-5-1,5-10 0,9-7-2,2-4 1,4 3 1,-3-1 1,-1 7 1,-5 7 2,-7 5 0,-5 8 2,-7 10 0,-4 8 1,-10 8-1,0 0 0,3 10-1,-4 4 0,-1 7 0,2 5 0,1 7 2,3 4-1,-1 2 1,4 4-1,-2-4 1,1 0-1,0-7 0,0-3-1,-3-6 0,0-4 0,-1-10 1,-2-9-2,15-2 1,0-9-1,2-5 0,4-2 0,3-1 0,2-1 0,2 3-1,-1 4 1,-5 7-1,-5 6 1,-5 7 0,-5 7 0,-6 5 1,-5 5 0,-7 2 0,-2 4 1,-3 0 0,-1 1-1,0-6 0,2-4 0,5-5-2,1-11-2,9-5-3,-6-21-4,15-6-8,-1-16-4,10-6-1,-1-14 0,10-3 2,0-3 3,4 5 6,0 4 7,-1 9 11,-3 10 5,-3 8 2,-7 11 1,-2 9 0,-4 6-1,-11 7 0,15 3-3,-15-3-2,10 21-1,-8-7 0,4 9 0,-4 2 0,3 8-1,-3 4 0,3 8-1,-4 1-1,4 5-1,1-2-1,1 0 0,5-3-2,2-7-1,8-3-5,0-18-9,11-6-7,-3-19-1,7-5-1,-2-15 2</inkml:trace>
  <inkml:trace contextRef="#ctx0" brushRef="#br0" timeOffset="3205">3534 305 32,'0'0'12,"-11"2"2,3 10-2,1 2-3,4 3-1,3-1-3,7 0 0,6-6-1,7-4 0,3-11 0,6-4 0,2-9 0,0-2 0,-3-6 1,-3 1 0,-9-1 0,-6 8 0,-12 1-1,2 17 0,-27-8-1,4 18-1,-7 8 0,-1 6-2,-1 6 1,0 6 0,4 3 1,7 0-1,2-2-1,8-4 1,7-3-1,10-8-1,11-5-1,7-11-3,16-3-3,4-11-3,16 0-3,0-13-5,9-2-2,-3-7 2,1 2 2,-3-2 1,-9 1 3,-5 4 3,-12-1 5,-6 6 5,-6 3 3,-7 5 2,-7 4 4,-12 8 3,10-13 3,-10 13 1,0 0 1,-15 0 1,-2-1-2,0 5-1,-10-4-4,2 9-2,-9-5-3,4 3-2,1 1-1,1 2-2,6 1 0,4 0-1,8 2 0,9-2 0,9 4 0,10-2-1,8 2 2,6-1-1,6 2 0,3-1 1,0 2-1,-1-2 0,-5 3 0,-5-2 0,-6 2 0,-6 1 0,-5-2 0,-6 3 0,-5-1 0,-4-2 1,-4-1 0,-5-2 0,-4-1 1,-4-1 1,-4-3-1,-5 1-1,-2-2 1,-1 1-2,-1 3-2,-2-5-6,7 6-15,-2-5-2,9 0 0,-1-9-1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3:21.8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122 478 34,'0'0'17,"0"0"-1,0 0 0,0 0-5,0 0-7,-5 12-3,5-12-1,-18 20-1,9-6 0,-2 5 0,1 3 1,3 1 1,5 4-1,5 2 1,3 3 0,5 1 0,2 4 0,6-1 0,1 1 0,1 2-1,-1 0 1,-3-1-1,-1 1 1,-5 0 0,-4 0 1,-6-2 0,-6-1 0,-6-2 1,-5 1 1,-5-8 0,-2-2 1,-5-7 0,2-6 0,-3-11-1,6-6 0,2-11-1,6-9-2,9-10-1,7-10-1,11-10-1,9-8-1,12-5 2,3-8-1,8-1 1,-1-2 0,1 1 0,-5 2 1,-7 7 1,-6 10 0,-10 9 0,-6 12 1,-6 10 0,-8 9-1,-5 14 0,-3 12 0,-5 10-1,-4 5-2,-2 10-7,-7 2-7,2 9-6,-2 1 0,2 1 0,0-3 0</inkml:trace>
  <inkml:trace contextRef="#ctx0" brushRef="#br0" timeOffset="671">488 1062 66,'0'0'23,"0"0"-1,0 0-1,0 0-10,0 0-8,9-10-1,-9 10-2,0 0 0,0 0 0,0 0-1,0 0-1,0 0-2,0 0-4,0 0-4,9 5-5,-9-5-5,0 0 1,9-18 0,-3 7 1</inkml:trace>
  <inkml:trace contextRef="#ctx0" brushRef="#br0" timeOffset="1252">776 344 42,'20'-13'16,"5"-3"-1,0 1 1,1 0-11,-1 2-3,-2 4 0,-1 6 0,-5 7 1,-5 8 0,-5 9 1,-4 8 0,-6 6 0,2 10 1,-4 8-1,-1 7 0,-6 3 0,6 8 1,-5-3-1,6 3 0,-3-8 0,5-1 0,-4-13-2,6-7 0,0-11-1,0-10-1,0-9-1,1-12-2,-11-12-2,-4-6 0,3-3-1,-8-8 0,3 2 0,-8-6 0,3 6 2,-1 1 1,3 5 3,2 6 2,3 2 0,3 7 1,2 0 1,10 6-1,0 0 1,-5-10 0,15-1-1,8 1 0,8-7-1,7 0 1,6-6-1,8 1 1,0 1-3,-1-1-2,-4 8-5,-10 0-5,-6 10-11,-12 2 1,-14 2-2,6 11 1</inkml:trace>
  <inkml:trace contextRef="#ctx0" brushRef="#br0" timeOffset="2123">1151 901 17,'0'0'16,"0"0"3,0 0 0,0 0 0,0 0-3,12 3-2,-12-3-3,10-6-2,-10 6-3,22-13-3,-5 4-1,1 1-1,4 0-2,-1 0-2,0 2-1,-4-2-2,2 5-3,-8-6-4,1 5-5,-5-5-4,1 0 1,-6-3 2,-1-2 1</inkml:trace>
  <inkml:trace contextRef="#ctx0" brushRef="#br0" timeOffset="2384">1221 609 35,'-12'-1'19,"0"0"0,12 1 1,-9-4-4,9 4-6,5-9-3,9 3 0,2-5-3,8 1 0,4-5-2,4-1-3,6 0-10,-1-1-10,2 0 0,-9-2-2,-2 1 1</inkml:trace>
  <inkml:trace contextRef="#ctx0" brushRef="#br0" timeOffset="3295">1973 0 30,'0'0'12,"-9"4"0,-2-3 0,-2 1-8,-2 2-2,-3 2 0,-3 2 1,0 0 0,0 2 0,-3 1 2,2 1-1,2-1 0,1 1-1,3-1 0,1 0-1,4 0 0,0-2 0,3 0-1,8-9 0,-5 18 0,5-7 0,2 3 0,1 2 0,-1 3 0,0 4 0,-1 1 0,-1 1 1,-3-1-1,0-1 1,-1-5-1,1-4 1,3-5-1,0-9 0,14 3 0,2-7-1,5-2 0,2 0 0,5 1 1,-1 3-2,1 3 1,-5 6 0,-3 4 0,-1 8 0,-7 3 1,-1 6 0,-8 3 1,0 4 0,-9-1 2,2 1-1,-8-2 1,0-1 0,-4-5-1,1-2 0,-2-6-2,0-6-1,3-3-4,-2-5-3,4 0-5,-3-7-5,15 2-6,-17-13 0,15 1 0,3-11 3</inkml:trace>
  <inkml:trace contextRef="#ctx0" brushRef="#br0" timeOffset="3866">2190 39 38,'15'-14'18,"-2"6"1,-13 8 3,0 0-5,2-11-6,-2 11-4,0 0-1,-14 3-1,14-3 0,-14 6-2,14-6 0,-18 14-1,7-2 0,4 5-1,-2 5 0,-1 9 0,2 8-1,0 6 1,2 7 0,1 2-1,3 0 0,2-2 1,3-4-1,7-8 0,2-9 0,6-8 0,4-12 1,5-7-1,3-11 0,2-4 0,0-8 0,-3-3 1,-3-5-1,-5-1 0,-7-1 1,-5 1-1,-7 2 1,-4 4 1,-5 3-1,-2 3 0,-4 5-1,-1 5 0,-5 7 0,-5 7-1,-4 9 0,-6 6-3,-2 10-2,-10 1-8,4 11-10,-5-1 0,3 4-1,-3-7 2</inkml:trace>
  <inkml:trace contextRef="#ctx0" brushRef="#br0" timeOffset="4447">1603 1189 42,'-10'8'19,"10"-8"1,-10 7-1,10-7-5,0 0-2,10-9-4,1-2-2,8-1-3,5-6 0,8-4-1,9-7-1,10-6 0,5-4 0,9-4-1,5-2 2,4 0-1,1-1 1,2 6 0,-9 2 2,-5 8-1,-8 4 2,-8 7-2,-12 5 0,-8 4 0,-9 4-1,-6 3 0,-12 3-2,13-3 0,-13 3 0,0 0-1,0 0-2,0 0 0,1 11-7,-1-11-11,-10 14-4,10-14-1,-14 11 0,0-11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2:15.9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124 205 16,'0'0'14,"6"-13"2,-6 13 0,0 0-3,1-11 1,-1 11-4,0 0-1,-9 3-3,9-3-1,-16 10-3,7 0-1,0 1 0,1 3-1,0 2 0,3 2-1,2 2 1,3 0 0,3 2 0,2 1 0,4 2 0,1 2 0,1 1 0,4 2 0,-2 4 0,1-1 1,-3 3-1,1-2 1,-4 2-1,-2-5 1,-3 0 0,-6-4 2,0-1-1,-7-6 0,0-2 0,-6-4 1,-1-3 0,-4-2-1,1-3 0,0-4 0,0-2 0,3-6 0,3-5-1,7-7 0,7-10 0,7-9-2,8-7-1,10-11 0,6-9 1,5-4-1,3-6 1,3 0 0,-2 6 1,-5 3 1,-4 9 0,-10 7 1,-5 9 1,-10 10 0,-3 9 0,-13 7-1,-1 8 0,-7 4 0,-1 6-1,-4 5-1,-3 8-2,1 4-2,-4 2-6,9 10-10,-3-1-3,7 8-1,0-4 1,8 6 0</inkml:trace>
  <inkml:trace contextRef="#ctx0" brushRef="#br0" timeOffset="1022">0 1115 41,'0'0'14,"11"7"0,-5 4 0,0 4-8,2 7-3,2 5 0,3 7 2,-1 1 2,3 3-1,-4-7 2,3 0-1,-4-9 0,2-3-1,-12-19 0,21 3-2,-10-17-1,3-4 1,-5-10-2,0-5 0,-1-5 0,-3 1-1,1-3 0,-5 6 0,-1 3-1,-1 6 0,0 4 0,0 3-1,3 9-5,-1-4-6,-1 13-11,9-4-1,-9 4 0,11 10 0</inkml:trace>
  <inkml:trace contextRef="#ctx0" brushRef="#br0" timeOffset="1372">358 1027 62,'14'0'19,"-14"0"1,9 3-2,-9-3-10,11 6-7,-11-6 0,11 15 0,0-2 0,2 1 0,1 5 0,6 0 0,0 3 1,0-2-1,0 1 1,-2-2 0,-2 0 1,-8-4 0,-4 2 0,-13-3 0,-3 2 0,-9-6 0,-3 3-1,-5-5 0,-2 0-1,0-2-1,3-3 0,7-3 0,2-5 0,8-5-1,7-2 0,8-7 0,6-5 0,7-6 0,5-6 1,7-8-1,5-5 0,4-4 1,0-3 0,1-1 0,-4 1-1,-1 3 1,-4 4 0,-7 8 0,-4 6 0,-7 7 1,-2 8-1,-7 5 1,1 4 1,-4 11-2,-1-11 1,1 11 1,0 0-2,0 0 0,-10 3 0,10-3 1,-9 20-1,3-3 0,-3 4 0,0 9 0,1 8 0,1 7 1,-1 3-1,2 3 1,4 0-1,5-3 0,4-5-1,5-9 0,3-11 1,4-13-1,6-13 0,3-9 0,1-9 0,-1-6 0,-1-4 1,-4-1 0,-2 2 0,-4 4 1,-5 8 0,-5 3 0,-7 15 0,0 0 0,0 0-1,7 25 1,-8 1-1,0 3 0,1 2 0,1 1 0,2-2 0,4-9 0,4-7 1,6-12-1,3-14 0,6-6 1,5-9-1,-1-3 1,1-3 1,-2 1-1,-4 5 1,-6 4 0,-5 11 0,-14 12 0,13 2 0,-14 13-1,0 8 0,-3 7 0,1 4-1,2 3-1,3 1-2,10 0-13,-2-14-9,12-5 0,-5-19-1,9-10-1</inkml:trace>
  <inkml:trace contextRef="#ctx0" brushRef="#br0" timeOffset="2434">1411 852 62,'9'9'19,"-9"-9"2,20 13-3,-9-13-9,4 1-7,1-3 0,4-1 1,-2-6-1,1 0 1,-2-7-1,-2 2 1,-4-5-1,-1 3 0,-6-2 1,-1 4-1,-6 2 0,3 12 0,-13-9 0,-1 12-1,-1 5 1,-3 6-1,0 4-1,-1 5 1,0 2-1,2 3 1,1 0 0,6 0 1,1 0-2,3-1 1,5-3-2,2-3-1,8-2-2,4-12-5,12-1-14,3-14-1,8-6-1,0-12 2</inkml:trace>
  <inkml:trace contextRef="#ctx0" brushRef="#br0" timeOffset="2794">1941 685 69,'11'-11'21,"-11"11"-1,-11 0 0,-2 0-8,-1 3-12,-4 2 1,-3 1 0,-1 0 1,0 3 1,-3 0 1,5 1 0,1-3-1,4 3 0,5-2-1,10-8-1,-5 15-1,5-15 0,15 13-1,0-6 1,4 3-1,2-2 1,4 3-1,2 1 1,1 1-1,0 2 0,-3 0 0,-3-2 1,-4 1 0,-2-2 1,-8-2 0,-2 3 1,-6-13 1,-11 20 1,-4-10-1,-6 5 0,-6-2 0,-3 3 0,-3-3-1,1 1 0,2-4-1,5-2-1,7-1-4,3-10-3,15 3-20,0 0 0,13-17 1,-4-4-3</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28.2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95 1481 51,'0'0'19,"0"0"0,0 0 0,3 9-9,-3-9-7,0 0-1,0 0 0,0 0-1,0 0 0,4 10 1,-4-10-1,12 22 1,-4-5-1,4 7 1,3 5-2,1 10 1,3 3 0,2 5-1,-4 0 1,1 1-1,-3-2-1,-1-7-1,-2-3-5,-4-15-8,-1-6-5,-7-15-1,10-8 0,-9-10 1</inkml:trace>
  <inkml:trace contextRef="#ctx0" brushRef="#br0" timeOffset="320">351 1425 59,'0'0'19,"10"8"0,-5 5 0,-2 5-12,6 8-4,-1 5 1,5 7 1,1 5 0,3 4-1,-1 0 0,2 4 0,0-7-2,0-2-1,-2-5-4,-4-10-4,0-1-4,-8-15-7,-4-11-5,0 0-1,0 0 2,-24-16 1</inkml:trace>
  <inkml:trace contextRef="#ctx0" brushRef="#br0" timeOffset="581">55 1792 24,'-20'13'15,"6"-1"-1,1 1 0,5-3-1,8 0-1,0-10-2,20 3 0,3-13-2,15-2 0,5-11-1,13-2 0,7-10-2,9-1-1,2-4-2,-1 3-2,-4 2 0,-8 5-2,-11 8-1,-12 1-3,-7 13-8,-18-1-8,-13 9-1,0 0 1,-15-9 1</inkml:trace>
  <inkml:trace contextRef="#ctx0" brushRef="#br0" timeOffset="911">37 1703 61,'18'-16'20,"5"-10"1,7-6 0,2-7-12,8 1-5,3-2 0,5 3-1,-1 5-1,1 6 0,-3 8-3,-4 2-4,3 11-10,-7-2-7,1 4-1,-4-6 2,0 1-2</inkml:trace>
  <inkml:trace contextRef="#ctx0" brushRef="#br0" timeOffset="1252">949 1476 69,'-11'0'23,"2"-1"0,-4-9-1,3 1-12,0-9-6,3-1-2,4-1-2,0-2-1,6 0 1,2 1-1,4 4 1,3 2-1,3 4 1,-1 4 0,2 6 0,-1 4 0,1 6-1,0 6 2,-2 2-1,-3 6 3,-3 0-1,-2 4 2,-7-3 0,-3 3 0,-9-6 1,0-1-2,-5-6-3,-4-9-4,7-3-15,-5-15-6,11-3 0,1-16-2,13-6 2</inkml:trace>
  <inkml:trace contextRef="#ctx0" brushRef="#br0" timeOffset="1602">1209 821 67,'15'24'21,"-10"-4"-2,-1 8 1,0 3-16,0 10-3,1 4 1,2 11 0,0 6 1,2 11 1,1 2 0,1 6 0,-1-4 1,3-2-1,-5-10-1,2-8-1,-1-11-3,-4-19-4,0-10-9,-5-17-10,-10-13 1,-6-8-3,0-4 2</inkml:trace>
  <inkml:trace contextRef="#ctx0" brushRef="#br0" timeOffset="1812">1146 1474 33,'-19'-16'20,"3"2"0,6 7 2,1-2-5,9 9-4,4-14-3,8 6-4,4-4-2,10-5-2,7-2-4,8-6-10,8 1-9,6-7 0,5 2-2,-2-5 0</inkml:trace>
  <inkml:trace contextRef="#ctx0" brushRef="#br0" timeOffset="2093">1806 967 77,'0'0'23,"-9"10"0,-1-11-1,0 4-16,-2 2-4,0 6-1,-5 5-1,1 8 1,-1 4 0,3 5 1,2 2 0,4 3-1,7-3 0,6-5-2,12-3-3,5-15-6,11-2-10,4-12-3,10-5-2,2-9 1,4-5 1</inkml:trace>
  <inkml:trace contextRef="#ctx0" brushRef="#br0" timeOffset="2323">2139 1090 18,'-16'4'11,"0"5"-1,-2-3 1,-1-3-4,2-2-5,3-5 0,1-3-1,7-6 1,3-2 1,5-5 2,6 0 2,4-3 1,6 5 0,-1-1 0,7 8 1,-3 1-1,3 10-1,-2 3-2,0 9-1,-6 3-1,-1 8 1,-8 2 1,-1 6 0,-8-3 0,-3 2 0,-9-6 0,-2 0 0,-2-9-3,-6-6-5,5-3-11,-5-13-10,7-3-1,-1-11-1,11-1 0</inkml:trace>
  <inkml:trace contextRef="#ctx0" brushRef="#br0" timeOffset="2734">2276 859 36,'0'0'14,"4"12"1,-4-12 2,0 0-6,8 15-3,-8-15 1,11 19 2,-11-19-1,11 21 0,-11-21-2,18 17-1,-7-15-2,6-4-2,1-6-1,2-5-1,1-3 0,1-2 1,-2-1-1,-2 3 0,-5 1 1,-3 6 0,-10 9 0,11-9 0,-11 9 0,3 11 0,-2-1-1,1 5 0,2 0 0,0 3-1,1 1 1,3-2-1,1-1-1,1-6-2,8 1-8,-5-12-15,11 1 0,-6-14 0,5 2-1</inkml:trace>
  <inkml:trace contextRef="#ctx0" brushRef="#br0" timeOffset="3114">2792 420 56,'2'-25'22,"-4"3"1,2 12-2,0 10-4,0 0-10,-2 18-4,5 8-1,1 9-1,1 10 1,4 13 0,2 12-1,-2 2 2,4 5-1,-1-4 0,2 1 1,-3-7-2,-1-8-1,-2-12-1,-5-13 0,-1-8-1,-8-9-1,-5-7 1,-6-10 0,-5-6-1,-5-7 2,-1-2 1,0-3 1,-1-2 0,4 0 0,7 0 0,2 2 0,9 0 0,4 2-1,7-1 0,5-3-1,7-2 0,3-6-2,9 1-3,2-11-6,9 3-5,-4-9-4,5 3-2,-4-5 1,1 3 1</inkml:trace>
  <inkml:trace contextRef="#ctx0" brushRef="#br0" timeOffset="3505">3101 356 25,'1'-20'17,"-5"6"-1,0 5 0,4 9-1,-10-2-3,10 2-3,-11 17-2,5-2-2,5 10 1,1 2 0,5 10 1,0 1 1,6 6-2,-2-1 1,7 1-2,-1-7 0,4-5-2,1-8-3,1-12-2,5-7-5,-4-15-1,7-5 1,-7-11-1,4-1 1,-5-6 2,2 1 2,-3 2 3,-8 3 3,1 8 3,-5 3-1,1 7 1,-9 9-2,0 0-1,10 10-1,-7 5 0,3 5 0,0 6-2,3 0 0,0 2-1,6 1-3,-7-10-9,8-1-10,-7-14 0,1-7-1,-6-15 1</inkml:trace>
  <inkml:trace contextRef="#ctx0" brushRef="#br0" timeOffset="4156">3698 329 43,'0'0'16,"-18"11"1,7-7 3,-3 1-9,2 8-3,-1 0 2,4 10-1,-4-2 1,6 8-2,-1-2 0,6 4-3,3-4 1,7-1-4,5-7-3,4-8-4,11-4-1,0-13-1,7-7 0,-3-14 0,3-5-1,-5-12 3,-2-6 1,-6-6 4,-8-5 2,-4 2 2,-8 0 2,0 9-1,-6 3 2,1 12-2,-4 5 0,3 14-2,-1 5-1,5 11 0,-7 13-2,6 6 1,1 10-1,3 9 0,1 6 0,4 8 1,3 5 0,3 4 0,2-5 1,0-2-1,0-7-1,-3-9 0,0-6-4,-9-12-2,1-7-6,-14-17-5,-1-1 1,-10-16 1,-1-2 3,-10-10 1,-1-2 5,-1-2 6,0-1 9,8 8 6,0 0 0,9 12-1,2 0-3,14 18-1,-2-13-3,12 13-3,6 0-4,1-1-6,10 4-8,-1-5-7,8 3-1,-1-7-2,6 2 1</inkml:trace>
  <inkml:trace contextRef="#ctx0" brushRef="#br0" timeOffset="4807">4227 190 46,'4'9'18,"-4"-9"0,3 13 0,-3-13-5,0 0-8,-9 3-2,9-3 2,-22 11 1,8 1 0,-8-3 1,4 6 0,-3-2-1,5 3-1,0-3-2,7 0-2,10 0-2,7-4-1,5-1 1,5 0-1,4-2 1,4-1 0,1-1 1,-1 0 1,-4-1-1,-4 3 2,-3-1-1,-5 3 2,-9 2 1,-3 7 0,-11 0 1,-5 5-1,-9 2 1,-2 4-2,-8 1 0,-4 0-5,2 6-14,-9-10-12,3 0 0,-3-15 0,1-3-2</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35.4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318 874 0,'0'0'4,"-6"14"-1,6-14 0,-11 9-2,11-9 2,-10 7 2,10-7 2,-12 5 2,12-5 0,-9-1 0,9 1 0,0 0-1,-10-14-2,6 4-4,-1-1 0,2-3-2,0-1 1,0-4 1,1-1 1,-1-4 0,1 0 0,-3-4 1,1-1 1,-2-6 0,3 3 0,-3-4-1,3 2-1,-1 1-1,0 0 0,3 2-1,2 4-1,2 3 0,-1 1 0,2 3 0,-3 2 0,2 1 1,1 4-1,-3 0 1,-1 2 0,-2-1 1,1 2 0,-5-3-1,2 1 1,-3-4 0,0 2 0,0-1-1,0 1 0,-1 4-3,1 0-2,7 10-4,-10-8-4,10 8-6,0 0-3,-5 15 1,5-15 0</inkml:trace>
  <inkml:trace contextRef="#ctx0" brushRef="#br0" timeOffset="511">26 258 1,'-9'6'6,"-1"-3"2,10-3 0,-9 4 1,9-4 0,0 0 2,0 0 0,0 0 0,1-12 1,-1 12-1,2-17-3,3 7-2,0-5-2,3-1-2,2-4-1,4-1-1,1-3 1,2 0-1,3 1 1,-3 3 0,0 0 0,-2 5 1,-3 2 0,-2 4 0,-10 9 0,14-11 0,-14 11-1,11-2-1,-11 2 0,15 3-1,-5 0 1,0 1-1,1 3 1,1 0-1,0 2 1,-1 3 0,0 1 0,-1 2 1,0 1-1,1 2 2,-2 0-1,0-1 1,2 2-1,0-1 1,-1-2 0,-1 0-1,-1-3 0,0-1 0,-1-3-1,-7-9 1,10 14-1,-10-14 1,0 0-1,5 10 1,-5-10 1,0 0-1,0 0 1,0 0-1,0 0-1,0 0-2,0 0-2,0 0-9,0 0-9,0 0 0,-9-15-2,-2-6 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2:56.6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340 244 80,'0'0'24,"0"0"-2,0 0-1,-5-9-19,5 9-3,0 0-1,2-12 1,-2 12 1,0 0 0,-8-10 2,8 10 1,0 0-1,-11 0 1,11 0-1,-12 17 0,6 0-2,-2 6 0,0 4 1,-6 7-1,-5 4 1,-1 7 1,-8 3 0,1-2 0,-3 1 1,2 1-1,-1-4 0,5-3-1,24-41-2,-34 66-3,34-66-2,-14 50-2,14-50-1,0 0-3,-17 59-6,17-59-9,0 0 1,0 0 3,0 0 3</inkml:trace>
  <inkml:trace contextRef="#ctx0" brushRef="#br0" timeOffset="461">42 344 63,'-5'14'13,"5"-14"-1,0 0-2,0 0-16,0 0 0,8-18 2,1 2 2,6-4 4,4 0 6,1-1 1,6-1 1,-1-2-2,4 0-2,-1 0-1,3 3-2,-2-1 1,3 1-1,-6-2 0,0 5 0,-3 0 0,-2 5-1,-7 0 2,-2 4-1,-12 9 0,15-12-1,-15 12 0,0 0 0,0 0-1,0 0 0,0 0-1,0 0 0,0 14 0,-1-5 0,3 3-1,0 4 2,-1 3-1,2 5 1,-2 2 1,-1 5-1,-2 2 0,1 0 2,-5 2-2,-1 1 1,-1-2 0,1 0 0,1-4-1,1-4 0,2-1 0,3 0-1,0-8 1,2-1-1,-1-2 1,-1-4-1,0-10 0,3 11 1,-3-11-1,0 0 1,0 0-1,0 0 0,0 0-1,0 0-1,0 0-2,0 0-3,0 0-12,11 7-8,1-7 0,-7-10-1,6-1 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54.6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844 99 4,'0'0'6,"0"0"0,0 0-3,4-10-1,-4 10 0,0 0 2,-6-13 0,6 13 2,-7-13 1,7 13 0,-11-13 1,11 13-1,-15-13-1,5 5-1,-2 4-2,-3-2-1,-5 2 1,-2 0-2,-3 1 1,-4 0 0,-1 2 0,-3-1 0,1 2 1,-2 0 0,0 4 0,0-1 0,0 3 0,1 0 0,1 3-1,-1 3 0,1 1-1,1 3 0,1 0-1,0 5 0,3 0 0,0 3 0,1 1 1,0 2 1,0 3-1,4 2 1,2 2 0,2-1 0,5 2 1,2-1-2,6 3 1,2 0-1,9 0 0,2-1 1,2 0-2,1-1 2,5-1-1,3-3 1,3-1 0,7-6-1,6-2 1,6-3 0,5-4-1,3-3 1,5-3-1,2-4-1,4-3 1,-1-4-1,0-4 1,-3-6 0,1-3-1,-2-7 1,-5-3 1,-5-8-1,-5-3 1,-9-7-1,-7-2 1,-9-4-1,-9-1 0,-10-5 1,-7 2-2,-9 0 0,-10 3 0,-6 3 0,-12 4-2,-5 6-1,-10 1-4,2 12-16,-12-1-1,0 7 0,-5-8-2</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55.8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755 55 46,'0'0'15,"-17"1"-3,3-4 0,-2 0-11,0 0-6,-3 3 1,-2-2 2,-3 1 3,-2-1 1,-2-2 5,1 2 0,-5-4 0,5 6 0,-4-1-1,3 6-2,-3 1-2,2 3-1,1 4-1,3 4 0,1 3 0,1 3-1,3 1 1,4 3 1,0 3-1,4 3 1,1 1 1,0 2-1,-1 2 2,4 0-1,-2 1 1,5 1-1,1 0 0,6-1 1,4 0-1,8-2-1,2-1 1,7-4-1,2-3 1,5-5 0,0-3-1,3-4 2,2-6-2,1-3 1,5-5 0,1-3-1,1-5 1,1-3-1,2-4 0,-1-5-1,-4-4 1,0-2-1,-5-3 1,-2-2 0,-5-3 0,-3-1-1,-5-3 2,-3 0 0,-7-2-1,-7-2 0,-4-3 0,-4 0 0,-6 0 0,-2 1 0,-3-2-2,-1 3 2,1 2-2,-1 2 0,-4 5 0,-1 1 0,-3 8 0,-5 3 0,-5 6-1,-9 5 1,-9 7 0,-8 8-1,-3 9-1,-11 6-2,-2 13-9,-7 2-9,2 11-1,-5-2-1,4 3 1</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5:00.9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789 101 39,'0'0'12,"2"-11"-3,-6 1 1,-1-2-7,-2 0-3,-7 0 2,0 2 3,-9-1 3,1 5 2,-9-4 1,2 8 1,-6-3-2,2 5-3,-3-1-2,3 3-2,-2-1-1,2 2 0,-1 1 0,2 1-1,0-1 1,2 4-1,1 1 0,0 4 0,0 3 0,-1 5-1,1 6 0,1 4 0,2 5 0,3 5 0,2 3 1,4 4-1,4 3 0,7-1 0,3-1 1,4 0-1,4-4 0,1-3 1,4-3 0,3-1 0,2-7 0,3-2 0,0-7-1,6-4 1,3-4 0,6-8 1,3-7-1,5-7-1,3-6 0,4-8 0,5-6 0,-2-6-1,-1-5 1,-2-4-2,-7 0 4,-4-3-1,-7-1 0,-6 0 1,-6 0 0,-6 2 0,-7 1-1,-2 4 1,-9 1-1,-4 6-1,-9 2 0,-5 4 0,-11 6 0,-9 5-1,-8 5 0,-8 5 0,-5 6-2,-10 3-2,4 12-9,-8-2-11,10 10 1,0-3-2,10 4 1</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5:01.9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743 55 42,'0'0'2,"0"0"1,-14-8-1,14 8-9,-13-14 3,4 7 6,9 7 5,-19-13 7,7 9 3,-3-2 2,2 7-3,-7-4-4,5 4-5,-5 0-4,-1 3-1,1 0-2,-1 1 0,-2 0 0,1 1 0,0 2 0,3 2 1,-3-2 0,2 5 0,-1-2 1,2 5 0,-1-1 0,-3 5 0,-2 5-1,-2 2 1,-1 4 0,-1 3 0,-1 4 0,-1 5 0,2 1 0,3 6 0,2-2-1,4 0 1,2 1-1,4 1 2,4-4-2,5-1 0,4-4 0,2-4 0,8-3 0,7-4-1,7-3 0,8-3 0,6-6 0,7-3-1,3-4 0,6-4 0,1-7 1,2 0-1,-1-7 1,-3-5 1,-1-5 0,-4-3 0,1-4 0,-5-5 1,-6-5-1,-9-7 1,-7-1 0,-4-4-2,-9-3 2,-2 0-2,-7 2 0,-6 2 0,-3 5 0,-1 4-1,-6 6-1,-6 7 0,-2 11-4,-15 2-18,-6 10-2,-12-3 1,-6 4-2</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1:27.7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5 201 7,'0'0'5,"0"0"1,0 0-1,0 0 0,-4-9-2,4 9 0,0 0-1,0 0-1,0 0-1,0-10 0,0 10 0,0 0 0,1-11 0,-1 11-1,0 0 2,-1-12-1,1 12 1,0 0 0,0 0 0,0 0 0,0-10 0,0 10-1,0 0 1,0 0 0,0 0-1,0 0 0,0 0 1,0 0-1,0 0 1,0 13 0,0-13 0,1 15 0,-1-1 0,0 1 0,0 6 0,-1 2 0,1 3-1,0 3 1,-1 0 0,2 2-1,-1 1 1,2-3-1,0 0 0,0-3 1,0-3-1,0-4 0,0-1 0,1-7 1,-3-11-1,2 14 0,-2-14 1,0 0 1,0 0-1,0 0 1,0 0 0,6-10 0,-6 10-1,12-18 1,-2 6-1,1 0-1,0-5 0,3 5 0,-2 4 0,2-1 0,-3 5 0,0 1-1,1 3 1,-2 2 0,0 5-1,1-1 1,-2 0-1,1 2 1,0 0 0,0 3-1,-2 0 1,-1 1 0,1 0 0,-3 0 0,-2 1 0,-3 1 1,-3 0 0,-2 0 0,-4 1 1,-2-1 0,-1 0 0,-3-1 1,0-1 0,-3-2 1,2-1-1,-4-2 0,3-4 1,-1-2-1,1-2-1,2-3 0,1-2-2,3-3-1,2-1-3,4-2-3,1 0-5,4-1-3,3 1 0,3-1 0,1 1 0</inkml:trace>
  <inkml:trace contextRef="#ctx0" brushRef="#br0" timeOffset="1082">344 450 7,'0'0'5,"0"0"2,0 0-1,0 0 1,0 0-1,0 0-1,0 0-1,0 0 1,-3 9-1,0 2-1,-1 2 0,0 4-1,0 2 0,0 4 0,0-3 0,3-3 0,2 1 0,5-4 0,1-3 0,4-5 0,2-5-1,3-4 1,2-4 0,0-2-1,0-3 0,-1-1 0,-2-1 0,-3 0-1,-1 1 1,-2 1-1,-3 0 1,-1 2 0,0 0-1,-5 10 1,6-13 0,-6 13 1,0 0-1,3-11 0,-3 11-1,0 0 1,0 0-1,0 0 0,0 0-1,-2 10 1,2-10-1,-2 21 0,1-5 1,-1 6 0,1 7 0,0 3 0,0 4 0,1 2 0,1 3 0,0-3 0,2 1 0,-1-3 0,1-5 0,0-2 0,0-4 0,-1-2 0,2-7-1,-1-3 0,-1-2-2,-2-11-1,4 11-7,-4-11-2,0 0-1,2-15 0,-5-2 0</inkml:trace>
  <inkml:trace contextRef="#ctx0" brushRef="#br0" timeOffset="2073">912 572 10,'0'0'8,"-10"-1"1,10 1-1,-7-11-1,7 11-2,-4-13 1,4 13-1,-4-16-1,4 16 0,-2-20 0,2 6-1,4 4 0,1-2-1,3 0 0,0 1-1,3 0 1,2 1 0,1 0-1,1 6 0,-4-5 0,0 4 0,0 0 0,0 4-1,-11 1 1,16 6-1,-10 4 0,0 2 0,-1 2 0,1 3 0,0 2 0,-2-1 1,-1-1-1,2 1 1,-3-3 0,0-2 1,-2 0 0,0-2 0,0-11 1,-8 17 0,8-17 0,-18 11-1,6-7 1,-1-2-1,-1 2-1,-3-3 0,3-2 0,2-2 0,-1-1 0,2-1-3,11 5 0,-15-16-4,13 5-3,1-1-4,4-1-5,2 0 1,5-1 0,1 0 1</inkml:trace>
  <inkml:trace contextRef="#ctx0" brushRef="#br0" timeOffset="2744">1134 381 3,'0'0'6,"8"-12"0,-8 12 1,7-10-2,-7 10 1,0 0 0,0 0 0,0 0 0,0 0 0,0 0 0,0 0-1,0 0 0,0 0-1,0 0-1,0 0 0,7 16 0,-5-7-2,1 5 1,0 4-1,1-1 1,1 3-1,0-2 1,0 3-1,-1-4 0,0 0-1,0-2 1,-1-4 0,1-1-1,-4-10 2,2 12-1,-2-12 2,0 0 0,0 0 0,0 0 0,10-8 0,-9-3-1,5 1 1,2-4-2,-2-6 0,3-2-1,2 4 0,0 0 0,-1 3 0,1 1 0,-1 2 1,-3 3-1,2 5 0,-9 4 0,10-4 0,-10 4-1,0 0 1,0 0 0,9 2-1,-9-2 2,6 19-2,-3-5 2,1 2-1,1 2 1,1 2-1,0 1 0,-1-4-1,1-2-3,-2-6-4,-4-9-2,14 10-4,-5-12-3,-9 2 0,18-14-1,-9 2 2</inkml:trace>
  <inkml:trace contextRef="#ctx0" brushRef="#br0" timeOffset="3345">1496 449 7,'0'0'7,"7"9"0,-7-9 1,10 9-1,-10-9-2,15 8 0,-3-8 0,0-4-2,0-1 1,3-1-1,0-1 0,-1-6 1,-1 3 0,-2 0-1,-11 10 2,11-17 0,-11 17-1,4-16-1,-4 16-1,-6-13 0,6 13 0,-10-13-1,10 13 0,-13-11-1,13 11 0,-17-5 0,7 6 1,10-1-1,-20 7 0,7 1 0,0 2 1,-1 5 0,1 0 0,2 2 0,-2 1 0,2 2 0,4 1 0,-1-1 0,5-1 0,3-3 0,2-3 0,2-1 1,8-2-1,0-3 0,7-4 1,3-1-2,2-3-2,4-1-3,1-3-4,2 0-8,-2-2 0,0-1-1,-5-1 1</inkml:trace>
  <inkml:trace contextRef="#ctx0" brushRef="#br0" timeOffset="4156">1997 358 11,'0'0'9,"0"0"1,-7-12 0,7 12 0,0 0-3,0 0-1,0 0-1,0 0-1,0 0-1,0 0-1,0 0 1,0 0-1,-3 13 1,4-4-1,-1 3 0,2 5 0,1 1 0,2 1-1,-1 0 0,0 1 0,3 0-1,0-1 1,1-4-1,-1 0 0,1-2 0,-1-2 1,-7-11 0,14 15 0,-14-15 0,0 0 1,11 7 0,-11-7 0,0 0 0,9-15 0,-6 5 0,1-3-1,0-2 0,2-4 0,0-5-2,4 1 2,-2-1-1,0-1 0,3 1 1,-2 1-1,0 3 0,-2 4-2,3 4-1,-4 0-4,-6 12-3,12-11-6,-12 11-1,12-3 0,-12 3 1</inkml:trace>
  <inkml:trace contextRef="#ctx0" brushRef="#br0" timeOffset="4767">2323 318 17,'10'-7'9,"-10"7"0,0 0 0,0 0-3,9-1 0,-9 1-3,0 0 0,13 8 0,-13-8-1,16 13 0,-16-13-1,15 17 0,-5-4 0,-2 1 0,1 4-1,0-1 0,-2 2 0,0-1 0,0-1 0,-1 2 0,-2-4 0,0 0 0,-1-4 0,-2 0 1,-1-2 0,0-9 1,-4 15 1,4-15 2,-13 10-1,2-7 0,-1-1 1,-5-3 0,-2 0-1,0-1-1,0 0-1,-1-1 0,3 0 0,3-2-1,2 2 1,3 0-1,9 3 0,0 0-1,-4-11 1,4 11-1,12-10 0,-1 2-1,4 1 0,0 0 0,3-1-2,1 1-2,1-4-3,0 5-2,2-4-6,-4 6-1,2-4 0,-4 5 1,2-2 1</inkml:trace>
  <inkml:trace contextRef="#ctx0" brushRef="#br0" timeOffset="5398">2573 350 17,'0'0'10,"0"0"0,0 0 1,0 0-5,0 0-1,0 0 0,0 0-2,0 0-1,0 0 0,0 0 0,-2 14 0,3-5 0,-1 4-1,0 1 1,1 3 0,1 1-1,-1 0 1,-1 2-2,2 0 0,2-2 1,-1-3-1,1-1 1,-4-4 0,0-10 1,4 15 0,-4-15 2,0 0 0,0 0 0,0 0 0,0 0 0,3-17-1,-1 6 0,-2-5-1,5-1-2,-2-4 0,-1 3 1,3 1-1,-1 2 0,2 2 0,2 0 1,0 4-2,-8 9 1,16-11-1,-5 4-1,-1 4-2,0-2-2,2 4-1,-12 1-3,18-1-4,-18 1-2,18 3 1,-18-3 0,15 4 1</inkml:trace>
  <inkml:trace contextRef="#ctx0" brushRef="#br0" timeOffset="5909">2826 367 9,'9'3'9,"-9"-3"0,0 0 0,12 14-1,-7-4-2,-4 1-2,5 4 0,-2-2-1,4 3 0,-3-1-1,1 2 0,0-5-1,-1 1-1,-5-13-5,14 13-6,-14-13 0,11-2 0,-11 2-1</inkml:trace>
  <inkml:trace contextRef="#ctx0" brushRef="#br0" timeOffset="6189">2919 88 35,'0'0'12,"0"0"-1,0 0-1,-9 2-11,9-2-4,0 0-4,5 13-1,-5-13-1,4 13 0</inkml:trace>
  <inkml:trace contextRef="#ctx0" brushRef="#br0" timeOffset="6590">3102 346 9,'0'0'7,"0"0"0,0 0-1,0 0 1,0 0 0,0 0-2,0 0 1,13 3-2,-13-3 1,14 18-1,-4-7-1,7 4 0,-3 2-2,3 1 0,0 2 0,-2-1 0,0 2-1,1-2 0,-4-2 1,-4 0-1,-1-2 1,-5-1 0,-7-2 0,0-2 1,-9-2 0,1-4 0,-5-1 0,-1-2 0,0-2 0,-1-4-1,5-1 0,-3-2 0,6-2 0,1 0-1,6-1-1,0 2 0,3-1 0,2 10 0,7-17-1,-7 17 1,20-12-2,-4 6 1,-1 0-3,8 2 0,0 0-4,3 0-3,0 2-1,-2-3 1,0-2 0</inkml:trace>
  <inkml:trace contextRef="#ctx0" brushRef="#br0" timeOffset="7161">3363 108 0,'0'0'6,"11"1"1,-11-1 1,0 0-2,9 11 0,-9-11 0,3 17-1,-2-4 0,3 3-1,-2 3-1,-1 2 0,1 6 0,-1 1-1,-1 3 0,-2 2 0,0 2 0,1-4-1,-3-1 1,0-6-1,1-4 0,0-5 1,3-4 0,0-11 0,0 0-1,17-9-1,-6-2 1,4-3-1,3-2 0,2 2-1,0-1 1,1 4-1,-4 4 1,-1 1 0,1 4 0,-6 2 0,2 5 1,-13-5-1,16 15 0,-8-2 0,2 0 0,-5 2 1,1 1-1,-4 2 3,-2-1-2,1-1 0,-3 2 1,-3-5 0,-1 1 1,-4-3 0,0-1-1,-1-1 0,-3-1 1,-3-4-2,0-1 1,2-3-3,0-2-2,2-2-4,2-3-5,3-3-5,4-1 2,5-3-2,2-2 1</inkml:trace>
  <inkml:trace contextRef="#ctx0" brushRef="#br0" timeOffset="7952">3815 104 4,'13'3'7,"-13"-3"1,10 14 0,-10-1-2,1 2 2,-3 5-2,2 6 1,0 3-1,-2 5 0,-2 2 0,-1 4-2,4-3 0,0 0-1,0-5-3,2-3-4,-6-7-5,8-5-4,-3-17-1,18 7 0,-18-7 1</inkml:trace>
  <inkml:trace contextRef="#ctx0" brushRef="#br0" timeOffset="8232">3972 434 8,'0'0'9,"0"0"-1,0 0 2,41 13-3,-41-13 0,0 0-1,0 0-1,0 0-1,54-26 0,-54 26-1,0 0 0,0 0-2,45-40 1,-45 40-1,0 0 0,0 0 0,0 0 1,0 0-1,22-44 1,-22 44-1,0 0 0,0 0 0,0 0-1,0 0 1,-49-5-1,49 5 1,0 0-1,-44 23 2,44-23-1,0 0 2,-46 40-1,46-40 0,0 0 1,-38 51-1,38-51 0,0 0 1,-18 47-1,18-47-1,0 0 1,7 42-1,-7-42-1,0 0-1,53 25-4,-53-25-4,46 8-7,-46-8-2,57-6 1,-57 6 0</inkml:trace>
  <inkml:trace contextRef="#ctx0" brushRef="#br0" timeOffset="8903">4264 0 7,'0'0'9,"0"0"0,0 0 1,0 0-3,0 0 1,0 0-1,0 0 1,-5 55-2,5-55-1,3 50-1,-3-50-1,5 62-4,-5-62-5,15 64-6,-15-64-1,18 53-1,-18-53 1</inkml:trace>
  <inkml:trace contextRef="#ctx0" brushRef="#br0" timeOffset="9184">4594 368 24,'0'0'12,"0"0"0,0 0 0,-57 29-5,57-29-1,-47 11-1,47-11 0,-51 12-1,51-12-2,0 0 0,-52 19 1,52-19-2,0 0 1,0 0-2,0 0 0,0 0 0,0 0 0,34 43 0,-34-43-1,42 17 0,-42-17-1,50 23 1,-50-23 0,0 0 0,48 43 0,-48-43 2,0 0 0,0 0 1,0 52 0,0-52 0,0 0 1,0 0-1,-51 32-2,51-32-6,0 0-9,-50 11 0,50-11-1,-53 6 0</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57.0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581 104 4,'-12'-1'7,"12"1"0,-20-3 2,9 2 0,-1 0-1,-3-2 1,0 2 0,-2-4 2,1 4 1,1-4-1,-1 4-3,-2-3-1,0 4-3,-1 0-1,-2 4-1,-6 2 0,0 4-1,-3 2 1,0 5 1,-3 2 0,0 5 0,-1 3 0,3 6 1,2 3-1,4 3 0,2 1-2,7 4 1,3 0-1,8 0 0,5 1 0,6-5-1,7 0 1,4-1-1,6-4 1,3-3 0,3-5 0,9-2 0,8-6 1,8-3-1,6-7 1,8-4-1,1-7 0,3-5 0,1-3 1,-6-8 0,-7-4-2,-9-5 2,-9-6-1,-9-5 0,-10-5 0,-8-6 0,-6-3 0,-4 0-1,-10-1 1,-4 0-1,-6 2 1,-9 1-2,-5 6 2,-2 5-2,-5 2 0,-5 6 1,-1 4-1,-3 4 0,-2 4-1,3 5 2,-2 4-2,0 2-1,-2 12 1,-2 2-4,6 9-11,-8-1-6,5 6-1,-5-3 0,7-1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58.2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672 55 18,'1'-12'8,"-1"12"1,-19-13-2,4 7-5,-1 1 0,-6-1 1,-3 2 2,-2 1 0,-4-1 1,-3 3 1,-3 0 0,0 3 2,-5 1-3,0 5-1,-5 3-1,4 6-1,-3 4 0,5 6 0,1 5-1,5 4-1,6 3 0,7 2 0,5 2 0,11-1 0,6 1 1,8 0 0,8-4 1,10-1 0,8-2-1,9-1 1,11-4-1,6-1 0,4-4-2,3-4 1,4-3 0,1-3-1,-4-7 1,-3-4-1,-5-9 1,-4-6 0,-3-10-1,-3-6 1,-7-11 0,-4-6-1,-6-4 1,-7-4 0,-10-2 0,-9 3 0,-10-2 0,-10 6 1,-9 3-2,-11 6 2,-8 4-2,-4 4 1,-5 5-2,-4 7 1,-2 5 0,-3 4-1,1 8 0,-3 3-3,4 11-6,-5 2-12,4 7 0,0 0-1,5 2 0</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4:59.2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690 78 58,'9'11'16,"-9"-11"0,0 0-3,4-10-12,-4 10-4,-8-11 1,8 11 1,-19-14 2,2 5 1,-2 2 2,-7-3 2,-2 5 1,-5-2 0,0 5-2,-5 1-1,1 3-1,-4 1-1,-1 4 0,0 4-1,-1 3 0,0 3 0,4 4 0,2 4-1,-1 4 1,7 4-1,3 4 1,3 2-1,7 2 1,6-2 0,7 3 1,6-1-1,11-1 0,5-2 1,10-4-1,11-2 1,8-2-1,9-5 0,8-5-1,7-2 0,7-5 1,2-4-1,1-4 0,1-2 0,-5-4 0,-2-4 1,-5-4-1,-9-8 1,-8-5 0,-8-6-1,-7-5 2,-13-6-2,-4-4 1,-12-4 0,-7-2 1,-8 0-1,-9-1-1,-7 1 1,-5 1 0,-5 5-1,-3 2 0,-4 8 0,-4 3 0,-1 8-2,-6 4-3,0 14-6,-11 2-12,-3 11-1,-16 0-1,-5 5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4:26.3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5698 2104 4,'0'0'4,"0"0"1,0 0-1,0 0 1,0 0 0,0 0-2,0 0 1,0 0-2,0 0 0,0 0 0,0 0-2,0 0 0,0 0-1,-13 14 1,13-14 0,-17 19 0,8-6 0,-2 3 1,-3 0-1,1 5-1,-2-2 1,-2 5-1,1 2 1,-1 1 0,-5 1 0,-1 1 1,0 0-1,-2 1 1,-2 2 0,0-1 1,-3 0-2,2 1 1,0-2 0,2 3 0,-1 0 0,0 1 0,-1 1 0,-1 0 0,1 1 1,-4 2 0,1 3 0,-2-3 0,-1 2 1,-2-1 0,1 0 0,-2-1 0,-1 1 1,2-2-1,-2 0 1,-1-1 1,1 0-2,-3-1 0,2 1 0,0-2-1,-1 0 0,-1-1-1,2 0 0,-1-1 0,2-2 0,-2 0 0,0-2-1,-2-1 1,-1 1-1,0-2 1,-2 0-1,1-2 1,-1-1-1,0 1 0,1-2 1,2 0-1,0-2 1,2 2-1,3-2 2,-1 0-1,0 0 0,2 1 0,3-1 0,0 0 0,2-1 0,1 1-1,3-1 0,3-2 0,1 1 0,2-1 0,3 0 1,1-2-2,0 2 1,2-2 0,-1 3 0,-1 1 0,-1 0 0,0 2 1,-2 3-1,0 2 0,0 1 0,1 2 0,-2 3 0,1 1 0,2 3 1,-3-1-1,2 1 0,2 1 0,-2 1 1,2 1-1,2-1 1,1 0-1,2 1 1,2 1-1,4-1 1,0-1 0,0 2-1,1 1 1,1 1-1,-1 0 1,-2 2 0,0 0 0,-4 4-1,2 0 0,0 2 1,-1-2 0,2 1-1,1-1 1,2-2 0,2 0-1,2-1 1,0-4 0,2 0 0,2 0 0,-1-1-1,2 4 1,1 0 0,-1 1-1,1-2 0,0 1 1,2 2-1,-2-2 1,3 1-1,0-3 1,3-1 0,1 1 0,-1-1 0,4-3 0,1-1 0,1 0 0,2-1 0,1-1 0,1 1-1,-2-2 1,4-1-1,-1 1 1,-1-2-1,0 1 0,2 0 1,-3-5-1,-2-2 0,3-1 1,-1-1 0,0-3-1,2-2 1,-1-1 0,-1-3-1,2 0 1,2-3-1,-1 0 1,2 1-1,1-3 0,1-1 0,1 0 1,1-1-1,0 0 0,2-2 0,-2 2 1,1-2-1,-1 0 0,2-1 0,2 0 1,0 1-1,0-4 0,2 1 1,1-2-1,0 0 0,2-1 0,-2 0 0,2 1 0,3-1 0,0 0 0,2 0 0,5 1 0,4-1-1,7 0 1,3-4-1,7 2-3,0-8-8,11 9-11,2-2 0,1 1-2,-6-7 2</inkml:trace>
  <inkml:trace contextRef="#ctx0" brushRef="#br0" timeOffset="3005">4862 6946 3,'0'0'6,"10"-13"0,-10 13 0,14-8 0,-5 5-1,1-2 0,4 0 0,-1 2-1,0 0 0,2 1-1,1 0-1,2 1 0,2 1-1,0 2 0,2 0 0,0 1-1,2 3 0,-1 3-1,3 0 2,0 4 0,2 0 1,2 1 0,0 2 1,2 4-1,-3-4 2,4 3-1,-3 0 0,-1 0-1,-3 1-1,0 2 2,-2 0-1,1 1 0,-3 3 0,2 0 0,-2 1 0,1 1-1,-1 1 1,1 1 0,-3-2 0,-1 2 0,0-2 0,-2 0 1,-2-2 0,2 4 0,-4-5 1,0 3-1,0 1 0,0 3 0,-1 2 0,1 3-1,1 2 0,-2 3 0,-2 3-1,-1 3 0,1 4-1,-5-1 2,-3-1-2,0 5 1,-4 0 0,0-1 0,-3 1-1,-1 2 1,0 4 0,2 1-1,1 1 0,1 0 0,0-1-1,-1 1-2,3 4-3,-5-4-9,1 6-6,-4-1-1,-1 1 0,-5-6 1</inkml:trace>
  <inkml:trace contextRef="#ctx0" brushRef="#br0" timeOffset="124800">144 5845 15,'-10'-10'12,"0"-1"0,2 1 0,8 10-1,-13-13-2,13 13-2,0 0 0,-9-9-3,9 9-1,0 0-1,0 0-1,0 0 0,-8 10-2,6-1 1,0 7-1,0 2 0,-1 8 1,2 7-1,0 6 1,2 8 0,0 5 0,1 7 0,0 4 0,0 7 1,-1 4-1,-1 5 1,-2 2-1,-1 2 1,-3 1 0,-2-2 0,-4-3-1,1-6 1,1-10 0,-2-8-1,5-11 0,0-9 0,5-9 0,2-7 0,3-7 0,2-2 0,-5-10 0,17 9 1,-7-6-1,2-1 1,2-2 0,2-1 0,3-2 0,2-1-1,2-2 1,2-1-1,3-1 0,3 0 1,-1 0-1,2 0 0,0 0 0,3 1 1,3-1-1,4-2 1,5 1-1,5-1 0,8-2 1,5 1-1,7-3 0,6 1 0,6 0 0,4-3 1,5 2-1,3-1 0,4 0 0,5 0 0,5 2 0,6 0 0,3 3 0,6 2 0,1 0 0,4 1-1,3 3 0,-2-1-1,1 1-3,-7-1-5,-5 1-7,-6-1 1,-9-3 0,-11-2 0</inkml:trace>
  <inkml:trace contextRef="#ctx0" brushRef="#br0" timeOffset="125721">3097 6857 49,'0'0'18,"0"0"-2,0 0 1,7-12-9,-2 1-7,1-5-1,1-4-1,-1-7 2,0-5-1,-2-7 2,0-6-1,-5-5 2,-1-5-2,-4-5 1,-2-3 0,-4-3-2,1-2 0,-5-2-1,-2 2 1,-3-1 0,-2 0 0,1-1-1,1 4 0,3 1 1,-2 0 0,3 5-1,3 4 1,2 8-1,3 5 1,-2 9 0,4 4 1,-3 9-1,3 4 0,2 6 1,5 11-1,-9-14 0,9 14-1,-10-5 0,10 5 0,-14 0 1,3 2-1,-4 1 0,-4 1 1,-6 3-1,-6-1 1,-5 1 0,-8-1 0,-5 2 0,-7-1 0,-8-1 0,-7 1 1,-8 0-1,-7 0 0,-9 0 0,-3 0 0,-8 1 1,-6 1-1,-7-2 0,-6 3 1,-3 2 0,2 1-1,1 2 1,-1 3 0,6 1 0,3 0 0,12 1 1,12-3-2,9-2 1,11-3 0,10-2-1,12-4-3,16-1-9,8-3-5,13 0-3,14-2 2,-2-18-1</inkml:trace>
  <inkml:trace contextRef="#ctx0" brushRef="#br0" timeOffset="127153">1858 5414 23,'-7'10'13,"7"-10"1,-6 9 0,6-9-5,0 0-5,0 0 0,-1-12 1,5-1-2,3-7-2,-1-5 0,1-10 1,3-6 0,2-10 0,0-1 1,0-8 1,2-2-1,-2-8 1,6-5 0,-2-6-1,6-5 0,-2-7-1,4-5 0,2-8-1,4-5-1,-1-7 1,1-4-2,4-5 1,1-4 0,3-9-1,3-5 0,1-2 1,2-3 0,4-5 0,4-2 0,-1-1 1,1 0-1,1 0 1,-2-3-1,2-2 1,-3 0-1,-2 0 1,-4 0 0,-2 0-1,-1 3 0,-1 4 0,3 5 0,-1 7 0,4 6 0,4 11-1,-1 7 0,0 17 0,-3 9-1,-6 12 0,-9 15-3,-2 15-10,-10 12-4,-5 12 1,-8 6 0,-7 6-1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5:22.3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41 508 3,'0'0'6,"0"0"2,0 0 0,0 0 0,0 0 1,0 0-1,0 0-1,0 0-1,0 0-2,0 0-1,-42 12-1,42-12-1,0 0 0,0 0 0,0 0-1,0 0 0,0 0 1,0 0 1,0 0 1,0 0 1,0 0 1,51-42-1,-51 42 2,53-50 0,-53 50-2,69-66 1,-31 26-3,-6 1 1,6-1-2,-7 0 1,-3 3 0,-1 3 0,-2 1 0,-6 5-1,-2 4 2,3 5-1,-7 4 0,-13 15-1,14-13 0,-14 13-1,0 0 0,0 0 0,0 0 0,2 14-1,-2-4 1,-5 1-1,0 7 1,4 3 0,-2 5 0,-3 6 0,6 3 0,0 3 1,-5 7-1,15 2-1,-5 1 1,-1-1 0,0-2 0,0-1-1,1 0 1,0-5 0,3-4 0,-8-3 0,5-4 0,-2-4 0,1-2 0,1-7 1,-3-2-1,-2-13 1,4 15 0,-4-15 1,0 0-1,0 0 0,-16 5 0,5-6-1,-5-2 1,-3 1-1,-2 0 0,-4 1 0,25 1 1,-52-2-1,52 2 1,-50 0-1,50 0 1,0 0 0,-49 3-1,49-3 1,0 0-1,0 0 0,0 0-1,0 0 1,0 0-1,0 0 1,13-20-2,6 10 1,10 1 0,8-1 0,6-2 1,9 2-1,-1 0 1,6 2 0,-1 1 0,-5 0 1,-5-2 0,-5 4 1,-4-2-1,-7 2 0,-9-1 1,-7 2 0,-2 0 0,-12 4 0,9-4 0,-9 4 0,0 0-1,0 0-1,-9 4-1,9-4-5,-17 6-11,5-1-5,-2 4-1,-4-3-1,2 7 0</inkml:trace>
  <inkml:trace contextRef="#ctx0" brushRef="#br0" timeOffset="1322">347 1364 5,'0'0'5,"-43"-10"2,43 10 0,0 0 1,0 0 1,0 0 0,0 0 0,0 0 2,-46-17-1,46 17 0,0 0-1,0 0-3,0 0 0,0 0-3,-8-43 0,15 30-1,-7 13-2,30-28 0,-7 15 0,3 1 0,2 2-1,4 4 1,-2 1 0,-1 3 0,1 3-1,-2 3 2,-4 2-1,-4 2 0,-2 3 1,-4 3-1,-2 3 0,-4 3 1,-3 4 0,-7 5-1,-3 3 1,-5 3-1,-3 2 1,-3-1 0,-3 1 1,-4-2-1,-1-2 1,-2-5 0,2-1 0,0-3 0,2-2 0,-1-5 0,6-1-1,5-4 0,5-2-1,0-1 0,7-9 0,-9 9 0,9-9-1,0 0 1,16 3 1,-3-4 0,7-5 0,4 3 0,6-4 1,10-2 0,-1 2 0,6-1 0,-3 0 0,2 0-1,-6 5 1,2-3-1,-8 3 0,-4 2 1,1-2-1,-10 1 1,-4 1-1,-15 1 0,14-2 1,-14 2 0,0 0-1,0 0 0,0 0 0,0 0 0,0 0 0,0 0 0,0 0 1,0 0-2,0 0 1,0 0 0,0 0 0,0 0-1,0 0 1,0 0-1,0 0 0,0 0 0,0 0 0,0 0 0,0 0 0,0 0 0,0 0-1,0 0 1,0 0-1,0 0 1,0 0-2,0 0 0,0 0-3,0 0-8,0 0-10,0 0-1,0 0-1,0 0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5:35.4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53 449 8,'0'0'6,"0"0"0,-13-3 0,13 3 0,0 0-1,-11 2 1,11-2 0,0 0 0,-10 3 0,10-3 1,0 0 0,-9 2 0,9-2 0,0 0-1,0 0-2,0 0-1,0 0 0,-10 5 0,10-5 0,0 0-1,0 0 1,0 0-1,0 0 0,0 0-1,7-10 0,2-1 1,5-6-1,8-4 0,4-7-1,9-5 1,3-5 0,4-2 0,2 0 1,-3-1-1,-4 5 1,-6 2-1,-4 6 1,-8 3 0,-3 7 1,-5 1-1,-4 8 0,-7 9 0,7-12-2,-7 12 1,0 0-1,0 0 0,0 0-1,2 11 1,-2-11 0,-5 13 0,2-3 1,1 1 0,-3 3-1,1 3 1,-2 3-1,5 3 0,-1 7 0,1 3 0,-2 4-1,0 2 1,4 3 0,-2 1 1,-1-3-1,-2-3 0,0-3 1,0-7-1,-1-2 1,0-6 0,-2-4 0,1-3-1,6-12 1,-12 14 0,12-14 0,-12 8 0,12-8 0,-20 6 0,9-5-1,-7 0 1,1 0-1,0 1 0,-3-1 0,5 0 0,-1 1 0,5-1-1,2 0 1,9-1 0,-10 2 0,10-2 0,0 0-1,0 0 0,0 0 1,0 0 0,18-7-1,2 4 1,0 1 0,7 0 0,1-2 1,2 4-1,3-1 1,-2 1-1,0 1 1,-7 1 0,6-2-1,-7 1 0,5-1 1,-7-1-1,-2 1 1,-5-2-1,-3 2 0,-11 0 1,11-1-1,-11 1 1,0 0-1,0 0 0,0 0-1,0 0-3,0 0-6,0 0-13,0 0 0,0 0-2,0 0 2</inkml:trace>
  <inkml:trace contextRef="#ctx0" brushRef="#br0" timeOffset="1753">130 1583 9,'0'0'11,"0"0"1,-9-9 3,9 9-1,0 0 0,-2-10 1,2 10-4,-3-10-1,3 10-1,4-13-2,-4 13-2,5-14-1,2 5-2,-7 9 0,19-13-1,-1 10 0,-1 2 0,4 3-1,2 3 0,2 3 1,0 3-1,4 3 1,-11 4 0,-1 2 0,-5 0 0,-1 3 1,-7 2 1,-4 2-1,-9-1 1,0 1 0,-4-3-1,-1 3 0,-6-2 0,-4 2 1,-2-4-2,4 1 0,-2-4 0,2 0 0,1 3-1,3-8 0,4-3 1,5-3-1,5 2 0,4-11-1,-6 12 1,6-12-1,0 0 0,0 0 1,0 0 0,0 0-1,16 8 2,0-1-1,3-7 1,10-1 0,6-7-1,1 6 2,5-7-1,2 5 0,1-5-1,0-1 0,-3 0 0,-5 7 0,-5 1 0,-2-1-1,-8 2 0,0 0 0,-8 1 0,-13 0-1,15 2-5,-15-2-5,13-2-12,-13 2 0,12-11-1,-10-5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5:38.13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162 379 0,'9'-14'5,"-9"14"2,10-15 0,-10 15 3,6-14 1,-6 14 3,0 0-1,6-11 2,-6 11-1,0 0-1,0 0-3,0 0-3,-12 0-2,12 0-2,-16 2-2,5 0 1,0 0-1,-1 0 0,-1 2 0,1 0-1,0 0 1,2 0-1,10-4 1,-18 7-1,18-7 0,-11 7 0,11-7 0,0 0 0,-10 8 0,10-8 0,0 0 0,0 0 0,0 0 0,0 0 1,0 0-1,0 0 0,0 0 0,0 0 0,0 0 0,0 0 0,0 0 0,0 0 1,0 0-1,0 0 0,0 0 1,0 0-1,0 0 1,0 0-1,-5 9 0,5-9 0,0 0 1,-6 9-1,6-9 1,-5 13-1,5-13 1,-5 14 0,5-14 0,-4 16-1,4-16 1,-6 13-1,6-13 1,0 0-1,-4 10 1,4-10-1,0 0 0,0 0 0,0 0 0,0 0 1,0 0-1,0 0 0,0 0 0,0 0 0,0 0 0,0 0-2,0 0-1,0 0-2,0 0-6,0 0-7,0 0-3,13 4-1,-13-4 1,0 0 1</inkml:trace>
  <inkml:trace contextRef="#ctx0" brushRef="#br0" timeOffset="1122">113 374 13,'0'0'8,"-10"-2"-1,10 2 1,-11-1 0,11 1-1,-12-2-1,12 2 1,-9 0-1,9 0 1,-10 3 1,10-3-1,-11 3 0,11-3-2,-10 5 1,10-5-2,-14 6 0,14-6-1,-9 9 0,9-9-1,-10 16-1,7-7 1,0 4-1,2 0 1,2 4 0,-1-1 0,2 3 0,-1-1 0,4 1 0,-2-2-1,1 0 0,0-1 0,3-5-1,1-2 1,6-2 0,2-3-1,5-6 0,3-1-1,4-5-3,6-1-1,-1-5-1,3 2 0,-4-7-1,2 3 0,-4-9-3,4 0-2,-5-5-3,-1-3 1,-2-3 1,-3-3 1,0-2 1,-2 0 1,-1 3 5,-3 2 6,-5 2 5,-3 6 2,-4 1 3,-1 4 0,-4 4 0,-4 3 0,0 3-1,-3 2-1,7 11-2,-11-11-1,11 11-3,-11-6 0,11 6-1,0 0 0,0 0 1,-9 6 0,9-6 0,0 0 1,0 0 0,0 0 0,-5 9 0,5-9-1,0 0 0,0 0-1,-5 9 0,5-9-1,-5 11 0,5-11 1,-7 14-1,3-5 0,1 5 0,0-1 0,1 5 1,-2 2 0,3 7-1,1 2 1,0 6 0,-1 3 0,2 2-1,-2-2 0,2 2 0,0-6-1,0-5 1,-1-6-1,4-6 0,-1-8 2,-3-9-2,17-1 1,-6-9-1,3-6 0,1 0 1,3-4-1,0 0 0,-1 3 0,-4 1 0,1 4 0,-5 5-1,0 4 1,-9 3-1,14 6 1,-8 4 0,-1 4-2,1 3 4,0 5-2,0 1 0,0 0 1,0 0-1,0 0 0,-2-5-4,8-1-2,-12-17-11,19 16-6,-7-18 0,3-1-2,-1-7 2</inkml:trace>
  <inkml:trace contextRef="#ctx0" brushRef="#br0" timeOffset="2184">1001 465 62,'-2'16'19,"2"-16"0,-11 10-1,2-10-13,9 0-2,-16-3 0,16 3-1,-10-13-1,6 1 0,4-3 0,2 1 0,3-3 0,1 3-1,2 0 0,2 4 0,0 2 0,1 2 0,0 5 0,-1 3 1,1 5 0,2 4 0,-3 3 1,1 4 0,-4 1 1,-1 3 0,-2 1 0,-3 3 0,-4-3 0,-3-1 0,-3-2-1,-2-1 1,-2-4-1,-1-1 1,-3-6-1,1-3-1,1-5-2,-2-5-2,7 0-7,-4-11-11,13 1-3,-1-10 0,11 2-2,-1-8 2</inkml:trace>
  <inkml:trace contextRef="#ctx0" brushRef="#br0" timeOffset="14261">1373 634 17,'0'0'13,"-13"-6"0,13 6 0,-15-10-1,15 10-1,-17-15-1,17 15-2,-16-17 0,10 6-2,-1-2 0,4 0-1,-1-2-2,4-1 0,1-2-1,2 0-1,3-1-1,3 0 0,-1 0 1,2 2-1,3 1 1,-1 4-1,0 3 0,2 2 0,-1 5 0,0 3 0,1 4-1,0 4 1,-1 2 1,6 12-10,-12-9 3,8 12 0,-11-8 1,5 12 0,-11-11 0,6 9 1,-10-8-1,-3-4 10,1 2-2,-4-5 0,0-1 0,-1-6 0,0-1-1,-3-5 0,2-1-1,1-4-1,0-3-2,3-1-2,-2-4-6,8 0-10,-1-4-1,5 2 0,2-6-1</inkml:trace>
  <inkml:trace contextRef="#ctx0" brushRef="#br0" timeOffset="14882">1842 402 18,'3'-10'12,"-3"10"2,4-10 1,-4 10-2,0 0-2,-1-11-1,1 11-3,0 0 0,0 0-1,-9-5-1,9 5-1,-10 2-1,10-2-1,-14 5 0,14-5-1,-15 7-1,15-7 1,-17 7-1,17-7 0,-15 8 0,15-8 0,-12 8 0,12-8-1,0 0 1,-8 9-1,8-9 0,0 0 0,8 10 1,-8-10-1,15 11 0,-15-11 0,18 13 1,-6-5-1,-1 1 1,1 1-1,0 1 1,-3 1 0,0 1-1,-2-1 1,-2 1 0,0 0 0,-3 0 1,0-3 1,-5-1-1,2 1 1,1-10 0,-8 14 0,8-14 0,-16 10-1,5-6 1,1 0-2,-3-1 1,0 0 0,-3-1-1,4-1 0,-4 1 0,3-1-1,2-1-1,-1-2-2,12 2-3,-15-5-2,15 5-4,-6-10-6,6 10 0,7-16 0,0 7 1</inkml:trace>
  <inkml:trace contextRef="#ctx0" brushRef="#br0" timeOffset="15603">2111 506 17,'0'0'13,"0"0"0,-11-4 0,11 4-1,0 0-2,0 0-2,0 0-3,0 0-2,0 0-2,0 0 0,13-5-1,-3-1 0,4-3 0,-2-1 1,6-4-1,2 0 0,-5-3 0,4 3 1,-4-1-1,-2 3 2,-3 3 1,0-1 0,-10 10 0,4-11 0,-4 11 0,0 0 0,-14-4 0,3 5-2,-2 1 0,-1 1-1,-3 3 0,1 2 0,0 0-1,-3 2 1,3-1 0,0 4-1,2-2 1,0 4 0,2-2 0,1 2 0,1 0 1,2 3-1,3-1 1,2 2-1,2-1 1,3 1 0,4-1 0,3-1 0,5 0 1,3-3-1,5 0 0,4-5 0,4-2-1,3-2-2,2-5-3,7 0-6,-1-6-8,3-1-1,0-5 1,-2 0 0</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5:54.44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49 277 32,'-12'-1'13,"3"-4"-1,-2-7 0,1-3-7,5-6-4,2-1 0,3-4-1,3-1 1,1 0 0,3 0 2,5 3-1,-1 2 3,4 5-2,-5 3 0,2 5 0,-2 2-1,2 7 0,-2 4 0,-2 6-1,-2 5 1,-1 4 0,-1 5 0,0 2 1,-4 3-1,1 1 1,-4-1 0,0 0 1,-3-5 0,1 1 0,-4-6 0,0 0 0,-2-8 0,-1 0 0,-1-6-2,2-2 0,-2-4-2,2-5-2,2-1-4,-3-7-3,10 2-7,-1-6-6,5 0 0,-1-4 1,7 2 1</inkml:trace>
  <inkml:trace contextRef="#ctx0" brushRef="#br0" timeOffset="531">309 51 22,'0'0'13,"0"0"0,0 0-1,0 0-1,0 0-2,0 0-2,7 19-1,-7-4-2,1 3 0,-2 3 0,1 0 0,0 0-2,0-3 0,0-2-1,2-6 1,-2-10-2,14 3 0,-3-11-2,2-4 1,0-4-1,4-3 1,0 0 0,0-2 0,-2 2 2,-4 3 1,1 4 1,-3 2 0,1 2 0,-10 8 0,13-8 0,-13 8-1,14-2-1,-14 2 0,13 8 1,-6 2 0,0 3 0,-2 3 0,2 2 1,-3 2-1,3 1 0,-3 0-2,0-4-1,2 2-3,-3-7-4,5 0-8,-8-12-4,17 12-2,-17-12 1,22-1 1</inkml:trace>
  <inkml:trace contextRef="#ctx0" brushRef="#br0" timeOffset="1021">803 115 49,'3'9'15,"-2"0"1,-1-9 0,4 16-10,-4-16-5,8 17 0,-8-17 0,11 9 1,-2-10 0,3-1-1,1-4 1,1-5 0,0-1-1,-1-4 0,1-1 0,-3 1-1,-2-1 1,-2 4 0,-5-1 1,-1 5-1,-3-1 1,2 10 0,-9-9 0,9 9 0,-17-3-1,7 4-1,-3 2 0,2 2 0,-4 4 0,2 1-1,-3 5 0,2 1 1,0 4 0,1 2 1,1 2-1,1 1 2,4 0-1,3 1 0,2-4 1,4 0-1,4-1-1,4-3 1,7-4-2,3-2-3,10-2-3,2-4-12,7 1-1,2-6 0,5-1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5:56.1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9 547 30,'-9'-19'12,"11"6"-1,0-6 0,2-2-7,3 0-2,0-2 0,4 1 1,-2 2 0,3 3 1,-2 4 0,0 3 0,-10 10 0,18-8-1,-18 8-1,15 11 0,-9 1 0,1 5 0,-3 1 0,0 5 2,-4-2 0,0 5 1,-4-3 0,0 1 1,-6-6 0,3 1-1,-3-6 0,1-1-1,-2-5-2,2-4-2,-1-2-2,1-7-4,9 6-8,-12-21-7,9 4-1,-1-8 0,6-2 0</inkml:trace>
  <inkml:trace contextRef="#ctx0" brushRef="#br0" timeOffset="401">273 157 30,'11'3'10,"-11"-3"-1,15 6 0,-15-6-5,10 10-3,-6-1 2,-2 4 1,0 5 1,-4 4 3,3 7 1,-4 3 0,3 6 0,-3 1-1,2 5-2,1-2-2,1 1 0,3-4-2,0-4-1,1-5-1,0-6-3,3-5-1,-3-6-2,0-4-2,-5-9-5,0 0-3,0 0-3,3-12 2,-6 1 0,-1-3 2</inkml:trace>
  <inkml:trace contextRef="#ctx0" brushRef="#br0" timeOffset="721">227 431 30,'0'0'13,"-10"1"1,10-1 3,0 0-3,0 0-4,16 12 0,-3-11-1,7 5-2,3-5 0,7 2-1,1-2-2,4-1-3,1 2-3,-2-2-5,2 3-8,-3-4-5,2 3-2,-4-2 2,-1 0-1</inkml:trace>
  <inkml:trace contextRef="#ctx0" brushRef="#br0" timeOffset="1262">1018 120 17,'0'0'11,"-9"-1"1,9 1-1,0 0-2,-10 0 0,10 0-1,0 0 0,-7 11-1,7-11-1,-6 18-1,0-6 0,4 9-1,-4 5 1,3 8-1,-3 6 1,3 9 0,-10 2-10,11 10 3,-11-10-2,11 6 1,-9-17-2,9 4 0,-9-20-2,11 1-3,0-25 5,-5 11-9,1 81-3,1-23 0,-2-89 3,0-4 1</inkml:trace>
  <inkml:trace contextRef="#ctx0" brushRef="#br0" timeOffset="1572">826 427 26,'-4'-11'12,"4"11"0,-4-9 1,4 9-2,0 0-3,0 0-3,10 4-1,-10-4-1,15 9 0,-2-5 0,2 1-1,5-3 0,2 0-3,3-2 0,1-5 0,3 0-1,-1-5 0,-2 0 0,1-4 0,-2-2 0,-1-3 1,-2-1-1,-1-1 1,-3-2 0,-1 3 0,-1-4 1,-2 3 1,-4 1 1,0 1 1,-4 3 1,-1 5 2,-3 0-1,1 1 1,-3 10-2,0-10 0,0 10-1,0 0-1,0 0-1,0 0-1,-11 3 0,11-3-1,-6 17 1,2-6-2,2 2 2,0 3-1,0 1 1,0-2-1,2 1 1,0-1 0,1 0 0,-1-4 0,1 0 0,-1-11 0,3 16 0,-3-16 0,3 11 0,-3-11 0,2 10 0,-2-10 1,3 15-1,-3-4 1,1 5-1,-1 3 1,0 5 0,-1 3 1,-2 1 0,2 3 0,-2-2 0,2 0 1,-2-4-1,1-2 0,0-7 0,2-1-1,0-5-1,0-10 1,5 9-1,-5-9-1,16-8 1,-7-3-1,7-3 0,-1-3 1,3-3-1,-1-2 1,1 1-1,-2 1 1,-2 1 0,0 4 1,-2 1 0,-4 3-1,1 2 0,-9 9 1,14-12-1,-14 12 1,12 1 0,-5 10-1,-4 3 1,3 7 0,-3 3 0,0 3-1,0 3-2,-2-3-5,4-1-8,-2-8-6,4-7 0,-7-11-1,17-2 1</inkml:trace>
  <inkml:trace contextRef="#ctx0" brushRef="#br0" timeOffset="2464">1643 553 50,'0'0'18,"14"8"0,-14-8-2,9 1-6,-9-1-9,9-1-3,-9 1 2,11-2 0,-11 2 0,10-6 0,-10 6 2,10-15-1,-4 6 0,0-3 0,0-3-1,0 0 0,1-3 0,-1 3-1,0-2 1,-2 4 0,0 0 1,-3 2 0,1 2 0,-2 9 0,-4-15 0,4 15 0,-13-10-1,13 10 0,-20-7 0,9 6 0,-4 1 0,-1 3-1,-1 3 1,2 3-1,-5 5 1,2 3 0,3 4 1,1 3 0,3 1 0,3 2 1,5 2 0,3-2 1,11 2 0,2-6 1,9 0 0,3-7 0,8 0-1,3-5 0,7-3-3,3-2-7,2-6-14,3-3-1,1-7-1,2-4 0</inkml:trace>
  <inkml:trace contextRef="#ctx0" brushRef="#br0" timeOffset="3886">2480 391 19,'0'0'11,"0"0"1,0 0 0,0 0-3,-2-10-1,2 10-1,0 0 1,-15-5-1,15 5-1,-13-2-1,13 2 1,-14-1-3,14 1 0,-16 2-1,6 0-1,10-2 0,-17 6 1,8 0-1,-1-1 0,1 0-1,9-5 1,-18 16-1,11-4 1,-1 0-1,3 4 2,-4 0 0,4 4 0,-1 1 1,4 0-1,0 0 1,3 1 0,3-5-1,3-1-1,5-4 0,2-4-2,9-2-5,-1-10-6,8 1-8,-1-7-1,3 2-1,-1-7 0</inkml:trace>
  <inkml:trace contextRef="#ctx0" brushRef="#br0" timeOffset="4296">2755 446 16,'0'0'11,"1"-9"0,-1 9 0,0 0-1,0 0-1,0 0 0,0 0 0,0 0-1,-12 5 0,11 9 0,-1 0-1,1 9-2,-1 2-1,4 4 0,-3-1-2,3 1 0,1-4-2,0-4-5,6-4-11,-9-17-3,19 4-1,-9-17-1,2-4 1</inkml:trace>
  <inkml:trace contextRef="#ctx0" brushRef="#br0" timeOffset="4587">2828 201 73,'0'0'23,"0"0"-2,0 0 1,0 0-14,0 0-7,0 0-3,0 0-2,0 0-5,-4 11-10,4-11-1,-5 17-3,0-6 2,3 3 0</inkml:trace>
  <inkml:trace contextRef="#ctx0" brushRef="#br0" timeOffset="4847">2971 366 19,'0'0'16,"4"-14"0,-4 14-1,0 0-1,0 0-1,0 0-4,0 0-3,-6 19-2,7-5-2,1 4-2,1 2 1,2 3 0,1 0-1,4 1 1,1 0-1,-1-3 1,2-1-1,-3-3 0,1-3 1,-3-3 1,0-1 0,-7-10 1,4 10 2,-4-10 0,0 0 0,0 0 0,0 0-1,-8-14 0,6 3-1,-2-5-1,2-4-2,0-3 1,2-1-2,1-1 1,2-2-1,3 3 0,-1 1 1,3 5-1,1 1 1,4 4-1,1 0-1,4 6-1,-1-1-2,7 7-5,-3-3-4,7 5-8,-2-1 0,3 4 0,-3-4 1</inkml:trace>
  <inkml:trace contextRef="#ctx0" brushRef="#br0" timeOffset="5378">3531 336 28,'0'0'14,"-10"-15"1,10 15 0,-17-13-5,8 11 0,-5-2-3,4 7 0,-6 2-1,3 6 0,-3 5-1,1 5-1,-1 2 0,3 5 0,0 0-1,3 2 0,2-2-1,4 2 0,4-5-1,5-2 0,4-6-2,2-2-1,6-6-3,0-8-6,7-3-8,0-12-1,1-3-2,-3-9 1,2-3 1</inkml:trace>
  <inkml:trace contextRef="#ctx0" brushRef="#br0" timeOffset="5668">3658 137 10,'6'-30'12,"0"6"3,-2 3 0,-1 5-1,-2 7-1,-1 9-1,0 0-3,0 0-2,0 0 0,-11 17-2,8 1-1,-2 3-1,3 7 0,-1 4 1,3 6 0,-1 4-1,2 4-1,0-1-1,1 0-1,3-1-3,-2-6-3,8-2-7,-4-10-7,2-10-1,2-11 0,1-6 0</inkml:trace>
  <inkml:trace contextRef="#ctx0" brushRef="#br0" timeOffset="5969">3824 370 60,'9'12'17,"-9"-12"1,10 8-2,-10-8-13,16-1-4,-5-2 0,3-2 0,-1-2 1,-1-2 0,2-4 0,-1 1 2,-2-4-1,-1 3 0,-4-2-1,0-1 0,-1 3 1,-2-1-1,-4 2 2,-2 0-1,-1 3 1,4 9-1,-12-11 1,12 11-1,-11-3 0,11 3 0,-17 7-1,10 2 0,-3 4 1,-1 4 0,2 5 1,-2 5 1,-3 1-1,5 4 1,3 3-1,1-1-1,5-3 0,4-4-2,8-2-4,1-10-3,10 0-6,0-11-5,4-4-2,2-8 1,2 0 0</inkml:trace>
  <inkml:trace contextRef="#ctx0" brushRef="#br0" timeOffset="6359">4179 425 15,'0'0'10,"18"-12"1,-18 12-1,11 0-2,-11 0-3,5 14-1,-2-4 0,-3-10-10,9 20 4,-9-20 0,11 14-1,-11-14-1,19-3 0,-13-24 4,17 13 2,-8-10 9,-3-5-2,2 4 1,-9-3 3,2 7-1,-7-1 2,0 22-7,-14-15-3,4 17 0,-6 2-2,-4 5-2,0 4 0,-1 3-2,1 5 0,1-3-3,4 2-1,2-5-2,7 1-2,6-16-3,0 14-4,0-14 0,16-5 0,-2-4 2,1-6 2</inkml:trace>
  <inkml:trace contextRef="#ctx0" brushRef="#br0" timeOffset="6720">4320 229 20,'14'-31'15,"-1"0"-1,-3 1 1,-3 0-1,2 5-2,-5-1-3,2 7-2,-6 0-1,3 9-1,-3 1 0,0 9-2,0 0 0,0 0-1,-7 14 0,3 0 0,-2 5-1,2 7 1,-2 4 0,2 11 1,-1 3 1,7 19-10,-7-6 1,12 10 0,-5-11-2,11 4-1,-4-15-4,12 2-12,5-26-1,-5-32 11,9 0-2,-10-23 1</inkml:trace>
  <inkml:trace contextRef="#ctx0" brushRef="#br0" timeOffset="7331">4745 346 23,'0'0'12,"-10"-7"1,10 7 0,-4-12-5,5 2-4,1 1-1,4-3 0,0 0-1,2-1 2,3 1-1,3 0 1,1 2 0,3-1 0,1 3 0,-2 0 0,6 3-1,-5 0 0,3 2 1,-4 2-1,-1 2 0,-2 1 0,1 5 0,-4 0 0,-4 4-1,-1 2 1,-2 2-2,-3 2 1,0 3 0,-5 2-1,-2 2 2,-3-1-2,-1 0 1,-3 1 0,-2-1 0,-1-4 0,0-1 0,1-3-1,2-4 1,0-3-1,2-5 0,-1-6-1,3-3 0,1-4 0,-1-8-3,3 0-2,-4-7-5,7 2-9,-4-5-4,10 5-2,-6-4 2,8 7 1</inkml:trace>
  <inkml:trace contextRef="#ctx0" brushRef="#br0" timeOffset="7942">5107 159 0,'0'0'5,"-11"-7"3,11 7 0,0 0 0,-11-9 1,11 9 2,0 0 0,0 0 0,0 0 1,0 0-2,-4 12-2,7 0-2,-1 1 0,1 4-2,-1 4 0,2 4-1,-2 1 0,2-2 0,0-1-1,0-2 0,0-7-1,5-6 0,2-10-1,4-10-3,6-5 0,-3-6 0,6-3 0,1-4 1,-2 1 1,-2 2 3,-2 3 1,-4 8 2,-6 1 1,1 6 0,-10 9-1,9-10 0,-9 10-3,0 0 0,0 0-1,12 17 0,-8-5 0,-1 3-1,0 4 1,1 5 0,-2-2 0,0 2-1,-1 0 0,-1-4-3,3 0-8,-3-8-11,3-3-1,-3-9-1,0 0 0</inkml:trace>
  <inkml:trace contextRef="#ctx0" brushRef="#br0" timeOffset="8452">5529 162 61,'10'12'20,"-10"-12"1,13 15-3,-13-15-9,10 7-9,1-4-1,0-2-1,2-3 1,1-3 0,4-2 0,-3-3 2,2-3-1,-4 0 1,0-3-1,-3 2 1,-3-1 1,-1 2 0,-6-1 1,2 5 0,-6-1-1,4 10 0,-7-12 0,-2 9-1,9 3 0,-20 1-2,9 3 1,-3 3-1,1 5 1,-5 5 1,2 2 0,0 4 0,-1 2 1,2 3 0,1 0 0,2 1-1,3-4 0,6-2-1,7-1-3,3-10-3,10 2-13,1-11-3,10-2-1,0-9 1,5-4 0</inkml:trace>
  <inkml:trace contextRef="#ctx0" brushRef="#br0" timeOffset="9203">6019 14 30,'11'2'14,"-11"-2"1,0 0 0,0 0-4,-11-2-4,11 2 1,-16 3-1,4 3-1,-1-2 0,-1 4-1,-3 0 0,4 3-2,-3 0 0,3-1-1,0 2-1,4-3 0,1 0-1,3 1 0,5-10 0,0 16-1,0-16 1,15 15-2,-2-9 2,2 1-2,1 0 1,2-2 0,0 3 0,-1-2 1,-2 0-1,-2 1 1,-3 0 0,-10-7 0,13 16 1,-9-7 0,-5 1 1,0 0 0,-5 0 1,-1 3 0,-4-2 1,0 4-1,-6-4 0,0 2 0,-4 0-3,-3-1-3,-1 6-12,-8-3-7,-2 4 0,-11-5-2,-2 3 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6:06.74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186 318 11,'0'0'9,"4"-10"0,-4 10 0,0 0-2,-13-8 1,13 8 0,-19 1 1,9 0 0,-2 3 1,-6-2-3,6 3 0,-3 0-2,2 4-1,-1-3-1,14-6-2,-21 18 0,12-8-1,3 2 0,-2 4 1,3-1-1,-3 1 1,4 1 1,2 2-1,1-4 1,1 2 0,3-3 0,3-1 0,-1-3-1,7-5 1,7-3-4,2-6-3,7-4-5,1-6-4,5-2-2,-2-7-3,4 1 2,-4-5 0,-4 1 2</inkml:trace>
  <inkml:trace contextRef="#ctx0" brushRef="#br0" timeOffset="400">420 26 17,'-4'-16'13,"4"16"0,0 0 1,-10-10-1,10 10-2,0 0 0,0 0-2,0 0-1,0 0-1,0 0-1,0 0 0,0 0-1,-9-1-1,9 1-2,0 0 0,0 0-1,-1 13-1,2-4 0,0 5-1,0 7 2,2 7-2,0 9 1,-1 6 1,-1 6-1,1 1 1,-1-1-1,1-3 1,0-7-1,-1-6 1,4-12-1,5-13 0,5-10-1,3-10 0,4-5 0,0-7-1,4-3 1,-2-4 0,-1 3 1,-6 4 0,-3 6 2,-3 3 0,-11 15 0,14-8 1,-14 8 0,7 17-1,-5 0 0,1 6 0,1 2-1,2 6 0,2 0-3,-2-1-3,7-1-10,-3-8-6,4-5-1,-1-9-2,4-6 2</inkml:trace>
  <inkml:trace contextRef="#ctx0" brushRef="#br0" timeOffset="941">989 418 37,'2'11'13,"-2"-11"0,-4 11 0,4-11-7,-11-1-2,11 1-2,-13-13 1,7 2 0,4-3-1,2-2 1,3-2-1,1-1 1,4 2-1,1 2-1,1 3 0,1 2 1,1 6-1,-1 2 0,2 4 0,-2 4 0,1 4 1,-1 1 0,2 6 1,-2 0 1,-2 4 1,-3 1-1,-2 4 1,-4-4 1,1 3-1,-8-5-1,0 2 0,-3-4-1,-1 4 0,-2-13-1,1-2 0,-1-4-2,-2-4-1,4-3-3,-2-7-4,6 0-10,-1-15-5,10 10-1,-3-7 0,8 1 1</inkml:trace>
  <inkml:trace contextRef="#ctx0" brushRef="#br0" timeOffset="1532">1349 472 8,'0'0'7,"4"-10"0,-3 0 1,1-1-2,0 1-1,1-3 1,0 0 1,2-1 0,1 1 0,-1-2-1,3 4 0,1-4-1,2 4-2,-1-1 0,2 4-2,-3-1 0,3 5 0,-12 4 1,18-2 0,-18 2 0,17 6 1,-17-6-1,17 19 1,-10-7 0,3 2 0,-1 1 0,0 4 0,-2-2 0,0 6 2,-6-3-1,1 4 1,-5-4-1,0 3 1,-6 0-1,2 1-1,-4-6 0,-1 0-1,-1-5 0,2-1 0,-4-5 0,0 2-1,-1-10 0,2-6 0,-1 0-1,1-3 0,2-1-2,0-6-3,8 2-8,-1-9-7,11 4-3,-2-3-1,9 3 1,1-6 0</inkml:trace>
  <inkml:trace contextRef="#ctx0" brushRef="#br0" timeOffset="2203">1975 273 27,'0'0'15,"0"0"0,-9-8 1,9 8-2,-15 1-4,15-1-3,-20 6-1,10 0-2,-1-2-1,1 3 0,0-2 0,10-5-1,-15 16 0,15-16-1,-8 16-1,9-7 0,3 0-1,2 2 1,2 1 0,3 2 0,1 1 0,1 3 0,0 1 0,-1 0 0,-2 0 0,-1 1 1,-4-1-1,-2-1 2,-3 0-1,0-2-1,-5-3 2,0-1-1,5-12 0,-13 14 0,13-14 0,-13 7 0,13-7-1,-11-2 0,11 2 0,-3-13 0,3 13-1,6-16 0,4 5-1,0 0 1,4-5 0,3 2 0,6-1-1,2-2-1,3 2 1,-1-4 0,3 0 0,-1-1-1,0 3 2,-3 0-1,-4 2 1,-6 1 2,-2 2-1,-5 2 1,-9 10 1,6-15-2,-6 15 1,-6-14-1,6 14 0,-16-13 0,5 9 0,0 0-1,-1 1 1,0 2 0,0 1 0,0 4 1,0 0 0,2 5-1,0 3 1,3 5 1,-1 0-1,4 6 1,1 1 1,4 2 0,2-2-1,6 2 1,2-5 0,6 0-2,5-4 0,4-4 0,4 3-4,3-10-4,8-2-9,-1-5-4,7-2-1,-4-6 1,5-3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1:37.6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0 157 12,'0'0'9,"14"-5"1,-14 5-1,9-2-2,-9 2-1,0 0 1,7 19-1,-7-5 0,1 7 0,-3 3-1,3 6 1,-2 2-2,2 2-1,-1 0 0,3-1-1,1-6 1,1-4-1,4-8 0,1-5 1,4-10-1,3-4 1,-3-8-1,5-5 0,2-7 1,2-2-1,-3-5-1,2 1 1,-8 0-2,-1 1 2,0 3-2,-4 2 1,-5 4-3,-2 5-1,2 6-3,-6-3-3,2 12-5,0 0-4,0 0 0,14-8 0,-14 8 1</inkml:trace>
  <inkml:trace contextRef="#ctx0" brushRef="#br0" timeOffset="430">420 177 18,'0'0'10,"0"0"1,0 0-1,0 0-3,0 0 0,9-8-1,-9 8-1,0 0-1,14 14 0,-14-14 0,18 17-2,-8-5 1,0 5-2,0 0 1,1 3-1,-3 0 0,1 2 0,-3 1 0,-1-1 0,-4-2 1,2-1-1,-6-5 2,-2 1-1,0-4 0,-4-1 1,-1-4 0,0-3 0,-2-1 0,-1-3-1,-1-2 0,2-2 0,-3-5-1,3 1 0,1-3 0,2 0-2,3 0 1,1-2-1,6 3-1,2 0 0,-3 11 0,17-18-2,0 12 0,-3-1-2,5 1-1,2-3-2,5 3-4,1-1-4,4-2 1,-1-1 1,-1-2 1</inkml:trace>
  <inkml:trace contextRef="#ctx0" brushRef="#br0" timeOffset="981">753 0 9,'0'0'9,"0"0"-1,0 0 1,0 0-3,0 0 1,0 0-1,5 13-1,-5-13 0,-2 15 1,-1-3-1,2 6 0,-4 3 1,4 6-1,-2 3-1,1 4-1,-2 0 1,2 1-2,1-2 0,0-3-1,1-4-1,0-6-1,2-4-3,-2-16-4,6 14-8,-6-14 0,0 0 0,12-10 0</inkml:trace>
  <inkml:trace contextRef="#ctx0" brushRef="#br0" timeOffset="1311">884 186 12,'18'2'10,"-18"-2"0,11 8 2,-10 2-4,0 1 0,0 4 0,-8 4-3,6 1 1,-1 3-2,4-2 2,1 0-2,1-4-1,4-2 0,3-5-1,10-4 0,-2-6 0,1-4-1,0-5 0,2-1 1,-1-5-1,-4-1 1,1-4 0,-4 2 1,-3-2-1,-3 2 1,-3 2-1,-2 0 0,-2 3-1,0 4 0,-1 9-1,-5-14-1,5 14-2,-10-6-3,10 6-3,-12 2-5,12-2-5,0 0 1,-10 11 0,10-11 1</inkml:trace>
  <inkml:trace contextRef="#ctx0" brushRef="#br0" timeOffset="1782">1351 215 14,'10'-2'8,"1"-1"1,4-2 0,0-1-4,-2-2-1,4 1 1,-3 0 0,-14 7 1,26-15 1,-16 10-1,-10 5 1,2-10-2,-2 10 0,-9-9-2,9 9-1,-19-8-2,7 6 0,-6 1 0,-2 1 1,5 2 0,-1 1-1,-7 3 2,1 1 0,4 2 0,3 0 1,-2 3 0,3-1 0,-2 4 0,4-1-1,2 4 0,0-1 0,4 2-1,1-2 0,3 3 0,3 0 0,7 0 0,2-3-1,6 0 1,2-3 0,3-1 0,4-1 0,2-3 0,4-1-1,-31-8 0,60 12 1,-60-12-2,63 9-1,-63-9-4,54 5-7,-54-5-6,43-2-1,-43 2 0,0 0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6:16.39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12 335 28,'0'0'15,"-11"-7"0,11 7 0,0 0-1,0 0-3,0 0-2,0 0-2,0 0-2,0 0-2,0 0-2,0 0-1,0 0 0,0 0 0,-3 14 0,5-1 0,4 1 0,-2 6 0,4 2 0,0 3 0,0 2 0,0 1 0,-1 1 1,-4-6-11,10 11 3,-12-15 0,11 9 0,-14-14 0,13 6-1,-11-20 1,6 20 1,-6-20 10,0 0-1,0 0-1,0 0 1,2-9-1,-4-5 0,7-9 6,-9-13 0,12 6-2,-9-12 0,13 12 0,-7-11 0,11 14 0,-7-8 0,9 19-6,0 5-2,2 4-3,-1-1-4,4 6-5,-4 0-4,5 5-2,-1-1 2,-3 5 0</inkml:trace>
  <inkml:trace contextRef="#ctx0" brushRef="#br0" timeOffset="902">456 306 11,'0'0'9,"0"0"0,0 0 1,0 0-2,0 0-3,0 0 0,12 8-1,-2-7 0,-1 1 1,4 1-1,3 1 0,1 3-1,1 1-1,1 2 1,0 4-2,2-1 0,1 5-1,-2 0 0,1 2 0,-2-1 0,-2 2 0,-2 0 1,-2-3 0,-4 4 1,-5-5 0,-4 3 1,-6-4 0,-1 1 0,-5-4 0,-3 0 1,-2-3-2,-1-3 1,-3-5-1,1 0 0,-1-4 0,1-3-2,3 0 1,0-2 0,3 0-1,1 0 0,13 7 0,-15-16 0,12 6 0,3-2 0,1 0 0,3-2 0,2 0 0,3-1 0,3 0-1,0 1 1,5 4 0,0 0-1,2 5-1,2-1-3,4 6-4,-2-1-6,4 3-3,1-2 1,0 3-1,0-1 2</inkml:trace>
  <inkml:trace contextRef="#ctx0" brushRef="#br0" timeOffset="1503">967 351 16,'0'0'11,"-3"-10"1,3 10-2,0 0-1,0 0-1,0 0-2,0 0 0,-6 14-1,3-2 0,2 4-2,0 2 0,1 5-1,0 0 1,2 1 0,1-2-2,0-2 1,1-6-1,3-3 0,4-7-1,3-6 0,2-6 0,2-8-1,2-3 0,0-5 0,1 0 1,-2 1 1,-5 1 1,0 4 1,-6 2 1,-8 16-1,11-15 1,-11 15-1,0 0 0,0 0-1,7 9-2,-5 2 0,-1 6 1,0 4-1,0 3 0,0 5 1,-2 0-2,1 1 1,0-1-1,-1-4-2,5-1-5,-1-8-9,3-6-2,-6-10 0,18 0 0</inkml:trace>
  <inkml:trace contextRef="#ctx0" brushRef="#br0" timeOffset="2063">1455 538 13,'0'0'7,"-14"8"1,14-8 0,-15-3-2,15 3-1,-9-16 0,7 5 0,3-5-1,1-2 0,3-1 0,2-1-2,3 0 0,-1 2-1,3 3 0,-1 1 1,-1 6 0,-1 4 0,1 4 2,-10 0-2,14 12 1,-7 2-2,0 3 1,-2 2-1,1 5 1,-3 2 1,0 5 1,-4-3 1,1 2 1,-6-6 0,3 2 0,-5-9 0,1 2 0,-3-8-2,10-11-1,-19 8-2,8-12-1,1-4-2,-3-5-2,4-1-6,-5-10-9,8-1-2,-3-9 0,7 2 0,-1-7 2</inkml:trace>
  <inkml:trace contextRef="#ctx0" brushRef="#br0" timeOffset="2494">1540 148 56,'0'0'14,"0"0"1,9 0-2,-9 0-11,0 0-3,0 0 0,5 13 1,-2-4 0,-1 3 2,0 1 1,0 7 0,0 1 1,1 6 0,-1 4 0,1 6-1,-1 1 1,0 5-1,0-2-1,2 0 1,-2-3-3,2-7-2,5-7-9,-2-12-8,7-8-1,-1-12 1,3-6-1</inkml:trace>
  <inkml:trace contextRef="#ctx0" brushRef="#br0" timeOffset="2854">1833 535 1,'-12'-12'7,"10"2"0,0-2 0,3 0 1,0-4-1,4 1 1,1-3 0,1 2-1,0 3-1,1 0 0,1 3-1,-3 1 1,-6 9 1,13-8-2,-13 8 0,12 7-1,-12-7-1,11 18-1,-5-2 0,0-1-1,1 2 0,-1 3 0,-1 1 0,-1-2 0,-1 2 1,-2-4-1,0 0 1,-3-4 0,1 3 2,-6-6-1,3 1 0,-5-5 1,9-6-1,-19 7 1,9-5-1,-1-4-1,1-1-1,0-2 0,0-3-1,3-2-2,0-2-1,4 0-1,0-5-4,6 5-4,-2-7-8,5 7-2,1-7 2,5 3 0</inkml:trace>
  <inkml:trace contextRef="#ctx0" brushRef="#br0" timeOffset="3465">2183 325 8,'0'0'6,"0"0"1,0 0-1,-1 10-1,1-10 1,1 12 1,-1 0 1,2 2 1,0 4 0,-1 6 0,1-2-1,2 4-2,-2-4-1,4 0-1,-1-5-1,3-3 0,3-9-2,3-6 0,4-7 0,-1-6-2,3-3 1,1-3 0,-2-2 0,0 2 1,-4 2 1,-3 4 0,-6 2 1,-6 12 0,11-9 1,-11 9-1,0 0-1,8 16 0,-6-5-1,1 0 0,1 1 0,3 0 0,0-1 0,3-2 0,2-8 0,3-4-2,3-5 1,0-1-1,2 0 1,-4 0-1,0-1 1,-4 3 0,-1 5 0,-11 2 2,13 12 0,-8 1 0,-1-1 0,2 5 0,0-1-1,1 0 1,0 1-1,1-4 0,0-2-2,-8-11-6,17 11-14,-17-11-1,15-7-1,-11-5 1</inkml:trace>
  <inkml:trace contextRef="#ctx0" brushRef="#br0" timeOffset="4267">2979 16 23,'10'-8'12,"-10"8"2,0 0 0,8-9-3,-8 9-5,0 0 1,0 0-1,0 0 1,-3 10-2,3 2 1,-2-1-1,2 9 1,-2 3-1,1 8-1,-3 4-1,2 7 0,-1 7 0,1 1-1,0 0-1,1-3 0,1-6-1,1-5-1,3-5-5,-1-14-9,5-5-6,-8-12 0,16-2 0,-9-10 0</inkml:trace>
  <inkml:trace contextRef="#ctx0" brushRef="#br0" timeOffset="4587">3134 288 51,'0'0'16,"9"7"0,-9-7 1,2 19-10,-4-4-5,1 1 1,-1 2 1,1 5 0,-1-3 0,4 0 0,-1-3 0,6-3-1,1-5-1,4-6-1,3-3-1,1-6 0,2-4 0,-1-1 0,1-1-1,-2-2 2,-2-1 0,-3 4-1,-1 0 2,-10 11-1,10-15 1,-10 15-1,4-11 0,-4 11 0,0 0 0,0 0-1,0 0 0,0 0 0,0 0 0,0 0-1,-4 18 1,1 4 0,0 5 0,-2 5 1,-3 10-1,2 6 2,-3 2 0,2 4 0,-3-4-1,3-3 0,1-7 0,2 0-2,3-10-3,-1-6-6,8-2-11,-2-12-3,8 0 1,-2-10 0</inkml:trace>
  <inkml:trace contextRef="#ctx0" brushRef="#br0" timeOffset="5378">3585 559 28,'0'0'15,"0"0"1,0 0 0,-12-14-2,12 14-8,-2-13-1,4 3-1,0-1 0,3 0-2,2-1-1,4-1 0,1 2-1,0 0 0,3 6 0,-1 1 0,0 5 1,0 2-1,-1 1 1,-1 7 1,-3 0-1,1 4 2,-5-2 0,1 7 1,-5-4 0,1 2 1,-5 0 0,0 0 0,-4-4-1,1 1 1,-4-6-2,0 1-1,-3-4 0,0-1-1,-1-2 0,1-1-2,2-1-2,-4-6-6,15 5-13,-16-17-1,15 5-2,-1-8 2</inkml:trace>
  <inkml:trace contextRef="#ctx0" brushRef="#br0" timeOffset="5819">3853 413 11,'15'8'4,"-15"-8"1,9 4 0,-9-4-2,0 0 1,7 20 2,-7-7 4,-1 6 1,-1 1 2,0 5 1,-2-5-4,2 2-1,-1-6-2,5-1-2,-2-15-3,0 0-3,17-2-2,-3-12-1,1-1 1,3-4-1,-1 0 2,-1 2 2,-3 0 1,0 6 3,-7 0 1,-6 11 1,10-5 1,-10 5 0,0 17-1,2-2-1,-3 0 0,2 7-1,-2-2-1,2 4-1,-1-2-1,2-4-3,6 1-7,-8-19-13,14 14-1,-4-18-1,2-2 0</inkml:trace>
  <inkml:trace contextRef="#ctx0" brushRef="#br0" timeOffset="6239">4238 522 39,'16'10'10,"0"-7"-3,-1-1 1,0-2-11,2-3-1,-2-3 0,0-1 2,-2-2 1,-4-2 2,1-1 2,-4-2 1,-1 1-1,-2 0 0,-1 2 0,-3-1 1,1 12 0,-5-17 0,5 17 0,-9-12 0,-1 8-1,10 4-1,-17-4-2,7 5-1,-2 1 0,0 3 0,-2 4 0,1 4 2,1 5 2,-1 1 1,1 7 1,-1 0 0,6 5 1,-1-3 0,5 4 1,1-5-2,5 3 0,4-5-3,5-3-2,10-3-3,1-6-8,9 0-9,1-8-2,7-4 2,1-6-1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6:23.3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13 389 37,'-2'-17'14,"3"6"-2,1-4 1,2-1-10,3-1-2,2 0 0,0 1 0,0 3 2,3 2-1,-3 3 0,1 6 1,-10 2 0,16 4 0,-16-4 0,13 21-1,-8-8 1,2 4-1,-3 2 1,0 2 1,-2-3 1,0 3 1,-6-5-1,2 4-1,-6-6 1,1 0-2,-5-6 0,0 2-2,-4-6-2,1-7-5,1-1-6,-2-11-8,3 1-1,1-9-1,6 1 1</inkml:trace>
  <inkml:trace contextRef="#ctx0" brushRef="#br0" timeOffset="371">298 0 69,'13'11'20,"-4"2"-1,-2 5 0,-2 1-15,2 6-2,-3 4-1,0 7 2,-3 3 0,0 7 0,-5 0 1,2 4-1,-5-5 0,2-1-1,0-7 0,-1-5-3,3-6-1,-2-8-4,5-6-3,0-12-4,0 0-8,0 0-3,0 0 2,0 0 0</inkml:trace>
  <inkml:trace contextRef="#ctx0" brushRef="#br0" timeOffset="631">273 391 53,'0'0'21,"0"0"0,0 0 0,10-1-6,-1 5-8,2-2-3,7 4-1,3 2-1,7 3-2,5 0 0,3-1-5,7 0-4,-3-1-9,7 0-3,-5-4-2,5-4 2,-8-8-1</inkml:trace>
  <inkml:trace contextRef="#ctx0" brushRef="#br0" timeOffset="962">920 83 38,'10'-1'16,"-10"1"2,0 0 1,0 0-7,12 14-3,-11-4 0,3 8-1,-4 0 0,3 11-1,-3-1-1,2 10-1,-4 5-1,1 1-1,-1-4-1,1 1-1,-1-5-1,1-6-2,0-3-1,-2-9-10,3-18-9,0 0-3,0 0 1,0 0 0</inkml:trace>
  <inkml:trace contextRef="#ctx0" brushRef="#br0" timeOffset="1242">790 336 61,'0'0'20,"6"11"0,-6-11 0,17 8-9,-7-6-9,5 3 1,1 0-1,6 1 1,0-2 0,3 2 0,1-3-1,5-3-1,1-1-3,-2-7-3,6 1-3,-6-8-3,6-1-4,-6-7-2,4 3 0,-9-7 3,3 5 3,-6-4 5,-2 3 4,-3 3 6,-5 1 5,-1 6 3,-5 1 1,-6 12 1,7-14-4,-7 14-2,0 0-2,0 0-3,0 0 0,0 0-3,0 0 0,-10 7 0,10-7 1,-7 16 0,3-4 1,3 3 1,-6 2 0,5 6 1,-3 1 1,2 8-1,-3 3 1,3 3-2,-3-6 0,3 3-1,0-8 1,3-2-2,0-8-1,3-5-1,-3-12 1,15-7-2,-3-4 1,1-6 1,0 3-1,1-3 2,0 1-1,-2 1 1,0 2 0,-12 13 2,15-6-2,-15 6 2,13 17-1,-5-3-2,-1 2 1,3 2-2,2 1 0,-1-4-7,9 2-9,-5-13-9,6-4 2,-4-13-3,2 0 3</inkml:trace>
  <inkml:trace contextRef="#ctx0" brushRef="#br0" timeOffset="1913">1811 279 53,'14'12'17,"2"-1"-1,-5-2-2,2-5-4,-3 1-12,2 0 0,-12-5 1,17 5 1,-8-6 1,-9 1 2,18-9 0,-18 9 0,14-19-3,-5 7-1,-2-4-2,0 2 0,-3-5-1,1 3 2,-4 0 0,0 2 1,-1 1 0,-3 1 2,3 12 0,-14-14 0,3 12 1,-4 3 0,1 4 0,-8 3 1,1 9 0,-4-1 1,3 8 2,-6 1 0,6 8 2,-3-5-1,7 8-1,0-8 0,9 0-2,5-4-1,8-1-2,8-5 0,7-3-3,8-3 0,5-11-6,13 4-11,1-10-5,7 2 1,3-13-2,4 0 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6:25.9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312 71 30,'0'0'17,"15"-8"1,-15 8 2,0 0-4,6-11-4,-6 11-2,0 0-1,0 0-2,-19-14-2,8 13-1,-5-3-2,-1 2-1,-4 0-1,-1 2 0,-2 2 0,1 1 0,1 4-1,0 0 1,2 1 0,0-2 0,4 2-1,2 0 0,3-1 0,11-7 0,-15 11-1,15-11 2,-7 15-1,7-5 0,1 4 1,-1 0 0,-2 3 0,1 4 0,-2-1 1,1-1-1,-1-1 1,-1-3 0,0-3-1,4-12 0,-5 12-2,5-12 0,0 0-1,12-9 0,-2 6-1,1-3-1,2 4 1,2-2 1,-1 8 1,1 0 0,-1 3 1,2 3 1,-3 1 0,2 2 1,-1 1-1,1-2 0,-2 1 1,0-1-1,-1 5 0,-2-5-1,-2 2 2,-2-2-1,-6 0 3,-1 2 0,-6-3 1,-2 3 1,-5-8 1,-2 7 0,-9-6-11,-4 0 1,3-1-1,-2-3-3,4-2-3,-2 76-12,7-83 0,0-10-1,13 1 11</inkml:trace>
  <inkml:trace contextRef="#ctx0" brushRef="#br0" timeOffset="851">696 52 3,'12'-8'5,"-1"1"-1,1-2 2,-1 0-1,-1 3 0,-10 6 3,16-8 1,-16 8 2,0 0 1,9-6 1,-9 6-1,0 0-4,0 0-1,0 0-4,0 0 0,-9 5-1,9-5-1,-11 9 0,1-3-1,1 6 0,-6 0 1,2 4-1,-2 4 1,-1 2 0,-2 7 1,0-1 1,-1 5 0,-3-2 1,5 6 0,-4 2 0,5 2 0,0-6-1,6 1-1,2-5 0,5-1-1,4-5 0,6-2-1,6-10 0,3-4 0,4-2 1,2-5-2,6-4 1,0-4-1,1-2 1,-1-5-2,-3 1 2,-4 2-1,0 0 1,-3-6-1,-7 2 1,-2-1 1,-2 2-1,-4-1 1,-2 2-1,-2-4 1,-2 3-1,3 13 1,-12-16 0,12 16-1,-18-10 0,5 7 0,-2 2 0,-5 2-1,-1 2 1,-3 1-2,0 10-2,-6-5-7,2 6-10,-3 2-2,0 0 0,0-7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6:34.4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2727 1656 32,'0'0'12,"0"0"0,-11-1-1,11 1-10,-12-10-1,12 10 0,-15-12 0,0 5 1,-4-1 0,-5-1 0,-6 2 1,-5 0 0,-8 1 0,-5 2 1,-4 0-1,-7 1 2,-1 1-2,-6-2-1,-1 3 1,-5-2 0,-2 1-1,-5-2 0,-3 4 0,-4-1-1,-3 3 0,-2 1 0,-5 0 1,0 1-1,2 0 1,-1 0-1,2 0 2,-1 0-1,6 0 0,1 0 1,2 1-1,1 0 1,5 1-1,3 1 0,5 0 0,4-1 0,5-1-1,4 0 1,7-1-1,8-1 0,4 0 1,6-1-1,4-1 1,7-1-1,4 0 1,4-1 0,3 0-1,11 1 1,-10-2 0,10 2 0,0 0-1,0 0 0,0 0 0,0 0 1,0 0-2,1-14 1,0 5 0,1-6 0,0-3 1,-1-8-1,1-8 0,-1-7 0,0-9 0,-1-9 0,0-4-1,-1-7 1,-2-9-1,3-4-1,-4-6 1,2-1-1,1 0 0,0 2 1,0 0-1,3 5 1,3 5-1,1 6 2,4 6-1,1 6 0,2 7 1,1 5 0,0 9-1,2 6 1,-4 5-1,3 6 0,0 7 1,3 3-1,-1 2 0,6 4 1,4 1-1,4 0 1,8 2 0,6 2 1,5-1-1,7 0 1,7 2 0,9 2 0,6 2 0,8-1 0,8 3 0,10 1 0,7 1 0,10 1 0,13-1 0,9-2 0,8 0 0,10-3 0,8-2 1,5-2-1,6-1 1,8-1 0,4 0-1,3 1 1,5 0-1,6 0 0,-1 2 0,7-1 0,5 0 0,-3-1 0,-2 0-1,0-2 1,-5 1-1,-6-3 0,-5 3 0,-12 1 0,-13 0 0,-12 3 0,-12 2 0,-13 1 0,-10 3 0,-14 0 0,-10 1 0,-12 1 0,-11 2-1,-9-1 1,-9 0 0,-11 0 0,-12-2 0,-7 0-1,-7-2 1,-7 2-1,-16-8 1,15 12 0,-15-12 0,2 15 0,-2-5 0,-3-1 0,-3 3 0,-1 0 0,1 0 0,-2 4 1,0 1-1,-3 6 0,-1 5 0,2 6-1,-1 4 2,5 11-1,0 9 0,4 7 0,2 9 0,2 3 0,4 0 0,3 1 0,-1-5 0,4-5 0,1-6 0,-1-4 0,4-7 0,-1-6 1,0-3-2,-1-3 2,2-3-1,-5-1 0,-1-6 0,-3-4 0,-1-5 1,-3-4-1,-4-1 0,-6-4 1,-5-1-1,-8 0 0,-5-3 0,-8 0 0,-12-3 1,-10-2-1,-16-2 0,-12 1 0,-14 2 1,-19 0 0,-17 5 0,-18 6-1,-16 6 1,-16 4 0,-8 5 0,-8 0-2,-10 0-5,1 4-12,-5-4-2,-3-4 0,-3-3-1</inkml:trace>
</inkml:ink>
</file>

<file path=ppt/ink/ink1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9T17:14:32.225"/>
    </inkml:context>
    <inkml:brush xml:id="br0">
      <inkml:brushProperty name="width" value="0.05292" units="cm"/>
      <inkml:brushProperty name="height" value="0.05292" units="cm"/>
      <inkml:brushProperty name="color" value="#00B050"/>
    </inkml:brush>
  </inkml:definitions>
  <inkml:trace contextRef="#ctx0" brushRef="#br0">7654 8395 129,'0'0'1290,"0"0"-129,0 0 129,0 0-129,0 0-129,0 0 129,-10-5-387,10 5-258,0 0 129,-14-2 0,14 2-258,-13-6-129,13 6 129,-14-6-129,14 6 0,-19-6 129,5 1-129,2 4 129,-4-2 0,-1 2 0,-5-2-129,2 2 258,-6-2-258,3 2 129,-5-2-129,3 1 129,-7-1-129,6 0 0,-3-1 0,2 2-129,-1-1 387,3 0-258,-2 1-129,4-1 129,-1 1 0,1 2-129,-2-2 129,1 2-129,-3 0 0,1 0 129,-4 0-129,2 0 0,-1 4 0,0 3 0,-3-2 0,5 4-129,-2-1 0,3 3 129,0-1-129,3 2 0,0-1 129,3 2-129,-1-1 129,5-1-129,-4 0 129,6 3-129,-2-2 129,1 0 0,0 1-129,3 0 129,-1 3-129,4 0 129,-1-2 0,1 1 0,2 0 0,5 0-258,-1-1 258,2 1-129,1-1 129,0 0-129,0-1 129,0 1-129,0 2 0,3 0 129,-2 0 0,1 1 0,0 0-129,5 3 129,0-1-129,2 0 0,-2 1 0,4-3 0,-1 2 0,2 1 129,0-2-129,1 0 0,1 1 0,2 0 0,0-2 0,1 3 0,1-4 0,1-1 129,2 0-129,-1-1 0,5 1 0,-2-3 0,1 2 0,0-2 0,0-1 129,3 1-129,-4-1 0,3-1 0,0-1 0,2 0 0,0-2 0,2 2 258,0-2-258,2 0 0,-2 0 0,1 1 0,4-1 0,-1 0 0,0 0 0,1 0 0,3-1 0,-1 0 0,1-1 0,5-1 0,-5 0 0,7 1 0,0 0 129,2-2-129,1 1 0,3 0 0,-1-1 129,3-2-129,2 2 0,0 0-129,-3-1 258,3 1-129,-1 0 129,1-1-129,1 3 129,3-2-129,1-1 258,1 0-258,4 1 0,-1-2-129,3 2 129,0-3 0,3 1 0,0 0-129,-2 0 258,1-1-129,4 3 0,-2-1 0,4 0 0,-1 1 129,-2-3-129,3 0 0,-2 0 0,-1 0 129,-2 0 0,-2 0 0,-1-5-129,3 0 129,0-1-258,1 0 258,0 0-258,0 2 0,-1-1 0,3 2 0,-4-1 0,-1 3 129,-2 0 0,1-1 0,-3 2 0,1 0 0,-2-1 0,0 1 129,-1-2-129,-1 0 0,-3-1 0,0 1 129,0-3-129,0 4 0,-4-3 129,3 1 0,2-1-129,0 1 0,2 1 0,1 0 129,-2-2-129,1 1 0,-1 0 0,-2 0 129,-1 3-129,0-2 0,-2 1 0,-2 1 0,0 0 129,-1 0-129,1 0 0,3 0 0,-2 0 0,3 0 129,2 0-129,1 0 0,1 0 129,1-1-129,-2 1 0,2 0 0,-2 0 129,-3 0-129,1 0 0,-1 1 0,2-1 0,1 0 129,2 0-129,1 0 0,4 0 0,0-3 129,5 2-129,-2-2 0,0 2 0,1 0 129,-1 1-129,0 0 0,-1-3 0,2 3 129,-3-2-129,0-2 0,0 2 258,-3-1-258,-1 0 0,-1 1 129,-5 1-129,0-1 0,-6 1 129,4 0-129,-1-1 0,1 0 0,-1-1 129,3 0-129,-2-4 0,4 0 129,-1-2-129,0 1 0,-1-2 0,1-2 129,-3-2-129,-3 2 0,-3-1 129,1-1-129,-4-2 0,-4-2 0,-2 0 0,-3 1 0,-7-1 129,-2 0-129,-7-1 0,-2 0 0,-8 3 129,-4-1-129,-7 1 0,-1 0 0,-2-1 0,-9 1 0,-2 0 0,-3 2 0,-1-3 0,-3 1 0,-2 1 0,1 2 0,-6 1 0,1 0 0,-3-2 0,-2 2 0,0 0 0,-3 0-129,-3-1 129,-1 1 0,-1-1 0,-2 1 0,-4 1-258,-1 1 258,-2-2-258,-1 3 387,-3 1-387,-2-1 387,-1 1-387,0 1 387,0 2-129,-1-2 0,-1-2 0,0 4-129,-2-3 129,2 1 0,-2-2-129,-2 2 129,-1-1 0,-2-1-258,-1 3 258,-2 1 0,1 1 0,-3 1 0,1 1 0,-3 0 0,0 2 0,-2 0 0,-3 0 0,1 0 0,-5 2 0,2 0 0,-1 1-129,-3 0 129,2-1 0,-1 2 0,3-4 0,0 2 0,-3-1 0,2-1 129,-1 2-129,3-1 0,-1 0 0,-1-1 0,0 1 0,-2 0 0,2-1 0,-3 3 0,-3-3 0,0 2 258,-2 0-258,3 0 0,-2 0 0,1 4 0,2-3 0,4 2 0,2-2 0,3 1 0,-1 1 0,3-4 0,-1 0 0,1 0 0,2-1 0,0 0 0,-2-1 0,4-1 0,0-5 0,-1 2 0,0 3 0,0-3 0,-5 4 0,3 1 0,-1 0 0,-2 0 0,3 0 0,-3 0 0,3 3 129,2-3-129,0 1 0,2 1 0,-1 0 129,1-1-129,2 0 0,2-1 0,2 0 0,1 0 0,5 0 0,1 0 0,1 0 0,3 0 0,1-1 129,1 1-129,-1 0 0,1 0 0,-2 0 0,-4 1 0,3 2 0,-1 2 0,0 0 0,0 1 0,2 0 0,3 0 0,2 0 0,5-2 0,-1 2 0,4-5 0,2 0 129,2-1-129,2 0 0,3 0 129,0 0-129,1-2 0,3-6 0,0 3 0,-2-3 0,1 2 0,0-1 0,-1 1 0,-2-1 0,-2 0 0,2 4 0,0-3 0,-1 2 0,-2-4 0,3 1 129,-1 1-258,2-1 258,0 1-258,2-3 129,3 2 0,-1 2 0,3-1 0,3 0 0,-1-1 0,1-1 0,1 2 0,-1 1 0,2-2 0,-3 3 0,3 3 0,-2-2 0,6 3 0,-2 0 0,13 0-129,-12 12-258,12-12-645,7 23-1677,-7-23-1419,19 11-1032,-19-11-645,15 0 129</inkml:trace>
  <inkml:trace contextRef="#ctx0" brushRef="#br0" timeOffset="2496.1428">15192 8833 516,'0'0'1161,"0"0"258,11-2-258,-11 2 129,0 0-129,0 0-129,11-7-129,-11 7-129,11-8-129,-11 8 0,21-11-258,-9 0 0,5 5 129,2-5-258,5 2 258,0-3-258,7-1 0,2-4 0,3 2 129,2-3-129,7 0 0,0-3-129,8-1 129,-2-3-258,7 2 258,-1-4-129,4 1 0,2-3-129,2 3 129,5-3-129,1 1 0,4-1 129,0 0 0,4 0 0,-2-2 0,4 1 0,1-3 0,-2-2 258,1 2-129,1-5 0,4 3-129,-4-1 129,4 2-129,-2-3 0,2 4 0,-4-3 0,-1 1 0,2-1 129,-1-1-129,0-1-129,2 0 258,-1-1-258,2-2 129,2-2-129,-3-4 0,4 1 129,0 0-129,-1-4 129,1-1 0,1 0 0,0 0 0,-4 0 0,-4 5-129,2 0 0,-4 2 129,-4-1-129,-4 7 129,-3-1-129,-2 0 0,-3 5 0,-3 1 129,-5 1 0,-3 6-129,-6 2 129,-5 6 0,-8 0 0,-5 4 129,-8 5-129,-6 3 0,-14 6 0,16-5 0,-16 5-129,0 0-387,0 0-516,0 0-2580,-2 6-1290,2-6-258,-21-5-129</inkml:trace>
  <inkml:trace contextRef="#ctx0" brushRef="#br0" timeOffset="4508.2578">19921 6263 774,'0'0'1677,"0"-12"0,0 12 129,0 0 258,0-11-516,0 11-129,0 0-387,-2-12 0,2 12-129,0 0-258,0 0 0,0 0 0,0 0 0,0 0-258,0 0 129,0 0-129,0 0 0,0 0 129,-7 6-258,7-6 0,-2 15-129,2-15 258,-3 23-258,1-13 129,0 5-129,0-1 0,1 6 129,-2-1-129,2 6 0,-1 3 0,2 3 129,-1 5-129,1 2 0,1 3 0,3 5 129,3-1-129,1 2 0,1-4-129,0 1 129,0-5 0,0-3 0,-1-7 0,-1-3-129,-1-3 129,1-6 0,-3-3-129,-4-14 0,3 17 129,-3-17-129,0 0-129,0 0 0,0 0-258,-2-10-774,2 10-1677,0-17-2064,-5-4 0,-2 1-516</inkml:trace>
  <inkml:trace contextRef="#ctx0" brushRef="#br0" timeOffset="5156.2949">19646 6541 1032,'0'0'4128,"-13"0"129,13 0-1806,0 0-387,-2-12-516,2 12-258,0 0-387,5-12-129,-5 12-129,0 0-129,10-17 0,-10 17-129,13-12 129,-2 6-258,-11 6 129,27-15 129,-8 5-129,5 5-129,2-5 0,3 2-129,2-1 0,0 2 0,0 0-129,1 1 0,-5 0 129,-4 0-129,0 1 0,-5 3 0,-4-2 0,-1 3 0,-13 1 129,14-2-129,-14 2 129,0 0-129,0 0 129,0 0 0,0 0-129,0 0 129,-9 0-258,9 0-129,-19 7-387,3-7-903,16 0-2451,-18 6-774,6-5-645,-2-1 129</inkml:trace>
  <inkml:trace contextRef="#ctx0" brushRef="#br0" timeOffset="6244.3571">20009 6253 516,'0'-11'2967,"0"11"-774,0 0-903,0-17 0,0 17-387,3-13 129,-3 13 0,6-12-258,-6 12 0,5-11-258,-5 11 0,0 0-387,0 0 0,0 0-129,12-11 129,-12 11 0,0 0 129,0 0-129,0 0 516,0 0-258,0 0 129,0 0 258,0 0-258,0 0 0,6 13 129,-6-13-129,2 14-129,-2-14 129,5 19-387,-1-8 387,-1 6-387,3-1 129,-3 6-129,4-1 0,-1 4-129,-1 6 129,1 3-129,-1 6 0,1 2 129,-1 4-258,0 3 258,-3 0-258,0 1 129,1-4 0,-2-2 0,-1-6 0,1-2 129,0-8-129,-1-5 0,3-8 258,-1-1-258,-2-14 129,7 12-129,-7-12 129,0 0-129,15-2 0,-15 2 0,20-27 129,-8 9-129,4-5 0,-2-4 0,3-6 0,-1 0 0,2-2 0,-3 3 0,1-1 0,-1 3 0,-1 5 0,-1 3 0,-3 6 129,0 2-129,-10 14 0,14-14 0,-14 14 0,0 0 0,14-4 0,-14 4 129,9 7-129,-3 4 0,1 4 0,0 2 129,0 4-129,3 2 0,-2 5 129,0 0 0,-1 1-129,0 4 129,0-4 0,-1 2 0,-3-4-129,1-1 129,-2-4 0,0-2-129,1-1 129,-2-7-129,-1-12 0,1 14 0,-1-14-129,0 0-258,0 0-903,0 0-2580,0-19-903,0 2-387,0-6-258</inkml:trace>
  <inkml:trace contextRef="#ctx0" brushRef="#br0" timeOffset="7040.4027">20667 6624 129,'0'12'3999,"0"-12"258,0 0-258,-6 0-2967,6 0 129,0 0-129,6 0-129,-2-12-129,10 7-129,-5-10 129,8 3-129,-3-6-258,4 2-129,-2-2 0,1 2-129,-4-1 129,0 3-129,-2-1 0,-4 3-129,-4 0 129,-3 12-129,0-17 129,0 17 0,-10-12-129,10 12 0,-23-4 129,9 4-129,-2 1 0,1 6 129,-4 5-129,1 0 0,-2 2 129,2 3 129,-1-2-129,2 1-129,1 1 129,2 0 129,4 0-258,2 2 129,0-2 0,3 0-129,4 0 129,1 3-129,4-2 0,4 1 129,-1-2-129,3 1 129,5 0-129,0-1 129,2-1-129,2-2 129,2-3-129,0 0 129,1-6-129,3-3 129,-1-2 0,-2 0-129,3-5 129,-4-3-129,-1-1 0,-1 2 0,-5 0 129,-4 0-129,-10 7 0,18-8-129,-18 8 129,0 0 0,0 0-129,0 0 0,0 0-258,0 0-516,0 6-1290,0-6-2064,-11 2-645,11-2-516,-11 0 0</inkml:trace>
  <inkml:trace contextRef="#ctx0" brushRef="#br0" timeOffset="8099.4632">21225 6326 1161,'-7'-16'3741,"7"16"-1290,0 0-645,-3-13 0,3 13-387,0 0 0,0 0-387,0 0-129,0 0-129,0 0-129,0 0-129,0 0-129,0 0 129,0 0-258,0 9 0,0-9 0,4 18 0,-2-6 0,3 5 0,-2 2 0,4 2 0,-2 2-129,2 3 129,-1 1-129,3 0 0,-3 2 129,0 2-129,1-5 129,-1 2-129,-3-4 0,3-5 0,-2-4-129,2-1 129,-6-14-129,0 0 129,16 6-129,-16-6 129,19-20-129,-11 2 0,3-6 129,2-4-129,-3-2 0,4-3 0,0 1 0,-2 0 0,1 2 0,-1 0 129,-1 5-129,1 3 0,-2 3 0,-2 3 0,1 4 0,-9 12 0,13-16 0,-13 16 129,0 0-129,13-9 0,-13 9 0,0 0 129,0 0 0,8 6-129,-8-6 129,2 15 0,-2-15 0,4 22 0,0-7 0,-3 5-129,3 2 129,1 2-129,1 2 129,0 3-129,2 0 0,-1-1 129,1-2-129,-1-3 0,-2-5 0,1-3 0,-1-3 0,-5-12 0,4 14-129,-4-14-258,0 0-258,0 0-1032,0 0-2322,0 0-1032,4-5-129,-4-8-387</inkml:trace>
  <inkml:trace contextRef="#ctx0" brushRef="#br0" timeOffset="8947.5118">21791 6384 3612,'12'10'4515,"-1"-9"-516,-11-1-1419,0 0-2193,21-8 129,-10-3-129,8 1 129,-3-6 0,7 1-129,-4-3 0,3 2 0,-4-3 0,2 5 0,-9-2-129,1 1 129,-4 1-258,-4 2 129,-4-3-258,-3 3 0,-7 2-129,-3-2 129,-5 4-129,0 3 129,-5 5 0,0 0-129,-2 5 258,4 8-129,-1 2 129,2 6-129,3 0 258,2 4-129,2 1 0,5 5 0,1-1 0,5 4 0,1-1 0,1 1 129,1-2-129,7-1 0,0-3 0,4-5 0,3-5-129,5-6 258,5-8-258,5-4 0,5-14 129,8-5-129,2-9 0,5-2 0,-3-5 129,-3-2-129,-4 3 0,-5 3 0,-5 4 0,-7 4 129,-9 4-129,-4 3 129,-3 4-129,-7 12 129,3-16-129,-3 16 258,0 0-258,0 0 0,-7-5 0,7 5 0,-9 7 129,9-7-129,-11 18 129,9-5-129,-2 0 129,2 4 0,0 2 0,2 5-129,0 1 129,0 6-129,8 0 0,1 1 0,1-2 0,2-1 0,4-6-129,-2-6 129,3-5-258,-4-12-387,12-2-1935,-11-18-1677,1-9-645,0-9-645,-3-8 259</inkml:trace>
  <inkml:trace contextRef="#ctx0" brushRef="#br0" timeOffset="9153.5235">22316 5784 4386,'-6'12'5160,"-2"5"-387,8-17-129,0 0-2967,0 0-1677,0 0-129,0 0-903,0 12-2709,0-12-903,4 12-387,-4-12 0</inkml:trace>
  <inkml:trace contextRef="#ctx0" brushRef="#br0" timeOffset="9904.5665">22603 6302 903,'-11'26'4257,"7"-9"387,-10-12-387,1 2-3483,11 3 129,2-10 258,-5 12-387,5-12 0,8 0-129,4-12-258,9 0 0,-1-8-129,8-1 129,-3-6-258,2-1 129,-5-3-258,-3 3 129,-6 2-129,-5 2 129,-7 3-258,-1 5 129,-9 4 0,-4 6 0,-4 5-129,-5 1 129,-2 2-129,-2 6 129,-2 5-129,-2 2 129,4 2 0,1 1 129,2 1-129,4-2 0,5 0 129,5 3-129,4-6 129,5 4-258,7-2 129,9 0 0,5 1 0,7 5 0,4 7-129,3 3 129,6 9-129,-2 0 0,-1 10 0,-1 2 0,1 3 0,-4-2 0,-1 0 0,-5-5 129,-4 1 129,-3-5-129,-2-5 129,-5-4 0,-5-5 0,-5-4-129,-4-6 129,-5-3-258,-8-8 129,-4-5-129,-6-5 0,-5-4 0,-4-10-129,-3-9 129,-2-2-258,0-9 129,6 4-516,-1-9 0,15 8-774,-4-9-1935,12-3-903,11 6-387</inkml:trace>
  <inkml:trace contextRef="#ctx0" brushRef="#br0" timeOffset="10607.6067">22819 5685 2709,'-7'-22'3999,"7"5"-2193,0 17 0,0-21 129,0 21-258,0-16-258,0 16 0,0 0-387,0 0 0,0-11-387,0 11 0,0 0-258,0 11 129,0-11-258,-3 20 0,-1-6 129,4 6-129,-2 2 0,2 7 0,0 5-129,2 5 129,3 6-129,3 4 129,2 2-258,2 4 129,4 0 129,1-1-258,0-5 258,3-5-258,0-6 129,3-8-129,-1-9 129,2-7-129,-1-11 0,2-3 0,-2-13-129,1-6 258,-1-4-129,-2-2 0,-3-2-129,0 0 129,-5 3 0,-2 3 0,-3 4 0,-3 5 0,-5 12-129,7-16 129,-7 16 0,0 0 0,0 0 0,-1 6 0,1-6 0,-6 23 0,6-5 129,-2 6-129,2 5 129,0 0-129,0 6 258,2 3-258,3-1 0,3 0 0,-1-5-387,5-11 129,8 1-645,-20-22-1677,33 0-1806,-11-9-645,-2-16-516,1-10 129</inkml:trace>
  <inkml:trace contextRef="#ctx0" brushRef="#br0" timeOffset="11323.6477">23321 5511 3483,'13'-2'4515,"-1"1"-129,-12 1-2580,0 0-129,18 20-258,-18-20 0,9 32-516,-9-11-129,13 11-129,-7 1-129,8 10 129,-1 4-258,7 8-129,-3 1 0,6 2-129,-1-2 0,-1-3 129,-1-4-258,0-7 129,-6-9-129,0-7 129,-4-9-129,-10-17 129,17 5-129,-17-5-129,21-21 129,-6-2 0,3-3 0,1-6 0,1 1 0,0 2 0,0 5 0,-3 6 0,1 2 129,-5 10-129,0 5-129,-3 1 129,1 11 0,-3 3 0,-1 6 0,-1 4 0,1 5 0,-1 1 129,-4 1 0,-2 3-258,0-3 258,-1 1-129,-7-1 129,1-4-258,-3-5 258,0-1-258,-3-6 258,0-1-129,-2-6 0,-4-3 0,-2-5 0,-4 0 0,1-5-129,-6-6-129,3 0-129,-3-6-258,11 9-774,-9-17-1290,15 8-1935,4-1-387,4-4-516</inkml:trace>
  <inkml:trace contextRef="#ctx0" brushRef="#br0" timeOffset="11883.6797">24003 6154 1806,'-37'20'4902,"21"-16"-516,0-4-258,-3-4-3096,19 4 258,-19-21-387,16 6-516,-2-7-129,5 2 0,0-4-129,8 5 0,0-5 129,4 6-129,0 0 258,2 8-129,-2-1 129,3 9 0,-4 0-129,3 2 258,-14 0-258,22 19 129,-14-6-258,2 4 129,0 2-129,0 2 0,-2 1 0,0 2 0,1-2 0,-2 2 0,-1-2-129,-1-2 0,-3-1 129,-2-4-129,0-3 129,0-12-258,-13 15 129,-2-15 0,2 0-258,-5-11-129,5 4-645,-10-19-1032,15 6-2193,-4-7-645,4-2-516,5 0-129</inkml:trace>
  <inkml:trace contextRef="#ctx0" brushRef="#br0" timeOffset="12599.7206">24175 5908 3354,'0'9'4257,"0"-9"-1032,0 0-1290,-6-7-258,6 7-129,0 0-387,0 0-387,0 0 0,0 0-387,0 0 0,0 0-258,0 0 129,0 12-129,0-12 129,9 21 0,-3-8 0,7 8 129,-3-5-129,6 9 0,-2-5 129,2 4-129,-2-2-129,2 3 258,-5-6-258,0-1 129,-5-5-129,1-1 129,-7-12 0,1 18-129,-1-18 0,0 0 0,-8 7 0,8-7-129,-16 0 258,16 0-258,-16-18-258,8 4 258,-1-5 0,0-2 0,1-4 0,3 0-129,2 1 258,3-1-258,0 4 258,4 0-129,8 1 0,5 3 0,2 0 0,3 1-129,2 3 0,-1-3-387,7 15-1032,-16-11-2451,7 6-903,-3-2-258,-6 0-387</inkml:trace>
  <inkml:trace contextRef="#ctx0" brushRef="#br0" timeOffset="13155.7525">24533 4823 3354,'12'15'4902,"-12"-15"-129,6 12-258,-6-12-3225,0 21-258,0-8-129,1 14-129,1-1-129,6 11-258,-2 3-258,5 5 129,2 5-129,1 4-129,6 3-258,-4-4-516,11 11-645,-14-10-2451,6-2-1032,-1 0-258,-5-5-129</inkml:trace>
  <inkml:trace contextRef="#ctx0" brushRef="#br0" timeOffset="13525.7736">24964 6432 6708,'0'0'5031,"0"0"-258,0 0-1290,0 0-2709,0 0 0,0 0 0,0 0-258,0 0-129,0 0-258,0 0-774,0 13-3096,0-13-1032,-20 5-387,4-6-387</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0:22:55.159"/>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 7,'0'0'7,"0"0"-19</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0:23:50.379"/>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47 38,'0'0'30,"17"4"1,-6-6-2,8 3-29,7 1-1,2 0 0,6 1 1,3 0-1,-1 0 0,2 0 1,-7 1-1,-9-3 1,0-1 1,-4-1 0,-7-4-1,-11 5-6,11-11-13,-13-5-11,0 2 1,-8-10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2:38.4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9 131 12,'0'0'9,"-6"-9"0,6 9 2,0 0-1,0 0-1,0 0 1,-5-10-1,5 10-1,0 0-1,0 0 0,0 0-2,0 0 1,0 0-1,0 0-2,0 0 1,0 0-2,0 0 0,0 0-1,0 0 0,0 0-1,0 0 0,1 10 0,-1-10 0,5 10 0,-5-10 0,6 18 0,0-6 0,2 5 1,-2 2-1,3 1 0,0 4 0,2 3 0,0 3 0,0-1 1,-1 1-1,1 0 0,1-1 0,-3-2 0,1-1 0,-2-3 0,1-3 0,0-4 0,-1 0 0,0-3 0,-3-2 0,-5-11 0,10 13 1,-10-13 0,10 10 0,-10-10 1,0 0 1,13-6-1,-13 6 1,13-19-1,-6 2 0,1-5 0,1-8-1,1-4 0,2-4 0,1-7-1,3-1 1,0-3 0,1 0 0,2 3 0,-3 5 0,1 5 1,-2 4-1,-3 7 0,-2 4 0,0 6-1,-4 5 1,-6 10-1,7-12 1,-7 12-1,0 0 1,0 0-1,0 0 0,0 0-1,0 0 1,0 0-1,-10 9 1,10-9-1,0 0-1,0 0-1,0 0-3,-11 4-6,11-4-8,0 0-2,0 0-2,0 0 2</inkml:trace>
  <inkml:trace contextRef="#ctx0" brushRef="#br0" timeOffset="1402">400 557 4,'-2'12'6,"2"-12"1,0 0 0,-4 9-1,4-9 1,0 0 3,0 0 0,0 0 0,0 0-1,0 0 3,0 0-3,0 0-2,0 0-2,4-12-2,-4 12 0,20-18 0,-7 7-1,2-2 0,2-2 0,2-1 1,-2 1 0,1-1-1,-3 1 1,-2 1-1,-4 3 0,-9 11 0,13-15-1,-13 15-1,0 0 1,4-9-1,-4 9 0,0 0 0,0 0-1,0 0 1,-5 9 0,5-9 0,0 0 0,-3 13-1,3-13 1,-4 11 0,4-11 0,-2 12-1,2-12 1,-1 20 0,0-6 0,-1 0 0,2 3 0,-5 1 1,3 3-1,-2 0-1,2 0 2,-1-1-2,0-1 1,1-1 0,0-3 0,4-1-1,-2-3 1,0-11 0,3 17-1,-3-17 1,2 9 0,-2-9-1,0 0 1,0 0 0,0 0 0,0 0-1,0 0 1,0 0 0,0 0-1,-9-2 1,9 2-1,0 0 1,-13-8-1,13 8 0,-12-5 0,12 5 0,-13-2 0,13 2 0,-12 1 0,12-1 0,0 0 0,-10 2 1,10-2 0,0 0 0,0 0 0,0 0 0,0 0 0,0 0 1,0 0 0,0 0 0,14 0 0,-14 0 0,12 2-1,-2-2 1,-10 0-1,17 4 0,-6-2 1,-11-2-1,15 3 0,-15-3 0,18 4 0,-18-4 0,11 3-1,-11-3 1,0 0-1,12 1-1,-12-1-6,0 0-8,0 0-2,0 0-2,-3-9 1,0-5 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2:41.1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84 8,'0'0'9,"0"0"2,0 0 0,0 0 2,0 0 0,0 0-1,0 0 1,0 0-3,0 0-2,0 0-1,13 2-2,-13-2-1,0 0-1,11 7-1,-11-7-1,10 15 0,-1-4 1,-2 6-2,1 6 1,-1 5 0,2 4 0,1 5-1,0 2 1,2-1-2,-3 2 2,1-4-1,-1-4 0,1-2 0,-2-4 0,-2-5 0,2-2 0,-3-1 0,1-6 0,-2 1 0,0-4 1,-4-9 1,0 0-1,9 2 1,-9-2 0,4-22-1,0 7 1,0-8-1,2-5-1,2-4 0,0-4 0,1-2 0,4-2 0,0-1 0,1-1 0,2-1 0,-1 4 0,-1 1 0,2 3 0,-3 4 1,0 5-1,-1 6 0,-4 3 0,-1 5 1,-7 12-1,7-13 0,-7 13-1,0 0 0,0 0 0,-11 16-4,0-9-4,4 9-11,-7-4-1,5 5-1,-5-3 2</inkml:trace>
  <inkml:trace contextRef="#ctx0" brushRef="#br0" timeOffset="841">398 455 8,'6'-10'9,"-6"10"0,9-12-1,-9 12-1,9-14 1,-9 14 2,14-17-1,-5 11 0,-9 6 1,17-14-2,-17 14 0,17-10-1,-17 10-2,16-5-1,-16 5-1,16 2-1,-16-2-1,11 8 0,-11-8-1,10 14 1,-7-5 0,-3 1 0,-2 3 1,-2-2-1,-2 2 0,-2 0 0,-2 2 0,-1-1 0,-3 0-1,1 0 1,0-2-1,-1-1 1,2 1-1,1-3 0,3 0 0,8-9 1,-10 12-1,10-12 0,0 0 0,3 10 1,-3-10-1,15 6 0,-4-3 1,2 0-1,4 0 0,1 1 0,4-1 0,-2 2 0,1-1 0,-2-1-1,0-1 1,-5 2 0,-1-2 0,-2 0 0,-11-2 0,11 4-1,-11-4 0,0 0-4,0 0-9,0 0-5,0 0-2,0 0 1,-4-11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2:42.8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23 7,'0'0'8,"0"0"2,0 0-2,0 0 0,-8 10 1,8-10 0,-1 11 0,1-11-1,-2 16-1,2-5 0,1 2-1,-1 4-1,4 6-1,-2 3-2,2 5 1,1 6-2,1 3 1,-2 2 0,3 2-1,-2-2 0,-1-1 1,0-4-1,1-3 0,-1-5 0,-1-2 0,2-8 1,-2-3-1,-3-16 0,11 16 1,-11-16 0,14 5 0,-5-8 0,4-4 0,-2-1-1,2-5 1,2-2-1,0-6 0,1-2 0,-1-2-1,-2-4 1,0-4-1,-2-5 1,-1-2 0,-1-3 0,-2-2-1,-1 3 1,0-3-1,0 5 1,-1 6-1,1 4 0,0 7 0,-2 4 1,1 6-1,-1 2 0,-4 11 1,5-11-1,-5 11 1,0 0-1,0 0 0,0 0-1,0 0 0,0 0-3,0 0-9,-9 9-7,9-9-1,-12 15-2,2-8 2</inkml:trace>
  <inkml:trace contextRef="#ctx0" brushRef="#br0" timeOffset="921">359 481 8,'0'0'8,"0"0"1,0 0 3,0 0-1,0 0 0,0 0 0,0 0-1,0-11 0,0 11-2,0 0-2,16-1-1,-16 1-1,18-3-2,-6 3 1,2 2-1,-1-1-1,2 3 0,-3 1 0,-1 0 0,-11-5 0,16 15 0,-16-15 1,5 19-1,-7-7 0,-1-1 1,-4 1-1,1 2 0,-4-3 0,1 0 0,9-11 0,-16 16-1,16-16 1,-11 8-1,11-8 0,0 0 1,0 0-1,0 0 0,12-1 0,-12 1 0,18 0-1,-8 2 0,2 1 1,-2 1-1,-1 3 0,-9-7 0,14 17 0,-11-8 1,-1 2-1,-1-2 1,-2 2 0,0-2 0,1-9 1,-4 14 0,4-14 0,-10 13 1,10-13-1,-16 9 0,5-7 0,-1-1-1,0 0-2,-5-5-4,6 2-13,-2-5-1,5-2-1,0-7 1</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9T16:09:06.899"/>
    </inkml:context>
    <inkml:brush xml:id="br0">
      <inkml:brushProperty name="width" value="0.05292" units="cm"/>
      <inkml:brushProperty name="height" value="0.05292" units="cm"/>
    </inkml:brush>
  </inkml:definitions>
  <inkml:trace contextRef="#ctx0" brushRef="#br0">4533 4792 516,'-7'17'387,"-4"6"258,6-10-258,0 3 129,0 0 0,-2 3-258,4 1 129,-3 3 129,2 0 0,0 3-129,0 0 258,-3 1 0,1 5 0,-2-2-129,1 3 0,0-1-258,-1 3 0,-2 1-129,4 1 129,-1 0 0,3-1-129,-3-2 387,3 4-258,-2-4 0,3 6 258,-2-4-129,-1 4-129,2-2 129,0 4-129,0 2-129,1-1 0,-1 1 0,2-1 129,0 2-129,-1-2 0,1-1-129,0-1 129,0-1 0,2 0 0,-2-3 258,2 3-387,0-2 129,2-2-129,2 3 129,-1-1-129,2 1 0,0 2 0,1 3-129,-1-1 129,3 6 0,-3 0 0,1 1-129,-1 1 258,-1 1-258,-2 1 258,-2 1 0,0 3-129,0-3 129,0 2 0,-4 4-129,2 1 129,1 0 0,1 4-129,-1-2 0,1 2 129,0-1-129,0 0 387,0-1-129,0 3 0,-3-5 129,2 3-129,-2-2 129,1 5-129,-2 1 0,-2 4 0,0-1-258,-1 3 258,-1-3-258,-2 3 258,0-1-129,0 2 0,-2-4 129,2 1-258,3-1 129,-1 2 0,0 2-129,1 3 0,0-3 0,2-1 129,-3 3-129,1 1 0,-2 1 0,-1 3 0,1 3 0,-3 0 0,1 5-129,-1 1 129,4 2 0,-5 0 0,3-1 0,-1 0 0,0 0 0,0-2 0,0-1 0,0-2 129,-1 3-129,4-3 0,0 0 0,0-2 0,5 0-129,-1-1 129,2 4 0,2 1 0,0-2 0,0 0 129,-4 3-129,4-1 129,-1 0-129,1-3 129,-1 1-129,1-4 0,0 1 129,0-3-129,0-3 0,0-3 129,1 3 0,2-1-129,-2-4 129,0 2-129,4 0 129,-3 1-129,1 2 0,0 1 0,-1-4-129,0 1 258,-1 0-129,0-2 0,-1 0 0,1-2-129,1 1 129,2 1 0,2 1 0,-2 1 0,6 0-129,-1 0 258,1 1-129,-2 3 0,-1-2 129,-1 6 0,-3 1-129,-2 4 129,-1 4-129,0 1 129,0 2-129,-2 2 0,-2 1 0,0-4 0,-2 3 0,0-4 0,-2-1 129,0 0 0,-4-1 0,5 1 129,-7-5-129,4 0 129,0 1-129,1-2 129,1-4-258,4-2 0,-1-7 0,2-4 129,3-5-258,0-7 258,0-4-129,0-6 0,0-7 0,0 0 0,0-9 258,2-1-258,-2-7 129,0-4-129,1-3 0,-1-17 0,0 17 0,0-17-129,0 0-258,0 0 0,4 12-387,-4-19-1032,9-2-2580,4-10-645,-5-19-258</inkml:trace>
  <inkml:trace contextRef="#ctx0" brushRef="#br0" timeOffset="2263.1293">4622 4771 1,'0'0'0,"0"0"0,12-8 0,-12 8 0,0 0 0,0 0 0,17 0 0,-17 0 0,17 0 0,-3 0 128,-2 0 259,2 0-129,0 3 129,2 0 129,-2-1 129,3 1 129,-2 1 0,1 0 0,3 2-258,0 3 258,3-1 0,1 1-258,3 1 0,3-1 0,4 1 129,2 0-258,6-1 129,-1 0 0,7 0 0,3-3-129,5 4-129,3-3 129,1 0-258,0-1 129,4 0 0,1-1 0,3 0-129,-2-2 0,4 1 0,1-1 129,8 0-129,-1 1 129,6-2-129,-2-1 0,3 1 0,1-2 129,5 0-129,-3 0 0,4 0 258,0-5-258,4-1 129,2 1-129,1-1 129,4-1-129,3 2 0,5-4 258,4 1-258,0-1 0,1 0 0,7-1 129,2 2-129,3-3 0,5 5 129,2-5-129,2 5 0,4-1 0,8 2-129,3 0 129,3 1-129,3 1 0,3-1 0,-3 1 258,6-1-516,-5 1 516,2-1-516,-4-1 516,1 2-258,2-2 0,-1 2 0,2-2 0,-3 1 0,5-1 129,6 0 0,-1-1-129,4 5 0,-5-5 129,6 4-129,-1-2 129,-1 3-129,-1-1 0,-1-2 129,1 2-129,3-2 129,0 0-129,1 1 129,4 1-129,4-2 129,1 2-129,2 0 129,-2 2 0,6 0 0,-2 0 0,2 5 0,1-2 0,-4 2 0,0 0-129,-6 4 129,1-3 0,-2 0-129,-3 1 0,-4 1 0,-3 0 0,1 1 0,2-2 0,1 0 0,4 0 0,-4-2-129,11 0 129,0-3 0,3-1 0,-1-1 0,-1 0 0,-2 0 0,-7-3-129,-12 1 129,-9 2-129,-10-2-129,-8 2-129,-14 0-645,-2 4-1806,-13 1-1419,-11-4-387,-7-1 129</inkml:trace>
  <inkml:trace contextRef="#ctx0" brushRef="#br0" timeOffset="12879.7366">3837 16300 1677,'0'0'3225,"0"0"-1290,0 0-1806,0 0-129,0 0-129,0 0 129,0 0 129,0 0 258,0 0-129,0 0 129,0 0-129,0 0-258,0 0-129,0 0-387,0 0-645,0 0 0,0 0 129,0 0 0,0 0 0,-7-8 387,7 8 129,0 0 387,-16-5 258,16 5 258,0 0 0,-13 0 0,13 0 0,0 0-258,0 0 387,0 0-387,-12 6 129,12-6 258,0 0 129,0 15-129,0-4 129,0-11 258,7 25-387,0-11 129,1 3-387,3 2-129,2 3 0,5 2-258,1-2 129,2 7-129,4-2 0,-1 2 129,3-3 0,2 4 129,-1-4 0,1-2 129,1-3 258,-2-8 129,2-1-129,-4-7 258,5 0 0,-5-7-129,3-9 0,-2-15 129,5-1-387,-1-15 0,2 1 0,0-10-258,0-5-129,-3 2-387,-4-1-387,1 4-1548,-4 14-1806,-17-4-129</inkml:trace>
  <inkml:trace contextRef="#ctx0" brushRef="#br0" timeOffset="13511.7728">3578 17101 2967,'16'18'3354,"-16"-18"-2322,24 17-387,-10-1 0,6 4-129,3 9-387,3 2 0,5 12 0,3 1 387,2 9-516,0-2 387,4 7-129,-3-3-129,2-1 0,-2-2 0,-4-3-516,-33-49-903,58 95-1290,-58-95-1032</inkml:trace>
  <inkml:trace contextRef="#ctx0" brushRef="#br0" timeOffset="13871.7934">3537 17936 645,'6'24'4257,"-3"-39"-258,22-11-387,-4-27-2709,8 2-774,4-17-387,6 9 129,2-13 0,2 12-516,2-6 645,-5 9-129,0 0 129,-9 12-129,1 4 129,-7 9 129,-2 5-258,0 8 0,-4 2-645,5 8-1161,6-1-2193,-15-4 387</inkml:trace>
  <inkml:trace contextRef="#ctx0" brushRef="#br0" timeOffset="14839.8487">4408 17915 3096,'0'0'3354,"12"2"-903,-6-15-1419,5-8 774,-11 21-1032,16-29 129,-7 11-129,9-2 258,-5-8-258,6-6-645,-3 4 645,7-3-774,-1 3-258,-1-9 129,1 11-258,-3-5 129,-1 13-258,-3-6 516,-4 10-645,-2 0 516,-4 6 129,-5 10 0,0 0 0,0 0 0,0 0 0,0 0 0,11 8-129,-7 5 129,-3 0-258,4 3 0,-2 1 387,2 4-645,0-1 516,-2 6-258,2-2 387,-2 4-258,1 2 258,-3 3 0,-1-33-129,0 78 774,0-78-516,-4 90 258,4-90-129,-10 92 0,10-92-129,-11 81-129,11-81 129,-9 53-1161,9-53 645,0 0-258,0 0 0,-14 49 0,14-49 0,0 0 258,0 0 258,0 0 387,0 0 0,0 0 0,-55-2 129,55 2 129,0 0-258,0 0-129,0 0-258,0 0 129,0 0-258,0 0 0,0 0 0,0 0 0,0 0 0,0 0 0,0 0 129,49 0 0,-49 0-129,0 0 129,65 22 0,-65-22 0,52 19-129,-52-19-387,63 0-1548,-63 0-1806,70-31-387,-70 31-128</inkml:trace>
  <inkml:trace contextRef="#ctx0" brushRef="#br0" timeOffset="16856.9641">19497 4686 774,'-23'14'1032,"-1"3"-258,14-7-129,-4-1 0,4 1-516,10-10-129,-17 20-129,17-20-129,-15 17 129,15-17-129,-10 15 0,10-15-129,-5 13-258,5-13-516</inkml:trace>
  <inkml:trace contextRef="#ctx0" brushRef="#br0" timeOffset="17487.0002">19410 4877 774,'0'0'774,"0"0"-387,0 0 129,0 0 0,0 0-258,12-10 0,-12 10-129,0 0 129,18-2 0,-6-1 387,5 1 258,2-2 129,6 3-129,0-4 0,6 1-129,-3 2 0,2 1-387,2-1 0,-1 2-258,2 0 0,1 0-129,0 5 0,3-1 129,3 1-129,2-2 0,2 1 0,4 1 129,2-1 258,3 2-258,0-2 129,1 2 0,-2 0 258,0 1-129,-3-1 129,0 1-129,-3-2-129,2 0 0,-3-3 129,2 3-258,0-5 0,-3 0-129,1 0 0,0 0 0,-3 0-258,-5-5-516,4 2-1548,-3 3-1419,-9-9-387,1 7 129</inkml:trace>
  <inkml:trace contextRef="#ctx0" brushRef="#br0" timeOffset="18080.0341">20841 4470 1419,'-10'-12'3483,"10"12"129,0 0-129,0 0-2709,0 0-387,1 13 0,13 1 129,0-2 0,6 6 129,4-2-129,10 5 0,3-1 129,10 4-258,2-2-129,1 5-129,5-1 0,4 1-129,-7 0 0,-3 0-258,-4-1 129,-7 0 129,-6-1-129,-6-1 0,-8 2 0,-9-4 0,-4 0 129,-5 0-129,-10 0 129,-10 2 0,-8 2 0,-5 6 0,-7-3 0,-5 7 0,-6 3 0,-6-2 129,-2 1-129,1 1 0,4-6 129,2 1-258,5-5 129,3-5-129,11-2-387,5-10-1161,9-5-2193,19-7-774,-14 0 516</inkml:trace>
  <inkml:trace contextRef="#ctx0" brushRef="#br0" timeOffset="18516.0589">21818 4375 3225,'0'0'4257,"0"0"-258,-15-5 129,15 5-3225,0 0 0,0 0-129,9 18 0,2-6-387,12 12 0,3 2 0,10 9-129,6 6-129,7 9-258,6 2 129,5 6-129,8 5 129,4 2-387,7 2 129,0-6-387,3 2-645,-8-14-645,2-1-2322,-5-4-258,-21-16-258</inkml:trace>
  <inkml:trace contextRef="#ctx0" brushRef="#br0" timeOffset="18861.0787">21571 5149 2967,'0'0'4386,"18"-11"-258,16-10 129,6-4-3354,6-16 0,15 3 0,1-13-129,12 3-129,-4-9-129,9 2-258,-5-2 0,3 3 0,-6 1-387,-3 2 0,0 11-645,-14-7-1419,-1 15-2193,-3 9 0,-10 2-516</inkml:trace>
  <inkml:trace contextRef="#ctx0" brushRef="#br0" timeOffset="19603.1211">23118 5080 1419,'42'-6'2838,"-17"5"-2064,-1 1-129,3 0 129,0 2 129,0 2-258,3 8 258,-6-4-258,2 7 258,-7-2 0,0 9 129,-9-3-129,-1 7-129,-9-4-129,0 7 0,-9-1-258,-5 2 129,-6-1 0,-3 5-387,-4-5 129,0 2 0,-3 0-129,2 1 0,0-5 129,5 2-258,2-6 129,6-3 258,4-2-258,11-2 129,0-16 0,14 19 0,9-14-129,11-1 129,5-3 0,9 1 0,1-2 0,5 0 0,-6 0 0,1 1 0,-10 0-129,-5 3 129,-8-2 129,-6 3-258,-7 0 0,-13-5-129,11 12 0,-11-12-129,-3 18-129,-9-12-645,5 11-1419,-8-5-2322,-3-7-258,-1-1-387</inkml:trace>
  <inkml:trace contextRef="#ctx0" brushRef="#br0" timeOffset="21568.2336">5442 5013 129,'15'-1'516,"-15"1"-129,15-3 258,-15 3-129,10-1-129,-10 1 129,0 0-258,17 0 0,-17 0 129,0 0-258,10-3-129,-10 3 129,0 0 0,0 0 129,0 0 0,0 0 129,3 8 129,-3-8 387,0 0 0,-10 11 129,10-11-129,-13 8-129,13-8-129,-11 6-129,11-6 0,0 0-129,0 0 0,0 0-129,0 0 0,0 0-129,0 0 258,0-9-129,0 9-129,0 0-129,4-9 0,-4 9-129,0 0 0,0 0 129,12 0-129,-12 0 129,0 0-258,0 0 129,0 0 0,13 0-129,-13 0-516,12-4-258,-12 4-645,16-11-645,-4 11-1548,-12 0 517</inkml:trace>
  <inkml:trace contextRef="#ctx0" brushRef="#br0" timeOffset="30622.7515">4223 4480 774,'-8'13'1677,"8"-13"-129,-12 12 0,12-12-129,-10 7 129,10-7-258,-14 6 0,2-6-129,12 0-129,-15 0-129,15 0-258,-15-11 0,15 11-258,-7-24-129,7 8 129,0-5-258,6 0 0,4-1 0,0-5 0,6 4 0,0-2-129,3 2 0,1 2-129,1 1 129,2 3-129,1 3 0,0 2 0,3 1 0,-4 2-129,3 5 129,-4 2 129,-1 2-129,-3 5 0,0 6-129,-2 4 0,-1 6 0,-6 3-129,2 5 129,-8 1 258,0 4-129,-3 2 129,-5-4 0,-7 5 258,-4-6 0,1 4 129,-9-6 0,5-1-129,-5-4 0,1-5-129,-3-4 258,4-4-387,-2-4 0,0-7-516,4 0-129,-1-9-774,7-3-1161,3-1-1290,1-10-129,5 4 388</inkml:trace>
  <inkml:trace contextRef="#ctx0" brushRef="#br0" timeOffset="31394.7956">5758 4209 1677,'10'12'3096,"-10"-12"129,5 17-387,-5-17-3225,0 24 0,0-10 387,0 2 0,-1 3 129,-1-2 129,-3 2 258,0 1-129,4 5 258,-2-1-387,0 3 0,3 0-258,0 2-129,0 3-258,0-4-645,5 4-774,2 2-1806,-4-12 0</inkml:trace>
  <inkml:trace contextRef="#ctx0" brushRef="#br0" timeOffset="32619.8657">6914 4262 774,'40'-12'2322,"-21"9"-1806,-1 1 0,-2 0 129,2 2-258,-5 0 258,1 0 0,-14 0 258,20 7 0,-20-7-129,16 13 0,-16-13-258,9 17 0,-9-6-258,0 4 0,0 0-129,-5 3 129,-3 0-129,-1 1 129,-5-1-129,-1 4 129,-3-6 258,1 6-129,0-5 0,0 4 129,1-6-258,2 2 258,1-5-258,6 2 0,7-14 129,-6 17-129,6-17 129,3 17-129,-3-17-129,20 14 129,-7-6 0,5 2-258,2-4 129,3-1-387,5 1-129,2-6-774,6 1-387,-1-1-1677,2-9-645,6 2-387</inkml:trace>
  <inkml:trace contextRef="#ctx0" brushRef="#br0" timeOffset="33602.9217">8048 4248 774,'0'0'2451,"0"0"0,0 0-2322,6-10-258,5 7 129,5-2 129,4 0 387,5-2 129,4 3 129,3-3 0,3 4 0,3-3 0,0 4-129,0-1-129,-3 3 0,0 0-258,-4 2 129,-3 1 0,-3 3 0,-7 0-129,-3 2 258,-15-8-258,11 21 0,-11-8 129,-5-1 0,-7 1-129,-1 3 0,-4-4-129,2 1 0,0-1-129,4 0 0,-2-5 0,13-7 0,-14 12 0,14-12-129,0 0 258,-6 10-129,6-10-129,0 0 129,6 15 0,-6-15 0,14 14 0,-14-14 0,20 21-129,-11-10 129,2 0 0,-3 3 0,1-3 0,-6 1 129,1 0 0,-4 1 0,0-3 258,-6 2-129,-8-1-129,-1 3 129,-4-3-258,-2 0 0,-3-1 0,2-1-129,-1 3 0,1-6-516,3 5 0,0-8-903,7-1-1419,12-2-1161,-18 1 258</inkml:trace>
  <inkml:trace contextRef="#ctx0" brushRef="#br0" timeOffset="34338.964">9466 4142 2193,'15'0'2064,"-15"0"0,0 0-258,11 4-774,-11-4-387,0 0-387,5 17 0,-5-7-129,0 4 258,0 3-258,0 2 129,0 3 0,0 3 0,-2 1-129,-1 1 0,2 2 129,-3-6-129,4 5 258,0-8 0,0 3 0,0-6 0,7 0 0,-2-5 129,7 3 0,-12-15 0,23 14-129,-9-10 129,6-1-258,2-3 129,7 1-258,0-1 0,3 0-129,-2-2-129,1 0 0,-2 1 0,-6-2-129,2 3-516,-12 0-774,7 0-1290,-5 0-1419,-15 0 129</inkml:trace>
  <inkml:trace contextRef="#ctx0" brushRef="#br0" timeOffset="34648.9818">9749 4410 3354,'7'12'3999,"1"7"-516,-8-19 0,0 22-3999,0-7 0,2 4 387,0 2 0,-2 5 129,0 0 129,-2 2 129,0 2-129,-2-1-129,3 0-387,1 1-1290,9 0-1548,-4-15-774,15 4 258</inkml:trace>
  <inkml:trace contextRef="#ctx0" brushRef="#br0" timeOffset="35559.0338">10779 4141 903,'13'-7'2580,"-13"7"387,0 0-3096,0 0-129,0 0 903,-6 0-129,6 0 258,-16 0 129,3 0 129,0 3-258,-6-1-129,3 2 129,-3-1-129,1 1-258,1-1-258,3 1 129,-3-1 0,7 1-258,10-4-258,-18 11 258,18-11-129,-13 12 129,13-12-129,-9 20 129,4-6 0,-3 0 0,3 6 0,-1-3 0,-2 4 0,2-3 0,-1-1 0,4 0 129,-2-5-129,5-2 129,0-10-129,0 14 258,0-14-258,19 3 0,-8-1 0,1-2 0,2 0-258,-1 0 258,1 2-129,-2 4 129,2 0 0,-3 2 0,2 4-129,-1 0 129,1 1-129,0 1 129,2 2-129,1-2 129,-2 2 0,0 0 0,-5-3 258,-1 1 0,-4-3 129,0 4 129,-8-5 129,-1 4-129,-10-3 0,0 2 0,-10-3-258,5 0-129,-6 0-258,2-5-258,3 2-258,-2-7-774,7 3-903,-2-3-1806,3-6-258</inkml:trace>
  <inkml:trace contextRef="#ctx0" brushRef="#br0" timeOffset="36025.0605">10639 4209 903,'15'0'2451,"-15"0"129,17 0-2967,-1 0-129,4 1 516,3 2 129,-1 0 258,0-1 0,2 1 129,0-1-258,2-2-1290,4 8-1548,-13-10-387</inkml:trace>
  <inkml:trace contextRef="#ctx0" brushRef="#br0" timeOffset="37015.117">11998 4059 1419,'-14'9'2193,"12"4"129,2-13-3096,-22 14-258,5-6 516,-2 1 516,0 0 387,-3-2 387,0 2 129,-3-3 258,3 3 0,-3-1-258,-1 4-258,1-2-258,-2 3-258,-1 2 0,-2 0 0,2 1 0,1 0 129,1 1-129,2 0-129,1 0 129,7 0-129,-1 0 129,6 2-129,1-2 0,4 5 129,1-5 0,2 5 0,0-4 129,1 3 0,1-3-129,1 1 0,0-1 129,0-1 0,1 0 0,7 0-129,-3-3 258,8 1-129,1-6 129,8-1-258,-1-3 129,8-5-129,0-2 258,3-9-258,2-5-129,-2-2 129,-7-3-129,0 0 129,-10-1 0,-5 3 0,-10 1-129,0 4-129,-11 4 0,-10 4 0,-2 3 0,-8 3-258,0 4 129,-5 5-129,3 6-258,-2-1-516,5 4-1419,5 6-1548,-7-9 387</inkml:trace>
  <inkml:trace contextRef="#ctx0" brushRef="#br0" timeOffset="38275.1892">12466 4146 129,'16'-5'3096,"-16"5"129,0 0-387,0 0-2580,21 0 258,-21 0 129,29 0 129,-14-2 129,10 2 0,-6-5 0,7 5 0,-7-5-258,7 5-258,-5-5 0,2 4-258,-3 0 0,-3 0-129,-3 0 0,-3-1 0,-11 2 0,19 0 0,-19 0 0,9 11 0,-7 2 0,0 5-129,1 7 129,2 6 129,-3 5-258,-2 5 129,5 4 0,-4 0 0,0-3 0,0-1 129,-1-7-258,0-5 258,1-5-129,1-9-129,-2-2 0,0-13-258,1 15 129,-1-15-516,0 0-516,0 0-258,0-7-516,0 7-1161,-7-25-645</inkml:trace>
  <inkml:trace contextRef="#ctx0" brushRef="#br0" timeOffset="38525.2033">12459 4493 1806,'0'0'3999,"3"16"0,8-16-258,15-7-2838,6 2-903,3 0 129,6-2 0,0-1-129,3-1 0,-4 2-129,-3-4-645,3 6-1290,-4 2-1677,-8-7-258,6 3 129</inkml:trace>
  <inkml:trace contextRef="#ctx0" brushRef="#br0" timeOffset="39054.2335">13633 4359 5547,'38'3'4386,"-20"-3"-258,-6 0-387,-2-1-3612,2-1-258,-1 2 258,-11 0-129,14 0 129,-14 0 0,0 0 129,13 0-258,-13 0-516,0 0-387,18 0-1677,-18 0-1548,22-7-258,-5 2 129</inkml:trace>
  <inkml:trace contextRef="#ctx0" brushRef="#br0" timeOffset="39320.2489">14234 4357 7998,'21'17'4128,"-21"-17"-387,21 17-516,-11-14-4386,5 8 0,-15-11-129,21 20 258,-21-20-258,21 12-387,-8-9-1419,-2-6-516,16 1 258</inkml:trace>
  <inkml:trace contextRef="#ctx0" brushRef="#br0" timeOffset="39524.2604">15065 4363 8256,'33'25'3999,"-11"-8"-1419,-22-17-903,23 11-5289,-10-6-774,3-3-258</inkml:trace>
  <inkml:trace contextRef="#ctx0" brushRef="#br0" timeOffset="39757.2737">15876 4405 5160,'54'35'4773,"-23"-14"-1419,-11-18-774,8 2-2709,-10 1-4128,5 0-387,-1-2-258</inkml:trace>
  <inkml:trace contextRef="#ctx0" brushRef="#br0" timeOffset="40004.2881">16593 4449 8643,'49'34'4128,"-31"-28"-1161,11 11-516,-7-17-4902,3 12-387,-2-12-129,7 9 258,-11-9-645,7-9-515</inkml:trace>
  <inkml:trace contextRef="#ctx0" brushRef="#br0" timeOffset="40241.3016">17371 4485 8256,'35'27'4257,"-23"-16"0,8-1-645,-6-5-4257,6 7-129,-3-10-258,8 6-258,-7-9-774,8 1-387,-5-9-1161,5-5-645,8 3 129</inkml:trace>
  <inkml:trace contextRef="#ctx0" brushRef="#br0" timeOffset="40440.313">18173 4497 8127,'40'24'4128,"-17"-10"-387,-7-5-1161,10 0-3354,-6-7-258,11 5-387,-9-9-903,12-3-1290,1-2-645,-3-7 258</inkml:trace>
  <inkml:trace contextRef="#ctx0" brushRef="#br0" timeOffset="40636.3242">19021 4523 8901,'30'34'4128,"-30"-34"-1161,32 24-1548,-13-20-5934,-1 0-258,0-4 516,8 2 1032</inkml:trace>
  <inkml:trace contextRef="#ctx0" brushRef="#br0" timeOffset="40884.3384">19527 4514 7740,'30'17'4644,"-13"-6"-387,-6-7-387,1 3-4257,-12-7-258,27 10 0,-27-10-387,25 5-774,-25-5-1935,8-5-387,-8 5-516</inkml:trace>
  <inkml:trace contextRef="#ctx0" brushRef="#br0" timeOffset="43171.4692">3728 5320 1,'0'0'1160,"0"0"1,0 0-129,0 0 0,0 0-129,0 0-129,0 0-129,0 0 0,0 0-258,0 0 129,0 7-258,0-7 258,0 17-258,0-2-129,-1 1 0,-1 1-129,-3 5 258,-1 5-516,0-2 516,-4 1-516,0 0 258,1-2 0,-1-1-258,2-3-645,5-5-1161,3 2-1161,0-17 130</inkml:trace>
  <inkml:trace contextRef="#ctx0" brushRef="#br0" timeOffset="44179.5269">3464 6375 645,'25'-11'1032,"-10"6"258,6 3-258,-2-2-129,1 4-258,0 0-387,-1 0-258,-3 4 0,-1 4 0,-4 2 0,2 2 0,-7 1 0,-3 3 129,-2 0-129,-1 5 129,-4-3 129,-6 7-129,-3 1-129,-4 3 258,-1 1-258,-3 0 0,2 3 129,-1-3 0,4-1 129,0-5-129,6-2 0,4-7 129,5 0 129,1-15 0,1 17 129,-1-17-129,20 7 258,-6-7-258,3 1 129,2-1-258,3 0-129,0 0-129,0 0-516,8 0-1032,2 3-1935,-5-3 0</inkml:trace>
  <inkml:trace contextRef="#ctx0" brushRef="#br0" timeOffset="45335.5928">3361 7570 645,'17'9'3225,"-17"-9"-129,0 0-1161,12 0-1677,-12 0-129,17-4 129,-5 2 258,-1-4-129,7 4 129,-2-1-129,3 1 258,0-2-258,3 1 129,-2 0-258,2 2-129,0 0 0,-4 1 0,0 0 129,-4 0-258,-3 1 129,-11-1-129,5 16 0,-5-3 129,-13 0-129,-1 4 129,-6 2 0,1-1 0,-5-1 0,4-1 0,1-3-129,3-1 129,4-2-129,12-10 258,-13 7-258,13-7-258,0 0 258,13 0 0,-3 0-129,2 0 129,3 4 0,-2-1-129,1 5 0,-2 1 0,0 3 0,-3 1 0,1 2 129,-2 0-129,2-1 0,-2 2 129,-4-2 258,1 1-129,-4-1 129,-1 3 0,0-4 129,-6 4 0,-3-3 0,-1 2 0,-5-1 0,3 0 0,-5-4-129,5 2-129,-3-3 0,3-5-258,12-5-516,-21 10-1935,21-10-1419,0 0-387,-12-6 0</inkml:trace>
  <inkml:trace contextRef="#ctx0" brushRef="#br0" timeOffset="46175.6409">3432 8702 2709,'0'0'3096,"0"0"258,1 5-2967,-1-5-387,1 13 258,-1-13-129,0 19 129,0-9 258,0 4 0,-7-1 129,2 4-129,-5-1 129,2 4-129,-7 1-129,2 3-129,-3 0-129,0 0 129,-5 3 0,6-1 129,-4-1-129,5 1 129,-1-4 0,3 0 0,2-5-129,4 2 0,1-7-129,4 1 0,1-13 0,0 20-129,0-20 129,13 9-129,0-7 0,1-2 0,3 0 0,3 0 0,6-5 0,3 0-129,2 1 0,1-1-129,1 2 0,-3 2-129,4 1-387,-8 0-645,3 0-1161,-5 5-1548,-10-5 0</inkml:trace>
  <inkml:trace contextRef="#ctx0" brushRef="#br0" timeOffset="46501.6596">3516 8999 2322,'9'30'3483,"-9"-30"-258,7 34-516,-7-15-3096,0 4-516,1-2 516,2 0 387,-3 4 258,0-3 387,0 9 645,-2-7 258,2 8-258,-3-6-516,3 3-774,0-2-2322,8 1-1419,-7-13-516,8 2-258</inkml:trace>
  <inkml:trace contextRef="#ctx0" brushRef="#br0" timeOffset="47818.7348">3507 10040 1935,'-17'4'3096,"17"-4"0,-17 9-2709,3-9 0,-1 0 0,1 0 129,-2-1-129,-5-3 387,6 4 0,-6-1-129,6 1 0,-4 0-129,4 2-129,0 3-258,0 1-129,4-1 0,0 2 0,11-7 0,-20 18 0,20-18 0,-14 21-129,9-10 129,-1 2 0,1 1-129,-1 1 129,-1-1 0,3 3 0,-4-2 129,2 0 0,1-1 0,0 0 0,0-2 0,5-12 0,-1 15 0,1-15-129,0 0 129,14 0-129,-3-4 0,5-2 0,-2-1 258,4 0-258,-2 2 0,2 1 0,-3 3 0,-1 1 0,-1 0 0,-1 5 0,-1 3 0,1 1 0,0 2 0,-1-1 0,1 2 0,-1 1 0,2-1 0,-3 2 129,-1 0-129,0 1 129,-1 0-129,-4 4 129,-3 0 0,-1 1 0,0-1 0,-4 5 129,-6-4 129,-1 4 0,-4-6 0,3 3 129,-7-4 129,4 2-258,-5-6 129,6 1-129,-6-2-129,6 0-129,-2-2-129,4-4-258,12-6-258,-20 8-1290,20-8-1806,0 0-1032,0 0 129,0 0-257</inkml:trace>
  <inkml:trace contextRef="#ctx0" brushRef="#br0" timeOffset="48887.7962">3368 11231 1,'8'-1'3224,"-8"1"-386,0 0-1548,0 0-516,0 0-258,-10 3 129,10-3 129,-16 18 129,10-2 129,-8-3 0,7 5 0,-8-1-258,6 5-129,-3-4-258,0 6-129,0-3-129,1 1 129,-3 2-258,1-1 0,-3 5 129,2 1-129,-1 0 129,1 2-129,0 1 129,2 2-129,2-2 129,0 1-129,7-6 129,-2-3-129,5-3 129,5-5 0,3-2-129,6-4 0,-1-5 0,8-3 0,-1-2 0,4 0-129,-1-6-129,0-6 129,2-2 0,-4-1 0,3-2 0,-4-4 129,-4 0 0,-1 1 0,-4 2 0,-2-1 129,-6 3-129,-1 1 0,-2 3-129,0 12 129,-14-15 0,2 13-258,-5 2 258,0 2 0,-5 6-129,-2 6 0,-1 3 129,-3 1-258,6 6-774,-8 1-1806,3-4-1290,8 8-129</inkml:trace>
  <inkml:trace contextRef="#ctx0" brushRef="#br0" timeOffset="50778.9043">3105 12482 2709,'11'0'2838,"-11"0"-1548,15 3 258,-5 2 0,-10-5 0,19 6 0,-19-6 0,19 4-258,-19-4-129,24 3-645,-12-3-129,6 1-129,-1-1 0,0 0-258,-1 0-258,-2 0 258,2 1 0,-6-1-129,-10 0 129,13 11 0,-10-1-129,-1 4 129,-2 5-129,0 2 0,-2 7 129,-2 1-129,2 2 129,-1 2 0,1 0-129,0 0 258,-2 1-129,1-1 0,-2-2 0,-2 2 129,-3-2 0,1 3-129,-3-4 129,3-1-129,-2-3 0,3-2 0,2-3 0,2-3-129,2-4 0,2-14 0,0 16-258,0-16-516,0 0-774,11 5-2193,-11-11-516,0 6-129</inkml:trace>
  <inkml:trace contextRef="#ctx0" brushRef="#br0" timeOffset="51060.9205">3146 12825 3870,'5'21'4644,"11"-2"-129,-5-19-387,9 1-3096,0-1-1290,9 0 0,0-4 0,6-1-129,-3-2 129,2 2 0,-7-2-129,3 5 129,-5-4-516,2 5-2451,1 2-903,-13-1-129</inkml:trace>
  <inkml:trace contextRef="#ctx0" brushRef="#br0" timeOffset="51506.946">3387 13757 4257,'3'14'5031,"-3"-14"-387,0 0-387,0 0-2709,0 0-1419,14 0-129,-14 0 129,12-4 0,-12 4-129,0 0 129,0 0-129,11-3-129,-11 3-516,0 0-1161,0 0-2451,2 12-516,-2-12 0</inkml:trace>
  <inkml:trace contextRef="#ctx0" brushRef="#br0" timeOffset="51824.9642">3290 14364 4773,'2'29'4644,"-2"-29"-516,1 21-129,-1-9-3612,0-12-645,0 16 129,0-16 129,0 18 129,0-7 0,-1 2 129,-3 0-129,0 2-258,4-1-903,-4 1-2193,4-15-1161,0 25-258,0-25-128</inkml:trace>
  <inkml:trace contextRef="#ctx0" brushRef="#br0" timeOffset="52079.9788">3316 15115 6321,'-11'57'5160,"6"-38"-129,4-3-774,-5-4-3483,6-12-1161,0 0-387,7 14-258,-7-14-387,14 7-387,-14-7-387,0 0-1548,15 14-903,-15-14 129</inkml:trace>
  <inkml:trace contextRef="#ctx0" brushRef="#br0" timeOffset="52292.9909">3231 15978 2580,'-6'66'4644,"-4"-52"-1548,10 1-2709,0 3-2709,0-18-2580</inkml:trace>
  <inkml:trace contextRef="#ctx0" brushRef="#br0" timeOffset="52638.0107">3141 16684 4773,'7'15'4773,"-3"-2"-129,-4-13-645,0 0-3999,0 0 0,0 0 258,0 0-129,0 0 129,8 14-129,-8-14 129,0 12-258,0-1-516,0-11-1419,0 0-2709,0 0-129,0 0-645</inkml:trace>
  <inkml:trace contextRef="#ctx0" brushRef="#br0" timeOffset="63219.6159">2784 769 129,'0'0'1548,"50"32"-903,-50-32 258,55 47-774,-55-47 387,76 63-258,-76-63-258,91 82 645,-91-82-774,90 88 516,-90-88-516,80 90 516,-80-90-645,62 93 516,-62-93-387,42 91-1548,-37-50-387</inkml:trace>
  <inkml:trace contextRef="#ctx0" brushRef="#br0" timeOffset="63619.6388">2749 1567 645,'10'-54'2322,"39"-17"0,-49 71 0,75-93-1548,-75 93-645,103-88-129,-45 39 516,1 3 516,1-5-258,-2 9 645,4-4-129,-14 5 258,3 7-516,-51 34 0,75-58-387,-75 58-258,50-34 129,-50 34-645,0 0-258,0 0-129,0 0-1419,0 0-516,0 0-1677,0 0 129,0 0-258</inkml:trace>
  <inkml:trace contextRef="#ctx0" brushRef="#br0" timeOffset="63980.6594">3715 1361 129,'-6'104'1290,"6"-51"-129,-4-14-129,4 5 129,-3-18-258,3 1-774,3-16-645,-3-11-1419,16 11-258</inkml:trace>
  <inkml:trace contextRef="#ctx0" brushRef="#br0" timeOffset="66408.7983">4189 1245 516,'0'0'1419,"0"0"-129,0 0-1032,0 0-258,0 0-258,0 0 645,0 0 0,0 0 258,0 0 0,0 0 0,0 0 129,0 0-129,0 0-516,0 0-387,0 0-258,0 0-258,0 0 516,0 0-1032,0 0 129,0 0-645</inkml:trace>
  <inkml:trace contextRef="#ctx0" brushRef="#br0" timeOffset="67582.8655">4330 1288 1,'-18'-55'1547,"18"55"130,0 0-774,0 0-129,0 0 129,0 0 258,0 0 258,0 0 0,0 0 0,0 0 129,0 0-129,0 0-516,0 0-129,0 0-129,0 0-129,59-22-129,-59 22 0,59-2-129,-59 2 129,68-3-129,-68 3-258,68 0 129,-68 0-129,59 0 0,-59 0 0,0 0 0,58-6-129,-58 6-516,0 0-258,0 0-1161,0 0-774,0 0-516,13-56-258,-13 56-258</inkml:trace>
  <inkml:trace contextRef="#ctx0" brushRef="#br0" timeOffset="67878.8824">4348 1027 1548,'0'0'3354,"0"0"0,0 0-1290,0 0-387,0 0-516,0 0-516,0 0 129,49-17-516,-49 17-387,0 0 516,68-8-774,-68 8 516,0 0 516,63-4-516,-63 4-129,0 0-129,53-4-129,-53 4-645,0 0-516,0 0-2064,61-9-258,-61 9 0</inkml:trace>
  <inkml:trace contextRef="#ctx0" brushRef="#br0" timeOffset="69011.947">5527 534 1419,'0'0'2193,"0"0"129,0 0-129,0 0-2709,0 0 387,0 0 387,0 0 387,0 0 258,0 0 129,0 0 0,0 0 129,0 0-258,-48-7-129,48 7-258,0 0 0,0 0-387,0 0 0,0 0 0,0 0-129,0 0 0,0 0 0,0 0 0,-18 50 0,18-50 0,0 0 0,0 0 129,0 0-129,-4 56 0,4-56 0,0 0 129,-9 53-258,9-53 129,0 0 0,-15 64-387,15-64 387,0 0 129,-26 66-129,26-66 129,0 0-129,-40 66-387,40-66 387,0 0 129,-40 53-129,40-53-516,0 0 516,0 0-387,0 0 387,0 0 387,0 0-129,0 0-258,0 0 0,0 0 0,0 0-258,0 0 258,0 0-129,0 0 0,0 0-129,0 0 387,46 49-516,-46-49 516,0 0-774,24 71 1032,-24-71-1032,14 62 516,-14-62-129,8 77 129,-8-77-129,0 97 645,0-49 129,-2 1-129,-6 5-258,-2-7 258,-1 7-258,0-13 516,-5 3-516,1-9 129,-2 2-516,4-11 387,-2-4 0,7-3 0,0-6 129,5-4 0,3-9 258,0 0-258,0 0 129,16 5-129,-5-5 0,5-2 0,0-1-129,4 1-129,0-1 0,0 2 0,-1-1-129,0 2 129,-1 0-129,-3 4 0,2-2-129,-4-2-774,5 0-2451,2 1-387,-8-1-129,7 0-129</inkml:trace>
  <inkml:trace contextRef="#ctx0" brushRef="#br0" timeOffset="70231.0167">6031 1050 129,'-63'9'1806,"63"-9"-129,0 0 387,0 0 0,-60-3 0,60 3-387,0 0-129,0 0-516,0 0-258,-50-41-387,50 41 387,0 0-129,0 0 0,7-66-774,-7 66 516,0 0-129,52-47-129,-52 47 516,55-25-516,-55 25-645,64-17 516,-64 17 0,70-9 0,-70 9-516,64 0 516,-64 0-129,55 2 0,-55-2 0,0 0 0,63 24 0,-63-24 129,0 0 258,0 0-387,52 44 129,-52-44 129,0 0 258,0 0-387,2 60 129,-2-60-129,0 0 129,-41 53 0,41-53 0,-55 42 129,55-42 0,-68 26-129,68-26 387,-72 22-258,72-22-129,-69 17-129,69-17 129,-51 3-129,51-3-129,0 0 0,0 0-129,0 0-387,0 0-1161,-24-48-774,24 48-1548,0 0-129,51-42 129</inkml:trace>
  <inkml:trace contextRef="#ctx0" brushRef="#br0" timeOffset="71049.0637">6752 1048 903,'0'0'3354,"0"0"0,0 0-129,0 0-2193,0 0-774,0 0 0,54 0-258,-54 0 516,0 0-516,0 0 387,0 0-516,0 0-516,0 0-903,54 0-1677,-54 0-129,0 0-258</inkml:trace>
  <inkml:trace contextRef="#ctx0" brushRef="#br0" timeOffset="71343.0805">7199 1050 5031,'0'0'4773,"0"0"-1032,49 17 0,-49-17-1935,0 0-2322,0 0-129,0 0 129,0 0 516,39 48-387,-39-48 516,0 0-387,0 0-516,0 0-1290,0 0-1161,0 0-645,67 0 0</inkml:trace>
  <inkml:trace contextRef="#ctx0" brushRef="#br0" timeOffset="71569.0934">7868 1085 5934,'0'0'4515,"0"0"-258,0 0-387,0 0-3225,0 0-1032,0 0-516,0 0 258,53 32-1548,-53-32-1548,0 0-258,0 0-645</inkml:trace>
  <inkml:trace contextRef="#ctx0" brushRef="#br0" timeOffset="72439.1431">8750 638 2322,'0'0'2967,"0"0"258,0 0 0,0 0-2967,0 0-129,0 0 258,0 0 0,0 0 0,34 55 129,-34-55-258,0 0-129,6 54 129,-6-54-129,0 59-129,0-59 129,0 62-129,0-62 0,-9 69 0,9-69 129,-13 61 129,13-61-129,0 0 0,-13 52 0,13-52 258,0 0 258,0 0-258,0 0 129,0 0 0,0 0 0,0 0 129,0 0-129,0 0-129,39-54-516,-39 54 516,49-64-129,-49 64 0,57-62-387,-57 62 387,58-54-129,-58 54 0,47-38 387,-47 38-516,0 0 0,56-32 0,-56 32 258,0 0-516,0 0 129,0 0-129,0 0-129,55-19-387,-55 19-645,0 0-1032,0 0-1677,0 0-258,0 0-129</inkml:trace>
  <inkml:trace contextRef="#ctx0" brushRef="#br0" timeOffset="72755.1613">8871 831 1677,'0'0'3483,"0"0"-1806,0 0-258,-32 52 258,32-52-129,0 0 0,0 0 129,0 0-516,0 0-258,49 41-387,-49-41-258,0 0 0,0 0-129,63 42 0,-63-42-387,0 0 387,49 28 0,-49-28-129,0 0 0,0 0 0,51 28-258,-51-28-258,0 0-129,0 0-1548,50 8-1806,-50-8-129,0 0 0</inkml:trace>
  <inkml:trace contextRef="#ctx0" brushRef="#br0" timeOffset="73161.1845">9451 962 2193,'-21'47'903,"21"-47"-645,0 0 645,-16 58-258,16-58 387,-5 50 0,5-50 258,0 54-516,0-54 0,0 0-387,17 64-387,-17-64-903,0 0-1677,0 0-258,0 0-129</inkml:trace>
  <inkml:trace contextRef="#ctx0" brushRef="#br0" timeOffset="74668.2707">9812 524 258,'-9'-47'2838,"9"47"129,0 0 258,0 0-2322,0 0-387,55-46 0,-55 46 258,0 0 129,0 0 0,53-4-129,-53 4 129,0 0-129,0 0-129,55 1-387,-55-1 129,0 0-129,0 0 129,49 50-129,-49-50-129,14 57 129,-14-57-258,5 71 258,-5-71-258,1 78 0,-1-78-129,1 75 0,-1-75 129,7 53-129,-7-53-387,0 0 516,34 56-387,-34-56 258,0 0 129,59 38 129,-59-38-129,0 0 258,54 29 516,-54-29-516,0 0 258,0 0-258,0 0-129,0 0 0,0 0 0,0 0-258,0 0 0,0 0-129,-46 25 129,46-25 129,0 0-516,-54 34 387,54-34-129,0 0 0,-44 77 0,44-77 0,-16 77 0,16-77 0,-4 89 387,4-89-387,2 98 387,6-36-258,2-3 258,0 3-387,0-4 516,-1 2-387,0-8 387,-4 1-258,0-13 0,-5-3 0,0-8 129,-1-2 129,-5-6 0,-6-3 129,3-6-258,-7 0 129,2-7-258,-2 1 0,-3-6-387,4 0-1548,0 0-2193,-4-7 0,6-1-258,-8-3 388</inkml:trace>
  <inkml:trace contextRef="#ctx0" brushRef="#br0" timeOffset="75939.3434">12389 713 1161,'-20'-49'2967,"20"49"-129,0 0-903,0 0-903,0 0 0,0 0-129,0 0 129,0 0 0,0 0-129,0 0 129,0 0-258,0 0-129,0 0 0,34 61 129,-34-61-387,52 56-129,-52-56-387,66 70 258,-66-70-516,76 84 258,-76-84 0,73 80 0,-73-80 0,65 75-129,-65-75 645,49 70-774,-49-70 774,34 60-774,-34-60 0,17 49-516,-17-49-774,0 0-2193,-11 50 516,11-50-387,0 0 258</inkml:trace>
  <inkml:trace contextRef="#ctx0" brushRef="#br0" timeOffset="76367.3679">12208 1330 1161,'0'0'2322,"0"0"-258,0 0 129,0-49-3225,0 49 258,0 0 1290,0 0 516,61-73 387,-61 73 387,52-60 387,-52 60 0,71-84-774,-71 84-129,81-91-645,-81 91 258,85-84-774,-85 84 387,84-88-645,-84 88 387,72-66 387,-72 66-516,60-49 387,-60 49-516,0 0 645,63-48-774,-63 48 387,0 0-774,0 0-516,0 0-903,0 0-2064,0 0-258,0 0-129,0 0 0</inkml:trace>
  <inkml:trace contextRef="#ctx0" brushRef="#br0" timeOffset="78251.4757">13262 1290 774,'-12'-53'3096,"12"53"-645,0 0 774,0 0-1548,0 0-774,0 0 129,0 0 129,0 0 0,0 0 0,0 0 0,0 0-129,0 0-258,0 0-387,0 0-129,0 0-129,0 0-129,0 0 0,44-14-129,-44 14 258,0 0-129,0 0-129,61 3 129,-61-3-129,0 0 129,0 0-129,0 0 129,27 53-129,-27-53 387,0 0-258,-2 68-129,2-68 129,-14 58 0,5-28 0,0 0 258,-2 5-258,-2-9 0,1 3 0,1-3 258,-1-1-258,4-6 387,-1 3-387,3-5 0,1-3 0,2 1 0,3-3 0,0-12 0,2 17 129,-2-17 0,15 9-129,-3-6 129,0-3 0,4 0 0,1 0 0,1-3-129,1 2 0,-3-3 0,1 4 0,-4 0 0,-1-2 0,-12 2 0,16-1-129,-16 1 0,0 0-129,0 0-258,17-4-258,-17 4-903,20-8-645,-7 6-1677,8-2-129,7 0-129</inkml:trace>
  <inkml:trace contextRef="#ctx0" brushRef="#br0" timeOffset="82742.7324">13704 1177 1,'0'0'2450,"0"0"-515,-27-46 645,27 46-1935,0 0-516,0 0 387,0 0 129,0 0 258,0 0 129,0 0 0,0 0 0,0 0-129,50 12 0,-50-12-258,0 0-129,0 0-129,57 15 129,-57-15-129,0 0-129,70 7 0,-70-7 0,54 8-129,-54-8 0,51 2 129,-51-2-258,0 0-387,55 0-129,-55 0 0,0 0-774,0 0-645,0 0-1419,0 0 129,0 0-774,0 0 775</inkml:trace>
  <inkml:trace contextRef="#ctx0" brushRef="#br0" timeOffset="83142.7554">13716 996 516,'0'0'645,"0"0"-387,0 0 0,0 0-129,0 0 258,0 0 0,0 0 645,0 0 129,0 0 516,0 0-129,0 0-129,0 0 0,0 0-774,0 0 387,0 0-516,0 0 0,61-37 129,-61 37-129,53-7-645,-53 7 645,60-5-387,-60 5-129,62-7 129,-62 7-903,59 0-774,-59 0-1935,52 4 258,-52-4-516</inkml:trace>
  <inkml:trace contextRef="#ctx0" brushRef="#br0" timeOffset="84374.8259">15051 461 258,'-27'-48'2064,"27"48"-903,0 0-645,0 0 129,0 0 258,0 0 387,0 0-129,0 0 0,0 0-129,0 0-129,0 0 0,0 0-129,-51 32-387,51-32 0,0 0 129,0 0-129,0 0-129,-28 54 258,28-54-258,0 0 0,-17 49 129,17-49 0,0 0-129,-16 73 0,16-73-129,-18 65 0,18-65-129,-16 74-387,16-74 387,-20 82-387,20-82 387,-17 81-516,17-81 516,-19 78 0,19-78 0,-24 70 516,24-70-516,-26 63 516,26-63-516,-30 48 516,30-48-258,0 0 0,0 0 258,0 0-258,-55 49 129,55-49-129,0 0 0,0 0-129,0 0 0,0 0-129,0 0 0,5-51 0,-5 51-129,0 0 0,0 0 0,0 0-258,0 0 129,50-8-129,-50 8-129,0 0 129,0 0 129,59 59 0,-59-59 0,30 64 129,-30-64 129,18 88 258,-15-36-258,-3 7 387,-5 5-516,-7-2 645,-2 1-645,-3-8 516,0 4-387,0-10 129,3 3-129,2-11 258,5-3-129,3-8-129,4-1 129,3-2 0,5-13 0,6-2-129,2-4 129,6-4-258,-1-4 129,0 0 0,3-1-516,0-10-258,4 7-774,-5-5-774,0 0-1677,9 1 0,-7-7 129</inkml:trace>
  <inkml:trace contextRef="#ctx0" brushRef="#br0" timeOffset="85138.8696">15374 1264 3096,'0'0'3612,"0"0"-903,-36-48 645,36 48-3096,0 0-129,0 0 129,-29-63 129,29 63 258,0 0 258,0-60-258,0 60 387,0 0-774,18-59 387,-18 59-129,0 0-129,0 0-645,67-61 387,-67 61-645,0 0 516,61-16-129,-61 16 129,0 0-129,64 12 129,-64-12 258,0 0-258,65 37 0,-65-37-258,0 0 516,52 45-516,-52-45 129,0 0 0,24 50 0,-24-50 0,0 0 516,0 67-387,0-67 129,-18 60 0,18-60 258,-29 56-129,29-56 129,-37 52 0,37-52 387,0 0-387,-71 45 0,71-45 0,-51 15-129,51-15 129,-53 2 258,53-2-516,0 0-129,-55-27 0,55 27-258,0 0 0,-20-73-645,20 73-387,9-72-1677,-9 72-1161,37-59-1161,-37 59 903</inkml:trace>
  <inkml:trace contextRef="#ctx0" brushRef="#br0" timeOffset="86251.9331">15955 1241 5805,'50'1'3483,"-50"-1"258,0 0-774,0 0-2838,0 0 258,0 0 129,0 0 0,0 0 0,0 0 129,0 0 0,0 0-129,0 0-129,0 0-258,0 0-129,50 15 0,-50-15 0,0 0-129,0 0-129,0 0-645,0 0-1290,0 0-1161,0 0-258,50-8-387,-50 8-387</inkml:trace>
  <inkml:trace contextRef="#ctx0" brushRef="#br0" timeOffset="86575.9518">16509 1195 5031,'0'0'3225,"0"0"-516,0 0-258,30 49-3612,-30-49 387,0 0 387,0 0 258,0 0 258,3 51 645,-3-51-129,0 0-258,0 0-1419,0 0-903,0 0-1032,0 0 0,63-25-129</inkml:trace>
  <inkml:trace contextRef="#ctx0" brushRef="#br0" timeOffset="86874.9687">16816 1245 8901,'0'0'4386,"0"0"-903,0 0 387,52 33-4128,-52-33-129,0 0 258,0 0-129,35 49 129,-35-49 0,0 0 0,0 0 0,0 0-387,55 0-387,-55 0-645,0 0-1032,52-32-774,-52 32-1032,0 0 903</inkml:trace>
  <inkml:trace contextRef="#ctx0" brushRef="#br0" timeOffset="87055.9793">17293 1249 8256,'0'0'2838,"0"0"-645,0 0-1161,0 0-3225,0 0 0,0 0-1032,0 0-129</inkml:trace>
  <inkml:trace contextRef="#ctx0" brushRef="#br0" timeOffset="87903.0277">17769 909 2709,'0'0'3225,"0"0"387,0 0-645,0 0-3612,0 0 129,0 0 1419,0 0-387,0 0-129,0 0 387,0 0-129,0 0 129,24 46 387,-24-46-645,0 0-645,16 51 129,-16-51 0,13 50 0,-13-50-258,13 71 129,-13-71-129,11 84 0,-6-35 516,-5-49-387,5 87 129,-5-87 0,0 72 129,0-72-129,-3 48 0,-2-30 258,5-18 258,-12 19-516,12-19 645,-13 5 129,13-5-258,0 0-387,0 0 516,0 0-387,0 0-129,-33-51 0,33 51-387,0 0-129,0-68 0,0 68 516,20-63-387,-20 63 387,43-72-774,-43 72 1032,60-75-387,-60 75 387,68-79 0,-68 79 0,68-69-516,-68 69 516,58-53-129,-58 53-258,0 0 0,60-48-129,-60 48 0,0 0-129,0 0 0,0 0-129,0 0 129,0 0-1290,0 0-516,0 0-2064,0 0-516,0 0 387</inkml:trace>
  <inkml:trace contextRef="#ctx0" brushRef="#br0" timeOffset="88252.0477">17810 1238 4902,'0'0'2709,"0"0"-1032,0 0 129,53 15-3096,-53-15 387,0 0 387,60 38 387,-60-38 516,0 0 903,50 32-129,-50-32 0,0 0-129,0 0-387,57 50-645,-57-50 0,0 0-129,0 0-387,51 46 387,-51-46-1032,0 0-1548,0 0-903,0 0 645,53 37 259</inkml:trace>
  <inkml:trace contextRef="#ctx0" brushRef="#br0" timeOffset="88919.0858">18279 1360 2322,'25'-54'2322,"-25"54"387,48-30-1419,-48 30-1548,0 0 0,66 0 129,-66 0 258,0 0 0,49 8 129,-49-8 258,0 0 0,0 0 0,0 0-129,23 50-129,-23-50-129,0 0 387,-4 66-387,-2-35 129,0-3 258,-1 8-387,2-8 645,-3 4-516,2-4 774,-3 1-1161,3-9 1290,-3 1-774,4-5 387,-2-4-258,6 1 129,1-13-258,0 16 258,0-16-258,11 13 0,4-7-129,2 0 0,2 0 0,6-1 0,-1 0-129,1 2 0,1-2 0,1-4-129,2 2-258,-3-3-516,7-2-1935,-3-3-1290,-4 0 0,3-6-645</inkml:trace>
  <inkml:trace contextRef="#ctx0" brushRef="#br0" timeOffset="91811.2513">15960 1162 645,'0'0'2322,"0"0"-516,0 0-774,0 0-903,0 0-129,0 0 129,0 0 258,0 0 0,0 0 258,0 0 0,0 0-129,0 0 258,0 0-129,0 0 0,0 0-129,0 0 129,0 0 258,0 0-258,0 0 129,50 20-258,-50-20 0,0 0-129,0 0-129,0 0-129,3 63 0,-3-63 0,0 0 129,2 61-129,-2-61 129,0 62-129,-2-16 0,0 3 258,-1 12-516,-2-4-129,5 18-1677,0-2-1419,-2-1-903,3-15 645,0-12-386</inkml:trace>
  <inkml:trace contextRef="#ctx0" brushRef="#br0" timeOffset="92630.2981">17308 1250 1419,'0'0'2451,"0"0"129,0 0-645,0 0-2322,0 0-129,0 0 387,0 0 516,0 0 387,0 0 129,0 0 387,0 0-258,0 0 129,37 73-258,-37-36-387,-1 10 387,-7 14-774,-5 2-387,-7 16-3096,2 4 258,-16 1-903,6-4 516</inkml:trace>
  <inkml:trace contextRef="#ctx0" brushRef="#br0" timeOffset="100062.7231">18911 380 516,'0'0'387,"0"0"129,0 0 0,0 0 258,0 0 387,0 0 0,0 0 258,0 0 258,0 0 0,0 0-129,0 0 0,0 0-516,0 0-129,55 21 0,-55-21 0,0 0-258,60 15-129,-60-15-129,0 0 129,52 10-258,-52-10-129,0 0-129,0 0 129,59 26-129,-59-26 0,0 0-129,0 0 129,0 0 0,46 65 0,-46-65 0,0 0-129,9 57 129,-9-57 0,0 0 0,-1 70-129,1-70 129,-16 58-129,16-58 129,-21 61-129,21-61 0,-24 68 129,24-68 0,-23 71 0,23-71 0,-18 63 129,18-63-258,-5 62 129,5-62-258,1 56 129,-1-56 0,0 0 0,25 68 0,-25-68-129,0 0 258,25 55-258,-25-55 258,0 0-129,0 0 0,0 0 129,0 0 0,0 0 0,0 0 0,0 0 0,0 0 0,0 0-129,0 0 0,26 49 0,-26-49-129,0 0 129,0 0 0,0 0 0,0 0 0,0 0 129,-52 40 0,52-40-129,0 0 129,0 0 0,0 0-129,-24 61 0,24-61 129,0 0-129,3 63 129,0-36 258,4 7-258,-1-2 258,2 13-387,1-7 516,-1 11-516,-2-10 387,3 7-387,-3-5 129,0 6 0,-1-4 0,-4 7 0,-1-7-129,0 3 258,0-4-258,-6 5 129,1-6-258,2 0 0,-3-10-387,2 0 129,-2-7 129,3-4-258,-4-5 0,0 1-516,7-16-1161,-27 15-903,13-8 387,-15-7-128</inkml:trace>
  <inkml:trace contextRef="#ctx0" brushRef="#br0" timeOffset="102726.8756">6827 1042 1419,'-1'54'1032,"1"-54"0,0 0 258,0 0-387,0 0 129,0 0-387,-9 52 129,9-52-387,0 0 258,0 0-258,0 0 0,0 0 0,0 0 0,0 0 0,0 0-129,-11 51 258,11-51-387,0 0 129,0 0-129,0 0 0,0 0 129,0 0-129,0 0-129,0 0 0,0 0 0,0 0 129,0 0-129,0 0 129,0 0-129,0 0 0,0 0 0,0 0 0,-40 53 0,40-53 0,0 0 0,0 0-129,0 0-387,0 0 0,0 0-774,0 0-1161,0 0-516,0 0 0</inkml:trace>
  <inkml:trace contextRef="#ctx0" brushRef="#br0" timeOffset="104138.9564">8402 1015 516,'0'0'1806,"0"0"-774,0 0 258,0 0-645,0 0-258,0 0-258,0 0 0,0 0 258,0 0 258,0 0-129,0 0-258,0 0 258,0 0 516,-50 36-516,50-36 129,0 0-387,0 0-129,0 0-129,-4 54 258,4-54-129,0 0-129,0 0 0,0 65 129,0-65-129,0 0 0,-7 67 0,7-67 0,0 0-258,-12 69 0,12-69-1935,1 53-774,-1-53 258,0 0-257</inkml:trace>
  <inkml:trace contextRef="#ctx0" brushRef="#br0" timeOffset="109099.2401">4476 4868 903,'-14'0'516,"14"0"-387,0-13 258,0 13 129,0-16 129,0 16-129,9-16 129,-3 4 0,-6 12 0,20-19-258,-6 8 129,0 0-258,3 4 0,1-2 0,0 4-129,0-1 0,-1 4 0,-2 2-129,-1 0 0,0 2 129,-14-2 129,14 15-129,-14-15 0,3 22 129,-3-10 258,-7 1 0,-6-1 258,0 2 129,-6-4-129,3 5 129,-11-4-258,9 2 129,-9-6-387,4 5 129,-6-5-129,8 0-129,-1-4 0,6-3-129,1 0 258,15 0-258,-16-11 129,16 11-129,0-23 0,5 9 0,5 1 0,0-1 0,3 1-129,1 4 0,-1 0 129,2 2-129,0 2 0,1 2-129,0 0 129,0 3 0,0 0 0,-1 0 0,-2 0 0,2 3 0,-5-1 0,1 1-129,-11-3 129,16 10 0,-16-10 0,7 15 129,-7-15-129,0 19 0,-5-8 129,-5 1 0,-6 1 0,0-2 0,-3-2 129,0 1-129,-1-6 0,2 0 0,2-4 0,5 0 0,11 0-129,-15-17 129,13 3-129,2 1 0,0-3 129,0 1-129,2 1 0,4 1 0,-6 13 0,19-17-129,-5 10 129,1 3-129,3 2 0,1 1 0,4 1 0,-2 0 129,0 0-129,0 0 129,-4 1 0,-2 3-129,-15-4 258,16 12-129,-16-12 0,0 14 129,0-14 0,-16 15 0,-2-8 0,-3 0-129,0 0 129,0-3-129,-1 1 0,4-4-258,18-1-774,-25 2-1677,25-2-1548,0 0-258,-7-16 0</inkml:trace>
  <inkml:trace contextRef="#ctx0" brushRef="#br0" timeOffset="110470.3185">4357 5624 1677,'-14'0'129,"14"0"0,0 0 516,-12-2 258,12 2 258,0 0 129,-1-19 258,1 19-387,5-17 129,-5 17-387,18-17-387,-6 10-129,1 2-387,0 1 129,2 3-258,-2-1 129,0 2-258,-1 3 258,-2 3 0,-10-6 0,17 15 258,-17-15-129,6 20 129,-5-9 0,-1 1 258,-6 0-129,-7-2 129,2 2-129,-5-4-129,2-1 129,-5-2 0,4-1-129,-3-4 0,4 0-129,-1-7 0,5 0 0,1-4 258,3 0-387,1-1 129,2 2 0,3-4 0,0 2-129,0 2 0,0 10 0,15-16 0,-4 10 0,4 1-129,-1 1 129,4 4-129,-2 0 129,4 0-129,-4 3 129,0 4 0,-4 1-258,-1 1 258,-11-9 0,10 21 258,-8-10-129,-2-11-129,-6 20 129,-4-11 129,-2 1-129,-4-4 0,0 0 0,-2-3 0,2 0-129,0-3 129,2 0-129,-1-5 129,1-1 0,3-1-129,-1 1 129,12 6-129,-17-13 0,17 13 0,-4-14 0,4 14-129,6-12 129,7 6-129,3-2 0,3 4 129,1 0 0,7 1-129,-3 2 129,-1 1 0,-2 0 0,-5 6 0,-3 0 0,-13-6 0,16 17 129,-16-6-129,-2 1 129,-10-3 0,-3 2 0,-3-1-129,-2-1 129,-3 0-129,1-1 258,-2-1-258,2-2 0,4 0-258,1 0 129,5-1-129,2-4-516,10 0-1548,-2 10-1935,2-10-258,0 0 129</inkml:trace>
  <inkml:trace contextRef="#ctx0" brushRef="#br0" timeOffset="111582.3821">4390 6590 1935,'-24'14'3096,"24"-14"-1677,-11 3-516,11-3-129,-11 0 0,11 0-129,-7-12 129,7-1 258,0 13-129,0-24-129,0 24 0,12-23-387,-12 23 0,14-18-258,-14 18 0,15-6-129,-15 6-129,19 0 129,-19 0-129,20 9 129,-20-9-129,20 16 129,-20-16 0,19 20 0,-19-20 0,15 19 129,-15-19 0,9 20 0,-6-8 258,-3-1-129,0 2 0,-9-3-129,0 4 129,-5-4-129,1 2 258,-7-5-258,3-2 129,-1-3 0,2-2-129,2-3 129,4-6 0,1-6-129,6-1 258,2-4-258,1-1-129,6 1 0,4-1 0,1 1 0,2 6 0,3-1-129,-1 6 129,1 4 0,-2 5-258,1 0 258,-2 2-129,-1 8 129,-5 3 0,-1 3 0,-4 1 0,-2 0 129,-2 2 129,-8-2-129,-2 2 0,-5-5 129,1-1 0,-6-5-129,2 1 129,0-7-129,4-2 0,-1-4-129,5-7 0,5-4 129,1 0-258,6-3 129,0-1 0,7 2-129,2 1 0,3 6-258,3 0-129,9 10-1548,-9 2-2322,2 1-129,1 9-129</inkml:trace>
  <inkml:trace contextRef="#ctx0" brushRef="#br0" timeOffset="112746.4487">4387 7859 2322,'-17'9'3483,"-3"-9"-129,6 0-2193,14 0-387,-21-9-129,21 9-129,-18-17 0,12 5-129,0-1 258,4 3 0,-4-5-258,6 2 129,0 1-258,3 1 0,-3 11-129,10-16 0,-10 16-258,15-9 129,-15 9 0,20-5 0,-9 5 0,1 0 0,-3 0 0,-9 0 0,20 6 258,-20-6-258,15 13 258,-15-13-129,9 13 129,-9-13-129,1 17 129,-1-17 129,-1 15-129,1-15 0,-15 11 129,15-11-129,-20 6 0,20-6 0,-20 0-129,20 0 0,-17 0 0,17 0 0,-11-15-258,9 4 258,2-2-258,2 0 258,7-2-258,1 1 0,6-2 0,0 4 129,2 0 0,2 3-129,-1 2 129,0 2-129,-2 5 129,-1 0 0,-2 1-129,-2 7 258,-5 4-129,-3 0 129,-4 3 129,0 0 0,-5 0 0,-4-1 0,-5-2 129,0 0-258,-2-8 129,0 3-129,-3-7 0,2 0-129,1 0 0,3-9 0,1-2 0,4-3 0,3 0-129,4-3 0,1 0 0,2 0 0,7 1 129,0 1-129,5 5 0,-1 1 0,7 2 129,-1 3-129,-2 4 0,3 0 0,-1 3 0,-3 5 129,-1 1 0,-4 3-129,-4 5 0,-6-2-129,3 7-774,-6-5-2709,-5-2-645,1 1-258,6-16-129</inkml:trace>
  <inkml:trace contextRef="#ctx0" brushRef="#br0" timeOffset="113963.5183">4330 9003 2193,'0'12'3483,"0"-12"-774,-8 0-1548,8 0 129,0 0-387,-15-16-387,15 16 258,-10-14-387,10 14 129,-10-14-258,10 14 0,-18-10 0,18 10-129,-20-4 258,10 4-258,10 0 129,-20-1-129,20 1-129,-15 0 129,15 0 0,0 0 0,0 0-129,0 0 0,0 0 0,12-7 0,-12 7 0,23 0-129,-13 0 129,2 0 0,-12 0 0,16 10 0,-16-10 129,14 14-129,-14-14 387,5 19-258,-5-19 129,0 23 0,0-23 0,-12 21 129,12-21-129,-14 15 258,14-15-258,-14 0 0,14 0-129,-9-12 129,6-5-129,3 2 0,-1-5 0,1 3-129,0-1 129,0 3-129,1 3 0,-1 12 0,10-17 0,-10 17 0,13-10 0,-3 8-129,5 2 129,-2 0 0,4 2 0,-2 3 0,4 1 0,-6 4 0,1 0 0,-4 2 129,-4 0-129,-1 1 258,-5 2-129,-7-1 129,-4 1-129,-4-1 129,-4-6 0,-1 1-129,0-5 0,0-4-129,3 0 129,2-9-129,4-5 0,5-3 0,4-2-129,2-3 129,0 0 0,5 0 0,4 5-129,-2 0 0,-7 17 129,15-19-129,-15 19 0,12-4 0,-12 4 129,6 11-129,-6 1 129,0 5 0,0 2-258,0 0-129,2 9-1290,-2-9-2193,3 0-516,4-4-645,-7-15 387</inkml:trace>
  <inkml:trace contextRef="#ctx0" brushRef="#br0" timeOffset="115310.5953">4173 10107 1161,'-12'-1'2838,"12"1"-1806,0 0-258,-12-7 258,12 7 129,-3-13 129,3 13 129,0-14-129,0 14 0,0-12-129,0 12-258,10-15-387,-10 15-516,16-5-129,-16 5 0,21 0 0,-11 0 0,1 2 0,1 3 0,-12-5 129,18 17 129,-10-5 0,-8-12 129,9 23-129,-9-11 258,0 4 0,-6-4 129,-1 3-258,-6-5 129,1 2-129,-4-3 0,2-1 0,-4-6 0,4 0 0,-1-2-129,2-2 129,0-9-129,7 0 129,-1-5-129,6-1 0,1 1-129,0-2 129,5 3-258,2 1 129,-7 14-129,21-17 0,-9 10 0,2 6 0,0 1 129,2 0-129,-2 2 129,3 4 0,-3 1 129,-2 2-258,0 0 258,-12-9-129,13 18 129,-8-3 0,-5-5 0,-5 2 0,-5-3 129,0 3 0,-6-5 0,-1 1-129,-4-3 129,1-5 0,2 0-129,-1 0 0,5-8 129,0-1-258,3-3 0,5-1 129,0-1-129,5 0 129,0 4-258,1-2 129,0 12-129,3-20 129,-3 20-258,16-8 129,-6 7 0,-10 1 0,23 0 129,-12 0-129,5 1 129,-5 4 0,-11-5 0,20 10 129,-20-10 0,13 13-258,-13-13 258,0 14-129,0-14 129,-13 19-129,-1-10 0,-1 0-129,0 2-258,-4-6-516,19-5-2451,-16 15-1161,16-15-387,-13 0 0</inkml:trace>
  <inkml:trace contextRef="#ctx0" brushRef="#br0" timeOffset="116622.6704">4098 11429 3483,'0'17'3999,"0"-17"-516,-10 0 0,10 0-3870,0 0-129,0 0 387,2-13 0,-2 13 387,0 0 129,4-17 129,-4 17 129,0 0-129,7-11 0,-7 11-129,0 0-258,0 0-258,0 0 129,0 0 0,5 9 0,-5-9-258,5 18 258,0-7 0,-2 2 258,-1 0-129,-1 3 129,-1-4 129,0 2 0,-2-2 0,-2 1 129,-7-3 0,1 1-129,-5-4-129,1 1 0,1-4 0,1-1 0,-1-3-129,1-3 0,2-8 0,3-1 0,1-5 0,3-1-129,2-3 0,1-1 0,1 0 0,5-1-129,4 4 129,3 0 0,1 3 0,3 1 0,-1 5 0,0 5 0,3 3-129,-4 2 129,2 3 0,-2 11 0,-1 1 0,-3 2 129,-3 2-129,-3 4 258,-5-2-129,0 2 0,-5-4 258,-6 3-129,-3-6-129,0 0 129,-4-5-129,2-5 0,-4-2 0,5-4-129,0-1 0,1-7 0,1-4 0,2-2 0,3-1 0,2-4 0,3 1 0,3 0-129,0-2 129,3 0-129,5 4 129,3 0-129,3 3 129,0 3-129,-1 4 0,5 6 129,0 0-129,-2 3 129,1 6 0,-1 4-129,-2 0 129,-3 4 0,-4-2 129,-4 4 0,-3-3 0,0 1 0,-11-2 0,-2 0 129,-3-5-129,0 0 0,1-5 0,2-1-258,2 0-129,0-4-387,11 0-1032,-14-5-1677,14 5-1419,0-14-258,0 14-129</inkml:trace>
  <inkml:trace contextRef="#ctx0" brushRef="#br0" timeOffset="117750.7349">4174 12746 1161,'-13'0'3870,"-5"4"258,18-4-387,-22 5-3096,10-5-387,12 0 129,-23-4 129,23 4 258,-21-5 258,21 5-129,-14-3 129,14 3-129,0 0-258,0 0-129,-11-12-258,11 12-258,4-15 129,-4 15-258,14-19 129,-4 9 0,7 0-129,-4 1 0,4 4 0,0 0 0,-1 3 0,-1 2 0,-2 3 0,-3 6 0,-1 3 129,-2 2 0,-5 1 0,-2 6 129,0-1 0,-3 0 0,-4-1 0,-5 0 0,-1-3 0,-3 0 0,-3-2 129,0-2-129,-3-2 0,3-2 129,-3-5-129,3 1 0,2-4 129,4-3-258,13 3 129,-17-23-129,17 8 0,0-6 0,6-1-129,5-1 129,4-1 0,0 3-258,5 4 258,-1 1 0,0 6-129,-2 3 129,0 7 0,0 0 0,-4 8 0,1 4 0,-6 4-129,0 2 258,-5 4-129,2 0 129,-5 0-129,-4 3 387,-5-6-258,-1 2 129,-6-2-129,2-2 129,-6-5-129,1 2 129,-2-6-258,4 1 129,0-3-129,1-4-258,16-2-516,-26-4-2322,22-6-1677,3-8-258,-2-8-387</inkml:trace>
  <inkml:trace contextRef="#ctx0" brushRef="#br0" timeOffset="119914.8587">5561 4966 258,'0'0'1419,"0"0"0,-13 3 129,13-3 129,0 0 129,0 0-387,0 0 129,0 0-387,0 0-258,0 0-129,-3-8-258,3 8 129,7-15-258,3 2 0,5 5-129,2-4-129,1 1 129,5 2-129,0 1-129,2 4 0,-3 2 0,-1 2 0,-2 0-129,-4 2 129,-2 4 0,-13-6-258,18 19 516,-16-5-258,-2-2 129,0-1 0,-1 3 0,-8-2 0,-2 2 129,-5-2-129,-1 0 0,-5-2-129,-3-2 129,1-1-129,0-2 258,2-5-129,2 0 258,0-1-129,7-3 0,1-6 0,12 10-129,-15-17 0,15 17-129,0-17 0,0 17 0,8-15-129,4 4-129,5 3 0,4-1 129,4 4-129,3 0-129,2 4 258,-1 0 0,-2 1-129,-3 5 258,-1 2-129,-4 2 0,-7 4 129,-6 0 0,-4 2 129,-2 0-129,-4 1 129,-9 0-129,-3 1 129,-3-3 0,-3-2 0,0-6 0,2-5 0,1-1-129,4-4 258,8-9-129,1-1 0,6-5-129,0-1 129,5 2-258,3 2 0,-2 3-516,-6 13-258,9-14-1032,-9 14-2322,0 0-258,9 8-129</inkml:trace>
  <inkml:trace contextRef="#ctx0" brushRef="#br0" timeOffset="121046.9234">5634 5730 2967,'0'0'2193,"0"0"-1290,-7-1-129,7 1 0,-4-12 0,4 12 129,0-17-129,0 17 0,12-20-258,-12 20 0,20-14-258,-10 9-129,1 4-129,1 1 0,-1 3 0,-11-3 0,19 15-129,-11-4 129,-2 0 0,1 2 129,-3 0 0,-2 2 0,-2-3 387,0 5-129,-5-8 129,-3 7-129,-6-7 129,2 0 0,-5-3-129,2 0 0,-4-3 0,4-1-129,-4-2 0,5-2 0,2-8 0,12 10-129,-15-22 129,12 8-129,3-1-129,2-2 129,8 3-129,1-1-129,0 3 129,2 4-129,3 2 129,-1 3-129,-1 3 129,0 0-129,-1 9 0,-3 1 129,1 4 0,0 3-129,-7 0 129,3-1 0,-4 0 129,-3 1-129,0-4 129,-2 2 0,2-15 0,-18 18 0,5-13 0,0 0-129,-4-5 258,0 0-129,-1-7-129,4-2 129,-2-4 0,4-2-129,5-1 129,1 1-129,4-2 0,2 3 0,1 2 0,3 2 0,-4 10 0,18-12-129,-18 12 129,20 0-129,-9 2 0,-11-2 129,21 16-129,-21-16 129,19 20 0,-19-20 0,11 17 0,-11-17 129,9 16-129,-9-16-129,4 13-129,-4-13-129,0 0-1419,0 0-2193,0 0-387,13 0-516</inkml:trace>
  <inkml:trace contextRef="#ctx0" brushRef="#br0" timeOffset="122158.987">5507 6706 903,'-16'11'3096,"16"-11"129,0 7-2838,0-7 129,0 0 258,0 0 129,0 0 258,-3-6 129,3 6-129,-1-13-129,1 13-129,0-13-387,0 13-258,4-13-129,-4 13-129,18-9 0,-7 7 0,1 2-129,3 0 129,-1 2-129,-1 4 129,0 0 0,-2 5 0,-11-11 0,16 20 129,-12-9 258,-1 3-129,-3-14-129,-5 23 129,-4-13 0,-3 3 0,-6-4 0,3 1-129,-5-4 0,1 0 129,1-6 0,0 0-129,3 0 0,3-7 0,12 7 129,-15-18-258,11 6 129,4 0 0,1-2-129,8 1 0,1 2-129,5 0 129,0 5-129,3 0 0,0 6 0,-4 0 0,0 1 129,1 6-129,-4 2 129,0 3 0,-3-1 0,-1 3 0,-5-2 0,0 1 129,-2-1-129,0 1 129,0-13 0,-17 20-129,4-15 129,-1 0 0,-3-4 0,1-1-129,0-4 129,-1-5-129,3-3 129,3-3-129,4-4 0,5-1 0,2 1 0,1-2 0,6 4-129,4 1 129,2 5-129,-2 4 129,1 4-129,0 3 0,-12 0 129,16 17 0,-11-1 0,-2 1 0,-1 3 0,-2 2 0,0-2 0,0-1-258,0 0-129,0-8-387,0 5-1161,0-16-1935,2 10-645,-2-10-387</inkml:trace>
  <inkml:trace contextRef="#ctx0" brushRef="#br0" timeOffset="123191.0461">5380 7795 2451,'0'0'3096,"-14"0"-903,14 0-1935,0 0 129,-6-12 387,6 12 258,-3-14 0,3 14 129,-1-15-129,1 15-129,0-14-516,0 14 0,9-9-387,-9 9 0,19-6-258,-7 6 129,3 0 129,0 0-129,3 7 129,-2 0 0,0 1 0,-1 6 0,0-2 129,-2 4 0,-5-3 387,-3 3-258,-3-3 129,-1 4 129,-2-7-258,-4 2 129,-6-4-129,0-1 0,-5-5-129,4 0 129,-6-2-129,4-2 129,-2-6-129,3-1 129,2-5-129,2-3 0,4 2-129,3-2 129,2 3-258,0 0 129,0 14-129,15-19 0,-15 19-129,15-5 129,-15 5 258,24 5-258,-24-5 258,21 17-258,-11-5 258,-1 2-129,-3 0 258,0 2-258,-4-1 129,-2 0-129,0-1 129,-8-2 0,8-12 0,-17 18 0,4-14-129,3-2 129,-2-2 0,0-2-129,0-6 129,0 0-129,0-2 129,2-1-129,0 0 0,4 1 129,6 10-258,-7-20 129,7 20-258,0-12 129,0 12 0,13-9-129,0 9 0,-1 0-129,4 3-387,-4 2-1419,6 3-2064,4 6-129,-7-2-258</inkml:trace>
  <inkml:trace contextRef="#ctx0" brushRef="#br0" timeOffset="124663.1303">5367 8969 3483,'0'0'3741,"-16"-10"-516,16 10-1548,-3-22-1935,3 22-129,-8-19 258,2 7 258,6 12 387,-13-17 0,13 17 387,0 0-129,-12-10 129,12 10-387,0 0-258,0 0-129,0 0-129,11-7-129,-11 7 0,19 0 129,-19 0-129,21 4 129,-21-4 0,19 14 0,-19-14 129,12 16 129,-12-16-129,7 19 258,-7-19-129,0 15 129,0-15-129,0 0 0,-12 12 129,12-12-258,-16 1 258,16-1-129,-14 0-129,14 0 0,-11-4 0,11 4-129,0 0 129,-7-14-129,7 14 0,0 0 0,0 0 0,0 0-129,0 0 129,8-3-129,-8 3 0,11 3 129,-11-3 0,14 18-129,-5-7 129,-2 3 0,-3-2 0,2 1 129,-3 1 0,-3-3-129,0 1 258,0-12-129,-3 18 0,3-18 0,-16 11 0,4-11 0,0 0 0,-2 0 0,2-6 0,-1-9-129,5-5 0,2-1 0,3-1 0,3-2 0,0-2 0,8 6 0,1-2-129,2 6 129,-3 6 0,5 3-129,-13 7 129,19-3-129,-8 3 129,0 3-129,-2 11 129,0 0 0,-3 1 129,-2 3-129,-2 2 129,-2-3 0,0 3 129,-7-5 0,1-1 0,-6-5 0,12-9 0,-23 12-129,23-12 258,-22 0-258,22 0-129,-20-9 0,15 0 0,-1-4 129,4 1-258,0-2 129,0 2-129,2 12 129,0-18-129,0 18-258,0-11 129,0 11 0,0 0 0,0 0-129,0 0 129,13 14 0,-13-14 0,11 20 129,-4-9 0,-1 4 129,2-1 0,-2-2 0,-1 3 129,-5-15 0,1 22 129,-1-22-129,-2 15 129,2-15 0,-18 7-129,6-7 0,2 0 0,-2-1 0,12 1 0,-19-13-129,19 13 0,-9-21 0,6 8-129,3 1 129,1-3-129,7 5 0,-3-4-129,6 7 0,-11 7-258,23-3-516,-23 3-1806,17 5-1677,-7 12-129,-4-1-129</inkml:trace>
  <inkml:trace contextRef="#ctx0" brushRef="#br0" timeOffset="126074.211">5263 10244 2322,'0'0'3999,"-20"-20"-258,20 20-1419,-6-14-1677,6 14-258,-12-15 0,12 15-129,-13-17 0,13 17 129,-7-14 129,7 14-258,0-15 129,0 15-129,15-14-129,1 9 129,-2-2-258,7 3 0,-1 0 0,5 4 0,-5 0-258,1 3 258,-3 1-129,-2 4 0,0-2 0,-5 2 129,-1 2 0,-10-10 0,12 15 129,-12-15 129,1 15 129,-1-15 0,0 0-129,-10 11 129,10-11 0,-13 2 0,13-2-129,-20 0 0,9-2-129,1-3 0,10 5 0,-20-12-129,20 12 129,-17-13-129,17 13 0,-7-16 0,7 16 0,0-17 0,0 17 0,10-14 0,-10 14 0,22-15 0,-8 10 0,0 3 0,0 2-258,-1 3 258,-2 4-258,-11-7 258,18 21-129,-14-6 129,-3-1 0,-1 3 129,-5-1 0,-4-2 0,-4 2 129,-2-5-129,0-2 0,-2-4 0,1-1 0,-1-4 0,1-2-129,4-8 0,2-1 0,1-1 129,2 0-129,3-1 0,0 1 0,4 12 0,0-19-129,0 19 129,0-10-129,0 10 129,0 0-129,13 0 0,-13 0 129,20 7 0,-8 0-129,1 3 129,0 0 0,1-1 0,-1 3 129,-13-12-129,16 20 129,-16-20-129,8 17 0,-8-17 0,0 14-258,0-14-258,0 0-1161,0 0-2322,0 0-387,0 0-645</inkml:trace>
  <inkml:trace contextRef="#ctx0" brushRef="#br0" timeOffset="127515.2934">5114 11455 645,'-11'-13'2709,"8"-7"387,3 10-129,0 10-516,0-19-774,0 19-387,6-14-516,-6 14-387,10-11-129,-10 11 129,17-4-258,-7 2 0,1 2 0,3 0 0,0 0 0,1 2 0,-1 1 0,1 2 0,-2-1-129,-2 3 129,-11-7 0,16 15 129,-16-15 0,10 16 0,-10-16 0,0 18 129,0-18-129,-6 15 0,6-15 0,-20 11 0,9-9 0,11-2-129,-24 1 0,13-1 0,-3-5-129,4-3 0,-1 0 129,11 8-129,-19-19 0,15 6 0,-1 3 0,2-3 0,3 1 0,0 0 0,6 1 0,-6 11-129,23-18 129,-10 13 0,3 3-129,-1 2 129,3 0-129,-4 5 129,-1 4 0,-3 3 0,-3 1 129,-3 2 0,-4-2-129,0 3 258,-7-2-129,-3-1 0,-2-3 0,-2 0 129,-4-4-129,3-2-129,-4-1 129,2-3-129,-1 0 0,4-3 0,1-4-129,2-1 129,5-3 0,3-2-129,3-3 129,7-1-258,5-1 258,3-2-129,4 3 129,2 2 0,1 5-129,0 2 129,1 4 0,-1 4 0,0 3-129,-4 3 129,-1 5 0,-3 3 129,-2 1-129,-5 3 129,-3-1 0,-3 1 129,-1-5-129,-4 0 0,-7-2 0,-1-3 0,1-2-129,-3-5 129,-1-1-129,0 0 0,0-1 0,2-6 0,1 4 0,1-4-129,11 7-129,-16-10 0,16 10-387,-4-12-258,10 12-774,-6 0-1806,14-4-1419,-1 4-258,-1 1 258</inkml:trace>
  <inkml:trace contextRef="#ctx0" brushRef="#br0" timeOffset="128950.3755">5136 12787 129,'0'0'2322,"0"0"0,-9-16 258,5 4-645,4 12 0,-3-16-258,3 16-387,0-14-129,0 14-258,0 0-129,0 0-258,0 0-129,0 0-129,0-13 129,0 13-129,0 0-129,8-4 0,-8 4 0,16-6-129,-5 2 129,2 2-129,1-1 0,1 3 0,0 0 0,-1 0 0,1 3-129,-4 3 129,-11-6 129,19 18-129,-12-7 129,-1 5 129,-5-1-129,-1 1 0,0-2 0,-1 2 129,-7-3-258,0-1 129,8-12 0,-20 15-129,8-13 129,1-2-129,-2-2 129,13 2-129,-16-22 129,8 6-129,3-1 0,2-3 0,3 3-129,0 0 129,0 4 0,0 1-129,0 12 129,7-14 0,-7 14-129,17-2 129,-5 2 0,1 2-129,1 3 129,2 2 0,1 1 0,-2-1 0,-1 1 0,-1 1 0,-2 1 129,-4 2 0,-7-12 0,4 19 0,-5-7 0,-5-1 129,-8 1 0,-1-3 0,-3-4-129,2-1 0,-4-3-129,4-1 129,0-3-129,5-7 0,1-2-129,3 0 129,5-3 0,1 0-129,1 1 129,0-1-129,9-2-129,-1 4 258,5 1-129,1 1 0,4 4-129,-1 0 129,6 3-129,-3 3 129,1 1 0,-3 3 0,-2 6 129,-2 4 0,-7-1 258,-1 7 0,-6 0 0,-3 6 258,-12-4 0,0 6-129,-9-5 0,1 0-129,-6-2-129,3-2 0,0-5-129,3-6-129,3-3-387,1-10-645,19 6-2322,-5-30-1419,5-6-129,4-12-516</inkml:trace>
  <inkml:trace contextRef="#ctx0" brushRef="#br0" timeOffset="130806.4817">6934 4943 645,'0'0'1290,"0"0"0,0 0 129,-7 8 0,7-8 258,-13 3-129,13-3-516,-13 0-129,13 0-645,0 0 129,0 0-258,-7-7 0,7 7 0,9-10 129,2 1 0,3 4 0,0-2 0,4 2 0,-4 0 129,3 2-258,-3 3 0,2 0-129,-3 3 0,-1 2 0,-12-5-129,18 19 129,-11-7 0,0 0 129,-5 1 0,-2 1 129,0 0 0,-3 1 129,-9-3-129,2 2 129,-7-1-129,0-1-129,-7 0 129,1-2-129,-2-1 0,2-1 0,-4-4 129,4-1 0,0-3 0,7-3-129,1-9 129,7 0 129,5-5-129,3 0-258,2-3 0,9-1 0,5 0 0,3-1-129,4 2 129,1 3 0,1 1 0,1 3-129,1 4 129,-4 6-258,1 3 258,-3 0 0,-3 2-129,-2 6 129,-4 4-129,-2 2 129,-4 0 0,-2 2 0,-4 1 129,0 0-129,-7-1 0,-1 0 129,-3-3 129,1-3-129,-4-3-129,1-4 258,-1-3-258,1-3 129,1-7 0,-2-1 0,3-4-129,0 3 0,2-3 129,3 1-129,3 2 0,-1 1-129,4 11 0,-2-13 0,2 13 0,0 0 0,0 0-129,0 0-129,4 9 129,-4-9-258,8 21-258,-8-21-516,20 22-1419,-5-11-1419,0-7-258</inkml:trace>
  <inkml:trace contextRef="#ctx0" brushRef="#br0" timeOffset="132067.5538">8311 4966 903,'0'0'2322,"0"0"-516,0 0-129,-2-12-258,2 12-129,-8-14 129,8 14-129,-12-13-129,12 13-258,-13-13-258,13 13-129,-10-12-258,10 12 0,-6-15 0,6 15-129,0-16 129,0 16-129,9-21 0,2 10 0,2 0-129,-1 3 0,5 2 0,-2 1-129,1 5 129,-1 0-129,0 0 129,-2 5-129,-3 5 129,1 0 0,-5 4 0,0 0 0,-5 3 129,-1 0 0,0 0 0,-7 0 129,-3-2-129,-1 1 129,-5-6 0,1 3-129,-1-6 0,-2-2 0,-2-5 129,4 0-129,-4 0 0,5-8 0,-4-2 0,5-2 0,1-3 0,3 2-129,1-2 129,3 1-129,2-1 0,2 5 0,2-2 0,0 12 0,3-15-129,-3 15 0,22-7 0,-10 7 0,6 0 0,0 0 0,1 0 129,0 3-129,-2 2 129,-1 2-258,-4 0 258,-12-7 258,13 17-258,-13-6 129,0-11 0,-13 22 0,-2-12 0,-1 0 0,-5-3 129,3 0-129,-5-4 129,8-3 0,-1 0-129,5-5 129,1-7-129,4 2 0,4-6 0,2 2-129,0-2 0,3 3 0,5 1-129,-2 1 0,-6 11 0,13-11 0,-13 11-129,14 0 129,-14 0-129,16 5 129,-16-5 0,21 16 0,-8-8 129,-1 1 0,0-1 0,0 1 0,-2-1 0,-10-8 129,11 14-129,-11-14 0,0 14 0,0-14-129,0 0 0,-12 9-258,12-9-645,-14 0-1161,14 0-2064,-2-7-258,2-5 0</inkml:trace>
  <inkml:trace contextRef="#ctx0" brushRef="#br0" timeOffset="133126.6144">9446 4959 2322,'-13'0'2967,"13"0"-1419,-13 3-903,13-3 258,0 0 258,-3-8 258,-2-4 0,5 12 129,0-20-258,0 20-258,7-23-129,-7 23-516,18-19-129,-2 11-129,1 1-129,0-1 0,7 6 0,-3 2-129,1 0 129,0 0 0,-1 1-129,-3 4 129,-2 2-129,-1-1 129,-15-6 0,17 18 129,-17-18 0,2 18 0,-2-7 0,-7 0 258,-3-1-129,-2 2 0,-5-4 0,1 1 0,-4-5 0,4 1 0,-5-5 0,4 1-129,0-1 129,2-5-129,3-2 0,12 7 0,-19-18-129,14 6 0,4 0 129,1-2-258,1 2 129,5 0 0,3 2-129,-9 10 129,18-18-129,-6 13 0,-2 4 0,1 1 0,3 0 0,-14 0 0,21 13 0,-21-13 0,21 23 0,-14-12 129,3 5 0,-6-4 0,-1 1 0,-2-2 129,-1-11 0,0 19 129,0-19-129,-14 10 129,-3-10 0,2 2-129,-4-2 0,2 0 0,-2-2 0,3-2-129,3-4 0,1 1 129,12 7-129,-9-18 0,9 18 0,0-16-129,0 16 129,2-14-258,-2 14 0,14-2-129,-1 4-387,-13-2-516,30 9-1548,-12-2-1548,5-2-516,7 1 258</inkml:trace>
  <inkml:trace contextRef="#ctx0" brushRef="#br0" timeOffset="134518.694">10610 4927 129,'0'0'1290,"-16"-11"0,16 11 129,0 0-258,-11-14 258,11 14-387,-3-10-129,3 10-129,-4-13-129,4 13-258,-4-14 129,4 14-129,-1-13 129,1 13-129,0-14 129,0 14-258,9-12 0,-9 12 0,17-7 0,-5 7-258,2 0 0,2 1-258,-1 5 258,1 2 0,-1 1-129,2 3 129,-4-3 0,1 1 129,-4 2 129,-3 1-129,-1 1 129,-6-4 0,0 5 129,-4-4 129,-5 6 0,-7-8 129,2 7-129,-5-11-129,1 6 129,1-9 0,4 2-129,-3-4-129,16 0 0,-14-13 0,14 1 0,0-5-129,3-2 129,3 0-129,3 0-129,0 1 129,0 2-129,0 4 0,-9 12 0,12-15-129,-12 15 129,10-3-129,-10 3 0,13 3 0,-13-3 129,17 18-129,-7-7 129,-2 3 0,2-2 0,-5 1 0,1-1 0,-6-12 129,3 18 0,-3-18 0,-3 11 0,3-11 0,-17 2 0,17-2 0,-21-3 0,10-4-129,11 7 129,-19-21-129,14 8 0,1-2 129,4 1-129,0-3 0,1 4 0,5 2 0,3-1-129,-9 12 0,19-13 0,-7 11 0,-12 2-129,20 0 129,-20 0 0,19 4 0,-19-4 0,13 17 129,-7-6 0,-3 1 0,-3 3 0,0 1 0,-5-1 129,-3-1 0,-3 1 0,-4-3 0,-1 2 0,-3-6 0,1 1 0,-1-6 0,0 1 0,1-4 0,2 0-129,2 0 0,14 0 0,-17-12-258,14 0-258,3 12-387,2-23-1419,13 11-1935,2-3-387,3-3-387</inkml:trace>
  <inkml:trace contextRef="#ctx0" brushRef="#br0" timeOffset="135810.7679">11524 4885 1806,'0'0'3483,"0"0"258,0 0-2064,0 0-1032,0 0 129,0 0 129,-6 0 129,6 0-258,0-8 129,0 8-129,0-19-258,0 19-258,13-20-129,-13 20-129,19-19 129,-19 19-129,20-10 0,-20 10 0,21-4-129,-21 4 129,22 0 0,-11 5-129,1 0 129,2 0 0,0 0 0,-2 1 0,-1 1 0,2-1 0,-13-6 0,15 17 0,-9-5-129,-3 0 258,-3 3-129,-3-2 129,-7 2 0,-3 0 0,-4-4 129,0 2 0,-7-6 129,3 2-129,-3-6 0,2 2 0,-1-5 0,4-3-129,2-6 0,4-2 0,3-3 0,4-3-129,5-2 0,1 0 0,3 1 0,4-1 0,2 3 0,3 3-129,1 4 129,1 1-129,1 6 129,1 0-129,1 2 0,-1 4 129,3 4-129,-3 2 129,0 2-129,-2 2 129,-6 0 0,-2 1 0,-5 2 129,-1-1-129,-7 0 129,-7-2 0,-6 0-129,-2 0 129,-3-6 0,-1 2 0,-1-5 0,4-3 0,2-2 0,9-2 0,2-10 0,7-3-129,3-2 129,9-5-129,3-1 129,1 0-258,2-1 129,2 5 0,-4 2-129,1 1 0,-3 8 0,-11 8 0,15-10 0,-15 10 0,15 1 0,-15-1 0,6 18 0,-5-6 129,-1 4 0,0 0 0,0-1 129,-5 3 0,-2-3 0,1-2 0,-5-1 0,2-2 129,-5-2-129,14-8 0,-19 8 0,19-8-129,-15 0-129,15 0-258,-8-8-387,3-8-1290,9 4-1806,3-1-903,3-4-258</inkml:trace>
  <inkml:trace contextRef="#ctx0" brushRef="#br0" timeOffset="136914.8309">12800 4833 129,'-12'3'1032,"-1"-1"258,13-2 129,-11 0 516,11 0 258,0 0-258,-16 0-516,16 0-258,0 0 129,0 0-516,-14-7 129,14 7-129,0-11 0,0 11-258,3-15-258,-3 15-129,18-15 0,-5 8-129,-2 2 0,4 2 0,-1 3 0,1 0-129,-3 0 0,3 7 129,-5 2 0,-10-9-129,21 21 129,-14-7-129,-2 1 129,0-1 129,-5-1 0,0 3 0,-3-4 0,-7 2 258,-6-4-129,-2 0 0,-6-5 0,1 2 0,-2-7 0,3 0-129,0 0 0,5-4 0,2-6 0,15 10 0,-15-22-129,14 12 129,1-2-129,2-1-129,9 2 129,-2 1 0,5 1-129,0 2 0,0 5 129,-1-1-129,0 3 0,0 0 0,-3 7 0,4 0 0,-4 5 0,1-3 0,2 2 0,-3 0 129,2 2 0,-1-3 0,-11-10 129,18 16 0,-18-16 258,12 10-129,-12-10 129,0 0 0,-11 8-129,1-5 0,-5 1-258,-6-4-645,7 4-2451,-8-4-1419,-2-8-516,0-8-258</inkml:trace>
  <inkml:trace contextRef="#ctx0" brushRef="#br0" timeOffset="138454.9191">6860 5920 129,'-7'0'387,"7"0"-129,-11 0 645,11 0 387,0 0 387,-8-6 387,8 6 129,-1-19-387,1 7-516,0 12-516,8-21-387,1 11-258,3-1-129,1 2-129,-1 2 129,2 3 0,-1 1-129,0 1 0,-3 2 129,-10 0-129,18 9-129,-18-9 129,13 20 129,-7-6 0,-3-2 0,0 3 387,-3-5-129,0 8 0,-9-8 258,-1 5-129,-9-5 0,0 2 129,-5-3-258,0-1 0,-4-3 0,7-1 0,-2-4-129,6 0 258,4-10-258,5-4 129,4-3-129,4-4 0,7-1 0,6 1-129,1 0 129,5 2-258,0 2 129,0 5 0,-2 6-129,-1 5 129,0 1-129,-4 3 0,1 9 129,-5 2 0,-1 4-129,-1-1 129,-4 2 129,-2 2 0,0-4 0,-3 0 0,-6-5 129,3-2-129,6-10 0,-15 9 0,15-9-129,-6-9 0,6-4 0,9-5 0,2-2 0,1-4-129,4 0 129,-1 2 0,0 1 0,0 5 0,-3 4 0,-12 12-129,19-9 129,-19 9-129,16 3 0,-16-3 129,8 21 0,-3-7 129,-5 3 0,0 3 129,-7-1 129,-1 3-129,-9-2 0,3 3 0,-5-8 0,-2 2-129,1-6 0,-1-3 129,0-4-129,3-1 0,-3-3 0,4-3 0,3-5 0,14 8-129,-18-18 0,16 4-129,2 2 129,1-2-258,10 3 0,-1-3-258,13 9-387,-10-12-1548,16 10-1677,-1-2-645,-1-1-129</inkml:trace>
  <inkml:trace contextRef="#ctx0" brushRef="#br0" timeOffset="139634.9864">8156 5888 1677,'-26'-5'2967,"26"5"-1806,-18-9-903,18 9 516,-13-12-129,13 12 129,-7-14 0,7 14 129,0-16 0,2 5-258,-2 11 129,20-13-258,-7 9-258,0-1-129,2 5 0,2 0-129,-1 0 129,-1 4-129,-2 2 0,2 3-129,-3-2 129,-1 5 0,-2-1 0,-3 2 129,-2 2 0,-4-3 258,0 2 0,-3-3 0,-4 0 129,7-11-258,-16 15 129,16-15-129,-16 0 129,16 0-129,-10-12-129,8-2 129,2-3-129,0-3 0,6 1 0,-1-3 0,4 3 0,-4 3-129,1 5 0,-6 11 0,12-15 0,-12 15 0,11 0 0,-11 0-129,13 15 129,-6-1 0,0 1 0,-4 3 0,2 3 0,-5-2 0,0 1 129,-3-1-129,-5 0 129,-3-4 0,-2-3-129,-3-3 129,1-4 129,-5-3-129,5-1-129,-6-1 129,0-3 0,0-4 0,1-1-129,0-3 0,3-2 0,3 0 0,3-4 0,6 2 0,2-4-129,3 1 129,4 2 0,4 2 0,0 3 0,4 4-129,-12 7 129,21-2-129,-21 2 129,17 7-129,-17-7 129,11 24 0,-6-9 0,-5 4 0,0 1 129,-6-1-129,-1 5 129,-3-5 0,-3 1 0,0-6 0,1 0 0,-2-7 0,14-7 129,-18 3-129,18-3 129,-9-8-129,9 8 0,-6-23 0,6 11-129,-2-1 0,2 13-129,-4-17 0,4 17-387,-1-11-129,1 11-516,0 0-1419,13-8-1806,3 2-516,9-2 387</inkml:trace>
  <inkml:trace contextRef="#ctx0" brushRef="#br0" timeOffset="140911.0594">9505 5837 903,'-20'12'2580,"19"-2"258,-13-7-2451,14-3-645,0 0 645,-13 5 387,13-5 129,0 0 387,0 0 129,0 0 129,-4-6-129,4 6-387,0-14-387,0 14-258,11-14 0,-11 14-129,16-12-129,-16 12 0,17-5 0,-17 5-129,15 0-129,-15 0 129,12 8 0,-12-8-129,11 21 129,-8-9 0,1 0 0,-1 0 0,-2 1 129,-1-1-129,0 0 129,-4-1 0,-2 1-129,-5-6 129,0 2 129,-6-3-129,2-1 0,-2-4 258,0 0-258,0-3 129,3-5 0,0-2-129,5-2 0,2-4 0,7 1 0,0-3-129,0 3 0,9 0 129,1 1-129,4 1 0,0 6 0,3 0-129,-1 4 129,2 3 0,-3 0-129,3 8 129,-4 1 0,1 7-129,-6 0 129,1 1 0,-6 2 0,-2-1 129,-2 0-129,0-1 129,-6-3-129,-6-2 129,1-1 0,-5-4 0,3-1 129,-4-5-129,4-1 0,-4 0 0,7-5 0,10 5-129,-17-22 0,14 8 129,3-1-129,4-2 0,6 1 0,1 2 0,2 1 0,-1 1 0,4 2-129,-3 5 129,0 1-129,3 4 129,-5 0-129,3 3 129,-2 5-129,1 1 129,-2 0-129,-11-9 129,15 19 129,-15-19-129,2 19 129,-2-19-129,-13 15 129,0-8 0,-3 0 0,-1-4 0,-1-1 0,-1-2 0,6 0-129,2-5 129,11 5-129,-8-19 129,8 5-129,5 1 129,7-5-258,3 2 129,0 2 0,2 2 0,-2 2-129,-2 3 129,-13 7-129,17-3 129,-17 3-129,4 8 0,-4-8-129,0 26-258,-5-14-516,5 11-1677,0-6-1677,0-17-516,13 18-129</inkml:trace>
  <inkml:trace contextRef="#ctx0" brushRef="#br0" timeOffset="142162.1312">10650 5905 1419,'-1'12'3741,"1"-12"258,0 0-258,0 0-3225,0 0-645,-12 0 258,12 0 258,0 0 0,-8-15 258,0 2 258,8 13 0,-7-25-129,7 25-129,-3-26-129,3 13-258,0-1 0,4 3-129,2 0 0,-6 11 0,16-19 0,-16 19-129,20-13 0,-20 13 0,20-3-129,-20 3 129,22 1-129,-22-1 129,21 16-129,-21-16 129,18 23-129,-8-11 129,-5 2-129,2-1 129,-6 3 0,0-1 129,-1-2-129,-5 3 258,-7-6-129,-2 4 129,-5-9-129,1 2 129,-4-4-129,4-1 129,-4-2-129,7-3 0,0-8 0,4-1 0,3-5 0,3 0 0,3-3-129,2 2 129,0 1-129,0 0 0,6 5 0,0 1 0,-6 11-129,17-12 0,-5 11 129,1 1 0,1 0-129,1 0 129,2 4-129,-2 5 129,0 3 0,-2 3 0,-2 2-129,-5 1 129,-4 2 0,-2 1 0,-6 0 129,-3 0-129,-7-3 129,1-2-129,-1-4 129,2-4 0,0-3-129,2-5 129,12 0-129,-13-12 0,13-4 0,0-4 0,0-2 129,6-3-129,0 1 0,0 2-129,1 3 129,-3 3 0,3 5 0,-7 11-129,11-14 129,-11 14-129,15 0 129,-15 0-129,21 13 129,-9-1 0,0 4-129,-3-1 129,0 4 0,-4-2 0,-3 2 0,-2-1 129,-4-5 0,-8 4 0,-3-9 0,-3 4 0,-3-7 0,1 0 129,-3-5-129,2 0 0,4-5-129,2-5 0,4-2 0,4-5-129,5 0 0,2-4-258,3 2-129,3-6-258,17 10-903,-10-11-2064,12 4-1032,2 1-387,3-2 259</inkml:trace>
  <inkml:trace contextRef="#ctx0" brushRef="#br0" timeOffset="143290.1957">11418 5946 2322,'0'0'1677,"0"0"-645,0 0 645,0 0 0,0 0 129,0 0 129,-6-9-129,6 9-129,0 0-387,-4-13-516,4 13-258,-3-17-129,3 5-129,0 12 0,2-21 0,-2 21-129,10-20 0,-10 20 0,14-13-129,-14 13 0,16-5 0,-16 5-129,16 1 129,-16-1 0,18 15 0,-18-15 0,14 20 0,-6-8 0,-3-1 0,-2 1 129,-3-12 0,0 22 129,0-22 0,-9 17 0,9-17 0,-17 12 0,17-12-129,-17 1 129,17-1-129,0 0-129,-13-13 258,13 1-258,3 0 129,6-2-129,2 1 0,1 0 0,0 2 0,2 2-129,1 1 129,-1 6 0,-1-2 0,1 4-258,-3 0 258,-11 0 0,17 13 0,-11-2-129,-2 1 129,-4 2 0,0 1 129,-5-3-129,-5 0 0,-1 2 258,-3-5-258,-1-3 129,2-1 0,-1-3 0,2-2-129,0-2 129,12 2-129,-10-22 0,8 8 129,2-3-129,2 1 0,2-3 0,3 5 0,2-1-129,-9 15 129,10-19-129,-10 19 0,0 0 129,0 0-129,0 0 0,0 0-129,0 0 258,7 12-129,-7-12 129,0 20 0,-1-9 129,-4 2-129,1-2 0,4-11 0,-9 15 0,9-15 0,0 0 0,-9 12-129,9-12 0,0 0-387,0-9-258,13 7-387,-11-16-1548,15 9-1548,1-4-774,5-4 0</inkml:trace>
  <inkml:trace contextRef="#ctx0" brushRef="#br0" timeOffset="144206.2481">12746 5920 3354,'-27'-3'3999,"4"-1"-258,10 1-3096,13 3 0,-15 0 129,15 0 0,-13 0 0,13 0 0,-10 0-129,10 0 0,-12 0-258,12 0-129,-12 0 129,12 0-129,0 0 258,0 0-129,-12-17-129,12 17 0,4-17 0,-4 17-258,17-17 0,-7 8 0,2 4-129,1 2 0,0 3 0,-13 0 0,19 11 0,-19-11 0,12 23 0,-8-10 129,-2 1 0,-2 0 0,0-2 129,0 1 129,0-13-129,-12 18 129,2-12 0,-3 0 0,-1-3-129,-1 0 129,-1-3-129,0 0 0,3 0 0,1 0 0,12 0-129,-15-14 129,15 14-129,0-17 0,0 17 129,8-18-258,-8 18 129,22-16-129,-9 9 129,3 3-129,-2 2 0,1 0 0,1 2 0,0 0 129,-1 4-129,-1 0 0,0 4 129,1-2-129,-3-1 129,-12-5 0,14 12 129,-14-12 129,2 12-129,-2-12 129,-8 12-129,-2-5 129,-4-2-129,0 0 0,-4 0-258,-3-4-258,6 8-1161,-10-9-2451,4 0-774,-3-4-645,-6-7 387</inkml:trace>
  <inkml:trace contextRef="#ctx0" brushRef="#br0" timeOffset="145726.335">6766 6970 1419,'0'-7'3225,"0"7"-258,0 0-2580,0 0-645,10-13 258,-10 13 387,6-16 0,-2 6 129,-4 10 258,19-20-129,-5 11 0,2 0 0,4 3-387,2 0-129,1 1-129,1 2-129,-2 2 0,-3 1 129,-3 1 0,-3 6 129,-13-7 129,9 17 0,-9-3 258,-7 1-129,-4 2 258,-9-1 0,2 0 0,-8-2 0,5 1-129,-7-6 0,3-1 0,0-8-129,5 0 129,-2-4-387,5-7 129,0-6-258,5 3 258,4-5-258,2 1 0,3-1-129,1 5 129,2 2 0,2 1 0,-2 11 0,8-12 0,-8 12 0,13 0 0,-13 0-129,17 12 129,-8 1 0,0 1 0,-1 0 258,-2 2-258,0 0 129,-2 0 0,-4-5 129,0 1-129,0-12 129,-2 16-129,2-16 0,0 0 0,0 0-129,0 0 0,-2-17 0,4 4 0,9-4-129,0 0 129,5-2-129,-2 2 129,3 4 0,-1 1 0,0 4 129,-2 1-129,0 5 0,-3 2 0,-11 0 0,12 14 0,-12 1 129,0 2 0,-7 4 0,-5 4 0,-2-1 258,-3-2-258,-1 0 129,1-4-129,0-5 258,5-3-387,12-10 129,-19 0-129,12-9 0,7-5 129,0-4-258,0-4 129,4 0-129,1 1 129,3-1-129,0 7 129,-1 0-387,-7 15 387,8-11 0,-8 11-129,0 0 129,5 6-129,-3 6-129,-2-12-258,16 29-516,-16-29-2193,34 20-1161,-4-10-645,7-7 0</inkml:trace>
  <inkml:trace contextRef="#ctx0" brushRef="#br0" timeOffset="146799.3963">8156 6950 129,'-12'0'903,"-1"7"-129,1-3 387,0 3 645,-7-5 258,5 6 129,-3-8 129,17 0-258,-27 0-258,27 0-516,-19-10-516,19 10-258,0-23-258,0 10 129,8-4-387,2 2 0,1 2 0,1 1 0,2 5 0,-2 2-258,0 3 258,-1 2 0,-11 0-129,17 17 258,-14-5-129,1 5 258,-4 3 0,0 3 0,-5-1 0,-3 2 0,-5-4 129,0 2-258,-3-7 258,5 1-387,-4-8 129,3-4 0,1-4 0,11 0 0,-17-14-129,12-1 129,1-2-129,1-3 129,3 1-258,0 0 129,0 2-129,0 3 129,6 1-129,-6 13 0,12-13 129,-12 13 0,19-4 0,-9 4-129,3 3 129,1 5 0,1 3 129,-2 1-258,0 3 258,-2 2-129,-4 3 129,-1-2-258,-6 0 387,0-2-258,-9-3 0,-1 1 129,-1-5-129,-3-2 129,-2-5 0,3-1 0,-2-1-129,4-2 129,1-8-129,6-4 129,-3-6-258,7 1 258,0-1-258,0 1 258,0 2-258,5 3 258,-2 2-258,-3 12 0,0 0 129,6-12 0,-6 12-129,0 0 129,13 9 0,-13-9 0,16 20 0,-8-4 0,1 0 0,-1 3 0,-3 0 258,-3 0-258,-2-4 129,0 2-129,-9-5 387,1-2-258,-5-3 0,13-7 129,-22 6-129,22-6-129,-15 0 0,15 0 0,-8-13-129,8 3 0,2-3-258,5-7-129,9 7-516,-5-12-645,16 7-1806,-1-1-1419,6-3-258,5 5 387</inkml:trace>
  <inkml:trace contextRef="#ctx0" brushRef="#br0" timeOffset="147842.4559">9373 7038 1419,'-38'-13'4128,"14"-1"-129,9 12 0,1-5-3225,-3-4-645,4 1 129,3-1-129,10 11 258,-8-21-258,8 21 258,2-18-129,10 11 0,2 3 129,3 1-258,3 2 0,3 1-129,-2 0 0,2 1 0,1 4 0,-4 1 0,0 2 0,0 1 0,-5 2 129,0 0-129,-6 1 129,-1 3-129,-4 0 258,-4 3-129,-1-5 129,-6 3-129,-8-5 129,1 2 0,-6-7 0,-1 0 0,-3-6-129,3 0 129,0-7-129,4-4 0,3-2-129,3-6 129,5 0-129,6-2 129,0 1-129,7 2 129,6-1-258,1 6 129,3 1-129,0 3 129,3 7 0,0 2 0,-4 1-129,1 6 129,-3 8 0,0-1 0,-5 4 129,1 0-258,-4 2 258,-3-1-129,-3-3 258,0-1-129,-9-4 0,-1 1-129,-2-6 129,-4 1 0,-3-7 0,0 2-129,-3-2 129,1 0-129,0-4 0,3-4 0,3-1 0,1-3 0,14 12 0,-14-22 0,13 11-129,1-2 129,2 4-129,-2 9 129,15-18-258,-3 12 258,1 2-129,-2 3 0,1 1 129,-12 0-129,18 9 258,-11 4-129,-6 0 129,-1 2-129,-1 0 258,-6 1-258,0-3 129,-2 1-129,1-3-129,8-11 0,-11 17-129,11-17-258,0 0-516,9-3-1290,9-7-1806,6-4-645,3-6-129</inkml:trace>
  <inkml:trace contextRef="#ctx0" brushRef="#br0" timeOffset="148878.5153">10669 7006 2193,'-37'12'3741,"22"-9"-129,-3 1-2709,-6-4 129,7 0 0,-4-4-129,5-1 129,1-5-258,15 10-129,-16-24-387,16 12 129,0-1-258,6 2 0,7 1-258,1 1 129,5 3 0,0 4 0,2 2 0,-1 0-129,-1 8 129,-3-1 0,-3 4 0,-1 0 0,-5 3 258,-4 0-129,-3-1 129,-1 4 0,-8-6 0,-2 4 0,-4-4-129,0 1 258,-2-6-258,1 0-129,0-4 129,2-2 0,3 0 0,11 0-129,-16-18 129,15 4 0,1 0-258,0-4 258,5 1-258,1 0 129,3 3-129,-1 1 129,-8 13-129,19-16 129,-19 16-129,19-4 129,-19 4-129,16 7 129,-9 4 0,-2 4 0,1-2 0,-5 4 0,0-2 258,-1 0-258,0-3 129,0-2 0,0-10 0,0 0-129,0 0 129,0 0-129,0 0 0,0 0 129,-4-19-129,4 5 129,2-1-258,0 0 129,4 1 0,-2 2 0,-4 12-129,7-15 0,-7 15 0,0 0 0,0 0 0,11 0 0,-11 0 0,4 13 129,-4-4 129,0 5-129,-2-1 258,-1 0-129,-6-2 129,1 4-129,-3-8 129,-1 4-129,-1-6 129,1 3-129,-2-3 129,14-5-129,-20 7 0,20-7-129,-11 0-129,11 0 0,0 0-129,8-15-258,10 9-645,-5-13-774,17 8-1548,0-4-1290,2-4-129</inkml:trace>
  <inkml:trace contextRef="#ctx0" brushRef="#br0" timeOffset="149850.5709">11542 7021 1548,'-38'11'4257,"38"-11"258,-28 0-516,14 0-3612,14 0 129,-13-4-258,13 4 0,-6-13 129,6 13 0,1-16 0,-1 16 0,19-13-258,-6 8 129,0-1-258,2 4 129,0 1-129,1 1 0,-2 1 129,-4 5-129,-10-6 129,19 20-258,-13-8 258,-5 2-129,2-2 129,-3 3 129,-3-4 0,1 3-129,2-14 129,-20 19-129,6-12 129,0-1-129,-2-2 0,-1-3 0,2-1 0,-1-1 0,2-6 0,14 7-129,-20-22 129,17 6 0,0 0-129,3-2 129,4-1-258,3 3 129,5-1 0,-2 5 0,4 0-129,-1 7 0,1 4 129,0 1 0,1 1-129,1 6 129,-2 3 0,1 2-129,-2 3 129,-1-1 0,-3-1 0,-3 1 0,-2-2 129,-4 0-129,0-12 129,-10 16 0,-3-13 0,-2 1-129,0-4 129,-3 0-129,1 0 129,1-3-129,0-4 129,3 1-129,13 6 0,-17-17 129,17 17-129,-10-15 0,10 15 0,-1-15 0,1 15-129,0 0 129,0 0 0,0 0-129,0 0 0,-13 2 0,13-2 0,-14 16 0,14-16-129,-6 17 0,6-17-387,0 0-516,11 11-2322,4-11-1161,4-7-387,9-5 259</inkml:trace>
  <inkml:trace contextRef="#ctx0" brushRef="#br0" timeOffset="150834.6272">12536 7052 3612,'-13'1'4386,"0"-1"-387,13 0-2967,-15-3-258,15 3 0,-8-12 258,1 1-129,7 11 129,-1-25 0,4 14-387,-2-8-129,9 5-129,-4-1-258,8 4-129,-1 0 129,1 4-129,-1 3 0,0 1-129,2 3 129,-2 0 0,0 2-129,-1 4 129,-12-6 0,20 21 0,-14-7 0,-2 1 0,-4 2 0,0 0 0,-5-2 258,-6 2-258,-4-6 129,-3 1-258,-2-4 258,-1-3 0,1-3 0,0-2-129,0 0 0,3-2 129,1-4-129,5-2 129,11 8-129,-14-19 129,14 19-129,2-21 0,8 10-129,5 0 258,4 1-387,3 1 258,0 2-129,3 3 0,-2 4 0,-2 0 129,-2 6-129,0 4 0,-5 2 129,-3 1-129,-4 3 258,-3-1-129,-4-2 0,-4 3 129,-8-4 0,0 0 0,-6-2 129,2 0-129,-3-4-129,3-1 129,0-5-129,4 0 129,12 0-129,-16 0 0,16 0 0,0 0 0,-9-11 0,9 11-129,0 0 0,-6-13-258,6 13-387,-12-3-1677,12 3-2064,-15 0-387,-4-2-645</inkml:trace>
  <inkml:trace contextRef="#ctx0" brushRef="#br0" timeOffset="152187.7046">6694 7943 516,'0'-11'3483,"11"10"258,-5-12-387,6 3-3225,3 4-129,2-1 258,5-1 258,-1 0-129,3 6 258,-3-4 129,3 5-258,-4-1-129,3 2 258,-5 0-387,0 6 0,-6-1 0,-2 7 129,-10-1-129,0 2 129,-10 0 0,-2 4 129,-11-5 129,0 5-258,-7-8 0,3 3 0,-3-7-258,4-2 129,3-3-129,4-3 0,1-8-129,6-4 129,3-2-129,7 0 129,2-4-129,0 4 0,1 0 129,7 2-129,-1 4 0,-7 11 0,19-11-129,-19 11 129,22 0 0,-10 0 0,1 8-129,-2 3 129,-1 1 0,0 3 129,-1-1-129,-2 2 0,-4-3 129,0 0 0,-3-13 0,0 17 0,0-17 0,0 0 0,0 0-129,0 0 129,0-6 129,0-6-258,2-1 0,2-2 129,-2 1-129,4 1 0,-4 1 129,-2 12-129,4-12 0,-4 12 0,0 0-129,0 0 129,0 0-129,0 0 129,0 0 0,13 5-258,-13-5 258,3 22 0,-3-8 258,0 3-258,-8 2 129,-6 3 0,-2-2 0,-4-3 0,0-1 0,0-3 0,2-3 0,4-3-129,14-7-129,-15 0 0,15 0 0,6-21-258,13 5-387,-2-9-129,17 9-774,-8-16-1419,16 5-1419,3 2-645,3-4 258</inkml:trace>
  <inkml:trace contextRef="#ctx0" brushRef="#br0" timeOffset="153265.7663">7933 7933 1032,'-42'21'3741,"16"-15"129,2-2-2580,7 6-258,0-10 129,5 3 0,0-8 0,12 5-129,-3-18-258,3 18-129,8-21-258,4 12-258,1-2 0,2 5-129,0 2 0,0 4 0,2 1 0,-2 6 0,0 5 0,-2 0 0,0 3 0,-3 1 129,-3 0 129,1 2 258,-8-4-258,1 3 129,-1-6 0,-6 2 0,6-13-129,-16 10 0,16-10-129,-19 0-129,19 0 129,-12-18-129,9 2 0,3-1 0,0-3 129,0 3-129,4 1 0,1 3 0,-5 13 0,10-16-129,-10 16 129,0 0-129,13 0 129,-13 0 0,10 13-129,-4-4 129,0 7 0,-2 0 0,-1 4 129,0-3-129,-3 2 0,0 0 129,0-4-129,-5-1 129,5-14 0,-14 17-129,14-17 0,-10 0 129,10 0-129,-10-14 0,9-1 0,1-6-129,0-1 129,0 1-129,0-3 129,3 6 0,-1 0 0,0 6 0,-2 12-129,4-14 129,-4 14-129,0 0 129,10 3-129,-10-3 0,14 18 129,-5-6-129,-1 4 129,2-2 0,-1 1-129,-2-1 258,-1-2-129,-6-12 129,2 17-129,-2-17 129,0 0 0,-6 9 0,6-9 0,-13 0 0,13 0-129,-14-15 0,9 4 0,2-1 0,1-2 0,0-2 0,2 0-129,0-1 129,0 2 0,4 1-129,2 0 0,-1 2 0,-5 12 0,11-15 0,-11 15 0,11 0-129,-8 9 0,-3-9-129,7 32-774,-7-20-1548,9 8-1806,8-1-387,2-7 0</inkml:trace>
  <inkml:trace contextRef="#ctx0" brushRef="#br0" timeOffset="154162.8176">9455 7931 3354,'-50'-6'3999,"21"-1"-387,6-3-3096,6 6 0,3-6-129,14 10 258,-16-20-129,16 20 129,0-20-129,10 14 129,-10 6-387,27-12 0,-13 9-258,3 3-129,0 3 129,-3 5-129,0 4 0,-2 2 129,-6 3 129,2 3 0,-7 1 0,-1 0 258,-2-1 0,-5 0 0,-3-6-129,2 1 0,-5-10 0,3-1 0,-2-4-129,12 0 129,-15-19 0,10 5-258,3-3 129,0-3 0,2 0-129,0 3 129,4 3-129,1 2 0,-5 12 0,4-12-129,-4 12 129,0 0 0,0 13 0,-1 0 0,-5 4 0,-1 3 0,-3 2 129,0-3 0,0 1-129,-3-6 129,5-2 0,8-12-129,-13 4 0,13-4 0,0-14 129,5-2-129,8-7 0,5 0 0,0-2 0,3 3 0,-1 1 129,-4 6-129,-1 3 0,-4 6 0,-11 6 0,0 0 0,7 11 0,-7 2 129,-9 4-129,-2 3 129,-5 0 0,0 1 0,1 0-129,0-4 0,6-2-129,-2-6-129,11-9-258,0 0-258,12 8-1032,2-15-1935,9-10-1161,10 3 0</inkml:trace>
  <inkml:trace contextRef="#ctx0" brushRef="#br0" timeOffset="155182.8759">10800 7962 3354,'-50'3'3999,"30"-4"-258,-4-6-3096,2-3-387,7 1 129,-3-4 129,18 13-129,-19-19 258,19 19-258,-4-14 0,4 14 0,0 0-387,11-2 0,0 2-258,1 5 258,1 4-129,-1 2 129,-1 2 0,-3 1 129,-2 1 129,0 0 0,-6-1 0,0 2 129,-11-5 129,4-1-258,-6-4 129,13-6-129,-23 6 0,23-6-129,-19 0 0,19 0-129,-10-15 0,10 15 129,-4-24-129,4 24 129,0-22-129,0 22 258,6-20-129,-6 20-129,0 0 0,11-11 0,-11 11 0,0 0 0,0 0 0,11 11 0,-11-11 0,1 23 129,-1-11-129,0 1 129,-5-2 0,1 0 0,4-11 0,-9 13 0,9-13 0,0 0-129,0 0 129,-10-2-129,10 2 0,-2-20 129,1 8-129,0 0 0,1 0 0,0 12 0,0-19-129,0 19 129,3-13-129,-3 13 0,0 0 0,0 0-129,13-9 129,-13 9 0,0 0 0,0 0 0,13 11 129,-13-11-258,1 16 258,-1-4 258,0-12-129,-10 19 129,-3-9 0,-1 2 0,-5-6 129,2 5-129,-5-7 0,3 2 0,-2-2 0,6-4-129,0 0-129,4 0 0,11 0 0,-11-14-258,11 14 0,8-27-129,7 14-129,0-8-387,14 11-774,-9-12-1419,16 3-1677,2 3-258</inkml:trace>
  <inkml:trace contextRef="#ctx0" brushRef="#br0" timeOffset="155978.9212">11550 7954 129,'-36'20'3999,"17"-5"258,-11-15-387,0 1-3096,9 4-387,0-5 258,4 0-129,1-6 258,16 6-258,-12-22 258,12 22-258,5-24-129,6 13-258,2 0-129,5 4 0,1 1 0,0 5 0,0 1-129,-1 1 129,1 7-129,-3 1 129,0 6 0,-5-2 0,-3 1 129,-3 2 0,-5 1 129,-1-2 0,-11 1 0,-1-2 0,-5-3 0,-1-3 0,-1-3-129,1-2 0,3-3 0,3-7-129,3-3 129,8-5-129,2-3 0,1-1 0,9-1 0,2 2-129,2 1 129,-2 4-129,2 2-129,-14 11 129,20-11-129,-20 11 129,10 0-129,-10 0-129,5 18 258,-5-9 0,0 8 0,0 0 129,-2-1 0,-2 0 129,-3-2 0,1 1 0,-6-6 258,12-9-129,-20 12-129,20-12 0,-21 0 0,21 0 0,-20-11-129,9 3 0,3-4 0,0 0-258,6-1 0,-1-4-387,4 4 258,4-7-258,12 8-129,-6-7-258,13 11-1032,-4-1-1806,-1-3-774,9 9 258</inkml:trace>
  <inkml:trace contextRef="#ctx0" brushRef="#br0" timeOffset="157022.981">12572 8013 3096,'-18'15'4515,"18"-15"0,-27 7-387,9-7-3741,-2 0-258,2 0 0,-1 0 0,-1-7 0,3 2 129,1-4 0,16 9 0,-17-20-129,17 20 0,0-22-129,2 11-129,12 0 129,2 1-129,3 2 0,3 1 0,-1 3 129,1 2-129,-1 2 0,-3 1 129,-2 7-129,-3 1 129,-4 3 0,-3 1 0,-3 4 0,-3-1 129,0-1 129,-6-1-129,-5-2 129,0-1-129,-5-4 258,1-3-258,-4-4 129,0 0-129,0-3 0,0-5-129,-1-3 129,2-1-129,6-2 129,4 0-129,2-1 0,6 1-129,0 1 129,9 1-129,2 2 129,3 2-129,2 4 129,2 2-129,0 2 129,0 0-129,3 7 129,-4 3-129,1 0 129,0 2 0,-3 0-129,-2 0 258,-13-12-129,18 21 129,-18-21 129,4 13 0,-4-13-129,-11 9 129,-6-6 0,-2-2-129,-3-1 0,-3 0 0,1 0-129,-2-4 129,3 0-129,5 2 0,0-2 129,6 1-129,12 3 0,-17-5-129,17 5 0,0 0 0,0 0 0,0 0-387,0 0-516,0 0-2451,0 0-1419,-1 9-258,1-9 130</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2:44.7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30 7,'0'0'7,"0"0"2,0 0 0,0 0 1,0 0 0,0 0 0,-10-6-2,10 6 1,0 0-1,0 0-2,3 13-1,-1-4-1,0 4-1,1 6 0,1 3 0,1 5-1,2 6 0,1 6-1,0 1 0,2 1-1,0 0 1,1-1-1,-2-6 0,2 0 1,-2-8-1,1-3 0,-2-3 1,-1-4-1,-2-2 1,1-2-1,-3-3 1,-3-9-1,6 14 1,-6-14 1,0 0 0,0 0 1,0 0-1,9-2 1,-9 2-1,5-15 1,-1 3-1,-1-1 0,2-5-2,0-3 0,-1-3 1,1-5-1,2-6 0,0-2 0,5-5 0,0-3 0,3 1 0,-1 0 0,3 4 0,-2 4 0,1 5 0,-2 5 0,-2 7 0,-3 4 0,-3 5 0,-6 10-1,9-13 1,-9 13-1,0 0-2,0 0-2,-1 9-9,1-9-6,-12 14-1,3-7 1,-1 2 0</inkml:trace>
  <inkml:trace contextRef="#ctx0" brushRef="#br0" timeOffset="892">436 393 6,'0'0'5,"1"-9"1,-1 9 1,0 0 1,0 0 1,0 0-1,0 0 0,0 0 1,0 0-1,0 0-1,0 0 0,-12 8-2,12-8-1,-6 11 0,6-11-1,-11 16-1,5-4-1,-3-2 0,1 4-1,-2 1 1,0 1 0,-1 3-1,2 0 0,0-1 1,1-1-1,3-1 1,2 0 0,1-3 0,2-1 1,0-12 1,9 12-1,-9-12 1,23 2-1,-7-5 0,3 0-1,3-4 0,1 1-1,1-2 0,-2 2 0,-2-1 0,-2 3-1,-3 0 0,-2 2-3,-3 2-1,-10 0-6,11-3-6,-11 3-1,0 0 0,0 0 0,0 0 1</inkml:trace>
  <inkml:trace contextRef="#ctx0" brushRef="#br0" timeOffset="1392">421 590 6,'0'0'9,"0"0"2,1 11 1,-1-11-2,5 13 0,-3-4 0,0 3-1,-3 1-1,1 3-2,-2 0-1,-1 0-1,0 1-2,0-3-3,2-2-8,1-12-7,5 10 1,-5-10 0,19-17-1</inkml:trace>
  <inkml:trace contextRef="#ctx0" brushRef="#br0" timeOffset="1903">770 94 7,'0'0'9,"0"0"0,-10 7 0,10-7 1,0 0-1,0 0 0,0 0-1,0 0-1,4 12-2,-2-1 1,3 2-1,-1 6-1,2 6 0,0 5-1,2 5-1,1 4-1,-1 1 1,0 2-2,1 0 1,-3 0-1,1-4 0,-2-4 1,1-4-1,2-6 1,-2-2 0,1-5 0,0-4 0,-7-13 0,17 15 1,-17-15 0,15 6 0,-15-6 1,13-6-1,-7-3 1,5-5 0,-3-8-1,1-4 0,2-9-1,1-5 0,2-9-1,1-5 1,4-1-2,-1 0 1,2 1 0,1 6 0,-1 6 1,-2 8-1,0 9 1,-6 7-1,-3 6 1,-9 12-1,10-11 0,-10 11 0,0 0-1,0 0 0,0 0-2,0 0-1,-11 8-7,11-8-7,-12 10-3,12-10 2,-14 7 0</inkml:trace>
  <inkml:trace contextRef="#ctx0" brushRef="#br0" timeOffset="2704">1260 439 30,'0'0'11,"0"0"1,0 0 0,-12 5-6,12-5-1,-13-3 0,13 3 1,-19-4-2,19 4 1,-17-3-2,17 3 0,-20-1-1,20 1 0,-18 1-2,18-1 1,-17 4 0,7-1-1,10-3 1,-14 8 0,14-8-1,-11 7 1,11-7 0,-11 9-1,11-9 1,-8 10-1,8-10 1,-9 10-1,9-10 0,-9 13 0,9-13 0,-6 10 0,6-10 0,0 0 0,-6 11-1,6-11 2,0 0-2,0 0 1,0 0 0,11 10 1,-11-10-1,12 6 0,-12-6 0,16 5 0,-7-3-1,1 0 1,-1 1 0,1-1 0,2 1 0,-2 1 0,2 1 0,-1 3 0,2 0 0,0 1-1,0-2 1,-3 1-1,0 0 1,-10-8 0,15 14 1,-15-14 0,2 14 0,-2-14 2,-10 11-1,10-11 1,-22 12 0,9-6 1,-9-3-1,3 2 0,-4-3-1,1 2 0,0-3-1,4 0-1,1 1-2,3-4-4,14 2-12,-17-5-1,17 5-2,-4-16 1,7 1 0</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2:48.4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31 11,'10'-13'9,"-10"13"2,0 0 0,0 0 1,0 0-2,9-5 0,-9 5-2,0 0 0,0 0-2,-4 11-1,4-11-1,0 17-2,0-1 1,2 3-1,3 6-1,1 5 0,2 6 0,2 5-1,1 4 0,2 0 0,-2 2 0,1 3 0,-1-3 0,0-4 0,-2-5-1,1-2 1,-2-7 0,-2-3 0,3-7 0,-3-5 0,-1-4 1,-5-10 0,11 6 1,-11-6-1,11-11 1,-7 1 0,-2-3-1,2-6 0,-1-5 1,-1-4-1,2-3 0,-1-6-1,1-3 1,2-4 0,2-2 0,3 1-1,3 2 0,1 1 1,0 3-1,2 4 0,0 5 0,-3 5 0,1 4 1,-3 3-1,-2 4 0,-1 2 0,-3 2-1,-6 10 1,9-15-2,-9 15 0,-1-10-4,1 10-8,0 0-4,-13-4-2,4 4 1,-3 0 1</inkml:trace>
  <inkml:trace contextRef="#ctx0" brushRef="#br0" timeOffset="971">479 351 4,'0'0'6,"0"0"-1,0 0 0,0 0 1,0 0 1,0 0 0,0 0 0,-9-8 1,9 8 0,0 0-1,0 0 0,0 0-1,0 0-1,-12 8-1,12-8-1,-7 9 0,7-9-1,-12 13 0,12-13 1,-15 16-2,5-4 1,1-1-1,0 2 0,0 4 0,2-1 1,1 4-1,1 1-1,2 0 1,3 1 0,0-1-1,2-2 1,-1-1-1,2-1 0,1-4 0,0-2 0,1-1 1,4 0-1,-9-10 0,18 11 0,-6-7 1,0-3-1,2-2 1,-1-2 0,2-2-1,-2-1 1,0-4-1,-4 0 1,-1-2-1,-1 2 0,-4-1 0,-2 1 0,-1 10-1,-8-15 1,8 15-1,-20-6 0,6 7 1,0 1-1,-4 3 1,-3 3-1,4 0 0,0 1-2,-1 3-2,2-2-4,2 1-9,3-2 1,0-1 0,11-8 1</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2:52.1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0 100 10,'0'0'8,"0"0"2,0 0 1,0 0 1,0 0 1,0 0-2,0 0 0,0 0-2,0 0-2,0 0-2,0 0-1,0 0-2,0 0-1,0 0-1,0 0 0,0 0 1,2 14-1,1-3 0,0 5 0,3 5 0,2 6 0,-1 2 1,1 5-1,4 2 0,-3 5 0,2 1 0,0 0 0,-1-3 1,-1 1-2,1-4 1,-1-3 0,-3-4 1,2-2-1,-1-9 0,0-2 1,-2-5 0,-5-11 1,9 12 0,-9-12 0,0 0 0,11-3 0,-11 3 0,9-20-1,-5 3 0,2-6 0,3-4-1,-2-6 0,3-4 0,2-1 0,-2-3-1,0-2 1,3-2 0,2 1 0,-2 0 0,2 1 0,0 2 1,-2 3-1,1 3 1,-3 7-1,-3 4 0,-2 5 1,-1 5-1,0 5 0,-5 9 0,3-10 0,-3 10-1,0 0 0,0 0-2,0 0 0,0 0-4,0 0-7,1 10-4,-1-10-2,1 9 1,-1-9 1</inkml:trace>
  <inkml:trace contextRef="#ctx0" brushRef="#br0" timeOffset="961">352 375 2,'-9'-8'7,"9"8"0,0 0 1,0 0 1,10-6 0,-10 6-1,16-7 1,0 1-1,-2 1-2,4-2 0,0 2-2,0-1 1,0 2-1,-1-1-2,0 5 0,-7 0-1,1 2 1,-11-2-1,12 7 0,-12-7 0,8 11-1,-8-11 1,5 17-1,-5-5 1,2 0-1,0 2 1,-1 1-1,-1 2 1,-2 3 0,0 1 0,1 3 1,-5 0 0,3 2 0,-2-1 0,1 1 0,-1-3 0,1-1 0,-2-4-1,0-4 0,4-2 0,2-12 0,-3 15-1,3-15 0,0 0-1,0 0-1,0 0-1,0 0-3,0 0-5,0 0-5,-7-16-2,4 5 1,0-2 0,-3-1 1</inkml:trace>
  <inkml:trace contextRef="#ctx0" brushRef="#br0" timeOffset="1442">392 599 13,'0'0'12,"0"0"1,0 0-1,16 6 0,-1-7-1,5-1-2,4 1-1,2-1-3,-1 0-3,1 0 0,-1 0 0,-7 0-2,-2 1-2,-2 2-6,-14-1-6,14 4-1,-14-4 1,11-1-2</inkml:trace>
  <inkml:trace contextRef="#ctx0" brushRef="#br0" timeOffset="2013">869 27 3,'-2'-12'6,"2"12"1,0 0-1,0 0 1,0 0 1,0 0 1,0 0-1,2 10-1,2 1 0,-1 5 0,1 4-1,3 2 1,1 4-3,0 2 0,5 6-1,-1-3-1,-1 4 0,0 2-1,3 1 0,-2-2-1,-3 2 0,3-1 1,-2-2-1,-3-2 0,4-2 1,-2-8 0,-2-2 0,-2-7 1,5 0-1,-10-14 1,7 13 1,-7-13 0,0 0-1,9-6 1,-9 6-1,5-21 0,-1 5 0,3-8-1,1-7 0,-2-3-2,5-7 2,2-2-1,5-1 0,0-1 0,3-1 0,-3 6 0,2 1 0,3 3 1,-4 9-1,-4 3 0,-1 4 1,-5 6 0,-2 4-1,-7 10 1,5-10 0,-5 10-1,0 0-1,-10 4 0,10-4-2,-14 13-7,14-13-9,-16 19 0,16-19-1,-10 18 1</inkml:trace>
  <inkml:trace contextRef="#ctx0" brushRef="#br0" timeOffset="2754">1452 403 11,'-14'0'10,"2"1"1,0-1 1,-2 1-5,3 1 1,-1 2 0,0-1 0,1-1-2,0 1 1,11-3-3,-11 5 0,11-5 0,0 0 0,-7 12 0,7-12-1,7 13-1,-7-13 0,17 17-1,-9-7-1,2 2 1,1 2-2,-2-1 1,0 3 0,-1 0 0,1 0-1,-1 2 1,-2-2-1,1-2 1,-3-1 0,0-2 0,-2 0 0,-2-11 0,-6 16 0,6-16 1,-12 8 0,12-8 0,-15 3 0,2-5 1,0 0 0,2-2 0,-2 0 0,0-3 0,0 1 0,3 1 0,10 5-1,-15-10 0,15 10 0,-2-10-2,2 10 1,10-13-1,-10 13 0,19-15 1,-6 2-1,3 2 0,2-3 1,0-1-1,2-1 1,-2-1-1,0 1 0,0 1 1,-2 0-1,-3 2 0,-3 2 1,-10 11 0,12-16 1,-12 16-1,0 0 1,-2-11-1,2 11 0,-16-3 0,7 1 0,-1 2 0,-1 2 0,-1 0 0,-3 0 0,-2 1-1,0 1 1,3 2 0,-4 0-2,-1 3-5,3-1-11,-2 3 0,0-3 0,1-2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3:14.5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73 301 0,'0'0'4,"0"0"-3,0 0 0,0 0-5</inkml:trace>
  <inkml:trace contextRef="#ctx0" brushRef="#br0" timeOffset="110">41 287 0,'0'0'4,"0"0"1,0 0 0,-10-2 0,10 2 1,0 0-1,0 0 0,0 0-1,0 0 1,0 0-1,0 0 1,0 0-1,0 0 1,-10 3 0,10-3-1,0 0 0,-11 5 0,11-5 0,0 0-1,0 0 0,-10 6 0,10-6 1,0 0 0,0 0 1,11-14 0,1 7-1,3-6 0,3 0-1,6-8-1,5-1 0,1 1-1,2-5-1,-3-1 0,-1 0 1,-4 2-1,-1 3 0,-4 3 0,-5 4 0,-3 2 1,-11 13-1,13-14 0,-13 14 1,0 0-1,0 0 0,0 0 1,0 0-1,0 0 0,2 14 0,-2-14 0,-5 18 0,2-6 0,1 1 0,0-1-1,3 2 1,-1 3 0,0 2 0,1 1 0,0 2 0,-1-1-1,2 5 1,-1 2 0,-1 1 0,1-2 0,0-2 0,0-3 0,0-3 0,0-1 0,-1-7 1,0-11-1,3 13 1,-3-13-1,0 0 1,0 0-2,0 0-1,0 0-7,0 0-9,0 0-2,-9-8 2,9 8-2</inkml:trace>
  <inkml:trace contextRef="#ctx0" brushRef="#br0" timeOffset="1122">228 903 23,'0'0'12,"0"0"2,-9-16 1,9 16-3,-4-14-1,4 14-2,2-14-1,-2 14-1,9-14-2,0 8-1,-9 6 0,21-10-2,-8 6-1,1 1 0,3 2-1,1 2 0,1 2 0,-2 3-1,1 1 1,-2 1 0,-3 2-1,-1 2 1,-2 3 0,-4-1 0,-5 4 1,-1 2-1,-6 0 1,-3 3-1,-3 1 1,-2 0 0,-4-2 0,-1 4 0,0-4 0,-1-1-1,1-1 1,2-2-1,0-2 1,1 0-1,7-5 1,0-1-1,2 0 0,7-10 0,-5 15 1,5-15-1,4 13 1,-4-13-1,9 12 1,-9-12 0,15 12 0,-5-7 0,3 0 0,2-2 0,4-1 0,5-2 0,0-1 0,3 1-2,-1 0 1,0-2-3,-2 3-3,-3-2-11,-1 4-3,-9-2-3,-11-1 2,0 0 0</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22:13:16.5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69 18,'0'0'13,"4"-9"0,-4 9 1,0 0-4,10-11 1,-10 11 1,17-14-2,-9 5-1,8 4-2,-2-4-1,4 5-1,-1-2-2,4 5-1,-1 0-1,2 3 0,-1 2 0,-1 2-1,-2 1 0,0 1 0,-5 1 1,-1 2-1,-4 0 1,-1 1-1,-4 2 1,0 0-1,-5 1 1,-2 1 0,-3 1-1,-2-2 1,-4 1 0,-2-1-1,-1-3 1,0-1-1,2-2 1,2-2-1,12-7 0,-16 8-1,16-8 1,0 0-1,0 0 0,0 0 0,13-2 0,-4 0 0,5 2 1,0 0-1,2 1 1,4 1-1,0 1 0,-2 3 0,0 1 0,-2 4 0,-3-1 0,-3 3 0,0 2 1,-8 0-1,0 1 2,-6 2 0,-5-2 0,1 1 0,-5-1 0,-2 1 1,-2-3 0,-1 1 0,-5-3 0,3-2 0,-1-1-1,-3-3 0,1-4 0,2 0-1,1-2-1,-2-4-2,8 4-6,-3-6-7,17 6-5,-17-9-1,17 9 1,-5-9 0</inkml:trace>
  <inkml:trace contextRef="#ctx0" brushRef="#br0" timeOffset="982">218 904 19,'0'0'9,"0"0"1,0 0-2,0 0-3,0 0 1,0 0 1,0 0 0,0 0 1,0 0 1,0 0-1,0 0-1,0 0 0,0 0-2,0 0-1,-1 9-1,1-9-1,0 21 0,-2-7-1,-1 6-1,-1 0 1,-2 4 0,-4 2 0,1 2 0,-2 1 0,-2 2-1,2-3 1,-3 1 0,2-2 1,0-2-2,1-2 2,2-1-2,1-6 1,3-2-1,1-3 1,4-11-1,-2 15 1,2-15-1,10 5 1,-1-5 0,3-3 0,4-1 0,0-2 0,5 0-1,1-1 1,1 0-1,-2-1 0,2 1 0,-2 1-1,-2 1 1,0 1-2,-3 1 0,0 1-2,-5-2-4,5 4-5,-6-2-6,1 2-3,-2-2 3,1 1-1</inkml:trace>
  <inkml:trace contextRef="#ctx0" brushRef="#br0" timeOffset="1572">316 1212 31,'0'0'15,"0"0"1,0 0 0,0 0-2,0 0-7,-9 5 0,9 6-1,-4-2 1,2 7-2,-3 0 0,3 7 0,-4 0 0,3 4-1,-1-1-2,2 0-1,1 0-1,1-2-3,2 3-5,-2-8-6,6 2-7,-2-3-1,-1 2 1,-4-4 0</inkml:trace>
  <inkml:trace contextRef="#ctx0" brushRef="#br0" timeOffset="2023">363 1826 12,'0'0'11,"0"0"2,0 0 2,0 0-1,0 0-2,0 0 0,0 0-2,-2-11 0,2 11-2,-21-2-2,9 2-1,-6-3-2,1 3-1,-5 0-1,-1 1 0,0 2 0,1 1 0,0 1 0,1-1 0,3 1-1,1-1 1,2 0 0,3-1 0,12-3 0,-14 3-1,14-3 0,0 0 0,0 0 0,-10 5-1,10-5 1,0 0-1,0 0 1,-3 13 0,3-13-1,-1 12 1,1-12-1,-1 16 1,1-16 0,0 17 0,-1-7 0,1-10 0,-1 14-1,1-14 1,2 10 0,-2-10-1,0 0 0,18-4-1,-4-1 1,3-1-1,3 0 0,0 0 1,1 0 0,-1 3 0,-1 3 1,-2 2 0,-3 4 1,-1 2-1,-1 2 1,-1 3 0,0 1 0,-3 3 1,1 1-1,0 3 0,-3 1 0,-3 0 1,-2-1 0,-1 2 0,-5-4 0,2 1 1,-8-2-1,2-2 1,-5-2-1,2-1 0,-4-3 0,0 1 0,0-2 0,0-1-1,-1-2 0,2 0-2,4-1-1,-3-4-5,14-1-11,-16 2-5,16-2 0,-13-7-1,13 7 1</inkml:trace>
  <inkml:trace contextRef="#ctx0" brushRef="#br0" timeOffset="3325">244 2569 11,'0'0'10,"4"-10"0,-4 10 1,0 0-4,0 0 1,0 0 0,0-10-2,0 10 0,0 0 0,0 0 1,0 0 0,0 0-1,0 0 0,0 0-1,0 0 0,-9-4-1,9 4-1,0 0-1,0 0-1,0 0-1,-14 14 1,14-14-1,-13 17 0,4-3 0,-3 3 0,0 4 0,-2 3 0,1 5 0,0 2 0,-2 2 0,2 1 0,2-1 0,4-2 0,4-1 0,2-3 0,6-5 0,4-2-1,6-3 1,5-5 0,1-2 0,4-3 1,3-4-1,3-3 0,-1-5 0,1-4-1,-1-3 2,-2-4-2,0-2 1,-5-1 0,-4-1 1,-4 2-1,-6-1 1,-1 4 0,-7 2 1,-4 3 0,-6 2-1,-5 4 1,-4 3-1,-4 3 0,-6 3-1,-4 4 0,1 6-2,-5 1-2,2 7-4,-4 1-6,4 7-6,-1-1-1,4 3 2,-1-2-1</inkml:trace>
  <inkml:trace contextRef="#ctx0" brushRef="#br0" timeOffset="4397">92 3387 6,'0'0'7,"0"0"2,0 0 0,6-13-1,-6 13 0,0 0 1,12-9 1,-12 9 0,13-3 0,-13 3-2,19-2-1,-6-1-2,6 2 0,1-4-2,4 1-1,3-1 0,3 0-1,0-1-1,-2 2 0,-3 0 1,-4 0 0,-3 4 0,-4 2 0,-14-2 1,10 17-1,-11-3 1,-3 5-1,-5 4 0,-1 4 0,-2 5-1,-3 3 1,-2 2-1,1 1 0,1 1 0,0-2 1,3-2-1,0-3 1,4-3 0,1-3 0,3-6 0,0-2 0,1-4 0,4-3-1,-1-11 0,2 12-1,-2-12-1,0 0-4,11-2-5,-6-8-7,2-1-3,-3-4 1,3 0 1</inkml:trace>
  <inkml:trace contextRef="#ctx0" brushRef="#br0" timeOffset="4907">209 3642 27,'0'0'10,"0"0"-1,0 0 0,-6-9-6,6 9 1,0 0 2,1-10 1,-1 10 1,0 0 1,0 0 0,0 0 0,13 3-1,-13-3-1,19 2-2,-6-3 0,8 4-2,1-6 0,5 2-1,2-1 0,5-1-2,1 1-2,-2-3-3,3 5-7,-6-3-8,-1 4 0,-7-3-2,-4 3 1</inkml:trace>
  <inkml:trace contextRef="#ctx0" brushRef="#br0" timeOffset="5478">306 4234 36,'0'0'13,"0"0"0,-3-9 0,3 9-7,-9-4-2,9 4 1,-12-2 0,12 2 0,-12 0 1,12 0 0,-10 4 0,10-4-1,0 0 0,-11 11-2,11-11 0,-1 18-2,2-7 0,2 3-1,2 2 0,5 1 0,1 2 0,2 1-1,2 2 1,0 3-2,1-2-1,2 2 1,-3-1-1,-1 2 1,-3-4-1,0 2 1,-2-3 0,-4-1 1,-4-3-1,-3 0 2,-3-1 0,-4 2 0,-4-3 1,-3 1 0,-2-1 0,-3 1 1,-1-3 0,0-1 0,-1-3 0,1-5 0,6-1 0,-1-5 0,5-2-1,2-6 1,4-3-1,4-4 0,5-3-1,3-3 0,5-4 0,2-3-1,3-3 1,4-1-1,3-2 0,2 0 1,0-1-1,-2 0 1,-1 2-1,-1 0 2,-3 3-2,-2 1 2,-3 1-1,-2 5 0,-4 1 1,-2 3 0,-3 2 0,-3 2 0,-3 3 0,-5 3 1,-4 2 0,-1-1-1,-6 5 0,0 3-1,-5 3-1,-1 8-5,-4 1-7,2 9-8,-4 1 0,0 4 1,-3-3-1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6:19.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968 492 13,'-3'9'9,"3"-9"-1,-14 3 1,2-5-3,-1 1-2,0 0 1,-4-3 0,3 2 1,-7-6 3,3 4 0,-8-6 1,6 1 0,-9-4-2,-1 3-1,-13-3-2,0 4-1,-6-1-2,-1 1-1,-6 1 0,-3 3-1,-1 2 1,-1 1-1,12 1 0,-3-1 0,5 1-1,3 1 1,9 0 0,7 0 0,6-1-1,4 0 0,5 1 0,2-1-2,11 1-2,0 0-2,0 0-2,0 0-4,15-4-5,3 2 1,7-2 0,7-2 2</inkml:trace>
  <inkml:trace contextRef="#ctx0" brushRef="#br0" timeOffset="580">963 182 9,'-28'-12'8,"-6"-6"0,-1 1 2,-2-2-1,3 2 1,0-1-1,1 1-1,7 3-1,-1-1 0,9 4-3,2 2-1,3 3 0,4 1-1,9 5-2,-12-5-1,12 5-1,0 0 0,0 0-1,7 11 2,-7-11-1,19 19 1,-5-5 1,5 3 1,0 5 1,6 0-1,4 4 0,2 0 0,-2-2 0,4 6 0,-2 0 0,0-1 0,-2 0 0,1 2 0,-7-3 0,1-1 0,0 2 0,-6-5 0,-1-3 0,-3-2-1,-1-2 0,-4-3 1,0-1-1,-4-4 1,1 3 0,-6-12 1,2 19 1,-7-9 0,-3 6 1,-8 0 0,-2 6 1,-10 0-1,-3 4 0,-6 2-1,2 2-1,-2-3 0,2-2 0,5-3-2,6-4 0,7-3-1,4-5-3,13-10-3,-11 11-8,11-11-4,0 0-3,1-15 2,-5-2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8:06.5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288 441 7,'-10'6'7,"10"-6"1,-17 6-2,8-3 0,0 1-1,-1 1-2,0-1-1,0 0 0,-3 1 0,3-1 0,-1 0 1,0 0 0,1-1 0,10-3 0,-16 4 0,16-4 0,-9 4-1,9-4 0,0 0 0,0 0 1,16-10 0,3 0 2,11-5-2,11-5 0,10-4 1,12-5-1,10-4 0,4-4-1,7-1 0,-1 1 1,-1-1 0,-6 2 1,-5 3 0,-10 1 0,-4 4 0,-11 3-1,-8 6 0,-11 4-1,-5 5-1,-9 1 0,-4 4-1,-9 5-1,0 0-5,0 0-6,-9 3-8,0 0-1,-7-4 1,-1-1-1</inkml:trace>
  <inkml:trace contextRef="#ctx0" brushRef="#br0" timeOffset="711">321 182 20,'0'0'13,"0"0"-1,-5-13 1,5 13-4,0 0-1,0 0-3,0 0 1,0 0-2,0 0 0,0 0 0,0 0 0,-9-6 0,9 6-1,0 0-1,0 0-1,0 0-1,0 0 0,0 0 0,0 0 0,0 0 0,0 0 0,0 0 0,0 0 0,0 0 0,0 0 0,-12 6 0,12-6 0,0 0 0,-14 16 0,7-6 0,-3 2-1,-1 2 1,0 3 0,-6 3 0,1 4 0,-5 4 1,-1 3-1,-3 0 1,1 2-1,-1 0 2,1 0-2,1 0 2,5-2-2,3-4 1,7-3-1,4-1 1,3-4-1,6-1 0,4-3 0,7-3 1,6-2-1,7-5 1,5-2 0,7-2 0,5 0 0,1-3 0,1 0 1,2-2 0,-3 2 0,-1-1-1,-1 2 1,-5-2 0,-3 1 0,-4 1 0,-2 0-1,-7-1 1,-3 3 0,-9-2 1,-3 1-1,-9 0 1,0 0-1,0 0 0,0 0 0,0 0-2,0 0-3,7 11-9,-7-11-10,-8 10-1,-3-11-2,-2-3 1</inkml:trace>
  <inkml:trace contextRef="#ctx0" brushRef="#br0" timeOffset="37984">1822 888 14,'0'0'12,"0"0"1,0 0 1,0 0 0,0 0 0,-11 7-1,11-7-1,0 0-2,0 0-1,0 0 0,0 0-2,3-9-2,3-2-1,-1-7-1,3-5 0,-2-10-2,4-7 0,6-7-1,3-5 0,1-2 0,1-2 0,0 2 0,2 4 0,1 4-1,2 8 1,-7 5 0,-1 6-1,-3 6 1,-1 6 0,-3 5 0,-11 10-1,14-9 1,-14 9 0,4 9 0,-6 3 1,-3 5-1,-1 7 1,-2 4 0,0 2 0,2-1 0,2-1-1,5-6 1,7-9-1,10-8 0,10-15-1,9-9 0,5-10 0,3-6 0,2-6 1,-1-4-1,-4 3 0,-6 3 1,-11 9 0,-6 7 1,-7 11-1,-12 12 0,6 15 0,-13 11 0,-4 15 1,-5 13 0,-1 13-1,-3 8 1,1 5 0,1-1-1,6-3 1,4-10-1,5-11-4,14-12-16,0-22-2,10-14-2,-2-20 0,9-11 0</inkml:trace>
  <inkml:trace contextRef="#ctx0" brushRef="#br0" timeOffset="38645">2759 605 36,'4'23'18,"0"-2"0,0-6 1,1 2-3,1-8-9,5 4-1,0-6 0,7-3-1,3-7 0,6-2-1,0-8 0,3-4-1,-1-3 0,1-4-1,-5-2-1,-1 2 1,-10 0-1,-5 4 0,-5 2 0,-7 5 0,3 13-1,-21-13 0,3 13 0,-4 5-1,-2 7 1,-2 4-1,0 9 1,0 4 1,3 5-1,4 4 0,3 1 1,6-1-1,8 0 0,5-5 1,6-5-1,9-9 0,4-6 0,8-13 0,6-12-1,4-11 0,2-14 0,5-10 0,4-10 0,-3-11 0,3-2-1,-5-1 1,-2 4 0,-5 7 1,-5 7-1,-7 10 2,-7 11-2,-5 9 1,-5 13 0,-10 10 1,7 11 0,-7 11 0,-2 12 0,0 12 0,-1 10 1,0 14-1,1 4 0,2 4 0,4-1 0,2-4-1,1-8 0,1-10 0,2-10 0,-1-14-1,1-9-1,-10-22-1,7 9-2,-12-21-1,-2-6 0,-7-11 0,-1-1 1,-6-7 0,1 0 2,-3 0 3,-1 3 1,3 6 2,2 3 0,4 10 1,1 2 0,14 13 0,-15-13-2,15 13 0,0 0-1,19-7 0,2 3-1,7 0 1,8-4-1,7-5 0,8-5 0,3-7 0,2-7-1,0-5 0,-2-6 0,-5 0 1,-9 0 1,-6 4 1,-9 5 0,-6 7 0,-8 7 0,-7 11 0,-4 9-1,-12 13 1,-3 11-2,-1 10 1,-4 9-1,-2 4 0,1 5 1,5 1 0,3-4 0,5-5 0,8-10 0,7-9-1,6-11 1,8-11-1,4-9 0,3-8 0,0-7 1,1 0-1,-2-3 0,-5 3 0,-2 4 0,-7 5 0,-13 12 0,13 2 0,-15 13 0,-3 5 0,-1 7 0,0 8 1,2 6 0,2 5 0,3-1-1,5 1 0,9-3-6,5-9-17,9-3-1,-1-17 0,5-11-1</inkml:trace>
  <inkml:trace contextRef="#ctx0" brushRef="#br0" timeOffset="39927">4562 526 43,'29'-11'16,"7"-11"-2,3-6 1,5-6-9,4-5-6,1-2 2,-1-1 1,-5 5 1,-8 2 0,-5 10 2,-9 4 0,-5 9-1,-16 12 0,11 4-2,-14 12-1,-2 10 0,-1 8 1,-1 10-2,-1 6 2,0 6-1,1 1 0,3 1 1,0-6-1,1-2-1,0-10 1,2-7-1,-1-6 0,-3-7 0,-3-7 0,-4-4 0,-5-3-1,-3-3 0,-6 0 0,-3 0 0,-2-1-1,0 0 1,0 0 0,5 0 0,4 1 0,6-2 0,4-1 0,12 0 1,0 0-1,0 0 1,28-15-1,-2 10 1,8-1-1,8 1 1,5 0 0,3 2-1,-1 2 1,-2 2 0,-7 0 0,-5 1 0,-9 1 1,-6 1-1,-8-1 0,-12-3-1,14 8-2,-14-8-4,5 12-8,-5-12-10,0 0 0,-18 4-2,18-4 1</inkml:trace>
  <inkml:trace contextRef="#ctx0" brushRef="#br0" timeOffset="41269">5840 522 20,'0'0'12,"-11"-8"1,11 8 0,0 0-2,-13-4 0,13 4-1,0 0 0,0 0-1,-11-5-1,11 5-2,0 0 0,-12 1-2,12-1-1,-11 2-1,11-2 0,-13 5-1,13-5-1,-15 8 0,15-8 0,-12 12 0,12-12 0,-10 14 0,6-5 0,4-9 0,-5 20 0,5-9 0,3 3 0,3 0-1,5 3 1,2 0 0,6 2 0,-2 2 0,4 0 0,-5 0 0,1-1 0,-1 0 0,-6-4 1,-5 2 0,-7-3 0,-2-1 0,-7-2 1,-1 0-1,-8-4 0,-3 0 1,-3-1-1,1-4 0,1-1 0,4-1 0,3-2 0,6-1-1,11 2 0,-4-13 0,13 4 0,5-5-2,13-1 0,4-5-1,7-2 1,4-2-1,4-1 1,2-2 0,-1 1 1,-1 1 0,-8 3 2,-5 3 0,-6 1 1,-6 6 0,-10 0 0,-11 12-1,1-13 0,-11 11 0,-2 0-1,-5 3 0,-1 1-1,-3 2 1,-1 2-1,2 4 1,3 5 0,1 3 0,2 2 1,4 3 0,2 4 0,4 1 0,4 1 0,6-1 0,6-3 0,4-6-1,9-3-2,2-8-4,9-5-7,-2-12-7,9-4-2,-4-13-1,2-5 0</inkml:trace>
  <inkml:trace contextRef="#ctx0" brushRef="#br0" timeOffset="42090">6420 235 2,'0'0'10,"2"11"1,-2-11 2,0 12-2,0-1 1,-2 3 2,2 7 1,-3 6-1,3 10-2,-3 4 0,5 12-3,-4 3-1,4 8-4,0-1 0,1 1-3,0-8-2,0-10-4,5-4-6,-4-17-11,7-10 0,-11-15-2,18-11 2</inkml:trace>
  <inkml:trace contextRef="#ctx0" brushRef="#br0" timeOffset="42571">6595 707 43,'0'10'16,"0"-10"1,9 13 0,3-10-10,6 0-4,5-6-1,5-3 0,4-4-1,1-6-1,1-3 1,-2-3 0,-4-1 0,-5 2 1,-9 0-1,-5 2 1,-9 3-1,-3 5 1,-8 3 0,-4 5 0,-6 4 0,-5 7 1,-4 3 0,0 9 0,-1 4 1,-1 6-1,3 2 0,5 5 0,4 1-1,9-1 0,7-2-1,11-4-2,10-4-1,7-10-4,11-4-6,1-13-8,10-5-2,-1-12-1,5-3 1</inkml:trace>
  <inkml:trace contextRef="#ctx0" brushRef="#br0" timeOffset="42931">7110 655 23,'0'0'12,"0"0"0,0 0 2,-14 6-2,14-6-4,-14 8 1,14-8-1,-16 14 2,7-2 0,-3-3 0,1 9-1,-2-3-1,5 6-2,-3 0-1,6 5-1,3-1-1,7 0-1,4-4 0,8-1-1,5-3-1,7-6-1,4-4-1,2-8-3,5-3-4,-2-13-3,3-1-3,-7-14-6,3-1-4,-10-9 3,0-2 1,-6-6 2</inkml:trace>
  <inkml:trace contextRef="#ctx0" brushRef="#br0" timeOffset="43322">7451 293 15,'0'0'10,"-2"-11"1,2 11 0,0 0-1,0 0 0,0 0-2,0 0-2,0 0 1,0 0-2,0 0 0,0 0 0,0 0-1,0 0 1,0 0-1,0 0 0,0 0 0,0 0 0,3 12 0,-9 2 0,4 10 1,-4 6 1,0 11-2,-3 8 1,4 10 0,0 4-1,4 4-1,3-1 0,3-4-2,4-7 0,5-7 0,2-7-1,5-9 0,1-8 0,0-8 0,5-7-1,-1-6-1,4-4-5,-5-14-6,6-1-11,-6-10-1,2-7 0,-7-10 1</inkml:trace>
  <inkml:trace contextRef="#ctx0" brushRef="#br0" timeOffset="43783">7290 446 67,'-4'16'22,"18"-16"0,16-1-1,7-5-11,15 2-6,5-4 0,7 6 0,1-2-1,-1 2 0,-4 2-5,-10-1-16,-6 5-4,-15-7-2,-8 2-1,-17-8 1</inkml:trace>
  <inkml:trace contextRef="#ctx0" brushRef="#br0" timeOffset="44283">3999 1508 32,'0'0'18,"0"0"1,0 0 1,0 0-4,0 0-5,0 0-2,1 10-3,4 1-2,-2 3 0,4 12 0,-1 5 0,3 13 0,1 6 0,1 10-1,-1 2 0,4 4-1,-2-3 1,1-3-2,-2-8 0,3-8 2,-1-10-2,-1-8 0,0-11 1,1-4 0,0-12-1,4-11 1,2-10 1,2-10-2,5-12 1,4-10 0,3-12-2,4-7 1,-2-3-1,2-2 0,-2 3 0,-2 7 1,-4 8-1,-4 10 0,-4 12 0,-7 10-1,0 9-1,-10 8-3,-4 11-6,-1 10-16,-5 9 1,-10-2-1,-1 10-1</inkml:trace>
  <inkml:trace contextRef="#ctx0" brushRef="#br0" timeOffset="45325">4887 2001 30,'0'0'15,"0"0"0,-13-3 2,1 2-4,-5-3-4,1 4-1,-8-3 0,2 6 1,-5-3-1,5 4-2,-6-1 0,5 3-2,-2 0-1,3 0-1,2-1-1,-1 0 0,7 0-1,0 1 0,14-6 0,-16 5 0,16-5 0,0 0-1,-9 9 1,9-9 0,1 14 0,0-4 1,-2 2-1,1 3 1,-4 1 0,2 0 0,-3-1 0,3-2-1,-2-2 1,4-11-1,1 13 0,-1-13 0,20-2 0,-3-2-1,4 0 1,1 1-1,4 2 1,1 1 0,-3 3 0,-1 5 0,-3 0 0,0 2 0,-3 4 1,-1 0-1,-1 2 1,-2 2 0,-3 0 0,2 2 0,-4 0 1,-1 1-1,-5-1 3,-1-1-2,-6 0 1,-3-1-1,-6-3 1,-4 0 0,-8-6 0,-2 1-1,-4-3 0,-2-1 0,-3-3-1,2 0 0,-1-3 0,4 0 0,3-1-2,5-1 0,3 1-2,0-4-5,12 5-18,-5-8-1,14 8 0,-13-17-1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9:43.7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0 324 11,'0'0'11,"0"0"0,0 0 0,0 0 0,0 0-3,0 0-1,0 0-2,0 0-2,0 0-2,0 0 1,0 0-1,0 0 2,15 2 1,-1-2 0,4 0 1,10 0 2,5-1-1,11 1 0,11-2 0,12 8-1,10-7 0,11 9-1,7-6-1,8 5 0,5-5-1,10 5 0,2-5-1,4 0 0,4-1 0,5-1-1,4-1 1,1-1 0,4 0-1,-6-4 2,-4 3-1,-4-3 0,-9-4 1,-11 4 0,-12-1-1,-13 1 1,-17 0-1,-12 6 0,-12-7 0,-11 7 0,-13 0 0,-6 0-1,-12 0 0,0 0 0,0 0 0,0 0-1,0 0 1,0 0-1,0 0 0,0 0-1,0 0-3,0 0-6,-12-4-12,3-1 0,9 5-1,-10-18 1</inkml:trace>
  <inkml:trace contextRef="#ctx0" brushRef="#br0" timeOffset="1222">2754 182 18,'0'0'10,"0"0"1,0 0-1,8-10-1,-8 10-3,0 0 0,0 0 1,0 0-1,0 0 1,0 0-2,0 0 0,0 0 1,0 0-2,14 5 1,-3 1-2,9 5 1,4-1 0,10 5 1,4-2-2,4 4 0,0-6-1,-1 3-1,-4 0 0,-6 2-1,-6-1 0,-8 1 0,-6 0 1,-5 1-1,-5 1 0,-3 0 0,-6-5 1,-3 1 1,-5-2-1,-4 1 0,-5-2 1,-3 2-1,-7-1 1,-1 1 0,-1 0-1,0-1 0,-2 1 1,4-3-1,4-1 0,3 0 0,8-3 0,3-2-1,5 0 1,12-4 0,-15 2 0,15-2 0,0 0 0,0 0 0,0 0-1,0 0 0,0 0-2,0 0-4,-3 13-14,3-13-3,-9 9-2,-4-17 0,5-3-1</inkml:trace>
  <inkml:trace contextRef="#ctx0" brushRef="#br0" timeOffset="16194">3486 326 3,'0'0'7,"0"0"0,-10 9-1,10-9 0,0 0 1,-10 9 0,10-9 0,0 0-1,0 0 1,-4 14-1,4-14 1,0 0 0,0 0 2,0 0-2,9-8-1,-9 8 0,19-17 0,-3 5-1,0-5-1,6-4 0,2-5-2,3 3 1,2-7 0,3 1-1,-4 0 0,0 2 0,-3 1 0,-3 3-1,-5 4 1,-3 3-1,-5 5 0,-9 11 0,11-16 0,-11 16 0,0 0 0,0 0 0,3-9 0,-3 9 0,0 0-1,0 0 0,0 0 1,0 0-1,0 0 0,0 0 0,0 0 0,0 0 0,0 0 1,0 0-1,0 0-1,0 0 1,0 0 0,0 0 0,0 0 0,0 0-1,0 0 1,0 0 0,0 0 0,0 0 0,0 0 0,0 0 0,0 0-1,0 0 1,0 0 0,0 0-1,0 0 1,0 0 0,3 11 0,-3-11 0,7 11 0,-7-11-1,11 18 2,-2-8-1,-2 0 0,2 1 0,1 0 0,2 1 0,-3 1 0,2 0 0,-1 0-1,0 0 2,-2 3-1,2-2 0,-4 1 0,-1-3 0,1 2 0,0-2 0,-2 0 0,-1 0 0,2-3 0,0 0 0,-5-9 0,5 14 0,-5-14 1,0 0-1,0 0 1,2 10 0,-2-10-1,0 0 1,0 0 0,0 0 0,0 0 0,0 0-1,0 0 1,0 0-1,0 0 0,0 0 0,0 0 0,0 0 0,0 0 0,0 0 0,0 0 0,0 0 0,0 0 0,0 0 0,-10-1 0,10 1-1,0 0 1,0 0 0,-10 0-1,10 0 1,0 0 0,-12 1-1,12-1 1,0 0 0,0 0 0,-12 0 0,12 0 0,0 0 0,0 0 0,0 0 0,0 0 0,-9 0 0,9 0 0,0 0 0,0 0 0,0 0-1,0 0 1,0 0 0,13-1-1,-13 1 1,17 0 0,-7 0-1,2 0 1,3 1 0,0-1 0,3 0 0,-1 0-1,1 0 1,0 7-1,-2 1 1,2 2-1,-2-2 1,-1 5 0,2-2-1,2 3 1,-1-1 0,0-6 0,0 2 0,-1-2 1,0 0-1,0-1 0,-5-2 0,-12-4 0,14 9 0,-14-9 0,0 0 0,11 4 1,-11-4-1,0 0 1,0 0 0,0 0-1,0 0 1,0 0 0,0 0-1,0 0 1,0 0-1,0 0 0,0 0 1,0 0-1,0 0 0,0 0 0,0 0 0,0 0-1,0 0 1,0 0 0,0 0 0,0 0 1,-10-1-1,10 1 0,0 0-1,0 0 1,0 0 0,0 0 0,0 0 0,0 0 0,-9 3-1,9-3 1,0 0 0,-13 2 0,13-2 0,-15 1 0,15-1 0,-18 2 0,7-1 0,0 1 0,-2 0-1,2 1 1,-2 2 0,-1-1 0,0 2 0,-2 1 0,3 0-1,-2 1 1,1-1 0,-1 0 0,4-1 0,2 0 0,9-6 1,-14 6-1,14-6 0,0 0 1,-10 1-1,10-1 1,0 0-1,0 0 1,0 0-1,0 0 0,0 0 0,0 0 0,-10-5 0,10 5 0,0 0 1,0 0-1,0 0 0,-11-9 0,11 9-1,0 0 1,0 0 0,-11-6-1,11 6 1,0 0-1,0 0 1,0 0-1,0 0 1,0 0 0,-12-9-1,12 9 1,0 0 0,-9-2 0,9 2 0,0 0 0,-9-1 0,9 1 0,0 0 0,0 0 0,0 0-1,0 0 1,0 0 0,0 0 0,-10-2-1,10 2 1,0 0 0,0 0-1,0 0 1,0 0-1,-12 4 1,12-4-1,0 0 1,-16 14-1,8-3 0,-1 1 1,-1 2 0,-4 3-1,0 0 1,2 1 0,1 2 0,0-1 1,-1-3-1,1-2 0,3-2 0,0-3 1,8-9-1,-11 14 1,11-14-1,-9 6 0,9-6 1,0 0-1,0 0 0,0 0 0,0 0 0,-10 2 1,10-2-1,0 0 0,0 0 1,0 0 0,0 0-1,0 0 1,0 0-1,0 0 1,0 0-1,0 0 0,0 0 0,0 0 0,0 0 0,0 0 1,0 0-1,0 0 0,0 0 0,-2-9 1,2 9-1,-1-11 0,1 11 0,-6-16 1,3 4-1,-2-3 0,0-2 0,-3-2 0,-1-2 1,-1 0-1,1 0 0,-1 0 0,-1 1 0,0 4 0,1 0 0,2 4 0,2 1 0,6 11 0,-11-15 0,11 15 0,-5-10 0,5 10 0,0 0-1,0 0 1,0 0 0,0 0 0,0 0-1,0 0 1,0 0 0,0 0 0,0 0 0,0 0-1,0 0 1,0 0 0,0 0-1,0 0 1,0 0-1,0 0 1,0 0 0,0 0-1,0 0 1,0 0 0,0 0 0,0 0 0,0 0 0,0 0-1,0 0 2,0 0-1,0 0 0,0 0 0,0 0 0,0 0 1,0 0-1,0 0 1,0 0-1,0 0 0,0 0 1,-10-4-1,10 4 0,0 0 0,0 0 0,-10 0 0,10 0 0,0 0 1,-9-1-1,9 1 0,-10 2 0,10-2 0,-17 3 0,7 0 0,-3 0 0,0 1 0,-2 0 0,0 0 0,-2 0 0,2 0-1,0 0 1,1 1 0,3-2 0,0 1 1,11-4-1,-15 5 0,15-5 0,0 0 0,-10 2 0,10-2 0,0 0 1,0 0-1,0 0 0,0 0 0,0 0 0,0 0 0,0 0 1,0 0-1,0 0 0,0 0 1,0 0-1,0 0 0,0 0 0,0 0 1,0 0-1,0 0 0,0 0-1,0 0 1,-9-1 0,9 1-1,0 0 1,0 0 0,-12 1 0,12-1-1,0 0 2,0 0-2,-11 2 1,11-2 0,0 0 0,0 0 0,0 0 0,-9 2 0,9-2 0,0 0 0,0 0 0,0 0 1,0 0-1,0 0 0,0 0 0,0 0 1,0 0-1,0 0 0,0 0 1,0 0-1,0 0 0,7-9 0,-7 9 0,18-15 0,-7 5 0,3-2 0,2-2 0,3-8 0,2 5 1,-2-2-1,1 1 1,-2-2-1,1 1 1,-1 0-1,-2-1 2,-1 8-2,-2-4 0,1 0 0,-2 2 1,-1 2-1,-1 0 0,-2 3 0,0 0 0,-8 9 0,12-14 1,-12 14-1,0 0 0,6-11 0,-6 11 1,0 0-1,0 0 0,0 0 0,0 0 0,0 0 0,0 0 0,0 0 0,0 0 0,0 0-1,0 0 1,0 0 0,0 0 0,0 0-1,0 0 1,0 0 0,0 0 0,0 0 0,0 0 0,0 0 0,0 0 0,0 0 0,0 0 0,0 0 0,0 0 1,0 0-1,0 0 0,0 0 1,0 0 0,4-10-1,-4 10 1,4-10 0,-4 10-1,5-16 1,-1 7-1,-1-2 0,1-2 1,0 2-1,-2 1 0,1-1 0,-3 11 0,4-15 0,-4 15-1,4-10 1,-4 10 0,0 0-1,0 0 0,0 0 0,0 0 1,0 0-1,0 0 0,0 0 0,9 7 1,-9-7 0,13 11-1,-3-3 1,1 3 0,1 0 0,1 2 0,4 2 0,0 2 0,2 1 0,1 1 0,-2 0 0,0 0 0,0-1 0,-2-2 0,-2-1 0,-4-3 0,-1 0 0,-4-3 0,-5-9 0,10 15 0,-10-15 0,5 11 0,-5-11 0,0 0 1,0 0-1,3 9 0,-3-9 0,0 0 1,0 0-1,0 0 0,0 0 0,0 0 0,0 0 0,0 0 0,0 0 0,0 0 0,0 0 0,0 0-1,0 0 1,0 0-1,0 0-1,0 0 0,0 0 0,-9 6-1,2 7-2,-8-3-7,2 10-9,-7-4-2,-1 3-1,-5-10 1</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6:46.9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1630 79 2,'15'-8'4,"-15"8"1,11-5 1,-11 5 0,0 0 1,0 0-1,0 0 0,0 0-2,0 0 0,0 0-1,0 0 0,-2-10 0,2 10-1,0 0 1,-9-13-1,9 13 2,-7-10-2,7 10 0,-9-10 0,9 10-1,-13-6 1,13 6-1,-14-6 0,14 6 0,-16-6 0,16 6-1,-17-2 2,5 1-2,3 1 1,-2 1-1,-1-1 1,0 1-1,-1 1 1,-2 0-1,1-1 1,-1 1-1,-1 1 0,0-1 0,0 1 0,-1 0 1,0-1-1,2 2 0,-3 2 2,1 0-1,1 0 1,-1-1 0,-3 2 0,2-2-1,-2 4 1,0-1-1,3-2 0,-1 2-1,1 0 1,0 0-1,3-1 0,1 3 0,1 0 1,-1-1-1,1 1 1,0 3-1,-2 0 1,0 3-1,-2 0 1,0 3 0,-3 0-1,1 2 1,1-1 0,-2 2-1,0 0 1,0 1-1,0 0 0,2 0 1,0 0-1,4 1 1,-1 0 0,5-2-1,2 0 1,3 1-1,2-4 1,2 2-1,1-2 1,1 0-1,1-2 1,0 0-1,1 0 1,-1-3 0,2 3 0,-1-1-1,2 0 1,-1 0 0,0-1 0,3 1 0,1-2 0,2 3 0,-1-2 0,4 0 1,1 0-1,3-1 1,0 1-1,2 0 0,1-1 0,0-1 0,1-1 0,0-1 0,-3-3 0,1 1 0,-3-2 0,0-2 1,-1-2-1,-1 1 0,2-2 0,0 0 0,3-2 0,2 0 0,-1-1 0,4 2-1,0-2 0,-1 0 1,-2 0-1,-1-1 1,0 1-1,-5 0 0,2-1 1,-3-1-1,2-1 1,2 0-1,1-2 1,2 1-1,1 0 1,0-2-1,2 0 0,1-1 1,-3 0-1,1 0 0,-3-2 1,0 0-1,-1 0 1,-1-2-1,0-1 1,0-1-1,1-2 1,0-5-1,0 1 0,3 0 1,-1-1-1,0 1 0,0-1 0,0-1 0,0 0 0,-2 4 0,-2-2 1,-2-2-1,-1-1 0,-1 0 1,-1 1-1,-5-2 1,-1 0-1,-3 2 2,-1 0-2,0-1 1,-5 0-1,-2 0 0,-2 2 1,0 0-1,-2 1 0,-2 0 0,-3 1 0,-3 2 0,-5-1 0,-1 2 0,-3-1 0,-2 3-1,-1-1 1,-2 3 0,1-1 0,1 3-1,5 1-1,-1 0-1,9 6-8,-5-3-11,4 2-2,-6-8-1,0-4 0</inkml:trace>
  <inkml:trace contextRef="#ctx0" brushRef="#br0" timeOffset="8162">1914 455 2,'18'-9'4,"-7"4"-1,3 0-1,1 3 0,3-1 0,2 2 0,4-1 1,5 2 1,7-1 1,8 2 1,9-1-1,10 0 1,9 1 1,11 0-1,10 0-1,5 0 0,0 0-2,0 0 0,-3 1-1,-3 0 1,-7-1 0,-14 0 0,-7 1 0,-12 1-1,-6 0 1,-11-1-1,-5 1-2,-10 0-3,-8 1-4,-12-4-7,2 10 0,-19-11 0,-11-5-2</inkml:trace>
  <inkml:trace contextRef="#ctx0" brushRef="#br0" timeOffset="9163">1154 600 13,'0'0'7,"0"0"-1,0 0-1,0 0 0,0 0-3,0 0 0,0 0-1,0 0-1,0 0 0,0 0 0,0 0 0,0 0 0,0 0 0,0 0 0,0 0 0,0 0 0,1 10 0,-1-10 1,-3 17-1,0-5 1,-3 2 0,0 6 1,-3 3 1,-3 2-1,-2 4 1,-6 1 0,-1 2 1,-3 3 0,-2 0-1,-2-3 0,0-2 0,2-4 0,2-1-1,4-4 0,2-2-1,5-6 0,2-3 2,11-10-1,-10 12 2,10-12 1,0 0 0,0 0 0,0 0 0,0 0 1,0 0-2,0 0 0,0 0-3,0 0 0,0 0 0,0 0-1,0 0 0,0 0 0,0 0 0,0 0 0,0 0 0,0 0 0,0 0 0,0 0-1,0 0 1,0 0-2,0 0-1,0 0-5,0 0-7,0 0-4,0 0 1,0 0-1,0 0 1</inkml:trace>
  <inkml:trace contextRef="#ctx0" brushRef="#br0" timeOffset="13099">845 937 27,'14'-16'8,"-14"4"-3,-4-1 0,-6 0-6,-4-2-4,-5 4 0,-5-2 2,-6 4 2,-5 2 2,-5 3 2,-4 4 1,-6 5 0,-3 5 0,-3 6-2,0 6 0,-2 6-1,-1 7 0,3 4 0,3 3 1,7 4 1,2 2 0,9 3 0,6 0 0,9 2 0,4-2 0,9 1 0,6-1 0,6 0 0,7-2 2,8 0-2,6-2 1,5 1 0,7-4-1,7-2 1,5-5-1,6-5 1,2-9-2,5-8 1,0-15 0,5-11 0,-1-18 0,2-10-1,-6-14 1,-2-10-1,-6-6-1,-4-3 0,-10-1-1,-6 3 1,-12 3-1,-5 5 1,-10 6-1,-8 6 1,-9 3 0,-7 3-1,-7 5 1,-10 6-1,-9 5 1,-12 6-3,-3 9-1,-10 4-7,-2 13-10,-7 4 0,0 8-1,3 3 0</inkml:trace>
  <inkml:trace contextRef="#ctx0" brushRef="#br0" timeOffset="14431">4167 140 0,'-9'-11'1,"9"11"1,-6-10 2,6 10 2,-12-14 1,6 3 2,6 11-1,-20-16 1,8 10-3,-3-3-1,-6 5-3,2 1-1,-2 2-1,-4 0 0,-3 2-1,-1 1 1,1 1 1,-1 1 1,2 3 0,-5 3 0,4 1 1,-3 7 0,2 2 1,-2 8-1,-2 4-1,1 6 2,2 0-1,2 3 1,-1 5-1,6-1 0,4 1 1,6 0 0,8-4 0,4 2 0,6-2-1,5 0-1,11-3 0,5-2 0,6-4 0,9-2-1,0-3 0,12-3 0,3-7 0,9-1 1,1-7-2,6-3 1,2-5 0,1-4-1,-3-6 1,-6-4-1,-1-7 1,-7-5 1,-6-5-1,-5-3 1,-47 32 0,67-78-1,-50 32 0,0-2 0,-13-2-1,-7 0-1,-11-2 1,-1-1-1,-10 4 1,-3 0-1,-5 6 1,-3 2 0,-4 5-1,3 4 2,-4 3-2,-7 6 0,-2 3 0,2 4 0,-2 9-2,1 2-3,-4 12-12,-10 6-1,-3 4-2,-9 1 1,-1 0 0</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6:50.0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75 20,'0'0'11,"0"0"1,0 0 1,0 0-6,0 0-1,0 0-1,4 12-1,-4-12 1,5 10 1,-5-10-2,10 21 1,-1-7-1,2 8 1,1 0 0,4 11-1,-2 4 0,4 5-2,-3 1 2,-1 4-3,0-1 1,0 0-1,0-1 1,0-6-1,-2-4 0,-3-4 0,1-3 0,5-6 0,-6-4 1,3-3-1,-6-6 2,-6-9 0,14 5 0,-4-13 0,-8-10-1,3-5 1,0-10 0,0-7-2,1-8 0,-1-3 0,0-4-1,0 3 0,3 3 0,-3 6 1,-2 6-1,1 7 0,0 6 0,2 7 0,-4 5 0,-2 12-1,1-13 1,-1 13-2,0 0-2,2-9-5,-2 9-8,0 0-5,11 9-1,-11-9-1,18 11 1</inkml:trace>
  <inkml:trace contextRef="#ctx0" brushRef="#br0" timeOffset="961">806 395 9,'0'0'8,"0"0"1,0 0 0,0 0 0,0 0-1,5-9 1,-5 9-2,0 0-1,0 0-1,0 0 1,0 0-2,0 0-1,-16-3 0,16 3-2,-15-1 0,6 1 0,9 0-1,-16 1 1,16-1 0,-15 2 1,6-1-1,-1-1 1,10 0-1,-17 2 1,7 0-1,-2 0 0,0 0-1,0 0 1,12-2-1,-17 5 1,17-5-1,-18 4 1,18-4 0,-9 3 0,9-3-1,0 0 1,0 0-1,0 0 1,0 0-1,0 0-1,0 0 1,0 0 0,0 0 0,0 0 0,2 9-1,-2-9 1,0 11 0,0-11 0,0 18 1,1-7-1,-2 3 0,1 1 0,0 1 0,1-1 0,-1 1 0,3-1 0,-5-2 0,2-1 0,0-1 0,0-11 0,2 13 0,-2-13 0,5 10 0,-5-10 1,10 7-1,-10-7 0,16 6 0,-16-6 1,20 7-1,-9-3 0,3-1 0,-2 3 0,5-1 0,-3 1 0,0-1 1,2 1 0,-2 1-1,-1 1 1,-3 2 0,0 0 0,1 3-1,-4 0 1,-4 3 0,0 0-1,-3 2 2,1 0-1,-1-1 1,-4-2 0,-3 0 1,-5-2-1,3-1 2,-8-3-2,1 0 1,-11-3-1,1-1 0,-5-3-2,-2-2 0,2 0-2,1-6-4,6 2-12,0-8-4,12 0-1,4-10 0,16-2 0</inkml:trace>
  <inkml:trace contextRef="#ctx0" brushRef="#br0" timeOffset="2553">325 608 8,'0'0'7,"0"0"0,0 0-1,-6-9 1,6 9-2,3-15 1,-1 2-2,4-1 0,1-6 0,1 0 0,1-5 1,-1 3 0,3-4 1,0 0-1,-2 1 2,2 3-1,-1-2-1,-1 2 0,-2-2-1,3 2 0,-7-4-1,1 4 1,-3-6-2,0 2 0,-1 0 0,0 1 0,-3 2 0,2 5 0,-1 1-1,4 5 1,-2 1-1,0 11 1,2-14-1,-2 14 0,1-11 0,-1 11 0,0 0 0,2-12 0,-2 12 0,0 0 0,0 0-1,0 0 1,0 0-1,-10-8-1,10 8 1,0 0 0,0 0-1,0 0 0,0 0 0,0 0 0,0 0 0,-4 14 0,4-14 0,-8 19 0,1-6 1,-1 6 0,-3 3 0,2 3 0,-1 2-1,-3 2 1,1-2 0,2 1-1,0 0 1,1-1 0,-3-4 0,2-3 0,2-6 0,0 0 0,3-4 0,-2-1 0,7-9 0,0 0 0,0 0 1,0 0-1,-1-11 0,8 0 1,1-5-1,0-3 0,1-4 0,2-4 1,-5-1-1,2 5 0,-1-3 1,-1 4-1,-4 4 0,1 3 0,-1 5 1,-2 10-2,2-12 1,-2 12 0,0 0-1,4-9 1,-4 9-1,0 0-1,0 0 0,5-10-5,-5 10-4,0 0-9,0 0 0,0 0 0,0 0 0</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9T16:12:42.111"/>
    </inkml:context>
    <inkml:brush xml:id="br0">
      <inkml:brushProperty name="width" value="0.05292" units="cm"/>
      <inkml:brushProperty name="height" value="0.05292" units="cm"/>
    </inkml:brush>
  </inkml:definitions>
  <inkml:trace contextRef="#ctx0" brushRef="#br0">6659 8898 903,'0'-7'1290,"0"7"-129,0 0-129,5-11 258,-5 11 0,0 0 0,9-13-258,-9 13-129,12-9-258,-12 9-258,15-10 129,-15 10-129,20-8-129,-9 6 129,-11 2-129,20-2-258,-20 2 129,15 0-129,-15 0 0,11 10 0,-11-10 129,3 18 0,-3-5 258,-4-1-129,0 2 129,-9-2 0,5 2 258,-7-2-258,3 0 0,-6-4 129,8-3-258,-5-2 0,4-1 0,-1-2 0,12 0-129,-16-10 0,13-2-129,3-5 129,0-2-129,4-2 0,4 1 0,3-4 0,0 4 258,6 2-258,-2 2 0,0 4 0,-3 7 0,2 4 0,-3 1 0,-2 9-258,0 3 258,-3 5 0,-2 3 0,-4 3 0,0 1 0,0 1 258,-5-1-258,-4-1 129,-3 0 129,-2-5-129,2-2 129,-1-7-129,2 0 129,0-8-129,11-1 0,-15-5 0,8-9 0,6-2 0,-2-2-129,3-1 0,0 1-129,0 1 129,3 4 0,2 3 0,-5 10 0,9-13-129,-9 13 0,11-3 0,-11 3 0,14-2 129,-14 2-129,14 0 0,-14 0 129,11 2 0,-11-2 0,0 15 0,0-15 129,-5 15-129,-3-4 129,-1 0-129,9-11 0,-19 21 0,19-21-129,-13 12-129,13-12-129,0 0-903,0 0-1677,0 0-1419,6-7-258,9-7-129</inkml:trace>
  <inkml:trace contextRef="#ctx0" brushRef="#br0" timeOffset="1136.065">7795 9031 2451,'0'0'1548,"0"0"-387,-8-9 387,2-6-129,6 15-129,-2-29 258,2 17-258,-2-10 0,2 8-258,0-5-129,6 6-516,0-5-129,5 5-129,-1-2-129,3 6 0,0 0 0,1 1 0,-2 4 0,1 3 0,-13 1 0,20 0 0,-20 0 0,12 15 258,-8-4-258,0 5 0,-4-2 129,0 3 0,0 2 129,-4 0 0,-6-2 0,0-2 0,-4-1 0,1-4 129,-4-5-258,2-1 129,-1-4-129,3-5-129,3-9 129,1-3-129,4-4 0,2-1 0,3-2 0,0 4 0,4-2 0,2 6-129,1 4 129,-7 12 0,16-13 0,-16 13-129,18 0 129,-18 0 0,21 17 0,-13-3 0,1 2-129,-3 3 129,0 3 0,-3-1 129,-2 0-129,-1-1 0,-3-3 129,-1-2 0,-1-4-129,5-11 129,-13 6-129,13-6 0,-2-15 0,2-2 0,1-4 0,6-4-129,2-4 129,1 3 0,-1 4 129,2 2-258,-3 7 258,-8 13-129,12-12-129,-12 12 129,7 8 0,-7 5 129,-5 6-129,-4 2 129,-6 0 129,-3 6 0,-1-4-129,1-1 129,1-4-129,3-3-129,1-5 0,13-10-129,0 0-258,0 0-258,6-12-1032,1-7-1935,7-4-1161,7 0-129</inkml:trace>
  <inkml:trace contextRef="#ctx0" brushRef="#br0" timeOffset="2308.132">9096 8975 2451,'0'0'3483,"0"0"0,0 0-3612,11-7 0,1-4 258,-1-2 0,5 2 387,-3-3 0,2 6 129,-15 8 0,22-13-129,-22 13 0,19 0-258,-19 0-129,13 6 0,-7 5-129,-3 4 258,-1-1 129,-2 5 0,-2-1 0,-3 1 258,-7-3-129,1 4-129,-5-7 129,3-1-129,-3-8-129,5-1-129,0-3 0,11 0 0,-17-22 0,13 5-129,-1-2 129,4-1 0,1 0-129,0 3 258,0-1-258,1 7 0,-1 11 0,6-13 0,-6 13 0,0 0 0,12 0-258,-12 0 258,10 9 0,-5 3 0,-1 2 0,-2 3 0,-1 1 0,-1 0 258,-1 0-258,-4 0 129,-1-7 0,1 1 0,5-12 0,-13 6-129,13-6 0,0-18 0,0-2 0,7-6 0,4-1 0,1-5-129,2-1 129,2 5 0,-2 3 0,-5 5 0,0 7-129,-9 13 129,13-12 0,-13 12-129,0 0 129,3 16-129,-3 1 129,0 2 0,-6 5 129,0 5-129,-2-2 129,-1 1 0,-2-3 0,-1-1 129,0-7-129,2-2 129,10-15-129,-17 5 0,17-5-129,-13-16 0,9-2 129,3-4-129,-1-2 0,1-2 0,1 3 0,-1 2 0,1 4 0,0 3 0,0 14 0,-1-13-129,1 13 129,0 0-129,-6 9-129,6-9-258,0 28-1161,-1-12-2322,1-3-774,9 3-387</inkml:trace>
  <inkml:trace contextRef="#ctx0" brushRef="#br0" timeOffset="3369.1927">10538 8921 129,'-21'16'3096,"5"-11"-2193,4-3-129,-1 4 258,-2-6 258,2 0-129,-2-1 0,15 1 258,-21-17-258,21 17-258,-11-17-387,10 5 0,0-1-129,1 0-129,5 0-129,5 2-129,-10 11 258,24-17-258,-12 12 129,4 3-129,-2 2 0,1 0 0,-2 2 0,-2 7 0,-1 1 0,1 0 129,-6 4 0,1 1 0,-2-1 129,-3 3 0,-1-2 129,0 2 0,-6-6-129,3 1 0,3-12 0,-14 11-129,14-11 0,-12-3 0,7-9 0,1-1-129,1-5 258,2-1-258,1-2 0,0 1 0,0 0 129,2 5-129,3 1-129,-1 4 129,-4 10 0,9-11-258,-9 11 258,0 0-129,14 9 129,-9 3 0,-3 5-129,2 0 129,-4 6 0,0-2 129,0 2-129,-3 2 129,-3-4-129,0-4 258,-1-2-258,2-3 129,5-12-129,0 0 129,-14 0-129,13-10 0,1-8 0,0-2 0,0-5 129,4-2-258,1 1 258,1 2-258,1 3 129,-2 3 0,2 6-129,-7 12 129,10-14-129,-10 14-129,0 0 258,8 12 0,-7 2-129,-1 3 129,0 4 129,-1 0-129,-6 2 258,0-1-129,-5-2 0,1-1 0,-3-3-129,1-4 129,2-4 0,0-1-129,11-7-129,-16 0 0,16 0-129,-2-19-387,2 19-258,2-31-1032,14 9-2322,0 3-774,1-8 258</inkml:trace>
  <inkml:trace contextRef="#ctx0" brushRef="#br0" timeOffset="4464.2553">11535 8990 258,'-44'4'2709,"21"-5"-1677,4 0-129,-2-5 129,5 5 387,-3-8-387,19 9 0,-23-13 0,23 13-129,-6-17-387,6 17-129,1-16-129,-1 16 0,16-13-258,-4 11 129,-1 0-129,3 2 129,-1 2 0,0 4-129,1 5 0,-2-3 129,-12-8 0,20 21 0,-20-21 387,11 22-129,-11-22 0,0 20 258,0-20-129,-3 16 129,3-16-129,0 0-129,-15 8-129,15-8-129,-7-8 0,7-4 0,0-5 129,5-2-129,-1 0 0,1-1-129,0 3 129,1 2-129,-2 1 0,-4 14 0,0 0 0,9-11-129,-9 11 129,0 0-129,3 14 0,-3-14 129,0 24-258,0-9 516,0 1-258,-5 1 0,-3 0 129,-1-2 0,1-4 0,-1 0 0,-4-7 0,13-4-129,-21 3 129,21-3 0,-15-11-129,9-2 129,0-3-129,3 0 0,2-4 0,1-1 0,5 2 0,4-1 0,3 1-129,0 3 129,2 5-129,0 2 0,-1 7 0,-13 2 129,19 6-129,-13 6 0,-1 4 129,-3 0-129,-1 4 129,-1-1 129,-1 0-129,-2 0 129,-6-2 129,0-4-129,-4-2 129,2-1 0,-4-5-129,3 0 0,-3-5 0,3 0 0,0-2-129,12 2 0,-18-13-129,12 1 0,2 3 0,1-6-258,3 15 0,5-25-516,9 17-258,-5-10-1290,18 6-1806,3 2-774,1-4 387</inkml:trace>
  <inkml:trace contextRef="#ctx0" brushRef="#br0" timeOffset="5408.3093">12458 8918 1032,'-48'9'3096,"22"-6"129,3 0-516,-7-3-903,10 2-516,-8-2-387,11 0-258,-3-5 0,7 2-258,0-6 0,13 9 129,-10-22-258,10 12 0,0-4-129,6 2 0,3 2-129,-9 10 0,20-14 0,-10 11 0,2 3-129,-2 0 129,-10 0 0,21 11-129,-11-2 129,2 3 0,-3 0 0,2 2 0,-3 1 0,-1-1 0,0-2 129,-4 2 129,-3-3-129,0 0 129,0-11 0,-8 15 129,8-15-129,-17 5 0,17-5-129,-18-2 0,18 2-129,-14-17 129,12 4-129,-1-2 129,2 1-129,1-1 0,0 2 0,4-2-129,3 3 129,1 0 0,-8 12-129,15-10 129,-15 10 0,12-3-129,-12 3 129,11 5 0,-11-5 0,2 20 0,-2-8 0,0 2 129,-8-1 0,-1 1 0,-2-2 0,0 0 0,-1-4 0,12-8 0,-20 7 0,20-7-129,-10 0 0,10 0 0,0-22-129,4 7 129,6-3 0,3 0-129,4 1 0,3 0 129,4 3-129,-3 2 0,2 7 129,-3 0-129,0 5 0,-4 2 129,-4 6-129,-5 6 129,-3 1 0,-4 2 0,0 6-516,-5-11-1548,-1 3-2451,-3-3-258,-7-7-258</inkml:trace>
  <inkml:trace contextRef="#ctx0" brushRef="#br0" timeOffset="6860.3924">6640 10115 645,'-17'0'3741,"-2"-1"129,19 1-1419,0 0-1290,-13-19-129,13 19-129,-4-19-387,4 19 258,0-24-387,0 24 129,9-24-258,-9 24 129,14-19-258,-14 19 0,20-7-129,-10 5 129,3 2-129,0 3 0,2 6 0,0 2 129,2 1-129,-3 1 0,0 3 129,-3 1-129,-3 1 129,-2 1-129,-1-2 0,-5 0 0,-5-1 129,-4 2-129,-3-3 129,-5-2 0,-2-2 0,0-2 129,-2-6-258,3-1 258,0-2-129,1-8-129,6-5 129,2-3-129,3-2 0,0-2 129,5-1-129,1 0 0,0 2 0,2 2-129,6 5 0,0 0 129,-8 12 0,17-6-129,-5 6 129,-2 4 0,1 8 0,-3 2 0,-1 6 129,0 2-129,-4 1 0,-3 2 0,0-3 0,0 2 0,-4-5 0,1-4 129,3-15-129,-9 14 0,9-14 129,-4-9-129,4-5 0,0-6 0,2-4 0,2-3 0,0 0 0,3 1 0,0 2 0,-1 3 0,-1 5-129,0 4 129,-5 12-129,0 0 0,0 0 258,10 0-129,-10 10 129,0 6-129,0 2 258,0 3-129,-5 1 129,0 2-129,-6-7 129,1 3-129,-2-8 129,2 0 0,-3-7-129,13-5 0,-15 0-129,15 0 0,-7-17-129,7 0 0,6 0-258,1-8 0,12 6-387,-7-10-516,17 11-1548,-3-5-1677,7 1-387,4 6 258</inkml:trace>
  <inkml:trace contextRef="#ctx0" brushRef="#br0" timeOffset="8055.4607">7732 10235 3096,'-30'-3'3741,"7"-4"-129,23 7-2709,-9-15-774,9 15 258,0-14-258,0 14 129,5-15 258,-5 15 0,19-15 129,-19 15-129,26-9 129,-14 6-129,4 3-258,-2 0 0,3 0-258,-5 5 129,3 1-129,-5 5 0,1 1 0,-6-2 258,0 4 0,-5-1-129,0 1 258,-3-2-129,-5 2 129,-3-7-129,11-7 129,-21 11-129,10-9-129,11-2 0,-18-12-129,11-1 129,0-3-129,3-2 0,3-2 129,-2 2-129,3 2 129,0 4-129,0 12 129,0-16-129,0 16-129,0 0 129,0 0 0,7 5-129,-7-5 129,9 22 0,-6-7 0,1 4 129,-3 1-129,-1 1 129,0 1 0,-5-3 0,-2-1 129,-2-3-129,-1-5 0,10-10 0,-16 5 0,16-5-129,-10-19 129,10-1-129,3-5-129,3-3 129,1-1 129,2 1-129,3 1 0,-4 4 0,0 5 0,-2 6 0,-6 12 0,12-12 0,-12 12-129,7 7 129,-6 7 0,-1 2 0,0 7 0,-3-1 0,-6 4 129,-1-1-129,-2 2 129,2-5 0,-2-2 0,0-7-129,5-2 129,7-11 0,0 0-129,-9-12 0,9-8 0,8-5-129,2-4 129,3-4-129,2-3 129,0 3-258,-1 4 258,-4 4-129,0 7 129,-4 3-258,-6 15 129,0 0 258,0 0-129,1 10 129,-4 9-129,-7 5 258,-1 1-258,-2 3 258,1 2-258,0-6 0,-2-4-129,7-1 0,7-19-258,0 21-387,0-21-1032,15-9-2064,10-4-774,-2-8-516</inkml:trace>
  <inkml:trace contextRef="#ctx0" brushRef="#br0" timeOffset="9223.5275">9018 10294 2967,'-34'-19'4386,"14"2"-387,8 1-1806,-2 3-1677,0-3-129,3 0-258,5 0-129,3-4 129,2 2 0,1-1 129,6 2 0,7 1 0,-1 4-129,5 2 0,0 5 0,0 3 0,2 2-129,-2 2 0,0 6 0,-4 5 0,-3-3 387,0 8-258,-6-6 0,0 7 129,-4-6 0,0 4 0,-6-6 129,2 0-129,4-11 129,-14 9-129,14-9-129,-13-5-129,10-9 129,1-4-129,2-3-129,0-4 129,0 1-129,2 0 129,3 3-129,0 3 129,0 6-129,-5 12 0,0 0-129,11-7 258,-9 14 258,-1 3-258,0 9 129,-1 1 0,0 2 0,0 2 0,-4 0 129,-1-2-129,-1-8-129,1 3 129,5-17-129,0 0 0,0 0 0,0 0 129,-1-21-129,2 1 0,5-3 0,1-1 0,-1 3-129,0 1 129,1 6-129,-3 2 129,-4 12-129,0 0 129,0 0 129,8 9-129,-8 8 129,0 6-129,-1 3 258,-5 6 0,-5-3 0,2 2 0,-4-6-129,1-1 0,0-7 0,3-1 0,9-16 0,-18 12 0,18-12-129,0 0 129,-11-18-129,10 2 129,1-8-129,0-4 0,5 1 0,5-5 0,3 1-129,1 4 0,3 3-129,0 3 129,2 6 0,-4 3-129,1 6 0,-4 6 129,0 3 258,-6 9 0,-6 6 0,0 3-129,-3 4 258,-6 1-258,0 3 0,-1-5-129,4 1-258,-3-10-516,9 4-645,0-19-903,14 4-2064,5-4-516,7-7 129</inkml:trace>
  <inkml:trace contextRef="#ctx0" brushRef="#br0" timeOffset="10360.5926">10597 10066 903,'-12'41'3999,"-6"-30"0,5 7-645,-12-7-3483,3-2-129,-4-4 258,-4-5 129,2 0 258,-4-6 258,6-5 387,-6-5-258,11 3 129,-5-8-129,10 5-258,1-1-387,4 5-129,5 0-129,6 12-129,-5-14 129,5 14 0,0 0-129,6 1 129,-6-1 129,14 20 0,-7-4 129,3 2-129,-3 2 0,0 1 258,-4-3-129,0 5 0,-3-7 129,0 4-129,0-9 129,0 0 0,0-11-129,0 0 0,0 0 0,3-13-129,7-7 0,1-6 0,6-2 0,-2-4 0,3 0 0,-3 5 129,0 1-129,-8 9 0,3 3 0,-10 14-129,0 0 129,0 0 0,-4 11 129,-5 7 129,-10 6 0,4 4-129,-6-3 129,4 1-129,-2-5 129,6-2-129,13-19 0,-14 10-129,14-10 0,6-18 0,6-6-129,0-3 129,5-3-129,-1 0 129,0 2 0,-4 3-129,-1 5 0,-2 8 129,-9 12 0,10-1 0,-10 7-129,0 6 258,-1 11 0,-4 4-129,-3 0 129,0 5 0,-2-3 129,1-3-258,-1-3 258,3-4-129,7-19 0,-10 15-129,10-15 0,-6-8 129,6-8-129,0-5 129,0 0-258,4-3 129,-1-1-129,2 3 129,-1 3-129,-1 7 0,1 2 0,-4 10 0,0 0 129,0 0 0,0 15 0,0 2 0,-7 4 258,-2 1-258,-5 2 258,1 1 0,-4-4 0,0-1-129,0-7 129,4-1-129,-1-6 0,14-6-129,-13 0-129,13 0 0,1-17 129,6-1-129,6-3-258,0-6 129,7 6-387,-3-8-129,14 15-1290,-8-10-1677,7 4-1161,5 6-258</inkml:trace>
  <inkml:trace contextRef="#ctx0" brushRef="#br0" timeOffset="11539.66">11414 10149 3999,'-41'15'4644,"23"-15"-258,-2-3-2580,20 3-903,-22-6-129,22 6-258,-12-16-129,11 4 0,-1-1 0,2 0 129,0-2-258,0 3 129,0 12-258,5-18 0,-5 18-129,0 0 129,0 0-129,11 4 0,-11-4 0,11 17 0,-7-5 129,1 0-258,-1 1 258,-1 3-258,-2-2 258,0 1-129,-1-2 129,0 1-129,-5-2 129,5-12 0,-13 19 0,13-19 0,-13 2 0,13-2-129,-9-12 129,9-2 0,0-3-258,0-7 258,4 3-129,2-4 0,1 2 0,1 2 0,-1 7-129,1 2 0,-8 12 129,12-10-129,-12 10 129,12 10 0,-9 3 0,-1 4 0,-2 3 0,0 1 129,0 3-129,-5-1 129,-1-6-129,0-2 129,0-3-129,6-12 129,0 0-129,0 0 0,-3-8 0,4-14 0,9-4-129,1-3 129,3-5-129,-1 4 129,1 0-129,-1 5 129,-2 6 0,-3 5-129,-8 14 129,0 0-129,11-2 0,-11 10 129,0 10 0,-3 6-129,-5 3 258,1 3-129,-3 0 258,0 1-258,-2-7 258,4-1-258,-3-8 129,4-4 0,7-11 0,-13 0-129,13 0 0,-4-22 0,2 4-129,2-7 258,0-2-258,0 1 129,2 0-129,0 6 129,0 3-129,-1 5 0,-1 12 129,0 0-129,0 0 0,0 0 129,11 16 0,-9-1 0,1 4 0,-2 2 0,-1 0 129,0 0-129,0-5 129,-1 2-258,-2-7 129,3-11-258,-2 16 0,2-16-129,7 0-387,1-8-258,15 3-516,-7-16-387,18 6-1419,1-2-1677,2-8 516</inkml:trace>
  <inkml:trace contextRef="#ctx0" brushRef="#br0" timeOffset="12372.7077">12491 10173 774,'-12'29'3999,"9"-12"-129,-15-17-129,3 7-3741,1-3-129,0-3 129,0-1 258,-6 0 129,6-4 0,-5-6 387,7 0-258,-3-4 129,7 2-129,-1-4-258,9 0 0,0 2-258,4-1 258,4 5-258,4-1 0,0 7 0,2 2 0,1 2 0,0 5-258,2 3 258,-6 4-129,3 2 258,-2 3-129,-5-2 387,1 4-258,-6-4 258,0 1 0,-2-5 0,0 1 129,0-12-129,0 0-129,0 0-129,-11-2 0,11-14-129,0-1 129,3-4-129,1-6 0,2 3 0,0 0 0,1 1 0,0 5 0,-2 3 0,-2 5-129,-3 10 129,0 0 0,0 0 0,-1 15-129,-7 4 258,-1 1-129,-3 1 129,-1 3 0,1-4 0,1-3-258,0-5 129,11-12 129,0 0-258,0 0 129,4-7 0,8-10 0,5-3-129,-1-1 258,4-1-129,-3-1 0,-3 5 0,-5 5 0,-9 13 0,13-12 0,-13 12 129,0 8 0,-3 6 0,-3 6 0,-5 1 129,-2 4-129,1-1 129,-3 1-387,2-4-129,-1-8-774,11 3-2580,3-16-1161,-20 5-516,7-8 258</inkml:trace>
  <inkml:trace contextRef="#ctx0" brushRef="#br0" timeOffset="14082.8055">6549 11421 129,'-7'0'3741,"7"0"129,1-18-903,7 5-2451,0-1 0,4-2-387,0-4 129,7 1-129,-3-4 0,5 2 258,-3 1-129,-2 6 0,2 0 258,-4 6-258,0 5 0,-2 3-129,-12 0 129,19 21 129,-16-5-129,1 9 129,-4-1 0,-5 7 258,-11-5-129,1 6 129,-10-9 129,5 4-258,-6-10-129,2-1 0,1-7-129,2-8-129,4-1-129,2-11 0,5-3 0,1-8 0,3-2 0,3-3 0,3 3 0,0-1 129,2 4-129,5 4 0,-2 5 0,-5 12-129,15-12 129,-15 12 0,18 4 0,-11 8-129,0 3 129,1 2 0,-3 2 129,1 4-129,-3-2 129,-2 2 0,-1-6 0,0-1 0,0-5 0,0-11 0,0 0-129,0 0 0,16-18-129,-2-8 129,6-4-129,-3-4 0,4 1 129,0-2 0,-3 7 0,-4 3 0,2 8 0,-16 17 0,17-9 0,-17 9 0,5 17 0,-5 4 129,-3 5 0,-5 7 129,-9-1-129,4 3 387,-6-6-387,5 0 129,-3-8-129,7-4 129,10-17-258,-14 5 0,14-5 0,0-15-129,0-2 129,1-2 0,1-3 0,0 0 0,-1 2 0,4 3 0,-5 17 129,0-18-129,0 18 0,0 0 0,0 0 0,-10 15 0,-1 2 129,-3 3-129,1-1 0,-2 2 0,6 0-387,9-21-387,0 23-2064,0-23-1935,20-4-258,2-14-516</inkml:trace>
  <inkml:trace contextRef="#ctx0" brushRef="#br0" timeOffset="15295.8749">7887 11464 3870,'-23'-8'4128,"23"8"-645,-7-16-2451,7 4-1032,0-1-129,5 2-258,2-4 129,4 6-258,-11 9 387,18-13 129,-7 10 258,-11 3 129,17 3 0,-17-3 0,15 19 387,-15-9 0,4 10-129,-4-7 258,-1 9-258,-7-8 258,2 6-258,-4-8 0,1 0-258,9-12-129,-12 2-129,12-2-129,-8-11 0,7-4 0,1-2 0,0-4 0,0 2-129,0 1 258,0 4-129,0 1 0,0 13 0,1-13 0,-1 13 0,0 0 129,0 0-129,6 15 0,-4-4 129,-2 4-129,2 3 129,-2 1 129,0 1-129,-3-1 0,0 1 129,-5-5-129,1-2 129,7-13-129,-15 16 0,15-16-129,-11-3 0,11-9 0,0-6 0,2-3 0,6-2-129,-1-3 129,3 0 0,3 5-129,-3 0 129,-3 8 0,3 1 0,-10 12 0,12-4 0,-12 4-129,3 13 258,-3 3-129,-3 8 129,-7-1-129,-2 4 129,-2-1 0,-2-1 0,0-2 0,0-5-129,4-7 0,12-11 0,-14 3 0,12-10-129,2-10 129,7-8-129,2-1 129,1-4-129,0 0 129,1-2 0,-3 9 0,-1 3 0,-1 5 0,-1 5 0,-5 10 0,0 0 0,0 0 0,9 12 0,-9 3 0,0 6 0,0 2 0,-2 3 129,-5-1 0,-2 0 0,1-5 0,0-1 0,-1-7 129,9-12-129,-16 12 0,16-12-129,0 0 0,-14-15 129,11 4-129,0-4 0,0 1 0,2 2 0,0 0-129,1 12-129,0-16-129,0 16-129,0 0-516,2-13-1290,15 12-1935,-2 0-645,2-5-258</inkml:trace>
  <inkml:trace contextRef="#ctx0" brushRef="#br0" timeOffset="16435.9401">9029 11417 1677,'-25'16'774,"4"-15"258,5 1 387,-6-2 129,7 0 387,-5-6 0,8 3 0,-4-7-258,16 10-516,-15-24-516,12 11-387,3 0-129,7-4-129,1 0 0,3 2 0,4 2 0,0 2 0,2 4 0,-2 2 0,0 4 0,-2 1 129,1 5-129,-14-5 0,18 22 258,-11-5 129,-6 0-129,0 5 258,-2-7-129,-1 5 258,-8-5-258,6-1 0,4-14-129,-14 8-129,14-8 0,-10-7-129,8-5 0,1-5-129,1 0 129,0-4 0,0 3 0,0 3 0,0 1 129,0 14-129,0-14 0,0 14 0,0 0 129,0 0-129,-2 17 0,0 0 0,-3 0 129,0 7-129,-4-2 0,2-1 129,0-4-129,2 0 0,5-17 0,-5 10 0,5-10 0,4-10 0,7-7 0,2-4-129,1-1 129,-1-4 0,4 2 0,0 2 129,-5 5-129,-1 2 0,-11 15 0,17-8 0,-17 8 0,7 13 129,-6 3-129,-1 9 129,-3 0 0,-5 5 0,-3-3 129,0 2-129,-3-4 0,2-5 129,-2-4 0,4-5-129,-1-6-129,11-5 0,-14-4 0,9-11 0,4-4 0,1-8 0,6-2 0,2-4-129,4 1 129,3 1 0,1 4 0,0 5 0,-2 7-258,-1 3 258,-13 12 0,16 0 0,-12 7 0,-3 10 258,-1 3-258,-5 5 129,-4 1 0,-2 3 0,-3-3 0,1 0 0,-2-5 0,3-4 0,0-6-129,12-11 0,-17 12-129,17-12-129,0 0-258,-7-15-387,14 9-1032,-2-14-1935,9-3-1161,6-3-387,4-10 646</inkml:trace>
  <inkml:trace contextRef="#ctx0" brushRef="#br0" timeOffset="17596.0064">10441 11357 258,'0'13'3612,"0"-13"258,-10 0-2451,10 0-387,-19 1-129,19-1 258,-32 4 0,19 0-129,-11-4 129,6 0-258,-7 0-258,7 0-129,-4-3-129,8-1 0,1-1-258,13 5 0,-11-20-129,11 8 0,0 0 0,7-1-129,4 1 129,2 3 0,1 5-129,1 1 129,-2 3 0,0 3 0,-13-3 0,19 21 129,-13-6 0,-2 4 0,-4-2 129,0 2 129,-4-2-129,-2 1 0,-4-7 0,3 2 0,7-13-129,-13 5-129,13-5 0,-2-18 0,2-3-129,8-1 129,1-6-129,3 2 129,1-1 0,-3 6 0,0 6 0,-6 4-129,-4 11 129,0 0 0,0 6 0,0 12 0,-8 5 0,-4 2 0,1 3 0,-2 0 129,1-3 0,1-2-129,1-7 0,10-16-129,0 0 129,0 0-129,-4-7 0,6-11 129,5-1-129,2-4 129,-2-1 0,1 2 0,-2 6 129,0 0-129,-6 16 0,8-9 0,-8 9 0,6 9 0,-5 6 0,0 5 0,-1 5 0,0 3 129,0-2 0,-3 4 0,-4-4 0,1-4 0,-5-3-129,3-5 129,-3-6 0,0-4-129,-2-4 0,0-7 129,1-7-129,-1-3 0,0-6 0,3-1 0,3-4 0,1 2 0,4 0 0,2 0 0,0 5 0,8 3-129,-1 5 129,-7 13 0,18-13 0,-18 13-129,18 0 129,-18 0 129,17 15-129,-10-3 0,-4 3 0,1 2 129,-3 0-129,-1 1 129,0-1 0,-5 0 0,-2-3 0,0-2-129,7-12 0,-10 13-258,10-13 0,0 0-387,1-6-645,2-13-1419,14 1-2064,-1-5-516,5-6 387</inkml:trace>
  <inkml:trace contextRef="#ctx0" brushRef="#br0" timeOffset="18712.0703">11373 11401 1032,'-21'11'4128,"21"-11"129,-24 6-2322,7-6-903,5 0 129,-7-6 0,7 4-129,-5-9 0,17 11-387,-24-20 0,17 5-129,1-2-258,6 0 0,0 1-129,7 0-258,3 2 129,3 2 0,0 4-129,2 1 129,-3 7 0,2 3-129,-3 6 129,-1 4 0,-1 2 0,-2 2 129,-1-1 0,-1 5 129,-5-2-129,0-1 129,0-5 0,0 1-129,0-14 129,-6 14-129,6-14-129,0 0 0,-6-14 0,6-3 0,0-2 0,1-3 0,2 0 0,0 1 0,0 4 0,0 4 0,-3 13 0,2-16 0,-2 16 0,0 0 0,0 0 0,6 13-129,-4 0 129,0 4 0,-2 4 0,0 6 129,-2-3-129,-3 1 0,-4-1 129,1-3-129,-2-5 129,-2-3-129,12-13 129,-19 7-129,19-7 0,-14-13 0,11-1 0,0-5 0,2-3 0,1-1 0,0 0 0,0 0 0,1 6 0,2 3 0,-3 14 0,3-17 0,-3 17 0,0 0 0,0 0 0,4 14 0,-4 1 0,0 4 0,0 1 0,0 4 129,0-2-129,0-1 0,0-4 0,-2-2 129,2-15-129,-1 12 0,1-12 0,0-11 0,3-6 0,4-5-129,0-4 129,0-2 0,1 0 0,-1 2-129,1 2 258,-2 7-129,-2 2 0,-4 15 0,0 0 0,0 0 0,0 0 0,-3 18 0,-7 5 129,-4 4-129,-2 3 0,-2-1 129,2 2-387,1-5 129,8-3-387,0-10-516,13 3-1419,-6-16-2193,27 4-258,3-8-516</inkml:trace>
  <inkml:trace contextRef="#ctx0" brushRef="#br0" timeOffset="19900.1381">12642 11306 3483,'-34'29'1806,"6"-26"258,6 13 0,-10-13 0,9 8 258,-12-11-387,12 7-387,-10-9-645,13 1-129,-5-7-258,5 2-258,2-6 129,5 1-129,3-2-129,2 1 0,4-1 0,2 1 0,2 12-129,0-18 0,0 18 0,0 0-129,11-10 129,-11 10-129,12 8 129,-5 3-129,0 5 129,-1 0 0,-3 3 129,0 0-129,-3-1 129,0-2 129,0 0-129,-3-4 129,3-12-129,-9 14 0,9-14 129,-12 0-129,10-11-129,0-4 0,2-5 129,0-4-258,0 1 129,1 0 0,1 2 0,2 5 0,-2 2 0,-2 14 0,2-15 0,-2 15 0,0 0 0,0 10 0,0 5 0,-1 5 0,-5 5 129,-3 4 0,2 2-129,-6 2 258,1-6-258,2-2 129,-1-7 0,4-6-129,7-12 0,0 0 0,-5-11 0,5-8-129,9-4 129,-1-5-129,4-3 129,-2 0 0,2 3 129,-2 6-258,-1 2 129,-2 8 0,-7 12 0,11-10-129,-11 10 129,6 7 0,-3 8 0,-2-1 0,1 5 0,-1 1 0,-1 1 129,0 0-129,0-5 129,0 0 0,0-16-129,-7 17 129,7-17 0,0 0 0,-13 0-129,13 0 129,-4-18-129,4 0-129,0 2 129,0-4 0,4 1 0,6-2-129,0 2 129,3 1-129,-1 4 129,-1 4-129,1 3 129,-12 7 0,17 0 0,-17 0 0,5 17-129,-5-1 258,-2 4-129,-3 4 0,-3 1 0,1 1 0,-1-3 0,2-3 129,2-1-129,-1-8 0,5-11 129,-4 17-129,4-17 0,0 0-129,0 0-387,-17-9-516,17 9-2322,-15-13-1419,-5-2-387,-6-2-387</inkml:trace>
  <inkml:trace contextRef="#ctx0" brushRef="#br0" timeOffset="21552.2327">6481 12770 129,'0'0'645,"-8"14"0,8-14 387,0 0 129,-10 12 387,10-12 258,0 0 258,-10 0-387,10 0 0,0 0-258,-18-16-516,18 16-129,-3-18-387,3 7-129,1-4-129,6 0 129,2-4-258,3 2 0,3-2 129,4 4-129,2-2 0,1 5 0,-3 4 0,2 3 0,-1 5 0,-2 1 0,-1 11 0,-2 2 129,-5 5 0,-2 4 129,-5-1 0,-2 4 129,-1-2 0,-6 2 129,-7-5-129,1 0 129,-4-9-258,1 1 129,-1-6-258,0-7 0,4-2 0,3-10-129,3-6 129,3-4-129,3-4 0,2-3 0,5 0 0,2 4 0,1 3 0,-2 4 0,2 5 0,-10 13 0,13-9 0,-13 9 0,10 11 0,-9 4 0,-1 5 0,0 6 129,0 1 0,-1 2 129,-5-5-129,1 3 129,-3-10 0,4-2 0,4-15-129,0 0 0,0 0 0,-2-15-129,2-5 0,6-1 0,1-1 0,-1 0 0,0 4 0,-3 2 0,2 6 129,-5 10-129,0 0 0,0 0 0,0 0 0,6 20 0,-6-6-129,0 6 258,0 2-129,0-1 0,0 2 0,-3 0 0,0-5 129,-2-4-129,2-2 129,3-12-129,-10 14 0,10-14 129,-3-7-129,2-5 0,1-7 0,0-3 0,4-3 0,2-1-129,1-2 129,1 3 0,2 3 0,0 3 0,1 3 0,-4 5 0,-7 11 0,12-12 0,-12 12 0,0 0 129,0 11-129,0 2 129,-10 3 0,2 4 0,-5-3 0,0 0 0,1-1-129,1-3 0,11-13-129,-13 12 0,13-12-129,0 0-387,15-8-258,-3-10-774,15 3-2193,-1-7-903,2-3-516,6 0 258</inkml:trace>
  <inkml:trace contextRef="#ctx0" brushRef="#br0" timeOffset="22688.2977">7926 12759 2967,'-21'4'4515,"-7"5"-258,28-9-258,-15 3-3096,15-3-645,-13-3-258,13 3 0,-4-19 0,4 4 129,4 1 129,3-5 0,7 4 129,-3-4 129,9 3-129,-4 0-129,4 7 0,-2-1 0,-2 5-129,2 3-129,-3 2 129,-1 1 0,-3 8 0,-2 4-129,-1 4 129,-4 2 129,-3 6 0,-4-1 0,-5 3 0,-6-3 0,-1 0 129,-1-6-129,0-4 0,-3-7-258,4-7 129,3-10-129,2-9 0,5-7 0,1-6-129,4-2 129,0 0 0,0 2 0,4 2 0,3 5 0,0 6 0,-1 5 0,-6 14 0,13-12 0,-13 12 0,15 4 0,-10 8 129,2 5-129,-2 5 0,-2 4 129,-2 3 0,-1-2 0,0 2 129,-8-2-129,2-5 129,-3-5-129,3-6 129,6-11-129,0 0-129,0-21 0,2-6-129,9-2 129,1-5-129,2 0 0,-1-1 129,2 5 0,-6 9 0,1 3 0,-10 18 0,12-9 129,-12 9-129,0 14 0,0 5 129,-10 8-129,2 6 129,-6 1 0,0 3 0,-4-1-129,3-3 258,0-5-129,2-4-129,2-9 0,11-15 0,-15 2 0,13-8 0,2-14 0,0-5-129,7-4 129,0-4 0,-1 1 0,3 5-258,0 3 258,-3 4 0,0 6 0,-6 14 0,0 0-129,10-2 129,-5 8-129,-2 5-129,4 8-258,-7-19-387,26 32-1548,-11-23-1806,7-4-774,6-2-516,4-3 388</inkml:trace>
  <inkml:trace contextRef="#ctx0" brushRef="#br0" timeOffset="23716.3564">9099 12655 2322,'3'25'2709,"-3"-25"-387,0 12-258,0-12-3096,0 0 387,-14 5 645,1-5 516,13 0 258,-26 3 1161,15 3 516,-8-6-129,19 0-645,-28 0-645,28 0-516,-20-2-387,20 2-129,-8-21 0,6 6-129,2 0 129,3-1 0,4 1 129,2 1-129,2 2 129,2 4 0,-2 1 129,3 6-129,-2 1 0,1 5 129,-3 6-129,-1 7 0,-3 2 129,-3 5 0,-3-1 0,0 0 0,-3-5 0,-1 1 129,4-20-129,0 0-129,0 0-129,-7-12-129,7-10 129,5-7-129,4-3 0,-2 0 0,2 1 258,-2 5-129,1 4 0,-5 7 129,-3 15-129,10-11 129,-10 11-129,2 11 0,-2 6 129,0 6-129,-7 5 129,-1 4 0,-5-1 0,-1 2 0,-1-5 129,0-4-129,-1-7 0,4-5 0,2-11-129,10-1-129,-10-25 129,10 0-129,2-4 129,6-3-129,2-3 129,2 1 0,1 5 0,-2 3 0,-1 8 0,1 5 0,-11 13 0,14-9 0,-14 9 0,6 10 129,-4 5-129,-2 5 0,0 3 129,0 3-129,-6-1 129,0 4 0,-3-5-129,-2 0 129,1-7 0,-2-2 0,-2-6-129,1-7 129,0-2-129,4-9 129,1-5-129,4-4 0,2-3 0,2-1 0,0 2 0,1 0 0,3 5 0,1 2 0,-5 13 0,5-13-129,-5 13 129,0 0-129,13 0 0,-13 0-129,13 16 0,-13-16-258,25 22-258,-14-21-1290,17 9-2064,0-7-774,5-3-387,7 0 129</inkml:trace>
  <inkml:trace contextRef="#ctx0" brushRef="#br0" timeOffset="24692.4123">10340 12591 1161,'-36'19'3999,"9"-16"258,7 1-1935,2 4-774,-6-8-129,8 5-129,-5-5-258,6 0-258,-4-4 258,19 4-387,-24-17-129,19 6 0,-2-5-258,7 1-129,0-2 0,4 0-129,4 0 0,2 2 0,4 4 0,-2 4 0,1 2 0,1 5 0,-1 1 0,0 7 0,-3 6 0,0 3 0,-2 0 129,-1 5 0,-5 0 0,1 4 129,-3-5 129,-2 4-129,-6-8-129,-1 2 129,-2-6 0,1-6-129,-4-5 0,1-2-129,0-8 129,2-6-258,3-7 258,3-2-258,2-1 129,0-1 0,3 3 0,0 0 0,4 5-129,1 3 129,-5 14 0,10-14-129,-10 14 129,13 0 0,-13 0 0,12 13 0,-7 2 0,-3 2 0,3 2 0,-4 2 0,-1 0 0,0 0 129,-4-2-129,-2-2 129,0-5-129,6-12 129,-12 9 0,12-9-129,-3-13 0,3-4 0,7-5 0,3-1 0,0-1 0,3-2 0,-1 4 0,-1 4 0,-2 3 0,-9 15 0,12-13 129,-12 13-129,0 0 0,0 10 0,-2 5 0,-3 1 129,-7 7 0,0 2 0,-3 0 0,-4 2 129,-2-3 0,2 0-129,-1-5 0,3-4-129,3-5 0,3-9-258,11-1-129,-5-11-258,17-1-258,-1-17-1161,18 6-1806,-1-7-1161,5-4-387,5 3 0</inkml:trace>
  <inkml:trace contextRef="#ctx0" brushRef="#br0" timeOffset="25727.4715">11362 12623 1548,'-16'30'4128,"0"-23"0,16-7-1032,-16 23-1935,2-22-387,14-1 129,-21 0 0,21 0-258,-12-13 0,12-2 129,0-9-258,8 3-129,4-2-258,3-1 0,2 1 0,2 3-129,0 3 0,-2 4 129,-2 6-129,-2 3 129,-2 4-129,-11 0 129,17 9-129,-12 5 129,-3 2 0,0 5 129,-2 0-129,-4 4 129,-3-2 0,-1 2 129,-7-5-129,4-1 0,-3-5-129,3-7 0,1-5-129,10-2 0,-19-11 0,12-3 0,1-6 0,0-1 0,3 0 0,-2 2-129,3 2 258,-1 3-129,1 2-129,2 12 129,0 0 0,0 0 0,0 0 0,0 0 0,5 14-129,-3 1 258,1 7-129,0 0 0,-2 1 0,-1 2 129,0-1-129,-4-4 129,-3-3-129,1-5 129,6-12-129,-14 12 0,14-12 0,-7-14-129,7-4 129,0-6-258,0-1 129,2-4 0,2 0 129,0 1-129,2 6 129,-4 2 0,-1 5 0,-1 15 0,2-16 0,-2 16 0,0 0-129,0 0 129,3 8 0,-3 4 0,0 2-129,0 4 258,0 3-129,-3 1 0,-5-1 129,1 1 0,-2-5 0,-2 0 0,0-5 0,0-2 0,11-10-129,-18 5-129,18-5 0,-5-7-129,5 7-516,4-30-258,15 16-1677,-5-8-1806,5-6-387,8 2-129</inkml:trace>
  <inkml:trace contextRef="#ctx0" brushRef="#br0" timeOffset="26711.5278">12367 12639 774,'9'12'4128,"-9"-12"129,0 0-387,0 0-2451,0 0-1032,0 0-129,0-9 0,0-4-129,0-1 258,0-5-129,2 3 258,2-4 0,3 5-129,0-4 0,2 7-129,0 2 0,2 3-129,-11 7 0,19-1 129,-19 1-129,21 8 0,-11 2 129,2 5-129,0 1 0,2 3 129,-2 0-129,0 3 0,-2-1 129,-1 1 0,-7-2 129,-1 2 0,-4-6 258,-6 3-258,-9-9 0,-1 2 0,-5-6-129,1-4 0,-3-2-129,3-7-129,3-6 0,3-4 0,5-4 0,6-4-129,5 1 129,1-2-129,6 2 129,4 2-129,1 3 129,3 4-129,1 5 129,-1 2 0,-1 7 0,-1 1 0,-1 3 0,-2 8 0,1 5 0,-4 4 0,-2 0 129,-1 2 0,-3 0 129,0 1-129,-7-3 129,0-3 129,-6-2-129,3-2-129,-3-7 129,2-1-258,-1-3 129,-2-2-129,2-2 0,-3-4-129,4 0 129,1-4-129,10 10-129,-20-18 0,20 18-387,-14-21-258,14 21-1419,0-17-1677,0 3-1161,0-3-258,0-2 0</inkml:trace>
  <inkml:trace contextRef="#ctx0" brushRef="#br0" timeOffset="28885.6521">14274 5190 5031,'-2'13'4773,"2"-13"-516,11 10-1419,-11-10-2193,23 1-387,-4 4-258,1-1-129,2 4-387,-1-8-129,4 4-645,-5-7-387,10 2-516,-7-11-129,11 3-387,-1-2-1032</inkml:trace>
  <inkml:trace contextRef="#ctx0" brushRef="#br0" timeOffset="29081.6634">15440 5210 3999,'65'17'4515,"-42"-15"-129,0 4-516,-4-1-3354,0-2-774,2-1-645,6 3-903,-4-5-1548,3 0-774,7-7-258</inkml:trace>
  <inkml:trace contextRef="#ctx0" brushRef="#br0" timeOffset="29278.6746">16924 5231 2580,'109'17'3096,"-58"-17"-1935,10 0-1161,9 0-3870</inkml:trace>
  <inkml:trace contextRef="#ctx0" brushRef="#br0" timeOffset="29481.6862">18656 5120 4386,'83'35'4644,"-44"-16"-774,-14-12-1161,-4 3-6321,-5 12-387,-16-22-516</inkml:trace>
  <inkml:trace contextRef="#ctx0" brushRef="#br0" timeOffset="29788.7038">14916 6116 3354,'-46'32'4386,"40"-16"-129,6-16-387,0 0-3870,12 14-645,24-1-1677,7-4-1935,1-9 258,16 0-387</inkml:trace>
  <inkml:trace contextRef="#ctx0" brushRef="#br0" timeOffset="30028.7175">16414 6182 6450,'79'46'4773,"-32"-28"-516,-3-18-516,6 1-4515,4 1-645,19 5-903,-6-7-1161,6-2-1290,8-5 129</inkml:trace>
  <inkml:trace contextRef="#ctx0" brushRef="#br0" timeOffset="30260.7308">18874 6101 4644,'112'15'4902,"-57"-8"-387,-6-7-516,0 6-4644,10 7-2967,6-3-774,3 0-387,-7-10 130</inkml:trace>
  <inkml:trace contextRef="#ctx0" brushRef="#br0" timeOffset="30621.7515">15033 7583 129,'46'2'3999,"-22"-2"0,15 4-1419,-10 11-6579,2-12 258</inkml:trace>
  <inkml:trace contextRef="#ctx0" brushRef="#br0" timeOffset="30844.7642">16420 7550 4644,'70'29'5160,"-35"-18"-774,-6-11-387,10 9-5160,0-9-1548,14 3-1806,15 3-387,7-6 129</inkml:trace>
  <inkml:trace contextRef="#ctx0" brushRef="#br0" timeOffset="31064.7768">18124 7615 3096,'54'23'5031,"-27"-13"-387,-4-9-129,5-5-3870,6 6-129,3 12-2322,8 2-2580,-11-11-129,-2-1-516</inkml:trace>
  <inkml:trace contextRef="#ctx0" brushRef="#br0" timeOffset="31348.793">14634 9093 1161,'4'13'3999,"35"-13"-1032,-13-9-1548,9-6-5805,13 15 258</inkml:trace>
  <inkml:trace contextRef="#ctx0" brushRef="#br0" timeOffset="31836.821">18924 8835 645,'117'-1'1806,"-64"-4"-2580,7 2 129,-1-1 258,-1-1 0,-1-2 130</inkml:trace>
  <inkml:trace contextRef="#ctx0" brushRef="#br0" timeOffset="32056.8334">20256 8823 5676,'48'51'4515,"-18"-22"-1419,-12-13-3096,-3-5-4773,2-1-129</inkml:trace>
  <inkml:trace contextRef="#ctx0" brushRef="#br0" timeOffset="32408.8537">16795 8988 2451,'61'19'4515,"-21"-19"-129,20 9-645,-6-9-4644,16 0-1935,12 8-1290,-3-8-387</inkml:trace>
  <inkml:trace contextRef="#ctx0" brushRef="#br0" timeOffset="32821.8773">14837 10997 5805,'-39'-3'5289,"23"3"-387,16 0-387,0 0-4128,12 17-516,15-14-903,23 7-3096,4-2-645,3-7-387,6-1 129</inkml:trace>
  <inkml:trace contextRef="#ctx0" brushRef="#br0" timeOffset="33032.8894">16537 10860 1677,'101'5'3999,"-59"-7"258,13-10-1806,-3 0-2064,12-3-1419,6-2-2193,-4-9-645,14 9-258</inkml:trace>
  <inkml:trace contextRef="#ctx0" brushRef="#br0" timeOffset="33348.9073">19442 10560 5547,'113'54'4773,"-51"-35"-774,-10-18-903,8-1-7095,-2 0-387,-3-8-258,0-9 259</inkml:trace>
  <inkml:trace contextRef="#ctx0" brushRef="#br0" timeOffset="33632.9235">16457 9936 4128,'-95'17'4773,"74"-17"-516,21 0-516,29-7-4644,15 7-1548,18 0-1935,4-3 0,16 3-258</inkml:trace>
  <inkml:trace contextRef="#ctx0" brushRef="#br0" timeOffset="33856.9365">18789 9968 5160,'102'34'4773,"-60"-28"-774,10 9-1677,-11-12-6579,8-3-258,13 5-387</inkml:trace>
  <inkml:trace contextRef="#ctx0" brushRef="#br0" timeOffset="34656.9823">14178 12721 2451,'38'3'4902,"-22"4"-258,-16-7-129,24 2-3354,-4 6-645,0-1-516,7 0-516,10 6-1806,4-4-2064,3-9-516,10 0 387</inkml:trace>
  <inkml:trace contextRef="#ctx0" brushRef="#br0" timeOffset="34985.0009">16408 12561 903,'141'1'4257,"-79"-1"0,-1 0-1677,1 4-1032,-6-3-645,6 5-516,-2-1-903,0-4-1806,-3-1-1935,13 1-129</inkml:trace>
  <inkml:trace contextRef="#ctx0" brushRef="#br0" timeOffset="35582.0352">20731 12466 6966,'57'11'5031,"-25"-6"-129,-2-3-645,3-2-3999,8 1-258,3 1-129,0 0-387,2 8-645,-13-8-2580,1-2-1032,-2-6-258,-7-13 0</inkml:trace>
  <inkml:trace contextRef="#ctx0" brushRef="#br0" timeOffset="36309.0768">12617 13541 4257,'-20'78'4644,"4"-42"-387,8 5-387,-7-4-3612,6 5-645,4-5-645,5 5-1032,1 4-1806,1-3-516,10 10 0</inkml:trace>
  <inkml:trace contextRef="#ctx0" brushRef="#br0" timeOffset="36510.0882">12529 15253 4257,'-19'113'3483,"19"-57"-1161,-11-21-903,11 2-3999,3-3-645,5-8-903</inkml:trace>
  <inkml:trace contextRef="#ctx0" brushRef="#br0" timeOffset="36780.1035">12644 16180 8643,'-8'122'4902,"6"-75"-387,-7-17-387,9-9-4773,-7-10-129,10 6-516,-3-17-1548,0 0-1935,19 3-129,-19-3 258</inkml:trace>
  <inkml:trace contextRef="#ctx0" brushRef="#br0" timeOffset="36993.1159">12469 17202 7611,'-45'156'4515,"32"-96"-1290,-7-19-2580,12-24-4773,8-17-903,1-24 0</inkml:trace>
  <inkml:trace contextRef="#ctx0" brushRef="#br0" timeOffset="37841.1642">11571 14232 5805,'7'11'5031,"-1"1"-387,-6-12-516,0 0-2838,-8 7-1290,8-7-258,0 0-258,-14 11-387,14 5-1161,0 2-2193,-3-4-387,3 12 0</inkml:trace>
  <inkml:trace contextRef="#ctx0" brushRef="#br0" timeOffset="38065.1772">11176 15591 3999,'-36'132'4386,"26"-73"-387,-8-15-258,9-1-2709,-3-4-2193,11 3-903,-1-5-1935,-2-9-387,6 1 0</inkml:trace>
  <inkml:trace contextRef="#ctx0" brushRef="#br0" timeOffset="38261.1884">11192 16599 1548,'-1'88'3096,"0"-44"0,-5-9-1032,5-3-2322,2 3-2064,-1-23-903,6 8-258</inkml:trace>
  <inkml:trace contextRef="#ctx0" brushRef="#br0" timeOffset="38673.212">10178 13837 5547,'-11'7'4386,"0"-7"-258,11 0-1677,0 0-2322,0 0-774,0 0-1290,0 0-2064,23 22-387,-12-8-129</inkml:trace>
  <inkml:trace contextRef="#ctx0" brushRef="#br0" timeOffset="39093.236">9934 16151 7482,'-9'60'4902,"-1"-31"129,0-3-774,1 3-3354,-4-8-387,7 7-387,-2-9 258,4 1-516,0 1 0,1-4-516,3 17-645,0-15-1419,0 18-2064,2-5 0,-2-3-516</inkml:trace>
  <inkml:trace contextRef="#ctx0" brushRef="#br0" timeOffset="39493.2589">8955 14009 5031,'18'18'4515,"-13"9"-258,-5-27-387,-6 25-3741,5-8-774,2 7-1935,8 0-1548,-5-7-258,6 2 129</inkml:trace>
  <inkml:trace contextRef="#ctx0" brushRef="#br0" timeOffset="39980.2866">8709 14704 6321,'-48'100'4644,"27"-42"-774,-8-8 0,16 13-4515,-4 6-387,17 16-516,0-5 129,6 15-387,1-5 387,10 13 0,-5-2 387,4 6 0,-2 1 387,-1 7 258,-1 1 0,0 3 387,-2 5 0,-1-3 129,2-2 516,-7-9 129,5 2 258,-8-21 258,7 1 129,-8-23 129,6 1-129,-6-30-129,1 3-129,-1-21-387,0-3-129,0-19-129,0 16-258,0-16-129,0 0 0,0 0-129,0 0-129,0 0 129,0 0 0,6-5 0,-6 5-258,13 2-903,-13-2-2838,15-2-258,-2-14-387,-6-18 1</inkml:trace>
  <inkml:trace contextRef="#ctx0" brushRef="#br0" timeOffset="40355.3082">7807 13999 1419,'-1'57'3741,"-1"-13"-774,-5 10-774,0 14-774,0 17-387,0 10-774,-3 11-258,3 16-774,-6 7-516,1 9-774,3 11-1677,-8-11-258</inkml:trace>
  <inkml:trace contextRef="#ctx0" brushRef="#br0" timeOffset="40807.334">6056 14613 3483,'-95'-51'4257,"60"38"-2580,1 7 129,1 6-258,9 19-516,1 11-645,4 14-258,9 14-387,-1 13-258,9 19 0,-4 10-258,6 17 0,8 1-258,1 12 129,0-3 258,1 10-516,-3-2-774,-2-7-1548</inkml:trace>
  <inkml:trace contextRef="#ctx0" brushRef="#br0" timeOffset="41108.3513">5146 13620 129,'-52'94'0,"31"-23"-128</inkml:trace>
  <inkml:trace contextRef="#ctx0" brushRef="#br0" timeOffset="41864.3945">14216 14023 3999,'-104'36'4644,"69"-21"-129,3-10-516,15-4-3354,17-1-387,19 4-387,16-3 129,18-1-258,13 1 0,18 3-129,12-1 0,17 4 0,5-4 0,20 6 129,10-3 0,17 1 129,5-1 0,16 2 258,13-3-129,13 5-129,13-6-129,12 4 129,4-4 0,62 0 129,-37-4-258,3 0-645,-4 0-1548,-2-12-1290,8 6-258</inkml:trace>
  <inkml:trace contextRef="#ctx0" brushRef="#br0" timeOffset="42279.4182">15044 15575 129,'195'30'2322,"-67"-15"0,22 9-129,18-2 129,22 7-645,13-2-258,15-4-1032,8-5-2967,11 5-903,-13-23-645</inkml:trace>
  <inkml:trace contextRef="#ctx0" brushRef="#br0" timeOffset="42715.4432">19706 14263 7482,'90'82'5031,"-38"-52"-258,12-7-516,0-18-3612,12 7-903,9-5-258,17 3 0,2-10-387,11 7-903,-9-7-1548,0 0-1290,4 0 0,-12-2-129</inkml:trace>
  <inkml:trace contextRef="#ctx0" brushRef="#br0" timeOffset="43091.4646">19057 15583 3612,'112'47'4644,"-36"-37"-387,27 6 0,9-6-4128,17-2-129,17-1-129,14 2-645,-6-8-1290,5 2-2451,9 7 0,-9-10-129</inkml:trace>
  <inkml:trace contextRef="#ctx0" brushRef="#br0" timeOffset="47259.7029">19563 4025 1161,'-6'-17'2709,"8"-2"-1806,1 7-129,-1-1 0,1 2 258,1 0 0,-4 0 0,0 11 258,4-14-516,-4 14 258,0 0-129,0 0 0,0-13 0,0 13-387,0 0-129,0 0 129,0 0-258,-6 5 0,6-5-129,-5 15 0,5-15-129,-3 23 0,3-8 0,0 4 129,0 3-258,0 3 129,2 4 0,2 9 0,-1 6-129,1 4 129,-2 3 0,0 4 0,-2-2-129,0 1 258,0-2-258,0-5 129,0-4 0,-2-8-129,2-4 0,-1-11-516,1 1-516,0-21-1935,-4 10-645,4-10-645,0-8 517</inkml:trace>
  <inkml:trace contextRef="#ctx0" brushRef="#br0" timeOffset="47567.7205">19500 4421 2580,'0'-18'3483,"11"-6"-903,-1 0-516,9 1-258,-3-13-129,13 4-387,-5-7-129,11 6-387,-6-6-129,4 9-129,-4-1-129,3 5-129,-4 5-387,-4 1-129,1 8-516,-7-5-258,2 12-1677,-1-2-1290,-19 7-387,12-7 129</inkml:trace>
  <inkml:trace contextRef="#ctx0" brushRef="#br0" timeOffset="47853.7369">19483 4303 3483,'51'13'4257,"-24"-12"-129,-4 2-516,-2-3-2322,11 5-258,-5-5-258,4 8-387,-3-2-129,-1 4 0,-3-2 0,0 2-129,-3 1-387,-4-6-645,3 10-1935,-4-2-1290,-16-13-258,9 21-387</inkml:trace>
  <inkml:trace contextRef="#ctx0" brushRef="#br0" timeOffset="48551.7769">20129 4371 4644,'0'0'4257,"-3"-10"-258,3 10-258,11-9-3612,-11 9 0,12-7 0,-12 7-129,14 0 0,-14 0-129,10 12 258,-4-1-129,0 3 0,2 0 0,-2 3 129,-4 2 129,1 2-129,-3-1 0,0 3 129,-7 2-129,0-2-129,-7 1 129,3 1-129,-3-2 258,2-1-258,-1-3 258,5-2-258,-1-7 129,6 2 129,3-12 0,0 19-129,0-19 129,9 14-129,-9-14 129,17 13 0,-17-13-129,19 11 129,-7-8-129,3 2 129,0-5 0,3 0 0,2 0 0,3 0 0,0-3-129,4-1 0,-3 0 0,1 0 0,-4 1-129,-5 0 0,1 2-129,-7 1 129,-10 0-129,14 0-258,-14 0-516,4 10-1419,-4-10-2193,0 20-258,0-20-129</inkml:trace>
  <inkml:trace contextRef="#ctx0" brushRef="#br0" timeOffset="50276.8756">2896 15979 2322,'-15'-10'3612,"15"10"387,0 0-3225,0 0-258,-11 4 0,11-4 0,0 0 0,-10 7 129,10-7 129,-9 11-258,9 0 258,0-11-258,-5 19 0,0-7-129,5 4-129,0 3-258,0 3 0,0 11 0,5 5 0,-3 7 0,0 5-129,-2 6 258,0 7-129,0 3 258,-4 4-129,-3-15 129,0-4-258,1-9 0,1-11 0,5-9-387,0-22-1032,8-13-2451,8-12-645,-4-13-387</inkml:trace>
  <inkml:trace contextRef="#ctx0" brushRef="#br0" timeOffset="50609.8947">2778 16457 4257,'3'15'5031,"25"-18"-258,-8-25-387,4-2-4257,13-11 0,7-8-129,4-1 129,1-3-258,-1 2 0,-6 3 0,-2 8 129,-9 7 0,-8 11 0,-5 7 0,-6 6-258,-12 9-645,0 0-1806,3 5-1677,-3 17-516,-7-8 387</inkml:trace>
  <inkml:trace contextRef="#ctx0" brushRef="#br0" timeOffset="50880.9102">2956 16263 2580,'14'13'4773,"-14"-13"-129,19 19-387,-12 5-2838,8-5-1290,3 8-258,5 2 258,2 10-258,1 1 129,-2 5-129,0 3 0,-2-2-129,-2 1 0,-8-7-903,1-10-3354,2-2 129,-12-13-258</inkml:trace>
  <inkml:trace contextRef="#ctx0" brushRef="#br0" timeOffset="51524.9471">3566 16568 4128,'0'16'5031,"0"-16"-387,2 21-387,4-7-3741,-3-2-516,1 8 129,3 3-129,-1 10 0,1 4-774,-7 6-2709,0-2-1032,2 12-387,-7-10 0</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7:18.5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330 1 7,'0'0'9,"9"2"0,-9-2 1,0 0 2,-9 4 0,9-4 0,-14 3-1,5-3 0,9 0-2,-21 4-1,12 0-2,-4 1-2,2 0-2,-3 1 0,1 1 0,-3 1-1,0 2 0,1-1 0,-2 3-1,0 0 1,2 2 0,-3 2 0,-2 2 0,4 1 0,-1 3 0,-1 4 0,5 2 0,0 1 0,4 1-1,4 0 1,6 0-1,-1 1 0,0 1 0,7-3 1,1 0-1,2 0 0,1-2 0,2 0 1,5-1-1,0-1 0,6-3 1,1-1-1,3-1 0,3-2 1,0-2-1,0-1 0,-1-1 1,-1-3-1,-1 2 0,-4-4 0,-4 0 1,-4-1 0,-3-2-1,-4-1 1,-9-5 0,12 6 1,-12-6-1,0 0 0,0 0-1,0 0-4,0 0-17,0 0-1,0 0-1,-29-15 0</inkml:trace>
  <inkml:trace contextRef="#ctx0" brushRef="#br0" timeOffset="1742">489 288 2,'0'0'8,"8"-12"0,-5 2 1,-3 10-1,3-12-1,-3 12 2,3-11 0,-3 11 0,4-10-1,-4 10 0,0 0-2,0 0-2,0 0-2,9 13-1,-5-1-1,1 2 1,3 5 0,1 3 0,2 5 1,3-1 0,-1 1 1,3 4-1,0-4 1,-1-2 0,-1-6 0,1 0 1,-3-7 1,1-3-1,-3-9 0,1-2 0,-3-11 0,5-1-1,-4-8 0,1-3-1,0-6-1,0-2 1,1-1-2,-1 0 1,-1 4-1,-2 3 0,0 6 0,0 3 0,-2 7 0,-5 11-2,5-10 0,-5 10-4,0 0-9,4 12-6,-2 3-1,-4-2-2,5 3 3</inkml:trace>
  <inkml:trace contextRef="#ctx0" brushRef="#br0" timeOffset="2413">975 420 11,'0'0'11,"6"-14"1,-6 14 0,4-11 0,-4 11-2,0 0-2,0 0-1,0 0-1,0 0-3,0 0-2,0 0-1,0 0 0,2 15 1,-3-6 1,0 3 1,-1 4 1,-1 3-1,-4 0 1,2 5-1,-1 2 0,0 1 0,2-1-1,3-1 0,1-2 0,6-3 1,6-5-1,8-6 0,7-6 0,6-4 0,3-6 0,2-2 0,1-2-1,-3-2 0,-4 1-1,-6 1-2,-3 4-1,-10-1-3,-2 7-7,-11 1-5,0 0-3,-9 0 0,-2 2 2</inkml:trace>
  <inkml:trace contextRef="#ctx0" brushRef="#br0" timeOffset="2844">1151 572 10,'-5'13'9,"4"-2"1,0 1 2,1 4 0,-2 0 1,-2 5-1,2 2-1,-3 1-2,1 4-1,0-2-2,1 1-2,0-2-2,4-2-1,5 1-8,1-5-10,2-5-1,0-9 0,-9-5 0</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7:24.0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32 4,'0'0'7,"5"-12"1,-5 12 0,0 0-1,0 0 1,0 0-1,0 0 0,0 0-1,0 0-1,8 19-1,-6-4-1,1 4 1,3 6 1,1 7 1,2 5-2,1 2 1,4 4-1,-1-4 0,4 0 0,-1-6-1,4-5 0,1-10 0,6-9 1,1-11-1,5-10 0,-2-10-1,4-6 0,-1-10 1,-1-1-1,-4-10 0,-4 5 0,-7 0 0,-4 8 0,-4 3-1,-1 7 1,-5 6-2,-2 4 1,-2 16-1,2-11-1,-2 11-1,0 0-1,0 0-4,0 0-8,0 0-5,-6 14-3,6-3 2,0-11 1</inkml:trace>
  <inkml:trace contextRef="#ctx0" brushRef="#br0" timeOffset="621">801 216 8,'0'0'7,"0"0"1,0 0 1,-10-8 1,0 8-2,-2-1 0,-3 2 0,-1 0 0,-2 3-1,-3-1 0,0 3-2,0-1-2,1 2 0,3-2-1,2 1-1,3 0 0,2-3 0,10-3-1,-9 7-1,9-7 1,0 0 0,-1 13-1,1-13 1,-1 18 0,-2-5 1,-5 0 0,4 5 0,-5-1 1,1-2 0,0 1-1,1-5 1,7-11 0,-4 16-1,13-15 0,8-3 0,7-1-1,4 1 0,3-1 0,5 1 0,-1 3 0,-2 1-1,-7 5 0,-4 2 1,-6 8 0,-2 1-1,-3 1 1,-4 2 1,-5 1 0,-2 1 1,-4-2 0,0 0 2,-5-5-1,-4-1 1,-5-3 0,1-1-1,-4-5 0,-2 3 0,-3-6-1,0-1-1,1-1-2,-3-4-8,-1 1-11,-5-6-2,-1-1 0,-6-7 0</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7:26.0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0 193 19,'-3'-9'12,"3"0"2,0 9 0,-1-12-2,1 12-2,0 0 0,0 0-3,0 0-4,0 0-1,0 0-1,3 23 0,-1-3-1,2 5 1,2 6 0,0 7 2,1 2-1,2 2 0,1-3 0,-1-1-1,1-5 1,0-4 0,-3-7 0,3-4 1,-2-9 1,3-3 0,-1-8-1,3-4 1,-3-7-1,3-5 0,2-9-1,-1-2-1,2-5 0,0-8-1,1 0 0,2 0 1,0 1-1,1 1 0,-1 2 0,-1 4 1,-1 5-1,-2 10 0,0 1 0,-5 4 0,-2 5 0,-8 9-1,11-10 0,-11 10 1,0 0-2,0 0 0,0 0-3,-2 10-3,2-10-9,-6 15-3,6-5-1,-4 0 0,5 1 1</inkml:trace>
  <inkml:trace contextRef="#ctx0" brushRef="#br0" timeOffset="771">594 402 24,'0'0'9,"0"0"0,-10-10 1,-1 9-6,-1 3-1,-3 2 1,-2 0 0,-3 3 1,3 2 1,-1 2-2,6 1 2,-1 1-3,6 4-1,2-1 0,6 3-1,3 2 0,4 1 0,4 3 0,0 3 1,0 0-1,3 2-1,0 0 1,-2 1-1,-1-4 0,-4-1 1,-3-3-1,-3-3 1,-5-7 1,-6 1 0,-6-4 0,-4-3 1,-8-5 0,3 0 1,-6-6-1,4-3 0,0-4-1,7-6 0,5-7 0,10 0-1,8-6 0,8-3-1,9-3-1,4 1 1,8 1-1,1-1 0,1 2 1,-2 2-1,-3 2 1,-4 4 0,-7 5 1,-5 2-1,-6 4 0,-5 3 0,-3 11-1,-15-9 1,1 10-2,-7 1-2,-2 7-5,-6-1-6,-1 4-4,-5 0 1,2 0-1,1-3 1</inkml:trace>
  <inkml:trace contextRef="#ctx0" brushRef="#br0" timeOffset="1643">664 37 23,'-11'-14'12,"11"14"0,0 0 0,-8-11-1,8 11-1,0 0-1,0 0-3,0 0 0,11-8-2,-11 8 1,14-2-1,-5-1-1,2 4 0,0 1 0,4 3-1,3 4 0,-2 1 0,4 4-2,2 4 1,0 4 0,5 4 0,2 5 0,3 5-1,2 1 1,1 1 0,-1 0-1,-3 1 1,-1 2-1,-4-1 0,-6-4 0,-7-2 1,-6 1 0,-9 0-1,-8-2 1,-4 1 1,-5-5-1,-5 0 0,-5-2 1,0 0-1,-4-4 0,3-2 1,0-2-1,0-4 1,1-1-1,3-2 1,2-4-1,3 0 0,4-4 0,2-1 1,4-1-1,11-2-1,-11 3 0,11-3 0,0 0-3,0 0-3,0 0-10,0 0-7,0 0 1,-10-9-2,10 9 2</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7:29.6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199 802 0,'0'0'3,"2"-9"2,-2 9 1,0 0 0,0 0 1,0 0 1,0 0 0,0 0 1,0 0-1,0 0-2,0 0-2,-11-6 0,11 6-2,0 0-1,-15 1 0,5 1-1,-2 1-1,-1 0 1,-3 0-1,0 0 1,0 1 0,-1-2 0,2 1 0,2-1 0,0-1 0,4 0 0,9-1 1,-16 1-1,16-1 0,0 0 0,-10 0 0,10 0 0,0 0 0,0 0 0,0 0 0,0 0-1,0 0 0,0 0-1,0 0 2,12 3-1,1 0 1,5 0 0,10 0 0,12 2 1,13-3 1,11 0 0,15-1-1,10 1 0,13 0 1,10 2-1,9 1 0,5 3 1,5 2-1,11 1 0,5-2 0,6 0 2,4-4-1,9 0 0,1-3 1,6 1 0,-1-4-1,-1 1 1,-7 1-1,-9 1-1,-12 1 0,-14-1 0,-11-1 0,-17-1 0,-17-3 0,-15 1 1,-11-2-1,-7-1 1,-11 1-1,-7-2 0,-8 3-2,-8-1-5,1 4-8,-8 2-4,-10-2 1,0 0-2,-20 7 1</inkml:trace>
  <inkml:trace contextRef="#ctx0" brushRef="#br0" timeOffset="7931">4619 167 18,'3'-9'10,"-3"9"0,0 0-2,0 0 0,0 0-1,0 0-1,0 0 0,0 0 0,0 0 1,0 0-2,0 0 0,0 0 0,0 0-1,0 0-1,0 0 0,0 0-1,0 0 0,0 0-1,0 0 0,0 0 0,0 0-1,0 0 0,0 0 0,0 0-1,0 0 1,0 0 0,0 0 0,13 10-1,-5 2 1,2 3 0,3 8 1,1 5-1,3 8 0,2 4 1,0 3-1,2 1 0,-2-2 1,3 3 0,-1-5-1,1-3 1,-3-7-1,1-4 1,-1-5 0,-2-2 0,-1-6 0,-2-5 0,1-4 0,-4-4 1,2-4 0,-1-7 0,3-6 0,0-12 0,3-5 0,2-14-1,5-8 0,2-11-1,3-1 1,-1-1 0,1 6-1,-3 3 2,-3 9-1,-2 9 0,-4 13 0,-6 9 0,-3 6-2,-9 14 0,9-13-2,-9 13-6,-1 12-10,-1 1-2,-6-1-1,2 3 1,-3 0 0</inkml:trace>
  <inkml:trace contextRef="#ctx0" brushRef="#br0" timeOffset="8792">5266 735 8,'0'0'10,"0"0"2,0 0-1,2-12-1,6 1-1,4-4-1,5-4-2,6-6-2,8-2-2,-2-1 1,1-1 2,0-2-2,-1 5 2,-6 3-2,-2 6 1,-6 2 0,-5 6-1,-10 9-2,10-7 0,-10 7-1,1 12-1,-1-2 1,-1 3-1,2 2 1,-1 3 0,1 5 1,-1 1-1,0 2 1,-1-2 0,-1 3 0,0 1-1,-2-1 1,0-2-1,-2-2 1,2-4 0,-4-3-1,1-1 1,-2-6 1,-2-1-1,-1-1 1,-2-3 0,-3-2 0,3 1 0,-4-3 0,4 2-1,2-3 0,3 2 0,9-1 0,-11 0 0,11 0 0,0 0-1,17-11 1,-3 6-1,6-3 0,5 1 1,4 0-1,3 0 1,2 1-1,0 1 1,-4 1-1,-2 3 1,-6 1 0,-4 0-1,-4 1 1,-4 0-1,-10-1 1,10 4-1,-10-4 1,0 0-1,0 0 1,0 0-1,0 0-2,0 0-6,3 12-11,-3-12-2,-20 5 0,-1-6-1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7:59.5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474 174 3,'0'0'5,"11"-9"1,-11 9-1,0 0 0,0 0 1,0 0-1,0 0-1,0 0 1,0 0-1,0 0 1,0 0 0,10-10-1,-10 10 0,0 0 0,0 0 0,0 0-1,0 0 0,0 0 0,0 0 1,0 0-1,0 0 0,0 0 0,0 0 0,0 0-1,0 0 0,0 0-1,0 0 1,0 0-2,0 0 1,0 0-1,0 0 0,0 0 0,0 0 0,0 0 0,0 0 0,0 0-1,0 0 2,0 0-1,0 0 0,11-5 0,-11 5 0,0 0 0,0 0-1,0 0 0,0 0-2,0 0-3,0 0-4,0 0-5,0 0 0,-1 13 0,1-13 0</inkml:trace>
  <inkml:trace contextRef="#ctx0" brushRef="#br0" timeOffset="751">646 23 25,'17'-12'10,"-17"12"1,13-10-2,-13 10-2,0 0-2,11-2-1,-11 2-2,0 0 1,0 0-1,0 0 0,0 0 0,0 0-1,0 0 1,0 0-1,0 0 1,0 0 0,0 0 0,0 0 0,0 0 0,0 0 0,-2 10 0,-1 0-1,-1 0 0,-2 4 0,-5 4 1,-5 9 0,-8 2 1,-6 13 0,-9 2 0,-5 6 1,-7 3-1,0 0 0,-3 0-1,2-1 0,2-9-1,5-3 0,4-7-1,10-9 0,3-2 0,5-10 1,7 1-1,5-3-1,11-10 1,-13 7 0,13-7-3,0 0-5,18-10-7,-9 5-4,3-8 0,3-4 1,-1-1-1</inkml:trace>
  <inkml:trace contextRef="#ctx0" brushRef="#br0" timeOffset="1361">1 342 17,'9'-4'9,"2"0"0,-2-1 1,-9 5-4,17-3 0,-17 3 0,12 5-1,-12-5 1,8 16-1,-5-3 1,-1 5-1,-3 2-1,0 7 1,-2 3-1,-1 6 0,-4 2 0,-3 5 0,0-2 0,3 3 0,-3-4-1,5 0 0,0-6 0,5-2-1,4-6 0,9-5 0,4-8 0,7-7 0,7-8 0,6-6 0,5-9 0,7-3 0,3-8 0,0-2-1,-3-2 1,2 3-1,-6 1 0,-4 6 0,-7 3 0,-8 5 0,-5 2-1,-6 6 1,-3 3-1,-11 3 0,0 0 0,0 0 0,0 0-1,0 0 1,-4 9-4,4-9-7,-12 13-11,2-10-1,10-3-1,-26-11 1</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8:56.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193 166 25,'-10'-1'11,"-2"-6"0,1-6-1,0-2-4,0-2-4,-10-1-1,7 1-3,-6-2-2,-4 0-4,5 5-2,-3 0 0,4 2 0</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8:57.7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126 643 11,'0'0'13,"11"4"1,-2-12 1,6-5 0,3-8-1,8-4 2,3-14-4,8-3-1,4-9-2,8-4-1,-3-4-3,4 4-1,-4 0 0,1 8 0,-7 4-1,-4 6 0,-6 6 0,-6 8-1,-6 6 0,-5 4 0,-3 5-1,-10 8-1,9-5 0,-9 5 0,4 15 0,-5 2 0,-2 9 0,0 7-1,0 9 2,-4 8-1,0 5 0,-1 4 1,2 1-1,-1 0 0,7-6-1,-1-6-2,7-4-5,-3-14-10,8-7-6,-2-12 0,4-6-1,-13-5 1</inkml:trace>
  <inkml:trace contextRef="#ctx0" brushRef="#br0" timeOffset="551">954 669 38,'0'0'14,"11"3"-1,-11-3 1,11-6-7,-11 6-3,11-10 1,-2 7 1,-9 3-1,13-5 1,-13 5-1,11 0 1,-11 0 0,10 8-1,-10-8 0,0 16 0,0-16 0,-4 16 0,4-16 1,-7 9-2,7-9-1,-1-14 0,4 0-3,4-3 0,1-3 0,2 0-3,2 1 2,-1-1-1,3 8 1,-5 3 0,0 8 1,-9 1 0,10 11 1,-8 1 0,-4 1 2,-2 1 1,-2 0-1,2 1 1,-1-4-2,5-11-2,-7 15-6,7-15-19,0 0-1,-11-19 0,12 4-1</inkml:trace>
  <inkml:trace contextRef="#ctx0" brushRef="#br0" timeOffset="1102">1292 273 62,'-10'-6'19,"10"6"0,11-13-2,4 7-12,0-1-1,7 1 0,1-2-2,5 3 2,1 0-1,2 4 0,-3 1 0,3 5-1,-2 3 0,1 5-1,0 3 0,2 6-1,0 4 1,1 5-1,0 4 0,-1 3 0,-2 3 0,-3 2 1,-3 0-1,-5-1 0,-5-3 1,-7-3 1,-6-5 0,-4-2 0,-8-9 1,-3-2 0,-8-8 1,-3-2-2,-5-7 1,-3-4-2,-5-5 0,2-2 0,1-5-1,0-1-1,6-4 0,5-2-1,7 0 1,5-4-2,9 0 0,5 0 0,8 1 1,2 1 0,8 3 0,4 2 1,3 4 0,1 5 1,3 5 0,-1 5 1,0 4-1,0 4 1,-3 6-1,0 4 1,-2 1-1,0 4 0,-3-1 1,-2 0-1,-1-3 0,-2-2 1,-4-3-1,-4-4 1,-9-10 0,12 11 0,-12-11-1,0 0 1,0 0-2,0 0-1,1 13-2,-1-13-7,0 0-12,-12 5 0,12-5-2,-16-8 2</inkml:trace>
  <inkml:trace contextRef="#ctx0" brushRef="#br0" timeOffset="2083">70 1039 13,'-20'8'10,"6"2"-1,-1-4 2,5-1-1,10-5-2,-12 5 1,12-5 0,0 0 2,0 0 0,0 0 1,5 10-1,-5-10-2,17 9-1,-3-5-2,9 6 0,4-1-2,11 3-1,9-3 0,12 4-1,9-3-1,13 2 1,12-3 0,8-2-1,7-5 1,9-1-1,6-5 0,4-3 0,3-5 0,-1-2 1,-4-2-1,2 2 0,-4-2 1,-6 3-1,-9 2 0,-7 4 0,-11 2-1,-8 4 1,-12 0-1,-11 3 1,-14 0-1,-10 1 1,-10-1-1,-9 0 1,-6 0-1,-10-2 1,0 0-1,0 0 0,0 0 0,0 0-2,0 0-2,0 0-9,0 0-14,-11 1 0,0 0 0,-12-11-2</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9:09.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2860 151 43,'0'0'17,"9"0"0,-9 0 2,0 0-10,0 0-3,0 0 0,0 0-1,-6 12 0,6-12-1,-6 17 1,-2-3 0,1 10 0,-5 5-1,-3 9 1,-5 4-2,-2 10 0,-7 1 0,2 7 0,-4-6 2,2-1-2,0-8 0,5-2 0,1-10 0,7-7-2,2-6 1,5-7-3,3-4 0,6-9-1,0 0-1,0 0-4,0 0-11,1-22-9,9 1 1,-2-12 0,10 0 1</inkml:trace>
  <inkml:trace contextRef="#ctx0" brushRef="#br0" timeOffset="521">2538 164 34,'3'17'10,"-3"-17"0,0 0 0,3 12-6,-3-12 2,0 0 3,-3 9 2,3-9 1,0 0 1,-11 14-1,11-14-3,0 0-3,-13 8-3,13-8-1,0 0-2,0 0 1,0 0-1,13-5 1,2-5-1,8-3 0,4-5 1,6-1 1,3-4-2,5-1 1,-3-1 0,1 3 0,-7 1 1,-2 6 0,-5 2-1,-3 5 1,-6 2 0,-2 4 1,-1 3-2,-2 2 0,-2 2-1,-9-5 1,15 15 0,-9-4 1,-2-2-1,0 2 1,-3 0 0,1 0 0,0-1-1,0 4 0,-1-1 1,2 5-2,0 1 1,0 2-1,1 3 1,2 1-1,0-1 1,0 1 0,-1-2-1,0-2 1,0-4 0,0-1 0,-1-5 0,-1-2 0,-3-9 0,4 12 0,-4-12 0,0 0-1,0 0 0,0 0 1,0 0-1,0 0 1,0 0 0,0 0-1,0 0 1,0 0-1,0 0 1,0 0-1,0 0 0,0 0 0,0 0 0,0 0 0,0 0 0,0 0 0,0 0 0,0 0-1,0 0 1,0 0 0,0 0 1,0 0-1,0 0 0,0 0 0,0 0 0,0 0 0,0 0 0,0 0 0,0 0 0,0 0 0,0 0 0,0 0 1,0 0-1,0 0 1,0 0-1,0 0 1,0 0 0,0 0-1,0 0 1,0 0-1,0 0 0,0 0 0,0 0-1,0 0-2,0 0-6,0 0-21,1-17 1,-11-9 0,-5-3-2</inkml:trace>
  <inkml:trace contextRef="#ctx0" brushRef="#br0" timeOffset="3595">397 777 24,'0'0'15,"0"0"0,0 0 2,0 0-5,0 0-3,0 0-2,0 0-1,0 0-1,0 0-1,4 11-2,-3-1 2,-1 5-3,1 4 1,-2 8-1,1 8 1,-3 2-1,2 3 1,-2-2-1,1-3-1,0-4-2,0-5-4,3-9-13,-1-17-1,0 0 0,13-10 0</inkml:trace>
  <inkml:trace contextRef="#ctx0" brushRef="#br0" timeOffset="3866">533 796 45,'0'0'17,"0"0"0,7 9 1,-7-9-9,0 19-8,0-4 2,-1 2 0,0 8 2,-2 3-1,2 5 2,-4-3-2,3 3 1,-3-3-2,3 1-1,-2-4-2,1-6-2,1-3-4,-3-5-6,4 2-9,1-15-1,-12 10 0,1-13 1</inkml:trace>
  <inkml:trace contextRef="#ctx0" brushRef="#br0" timeOffset="4156">209 1055 35,'0'0'16,"0"0"0,0 0 4,15-14-11,4-1-2,8 3 1,3-3 0,10 2 0,0 1-2,9 5 0,-5 3-3,-3 4 0,-2 6-2,-7-2-2,-4 3-2,-8-1-4,-1 3-5,-9-5-9,-10-4-2,11-8 2,-11-2-1</inkml:trace>
  <inkml:trace contextRef="#ctx0" brushRef="#br0" timeOffset="4447">304 894 7,'0'0'14,"0"0"2,-9-1 3,9 1-4,0 0 1,13-9-1,-13 9 1,20-5-2,-5 0-3,10 2-4,2 2-2,8 0-2,5-1-1,2-1-1,4 3-3,-7-3-6,3 5-15,-9-3 0,-2-3-3,-11-6 1</inkml:trace>
  <inkml:trace contextRef="#ctx0" brushRef="#br0" timeOffset="4907">1151 789 57,'0'0'19,"0"0"0,0 0 0,-19 9-10,10-5-7,-2 1-2,-3 3 1,-1-1 0,1 3 1,-2 3 0,4 2 1,-4 0 1,5 2 0,-2 2-1,5 3 1,0-1-1,5 1-1,2-6-1,5 2-1,8-2-7,3-4-9,11-5-7,2-6 0,8-1-1,0-6 1</inkml:trace>
  <inkml:trace contextRef="#ctx0" brushRef="#br0" timeOffset="5178">1350 1052 27,'-9'12'14,"9"-12"-1,-20 5 1,11-10-6,3-7-6,1 0-1,4-5-1,4 0 1,3-5-1,2 1 2,6 3 2,-1 2 0,4 6 0,-2 3 2,2 4-1,-4 4 1,0 6-1,-4 1 0,1 8-1,-7-2 0,0 7 0,-6-4 1,1 4 0,-8-2-1,2-2 1,-4-3 0,0-2-1,-2-3 0,-1-1-1,0-5 1,-1-1-2,1-4-1,1-4-2,2 2-3,0-5-6,10 0-8,-4-9-6,10 4-2,-1-7 0,8 1 1</inkml:trace>
  <inkml:trace contextRef="#ctx0" brushRef="#br0" timeOffset="5618">1515 876 39,'10'-5'20,"-10"5"-1,0 0 3,10 3-7,-10-3-5,0 0-2,5 12-3,-3-1-1,-2 0 0,3 4 0,-3 0 0,2 0-1,-1-3 0,5 0-1,0-3 0,5-3 0,2-6 0,5-5-2,3-9 0,4-3 2,1 0-4,-1-3 2,2-2-1,-1 2 1,-4 3 0,-2 4 1,-4 4 1,-3 7 0,-4 2-1,-9 0 1,11 19-1,-10-6 0,-1 4 0,-1 3 0,0 0-1,-1 4 1,0 0-1,-1-5-2,4 1-2,-5-2-12,9-2-9,-5-16 0,4 12-2,-3-22 1</inkml:trace>
  <inkml:trace contextRef="#ctx0" brushRef="#br0" timeOffset="6129">2062 624 48,'12'9'19,"-12"-9"0,2 11 1,-2-11-4,-2 17-11,-1-7-2,3 9 0,-3 1 1,2 9 0,-2 4 0,2 11 0,-1 1-1,1 4 0,-1 1-2,1 3 0,0-7-1,0-4-1,2-7-2,-2-8 0,2-8-1,-4-7-1,3-12 0,0 0-1,-13-10 0,1-3 1,1-6 1,-2-2 0,0-2 2,0-1 2,0 3 2,5 1 2,-1 4 1,6 3 1,0 3 0,3 10 0,3-15 0,-3 15-2,15-7 0,-2 6-2,1 2 0,5 1-1,3 2 0,2 0-2,5 5-4,-4-3-6,7 3-12,-6-6 0,0-3-1,-8-7 1</inkml:trace>
  <inkml:trace contextRef="#ctx0" brushRef="#br0" timeOffset="6630">2244 626 29,'0'0'15,"6"9"3,-6-9 1,1 11-3,-1-11-5,-6 24 0,-1-11 1,4 11-1,-4 1-3,4 7-2,-4 1-3,5 8-1,4 0-3,-2-1 0,5 0-6,-5-5-5,9-2-11,-2-8 0,5-4-2,-3-12 1</inkml:trace>
  <inkml:trace contextRef="#ctx0" brushRef="#br0" timeOffset="6910">2465 908 58,'15'14'19,"-15"-14"1,7 17 1,-7-17-14,-1 22-2,0-7 1,3 5-1,-4-3 1,3 3-2,0 0-3,-1-3-8,7-3-15,-7-14 0,16 12-3,-16-12 1</inkml:trace>
  <inkml:trace contextRef="#ctx0" brushRef="#br0" timeOffset="7170">2887 832 20,'-9'-18'12,"9"18"2,-15-14 4,6 12 4,-7 1-1,5 5-2,-9 0-8,6 6-3,-3 0-4,0 4 1,-1 1-3,3 4 2,-2-2-1,5 5 0,1-1 1,5 3-2,5-1 0,4 1-2,6-1 0,6-2 0,6-1-3,1-5-3,12-2-15,-4-9-4,4-7 0,-6-12-1,5-8 1</inkml:trace>
  <inkml:trace contextRef="#ctx0" brushRef="#br0" timeOffset="7651">3059 584 42,'0'0'16,"0"0"0,0 0 1,0 0-6,0 0-4,0 0 0,-7 16-1,7-16 0,-4 26 1,0-10-1,4 10-1,-2 3-1,4 8 1,-3 1-1,4 10 0,-2-3-1,3-1 1,-1-1-2,2-4 0,-1-7-3,-2-7-1,5-4-7,-7-21-11,2 12-5,-2-12 1,-3-20-3,-5-3 3</inkml:trace>
  <inkml:trace contextRef="#ctx0" brushRef="#br0" timeOffset="7952">2874 766 36,'-11'1'18,"11"-1"0,10-5 5,2-2-7,10 3-6,0-5-2,11 3-1,1-1-2,4 2-4,4 2-8,-3-3-13,5 3-2,-8-2-1,1 3 1</inkml:trace>
  <inkml:trace contextRef="#ctx0" brushRef="#br0" timeOffset="8382">3465 755 51,'-9'4'18,"9"-4"2,-15-4-1,15 4-11,-16-5-3,5 5 1,-5 0-1,3 3 2,-5 0-2,1 5 1,-2-2-2,3 5 0,-3-3-1,7 0 0,0-1-1,5 3 0,7-10 0,6 15-1,7-7-1,3-1 0,6 1-1,1-1 1,3 0-2,-3 0 1,-3-1 1,-3 0 0,-5 2 0,-5 1 0,-5 2 0,-3 3 3,-7 2-2,-2 1 1,-6 3 0,-1 0 0,-6 1 0,-2 1 0,-3-1-2,-5-8-5,3 6-20,-10-9-1,4-4-1,-10-9-1</inkml:trace>
  <inkml:trace contextRef="#ctx0" brushRef="#br0" timeOffset="9183">0 1334 16,'16'4'8,"-7"-3"0,1-4 2,4-2-4,3 3 0,0-1 1,3 6 1,-20-3 1,48 10 1,-48-10 0,69 5-2,-22 4-2,10-2-2,10-3-1,12-3 0,9 0 1,12-2 0,7-2 0,13 3 0,7-6 0,8-3-1,6-5 0,8 6-1,4-4 0,4 2 1,0 1-2,-1-1 1,0 1-1,-6 2 0,-3 4 0,-9 1-1,-7-3 0,-6 1 1,-10 5-1,-9 3-1,-12-1 1,-10 3 0,-10 2 0,-13-1 0,-12 0-1,-13 3-1,-9-2 1,-14 0-2,-13-8-4,0 0-11,0 0-5,0 0-2,-31 43 3,9-41-1</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26:29.2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 1,'0'0'1,"0"0"0,0 0 3,0 0 1,0 0 1,0 0-1,0 0 0,0 0-1,0 0-1,0 0-2,0 0-1,15 5-1,1-4 0,4 0 1,7 0 1,7 1 0,6-1 0,5 0 1,5 0 0,3 2 1,6 2-1,2 0 1,4 2 0,2-1 0,6 1 0,5-1 1,2 3-2,7-5 1,2 0 0,6-1 0,6-1-1,4-1 0,2-2 1,1 1-1,6-4 2,4 2-1,3-7-1,2 4 1,1-3 0,3 4-1,-1-2 1,5 1-1,-1 0 0,0 2-1,-1 3 1,1 0 0,2 0-1,0 0 1,-5 0-1,3 0 0,-1-1 0,2 0 0,0-1 0,-1 0 1,-4 0-1,1 0 0,4-2 0,-2 2 0,-3-2 0,-3 2-1,-3-1 1,-1 0 0,-3 1 0,-3 1-1,-5 0 1,-3 3 0,-4-1-1,-1 4 1,-3-2-1,-1 0 1,-3 0-1,0-1 0,1-1 0,-2 1 0,-1-1 0,0-1 1,1 1-1,1 0 0,-1 1 0,-1 1 0,4 0 1,1 3-1,1-3 0,-1 2 1,4-4-1,-2 4 1,4 1-1,1-4 1,1 6-1,2-3 1,4 3 0,2-3 0,1 3-1,2-2 1,0-4-1,4-2 1,0-2-1,0-4 0,-3-2 0,1 1 0,-2-3 0,-2-1 0,-5 1 0,-9 3 0,-5-3 1,-10 3-1,-9 2 0,-8 0 1,-11 0 0,-11 2 0,-8-1 0,-9 2 0,-7 0 0,-3 1 0,-9-1 0,-9 2-1,0 0 1,0 0 0,0 0-1,0 0 1,0 0 0,0 0 0,0 0 1,0 0-1,0 0-1,0 0 1,0 0-2,0 0 0,0 0-2,0 0-1,0 0-3,0 0-11,0 0-4,-22-6-2,3-5 1,-8-12-1</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8:12.21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988 522 6,'0'0'10,"0"0"2,0 0 0,0 0-1,0 0 1,-11 0-1,11 0 0,0 0-2,0 0-2,0 0-1,0 0-1,0 0-1,0 0-1,0 0-1,0 0 0,0 0-1,0 0 1,-3 11 0,4-1 0,-2 6 0,0 7 0,0 4 0,-1 6 1,-1 1-1,2 1 0,-1-2 0,1-3 0,2-7-1,4-7 0,-5-16-1,21 2 0,-3-15 0,3-5-1,4-7 0,2-6 1,0-3-1,-3-2 0,-1 3 0,-3 2 2,-5 4-1,-2 5 1,-5 6 1,-3 5-2,-5 11 1,6-14 0,-6 14 0,0 0-1,7 9 0,-3 3 1,1 3-1,1 6 0,1 3 1,2 4 0,-1 1-1,1 0 1,0-1 0,-1-2 0,2-6 0,1-2 0,0-7 0,2-2 0,1-9 1,3-6-1,0-6 1,1-5-1,-4-4 0,2-5-1,-3-4 0,-4-2-3,2 1 0,-5-5-6,3 9-6,-6-4-8,7 9-1,-8-2 0,6 6 1</inkml:trace>
  <inkml:trace contextRef="#ctx0" brushRef="#br0" timeOffset="1642">1825 785 15,'-13'-6'10,"13"6"1,-13-13 0,6 2-4,4-3-1,-1 0 0,4-4-1,4-1 1,2 1-1,2-2 2,4 1-2,0 1 0,1 3-2,1 3 0,0 5 0,-3 3-1,2 6-1,-4 4 1,1 5-2,-3 5 1,0 2 0,-2 3 0,0 2 2,-4-2 0,-2 2 1,-6-5 1,2 2 0,-6-6 1,-4 1 0,-3-6-1,3-1 0,-2-6-2,0-4-2,3-2-2,-1-8-5,8 1-7,2-7-8,10-1-2,-4-7-2,11 1 2,2-4 0</inkml:trace>
  <inkml:trace contextRef="#ctx0" brushRef="#br0" timeOffset="2023">1997 486 35,'15'3'15,"-15"-3"0,9 10 0,-9-10-2,4 16-8,0-1 0,-2 0 1,1 9 0,-2-2 1,2 5 0,-5-4 0,6 2 0,-4-6-1,7-2-1,-7-17-2,22 6-1,-4-16-1,4-7 0,1-5 0,2-1-1,1-3 1,-2 0 0,-6 3 0,-2 6 1,-5 4-1,-1 6 2,-10 7-2,10-4 0,-10 4 0,6 14 0,-2-3 0,1 5-1,0 2 0,2 1 1,1 2-2,2-3-2,4 3-7,-4-7-12,8 1-3,-4-8 0,4 0-1,-5-9 1</inkml:trace>
  <inkml:trace contextRef="#ctx0" brushRef="#br0" timeOffset="2604">2507 550 7,'0'0'8,"19"4"-1,-9-5 1,2 0-2,6-3-1,1-4 1,1-1 1,7-7 0,1-1 1,2-6-2,2-1 0,1-5 0,3-1-3,-4-2 0,-2 1 0,-6-1-1,-2 2 2,-5-1 0,-3 5 1,-7 0 0,-3 3 0,-5 2-1,0 3 0,-6 2-1,0 2-1,-3 1 0,2 1-2,-5 2 0,1 2-1,-2 1 1,1 2 0,-1 1 0,0 3-1,1 1 1,-2 3 0,1 1-1,1 4 1,0 3 0,-3 5 0,-1 4 0,2 9 0,-6 6 1,3 9 1,-3 7-1,1 8 1,0 3 0,4 2 0,4-4 0,5-4 0,7-8-1,8-8-1,7-13 0,8-13-1,9-7-1,0-9 0,3-4 0,-4-4 1,-1-1 0,-6 1 0,-3 2 1,-8 4 1,-13 4 1,19 6 0,-19-6 0,13 16 0,-3-6-1,5-1 1,5-2-1,6-3-1,3-5 1,3-2-1,4-5 1,1-2-1,-1-4 1,-3 0-1,-8-3 2,-4 3 0,-5-3 0,-5 3 0,-7-2 1,-2 5-1,-5-2 1,2 3-1,-5-2 0,-1 1-1,-3 1 0,-2 2-1,1 0 0,-4 1-1,0 4 0,-4 2 0,1 6-2,-2 2-1,0 6-1,-3-1 0,5 7-3,-5-5-3,9 8-4,-2-6-5,8 2-2,0-4 1,8 0 1,0-14 1</inkml:trace>
  <inkml:trace contextRef="#ctx0" brushRef="#br0" timeOffset="3465">3162 342 42,'20'-51'19,"-7"-1"1,1 5 1,-8-1-6,3 10-3,-6 1-3,1 12-2,-4 4-1,0 6-2,-1 6-1,1 9-1,0 0-1,-12 16 0,6 4-2,0 7 1,-1 9 0,-2 8 0,1 9 0,0 7 1,-2 4 0,4 7 0,3 1 0,3-2-1,2-5 1,7-7-2,5-3-10,1-15-12,11-9 0,-4-18 0,2-9-2</inkml:trace>
  <inkml:trace contextRef="#ctx0" brushRef="#br0" timeOffset="56341">17 41 15,'0'0'12,"-12"-10"0,12 10 2,0 0-1,0 0 1,-7-9 0,7 9-2,0 0-2,0 0-1,0 0-2,0 0-3,0 0-1,0 0-2,0 0-1,0 0 0,0 0-1,3 10 1,-3-10-1,18 14 1,-4-4 0,4 1 0,2 4 0,4 1 0,2 3 0,2 3 0,1 3 0,0 3 1,0 2-1,-2 2 0,-1 3 0,-3 2 0,-3 1 0,-1 4 0,-5-2 0,-1 2 0,-3-2 0,-3-1 1,-1-2 0,-5 0 0,-3-4 1,-3-4 1,-3-4-1,0 0 1,-4-7 1,1 1-1,-3-6-1,1 0 1,0-5-1,1 0 0,0-4 1,2 0-2,0-1 0,10-3 0,-13 3 0,13-3 0,0 0-2,-10-2 0,10 2-2,0 0-9,0 0-12,0-10-1,0 10 1,5-13-3</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8:30.8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0 11,'0'0'26,"-10"13"-1,-3-10-9,13-3-13,0 0-3,0 0-16,11 18-8,-11-18-1</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6:50.36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277 33 8,'0'0'10,"0"0"0,0 0 0,7-11-1,-7 11 0,0 0-1,-14-9-1,14 9-1,-10-6-1,10 6 0,-12-5-1,1 2-1,11 3-1,-14 0 1,14 0-1,-21 4 1,11-1-1,-3 0 0,1 3 0,2-1 0,-3 3 0,-1 0-1,2 1 0,-2 2-1,3-1 0,1-1 0,2 1 0,-1-1 0,9-9-1,-6 16 1,6-16 0,7 14 0,3-7 0,2 0 0,2 2 0,4 0 0,0 0 0,6 0 0,-5 2 0,0 0 0,-5 1 0,2 0-1,-3 0 1,0 0 0,-3 2 0,-5-2 0,3 1 0,-5-2 0,4 0 1,-7-1-1,-1 0 2,1-10 0,-12 19 0,12-19 1,-19 20 0,2-11 1,2 2 0,-8-2 0,1 2 0,-4-1-2,2 0 0,-3 0 0,5-4-3,4 2-5,-2-4-12,8 0-3,0-7-2,12 3 1,-20-17-1</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8:07.33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140 276 20,'0'0'14,"2"-9"2,-2 9-2,0 0-1,0 0-2,-12-8-2,12 8-2,-16 9-1,6 1-2,-4 1 0,1 5 0,-1 1 0,0 3-1,-1 1 1,4 1-2,1-1 0,2-1-1,4-1-1,3-3 0,3-1 0,7-3 0,2-1 0,4-3 0,5-1 0,4 0 1,1 2-1,3 0 0,0 1 0,-1 4 0,-1 1 0,-3 6 0,-3 1 1,-4 2-1,-5 3 1,-5 0 1,-5 0 1,-3-1-1,-6-4 2,-5 1-1,-3-7 1,-2 1-1,-2-7-1,0-3-1,-1-2-2,-1-7-3,6-2-7,-2-10-9,7-2-3,-1-10-2,8-2 2,0-9 0</inkml:trace>
  <inkml:trace contextRef="#ctx0" brushRef="#br0" timeOffset="481">256 270 47,'9'-5'16,"-9"5"0,0 0 1,0 0-8,0 0-7,9 0-1,-9 0 0,3 14 0,-1-1 2,-1 1 0,4 7 1,-1 1 0,3 7 1,0 1-1,4 6-1,-2-2 0,2 1 0,2-3-2,-2 1 1,-2-5-2,0-1 1,-2-5-1,-2-4 0,-1-1-1,-3-5 1,0-1-1,-1-11 0,-6 9-1,6-9 0,-17-5 1,6-2 0,-1-5 0,-3-1 0,2-3 0,0 2 1,1-2 0,4 2 1,0 0-1,5 2 1,3 2-1,3-2 0,6 2 1,2-2-1,5-1 0,3-1 0,4-3 0,3-1 0,1 1 0,-1-2 0,-2 3 0,-1 0 0,-4 3 1,-5 2-1,-3 3 1,-11 8 0,10-8 0,-10 8 0,0 0 0,0 0-1,0 0 1,0 0 0,0 0-1,0 0 0,0 0 0,0 0 0,1 11-1,-1-11 1,6 16 0,-1-5 0,4 3 0,0 3 0,1 2 0,1-2 0,-2 2 0,0-2 0,-1-1 0,-1-4 0,-1-1 0,-6-11 0,7 13 0,-7-13 1,0 0 1,0 0-1,0 0 1,0 0-1,-3-10 1,-1-2-1,0-2 0,2-6 0,0-2-1,1-3-1,4-2 1,3 0 0,2 1 0,3 3 0,1 2-1,-1 3 1,3 4 0,-2 3-1,3 4-2,-4 1-3,6 7-6,-6-2-7,6 5-2,-3-2-2,5 5 2,-6-4 0</inkml:trace>
  <inkml:trace contextRef="#ctx0" brushRef="#br0" timeOffset="1422">862 322 27,'0'0'12,"-20"-8"1,20 8 0,-14-6-4,14 6-2,-10-5 1,10 5-3,0 0 1,0 0-1,0 0 0,0 0-1,15-4-2,-15 4 0,19 6-2,-5 0 0,0 4 0,3 0 0,2 4 0,-2 3 0,3 2-1,-2 1 1,0 2-1,0 0 1,-4-2-1,-2 0 1,-2-1 2,-6-3-1,-2 1 2,-6-6 0,-3 2 0,-5-5 0,0 0 1,-5-3-1,1-2-1,-2-4 0,-3-2-1,5-4 0,-1-4-1,2-3 0,2-3-2,7-2 0,-1-4-2,8-2 0,6-7 0,3 0-1,1-4 0,9-1 0,-3-3 0,2 0 1,1 0 0,-1 0 2,-4 5 1,-1 4 1,-2 4 1,-2 3 1,-2 6 1,-3 3 0,-1 6-1,-4 9 1,5-9-2,-5 9 0,0 0-2,0 0 1,0 0 0,0 0 0,0 0 1,0 0-1,4 10 1,-4-10 0,7 16 0,-2-1 1,3 5-2,3 4 1,0 5 0,0 6 0,2 3-1,-3 4 1,0 1-1,-2-4 1,-1-3 1,-4-2-1,1-5 0,-4-7 0,1-5 0,0-7 0,-1-10-1,2 11-1,-2-11-3,-2-11-2,-3-2-3,3-2-2,-7-6-2,2-2 2,-6-4 1,1 1 0,-4-2 3,0 0 4,-3 3 4,0 2 5,3 6 3,-2 0 0,6 5 1,-1 1 1,13 11 1,-15-11-2,15 11-1,0 0-2,0 0-2,8-12-2,5 8-1,4-4-1,6-1-1,7 3-3,1-6-4,8 6-3,-2-4-4,6 6-4,-5-3-2,-1 4 0,-5 4 2,-4 1 1</inkml:trace>
  <inkml:trace contextRef="#ctx0" brushRef="#br0" timeOffset="2443">1362 219 32,'0'0'12,"0"14"1,0-14 0,10-1-7,-1-4-5,2 0 1,3-2 0,-2-2 3,3 0-1,-4-2 2,0 2-1,-4-2 1,-7 11 0,9-15-1,-9 15-1,-1-12-2,1 12 0,-9-8-1,9 8-1,-16-2 0,4 4-1,-1 4 1,-2 4-1,-1 4 1,-2 4 0,-1 6 0,-1 2 0,1 4 1,2 3-1,4-1 1,3-2 0,6-1-1,6-5 1,7-4-1,4-5 0,7-8 0,3-6 0,5-6-1,1-6 0,2-4 1,0-4-1,-3-1 1,0 0 0,-7 1 1,-2 4 1,-6 3-1,-1 4 1,-12 8-1,0 0 0,10 1 0,-10-1 0,4 17-1,0-6-1,4 1 1,2 2 0,3-4 0,4-1 0,1-5 0,2-4 0,3-4-1,-4-6 1,1-3 0,-5-3 0,-2-1 1,-4-2-1,-5-1 1,-3 2-1,-4 0 1,-2 4 0,-3 0 0,-1 3-1,1 1 0,8 10 0,-15-9-1,15 9 0,-12-1 0,12 1 0,0 0 0,-10 13-1,9-3 1,1 2 0,3 6 1,2 4-1,3 6 1,2 5 0,1 7-1,0 5 1,1 9-2,-3 2 1,0 4 0,-5 0 1,-3-5 2,-1-1-1,-5-7 1,0-7 0,-3-10 2,2-5-2,-3-9 1,1-4-1,-1-7-1,0-5-1,-1-6 1,0-6-1,-1-6 1,1-7 0,2-6-2,2-5 0,6-6-2,2-4-1,9-3-1,3-6-2,8 3 1,2-5-1,8 6 1,-1-3 1,3 6 2,-1 4 2,-3 4 2,-1 8 0,-5 5 1,-3 10 0,-5 2-1,-3 8 0,-13 7-1,15-3 0,-15 3-1,0 0 1,4 13 0,-4-13 1,-2 11 1,2-11-1,0 0 2,-4 10-1,4-10 1,0 0 0,0 0 0,0 0 0,0 0-1,0 0 1,0 0-1,0 0-1,0 0 0,0 0 0,0 0 0,0 0-1,0 0 0,0 0 0,0 0 0,0 0 1,0 0-2,0 0 1,0 0 1,0 0-1,0 0 0,0 0 1,0 0 0,3 15 1,-3-6-1,1 5 2,-2 2-1,3 4 0,-1 0 0,3 3 0,0-2-1,3-2 1,2-3-1,4-5-1,2-7 1,3-7-1,2-3 0,0-6 0,2-5 0,-2-3 0,-1-3 0,-2 0 0,-2 0 1,-1 3-1,-6 0 1,0 3-1,-1 4 1,-2 1-1,-5 12 0,6-14 1,-6 14-1,0 0 0,0 0 0,0 0 0,0 0-1,0 0 1,0 0 0,0 0-1,-6 16 1,3-3 0,-2 6 0,-1 4 2,-1 7-1,0 8 0,-3 4 1,0 6 0,1 1 0,1 3 0,0 0-2,3 0-4,4 2-9,-4-3-11,7 0 0,-6-6-2,6 3 1</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8:16.7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138 286 18,'0'0'15,"0"0"1,0 0-1,0 0-1,0 0-1,-10 6-1,10-6-2,-16 8-4,7-2-1,-6 1-1,2 6-1,-3 2 0,2 2-2,1 3-1,0 1 0,3 1 0,3 1 0,5-1-1,3-2 1,6 1-1,3-2 0,5-1 0,1 0 0,3-1 0,0 0 1,1-2-1,-2 0 1,-3-2 0,-3-1 0,-1-3 1,-4 1 1,-7-10 1,1 17 0,-1-17 1,-12 14 0,-1-9 0,1 2 0,-6-5-1,2-1 0,-2-4-3,1-4-1,3 0-7,0-9-9,10 1-5,-1-8-1,10 3-1,-1-7 1</inkml:trace>
  <inkml:trace contextRef="#ctx0" brushRef="#br0" timeOffset="451">267 496 21,'23'14'11,"-3"-2"-1,7-1 1,-1-4-6,5-2-3,0-4 0,1-4 0,-3 0 2,-3-7 2,-2 1 1,-8-7 2,-2 4-1,-10-5 1,-2 5-1,-8-7 0,-1 5-3,-4-2-1,1 4-2,-5-2 1,1 6-2,-4 2 0,1 5-1,0 5 0,0 3 0,-1 9 0,2 3 0,-2 7 0,2 4 1,1 2 0,4 2 0,-2-1 1,7 2-1,4-5 1,5-2-1,6-6-1,8-6-2,11-4-4,3-12-7,14-5-7,2-13-2,6-6 0,-1-11 1</inkml:trace>
  <inkml:trace contextRef="#ctx0" brushRef="#br0" timeOffset="862">996 148 34,'7'-23'17,"-5"6"-1,-2 4 0,0 13-4,-9-9-6,9 9-2,-15 7-2,6 0-1,1 4-1,0 2 2,0 4 1,0 0 1,2 5 0,0 2 0,5 6 1,-2 5-1,3 7 0,-2 1 0,4 7-2,-1-1 0,2 1 0,1-4-3,-1-5-4,6-6-7,-2-11-10,4-10 1,-1-14-1,3-7 0</inkml:trace>
  <inkml:trace contextRef="#ctx0" brushRef="#br0" timeOffset="1172">1129 466 27,'12'7'12,"2"-1"-3,0-5-1,2-3-4,4-3-7,2-2 0,-1-5 1,0-1 2,-2-1 2,-4-1 2,1 1 3,-7-2 0,-1 4 1,-5-2-1,-1 5-2,-4-1-2,2 10 1,-7-15-2,7 15 0,-14-9 0,4 7 0,-1 2 1,-2 3-2,-3 2 1,1 4 0,-4 3 1,0 3-1,0 5 1,-1 4 1,-2 0 0,5 5 0,-2 0 0,5 2 0,2-2-1,5 1-1,3-4-1,7-3-1,5-3-3,5-5-2,11-1-6,-1-8-8,11 2-2,0-8-2,5-2 2,-1-8 0</inkml:trace>
  <inkml:trace contextRef="#ctx0" brushRef="#br0" timeOffset="1663">1696 422 27,'0'0'13,"-11"-5"-1,11 5 1,-15-3-5,4 1-1,0 6 1,-2-1-1,0 7 1,-1-3 0,3 7-1,-4 0 0,5 6-1,-3 1-1,5 3-1,1-2-1,4 3-1,1-1 0,5-1-1,3-3-1,5-3-1,5-5 0,4-3-1,5-7-3,2-11-4,8-2-5,-2-15-3,9-6-2,-4-11 2,3-6 1,-2-7 2,0-2 3,-3-3 7,-3 0 7,-3 4 5,-5 4 3,-3 9 3,-5 5 0,-2 8 0,-4 5 0,-2 10-3,-6 5-2,-3 11-3,0 0-2,7 20-1,-8 3-2,1 4 0,-1 7 0,2 11 0,-2 2 0,1 4 0,1 1 0,0 0 0,0-3 1,1-3-2,3-6 0,-2-5 0,2-9-1,-2-6-1,1-5 0,-4-15-3,6 11-4,-6-11-4,-7-15-2,-1-2-2,-3-4 2,-1-7 0,-3-2 3,-3-3 6,-1 0 7,3 4 5,-1 0 5,3 7 1,-1 1 2,5 9 2,1-1-2,9 13-3,-13-11-3,13 11-3,0 0 0,0 0-2,0 0 1,10-9-2,1 6 1,6 0-1,4-2 0,8 2 0,6-3 0,10 2-1,4 0 0,4-2-4,11 5-7,-2-5-11,5 5-1,-5-3-1,-2 3 0</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8:32.2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4 342 15,'0'0'11,"0"-10"1,0 10 0,0 0 1,0 0-2,0 0 0,0 0-4,0 0-2,0 0-1,0 0-1,0 0-1,0 0 0,0 0-1,0 0 0,0 0 0,0 0 1,-4 10-1,4-10 1,-1 13-1,2 0 1,0 3 0,1 7 0,0 2 2,2 2-2,0 2 1,1-2-1,0-3 1,4-4-1,0-8 0,4-6 0,3-11-2,3-5 0,4-7-1,1-4 0,2-3 0,-3-2 1,-1 0 0,-3 5 2,-7 2 1,-1 7 1,-6 1 1,-5 11 0,0 0-1,10-4-1,-10 4 1,6 17-4,0-4 1,0 4-2,3 1 1,-1 3 0,1 0 0,3-2 1,0-3-1,1-4 1,2-7 0,0-4-1,2-8 1,2-6 0,-2-5 0,-1-4-1,-3-3 1,-2-2 0,2-4-1,-3 1 0,-1 1-1,-2-1 0,3 7-8,-6-3-11,7 6-5,-5-1 0,2 9-1,-5-3 1</inkml:trace>
  <inkml:trace contextRef="#ctx0" brushRef="#br0" timeOffset="741">717 264 42,'0'0'15,"9"-11"1,-9 11 1,0 0-6,0 0-5,3 22-1,-7-4 1,1 7-1,-3 1 1,3 6-1,-4-2 0,3-2-4,2-3-5,1-8-14,1-17-3,12 2-1,-2-16-1</inkml:trace>
  <inkml:trace contextRef="#ctx0" brushRef="#br0" timeOffset="991">1002 0 52,'9'5'16,"-9"-5"-2,12 12 1,-10-1-11,-1 2-5,0 6 1,-1 4 2,-1 7 1,-3 3 2,1 11 1,-4-3 0,3 6 0,-3-5-1,0 1-2,1-2-1,2-7-1,1-5-1,0-7-2,3-3-1,-1-9 0,2 1 0,-1-11-1,0 0 0,-2-10-1,0 0 1,-3-6 2,-1-3 1,-2-4 1,-1-2 2,2 0 0,-4-2 3,5 6 1,-3-1 0,5 8 0,-1-1-2,5 15 0,-4-15-1,4 15-1,0 0-2,11-3 0,-1 3-2,2-3-1,9 0-3,1-5-1,9 0-2,-1-7-1,8 2 0,-3-9 1,4 3 0,-3-4 3,-1 3 4,-2 3 5,-9-1 5,0 4 0,-9 0 1,0 7 0,-15 7 0,14-12-1,-14 12-2,0 0-2,0 0-2,2 12-1,-5 1-1,1 6 1,-2 7-1,0 2 1,0 6 1,0 2 0,-1-2-1,3-1 0,1-6 0,4-5-2,5-7-5,-8-15-2,25 8-2,-9-18-1,7-2 2,-2-6 3,5 0 3,-3-3 2,-3 0 8,3 5 0,-9-2 3,1 10 0,-5-2 0,2 7-3,-12 3-3,16 3-1,-16-3-1,16 20-1,-7-1 0,-1 2 0,-2 4 0,1 3 1,-3 2 0,-1 2-1,-1-3 0,0-3-1,0-2-4,-4-10-12,7 2-7,-5-16-1,0 0-2,0 0 1</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8:34.5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79 426 30,'-1'-10'17,"1"10"2,0 0 0,-2-15-3,2 15-4,0 0-1,0 0-3,0 0-3,0 0-1,0 0-2,2 24-1,0-6 0,2 6 0,1 4-1,2 5 0,3 4 1,-1 1 0,0-4 0,3-3 0,-1-5 1,0-5-1,2-6 1,-1-5-1,3-11 0,1-5 0,2-10 0,-2-4-1,2-7 0,1-6 0,-3-5 0,0-7 0,-3-1 1,-2-5-1,1-1 1,-2 2-1,1 0 1,-1 4-1,0 6 0,0 6 1,-2 9-1,-1 6-1,-1 7 1,-6 12-2,0 0 0,0 0-3,7 14-6,-11-3-10,4 10-2,-4-2-1,2 8 1</inkml:trace>
  <inkml:trace contextRef="#ctx0" brushRef="#br0" timeOffset="591">793 472 51,'12'7'18,"-12"-7"2,0 0-1,0 0-8,0 0-5,4 9-1,-4-9-1,-9 3 1,9-3-1,-14 2 1,4-3 0,10 1-1,-16-1 0,16 1-1,-12-4 0,12 4 0,-12-5-1,12 5-2,-14-3 1,14 3-1,-17 2-1,5 0 0,2 1 0,-3 0 1,1 1-2,1 0 2,0 1-1,11-5 1,-16 6 0,16-6 0,0 0 1,-11 5-1,11-5 0,0 0 0,0 0 2,0 0-2,0 0 0,0 0 0,0 0 0,0 0 0,0 0 0,0 0-2,0 0 2,0 0-1,0 0 1,0 0 0,0 0-1,0 0 0,0 0 1,0 0-1,0 0 1,0 0-1,0 0 1,0 0 0,2 13-1,-2-13 1,5 18 0,-4-6 0,2 2 1,-2 5-1,0 0 0,0 0 1,-1-1 0,1-1-1,0-4 0,0-3 0,-1-10 0,6 11 0,-6-11-2,14-4 1,-4 0-1,3-3 0,3 1 1,0-2-1,3 3 1,1-2 0,-1 4 1,2 3 0,-1 1 0,-2 3 0,3 3 1,-1 2-1,-2 1 0,0 7 0,-4-2 0,0 5 1,-5 1 0,-7 0 1,-6 2-1,-1 4 2,-6-3-1,-4-2 2,-5-2-1,1 0 0,-4-6-1,1-4-2,1-4-3,-8-13-14,6 0-7,-5-11-1,4-3-2,-5-10 1</inkml:trace>
  <inkml:trace contextRef="#ctx0" brushRef="#br0" timeOffset="1853">84 558 16,'0'0'15,"0"0"0,0 0 0,0 0 0,0 0-1,0 0-3,-2-10-1,2 10-3,-4-15-1,-2 2-2,3 1 0,-1-5 0,0-2-1,-3-3 1,2-3 0,-4-3-1,3 0-1,-1-2 1,2 2-2,-1 0 0,1 3 1,1 2-1,2 4-1,1 4 1,0 2-1,1 3 0,0 10-1,0-15 0,0 15 0,0 0-1,0 0 0,0 0-2,-3-10-6,3 10-12,0 0 0,0 0-2,0 0 3</inkml:trace>
  <inkml:trace contextRef="#ctx0" brushRef="#br0" timeOffset="2604">1287 617 43,'0'0'18,"0"0"0,0 0 2,0 0-8,0 0-2,0 0-2,0 0-1,0 0-1,0 0-1,10-3-2,1 4-1,2 0-1,6 0 0,4 3-1,2-2 0,3 2 0,1 0 0,0 1 0,-3-3-1,-1 1-2,-4-6-6,-2 2-10,-6-3-4,-4-3 1,-9-2-1,-2 0 1</inkml:trace>
  <inkml:trace contextRef="#ctx0" brushRef="#br0" timeOffset="2934">1246 466 54,'0'0'17,"4"-9"2,-4 9 0,18-15-9,-6 5-5,2 3 0,2-1 1,3 6-1,0-4 1,6 6 0,-2 0-2,4 3-2,4 2-1,0-2-3,4 3-7,-4-5-11,4 3-3,-4-6-1,3 0 1,-4-7 0</inkml:trace>
  <inkml:trace contextRef="#ctx0" brushRef="#br0" timeOffset="3445">2042 447 35,'13'-11'12,"1"-9"0,6-6-1,3-7-6,4-8-6,5-2-1,2-3 2,0 2 1,0 1 3,-1 4 4,-6 5 0,-1 10 1,-11 3 0,1 8 0,-9 4-2,-7 9-1,0 0-1,9 1-2,-9-1-1,-2 12-1,2-12 0,-2 19-1,-1-10 1,2 4 0,-1-1 1,1 4-2,-1 3 2,1 7-1,0 3-1,1 4 1,0 6-1,-1 4 0,1 2 0,0 1 1,0-5-1,0-2 0,0-5 1,-1-6-1,1-6 0,-1-5 1,1-6-1,0-2 0,0-9 0,0 0 1,-3 11 0,3-11-1,0 0 1,0 0 0,0 0 0,-13 0-1,13 0 0,-12-3-1,2 2 0,-3-1 0,0-1 0,-2 1 0,1 0 0,-2 0 0,3 1 1,-1 0 0,3-1 0,2 2 1,9 0-1,-13-2 0,13 2 1,0 0-1,0 0 1,0 0-1,0 0 1,0 0-1,0 0 1,12 1 0,0-1 0,6-1 0,1-2 0,7 0 0,5-1 1,8-1-1,4-1 0,2 1 2,-1-1-2,-1 3 1,-5-1-1,-2 3 1,-9-1-1,-6 3 0,-8-1 0,-13 0 0,12 4 0,-12-4 0,0 0 0,0 0-1,-1 10 1,1-10-1,0 0-1,0 0-2,-10 12-3,-2-11-17,12-1-3,-21 11 0,5-3-1,-9-5 1</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7:11.6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210 637 3,'-11'2'4,"11"-2"0,-18 9-1,18-9 0,-18 12 1,4-6 0,4 0 0,-1 0 2,11-6-1,-13 9 1,13-9-1,-15 5 0,15-5-1,-10 5 0,10-5-1,-13 3 0,13-3 1,-13 3-1,13-3 1,-15 3 1,15-3-2,-13 4 0,13-4-1,-13 5 0,13-5 1,-12 6 0,12-6 0,0 0 1,-12 6 0,12-6 0,0 0 0,0 0 0,0 0 0,0 0-2,0 0 1,0 0-1,0 0-1,0 0 0,0 0 0,0 0 0,6-11-1,-6 11 1,13-10-1,-4 3 1,2-3 0,0-1-1,3-2 1,-2-1 0,1-4 0,3-2-1,2 1 0,1-1 0,1-1 1,-1 0-2,2 1 1,3 0 0,-1 3 0,-6 0 1,-1 3 1,-2 1-1,-3 2 1,-5 1 0,-6 10 0,9-10 0,-9 10-1,0 0 0,0 0 0,0 0 0,0 0-1,0 0 1,0 0 0,0 0 0,0 0 0,0 0 0,0 0 0,0 0 1,0 0-1,0 0-1,0 0 0,0 0 0,0 0 0,0 0 0,0 0 0,0 0-1,-1 12 1,1-12 0,-3 17 0,1-5 0,0 3 0,1 1 0,0 0 0,3 1 0,1 3 0,0 1 1,2-2-1,0 0 1,1 0-1,2-1 1,-1-1-1,1 1 1,1-5-1,-2 0 0,2-1 0,2-1 0,0-2 1,-1 0-1,3 0 1,2-3-1,-1-2 1,4-2 0,3-3 0,0-4 0,4-5-1,3-5 1,0-4 0,-1-4-1,0-4 0,-2-1 0,-3 1 0,-3 2 0,-4 2 0,-4 5-1,-2 2 1,-2 6-2,-7 10-3,8-11-10,-8 11-10,0 0 1,-3-10-3,3 10 1</inkml:trace>
  <inkml:trace contextRef="#ctx0" brushRef="#br0" timeOffset="1542">397 12 16,'0'0'10,"0"0"2,-10-6-1,10 6-2,0 0 0,0 0 1,0 0-1,-9-6-1,9 6-1,0 0-1,0 0 0,0 0-2,0 0-1,0 0-2,0 0 1,0 0-2,9-1 0,-9 1 0,0 0 0,10 13-1,-10-13 2,5 14 0,-5-14 0,-1 17 0,-2-8 1,3-9 0,-14 16 1,14-16-1,-14 11 1,14-11 0,-12 6-1,12-6 1,0 0-1,0 0-1,0 0 1,-6-13-1,6 13-1,5-10 1,-5 10-1,7-11 0,-7 11-1,10-8 1,-10 8-1,10-1 1,-10 1 0,13 2-1,-13-2 1,13 6 0,-13-6 0,9 9 0,-9-9 1,4 12-1,-4-12 1,-3 12 0,3-12 0,-12 12 1,12-12-1,-12 9 1,12-9-1,-11-1 0,11 1 0,-5-11-1,6 1 0,3-1 0,2-1 0,1 0 0,0 0 0,-7 12-1,15-15 1,-15 15 0,14-9 0,-14 9 0,11-5-1,-11 5 1,9 5 0,-9-5-1,8 10 1,-8-10 0,4 17 0,-4-17 0,2 18 1,-7-7 0,5-11 0,-12 14 0,12-14 0,-15 12 0,15-12 0,-13 3-1,13-3 1,-11-3-1,11 3 0,0 0 0,-3-11 0,3 11 0,0 0-1,0 0 0,2-10-2,-2 10-1,0 0-8,15 3-11,-15-3 0,22-2-1,-11-4 0</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44:09.6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425 410 0,'0'0'5,"0"0"-1,0 0 1,0 0-1,0 0 1,0 0 0,-10 1 0,10-1 0,0 0-1,0 0-1,0 0-1,0 0 0,0 0 0,0 0 0,0 0 0,0 0-1,0 0 1,-10 1 0,10-1 0,0 0 0,0 0 0,0 0 0,0 0 0,0 0-1,-10 3 1,10-3-1,0 0 0,-10 2 0,10-2-1,0 0 1,-14 5 0,14-5 0,-15 7 0,15-7 0,-19 9 0,10-4 2,-3 0-2,1 1 0,0 0 0,-2 3 1,1 0-1,-2 0-1,2 3 1,-5 2 0,4 0 0,-3 2 0,1 3 0,-1-1 0,2 4 0,-3 1 0,3 0 0,-1 1 1,1 0-1,0 0 1,0 0-1,2-2 1,1 0 0,1-5-1,3 3 0,-1-1 0,2 2 0,2-1 0,1 1-1,1-1 1,2 1-1,0 1 1,1-2-1,2-4 0,0 0 0,4-2 0,0-1 0,1 0-1,2-3 1,5 0 0,1-1 0,5-1 0,5-1 1,3-3-1,1 0 0,3-2 0,-1-1 0,-1 0-1,0-1 1,-4-1 0,-7 0 0,-3 1 0,-2-1 0,-5 1 0,-1-1-2,-9 1-1,0 0-4,0 0-8,9-1-3,-9 1 1,0 0 0,-4-12-1</inkml:trace>
  <inkml:trace contextRef="#ctx0" brushRef="#br0" timeOffset="981">471 1021 8,'0'0'10,"-13"-10"1,13 10-1,-13-12-1,13 12 0,-10-15-1,10 15-1,-5-18-2,5 18 0,0-19-1,3 8 0,1-2-2,4 1 0,2-1-2,0-1 1,0 3-1,2 0-1,-1 1 1,0 4-1,-1 2 0,-1 3 0,1 1 0,0 5 1,-1 1 0,-9-6 0,14 18 1,-9-8-1,4 1 1,-7 2-1,2 0 1,-4-1 0,2-1 0,-2 1 1,0-3 1,0 2 0,-3-1 0,2 0 1,-8-2 1,3 1-1,-4-1 0,3 1-1,-7-3-1,4 0 0,-2-1 0,0-2-1,2-1 0,1-1 0,-2-2 0,1-3-3,10 4-3,-14-13-7,10 3-8,4-6 0,3 0 0,1-7 0</inkml:trace>
  <inkml:trace contextRef="#ctx0" brushRef="#br0" timeOffset="1642">644 793 11,'0'0'9,"2"-11"-1,-2 11 0,0 0-2,0 0 0,0 0-2,0 0 0,0 0-1,0 0 0,0 0 0,0 0-1,0 0 1,0 0-1,0 0-1,0 0 1,7 14 0,-7-14-1,7 15 1,-7-15 0,10 19 1,-5-8-2,0 0 1,0 2 0,0-4 0,0 1-1,-5-10 0,9 16 0,-9-16 1,0 0-1,12 7 2,-12-7-1,9-2 1,-9 2-1,14-15 1,-7 2-1,2 1 0,0-8 0,2 4-1,-2-6 0,0 3 0,0 1 0,-3 3 0,-1 3 1,0 1-1,-5 11 0,5-12-1,-5 12 0,0 0 0,0 0-1,0 0 0,0 0 0,0 0 1,8 12-1,-8-12 1,7 16 0,-2-7 0,-1 1 0,1 0 0,1 0 0,-6-10 0,11 13 0,-11-13 1,0 0-1,12 9 1,-12-9 1,9-6-1,-9 6 0,11-16 1,-4 3-1,-1 2 0,1-2 0,0-1 0,-2 2-1,0 1 0,0 2 1,-5 9-1,9-13-1,-9 13 1,0 0 0,10-8-1,-10 8 0,0 0 0,10 8 1,-10-8-1,10 18 0,-3-7 1,0 2-1,-1 1-1,3 2-2,-2-4-7,2 2-7,-2-4-2,-7-10 2,13 10-2</inkml:trace>
  <inkml:trace contextRef="#ctx0" brushRef="#br0" timeOffset="2594">1116 619 13,'0'0'9,"0"0"0,0 0 0,0 0-4,0 0-1,0 0-2,9 14 1,-5-5-1,0 2 0,2 4 1,2 4 0,1 3-1,-1 2 0,4 5 0,0 1 0,-1 3 0,0 2-2,0-2 1,-3-1 0,2-2-1,-5-3 1,0-8-1,-3 0 1,0-8 2,-1-2 3,-1-9 0,0 0 0,0 0 0,0 0 0,-7-13-1,6 1 0,-7-8-1,4-4-3,-3-4-1,4-6 0,-2-2 0,3-2 0,2 0-1,1 0 1,6 3-1,1 2 0,3 6 1,-2 2-1,4 6 0,-2 3 0,0 7 0,2 3 0,-3 7-1,0 3 1,2 4 0,-3 4 0,1 3 1,-2 1-1,0 0 1,-3 3 0,-2-4 1,-2 2 1,-4-3 0,-1 1 0,-4-3 1,-2 0 0,-2-3-1,0 1 1,-3-4-2,-1-2-1,3-1-3,-3-6-6,2 0-9,1-7-2,2-3 1,3-6-1</inkml:trace>
  <inkml:trace contextRef="#ctx0" brushRef="#br0" timeOffset="3275">1363 251 26,'0'0'12,"0"0"0,0 0-1,0 0-5,2-9-2,-2 9-1,0 0 0,0 0-1,0 0-1,-1 11 0,1-11 1,4 18 0,0-5 0,3 5 0,3 3 0,3 5 0,1 3 1,2 2-1,0 3 0,1-1-1,-1 1 0,-2-3 0,-3-3 0,-2-4-1,-2-5-2,-3-6-3,0-4-7,-4-9-4,0 0 0,9-16 1,-7 0-1</inkml:trace>
  <inkml:trace contextRef="#ctx0" brushRef="#br0" timeOffset="3615">1588 440 8,'1'10'7,"1"1"0,-2-11 0,3 18-3,-3-18-1,10 10 2,0-9-1,0-5 0,4-3 1,0-5 1,1 0 0,-1-4 0,1 0 0,-2-2-1,-2 2 0,-5 1 0,0 2-1,-4 0 0,0 4-1,-3 0-1,1 9 0,-6-12 0,6 12-1,-10-7 0,10 7 0,-17 4-1,6 1 0,1 1-1,-2 3 1,2 2-1,-2 3 1,1 1 0,1 2-1,2 2 1,1-1 0,3 4 1,2 0-1,3-1 0,4-1 0,3-1 1,2-2-1,2-4 0,4-5-2,4-2-1,0-9-4,5-3-6,0-7-4,1-7 1,-2-5-1,2-6 1</inkml:trace>
  <inkml:trace contextRef="#ctx0" brushRef="#br0" timeOffset="4126">1920-1 8,'-11'2'6,"11"-2"1,0 0 1,-10 14-4,10-14-1,-3 18 2,2-4 0,2 4 2,1 3-1,5 4 1,-1 6 0,4 5-1,1 0 0,1 2-3,-1-1 0,3-1-1,-5-2 0,0-5-2,-1-4 0,-3-9-1,-1-1-2,-4-15-8,0 9-2,0-9-1,-9-13-1,0-2 1</inkml:trace>
  <inkml:trace contextRef="#ctx0" brushRef="#br0" timeOffset="4396">1819 244 1,'0'0'6,"-12"0"0,12 0 0,0 0 2,0 0 0,0 0 1,16 6-1,-3-6 1,3-2-2,7 1 0,1-3-2,5 0 0,0-6-2,1 3-1,3-3-1,0 1 0,-3-4 0,-1 3 0,-2-2 1,-2 1-1,-3 2 0,-4 0 1,-4 1 0,-4 1-1,-10 7 1,15-11-1,-15 11 1,0 0-1,5-11 0,-5 11-1,0 0 1,0 0-1,-9-9 0,9 9 0,-15-1 0,6 1 0,-3 1-1,0 2 1,-1 2-1,-2 3 1,2 3-1,-2 1 1,2 5 1,-1 0 0,3 4 0,2 2 0,0-1 1,4 2 0,2 0 0,5-2-1,2-3 0,6 1 0,2-5 1,6-3 1,2-4-1,6-3 0,4-4 0,5-2 0,3-4 0,3-3-2,3-2-6,1-3-11,6-1-3,-2-5-1,-6-2 0</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44:16.7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10 321 13,'0'0'9,"0"0"1,0 0 0,0 0 1,0 0-2,0 0 0,0 0-1,0 0 0,0 0-2,0 0-1,-9-8-1,9 8-2,0 0-1,0 0-1,0 0 0,0 0-1,1 16 0,0-6-1,0 2 2,1 5-1,-1 1 1,0 3 0,0-2 0,1 4 0,-2-6 1,2-3-1,-1-2 1,-1-12 0,4 14 1,-4-14 0,10-2 0,1-6 0,1-6 0,4-1 0,0-2-1,2-3 1,0-1-1,-1-1 0,0-1-1,-4 5 1,-2 2-1,0 3 0,-11 13-1,13-12 1,-13 12-1,12 6 1,-10 5 1,2 4-2,-2 4 2,1 3 0,-2 2 1,2 4-1,-3 0 1,2-2-1,-2 1 1,1-2-1,-1-4 0,2-4-2,5-1-2,-7-16-5,14 8-11,-4-14-1,6-5 0,-4-6 1</inkml:trace>
  <inkml:trace contextRef="#ctx0" brushRef="#br0" timeOffset="611">457 428 17,'2'12'9,"3"-2"0,-5-10-1,13 14-6,-3-10-1,3-1 1,2-3 1,1-3 1,3-3 1,-1-2 0,0-2 0,-1-3 1,-1 1-1,-2-4 0,-4 1-1,-3 0-2,-1 0-1,-3 3 0,-4-1 0,-1-1 0,-5 3 0,0 0 0,7 11-1,-18-14 1,9 10-1,-2 1 0,-2 6 0,1 4-1,-2 0 1,3 5-1,-3 1 1,0 2-1,2 3 1,0 1 1,3 1 0,0 0 0,2 2 1,1 0 0,4 1 0,1-2 0,5-1 0,2-3 0,3-4-1,4-2 0,6-6 0,7-4-2,3-6-1,5-2-6,2-6-2,6-2-4,-2-4-1,2-2-2,-1-1 1,-6 0 1</inkml:trace>
  <inkml:trace contextRef="#ctx0" brushRef="#br0" timeOffset="1062">981 320 19,'0'0'9,"0"0"0,10-7 0,-10 7-1,0 0-2,-4 15-1,-2-6 0,4 5-1,-3 1 1,2 4 1,-2 0-1,0 3 0,2-3-1,3-3-1,1 0-2,1-7-5,-2-9-10,14 1-2,-2-11-1,2-6 0</inkml:trace>
  <inkml:trace contextRef="#ctx0" brushRef="#br0" timeOffset="1342">1093 112 56,'0'0'12,"5"17"-8,-5-17-3,6 13-13,-6-13-7,6 12 0</inkml:trace>
  <inkml:trace contextRef="#ctx0" brushRef="#br0" timeOffset="1512">1227 350 1,'12'7'7,"4"-1"1,-3-6-1,5-3-2,-1-3 0,3 0 0,-1-5 1,-4 0 0,2-1 0,-5-1 0,0 2 0,-3-2 0,-1 1-2,-4-1-1,-2 2-1,-1 0 1,-3 1-2,-1 1 0,3 9 0,-13-14 0,1 10-1,0 2 0,-2 3 0,0 2-1,-2 2 0,1 2 0,1 4 1,2 1-1,2 2 0,1 3 1,2 1 0,3 2-2,3 2 2,2 2 0,3 1 0,4 5-1,4 0 0,3 3 1,4 2-1,3 5 0,0 1 0,2 2 0,-3-1 0,-2-1 2,-2-3 1,-7-5 0,-1 0 2,-7-8 0,-5-1 1,-5-7 0,-1-1 0,-5-5-1,-3-2 0,-3-3-1,0-2 0,-3-6-1,0-1 0,3-5-1,1-3 0,3-5-1,6-5-2,9-5-4,3-6-3,10-2-6,5-7-4,6-3 1,6-3-1,1-3 2</inkml:trace>
  <inkml:trace contextRef="#ctx0" brushRef="#br0" timeOffset="2133">1658 52 23,'0'0'13,"0"0"0,0 0 0,0 0-3,0 0-4,0 0 1,0 0-2,0 0 1,0 0-1,0 0-1,0 0 1,0 0-1,0 0-1,0 0-1,-10 12 0,10 1-1,0 1 1,1 8-1,0 5 1,1 5 0,-2 4 0,3 5 0,-2-2 0,2 1-1,-1-5 0,1-4 0,0-5-1,2-8-1,-5-18 0,18 7-1,0-14-2,-1-9 1,8-1-1,-3-6 1,3-1 0,1 0 1,-5 3 0,0 3 3,-5 5 0,-5 6 0,-11 7 2,17 0-1,-13 12 2,-2 6-1,-3 3 0,-1 6 0,0 1 0,1 1-2,1 1-1,-4-6-5,6 0-6,1-10-9,6-5-2,-9-9 2,21-7-1</inkml:trace>
  <inkml:trace contextRef="#ctx0" brushRef="#br0" timeOffset="2724">2215-8 16,'10'-7'11,"-10"7"1,0 0-1,0 0-3,0 0 1,-7 12 0,0-2 0,4 6-3,-4 1 0,4 6-1,0 1-1,2 7-1,1 1-1,1 4 0,3 0-1,-2 1-1,0-3 1,0-3-1,-1-5 0,2-6 0,1-6-1,-4-14-4,18 3-2,-2-16-4,4-3-3,2-5 2,7-2 0,-1-2 3,4 0 1,-3 3 2,0 7 4,-4 7 5,-3 6 2,-4 4 3,-3 6 0,-4 6 0,-6 4 1,0 7 1,-9-3 2,1 4-2,-6-4 0,2 3-2,-6-3 0,2-1-3,-5-7-1,3 0-1,-5-5 0,2-3-1,-3-3-1,2-3 0,-2-2-1,1-4-3,5-2-5,-3-4-4,6-1-9,2-3-1,6 0 1,2-4 0</inkml:trace>
  <inkml:trace contextRef="#ctx0" brushRef="#br0" timeOffset="3325">2792 365 15,'0'0'8,"-15"9"-1,5-11 2,1-5-3,9 7-2,-16-18 2,11 5 0,2-1 1,3-3 0,5 2 0,3-3 0,2 1-3,3 0-2,4 2-2,0 2-1,0 4 1,3 3-1,-3 5 1,4 4 0,-2 5-1,-1 3 1,1 4 0,-5 2 2,0 4 2,-6-1 1,-1 2 0,-8-3 2,-5 1-1,-3-5 1,-2-1-1,-4-5 0,0-1-4,-1-6-2,-1-4-2,4 0-6,3-9-8,0 0-5,3-6-1,5-2 1,2-3 1</inkml:trace>
  <inkml:trace contextRef="#ctx0" brushRef="#br0" timeOffset="3745">3083 192 20,'13'16'11,"1"2"-1,-4-1 1,4 0-4,-3 1-4,0 1-2,-1 1 2,-2-1 2,1 1 1,-5-2 2,4 2-2,-6-5 0,2 1 0,-3-7 0,1 2-2,-2-11 0,1 12-1,-1-12 2,0 0-1,0 0 0,0-11 0,-1 0 0,1 0 0,-1-6-2,3-4-2,2-2-1,1-3 0,7 1-1,4-1 1,5 0-1,4 1 0,4 3 2,0 2-1,0 2 1,0 3 1,-3 3-1,-3 5 0,-4 3 0,-4 3-3,3 7-10,-7 1-7,-4 3-1,-7-10 1,-2 11-1</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44:31.25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94 1178 2,'-3'18'0,"0"3"0,1 2 1,1 2 0,0 4 0,-1-1 1,0 4-1,0 0 2,-1 2 0,0 1 0,0 2 1,-1 1 0,0 2 0,1 3 0,-1 2 1,2 2-1,0 4 0,0-1 0,-1 3 1,2 0-1,-2-1 0,3 0 1,-1-3-2,1-2 1,1-4-1,3-2 0,0-1 1,3-3-2,2-2 0,2-2-1,0-1 1,4-2 0,-1-2 0,3-2 0,0-2 0,4-1 0,-1-1 0,2-1 0,2-3-1,1 1 1,3-2 0,1 0-1,2-3 1,2-1-1,1-3 1,2-1-1,1-3 1,3-2-1,1-3 0,2-1 0,1-3 0,1-1 0,1-2-1,3-2 1,1-1-1,1-2 1,1-2-1,2-2 1,1-2-1,2-1 0,0 0 1,1-2-1,0-1 0,2 1 0,1-1 1,1 0-1,-1 0 0,0 0 0,0-1 1,-2 2-1,-1-1 0,-2 3 1,-4 0-1,0 1 0,-3 1 1,1-3-1,-1 6 0,-2-1 1,0 3-1,-2 0 0,1-1 0,-4 2 0,-1 3 0,-4 2 0,-2-1-1,-3 2 1,-1 0 0,-2 2 0,-2 1 0,-1 0 0,-1 0 0,-1 1 0,-1 0 0,-1 0 1,-1 0-1,-1 1 0,-1-1 0,0 2 0,-1-1 0,0 1 0,0 3 0,-1 0 0,0 2 0,0-1 1,0 2-1,0 0 0,0 3 0,1-2-1,-1 0 2,2 3-2,3-3 1,-3 2 0,3 1 0,0 0 0,0 2 0,0 0 0,1 3 0,-1-1 0,2 4 0,-1 0 0,1 4 0,-1-1 0,0 1 0,1 2 0,-3 0 0,2 2 0,-2-1 0,-1 1 0,1 0 0,0 1 1,1 0-1,0 0 0,1 1 0,0 1 0,2-1 1,0 0-2,-1-1 2,1 0-1,-1 2 0,0-1 0,0-1 0,1 0 0,-4 1-1,2-1 2,0 2-2,0-1 2,-2 0-2,1 0 2,1 1-2,1-1 2,-3-1-2,1 1 2,0-1-1,-3 0 0,1-1 0,-1 0 0,-4 0 1,0 1-1,-1-1 0,0 1 0,-1-1 1,0 1-2,-1 1 2,0-1-1,1 0 0,-2-1 0,0 1 0,-1 0 1,1 0-1,0 3 0,-1-1 0,1 0 1,0-1-1,-2 1 0,2-2 1,1 1-1,-2-1 0,1-1 1,0 0-1,-2 1 2,2 0-2,-1-1 1,-1 0 0,1 1 0,-2-2-1,1 2 1,-1-1-1,2-1 0,-1 1 0,0 0 0,2-2 0,-1 0 0,1 0 1,1-3-1,0 1 0,2 0 0,-1-3 0,1 0 0,1 0 0,1 1 1,0-2-1,2 0 0,-1-2 1,1 0-1,0-2 0,0 1 1,1-3-1,1 0 1,-2-1-1,1 1 0,1-3 0,2 0-1,2-2 1,1-2 0,1 1 0,1-1-1,2-3 1,1-1 1,2 1-1,0-1 0,0 0 0,1 0 0,1 1 1,0-2-1,2-1 0,0-1 0,-1 0 0,1-1 0,1 0 0,2 0 0,-1-2 0,3 0 0,0 2 0,1 1 0,3-1 0,0 2 0,2-1 0,0 0 0,1 1 0,0 1 0,1-1 0,0 2 1,-1-2-1,-1 1 0,2 1 0,0 0 1,2 1-1,1-1 0,1 2 0,1-1 0,1 3 0,1-2 0,2 0 0,-1-1 0,1 0-1,0 2 1,2-5 0,1 2 0,3 0 0,2-2 0,-2 0 0,1 0 0,1-1-1,0 0 1,1 2 0,-2-1 0,-1-1-1,2 1 1,4 0 0,1 0 0,-1 0 0,4 0-1,-1 0 1,1-1-1,-1-1 1,2 1 0,-2-1 0,1-1-1,-2 0 2,-1-1-1,-5-2 1,3 1-1,-3-1 0,-2 0 0,0 0 1,-2 0-2,0 0 1,0-1 0,2 3 0,-3-2-1,-1 0 1,-2 0 0,0 0 0,-1 1 0,-4-3 0,0 3 0,-3-1 0,1 3 0,-1-2 0,-2-5 0,1 1 0,-2-2 1,0 0-1,2-2 1,-2 1-1,-1-5 1,3 2-1,-2 3 1,-2 1-1,-1-1 0,2 1 0,-4 0 0,1-1 0,-2 0 0,-3 2 0,1-2 1,0 0-1,-2-3 0,-1 2 0,-2-2 0,-3 0 0,0-1 0,-3 0 0,-4-3 0,-1 2 0,-2-3-1,1 2 2,-2-1-1,0-1 0,0-2 0,-1 1 0,2-1 0,-1-2 1,-2 2-1,-1-2 0,2 1 1,-1-2-1,1 0 0,-1-1 0,1 0 1,2 1-2,-1 0 2,2 0-1,-2-1-1,-3 2 1,2 1 0,0 1 0,-2-3 0,0 0 0,3-2 0,-4-1 1,2-2-2,1 0 2,2-1-2,-2 0 2,0 0-2,0 2 2,-1 1-1,0-1 0,0 2 0,-2 0 0,1 0 0,-3 1 0,2-1 1,0 1-2,-1-1 1,0 0 0,0 1 0,-1 1 0,1-1 0,0 1 0,-1 1-1,-2 0 1,1 0 0,-2 0 0,3-2 0,-3 1 0,0-2 0,-1 2 0,0-3 0,0 0 0,2 0 0,-1-1 0,0 2 0,0-1 0,-2 2 0,4 1 0,-3 0 0,-1 0 0,1 3 1,-4-4-2,2 1 1,-1-1 0,2 0 0,-2-2-1,-1 0 2,1-1-2,-2-2 0,4 4 2,-5 3-1,-1-2 0,-2-4-1,1 1 1,-2-1-1,-1 1 1,0-1-1,-3-1 1,1-4-1,2 4 2,-1 8 0,-2-3-1,-3-2 0,1 3 1,2 4 0,-1 3 0,-3 0-1,-2-6-3,-1-5 1,-1 2 0,1 3 2,-1-1-2,-7-5 0,4-1 0,-3-3 1,0 5 3,0 4-2,0-3 0,1 0-1,-2 2 0,-1-1 0,-2 2 0,0 1 0,-1 1 0,-2 3 0,-1 0 0,0 0 1,0 4-1,3-1 1,0 1 0,1 1 0,0 2 0,2 0 0,-1 2 0,0 1 0,2-1 0,0 2 0,1 1 0,1 0 0,-1-1-1,3 1 1,1 1 0,1-1 0,1-1 0,-1 1 0,0-1 0,0 1-1,2-2 1,-2-1 0,1 2 0,-2-3 0,1 1 0,3 0 1,-3-1-2,3 0 2,-2-1-1,0 3 0,2-3 0,-2 2 0,1 0 0,-5 1 1,0-2-1,2 1 1,1 1-1,-1-2 1,1 2-1,2-2 1,-1 2-1,4-1 0,2-1 1,-5 2-1,3-1 0,-1-1 0,-2 2 0,2-2 1,-2 0-1,0 0 0,0-1 0,0 0 0,-2-1 0,0 0 0,-2-1 0,0 0 0,-2-1 0,-1 0 0,-3-2 0,-1 2 0,0-2 0,-2 2 0,-1-3 0,-3 3 0,1-2 0,0 0 0,-2 3 0,0-1 0,-2 2 0,1 1-1,0 0 1,0 2 0,-1 0 0,-1 2 0,0 1 0,-1 1 0,-1-1 0,0 2 0,-2 1 0,-1 1 0,1 0 0,-3 1-1,1 1 1,1 1 0,0 0 0,1 1 0,3 1 0,0 0 0,1 1 0,2 1-1,0 0 1,2 2 0,0 0 0,2 0 0,0 0-1,3 0 1,0 2 0,1-2 0,2 1 0,1-1 0,0 2-1,-1-1 1,2 0 0,-1 0 0,1 2 0,-1-1 0,1 0 0,1 0 0,-1 0-1,-2 0 2,1 0-1,-2 1 0,0 0-1,1-1 2,-1 3-2,-1-2 1,1 1 0,2 0 0,-1-2 0,2 1 0,-1 0 0,-2 0 0,3-1 0,-3 3 0,0-3 0,1 1 0,-1 2 0,0-2 0,-2 0 0,6 1 0,-5-2 0,2 0 0,0 0 0,0 1 0,-1-2 0,0 1 0,0 0 0,-1-1 0,0-1 0,3 0 1,0-1-1,2 1 0,0-2 0,5-1 0,-2 0 0,5-1 0,-1-1 0,10-1 0,-13 2 0,13-2 0,-10 1 1,10-1-1,0 0 0,0 0 0,0 0 0,-11 0 0,11 0 0,0 0 0,0 0 0,0 0 0,0 0 0,0 0 0,0 0 0,-10 3-1,10-3 1,-9 2 0,9-2 0,-14 3 0,14-3 0,-16 5 0,5-2 0,0 0 0,0 0 0,-2 1 1,1-1-1,-3 2 0,-1 0 0,0 0 0,0 0 0,-4 0 0,0 1 0,0-1 0,-2 1 1,0-2-1,0 1 0,0 0 0,-2-1 0,2 0 0,1 1 0,0-2 0,-1 0 0,0 0 0,0-1 0,1 1 1,0-2-1,2 2 0,2-2 0,-2 0 0,3 0 1,2 0-1,1-1 0,0-1 1,2 1-1,-2-1 0,1 0 0,1-1 1,-1 0-1,1 1 0,-1-2 0,1 2 1,1-2-1,-1 0 1,1-1-1,0-1 0,-2 1 0,2-2 1,-2 0-1,0-1 0,-1-2 0,-1 1 1,1-1-1,-2-1 0,-1-1 1,1 0-1,-1-3 1,0 0-1,0-2 1,0-2-1,-2-1 1,4-2-1,-2 0 0,1-2 1,0 1-1,0-2 0,0 0 1,0 0-1,0 0 0,1-1 0,0 2 0,1-1 0,1-1 1,-1 0-1,3-2 0,0 1 0,1-1 0,3 0 0,-1-1 0,3 0 0,-2 0 0,1-1-1,0 2 1,2-1 0,-2 1 0,0-1 0,-1 0 0,1 3 0,-1-1 0,-1 1 0,1 0 0,-3 1 0,1 1 0,-1 1 0,-1 1 0,0-1 0,-1 1 1,0 0-1,-1 3 0,0-1 0,-2 3 0,1-2 0,-2 3 0,0-1 1,-2 3-1,0 0 0,0 1 0,-2 0 0,-2 1 0,-2 0 0,0 0-1,-1 3 1,-1-4 0,-1 4 0,0-1 0,-3-1-1,1 2 1,-2 1 0,-3 1 0,-1-1 0,-1 3 0,-3-1 0,0 1 0,-3 1 0,-1-1 0,0 0 0,0 0 0,-4 1 0,1-2 0,-1 0 0,-1 1 0,-3-1 0,0 0 0,-1 1 0,-2 0 0,0 1 0,0 0 0,0 2 0,0 0 0,1 1 0,-1 0 0,2 0 0,0 1 0,1-1 1,0 0-1,-2-1 0,0-1 0,1-1 0,-1-1 0,2 1 0,-1 1 0,1 0 0,-2 1 0,2 0 0,2 2 0,0 1 0,-1 0 0,-1 1 0,-1 0 0,-3-1 0,3 1 1,-3-1-1,-2 0 0,0 1 0,-5 1 0,2 0 0,0 1 0,0 3 0,-1 0-1,-2 1 1,0 2 0,-2 0 0,4 0 0,-3 2 0,2-1 0,-1 0 1,1-2-1,2-1 0,0 4 0,1-2 0,-2 2 1,0-2-2,0 1 2,-2-1-2,2 1 2,0 0-2,-2-3 1,2 1 0,0 1 0,0-1 0,-1 2 0,-3-1 0,-2 1 0,-4 2 0,3-1 0,-2 1 0,-1-2 0,0 2 0,2-1 0,1 2 0,-1-2 0,2 1 0,0 0 0,0 1 0,1-3 0,3 1 1,1-1-1,1-1 0,2 1 0,4-1 0,3 1 0,0-2 0,0 3 0,1-1 0,2 0 0,2 1 0,2-2 0,0 1 0,4-1 0,2-1 0,3 1 0,3-1 0,1-1 0,-1 2 1,3-3-1,6 1 0,-1 0 1,2-2-1,0 1 0,3-1 1,-2 0 0,6-2-1,1 0 1,-2-1-1,1 0 0,0 0 0,2 1 1,2-1-1,-1-1 0,1 0 0,1 0 0,0 0 0,10-3 1,-15 3-1,15-3 0,-15 3 0,15-3 0,-9 3 0,9-3 0,0 0 0,-10 2 0,10-2 0,0 0 0,-10 3 0,10-3 0,0 0 0,-13 5 0,13-5 0,-14 5 0,14-5 0,-16 5 0,16-5 0,-17 5 0,17-5 0,-16 4-1,16-4 2,-14 7-1,14-7 0,-11 5 0,11-5 0,-10 10 1,10-10-1,-11 12 0,11-12 0,-10 8 0,10-8-1,-10 7 2,10-7-2,0 0 1,-9 7-1,9-7 1,0 0 0,0 0 0,-9 10-1,9-10 1,-7 9 0,7-9 0,-9 14-1,9-14 1,-11 18 0,4-6 0,1 0 0,0 4 0,-1 0 0,-1 3 0,0 2 0,0 1 0,0 2 0,2 0-1,-3 2 1,1 1 0,1 1 0,1 1 0,-2-1 0,2 0-1,1 1 1,-1 0 0,2-1 0,1 0 0,0-1 0,-3 2 1,3 0-1,0-1 0,2-1 0,0 0 0,-1-1 0,1-1 0,1-1 0,2-4 0,1-1-1,-1-1 1,0-2 0,0 0 0,1-3 0,0 0 0,-1-3 0,-2-10 0,2 17 0,-2-17 0,2 11 0,-2-11 0,0 0 0,0 11 0,0-11 1,0 0-1,0 0 0,1 11 0,-1-11 0,0 0 0,0 0 0,0 0 0,0 0 0,1 10 0,-1-10 0,0 0 0,0 0 0,0 9 0,0-9 0,0 0 0,1 10 0,-1-10 0,0 0 0,0 0 1,1 10-1,-1-10 0,0 0 1,-7 11-1,7-11 0,-8 13 0,8-13-1,-6 15-1,6-15 0,1 22-5,1-10-10,10 7-5,-5-6 0,-7-13-3,0 0 1</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1:59.2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52 263 24,'-14'-11'10,"3"0"1,-3 2-3,14 9-2,-13-12-5,13 12-2,0 0-1,0 0-2,10-4 1,0 6-1,12 0 1,-4 0 1,9 0 2,6-1 1,12 1 1,5-1 1,11-1 0,1 1 2,18-1-1,9 0 0,15-1 1,7-1-2,9-2 0,4-2-1,10-2 0,13-3 0,0 0 1,2 1 0,-2-4 0,6 4-1,0-1 2,2 2-1,-4-1 0,2 2 0,-2-4 0,2 1 0,-1-1 0,2 0-2,5-1 1,0 0-1,-1 2 0,2 3-1,-1 2 1,0 0-1,-2 4 0,-5 0 0,-6 0 1,-4 2 0,-8-2 1,-8 1 0,-13 0 0,-5 2 1,-12-1-1,-6 2 0,-10 1 0,-3 2 0,-8 3-1,-5 0 0,-6 0-1,-7-1 1,-9 2 0,-6-2-1,-10-2 1,-7 0-1,-8-2 1,-11-3 0,12 4 0,-12-4 0,0 0-1,0 0-2,6 14-6,-6-14-12,9 14-2,-9-14-1,-1-14 0</inkml:trace>
  <inkml:trace contextRef="#ctx0" brushRef="#br0" timeOffset="31175">6115 804 0,'-12'-8'3,"0"2"0,2 1 0,1 0-1,9 5 1,-16-10-1,16 10 2,-11-11 0,11 11 1,-14-10-1,14 10 1,-12-9-1,12 9-1,-12-10 0,12 10-2,-14-8 2,14 8 0,-16-9 1,5 4 1,0-4 0,-3 0 0,0-3 1,-4-2 0,-3-4-2,-3 0 0,-5-5-1,-3 1-1,-7-4-1,-6-2 0,-7-1 0,-4-2 0,-6 2-1,-6-3 0,-3 1 0,-2 1 0,-4 1 0,-2-1 0,-1 2 0,-3 0-1,-2 0 1,-3 0-1,-3-1 0,-8 2 0,-3 2 1,-4 4-1,-5 4 0,-1 4 1,0 8-1,-3 5 0,1 5 1,4 3-1,2 3 0,4 1 1,0 3 0,1 0-1,-3 3 1,3-2 0,-2 4 0,-1 3 1,-1 3-1,0 3 0,-1 3 0,0 2 0,4 4 0,3 2 0,2 0 1,4 3-1,5 2 0,1 4-1,4 0 1,5 3-1,2 4 1,2 1-1,6 5 0,2 1 0,2-1 2,8-1-1,5 1 0,7-1 0,7-3 0,6 1 0,7-1 1,7 3-2,8 2 1,5 3-1,7 1 0,5 2 1,4 2 0,7 0 0,7-1-1,6-2 1,6 1 1,4-6-1,10 0 2,3-1 0,12-5 0,9 0 1,2-4 1,9-2-1,5-6 0,7-4 0,3-2 0,9-3-1,-1-5-1,3-3 1,1-6 0,6-3-1,5-6 0,3-1 0,1-9 1,6-4-1,6-4 1,3-5-1,-1-3 0,0-5 0,-1-3-1,1-3 1,-3-4-1,-1-5 1,-5-3-1,0-6 1,-1-5 0,1-6-1,-3-6 0,-4-4 0,-4-6 1,-2-4-1,-4-4 0,-5-1 0,-9-3 0,-8 3 0,-6-1 1,-9 2-1,-8 2 1,-14 3 0,-12 4-1,-11 5 1,-11 4 0,-9 5 0,-13 5-1,-8 4 1,-8 7-4,-6 3-3,-3 10-9,-6 3-5,0 4-2,-1-4 1,7 0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6:56.4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0 20,'0'0'27,"0"0"1,0 0-7,-10 9-16,10-9-5,-8 18-5,7-5-16,1-13-7,-5 21 0</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1:57.8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965 263 2,'-10'-3'3,"10"3"1,0 0 0,0 0 1,-9-4-1,9 4 0,0 0-1,0 0-1,0 0 0,11-3-1,-11 3-1,20-1 0,-7 0 1,5 1 0,5 1 0,1 1 1,5 0-1,2 1 1,3 0 0,5 0 1,5 0 1,5-3 1,5-1 1,7-1 0,3-1 0,7-3 0,5 1 1,3-3-1,6 3-1,-1-1-1,4 1-1,3 0 1,6 0-1,-1 0-1,3 1 1,0-3 0,2 2-1,3-4 0,4 3 1,-1-3-1,3 2 1,-1-3-1,3 4 0,-1 0 0,7 1 0,-4-1-1,2 1 0,-2 1 0,2 0 0,-1 2 0,5-2 0,-4 1 0,-2-2 0,-1-1 0,-3-2 0,-2-1 0,-2 2 0,-5-5 0,-8 2 0,-3 0-1,-9 0 1,-11 2 0,-6 2-1,-11 1 0,-11-1 1,-11 3-1,-7 1 1,-10 1 0,-1 0 0,-13 1-1,0 0 1,0 0-1,0 0 1,0 0-3,0 0-1,0 0-4,-10 3-6,10-3-9,-18 3 0,9-3-1,-8-8 0</inkml:trace>
  <inkml:trace contextRef="#ctx0" brushRef="#br0" timeOffset="34280">2563 244 41,'0'0'15,"0"0"-1,-11 1 1,11-1-8,-6 18-5,0 3-2,-3 3-1,-3 9 0,-6 6 1,-4 8 1,-8 8 1,-8 5-1,-3 5 1,-4-1 1,-2-1-1,-1-3 1,5-5 0,1-8-1,6-9-1,3-11 0,10-8-1,2-8 0,6-8-2,4-6 0,3-10 0,8-7-1,3-12-1,9-6-1,3-13-1,8-6 2,0-5-2,5-1 4,-2-1 1,-2 1 0,-3 11 3,-8 7 1,-5 10 2,-10 10-1,-6 9-1,-8 5-1,-4 9-1,-1 7-1,5-2-1,2 3 1,14-6 0,0 0 2,25 2 1,12-7 1,18-4 0,6-6 2,9 2-1,4-6 1,-4 7-2,-2 0-1,-7 5-1,-10 1-1,-11 4-1,-11 4 0,-8 4 0,-12 4-1,-4 6 1,-12 6 0,-8 3 1,-4 7 0,-3 4 0,-3 4 1,0 3-1,4 1 1,3 2 0,6 0-1,5-1-2,9 2-12,2-7-7,9-2 0,-2-11-3,5-8 2</inkml:trace>
  <inkml:trace contextRef="#ctx0" brushRef="#br0" timeOffset="35481">568 3445 17,'25'19'13,"8"0"0,5 0-1,6 3-4,10 3-2,11 1-2,6 0-3,10-2 0,4-2 0,7-1 0,5-3 2,8-6 2,8-5 1,1-5 1,6-2 0,4-8-1,11 0 1,-1-12-2,6-5 0,-2-7-2,6-5-2,3-10-1,0-6 1,-1-7-1,-2-3 1,-5-4 0,-3-2 1,-9-5 1,-10 2 0,-14-6 1,-9 0-1,-15-7 0,-12-1 1,-18-7-3,-15-3-1,-22-5 0,-13-3-1,-20-1 0,-16 0 1,-18 0-1,-16 3 1,-16 5 1,-13 2-1,-9 8 0,-18 7 0,-10 7-1,-10 7 0,-6 9 0,-5 8 0,-5 8 0,-3 10-1,1 9 1,-2 10 0,2 6 0,3 7 0,4 6 1,3 7-1,6 4 1,7 7 0,12 6 0,9 5-1,10 9 1,8 3 0,7 10-1,6 4 0,5 6 1,6 2-1,4 2 0,8 4 1,6 4 0,4 2-1,8 4 1,6 0 0,9 3 1,7 3-1,7 2 0,6 1 0,7-1 1,7 0-1,13-2 0,8 1 1,9-1-1,6-1 0,10-5 0,3-3 1,9-8-1,8-5 2,1-7-2,6-9 1,6-8 0,7-9 1,6-8 0,5-6-1,1-6 0,-2-6-1,-1-3 0,-10-7-4,-4 3-17,-13-4-1,-10-3-2,-18-9 1</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8:01.9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26 427 8,'0'0'12,"-15"0"2,15 0 1,0 0-3,-10-16 0,10 16 0,1-18-3,-1 18-3,10-22 0,1 10-3,6-3-1,3 3 0,3-2-2,3 4 0,3 3-1,0 0 0,-1 7 1,-2 4-1,-3 4 1,-5 4-1,-5 6 1,-5 4 0,-6 7 0,-6 5 1,-9 6 0,-7 7 1,-18 4-7,5 15 0,-13-12 1,14 10-1,-9-16 0,19 7-1,-3-17 1,25 2-1,13-19 9,13-9-2,12-5 0,5-6 0,10-4-1,1-4-3,-1 17-6,4-35-5,-4-7 1,-4-9 0,-3-6-1</inkml:trace>
  <inkml:trace contextRef="#ctx0" brushRef="#br0" timeOffset="530">1044 212 34,'0'0'11,"-11"6"0,-1-2 0,-3 0-9,-3 2-1,-2 0 1,-1-1 1,-1 4 0,-2-4 1,2 3 2,1-2-3,0 1 1,1-1-2,2 0 0,2 0-1,3-1-1,2-1-1,11-4 0,-13 6 0,13-6 0,0 0 0,0 0 0,0 0 1,0 10 0,0-10 0,0 0 1,7 13-1,-7-13 1,4 13-1,-2-4 0,-3 4 1,0-2-1,-3 5 1,-1 4 1,-3 1 0,-1 1-1,-1 0 1,3 2 0,1-5-1,2 3 1,4-6-1,8-3-1,4-4 1,11-4-1,5-2 1,8-3-1,6 0 0,7 0 1,3 0-1,1 1 0,-2 3 0,-2 4 0,-3 2 0,-6 2 0,-6 3 0,-3-1 0,-5 1 0,-4 1 0,-5 1 0,-4-1 1,-8 1 0,-4 2 0,-9 1 1,-8 1 1,-10 2 0,-5 0 0,-10-1 0,-3 0 1,-5-2-1,2-4-1,1-4 0,3-1-1,7-3 0,4-3-3,7-1-2,5-4-6,9 2-8,0-5-3,11 3-1,-6-14 0</inkml:trace>
  <inkml:trace contextRef="#ctx0" brushRef="#br0" timeOffset="1552">698 413 11,'-16'-11'8,"16"11"1,-4-15 0,4 15-4,5-15-1,-5 15 0,10-14 0,-10 14 2,21-16-1,-8 5 1,6 1 1,0-1 0,8 1-1,2-2 0,9 3-1,1-4 1,7 1-1,-2 0 1,4 1-2,-5-2 0,-1 4 0,-9 0-2,-4 1 1,-10 3-2,-6 3 0,-13 2-1,10 0 0,-10 0 1,0 0-1,0 0 0,0 0-1,-10 7 0,10-7 0,0 0-3,-14 1-2,14-1-4,-17 2-4,6 3-5,-4-1 0,-4 3 0,-6 1 1</inkml:trace>
  <inkml:trace contextRef="#ctx0" brushRef="#br0" timeOffset="1983">831 295 30,'9'-7'12,"1"1"-1,-10 6 0,13-11-7,-13 11-2,0 0-1,9-3-1,-9 3 0,-1 12 1,-1-3 0,0 3 0,0 2 2,0 4 0,-1 3 0,0 5 1,-4 1-1,2 2 0,-2 1-1,-1 0-1,-3 1 0,2-2 0,-1-3 0,-1-4 1,2-5 1,3-1 0,-1-6 0,3-1 1,4-9 0,0 0-1,0 0 0,0 0 0,0 0-1,14 1-1,-2-6 0,6-2 0,4-2 0,6-1 0,5-1 0,5 1-1,1-1 1,5 4-1,1 0 1,2 4-1,-1 2 1,0 3-1,-8 4 0,-2 3 0,-6 4 0,-6 2 0,-4 4 0,-6 1 0,-7 2 0,-4-1 0,-2 1 0,-2-3 0,-3 1 0,-3 1 0,-4-2 1,-1 0 0,-5-1 0,-1 0 1,-7-3 0,0 1 1,-3-3-1,1-2 1,-2-4-1,2-1 0,2-1-1,-1 1 0,4-3-1,2 1 0,2-1 0,2 0-1,2 1-2,0-1 0,14-3-6,-17 9-10,17-9-3,0 0-1,0 0 0,0 0 1</inkml:trace>
  <inkml:trace contextRef="#ctx0" brushRef="#br0" timeOffset="16844">1637 820 3,'23'-20'6,"4"-5"1,4-6 1,5-3 2,4-6 1,6-3 0,-1-1 1,6 0-1,-3-2 0,1 6-4,-4 1-1,-3 6-2,-7 2-1,-5 5-2,-7 4 0,-5 2-4,-2 5-2,-8 0-5,-2 5-7,-7 1 0,-4-1 1,-6 1-1</inkml:trace>
  <inkml:trace contextRef="#ctx0" brushRef="#br0" timeOffset="17164">1653 292 43,'-17'-5'14,"4"-7"0,6-8 0,7-3-11,4-3-2,4-4 0,3 0-2,6-1 1,2 1 0,6 2 1,2 5-1,3 5 1,2 6 0,3 7-1,1 8 0,-2 5 0,-2 6-1,-5 6 1,-4 5-1,-7 0 1,-7 2 1,-8 0 2,-8-3-1,-3-2 1,-9-3 1,-2-3-1,-2-3 0,-1-3-2,1-3-5,2 0-7,3-4-7,4-2 2,5-3-1,9 2-1</inkml:trace>
  <inkml:trace contextRef="#ctx0" brushRef="#br0" timeOffset="17605">2245 889 42,'-29'0'15,"3"-9"0,5-11-1,6-1-13,4-3-3,7 0-1,4 0 0,8 2 0,6 2 1,5 2 2,5 4 1,5 3 0,3 5 2,0 6-1,0 4 0,-4 4-2,-2 6 2,-6 4-2,-3 2 1,-10 1 1,-5 4 2,-7-4 1,-7 0 1,-5-4 1,-1 0 0,-7-7 0,2 0 0,-3-7-2,1 0 0,-2-4-3,6 0-1,0 0-1,1-2-2,1 3-6,-4-4-11,6 1-2,-2-10-2,8-6 2</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8:21.0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-5 748 10,'0'0'10,"4"-10"1,-4 10 0,0 0-2,0 0 0,0 0-2,0 0 1,0 0-1,0 0 1,10 17-3,-8-6 0,1 5 0,-2 4-1,2 4 0,-3 4 0,2 3 0,-3 0-2,2 2 0,0-3 0,3-2 0,2-4-1,6-5 0,4-8 0,5-5-1,5-9 0,4-7-1,3-8 0,0-6-1,0-4 0,-2-5-1,-3-2 1,-4-1 0,-5 2 1,-5 4 0,-1 2 1,-5 6 0,-2 4 0,-1 4 1,-2 5-1,-3 9 0,0 0 0,0 0 1,0 0-1,1 18 0,-3-5 0,1 4 1,-1 2 0,-1 3 1,0 1-1,1 0 1,-1-1 0,2 0 0,1-2-1,2-3 1,2-3-1,3-5 0,4-6-1,3-5 1,4-8 0,2-4-1,1-5 1,1-2-1,0-5 0,-2 0 0,1 0 0,-1 3 0,-4 2 0,-1 3 0,-2 4 0,0 2-1,-3 5 1,-10 7 0,15-1-1,-15 1 1,10 15 0,-6-3 0,-1 4 0,-1-1 0,0 2 1,0-1 0,0-2 0,2-2 0,-4-12 1,17 9-1,-2-13 0,4-4 0,2-5 0,6-4 0,1-2-1,0-3 1,-2 3 0,-4 0 0,-5 6 0,-4 2 0,-2 4 0,-11 7 0,0 0 0,4 19 1,-8-6-1,-2 8 0,0 1-1,2 4 1,1 0-2,1-5-2,8 1-11,2-13-8,11-7-1,2-13-1,11-7 1</inkml:trace>
  <inkml:trace contextRef="#ctx0" brushRef="#br0" timeOffset="932">1444 489 15,'2'10'10,"-2"1"0,-6-1-1,-2 0-3,-5 0-4,-3 0 3,-5 3 2,-4-5 1,-2 4 2,-4-5 1,4 1-1,1-4-1,6 1 0,0-3-3,9 1-3,11-3-1,0 0-1,0 0-1,18 13 0,2-8 0,2 2-1,4 5 2,-1 2-1,0 2 0,-3 0 0,-3 3 0,-6 0 1,-7 0 0,-2 2 1,-8-5 1,-2 1 1,-7-5-1,-4 2 1,-6-5-1,-2 0 0,-1-4-1,-1-4-3,6 1-5,-1-10-10,13 0-6,3-9-1,15 0-1,4-9 1</inkml:trace>
  <inkml:trace contextRef="#ctx0" brushRef="#br0" timeOffset="1352">1652 620 34,'2'18'12,"-2"2"-1,-5-5 0,0 0-12,0-3 0,5-12-1,-11 13 1,11-13-1,0 0 3,0-18 1,8 4 3,3-4 1,4 0 0,3 0 1,3 3 0,-1 2-2,2 5 0,-1 3-1,-1 9-2,-3 3 0,-1 4-1,-4 7 0,-1 5 2,-6 0 0,-2 6 2,-7-3 0,-2 5 0,-8-6 2,-3 3-1,-6-9 0,-1-1-1,-2-5 0,2-4-2,0-6 0,5-8-2,5-5-5,4-11-1,11 0-3,2-11-6,11 1-5,3-9-5,11 1-1,1-4 2,7 2 2</inkml:trace>
  <inkml:trace contextRef="#ctx0" brushRef="#br0" timeOffset="1813">2053 281 32,'-5'17'14,"5"-17"2,-1 9 1,3 0-6,-2-9-3,7 24 1,-6-6 0,4 9-1,-5 3-1,5 8 0,-5 3-2,0 5-1,-3-1 0,1 1-2,-3-4-2,0-4-2,4-3-7,-4-9-10,6-6-3,-1-20-1,6 11 0,-1-21 1</inkml:trace>
  <inkml:trace contextRef="#ctx0" brushRef="#br0" timeOffset="2524">2432 549 29,'0'0'14,"0"0"0,-4-10-1,4 10-6,0 0-2,0 10 0,-2 2-2,1 6-1,-2 6 2,4 6-1,-1 1 2,3 5 0,0-3-1,2 2 0,2-9 1,3 1-1,-2-11 1,3-4 0,-11-12-1,20 1 0,-7-12-1,1-5-1,2-5-1,-1-8-1,2-2-3,-2-5 0,2 3 0,-2 1 0,0 3 0,-4 2 1,-1 6 0,0 4 1,-1 5 0,-9 12 1,17-13 0,-17 13 0,18 2 0,-3 3 0,3 0 0,2-1 0,8-2 0,4-3 1,3-4-1,2-7 0,-1-3 1,-2-6-1,-3-1 0,-5-1 1,-7-1-1,-7-1 1,-6 3-1,-8 4 1,-6 4-1,-7 6 0,-6 5 1,-7 8-1,-5 8 0,-4 9 0,-3 6 0,3 5 0,1 2 0,3 3 0,11-3 0,8-4 0,15-6-1,10-8-1,17-6 0,8-8 0,11-5 0,6-6 0,6-1 0,-1-2 0,0 0 1,-6 2 1,-9 3 1,-7 5-1,-6 5 1,-6 4 0,-3 5 0,-2 1 0,-2 4 1,3-2-1,2 0 0,2-6 0,2-6-1,3-6 1,-3-7-1,-1-6 1,-4-8-1,-7-5 1,-6-6 0,-7-1 0,-9 2 1,-4 4-1,-11 7 0,-7 5 0,-6 11 0,-4 9-1,-1 8-1,0 7 0,2 4-1,2-1 0,10 1-1,8-5 0,11-5 0,8-12-1,24-2 1,2-15 0,12-6 0,6-13 1,6-6 2,3-9-1,-2-2 1,-4-3 0,-9 1 1,-5 6 2,-7 4 0,-6 10 1,-9 5-2,-2 9 2,-6 6-2,-3 15 1,1-12-2,-1 12-1,0 0 1,-12 18-2,3-5 2,-4 5 0,-2 5 1,-3 9 0,-2 7 0,3 6 0,1 5 1,6 5-1,6 4 0,11 3 1,6 1-2,11-1 0,7-4 1,6-4-1,1-7-1,-1-4 0,0-6-2,-5-10-8,-2-1-11,-9-9-1,-6-5-2,-15-12 1</inkml:trace>
  <inkml:trace contextRef="#ctx0" brushRef="#br0" timeOffset="4306">36 1480 3,'11'6'4,"-11"-6"1,0 0 1,15 5-1,-15-5 1,17 5 0,-4-3 0,2 1-1,6-1 0,6 0-1,4 0 1,7-1 1,8-2-1,8-1 1,11-3 0,8 0 1,9-6-1,11 1 0,9-4-1,12-4-1,7-1 1,8 2-1,4-5 0,10 1 0,4-1-1,5-2 0,1-1 0,5 3-1,0-4 0,1 1-1,-2-1 0,0 0 0,-7 1 0,-4 2 0,-11 1 0,-9 3 0,-14 2 1,-9 5-1,-16 0 0,-14 6-1,-16 2 1,-11 1-1,-13 3 0,-10 0-1,-7 1 2,-7 0-1,-9-1 1,0 0 0,0 0-1,0 0 1,-11 0 0,11 0 0,0 0-1,-13-1 0,13 1-1,0 0 1,0 0-1,0 0 0,0 0 0,0 0-1,0 0-1,0 0-3,0 0-6,-10 6-9,10-6 0,-9 2-2,9-2 2</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45.7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3283 2,'0'0'5,"0"0"0,-13 9 1,13-9 0,0 0 0,0 0-1,0 0 1,-7 11 0,7-11-1,0 0-1,0 0 0,-1 9-1,1-9-1,0 0 0,-3 9 1,3-9 0,0 0 0,0 0 0,0 0 1,0 0 1,10 3-2,-10-3 0,0 0-1,0 0-1,0 0 0,0 0-1,0 0 1,0 0 0,0 0 1,0 0 0,0 0 1,0 0 0,0 0 1,0 0-1,0 0 0,0 0 0,0 0-1,0 0 0,0 0-1,0 0-1,0 0 0,1-9 0,-1 9 0,0 0 0,3-15 0,-3 15 0,2-15 0,-1 5 1,-1-3 0,0-1-1,1-3 1,-1-2 0,1-2-1,-1-4 1,1-2-1,0-3 1,0-4-1,1 0 1,-2-1-1,0-1 1,0 0-1,-2 0 1,1 2-1,0 0 1,0 1 0,0 1-1,0 0 0,1 1 0,0 0 0,0-1 0,0-2 0,0 1 0,1 0 0,-1 0 0,0-1 1,0 0-1,-1 1 1,0-2 0,0 2-1,-1-2 2,1 2-2,-1-1 1,0 0 0,0-2 0,1 0 0,-1-1-1,-5-1 1,3-1-1,-2-1 0,2-3 0,-3 0 1,-1 0-2,1 1 1,5 1 1,2-2-2,-6 3 2,6 0-2,0 0 2,0 1-2,0-1 2,1 0-1,-7-1 0,7 3 0,-1-1 0,1 3 0,-6 0-1,6 2 1,4-1 0,-5 3 0,6 1 0,-6-1 0,6-1 0,0-3 0,1 0 0,-1 0 0,-3-2 0,3 2 0,-3-2 0,3-3 1,-4 1-2,-1 0 1,1 1-1,-1 0 1,0 0 0,1 0-1,1 1 1,0 1-1,0 1 1,0-1 0,-1 2 0,1-1 0,-3 0-1,-3 0 0,1-1 0,-6-3-3,6 5-3,-8-6-2,9 3-12,0-1 0,3 3 0,1-4 0</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47.4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33 121 0,'-12'-7'4,"12"7"-1,-13-9 1,13 9 0,-9-4 1,9 4-1,0 0 1,0 0-1,0 0 0,0 0-1,0 0-1,0 0 0,0 0-2,0 0 1,0 0 0,0 0-1,12-6 1,-2 6 1,1 1 0,2 0 1,3-1 0,0 1 1,3-1 0,2-1 1,4 0-1,1-2 0,3 0 0,3-2 0,4 1-1,3-1 0,5 0-1,3 0 0,1 1 0,0-1-1,0 0 0,4 0 0,1 0 0,-3 0 0,-2 0 0,-4 0 0,-3 0 0,-1 2 0,-5 0 0,-9 1 0,-5 0 0,-6 0 0,-1 2 0,-14 0 0,13 1 0,-13-1 0,0 0-1,0 0 1,0 0-1,0 0 1,0 0-1,0 0 0,0 0 0,7 10 0,-7-10 0,0 0 0,5 14 1,-5-14-1,6 20 0,-3-4 0,1 4 1,2 3-1,0 6 0,2 5 0,-2 4 1,1 7-1,-1 8 0,0 5 1,-3 4-1,-1 9 0,0 4 0,-2 5 0,2 3 1,0 2 0,-1 1 0,2 4 0,2 1 0,1 1 0,2 4 1,-3 3 1,3 2-1,-1 0 0,0 4 0,-2 0 1,0 3 0,-2-6-1,-1 1 0,0-4 0,0 0 0,0 0 0,1-2-1,-1-3 0,2-4 1,0-3 0,2-3-1,-2-6 1,4-5 0,-4-7-1,2-4 1,0-6 1,1-2-2,0-7 1,0-1 0,-1-6-1,1-1 0,0-5 0,0 0 0,-2-5 0,0-3-1,0-4 1,0 0-1,-1-2 0,0-3 1,-1 0-1,-2-2 0,1-1 0,-1-2 1,0-2-1,-1-10-1,2 17-1,-2-17-5,3 22-6,-2-11-12,6 12 0,-6 0-1,-1 10-1</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52.0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5123 217 12,'0'0'10,"0"0"-1,-7 10 0,7-10-6,0 0-2,-10 1 0,10-1 0,-16 1 0,5 0 1,-1-1 0,-6 1 2,-2-1 0,-2-1 1,-2 1 0,-3-1 1,0 0-2,-3-1 0,-1 0 0,-1 1-2,-3 0-1,-4 0-1,-2 2 0,-5-1 1,-6 1-1,-5-1 0,-7 1 0,-4-2 0,-5 0 1,-2-3-1,-6 1 1,-3-2-1,-1-1 0,-2-1 1,-1-1-1,-4-1 0,0-3 1,-4 2-1,0-1 1,-5-2-1,-4 2 0,-1 0 1,-3 1-1,-2-3 0,1-1 0,-5 3 0,-1-3 0,2 4 0,1-1 1,1 1 0,0 2 1,-1 3 0,-1 4 0,5-2 0,0 2 0,2 0 0,2 1 0,0 1-1,0 0 1,3 1-1,4-2 0,0 4 1,3-3-1,2 4 1,3 3 0,3-4 0,5 3 0,5-4 0,4 4 0,5-6 0,8-1 0,5-2 0,7-5 0,4 4-1,10-4 0,5 5 0,6-6-2,9 7-6,-1 1-7,15 0-6,-9 9-1,9-9 0,0 0-1</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54.5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0 141 34,'0'0'12,"0"0"0,0 0-1,15 0-9,-6-1-2,5-2-1,3-1 3,5-1 0,2-5 2,6 3 0,-2-3 0,2 2 1,-4-1-2,-2 4 1,-5-2-2,-1 6 0,-7 1 0,-2 7 0,-5 4 0,0 7-1,-6 4 2,1 6-1,-3 7 2,0 7-1,-4 7 1,0 3-1,-4 0 0,3 3 0,-2-2-1,2-3 0,0-5-1,2-8-1,1-8-1,1-6-1,2-9-2,3-14-3,0 0 0,-14-15 0,10-5 0,-6-9 1,1-1 2,-1-4 2,-2-1 2,3 4 4,-1 5 1,3 5 0,-1 7 0,8 14-2,-5-14 0,5 14 0,10-2-1,6 0-1,9-1 0,6-2 0,9-2-1,8-4 0,5-1-3,1-5-4,1 1-4,-5-5-2,-3-1-3,-8-2 2,-2-2 0,-8-4 1,-3-1 3,-2 1 4,-2-1 3,-1 3 4,-5 3 1,2 3 2,-5 6 1,-2 4 2,-11 12 1,14-12 2,-14 12 1,0 0 1,0 0 1,0 0-2,-13-3 0,3 3-1,-5-3-2,-3 2 0,-6-3-2,6 2-1,-4-2-1,4 3 0,0 1-2,3 1 0,2 3-1,13-4-1,-10 13 0,10-13-1,-8 19 1,7-7-1,2 4 1,0 2-1,0 1 1,0 2 0,-1 2 0,0 1 0,-2 0 1,1-2-2,-1-3 1,2-2 0,1-2 0,2-5 0,-3-10 0,13 12 0,-1-10 0,2-2 1,2 0-1,2 0 0,0 0 0,3 3 0,1 3 0,1 3-1,-2 4 1,-1 5 0,0-1 0,-4 6 0,1 0 0,-5 1 0,-3 2 0,-3-1 0,-5-2 1,-6-2 0,-5 2-1,-3-2 2,-7-2-1,-4-3 1,-7-4-1,2-1-1,-1-5 0,1-7-5,9-2-7,0-11-11,14-1 1,4-11-3,14-1 2</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55.7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52 476 38,'-16'15'18,"2"-5"0,1-4 2,2-9-6,11 3-5,-2-23-2,16-2-2,6-9-2,11-9 0,8-7-2,7-3 0,6-2 1,1 1-1,-1 6 1,-2 7-1,-9 8-1,-8 9 0,-8 10-1,-10 6-2,-15 8-4,0 0-5,-3 13-7,-14-4-3,-5 2 3,-4 0-1</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56.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36 133 31,'-14'-5'16,"3"-4"1,11 9-1,-11-20-2,13 10-1,1-5-4,7 2-2,-1-4-2,6 2-1,-1 1-2,3 5 0,-1 4 0,0 4-2,-4 5 1,0 5-1,-2 4 0,-2 5 1,-4 0 1,-3 4 0,-5-2 0,-2 2 1,-4-4-1,-4 0 1,-2-3-1,-1-2-1,0-4-2,1-5-2,6 1-6,-1-7-2,11 2-6,0 0-4,13-9-2,0 2 2,8 2 1</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56.4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101 109 21,'-11'21'14,"-2"-4"2,-2-7 0,-3-7-1,6-2-2,-2-10-3,5 0-2,1-9-1,7 1-2,1-5 0,6 3-1,3-2-2,3 5 1,3 0-2,4 7 0,0 4 0,1 6-1,1 3 0,0 5 0,-1 6 0,-3 0 0,-2 2 1,-5 2 0,-4-3 2,-3 2 1,-10-5-1,-2 0 1,-9-6 0,0-2 0,-7-4 0,3-1-2,-2-1-2,3-3-1,7 1-5,-4-6-10,18 9-8,-12-13 0,12 13-1,-1-17 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02:36.1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256 543 17,'-9'-3'10,"9"3"1,-10-4 0,10 4-2,-10-4 0,10 4-3,0 0 0,0 0-2,0 0 0,0 0-2,0 0 0,0-12 0,13 6 1,4-5 0,12 1 0,7-8 1,15 3 0,10-6 1,14 2-1,6-2-1,6 2 0,0 1-1,1 1 0,-5 4-1,-7 1 0,-13 3 0,-10 3 0,-11 1-1,-9 3 0,-8 1-2,-9 0-3,0 4-5,-16-3-6,13 3-4,-13-3 0,0 0 1,-24-9 0</inkml:trace>
  <inkml:trace contextRef="#ctx0" brushRef="#br0" timeOffset="481">455 81 25,'5'-21'12,"-1"2"1,-4 3-1,-1 3-5,1 13-4,-1-14-1,1 14-1,0 0 0,0 0 3,0 0 1,0 0 0,0 0 0,0 0 1,0 0 0,0 0 0,0 0-1,-8 12 0,1-1-1,-4 6-1,-6 5 0,-1 6 0,-7 5-1,-4 6-1,-6 5 0,-2 2 0,-3 2-1,0 0 0,2 1 0,-1-1-1,5-1 1,4-5 0,5-3 0,6-3-1,10-1 1,7-3-1,10-4 2,11-3-1,12 1 1,12-3-1,13-1 1,12-3 0,8 0 0,8-2 0,6-1 0,1-2 0,-5-1 0,-4-2 0,-12-2 1,-7 1 0,-10-4 0,-13 0 0,-9-3 0,-6 1 0,-9-2-1,-4 0 0,-12-2-1,14 3 1,-14-3-1,0 0 0,0 0 0,0 0 0,0 0 0,0 0 0,0 0-2,0 0-1,0 0-3,0 0-6,0 0-11,0 0 0,0 0-1,0 0 1</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7:11.8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7,'0'0'12,"0"0"-2,0 0-1,0 0-1,3-8-2,-3 8-2,0 0-3,0 0-3,0 0-4,0 0-3,0 0-3,0 0-3</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7:57.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255 34 20,'-11'0'12,"-5"1"0,0 0 0,-3-3-1,0 1-1,-3-2-1,4 2-4,-3-3-1,2 2-1,1-1-2,0 1 1,4-2-1,2 3 0,2-2 0,10 3 0,-14-4 0,14 4 0,0 0 1,0 0 0,-9-7-1,9 7 1,0 0 0,0 0-1,0 0-1,0 0 0,0 0 0,0 0-1,0 0 0,0 0 0,0 0 0,1 12 0,-1-12 0,3 20 1,0-5-1,2 4 1,0 6 0,2 4 1,-1 6-1,1 8 1,-2 4-1,4 4 0,-4 8 0,0 6 0,0 5 0,1 6 0,2 5 1,0 3-1,0 2 1,1 5 0,-2 0 0,-1 5 0,-1-1 1,-2 0-1,0 1 1,-3 0-1,-2-4 1,0 1-1,-2 0 0,0-2 1,-1-4-1,1 0 0,-1-3 0,1 0-1,1 1 1,2-2 0,0-4-1,2-2 0,1-1 1,2-1-1,-1-7 0,1-3 1,-1-4-1,1-3 0,1-7 1,0-3-1,0-5 1,0-4-1,0 0 1,0-3-2,-1-1 1,1 0 1,-1 2-1,-2 0 0,0 2 0,-1 2 0,-1 0-1,0-2 1,0-1 0,-1-4 0,2-5-1,-1-5 2,0-4-2,1-8 2,-1 0-2,0-12-1,2 11-4,-2-11-8,0 0-5,0 0-2,0 0 2,10-6-2</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8:52.4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50 14,'0'0'8,"-3"-13"1,3 13-1,0-14-4,0 14-1,0 0 0,11-6-2,-11 6 0,14-2-1,-3 1-1,7 1 2,3 0 0,7 0 1,10 0 1,3-1 0,8-4 0,7 3 1,3-2 0,5 3 0,5 0 0,3 2 0,-1 0 1,-2 2-2,-2 4 0,-5-4 0,-6 5-1,-5-5 0,-14 2 0,-3-4-1,-9 1 1,-6-1-1,-7 0 1,-3-1 0,-9 0-1,0 0-2,12 0-10,-12 0-6,0 0 1,-13 9-1,1-3-1</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8:53.0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42,'18'1'14,"-2"1"-2,6-3 0,8 0-11,8 0-2,10-1 1,5 0 1,7-2 1,7-2 3,5-2-1,-4 1 2,-4-2 0,-1 4 1,-9-2-2,-3 4 0,-13 0-2,-6 3-1,-6 3-4,-8 0-5,-6 4-8,-12-7-4,-8 17 1,-8-9 0,-8 5-1</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8:53.6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51 51,'0'0'14,"1"16"0,-1-16 0,0 0-14,14 12 0,1-7-1,3-1 2,3-1 2,6-1 0,1-6 2,8 2 1,5-8 1,3 3 0,1-6 1,8 1-1,3-3-1,2 4-1,-1 1-2,-1 3 0,-2 0-1,-2 4-1,-10 2 0,-7 2 0,-8 0 0,-6 1 1,-7-1 0,-1 2 0,-13-3 2,0 0-1,0 0-1,0 0 0,0 0 0,0 0-2,0 0-1,0 0-1,0 0-4,0 0-6,2 12-12,-2-12-1,0 0 0,-19 2-1</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9:18.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7 929 22,'-13'2'12,"13"-2"0,0 0-2,0 0-5,0 0-5,0 0 0,0 0-1,-9-10 0,9 10 1,0 0 1,0 0 2,0 0 0,0 0 1,0 0-1,11-3 1,-1 3-1,4-1 2,7 0-3,6 3 1,7-3 0,10 2 0,4-1 0,7 3 0,5-1-2,8 2 1,5 0 0,5-2-1,2 0 0,3 1 1,4-1 0,4 2 0,1-3 1,3 4 0,0-2 1,3 5-1,1-4 1,6 2-1,0-3-1,4 0 1,0-4-1,5-1-1,0-2 1,3-2-1,1-3 1,-2 2-1,-3-2 1,-1 1-1,-3 0 1,-1 2-1,-5 0 1,-1 2-1,-6-1 0,-2 2 0,-2-1-1,-4 1 1,-6 0-1,-7 0 0,-5 0 0,-9 0 1,-6 2-1,-7 1 0,-12 0 0,-5 2 0,-6-1 0,-7 1 0,-6 0 0,-12-2 0,13 3 1,-13-3-1,0 0 1,0 0-1,0 0 1,0 0 0,0 0-1,0 0 0,0 0 0,0 0 0,0 0-1,0 0 0,9 3-3,-9-3-9,0 0-11,5-24 0,-7 0-2,-6-16 2</inkml:trace>
  <inkml:trace contextRef="#ctx0" brushRef="#br0" timeOffset="57914">4364 29 14,'0'0'12,"11"-10"1,-11 10 0,0 0 0,14-8 1,-14 8-1,0 0-2,0 0-1,0 0-2,0 0-3,0 0-1,0 0-2,-14-10-1,2 9-1,-4 1-1,-4 0 1,-5 1 0,-6 2 1,-3 2-1,-5 1 1,-1 0 0,1 3-1,-2 1 2,3 0-2,1 2 1,3-1 0,4 2-1,4 1 1,4 3 0,4-1 0,3 5-1,5 1 0,3 1 1,2 1 0,7 2 0,4 0 1,4 0 0,8-3-1,6-2 2,6-6-1,8-1 0,6-7-1,5-5 0,2-7 0,4-3 0,-2-5-1,-3-1-1,-6-1 0,-6-1-2,-5 4-3,-8-2-9,-1 5-8,-7-3 0,-1 1-1,-4-6 1</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9:30.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1090 6028 9,'0'0'10,"0"0"1,7 10 2,-7-10-2,0 0-2,0 0 0,0 0-1,0 0 0,0 0-3,-2 9-2,2-9-1,0 0 0,0 0-1,-5 12 0,5-12 1,0 0-1,-1 11 1,1-11 0,0 0-1,1 13 1,-1-13 0,0 0-1,0 0 1,0 9 0,0-9 1,0 0 1,0 0-1,-3-10 1,0-3 0,0-8-2,-3-9 1,1-9 0,-3-12-2,-2-13-1,0-10 0,-2-6 0,1-11-1,-1-1 1,1-2-1,1-2 0,4 1 1,3 3-2,3 2 1,1 3 0,4 2 0,1 2 0,0 0 0,-2 1-1,2 4 1,-4 3 1,1 4-1,-3 5 1,1 8-1,-1 6 1,0 9 0,1 7 0,-2 6 0,1 7-1,-1 6 2,1 2-1,0 5 0,0 10 1,-2-15-1,2 15 1,0 0-1,-1-9 1,1 9-1,0 0 1,0 0-1,0 0 1,0 0-1,0 0 0,0 0 1,0 0-1,0 0 1,0 0-1,0 0 0,0 0 0,0 0-1,0 0 1,0 0-1,0 0 0,0 0 0,0 0 1,12 11-1,-12-11 1,17 12 0,-3-5 0,2 0 0,5 0 0,1 1 0,2-1 0,4 2 0,1 0 1,2 2-1,1 2 0,2 0 0,2-1 0,1 0 0,2-1 0,2-1 0,-1-3 0,1-2 1,-4-1-1,-3-2 0,-3 1 0,-7-2 0,-5 0 0,-6-1 1,-4 1-1,-9-1 0,9 2 0,-9-2 0,0 0 0,0 0 0,0 0 0,0 0 1,-1 9-1,1-9 0,-1 10 1,1-10-1,0 16 0,0-6 0,0 4 0,1 3 0,0 3 0,3 7 0,-1 10-1,2 10 1,0 10 0,1 11 0,1 9 0,0 11 0,-2 8 1,-2 5 0,-3 4 0,-2-2 1,-1-4 0,-3-3 1,0-5 0,0-8-1,2-4 0,-1-8 1,3-8-2,0-12 1,4 3-10,-5-14 1,6 4 1,-6-11-1,7 5 0,-6-14-1,6 5 0,-6-9-2,5-3 2,-1 144-11,-6-4 1,-6-174 1,-2-8 2</inkml:trace>
  <inkml:trace contextRef="#ctx0" brushRef="#br0" timeOffset="3736">1147 7124 26,'0'0'14,"-18"5"-1,18-5 0,-15 4-3,15-4-7,-11 3-1,11-3-1,-10 10 0,10-10 1,-14 16-1,7-4 0,1-1 2,-1 1 0,2-1 0,-2-2 0,7-9 0,-5 15 0,5-15-1,0 0 0,0 0 0,0 0-1,-1 9 0,1-9 0,0 0 0,0 0-1,0 0 1,0 0 0,0 0-1,0 0 0,0 0 0,0 0 0,0 0-1,0 0 1,0 0 0,0 0-1,0 0 1,0 0 0,0 0 0,0 0-1,0 0-1,0 0 0,0 0-1,0 0-1,0 0 1,0 0-1,0 0 0,0 0 0,0 0-4,0 0-5,10-8-1,-10 8 0,0 0 1</inkml:trace>
  <inkml:trace contextRef="#ctx0" brushRef="#br0" timeOffset="4286">1082 7230 56,'-3'11'16,"3"-11"-2,-6 10 0,6-10-11,0 0-4,-1-20 0,6 0 0,5-9 1,3-9 1,5-13 1,3-3 0,6-10-1,2-2-2,1 0-1,1 4-1,0 5 1,-5 9 0,-2 11 1,-5 6 2,-4 13 1,-1 8 1,-4 10 3,1 14-1,-5 6 1,5 12 0,-4 5 0,3 10-1,0 7 0,1 5-1,-2 1 0,0 3 0,-1-4-1,1-2-1,-3-9 0,1-3-1,-1-11-2,-2-10-3,2-5-4,-6-19-4,0 0-10,-3-14 0,-2-3-2,-9-9 3</inkml:trace>
  <inkml:trace contextRef="#ctx0" brushRef="#br0" timeOffset="4667">1316 7019 38,'-27'-15'18,"2"1"0,7 7 2,1-1-6,8 6-5,9 2-1,0 0-3,-4-10-1,15 10 0,6-3 0,10 1-1,5-5 1,10 0-1,8-6-4,2-7-13,7-6-6,-3-11-2,-1-9-2,-9-15 1</inkml:trace>
  <inkml:trace contextRef="#ctx0" brushRef="#br0" timeOffset="5178">943 3299 41,'0'0'14,"0"0"0,1-16 0,-1 16-10,13-19-3,-2 8-1,1-2 0,3 3 0,0-1 1,2 2-1,-1 4 1,1 5-1,-2 4 2,-3 7-1,-1 6 1,-4 7 0,0 4 1,-5 6 0,-8 0 1,0 3 1,-5-5-1,4-2 0,-6-7-2,6-8-1,1-6-1,6-9-1,0 0-1,20-17-1,0 6 0,1-3 0,3 3 1,0 1 1,-1 8 1,-2 6 0,-6 8 0,-3 6 1,-7 4 1,-3 7 2,-6 0 1,-1 4 0,-7-3 1,2 2 0,-5-8-1,3 0 0,-3-7-1,4-3-2,1-4-1,-2-5-5,12-5-3,-15-4-3,15 4-4,-6-20-5,12 7-4,1-8 2,7-2 0,5-3 3</inkml:trace>
  <inkml:trace contextRef="#ctx0" brushRef="#br0" timeOffset="5729">1468 3598 74,'-11'8'22,"11"-8"-2,-20-9-1,11-4-15,-2-6-6,2-4-1,1-5 1,-2-3-1,3-2 1,1-2 1,3-1 2,4 2 0,2 5 1,6 3-1,5 5 0,3 6 0,3 5-1,1 9-1,-1 10 0,-1 5 0,-1 8 0,-5 5 0,-5 5 1,-5 4 2,-5-2 1,-3 2 0,-5-6 1,-2-1 1,-3-7-1,2-1 0,-3-8-2,3-5-3,0-2-8,0-10-13,3-1 0,-2-8-1,4-1 0</inkml:trace>
  <inkml:trace contextRef="#ctx0" brushRef="#br0" timeOffset="6369">1665 3561 27,'-3'13'14,"3"-13"2,-5 10-1,5-10-5,4-15 0,4-7-2,5-7 0,5-10-2,4-8-2,2-9-1,4 0-1,0-3 1,0 3-1,-3 7 0,-2 5 1,-5 9-2,-4 7-2,0 10-5,-5 2-7,-9 16-5,10-10-3,-10 10 2,0 0-1</inkml:trace>
  <inkml:trace contextRef="#ctx0" brushRef="#br0" timeOffset="6680">1682 3032 68,'-15'-11'21,"15"11"-1,-5-21-2,6 6-13,5 5-7,1-3-1,3 0-1,-1 2 0,6 5 1,-5 0-1,4 6 2,-5 2 1,1 5 1,-5 4 0,2 6 2,-5 0 0,-7 4 2,0 3 1,-5-4 1,3 2-1,-9-6 0,6 1 0,-7-9 0,7 0-2,0-9-2,10 1-2,-10-19-3,8 2-2,9 3-7,-2-6-8,9 3-1,-1-5 0,5 4 1</inkml:trace>
  <inkml:trace contextRef="#ctx0" brushRef="#br0" timeOffset="7121">1934 3534 73,'0'0'19,"-13"-7"-4,11-6-5,1-11-15,7 3-6,-1-6 0,8 4 1,-1-5 4,4 4 3,-1 4 4,0 3 3,2 8 2,-2 4 1,3 6-3,-4 5-2,-2 6-2,-1 6 0,-3 3 2,-8 4 2,-1 4 2,-8-5 1,-1 5 1,-9-12 1,5 5 0,-7-12-1,2 1-3,1-9-2,0-7-4,7-3-12,-2-11-9,8-5-1,0-8-1,3-4 0</inkml:trace>
  <inkml:trace contextRef="#ctx0" brushRef="#br0" timeOffset="8232">979 3997 53,'0'0'16,"10"7"1,-10-7-1,7-9-13,-5-2-2,0 1 1,-3-4 2,0 1 0,-4-6 0,-2 3 0,-2-7-1,-1 0 0,-2-5-3,0-8-8,4-5-11,-1-9-1,2-7 0,0-9 0</inkml:trace>
  <inkml:trace contextRef="#ctx0" brushRef="#br0" timeOffset="8523">871 2673 90,'-13'-10'23,"13"10"0,-13-12-1,6 4-21,7 8-2,-10-21-1,8 8 0,-4-5-1,4-1-1,-4-6-1,6 0-3,-6-8-3,8 2-5,-1-5-3,3 0-2,-2-2 1,3-1 1</inkml:trace>
  <inkml:trace contextRef="#ctx0" brushRef="#br0" timeOffset="8723">872 1989 36,'-3'-26'19,"-1"4"0,-6-1-1,-1 4-5,-3-5-5,0-2-7,0 0-11,-4-4-7,2-6-2,-1-7 0,1-2 0</inkml:trace>
  <inkml:trace contextRef="#ctx0" brushRef="#br0" timeOffset="8903">732 1224 55,'-4'-16'19,"4"16"2,-6-18-2,3 8-10,-2-5-5,3-1-2,0-1-1,3-5-2,2 3-5,-2-8-5,6 2-7,2-7-2,4-1 1,-2-5 0</inkml:trace>
  <inkml:trace contextRef="#ctx0" brushRef="#br0" timeOffset="9093">915 520 60,'-2'-14'20,"-2"1"0,-3-3-1,3 1-11,-4-4-4,3 1-2,-1 0-1,0-3-1,1-3 1,-3 1-1,3 0-3,-3-3-5,7 2-5,-2-3-6,3 1 0,0-4-1,3 0 1</inkml:trace>
  <inkml:trace contextRef="#ctx0" brushRef="#br0" timeOffset="9334">960 0 38,'3'12'13,"-3"-12"1,0 0-1,0 0-8,0 0-1,0 0-3,0 0-1,0 11 0,0-11 1,0 0-1,0 0 0,0 0 0,0 0-1,12 0 0,-12 0-1,19-4-2,-7 3 0,4 1-3,5 1-2,3-1-2,1 3 0,3 0 1,0-1 0,1 2 1</inkml:trace>
  <inkml:trace contextRef="#ctx0" brushRef="#br0" timeOffset="9594">1446 48 14,'20'3'9,"-3"-1"1,-3 1 1,-3 0-1,0 0 0,-2 1-3,-9-4-2,17 6-3,-8-3-2,1-3-3,2-1-4,0-1-2,0-3-2,3 1 0,-2-1 0,2-1 1,-4-1 2,0 4 2,-1 1 4,-10 2 3,16 4 2,-16-4 0,11 14 0,-7-4 0,1 3-1,-1-2 0,0 0-1,-2-1 1,-2-10 0,5 14 2,-5-14-1,0 0 0,0 0-1,0 0-2,10 9-2,-10-9-3,11 8-2,-11-8 0,16 11-1</inkml:trace>
  <inkml:trace contextRef="#ctx0" brushRef="#br0" timeOffset="10025">1841 237 16,'0'0'10,"0"0"1,0 0 0,0 0-1,11 10-1,-11-10-4,8 17 1,-4-4-1,0 2 1,0 0-1,-1 5 0,-3 6-2,1 4 0,-2 3-1,-1 4-5,2 10-7,0 3-6,2 10 0,-1 1-1,3-8 1</inkml:trace>
  <inkml:trace contextRef="#ctx0" brushRef="#br0" timeOffset="10255">1928 1095 31,'-2'28'15,"0"2"1,-3 2 1,1 7-6,-1 2-5,3 7-3,0 2-3,0 3-2,0-1-3,-3-2-2,2-1-2,-4-7-1,-1 2-3,2-5 0,-1-3 1,2 0 1,0-2 2</inkml:trace>
  <inkml:trace contextRef="#ctx0" brushRef="#br0" timeOffset="10435">1857 2022 38,'0'27'16,"0"0"-1,-1-6 1,1 0-8,1-3-6,2-3-8,2-5-7,4 2-2,1 4-1,2 3 0</inkml:trace>
  <inkml:trace contextRef="#ctx0" brushRef="#br0" timeOffset="63181">994 5019 25,'0'0'9,"0"0"0,0 0-2,0 0-9,10 1-5,-10-1-2,11-6 0,-11 6 2,0 0 2,5-9 5,-5 9 5,-19-2 4,2 4 3,-8 0 1,-6 1 0,-5 2 0,-8-1-1,-3 1-5,-6-1-1,0 0-2,-5-1-1,2 0 0,-2-3 0,3 1 1,-1-2 0,7 1 0,2-3 0,7 3-1,5 0-1,7-1-3,8 2-5,6-2-9,14 1-4,8-9-2,12-3 1,4-2-2</inkml:trace>
  <inkml:trace contextRef="#ctx0" brushRef="#br0" timeOffset="63872">213 4937 49,'0'0'12,"-4"-11"-3,10-5-2,9-3-17,8-6-2,10-3 0,6-5 3,3 1 4,-1 1 5,-3 5 3,-3 2 5,-7 5 4,-6 7 0,-9 5-1,-13 7-1,3 10-5,-15 5-4,-9 7-1,-4 5-1,-8 4-2,-8 4 1,-3 2-1,-7-1 2,-2-2 2,3-2 2,2-4-1,3-5 1,7-4-1,5-4 0,7-4-2,8-3 0,9-2-1,9-6 1,0 0-1,14 9 1,6-8 0,11-1 0,9-1 2,10 1-1,8-2 0,9-1 0,4 1 0,6 2-1,-2 1 1,-4 4-2,-5 0 1,-8 3-1,-8 1 1,-10 2-6,-2 0-10,-5 0 1,-7-5 0,1-1 0</inkml:trace>
  <inkml:trace contextRef="#ctx0" brushRef="#br0" timeOffset="64613">1520 4965 13,'12'-9'12,"6"1"0,3 0 1,3-2-3,6 3 0,3-1-2,7 3 0,1-3-3,6 4 0,0-1-2,2 3 0,-2 0-1,1 3 0,-7 0-1,-4 0 0,-6 2-1,-6 1 1,-6-1 0,-4 1-1,-4 0-1,-11-4 0,13 5-3,-13-5-2,11 1-1,-11-1-4,12-3 2,-12 3 0,10-8-2,-10 8-2,10-13 1,-10 13 1,10-20 2</inkml:trace>
  <inkml:trace contextRef="#ctx0" brushRef="#br0" timeOffset="65004">2203 4586 42,'-19'1'10,"4"1"-2,-2-5-2,2 3-12,2 0 1,1 4 1,1-1 1,0 3 1,6 3 5,2 2 3,5 2 2,9 3 1,6 2-2,7-1 0,8 1-3,4 0-1,4 0-1,4-1-1,0-2-1,-6-1 0,-2-2 0,-7-1 0,-8-1 0,-4-4 2,-4 1 2,-13-7 0,5 9 0,-5-9 1,-12 9 0,-4-6-1,-1 4 0,-7-1-1,-3 2-1,-5-1 0,-2 4 0,-3-2 0,1 2 0,0 0 0,3 1-1,2 0 0,4 0 0,5-2-1,4 2-1,5 0 1,6-3-1,2 3 1,5-2-2,1-1 1,-1-9-4,12 20-9,-12-20-6,17 11-1,-17-11 0,0 0 0</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9:44.7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316 3336 7,'0'0'6,"0"0"0,0 0 1,0 0 0,0 0 0,0 0-1,0 0 0,0 0-1,0 0-2,1 11 1,-1-11-2,-2 11 1,2-11-1,1 17 0,0-4-1,1 1 1,1 6-1,2 3 0,0 7 0,2 5-1,-2 5 1,1 6 0,1 5 0,-1 6 0,0 3 1,-2 7-1,-1 2 1,0 8 0,-1 1 1,-1 6 0,-2 1 0,1 3-1,1 2 1,3 3 0,-2 0-1,2 1 0,-1 0-1,0 1 0,0-1-1,-2 1 1,0 0 0,-3-3-1,1-1 1,0-2-1,1-4 0,0-2 1,0-4-1,2-4 0,1-6 0,0-5 0,1-5 0,-1-5 0,1-4 0,1-4-1,0 0 1,-2-3 0,1-2-1,-3 0 1,3-5-2,-2-4-4,5-4-10,0-10-2,-7-18 1,10 1 0</inkml:trace>
  <inkml:trace contextRef="#ctx0" brushRef="#br0" timeOffset="1241">1212 3397 11,'0'0'7,"-2"16"0,2-16 0,-4 14-3,4-14-3,-4 16 2,3-6 1,-2 0 0,1 2 1,0 2 1,2 1-1,0 4 0,1 5 0,2 3-1,1 7-1,0 7 1,1 9-1,0 4-1,0 14 1,0 6-1,0 10 0,-1 5 0,1 5 0,-2 3 0,3 2 0,-2 4 0,2 0 1,-2-2-1,1 0 1,-2-3-1,-1 0 0,-1-6 0,0-1 1,-3-6-1,1-6 1,-3-5-1,0-7 0,1-8 1,1-6 0,-1-11-1,2-8 0,2-8-1,-1-4 0,2-9-1,0-1 1,-2-12-1,5 16-1,-5-16 0,6 18-1,-6-18 1,5 15-1,-5-15-1,0 0-6,0 0-11,0 0-1,9-16 1,-10-3 0</inkml:trace>
  <inkml:trace contextRef="#ctx0" brushRef="#br0" timeOffset="2283">1184 5422 39,'-3'19'13,"2"-2"-1,3 5-2,0 2-10,4 4-4,0 3-1,2 3 2,-4 2 1,0 5 2,-4 4 3,-2-3 2,0 5 2,-3-2 1,3 2 2,-1-3-2,5 0-1,-1-5-2,5-1-1,1-4-2,2-3 0,1-4-1,0-5 0,-2-2-2,1-6 0,-3-3-2,-6-11-3,0 0-12,0 0-1,7-25 1,-9-4 0</inkml:trace>
  <inkml:trace contextRef="#ctx0" brushRef="#br0" timeOffset="3104">251 3169 22,'12'3'12,"-1"-2"1,3-1 0,0-1-4,6-3-4,4 4 0,4-3 1,5 3-2,5 1 0,4 1-1,5 0 1,1 1 0,0 2-1,8-2 0,1-4 0,5 2-1,3-5 0,1 2 0,4-3-1,-2 3 0,2 1 0,-7 2 0,-8 3-1,-7 1 1,-11 0 0,-7-1-1,-9 4-3,-8-1-12,-13-7-4,9 15 0,-9-15 0,-26 7-1</inkml:trace>
  <inkml:trace contextRef="#ctx0" brushRef="#br0" timeOffset="3715">706 6764 65,'0'0'17,"-5"-9"2,5 9-2,0 0-15,-2 9-3,6 5 1,0 9 1,1 10 1,1 13 2,-2 11 0,4 14 0,-5 6 1,3 7 0,-5-5-1,2 1 0,-4-12 0,1-6-2,-1-15 0,0-12-3,1-11-4,0-24-8,0 0-9,-10-8-1,8-14-1,-4-11 1</inkml:trace>
  <inkml:trace contextRef="#ctx0" brushRef="#br0" timeOffset="3965">696 7139 34,'2'-42'15,"0"0"-1,2 0 1,1 4-5,1-3-3,6 3-2,0 2 0,5 4-1,1 2 1,5 7 0,-1 3 0,5 5 0,-3 4-1,1 7-1,-2 3 0,0 7-1,-3 3 0,0 7 0,-4 1 0,-1 7 0,-4 1 1,-2 4-1,-7 1 1,-2 2 0,-10-3-1,-1 0 1,-7-5-1,-2-1 2,-3-5-3,-1-4 0,3-4-1,1-4-1,6-3-1,1-2-1,13-1 1,0 0 0,0 0-1,11-4 1,2 5 1,7 1-1,3 1 2,6 2 0,3 4 0,3 0 0,2 2 0,-2 3 0,2 1 0,-4 1 0,-2-1 1,-4 4 0,-7-2 0,-5 4 1,-9-2 0,-6 2 0,-10 0 1,-4 5 1,-10-1-1,-5 2 0,-8-1-1,-2-3 1,-3-1-1,-2 0 1,-2-5-2,1-2 1,1-6-2,3-2-1,4-2-3,-1-7-10,10 4-13,-3-14 0,9 1 0,-5-17-1</inkml:trace>
  <inkml:trace contextRef="#ctx0" brushRef="#br0" timeOffset="6890">492 2084 19,'0'0'11,"0"0"0,0 0 0,0 0-5,-10-4-3,10 4 0,0 0 1,-16 6-1,5 2 0,-2 6 0,-3 5 1,-2 9 2,-4 5-1,3 11 0,-5 3-1,6 6 1,-2 3-1,8 1-1,3-6-1,5-2 0,7-9-1,5-6 0,5-9 0,6-6 0,5-11 0,0-6 1,0-6 1,-1-3 0,-3-5 0,-2 0 1,-6-5-1,-2-2 1,-9-2-1,-3 6 0,-6-2 0,0 4-1,-3 0 0,-2 6-1,-2 6 0,-1 7-1,2 5-1,-1 1-2,5 4-4,-1-3-5,8 5-7,1-4-3,13-4-1,1-8 1,13-1 1</inkml:trace>
  <inkml:trace contextRef="#ctx0" brushRef="#br0" timeOffset="7410">847 2473 45,'-19'2'15,"1"-1"0,3-1-1,-4-3-8,3-2-2,1-1-1,2-3 0,0-6-1,4-1 0,2-6 1,5-2 0,1 0-1,6 0 0,3 0 0,4 4-1,0 4 0,4 3-1,3 9 0,-2 3-1,4 8-1,-3 6 1,1 4 0,-5 6 1,-2 2 1,-8 3 2,-8-2 1,2 4 1,-11-3 0,2 2 0,-7-8-1,2 1 0,-1-8-3,4-6-6,13-8-11,-14-8-6,17-9 1,0-11-2,11-3 1</inkml:trace>
  <inkml:trace contextRef="#ctx0" brushRef="#br0" timeOffset="7851">1017 2527 66,'-1'10'22,"1"-10"-2,21-20-2,-2-14-15,9-9-7,3-11-2,5-7 2,1-1 0,2-1 3,-4 4 0,-6 4 3,-2 11 2,-7 8 0,-3 9-2,-1 10-5,-6 2-8,-1 9-7,-9 6-1,0 0 0,0 0 0</inkml:trace>
  <inkml:trace contextRef="#ctx0" brushRef="#br0" timeOffset="8101">1054 2059 43,'-19'-1'18,"0"-4"0,6-1 0,1-6-7,7 2-3,1-6-2,5 0-3,4-2 0,5-2-2,3 2-1,3-1 0,3 5-1,1 1 1,2 9-1,-2 3 0,-1 6 1,-2 8 0,-7 0 1,-2 6 1,-6-2 1,-3 5 0,-7-5 0,0 0 1,-6-5-1,2-2-1,0-3-4,0-8-9,12 1-9,-3-9-1,3 9-2,14-19 2</inkml:trace>
  <inkml:trace contextRef="#ctx0" brushRef="#br0" timeOffset="8522">1372 2484 53,'0'0'15,"0"0"-2,-4-21 0,4 6-13,-1-1-4,3 3 1,-2 0-1,1 3 1,1 1 3,-2 9 0,2-10 1,-2 10 0,0 0 2,0 0-1,0 0 1,1 16 1,-4-5 2,-8 0 1,0 3 1,-7-3-1,3 3 1,-7-5-3,2-4-7,3-4-15,1-6-2,6-6-3,-3-7 0</inkml:trace>
  <inkml:trace contextRef="#ctx0" brushRef="#br0" timeOffset="9023">202 3078 50,'16'16'18,"-16"-16"0,13 7-1,-13-7-5,0 0-11,4-10 1,-4 10 2,-3-21 0,1 6 0,-2-9 0,0-5 0,-1-7-1,-3-10-4,6-2-8,-5-9-11,7-7 0,-6-6-2,3-2 1</inkml:trace>
  <inkml:trace contextRef="#ctx0" brushRef="#br0" timeOffset="9303">83 1674 77,'-5'-11'23,"5"11"0,-10-21-3,4 4-19,3-3-11,-4-10-9,5-1-3,-3-9-1,4-2 1</inkml:trace>
  <inkml:trace contextRef="#ctx0" brushRef="#br0" timeOffset="9443">68 1111 40,'-1'-25'18,"-2"4"1,-4 0-2,1-1-3,-5-3-5,1-2-3,-1-7-4,2-3-2,1-4-3,3-5-2,5 1-2,1-6-1,8 3 0,-2-1 1,5 4-1,-1 1 2,1 4 0,-1-1 2,-2 5 3,-2 4 2,-2 3 3,-1 3 3,-4 2 1,3 5 3,-7 0-1,4 7-1,-4-3-1,2 5-4,1-1-7,0-1-8,2 2-6,-1-4-3,4-1 1,0-6 0</inkml:trace>
  <inkml:trace contextRef="#ctx0" brushRef="#br0" timeOffset="10174">1444 3154 51,'-4'12'17,"1"-2"0,3-10 1,-9 8-11,9-8-4,0 0 0,0 0-1,0 0 1,-1-22-2,3-1 0,1-7-2,2-9-1,-1-8 0,2-6-1,-1-4-1,0-1-7,-1-2-8,-1-1 3,0-1-1,-1-2 0</inkml:trace>
  <inkml:trace contextRef="#ctx0" brushRef="#br0" timeOffset="10445">1635 1867 92,'14'-12'24,"-14"12"0,9-22-2,-4 5-23,4 3-2,-4-8-2,1 2-3,-8-8-4,4 1-6,-8-9-2,3-1 1,-8-9 1,3 2 3,-2-6 1,0 2 6,1-2 6,-1 4 8,-1 3 4,-1 4 2,-1 4 0,1 5-1,-2 4 0,1-2 0,1 2-3,2-7-3,2-4-4,4-8-7,2-6-8,2-9-3,0-8 1,2-1 0</inkml:trace>
  <inkml:trace contextRef="#ctx0" brushRef="#br0" timeOffset="10735">1509 400 34,'-6'-23'17,"2"5"0,-3 5 1,7 13-2,-12-17-6,12 17-4,-9-20-3,5 5-1,0-5-2,0-4 0,-1-6 0,1-2 0,1-4 0,-1 3 1,3 1 0,1 5 0,0 5 1,0 5-1,1 6 0,-1 11-1,1-13 0,-1 13-1,0 0 0,0 0-2,1 12-2,-1-12-8,3 16-5,-3-16-1,0 15 1,0-15-1</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0:20.8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1248 929 17,'0'0'9,"6"-14"1,-5 0 0,2 3-4,1-3-3,-1-2-1,1-3 2,0-4 2,2-2 0,-3-6 2,1 2 1,-1-11 0,-1 1-2,-3-3 1,1-2-2,-6-3-1,3 2-2,-3-3 0,1 5-1,0-2 0,2 2-1,-1 2-1,1 4 2,-1 2-2,2 1 2,-1 4-1,1 2 1,-1 3-1,-1 4 0,0 3 0,2 3-1,0 5-2,-2 0-6,4 10-3,0 0-6,0 0-3,-1 9-2,-1 1 2,-4 0-1</inkml:trace>
  <inkml:trace contextRef="#ctx0" brushRef="#br0" timeOffset="661">1028 131 3,'-8'13'5,"8"-13"1,-22 3 0,5-3-1,-4 2-2,-6 0 1,-5 1 0,-6 2 2,-3-1 1,-5 2 0,-3-2 0,-4 2-1,0 0 1,-5 3-1,-3-3 0,0 5-1,0-4 0,2 0-1,0 1 1,4 0-1,2-2 0,11 0 0,7-3-1,6 1 0,8-2-1,7-1-1,14-1 0,-13 2-1,13-2 0,12-2-1,2 2 1,7 0-1,7 1 0,4 0-1,7 2 0,6-1 0,6 3 0,4 0-1,1 1 1,-2-2 0,-2 0 1,-3-1 0,-4-1 1,-8 0 1,-10-2 0,-8 1 0,-5-2-1,-14 1 0,0 0-1,-11-7 0,-7 1-1,-8-1 0,-7 0 0,-8 0 1,-5 0 0,-5 0 1,-1 2 1,3 2 0,4 1 0,8 1 0,7 2-1,9 0-1,9 1 0,12-2-1,15 1-2,8-3-2,17 2-4,8-2-3,12 1-2,9-1 1,6-2-1,3-2 1</inkml:trace>
  <inkml:trace contextRef="#ctx0" brushRef="#br0" timeOffset="1993">300 225 30,'18'12'12,"1"-11"0,7-3-1,9-3-7,8 3-2,10-1 0,5-1 0,2-1-1,4 1 0,-3-4 0,-1 1 1,-6-1-1,-1-2 1,-11-2 1,-2 2-1,-7 0 0,-2 1-1,-4 1-1,-4 3-1,-1 1-2,-4 2-3,-1 2-2,-4 2-5,-13-2 0,9 8-1,-18-8 1</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9:41.4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79,'12'11'21,"-12"-11"-2,0 0 0,0 0-18,6 10-3,-6-10 2,2 14 0,-2-2 0,0-1 0,1 4-3,-2-5-12,1 0-5,0-10 0,-10-9-1,1-17 1</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39:42.1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65 4,'12'3'5,"-1"0"-1,1 0 0,0 1-4,8 0 0,4 2 0,5-1 1,3 0 2,6 1 0,2-1 0,6 3 1,3-2 0,4 2 0,4 0 0,1 3 0,3-2-1,4 0-1,3-2 1,7 2-1,3-3 0,3-2 1,2 0 0,1-2 0,4 2 0,4 0 0,0 0-1,-1-2 1,-1 4-1,2-1 0,0 1 1,1-2 0,1 1-1,-3-4 2,1 0-1,-4-2 1,0-2-1,-2-3 1,1 0 0,-4 0 0,0 0-1,-1 2-1,0 2 0,0-2-1,0 4 0,-3 1-1,1-1 1,-4-1 0,2-1 0,-6-3 0,0 0 1,-2-3 0,0 1 0,-2-4 1,-3 5-1,0-1 0,0 3-1,-1 1 0,0 1 0,-2 1-1,0 0 0,-1-1 0,3 0 0,-5-2 1,1-1-1,-1-2 0,-1-2 0,0 0 1,1 2-1,2 0 0,3 2 0,3 1 0,2 3 1,2 2-1,1 1 0,2 2 0,2-1 1,1-1 0,1 1 0,3-3 0,1 1 0,3-2 0,4 0 0,0 0 0,3 0 0,0 0 0,6 2-1,1 0 1,1 0-1,5 0 0,1 0 0,7 0 0,4-1 1,3-2-1,1 0 0,0-2 1,4 0-1,3-2 0,0 1 0,-1 0 1,2-1-1,0 0 0,4-3 0,3 2 0,0 0 0,3 0 0,5-1 0,6 2 0,3 0 0,4 2 1,4 2-2,3 0 2,3 3-2,5 1 1,3 2 0,0 1 0,0 1-2,2 3-1,-5-1-2,1 6-4,-8-2-7,-4 11-7,-10 0 0,-6 5 0,-15-2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7:23.2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3 4,'0'0'4,"0"0"-1,0 0-2,0 0-3,-8-3-3</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0:17.6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281 5921 31,'-11'-21'15,"2"-3"1,-1-3-2,1-6-1,3-4-2,-3-7-2,7-2-1,-3-10-1,5-4 0,-2-12-1,4-3-1,-2-11-2,4-6-1,-4-9 0,0-7-2,-3-9 1,-1-8 0,1-5-1,-2-9 0,1-7 1,2-4-1,2-6 0,4-4 0,3-6 1,2 1-1,-4-4 1,2 2 0,-3-3 1,-3 1-1,-2-1 1,-2 5-1,-3-2 0,-2 5 0,-2 0-1,0 2 0,-3 2 0,1 3 0,-6 4 1,1 3 0,-3 4-1,2 5 1,-1 5 1,2 6 0,0 10-1,3 8-1,1 10 0,-1 7-3,9 15-7,-2 0-13,8 11-1,-4 2 0,3 7-2</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0:18.7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79 8,'18'11'6,"0"-5"1,4-1-1,8 0-4,9 2-2,9 0 1,9 1 0,10-3 2,13 2 0,10-4 1,10 2 0,14 0 0,12-1 0,15 2-1,8 1 0,13 0 0,12 0-1,10 1 1,9-2-1,13-2 0,6-1 1,14-5 0,10-1 1,10-5 1,4 0-1,8-5 0,12-3 0,0 0-1,10 2 1,0 1-2,7 1 0,-1 1-1,2 0 0,6 0 0,-4 3 0,1-2 0,-4 1 0,-3-3 0,-8 1 1,-9 3-1,-8 3 1,-20 0-1,-13 3 0,-26 3 0,-19 3-1,-27 0-1,-24 2-2,-23 2-5,-28-1-7,-22-1-4,-26-1 1,-31-5 0,-10-3-2</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0:19.6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0 27,'0'0'10,"0"0"-1,0 0 1,0 0-9,-4 11-2,4-11 1,-3 19-1,2-5 2,-2 3 1,1 2 0,1 5 1,0 3 0,2 4 0,-1 4 0,3 7 0,1 5-1,3 9 0,2 8 0,1 9-1,1 12 0,1 7 1,2 11-1,-2 6 1,1 13 0,-2 5 1,2 8 1,0 8 0,-1 7 0,6 10 0,0 2 0,4 7 0,1 4 0,3 3-1,-1 1-1,1 3 0,-3 0 1,-3 2 0,-3 1 0,-3 4 0,-5-2 1,-2 4 0,-5 1 0,1 2-1,-2 0-1,3-3 1,-3-4-2,3-6 0,3-9 0,2-6-1,1-9 0,2-10 0,-3-10 1,2-11-1,-2-8 0,0-7 0,-4-8 0,1-7 0,0-8 0,6-7-1,4-3-1,1-3-2,9-4 0,-1-8 0,5 1-1,-2-7-1,5 0 0,-6-11-3,3-5-5,-5-15-6,0-10-1,-3-17 3,0-19-1</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1:08.9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456 47 5,'0'0'6,"17"-7"0,-17 7 1,17-7 0,-17 7-1,14-6 0,-14 6-1,10-5-1,-10 5-2,0 0 0,0 0 1,0 0 0,0 0 1,0 0 0,0 0 0,0 0 1,0 0 1,0 0-2,-12-10 0,12 10-2,-14-6-1,4 4 1,10 2-2,-18-4 1,7 4-1,1-1 0,-3 3 0,1 0 0,-2 1 0,1 1-1,-2 3 1,0-1 0,-1 1 0,-1 2 0,2 1 0,-2 0 1,1 0-1,0 3 1,-3 1-1,2 1 1,0 1-1,-1 5 1,0 1-1,1-1 0,1 2 0,0 0 0,5 0 0,1-2 1,1 1 0,5-3 0,3-1 0,2 2 0,3 1 1,6-1 0,1 2 0,4-1-1,2-1 1,3 1 0,3-1 0,2-3 0,5-2 1,2-4-1,6-2 0,-1-3 0,4-3-1,1-3 1,-3-3-1,-3-2 0,-2 1 0,-8-3 1,-5 4-1,-7-4 1,-3 6-1,-11 1 1,9-6 0,-9 6-1,0 0 0,0 0 0,0 0 0,0 0 0,0 0-1,0 0 0,0 0 0,0 0 0,0 0 0,0 0 0,-9-3 0,9 3 0,0 0 0,0 0 0,0 0-1,0 0 1,0 0-1,0 0 1,0 0-1,0 0-1,0 0 1,0 0 0,-11-1-1,11 1 1,-11 4 0,11-4-1,-18 5 1,6-2 1,-2-1-1,-2 3 0,-3-2 1,0 3 0,-3-2 0,-1 3 0,0-2 0,-1 0 0,0-1 0,-1-1 1,1-2-1,0-2 0,-5-1-1,-1-3 1,4 0 0,-1-5 0,2-2-1,2-6 1,2-1 0,2-6 0,5-1 0,4-3 1,-1 0-1,3-2 0,3 3 0,3 1 0,3-1 1,5 2-2,2 1 0,7 0 1,3 0-1,3 2 0,5 1 1,6 2-1,1 4-1,7 3 0,-2 2-4,8 6-6,-5 0-7,6 2-2,-3-4 2,-1-4-1</inkml:trace>
  <inkml:trace contextRef="#ctx0" brushRef="#br0" timeOffset="68438">1 903 0,'0'0'1,"0"0"0,0 0 1,0 0 1,0 0 2,0 0 0,0 0 1,0 0 0,0 0 0,0 0 0,0 0-1,0 0-2,9 8 0,0-6-1,7 6 1,7-3-1,9 5 1,8-5 0,9-1 0,7 0-1,6-1 1,5-3 1,2-1 0,-6-2 1,-3 0-2,-6-2 1,-4 2 0,-7-1-1,-6 0-1,-8 2-1,-8 2-1,-2 0 0,-6 1-1,-13-1 1,0 0-1,0 0 1,-17 2-1,-8-3 1,-6 1 1,-9-1-1,-10 2 0,-8 0 1,-4 3-1,-4 0 0,-2 1 1,1 2-1,1 0 0,3 3 0,7-2 0,8 0 0,8-2 1,9 1-1,9-4 1,10-2 0,12-1 0,12-5 1,17-1 0,13-2 0,13 1-1,15-1 1,11 0-2,8 0 1,5 3 0,-1 2 0,-5 0-1,-10 2 0,-13 1 0,-14 0 0,-14 0 0,-13 2-1,-15 2-1,-16 5-5,-19 2-10,-15 2-2,-19-4 1,-16-1-1</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1:17.3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86 79 0,'0'0'7,"0"0"1,0 0-1,0 0-1,0 0 0,3 10 0,-3-10 0,2 14 0,-1-5-2,0 4 1,-2 3-1,2 6-1,-2 5 0,0 6 1,-2 5-1,0 4 0,-1 6 2,1 1-2,-1-2 1,2 1 0,-1-9 0,3-3-1,-1-9 0,2-4 0,-1-9-1,2-4 0,-2-10-5,0 0-10,0 0-5,-6-15 0,3-5 1,-3-10-1</inkml:trace>
  <inkml:trace contextRef="#ctx0" brushRef="#br0" timeOffset="400">0 76 49,'11'-1'15,"0"-5"-1,2-4 1,5 3-14,6-1-2,5 1 0,5-2 1,3 2 1,2-1 1,3 3 0,-2-1 1,0 5 0,-3 2 0,-3 6-1,-7 3 1,-7 6-2,-4 2 0,-8 5-1,-6 2 0,-6 1 2,-6 0 0,-7 1 0,-5-3 1,-2-1 1,-5-5-1,3-2 0,-2-4 0,4 0 0,3-6-2,5-1 0,4-3 0,3 0-1,9-2-1,0 0 1,0 0-1,0 0 1,10 12-1,4-7 0,3 1 1,5 3-1,1 2 1,5 2 0,0 3 0,-4 1 0,0 5 0,-6 3-1,-6 0 1,-5 4 0,-8 0 0,-7 2 1,-6-1 0,-6 1 0,-7-4 1,-4 0 1,-4-5 1,0-1 0,-4-8 0,6 0 0,-4-7 0,5-2-1,1-4 1,8-2-2,2-1-2,6-3-1,5 4-4,1-6-5,9 8-11,9-5-4,7 5 0,-1-4-1,11 6 1</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1:19.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6 837 5,'-10'1'8,"10"-1"1,0 0 1,0 0 1,0 0 1,0 0 1,-4-10 0,4 10 0,6-16-2,0 4-1,-1-11-2,8-4-2,-1-9-2,6-7-1,2-7-1,3-5 0,1-7 0,3 0 0,0-3 0,-1 3 1,-3 2-1,0 7 0,-2 6 0,-3 5-1,-3 8 0,-1 6 0,-5 8-1,0 6 1,-3 4-1,-6 10 0,10-7 0,-10 7 1,0 0-1,8 18 1,-3-3-1,1 6 1,1 6-1,2 5 1,3 7-1,1 3 1,1 4-1,2-1 1,1-1-1,1 1 0,-3-3 1,1-1-1,-3-4 1,2-3-1,-1-3 1,-4-2-1,1-3 0,-3-5 0,1-4 0,-3-6-1,-1-2-1,-5-9-3,0 0-7,-12-7-9,-1-4-3,-9-8 0,-2 0 0,-8-7 2</inkml:trace>
  <inkml:trace contextRef="#ctx0" brushRef="#br0" timeOffset="541">161 469 11,'-20'4'10,"2"-3"1,6 3 1,2-2-1,10-2 0,0 0 0,18-1 0,4 1 0,3-5-1,12 5 0,1-6-1,10 5-2,0-4-2,4 3 0,-5-3-1,1 3 0,-6 0 0,-3 2-1,-7-2 0,-2 3-1,-10-1 0,-2 1 1,-8 0-2,-10-1 1,12 1 0,-12-1 0,0 0 0,0 0 0,0 0 0,0 0 0,0 0-1,0 0 0,0 0-1,0 0 0,0 0 0,0 0 0,0 0 0,0 0 0,0 0 0,0 0 0,0 0 0,0 0 0,0 0 0,0 0 0,0 0 0,0 0 0,0 0 0,0 0 0,0 0 0,0 0 0,0 0 0,0 0-2,0 0-3,0 0-20,0 0-1,-22-6-1,3-2 0,-17-12-1</inkml:trace>
</inkml:ink>
</file>

<file path=ppt/ink/ink2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9T17:36:47.175"/>
    </inkml:context>
    <inkml:brush xml:id="br0">
      <inkml:brushProperty name="width" value="0.05292" units="cm"/>
      <inkml:brushProperty name="height" value="0.05292" units="cm"/>
      <inkml:brushProperty name="color" value="#00B0F0"/>
    </inkml:brush>
  </inkml:definitions>
  <inkml:trace contextRef="#ctx0" brushRef="#br0">10009 15628 258,'0'-12'645,"0"12"129,0-17 0,0 6 0,0-2 0,0-3 129,0-1-129,0-3 0,0 0 0,0-5 0,4 3-129,-2-6 258,3 1 258,-5-7-387,4 4 258,-1-10-129,2 3-129,-4-3-129,3-2 0,-4-3-129,5 1 0,-5-7 0,0 5 0,0-4 0,-1 0 129,-8-7-129,3 7 0,-7-7-129,5 5 0,-4-4-129,0 2 0,3-2 0,0 4-129,5-1 0,-1 4 0,2 1 129,1 3-129,1 3 0,1 5 0,0-2 0,0 5 0,0 3-129,0-1 129,0 3-129,0 0 129,0 1-258,0 3 129,-1 1-129,0 2 0,-3 0 258,1 4-258,-1-2 129,1 3-129,-1 0 258,-2 0-129,2 0 0,0-2 0,1-1 0,-1 1 0,1-3 0,-2 1 0,2-1 0,-1-1 129,0 2-129,1 0 0,-1 1 0,2 0 0,-2 4 129,3-1-129,-2 3 0,0-1 0,1 2 129,0 1-129,-1 2 129,3 10-129,-3-19 0,3 19 0,-2-14 0,2 14 0,-2-15 0,2 15-129,-2-12 129,2 12 0,0 0 0,-1-13 0,1 13-129,0 0 129,0 0-129,-3-11 0,3 11-129,0 0 0,0 0-129,0 0 258,0 0-129,0 0 129,0 0 0,0 0 0,0 0 129,0 0 0,0 0 0,0 0 129,0 0 0,0 0 0,0 0 0,0 0 0,0 0 129,0 0 0,0 0-129,0 0 0,-9-14-129,9 14 0,0-21 0,0 5 0,2-3 0,5 0-129,4-1-258,3-1 258,2 2-129,1 2 258,-1 4-258,1 3 0,-2 4 0,-1 1 258,-1 5-129,-13 0 129,20 2-129,-20-2 129,19 19 258,-13-7-129,0 2 129,-4 2-258,-1 0 387,-1-1-258,0 1 129,-6 1 0,-4-7-129,-2 2-129,-3-3 129,-1-1 0,-3-1 0,1-4-129,0-1 0,2 0 129,-1-2-129,4 0 129,1-5-129,12 5 0,-17-17 0,12 3 129,3 2-129,2-4 0,0 1-129,4 0 129,1 1-387,4 0 387,2 3-387,0 4 129,1 3-129,1 2 258,1 2 129,-3 7 0,-1 6 129,-1 3 0,-2 2 0,-2 6 0,-5-1 387,0 5-387,-6-4 0,-2 3 129,-5-7-129,-1-3 129,0-5 0,1-3 0,-1-7-129,2-2-129,12 0 129,-18-18-258,13 1 129,0-5-129,0 2 0,3-7 129,2 4 0,-1-1 0,1 4-258,0 3 129,1 3 129,-1 14-129,0 0 0,13-7 0,-13 7 129,8 18-129,-3 0 258,-3 8 0,-1 0-129,-1 6 129,0-2 0,-4 1 0,-6 0 129,1-3-129,-5-6 0,4-1 129,-1-7-129,11-14 0,-16 6-258,16-6 129,-3-21-129,3-3-129,4-2 129,4-10-129,1 2 0,3-5 258,0 4-129,1 2 0,0 6-129,-1 6 129,0 4-129,-4 5 129,-8 12 129,18 0 0,-17 14 0,-1 9 258,-3 3 129,-6 7 0,-6 1 129,-2 7-129,-5-7-129,2-2 258,-1-6-258,6-4-129,0-5 0,5-6 0,10-11-129,0 0-129,-3-16 0,5-3 0,6-5 129,0-3-129,4 0 0,-2-2 129,-1 5 0,-1 5-129,-3 4 129,-3 3 0,-2 12-258,0 0 258,0 0 0,0 15 258,-6 6-258,-4 3 129,-4 3-129,0 3 129,-2-1-129,1-2 129,1-6-129,3-4 0,2-5-258,9-12-258,0 0-387,0-12-1032,22-3-2064,-2-4-903,-1-9-258,-1-7-387</inkml:trace>
  <inkml:trace contextRef="#ctx0" brushRef="#br0" timeOffset="4675.2674">18407 17169 2709,'-50'-15'4515,"17"10"-516,6 3-129,-2-5-3354,-10 4-258,1 3-129,-5 0 0,-4 4 258,-6 3 0,-2 2 129,-6 0-129,-1 11 0,-2-3 0,1 9-129,0 0-129,1 6 0,1 0-129,2 8 129,1-1-129,3 3 0,5 1 387,-2 1-258,4-1 258,1 3-258,5 0 0,0 7-129,8-4 516,1 18-516,7-8-129,4 3-129,10-1 0,1 4-129,11-3 129,7 4-258,12-7-516,3-2 387,14 9-258,-2-3-129,11 5 0,-1-3 129,10 6-129,-3-14 258,9 9 0,1-17 0,7 7 129,4-6 129,8 1 0,7-12 387,5-15 0,6-24 258,4 0 0,7 0 387,6 0 0,7 0 129,2 0 0,4 0-387,1 0 387,4 0-258,-2 0 258,2 0-129,-10-32 387,3 8-258,-11-19 129,-2 1-258,-8-4 129,-5 2-387,-14-5 129,-2 2-129,-13-8 0,-1 0 387,-18 2-129,-2-2-129,-18-3 129,-1 1-387,-19-7 258,-5-1 0,-12-2-258,-11-3 258,-15 0 258,-8 4-645,-10-3 129,-11-3 129,-11 2-387,-9-6 129,-11 12-387,-13-7-387,-5 6-258,-13 3 258,-1 10-774,-20-3-516,8 20-1161,-11 5-1548,-5 10 129</inkml:trace>
</inkml:ink>
</file>

<file path=ppt/ink/ink2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9T17:36:57.518"/>
    </inkml:context>
    <inkml:brush xml:id="br0">
      <inkml:brushProperty name="width" value="0.05292" units="cm"/>
      <inkml:brushProperty name="height" value="0.05292" units="cm"/>
      <inkml:brushProperty name="color" value="#00B0F0"/>
    </inkml:brush>
  </inkml:definitions>
  <inkml:trace contextRef="#ctx0" brushRef="#br0">6401 12172 258,'26'-9'774,"-9"6"0,4-2 0,3 0-129,3 2 129,5-3-129,1 2 0,2-1 0,7-1 129,0 3-129,5-1 0,3 1-129,2-1 0,3 4 0,-1-3 0,4 3-129,-3-1 258,6 1 0,-5-1-258,8 1 0,-3-5 258,7 3-258,-2-5 129,5 4-129,0-4 0,5 4 0,-6-2-129,3 1 0,-3 1-129,3 1-129,-4-1 129,1 2-129,-4-2 129,4 3-129,0-3 129,2 2 258,-4-3-258,2 4 129,-2-4-129,1 4 0,0 0 129,-2 0-258,-1 0 129,2 0 0,0 1-129,2 5 129,0-4 0,3 4 0,-2-2 129,0 4-129,-1-3 0,2 1 0,-4 3 0,-1 0 0,-3-3 0,1 1 0,-3-2 129,5 0-129,-3-2 0,2 1 129,-1-3-129,2 3 129,-1-1-258,4 0 129,-2 2 0,0 0-129,0 1 0,3-1 0,1 2 0,2-1 129,-2 1-129,1-1 0,1 0 129,0 1-129,1-3 129,-2 3 0,-1-4 0,-1 0 0,-1-1-129,3 2 129,1-1 129,-2 0-258,1-1 129,-3 1-129,2-1 0,-3 1 0,-1-2 0,-4-1 129,-4 0-129,-1 0 0,-4-4 129,-1 1-129,-6 1 0,-1-1 0,-3 1 0,-5 2 0,-2 0 0,-6 0 0,-1 0 0,-4 2 0,-6 2 0,-1 0-129,-2 3 129,-3-4 0,-2 3 0,-12-6 0,18 8-129,-18-8 129,12 7 0,-12-7 0,0 0 0,7 10 0,-7-10 0,0 0 0,6 12-129,-6-12 129,0 0 0,0 0 0,0 10 0,0-10 0,0 0-258,0 0 258,-6 15 0,6-15 0,0 0 0,-7 13-129,7-13 129,-2 12-129,2-12 129,0 0 0,0 16 0,0-16 0,-4 12 0,4-12 129,-6 12-129,6-12 0,-11 10 0,11-10 129,-14 3-129,14-3 0,-14-6 0,14 6-129,-9-22 129,7 5-129,2-3 129,2-1-129,7 0 129,4-2-129,-1 4 129,5 2 0,-2 5 0,3 2 0,-3 8-129,1 2 129,-3 5 0,0 7 0,-3 5 0,-1 3 0,-4 1 0,-3 3 0,-2 0 258,-1 2-129,-8-2 129,-2-1 0,-3-3 0,-4-1-129,0-6 129,-1-2-129,0-8-129,0-3 0,2 0-258,1-13 387,2-1-258,1-5 129,2-3-129,1-3 129,4-2-129,3 1 129,3 2 0,0 2 0,3 2 0,7 2 0,3 6-129,2 4 129,1 3 0,3 3 0,-1 2-129,-1 7 129,1 5 0,-3 1-258,0 3 258,-4 1 0,2 0 0,-4 2 0,-4 0 0,0-2 258,-5 1-129,0-1 0,-6 0 129,-4-3-258,-4-3 258,0-2-258,-2-2 258,0-5-258,-2-2-129,2-4 258,0-6-258,4-5 129,3-2 0,3-3 0,6-3-129,0 1 0,11 0 129,0 0-129,3 3 129,4 5 0,-1 4 0,0 2 0,-2 6-129,-2 2 129,-2 7 0,0 6 0,-2 3 0,-2 3 0,-1 6 129,-1 1 0,-3 1 0,-2 0-129,0-4 129,-8 0 0,-4-3 129,-1-3-129,-5-8-129,3-2 129,-3-6 0,2-1-129,3-5 129,5-9 0,3-7-387,3 0 258,2-3-129,6-1 129,3-1-258,3 4 258,1 0-129,-3 8 0,2 6 0,-12 8 129,16-2 0,-16 2 0,7 17 0,-7 5 0,0 2 129,-4 2-129,-2 1 129,-1 2-129,-4-3 129,2-1 0,-2-4 0,1-5 0,-1-5-129,1-2 129,10-9-129,-19 0 129,19 0-129,-11-19 0,9 2-258,2-4 258,0-3-129,0 0 129,2 1-258,3 0 258,2 5-258,1 3 258,5 3-129,-1 7 0,4 5 0,-2 0 0,2 11 0,-3 1 0,-3 5 258,-3 4-129,-5 1 0,-2 3-129,0 7-774,-14-9-2193,9-1-1290,-5-5-516,-3-14-645</inkml:trace>
  <inkml:trace contextRef="#ctx0" brushRef="#br0" timeOffset="12340.7059">6839 7173 1548,'-105'-2'3225,"62"-8"-1161,-9-2-1935,4-5 129,2-1 0,-4-4 0,1-2 258,-4-7-129,0-1 129,-4-6-129,3 0 129,0-6-258,1-5 129,2-4-387,6-7 0,3 0 0,6-6 0,5-3 129,7-5-129,4-1 0,11 3 0,3-3 0,6 2-129,15 2 129,10 0 0,11 0 0,10-1-258,14 5 516,8 1-516,8 3 516,10 3-258,2 6 0,7 3 129,4 3-129,9 4 129,3 5-129,1 0 129,9 5 0,6 3 0,11 1-129,3 5 0,4 8 129,0 3-129,4 8 0,1 6 258,3 0-516,-2 12 258,2 3 0,-3 4 0,2 9 0,-5 3-129,3 7 129,-9 6-258,-6 9 258,-6 7-258,-11 10 129,-7 3-129,-14 5 129,-10 2 129,-14 2 129,-11 0 129,-13-3-129,-13 4 258,-21-8 258,-8 3 0,-20-3 129,-16 5 129,-24-7-258,-12 4 258,-22-7-129,-13 6-129,-24-7-129,-12 3-258,-19-9 0,-16-2 0,-16-3 0,-11-6-258,-9-6 129,-8-6-258,-2-6 129,-3-10-258,7 3-516,-4-13-258,17 8-1806,6-1-1677,8-5-387,18 1 517</inkml:trace>
</inkml:ink>
</file>

<file path=ppt/ink/ink2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9T17:37:34.328"/>
    </inkml:context>
    <inkml:brush xml:id="br0">
      <inkml:brushProperty name="width" value="0.05292" units="cm"/>
      <inkml:brushProperty name="height" value="0.05292" units="cm"/>
      <inkml:brushProperty name="color" value="#00B0F0"/>
    </inkml:brush>
  </inkml:definitions>
  <inkml:trace contextRef="#ctx0" brushRef="#br0">6401 15482 129,'-13'0'1032,"13"0"258,0 0-258,-13-1 129,13 1-129,0 0-258,0 0-258,0 0 0,0-12-387,0 12-258,10-14 129,-10 14 0,20-20 0,-9 9 0,3-1 0,0 0 129,2-5-258,-1 3 258,1-1-129,2 1 0,-3-3 0,5-3 0,0 3 129,1-4-129,3 1 0,2-3 0,2 1 0,2-3 0,2-3 258,0 0-129,4-1 129,0 1 0,2-3 387,2 3-129,-3-5-129,6 6 129,-5-4-129,5 2 0,-3-3 0,4 0-129,-3 0-129,4 0 0,-3-3 0,2 0 258,0-2-387,3 1 129,0-4-129,1 1 0,1-4 129,2 1-129,1-1 0,0-1 0,-1-1 129,0 2-129,-2-1 129,0 6-129,-3-2 129,1 2 129,-2 0-129,2 3 0,0-1-129,-1 1 129,1-1-129,0 1 129,2 1 0,-1 0 0,2 0 129,1 2 129,-3-2 0,2 2 0,-3-2 258,0 2-258,-2 0 129,2 1-129,-5-1 129,3 7-258,-3-4 129,1 5-258,0 0 0,2 5 0,-2-3 0,1 7 0,0-2 129,1 2-129,0-1 129,1 4-129,-5-1 0,1 2 129,0-1-129,-2 0 0,1 2 0,-2 0-129,-2 0 129,0 2 0,-1 0-129,0 1 129,-1 2-129,-3 2 0,0-4-129,0 3 129,-2-2-129,2 2 0,-3-2 0,2 4 0,-2-3 0,2 4 129,-4 0 129,1 1-129,-2 0 129,-2 0-129,-1 0 129,0 0 0,-4 0 129,1 2 0,-3 1 0,0-1-258,-1 3 258,0-2 0,-1 2 0,-1-1-129,2-1-129,1 1 258,1-1-258,0 0 129,0-2-129,2 0 0,0 2 0,0-1-129,-1 2 129,0-4 0,-1 3 0,2-3 0,-4 0 0,3 0 0,-1 0 0,0-5 0,2-3-129,-1 1 0,1-2-129,0 2 129,-1-3-129,1 3 129,-1-6-129,-2 4 129,4-3 129,-2 2 0,1-6 0,-1-3 0,-1-2 0,1-3 0,0-3 0,1-2 0,0-4 129,-2-3-258,-1 1 258,1-1-258,-2-3 258,0-2-129,0 2 0,0-1 0,2-2 129,1-1-129,-1-1-129,5-2 258,1 0-387,3 0 258,0 0-258,3-3 258,-2-1-129,1 1 258,-1-3-129,2 3 0,-3 1 0,1-1 0,1 0 258,3 3-258,0 1 0,3 4 0,0 0 0,2 0 0,1 0-258,3 1 516,-2 1-516,-1 2 516,1-2-516,1 4 258,-1-3 258,0 4-258,-2-4 0,2 4 129,-1-3-129,1 3 0,2 1 0,2-4 0,-2 4 0,3 1 0,2 0 0,3 3 0,3 2 0,-2-1 0,3 0 0,1 0 0,2 3 129,1-3-129,-2-1-129,1 3 258,1 1-258,0-1 258,1 2-258,1-1 258,1 2-258,1 3 129,1-1 129,2 0-129,-3 0 0,5 0 0,-4-2 129,0 1-129,-2 1 0,-2-2 129,0 1-129,-2 3 0,2 1 0,-5 0 129,-1 1-129,0 5-129,0-2 258,-3 1-129,-2 1 129,-4 0-129,-1 2 129,-3 2-129,-1 0 129,-2-2-129,-3 3 0,-1 0 129,-4 3-129,-1 0 0,0-1 0,-3 2 0,-4 1 0,-3 0 0,0 1 0,-2-1 0,-3 0 0,-12 2 0,16-1 0,-16 1 0,0 0 0,0 0 0,11-1 0,-11 1 0,0 0 0,0 0 0,0 0 0,0 0 0,3-15 129,-3 15-129,7-20 0,-2 4 0,0-4 0,1-1-129,4-6 258,-1 0 0,2-4-258,1-5 258,3-1-129,1-4 129,3-2-258,2-1 258,2-5-258,1-3 129,-2-2 0,4-1-129,-1-2 258,0-1-258,0-2 258,-2-2-129,1-1-129,1 0 129,-2-3-129,2-1 129,-3-1-129,2-1 129,1 0-129,3 2 129,1 1 0,0 3 0,3-1 129,0 5-129,3 1 0,-1 1 0,0 0-129,2 4 129,-2-2 0,2-2 0,2-3-129,0-4 129,0 0 129,2-3-129,0-2 0,2-1 129,-1-1-129,2 1 0,3 4 0,4 3 129,0-1-258,4 2 258,4 0-129,-1 0 0,5 4 0,3-1 0,-1 3 129,1-1-129,-2 3 0,1 1 129,0 4-129,0 1 129,-5 2-129,1 1 0,-3 4 129,1 2 0,0 5-129,0 2 0,1 6 0,0 0 0,1 3 129,0 2-129,-1 3 0,0 0 0,1 3 0,0 1 129,-3 2-129,2 2 0,1 0 0,-1 0 0,4-1 0,1 2 0,1-2 0,-2-1 0,-1-1 129,-1 1-129,-2 0 0,0 0 0,-8 1 0,-3 0-129,-2-1 258,-6 5-258,-5 0 129,-3 3 0,-4 1-129,-3 3-129,-1 5-387,-12-3-1161,10 22-2064,-17-9-1290,-5-15-516,-22-8 0</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6:11:38.85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43 5,'0'0'7,"0"0"2,0 0-1,0 0 1,0 0-1,0 0 0,0 0-1,6-10-1,-6 10-3,21-8 0,-5 5-1,4-2 0,4 2-1,1-1 1,4 1-1,-1 0 0,1 2-1,0 0 1,-3 1-1,-1 2 0,-3 2 2,-3 1 0,-4 3 0,-2 3 0,-4 1 1,-1 3 0,-4 4 0,-4 1-1,-3 3 1,-6 1-1,0 0-1,-6 0 0,-3 1 0,-4-2 0,1-2 0,-4-2 0,1-3 1,-1-1-1,4-3 0,0-3 0,5-2 0,4-1 0,2-2 0,10-4-1,-11 2 0,11-2 0,0 0 0,16-4 0,-6 2-1,3 0 1,4 1 0,4 2 0,2 2 0,1 0 0,3 4 0,-1 3 0,3 4 0,3 1 0,-5 2 0,1 2 0,-2 1 0,-4 1 0,-3 0 0,-2-2 0,-5 1 0,-4-2 0,-1 0 1,-4-1-1,-3 0 1,-4-2 0,-1 1 0,-3-3 0,-3-1 0,-5 0 1,-1-1 0,-5-3 0,0 0 1,-4-4-1,0 2 1,0-4 0,1 1-1,-1-3 1,4 0-1,2-1-1,3-1 0,3 1 0,3-1 0,11 2-1,-14-4-1,14 4-2,0 0 0,0 0-4,0 0-2,0 0-7,10-12-11,1 2-6,9 2 2</inkml:trace>
  <inkml:trace contextRef="#ctx0" brushRef="#br0" timeOffset="1021">794 68 19,'2'-12'10,"-2"12"1,0 0 0,0 0 0,0 0-3,0 0-1,0 0-3,0 0 1,0 0-3,0 0 1,0 0-2,0 0 1,0 0-1,0 0 0,0 0-1,0 0 1,0 0 0,0 0 0,0 0 1,6 19-1,-5-6 1,1 6 0,-3 3-1,1 6 1,0 3-1,-1 3 0,0 3 0,0-1 0,-1 2 0,0 0-1,0-1 1,1-2 0,0-1 1,0-2-2,1-4 1,-1 0-1,3-6 1,0-3-1,0-4 0,0-3 0,0-3 1,-2-9 0,0 0 0,7 10 2,-7-10-1,0 0 1,0-13-1,0 13 1,4-20-1,0 7 0,0-4-1,3-1-1,2-2-1,1 1 1,4 1 0,1 1 0,3 2-1,1-2 1,1 7-1,1-3 1,0 8-1,1 1 1,-1 4-1,-1 2 0,-3 2 1,0 8 0,-1-2-1,-2 5 1,-1 1 0,0 0 0,-3 3 0,-2-1 0,1 2 0,-3-2 0,-4 1 0,-1-2 1,-3 0 0,-1-3-1,-5 1 1,-3-2 1,-4-3-1,0 0 0,-4-4 1,-1-1 0,-3-3 1,-2 0-1,-1-4 0,5 1 0,-2-3 1,0 1-2,1 0 1,5-1-1,-2 0-1,5 1 1,0 1-1,3 1 0,11 1-1,-12-3-2,12 3-3,0 0-4,0 0-14,0 0-11,0 0 2,15-12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8:37.8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140 140 24,'0'0'15,"0"0"-2,-12-3 1,12 3-2,-14-7 0,14 7-4,-19-7 0,19 7-2,-20-9 0,10 7 0,-2-3-1,12 5 0,-18-6-1,18 6 1,-11-5-2,11 5 1,0 0-1,-8-11 0,8 11-2,4-14 1,-4 14-3,12-17 1,-3 9-1,4-1 0,2 2 0,0 1 0,0 2 0,0 4 1,-1 2-1,-1 3 1,-1 3-1,-2 0 1,-3 3-1,2 1 1,-1 1 0,-1 0 0,-1 1 0,-1 0 0,-1-1 0,1 3 0,-3-1 0,-4 0 0,-2-1 1,0 0 0,-2-2 0,-3-2 1,-3 0 0,-1-4 0,-4-3 0,1-1 0,-4-3-1,-1-2 1,0-1-1,3-1 0,0 1-1,5-1 0,1 0-1,3 1-1,9 4-1,-6-13-5,6 13-14,12-16-13,-3 0-2,5 1 2</inkml:trace>
  <inkml:trace contextRef="#ctx0" brushRef="#br0" timeOffset="931">372-2 12,'-11'-5'23,"11"5"0,0 0-16,0 0-2,0 0 0,0 0 1,-5 9 0,5-9 0,0 0 0,0 0-1,-3 14 0,3-14-1,2 13-1,-2-13-1,6 20-1,0-7 0,0 2 0,3 3 0,0 1 0,-1-1-1,2 1 1,-3-1-1,0-1 1,-2-5 0,0 0 0,-5-12 1,5 15 1,-5-15 0,0 0 2,0 0 0,0 0 0,0 0-1,0 0 1,-11-13-1,11 13-1,-10-18-1,2 8 0,0-3-1,0 1 0,1 0-1,-1-1 0,3 2 0,1-2 0,3 2 0,3 0-1,3 0 1,5 2-1,3-2-1,3 2 1,4 1 0,-2 1 0,5 2 0,-1-1-2,1 6-5,-7-3-15,3 2-12,-1 2-1,-1-4 0</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6:11:57.34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0 371 5,'0'0'8,"0"0"-1,2-10-1,-2 10-1,10-17-1,3 4 0,0-3-1,6-4-1,5-3-1,-1-3 1,5-1 0,0-1 0,0 2 1,-3-2 1,0 5 1,-6-2 0,-2 6 2,-4 0-1,-1 6 2,-4-2-1,1 6-2,-9 9 0,8-14-1,-8 14-1,0 0-1,0 0 0,0 0-1,0 0 1,0 0-1,0 0 0,0 0-1,0 0 1,0 0-1,0 0 1,0 0-1,4 11 1,-7-1-1,3 6 0,-3 4 1,1 7-1,-2 5 1,0 4-1,0 3 0,1 4 0,1 0 0,-2 2 1,1-1-1,0-3 0,0-3 0,-1 1 1,-1-1-1,0-5 0,3 0 0,0-2 1,0-2-1,3-4 1,0-2-1,1-5 0,1-2 0,0-4 0,-3-12 0,6 15 0,-6-15 1,0 0-1,0 0 0,9 5-1,-9-5-2,10-7-10,1 1-16,-3-7-2,3 0 2</inkml:trace>
  <inkml:trace contextRef="#ctx0" brushRef="#br0" timeOffset="1132">774 296 7,'0'0'19,"0"0"1,0 0-17,0 0 0,0 0 1,0 0 2,0 0 0,-3-9 0,3 9 1,0 0 1,11-4-2,-11 4 0,21-2-2,-6 0-2,5 2-1,4 0-1,1 1 1,0 2-1,0 1 0,0-1 1,0 2-1,-2 2 1,2 3-1,-5 0 1,4 2 0,-3 0 0,0 3 0,-1 1-1,3 2 1,-5 0-1,-1 1 0,1 0 0,-6 1 0,3 1 1,-6-1-1,1 1 0,-6 1 1,1-1 0,-1-1-1,-4-1 1,0-2 0,-6-1 1,3 0-1,-6-5 0,1 1 0,-5-4 0,-4 0 1,-1-1-1,-8-1-1,-1-1 0,-1-1 0,-1-1 0,-1 0 0,-2-2 0,1 0-1,-1-3 1,5-1 0,0 0 1,0-2-1,2-1 1,0-1-1,2-2 0,1 2 0,5-3 1,2 2-1,4-1 0,3-3 0,8 1-1,1-1 1,9 0-1,6-4 1,4 1-1,3 0 0,4 0 0,0 3 1,-1 1-1,1 2 0,-3 3 1,-1 3-1,0 3 2,3 2-1,-2 3 0,1 2 0,-1 0 1,3 2-1,-2 1 0,3-1-2,0 4-10,1 0-17,-2-7 0,-1-1 0</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6:12:05.31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63 10,'0'-13'9,"0"13"-3,13-12-1,-13 12 1,14-11 0,-4 6 0,-10 5 1,19-12 0,-9 9 0,3 0-2,3 1-1,2 1-1,2 1-1,3 1 0,-1 2 0,2 2-2,0 2 1,-1 1-1,-4 3 0,1 4 1,-4 0-1,-2 2 0,-3 3 1,-1 0 0,-5 2 0,-1 4 0,-6-1 0,-4 2 0,-4 4 1,-5 2-1,-5 1 1,-3 4-2,-3-2 1,-2 1 0,-3 0 1,2-1-1,-2-4 0,5-1 1,2-5-1,4-1 1,4-5-1,1-3 1,7-4 0,2-1-1,6-12 2,2 13-1,-2-13 1,22 6 0,-4-7 0,7 0 0,5-2-1,5-4 0,2 1 0,4-1-1,-1-1 0,-2-1-1,1 2 1,-2 0-1,-6 2 0,0 0 0,-3 2 0,-7 1 0,-2 1 0,-4 1 0,-3 1-1,-12-1 0,18 3-3,-18-3-6,0 0-17,12-5-5,-12 5 1,5-13 0</inkml:trace>
  <inkml:trace contextRef="#ctx0" brushRef="#br0" timeOffset="951">791 244 7,'0'0'22,"0"0"1,0 0-7,0 0-12,0 0-2,0 0 0,0 0 0,0 0 2,0 0 1,0 0-1,0 0 1,16 5 0,-5-3 0,5 2-1,1 0-1,4 1 0,0 1-2,2 1 0,3 1 0,0 0 0,-2 1-1,0 1 0,-1 4 0,2 1 0,-2 1 1,1 0-1,-6 2 0,0 3 0,-1 0 0,-3 2 0,-2-1 0,0 0 0,-4-1 0,-2 1 0,0 0 0,0-2 0,-5 0 0,0-2 0,-3-3 1,-2-1-1,0-1 1,-1-1 0,-5-3 0,-3 1 0,2-4 0,-7 0 0,-1 0 0,-2-2 0,-3 1 0,0-2 0,1-2 0,-1-2 0,0-2 0,4-2 0,-1-2-1,2-1 1,3 0-1,-2-3 0,1 2 0,-1 0-1,5-1 1,0 1-1,13 9 1,-14-17 0,7 7-1,3 1 1,9-3 0,-2 2 0,3-3 0,2 1 0,-1 0 0,5-1 0,1 2 0,4-2 1,-3 3-2,4 0 1,-3 0 0,3 3-1,-2 1 1,0 1-1,0 1 1,0 2-1,1 2 1,0 2 0,1 1 0,0-1-1,0 2 1,-1 0 0,-1 0 0,-1 0 0,-2 0 0,-3 0 1,-10-4-1,13 7 0,-13-7 0,0 0 1,10 6-1,-10-6 0,0 0 1,0 0-1,0 0-1,0 0-1,0 0-4,0 0-17,-14 6-8,14-6 2,-9-7-2</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2-09T06:12:27.22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114 186 0,'0'0'20,"0"0"0,0 0-9,0 0-5,7-9 1,-7 9 1,0 0 1,0 0 0,10-9 0,-10 9-1,0 0-1,10-6-3,-10 6-1,0 0-2,10-10 0,-10 10 1,10-8-1,-10 8 0,13-11 0,-3 6 0,-10 5-1,20-7 1,-8 6-1,2 1 0,0 0 0,-1 5 0,2-1-1,-1 5 1,3-2 0,-1 4 0,0-1 1,0 2 0,-3 1-1,1 1 1,-5 0 0,1 0 0,-7 3-1,0-2 0,-1 2 0,-8-1 0,1 2 0,-1-1 0,-6 1-1,-1 2 1,-4-2-1,-1 1 1,-3 1 0,-1 0 0,-2 0 0,-2 1 0,4 1 1,-5-3-1,0 2 1,0 0-1,4-4 1,1 2-1,2-4 1,-1 2-1,5-4 0,2-1 0,5-1 0,4-2 0,5-9 0,-8 14 0,8-14 0,6 11 1,5-8-1,7 0 1,3-2-1,5-1 0,3-1 1,4-1-1,2-1-1,2-1 1,1-1 0,-2 2 1,-2-1-1,1 1 1,-5 0-1,0 0 1,-2 2 0,-3 0-1,-7 1 0,-1 0 0,-2 1 0,-5 0-1,-10-1 1,14 3-1,-14-3-1,0 0-3,11 7-7,-11-7-19,0 0 0,0 0 0</inkml:trace>
  <inkml:trace contextRef="#ctx0" brushRef="#br0" timeOffset="1092">699 382 5,'0'0'22,"0"0"0,0 0 0,11-7-18,-11 7-2,0 0 2,0 0 1,10-12 0,-10 12 1,9-4-1,-9 4 0,15-2 0,-4 2-2,2-1-2,4 2 0,0 0 0,4 1 0,-4 1 0,7 1 0,-4 1 0,1 1 1,-2-3-1,-19-3 2,0 0-1,57 25 0,-57-25 0,0 0 0,51 34 0,-51-34 0,0 0-1,43 47-1,-43-47 0,0 0 0,33 55 0,-33-55 1,0 0-1,7 54 0,-7-54 1,0 0-1,-17 48 1,17-48-1,-31 27 0,15-17 0,-6 0-1,5-3 1,-8 0 0,4-4 0,-4-1 0,0-4 0,3-2 1,1-3-1,1-2 1,0 0-1,6-4 0,-1 1 0,9 0 0,0-3-1,4 3 1,4 0-1,3-1 0,5 2 1,5 0-1,2 1 0,4 3 1,1 0-1,2 2 1,-24 5 0,55-5 1,-55 5-1,47 5 0,-47-5-1,0 0-1,52 14-4,-52-14-8,0 0-17,0 0-1,0 0 2</inkml:trace>
  <inkml:trace contextRef="#ctx0" brushRef="#br0" timeOffset="2043">1211 0 15,'0'0'7,"0"0"-3,0 0 1,0 0 0,0 0 2,0 0 0,0 0 1,0 0 0,0 0-1,0 0 0,0 0-1,0 0-2,0 0-1,0 0-1,22 46 1,-22-46-1,0 0 0,3 57 0,-3-57-1,2 53 1,-2-53-1,3 66 0,-3-66 0,3 67 0,-3-67 0,6 68 0,-6-68 1,-2 65-1,2-65 0,-5 56 0,5-56 0,-6 44 0,6-44 0,0 0 1,0 0 1,0 0 0,-14 41 0,14-41-1,0 0 1,0 0-1,30-41 0,-30 41-1,0 0-1,45-55-1,-45 55 0,0 0 0,54-42 0,-54 42 0,0 0 1,49-13-1,-49 13 0,0 0 1,43 2-1,-43-2 1,0 0 0,0 0-1,0 0 1,49 48 0,-49-48 0,0 0 0,20 58 0,-20-58 1,11 41-1,-11-41 1,0 0 0,-2 56 0,2-56 0,0 0 1,-9 41 0,9-41 0,0 0 1,0 0 0,0 0 1,-55 42 1,55-42-1,0 0 1,-55 14 0,55-14 0,0 0-1,-61 0-1,61 0 0,-46-4-1,46 4 0,-49-5-1,49 5 0,-52-5-1,52 5 0,0 0-4,-60-8-9,60 8-24,0 0-1,0 0 0,0 0 0</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2:58.8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777 0 14,'0'0'6,"13"8"-1,-13-8 0,4 16-7,-3-4 0,0 0 2,-1 4 1,-3 5 1,0 2 2,-2 0-1,-1 3 1,2 2 0,2 3-1,1 5 0,3 1-1,1-2-1,3 2 0,1 3 2,4 3 0,-4 1 1,0 5 1,-8 4 0,-6 8 0,-7 5 2,-7 6-2,-9 6-1,-6 6 0,-2 3-2,1 1-1,1-1 0,6-4-1,7-4 1,10-6 0,13-6 0,13-6 0,12-6 1,9-1 1,8-2-1,5 1 2,-1 0-1,6 5 0,-7 4 0,-3 6-1,-12 6-1,-5 3 0,-9 3 0,-5 4 0,-3-1-1,-7 0 1,-2-2-1,-4-3 0,2-3 1,2-4-1,3-4 1,1 0-1,5 1 1,4 0-1,3-3 0,5-1 1,1 3-1,-2 1 0,2-1 1,-1 1-1,-2 0 0,-4-1 0,3 2 1,-2 0-1,3-3 0,2-2 0,2 2 0,2-1 1,2 0-1,3 3 1,1 1 0,-1 4-1,-1 3 1,-5 2 0,-2 2 0,-7 1 0,-9-1 0,-12 2-1,-11-3 1,-12 1-1,-9-2 1,-6-3-1,-2-5 0,1-3 0,1-1 0,11-4 0,5-5 0,13-2 0,7-1 0,9 1 0,8 3 0,4 2 0,6-3 0,2 2 0,3-1 0,-1 3 0,-2 1 0,0 2 0,-3-2 1,-7 3-1,-5 1 0,-5 1 0,-5 2 1,-3 0-1,-6-4 0,-1 3 1,-3-1-1,2-2 1,0 0 0,4 1 0,4 2-1,3-1 1,4 3-1,7-3 1,6-3-1,7 2 1,6-2-1,3-1 0,3-4 0,1 0 0,-1 2 1,-5 2-1,-6 5 0,-9 1 1,-11 5 0,-5 2 0,-11 6 0,-12 2 0,-5 5 0,-7 0-1,-1-1 1,-3-1-1,1-1 0,-1-3 0,5-1 0,6-4 0,5-3 0,6-1 0,7-2 0,7-1 0,8-2 0,10-3 0,7 0 0,7-3 0,6-3 0,2-2 0,4-5 0,1 2 0,0-3 1,-9 2-1,-5-3 0,-10 3 0,-8 1 0,-12 3 2,-11 2-2,-16 1 1,-10 3 0,-8 1-1,-8-2 1,-6 1-1,-3-3 1,0-3-1,0-3 0,7-5 1,6-3-2,5-5 1,7-3 0,10-4-1,4-2 1,9-2 0,6-2 0,4 0-1,6 1 1,2 0 0,4 2 0,1 1 0,2 2 0,0 3 0,0 4 0,2 1 0,-1 2 0,-1 3 0,-1 2 0,-3 2 0,-2 5 1,-8 5-1,-7 6 1,-8 8-1,-9 6 0,-7 3 1,-10 6 0,-4-2-1,-3-4 0,7-4 0,8-9 1,9-6-1,14-8 1,17-5-1,15-9 2,16-1-1,10-2 0,8-1 1,7 0-1,4 0 0,-3 1 0,-7 3-1,-6 3 0,-6 4-1,-9 3 1,-8 1-1,-5 3 1,-7 0 0,-4 1 0,1-3 0,2-1 0,-2-4 0,5-3 0,4-1 1,5-3-1,10-2 0,11-6 0,7 0 0,8-6 1,11-1-1,8-4 0,5-2 0,3-2 1,-2-2-1,-11 0 0,-6 1 1,-7-1-1,-13 1 0,-8 0 0,-6-1 1,-9-1-1,-4-1 1,-3 0 0,-3-2 0,-5-1-1,0-1 1,-3 1 0,-2-1 0,-2 3-2,-3-1 0,0 6-2,-2-3-4,7 9-14,-10-9-6,5 3 0,-9-14-1,0-2 0</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4.4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70 114 29,'-14'-4'11,"2"-1"-1,1-4 1,1 2-11,1 2 1,9 5 0,-14-6-1,14 6 1,0 0 0,10-9 1,15 5 0,14 0 0,17-1 1,17-1 0,17-1 0,14-1 0,11 2 1,2-1-1,-1 1 0,-5 1 0,-8 2-1,-19 2-1,-12 1-2,-16 5-2,-16 2-4,-15 4-8,-15-1 0,-10-10-1,-15 6 0</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5.4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22 17,'20'10'9,"-5"-10"1,10 0 0,4-2-3,12 2-3,8 0-1,12 1 1,9 1-1,5 0 1,9-1 0,0-4 0,10 3 0,-2-3 1,0 2-2,-4-2 0,-4 1-2,-6 1-4,-10 1-10,-10-1-1,-9-6 0,-18-8-2</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6.2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84 18,'0'0'10,"0"0"-1,0 0-1,0 0-3,16-1-4,-7 2-1,-9-1 0,20 4 0,-10-2 0,1 0 1,-2-1-1,1 0 1,1 1 1,-1-1 0,-1-1 1,3 0 0,-2-1 1,3 1 1,-2-3 1,3 2 2,2-5-1,9 3 1,4-2-1,10 2-1,11-2-1,9 2-1,11-3-1,9 3-1,5-1 1,3 2-1,-3-2 0,-2 2 0,-8-2 1,-3 1-1,-15 0 1,-4 2-1,-14-1 0,-4 1-1,-10 1-1,-4-1-1,-8 2-2,-12-1-7,13-1-11,-13 1 0,-3-11-2,-2-9 1</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7.4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0 20,'-3'11'10,"3"-11"-1,0 0 0,8 9-4,-8-9-5,17 7-1,-4-2 1,3 0 1,4 0 2,4-1 2,1-2 1,6 1 1,1-3 1,7 1 2,7-4 0,10 2-2,7-4-1,12 3-1,2-4-1,8 2-1,-1-2 0,3 2 0,-7-1-1,0 3 0,-14-1 1,-4 2-1,-9-1 0,-2 2 0,-6-1-1,3 1 0,-48 0-1,71 1-1,-71-1 1,55 1-1,-55-1 0,0 0 0,52 2 1,-52-2-1,0 0 1,0 0 2,0 0-2,0 0 1,0 0-1,0 0 1,0 0-1,0 0 0,0 0-1,0 0 1,0 0-1,0 0-1,0 0 1,0 0 0,0 0 0,0 0 0,0 0 0,0 0 0,0 0 0,0 0 0,0 0-1,0 0 0,0 0-1,0 0-2,0 0-5,0 0-8,0 0-7,0 0-1,0 0-1,0 0 1</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23.3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39 342 4,'0'0'6,"0"0"0,0-9 1,0 9-1,0 0-1,0 0 0,0 0-1,0 0 0,0 0-2,-2-9 1,2 9-1,0 0 0,0 0-1,0 0 1,0 0-1,0 0 0,0 0 0,0 0-1,0 0-1,0 0 1,0 0-1,0 0 1,0 0 0,0 0 0,0 0 0,0 0 1,0 0 0,1 9 1,-1-9-1,0 0 0,0 0 0,0 0 0,0 0 0,0 0-1,0 0 1,0 0-1,0 0 0,0 0 0,0 0 0,0 0 0,0 0 0,0 0-1,0 0-1,-1-9-3,1 9-1,-3-12-1,3 12 0,-5-18 0,1 9 0,4 9 1,-14-16 1,14 16 0,-11-11-1,11 11 1</inkml:trace>
  <inkml:trace contextRef="#ctx0" brushRef="#br0" timeOffset="1031">69 235 4,'0'0'7,"0"0"-2,0 0-1,0 0-1,0 0 1,-12 1-1,12-1-1,0 0 0,0 0 0,0 0 0,0 0 0,0 12 1,0-12-1,5 19 1,-3-1-1,5 3 1,-3 5-1,1 6 1,2 2-1,1 3 1,0-2 0,2 1-1,0-7 1,-1-1 0,-2-4 0,1-5 1,-4-6 1,1-2-1,-5-11 1,0 0 2,0 0-1,0 0 0,0 0 0,-8-21-1,0-2-1,2 2 0,-2-4-1,1-3-2,-1-2 1,4 1-1,3 0 0,2 2-1,4 3 1,4 4-2,2 2-1,3 1-2,5 3-3,0-1-4,8 8-6,-2-3-4,11 5 1,-2-3 0,5 1 2</inkml:trace>
  <inkml:trace contextRef="#ctx0" brushRef="#br0" timeOffset="1502">562 256 4,'-5'12'7,"1"1"2,1-3-1,3-10-1,4 15 1,6-15 0,8-3 0,5-5 0,7-5-2,2-5 1,4 0-2,-1-4-2,-1 2-1,-6-1 1,-3 7 0,-9-2 0,-6 7 0,-10 9 0,1-9-1,-10 10 0,-5 5 0,-6 3-1,-6 4 0,-3 6-1,-3 4 1,-1 2 0,2 4 1,2 1-1,4 0 1,5-2-1,6-2 0,5-3-1,8-5 1,8-4 0,7-6-2,11-7-2,6-7-2,10-2-2,4-9-4,10-1-4,0-6-3,6-1 1,-3 0 0,-3 0 2</inkml:trace>
  <inkml:trace contextRef="#ctx0" brushRef="#br0" timeOffset="1893">1242 191 32,'0'0'14,"0"0"0,0 0 1,-14 5-2,-6-1-3,-3 4-4,-5-1-2,-1 2 0,-3 0 0,4 1-2,4-1-1,4 0 0,10-1-1,10-8 0,9 17-1,11-10 1,9 1-1,4 2 1,5-1 0,0 2 0,-3 1 0,-3 1 0,-9 3 1,-4 1 0,-10 1 1,-5 0-1,-6-2 1,-2 0 0,-1-4 0,0-3-1,5-9-3,0 0-3,0-10-5,6-10-6,10-1-4,4-9 2,7-3-2,2-5 2</inkml:trace>
  <inkml:trace contextRef="#ctx0" brushRef="#br0" timeOffset="2233">1589 88 30,'0'0'12,"12"-10"1,-12 10-2,0 0-2,2 15-3,1 0 1,-3 3-1,4 11 1,-2 5-1,4 10 1,-1 11-10,4 0 1,-2-2-2,1-6 0,0-5-1,0-9 0,-1-8-1,-2-15-1,-5-10 7,-10-18-1,-5 0 0,-100-6-3,81 1 3,1-2-1,1 3 1,5-2 0,10 3 1,12 2 0,15 0 1,108 4 1,-73-3-1,9 2-1,6 0 1,2 2 0,1 4-1,-7 4 1,-3 6-1,-6 5 0,-7 4 0,-5 4 0,-7 6 0,-3 3 0,-5 1-1,0 5 2,-6-2-1,-3 1 1,-3-2 0,-4 0 1,-4-3 0,-4-3 1,-6-3 1,-2-4-2,-6-6 1,-2-3-1,-5-7 0,3-5-1,2-5-1,5-5-1,10-4 0,6-5-1,9 1 0,10-2 0,10 4 0,4-1 0,8 7-1,1 1 2,2 8 0,-1 6 0,-2 4 1,-3 5-1,-4 6 1,-5 7-1,-4 2 1,-5 6 0,-7-1 0,-1 2 1,-6-3-1,-1-1 1,-2-7 0,0-2 1,-4-14 1,4 13 0,-4-13-1,0 0 1,-8-16-1,4 0 0,-1-5-1,1-3 0,2-5-1,3-3-1,3 0 1,6 0-2,7 2 0,3 1-1,7 5-1,2-2-4,7 7-1,-4-2-2,5 6-2,4-5-1,-1 3 2,-1-5 0</inkml:trace>
  <inkml:trace contextRef="#ctx0" brushRef="#br0" timeOffset="3124">2974 0 27,'-12'13'13,"0"1"2,-2 1 2,6 21-12,-12-4-2,14 19 0,-11-6 1,17 16-2,-7-9-2,14 10-2,-4-11-2,10-10 8,8-9-2,5-9-1,10-12 0,5-11-1,4-9-1,2-9-3,-2-11-5,3-5-8,-7-5-2,-10-4 0,-11-1 0</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43:09.2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125 1429 8,'0'0'7,"0"0"-1,0 0 0,0 0-4,-4 11-2,4-11-1,6 13-1,-6-13-1,12 15 2,-12-15-1,17 11 1,-7-7 1,5-4 0,2-1 2,2-2 1,3-1 0,8-1 0,5 1 0,5 1 0,4 2-1,8 3 0,7 2-1,8 5 0,7 4 0,4 0 0,7 2-1,8 0 0,4 0 2,10-4 0,3 1 1,6-5 1,7-2 0,5 0 0,7 0 1,4-1-1,6 2 0,1 1-1,7 5 0,1-1-2,3 4 2,2-2-2,4 3 0,4-5 0,4 1 0,5-4 1,2-1 0,3-5 0,5 1 0,0-3 0,-1 1 0,2 0 0,2 2 0,-3-2-1,-2 1-1,-1 0 1,-3-1-1,-3 0 0,-1-3 1,-7-1 0,-5-2-1,-6-1 1,-9-1 0,-8-1 0,-10-1-1,-11 1 1,-12 2 0,-11 0-1,-12-1 0,-8 2 1,-10 1-1,-10-1 0,-9 1 0,-9-2 0,-6 2 1,-10-1 0,-4 2-1,-10-1 1,-9 4-1,0 0 0,8-12 0,-8 12-1,0 0 0,-9-14-1,9 14 1,-10-17 0,4 6 0,-3-2 1,-1-1 0,1-6 0,-3-2 0,-1-5-1,-4-4 0,-1-6 1,-4-3-1,0-10 0,-2 0 0,0-4 0,1-3 1,-1-2-1,3-4 1,3-1 0,4-3 0,3 6 0,2-4 0,3 3 0,2 0 0,3 3 0,3 4 0,-1 5 0,-1 4 1,1 4-2,0 2 2,0 6-2,-1 6 1,-1 4 0,-2 4 0,3 7-1,-1 2-1,1 11 1,-9-6-1,9 6 0,-20 9 0,6-1 0,-2 2 1,-5 3 0,-4 0 1,-3 0-1,-3-1 1,-5-1 0,-4-2 0,-10-2 0,-6-3-1,-8-3 1,-9-2 0,-5-2-1,-8-2 1,-4-2 0,-9-3 0,-3-1-1,-5 0 1,-7-1 0,-3 1 0,-8 0-1,-6 1 1,-5 1 0,-4 0-1,-5 2 1,-5 0-2,-3-1 2,-3 0 0,-2 2-1,-4-4 1,-2 2 0,0 1 0,-2-3 1,1 3-1,2-2 2,1-1-2,6 1 1,2-1-1,3-2 0,5 0 1,4 1-1,6-1 1,0 2-1,1-1 0,6 2 0,4-1 1,4 3-1,3 1 0,5 1 0,3 1 0,6-1 1,8 2-1,5 1 1,3 1-1,4 2 0,4 2 0,3 0 0,4 4 1,3-1-1,1 0 0,3 2 0,4-1 0,4-1 0,3-2 0,3-1 1,5-1 0,4-2 0,3 0 0,4-1 0,4 0 1,4 0-1,6 0 0,5 0-1,2 0 1,6 0-1,9 1 0,-11 0-1,11 0 1,0 0-1,0 0 0,0 0 1,0 0-1,0 0 1,0 0-1,-1 10 1,1-10 0,4 15-1,-1-5 2,-1 5-1,1 2 0,-2 4 0,-2 5 0,-1 5 0,-4 3 0,-1 5 0,-7 3 0,-1 4 0,-2 5 0,-2 1 0,1 2 0,-3 3 0,1 3 0,3 4 0,2 1-1,5-2 1,0-1 0,5-1 0,3-2 0,2-3 0,7-3 0,1-4 0,0-3 0,4 1 0,0-1 0,2-2 0,-1-4 0,4 2 0,-3-6 0,-1-2 0,3-2 0,-2-5 0,0-3 0,-1-5 0,0-1 1,-3-6-1,0-1 1,-10-11-1,15 13 2,-15-13 0,9 7 0,-9-7-1,10-5 1,-10 5 0,18-15-1,-7 4 0,4-1 0,8-3-2,3-1 1,-1 0 0,1 1-1,-4 1 1,-1 4-2,1 3 0,-6 2-4,-4 8-9,-12-3-2,0 0 0,0 0-1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8:39.5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240 183 3,'-9'1'26,"9"-1"-3,-10 0-8,-1 0 0,1 2-1,-6-2-4,3 4-3,-6-3 0,3 4-2,-3 0 0,1 2-2,1-1-1,2 2 0,2-1-2,3 1 0,4 1-1,5 1 1,5-1 0,5 0 0,5 2-1,4-1 2,1 1-1,1 0 0,0 0 1,-3 0-1,-3 0 0,-3 0 0,-5-1 0,-3 1 0,-3-11 1,-2 19 0,2-19 0,-10 16 1,1-9 0,-2 1 0,-3-2 0,1 0 1,-5-2 0,0 1-1,-1-4 0,1 2-1,1-6-1,2-1-1,5 4-5,-4-7-15,14 7-14,-6-14-1,8 1 1</inkml:trace>
  <inkml:trace contextRef="#ctx0" brushRef="#br0" timeOffset="591">569 255 16,'0'0'26,"-1"-10"-9,1 10 0,-11-3-2,1 1-1,10 2-3,-22 0-2,11 3-1,-5-2-4,2 4-1,-2-1-1,0 1 0,0 0-1,1 1 0,1 0 0,0 2-1,2 0 1,3 0-1,-1 1 0,10-9 0,-11 16 0,8-7 0,1 2 0,3 0 0,2-1 0,2 2 1,3 0-1,4 0 0,1 0 1,2-2-2,5 1-3,1-9-9,1 2-21,8-1 0,0-7 0</inkml:trace>
  <inkml:trace contextRef="#ctx0" brushRef="#br0" timeOffset="1072">747 397 20,'0'0'24,"-14"-11"-9,7 1-9,1 0 1,-2-1-1,6 0 1,0-2-1,5 2-1,3-1-1,4 1-1,2 1-1,2 2-1,2 1 0,1 4 0,-1 3 0,0 4 0,0 4-1,-3 1 1,-6 5 0,2 1 0,-6 0 1,-1 4 1,-5-4 2,0 2 0,-9-3 0,2 1 1,-5-5 0,0 3 0,-6-6-1,1-1-1,-2 0-1,0-5-1,1-1-1,1-5-2,6 1-2,-2-6-5,12 1-17,2-3-11,4-4-1,8 0 2</inkml:trace>
  <inkml:trace contextRef="#ctx0" brushRef="#br0" timeOffset="1593">982 259 22,'0'0'25,"3"-13"-7,-3 13-12,0 0-1,0 0 1,0 0 0,-1 11-2,1-11 0,1 20 0,-1-5 0,4 3 0,1-1-1,0 4 0,2 0-2,1-1 0,-1-1 0,-1-3 0,0-3 0,-1-1 1,-4-2 0,-1-10 2,1 9 0,-1-9 2,0 0-1,0 0 1,-10-6-1,10 6 0,-11-20 0,5 9-2,-3-5 1,1 3-2,1-4 0,2 1-1,1 1 0,3 1-1,3-1 0,3 2 0,4 0-1,4 2 1,2 0-1,5 2 0,1 3 0,4 0 1,1 3-1,-1 0 0,2 3-2,-3-3-1,2 7-3,-9-6-9,2 2-20,0 3 0,-6-6 0</inkml:trace>
  <inkml:trace contextRef="#ctx0" brushRef="#br0" timeOffset="2194">1397 280 21,'0'0'24,"0"0"0,3 10-16,-3-10-6,0 9 2,0-9 1,-1 20 0,0-7 1,2 5 0,-2 0 0,2 2-1,-1-1-2,2-2-2,0-1-2,-2-7-5,0-9-25,0 0 1,10-10 0</inkml:trace>
  <inkml:trace contextRef="#ctx0" brushRef="#br0" timeOffset="2464">1435 0 21,'0'0'30,"-6"13"0,6-13 1,0 0-27,-4 11-6,4-11-4,4 14-17,-4-14-7,0 0 1</inkml:trace>
  <inkml:trace contextRef="#ctx0" brushRef="#br0" timeOffset="2875">1563 247 9,'0'0'24,"0"0"-11,0 0-3,0 0 1,0 0 0,0 0 2,0 0-1,0 0-1,-1 11 0,1-11-2,-9 15-2,2-5-2,7 4 0,0 1-2,0 0 0,6 2-2,-6-2 0,7-1 0,0-4 0,1-1-1,-8-9 1,11 11 0,1-8 0,-12-3 0,24-7-1,-12-2 1,3-1 0,2-2 0,2-3-1,0 2 2,-1-3-2,-1 3 0,-4 1 1,-4 4-1,-9 8-1,14-8 1,-14 8 0,0 0-2,0 0 1,0 0 1,5 12-1,-5-12 0,4 17 1,0-6-1,-1-1 0,7 5-3,-10-15-12,17 12-19,2-8-2,-3-9 2,8 0-1</inkml:trace>
  <inkml:trace contextRef="#ctx0" brushRef="#br0" timeOffset="3405">2117 336 18,'6'18'22,"-5"-6"-13,3-2-2,-4-10-3,11 11 1,-11-11-1,20-7 1,-7-3 0,2-5 1,3-1-2,-3-3 0,1-1-1,-4-1 1,-3 2 0,-6-1 1,-3 7-1,-6-2 1,-3 7-1,-6 0 0,-1 5-1,-5 2-1,2 4 0,-2 1-1,2 4-1,1 2-1,0 1 2,5 1-1,3 2 0,5 0 0,4 2 0,4 2 0,4 2 1,5 2-1,3 3 0,4 4 0,-1 2-1,3 2 1,1 2-1,-1 2 0,-2-1 0,0 0 0,-4-2 0,-2 0 0,-2-2 0,-2-3 1,-5-4 0,-2-3 0,-3-4 0,-1-2 1,-2-4-1,4-12 2,-17 11 0,6-9 0,-3-2 1,-1-6 0,-1 0 0,-4-4 0,2-5 0,-3-6 0,2-4-1,1-4-1,4-4 0,3-5-1,5-2 0,8-3 0,6 1-1,8 2 1,6 3-1,7 1 1,3 3-2,8 8-6,-3 10-23,0-6-5,4 6 2,-7-4-1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40:26.44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0 846 9,'0'0'8,"0"0"2,0 0 0,0 0 0,0 0-1,0 0 1,5-13-2,5 4 0,2-7 0,9-3-2,3-8-2,10-6 0,4-5 0,9-3-1,2-5-1,5 0-1,1 2 0,1 2 0,-1 4 0,-5 7-1,-3 2 1,-6 6-1,-4 5 0,-7 5 0,-6 2 0,-5 3 0,-6 3 0,-3 2 0,-10 3-1,0 0 0,0 0-2,0 0-4,0 0-8,-10 4-3,10-4 1,-15-1-1,15 1 0</inkml:trace>
  <inkml:trace contextRef="#ctx0" brushRef="#br0" timeOffset="6269">997 73 5,'0'0'5,"0"0"-1,0 0 0,0 0 0,0 0-1,0 0 0,0 0-2,0 0 1,0 0-1,2 11 0,-2-11 0,0 17 0,0-3 0,2 3 1,0 6-1,0 3 0,0 0 0,1 2-1,-1-2 1,1-1 0,-1-3 0,0-5 0,0-5 2,-2-12 2,3 13 2,-3-13 1,0 0-1,17-8 1,-7-5 1,5-3-2,1-6-1,5 1-2,0-4-2,0-1 0,3 0-1,-3-1 0,-2 1-1,0 4 1,-1 1-1,-5-1-1,0 4-1,-2 0-2,-2 5-3,-3 0-5,-6 13-4,5-13-1,-5 13 0,0 0 1</inkml:trace>
  <inkml:trace contextRef="#ctx0" brushRef="#br0" timeOffset="6840">1112 251 5,'8'12'5,"5"-1"1,-1 3 0,4-1-1,1 4 0,3-6-1,1 0 0,1-2-1,3-1-2,-2-1-4,1-2-4,-5-2-1,2-1-1,-6-2 1</inkml:trace>
  <inkml:trace contextRef="#ctx0" brushRef="#br0" timeOffset="7140">1502 315 11,'11'-5'6,"8"-2"1,0-4 0,0 1 0,0-3-1,0-3 0,-3 2-1,-5 0 0,2 2 0,-9 0 0,-4 12-1,0-17 0,0 17-1,-14-8 1,0 4-2,-5 3-1,2 1 0,-3 1 0,0 3-1,0 4 0,-1 1 0,2 3 0,3 2-1,5 1 1,-2 2 0,5 0 0,2 1 1,3-3-1,4 3 1,4-4 0,5 0-1,9-2 0,5-4-4,8-1-8,5-5-1,6-4-1,4-5-1,1-4 0</inkml:trace>
  <inkml:trace contextRef="#ctx0" brushRef="#br0" timeOffset="7561">1891 291 4,'0'0'7,"0"0"-1,9 0 1,2-5 1,0-5-1,2 0 1,2-1-1,-2-4 0,3 2 1,-6-2-2,0 3 1,-5 0 1,-5 12-2,4-17-1,-4 17-1,-10-11-2,0 9 0,-2 2-2,-6 2 0,-2 2-1,0 4 1,-2 4-1,-1 3 0,3 1 1,0 2-1,2-1 2,5 0-2,3 0 2,1-3-1,4-2 0,5-2 1,0-10 0,12 15 0,2-10 0,6-2-1,7-1-2,5-2-1,4 0-2,2-4-6,3-1-7,0-2 2,0 0-2,-6-1 1</inkml:trace>
  <inkml:trace contextRef="#ctx0" brushRef="#br0" timeOffset="8092">2247 187 6,'-11'-4'8,"11"4"0,-10-3-2,10 3-1,0 0 1,-10 10-2,10-10-1,-7 18 0,6-1-1,-1 1 1,1 7 0,0 4 0,2 2 0,1 5-1,1 1 0,1-2-1,-2-3 0,2 1 0,-2-7 0,2-2-1,1-4 1,-2-8-1,-2 0 1,-1-12 1,5 12 2,-5-12 3,0 0-1,0 0 1,0 0-1,1-12 0,-2-1 0,-1-5-1,1-3-2,-1-7-3,2-4 0,0-4-1,1 1 1,3 1-1,5-2 0,-2 2 1,1 5-1,3 5 1,-1 3-1,1 5 0,1 4 1,-2 3-1,-1 5 0,2 4 0,-2 1 0,0 5 0,2-2 0,-1 6 0,-2 2 0,3 2 1,-3 2-1,-2 2 1,-3-1-1,-2-3 1,-2 4 0,-4-4 1,-1-2 1,-5-2-1,0-1 1,-4-3-1,0 0 1,-1-3-1,-1-2 0,0-1-2,-2-3-4,6 0-6,-1-5-7,14 8-1,-8-21 1,10 8 0</inkml:trace>
  <inkml:trace contextRef="#ctx0" brushRef="#br0" timeOffset="8853">2755 203 7,'0'0'12,"-12"-13"1,12 13-1,-16-12-1,6 11-3,0-1 0,-3 2-3,2 2-1,0 0-2,-1 2 2,2-2-3,1 3 1,9-5-1,-16 14 0,16-14 0,-7 11-1,7-1 1,0-10-1,7 18 1,1-8-1,3-3 1,3 3 0,1 0 0,1 2-1,-1-2 1,-1 1-1,-1-1 0,-3 0 0,-3 0 0,-2 0 1,-3-1 1,0 2 0,-2-11 1,-9 17 2,-1-9-1,-1 1 1,-6-2 0,-1 1-1,-4-4-1,0 2 0,-2-3-2,0-1-1,4 0-5,-2-4-9,7 1-6,2-5-1,13 6 0,-10-20 0</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40:36.1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0 177 8,'0'0'9,"0"0"-1,0 0-1,0 0 1,0 0-2,0 0-1,0 0-1,2 9-1,-2-9 0,1 19-1,3-4 0,0 3-1,1 4 1,1 0 0,2 3 0,0-1-1,1-3 0,-2-2 0,1-3 1,-2-5 1,-2-2 4,-4-9-1,0 0 1,0 0 1,0 0-1,0 0 0,-11-10-1,4-2-2,1-1-2,1-2-1,0-1-1,3 0 0,1 0 0,2 3-1,3 0 1,4 2-1,4 1 1,2 0-1,1 3 1,4 0-1,3 1 1,-1 2 0,2-1-1,0 3 0,0 1-2,1 2-5,-3-1-9,3 2-2,-5-7 0,2 6-1</inkml:trace>
  <inkml:trace contextRef="#ctx0" brushRef="#br0" timeOffset="541">468 303 17,'18'-5'10,"0"-1"-1,-1-3 1,0 1-1,-4 0-2,0 1 1,-4-2-1,0 4 1,-9 5-2,9-9 1,-9 9-1,0 0-1,-3-10-1,3 10 0,-13-9-2,4 3 0,-5 5-2,1 2 1,-5 1-1,2 0 0,-3 2-1,2 8 1,-2-5 0,4 6 0,-2-1-1,4 0 1,-1 2 0,-1 0 0,6 2 0,2-1 0,4 1 0,2-2 1,3 1-1,4-3 1,5-1 0,6 0 0,2-4-1,3-1 0,4-2-2,2-5-5,5 1-8,2-6-4,0-1 0,-3-6 1,1 0-2</inkml:trace>
  <inkml:trace contextRef="#ctx0" brushRef="#br0" timeOffset="1051">909 216 14,'0'0'14,"0"0"-1,0 0 2,-4-10-4,4 10 0,-14-2-1,2 1-4,3 7-1,-4-4-1,1 6-1,0-4 0,0 6-1,2-5-1,2 5 0,8-10 0,-12 11-1,12-11 1,0 9-1,0-9 1,12 12-1,-3-6 1,4 3-1,1 0 0,2 1 1,2 4-2,0 0 0,-3 2 0,2-1-1,-4 2 2,-2-2-2,-4 0 2,-2-3-1,-4-2 3,-1-10 0,-4 13 0,4-13 0,-21 6-1,5-5 1,1-2-1,-5-2-2,3 0-4,-5-6-7,5-1-6,0-6-1,9-3 1,2-6-1</inkml:trace>
  <inkml:trace contextRef="#ctx0" brushRef="#br0" timeOffset="1552">1100 0 15,'-1'13'10,"0"-4"1,-2 3-1,-1 4-2,1 5 1,-1 3 0,1 7-2,-1 0 1,3 2-3,-3-1 0,4-1-2,0-3 0,3-3-1,-2-4 0,1-6-1,0-3-1,-2-12 0,4 14-3,-4-14-4,0 0-4,0 0-3,-12-9-1,4-1 0,-2-3 0,-5-1 0</inkml:trace>
  <inkml:trace contextRef="#ctx0" brushRef="#br0" timeOffset="1803">965 231 14,'-2'-16'10,"2"16"0,15-11 1,-3-1 0,7 10 0,4-9 0,3 5 0,0-6-4,3 4 0,1-2-2,-1 2-1,-2 3-2,-3-1-5,1 4-3,-5-1-6,0 5-3,-7-1-2,-1 3 1,-12-4-1,16 7 1</inkml:trace>
  <inkml:trace contextRef="#ctx0" brushRef="#br0" timeOffset="2103">1412 208 4,'0'0'10,"11"11"0,-11-11 0,11 15-4,-2-4 1,-4-1-1,2 7-1,1-6-1,2 3-1,-3-1-1,1 2 0,0-1 0,0 0 0,-1-3 0,-1 0 0,-3 0 0,-1-2 0,-2-9 2,0 18 0,0-18 0,-11 17 0,-1-10 1,0 2-1,-5-4 1,-2 1-2,-1-3 1,1-1-1,-2-2-1,5-2 1,1-3-1,2-2 0,5-3 0,3 0-1,4-2 0,3 0-1,6-1 0,3-1-1,4 2-2,5-1-2,3 2-1,-1-1-2,4 3-2,-2-3-1,3 5-4,-5-1 0,3 1-1,-4 2 1,1 1 2,-2 1 2</inkml:trace>
  <inkml:trace contextRef="#ctx0" brushRef="#br0" timeOffset="2544">1710 260 8,'0'0'9,"0"0"0,0 0 0,-11 10-1,11-10 0,-11 12-3,7-2 1,2 0-2,1 2 0,1 1 0,1 0-1,5 3-1,-3-1 0,5-1 2,-4-2-2,1-1 0,-5-11 0,8 16 1,-8-16 0,3 9 1,-3-9 1,0 0 1,0 0 0,0 0 0,0 0 0,-8-13-1,5 3 0,3-3-2,-1-2-1,2-2-2,4-2 1,2 2-1,3 0 0,2 1-1,3 3 0,1 1 0,5 4-3,1-2-2,5 6-3,-3-7-7,12 8-5,-7-7 0,8 7 0,-4-5 1</inkml:trace>
  <inkml:trace contextRef="#ctx0" brushRef="#br0" timeOffset="3054">2200 24 18,'0'0'14,"0"0"1,0 0 1,-9-6-4,9 6-1,0 0-2,0 0-4,-4 11-1,1 0 0,0 4-2,1 5 1,0 6-1,1 8 0,-3 3 1,2 3-1,1 0-1,2 2 0,-2-2 0,0-2-1,-1-7 1,1-3-1,-1-4 1,1-3-1,-1-5 1,0-4-1,2-12 1,-5 12 0,5-12 0,0 0 0,-13-5 0,9-4 0,0-2 0,-1-2-1,1-1-1,0-2 1,3 1-1,1 0 0,2 0 0,2 2-1,5 0 0,2 1 0,2 1 0,1-2-1,4 2 1,-1 0-1,3 0 2,1 1-1,-5 2 2,-1 0-1,-1 3 1,0 2 0,-4 3 1,-1 3-1,-9-3 0,6 15-1,-3-3 1,-3 4 0,3 1 0,0 4 1,0-1-1,2 1 1,0 1-1,8-2 1,-4-4-1,9-2-3,-4-3-9,1-8-6,1-3 1,2-8 0,-2-6-1</inkml:trace>
  <inkml:trace contextRef="#ctx0" brushRef="#br0" timeOffset="3705">2459 101 43,'-12'1'13,"12"-1"-1,0 0-2,0 0-15,0 0-6,0 0-1,0 0-1,0 0 0</inkml:trace>
  <inkml:trace contextRef="#ctx0" brushRef="#br0" timeOffset="4026">2561 327 6,'0'0'9,"0"0"0,0 0 2,7 15-3,-8-5-1,-2 4 0,-2 3 2,3 2-1,-2 1-1,0 3 1,0-5-2,2 2-1,1-6 0,8 0-1,2-9 0,5-3-1,4-5-1,7-4 0,-6-5 0,9 0 0,-2-3-1,0 1 0,-6 0 0,-5 3 1,-3 2-1,-3 4 1,2 1-1,-11 4 0,0 0-1,0 0 1,0 0-1,0 0 0,3 11 0,-5-2 1,1 2-1,6 2 1,-3 3 0,1 0-1,0 2 0,2-3-3,7 3-9,0-8-7,4-1-3,-2-9 1,3-3 0</inkml:trace>
  <inkml:trace contextRef="#ctx0" brushRef="#br0" timeOffset="4526">3001 545 7,'0'0'9,"25"44"1,-25-44 0,0 0-2,45 21 0,-45-21 0,0 0 0,59-8 0,-59 8-1,0 0 1,44-39-2,-44 39 0,0 0-1,19-51-1,-19 51 0,0 0-1,6-51-1,-6 51 0,0 0-1,0 0 0,0 0 0,0 0-1,-56-28 0,56 28 0,0 0 0,0 0 0,-48 27 0,48-27 0,0 0-1,0 0 1,0 0 0,-46 46 0,46-46 0,0 0 0,-11 52 0,11-52 0,5 54 0,-5-54 0,12 67 0,-12-67 0,6 80 0,-8-36-3,10 6 1,-10-1 0,1 2 0,0 1 0,3 2 0,-9-2 1,10-2-1,-1-5 3,-2-45 0,-9 73 0,9-73 1,-21 52 0,21-52 1,-31 25-1,11-21 0,-1-6 0,-1-7 0,3-5-1,1-6 0,8-5 0,3-6-1,-2-6 0,11-6 0,5-5 1,10-3-1,7-3 0,10-2-1,3 2 2,9 0-1,5 5 1,-4 3 0,2 6-1,-2 5 1,-47 35-1,84-51 1,-84 51-1,55-31-1,-55 31 0,0 0-3,41-13-3,-41 13-7,0 0-5,0 0-2,0 0 1,0 0 0</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3:00.9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586 172 6,'0'0'17,"0"0"1,0 0 0,0 0-5,0 0 0,0 0-3,0 0-3,-3 11-2,4-2-2,-1 4-1,-1 6 0,-1 7 0,-2 11 0,-1 6 2,-1 7 0,-2 3 0,1 3 1,-2-4-2,4-1 1,1-8-1,5-5-2,5-8-4,4-12-12,9-5-7,5-9-3,6-7 2,2-8-1</inkml:trace>
  <inkml:trace contextRef="#ctx0" brushRef="#br0" timeOffset="381">968 826 0,'-12'6'11,"12"-6"1,-13 9 4,13-9-6,0 0 1,0 0 1,3-16 1,11-1-2,14-3 0,10-14-2,16-2-3,8-14 0,8 0-2,1-3 0,-2 2-1,-7 3 0,-7 7 0,-16 5 0,-9 11-1,-12 6-2,-9 5-3,-9 14-8,7-14-12,-7 14 0,0 0-2,-14-7 1</inkml:trace>
  <inkml:trace contextRef="#ctx0" brushRef="#br0" timeOffset="691">1056 323 48,'-23'0'21,"10"-5"1,6-7-1,12-5-10,6-5-7,9-4-1,3-4-2,5 0 2,1 1-2,2 4 1,-3 3-1,0 8 0,-7 6 0,-3 8 0,-7 10-1,-5 6 1,-6 5-1,-5 5 1,-3 3 0,-6 1 0,0-1 1,-4-1 1,-1-8 0,-2 0-1,-1-7 1,2-2-1,0-7 0,1-2-1,0-4-1,3-3-2,6 1-4,-2-9-4,12 13-9,0-19-5,12 8-3,2-1 3,11 4 0</inkml:trace>
  <inkml:trace contextRef="#ctx0" brushRef="#br0" timeOffset="1142">1483 833 29,'-15'-1'20,"0"-7"-1,4 0-1,3-7-3,7 2-4,2-7-4,8 2-2,3-1-3,5 3-2,2 3 0,-1 3-1,0 4 1,-3 4-1,-4 5 1,-11-3-1,7 18 2,-11-3 0,-4-1 2,-1 3 1,-4-1 0,-1 0 1,-1-3 0,1-2 0,1-3-2,0-3-1,13-5-8,-19 2-16,19-2-2,-21-14-2,5 0 1</inkml:trace>
  <inkml:trace contextRef="#ctx0" brushRef="#br0" timeOffset="1903">113 499 16,'0'0'14,"-18"11"0,18-11-1,0 0-1,0 0-1,0 0-1,9-19-3,7 3-1,5-7-2,5-3 0,7-6-1,5-2 0,0-1 0,2-1 0,-4 4-2,-2 3 1,-6 3-2,-3 6 1,-10 2-1,-1 6 1,-7 2 0,-7 10-1,11-10 1,-11 10 0,0 0-1,0 0 1,0 0-2,0 0 1,0 0-1,0 0 0,3 13 1,-3-13 0,2 11 0,-2-11 0,8 20 1,-3-6-1,1 3 1,0 4-1,2 6 1,-1 7-1,0 4 1,1 6-1,-3 6 1,-2 3 0,-1 2-1,-1 2 2,-5-3-1,1-1 0,-4-3 1,1-4-1,-3-6 1,2-4-1,0-7-1,2-3 1,1-6 0,1-6 0,0-3-1,3-11 1,0 0-1,0 0-1,0 0 0,-3-13-1,3 3 0,-2-4-2,2 2 0,-4-3-2,1 2 0,-8 1 1,1 5-1,-6-5 2,-1 7-1,-6-1 1,1 3 2,-3-1 0,-1 2 1,6-2 1,1 3 1,4 0-2,2 0 1,13 1 0,0 0 1,0 0 0,20-1 0,3 1 0,9 1 1,7-1 1,7 3-1,2 3 1,0-3 0,-4 2-1,-4-2 1,-5 3-1,-7-3 0,-6 3-1,-7-3 2,1-2-1,-5-1-1,1 0 0,-1-1-1,-2 0 1,-9 1-2,9-8-3,-9 8-8,-13-7-8,-8 4-2,-9-2 2,-8 3-1</inkml:trace>
  <inkml:trace contextRef="#ctx0" brushRef="#br0" timeOffset="2854">463 825 12,'27'-1'14,"3"1"-1,-5 1 0,1 0-4,-1 1 1,-5-1 0,-4 7 0,-16-8-1,8 10 0,-21-6 0,-4 4-1,-13-2-1,-3 5-3,-9-3-2,-1 1 0,-3 0-1,5-1 0,3-1 0,11-4 0,5-1-1,22-2 0,0 0 0,17-6 0,10 2 0,4-1-1,5-1 2,1 1 0,0 0 0,-6 3 0,-4 0 0,-3 2 0,-3-2-1,-2 1 1,0 0-2,-2-2-1,3 2-3,-6-8-6,0-1-12,-8-3 0,-5-5-2,-6-5 2</inkml:trace>
  <inkml:trace contextRef="#ctx0" brushRef="#br0" timeOffset="3495">-2 508 9,'0'0'13,"-1"-13"0,14 1 1,7-6-1,9-4-1,2-7 0,11-1-2,-1-7 0,9-2-2,-4-7 0,4 6-2,-6-1-1,1 6 0,-7 1-2,0 6 0,-8 2-2,-5 9 0,-4 3 1,-4 5-1,-7 0 0,-10 9 1,13-9-1,-13 9 1,0 0 0,0 0-1,0 0 0,0 0-1,0 0 0,0 0-1,0 0 0,0 0 0,2 9 0,0 3 0,1 5 1,-1 6-1,0 9 2,-1 7-1,-4 8 1,-2 9 0,-4 3 0,-1 5 0,-4 3 0,2 0 0,-1-3-1,1-1 1,5-4-1,3-6 1,4-6 0,0-7 0,2-7-1,0-5 1,0-6 0,-2-5 0,0-7-1,0-10 1,-1 12 1,1-12-2,0 0-2,0 0 0,4-14-3,-4 2-7,0 12-14,11-21 1,-4 9-2,-6-6 1</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3:52.5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365 15 22,'0'0'14,"10"-7"0,-10 7-1,0 0-2,0 0-2,-15-6 0,15 6-2,-22 0-1,8 1-1,-6-1-1,3 1 1,-2 0-2,1 0 1,-1 0-2,3 1 1,1-1-1,4 1-1,2 0-1,9-2 0,-13 7 0,13-7 0,-9 15-1,5-5 1,-1 5-1,-2 1 1,-1 3 0,-1 3-1,-1 4 1,-1 2 0,1 0 0,2-2 0,3-2 0,4-4 0,4 0 1,6-4 0,3-6-1,4-3 1,1-2-1,0 0 1,2 0-1,0 0 1,-2 2-1,1 0 0,0 2 0,-1 2 0,6 2 0,3 1 0,3 3 0,1-1 0,2 3 0,-5 0 0,-1 0 0,-4 1 1,-9 1-1,-8 1 1,-10 0 0,-8 3 1,-13-2 0,-7 1 1,-11-2 0,-4 0 0,-5-7-1,1-2 1,0-5-1,4-4-1,8-4-1,6-5-4,12 0-5,2-9-10,15 0-6,6-7-2,13-2 2,11-6 0</inkml:trace>
  <inkml:trace contextRef="#ctx0" brushRef="#br0" timeOffset="752">905 658 46,'-32'7'21,"6"-3"1,6-4-2,11-5-12,15-7-4,17-8 0,17-11-3,19-10 0,11-6 0,16-9 0,9-3 0,3-1 0,-1 6-1,-11 5 1,-14 11 1,-14 9-2,-16 6 0,-18 13-6,-24 10-8,0 0-8,-25 13-1,-8 2 1,-7-5-1</inkml:trace>
  <inkml:trace contextRef="#ctx0" brushRef="#br0" timeOffset="1022">985 235 60,'-22'-1'25,"8"-7"-1,13-5-2,7-7-13,13-3-7,9-2-1,5-3 0,5-1-1,1 4 1,-4 3 0,-3 4 0,-6 6 1,-8 8 0,-18 4-1,12 19 1,-19 1 0,-5 7-1,-5 3 1,-3 5 0,-6 0 0,-3-2 1,0-6-1,-4-3 1,-2-7-1,0-5-1,2-9 0,0-6-2,7-10-5,2-5-2,8 0-4,3-8-6,14 6-8,2-4-1,12 5 2,7 1 0</inkml:trace>
  <inkml:trace contextRef="#ctx0" brushRef="#br0" timeOffset="1463">1450 892 31,'-19'10'21,"0"-10"1,1-5 2,-1-13-11,7-1-2,2-9-3,9-3-2,3-3-3,9 0-1,7 2-1,6 4-1,4 6 1,3 8 0,-2 7-1,-4 10 2,-4 6-1,-8 11 1,-8 3 0,-2 7 0,-10 2 1,0 2-1,-7-3 1,3-1-1,-7-6 2,3-2-1,-4-8 0,0-4-1,-2-6 0,2-4 0,-4-6-2,-1-6-3,9-1-17,-4-12-7,7-3-1,1-10-1,4-10-1</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4:58.0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56 699 14,'-12'2'8,"12"-2"2,-18 5-1,18-5 1,-17 8-2,17-8-1,-9 4-1,9-4-3,0 0 0,0 0-1,15-10 0,1 4-1,6-3 3,3-1-2,8-2 2,9-3-2,6 1 2,7-4 1,0 3 0,5-7 0,7 1 0,7-5 0,4 0-1,-2-2 0,4 1-1,-2-1-1,1 3 0,-8 2-1,-9 6 0,-11 1 0,-9 7 0,-8 2 0,-9 3 1,-7 1 0,-7 3-1,-2-1 0,-9 1 0,15 2-1,-15-2 0,9 2-1,-9-2 0,0 0-1,9-4-2,-9 4-5,14-9-10,-1 2-5,2-7 0,2-1 1</inkml:trace>
  <inkml:trace contextRef="#ctx0" brushRef="#br0" timeOffset="651">1317 0 21,'0'0'15,"-7"10"0,7-10 0,0 0-7,-9 7-3,9-7-2,9 2-2,-9-2 2,19 0-1,-5 1 2,5-2 0,3 1 1,4-1 0,3 1 0,0-1 0,5 4-1,0-3-1,4 3 0,-1-3 0,4 0-1,-2 0-1,1 0 1,-2-2-1,-2-1 1,-6 1-1,-5-1 1,-3 1-1,-5 2 0,-4 0 1,-13 0-1,11 0 0,-11 0-1,0 0 1,0 0 0,1 10 0,-1-10-2,-8 10 2,2-1-1,6-9 0,-21 21 0,3-7 0,-4 6 0,-7 4 1,-4 2 0,-6 8 0,1 1 0,-5 3 0,1 2 0,-1 1 0,2-1 0,4-2 0,3-3-1,3-4-1,3-2 2,3-5-2,5-4 2,3-7-1,6-1 1,1-5 0,10-7 1,-11 8 0,11-8 1,0 0 0,0 0-1,0 0 1,0 0-2,0 0 0,0 0 0,0 0-2,0 0 1,0 0-1,0 0-3,0 0-8,0 0-15,10-6 0,-12-12-2,-2-6 1</inkml:trace>
  <inkml:trace contextRef="#ctx0" brushRef="#br0" timeOffset="66125">3851 1547 20,'-19'-5'17,"9"4"-1,-1-1-1,1 2-4,10 0-3,-15 2-3,15-2-4,-11 3-1,11-3-1,0 0 0,0 0 0,0 0 0,-5 10 1,5-10 0,0 0 1,11 10 1,-11-10 1,21 7 0,-2-5 1,3-1 0,8 0-1,7-2 0,8 2 0,6 0-1,6 1-1,7 1 0,7 0 0,9 0-1,6 1 1,7 0-1,5-2 1,8-2 1,10 0-1,3-3 1,3 0-1,-2-2 1,2 1 0,-4-2 0,1 1 0,-5-1-1,-5 0 1,-4 1-1,-7 3 0,-2 1 0,-6 2 0,-5 3-1,-8 1 1,-3 1 0,-9 1 0,-9-2 0,-4 0 0,-14-1 1,-5 0 0,-10-4 1,-4 3 0,-19-3-1,16 1 1,-16-1-2,0 0 0,0 0-2,0 0-5,0 0-6,0 0-11,12 21-3,0-12-1,8 1 0</inkml:trace>
  <inkml:trace contextRef="#ctx0" brushRef="#br0" timeOffset="67477">9954 1710 7,'42'-5'12,"3"0"-3,7-2 1,7 4 2,0-5 1,7 8 1,2-6 2,8 7-2,3-6-1,11 4-4,3-4-3,11 1-1,8-2-2,9-3-1,5 0 0,7 0 0,5 0 1,8 2-1,1 0 1,3 4-1,-1 1 1,1 4-1,-2 0 0,2 2 0,-2 0 0,1 1 0,0-1-2,0 1 1,-2-2 0,2-2 1,2 0-1,0-2 0,0 0 0,2 1 0,-1-1 1,2 0-1,2-2 0,-2 2 0,0-3 0,2 3 0,-1-2-1,-2-1 1,-1 1-1,0-1 0,-3 0 1,1 0-1,-6-2 0,-3 2 0,-6 0 0,-5 0 1,-5 0-1,-8 1 1,-8 0 0,-9 2 0,-4 0 0,-7 0-1,-5 2 1,-6 1 0,-10-1-1,-4 1 0,-7 1 0,-7-1 0,-8 1 1,-10-2-1,-11 0 0,-3 0 0,-7 0 0,-11-1 1,11-1-1,-11 1 1,0 0-1,0 0 0,0 0 1,0 0-1,0 0 1,0 0 0,0 0-1,0 0 1,0 0-1,0 0 1,0 0-1,0 0-1,0 0 1,0 0 0,0 0 0,0 0 0,0 0-1,0 0 1,0 0 0,0 0-1,0 0-2,0 0-1,-2 14-10,2-14-17,-19 10 0,2-17 0,-7-9-1</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5:01.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 1214 4,'0'0'9,"-9"3"1,9-3 0,0 0-3,0 0-2,0 0 1,0 0 1,0 0 0,0 0 1,15 0 0,-3 1-1,2 0-3,5-1-1,5 1-1,4-2 0,5 0 1,4 0 1,7 0-1,1-1 1,7 2 1,2-3-1,4 4 0,0-3 0,6 2 0,2-4-1,4 3 0,2-4 0,7 1-1,-1-2 0,6 1-1,1 0 0,3 0 1,1 0-1,3 2 0,1 0 0,1 2 1,0 0 0,5 1 0,3-2 0,5 2 0,-1-2 1,4 2 0,0-3-1,3 2 0,-3-2 0,4 2-1,-1-2 1,-1 0-1,-4 1 0,0 0 0,-1 1 0,-1 1-1,-4 2 1,-4 0-1,-4 0 1,-5 4-1,-5-1 1,-8 0-1,-7-1 1,-9-1 0,-12 0 0,-6 1 0,-11-3 0,-7 1 1,-8-2-1,-5 0 0,-11 0-1,11 2 1,-11-2-1,0 0 0,0 0 1,0 0-1,0 0 1,0 0-1,0 0 1,0 0-1,0 0 0,0 0 1,0 0-2,0 0 1,0 0-1,0 0-1,0 0-2,0 0-7,-12 11-20,-5-9 1,-3-1 0,-6-12-2</inkml:trace>
  <inkml:trace contextRef="#ctx0" brushRef="#br0" timeOffset="13810">5214 478 7,'0'0'0,"7"-9"4,-7 9 3,0 0 5,0 0 2,0 0 0,-5 16-2,5-1-6,1 4-4,0 8-1,1 7-1,-2 8 1,0 9 2,0 12 1,-4 3 0,-1 6 2,-4-3 1,3-1 1,-4-9 0,4-4-1,-3-16 0,7-7-2,-3-13-1,5-10-1,0-9-3,3-14 0,1-8 0,0-9-1,-1-8 1,-3-6 0,-1-6 0,-1-5 1,-3-2 0,2 1-1,1 1 0,5 1 1,2 3-1,9 1 0,7 4 0,6 5-1,5 3 1,4 6 0,3 7 0,2 7 0,-2 7-1,-3 9 1,-5 6 0,-5 9 1,-6 8 0,-7 6 0,-9 3 1,-4 5 1,-7 1 0,-4 0 0,-7-4 0,0-3 0,-6-6 1,-2-4-1,-4-7-1,-1-3 0,-2-6-1,1-3-1,-1-2-1,3-5-2,9 1-9,3-8-15,14-1-1,8-7-1,16-2 2</inkml:trace>
  <inkml:trace contextRef="#ctx0" brushRef="#br0" timeOffset="15152">5715 419 43,'9'-5'20,"-9"5"0,11 1 2,-11-1-14,8 15-4,-5 3 1,0 10-1,-4 4 1,1 8 2,-4-2-1,3 5 0,-3-9 0,6 0 0,1-13-2,9-9 1,8-16-4,10-13-1,6-11-4,4-12 1,2-2 1,0-3 0,-4 0 2,-6 8 1,-9 6 1,-7 10 0,-7 10 3,-9 11 0,7 12-2,-5 8-1,1 8-1,2 5-1,2 5 0,3 6 0,1 1 0,2-1 0,-1-3 1,3-7-2,-1-6 2,4-8-1,0-9 1,5-9-1,2-11 1,4-10-1,3-8 0,-1-7 1,-1-6-1,-2-1 2,-7 1 0,-4 5-1,-5 4 2,-4 9-1,-6 5 0,-1 6-1,-1 11-2,0 0-4,0 0-13,5-9-14,6 8 2,-5-10-3,8-1 2</inkml:trace>
  <inkml:trace contextRef="#ctx0" brushRef="#br0" timeOffset="16123">7388 437 19,'15'-11'4,"0"-1"0,-4-3 1,-1 0-3,0 2 3,-6 0 4,-4 13 1,-5-17 5,-7 16 5,-9-1 0,-1 7-5,-10-1-7,1 5-4,-2 0-2,2 1-1,5 3-1,9-1 1,7 1 0,14-3-1,14-2 1,11 2-1,9-2 0,10 1 1,4 3-1,-2 1 0,-3 2 1,-6 4-1,-11 2 1,-6 3 1,-11 1-1,-11 1 2,-12-3-1,-2 0 1,-11-6 0,-4 0 0,-7-7 1,-2-1-1,-7-6-1,2-2 0,1-3-1,-4-3 0,6-1-1,6-1 0,6 0-3,5-4-1,21 11-4,-12-21-4,23 11-12,9-4-3,10 1-1,5-4 1</inkml:trace>
  <inkml:trace contextRef="#ctx0" brushRef="#br0" timeOffset="16724">7566 413 58,'-11'-6'23,"11"6"1,0 0-2,0 0-11,0 0-6,21 5-4,-5 3-1,5 2 0,1 6 0,1 4 0,-1 2 0,0 2 0,-3 3 0,-2 2 0,-3 1 0,-3-2 1,-1-4-1,-2-2 1,-3-4 0,-3-2 1,-2-4 0,-1-3 0,1-9 0,-10 11 0,-1-9 0,0-1-1,-2-3 0,3 0 0,0-2-1,10 4 1,-15-16-1,14 3-1,6-5 0,8-7 0,8-6-1,5-8-1,10-4 1,2-5 0,7-1 0,2-1 0,1 3 2,-3 3-1,-2 7 1,-6 5-1,-4 6 1,-4 4 0,-8 6 0,-3 4 1,-7 6-1,-2-1 1,-9 7-1,0 0 0,1 10 0,-9 4 0,0 4 1,-6 9-1,4 5 1,-5 11 0,2 2 0,1 7 1,1 2-1,3 1 0,1-4 0,3-3 0,0-10-1,0-7 0,0-8-1,-2-12-1,6-11 0,-22-2-1,6-11 2,-3-6-1,-6-4 2,0-1 1,-3-1 1,3 1 1,-1 0 1,8 6 0,2 0 0,8 6-2,7 0 0,9-2-2,12 3 0,7-3-1,11 2-1,5-2 0,6 3 1,2 0 0,0 5 0,-6 2 2,-4 4-1,-8 5 1,-7 5 1,-5 4-1,-6 8 0,-5 4 1,-3 4 0,1 5 0,-4 2-1,1 1 1,-1-2-1,0-4 1,-3-5-2,1-9-4,8-4-20,-10-14-3,16-13 0,-8-12-3</inkml:trace>
  <inkml:trace contextRef="#ctx0" brushRef="#br0" timeOffset="18146">8845 327 57,'-24'-2'23,"2"2"1,-1 4-5,-8-1-8,4 4-6,-4 0-2,4 3-2,2-1 0,7 1 0,6 2 0,7 1 0,5 1-1,6 1 0,5 3 1,5 3-1,-1 3 0,0 2 0,-6 2 0,-3 3 2,-9-2 0,-5 2 1,-10-4-1,-3-2 1,-4-6-2,-2-9-4,7-8-17,3-12-5,8-12-1,6-15-2</inkml:trace>
  <inkml:trace contextRef="#ctx0" brushRef="#br0" timeOffset="18457">9030 0 86,'15'14'26,"-12"11"-1,-3 10 0,-7 10-22,-4 12-5,-5 17 1,-7 11 0,-7 10 2,0 8 1,-4-2 2,1-3 1,-1-6-2,7-10 1,3-17-1,6-13-1,8-17-2,-2-14-1,12-21-1,-13-2-1,8-15 1,-5-9-1,2-3 1,-4-5 0,-1-1 0,-1 0 2,1 3 2,1 6-1,2 6-1,2 2 2,4 3-2,6 2 1,5 2-1,7-1 0,9 1 0,5-2-1,8-2 1,4-3-1,8-2 0,1-4 0,1-1-1,-2-2 0,0 0 1,-4 2-1,-3 1 1,-6 2 0,-4 5 0,-5 4 0,-5 4 1,-2 1 1,-6 4 0,-13 4 0,13-4 2,-13 4-1,0 0 2,0 0-2,0 0 0,0 0 0,-19 2-1,5 4 0,-4 5-1,-2 4 0,-4 6 1,-1 4 0,3 2-1,2 0 1,7 0 0,8-3 0,10-7 0,12-9-2,12-10-2,4-12 0,10-6 0,3-7 0,2-1 1,-3-2 2,-7 3 1,-8 6 1,-10 4 2,-5 10 0,-15 7 0,-1 16-1,-10 7 0,-7 10-1,-2 12-1,-4 12-1,-5 12 1,1 8 0,-3 2 0,5 0 0,1-4 0,7-9-1,3-10-2,1-16-2,15-13-6,-1-27-21,10-16 1,-3-20 0,8-11-1</inkml:trace>
  <inkml:trace contextRef="#ctx0" brushRef="#br0" timeOffset="19318">9656 338 76,'16'10'27,"-16"-10"-1,-2 17-1,2-17-16,-13 22-6,2-8-1,2 7 2,-3 4-1,0 5 1,0 1-1,3 2 1,1-1-1,6-3 0,4-1-2,8-7-1,3-7 0,8-8-1,7-7 0,4-9-1,3-6 0,0-4 1,-2-2 0,-3 0 0,-4 2 1,-6 4 1,-8 3 1,-12 13 0,11 2 0,-13 12 0,0 3 0,-1 5 0,2 2-2,5 2 1,4-1-1,9-8-1,14-7-2,4-11-1,12-6 0,3-9-1,4-1 1,-6-4 1,-3-1 1,-9 4 2,-12 6 2,-8 12 2,-16 0 0,-3 20 1,-7-1-2,2 5 0,-1 1-2,5 2 0,3-1-2,6-10-2,12-3-3,4-12-1,8-1 0,-2-10-1,4-1 4,-3-1 2,-2-2 3,-7 4 2,-4-2 2,-3 9 3,-12 3-1,10-4-2,-10 4-2,0 0-2,15 12-4,-2-10-2,6 3-1,2-6 0,9 0 0,0-5 3,1-6 2,0-3 2,-7-7 2,-3 0 3,-13-5 0,-5 4 0,-10 0-2,-6 5-1,-3 2-2,-4 7-2,2 6-1,0 5 0,6 8 0,2 5 0,6 5 0,4 4 2,2 6-1,2 5 2,3 5-1,-3 6 1,-2 7-1,-1 7 0,-7 11 0,-5 7 1,-3 3-1,-10 2 1,-4 1 0,-2-4 1,-3-7-1,-3-11 1,-1-15 1,5-11-1,-2-15-1,8-14 1,3-20-1,5-14-1,8-17-1,13-14 1,10-12-2,13-7 1,16-4-1,13-3-3,21 6-1,7-3-10,15 14-13,0 5 1,8 11-1,-6 2 1</inkml:trace>
  <inkml:trace contextRef="#ctx0" brushRef="#br0" timeOffset="20510">11087 408 70,'0'0'20,"0"0"-2,15-9-1,-1 5-18,1-1-1,6 3 1,1 3 2,0 3 2,6 9 3,-3-2 0,3 9 1,-3 1-2,0 7-2,-3 3-2,-5 4 0,-3 0 0,-10 2 1,-10 0 0,-5 1 1,-10-6 1,-3 0 1,-9-10-1,-2-3-2,-4-9 2,6-5-2,4-11-1,7-7-2,12-6-1,7-8 0,13-2-2,10-6 1,12 0-2,2-6 0,12 6 2,-4-4-1,3 4 2,-4-2-1,0 2 2,-3-1 0,-5 2 0,-2 2-1,-6 0 1,-2 2 0,-6 3 1,-3 5 0,-6 2 2,0 6 0,-7 2 1,-1 12 0,1-10 0,-1 10 0,0 0-1,0 0 0,0 0-1,-5 14 0,4-4 1,-3 6 1,-2 5 0,-2 10 0,-7 9 1,-1 10 0,-1 10-1,-3 5 0,-2 5-2,8 2 1,1-4-1,9-10-2,12-11-2,6-17-2,14-15-1,1-21-2,10-15 0,-2-17 2,6-13 2,-4-13 2,0-7 3,-5-2 2,-8 1 3,1 5 0,-11 2 2,2 11-3,-8 9-1,-1 13-1,-4 8-2,-3 8 0,-2 16-1,0 0 0,0 0 0,-2 20 0,-7 10 1,-2 12 0,-8 11 0,0 11 0,-6 8 1,-1 5 0,-1 0-1,3-1-1,7-5-2,2-15-6,15-7-22,0-19 0,15-13 0,-1-19-1</inkml:trace>
  <inkml:trace contextRef="#ctx0" brushRef="#br0" timeOffset="21531">12527 152 54,'0'0'21,"10"-1"1,-10 1 1,0 0-14,0 0-3,0 0 1,0 0 0,0 0-1,0 0 1,0 0-2,-13-7 0,3 7-2,-7 1-2,0 4 0,-6 1-1,-4 4 0,-2 2 1,-4 7 0,-5 1 0,1 4 1,1 3-1,3 3 1,1 3 0,3 2-1,4 2 0,9 2 0,8-2-1,9 1 1,9-4-1,13-3 0,7-6 1,7-3-1,9-7 0,0-5 1,7-6 0,-1-4 0,-5-4-1,-7-3 1,-2 0 0,-6 0-1,-7 0 1,-6 2-1,-5 1-1,-14 4 1,11-2 0,-11 2 0,0 0 0,-12 4 0,3-2-1,9-2 1,-20 6 0,9-4 1,2-1-1,-1 0 0,10-1 0,-10 1 0,10-1-1,0 0 1,0 0-1,0 0 1,0 0 0,-7 10-1,7-10 1,-13 9 0,3-2 0,-3-1-1,-3 1 0,-2-1 1,-2 2-1,-4-3 1,0-1-1,-1-1 1,-2-2-1,0-3 2,0-3-1,-3-3 0,7-4 0,0-2 0,0-3 1,2-3-1,6-1-1,1-3 1,5 0-1,5-4 1,0-1-1,4-3 0,11-2 0,-1 0 0,4 0 0,4-1 1,4-1-1,3 4 0,5 1 1,0 3-1,-1 4 0,5 3 2,-1 6-1,0 3 1,-5 4-1,-3 4 1,1 7 0,-3 3-1,-2 2 1,-5 1-2,0 0 1,-6 2-1,0-4 1,-10-7 0,12 11 0,-12-11 1,0 0 0,0 0-1,-9-2 1,9 2 0,-17-4 0,5 1-1,-1 1 0,0 0 0,0 1-1,0-1 1,-3 0-1,1-4 1,-2 1-2,0 0 2,-3-1-1,1 2 1,-2-1-1,-3 2 0,1 5 2,-3 7-2,1 1 1,-1 6 0,1 3 0,-2 4 0,4 3 0,2 4 0,5-2 0,4 2 0,3 3 0,6-1 1,1 0-1,3 0 1,0-1-1,2 1 1,2 0 0,0-3 0,7-2-1,0-2 1,6-3 0,3-1-1,4-4 1,4-3-1,5-4 0,6-4 1,-2-4-1,5-3 1,-2-2-1,-1-4 0,-1 0 0,-5 0 1,-8 0-1,-5 1 0,-5 2-1,-16 4-1,11-1 0,-11 1-4,0 0-18,-16 10-5,4-3 1,-6-5-2,-4-2 1</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2:49.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36 6,'-8'-8'4,"8"8"-1,0 0 1,-11-7 0,11 7 0,0 0 1,0 0-1,0 0 1,0 0-1,0 0 0,0 0 0,0 0-2,0 0 0,0 0-2,0 0 0,0 0 1,0 0-1,0 0 2,0 0 1,10 2 0,-10-2 0,16-3 2,-2 2-1,2 0 0,5 1 2,2-1-3,5 1 1,3-1-1,6 2-1,4-2 1,1 1-1,2-1 0,2 2 1,2-2 0,3 3 1,0-3 0,1 2 0,-1-3 0,6 3-1,-3-3 1,5 2-1,-5 0 0,4 1-1,-2 1 0,4 2-1,-3 0 0,-1 3 1,0-1-1,1 1 1,1-2-1,-1 1 1,0-3 0,2 0 0,-1-1-1,2 1 1,1-1-1,1 3 0,0 1-1,-2 1 1,-1 2-1,2-1 0,-4 1 0,0 1 0,-1-2 0,0-1 0,0-1 1,3-2-1,0 0 0,-1-1 0,0 2 1,0-2-1,0 0 1,0 2-1,-1 0 0,-2-1 0,1 0 0,1 0 0,2-1 0,2-1 1,2-1-1,1 0 0,1-2 0,3 0 0,1 0 0,-1 1 2,2 0-2,0 1 0,1 0 0,1 2 0,0-1 0,-1-1 0,2 2 0,1-2 0,-2 0 1,4 0-1,-1-1 0,-1 0 0,0 1 0,2-1 1,-3 0 0,6 0-1,0-1 1,-1 1-1,2-2 1,-1 0-1,1-1 0,-3 2 1,-1-2-1,-3 3 0,-3 0 1,-3 2-1,-6 0 1,0 0-1,0 0 0,-2-1 1,-2-1 0,2 0 0,-7-1-1,0-1 1,-3 0 0,-6 2 0,-3-1 0,-2 0 0,-5-1-1,-3 2 0,-2-1 0,-1 0 1,-4 0-1,-3 0 0,-2 0 1,-6-1-1,0 2 0,-12 0 1,12-1-1,-12 1 1,0 0-1,0 0 0,0 0 0,10-1 1,-10 1-1,0 0 0,10-2 0,-10 2 0,10-4 0,-10 4 0,10-4 1,-10 4-2,0 0-1,9-8-5,-9 8-21,0 0-1,-10-9 0,-11-3-2</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3:1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0,'0'0'4,"0"0"0,0 0 2,0 0 0,0 0 0,0 0 1,0 0 0,0 0-1,0 0 1,0 0-2,9 4-3,-9-4 0,15 7-1,-5-3 1,6 2-1,0-1 2,8 0 0,0 0 1,3-1 0,5-1 1,6 0-1,5 2 0,4 0 0,5 0-1,4 3-1,3-1 0,7 1 0,4-3 0,4 2 0,4-4 0,4-2 0,1 1 0,3-3 0,0-1 0,3 2 1,1 2-1,4 1 0,2 1 0,2 1 0,2-1 0,4 3-1,3-2 0,0 1-1,1-2 1,-3 0-1,-3 0 0,0 2 0,-4-2 0,-1 2 1,-1-1 0,-1 0 0,-4 0 0,-1 0 0,-1-3 1,2 1-1,1-1 0,1 0-1,0 0 1,-2 1-1,1 0 0,0 0 1,-1 1-1,0 1 0,-1 0 1,-1 0-1,-2-1 0,-2 0 1,-2-3-1,1 0 1,-1-1-1,0-1 1,-1 1 0,5-2 0,0-1 0,1 0 0,3 1-1,-2 2 1,-2-1-1,-3 3 0,-4 1 0,-7-2 1,-7 1-1,-3 0 1,-9-2 0,-2-1 1,-9-2 0,-5 0 0,-7-1 0,-3 2-1,-6-1 2,-5 0-2,-4 1 0,-3 1 0,-10 1-1,12-1 1,-12 1 0,0 0 0,0 0 0,0 0 0,0 0 0,0 0 0,0 0-1,0 0 1,0 0-1,0 0 0,0 0 0,0 0-2,0 0-2,0 0-7,0 0-16,-12-6-1,-2-7-2,-9-10 2</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8T23:04:24.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7,'0'0'6,"0"0"-1,0 0 1,0 0-1,0 0 0,0 0 1,0 0 0,0 0 1,0 0-1,0 0-1,7-9 0,-7 9-2,0 0-1,0 0-1,9-3-1,-9 3 0,10-2 0,-10 2 0,11-2 1,-11 2 0,12-4 1,-12 4 1,14-5 0,-14 5 0,17-7 1,-6 3-1,1 0-1,1 0 0,0 1-1,3-2 0,-1 2-1,0 2 0,2 0 0,0-1 1,-1 1-1,2-1 1,2 1 1,0-2-1,2 2 1,1-2-1,2 0 1,-2 1-1,4 0 0,-3 1 0,1 0 0,1-1 0,0 1 0,-1 1 0,1 0 1,-1 0-1,2 1 0,2 1 0,2 2-1,0-1 1,0 2-1,2 0 0,2 2 1,3 0-1,1-1 1,1-2 1,2 1-1,-1-1 1,2 0-1,2 1 0,1 1 0,1-2 0,-1 1 0,2 0-1,0 0 0,0 0 0,4 1 1,-1-3-1,0 0 1,1-1 0,1 0 0,-2 0 0,3 1 1,-2-2-1,-1 2 0,-2 0 0,2 0 0,0 1 0,0 0-1,1-1 0,0 0 0,-2-1 0,0 1 1,0-1-1,-3 0 0,1 1 0,-4 2 0,0-1 0,-2 0 0,1-1 1,0 1-1,3-1 0,1 0 0,1-3 0,1 1 0,1 0 0,1 0 0,-2-2 0,0 1 0,-4-1 0,1 0 0,-3 1 0,1-1 0,-3 1 0,3 0 0,1 2 0,2-1 0,0 0 1,2 0-1,-1 1 0,1-1 0,0 0 0,-2-2 0,0 0 0,-1 1 0,2-1 0,-2 1 0,2-1 0,2 0 0,1 0 1,3-1-1,1 0 0,1-1 0,0 1 0,2-2 0,-2 0 1,2-2-1,0 2 0,0-1 0,1 0 0,1 0 0,2 0 0,4-2 0,2 2 1,1 0-1,3 1 0,2 0 0,0 0 0,3 0 0,-2 2 0,1-1 0,0 1 0,2 1 0,-2 0 0,2 0 0,0 2 0,-1-1 0,2 0 1,-2 2-1,2 0 0,0 0 0,-1 0 1,-2 0-1,0 0 0,-1 1 0,-4 0 0,2 0 0,-3 2 0,0-1 0,-1 3 0,0-1 0,-4 0 0,-1 2 0,1-1 0,-3 1 0,-1 0 0,-1 0 0,1-1 0,-1 2 0,5-3 0,-1 0 0,1-1 0,1-1 1,1 0-1,0-2 0,-2-1 0,2 0 1,-1-1-1,1 0 0,2 1 1,1-1-1,0 0 1,0 0-1,0 0 1,1 0-1,-3-1 1,-2-1-1,-1-2 0,-3 1 1,1-1-1,1 0 1,-4-2-1,0 2 1,1-2 0,2 1 0,-2 0-1,2 1 1,0-1 1,2 0-2,2 0 0,0-2 1,1 2-1,-1-1 0,3 1 0,2-1 1,-1 1-1,2 0 0,1 0 0,1-1 0,3 0 1,-1-1-1,-3-1 0,-1 1 0,-1 0 0,-5-1 1,-6 1-1,-3 1 0,-4 1 0,-2 2 0,0 0 0,-3 0 0,-4 1 0,-2 1 0,-3 0 0,-5-1 0,-6 0 1,-5 0-1,-7 1 1,-6 0-1,-11 1 1,13-2-1,-13 2 1,0 0-1,11-2 0,-11 2 0,11-2 0,-11 2 0,16-2 0,-5 0 0,-11 2 0,18-3 0,-7 2 0,2 0 0,1 0 0,4 0 0,3 1 0,4 2 0,5-1 0,1 1 0,1 0 0,-1-1 0,-2 1 1,-4-1-1,-6-1 0,-4 0 0,-5-1 1,-10 1-1,13-1 0,-13 1 0,0 0 1,0 0-1,0 0 1,0 0-1,0 0 0,0 0 1,0 0-1,0 0 0,0 0 0,0 0 0,0 0-1,0 0-5,0 0-7,0 0-14,0 12-1,0-12-1,-14-16-1</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9T17:26:38.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418 8 5,'0'0'7,"-11"-8"-1,11 8-1,0 0 0,0 0-2,0 0 1,0 0-2,-9-1 0,9 1 0,0 0 0,-12 1 0,12-1 0,-15 3 0,5-2-1,-1 2 1,-3-1-1,0 2 0,-1 0 1,-1 1-1,-2 0 0,0 0 1,0 0-1,-1 0 1,3 2-1,-1-1 0,0 1 0,3 0 1,1 0-1,3-1-1,1 0 1,9-6 0,-14 12 0,14-12 0,-10 14 0,10-14 0,-9 16 0,4-5 0,2 0 1,-1 0-1,2 2 0,-2-1 0,2 0 0,-1 1 1,2 0-1,-1-1-1,3-1 1,-3-1 1,2 1-1,0-11 0,4 17 1,-4-17-1,6 15 1,-6-15-1,9 14 1,-9-14-1,11 12 0,-11-12 1,12 13-1,-12-13 0,15 9 1,-15-9-1,14 10 0,-14-10 0,14 9 0,-14-9 0,14 8 0,-14-8 0,13 6-1,-13-6 1,13 3-1,-13-3 1,13 3-1,-13-3 1,12 0-1,-12 0 1,0 0-1,9 1 1,-9-1-1,0 0 1,0 0-1,0 0 0,0 0 0,0 0 0,0 0 0,0 0 0,10 0 0,-10 0 0,0 0 0,0 0 0,0 0 0,9 0 0,-9 0 0,0 0 0,0 0 0,0 0 0,0 0 0,0 0 0,0 0 1,0 0-1,0 0 1,0 0-1,0 0 1,0 0-1,0 0 1,0 0-1,0 0 0,0 0 0,0 0 0,0 0-1,0 0 1,0 0 0,0 0 0,0 0-1,0 0 1,0 0 0,0 0-1,0 0 1,0 0 0,0 0 0,9 0 0,-9 0-1,0 0 1,0 0 0,0 0 0,10 0 0,-10 0 0,0 0 0,0 0 0,0 0 0,0 0 0,0 0 0,10 0 0,-10 0 0,0 0 0,0 0 0,0 0 0,11 1 0,-11-1 0,10 0 0,-10 0 0,12 1 0,-12-1 0,18 0 0,-9 0 0,2 0 0,2 0 0,-1 0 0,0 0 0,1 0 0,-2 0 0,-1 0 0,-1-1 0,-9 1 0,13 0 0,-13 0 0,12-1 0,-12 1 0,0 0 0,11 0 0,-11 0 0,0 0 0,0 0 0,9-1 0,-9 1 1,0 0-1,0 0 0,0 0 0,0 0 0,0 0 0,0 0 0,0 0 0,0 0 0,0 0 0,0 0 0,0 0 0,0 0 0,0 0 1,0 0-2,0 0 2,0 0-1,0 0 0,0 0 0,0 0 0,0 0 0,0 0-1,0 0 2,0 0-2,0 0 1,0 0 0,0 0 0,0 0 0,0 0 0,0 0 0,0 0 0,0 0-1,0 0 1,0 0 1,0 0-1,0 0-1,0 0 1,0 0 1,0 0-1,0 0 0,0 0 0,0 0 0,0 0 0,0 0 0,0 0 0,0 0 0,0 0-1,0 0 1,0 0 0,0 0 0,0 0 0,0 0 0,0 0 0,0 0 0,0 0 0,0 0 0,0 0 0,0 0 0,0 0 0,11-1 1,-11 1-1,0 0 1,12-4-1,-12 4 0,10-5 0,-10 5 1,12-8-1,-12 8 0,9-12 1,-9 12-1,9-16 0,-4 6 0,-2 1 0,-1-1 0,1-2 1,-1 0-1,-1-1 0,0 0 0,0 0 0,-1 0 0,-2-1 0,1 1 0,-3-2 0,0 2 0,-3-1 0,1 0 0,-1 1 0,-2-2 0,-1 1 0,2 0-1,-1 3 1,-1 0 0,2 1 0,-1 3 0,0-1-1,9 8 1,-17-10-1,7 7 1,-1 0-1,1 1 0,-1 0 1,-1 1-1,0 1 1,-2 1 0,-1 1-1,-1 1 1,1 2 0,-2 1-1,-2 0 1,1 2 0,0-1 0,0 4-1,1-2 1,1 2 0,0 0 0,2 0 0,-1 1 0,3 0 0,-1 0 0,0 0 0,2 1 0,-2-1 0,4 1 0,-2-1 0,2 0 0,0 0 0,2 0 0,1-1 0,0 2 0,1-1 0,2 3 0,0-1 0,2 1 0,0 1 0,1 1 1,2 0-1,1 1 0,2 0 1,1 0-1,-1-2 1,2 2-1,-1-4 0,1 3 0,1-5 1,0 1-1,1-3 0,0 0 1,2-1-1,1 0 1,2-1-1,0 0 0,4-1 1,2 1-1,2-1 0,3-1 0,0 0 0,-1-1 1,1 1-1,0-2 0,-6-2 0,-1-1 0,-2-1 1,-2-2-1,-1 0 0,0-1 0,0-2 0,0 1 0,2 0 0,-3 1 0,1 0 1,-2 0-1,0 0 0,1 0 0,0 1 0,0-1 0,1 2 0,-1-1-1,0 0-1,0 0-1,-2 4-7,-10-2-10,10 6-2,-10-6 1,0 0 0</inkml:trace>
  <inkml:trace contextRef="#ctx0" brushRef="#br0" timeOffset="2903">923 605 35,'0'0'19,"0"0"0,0 0 2,0 0-16,0 0-1,0 0 1,0 0 1,0 0-2,0 0 0,0 0-1,0 0-1,0 0-1,0 0-3,-12 1-6,12-1-12,-9-4-3,9 4 1,-14-18-1</inkml:trace>
  <inkml:trace contextRef="#ctx0" brushRef="#br0" timeOffset="3303">1251 125 7,'0'0'11,"0"0"2,0 0-6,0 0 1,0 0 1,0 0 0,0 0-1,0 0 0,0 0-1,0 0-1,0 0-2,-11 3-1,-1 3-3,0 3 0,-2 4 0,-2 1 0,1 5-1,2 3 1,0 2 0,1 3 0,8 2 1,2 1-1,6 2 1,4-1 0,5 1 0,2-4 0,3 0 1,1-7-1,2 0 1,1-8-1,0-3 1,2-6-1,4-5 0,0-5 0,2-4 0,2-4-1,-1-4 1,-2-4-2,-2-3 1,-2-3-1,-5-3 1,-3-1-1,-3-2 1,-7 0 0,-2 1 0,-3 1 0,-5 2 1,-4 2 0,-4 2-1,-2 3 1,-4 1 0,1 1-1,-4 3 0,-2 1 0,0 4 0,0 3 0,-2 3-1,3 4 0,0 4 0,2 4-1,4 4 1,-1 3 0,5 2 0,4 4 0,4 4 0,1 2 0,8 3 0,1 4 1,4 3-1,12 5 1,3 1-1,5 4 1,4 3-1,7 0 1,1 3-1,1-2 0,-1 2 1,-8-2-1,-3 0 0,-7-2 0,-7-3 0,-3 0 1,-5-4 0,-5-2-1,-2-2 1,0-4 0,-3-2 0,-1-3 0,-1-2 0,-3-4 1,-3-1-1,-2-3 1,-3 1 0,-1-5 1,-3 1-1,-3-6 1,-3-2-1,-2-5 0,1-4 0,-3-7 0,-1-3 0,1-8-1,2-3 1,3-8-1,3-7 1,6-5-1,1-3 0,8-2 2,7-3-1,4 2 0,5-1 0,4 5 0,5 4-1,5 5 0,3 4 1,0 3-2,3 4 1,0 6-1,-2 1 0,-1 6-2,-2-2-2,0 7-7,-4 3-9,0 2 1,-1 2 0,-3 2 1</inkml:trace>
  <inkml:trace contextRef="#ctx0" brushRef="#br0" timeOffset="4455">1960 655 54,'4'12'23,"-4"-12"1,0 0 0,0 0-18,0 0 0,-1-13 0,1 13-2,0-9 0,0 9 0,0 0-1,0-10-1,0 10 1,0 0-2,0 0 1,0 0-2,0 0 1,0 0-1,0 0 0,0 0 1,0 0-1,0 0 0,0 0 0,0 0-2,0 0-3,0 0-14,0 0-8,-2-17 0,7 5-2,1-9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4T23:28:44.7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182 0 16,'-10'7'11,"10"-7"-1,0 0 0,-5 12-2,5-12 0,-3 17-2,3-4-1,-1 3-2,2 7 0,-1 3-1,2 6 1,0 3-2,2 8 0,0 2 0,0 2 0,0 2 0,0-2 0,1-1 0,0-6 0,-1-5-1,0-5 0,-1-8 0,0-3 1,-1-6-1,0-4 2,-2-9-1,0 0 0,0 0-3,0 0-6,-10-15-10,6 5-8,-12-13-1</inkml:trace>
  <inkml:trace contextRef="#ctx0" brushRef="#br0" timeOffset="320">2 395 10,'0'0'18,"0"0"-2,-10-2 0,10 2-3,0 0-1,0 0-3,16-8-1,-3 6-1,3-3-1,10-1-1,3 0-1,5 2 0,3-1-2,-1 1 0,-1 2-1,-1-2 0,-6 3 0,-4 1-1,-7 1-1,-3 1 0,-5 1-5,-9-3-20,10 4-6,-10-4 0,0 0 0</inkml:trace>
  <inkml:trace contextRef="#ctx0" brushRef="#br0" timeOffset="681">432 268 2,'4'-10'24,"-4"10"1,-2-9-15,2 9-2,0 0 1,0 0 1,0 0-2,0 0-1,0 0 0,0 0-1,-5 10 0,5-10-2,-2 18-1,2-6-1,-2 3-1,2 3 0,2 0 0,-1 2-1,2 0 0,1-2 1,1-1-1,3-2 0,3-3 1,2-6 0,3-4 0,2-4 0,1-5 0,2-3 1,-3-5 0,1-1 0,-6-3 0,-2 1 1,-5-1-1,-2 5 0,-5-1 1,0 3-2,-3 1 1,4 11-1,-8-14 0,8 14-1,0 0 0,0 0-1,-10-7-2,10 7-4,0 0-8,0 0-13,0 0-8,0 0 1,0 0 0</inkml:trace>
  <inkml:trace contextRef="#ctx0" brushRef="#br0" timeOffset="1192">703 276 25,'0'0'25,"0"0"-9,0 0-6,0 0-3,0 0-1,0 0-1,4 10-1,-4-10 1,0 16 0,-1-7-1,4 6 1,-2-2-1,3 5 1,-4-4-1,4 1-1,0-4-1,2-1 0,-6-10-1,21 2 1,-7-7-1,5-4 1,0-2-1,0-1 0,-1-1 1,-1 1-2,-2 3 1,-5 2-1,-10 7 1,11-7-1,-11 7 0,0 0 0,0 0 0,9 11 0,-9-11 0,7 18 1,-2-5-1,2 4 1,-1 4-1,1 0 1,-2 2-2,2-3-4,6-3-20,1-1-9,-3-12-1,4-3 1</inkml:trace>
  <inkml:trace contextRef="#ctx0" brushRef="#br0" timeOffset="1692">1303 338 5,'10'-3'28,"-10"3"1,0 0-10,0 0-5,-1-11 0,1 11-2,0 0 0,0 0-2,-15-2-2,15 2-3,-16 3-1,7 1-1,-3 3-1,-2 1-1,0 4 0,-1 2-1,3 3 0,-1 1 1,3 0-1,2 0 0,1 0 0,3-2 0,4 0 0,3-4 0,6-2 0,4-5 0,8-4-1,3-7-1,7-4-1,4-6 0,5-5-2,-1-9 0,3-1-1,-7-6 1,1 2 0,-8-2 1,-2 1 2,-7 2 0,-4 3 1,-3 6 0,-6 3 1,1 5 1,-4 5 0,-3 12 0,2-14 0,-2 14 1,0 0 0,-4 12 0,1-1 0,-2 6 0,0 5 0,-1 6 0,0 3 0,0 7-1,0 3 0,2 0 0,1 0 0,2-5-1,1-5 0,0-6 0,1-5 0,2-6 0,-3-14 1,0 0 0,0 0-1,-5-11 0,-1-3 1,-3-3 0,-3-3 0,-1 2 0,-2-1-1,3 3 1,-2 3 0,4 5 0,10 8-1,-12-10 1,12 10-1,0 0-1,10-11 1,2 5-1,8-2 0,2-1 1,6 0 0,2-2 0,3 1-1,-2 2 1,-2 2 0,-3 2 0,-4 4 0,-4 4-1,-5 5 1,-3 2 0,-4 4 0,2 4 0,-1 2 1,-1 3-1,1 0 1,1-1 1,-1-4-2,1 0 1,0-4-1,1-5-1,0-3-5,-9-7-18,10-11-10,-1-3-2,-4-9 2</inkml:trace>
  <inkml:trace contextRef="#ctx0" brushRef="#br0" timeOffset="2574">1894 202 1,'-8'-11'31,"8"11"2,-9 0 2,9 0-16,0 0-8,-11 2-2,11-2-2,0 0-5,0 0-4,0 0-10,0 0-8,0 0-15,13 6 1,-13-6 0</inkml:trace>
  <inkml:trace contextRef="#ctx0" brushRef="#br0" timeOffset="2864">2042 486 25,'-21'-10'28,"21"10"-1,-23-10-9,10-3-15,2 3 0,-1-3 0,4 0 0,1-1 0,6 2 1,-2-1 0,3 13-1,9-16 0,-9 16-1,14-6-2,-4 6 1,-1 3-1,-9-3 0,18 13 0,-9-3 1,0 1-1,1 2 1,-4-1 0,1 3 1,-2-2 1,0 3 1,-6-2 0,1 3 1,-6-4-1,1 3 1,-5-4 0,-1 2 0,-3-6-2,2 2-1,-2-5 0,1-2 0,-1-3-2,0-2-1,5-2-3,-2-9-8,6-1-25,7-1 0,2-5-1,8-1 0</inkml:trace>
  <inkml:trace contextRef="#ctx0" brushRef="#br0" timeOffset="3475">2147 302 6,'0'0'23,"0"0"-10,0 0-2,0 0 1,0 0 1,0 0-1,9-2-1,-9 2-2,6 13 0,-6-13-2,6 23 0,-3-7-2,3 4 0,-3 0-1,2 3 0,-1-3-1,2-1-1,-1-2 0,3-2 0,-8-15-1,19 13 1,-6-15-1,4-3 0,0-6 1,3-3-1,0-4 1,2 0-2,1-4 1,-1 1 0,-3 1-1,-2 3 1,0 2-1,-4 4 1,-3 1 0,-10 10-1,14-11 1,-14 11-1,0 0 0,10 4 0,-10-4 0,8 15 0,-4-4 1,3 5-1,-1 1 1,2 5-1,1 1 1,-3 1 0,2 3-1,2-1-2,1 3-2,-5-5-22,6-2-11,-3-3-1,-6-7 0</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2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9-02-07T00:50:37.2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5:13.5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1571 17 4,'49'4'6,"3"-1"-1,3 2 0,3-1-1,4 1 0,2 0 1,5-2 0,4-2 1,1-1 0,4-2 0,2-1 1,3-1-1,-1 1-1,0 1 0,-3 0-1,-2 1 2,-4 0-3,1 2 0,-6-1 0,1 1 0,-1-2 0,4 1 0,-1-2-1,-3 2 1,6-2-1,-1 1 0,1-1 0,-2 1 0,-3-2 0,0 1 0,-2-1 0,1 0 0,-7 0 0,-4 1 0,-4-1 0,-2 3-1,-5-1 0,-2 2-1,-5-1 1,-2 1 0,-6 0-1,-2-1 1,-4 1-1,-6-1 1,-3 1-1,-5-2-1,-11 1-2,0 0-8,0 0-21,-17-3-1,-14-4 0</inkml:trace>
  <inkml:trace contextRef="#ctx0" brushRef="#br0" timeOffset="881">0 787 16,'56'13'14,"7"-2"-1,8 2 1,7-1-2,10-3 0,1-4 0,13 3-4,3-7-1,6 1-1,3-3-1,4 1-1,-4-2 0,2 1-1,-1-2 0,-2-7 0,-5 5 0,-5-2-1,-7-3 0,-6 1 1,-13 0 0,-2 1-1,-11-2 1,-6 8-1,-11-5 0,-6 5 0,-8 1-1,-7-1 0,-4 1 0,-8 1 0,-14 0 0,12-1 1,-12 1-1,0 0 2,0 0-2,0 0 1,0 0-1,0 0 0,0 0 0,0 0 0,0 0 0,0 0-1,0 0 0,0 0 1,0 0-1,0 0 0,0 0 1,0 0-1,0 0 0,0 0 1,0 0-1,0 0 1,0 0-1,0 0 0,0 0-1,0 0-4,0 0-18,0 0-15,0 0 0,-7-18-1,-9-1 0</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5:36.56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101 0 13,'0'0'9,"0"0"-5,0 0-2,0 0-1,-11 15-1,7 0-1,-3 3 1,-1 4 0,0 2 1,-1 4-1,1 4 1,-1 3 0,3 8 1,0 5 0,0 4 1,2 4-1,-1 3 1,2-5-1,2-1 1,2-4-2,3-11 1,2-4 0,1-13 0,5-4 2,4-2 0,5-5 2,4-8 0,5-2 0,7 1 2,6-6-3,7 6 1,7-12-2,7 3-2,2-2 0,5 7-1,-1-6 0,1 5 0,-4-5 0,-2 2-1,-5 3 1,-2-2 0,-2 1-1,-2-2 1,-3 0-1,-2-1 1,-2 2-1,-2 0 0,-4 1 0,-4 0 0,-6 0 0,-5 1 0,-6 0 0,-5 1 0,-5 1 1,-10 2-1,13-1 1,-13 1 0,0 0 0,0 0 0,0 0 0,0 0-1,0 0-1,0 0-2,0 0 1,0 0-3,0 0-3,6-9-14,-6 9-8,5-10 0</inkml:trace>
  <inkml:trace contextRef="#ctx0" brushRef="#br0" timeOffset="791">1567 556 8,'0'0'11,"0"0"-6,0 0-2,4 12-2,7-5-2,0 2 0,4 4 0,1 3 1,1 4 0,0 5 0,1 5 0,-4 4 1,-3 8 0,-1 7 1,-5 7 0,-3 5 1,-3 3 0,-1-1-1,-4 1 1,-1-3-1,0 1-1,1-7 0,0-7 0,3-7 0,-1-6-1,3-6 1,1-3-1,1-7 0,0-7 0,1-2 0,-2-10 1,5 12-1,-5-12 0,6 9 1,-6-9 0,0 0 0,0 0 1,12 9 0,-12-9 1,13 3 0,-4-2 1,6 0-1,6-1 0,9 1-1,8-2 1,10 0-2,12-3 1,9-1-1,11-3 2,9 0-2,6-4 1,6 1-1,2-2 0,5 0 1,2-2-1,3-2 0,1 3-1,-1-3-3,3-1-6,7 2-18,-5-4 1,8 5-1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5:52.7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112 5 25,'0'0'25,"0"0"-2,0 0-2,0 0-4,0 0-5,0 0-4,-9 0-3,9 0-4,0 0-2,0 0 0,0 0 0,0 0 1,0 0 0,0 0 1,16 0 0,-3-2-1,2 0 0,6 1 0,3 2-1,0 1 0,2 3 1,-5 3 0,-5 0 1,-8 4 2,-10-1 1,-9 2 0,-12-6-1,-5 2-1,-6-3-12,-2-4-22,-16-15-3,5-10 0,-7-21-1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17:30:04.8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281 250 3,'0'0'5,"0"0"0,0 0 3,0 0 0,0 0 0,0 0-1,0 0 1,0 0-2,0 0-1,-7 17-2,8-6-1,0 4-1,2 3 1,0 6 0,0 4 0,1 1 0,-1 3 1,0 1-1,-2 2 2,1-3-2,-1-2 0,0-4-1,-2-4 0,1-4-3,0-4-5,0-14-6,1 9-1,-1-9 0,1-16 0</inkml:trace>
  <inkml:trace contextRef="#ctx0" brushRef="#br0" timeOffset="341">270 296 20,'0'0'10,"9"-15"-1,-9 15 0,17-21-4,-5 7-3,1 2 1,0 0 0,2 3 1,-4 0 0,2 6 0,0 2 0,0 4 0,-2 4 0,2 2-2,-1 1 0,-1 3-1,2 1 1,-3 0 0,-5 0 2,0 2 0,-6-4 1,-3 4 1,-3-3 0,-3 2 1,-4-3 0,1 2-1,-4-6-1,1 1 0,-1-4-2,3-1 0,-1-3-1,4-2-1,1-1-2,1-4-4,9 6-3,-5-16-7,5 16-7,10-20 0,3 10-1,-3-4 1</inkml:trace>
  <inkml:trace contextRef="#ctx0" brushRef="#br0" timeOffset="781">600 371 28,'0'0'11,"0"0"-1,10-9-1,-8-4-6,3-3-1,0 0-1,1 0 1,2 1 1,2 2-1,-1 3 1,0 4 0,-9 6 0,17-3-1,-17 3-1,15 10 1,-8-1-2,-2 2 2,-1 4 0,-3-3 2,0 5 0,-5-3 1,0 3 2,-5-5-1,2 3 1,-6-5-1,1 1 0,-2-5-1,-1-1-2,1-3 0,2-2-1,-1-3-3,2-3-2,11 6-6,-11-18-7,13 9-5,4-6 0,6 0-1,3-1 2</inkml:trace>
  <inkml:trace contextRef="#ctx0" brushRef="#br0" timeOffset="1172">953 243 32,'0'0'13,"12"11"1,-12-11 1,0 0-8,0 0 2,-10 8-1,-1-10 1,-1 5-1,-5-4 0,0 5-1,-4-2-1,3 3-2,-3 1 0,2 1-3,5-1 0,1 2-2,3-1 1,10-7-1,-8 13 0,8-13 0,6 9 0,-6-9 0,21 9 0,-8-4 0,1 1 0,0 1 0,-1 2 1,-1 0-1,-3 3 1,-3 1 0,-4-1 0,-2 3 1,-4-3 1,-1 2 0,-4-2 0,0-1 0,-4-2 0,1-2-1,1-3-1,-3-4-3,14 0-6,-13-7-7,13 7-4,5-23-2,7 7 1,3-6 0</inkml:trace>
  <inkml:trace contextRef="#ctx0" brushRef="#br0" timeOffset="1613">1140 271 28,'9'4'14,"-9"-4"0,0 0 1,-1 9-1,1-9-8,-15 6 0,1-5 0,3 5 1,-6-4-1,4 2-1,-4-1 0,17-3 0,-21 7-2,21-7 0,-16 9-2,16-9-1,-7 9-1,7-9 0,3 12 0,-3-12 0,9 13 0,-9-13 0,20 16 0,-10-6 1,2 0 0,-5 1 0,4 1 0,0 1 0,-2 0 0,-1-2 0,-5 1 1,3-3 1,-6-9 0,1 16 0,-1-16 1,0 0 0,-18 10 0,9-8 0,-2-2-1,1 0-1,-2-1 0,12 1-1,-18-3-1,9-1-2,9 4-3,-12-7-7,12 7-8,-1-13 0,11 3-2,-3-6 2</inkml:trace>
  <inkml:trace contextRef="#ctx0" brushRef="#br0" timeOffset="2093">1332 273 52,'0'0'17,"6"18"1,-6-18 0,0 12-7,0-12-10,-1 11-1,1-11 1,1 17 0,-2-6 0,2 0 1,-1 3 0,1 2-1,-2 0 1,2 1 0,-3 0-1,3-1 0,-1-2-2,0-5-1,0-9-5,0 0-10,9 2-1,-5-13-2,4-7 1,-1-5 0</inkml:trace>
  <inkml:trace contextRef="#ctx0" brushRef="#br0" timeOffset="2434">1489-6 25,'12'1'11,"-12"-1"1,0 0 1,0 0-3,4 12-4,-4-2-1,-3 3 2,2 6-1,-3 1 1,2 6-1,-2 1-1,3 6-1,-3-5 0,1 2-2,2-4 0,1-3-1,0-5 0,5-3 0,-5-15 0,14 8 0,-2-11-1,3-7 1,3 2-1,0-4 0,2 2 0,-2-2-1,0 5 0,-3 0 1,-1 4 0,-3 10-1,-1-2 1,-3 6 0,-2 0 1,-1 5 1,-2 1-1,-1 4 2,-3-2 0,0 1 0,-4-2 1,0 1 0,-6-4-1,2 1 0,-3-7 0,-1-1 0,-1-5-1,-2-4-2,3-5-2,-4-5-4,10-1-7,-4-8-9,10-1-1,2-8-1,6 0 2</inkml:trace>
  <inkml:trace contextRef="#ctx0" brushRef="#br0" timeOffset="2935">1747 42 36,'15'0'12,"-15"0"1,0 0-1,5 10-6,-5-10-2,0 15 1,-1-5 1,1 7 2,-2-1-1,3 7 2,-3 0-2,6 5 0,-5 0-1,6 0-3,-3-1-2,3-5-4,4 0-5,0-8-11,1-6-1,2-9-1,3-3 0,-2-10 1</inkml:trace>
  <inkml:trace contextRef="#ctx0" brushRef="#br0" timeOffset="3175">1945 224 31,'4'11'12,"1"-1"1,4-3 0,3 2-4,3-5-6,5-3-2,2-2-1,-2-4 1,2-6 2,-1 1-1,-5-5 1,-1 1 2,-7 0 0,-3 3 1,-6-2-1,1 13 0,-10-15-1,10 15-1,-20-5-1,7 7-1,-5 3 0,1 2 1,-3 5-1,0 4 1,0-1 0,-1 4 1,0-1 0,5 2 1,-1-1-1,6 1 0,0-4 0,5 2-1,3-3 0,5 1 0,4-2-1,6 1-1,7-2-2,4-2-3,11 2-7,1-6-10,10-1 0,-3-7-2,6 0 2</inkml:trace>
  <inkml:trace contextRef="#ctx0" brushRef="#br0" timeOffset="13099">43 644 1,'0'0'4,"-11"11"1,11-11 1,-12 11 1,12-11 0,-11 11-1,11-11 0,-10 7 0,10-7-1,0 0 0,0 0 0,0 0 0,0 0 1,0 0 1,0 0 1,0 0-2,4-18 0,2 3-1,3-4-2,1-10 0,6-4-2,3-6 0,5-4-1,1-3 1,3-2 0,-1 0 0,0 3 1,-2 4 1,-3 6 0,-6 2 0,-1 5 1,-4 3-1,-2 5 0,-3 3-1,0 4 0,0 1-2,-6 12 0,7-14-1,-7 14-2,0 0 0,0 0-2,0 0-5,2 10-7,-4 1-4,-2-1 1,1 0 1,3-10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17:30:08.6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0 410 19,'5'-14'11,"-5"14"1,3-9 1,-3 9-2,0 0-2,0 0-1,0 0 1,3-9 0,-3 9-2,0 0 0,0 0-1,-1 9-1,1 0 0,0-9-1,0 20-2,-1-9 1,2 3-1,0 0 0,2 0 0,1-1 0,1-2-1,-5-11 0,15 11 0,-5-13-1,3-3 1,0-4-1,2-3 1,-1-1-1,2-2 0,-4 1 0,-1 1 0,-2 2 0,-9 11 0,13-14 0,-13 14 0,11 1-1,-11-1 1,13 14 0,-6-3-1,1 2 1,2 1 0,-2 1 1,1 0-1,-2-3 1,1-1-1,-8-11 1,16 14 0,-16-14 1,14 3-1,-14-3 1,14-8 1,-5-1-1,3 0 0,-4-3 1,2-1-1,0 0-1,-1-2 0,-1 2 0,-1-3-2,2 6-1,-7-4-5,7 7-7,-8-6-8,8 6-1,-5-3-2,6 4 2,-10 6-1</inkml:trace>
  <inkml:trace contextRef="#ctx0" brushRef="#br0" timeOffset="611">559 405 46,'0'0'16,"0"0"-1,0 0 1,0 0-7,2-17-5,2 6 1,-1-3-1,3 2 0,-2-2 0,4 4 0,-3 0 0,-5 10-1,13-6-1,-13 6-1,14 7-1,-14-7 0,15 17 0,-11-4 1,2 0 0,0 4 0,-5-4 2,1 3 0,-8-5 1,4 3 0,2-14 0,-12 17 0,-1-11 0,2-1 1,-2-4-3,1 0 0,1-2-2,0-3-3,11 4-4,-19-14-4,19 14-9,-3-21-3,9 11-1,-1-9-1,11 3 2</inkml:trace>
  <inkml:trace contextRef="#ctx0" brushRef="#br0" timeOffset="981">743 261 33,'0'0'13,"14"10"-1,-14-10 1,5 16-4,-2-3-2,0-1-1,2 5-1,-2-3 1,3 4 0,-2-2 1,4 3-2,-4-2 1,3 2-2,-3-7 0,2 3 0,-3-5-1,1 0 0,-4-10 0,3 10 0,-3-10 2,0 0-1,0 0 0,0 0-1,-3-13 1,4 3-1,-2-2 0,3-3-2,1-4-1,2 0 0,4-1-2,4-1 1,4 3-1,2 0-1,9 3-3,-1-2-2,8 10-5,-3-3-9,7 8-1,-6-4-1,3 7 1,-5-2 2</inkml:trace>
  <inkml:trace contextRef="#ctx0" brushRef="#br0" timeOffset="15893">1250 6 18,'5'-11'13,"-5"11"1,0 0 0,0 0 0,0 0 0,0 0-2,0 0-3,0 0 0,0 0-2,0 0-2,0 0 0,0 0-2,0 0-1,0 0-1,0 0 0,0 0-1,-3 11 1,3-11-1,0 18 0,1-5 0,1 6 0,-2 5 1,1 5-1,1 3 0,-2 5 1,1 1-1,-1 4 0,2 0 1,-2-5 0,1-1 0,-1-5 1,1-4-1,0-6 1,0-3-1,-2-7 0,1-11 1,1 14-2,-1-14 1,0 0 0,0 0-1,0 0 0,0 0-3,0 0-6,0 0-11,4-15-2,0 1-1,5 1 0</inkml:trace>
  <inkml:trace contextRef="#ctx0" brushRef="#br0" timeOffset="16453">1509 427 45,'0'0'15,"-12"3"0,12-3 2,-11-5-9,11 5-2,0 0-1,-11-11 1,11 11 0,-4-16 0,2 3-1,3 0-1,1-2-2,6-1 0,1 0-2,2-2 0,6 1-1,-1 3 1,6 2-1,-1 4 0,1 3 1,-1 3-1,-2 4 0,-1 2 1,-4 4 0,-4 4 1,-3-1 0,-2 4 1,-5 2 1,-2 3-1,-5-1 1,-2 1 0,-4-4 1,3 1-2,-5-2 1,-1-1-2,1-6 1,-4 1-1,-1-3 0,2-2-1,-2 0 0,2-2-2,3-1-2,-1-7-7,16 6-8,-15-22-4,15 4 1,-1-8-1,8-4 1</inkml:trace>
  <inkml:trace contextRef="#ctx0" brushRef="#br0" timeOffset="16924">1596 69 48,'12'-3'13,"-12"3"0,0 0 1,8-12-10,-8 12-1,9-9 1,-9 9 1,0 0 0,0 0 0,0 0 0,0 0 0,4 16-1,-6 0-2,-2 5-1,2 7 0,0 5 0,-2 6 0,0 3-1,-1 5 1,-1 0-1,1 1 0,2-2 1,-1-4-2,1-2-1,2-7-6,3-3-11,1-10 0,5-5-1,-8-15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04:30.0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70 814 0,'0'0'2,"-12"5"-1,12-5 0,-13 7 0,13-7 0,-12 5 1,12-5 1,0 0 1,-12 5 1,12-5-1,0 0 1,-13 3-1,13-3 0,0 0-2,0 0 0,-9 3-1,9-3-1,0 0-1,0 0 1,0 0 0,0 0 1,0 0-1,0 0 1,0 0 0,0 0 1,0 0 0,0 0 0,0 0 2,0 0-1,0 0 0,0 0 0,0 0 1,0 0-1,15-1 1,-1-3 0,10-4 0,13-4 1,13-2 0,11-6-1,9-5-1,7-4 0,4-2 0,5 0 0,-3-2 1,-2 0-2,-3-4 1,1 3 0,-2-3 0,4 4-1,-3-5 0,3 1 0,-5 0-2,-4 3 0,-11 6 0,-10 4 0,-14 5-1,-12 4-3,-10 6-8,-15 9-7,-12-3 1,-7 3-1,-5-1 1</inkml:trace>
  <inkml:trace contextRef="#ctx0" brushRef="#br0" timeOffset="671">994 161 21,'-19'-2'10,"-2"-1"-1,5-1 1,-2 0-5,6 0-2,0 2-2,12 2 0,-13-2-1,13 2 2,0 0 0,9-3 2,9 0 0,6-1 0,9 0 1,9-4 0,12 0-1,5-4-1,6 2 0,2-3-1,3 2-1,-3-2 1,-4 3 0,-10-1 2,-4 2 0,-10 1 0,-3 2 0,-7 0-1,-4 4 0,-6 2 0,-1 3-2,-4 3-1,-2 5 1,-2 4-1,-4 5 1,-7 3 0,-6 5 0,-5 6 1,-10 5 1,-7 1 0,-6 4 0,-3-1 1,-2 2-2,-1-5 1,6 0-1,4-7 0,8-6-1,7-6-1,6-5-1,4-4 1,6-12 0,0 10-1,0-10 1,0 0 0,0 0 0,0 0-2,0 0-2,0 0-5,-11-1-5,11 1-7,-16 0 0,5-1-2,-6-6 2</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17:30:33.3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205 0 19,'0'0'9,"0"0"0,0 0-1,0 0-4,0 0-3,0 0 2,0 0 0,0 0 1,0 0 1,0 0 1,6 11 0,-4 1 2,2 7-3,1 5 0,1 6-1,-1 7 0,2 9 0,-4 6 1,1 5-1,-1 0 0,0-1 0,-3-2 0,1-1-1,0-7 0,0-10-2,1-8-2,-2-8-2,3-5-3,-3-15-9,0 0-4,0 0-1,-10-21 0,1 1 1</inkml:trace>
  <inkml:trace contextRef="#ctx0" brushRef="#br0" timeOffset="371">1 298 30,'-9'1'15,"9"-1"0,0 0 1,0 0-4,0 0-3,0 0-1,17-7 0,-2 2-2,8 2 0,7-3-1,8 2-1,3-4-1,6 4 0,1-2-1,-2 3-1,-3 0-1,-4 2-1,-7 0-2,-10-1-2,0 6-5,-8-4-8,-3 3-2,-11-3-2,0 0 3,0 0-1</inkml:trace>
  <inkml:trace contextRef="#ctx0" brushRef="#br0" timeOffset="741">483 398 22,'10'-11'13,"-10"11"2,13-15-1,-13 15-2,0 0 0,6-10-5,-6 10-2,0 0-1,0 0-1,-2 12-1,2-12 1,-2 21 0,1-5 0,1 4 0,0-1 1,2 5 0,1-1-2,4-1 1,-1-2 0,6-4-1,4-4 0,6-5-1,-2-6 0,6-5 0,-1-6 1,2-1-2,-3-7 1,-3 1-1,-4-3 1,-5 2 0,-4 2 0,-1 2 0,-3 3 0,-4 11-1,2-15 1,-2 15-2,0 0 1,0 0-1,0 0 0,0 11 1,0-11-1,3 19 0,1-4 1,1 0 0,3 2 0,0 0 0,1 1 0,2 0 1,-2-4-1,1-5 1,-10-9 0,17 13 0,-17-13 0,14-3 0,-9-7 1,0-1-1,0-5 0,-1 2-1,2-7 1,-4 1-2,1 0 0,-3-4-4,3 7-7,-3-4-9,3 4-1,-2 0-1,2 3 1</inkml:trace>
  <inkml:trace contextRef="#ctx0" brushRef="#br0" timeOffset="1422">1028 473 45,'4'-10'14,"0"-1"0,3-1 1,5-1-10,1-1-3,3 2 0,1 0 0,1 3-1,-1 3 0,-2 3 0,0 4 1,-3 4-1,0 3 0,-3 5 0,0 1-1,0 5 1,-2-1 1,0 3 1,-5-4 0,0 3 2,-6-2 0,1-3 1,-8-1 1,1 0-1,-6-6 0,0 2-1,-6-5-1,3-4 0,-4-4-2,3 2 2,0-5-3,4-3-1,3-1-3,4-5-3,10 5-9,1-4-8,10 1-1,1-5-1,7 1 2</inkml:trace>
  <inkml:trace contextRef="#ctx0" brushRef="#br0" timeOffset="2063">1575 367 23,'0'0'11,"0"0"1,0 0-1,0 0-2,0 0-1,0 0-2,0 0 1,0 0-1,0 0-1,0 17 0,0-2 0,0 1-2,3 6 0,1 1 0,4 3 1,-1 1-2,5 0 1,3-3-1,1-2 0,0-5 1,1-1-1,-2-6 1,2-4 0,-2-8 1,2-3 0,-6-6-1,1-3 1,-3-3-1,3-3 0,-4-4-1,0 1 0,0-2-1,-4 4 0,2 0 1,-1 4-1,0 2-1,-2 3 0,-3 12-3,4-15-3,-4 15-5,0 0-11,14-3-1,-14 3-1,15-10 1</inkml:trace>
  <inkml:trace contextRef="#ctx0" brushRef="#br0" timeOffset="2504">2031 346 49,'0'0'14,"6"12"0,-6-12 2,0 0-13,0 0-2,0 0 1,10 2 0,-10-2 0,0 0 1,13 17 0,-4-6 0,-2 5-1,3 2 0,2 4 0,0 2-1,0 3 0,0 2 0,-3-3 0,0-1 0,-4-3 0,-3-2 1,-7-4 1,-1-2-1,-6-8 2,0-1-1,-5-5 0,0 0 0,-1-3-1,1-1 0,0-3-1,3-1 0,0 0-1,4-4 0,5-3-1,3-2-1,6-1-2,4-5 0,8 4-1,1-6 0,9 2 0,2 0 0,3 4 2,-1 0 0,-1 3 2,-3 2 0,-1 3 2,-3 3-1,-5 2 0,-2 4 0,-3 4-1,-1 5 1,-11-7 0,16 20-1,-9-5 1,1 2 1,-2 2 0,1 1 0,2-1 0,-1 3 1,1 0 0,2-1 0,-2-2 1,0-2 0,-1-2 1,0-2 0,-8-13 0,8 17 1,-8-17 1,0 0-2,0 0 1,3-10-1,-3-2-2,4-1 0,-1-6-1,2-2 0,1-2-2,0-3 1,3 1-1,4 1 0,3 4 0,0-1-2,7 5-1,0-1-4,9 9-5,-3-4-9,5 7 0,-3-2-1,2 4 2</inkml:trace>
  <inkml:trace contextRef="#ctx0" brushRef="#br0" timeOffset="3325">3006 322 62,'-2'11'18,"2"-11"0,-14 7-1,4-3-11,-4-1-4,-5 4 1,-1 0 0,-2 3-1,-1-2 1,2 3 0,1-1-1,6-2-1,2 0 0,12-8-2,-6 16 1,6-16-1,20 12-2,0-9 0,7 3 0,1-1 0,5 1-1,1-2 1,1 1 0,-6-2 0,-5 2 2,-8 1 1,-4 2 1,-8 1 1,-4-9 0,-14 22 2,-2-8 0,-2 5 1,-6-4 1,2 4 0,-6-4 0,2 2-2,-5-3 0,1 1-1,0-4-3,-4-2-7,2 3-15,-6-6 0,-3 1-1,-7-7-1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17:30:37.3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0 48,'25'23'15,"6"2"1,5 2 1,4 6-11,2 2-2,4 5 0,-81 8-9,76 2 0,-3-3 1,-6-3-2,-3-2-4,-9-6-4,-4-4-6,-3 6-1,52-26 11,-85-4-1</inkml:trace>
  <inkml:trace contextRef="#ctx0" brushRef="#br0" timeOffset="1963">0 485 11,'0'0'10,"0"0"1,0 0 1,0 0 0,0 0 0,0 0-1,0 0-1,0 0-2,11-17-2,2 1-1,2-7-2,7-4 0,4-6-1,4-3 0,5-2 1,4-2 0,-4 2 0,2 2 1,-6 3-1,0 6 1,-5 2-1,-2 4 0,-6 5 0,-4 5-2,-4 2 1,-10 9-1,14-10 0,-14 10-1,0 0 1,0 0-1,0 0-1,0 0-1,0 0-2,0 0-6,0 0-10,-3 12-2,3-12 0,-13 4 0</inkml:trace>
  <inkml:trace contextRef="#ctx0" brushRef="#br0" timeOffset="3024">588 462 25,'14'-6'12,"4"-2"-1,0-7 0,0-1-3,4-2-5,-2-2 1,-1 3 1,-2-1 2,-4 6 0,-6 2 0,-7 10 0,12-12-1,-12 12-1,0 0-2,0 0-1,0 0-2,0 0 0,10 11 0,-10-11-1,6 16 1,-1-2 0,-1 2 0,1 1 0,-1 3 0,0 2 0,-1 1 0,-1 1 0,0 0 0,-2-1 0,0-3 0,-2-1 0,0-1 0,-2-4 1,-2-1-1,0-3 1,6-10-1,-18 14 1,8-9-1,-2-1 1,-1-1-1,2-1 0,-2-2 1,2 1-1,0-2 1,11 1 0,-10-5 0,10 5-1,4-10 1,-4 10-1,23-16 0,-6 7 0,3-1-1,5 1 0,0 3 1,2 1-2,1 2 0,-7 2-2,3 5-2,-9-2-6,1 3-6,-3 0-1,-4-4 1,-9-1 0</inkml:trace>
  <inkml:trace contextRef="#ctx0" brushRef="#br0" timeOffset="3786">1403 124 12,'0'0'9,"0"0"1,10-10 4,-10 10-3,0 0-1,0 0 0,9-6 2,-9 6-2,0 0 0,8 9-2,-2 2-3,2 3-1,4 4-2,4 2-1,8 5 0,3 4 1,5 4-2,0-2 1,4 0-1,0 0-2,-1 0 0,-2-3-3,-8-5-2,-2-3-4,-11-5-5,-5-3-3,-7-12 1,-11 14 1,-5-13 1</inkml:trace>
  <inkml:trace contextRef="#ctx0" brushRef="#br0" timeOffset="4096">1340 471 45,'1'-12'16,"8"-3"1,10-6 2,6-5-9,16-1-3,3-4 0,9 1-2,1-1 0,0 2-1,-1 2-1,-4 4-1,-6 2-2,-9 5-5,-7 7-6,-8 2-7,-5 6-2,-14 1-1,10 0 1,-10 0 0</inkml:trace>
  <inkml:trace contextRef="#ctx0" brushRef="#br0" timeOffset="4456">2029 360 50,'-1'11'18,"1"-11"1,0 0-1,0 0-5,11-13-10,-11 13-2,18-14 0,-8 5 0,4 2 0,-3 1 0,2 3-1,-2 2 1,-2 2 0,-9-1 0,12 12-1,-9 0 1,-4 2-1,0 5 0,-3 1 1,-5 2 0,0 0 0,-2-1 0,-1 1 1,1-3-1,2-3 1,-2-2-1,5-3 1,6-11-1,-5 17 1,5-17 0,8 9 0,3-8 0,8 1 0,9-5 0,6 2 0,6-2-1,5 1 0,0-1 0,4 1-1,-5 1 1,-6 2-1,-4 0 0,-8 2 0,-7 1-1,-4-1-2,-1 6-10,-14-9-9,2 11 0,-2-11-2,-16-3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17:30:45.0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5 129 3,'0'0'8,"0"0"-1,0 0 0,0 0 2,-7-11 0,7 11 2,0 0-1,0 0-1,-3-9-1,3 9-1,0 0-3,14-10 0,-14 10-2,22-7 0,-7 6-2,6 1 0,1 2 0,2 3 0,1 4-1,-2 2 0,1 4 0,-3 1 0,-1 4-1,-6 0 1,0 1-1,-5-1 1,-4 1 0,-2-2 0,-2-2 1,-5-2 1,-5 0 0,-2-2 0,-3-2 2,-3-1 0,0-4 1,-4 1 0,-1-6 0,4-1 0,-1-3 0,4-3 0,0-1-2,5 0 0,0-4-1,5 2 1,2-2-2,3 11-1,5-17 0,-5 17-1,21-18-2,-8 9-4,9 2-5,1 0-6,3 2 2,2-1-1,2 1 1</inkml:trace>
  <inkml:trace contextRef="#ctx0" brushRef="#br0" timeOffset="541">584 126 42,'0'0'15,"0"0"-1,-11 8 2,1-10-7,-1-1-7,-1 2 1,-4-1 0,1 4 1,-3 0 0,1 3 0,2-1 0,1 2 0,2 1-2,3 0-1,9-7-2,-8 13 0,8-13-1,13 16-2,1-5 0,2-3 0,6 3-1,-2 0 0,3 1 1,-1 0 0,-4 3 0,-2-2 3,-7 1 2,-1 1 2,-7-2 2,-2 2 0,-8-4 1,2 3 0,-6-7 1,-2 2-2,0-3-1,0-3-3,3-1-7,2-8-8,10 6-5,-3-18-1,9 2 0,6-4 1</inkml:trace>
  <inkml:trace contextRef="#ctx0" brushRef="#br0" timeOffset="981">877 163 40,'0'0'14,"0"0"1,-11 7-1,0-10-1,-1 3-8,-4-1 0,2 1 0,-3 0 0,2 2 1,-1-2 0,5 3-1,0-1-1,1 2-3,10-4 0,-12 9-2,12-9 1,1 14-1,-1-14 0,12 16-1,1-4 0,-1-1 0,5 4 0,1-2-1,1 2 1,-2-2 0,-1 2 0,-2 0 1,-5-1 2,-1-1 1,-5-3 1,-4 2 1,1-12 0,-12 20 0,-1-15 1,2 3-1,-5-6-2,0 0 0,2-1-4,-2-6-6,16 5-10,-17-16-3,15 5-2,2-5 2,10-2 0</inkml:trace>
  <inkml:trace contextRef="#ctx0" brushRef="#br0" timeOffset="1482">1087 176 26,'0'0'11,"0"0"1,0 0-1,0 0-4,-9 10-1,8 0-1,-1 1 0,0 5 2,-2 1 0,4 3 1,-5-2-2,4 4 0,0-5-1,5-1-1,1-4-1,9-7-2,2-4-2,4-4-1,6-6 0,-1-5 0,2-1-1,-5-1 2,0-2 1,-6 5 1,-5-2 3,-3 4 1,-5 0 0,-3 11 1,0-14-1,0 14-2,-5-9 0,5 9-2,0 0-1,0 0-2,-10-8 0,10 8-2,0 0-4,-9-4-8,9 4-5,0 0-1,-6-9 1,6 9 1</inkml:trace>
  <inkml:trace contextRef="#ctx0" brushRef="#br0" timeOffset="2894">1463 187 4,'0'0'10,"0"0"2,0 0 1,8-9-1,-8 9 0,0 0 0,0 0 0,0 0-2,0 0-1,0 0-3,0 0-1,0 0-1,4 9-2,-4-9 1,0 19-1,-1-7 0,3 4 0,-3-2 1,3 2-1,-2-5 1,2 2 0,3-3 1,-5-10-1,18 9 0,-3-10-1,3-4 1,3-3-1,-1-3-1,1-1 1,-3-5-1,1 3 0,-6 0 1,0 3-1,-7 1 2,-6 10-2,9-12 0,-9 12 0,0 0-1,0 0 0,0 0-1,0 0 1,0 0-1,5 16 1,-3-7-1,1 1 1,1 0 0,1 1 0,-5-11 1,20 14-1,-7-12 0,6-2 0,0-4 1,3-1-1,0-3 0,-1-1 0,-2 1 0,-2 0 0,-5-1 0,-2 3 0,-10 6 1,12-6-2,-12 6 1,9 3 0,-9-3 0,9 15-1,-3-2 1,-1 1 0,0 0 0,0 1 0,1 2-1,3-3-2,4 1-6,0-11-14,4-2 0,1-10-1,3-4-1</inkml:trace>
  <inkml:trace contextRef="#ctx0" brushRef="#br0" timeOffset="3645">2196 200 42,'10'0'17,"0"1"-1,1-1 2,2-1-7,2 1-5,2-2-4,1-1 0,-3 0-2,1 0 1,-4-2 1,0 1 1,-12 4 0,13-13 0,-13 13 0,1-11 0,-1 11 0,-6-12-1,6 12-1,-14-8-1,14 8 0,-17-3-1,6 3 1,-1 2 0,0 0 0,0 2 0,-1 1 1,0 3-1,-1-1 1,-1 3 1,0 1-1,0 1 1,1 1 1,2 1-1,2-1 1,5 2 0,2 1 0,6 2-1,3-2 0,4 2 0,5-3 0,4 0-1,5-1 0,6-4-2,4-3-4,-3-7-9,8 0-10,-2-10 1,5-2-2,-8-10 0</inkml:trace>
  <inkml:trace contextRef="#ctx0" brushRef="#br0" timeOffset="6379">2797 387 15,'0'0'13,"-2"-17"-1,4 7 1,-2-4-2,3 0-2,3 0 0,-1-2-2,4 5 0,0-5-3,3 4 0,-1 0 0,5 2-1,-1 1 0,3 2-1,-4 0 0,3 3-1,-2 2 0,-3 3-1,-2 2 1,0 4 0,-3 2-1,-2 4 1,1 3 1,-1 2-1,0 1 1,-1 1-1,-2-1 2,-1-1-2,-3-2 2,0 0-1,-4-7 2,-2 2-2,-3-4 2,2-1-1,-6-3 0,1 0 0,-3-2-1,3-1-2,1-2-2,-2-6-6,15 8-10,-16-27-4,13 7 0,0-8-2,4 0 2</inkml:trace>
  <inkml:trace contextRef="#ctx0" brushRef="#br0" timeOffset="6810">2944 49 26,'0'0'10,"10"-8"2,-10 8 0,0 0-3,0 0-2,0 0 0,0 0 3,0 0-1,2 10 1,-2-10 0,0 26-2,-1-7-1,4 7-2,0 4-1,2 2-1,-3 2-1,3 2-2,2-3 0,-1-3-4,7-2-7,-1-9-10,3-6-1,1-7-1,2-9 1</inkml:trace>
  <inkml:trace contextRef="#ctx0" brushRef="#br0" timeOffset="7110">3164 369 31,'0'0'14,"0"0"3,-9-6 0,5-7-7,4 1-2,-2-4-1,5 0 1,0 0-2,5 3-1,0-3-3,3 5-1,1 1-1,2 4-1,0 2 0,0 2 0,0 4 1,-2 3 0,-12-5-1,14 19 2,-7-3 0,-3 2-1,-3 1 2,-1 3 0,-5-2 1,0 2 0,-2-5 2,1 3-1,-7-9 0,3 0 1,-4-5 0,5-2-1,-2-3-2,1-4-1,1 0-3,0-9-11,6 3-10,-2-9 0,10 0-2,-3-8 0</inkml:trace>
  <inkml:trace contextRef="#ctx0" brushRef="#br0" timeOffset="7621">3387 237 40,'0'0'10,"-3"10"0,3-10 1,0 0-11,5 11 1,-5-11 1,0 0 3,12 14 4,-12-14-1,7 10 1,-7-10 0,4 14-1,-4-14-1,-1 18-1,1-18-2,6 16-1,-6-16 0,12 15-1,0-13 0,3-2-1,5-2-1,3-3 0,-1-2 0,1-2 0,-1 1-1,-3-1 1,-4 2-1,-3 3 1,-12 4 1,10-3 0,-10 3 0,5 10 1,-5-10 0,4 15-1,-4-15 2,16 16-2,-2-10 0,5-4 0,4-3 0,2-3-1,2-2-1,0-1 1,-1 0 0,-7-1 0,-2 2 0,-17 6 0,14-5 1,-14 5-1,0 0 1,10 10-1,-10-10 1,5 17-1,-4-8 0,8 3 0,-9-12 1,19 23-3,-19-23-1,0 0-6,41 19-14,-41-19 1,0 0-2,55-13 1</inkml:trace>
  <inkml:trace contextRef="#ctx0" brushRef="#br0" timeOffset="8272">4068 190 53,'0'0'17,"0"0"1,0 0-1,0 0-8,0 0-6,0 0-1,43 10 0,-43-10-1,0 0 0,0 0 0,0 0 1,43 31-1,-43-31 0,0 0 0,31 45 0,-31-45-1,22 43 0,-22-43 0,29 45 0,-29-45 1,9 42 1,-9-42 0,0 0 1,0 0 0,-18 47 0,18-47 0,0 0-1,-44 3-1,44-3 0,0 0-2,0 0-2,-50-39-2,50 39-4,0 0-3,12-43-5,-12 43-4,0 0 1,48-49 1,-48 49 1</inkml:trace>
  <inkml:trace contextRef="#ctx0" brushRef="#br0" timeOffset="8622">4393 232 17,'0'0'12,"0"0"0,0 0 0,0 0-1,0 0-1,0 0-2,0 0 0,0 0 0,12 47 0,-12-47-1,0 0-1,0 0 1,11 55-1,-11-55-2,0 0-4,0 0-5,0 0-12,0 0-2,41 29-2,-41-29 0,0 0 1</inkml:trace>
  <inkml:trace contextRef="#ctx0" brushRef="#br0" timeOffset="8883">4423 0 66,'0'0'19,"0"0"-1,0 0 1,0 0-15,0 0-3,0 0-2,0 0-2,0 0-4,16 46-9,-16-46-2,0 0-1,0 0 1,0 0 0</inkml:trace>
  <inkml:trace contextRef="#ctx0" brushRef="#br0" timeOffset="9103">4535 229 44,'0'0'14,"0"0"0,0 0 4,0 0-12,0 0-1,0 0 0,0 0 2,0 0-1,0 0 1,0 0-2,0 0-1,0 0-3,43 9 0,-43-9 0,0 0 0,0 0 1,4 44 0,-4-44 1,0 0 0,0 0 0,0 0-1,42 39-1,-42-39-3,46-8 1,-46 8-2,58-19 1,-58 19-1,55-26 1,-55 26 1,0 0 1,42-23 2,-42 23 0,0 0 0,0 0 0,0 0 0,0 0-1,0 0-1,0 0 1,0 0-1,0 0 1,24 43-1,-24-43 1,0 0-1,14 55 0,-14-55-6,3 46-14,-3-46-3,4 42 0,-4-42 0</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17:31:00.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1 276 0,'0'0'2,"0"0"0,0 0-1,0 0 0,-1-11 0,1 11 1,0 0 0,0 0 1,4-12 1,-4 12 0,0 0 0,6-13 1,-6 13 0,0 0 0,6-9 0,-6 9 1,0 0 0,0 0 2,0 0-1,0 0 1,0 0 0,0 0-2,0 0 0,0 0-2,0 0-1,0 0-1,0 0-1,0 0-1,1 12 0,-2 0 1,0 2 0,3 5 0,-2 3 1,-1 2-1,-1 2 2,1 0-1,-1-1 0,0-1 0,1-2-1,-3-3 0,3-2 0,1-4 0,-1-2-1,1-11 0,1 16 0,-1-16-1,0 0-1,2 11-2,-2-11-2,0 0-3,8-11-5,-8 11-5,14-22 1,-5 7 1,3-5 0</inkml:trace>
  <inkml:trace contextRef="#ctx0" brushRef="#br0" timeOffset="540">198 252 12,'0'0'8,"0"0"1,0 0-1,0 0-2,0 0-1,0 0 0,0 0 0,0 0 1,4 9-2,-4-9 0,3 12-1,-3 0 1,2 1-1,-2 4 1,2 2 1,-4 3 0,3 0 0,-3-3 0,3 0-1,-2-5 1,3-1-1,-2-13 0,10 6-2,1-13-1,3-5-1,4-3 0,2-4-1,1 0 0,0-3 0,-2 2 0,-3 4 1,-4 2 0,-3 5 1,-9 9-1,0 0 1,12-5-1,-12 5 0,5 9 0,-5-9 0,7 18 0,-2-7 0,0 2 1,-1 0-1,0 2 1,1-3 0,-1 0 0,1-1-1,0-2-1,-5-9-1,13 9-4,-13-9-3,17-1-2,-17 1-6,20-14-1,-9 1-1,2-3 2,0-4 1</inkml:trace>
  <inkml:trace contextRef="#ctx0" brushRef="#br0" timeOffset="1081">711 23 35,'12'-2'13,"-12"2"0,8 12 0,-8-2-5,0 4-4,1 6-1,-1 3 1,2 7 0,-2 3 1,2 6 0,-3 2 1,6 4-2,-5-4 0,5 1-1,-5-4-1,1-5 0,-1-5-1,0-7-1,-1-8-1,1-13 0,0 0-1,-16-1-1,6-10 0,-3-8 0,0-2-1,-3-5 0,0 0 0,2-2 1,-1 3 0,4 3 1,2 5 2,2 3 1,1 5 0,6 9 1,0 0 0,0 0 1,0 0 0,13-2 0,-4 5 0,7 2-1,3-1 1,7 1 1,2-1-1,5 0 0,4-2 0,3-2-1,1-2 0,-2-1 0,-2-1-1,-3 0 0,-2 0 0,-6-1-1,-5 0 1,-4 1-1,-7-1 1,-10 5-1,13-9 0,-13 9 0,3-11-1,-3 11 0,-4-13 0,4 13-1,-8-12 1,8 12-1,-12-10 1,12 10-1,-15-6 1,15 6 0,-14 0-1,14 0 1,-16 9 0,6-2 0,1 3 0,-3 3 1,1 2 0,-2 4 1,3 2 0,0 1 1,1 1-1,4 1 1,2-3-1,6 1 0,5-3-1,2-7-3,8-1-6,3-11-7,7-6-3,0-7-1,4-4 0,-1-6 1</inkml:trace>
  <inkml:trace contextRef="#ctx0" brushRef="#br0" timeOffset="1812">1259 289 28,'0'0'13,"11"8"0,-11-8 0,4 17-3,-1-6-5,2-1 1,2 2-2,2-5 0,4-1 1,-1-6-1,4-1 0,-2-6 0,2-1-1,-3-6 1,0 2-1,-5-4 0,-2 4-1,-4-1 1,-1 2-1,-3 2 0,2 9 0,-5-11-2,5 11 0,-13-4 0,13 4-1,-15 5 0,5-1 0,1 2 0,0 1 1,2 3 0,0 2 0,1 2-1,2 4 1,4 5 0,2 1 0,3 10-1,3 2 1,2 4-1,0 2 1,0 1-1,2-2 1,-3-3 0,-1 0 0,-2-7 1,-2-5 0,-3-4 1,1-3 0,-3-5 1,-1-1 0,2-13 0,-15 12 0,4-12-1,-3-1 0,1-5 0,-1-2-1,-1-5-2,2-1 1,3-3-2,5-5 0,6 1-1,2-5-1,12 1 1,1-6-2,11 1 1,2-4-1,10 1 2,4-3-1,5 1 2,2 0 0,0 2 1,-3 4 0,-3 3 2,-4 4 0,-9 2 2,-5 8 0,-10 0 1,-2 6-1,-14 6 0,6-10 0,-6 10-1,-13-4 0,3 4-2,-3-1 0,-4 3-1,-1 0 1,-2 2-1,-2 4 2,0 3-1,2 2 0,-1 5 1,3 1 0,0 4 0,4 1 0,3 0 0,7-1 0,4-1 0,7-4-1,9-5-1,8-6-2,8-3 0,3-8-1,5-2 0,0-6 0,3-3 1,-5-2 1,-4-1 2,-6 3 2,-7 0 0,-5 5 1,-4 1 0,-12 9-1,13-7-2,-13 7 0,0 0-2,6 12 0,-3-3 0,-2 0 0,1 4 0,0 2 2,1 1 1,2 0 0,-2 0 0,2 0 1,-1-2 0,1 0 0,-2-4 0,3 0-1,-6-10 0,5 12 1,-5-12 0,0 0 1,0 0 1,0 0-1,0 0 1,-1-12 0,-3-3 0,3-1-1,-2-5-1,1-2-1,4 1-1,2-2 0,4 3 0,5 2-1,7 4-1,4 2-3,12 6-8,1-2-10,9 4 0,-1-7-1,5-1 0</inkml:trace>
  <inkml:trace contextRef="#ctx0" brushRef="#br0" timeOffset="5027">2789 46 0</inkml:trace>
  <inkml:trace contextRef="#ctx0" brushRef="#br0" timeOffset="5057">2789 46 0,'0'0'0,"0"0"1,0 0 1,0 0-1,0 0-1,0 0 0,0 0 0,0 0-2,0 0 0</inkml:trace>
  <inkml:trace contextRef="#ctx0" brushRef="#br0" timeOffset="5468">2886 6 12,'0'0'8,"0"0"1,11-5 0,-11 5 0,0 0-1,0 0 0,0 0-1,0 0 0,0 0-1,0 0 1,-12 2-1,12-2 0,-15 4-1,15-4 0,-18 4-1,7-1 0,-2-1-2,0 1 1,0-1-2,2 1 1,-3-1-1,1 1 0,2-1 0,2 0-1,9-2 1,-13 3-1,13-3 0,-11 1 0,11-1 1,0 0-1,0 0-1,0 0 1,0 0 0,0 0-1,0 0 1,0 0 0,-3 9-1,3-9 1,0 0 0,1 14 0,-1-14 0,-2 17 0,1-4 0,-3 3 0,-2 4 0,1 2 0,0 4 0,-3 4 0,0 3 0,-2 3 0,-2 2-1,2-1 2,2 1-1,-3-1 1,-1 0-1,3-3 1,-1-3 0,4-3 0,0-4 0,3-1-1,1-4 1,2-1 0,2-3 0,5-2 0,2-3 0,5-2 0,5-3 0,4-2 0,2-3 0,2-2-1,-1-1 1,0-1 0,-5 1-1,2 0 1,-6-1 1,-4 2-1,-3 0 0,1 1 0,-11 1 0,10 1 1,-10-1-1,0 0-1,0 0 1,0 0 0,0 0 0,0 0 0,0 0-1,0 0 1,0 0-1,0 0-1,0 0-2,0 0-6,0 0-12,0 0-2,0-11-1,-3-6 1</inkml:trace>
  <inkml:trace contextRef="#ctx0" brushRef="#br0" timeOffset="7030">2902 423 27,'-10'2'14,"10"-2"2,0 0-1,-6-10-5,6 10 1,2-14-2,0 0-1,3 4-2,0-6-1,3 2-2,5-5-1,0 1 0,4-3-1,3 0 0,0 1-1,4 1 1,-1 0-1,-1 2 1,-3 3-1,0 3 1,-5 4-1,-1 1 1,-4 3-1,-9 3-1,14 10 1,-9 2-1,2 3 2,-3 3-2,-1 5 2,-2 4-2,-2 0 2,-2 1 0,-2 0 0,-3-2 1,-4-2 0,-1-1 1,-5-5 1,2-3 0,-2-5 0,1-1 0,-3-5 0,2-1-1,-2-4-2,6-1 0,1-1-3,-1-5-3,14 8-8,-14-12-9,16 3-2,0-6 0,10 2 0</inkml:trace>
  <inkml:trace contextRef="#ctx0" brushRef="#br0" timeOffset="7561">3268 437 14,'0'0'11,"0"0"3,0 0-1,9 14-2,-9-14 0,4 23 2,-4-8-3,0 9 0,-2-1-2,0 7-1,-3-3-1,1 3-1,-2-4-2,1-1 0,-1-6-1,0-2-1,4-5-3,2-12-4,0 0-11,0 0-4,19-7 0,-10-11 0,6-2 0</inkml:trace>
  <inkml:trace contextRef="#ctx0" brushRef="#br0" timeOffset="7891">3534 321 16,'0'0'13,"12"-5"2,-12 5-2,16-11-1,-3 3-1,3-4-2,4-1-3,3-3-3,0 0 0,0-1-2,-2 0 3,-5 3-1,1 1 2,-8 3 0,1 3 0,-10 7 0,7-10-1,-7 10-1,0 0-1,0 0-2,0 0 0,0 0-1,-5 12 0,5-12 0,-4 20 0,3-7 1,-4 7-1,1 1 1,-4 4 0,-1 4 0,-1 0 0,-2 2 0,2-1 0,-1-2 0,-1-5 0,4-3 0,0-4-1,1-4 0,7-12 0,-12 15 0,12-15-1,-17 7 1,17-7 0,-19 4 1,19-4 1,-16-1-1,16 1 1,-11-6 0,11 6 0,6-14 0,4 6-1,4-1 0,5-2 0,3 2 0,5 0 0,2 1 0,0 0 0,-3 5 0,-1 0 0,-6 4-2,-4-1-4,-2 4-11,-13-4-2,12 9-1,-12-9 1</inkml:trace>
  <inkml:trace contextRef="#ctx0" brushRef="#br0" timeOffset="9063">4095 480 45,'0'0'16,"0"0"0,6 13 2,-6-13-11,-5 16 0,-2-4-1,4 6 1,-8 3-1,5 5 0,-5-2-2,1 3-1,0-3 0,2-1-3,4-5-1,-3-5-3,7-13-5,0 0-11,14-3-1,-3-16-1,3-8 1</inkml:trace>
  <inkml:trace contextRef="#ctx0" brushRef="#br0" timeOffset="9403">4303 209 46,'0'-9'15,"0"9"-1,0 0 1,4-10-10,-4 10-3,17-8 1,-17 8-1,16-3 2,-6 1-1,3 3 0,-4-1 0,3 3-1,-2 2 1,-10-5-3,13 14 2,-7-3-2,-4 4 2,1 1-1,-6 4 1,2 2 0,-6 2 0,0 0 1,-6 2-2,-2 1 1,2-2-1,-2-1 0,3-3 0,-1-2 0,4-4-1,1-1 1,3-5 0,5-9 0,5 12 0,4-8 0,4-2 0,5-1-1,5-1-2,4-3-4,6 3-4,-3-6-6,3 2-5,-4-2-2,-1 1 2,-7-4 0</inkml:trace>
  <inkml:trace contextRef="#ctx0" brushRef="#br0" timeOffset="9944">4778 441 71,'0'0'23,"0"0"-1,0 0-1,8 10-10,-8-10-9,0 0-1,0 0-2,0 0 0,0 0-2,0 0-3,13 3-8,-13-3-7,18-4-1,-6-4 1,4-1-1</inkml:trace>
  <inkml:trace contextRef="#ctx0" brushRef="#br0" timeOffset="10164">5102 420 74,'5'16'23,"-5"-16"-2,8 14 0,-8-14-16,0 0-4,0 0-1,0 0 0,0 0-1,0 0-1,0 0-6,0 0-9,13-3-4,-4-3-1,5 0 0,5-7 1</inkml:trace>
  <inkml:trace contextRef="#ctx0" brushRef="#br0" timeOffset="10365">5435 415 72,'0'0'20,"0"0"0,36 42-1,-36-42-15,0 0-5,0 0-2,0 0-7,0 0-9,0 0-1,0 0 1,0 0-1</inkml:trace>
  <inkml:trace contextRef="#ctx0" brushRef="#br0" timeOffset="10585">5675 430 10,'0'0'3,"42"3"5,-42-3 5,0 0 1,0 0 1,0 0-2,0 0-6,0 0-11,0 0-7,0 0-3,0 0 0,0 0-1</inkml:trace>
  <inkml:trace contextRef="#ctx0" brushRef="#br0" timeOffset="11106">5847 20 8,'0'0'5,"0"0"0,42-16 0,-42 16-5,0 0 0,0 0 1,0 0 3,0 0 0,0 0 2,0 0-1,0 0 0,0 0 0,55-6 0,-55 6-1,0 0-1,65 9-1,-65-9 1,49 6 0,-49-6 1,0 0 0,55 10 0,-55-10 0,0 0-2,0 0 1,0 0-1,0 0 0,0 0-1,0 0 0,0 0 0,0 0 1,0 0-1,0 0 0,0 0-1,0 0 1,0 0-1,26 48 0,-26-48 0,0 0 1,7 43-1,-7-43 0,7 47 0,-7-47-1,9 57 1,-9-57 0,5 64 0,-5-64-1,13 75 1,-13-75 0,7 70 0,-7-70 1,2 68-1,-2-68 0,5 58 0,-5-58 0,-2 46-1,2-46 1,0 0 0,3 50 0,-3-50-1,0 0 1,0 0 0,0 0 0,0 0 0,1 42 0,-1-42 0,0 0 1,0 0-1,0 0 0,0 0 0,0 0 1,0 0-1,0 0 1,0 0-1,-44 28 2,44-28 0,0 0 0,-48 11 2,48-11 1,-51 8 0,51-8 1,-71 11 1,71-11-1,-83 14-1,83-14-1,-83 19-5,42-14-16,-2 2-4,43-7-1,-67-13-3,67 13 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5:31.6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575 345 47,'-18'-15'21,"-2"-7"0,1-3-2,-1 0-15,-1-2-5,2 2 1,-2-1-1,-1 0 0,0 1 3,0 2 0,-2 0 1,1 3 1,1 2-1,1 2 1,0 4-2,5 2-2,2 5-2,4 3-1,10 2-1,0 14 0,12-1 0,7 4 1,13 2-1,5 4 2,7 2 1,5-1 0,2 2 1,1 0-1,-2 1 2,-4 0-2,-7 1 1,-6-1 0,-6-2 0,-5 0 0,-8-3 0,-3-1 0,-6-1 1,-5-3 1,-8 0 0,-5 0 1,-9-2 0,-7 1 2,-11-2 0,-8 2 1,-9-2 0,-7 5 0,-5-7 0,3 6-2,0-3 0,6 1-1,6-3-1,9-2-3,11 2-4,4-6-13,9 2-7,3-8-2,8-5 1,1-11-1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5:36.4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186 65 5,'-22'-9'12,"-5"-3"-1,5 4 0,1 0-6,0-1-2,3 4 2,0-2 3,6 4 0,1 1 1,11 2 0,-14-2-2,14 2 1,12 11-3,6 1-2,9 4-3,6 3-1,10 2 0,5 5 2,5 0-1,1 1 0,-1-1 0,-5-3 0,-4 1 0,-5-3 0,-7-1 0,-5-2-1,-6-1 1,-6 0 0,-6 0-1,-8-1 2,-10 2-1,-8 1 1,-12 1 0,-10 3 2,-9 1 1,-6 2 1,-6-4 0,1 3 1,0-8-1,8 3 0,5-7-1,9 0-2,10-4-2,4-3-5,12 4-7,11-10-12,0 0-1,0 0 0,0 0 1</inkml:trace>
  <inkml:trace contextRef="#ctx0" brushRef="#br0" timeOffset="711">668 458 50,'0'0'20,"1"13"0,9-4-1,3 5-17,9 5-3,7 6-1,6 3 1,6 5 2,4 2-1,0 1 0,2 1 1,-3-2-2,-3-3-3,-5-1-7,-7-2-9,-16-6 1,-7-4 0,-17-5-1</inkml:trace>
  <inkml:trace contextRef="#ctx0" brushRef="#br0" timeOffset="891">742 909 41,'-38'-12'22,"10"-5"3,12-5-4,13-10-8,19 1-5,9-9-3,18 1-1,9-5-3,8 0 0,7-1-2,3 2 1,2 7-5,-4 0-18,-4 2 0,-8-1-1,-8 1 0</inkml:trace>
  <inkml:trace contextRef="#ctx0" brushRef="#br0" timeOffset="1252">1300 680 30,'5'-10'19,"-2"0"1,3 1 0,-6 9-11,13-14-3,-13 14-2,15-2-1,-15 2-3,15 6 0,-15-6 0,16 15 0,-10-4 1,-2 1-1,-1 3 1,-3 3 0,-5 0 1,-5 4 0,-6 0 1,-2 2 0,-2-3-1,0 2 0,0-2 0,4 0 0,6-2 0,9 0 0,11-1 0,10 2 0,7-4 0,8 2 0,4-5 0,6 1-1,1-4-2,-4-5-8,-4 2-15,-9-5 0,-10-4-1,-19 2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5:38.3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21 24,'0'0'18,"12"8"2,-12-8-1,21 18-8,-7-7-2,8 8 1,0-4 0,7 10 0,3-4-3,9 3 0,-2-1-5,6 2 2,-1-3-4,0 0 0,-3-2-1,-5-4-2,-6 0 0,-8-6-2,-5 2-5,-17-12-12,-8 15-4,-13-11 2,-7-1 0</inkml:trace>
  <inkml:trace contextRef="#ctx0" brushRef="#br0" timeOffset="240">64 342 32,'-28'-5'24,"8"2"-1,4-8 0,16 11-4,2-29-4,20 10-4,10-8-3,13-2-5,8-2-1,7-2-4,7 4-2,-3-3-11,0 7-10,-8 1-1,-8 3-2,-11-3 2</inkml:trace>
  <inkml:trace contextRef="#ctx0" brushRef="#br0" timeOffset="761">699 330 68,'0'0'25,"20"8"0,-3-14-1,3-8-19,8-1-6,7-4 0,4-2 0,4-1 1,-2-1-1,1 0 2,-2 5-1,-4 0 2,-4 3-2,-5 3 1,-3 2-1,-3 2 1,-3 2-1,-1 0 0,-2 3-1,-3 2-1,-3 1 1,1 3-1,-10-3 1,7 14-1,-9-5 1,-1 6 0,-3 1 1,-2 5-1,-1 1 2,-3 3-2,-1 3 1,-3 1 1,1 1-1,-6-1 1,3-2 0,-3-4 1,1-1 0,2-6 0,1-2 0,0-6 0,6-1 0,2-3 1,9-4-1,-13 3 1,13-3-1,0 0 0,0 0-1,0 0 1,0 0-1,21 0 0,0 0-1,6-2 0,7 1 0,5 1 2,7 1-2,4-2 0,4 4 0,-1 0 0,-3 2 0,-5-1 1,-4 1-1,-6-1 0,-6 1 1,-9 1 0,-7-3 1,-3-2 0,-10-1 0,0 0-1,0 0-1,0 0-9,2-12-20,-7-1 1,-4-11-1,-4-8-3</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5:29.2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0 209 0,'0'0'7,"0"0"-1,0 0-2,0 0-1,14-7-1,-14 7-1,18-2 1,-3 1 0,2-2 1,2-1 2,4 1 1,4-3 1,6 2 1,2-2 0,7-2 0,5 3-1,2-3 0,5 2-2,2-2-1,5 2 0,1 0-2,4 3 1,1-3-1,3 3 0,3 1 0,4 1 0,0 2 0,5 1 0,3 2-1,4 1 1,5-1-1,4 2 1,1 2-1,8-1 0,5-3 1,9 2-1,6-2 1,2-1 0,8-3 0,4 2 0,8-4 1,1 1-1,0 0 0,0 0-1,1 0 1,6 0-1,-3-1 0,1 0-1,3-2 0,2 1 1,3-3-1,2 1 0,0-1 0,-2 0 0,0 2 0,-3 0 0,-2 0 0,0 3 1,-2-1-1,0 0 0,-3-2 0,4-1 1,-4-2 0,3-1 0,1-3 0,2 0 1,-2 0-1,1 0 0,3 0 1,1 2-1,6 0 0,-1 2 0,2-1-1,1 2 1,2-1-1,1 1 1,0 0-1,-1 2 0,2 0 1,-2 3-1,1-1 0,-2 4 0,-1 1 0,1 3 0,-1 2 0,-2 3 0,-3 1 0,-5 1 0,-6 2 0,-2 1 0,-8 4-1,-9-1-3,-4 8-9,-14-5-13,-11-2 0,-17-14-1,-24-12-1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5:30.6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12,'0'0'12,"6"-11"0,-6 11-3,0 0-3,0 0-2,0 0-2,0 0-1,0 0 0,0 0 0,0 0 0,0 0 0,0 0-1,-7 12 0,10-2 0,2 0-1,5 4 1,2 0 0,7 4 1,5 1 0,7 2 1,11 2 0,4 1 1,7 1 0,5 3 0,6-1 1,5 3 1,4 0-1,5 3 0,5-2 1,8 2-1,5 1 0,7 1-1,4 2 0,8 1-1,7 2 0,4 1-1,5 3 0,5 1 0,7 1-1,5 1 1,7-1 0,6 0 0,4 0 1,7 0-1,5-3 2,6 1-1,4-1 1,7 1 0,0-1 1,5 3-1,-1-2 0,4 4 0,-3 0 0,-2 1-1,-5-1-1,-1 2 0,-4-2 0,-5-3-1,-7-5 1,-5-2-1,-9-6 0,-8-1 0,-10-4 0,-15-3 0,-11-2 0,-10-2 0,-7 1-1,-11 0 0,-6 5-6,-9-4-15,-3 1-3,-9-7-2,-9-6 1</inkml:trace>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0-07T18:37:16.785"/>
    </inkml:context>
    <inkml:brush xml:id="br0">
      <inkml:brushProperty name="width" value="0.05292" units="cm"/>
      <inkml:brushProperty name="height" value="0.05292" units="cm"/>
      <inkml:brushProperty name="color" value="#1F497D"/>
    </inkml:brush>
    <inkml:brush xml:id="br1">
      <inkml:brushProperty name="width" value="0.05292" units="cm"/>
      <inkml:brushProperty name="height" value="0.05292" units="cm"/>
      <inkml:brushProperty name="color" value="#00B0F0"/>
    </inkml:brush>
  </inkml:definitions>
  <inkml:trace contextRef="#ctx0" brushRef="#br0">1228 7028 1,'0'0'1418,"0"0"-128,0 0 129,0 0-258,0 0 258,-5-13-516,5 13 0,0 0-129,0 0 0,0 0-387,-12-4 129,12 4-258,0 0-129,-13-1 0,13 1-129,-14 0 258,14 0-258,-15 0 129,15 0-129,-19 3 129,9 0 0,10-3-129,-22 8 129,22-8 0,-18 15-129,18-15 129,-18 18-129,18-18 0,-14 22 0,5-11 0,2 2 258,-2-2-129,1 2 0,-1-1 0,1 1 129,-3-2 129,2 1-258,-1 1 129,2-1-129,8-12 129,-14 21 0,8-10 129,6-11-258,-6 21 0,6-21 129,0 17-129,0-17 0,3 20 0,-3-20 0,7 20 129,-3-10-129,-4-10 0,11 20 0,-7-8 0,4-1-129,-8-11 129,18 18-129,-7-8 0,0-4 129,2 0-129,3-2 0,-1-2 0,3-2 0,-2 0 0,3-1 0,-2-8 0,3 1 0,-2-4 0,0 1 129,-1-3-129,-2 2 0,2 1 0,-4-1 0,-1 3 129,-12 9-129,16-13 129,-16 13-129,0 0-129,0 0 0,0 0-129,0 0-645,0 0-1161,0 13-1935,0-13-258,-2 10 129</inkml:trace>
  <inkml:trace contextRef="#ctx0" brushRef="#br0" timeOffset="917.0524">1455 7103 1,'0'0'3095,"7"-15"-386,-7 15 0,0 0-2064,0 0-1161,0 0 258,0 0 258,0 0 0,0 0 258,0 0 258,0 0 387,0 0-129,0 0-129,3 7-129,-3-7-258,0 0 0,0 11 129,0-11-258,3 14 0,-3-14 129,5 14 258,-2-2-258,-3-12 258,7 24 0,-7-11 0,3 6 258,-3-1-258,0 2 0,0-2-129,0 6 258,-4-4-258,4-2-129,0 0 0,1-2-129,5-4 0,-6-12 0,19 14 0,-5-12-129,0-2 129,3-4-129,-2-6 129,4-2-129,-2-5 0,2 1 0,-1-4 0,-2 2 0,-3-2 129,2 3-129,-4-4 129,-1 3-129,-3-1 129,-3 3 0,-1-3 0,0 3 0,-3-2 0,0 4-129,0-3 258,0 4-129,-1 0 0,-1 2 129,2 11-129,-3-14 0,3 14-129,0 0 129,0 0-258,0 0 129,0 0-129,0 0-387,0 0 0,0 6-516,5 6-1290,-5-12-1935,5 18-258,-5-18-258</inkml:trace>
  <inkml:trace contextRef="#ctx0" brushRef="#br0" timeOffset="1764.1009">1852 7107 516,'6'-12'2709,"-6"12"129,0 0-1548,0 0-903,14-7-129,-14 7 258,0 0 129,0 0 258,0 0 0,5 9 129,-5-9-129,0 15 129,0-15-258,2 20-129,4-7-258,-4 0-129,1 2 0,1 2 0,2-3 0,-1 6-129,-1-1 0,3-1-129,-2 2 129,1-4 0,-1 2 0,-2-2-129,2-2 129,-3-2 0,-2-12 129,4 15 0,-4-15 258,0 0-129,1 13 0,-1-13 0,0 0 0,-7 0-129,7 0 0,-8-11-129,8 11-129,-12-20 129,7 8 0,1-6-129,0 1 129,4-4 0,0 2-129,0-2 0,4-1 129,3 2-129,3 1 0,4 0 0,2 2 0,6 0-129,0 0 129,4 2 0,4 3 0,-1 2 0,-3 1 0,-2 4 0,-4 2 0,-4 3 0,-5 0-129,-11 0 129,14 3-258,-14-3 129,0 13-129,0-13-129,0 0-516,0 20-774,0-20-1806,-13 6-903,13-6-258,0 0 129</inkml:trace>
  <inkml:trace contextRef="#ctx0" brushRef="#br0" timeOffset="2436.1393">2293 7108 516,'0'0'2838,"0"0"-129,0 0 258,0 0-2838,-6 7-387,6-7 258,-2 14 258,2-14 516,0 21 387,0-21 129,0 29 129,0-13-129,7 8-258,-5-4-129,9 6-258,-4 0-129,3 1 0,-4-5-258,3 5 0,-6-9 0,4 0 0,-6-4 0,1-3 0,-2-11 0,0 13 0,0-13 0,0 0-129,0 0 0,0 0 129,-10-8-129,10 8 129,-13-19-129,8 7 0,-2-4 0,1 0-129,1-4 129,2 1-129,1-1 129,2 0-129,0 1 0,0-3 0,5 4 0,5 1 0,1-3 0,1 3 0,5-2 0,2 4 0,1-2 0,3 4 0,1 2 0,0-1 0,4 5 0,-3 0 0,3 1-129,0 2 129,-2 1-129,-2 0 0,-2 3-387,-6-2-129,2 4-387,-18-2-516,19 7-2193,-19-7-645,2 13-387,-2-13 129</inkml:trace>
  <inkml:trace contextRef="#ctx0" brushRef="#br0" timeOffset="3124.1787">2635 7234 258,'3'16'3096,"3"-1"0,-6-15-129,0 0-2451,16 9-645,-16-9 258,18 11 129,-18-11 516,21 6 0,-21-6 387,25 0-129,-11-2-129,2 0 129,1-6-258,-1 3-387,2-4-129,-2 0-129,-1-4 0,-1 3 0,-2-3 0,0 0-129,-5 1 129,2 2-129,-5-2 129,-4 12 0,1-18-129,-1 18 258,-4-13-258,4 13 0,-17-8 129,5 6-129,-3 2 0,0 0 0,-3 0 0,1 0 0,-2 5 0,-1 2 0,1 1 129,0 1-129,-1 1 0,6 2 0,-2 1 129,5 2-129,2 1 0,2 2 129,1 0-129,5 1 0,1 2 0,0 0 129,1 0 0,5 2 129,-4-2 0,6 3-129,-3-5 129,4 3 129,-1-5-258,4 2 129,0-7-129,4-4-129,5-2-129,-2-6-258,10 0-516,-8-16-774,11 6-1548,-3-8-1161,-5-2-258,0-1 0</inkml:trace>
  <inkml:trace contextRef="#ctx0" brushRef="#br0" timeOffset="3824.2187">3047 7152 3225,'-15'-3'3612,"15"3"-387,0 0-129,0 0-3354,0 0-387,-10 4 258,10-4 0,0 0 645,0 10 387,0-10 258,0 12 129,2 0 129,-2-12-129,7 20-258,-6-10 0,9 7 0,-7-2-387,2 4 129,-4-1-258,4 2 129,-4-1-129,1 1 0,-2-5-129,0-1 0,0-2 129,0-12-129,0 0 0,14 3 129,-2-9-129,6-8 0,-2-7-129,4-2 129,1-5-129,1 3 0,-2-1 0,-2 4 129,-5 0-129,0 3 0,-3 6 129,-10 13-129,17-15 0,-17 15 0,19-3 0,-19 3 0,16 2 0,-16-2 0,20 16 129,-11-4-129,1 1 129,-4 6 0,2-1 0,-1 3 0,-1 0 0,-2 4 0,-1-4-129,-1 1 129,-1-3-129,3-3 0,-3-4 0,-1-12-129,2 14-258,-2-14-129,0 0-645,4-17-129,8 9-774,-12-18-387,7 5-1677,4-8-645,0-3 0</inkml:trace>
  <inkml:trace contextRef="#ctx0" brushRef="#br0" timeOffset="4191.2396">3570 6827 2709,'-3'-18'4515,"3"18"-645,0 0 258,0 0-3096,0 0-387,0 0-516,-3 13 0,3 2 129,0 9 258,-1-2 129,1 12 0,-2-2 129,2 12 0,0-2 0,3 11 0,-3-2-258,2 5-129,0-5-129,9-1 0,3-6-129,3-3 0,5-11-129,5-8 0,7-11-129,2-9 0,4-3-129,-6-15-129,5 0-516,-11-19-645,7 10-1290,-12-9-1806,-7 0-258,-6-1-258</inkml:trace>
  <inkml:trace contextRef="#ctx0" brushRef="#br0" timeOffset="4477.2561">3429 6991 5676,'0'0'4386,"9"-9"-387,7 8-258,6-2-3741,1 3-129,5-1 0,5-2 129,6 2 0,1-5 129,6 3 129,1 0-258,1-2-774,4 2-2322,-1 3-1161,-8 0-258,-3 0 129</inkml:trace>
  <inkml:trace contextRef="#ctx0" brushRef="#br0" timeOffset="5545.3172">1088 8277 2451,'0'0'3096,"-11"-8"0,11 8-2322,0 0-645,11 3 258,-11-3 0,17 11 387,-5 0 0,-12-11 129,25 21-129,-12-11 258,7 12-129,0-8-258,9 11 0,-1-1-129,9 2-258,-1 8 129,3 1-258,-1 3 258,1 2-387,-4 4 129,-1-1 0,-2 5-129,-8-3-129,0-1-387,-9-8-258,2 2-1032,-10-7-2193,-7-14 0,0-4-258</inkml:trace>
  <inkml:trace contextRef="#ctx0" brushRef="#br0" timeOffset="5904.3376">1029 8797 1548,'0'0'3483,"0"0"387,6 0-516,12-8-1806,0-1-1419,-1-7 0,9 0 129,-2-10 258,10-1 258,-1-7-129,12 1 258,-5-9-258,8 4 258,-4-4-387,8 6-129,-7-4-258,-1 8 0,-6 3-129,-7 7-129,-6 6-387,-7 0-516,-1 12-1935,-17 4-1290,0 0 0,9 9-516</inkml:trace>
  <inkml:trace contextRef="#ctx0" brushRef="#br0" timeOffset="6304.3606">1905 8697 903,'6'14'3096,"8"-3"258,-14-11-1677,14 10-774,0 2 258,-3 0-258,5 7 129,-10-1 0,3 10 0,-7-2-129,2 10 0,-4-4-387,0 3-129,-6-2-516,-2-6-1419,1-4-2322,7 0-258,0-23-387</inkml:trace>
  <inkml:trace contextRef="#ctx0" brushRef="#br0" timeOffset="7189.4112">2403 8773 1161,'0'0'3741,"6"8"0,-6-8-258,14-9-2193,0 7-774,-2-3-258,7 5 258,-5-8 258,7 7 0,-4-6 0,6 6 0,-3-6 0,3 7-258,-4-2-258,1 2-516,0 0-774,-7 0-1548,-13 0-1677,22 1-258,-22-1 0</inkml:trace>
  <inkml:trace contextRef="#ctx0" brushRef="#br0" timeOffset="7451.4262">2407 8600 5031,'14'0'4128,"-14"0"-387,27 0-387,-11-4-3354,7 3-387,-2-5 0,6 5 0,-3-4-387,6 3-387,-2-4-2193,-2-3-516,9 7 129</inkml:trace>
  <inkml:trace contextRef="#ctx0" brushRef="#br0" timeOffset="8419.4815">3127 8315 1032,'27'-5'3741,"-27"5"0,33-2-129,-18 2-2838,4 0-645,1 5 0,1 2-129,0 1 129,1 0 129,-1 5 258,-3 2-258,4 2 129,-4 0 0,5 5-129,-7 1 0,4 2 0,-7 1-129,0 1 0,-9-2 0,2 1-129,-6-2 258,-2 2-129,-6-4 0,-6 0 0,-7-2 129,1-1 0,-5-4 0,-2 0 129,-4-4 0,3-1-129,-2-3-129,0-5 0,2-2-129,0 0 0,3-4 0,-2-6-129,4-2 129,1-3 0,5 1-129,0-6-129,8 5-129,2-3 258,7 1-129,3-3 0,9 4 0,2 0 258,6 2-258,3 1 387,5 6-129,0 1 129,2 6 129,0 4-129,-1 4 0,2 6-129,-2 2 258,3 4-258,-3-2 129,3 3-129,-3-4 387,4 3-258,-2-4 129,5 2 129,-7-4 0,3 3 0,-4-4-129,4 1 0,-7-2-129,0-1 0,-3-2 0,-5-2-129,0-2 129,-4-1-129,-3-4 0,-10 0 0,15 0 0,-15 0 0,0 0-129,11-11-129,-11 11-903,0 0-2967,0 0-387,13-4-516,-20-3 129</inkml:trace>
  <inkml:trace contextRef="#ctx0" brushRef="#br0" timeOffset="9951.5692">1110 9402 2193,'-13'-5'2967,"2"0"258,11 5-2322,0 0-129,0 0 0,0 0-258,0 0 387,0 0 0,0 0 258,0 0-129,0 0-129,16 5 0,-4 2-258,11 11 129,-1 0-387,10 6-129,1 5-129,2 4 0,4 2-129,1 0 129,1 3-258,-1 0 258,-3-2-129,-1-1-129,-5-4 0,-4-6-516,-3 4-903,-8-5-2451,-8-12-258,-1 0-258,-7-12 130</inkml:trace>
  <inkml:trace contextRef="#ctx0" brushRef="#br0" timeOffset="10283.5882">984 9944 6063,'0'0'4644,"0"0"-903,8-3 258,7-16-3870,6-2-129,5-7 0,6-5 0,-1-4 129,7-6 129,-2-3 129,8-1 0,-4-3 0,4 7 0,0-3 0,-1 9-258,0 2-129,-2 5-387,-1 11-903,-13 4-2451,-2 4-774,-3 4 129,-10 2-516</inkml:trace>
  <inkml:trace contextRef="#ctx0" brushRef="#br0" timeOffset="10923.6248">1953 9656 1677,'31'0'2967,"-19"-6"129,9 2-2451,3 3 0,-3 0-129,4 1 387,-4 0 0,0 1 0,-5-1 129,2 9 0,-18-9-129,14 16-129,-14-16 0,-1 27-129,-11-9-129,-4 5 0,-10 1 0,3 5-129,-8 0-129,1 8 258,-6-8-129,9 6 0,-7-8 129,10 2 0,0-9-129,4 2 0,5-9-129,9-1-129,6-12 0,0 0 0,9 10 0,7-10-129,9-5 129,7-2-129,2 0 0,6 0 0,0 0 0,3 2 0,2 3 129,-3-1-129,-1 3 0,-1-2 129,-2 2-129,-4 0 0,-4 0-129,-5 0-129,-2 2-516,-11-2-1935,1 0-1677,-13 0-387,13 3-387,-13-3 129</inkml:trace>
  <inkml:trace contextRef="#ctx0" brushRef="#br0" timeOffset="11269.6446">2658 9937 5676,'-1'14'4386,"1"-14"-645,0 0-129,0 0-3741,0 0-129,9 10 129,3-10 129,-12 0 129,20 0 129,-8-3 258,2 3 129,-2-5-258,3 3-129,2 2-516,-5-3-1290,7-2-2451,-4 5-387,-3-4-258,1 4 388</inkml:trace>
  <inkml:trace contextRef="#ctx0" brushRef="#br0" timeOffset="11540.66">2580 9715 3870,'9'8'4257,"20"-8"-387,-15 0-129,10-4-2580,0 3-1290,4-1 0,3 2 0,1-1-129,2 0 0,2 1-516,0 0-3096,3-5 0,7 5-258</inkml:trace>
  <inkml:trace contextRef="#ctx0" brushRef="#br0" timeOffset="12423.7106">3463 9244 1806,'9'-11'2967,"-9"11"387,4-11-2580,-4 11-258,0 0 387,17 10 0,-17-10 258,9 17 387,-9-17-129,7 25-129,-7-13-129,7 13-129,-5-2-387,7 8-258,-4 1-129,2 6-129,-2 3-129,-2 3 0,-1-3 129,-2 1 0,-2-6 0,-3-1 129,-3-8-258,1-7 129,3-9-129,4-11-258,0 0 0,4-18 0,13-5 0,0-5 0,7 1 0,-2-2 129,5 3 0,-1 7 129,1 6 129,-2 7-129,-3 6 129,-1 4-129,1 8 129,-1 5-129,-2 0 129,-1 5 129,-5 2-129,1 2 129,-6 0 0,-3 3 129,-5-5-129,-1 4 129,-11-6 129,-5 3-258,-8-9 129,-4 1-129,-7-5 0,2-3 0,-7-6 0,0 2-129,-4-5 0,-2 0 0,3-2-129,0-3-129,7 4-387,-7-12-2193,14 8-1677,1-6-645,3-1-129,3-9-258</inkml:trace>
  <inkml:trace contextRef="#ctx0" brushRef="#br0" timeOffset="18300.0467">1005 7879 1,'-47'-5'1805,"20"1"388,-4-1-258,0-2 387,-1 2-645,-2-5-129,2 3-129,-4-4-387,4 6-258,-1-2-258,4 2-129,-2 4-258,4 1-129,3 0 0,3 0 129,3 4-258,2 2 0,5 2 0,11-8-129,-14 19 129,10-5-258,4 3 129,0 3 0,2 6 129,1 2 0,3 9 0,0 4-129,1 10 129,-2 6 0,3 7 0,0 3 0,0 7 0,-1 5 0,3 4-129,-2 4 129,4 5 129,-2 0-129,4 6 0,-2 1-129,4 4-387,-5 0 129,3 2-387,-7 1 129,-1 1 0,-6-3 0,0 2 129,-2-4 129,-5-8 129,-2-5 516,1-9 129,2-9-129,3-11 129,0-11 0,3-9 0,0-11 0,4-7-129,-2-7 0,-2-15 129,12 14-129,-12-14 0,14 2-129,-14-2 0,12 0 0,-12 0 0,12-2-129,-12 2 0,0 0-129,14-3 258,-14 3 0,0 0 0,0 0 0,0 0 0,0 0 258,11 0-258,-11 0 129,0 0-129,15 6 0,-15-6 129,19 9 0,-19-9 129,18 8 129,-18-8 0,23 9 258,-11-7 0,6 3-129,-3-3 129,6 3-129,0-3 0,5 2-258,2-2 0,2 1-129,5-1 129,6 2-129,-1-3-129,8 1 129,5 1-129,5-1 129,4 1 0,7 1 0,0-1 0,5 2 0,3 2-129,5-1 129,2 1 129,4-1-258,3-2 0,4 0 129,5-1-129,3-2 0,5-1 0,1 0 0,6 3-129,1-1 129,3 4-258,-3-2 258,3-2-129,-1-2 0,-1 0 129,-4-2-129,3-8 0,-8-3 0,-3 0-129,-8-5-387,-4 6-129,-11-5-258,-5 6-258,-10 0-903,-14-2-1677,-1 13 0</inkml:trace>
  <inkml:trace contextRef="#ctx0" brushRef="#br0" timeOffset="19292.1034">4478 10294 774,'8'-76'2580,"-7"22"-2322,2-4 258,-3-13 258,0-5 0,-2-11 387,0-3 0,-4-10 129,4-1 129,-4-4-258,5 1-258,-2-7-258,3 5-129,0-3-129,5 5 0,-1 0-258,3 5 129,0 6-258,2 7-258,-2 7 129,-1 4 0,1 5 0,-1 6-129,-4 7 129,3 1 0,-3 8-258,0 1 129,1 8 129,-2 5-129,0 7-129,-1 5 258,0 4 0,0 2 0,-1 5 129,1 11-129,-7-18 129,7 18 0,-16-12 0,16 12 0,-20-8 0,7 7-129,-2 1 129,-4 0-129,-1 0-129,-3 1 129,-3 3-129,-5 0-129,-4-1-129,-10-2-129,-3 3 258,-13-4-129,-7 2 129,-12-2 129,-5 1 0,-13 0 516,-5 2-129,-3 2 258,-6 3 0,-5 1 0,-3 1 129,4 0-129,-2-1 129,3 0-258,-1-6 0,-1 0 0,2-3 0,6-6 0,-2-5 0,7-2-129,-2-3 258,5 1 0,-1-1-129,6 3 129,3-1-258,5 3 129,3 2-129,0-1 129,5 4-258,10-2 0,2 3 0,4 2-129,9 1 0,6 1-645,12 1-1677,10 10-1161,1-9-258,14 10 259</inkml:trace>
  <inkml:trace contextRef="#ctx0" brushRef="#br0" timeOffset="22504.2872">1739 11056 1677,'12'-3'1935,"-12"3"258,12-9-258,-12 9-129,0 0-258,-11 0-516,11 0-258,-13 3-258,13-3 0,-17 13-129,17-13-258,-18 21 0,7-8 0,-2 4 0,-2 3 129,-3 5-129,-2 4 0,-4 3-129,-3 4 129,-3 3 0,0 2 0,0-1 0,-2 3 258,3-6 0,4 0 0,0-5 0,7-1 0,2-5 0,6-4-129,6-5 0,4-2-258,3-4 258,8-3-258,8-6 0,6-2 0,4-2 129,6-4 0,2-2-258,10-2 258,-2 0-129,6 1 0,-3 1 0,4-1 0,-2 3 0,-1 4 0,-4-3 0,0 2 0,-6 0 0,-2 2 0,-7 1-129,-6-3-129,-1 3-387,-23 0-258,23-1-1935,-23 1-1419,0 0-129,0 0-258</inkml:trace>
  <inkml:trace contextRef="#ctx0" brushRef="#br0" timeOffset="22872.3082">1882 11371 3999,'11'14'3999,"3"0"-516,-14-14-129,13 11-3612,-7 0 0,3 0 129,-3 4 387,-1 0 129,-3 8 387,-2-5 129,0 11 0,-8-1 129,4 10-258,-5 1-129,5 4-387,-4 2 0,2 1-129,2-3 0,0-4-129,4-5-129,0-10-258,1 0-774,-1-11-2709,0-13-774,12 0 0,-11-6-129</inkml:trace>
  <inkml:trace contextRef="#ctx0" brushRef="#br0" timeOffset="23975.3713">870 12068 1548,'0'0'1548,"0"0"-387,0 0 129,0 0-129,0 0 129,0 0 0,0 0-129,0 6 258,0 7-387,0 0 0,0 6-387,-4-1 0,4 8-129,-3 1-129,1 5 129,-2 1-129,0 3-129,-2-2 0,4-3 0,-1-2-129,1-6 0,2-7-129,0-16-129,12 5-129,0-13 0,8-13-129,-3-4 129,8-6 0,-2-3 0,1 0 258,-3 3 258,-1 1 0,0 7 258,-8 4-129,3 8 129,-15 11 129,23-11-387,-23 11 0,23 0 0,-23 0 0,22 15 0,-16-4 0,8 6 0,-8 0 0,3 5 129,-4-1-129,0 6 129,-4 2-129,2 2 0,-3-1 0,0 0-129,-3-2 0,2 1 0,-3-8 0,1-1-258,3-6-387,0-14-903,0 0-2322,10 0-774,-3-17-387,7-4-387</inkml:trace>
  <inkml:trace contextRef="#ctx0" brushRef="#br0" timeOffset="24811.4191">1381 12331 4128,'6'17'3612,"-6"-17"-129,12 7-387,-12-7-3612,19 9-129,-8-5 387,5-1 258,2 1 129,-1-4 258,6 0 387,-3-4-129,7 1 129,-4-10-258,7 5 129,-2-5-387,2-2-129,-1-2-129,0 0 0,-3 0-129,-4-1 129,-4 3 0,-5-2-129,-6 2 129,-6 2-129,-1 13 129,-8-18-129,-10 13 129,2 1-129,-7 4 129,-1 0 0,0 0-258,0 7 258,0 0-129,1 3 129,4-1-129,0 1 0,4 2 0,2 0 129,3 1-129,3 1 129,3 0 129,2 0-129,0 2 258,2 2 0,2 0 258,5 4 0,-3-1-129,8 3 0,-5-6 387,8 3-387,-1-6 0,6-1-258,0-9 129,9-4-129,2-2 0,7-10 0,0-6-129,1-3 0,1-2 0,-1-2 0,-7 4 0,0-1 0,-6 4 0,-7 2 0,0 5 0,-6 1 0,1 3 0,-3 4 0,0 2 129,-11 0 0,18 5 0,-9 5 129,-2 4 0,2 5 129,-4 1 129,2 9-258,-1-5 129,6 6-129,-3-3 0,4-1-258,2-7 129,3-7-903,10-2-1677,-3-10-2064,3-19-387,-2-7-258,-2-11 0</inkml:trace>
  <inkml:trace contextRef="#ctx0" brushRef="#br0" timeOffset="25487.4578">2467 12278 7482,'28'32'3741,"-28"-32"-387,35 0-774,-12-10-4515,4 3 129,-5-14 516,5 3 516,-8-8 387,-3-1 774,0 4 516,-10-4 645,1 9-129,-7 0-387,0 18-258,-12-13-387,-2 13-258,-5 5 0,-3 9-129,-4 3 129,1 5 0,-1 1-129,2 0 129,3 1 0,5-2-129,3-1 258,6 2-258,6-2 129,1 1-258,7 3 129,7 0-258,7 4 129,4 3-129,2 5 129,2 1 0,1 3 0,1 4 129,-4-1 129,0 5 129,-11-3 0,3 3 387,-8-6-258,-3 2 0,-8-9 0,0 1-129,-10-8 0,-4-2 0,-7-7-129,-2-3 129,-5-7 0,0-2-129,-1-7 129,1-1 0,0-5-129,8-7 0,4-3 0,4-8-258,8-1 0,3-9-258,7 1 0,3-9-387,17 4-387,-6-16-387,13 10-258,-5-15-645,10 3-1290,-2-3-1032,-5-7 387</inkml:trace>
  <inkml:trace contextRef="#ctx0" brushRef="#br0" timeOffset="26019.4882">3008 11798 2322,'-3'-30'3999,"3"30"129,-4-21-387,4 21-2838,0 0-645,0 0 0,0 0 129,0 0 258,-6 10-129,3 1 258,3 13 129,0-2-129,2 13 129,-2 2-258,5 12 129,-2 2-387,-1 7 0,-2 1-129,0-1 129,0-5-387,0-6 258,0-11-258,4-11 129,3-15-258,7-10 0,8-12 0,5-12 0,6-8 0,0-6-129,1-1 129,0-1 0,-4 5 129,-3 8 0,-6 8 129,-3 11 0,-18 8 0,19 10 129,-17 10 0,0 12 129,-2 3-129,0 7 387,-8 1-387,6 3 129,-3-5-129,2 0-129,-1-7 0,3-5-258,1-5 0,0-9-387,6-3-516,-6-12-774,14-10-2451,-3-7-774,3-9-258,0-6-129</inkml:trace>
  <inkml:trace contextRef="#ctx0" brushRef="#br0" timeOffset="26651.5244">3637 11713 7224,'0'0'4644,"0"0"-645,0 0 0,0 0-4257,0 0-258,0 6 258,2 7 0,-2 2 258,0 5 258,3 7 387,-3 1 0,5 12 0,-5 3 0,2 11 0,-2-3-258,2 5-129,-2-6-129,0 0 129,-4-8-129,2-6-129,-3-12 0,4-9 0,1-15 0,0 0-129,15-5 0,-1-16 0,6-1 0,1-8 0,3 1 0,2 1 129,2 3-129,-2 6 129,-4 9 0,1 7 0,-4 4 0,0 11 129,-6 7-129,0 9 129,-4 1 0,-2 7 0,-4-5 129,-2 5 0,-1-2 0,-4-3 0,-6-3 129,0-3-258,-7-6 258,-2-5-258,-1-7 0,-2-7 0,-3-5-129,0-9 0,3-3-129,-3-5 129,7 2-387,0-6-258,11 8-258,-6-8-1548,13 9-2193,4 0-387,6 0-387,9 1 0</inkml:trace>
  <inkml:trace contextRef="#ctx0" brushRef="#br0" timeOffset="27079.5488">4188 12252 7611,'-14'5'4644,"-14"-5"-387,28 0-645,-7-25-4128,5 11-129,0-7 129,2 3 129,6-1 129,1-2 516,6 7 258,-4-2 129,7 12-129,-2-1 0,2 5-129,1 5-258,-2 9 0,0 1 0,-2 9 0,-5-3 129,0 6 0,-8-3 258,0 3-129,-2-6 0,-5 2 0,-9-6 0,5-3-129,-6-4-129,-1-4 0,1-3-129,2-3 0,2 0-258,-2-10-129,15 10-774,-20-27-1806,20 11-1935,0-3-258,5-3-258</inkml:trace>
  <inkml:trace contextRef="#ctx0" brushRef="#br0" timeOffset="27467.571">4456 12087 6966,'25'52'4902,"-15"-30"-258,3 4-516,-5-6-3999,3 8-387,-3-3 258,-1-1 0,-4 2 129,-3-6 129,0 4 129,0-7 258,0 0-129,0-17-129,-8 16 0,8-16-258,-5-7 0,5-10 0,4-4-129,2-7 0,4-2 0,4-5 0,0 4 0,4 0 0,1 2 0,3 3 0,0 0-258,3 8 129,-6-2-258,7 13-258,-9-9-645,13 16-516,-16-6-1935,6 4-1161,1 2-387,1 0 258</inkml:trace>
  <inkml:trace contextRef="#ctx0" brushRef="#br0" timeOffset="27913.5965">5120 12019 6321,'0'0'4902,"-11"-6"-258,-4 6-258,-8 0-3870,5 8-258,-9 1 0,0 7 0,-5 2 129,3 3-129,-3-1 0,4 5 0,1-4-129,7 3 0,5-3-129,5 1 0,10-5-129,0-1 0,10-3 0,6-1 0,7-2 0,1-3 0,6 2 129,-2-1-129,-1 1 129,-2-1-129,-2 2 258,-7 1 0,-6 1-129,-2 4 258,-8-3 0,-1 6-129,-15-3 258,0 3 0,-10-1 0,-1 4-129,-5-2 129,1 0-387,-2 4-258,-8-10-1290,9 8-2838,-7-3-645,1-2-387,-9-6-258</inkml:trace>
  <inkml:trace contextRef="#ctx0" brushRef="#br0" timeOffset="34063.9483">982 13505 516,'0'0'3354,"0"11"258,0-11-1548,0 0-774,0 0-129,0 0-129,19 0 129,-19 0-258,15-3-129,-15 3-387,15 2 129,-15-2-258,12 10 0,-12-10-129,19 20 0,-10-6 0,4 3 0,1 1 129,2 2-129,1-1 129,5 3-129,-1-1 129,4 4-129,1-3 0,4 2 0,1-3-129,-1 2 129,2-4-129,-4 0 0,2-2 0,-7-2 0,-1-1-129,-4-3 0,-1 3-258,-17-14-645,22 26-903,-17-11-2322,-5-15 0,-4 17-387</inkml:trace>
  <inkml:trace contextRef="#ctx0" brushRef="#br0" timeOffset="34663.9826">1020 14054 516,'0'0'3354,"0"0"258,0 0-129,0 0-2580,0 0-258,0 0 258,0 0 258,0 0 0,-4-7 0,4 7-258,0-12 129,0 12-258,3-24-258,9 7-129,1-8-258,10-4-129,2-7 0,6-4 129,7-4-129,2-4-129,4-3 258,1 2-129,-1 0 0,1 4 0,-3 1 129,-3 6 0,-6 1 0,-2 11 0,-9 2 129,0 6-129,-7 3 129,-4 6-129,-11 9 0,10-8-129,-10 8-129,0 0 0,0 13-516,-10-5-387,7 16-1419,-10-3-1935,-2 1-387,0-1-258</inkml:trace>
  <inkml:trace contextRef="#ctx0" brushRef="#br0" timeOffset="35384.0234">1900 13876 3096,'-8'0'3225,"8"0"-129,0 0-2580,0 0-516,0 0 0,0 0 129,0 0 258,3 7 129,-3-7 0,0 0 258,10 20 129,-10-20 0,2 23-258,-2-8 0,5 4-129,-5 0 258,0 6-516,0-2 258,2 4-258,-2-5 0,1 3 0,-1-6 129,1 0-258,0-2 0,3-3 0,-2-4 0,-2-10-129,5 15-129,-5-15-774,0 0-1032,13 2-2193,-11-8-258,-2 6-129</inkml:trace>
  <inkml:trace contextRef="#ctx0" brushRef="#br0" timeOffset="35784.0467">2233 14038 3096,'17'8'4257,"-17"-8"-387,17 0 129,-5 0-3483,-2 0-387,8-6 258,-3-1 129,8 2 129,-7-2 0,9 5 0,-7-4 0,11 4-129,-9 0-258,4 2 0,1-2-129,-2 2-258,-1 0 129,-3-5-258,-1 5-129,-18 0-387,22-3-774,-22 3-1548,2-12-1290,-2 12-387,-3-15 258</inkml:trace>
  <inkml:trace contextRef="#ctx0" brushRef="#br0" timeOffset="36105.0649">2268 13826 2967,'0'0'3999,"9"0"258,9 0-387,-4-1-2838,5-3-903,8-2 129,0-1 0,4 4 129,-4-4 0,2 5 0,-6-1 129,5 3 0,-8-2-129,5 2-258,-5 0 0,-2 0-387,-1 2-129,-7-2-774,7 7-1032,-6 1-2322,-11-8 129,0 0-516</inkml:trace>
  <inkml:trace contextRef="#ctx0" brushRef="#br0" timeOffset="37264.131">3148 13571 1419,'-10'-8'3354,"-1"-4"129,11 12-2322,-3-14-387,3 14 0,-4-12 258,4 12 0,0 0-129,-8-17 0,8 17 0,0 0 0,0 0-387,12-9-129,-1 8-129,2-1 0,5 2-129,0-3 258,5 3-258,-1 0 129,4 3-258,0 2 129,0 3-129,0 4 0,-2 1-129,1 5 0,-3 1 0,1 2 0,-6 3 129,-3 3-129,-2 2-129,-4-2 129,-3 1 0,-2 1 0,-3 0 0,0-2 0,-5-2 0,-3 2 129,-6-5-129,1 0 258,-4-4-129,0-3 129,-2-1 0,-5-4 0,2-3 0,-3-4-129,2-1 0,-1-2 0,2 0 0,-2-2-129,2-5 129,4 0-129,1-1 0,2-4 0,1 3 129,4-2-129,10 11 0,-12-19 0,12 19 0,0-22 129,0 22 0,17-18 0,-3 7 0,5 2 0,3 1 129,2-4-129,1 5 0,5 0 0,-1 2-129,1 3-258,-1-2-516,2 4-516,-8 3-1677,1 0-1032,6 9-387</inkml:trace>
  <inkml:trace contextRef="#ctx0" brushRef="#br0" timeOffset="37968.1712">3981 13525 1806,'15'0'4128,"-15"0"129,14 0-129,-14 0-3096,11-3-387,-11 3 387,0 0-258,15 3 258,-15-3-258,0 0 0,0 14-129,0-14 0,0 19-129,3-6-258,-3 1-129,2 4-129,-2 1 129,3 2-129,-2 1 0,0 2 129,1 0-258,1 2 258,-2-3-129,0 2 0,1-4 0,-1-2 0,1 0-129,0-6 129,-1-1-129,-1-12-258,3 15-387,-3-15-774,0 0-2451,0 0-903,0-6-258,0 6 0</inkml:trace>
  <inkml:trace contextRef="#ctx0" brushRef="#br0" timeOffset="38868.2227">3803 13711 258,'11'3'3354,"9"-3"258,-16-13-516,11 6-2580,1 0-516,-2 2 387,6 3 387,-8-8 258,9 9 129,-21 1 129,30-8 0,-17 2-258,8 6 0,-5-2-645,4 2-129,3 0-129,0 0 0,1 0 0,0 0-129,-1-1 129,0 0 0,-2-4 0,1 3 0,-6 2-129,-2 0 129,-2 0-129,-12 0-129,15 0 0,-15 0-129,4 13-387,-4-13-645,0 13-1161,-5-2-2064,5-11-516,-15 15 387</inkml:trace>
  <inkml:trace contextRef="#ctx0" brushRef="#br0" timeOffset="39456.2567">3875 13955 1548,'0'17'3999,"0"-17"-129,0 0 0,0 0-3225,17 0-516,-5-1 129,6 0 258,-4-8 129,10 6 0,-7-5 0,9 4 129,-5-5-258,7 8 129,-3-6-258,4 4-129,-2 1-129,3 0 129,-2-3-129,3 4 0,-6 0 0,3 0 129,-6-1-129,2 2 129,-8 0-129,0 0 129,-5 0-129,-11 0 0,14 0 0,-14 0-129,0 0 129,0 0-129,0 0-129,0 0 129,0 9-129,0-9-129,-3 11-258,3-11-774,0 0-2451,-10 12-1032,10-12-129,0 0-129</inkml:trace>
  <inkml:trace contextRef="#ctx0" brushRef="#br0" timeOffset="40116.2941">4808 13307 2322,'0'0'4128,"0"0"258,4-10-387,-4 10-3096,0 0-387,5-17 387,-5 17-258,0 0 129,12 0-129,-12 0 129,0 0-129,0 0-129,4 17 0,-4-7-129,2 7-129,-1 5 0,1 2-129,-1 7-129,2 1 0,-1 6 0,0 0 0,0 5 0,-1 0 0,-1-5 0,0 1 0,2-6 0,-1 0 0,0-9 0,-1-3 0,3-4 0,-2-5-129,-1-12 0,2 13 0,-2-13-258,0 0-774,1 14-903,-1-14-2709,0 0 0,-7 0-516</inkml:trace>
  <inkml:trace contextRef="#ctx0" brushRef="#br0" timeOffset="41467.3718">1041 14804 258,'16'12'3612,"-16"-12"-129,4-7-387,-4 7-2709,0 0-129,12-9 387,-12 9 129,10-3 258,-10 3 0,12 0 0,0 5 0,-12-5-129,20 13-387,-10-6 0,8 4-387,2 3-129,2 4-129,5 1 129,4 4 0,0 0 0,3 2 129,3 4-129,0 2 129,3 0-129,-1 1 129,-2-2 0,-1 2-129,0-2 0,-3-6 0,-6 0-129,-6-5-129,1 1-258,-10-8-258,4 7-1032,-9-3-2580,-7-16 0,2 24-258</inkml:trace>
  <inkml:trace contextRef="#ctx0" brushRef="#br0" timeOffset="41944.399">1088 15330 2322,'22'-17'3612,"-16"-2"258,10 0-1290,1-1-1935,-3-6 129,6 2 129,-4-6 129,10 2 0,-7-11-129,10 10 258,-5-10-387,10 4 0,-5-5-387,5 5 129,-3 2-258,3 4 129,-7 2-258,2 0 129,-4 6-258,-4 4 129,-4 5-129,-1 2-129,1 7-258,-17 3-516,25 0-516,-25 0-2064,16 0-1161,-3 3-516,-13-3 387</inkml:trace>
  <inkml:trace contextRef="#ctx0" brushRef="#br0" timeOffset="42699.4422">2056 15072 4257,'0'0'4386,"0"0"-258,0 0-258,7-6-3870,7-2-387,3 1 129,1 0 129,2 0 129,0 6 0,0 1 129,-1 0 129,-5 0 129,0 4-258,0 5 129,-3 2-129,-3 4 0,-6 0 0,-2 2 129,0 6 0,-10-3 258,-1 5-258,-6-1 129,0 2 0,-7-3-129,4 4 0,-4-7 0,3 3 0,3-4-129,4 1 0,0-8 0,7 1 0,7-13-129,-7 16 129,7-16-129,0 0 258,11 9-129,3-5 0,-2-3 258,7-1-258,-2 0 0,6 0 0,0 0 0,2 0 0,0-1-129,-1-2 0,0 2 129,-2 1-129,4-1 0,-1 1 0,0 0 129,-2 0-258,1 0 129,-1 0-129,-3 0 0,-2 0-258,4 1-645,-22-1-774,22 0-2193,-22 0-1032,12 0-129,-12 0 1</inkml:trace>
  <inkml:trace contextRef="#ctx0" brushRef="#br0" timeOffset="43177.4695">2679 15245 4773,'17'9'4128,"-17"-9"-258,15-7-1290,-15 7-2580,23-10 0,-11 9 387,-12 1 0,25-6 387,-25 6-129,22-4 0,-22 4 129,23-1-258,-11 0-129,1 1-258,3 0-258,-4-3-387,7 3-387,-19 0-1032,21-8-2451,-5 4-258,-16 4-258</inkml:trace>
  <inkml:trace contextRef="#ctx0" brushRef="#br0" timeOffset="43529.4897">2666 14945 645,'41'-5'3741,"-16"5"387,-10-4-258,6-6-2838,6 10 129,-4-10-129,6 10 0,-7-4-258,7 4 0,-7-4 0,2 4-516,0 0-516,-6 0-774,8 5-2193,-2 0-1290,-8 0-387,5 1 258</inkml:trace>
  <inkml:trace contextRef="#ctx0" brushRef="#br0" timeOffset="44639.5532">3400 14464 3354,'0'0'3999,"-15"0"-258,15 0-129,0 0-3483,0 0 129,0 0 0,6 4 258,-6-4 387,0 0-129,18 22 258,-18-22-258,10 24 129,-8-8-387,7 9-129,-5 0-129,1 6-129,-1 2 258,-1 0-258,-1 1 0,1 1 129,-3-5-129,3-1 129,-3-4 0,1-4-129,-1-6 0,1-1 0,-1-14 0,1 14-129,-1-14 129,0 0-129,0 0 129,12-15-129,-7 4 0,3-2 0,-1 3 0,3-3 0,0 2 129,-10 11-129,21-15 0,-9 10 129,1 4-129,2-2 0,2 3 0,2 0 0,3 0 0,2 3-129,-1 1 129,3 0 0,0 3-129,0-1 129,-4 2 129,-1 0-129,-2 0 0,-2 1 129,-4-1-258,-13-8 258,16 21-129,-14-9 0,-2 2 0,0 0 0,-5 1 0,-5 0 0,-3 1 129,0-3-129,-6 0 0,-3 3 129,-4-8-129,-1 0 258,-3 1-258,-1-4 129,-2-2 0,0 3-129,0-6 129,4 0-129,1 0 0,5 0 0,3-4 0,2-1 0,5 4-258,1-5 129,12 6-129,0 0 0,0 0-129,-4-12-129,12 13-516,-4-6-1161,17 5-2193,-2-3-516,2 1-516,5 0 387</inkml:trace>
  <inkml:trace contextRef="#ctx0" brushRef="#br0" timeOffset="54756.1318">4316 14561 129,'0'0'4257,"0"0"258,0 0-903,0 0-903,0 0-1161,0 0-645,0 0-387,0 0 0,0 0-258,0 0 0,0 0 0,0 0 0,0 0 0,0 0 0,0 0 129,0 0-129,0 0-129,0 0 0,0 0 0,0 0-129,0 0 0,0 0-129,0 0 129,8 7 0,-8-7 0,0 0 0,10 14 129,-10-14-129,0 0 0,10 15 129,-10-15-129,0 0 0,8 12 0,-8-12 0,0 0 0,4 11-129,-4-11 129,0 0 129,0 0-129,0 0 0,0 0 0,0 0 0,0 0 0,0 0 0,0 0 0,0 0 0,0 0 0,0 0 0,0 0 0,0 0 129,0 0-129,0 0-129,0 0 129,0 0-129,0 0 129,0 0-129,0 0 0,0 0 0,0 0 129,0 0-129,0 0 129,0 0 0,0 0 129,0 0-129,0 0 129,7 12-129,-7-12 129,0 0 0,0 0 0,0 0 0,1 16 0,-1-16 129,1 24 0,-1-9 0,0 6-129,0 4 129,0 3-129,0-1 129,0 3-258,0-2 258,0 1-387,1-3 129,2-1 0,-1-1 0,0-8-129,2 1 0,-4-17 0,5 24-258,-5-24-258,7 11-774,-7-11-1032,0-7-2064,0 7-387,0-17-258</inkml:trace>
  <inkml:trace contextRef="#ctx0" brushRef="#br0" timeOffset="55175.1558">4221 14812 2709,'6'0'4128,"8"-10"129,-14 10-2064,16-10-645,-2 10-129,-14 0-129,25-4 0,-25 4-387,27-2-129,-15-1 0,8 3-129,-4-3-258,10 0 0,1-3-387,2 0 0,5-1-129,4-7 129,2 6-387,-4-6-129,5 10-516,-15-10-1161,6 4-2322,-5 6-387,-11-1-129</inkml:trace>
  <inkml:trace contextRef="#ctx0" brushRef="#br0" timeOffset="55687.1851">4257 15025 6708,'0'0'4386,"0"0"-129,0 0-387,0 0-3999,0 0-258,12 0 129,-12 0 0,11 0 516,-11 0 0,16-5 129,-16 5 0,21 0 129,-11-2-129,9 2-129,1 0 0,7 2-129,3-2 0,1 0-258,5 0-129,-1 0-258,7 2-1161,-9-2-2709,-3 0-387,2 0 0,-11-4 130</inkml:trace>
  <inkml:trace contextRef="#ctx0" brushRef="#br0" timeOffset="56571.2355">4993 14619 774,'5'-24'2322,"-3"12"-2064,4-1 516,-5 1 645,-1 12 645,2-15-129,-2 15 387,0 0 0,0 0-387,0 0-516,0 0-387,0 0-516,0 0-387,0 0 0,0 0-129,0 0 0,0 0 0,0 0 129,3 6-129,-3-6 0,2 23 129,-1-6-129,-1 6 0,1 7 0,-1 4-258,0 7 129,0-3-387,0 11-387,-3-10-1419,-2 2-2064,5-1-258,0-16 0</inkml:trace>
  <inkml:trace contextRef="#ctx0" brushRef="#br0" timeOffset="80571.6084">16103 13669 258,'0'0'774,"0"0"387,0 0 0,0 0 258,0 0 129,0 0 129,0 0-129,0 0-129,0 0-129,0 0-258,0 0 0,0 0-258,0 0-258,0 0-129,-6 0 129,6 0-258,0 0 0,0 0-129,-17-4 0,17 4-129,-11-4 129,11 4-129,-18 0 0,18 0 0,-20 0 0,8 3 0,-1 0 0,1 2 0,0-1 0,0 2 0,0-1 0,2 0 0,10-5 0,-18 10 0,18-10-129,-12 12 129,12-12 0,0 0-129,-7 14 0,7-14 129,0 0 0,0 14-129,0-14 129,0 0 0,11 8-129,-11-8 129,15 5 0,-15-5 0,18 2-129,-18-2 129,18 5-129,-18-5 129,16 6-258,-16-6 129,14 12 129,-14-12 0,8 16-129,-8-16 129,7 16 0,-7-16 0,4 15 0,-4-15 0,0 14 129,0-14-129,0 13 0,0-13 0,-3 17 0,3-17 0,-8 19 0,8-19 129,-9 15 258,9-15-129,-13 16 0,13-16 129,-16 11-129,16-11 0,-22 8-129,8-7 129,0 1-129,-3-1-129,0-1-129,-2 0-129,3 0 258,-2 0-258,3 0 129,0 0-258,15 0-258,-22 0-516,22 0-645,-12 2-1677,12-2-1032,0 0 129</inkml:trace>
  <inkml:trace contextRef="#ctx0" brushRef="#br0" timeOffset="82455.7159">16424 13714 1,'0'0'3224,"0"0"-773,0 0-387,0 0-516,-8-13-387,8 13-258,-11-2-129,11 2-387,-15-1 129,15 1-387,-20 0 129,9 0-129,0 0 129,-1 0-129,0 1 0,12-1 0,-18 5 0,18-5 0,-17 7 0,17-7 0,-12 10 0,12-10 129,-10 12-258,4-1 129,6-11 0,-13 22 0,5-9 129,2 1 0,-2-3 0,2 5 258,6-16-129,-13 24 0,13-24 0,-6 22 129,6-22-258,0 17 0,0-17 0,12 17-129,-1-10-129,5 0 129,3-1-129,4 0 129,-2 0 0,3 0-129,0-3 0,-1 0 0,-2-1 129,-2 0-129,-1-1 0,-2-1 0,-3 0-129,-2 0 129,-11 0 0,13 0 0,-13 0-129,0 0 129,0 0 0,0 0 0,0 0-129,0 0-129,0 0-516,0 0-1032,0 0-2064,0 9-774,0-9-129</inkml:trace>
  <inkml:trace contextRef="#ctx0" brushRef="#br0" timeOffset="83171.7571">16682 13962 2451,'-17'0'3612,"-7"-2"387,24 2-2193,-16-14-1161,6 1-129,10 13 258,-16-29-258,11 16 0,-1-7 129,6 5 0,-3-8 129,3 6-387,0-2-129,3 2 0,1 1-129,2 2-129,4 1 0,0 2 0,2 3-129,0 3 0,4 1 129,0 3-129,2 1 0,-2 0-129,-1 3 129,1 2 0,-5 2 129,1 3-129,-4 1 0,-3 1 129,-1 0 0,-2 4 0,-2 0 0,0 0 0,0 1 129,-2-1-129,-5 1 129,1 0 129,-7 0 129,5-3 129,-8-2 0,2 0 0,-7-4-129,9 1 129,-5-7 0,4 1-258,-1-3-129,1 0 0,2 0-129,11 0 0,-14-10-129,14 10-129,-10-12-387,1 0-516,9 12-2064,0-17-1548,0 4-129,3 2 0</inkml:trace>
  <inkml:trace contextRef="#ctx0" brushRef="#br0" timeOffset="83959.8021">16882 13710 3225,'0'0'3483,"0"0"-258,0 0-3096,0 0-129,12 0 129,-12 0 129,0 0 258,10 6-129,-10-6 258,4 11-258,-4-11 129,4 16-129,-4-16-129,4 23 129,-3-10-258,4 1 0,-2 1-129,1-1 129,1 3 0,0-2 0,1 2 0,0-2 258,-1-1-129,2 1 0,-4-1 129,5-2-129,-8-12 258,8 17-258,-8-17 258,3 14-129,-3-14 258,0 0 0,0 0-387,0 0 387,0 0-129,0 0-129,0 0-129,-6-14-129,0 2-129,1-2-129,-1-1 258,0 1-258,3-2 0,2 0 0,1 2 0,0-2 129,5 2 0,2-1-129,5 1 129,1 0-129,3-1 129,3 2-129,3 1 129,3 1-129,-2 1 0,-2 2 0,4 4-129,-5-3-258,0 7-258,-7-3-903,6 3-2064,-4 1-903,-15-1-258</inkml:trace>
  <inkml:trace contextRef="#ctx0" brushRef="#br0" timeOffset="84619.84">17372 13808 645,'18'8'2967,"3"-8"-1419,-3 4-258,-3-4 258,8 2-387,-5-2 0,9 0 0,-7-6 129,9 2-129,-7-7-258,5 3-129,-5-4-258,1 3-129,-3-4-129,-3 4-129,-3-4 129,-4 2 0,-5-2-129,-2 1 129,-3-2 0,0 14-129,-14-20 258,1 8-258,-4 3-129,-4-1 0,-3 3 0,1 4 0,-4 0 0,0 3 0,1 0 0,-1 3 0,5 3 0,0 5 0,4-1 0,2 5 0,1 1 0,5 1 0,2 0 129,4 5-129,2 0 129,2 3 129,0-3-129,11 3 0,3 2-129,9-1-129,6 4-1032,3-1-2709,8-7-516,8-3-516,-8-6 387</inkml:trace>
  <inkml:trace contextRef="#ctx0" brushRef="#br0" timeOffset="90844.196">9186 12931 1161,'0'0'1419,"0"0"-129,0 0-129,0 0 129,0 0-129,0 0-129,0 0-258,0 0 0,0 0-129,0 0-387,0 0-129,0 0 0,0 0 0,0 0-129,0 0 0,-10 8 0,10-8 129,-3 17-129,3-17 0,-3 21 0,3-10-129,0 1 129,-1-1-258,1 2-129,0-13-774,1 19-1032,7-3-1677,-8-16 388</inkml:trace>
  <inkml:trace contextRef="#ctx0" brushRef="#br0" timeOffset="91254.2194">9170 13324 645,'0'0'1548,"0"14"-129,0-14 0,0 10-129,0-10 0,0 17-387,0-17-129,0 22-258,0-10-387,0 5-258,0-4-129,0 4 129,0-4-129,1 4 129,-1-2-516,0-1-774,3 9-1935,-3-23 258</inkml:trace>
  <inkml:trace contextRef="#ctx0" brushRef="#br0" timeOffset="92168.2717">9183 13130 1548,'0'12'3096,"0"-12"-1419,-8 0-1032,8 0 129,0 0 0,0 0 129,0 0-129,0 0 0,0 0 0,0 0-258,0 0 258,0 0-516,0 0-129,0 0-129,0 0 387,0 0-258,0 12 129,0-12 0,1 15-258,-1-15 129,6 17 129,-6-17 0,2 15-258,-2-15 0,2 14 0,-2-14 0,0 0 0,3 14 0,-3-14-258,0 11 129,0-11-129,0 14 0,0-14-129,0 17-516,0-17-774,13 26-2193,-13-26-129</inkml:trace>
  <inkml:trace contextRef="#ctx0" brushRef="#br0" timeOffset="93119.3261">9250 13912 516,'0'0'903,"0"0"-129,-11-7-387,11 7 129,0 0-258,0 0 0,0 0 129,0 0-129,0 0 258,0 0 0,0 0 0,0 0 129,0 0-129,0 0 129,0 0-258,0 0-129,0 0 0,0 7 129,0-7-129,0 0 129,0 0 129,0 12 129,0-12-387,0 0 258,0 17 0,0-17-258,0 19 0,0-19 129,-4 24-258,3-12 0,-2 2 0,2-2 0,-1 3-129,0-4 0,0 0 0,1 1 0,1-12-258,-2 20 0,2-20-387,-1 21-387,1-21-1032,0 0-1806,0 21 387</inkml:trace>
  <inkml:trace contextRef="#ctx0" brushRef="#br0" timeOffset="93557.3512">9223 14437 1935,'2'11'2838,"-2"-11"-1161,3 11-1290,-3-11 0,6 19-129,-6-19 258,3 17 0,-3-17 129,0 21 0,0-21-129,0 22 0,0-11-387,-1-1-387,0 1-903,0 2-903,1-13-1290,0 21 0</inkml:trace>
  <inkml:trace contextRef="#ctx0" brushRef="#br0" timeOffset="93879.3696">9215 14818 1161,'1'23'3483,"-1"-23"0,0 13-258,0-13-3096,0 12-258,0-12 129,4 10 0,-4-10 129,0 0 258,3 15-258,-3-15 129,2 13-129,-2-13-129,9 16-129,-4-6-774,1 2-516,-6-12-1806,16 30-258,-16-30 259</inkml:trace>
  <inkml:trace contextRef="#ctx0" brushRef="#br0" timeOffset="94221.3891">9275 15276 1677,'0'0'2322,"0"0"0,0 0-2838,0 0 0,10 8 516,-10-8 387,0 0 258,4 16 258,-4-16 0,0 12 0,0-12 0,0 11-516,0-11-774,0 14-2193,0-14-645,0 0-129</inkml:trace>
  <inkml:trace contextRef="#ctx0" brushRef="#br0" timeOffset="95639.4702">9286 15400 1677,'9'-29'1032,"-1"15"-258,4 2 129,0-1 0,4 1 258,0 0-129,-1 0-129,5 4-129,-2 2-129,0 0-129,-2 2 0,-1 3-258,-2 1 129,-1 0 129,-12 0-129,15 12 129,-15-12 0,7 21 258,-7-21-129,0 23 129,-5-13-258,1 5 129,-6-4-129,3 5 0,-8-5 129,7 3-258,-7-6 129,1 3-129,-4-7 0,3 3-129,-3-7 0,4 2 0,-1-3-258,1-5 129,1-3-129,1-2 0,4 0 0,2-5 0,4 0 0,2-1 0,0-2 0,8 2-129,5 3 129,3-2-129,4 3 129,2 1 0,1 4-129,0 1 129,-2 6-129,-1 1 129,-1 1 0,-4 8-129,-2 1 129,-3 3 0,-3 0 0,-5 3 129,0-3-129,-2 2 129,-2-1 0,-5 2 0,-6-4 0,-1 1 129,-4-5-129,0 3 129,-2-6 129,0-1-258,0-4 129,1 0-129,3-3 0,-2-2 0,5-4 0,0 1 0,3-3 0,10 11-129,-15-22 0,14 9 129,1-1-258,5 4 129,6-3-129,4 0 129,2 2 0,5 0-129,1 5 129,1-1-129,-2 6 129,1 0 0,-3 1 0,-3 2 0,-2 5 0,-3 6 0,-5-1 0,-3 2 0,-2 1 129,-2 2 0,-4-2 0,-4 2 0,-4-3 0,-3-2 129,-1-2-129,-1-3 0,-3 0 0,2-3 0,-3-4 0,1 0 129,2 0-258,-1-4 129,2-3-129,1 3 0,3-4 0,0 3 0,13 5-129,-12-15 129,12 15-258,0-15 129,0 15 129,20-17-129,-3 9 0,1-2 0,4 5 0,0 0 0,1 3 0,-2 1 0,-3 1 0,-3 3 129,-3 5 0,-5 4 0,-3 2 0,-4 2 129,-1 1 0,-9 3 129,-3-2 0,-4-2 0,-4-4-129,-1 0 258,-2-7-258,3 2 0,-3-7 0,3 0-129,1-2 0,5-5-129,2 2 0,1-6-516,12 11-903,-3-19-2451,4 4-774,7-1-516,3-7 0</inkml:trace>
  <inkml:trace contextRef="#ctx0" brushRef="#br0" timeOffset="99355.6828">7462 15493 645,'0'0'1161,"-11"0"0,11 0-516,0 0 0,0 0-516,0 0-129,0 0 258,-12 0-516,12 0 258,0 0 258,-12 1-129,12-1 129,0 0 0,0 0 129,0 0-129,-11 1-129,11-1-129,0 0 258,0 0 129,0 0-387,9 4 0,-9-4 129,17 2 0,-17-2 258,19 0-129,-7 1 258,0-1-129,1 0 258,-1 0 129,3-3-258,0-1 0,1 3 0,-2-2 129,3 2-258,0-5 0,-3 5 0,1-2-258,0 2 258,-1-1-258,-1 2-129,0 0 129,-1 0-129,1 0-129,-3 0-258,1 0 129,-11 0-129,21 7-516,-21-7-774,20 0-1419,-4 7-774,-16-7 517</inkml:trace>
  <inkml:trace contextRef="#ctx0" brushRef="#br0" timeOffset="99807.7087">8201 15477 516,'11'4'3354,"-11"-4"258,0 0-258,18 1-2193,-18-1-903,13 5 0,-13-5 258,18 1 0,-18-1 129,16 4-129,-16-4 258,19 2-129,-19-2 0,20 0 0,-7 0-387,3 0 0,2 0-387,2 0 0,5 0-129,-5-3-258,8 3-387,-5-1-1290,-2-7-1806,8 8-258,-8-12 258</inkml:trace>
  <inkml:trace contextRef="#ctx0" brushRef="#br0" timeOffset="100145.728">8834 15417 5805,'18'17'4515,"-18"-17"-387,20 7-645,-20-7-2838,17 0-1290,-4 0 258,-2 0 129,1-1 129,-12 1 129,19-2 258,-19 2 129,11 0 258,-11 0-258,13 0-129,-13 0-129,16 9-258,-4-2-129,-1-4-129,6 2-129,-17-5-258,25 6-129,-14-6-645,4 0-645,0 2-1935,-15-2 0,23 0 129</inkml:trace>
  <inkml:trace contextRef="#ctx0" brushRef="#br0" timeOffset="100341.7392">9230 15427 2193,'11'5'3354,"3"-2"-258,-14-3 0,0 0-2967,0 0-645,12 1 258,-12-1 0,11 1-129,-11-1 129,0 0-129,0 0-1806,0 0-1032,13 10 0</inkml:trace>
  <inkml:trace contextRef="#ctx0" brushRef="#br0" timeOffset="100931.7729">9336 15412 2451,'0'0'2451,"-14"-7"258,14 7-258,-13-7 0,13 7-645,-12-8-774,12 8-387,-14-4-387,14 4 0,-17-3-258,17 3 0,-18-1 0,7-2 0,-1 1 129,2-4-129,-1 4-129,11 2-129,-22-12-129,22 12-387,-19-9-1032,19 9-1548,-10-11-774,-1-1 258</inkml:trace>
  <inkml:trace contextRef="#ctx0" brushRef="#br0" timeOffset="101308.7944">8999 15248 645,'-14'-8'2451,"14"8"-1677,0 0 0,0 0-258,-6-12 258,6 12 258,0 0 0,-11-12-129,11 12 0,0 0-258,-15-9-129,15 9-645,-12-3-387,12 3-774,0 0-1677,-21-10-129</inkml:trace>
  <inkml:trace contextRef="#ctx0" brushRef="#br0" timeOffset="101639.8134">8871 15083 4257,'-18'5'4128,"18"-5"-645,0 0-258,-16-5-3483,16 5-129,0 0 0,-13-8-129,13 8 387,-13-3 258,13 3 129,-16-6 258,5 3-129,11 3 0,-15-3-258,15 3-258,-11-6-258,11 6 0,0 0-129,-18-8-516,18 8-1548,0 0-1161,-17-9 0</inkml:trace>
  <inkml:trace contextRef="#ctx0" brushRef="#br0" timeOffset="101871.8267">8682 14929 6450,'0'18'3999,"-1"0"-645,1-18-1161,-7-15-4644,7 15-129,0 0 129,-4-14 258,4 14 129,0 0-516</inkml:trace>
  <inkml:trace contextRef="#ctx0" brushRef="#br1" timeOffset="295945.9271">3015 8966 774,'-13'10'1032,"13"-10"258,0 0-129,0 0 258,0 0 129,0 0-129,0 0 129,-1-7-258,1 7-258,0 0-258,0-13-258,0 13-129,0 0-129,0 0-258,11 0 129,-11 0-129,0 0 129,10 1 0,-10-1 129,14 7 0,-14-7 0,24 6 0,-11-5 129,6 3 129,0-4-129,5 3 0,-5-3-129,7 0 129,-4 3-129,4-2-129,-4 2 0,1 0 0,-1-1-129,0 2 129,3-3-129,0 2 129,-2-3 0,3 0-129,-1 0 129,0 0 0,2-3 0,-1 1-129,-1-1 129,1 1-129,1 0 129,-3 1-129,0 1 0,-2-2 0,0 2 129,-2 0-129,-2 0 129,-1 0 0,-1 0-129,-1 0 129,0 0 0,-1 0 0,-3 2-129,2 0 129,-13-2 0,16 3-129,-16-3 129,0 0-129,11 3 0,-11-3 129,0 0-129,0 0 0,0 0 0,0 0 0,0 0-258,0 0-645,0 0-2580,0 0-1161,0 0 0,0 0-387</inkml:trace>
  <inkml:trace contextRef="#ctx0" brushRef="#br1" timeOffset="296949.9845">3231 10098 2967,'0'0'3741,"0"0"-129,0 0-2709,5 0-258,-5 0-258,0 0 129,16 3 0,-16-3 0,11 2 0,-11-2 258,17 3-129,-17-3 129,19 5-129,-5-5-129,3 4 0,3-1 0,4 3-258,0-2 0,6 4-258,0-2 129,3-1-129,0-1 129,2 1 0,-2-4 0,3-1 0,2 0 0,1 0 0,1-5 0,3 0 0,-1-2-129,0-1 258,0 1-258,-3 0 0,-3 3 129,-2-3-129,-6 3 0,-1 0 0,-5 1 0,-4 2 0,-3 0 0,-3 1 129,-12 0-129,16 0 129,-16 0 129,0 0-129,0 0 0,0 0 0,0 0 129,0 0-258,0 0-258,0 9 129,0-9-258,0 0-1032,-8 17-3096,8-17-258,-12 15-516,12-15 258</inkml:trace>
  <inkml:trace contextRef="#ctx0" brushRef="#br1" timeOffset="300010.1596">7004 15582 645,'5'-12'1290,"-5"12"129,8-13 129,-8 13 0,0 0 129,6-15-516,-6 15-129,0 0-129,18-13-258,-18 13-129,17-13 0,-17 13 0,20-12 0,-20 12 0,25-11-129,-12 5 129,1 2-129,0 1-129,0 2 0,2-1 0,-2 2-258,3 0 0,-4 0 129,0 5-129,-2 1 0,-11-6 129,17 11-129,-17-11 129,14 17 0,-14-17-129,9 21 0,-2-10 0,-3 0-129,2 5 0,1 0 0,0-2 0,2 3 129,-4 2-258,1-2 258,-3 4 0,2-2 258,-4 3-258,-1-1 0,0 2 0,0-3 0,-3 4 0,-1-4 0,-2 2 0,3-4 0,-2-1 0,-1 1 0,0-5 0,3 0 129,3-13-129,-10 21 129,10-21-129,-11 12 0,11-12 129,-17 6-129,7-5 0,10-1 0,-22 0 0,11-3 0,-1-1 0,1-4 129,0-2-129,11 10 129,-19-21-129,10 7 0,3-1 129,0 0-258,2-1 129,1 1-129,3-2 129,0-1 0,0 2-129,1 0 129,5-1-129,-1 2 129,2 3 0,1 2 0,-8 10 0,15-15-129,-3 7 258,-2 4-129,5-1 0,-2 1 0,4-1 0,2-1 0,-2-1 129,2 0-129,-3 2 0,1 0 0,-4 1 0,1 3 129,-14 1 0,20-1-129,-20 1 129,13 2 0,-13-2 0,13 14-129,-13-14 258,11 20-129,-2-11 0,1 4 0,1 1 129,2 0 0,1 2-129,0 1 129,0 1-129,0 3 0,-1-1 0,0 0-129,0 0 129,-3 3 0,1-3-129,2 1 129,-4-4-129,3 0 0,-2-3 0,0 1 129,-10-15-129,16 20 0,-16-20 0,11 10 129,-11-10-129,0 0 0,0 0 0,10 4 129,-10-4-258,0 0 129,0 0-129,13-4-129,-13 4-387,0 0-2709,14 0-1161,-14 0-387,12-13 129</inkml:trace>
  <inkml:trace contextRef="#ctx0" brushRef="#br1" timeOffset="301986.2726">8361 14204 903,'-4'-13'1419,"4"13"129,-4-12-129,4 12 516,-5-11-645,5 11 0,0 0-258,0 0-516,-12-9 0,12 9-129,0 0-258,0 0 0,-13 0 258,13 0-258,0 0 0,-8 16 0,8-16 0,-4 20-129,3-8 129,0 2-129,0 4 258,0 3-258,-1 5 129,0 2 129,2 5 0,-3 2 0,0 3 258,-1 1-129,1 3 0,-3-5 129,4 2-129,-1-5-129,3-1 0,-3-8 0,3-3 0,0-5-129,0-5 0,0-12 129,0 0-129,0 0-129,0 0 0,6-9-129,2-7 129,0-2-258,2-2 258,4-4 0,-1-1-129,2 1 129,0 2 0,3 1 0,1 1 0,-2 6 0,0 2 0,2 4 129,-1 4-129,1 4 0,3 0 258,-2 4-258,3 4 0,-1 1-258,0 1 258,-4 2 0,1 3 0,-6-2 0,-1 3 0,-5-2 0,-3 4 0,0 0 258,-4 2-258,0 1 0,-4-3 129,-6 1-129,0 0 258,-6-3 0,-2 2 129,-4-5 0,-3 0 129,-6-7 129,3 4-129,-5-10 129,2 7-129,-3-7-129,3-3-129,1-5-129,5-1-129,3 2-387,3-6-258,19 13-2451,-12-10-1677,12 10 0,-8-17-645</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04:49.9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 7 1,'-10'-2'2,"-3"2"-1,2 2 0,-1-2 0,3 0 1,-1 0 1,10 0 0,-15-2 1,15 2 0,-9-3 0,9 3-1,0 0 0,0 0-1,0 0-2,0 0 0,0 0 0,0 0-1,0 0 1,0 0 1,0 0 1,0 0 0,0 0 1,0 0-1,0 0 1,0 0-1,0 0 1,0 0-1,0 0 0,0 0-1,0 0 1,0 0-1,0 0 0,0 0 0,0 0 0,0 0-1,0 0-1,12 3 2,-1-1 0,2 0 0,4-1 0,4 0 1,2-1 0,7 1 0,4-1 0,1 0 0,7 2-1,4-1 1,6 1-1,3-2 1,6 3-1,5-2 2,4 2-1,5-2 1,4 1 0,2-4 0,4 2 1,1-3-1,2 2 1,3-3 0,2 1-1,0-1-1,4 3 0,0-1-1,5 2 1,3 0-2,5 2 1,0-2 0,3 1-1,4-2 2,4-1-1,1-3 1,2 3-1,-1-4 1,2 2-1,-1-1 1,2 2-1,-3 2 0,0 1 0,-4-1 0,3 3 0,-3 1-1,1 2 1,-1-1 0,-1 3-1,-2-1 1,4-1 0,-1 2-1,2-4 1,-2-1 0,-2 3 0,0-4 0,3-1 0,3 3 0,-1-1 0,-1 4 0,-2 0 0,3 0-1,-1 2 1,0-1 0,-2-2-1,-2 2 2,0-3-2,-1-1 1,1 0 0,-2-2 0,-2 2 0,-4-3-1,0 1 0,-4 0 1,-3 1-1,-5 0 0,-2-2 0,-7-2 1,-3 0-1,-2 1 1,-4-2-1,-4 1 1,-6-1-1,-5 1 0,-4 1 1,-7-1-1,-2 2 0,-6 2 0,-6-1 0,-2 1 0,-5-1 0,-5-1 0,-2 0 0,-5 0 1,-1 0-1,-2 0 0,-4-1 0,-2 1 0,-1 0 1,-10 0-1,17-2 0,-17 2 0,15 0 0,-15 0 0,12 0 0,-12 0 0,11-1 1,-11 1-1,0 0 0,12-4 0,-12 4 0,0 0 0,14-2 2,-3 1-2,3 1 0,3-4 0,1 3 0,4-1 1,1 0-1,-1-1 0,-5 1 0,1 1 0,-5 0-1,-1-1 1,-2 2 0,-10 0-2,13-1 0,-13 1-1,0 0-2,9 3-3,-9-3-6,0 0-7,0 0-1,0 0-2,-15-14 2,4-3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6:32.4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71 143 34,'0'0'18,"0"0"-1,-9-3-3,9 3-8,0 0-3,8 11-2,-8-11-1,17 19 1,-6-6 0,5 7 2,2 1-1,3 6 1,3 2-1,3 6 0,0 1 0,-27-36 0,59 77 0,-59-77-2,57 77 1,-57-77 0,52 64-2,-52-64-5,40 47-8,-40-47-9,0 0 4,0 0-3</inkml:trace>
  <inkml:trace contextRef="#ctx0" brushRef="#br0" timeOffset="310">-4 501 66,'0'-13'25,"10"-8"-2,11-3-2,12-6-19,11-4-1,13-3-2,4-1 1,4 3 0,-1-2 0,-6 8 0,-10 3 1,-10 7 0,-10 5 0,-11 3 0,-8 4-3,-9 7-13,0 0-7,0 0-3,0 0 1,0 0-1</inkml:trace>
  <inkml:trace contextRef="#ctx0" brushRef="#br0" timeOffset="2223">599 489 52,'0'0'20,"0"0"2,0 0-4,0 0-13,0 0-4,13-3 0,1 1 1,5 0-1,4-3 1,6 3-1,2 2 1,3-4-1,0 5-4,-7-1-6,0 4-6,-8-2-9,-9 0 3,-10-2-2</inkml:trace>
  <inkml:trace contextRef="#ctx0" brushRef="#br0" timeOffset="2483">583 294 82,'19'13'28,"2"-13"-2,12-4 0,6 1-25,6 1-3,7 0 0,3-2-1,1 4-3,-7-2-4,1 4-8,-9-2-8,-4 0 0,-8-4 1,-4-3 0</inkml:trace>
  <inkml:trace contextRef="#ctx0" brushRef="#br0" timeOffset="3475">1378 23 0,'0'0'8,"0"0"1,0 0 0,0 0-2,0 0-1,0 0-1,0 0-1,0 0-1,0 0-1,0 0-2,0 0 0,0 0 0,-13 1 0,13-1 1,-9-1 0,9 1 0,-12-1 0,12 1 1,-14-1 0,14 1 0,-13 1-1,13-1 0,-16 4 0,7 0 0,9-4-1,-17 15 0,10-3 0,-2 2 0,1 5 1,-1 3-1,0-2 3,4 4-1,-2-2 2,1 3-1,0-5 2,3 1-1,1-8-1,2 2 0,0-5-2,0 1 0,0-11 0,4 15-1,-4-15-1,7 16 1,0-7-1,-4 1 0,-1 4 0,-1 2 1,-4 4 0,-2 3 1,5-23 3,-22 52 0,22-52 2,-33 66-1,33-66 2,-29 69-3,29-69 1,-15 71-3,15-71-1,12 67-1,-12-67 0,43 50-3,-43-50-3,68 31-5,-23-26-11,1-9-3,4-6 1,-1-7 2</inkml:trace>
  <inkml:trace contextRef="#ctx0" brushRef="#br0" timeOffset="4126">1600 473 74,'-34'6'24,"4"-8"-1,4-12-5,4 1-18,8-2-2,5-5 0,8-2 1,4-4 0,7 2 1,8 3 1,4 0 0,3 8 0,4 2 0,2 5 1,-1 4-1,0 5 0,-5 4 1,-1 5-1,-10 4 2,0 2-1,-12 3 1,-4 3 1,-8-2-1,-5 3 1,-7-3 0,-2-2 0,-6-4-1,1-5-2,1-1-3,-2-10-9,8-1-15,2-10-3,10-3 0,0-7 0</inkml:trace>
  <inkml:trace contextRef="#ctx0" brushRef="#br0" timeOffset="4486">1773 393 61,'20'64'19,"-20"-64"0,4 69-1,-4-69-21,-13 81 1,1-38 2,-3-1 0,15-42 2,-33 75 1,33-75-4,-26 60-13,26-60-7,0 0-2,0 0-1</inkml:trace>
  <inkml:trace contextRef="#ctx0" brushRef="#br0" timeOffset="4756">2009 379 53,'0'0'22,"0"0"0,0 0-4,11-17-13,3 8-2,3-3-1,3-1-1,-1 1 0,3-2 0,-5 3 1,-2 0 1,-3 4-1,-12 7 0,12-8-1,-12 8-1,0 0 0,-5 14 0,1-2-2,-2 3 1,-2 4-1,1 3 1,-2 3 1,-1 0 0,10-25-1,-19 52 2,19-52-1,-19 39 0,19-39 1,0 0 0,-36 31 0,24-29 0,-1-5 1,3-5 0,-2 0 1,3 3 0,9 5 1,-11-15-1,11 15 0,0-13-1,0 13 0,19-9-1,0 8 0,5-1-1,7 5-2,3-5-2,8 8-4,-2 0-15,4-2-3,-3-2-1,-1-2 2</inkml:trace>
  <inkml:trace contextRef="#ctx0" brushRef="#br0" timeOffset="5267">2455 447 74,'-4'9'23,"4"-9"0,-4 14-1,4-14-24,0 0-1,-6 43 1,6-43 1,-8 60 1,8-60 1,-10 67-2,10-67-1,-8 69-17,8-69-5,0 0-2,0 0 3</inkml:trace>
  <inkml:trace contextRef="#ctx0" brushRef="#br0" timeOffset="5558">2725 261 41,'-8'-10'22,"3"1"1,3-2-2,3 2-12,-1 9-4,21-14-2,-3 10-2,3 3 0,1 2-1,1 3 0,-4 4 0,-1 2 0,-9 5 0,-6 0 1,-6 5 1,-9-1 1,-4 2 1,-9-1 0,1 2 1,-5-2-1,6-3 0,-2-4-1,6 1-1,6-3 0,7 1-1,6-12-1,15 13-1,9-11-3,4-1-3,15 0-6,1-5-10,9-1-3,-1-7-1,3-1 1</inkml:trace>
  <inkml:trace contextRef="#ctx0" brushRef="#br0" timeOffset="6078">3230 419 38,'-3'9'20,"-3"4"0,6-13-1,0 0-5,-25 56-3,25-56-4,-28 61-1,28-61-2,-30 67-3,30-67 0,-23 59-3,23-59-8,-12 52-16,12-52-1,0 0 1,0 0 2</inkml:trace>
  <inkml:trace contextRef="#ctx0" brushRef="#br0" timeOffset="6369">3436 331 97,'0'0'29,"0"0"0,0 0-5,0 0-21,10-1-3,-10 1-6,23 6-15,-7-5-8,7 2 0,-2-4-1,5-4 1</inkml:trace>
  <inkml:trace contextRef="#ctx0" brushRef="#br0" timeOffset="6539">3798 335 89,'7'15'30,"-7"-15"-1,3 15 0,-3-15-25,0 0-8,0 0-6,0 0-9,17 8-10,-17-8 0,25 2 0,-10-5 2</inkml:trace>
  <inkml:trace contextRef="#ctx0" brushRef="#br0" timeOffset="6709">4094 344 27,'14'16'2,"-14"-16"-2,8 11 0,-8-11-16</inkml:trace>
  <inkml:trace contextRef="#ctx0" brushRef="#br0" timeOffset="6839">4321 327 91,'0'0'31,"13"6"-2,-13-6 1,15 2-25,-6 2-10,-9-4-14,18 9-11,-7-9-1,6-1 0,-2-7 1</inkml:trace>
  <inkml:trace contextRef="#ctx0" brushRef="#br0" timeOffset="7971">4643 21 12,'0'0'12,"0"0"2,0 0 0,0 0-6,0 0-3,0 0 0,15-6 1,-6 4 1,-9 2 1,20-8 0,-6 5-2,1 2-2,-1 0-1,4 4-1,-2 0 0,1 4 1,0 1-1,-3 5 2,-5 1 0,0 6 0,-4 0 0,-4 3 0,-5-1-1,-1 3 1,-4-1-2,0-1 0,0-4-1,2-1 1,1-3-2,4 1 0,5-5-2,-3-11 0,19 14 0,-9-10 0,6-2-1,-1 0 1,-1 0 0,-3-4 1,-11 2 1,16 0 1,-16 0 0,0 0 0,-1 11-1,1-11 1,-13 15 0,6-2 0,-2 2-1,-3 6 1,12-21-1,-20 46-1,20-46 1,-17 57-1,17-57 0,-15 71 0,15-71 1,-11 74-3,11-74 2,-16 79 1,16-79 0,-28 79 1,28-79 1,-38 68 2,38-68-1,-47 58 1,47-58 1,-51 48-1,51-48 0,-52 33-2,52-33-1,-43 18-2,43-18-11,0 0-16,-48-10-3,48 10 1,-36-73 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6:42.2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6116 11,'-10'-11'11,"10"11"0,-8-9-3,8 9-1,-7-9-5,7 9 1,0 0-2,-8-9 1,8 9 1,0 0 0,0 0 1,0 0 0,0 0 1,0 0-1,0 0 2,0 0 0,-10-4-1,10 4 1,0 0 0,0 0-1,0 0 1,0 0-2,0 0 0,0 0-2,0 0 0,0 0-2,0 0 0,12-4 0,-12 4 0,12-1-1,-1 2 1,3-1 0,6 0 0,3 0 0,5 0 0,3-1 0,2-1 0,1 2 0,-2-2 0,-5 2-1,-3 0 1,-5 0 1,-6 0 0,-3 1-1,-10-1 1,0 0-1,9 1-2,-9-1-3,0 0-5,0 0-5,-9-3-3,9 3 0,-12-3 0,12 3-2,-16-4 2</inkml:trace>
  <inkml:trace contextRef="#ctx0" brushRef="#br0" timeOffset="571">333 5931 25,'18'0'17,"3"2"-1,-1-2 0,2 0-10,2 1-3,0 0 0,-2 2-1,-2-1-1,-2 2 1,-3 0 0,-1 1 1,0 1-1,0 0 0,-1 0 1,0 2-1,-2-1-1,-2 3 1,-4-1 0,-5 4 1,-5-3 0,-4 5 0,-8 1 0,-2 4 0,-6-3 1,-1 4-1,-5-4 1,2 3-1,-2-3 0,3 0-1,2-7 0,4 0 1,5-2-1,4-2-1,3-3 0,10-3-1,0 0 0,0 0 0,0 0-1,11 1 0,5-3-4,0-3-17,8-2-2,2-9-2,1-3 1</inkml:trace>
  <inkml:trace contextRef="#ctx0" brushRef="#br0" timeOffset="1322">840 5956 58,'-3'9'24,"3"-9"-1,-11 5 0,2-9-17,9 4-5,-17-13 0,7 0-2,0-5 2,-1-8-1,-1-12 1,4-6-1,-1-12 1,3-8 1,3-10-2,2-9 0,4-7-1,-1-8-1,4-2 0,-4-6 0,1-2-1,-3-4 0,-4-3 0,-5-1 0,-3 1 1,-1 0 1,-4 1 0,2-1 0,-1 2 1,3 1-1,3 5 1,4 6 1,3 4 0,3 7-1,1 3 1,3 6 0,0 5-1,0 5 1,1 3 0,-3 2-1,-3 2 0,-1 2 1,-4 3 0,0 7 0,-3 2 0,1 5 0,-3 2 0,3 7 0,0 2 0,3 3-1,-1 3 0,2 2 0,0 2 0,-1 4-1,-1 3 1,-2 1-1,-1 4 0,-2 2 0,-1 3 0,-1 2 0,0 1 1,0 2-1,2 0 1,1 1 0,10 1 0,-14-3 0,14 3 0,-9-2 0,9 2 1,0 0-1,-13-4 3,13 4-1,-9-6 1,9 6 0,-8-16 0,4 5-1,0-4 1,4-1-2,0-2 0,5-4-2,-2 1 1,2 0 0,1 1-1,1 2 1,0 1 0,0 3-1,-1 2 0,-6 12-1,8-11 0,-8 11 1,7 11-1,-3 4 0,-1 8 0,-1 4 0,-1 7 1,-4 4 2,-4 2-1,-5 1 2,-8-4 1,-2-3 0,-7-8 1,0-4 1,-2-11 0,3-5 0,0-12-1,8-9-1,7-8-2,5-6 0,6-5 0,6-4-2,2 0 1,5 1-1,3 3 0,1 5 0,2 4 1,-1 6-1,3 6 0,-4 4 0,5 4 0,-1 7 0,-1 5 0,-2 5 0,-2 8 0,-3 5 1,-5 5 0,-1 3 0,-7 2 0,-4-1 0,-5-4 1,2-3 0,-2-9 1,-1-4 0,0-11 0,2-8-1,1-13 0,8-9 0,5-10 0,4-5 0,3-5-1,3-2 0,4 1-1,1 5 1,-2 7-1,0 10 0,-5 8-1,-3 9 0,-9 9 1,13 13-1,-13 6 1,-4 5 0,-2 4 0,-5 6 1,-5 3 1,-2 1 0,-3-5 0,1-2 1,0-6-1,3-4 1,1-7-1,5-3 0,11-11-2,-12-4-5,14-6-15,0-13-3,8-5-3,0-8 1,8-4 0</inkml:trace>
  <inkml:trace contextRef="#ctx0" brushRef="#br0" timeOffset="3174">787 1323 1,'15'-12'4,"-1"4"0,0-1-2,-3 5 0,-1 3 0,-10 1 0,13 7-1,-11 3 1,-2 3-1,-1 4 1,-3 1 0,-2 3 0,0 0 1,0-3 3,1-1 3,-2-5 1,2 0 3,5-12-1,-10 7 2,10-7-2,-10-6-1,4-5-3,4 0-3,-3-3-2,4-1-2,1-2 0,2 1 0,2 0-1,0 3 0,2 2 0,-6 11 0,15-14-1,-5 12 1,0 3-1,1 4 0,2 5 0,0 1 0,2 4 1,0 2-1,0 1 1,-1-2 0,-2 0 1,-2-3 0,-4-4 1,-6-9 1,5 13 0,-5-13 1,0 0 0,-15-1 0,2-5 0,4-2 0,-3-5-2,2-4-1,3-4 0,3-3-1,5 0 0,1-1 0,4 1 0,0 3-1,3 4 0,-2 6 0,-7 11 0,12-9 0,-12 9 0,11 11 0,-7 1 0,0 5 0,0 2 1,0 3-1,-2 2 1,-3 1 1,-2-2-1,-3-1 1,-4-4 1,-2-3 0,-5-2 0,-1-4 0,-3-4 0,2-3 2,-1-5-2,4-2 0,1-3-1,5-4-1,6-1 0,3-2 0,6 1-1,3 0 0,3 1-1,2 3-2,5 6-3,-3 0-9,6 9-9,-4-3-2,4 3 0,-3-3 0</inkml:trace>
  <inkml:trace contextRef="#ctx0" brushRef="#br0" timeOffset="4997">880 274 21,'-10'-13'17,"1"-6"-2,8-2 0,3-1-7,9-1-6,8 0-1,7-1-1,7 4-1,3-4 1,3 3 1,1 2 0,3 2 0,-3 4 0,-1 3-1,-3 6 1,-6 4-1,-2 6 0,-6 7 0,-6 7 0,-9 7 0,-8 7 2,-9 9-1,-8 3 1,-6 5-1,-5 3 1,-1-4 0,1-2-1,5-5 0,8-3-7,11-7-11,7-11 0,10-9 0,5-12-2</inkml:trace>
  <inkml:trace contextRef="#ctx0" brushRef="#br0" timeOffset="5408">1115 893 54,'-10'6'24,"-1"1"1,11-7-2,-15-6-9,15 6-12,0 0-1,0 0-1,0 0 0,1-10 0,-1 10 0,13-11-1,-4 4 1,-9 7-2,16-16 1,-7 13 0,-9 3-1,18-1 1,-18 1-2,13 16 3,-6-3-2,-3 4 1,-1-2 1,-2-2 1,0 2 0,-1-15 3,-7 16-1,7-16 2,-13 2-1,4-6 1,9 4 0,-15-9-2,15 9 0,-9-13-2,9 13 0,-2-14-1,2 14-1,5-11 1,-5 11-1,10-6-2,-10 6-7,9 1-15,-9-1 0,0 0-3,0 0 2</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6:50.5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 49 2,'-12'-2'7,"12"2"-1,0 0-1,0 0 1,-10 0 0,10 0 2,0 0 2,0 0 0,0 0 1,0 0 0,-10-2 0,10 2-3,0 0-3,-11-3-1,11 3-1,0 0-2,-12-1-1,12 1 0,0 0 0,0 0 0,0 0 0,0 0 1,0 0-1,0 0 1,0 0-1,0 0 1,0 0 0,11 3 0,4-3 0,5-1 0,8 0 0,5 1 0,6-1 0,6-1 0,5-1 0,2 0 0,4 0 0,2-1 1,0 1-1,-1-2 1,-1 0 0,-4 0 0,-4 3-1,-6-2 0,-7 3 0,-10 0 0,-4 1-1,-7 1 1,-5 0-1,-9-1 1,0 0 0,0 0 0,0 0 0,0 0 1,0 0-1,0 0 0,0 0 0,0 0 0,0 0-1,9 1 1,-9-1-1,0 0 0,0 0 0,0 0-1,0 0 0,0 0 1,0 0-1,15 10 1,-4-5-1,5-1 1,4 0-2,6 4-5,0-1-15,0-3-2,-3-7-1,-6-9 0</inkml:trace>
  <inkml:trace contextRef="#ctx0" brushRef="#br0" timeOffset="13559">192 44 5,'0'0'10,"0"0"-1,0 0-1,-9-2-2,9 2-3,0 0-1,0 0-2,-9 5 0,9-5 0,-13 4 2,13-4 1,-14 5 4,14-5 1,-12 3 1,12-3 1,0 0 1,0 0-1,0 0-2,0 0-2,0 0-2,0 0-1,16 0-2,-1 0 0,5-1-1,8 0 0,9-1 1,10-1-1,7 1 0,7-1 1,4-1 0,3 0 1,1 0 0,1 1 0,-8 0 1,-4 3 0,-9-3 0,-7 3 1,-11-1-1,-4 2-1,-12-2 1,-3 2-1,-12-1 0,0 0-1,0 0 1,0 0-1,-22 1 0,1-1-1,-8 1 1,-6 1-1,-10 1-1,-12 1 1,-6 2-1,-6 0 1,-2 1-1,0 1 0,2 1 0,1-3-3,9 6-6,3-6-13,12 1-3,4-6 0,10-4 0</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7:05.5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 61 29,'0'0'13,"-12"-1"0,12 1 0,0 0-3,0 0-1,0 0-4,2-13-2,10 10-2,11-3-1,8 3-1,9-3 1,7 3 0,9-2 0,2 2 0,2 3 1,-2-2 0,-6 2 0,-4 0 1,-7 0 0,-2-1 1,-8 1-1,-4 0 0,-7-1 1,-2 1 1,-7-1 0,-1 2-1,-10-1 1,0 0-1,-24 0 0,-3 2 0,-10-2-1,-9 1-1,-7-1 0,-9 2-2,-4-1 1,0 1 0,1-1 0,5 1 0,4 4 0,8-3 0,5 3 1,7-4-1,7 4 0,8-5-1,6 5 0,6-6 0,9 0-1,0 0 1,20 3-1,5-3 1,11-1 0,11 1 0,10-1 1,8 1 1,8-7-1,2 6-1,-1-6 1,-3 5 0,-12-4 0,-7 3 0,-10-1 1,-11 1-1,-11 3 1,-6-1-1,-14 1 1,0 0 0,0 0 1,-17 1-2,-8-1 1,-9 0 0,-9 0 0,-9 1-1,-6-2 0,-5 1 0,1 0 0,4-1 0,4-1 0,10 0-1,10 0 0,8-1-1,6 2 0,10-3-1,10 4-1,9-6 1,10 5 0,8-1 0,10 2 1,9 1 0,14 1 0,7 2-3,6 5-11,10 3-4,4-4 1,-1-5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9:4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4453 208 0,'0'0'7,"-18"-11"-2,9 5-2,9 6-2,-18-9 1,9 4 2,9 5 2,-11-10 1,11 10 0,-7-14 1,4 5-1,3 0 0,3-1-1,-3 10-1,7-15-3,-7 15 0,13-13-1,-13 13 0,16-5 0,-16 5-1,13 2 3,-13-2-2,6 16 0,-8-3 1,-5 5 0,-3 2-1,-7 3 1,-1 0 1,-7-1 0,-2-2 1,-5-6-1,3-4 0,-5-7 1,3-4-1,-1-7 0,2-5 0,3-3-2,4-6 0,2-3 1,7-1-1,1-3 0,9 0 1,4 5-1,6 1 0,1 1-1,2 8 1,2 1-1,5 5 0,3 7-1,2 1 1,2 5 0,2 5-1,3 4 1,1 1 0,0 3 0,-5 1-1,-4-2 2,-9 9-1,-8-4 1,-11 2 0,-12-1 1,-7-3 0,-10-3 1,-2-3-1,-5-6 1,4-3 0,4-10-1,10-6-1,9-9 1,8-2-2,14-3 1,7 0-1,8-1 0,3 3 0,4 1 0,1 6 0,-3 6 0,1 5 0,-4 4 0,-3 4-1,-1 5 0,-2 2-3,4 9-10,-2-2-11,2 5 1,-3-2-3,-2 1 1</inkml:trace>
  <inkml:trace contextRef="#ctx0" brushRef="#br0" timeOffset="1352">0 4097 6,'18'-2'8,"-5"-2"-3,4 2-3,0 0 3,3 4 1,-1-1 1,3 3 1,3 2 2,1 0 0,7 5 0,3 1 1,7 4-2,4 3-1,8 5-1,5 3-1,7 4-1,1 4-1,4 4-1,0 3-1,3 4 1,-4 2-1,0 4-1,-2 2 2,-3 4-1,-4 1 0,-1 4 0,-1 3 0,-3 4 0,-5-3 0,-2 5 0,-3-1 0,-2-1 0,-1-2 1,-4 1-2,-2-6 1,0-2-1,-1 0 1,-2-1-2,-2-3 2,-3 0-2,-2 0 1,-2 1 0,-5 1 0,-3 1 0,-1-2 0,-1-2 1,0-2-1,-1 0 1,1-8-1,-1-2 0,0-8 0,1-5 0,-6-4-1,-2-3 0,2-6 1,1-1-1,-3-4 0,-1 0 0,3-2 0,-4-1 0,6 0 0,1-2 0,-4 0 0,-9-8 0,15 14 0,-15-14 0,14 8 0,-14-8 1,10 3-1,-10-3 0,0 0-1,0 0 1,13 2 0,-13-2-1,0 0 1,13 0-1,-13 0 1,0 0-1,13-2 1,-13 2 0,0 0 0,12-9 0,-12 9 0,9-18 0,-2 3 0,2-6 0,0-6 0,0-7 0,2-7 1,-3-7-2,-2-6 0,-2-7 1,0-5 0,-4-5-1,1-7 0,-2-3 1,-2-6-1,4-4 1,-1-1-1,2-3 0,0-4 0,2-3 0,-1 0 0,-1-2 0,-2-2-1,-4-1 2,-5-3-2,-5-1 2,-6 4 0,-4 4 0,-4 6 0,-4 4 2,-3 6-2,-3 5 1,0 8-1,-1-2 1,-1 4-1,2 1 1,-4 0-1,-1 3 1,2 3-1,-1 1 0,2 2 0,-1 7 0,1 5 0,1 3 0,3 2 0,3 0 0,2 2 0,-3 1-1,4-1 1,3 3 0,-1 2 0,3 0 0,2 6 1,0 2-1,3 7 1,4 3-1,3 5 0,0 2 1,13 13-1,-15-14 0,15 14 0,0 0 0,0 0-1,0 0 0,0 0 1,0 0-1,0 0 0,0 0 0,10 2 0,2 2-1,6 3 2,5 3 0,6 2 0,6 2 0,3 4 0,7 1 0,1 5 0,4 3 0,2 3 0,0 3 0,4 2 0,2 3 0,4 3 0,3 4 2,6 3-2,2 4 0,6 1 0,2 5 0,1 5 0,2 4 0,-2 4-2,-3 1 2,-3-1 0,-6 3 0,-7 2-1,-4 1 1,-5-2 0,-4 3 0,-4-1-1,-1 2 1,-2 0 0,1-2 0,-1-2 0,0-3 0,0-1 1,-1-2-1,-1-2 0,-2-1 0,-4-1 0,-3 0 1,-2 1-2,-3-1 2,-2 0 1,-2-3-2,-3-3 1,1-1-1,-1-6 1,-2 0 0,2-6 0,-1-3-1,-2-5 1,0-4-1,-4-5 1,-1-4 0,-3-4-1,0-4 1,-4-3-1,-1-2 1,0-3-1,-4-9 1,4 13 0,-4-13-1,0 0 1,3 9 0,-3-9 0,0 0 0,0 0 0,0 0-1,0 0 1,0 0 0,0 0-1,0 0 0,0 0 1,0 0 0,0 0-1,0-10 1,0 10-1,1-22 1,-1 2-1,1-5 0,-3-6 0,1-8 0,-1-6-1,-1-9 1,1-4-2,-1-5 1,0-5 0,3-5 0,0-4 0,1-3 0,1 1 0,-1-3 0,1 3 1,-1-2-1,-1-1 0,-1-1-1,-3-2 1,-4-4-1,-5-5 1,-4 1 0,-3-5 0,-3-3 0,-3 0 1,-4 2 0,-2 4 0,-1 4 0,1 5 1,-3 2-1,0 2 0,-4 2 0,-2 1 0,-5-2 0,-5-1 1,-2-7-1,-4 4 0,-1 0 0,-1 0 0,0 1 0,0 3 0,5 6 1,1 4-1,3 11 0,1 2 1,2 6-1,2 6 1,1 7-1,5 5 1,-1 5-1,3-1-1,-1 3 1,4 3 0,1 2 0,2 0-1,4 3 1,0 4-1,6 1 1,3 6 0,5 2 0,2 2-1,11 4 0,-9-3 0,9 3 0,0 0 1,0 0-2,5 11 1,-5-11 1,13 10 0,-3-2 0,2-2 0,3 2 0,3-2 0,3 4 0,4 1 1,0 1-1,4 3 0,3 3 0,3 0 2,1 4-2,2 4 1,4 1-2,0 0 1,3 4 0,1 4 0,1 1 0,1 4 0,4 3 0,4 2 0,2 1 0,4 2 0,3 1 0,2 2 0,4 0 0,-1-2 0,4 1 0,-4 3 0,2-1 0,-1 6 0,-2 1 0,0 3 0,-3 0 1,-4 5-1,-1 2 1,-3 1-1,-5 1 0,-2-4 0,-6 2 1,-2-2-1,-2 0 0,-2-6 1,-2-2 0,-4-7-1,-1-3 1,-4-2-1,-1-7 0,-5-4 1,-1-4-2,-5-4 1,-4-1 0,-2-2 0,-2-5 0,-2-2 0,-2-4 0,-2-1 0,-1-4 1,-1-9-1,3 16 0,-3-16 0,0 0 0,2 10 0,-2-10 1,0 0-1,0 0 0,0 0 0,4 11 0,-4-11 0,0 0 0,0 0 0,8 12 0,-8-12 0,0 0 0,0 0 0,9 11 0,-9-11 0,9 9 0,-9-9 0,13 11 0,-13-11 0,13 11 0,-13-11 0,10 8 0,-10-8 0,0 0 0,10 8 0,-10-8 0,0 0 0,0 0 0,0 0 1,0 0-1,0 0 0,0 0 1,0 0-1,0 0 0,3-12 0,-4 1 0,0-5 0,-1-3 0,0-7-1,1-9 1,-3-4 0,2-5 1,-1-7-1,1-3 0,-2-8 0,0-7 0,-1-3 0,-2-2-1,0-4 1,-3-4-1,-2-2 0,-5-9 0,-2 0 0,-3-6 0,-3-3 0,-3-5 0,-4-4 0,-3-3 0,-3 3-1,0 3 2,-3 5-1,-3 6 1,0 7 0,-3 5-1,1 8 1,-2 3 0,-1 7 0,-1 1-1,0 1 1,2 3 0,0 2 0,4 2 0,0 0 0,6 4-1,3 3 1,4 3 0,3 6 0,2 1 0,2 2 0,1 4 0,2 4 0,0 2 1,1 2-1,2 5 0,1 1 1,2 4-1,1 3 0,3 3 0,1 3 0,10 8 0,-13-10 0,13 10 0,0 0 0,-10-6 0,10 6-1,0 0 1,0 0-1,0 0 0,7 9 0,-7-9 0,20 17 0,-3-4 0,8 3 1,5 3-1,8 5 1,4 2 0,7 3 0,3 1 0,1 6 0,1 2 0,0 2 0,2 2 0,-1 2 0,1 2 0,-1 2 1,0 3-1,-1 2-1,2 2 1,2 4 0,0 1 1,3 7-1,1 0 1,-1 2-1,-1 0 1,1-1-1,-2 0 1,-4 3-1,-1-2 1,-7-4-1,-2-1 1,-3 1-1,-1-2 1,-2-3-1,-3-1 1,-4-4-1,-2-2 1,-2-4-1,-1 0 1,-4-9-1,-3-1 2,-2-2-1,-1-4 0,-1-4-1,-1-4 1,-3-2-1,-1-4 0,-1-4 0,-3-2 1,-1-4-1,-6-9 0,5 11 1,-5-11 0,0 0 0,0 0 0,0 0 0,0 0 0,0 0-1,0 0 1,0 0-1,0 0 1,0 0-1,0 0 1,0 0-1,0 0 1,0 0-1,0 0 1,0 0-1,0 0 0,0 0 1,0 0-1,0 0 0,0 0 0,10-4 0,-10 4 0,0 0 0,0 0 0,3-9 0,-3 9 0,0 0 0,1-10 0,-1 10 0,0-15 0,1 5 0,-2-4-1,2-2 2,0-7-1,-1-4 0,0-4-1,1-5 2,-2-5-2,-3-6 2,-2-6-1,-2-5-1,-4-5 1,-4-10 0,-4-4-1,-2-8 1,-3-6-1,0-6 0,-1-3 0,1-5 1,0 0-1,0 0 1,2 3-1,-2 4 1,-1 2 0,-2 6 0,-3 4 0,-2 2 0,0 5-1,-1 1 1,-2 2 0,0 0 0,0 3 0,0 0 0,5 2 0,-2 3-1,0 2 1,2 3 0,1 4 0,2 6-1,2 5 1,1 5 0,3 3 0,2 6 0,2 4 0,4 5 0,0 5 0,1 1 0,2 3 0,1 3 0,3 4-1,7 9 0,-10-13-1,10 13-5,-12 1-11,12-1-8,-11 11-2,11-11-2,-18-8 2</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4:56.5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176 119 2,'18'12'8,"3"-2"-3,7 4 1,1 1 1,3 3-1,0 0 1,1 3-1,0 2 0,0-2-1,-1 1-1,-3-1-1,-1-1-1,-1-4 0,-4 1-1,-3-5-1,-5-3 1,-4-2-2,-11-7-2,11 9-7,-11-9-4,-22 11-1,0-5 1</inkml:trace>
  <inkml:trace contextRef="#ctx0" brushRef="#br0" timeOffset="240">61 503 27,'-27'2'21,"8"-3"-1,8-2-2,7-8-6,10-1-1,7-9-4,15-4-2,8-7-3,7-6-1,13-4 0,7-3 1,5 0 0,3 0-1,-3 3 1,-2 6 0,-8 3-1,-5 8 0,-10 5-2,-8 4-4,-4 8-5,-8 3-8,-3 3-6,-5 4 2,-3 0-1</inkml:trace>
  <inkml:trace contextRef="#ctx0" brushRef="#br0" timeOffset="611">877 293 23,'25'-16'15,"6"-1"-1,-3-7 0,2 0-11,2-2-3,-1 2 0,-3 3 0,-4 2 0,-3 4 0,-4 2 0,-3 4 0,-3 1 0,-1 5 0,-1 3 0,-9 0 0,17 17 0,-10-3 0,-2 6 1,-2 2-1,2 6 0,-5 1 1,-1 3-1,-3-2 1,-1-1-1,-1-1 1,0-5 0,-1-1 0,-2-5 0,-1-1 0,-1-5 0,-3 0-1,0-3 0,-5-1-1,-1-3 0,-1-1 1,0-2 0,0 0 2,2-3 1,3 1 1,2-1-1,14 2 1,-11-3-1,11 3-1,21-2 0,2 1-2,10-1 0,6 1 0,9 0 0,8 3-1,4 3-4,4 2-12,1 2 0,5 3-1,0-5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4:58.1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24,'0'0'18,"17"11"1,-17-11 0,20 1-6,-3 5-10,5 4-1,4 3 1,2 7-1,4 4 0,2 8 0,6 6 0,3 3 1,5 5 0,0-1 0,3 2-1,-2-3 0,0-3 0,-4-9-1,-7-4-1,-5 0-4,-10-10-5,-7-2-4,-16-16-10,-5 12 2,-14-12-1,-10-2 1</inkml:trace>
  <inkml:trace contextRef="#ctx0" brushRef="#br0" timeOffset="271">107 467 28,'-29'-13'21,"9"-1"-2,12-3-1,9-8-4,11-2-4,11-6-3,12-4-3,10-3-2,8-1-1,9 0 0,2 2-1,3 4-2,-4 4-5,-4 7-7,-7 8-9,-7 3 1,-7 6 1,-10 1-2</inkml:trace>
  <inkml:trace contextRef="#ctx0" brushRef="#br0" timeOffset="601">923 458 64,'0'0'24,"9"-11"-3,0-6-1,6 0-21,2-4-3,8 6-1,-2-3 0,2 7 1,-4-2 1,0 9 0,-3 0 2,-4 6 0,-3 4 2,-6 4-1,-3 5 1,-4 2 0,-8 5 1,-4-1 0,-7 7 0,-6 0 2,-3 2-1,-3-4 1,2 2-1,-1-6 1,6 4-1,2-6 0,9 0-1,3-6 0,8 1 0,8-4 1,12 1-1,10-6 1,14-2 0,10-2-1,12-1 1,7-3-2,5-1-1,-1 1-3,-7-1-21,-9 2-1,-17-6-3,-15-5 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5:15.95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1968 126 23,'0'0'14,"-11"0"1,11 0-2,2-10-10,-2 10-2,5-10-1,-5 10 0,6-10 0,-6 10-1,10-10 1,-10 10-1,12-11 1,-12 11-1,16-7 1,-16 7-1,18-1 1,-18 1 0,14 7 0,-14-7 0,13 14 0,-13-14 1,7 16 1,-7-16 1,0 16 2,0-16 2,-15 9 2,2-8-2,-2 1 1,-3-5 0,0 2-1,-2-4-2,4 2 0,2-4-2,4-1-1,10 8-1,-10-16 0,10 16 0,1-16 0,-1 16-1,8-13-1,-8 13 0,0 0 1,10-7-1,-10 7 0,0 0 0,9 14 1,-7-4-1,0 3 1,1-1 0,1 1 0,-1-2 0,0 1 0,-3-12 0,5 17 0,-5-17 1,0 0 1,0 0-1,-3 11 1,3-11 0,0 0-1,-9-3 0,9 3 0,-2-13-2,5 1 1,5 1-1,6-4-1,2-1 1,4 1 0,3-1 0,1 4 0,-2 2 0,1 4 1,-4 4-1,-4 4 0,-3 5 1,-4 4 0,-3 4 0,-3 2 0,-4-1 0,-3 3 0,-5 4 0,-2-1 0,-3-2 1,-1-2 0,-1-6 0,-1 1 0,0-3 1,3-3-1,0-9 1,2-5-1,0-5 1,4-1-1,3-5-1,3-3 0,5-4-1,5-2 1,4-1-1,5 4 0,3 1 0,0 3 0,2 5 0,-1 5 0,-3 8 0,-2 6 1,-4 7-1,-2 6 0,-4 5 1,-1 2 0,-3 4-1,-4 1 1,-1-2 0,-2 0 0,-4-5 1,-2-2 0,-4-6-1,-5-1 1,0-6 1,-3-4 0,-3-3-1,2-4 0,0-6 0,3-3 0,5-4-1,4-2 1,6-3-2,5 0 1,8 1-1,4-1 1,7 4-1,3 3 0,7 4 0,0 6 0,3 4 0,0 3 0,-3 8 0,-2 1 1,-6 2-1,-4 4 1,-8 5 0,-4 0 0,-5 0 1,-5 0 0,-5-6 0,-3 0 0,-5-3 1,0-1 0,-4-10 0,0-3 0,0-4-1,2-8 0,3 0 0,0-4 0,5-2-1,4-4 0,6 1 0,4-1 0,3 2-1,2 5 0,1 4 0,3 0 0,-9 12 0,15-3 0,-15 3 1,10 18-1,-7-5 1,-1 3 0,1 4-1,-2 3 1,-1-2 0,0-3 0,-1 0 0,-2-3 0,-3-1 0,-6-2-3,-1 0-11,-8-5-9,-6 0-2,-7-5 1,-6-2-1</inkml:trace>
  <inkml:trace contextRef="#ctx0" brushRef="#br0" timeOffset="2824">1902 254 4,'0'0'6,"0"0"-1,-9 2-1,9-2-1,0 0-1,-12 0-1,12 0-1,-10 4 0,10-4 0,-9 3-1,9-3 1,-10 4 0,10-4-1,-9 4 1,9-4 0,0 0 0,-12 8-2,12-8-2,-14 9-3,14-9-1</inkml:trace>
  <inkml:trace contextRef="#ctx0" brushRef="#br0" timeOffset="4056">1954 213 4,'-10'10'4,"10"-10"-1,-16 14 1,7-8-1,-3 5 1,2-2-1,0-1 0,0 0 0,-2 0-1,3 2-1,-3 0 0,3 0-1,-2 1 0,0 1 0,1 1 0,-3 1-2,3 4-3,-2-1-4,4 5-1</inkml:trace>
  <inkml:trace contextRef="#ctx0" brushRef="#br0" timeOffset="4336">1676 665 4,'-10'14'3,"-3"1"0,3-1 0,0 0-3,0-3-3,3 0 0,7-11-1</inkml:trace>
  <inkml:trace contextRef="#ctx0" brushRef="#br0" timeOffset="4857">1174 1537 9,'-14'24'8,"-5"-1"-1,1 5-3,0 2-4,0 1-2,4 0-2,1 0-1,3 2-1,0-3 0</inkml:trace>
  <inkml:trace contextRef="#ctx0" brushRef="#br0" timeOffset="5408">1524 1044 3,'0'0'12,"-12"2"-1,12-2-1,-14 4-3,14-4 1,-16 3-1,16-3 1,-12 1 0,12-1-2,0 0 0,-3-9-1,3 9-2,12-12-1,-1 6 0,0 0-1,3 2-2,-14 4 1,19-2 0,-5 9 0,-7 3 0,2 6 0,-4 1-1,-1 2 2,-3 2-1,4-1 1,-10 1 1,-7 0 0,0-2 0,-8-2 1,2-1-1,-5-2 1,0-3-1,0-2 1,4-2-1,4-8 0,3-5 0,5-4 0,6-3 0,2-4-1,5 0 0,3-3-1,2 1-1,3 2 1,1 3-1,2 3 0,0 2 0,3 3 0,0 6 1,-3 5-1,1 4 0,-2 6 1,-2 4 0,-5 6 1,-2 3-1,-9 1 1,-3 1 1,-6-2 0,-4-3 0,-6-3 1,-3-2 1,-5-9-1,1-1 1,-2-8-1,6-2 1,2-9-2,4-3-1,8-7 1,6-2-2,6-4 0,6-3 0,5 2-1,2-1 0,2 4 1,2 3-1,1 3 0,0 5 0,2 5 0,-6 4-1,3 6 1,-8 6-1,4 5 1,-9 7 0,-5 5 1,-4 3 0,-8 2 1,-2 2 1,-11-2 0,1 0 1,-11-6-1,1-2 1,-3-7 0,1-1-1,-2-6-1,3-2 0,5-4-3,1-3-1,11 1-9,-2-8-14,19 7 0,-17-24-2,17 7 1</inkml:trace>
  <inkml:trace contextRef="#ctx0" brushRef="#br0" timeOffset="7951">127 1102 8,'2'-10'12,"-2"-5"0,5 1-6,3 2-3,6-2-1,2 3 1,4-1-1,3 0-1,-1 1 1,2 4 0,1 2 0,1 5 0,-1 6 0,1 3-1,-2 4 0,-4 2-1,-1 1 3,-5 2 1,-8-3 2,-9 1 0,-10-3 1,-4-1 0,-15-4-1,-3 3 0,-8-3 0,-2-2-3,-2-5 0,4-1-1,-1-6 1,3 0-1,7-8 1,8-2-1,8-6 0,12 0-1,10-3 0,10 0-1,7 1 0,8 3-1,7 3 0,-2 6-1,2 8 1,-3 6-3,1 11-5,-1 6-11,5 7-3,8-1 0,5-2 0</inkml:trace>
  <inkml:trace contextRef="#ctx0" brushRef="#br0" timeOffset="13429">112 1100 7,'0'0'9,"-11"-16"-2,11 16-2,1-16-1,6 7-2,3 0-2,3 0 0,4 1 0,3-2-1,3 3 1,1 0 0,-2 4 0,0 4 0,-1 2 0,-1 3-1,-4-1 1,-3 2 0,-13-7 2,13 13 0,-13-13 0,-7 15 1,-6-8 2,-6-1 0,-3 2 0,-2-2 0,0 0-1,0-1-1,5-1-2,3-1-4,7 1-7,9-4-4,0 0-1,0 0-1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5:24.76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101 242 23,'-11'-9'13,"0"2"2,2 0 0,9 7-3,-12-17-1,10 8-5,6-1-2,4 1-2,2 2-1,2-2-2,-1 3 0,2 2 0,-1 2 0,-1 5 0,-1 2 0,-3 5 0,-2 0 1,-2 4 0,-2-1 1,-4 2 2,-6-1 1,-5-2 1,-1-1 1,-5-6 0,2 2 1,-3-6 0,4-2-2,-1-7-1,11-1-1,3-3-2,3-1-1,2 0 0,2 1 0,2 2-1,-1 0 1,-4 10 0,0 0-1,0 0 1,0 0 0,-3 13-1,0-2 1,-2 2 0,0-1-1,0 2 1,0-3 0,2-2 0,3-9-3,0 14-9,0-14-11,0 0-1,19-10 0,-2-5 0</inkml:trace>
  <inkml:trace contextRef="#ctx0" brushRef="#br0" timeOffset="3835">153 125 19,'-10'3'12,"-3"-2"0,4-1-2,9 0-2,-15-6-2,15 6-2,-10-14-1,9 5-1,-1-2-1,2-1 0,1 0-1,-1-2-1,4 2 1,1 0 0,2 2-1,-7 10 1,15-14-1,-15 14-1,15-3 1,-15 3-1,10 15 1,-10-3 0,-1 4 0,-6 3 1,-2-1 0,-2 4 2,-4-4 0,1 0 1,-1-6 0,1-2-1,1-3 0,4-2-2,9-5-10,-12 1-5,12-1-1,-7-16-1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5:25.5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29 124 17,'-16'-6'16,"16"6"-1,-11-16 0,10 5-9,2 2-3,4 0-2,1 0-1,-1-1 0,-5 10 0,13-15 0,-13 15 0,17-8 0,-17 8 0,17-1 0,-6 3 0,0 3-1,0-1 1,-2 2 1,-9-6 0,10 13 2,-10-13 2,-9 15 2,0-8 1,-8-3-1,3 2 1,-6-4 0,6 1-2,1-7-2,13 4-2,-1-16-2,10 4 0,7-2-1,1 0 0,4 1-1,0 1 1,0 3 0,-2 6 1,-2 5 0,-3 7 0,-1 3 0,-2 5 0,-4 3 0,1 3 0,-7-2 1,-3 3 1,-7-4 1,1-1 0,-6-5 0,-2-1 1,-2-5-1,0 2 0,-2-3 0,0-1-2,2-2 0,-3-2-2,5 1-4,-1-5-18,6-5-1,9-11-3,11-8 2</inkml:trace>
  <inkml:trace contextRef="#ctx0" brushRef="#br0" timeOffset="1001">185 238 29,'-17'3'18,"-1"-2"0,6-3-2,0-2-9,12 4-8,-16-8 0,16 8-3,-8-15 2,6 6 1,3-2 0,3-2 2,4-2 0,5-1 1,2 2 1,5 2-2,3 1 0,1 6-2,1 4 0,0 9-1,-3 3 1,-3 6 0,-5 3 1,-6 2-1,-3 1 2,-5-2 3,-4-1 0,-6-5 2,-2 0 1,-7-8 0,-1 1 1,-4-8-1,3 0 0,-5-7-2,5-2-1,2-5-2,5 0-1,4-1 0,1 2-1,4-2 0,2 3 0,4 2-1,1 1 1,-2 9-1,22-13 0,-3 10 0,5 1 0,6 3 0,3 2 0,0 4 0,-1 2 1,-5 1-1,-4 1 1,-7 0 1,-7 2-1,-2 0-1,-6-3-9,-1-10-11,19 7-3,1-21 1,11-13-1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00:05:29.1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97 1,'-10'-1'3,"10"1"1,0 0-1,-12-2-1,12 2 0,0 0 0,0 0 0,0 0-1,0 0 1,0 0 0,0 0 1,0 0-1,0 0 0,0 0-1,0 0 0,0 0 0,0 0-2,0 0 0,-4-9 0,4 9 0,0 0-1,0 0 2,0 0-1,0 0 1,0 0 1,0 0 0,0 0 0,0 0 1,0 0 0,0 0 0,0 0-1,0 0 0,0 0 0,0 0-1,0 0 0,0 0 0,0 0-1,0 0 1,0 0-1,0 0 1,0 0 1,0 0-1,0 0 1,0 0 0,0 0 0,0 0 0,12-5 0,-12 5 0,13-1 0,-3 0 1,0 0-1,2-1 1,1 1-1,0 0 0,0-1-1,1 1 1,-5 0-1,2 0 0,-11 1 1,17-1 0,-17 1 1,12-3 0,-12 3 0,13-5 1,-13 5-1,15-9 0,-6 6 0,-9 3-1,16-10 0,-16 10-1,16-7 1,-16 7 0,11-6 0,-11 6 1,0 0 1,0 0-1,0 0 1,0 0-1,0 0 0,0 0 0,0 0-2,0 0-2,0 0-4,0 0 0,-15-2-2,4 2 0,0-1-1,-8-1 1,2 0 0,0-1 3,0-1 1,1 0 1,2 1-2,4 2 0,-4-1 0,14 2-1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4:53.01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-2 166 3,'0'0'4,"-10"-5"-2,10 5 0,0 0 0,0 0 0,0 0-1,0 0 0,0 0 0,0 0 0,0 0 0,0 0 1,10-7 0,1 7 0,1 0 0,5 0 0,2 0 0,4 0 0,3-1 0,4 1 0,3 1 0,2-2 0,1 0 0,3 0 0,1 0 1,3 0 0,3 1-1,-1-3 1,1 1 0,4-2 1,0 2-1,2-1-1,2 1 1,0 0 0,2 0-1,0 0 0,0 1 0,3 0-1,1 0 2,4-1-1,2-1 1,-2-2-1,2 0 1,2-2 0,3 2 0,-2-3 1,0 1-1,1-2-1,1 1 1,1 1-1,2 0 0,0-1 0,1 1-1,2 1 0,0 1 0,1 0 0,-1 0-1,2 2 1,1 1 0,-3 0 0,2 1 0,-1 0 0,-1 0 1,-1 1 0,1 2 0,-1-2-1,0 3 1,0-2-1,1 3 0,0 1 0,2 0 0,0-2-1,3 0 1,1-2 0,1 0-1,3-1 0,-1-1 1,4 0-1,1 1 0,1-1 0,3 1 0,2 2 0,2 0 0,6-1 0,5-1 1,0 1-1,6-1 0,3-2 1,3 1-1,1-2 1,7 0 0,2-1 0,5 2-1,1-2 1,6 1 0,3 1 0,4 1-1,3 0 0,4 1 0,-1 0 1,2 0-1,4-2 0,-1 1 1,2-1-1,0 0 1,3 0 0,0 1 0,3 0 0,2 1 1,2 1-1,3 2-1,1-2 1,3 1-1,3 2 0,2-1 0,-1 0 0,5 1 0,2-1 0,1 0 0,2 0 0,4 1 0,1 0 0,-1-1 0,4-1 0,3 1 1,-1 1-1,1 2 0,1-1 1,-4 0-1,1-1 0,-3 4 0,1 2 0,-6-2 1,-1-1-1,-2-1 0,-7 2 0,-5-3-1,-5 0-1,-7-3-2,-5 3-6,-14-6-12,-6 3-4,-17-6-1,-13-3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4:55.0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2407 0,'0'0'5,"9"-7"0,-9 7-1,18-12-1,-4 4-1,5-3-1,3-2 0,3-2 0,3 0 0,4-1 0,3-1 1,3-3 0,4 0 0,4-2 2,6-2-1,7-3 2,7-1 0,7-3-1,7-3 1,7-3-1,7 0 0,8-3 0,5-2-1,6-2-1,11-4 0,4-3 0,8 0 0,7-5 0,7 0 0,6-3 2,8 0-1,3-2 0,6 2 1,4-1-1,5-1 0,4-2 1,6 0-1,3-1-1,1 0 0,5 0 0,2-1 1,-1 1-2,3 3 1,0 0-1,-1 1 0,2 0 0,3-1 0,-1 0 0,-2 0-1,1 2 0,-6 2-2,-4 4-1,-9-1-4,-6 13-4,-14 2-8,-9 6-3,-12 4 1,-22 0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00:05:00.11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130 9480 3,'0'0'7,"0"0"-1,0 0-1,0 0-2,0 0 0,0 0 0,0 0-1,0 0 0,0 0-1,11-18-1,-6 2 0,0-3 0,1-5 2,0-5 0,0-5 1,-1-3 0,-2-3 1,-1-2-1,-1-5 1,0-5-1,-1-4-1,1-7-1,1-5 0,1-7-1,0-6 1,0-3-1,0-3 1,3-3-1,-1 1 0,0-3 1,0-1-1,-1-3 1,2 1 0,-1-4 0,1-3-1,-1-1 1,2-5 0,-1-2 0,0-3 0,0-3 1,0 1 0,-2-3 0,-1-4 0,1-5 2,-2-3-2,-1-2 0,1-4-1,-1-6 0,0-5-1,1-1 0,-1-2 0,2 0 0,-2-1 0,0-2 1,0 3 1,-2-1 0,1 2 0,-3-2 0,-1 4 1,-3 0 0,0-2-1,-4-1 1,-1 1 0,-2-1-1,1 1 0,-4-2 0,3-1 1,-3 0-1,2 3 0,-2-5-1,4 2 1,-1-1 0,4 0 0,0 0 0,2 2-1,1 0 1,1 3-1,2 4 0,-2 6 0,0 3 0,-2 8 0,2 4 0,-2 4-1,1 6 1,1 2-1,-1 5 0,2 4 0,0 5-1,-2 8 0,0 7-1,2 4 0,3 11-5,-1 0-5,9 7-11,4 1-2,3 5 1,1 5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6:04.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168 659 9,'10'-7'9,"-10"7"0,0 0-1,0 0-1,12-9 0,-12 9-3,0 0-1,0 0-1,10-6 0,-10 6 2,0 0 1,0 0 3,0 0 1,0 0-1,0 0 1,0 0-1,0 0 0,0 0-2,0 0-1,-10 7-3,10-7-1,-12 6 0,12-6 0,-17 9-1,7-4 1,0 2-1,-3 1 0,-1 0 0,1 0 0,-2 3 0,3-1 0,-2 1 0,2 1 0,-1 0 0,5-1 0,0 0-1,1 0 1,2-1 0,0 1-1,5-11 0,-3 14 1,5-5-1,-2-9 0,5 17 1,-5-17-1,12 14 0,-5-3 0,2 0 1,2-1 0,0 0 0,2 3 0,-1 0 0,0 4 0,2-2 0,-1-1 1,3 3-1,1-1 0,0 3 0,2-3 0,-3 3 0,2-3 0,-3 3 0,3-3 0,-8 2 0,0-2 0,-3-1 1,-2 1-1,-2-1 1,-2-1 0,-4-1 1,0 0 0,-4-1 1,-2-1 0,-2-3 1,-1 2-1,-2-5 1,0 0-1,-3-2-1,-1 0 0,0-2-1,-1 1 0,1-2 0,0 0 0,1-2 0,2 0 0,-2-2-1,6 0 1,1-2-2,0-3-1,10 9-4,-12-19-7,14 6-11,1-5-2,8-1-1,0-8 1</inkml:trace>
  <inkml:trace contextRef="#ctx0" brushRef="#br0" timeOffset="992">716 587 31,'0'0'18,"0"0"-1,0 0-3,-16 7-3,16-7-3,-20 9 0,8-2-1,-5-2-2,2 1 1,-3-1 0,1 2 0,0-2-2,0 4 0,-1-3-2,4 3 0,-3 0-1,4 4-1,0-2 0,0 4 1,1-1-1,1 3 0,0 1 0,1 1 0,0 3 0,2-2 0,1 0-1,-4-1 1,5 0 0,-2-2-1,6-3 1,2 0-1,2-2 1,2-3 0,2 1 0,10-2-1,-1-2 2,9-1-1,1-2 0,2-2 0,4-2 0,0-2-2,4-2-3,-5-3-5,4 0-11,-6-3-2,0 0-2,-4-5 1</inkml:trace>
  <inkml:trace contextRef="#ctx0" brushRef="#br0" timeOffset="1533">1055 814 18,'0'0'14,"-15"-2"1,3 0 1,2 0 0,-1-2 0,11 4-4,-20-9-1,20 9-3,-19-9-1,19 9-2,-15-10-1,15 10-1,-13-11 0,13 11-1,-8-13 0,8 13-1,-4-20 1,6 10-2,1-3 1,2-1-1,4-1 0,2 0 0,2 1 0,5 0 0,1 2-1,-1 1 1,1 2-1,-2 4 1,0 2-1,-2 3 1,-2 1-1,-3 2 1,-1 2 0,-9-5 0,15 17-1,-9-7 1,-1 2 0,-1 1 0,1 1 0,-2 1 1,0 0-1,-2 0 0,0-3 0,1 2 1,-3-3-1,-1-1 1,-2 0 0,4-10 1,-17 14-1,6-8 1,-5 0-1,-3-2 0,-3-3 1,0 0-1,-2-1 0,2-1-1,0-2 0,1-2 1,3 1-1,4 0-1,3 1-2,0-5-6,11 8-12,-3-20-5,10 5 0,0-8 0</inkml:trace>
  <inkml:trace contextRef="#ctx0" brushRef="#br0" timeOffset="2314">1307 442 11,'0'0'13,"0"0"0,0 0 1,-9-8-4,9 8 0,0 0 0,0 0 2,0 0-2,0 0 0,0 0-1,0 0 0,-9-5-3,9 5-3,0 0-1,0 0-1,0 0-1,6 11 0,-6-11 0,12 18 0,-2-7 0,1 1 0,3 3 0,0 0 0,3 3 1,-3-2-1,2 1 0,-3-3 0,-1 2 0,-1-2 0,-1 0 0,-1-2 0,-1 0 0,-1-2 0,-1-1 0,-1 0 0,-5-9 0,8 15 1,-8-15-1,3 9 1,-3-9-1,0 0 2,0 0 0,0 0 1,0 0-1,0 0 1,0 0 0,-9-9 0,1-1-1,0-2 0,-4-3 0,1-2-2,-1-1 0,1-1 0,1 0 0,1 4 0,2 0 0,4 1 0,2 0 0,2-1 0,3 3 0,2-2 0,3 0 0,2-2-2,4 2 2,0 0-1,2 2 1,0 3 0,2-1-1,-1 3 1,-2 2 0,0 0 0,-3 2-1,1 0-1,1 3-3,-4-5-8,7 5-11,-1-4-1,3 0-2,-1-4 1</inkml:trace>
  <inkml:trace contextRef="#ctx0" brushRef="#br0" timeOffset="3275">1797 320 0,'-20'-11'9,"11"5"1,-3 1-1,3 1 1,-2 0 0,1 1 1,10 3 0,-14-4-1,14 4 1,-10-1-2,10 1-3,0 0-2,0 0-1,-5 13-1,5-13-1,9 19-1,-1-6 1,-2 3 0,3 3 0,0 1 1,2 3-1,-3-2 0,1 1 0,-2-2 0,0-1 0,-2-2-1,0-3 1,0-3-1,-5-11 0,8 15-1,-8-15-5,0 0-10,0 0-6,10-7 1,-9-6 0</inkml:trace>
  <inkml:trace contextRef="#ctx0" brushRef="#br0" timeOffset="3666">1646 48 44,'0'0'19,"0"0"0,0 0 1,0 0-11,0 0-7,1 9-2,-1-9-2,0 0-3,12 11-7,-12-11-7,20 15 0,-10-7 0,2 2-1</inkml:trace>
  <inkml:trace contextRef="#ctx0" brushRef="#br0" timeOffset="4066">2031 208 4,'0'0'12,"-15"-14"-1,15 14 0,-12-12 1,12 12 0,-11-9 0,11 9 0,0 0-1,-8-12-2,8 12-1,0 0-2,0 0-2,0 0-2,0 0 0,0 0-2,0 0 0,0 0 0,0 0 0,5 14 0,-2-5 0,1 1 1,0 3 0,3 1 0,-1 4 0,3 1 0,-1 3-1,2-2 1,-1 0-1,0 0 0,1-1 1,-1 0-1,0-3 0,-1-1 0,0-4 0,-1 2 0,-7-13 0,12 15 0,-12-15 1,9 10 0,-9-10 0,0 0 1,0 0 1,9 2 0,-9-2-1,4-18 1,0 5-1,1-6 0,3-2-1,-1-2 0,2-2-1,0-2 0,3 0 0,-2 1 0,0 4 0,0 2 0,-1 1 1,-1 6-1,-1 1 0,-3 2 0,-4 10 0,0 0 0,8-11-1,-8 11 1,0 0-1,0 0 0,0 0 1,11 7-1,-11-7 1,12 15 0,-5-5-1,-1 1 1,2 4 0,3-1 0,-5 2 0,3 1 0,1 0 0,-2-3 0,0 0 0,0-1 1,-1-3-1,-3 0 0,-4-10 0,10 14 0,-10-14 0,0 0 0,8 11 0,-8-11-2,0 0-5,11-8-15,-11 8-1,7-19-3,-7 2 2</inkml:trace>
  <inkml:trace contextRef="#ctx0" brushRef="#br0" timeOffset="5188">2774 48 4,'0'0'10,"0"0"-2,-6-12 1,6 12 0,0 0 1,-8-11 1,8 11-1,0 0 1,-13-11 0,13 11-2,-14-4-2,14 4-1,-17-3-1,17 3-1,-19-3-1,10 1 0,-2 0 0,0 2-1,1 0-1,1 2 0,-1 1-1,-1 2 0,11-5 0,-16 16-1,10-7 1,0 2 0,1 2-1,1 0 1,2 1 0,2 0 0,0 1 0,2-1 0,0 2 0,1-4 1,4 2-1,-2-1 0,3-2 0,0-1 1,2-2 0,4-6 0,3-1-1,3-1 1,-1-2 1,3-3-1,0-4 0,-1 0 0,-2-1 0,-1 2-1,-6-4 1,1 2-1,-5-3 1,-1 1 0,-2 1-1,-2 1 1,-1-1 0,-2 2 0,-3-1 0,0 1 0,-2 0 0,5 9-1,-13-16 1,3 10-1,1 0 0,-2 2 0,-3 2-1,-2 3 0,-1 3-1,-5 1-2,5 5-3,-7 0-5,5 5-10,0 0-3,2 2 2,3-1 0</inkml:trace>
  <inkml:trace contextRef="#ctx0" brushRef="#br0" timeOffset="5899">2848 61 20,'0'0'16,"0"0"0,0-12 0,0 12-7,0 0-4,0 0 0,0 0-1,-9-1-1,9 1 0,0 0-1,-3 13 1,3-13-1,2 18 0,2-7 0,3 4 0,3 4-1,2 3-1,2 2 1,3 3 0,-1 2-1,2 1 0,1 1 0,0 4 0,-2-1 0,1 3 1,-4-2-1,0-1 0,1 0 0,-1-1 0,-2 0 0,-1-4 0,1-3 0,-3-3 0,1 0 0,-3-1 1,1-1-1,-3-3 0,-2-1 1,-2-1-1,-1-1 1,-1-2 0,-3-2 1,0 1 0,4-12 0,-15 15 1,5-6-1,1-3 0,-4 0 0,2-2 0,-3 1 0,2-3-1,-3-1 1,3-1-2,0-5 2,0 5-1,3-5 1,0 4 0,-1-6 0,10 7 1,-14-12-1,8 2-1,-3-2 1,1-6-1,0-4 0,1-4-1,0-8 0,4-4 0,3-5 0,4-6-1,5-2 1,3-2-1,7 1 1,1-1 0,5 2 0,2 5 0,1 3 0,0 6 0,0 5 0,-3 3 0,-6 4 0,0 7 0,-6 3 0,-3 4-2,-10 11-5,5-9-10,-5 9-6,-15 9-3,2-1 2,-6 2-2</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6:11.3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202 803 9,'0'-13'10,"0"13"-2,-1-11 1,1 11-1,-1-10 0,1 10-1,0 0 0,0 0 0,-9-9 0,9 9 0,0 0-1,-10-6-1,10 6 0,0 0-2,0 0 0,-9-4-1,9 4 0,0 0-1,0 0-1,0 0 1,0 0-1,0 0-1,0 0 1,-10 7-1,10-7 0,-3 12 0,0-1 0,3 2 0,1 3 1,1 2-1,0 3 1,3 2 0,0 1 0,0 2 0,2 1 0,-2 3 1,3 2-1,2 3 1,-1-1-1,5 1 1,-1 2-1,4 3 1,2 0-2,3 0 1,1 1 0,1-1 0,3 0 0,-2 0 0,0-5 1,-1-4-1,-2-2 0,-2-3 0,-2-5 0,-3-3 0,-3-2 0,-2-4 0,-1 0 1,-5-2-1,0-1 1,-4-9 2,2 13-1,-2-13 2,-3 12 0,3-12 0,-11 9 0,2-6 0,-1 2-1,-3-1 0,0 0 0,-3-2-2,2 1 1,-2-1-1,2 0 0,2-1 0,0 1-1,1-2 0,1 1 1,1-1-1,9 0-1,-15 0-2,5-4-8,10 4-12,-12-9-1,12 9-1,-11-23-1</inkml:trace>
  <inkml:trace contextRef="#ctx0" brushRef="#br0" timeOffset="851">0 1419 13,'0'0'13,"0"0"-3,0 0 0,10-14-1,1 6-1,5-1-1,2-4 0,9-1-1,3-3 0,5-1-1,-1-1-1,3 1-2,-1-2 1,-3 4-2,-3-1 0,-4 5 1,-8 0-1,-1 3 0,-4 2 0,-2 0 0,-11 7-2,12-5-2,-12 5-5,0 0-10,10 2-2,-10-2 1,0 0 0</inkml:trace>
  <inkml:trace contextRef="#ctx0" brushRef="#br0" timeOffset="1292">555 1016 9,'-12'-11'11,"12"11"-1,0 0-2,0 0-3,0 0-1,0 0 1,0 0 1,0 0 0,0 0 2,0 0 0,0 0 1,0 0-2,0 0-1,-9-6-2,9 6-1,0 0-2,0 0 0,0 0-1,0 0 0,0 0 0,2 13 0,-2-13 0,3 17 1,-1-6 0,0 5 0,-1-1 1,4 5-1,-1-2 1,3 2-1,-2-1 1,2 1-1,2-4 0,2-1 0,3-2 0,0 0 0,2-4 1,2-3-1,2-2 1,2-2 0,-2-3 0,1-2 0,-3-4 0,1 0 0,-5-4 0,0 2 0,-4-3 0,-1 0 0,-4-1 0,-1 0-1,-2 0 0,0-4 0,-2 0 0,0-1 0,-1-2-2,-1 1 2,0-2-1,0 1 1,-1 2 0,1 3 0,-2 1 0,2 2 0,-1 3 0,3 9 0,-5-12 0,5 12 0,0 0-1,0 0 1,-8-11-1,8 11 0,0 0 0,0 0-1,0 0 0,0 0-2,0 0-4,0 0-8,-4 10-10,4-10-1,4 10-1,-4-10 1</inkml:trace>
  <inkml:trace contextRef="#ctx0" brushRef="#br0" timeOffset="2263">989 864 18,'0'0'14,"4"-13"0,-4 13 0,7-9-9,-7 9-1,0 0 0,6-11-1,-6 11 1,0 0-1,0 0 2,0 0-1,0 0 0,4 14-2,-4-14 0,8 17 0,-2-4 0,3 1 0,1 2-1,1 0 1,2 3-1,1 0-1,2-2 1,-1 3 0,0-4 0,-1 2-1,1 0 1,-3-4 0,1 0 0,-4-3 1,-1-2 0,-8-9 1,11 12 0,-11-12 1,0 0 1,0 0 1,0 0 0,0 0-1,0 0 0,0 0-1,0-10-1,0 10-1,-6-18 0,3 5-2,3-2 0,0-3 0,2-3-1,1-1 1,5-1 0,1-1 0,3-1-1,2 0 1,1 0 0,2 1 0,0 1 0,-1 1-1,-1 5 1,-3 1 0,-2 5 0,-10 11 0,14-15-1,-14 15 1,0 0-1,13 2 0,-13-2 1,14 16-1,-6-6 1,2 4-1,2 0 1,-1 4 0,1-1 0,1 1 0,-2 1 0,0-3 0,-2 1 1,0-2-1,0 0 0,-2-3 0,-1 1 0,-6-13 0,7 15 0,-7-15 0,5 10 0,-5-10 1,0 0-1,0 0 0,0 0-1,0 0-5,0 0-15,0 0-4,-1-20-1,0 7 0,-2-4-1</inkml:trace>
  <inkml:trace contextRef="#ctx0" brushRef="#br0" timeOffset="3205">1906 568 20,'0'0'16,"7"-15"0,-7 15-2,0 0-4,0-11-3,0 11 1,0 0-2,-10 0-1,10 0 1,-12 1 0,12-1-1,-15 2 0,5-1 0,10-1-1,-20 5-2,8 0 0,-3-1 0,1 3-2,-1 3 1,0 0-1,-1 2 0,2 4 0,-1 3 0,3-1 0,-1 4-1,3-1 1,2 2 0,0 0 0,4 0 0,3-2-1,2-1 1,3-1 0,4-2 1,4-2-1,7-6 1,4-3 0,9-6-1,6-7-3,6-2-5,-1-7-9,4-5-6,-2-5-1,-4-3 1,-6-2-1</inkml:trace>
  <inkml:trace contextRef="#ctx0" brushRef="#br0" timeOffset="3755">2185 23 4,'0'0'14,"-9"-11"0,9 11 2,0 0-6,-10-9-1,10 9 1,0 0-1,0 0-1,0 0-1,0 0 0,-11-3-2,11 3 0,0 0-2,-2 11-2,2-11 0,0 17-1,2 0 1,1 4-1,3 7 1,0 8-1,0 3 1,2 5 0,3 8-1,-3 2 0,3 0 1,2 1-1,-3-3 0,2 0 0,2-2 0,-1-4 0,1-6 1,0-5-1,-2-5 0,-2-6 0,-1-6-1,-2-7-2,-7-11-6,9 0-11,-9-13-3,-3-7 1,-4-7 0</inkml:trace>
  <inkml:trace contextRef="#ctx0" brushRef="#br0" timeOffset="4196">1998 317 30,'0'0'18,"0"0"0,0 0 1,20 0-11,1-10-3,8 0-1,3-4 1,9-2-1,0-1-2,3-2 1,-2 0-1,-2 3-2,0 2-2,-6 0-5,1 5-10,-4 3-4,-2 2 0,-2 4 1</inkml:trace>
  <inkml:trace contextRef="#ctx0" brushRef="#br0" timeOffset="4557">2637 382 5,'0'0'16,"0"0"-2,0 0 1,0 0-6,0 0-3,-2 12-1,2-3 0,-1 3-1,3 3-1,-1 0 1,2 7-1,0 1 1,2 6-1,0 1 0,3 2-1,-2 2 0,4 0-1,-2 0 0,2-3 0,0-2-1,-2-5-1,1-4-3,-1-8-7,-8-12-9,13-1 2,-9-14-2,-1-9 1</inkml:trace>
  <inkml:trace contextRef="#ctx0" brushRef="#br0" timeOffset="4887">2542 57 72,'0'0'25,"0"0"-2,0 0-3,-2 9-26,2-9-7,10 14-9,-3-5-3,-7-9 2,16 21-1</inkml:trace>
  <inkml:trace contextRef="#ctx0" brushRef="#br0" timeOffset="5208">2914 518 26,'0'0'18,"-19"-9"-1,9 5-3,10 4-6,-16-8 1,16 8-2,-12-8-1,12 8 0,-12-13-1,10 4 1,-2-2-2,4-1 0,0-3-1,3 0-1,0 1-2,4-2 1,2 3-1,1 1 0,2 1-1,-1 3 1,1 1-1,1 4 1,-1 2-1,0 2 0,-2 4 1,-10-5-1,17 17 1,-9-5-1,0 4 1,-2 2 0,1 1 0,-2 2 0,-2 0 1,0-1-1,-2-2 2,-2 2 0,-2-6 0,-1 2 1,-4-4 0,0 1 0,-2-2-1,-1 0 1,-2-2-1,-1 0 1,-4-3-1,2 0 0,-2-3 0,0 1 0,-1-6 0,-1 0 0,0-2 0,4-1-1,1-2-1,2-2-1,2-4-1,4-3 0,7 0-2,2-6-3,11 2-6,-3-8-11,11 1-2,0-3-1,4 1 1</inkml:trace>
  <inkml:trace contextRef="#ctx0" brushRef="#br0" timeOffset="5939">3031 265 22,'0'0'15,"0"0"-1,2-9 1,-2 9-10,0 0-2,0 0 0,0 0 0,0 0 0,0 0 1,0 9 0,0-9 0,5 14 0,1-5-1,0 2 0,5 5 0,-1 1 0,1 5 0,0 0-1,1 2 0,-3-3 0,2 2-1,-4-2 1,-1-2-1,-2-6 1,-1-2-1,-3-11 1,4 13 1,-4-13 0,0 0 1,0 0 0,0 0-1,0 0 1,8-18-1,-5 1-1,3-4 1,0-4-2,3-2 0,1-1-1,2-1 0,1 2 0,1 4 0,-1 5 0,-3 2-1,1 6 1,-1 1-1,-10 9 1,16-7-1,-16 7 0,15 2 1,-6 3-1,1 1 1,1 1-1,-1 4 1,2 1 0,-2 1 0,0 4 0,-1 1 1,-3 2-1,0 4 0,-2 0 1,-1 1-2,0 0 2,-1-2-2,0-1 2,1 0-2,-1-5 1,0-4-4,3 2-15,-4-4-5,-1-11-3,0 0 2,0 0-2</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4.1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14 9,'0'0'14,"0"0"-8,0 0-1,0 0-2,-2 10-2,7 5 0,2 6 0,3 7 2,2 9 1,1 7 2,3 4 1,-1 2 0,0 0 0,-3-6 0,-1-2 1,-4-11-2,2-5 0,-5-11 1,1-2 1,-5-13 0,8-10-1,-3-13 0,4-10-1,4-11 0,6-6-2,-1-8-1,3-4-2,0 3-1,-2 8 1,-2 9-1,-2 10 0,-8 12-3,-6 10-2,-1 10-13,-4 17-16,-3-3-2,0 4 2</inkml:trace>
  <inkml:trace contextRef="#ctx0" brushRef="#br0" timeOffset="531">397 360 3,'22'-24'13,"4"-8"-2,6-2-5,2-1 1,1 1 0,0 2 1,-4 4 0,-4 8 0,-9 3 0,-3 9-1,-15 8-1,10-4-2,-10 4-1,-4 17-2,0-4-1,1 3 0,0 4 0,1 3 1,2 4-1,1 3 0,3 0 0,1 0 1,0 1 0,2-1 0,-3-4 0,1-3 1,-2-5-1,-1-6 1,-1-2 0,-1-10 1,-2 11-1,2-11 1,-9 5 0,9-5-1,-22 0 1,7 0-1,-2-1 0,-1 0-1,-1-1 0,4 1 0,2 0-1,3 0 1,10 1-1,0 0 0,0 0 1,10-4-1,10 3 0,4-1 0,3 0 1,3 0-1,2 0 0,1 1 0,-6 1 1,-5 0-1,-6 1 0,-5 2 0,-11-3 0,11 3-1,-11-3-4,0 9-26,0-9-2,0 0 1,-9-19-1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5.63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2-257 10,'-15'0'27,"15"0"0,0 0 0,0 0-24,0 0-3,0 0 1,0 0-3,0 0-24,18 94-1,0-146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5.8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0 12,'4'9'-2,"-4"-9"1,0 0 2,0 12 0,0-12-2</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6.0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0-3 18,'9'0'27,"-9"0"-9,15 2-5,-15-2-2,0 0-3,0 0-4,0 0-1,10 6-3,-10-6-24,15-6-2,6-2-2</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8.8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2,'5'12'2,"2"-3"-2</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29:56.7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343 163 7,'0'0'8,"0"0"0,0 0 1,0 0 0,0 0 0,-9-5-1,9 5 1,-9-3-1,9 3-1,-14-1 0,14 1-2,-16-1-1,5 3-2,2 4 0,-4-1-1,0 6-1,-2-3 0,-1 4 0,0 2 1,-2 4-2,-1 0 2,0-1-1,-4 5 0,3 2 1,1 3-1,0 2 1,2 3-1,1 3 0,2 2 1,4-1-1,7 1 1,-1-2-1,5-1 1,3-3-1,0-5 1,5-3 0,6-3 0,4-2 0,0-4 0,3-2 0,1-5-1,2 2 1,3-4 0,-4 1 0,-1 1-1,-2-3 1,-2 1-1,-1-2 1,-1-3-1,-6 1 0,0-1 0,-11 0 1,15 2-1,-15-2 0,0 0 0,0 0-1,9 7-1,-9-7-8,0 0-7,0 0-2,0-10 1,0 0-1</inkml:trace>
  <inkml:trace contextRef="#ctx0" brushRef="#br0" timeOffset="862">628 336 2,'0'0'6,"0"0"-1,0 0 0,0 0 0,4 9 0,-4-9 0,0 0-1,1 13-1,0-3 0,0 2 0,1 0 0,0 5 1,1 2-1,1-1 0,0 3-1,3-1 0,-2 0 0,1-1 0,-2-1 0,2-4-1,-3-1 1,3-3-1,-6-10 1,9 14-1,-9-14 1,0 0 0,0 0 1,4 11 2,-4-11 1,0 0-1,0 0 1,0 0 0,0 0-1,-4-12-1,4 12 0,-4-17-2,2 6-2,-1-3 1,1-2-1,0 1 0,2-3 0,3-1-1,-1 0 1,4-1 0,3 2-1,1 1 1,2 1-1,0 0 1,1 3 0,-2 2-1,2 5 1,-2 2-1,-11 4 1,16-1-1,-16 1 1,16 8-1,-16-8 1,14 12 0,-14-12-1,15 12 1,-15-12 1,12 13-1,-12-13 0,11 7 0,-11-7 0,0 0 0,0 0 0,9 8-1,-9-8-2,0 0-5,0 0-7,0 0-4,0 0 2,0 0-1</inkml:trace>
  <inkml:trace contextRef="#ctx0" brushRef="#br0" timeOffset="1653">993 413 2,'0'0'7,"0"0"0,0 0 0,0-9-2,0 9 1,8-10-1,-8 10-1,8-10 0,-8 10 0,0 0 0,10-12-1,-10 12 0,0 0-1,11 0-1,-11 0 0,14 8 0,-1-2 0,2 1 0,3 2 1,4 1-1,-1 1 1,1 1 0,0-2-1,-2 2 0,-1-2 0,-5 2 0,-1 2-1,-5-4 1,-4 1 0,-1 0-1,-2 2 1,-1-1 0,-2 1 1,0 0-1,-3-1 0,0 0 1,-3-1-1,-1 0 0,0-2 0,-1 0-1,-3-3 1,1 1 0,0-4 0,-3-1 0,0-3 0,0 0-1,1-1 1,-1-3 0,2 0-1,2 0 0,1-1 1,10 6-1,-14-13-1,14 13 1,-6-14 0,7 4-1,-1 10 1,9-19-1,-9 19 0,17-18 1,-5 9 0,1-1-1,1 1 1,0 2 0,0 2 0,0 0-1,-1 4 0,-1 0 0,-1 5-3,-11-4-4,17 9-4,-17-9-2,15 11-1,-15-11 1</inkml:trace>
  <inkml:trace contextRef="#ctx0" brushRef="#br0" timeOffset="2464">1350 377 0,'0'0'4,"11"-6"0,-11 6-2,0 0 1,0 0 1,0 0-1,0 0 1,9 2-1,-9-2 1,0 0-1,0 0 0,1 11 0,-1-11 0,6 13 1,-6-13 0,3 19 0,1-5 0,-3-1 0,1 3 0,0 0-1,1 2 0,-2-4-1,0 2 1,1-3-2,-2 0 1,1-4-1,-1-9 2,2 11-2,-2-11 0,10-4 0,0-5 1,-2-1-1,4-4 0,0-4 0,3 1-1,1-2 0,-2-1 0,2 1 1,-2 3-2,2 1 1,-3 3 0,2 3 0,-3 3 0,-1 3-1,1 5 1,-3 2-1,-9-4 0,17 16 0,-10-2 1,-1 3-1,-1 0 1,0 1 0,-1 1 0,0 1 0,0-3 1,-1 1-1,-1-6 0,1 0-1,-3-12-4,4 12-5,-4-12-3,0 0-1,15-18-1,-11 1 1</inkml:trace>
  <inkml:trace contextRef="#ctx0" brushRef="#br0" timeOffset="3475">1906 510 14,'0'0'9,"-12"-7"1,12 7 0,-12-13-1,12 13-1,-8-16-2,6 6-1,1-2 0,3-1-2,1 0-1,2 0 0,3 0 0,0 3-1,1 1-1,1 2 1,0 4-1,2 3 0,-1 4 0,2 1 0,-3 3 0,1 1-1,4 2 1,-4 1 0,2 1 0,-4-1 0,1 1 0,-5 0 0,5-2 1,-7 2 0,-1-3 0,-1 3 1,-8-2-1,1 2 1,-4-3 0,2 3 0,-8-4 0,3 2-1,-4-3-1,2-3 1,4-2-2,-1-5-4,12 2-5,-16-12-5,12-3-1,4-4 1,4-4-1</inkml:trace>
  <inkml:trace contextRef="#ctx0" brushRef="#br0" timeOffset="3966">2024 160 3,'0'0'6,"0"0"-1,0 0-1,-6 9 1,6-9 1,6 12 0,-6-12 0,7 15 1,-7-15-1,5 23-1,1-10 0,-2 4 0,0 3-2,0 5 1,-1 4-2,-1 5 1,1 2-1,-2 1 1,1-1-3,-2-3-4,4-5-5,4-6-5,1-9 0,4-9 0,-1-9 0</inkml:trace>
  <inkml:trace contextRef="#ctx0" brushRef="#br0" timeOffset="4317">2297 529 3,'-8'11'7,"8"-11"1,0 0-3,-8-12-2,8 1 2,2-5-1,3-1 0,2-2 1,0-1-1,3 1 1,0 1-1,2 3-1,-2 6 1,2 2-2,-3 5 0,-9 2-2,18 9 1,-9 1-1,0 3 0,-1 1 1,0 4 0,-4 2 0,-1 1 0,-1 2 1,-4-2 1,1 0-1,-4-2 1,-1-1 2,-2-2-2,1-1 1,-3-7 0,-1 2 0,-2-6-1,-1-1 1,-1-3-1,-1-2-2,3-3 0,-1-5-3,5 1-3,1-8-3,6 2-7,2-4-3,4-1 0,2-1 1,4-1 0</inkml:trace>
  <inkml:trace contextRef="#ctx0" brushRef="#br0" timeOffset="5048">2618 372 4,'0'0'7,"0"0"-1,0 0 0,0 0 1,0 0-1,0 0-1,0 0 0,0 0 0,-2 12 0,2-12-1,0 18-1,1-4 1,-1 3 0,2 4 0,0 1-1,0 1 0,0-3-1,2-1 0,-1-5 0,2-1-1,-5-13 0,14 5 1,-1-12-2,4-5 1,1-6 0,1-2 0,2-3 0,1 0 0,-2-1-1,-3 6 0,-4 2 1,-5 3-1,-8 13 0,11-11-1,-11 11 1,0 0-1,0 0 1,6 11 0,-6-11 1,4 19 0,0-8 0,0 1 1,0 0 0,1-2 1,-5-10-1,17 11 0,-5-12-1,7-6 0,-1-3 1,6-3-2,1-2 1,1-1 0,-2-1-1,-1 2 1,-4 3-1,-5 4 0,-1 1 0,-4 4 0,-9 3 0,15 1 0,-15-1 0,12 14 0,-4-4 0,0 4 0,1 2 1,0 0 0,0 1 0,1 0 0,-3-1 0,2-2 0,-2-3-1,-7-11-4,19 12-6,-19-12-8,21-3-1,-12-5 0,3-4 1</inkml:trace>
  <inkml:trace contextRef="#ctx0" brushRef="#br0" timeOffset="5899">3499 3 6,'4'-12'5,"-4"12"1,0 0-1,0 0-1,0 0 1,0 0 0,0 0 0,4 19-1,-4-5 1,0 0 1,0 6 0,1 7 0,3 4-1,-3 3 1,2 4 0,-2 2-1,1 1-2,-1 2 1,3-4-2,-2-5 0,-1-5-1,2-5-2,-1-5-2,1-5-4,-3-14-6,8 11-3,-8-11 0,10-8 0,-5-4 1</inkml:trace>
  <inkml:trace contextRef="#ctx0" brushRef="#br0" timeOffset="6269">3709 324 13,'-3'14'10,"0"3"0,0 2 1,0 1-1,1 1-1,1-2-2,4-1-1,1-5-1,4 0 0,4-8-1,4-1-1,4-6 0,1-3-1,4-4 0,1-2 0,-1-4-1,-2 0-1,-3-2 1,-2 2-1,-5 2 1,-2 1-1,-4 2 1,-7 10-1,7-15 0,-7 15 1,0 0-1,3-11 1,-3 11 0,0 0 1,0 0-1,0 0 0,0 0 0,0 0-1,0 0 1,0 0-1,-7 13 0,5-2 0,0 3 0,-2 6 0,0 8 1,-1 6 0,1 4 0,0 6-1,0-1 1,1 2 1,0 2-1,1-4 0,1-5 1,0-5-1,0-6 0,1-5-1,1-5-2,-2-3-3,2-3-9,-1-11-5,0 0-1,0 0 1,-1-13-1</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6.3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2,'41'15'26,"-12"-10"-1,-1 3-1,-6 0-24,2 1-11,-1 3-13,-10-16-1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6.5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12,'17'14'6,"5"6"-20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6.7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0-2 25,'38'1'27,"-5"7"-2,-10-1-16,-4 1-7,0 1-1,-4-2-1,-2-3 0,1-2-1,0-5-1,5-2-8,7-1-16,-4-14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6.8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6,'24'16'27,"-8"-7"-1,4 5 2,-4-3-24,-2 1-3,4 0 0,0-2-1,-3-1 0,-1-2-14,2 2-12,-16-9-1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8.57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0-3 1,'0'0'26,"20"6"-1,-10-14-2,2 3-31,13 20-16,0-13-2</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13.93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232 47 8,'-6'-18'13,"6"18"-3,-10-11-4,10 11-2,-18 0-1,7 8-2,-4 9 0,0 7 0,-2 7 0,3 4 0,0 5 0,4-1 0,5-1 0,7-6 1,8-6 0,11-13 0,7-8 1,7-12 0,5-7 0,-1-10 1,-2-6 1,-8-7-1,-12-2 1,-15-2-1,-1 5-2,-14 4 0,-6 4 0,-6 7-2,-2 8 1,-3 9-2,4 9 0,-1 12 1,-9 9-1,0 8 0,0 8-2,4 4-18,8 9-5,-3 0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09.06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 0 6,'1'21'25,"-1"-21"-1,0 9-8,9 3-39,1-6-4</inkml:trace>
  <inkml:trace contextRef="#ctx0" brushRef="#br0" timeOffset="281">916 69 21,'0'0'22,"0"0"-16,7 17-12,-7-17-13,11 23-3</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10.91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35 4,'0'0'13,"0"0"-1,0 0-3,0 0-3,0 0-2,0 0-1,0 0-1,0 0-1,5 12 0,-3-3 1,3 6-1,0 7 0,1 7 1,4 6 0,1 5 1,2 5-1,-1 1 1,4 1 0,-1-3-1,1-4 1,-2-10-1,-2-2 0,-2-11 2,-3-3 0,-7-14 0,17 8 1,-17-8 0,14-18 0,-7-3 0,7-8-1,-4-9 0,9-6-2,-3-6 0,1-4-2,1 1 1,1 2 0,-2 5 0,-1 7-1,-2 9 1,-2 8-1,-4 5 1,0 6-1,-8 11 0,0 0-1,0 0-4,0 0-7,0 0-20,9 17 0,-9-17 0</inkml:trace>
  <inkml:trace contextRef="#ctx0" brushRef="#br0" timeOffset="611">709 212 11,'-2'-12'16,"2"12"-6,0 0-1,0 0-4,0 0-2,0 0-1,-11-1-1,11 1 0,-4 14 0,2-1 0,0 1 0,1 5 0,-1 3 0,3 3 0,0 2 0,2 2-1,1 4 1,2-5-1,3 4 0,-1-2 1,0-4-1,-2 0 1,2-8 0,-5 0 3,-3-18 0,-2 20 0,2-20 1,-23 4 0,5-4-1,-3-3 1,-4 3-1,-2-4-3,-2 4 1,4-12-1,3 12 2,3-9-1,6 9 1,1-9-1,12 9 1,5-13-1,14 3-1,5 2 0,9-7 0,8 0-2,4-7 1,5-1-1,-2-2 1,-6-3 0,-5 0 1,-6 1-1,-7 0 1,-9 2-1,-5 1 1,-6 2 0,-4 3-1,-5 1 1,-6 4 0,-4 4 0,-5 3-1,-6 3 1,-1 4 0,-2 4-1,-2 4 0,0 3 0,1 4-1,4 6-4,1 7-21,6-7-7,9 5 1,-2-6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5T00:38:14.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26 21 17,'-18'-8'24,"9"7"-10,9 1-6,0 0-4,0 0-2,21 3-3,-2 0-2,9 1 1,2-1 1,8-1 1,2-1 0,3-2 1,2-1 0,-1-3 1,-1-1 1,-3 1-1,-4 1 1,-4 0 0,-5 3 1,-8 3 2,-4 6-2,-7 5 0,-4 6 0,-6 3 0,-2 6 0,-5 2 1,2 5 0,-4-1-1,2 2 0,-1-4 0,1-1 0,0-2 0,4 0-1,-2-5 0,2 0-2,0-1-1,0-6-3,1 2-3,-3-8-3,1 3-4,-9-7-2,1 2-1,-5-8 2,1 0 2,-3-5 3,0-2 5,-1-2 6,2-5 4,4 2 3,3-3 1,4 3-2,1 0 1,8 11-3,-5-19 0,5 19-2,10-14 0,0 8 1,3-2 0,9 2 1,1-4 0,10 3 0,-1-2 0,6 3 0,-1-1-2,2 3 0,-1 0-2,-4 3 1,-7 0-1,-5 3 0,-6-2 0,-3 2 0,-13-2 1,12 4-1,-12-4-1,0 0 0,0 0 0,0 0-2,0 0-1,0 0-5,0 0-30,0 0 0,0 0-1,14 2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7:23.9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2,'21'3'1</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0:03.9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273 518 12,'0'0'8,"0"0"1,0 0 1,0 0-1,-15 4-1,15-4-2,-18 2-1,6 0 0,1 1 0,-4-1-1,6 4 1,-7-1-2,2 3 0,-4 0-1,3 3 0,-1 1 0,0 0-1,-1 3 0,2 1 0,0 1 0,2-2 1,0 3-1,3 0 0,3-2 0,1 2 0,4-3 0,4 0 0,3-2 0,5-1 0,3-3 0,7-4-1,3-3-1,4-5-2,6 0-3,0-7-3,3 1-3,-2-4-2,-2 0-3,-3 0 0,-2-1 1,-3 1 2</inkml:trace>
  <inkml:trace contextRef="#ctx0" brushRef="#br0" timeOffset="521">396 264 4,'0'0'4,"0"0"0,0 0 0,0 0 0,0 0 0,0 0 0,0 0 1,1 14 0,-1-3 1,-1 3 0,2 6 0,-1 2 0,4 5-1,-3 4 1,2 5-2,-1 4 0,0 1 1,1-2-2,0-2-1,-1-1 0,1-6 0,0-6 0,3-6 0,-6-18-1,21 9-1,-3-15-1,2-7 1,5-6-1,1-3 1,3-1-1,-2 0 0,-1 2 0,-5 4 1,-7 4 0,-3 6 0,-11 7 0,14 1 0,-14-1 0,7 19 1,-5-6-1,1 5 1,1 1 1,4 1 0,-3 1-1,1 0 1,-2-1 0,2-2 0,-2 0-2,1-6-2,1 2-7,-6-14-8,11 12 0,-11-12-1,19-11 1</inkml:trace>
  <inkml:trace contextRef="#ctx0" brushRef="#br0" timeOffset="1091">916 709 2,'0'0'8,"0"0"0,0 0 0,0 0-5,8-20 1,-5 6 0,3-4 0,0 1 0,4-3 1,0 2-1,0 1 0,3 3 0,-2 2-1,2 4 0,-3 2-2,2 4 0,-1 2 0,-1 4 0,-1 4-1,0 4 2,-2 1-1,-1 5 2,-2 0 0,-1 3 1,-3-2-1,0 3-1,-4-1 1,0-1-1,-3-2 1,0-1-1,-3-4 0,1-1 0,-1-2-1,-1-3 1,1-4-1,0-2 1,-1-2-3,2-3-1,9 4-6,-15-15-4,11 4-6,1-3 1,5-3 0,1-2 0</inkml:trace>
  <inkml:trace contextRef="#ctx0" brushRef="#br0" timeOffset="1642">1506 517 11,'-13'5'10,"-2"-1"0,1 1 0,0 1-1,1-1-1,0 0-1,1-1-1,1 1-2,1 0 0,10-5-1,-15 10 0,15-10-2,-12 9 0,12-9 0,-2 9 0,2-9-1,7 10 1,-7-10-1,16 11 1,-3-4-1,0 2 0,1 0 0,0 1 0,-2 1 0,-1 0 0,-3 1-1,-2 1 1,-1-1 1,-4 0 0,-2 2 0,-2-1 1,-1 0 0,-4-1 0,-2 1 0,-1-2 1,-1-1-1,-3-2 0,0 1 0,0-4-1,2-2 0,0-2-1,2-1 0,11 0-3,-15-8-5,15 8-4,0-16-5,6 5 0,2-3-1,5 0 1</inkml:trace>
  <inkml:trace contextRef="#ctx0" brushRef="#br0" timeOffset="2163">1710 644 1,'7'13'7,"-7"-13"-1,5 10 1,-5-10-4,0 0 0,10 6 2,-10-6 1,9-1 0,-9 1 0,10-7 0,-10 7 0,17-17-2,-7 7-1,-1-2 0,0 0-2,-1 0 0,-1-1 0,-2 3 0,-1 1-1,-4 9 0,0-16 1,0 16-1,0 0-1,-15-10 1,15 10 0,-19 2 0,6 1 0,1 2 0,-3 2 0,1 2 0,0 2 1,1 0 0,0 4 0,2-1 1,-2 2 2,4 0-2,0 2 1,1 0 0,0-1-1,4 2 1,1-3-1,3 1 0,1-3 0,4 1 0,2-6 0,3 0 0,0-3 0,4 0 0,-1-5 0,4-1-1,-1-4 0,2 0-1,-1-1 1,1-3-1,1 0 1,-1-3-1,1-1 0,-3 0 0,1-4-1,-1 1 1,0-1 0,-2-1 0,0 1 0,-2 0 0,-1 3 0,-1 0-1,-2 3 1,-8 10 0,14-14-1,-14 14 1,0 0 0,11-8-1,-11 8 0,0 0 0,0 0 1,10 9-1,-10-9 1,8 14 0,-5-4 0,1 2 0,0 1 0,0 2 1,1 1-1,0 1 1,0 0-1,0 0 1,0 0 0,0-4 0,-1-1-1,0-1 1,-4-11 0,7 15 0,-7-15 0,0 0 0,10 4 0,-10-4 0,14-12-1,-3 0 1,1-6-1,3 0 0,0-3 0,2-2 0,-2-1 0,1 3 0,-2 1-1,-1 2 1,-2 5 0,-1 2-1,-10 11 0,16-15 0,-16 15 0,13-2 0,-13 2 0,13 10 1,-6 0 0,-1 0-1,1 3 1,1 3 1,-1 2-1,-1-1 0,0 0 0,0-2 0,0-1 0,-2-4-2,0 1-4,-4-11-9,4 10-4,-4-10 0,0 0 1,3-17-1</inkml:trace>
  <inkml:trace contextRef="#ctx0" brushRef="#br0" timeOffset="3525">2495 0 12,'0'0'8,"0"0"0,0 0-1,0 0-5,-5 12 0,5-12 1,1 12 2,-1-12-1,2 19 2,0-8 0,7 4 0,1 1-1,3 5 0,2 1-1,6 4 0,0 3 0,4 4-2,-1 5 1,1 3-1,-1 0 0,0 4 0,-2 0 0,-2 2-1,0 1 1,-2 4-1,-5-5 1,0 2 1,-6-2-1,0 3 1,-8-3-1,-3 2 1,-8-2 1,-4 0-1,-7-3 0,-6 1 0,-6-5-1,-3-2 1,-4-2-1,-1-2 0,-2-7 0,4-2-1,2-3-1,3-5-1,6-1-3,0-7-6,9 2-12,0-7 0,5-3-1,-1-8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7:24.1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6,'0'0'12,"0"0"-5,0 0-4,0 0-7,9 12-5,12-2-1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7:24.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0 19,'0'0'11,"-12"13"-7,12-13-2,0 0-13,16-1-2</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7:24.5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 6 16,'-17'8'15,"-2"-8"-1,7-4-5,12 4-11,-7-10-10,20 17 0,8 0-2,10-2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8:35.1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1266 555 14,'-13'11'13,"-2"-3"2,-3-3-1,-1-4 0,2 1-2,-5-8 1,6 1-2,-4-9-1,6 1-2,-1-9-2,7-4-1,3-7-3,9-2 0,7-7-1,12-1-1,6-2 0,9 0 0,7 2 0,7 5-1,3 5 1,1 5 0,-3 10 0,-4 7-1,-5 10 1,-4 9 0,-6 10-1,-5 8 2,-9 5-1,-5 7 0,-7 5 1,-5 3 0,-8 1 1,-4 2 0,-10-2 0,-4 3 0,-9-5 1,-3 0-1,-6-10 0,-3-5 1,-5-7 0,1-7-1,1-11 1,4-12-1,4-12 2,9-13-3,9-12 1,9-8 0,13-9-2,12-4 1,10-3-1,9-1 0,12 7-1,4 4 1,8 9 0,3 9-1,-2 10 1,-3 10-1,-1 12 1,-2 13 0,-6 12-1,-7 12 1,-8 11 0,-7 7 0,-9 9 0,-4 1-1,-10 0 2,-10-2-1,-9-5 1,-5-6-1,-10-9 2,-4-7-1,-5-11 1,-6-9 0,-1-10-1,1-10 1,4-7-1,2-9 0,7-4 0,7-3-1,6-1 0,8 2 1,7 3-1,4 3 0,9 5-1,2 7 1,5 4-1,3 5 0,3 6 0,3 5-1,0 8-1,-3 0-2,5 14-17,-11 0-6,-2 4-1,-12-2-1,-6 1 1</inkml:trace>
  <inkml:trace contextRef="#ctx0" brushRef="#br0" timeOffset="1753">1317 538 23,'0'0'15,"0"0"0,0 0-1,-14 4-12,4 2-1,-1 3 1,-5 5 0,-4 4 1,-7 9 0,-9 10 3,-7 9-1,-9 8 2,-8 14 0,-14 7 0,-6 16 0,-14 5 1,-2 10-1,-6-4-1,5 3-1,-1-8 0,11-4-2,9-11-1,10-13 0,16-18 0,12-11-1,10-11 1,11-11-1,6-7-1,13-11 1,0 0-1,11-18-1,9 3-7,4-12-17,14-6-1,6-14-1,13-9 0</inkml:trace>
  <inkml:trace contextRef="#ctx0" brushRef="#br0" timeOffset="2363">1784 333 41,'10'7'17,"-10"-7"1,13 4 0,-1-4-14,5 0-6,3 1 2,5-2 2,7 2 1,4-3 1,9 2 1,7-3 0,13 2 2,9-3-1,18 1 0,10-4-1,18 1-1,16-2 0,17 0-2,11-3 0,13 1 0,7-2-1,5 3 1,5-1 0,2 3 0,-8-1-1,-9 4 1,-11-1 0,-10 3-1,-13 0 0,-13 1 0,-13-1 1,-14 1-2,-18-1 1,-9 0-1,-17-1 1,-12 1 0,-13 0 0,-13 1 0,-10-1 1,-13 2 0,0 0-1,0 0 1,0 0-1,0 0 1,0 0-1,0 0-1,-9-1-2,9 1-3,-16-2-15,-3-3-9,-4 1 0,-12-9-1,-9-1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7:49.1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3196 7,'8'-10'7,"-8"10"1,9-13-1,-9 13 0,11-17 0,-4 8 0,3-3-1,-1 0-1,0-3 0,4-1 0,-1 0-1,4-3 0,-1-1-1,3-3 1,-1-1-1,3-2 0,0-1 0,1 0-1,2-4 2,3 1-2,-2-4 1,5 1 0,-2-3-1,3 0 0,4-9 0,3 5 0,-1-3-1,3-1 1,1-2-1,3-3 1,3-4-1,3 0 1,-1 2-1,0-4 0,3 0 0,0 2 0,-2 0 0,3 0 0,-1 3-1,-2-1 1,0 0-1,0 1 1,-2-5-1,3 0 1,-2-2-1,-2 1 0,-1 1 1,-1 1-1,-4 0 0,2-1 1,-2 6-1,-2-1 0,3 3 0,2 0 0,3-3 0,4-1 0,7-3 0,5-1 0,4-2 0,4-1 0,-2-2 1,-2-1-1,-6 1 0,3 3 1,-4 1-1,-3 3 0,-1 1 0,-2 2 0,0 0 0,2 5-1,0 1 2,-5 3-1,-5 3 1,-6 2-1,-5 4 1,-4 7-1,-5 2 1,-5 3-1,-4 4 1,-2 3 0,-4 3-1,-1 4 1,-9 6 0,11-9-1,-11 9 1,0 0-1,0 0-1,0 0-2,0 0-3,0 0-5,-4 13-12,-8-5-2,-6-2 1,-12-3-1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3T23:38:01.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538 4931 6,'0'0'16,"0"0"1,0 0 1,0 0-4,0 0-2,0 0 0,0 0-3,0 0 0,-6-14-3,6 14 0,-2-22-2,0 3-1,0-7 0,0-3-1,0-5-1,2-3 0,0-2 0,2 1 0,0 1-2,1 2 0,2 5-2,-2 0-3,2 8-7,-4 0-8,-1 8-3,-3 1 1,3 13 1</inkml:trace>
  <inkml:trace contextRef="#ctx0" brushRef="#br0" timeOffset="321">317 4536 20,'-11'-1'18,"11"1"-1,-10-4-3,10 4-4,6-13-1,5 0-3,4-5-3,4-7 0,2-2-2,2-5 2,0 1 0,0-5 0,1 4 0,-5 0-1,0 6 0,-5 3 0,0 5 0,-5 6-1,-1 3-2,-8 9 1,13-9 0,-13 9-1,0 0 2,10 11-1,-7-2 1,0 1 1,3 4 0,0 0 0,2 4 0,0-1 0,3 0 0,-1 1 0,4-2-1,-1-1 0,1-3 0,-3 1 0,2-3 1,-5-1-2,1 0 1,-9-9 0,11 9 0,-11-9 0,0 0-1,0 0 1,0 0-4,8 9-7,-8-9-13,0 0-1,-2-16-2,2 1 1</inkml:trace>
  <inkml:trace contextRef="#ctx0" brushRef="#br0" timeOffset="2594">552 6082 10,'0'0'10,"4"10"1,-4-10 1,0 0-2,11 10 0,-11-10-1,0 0-1,14 15 1,-14-15-3,4 18-1,-6-4 1,1 9 0,-4 6-1,-1 13-1,-3 5 0,2 5-1,-3 2-1,4 0 0,1-4-2,2-7-4,6-7-8,2-11-9,2-14-2,-7-11 1,13-5 1</inkml:trace>
  <inkml:trace contextRef="#ctx0" brushRef="#br0" timeOffset="2884">420 6559 31,'0'0'16,"0"0"0,0 0 0,-6 12-8,6-12-5,5 18-1,0 0 3,0 4 0,4 9-1,2 3 2,3 3-1,0-1 0,4 1-1,1-7 0,3-4 0,2-10 0,3-7 0,-2-10 1,2-5-1,-3-11 0,-2-3 1,-4-8-2,-4 0 0,-7-2 1,-1 1-2,-5 1 0,0 3 0,-5 4-2,4 5-1,-3 6-2,1-4-7,2 14-15,11-16-3,-11 16 0,7-15 0</inkml:trace>
  <inkml:trace contextRef="#ctx0" brushRef="#br0" timeOffset="4497">222 117 5,'-9'-3'10,"9"3"-1,0 0 0,0 0-3,0 0-2,0 0 0,0 0-2,0 0 0,0 0-1,-8 17 0,10-1 1,2 6 0,2 6 0,2 9 0,2 6 0,1 10 0,2 1 1,1 1-2,0-1 0,0-3 0,0-4 1,-1-4-1,3-7 1,-4-9 1,4-5 1,-4-10 1,4-4 0,-2-11 0,4-5 0,-2-10 0,2-5-1,-1-13 0,1-5-1,-2-10-1,1-4-1,0-7 0,-3-2 0,0-1 0,-1 4-1,-1 4 1,-2 6-1,-1 10 0,-1 7 1,-2 9-1,-2 8 0,-1 5-1,-3 12 0,0 0-2,0 0-2,0 0-7,0 9-8,0 4-1,1-1-1,4 1 2</inkml:trace>
  <inkml:trace contextRef="#ctx0" brushRef="#br0" timeOffset="6159">761 462 14,'0'0'9,"-3"-9"1,3 9-2,0 0-2,0 0-1,0 0-1,0 0-2,0 0-2,-8 16 1,1 0-1,-1 1 1,-2 7 1,0 4 0,-6 2 0,3 2 1,-2-4-1,5 0 1,1-5-1,7-3 1,5-8-1,9-4 2,9-7-2,5-2 1,5-4 0,4-1 1,0-2-2,3 0 1,-3 1-1,-3 3-1,-6 0 1,-2 1-1,-3 2-1,-2-2-2,-2 2-2,-4-5-4,-1 1-7,-3-3-2,-9 8 0,11-20-1,-12 10 1</inkml:trace>
  <inkml:trace contextRef="#ctx0" brushRef="#br0" timeOffset="6570">920 612 12,'0'0'10,"0"0"0,0 0-3,0 0-3,0 0 0,-1 13 0,-4 0-1,1 5 1,-2 0 0,0 6 1,1 1 0,2-2 0,2 2-1,3 1 0,2-2-1,4 0-2,0-1 1,2-3-4,3 1-7,-1 5-6,-2-5-1,-2-1-1,-6 2 0</inkml:trace>
  <inkml:trace contextRef="#ctx0" brushRef="#br0" timeOffset="8092">199 4979 19,'8'-13'12,"-5"-8"0,5-6-1,-1-8-3,5-9-6,0-8 0,5-9-1,0-8 1,1-8-1,1-7-1,1-7 1,-1-3 0,-2-6-1,-2-4 1,-7-2-1,-4 2 1,-4 5-1,-2 4 1,-2 9-2,-3 8 0,1 10-1,-1 11-3,4 10-4,1 10-5,3 5 0,4 8-1,-2 4 1</inkml:trace>
  <inkml:trace contextRef="#ctx0" brushRef="#br0" timeOffset="8452">314 3359 10,'-12'12'15,"12"-12"-1,0 0 0,-3-13-2,6 0-3,1-8-2,3-5-1,2-4-5,1-3 0,1-1 1,1-1-1,1 2 0,1 3 0,-2 4 0,-1 5 1,-3 5-1,1 4-1,-2 2 0,-7 10 0,10-12 0,-10 12-1,0 0 1,10-5-1,-10 5 0,0 0 0,10 15 0,-7 0 1,-2 8 0,0 5 0,0 4 0,1 2 1,0 0 0,3-3 0,0-4 1,3-4 1,3-10-1,2-2 1,3-9 0,0-1 0,0-2 0,0 0-3,-1 1-1,-4 1-4,-1 8-10,-6 5-7,-5 2 2,-3 2-1</inkml:trace>
  <inkml:trace contextRef="#ctx0" brushRef="#br0" timeOffset="9564">207 4622 13,'1'-38'11,"-2"-17"1,3-14-1,1-18-3,2-23-3,1-17-2,2-19-2,-1-14-2,0-14 0,-4-7-1,-1-4-1,-3-3 1,-1 2 0,-3 6 0,0 11 0,1 14 1,1 18 1,3 14-1,3 18 1,0 19 0,3 20 0,0 17 0,2 16-1,-1 9-1,-2 9 1,-5 15-1,0 0 1,5 12-1,-10 4 1,-1 3-1,-3 1-1,1 5-4,-6 2-2,1 0 0</inkml:trace>
  <inkml:trace contextRef="#ctx0" brushRef="#br0" timeOffset="9924">-1 2120 16,'0'0'13,"0"-16"0,3-1-3,2-5-2,3-9-2,4-4-1,5-4-1,5-2-1,2-3 0,3 2-2,2 2 0,2 5-1,-1 3 2,-3 8-2,-3 4 0,-6 3-2,-2 5 2,-4 3 0,-1 2-1,-11 7 0,15-3-1,-15 3 2,8 15-1,-6-3 0,1 5 0,-1 1 1,3 3 0,0 0 1,3 1 0,3-3-1,0 0 1,5-4 0,0 0-1,2 0 1,0 5-1,-2 4 1,0 7-3,-6 8-9,-1 16-5,-4 11 0,-8 0-1</inkml:trace>
  <inkml:trace contextRef="#ctx0" brushRef="#br0" timeOffset="11987">363 7065 8,'4'-11'9,"-3"-3"-2,2 4-3,-3 10 0,4-15 0,-4 15 1,0 0 0,1-10 0,-1 10 0,0 0-1,0 0 1,-9 21-2,6 4-1,-1 10-1,5 11-1,-1 7 0,5 15 0,-2 7 1,1 7-1,2 3 0,0-5 0,3-2 0,-4-7 0,-1-2 1,-2-11-1,-2-9 0,0-8-1,-2-7-6,-3-9-7,1-4-1,-5-9 0,-1-5 0</inkml:trace>
  <inkml:trace contextRef="#ctx0" brushRef="#br0" timeOffset="12318">267 7927 11,'0'0'13,"0"0"1,0 0 0,-8 26-5,5 3-7,1 7 0,1 9-1,2 5 0,2 4 0,1-1-1,4-6 0,4-10 0,3-8 3,5-11 1,1-11 1,2-9 1,2-11-1,2-2 1,-3-7 0,1 2 1,-6-5-1,-1 7-1,-6-2 1,-1 6-2,-4 0 1,-1 4-2,-2-1-1,1 2-3,-5 9-6,13-17-12,-6 7-5,-3-1-1,-2-1 0</inkml:trace>
  <inkml:trace contextRef="#ctx0" brushRef="#br0" timeOffset="13499">165 6719 4,'0'0'9,"0"0"0,0 0 0,0 0-8,0 0 0,0 0 0,0 0 1,0 0 0,0 0 0,0 0 0,-11 21-1,7-2 1,-1 10-2,3 8 1,0 15-2,0 12 1,1 10 1,1 15-2,-1 12 1,0 14 0,0 17 0,0 13 2,2 13-1,3 11 0,5 10 0,1 5 1,5 5 0,3 0 0,3-3 0,1-2 0,3-2 0,-4-7 1,1-4 1,-3-5 0,-3-12 2,0-9 1,-4-18 0,1-13 0,-6-24 0,4-15-1,-7-21 0,2-14-1,-3-14-2,0-9-1,-1-8-1,-2-9-2,0 0 0,0 0-3,8-11-6,-7-8-6,2-3-6,-1-5 1,-3-4-1,0-2 1</inkml:trace>
  <inkml:trace contextRef="#ctx0" brushRef="#br0" timeOffset="14080">243 10259 35,'13'8'17,"-5"4"-1,4 11 1,1 6-14,3 7-8,3 5 1,4 6 3,2 0-1,1-1 1,-1-4 2,-1-6 0,-2-6 3,-1-8 0,-2-4 1,-4-6 0,-2-2 0,-3-6 1,4-3 1,-5-10-2,5-7-1,-3-12 0,4-7 0,-2-14 0,4-8-3,2-10-3,-2-8-14,3-5-6,-2-2-3,-6-1 2,-6 0 0</inkml:trace>
  <inkml:trace contextRef="#ctx0" brushRef="#br0" timeOffset="14621">769 6889 10,'-4'-18'10,"4"4"-2,-7 3-2,7 11-8,-1-10-2,1 10 0,0 0 2,-2 15 2,-1 4 3,-1 13 2,0 12 1,0 19 0,1 18 0,1 22-1,1 19-1,1 23-1,2 13-3,2 14 1,-2 4-2,1 0 1,-2-7 1,0-11-1,1-15 0,-1-17 0,0-13-1,-1-17-3,1-13-4,-1-16-5,1-7-1,-3-12 1</inkml:trace>
  <inkml:trace contextRef="#ctx0" brushRef="#br0" timeOffset="14992">607 8867 37,'0'0'17,"5"9"1,0 13 0,1 6-10,3 6-10,3 4 1,4 7 0,1 0 2,3-1 0,-1-7 1,-2-10 0,3-6 2,-4-8 1,0-4 1,-3-11-1,2-1 1,-3-7-1,1-2 0,0-3-1,-1-5-1,2-3-2,-1-6-2,7-1-15,-2-9-7,0-8-2,2-11 0,2-14-1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04.0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256 193 2,'0'0'4,"0"0"-1,2 9 1,-2-9 1,4 11-1,-1 2 1,1 1 0,1 4-1,0 1-1,3 4 1,-2 4-1,1 5 1,-1 1-1,2 2 0,-2 5 0,-1 3 0,1 5 0,-1 1 0,2 5 0,0-3-1,-1 1 1,-1-2 0,0-1 0,0-8 1,-2-1-2,-1-7 1,-2-4 0,-2-3-1,0-6 0,-1-4 0,1-5-1,-1-1-1,3-10-3,0 0-5,0 0-9,-14-3-1,7-10 0,-6-7-1</inkml:trace>
  <inkml:trace contextRef="#ctx0" brushRef="#br0" timeOffset="451">0 824 3,'0'0'13,"0"0"1,0 0 0,15-9-6,2-2-2,10-3-1,8-5 0,10-4 0,7-3 0,8 2-2,4-4 1,2 2-3,-5 1 1,-4 1-1,-8 5 0,-6 3-1,-11 3 1,-7 3-1,-8 2 0,-4 3 1,-13 5-1,13-7 0,-13 7-1,0 0-1,0 0-4,0 0-5,0 0-5,2 13-1,-2-13 0,-9 4-1</inkml:trace>
  <inkml:trace contextRef="#ctx0" brushRef="#br0" timeOffset="952">902 675 5,'-15'-8'9,"1"-1"1,2-1-1,3-4-1,2-1-1,4-3-1,4-1-2,4-3 0,4 0-1,4-1-1,4 2-1,3 0 0,3 2 1,2 3-1,0 3 0,0 2 0,-3 5 0,0 1-1,-2 4 1,-4 4-1,-1 3 0,-5 3 0,-2 3 0,1 4 0,-5 3 0,0 2 0,-2 2 1,-2 2-1,-1 0 0,-4 1 1,-1-2 1,-4-3 0,-1 0 2,-6-4 0,0-3 0,-5-4 1,-2-1-1,-2-7 0,3 0 0,-4-5-2,4-1-1,0-4-2,3-4-2,3 2-4,-2-5-8,11-1-6,4-1 0,5-4 1</inkml:trace>
  <inkml:trace contextRef="#ctx0" brushRef="#br0" timeOffset="1572">1216 368 3,'-4'-9'1,"4"9"0,0 0 1,0 0 1,4 15 0,-4-15 1,1 20 0,0-5 1,2 4 0,-1 3 0,2 3-2,1 3 0,2 2-1,1-2-1,1 0 0,0-3 1,-1-4-1,0-3 1,-2-2 1,-2-7 0,-4-9 2,5 11 1,-5-11 1,0 0 0,0 0 0,0 0-1,-9-13-1,6 3-1,-4-7 0,2-2-2,-2-1-2,2-4 1,1-2-2,3-1 1,3 0 0,5 0 0,4 4-1,4 1 1,4 1-1,4 2 1,4 2-1,3 1 0,0 3-2,-1-4-6,0 7-11,-3-3 2,-7 3-2,-3-1 1</inkml:trace>
  <inkml:trace contextRef="#ctx0" brushRef="#br0" timeOffset="2554">271 295 3,'-1'-12'6,"-2"-2"-2,0 2 1,-1-3-1,0 1 0,0 0-1,0-1 0,1 1 0,2 3 0,4-3-1,3 1 1,3-2-1,4 0-1,4 1 1,5-1 0,1 0-1,3 0-1,-1 2 0,1 1-3,-3 4-6,-3 0-3,-2 1 0,-7-3-1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07.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0 531 6,'0'0'6,"12"-8"0,-12 8-1,23-4 1,-8 4-1,1 0-1,5 0-1,2 3 0,4 5-2,0-1 1,2 4-1,1 5 0,1 1-1,-1 2 1,-2 2-1,-3-1 0,-3 1 1,-3 0-1,-6-3 1,-4-2 0,-7 2 1,-6-3 0,-6 1 0,-6-2 1,-6-1-1,-7 0 0,-5-1-1,-4-3 0,-2-1 0,1-4 0,1-3-1,6-2 1,3-4-1,2-2 0,13-3 0,7-2-1,7-2 0,7-1-1,7-1 0,6-1-1,8-3-2,9 0-2,1-2-4,2-1-1,1-3-1,3 1 0</inkml:trace>
  <inkml:trace contextRef="#ctx0" brushRef="#br0" timeOffset="461">527 180 2,'-4'-10'10,"4"10"-1,-4-9-2,4 9 0,0 0-1,0 0-1,0 0-1,0 0 0,0 0 0,0 0-1,7 17 0,-4 1 1,2 6-1,3 6 1,1 10-1,-1 4 0,1 3-1,-3 6 0,2-3 0,1-3-2,-1-4 1,-1-7-1,-1-5 1,1-8-1,-2-7 1,-5-16-1,17 8 0,-17-8-1,19-21-2,-10-1-3,2-6 1,-1-6-3,-2-8-1,0-6-1,-6-8 1,-1-1 2,-4 0 1,-1 3 2,1 2 2,-2 5 2,2 8 1,-1 9 2,1 9-1,1 5 1,2 16-1,-3-13 1,3 13 0,0 0 1,-6 10 1,5 1-1,5 7 1,-2 3 0,4 10 1,1 8-1,2 7 0,2 3-1,-2 7-1,-2 2 1,-3 0-2,0 1 0,-4-5-2,-3-6 0,1-6-3,2-5-7,3-8-6,5-11-1,1-10 0,2-12-1</inkml:trace>
  <inkml:trace contextRef="#ctx0" brushRef="#br0" timeOffset="1572">1405 6 6,'0'0'7,"0"0"-1,0 0-1,0 0 1,0 0-1,2 13-1,-3 1-1,1 9 0,0 8 0,3 7 0,0 7 0,3 5-2,1 2 0,3 3 0,-3-4-1,0-3 1,2-6-1,-5-7 0,-1-9 0,-1-5 0,-3-3-4,-6-6-3,0-3-6,-8-9 1,-2-3-2</inkml:trace>
  <inkml:trace contextRef="#ctx0" brushRef="#br0" timeOffset="1883">1160 371 6,'37'-2'6,"7"-2"1,9-1-1,4-3 0,0 0-2,4-2 0,-3-2-3,0-3-3,-7-3-4,-6 1-3,-10-6-3,-5 3 1</inkml:trace>
  <inkml:trace contextRef="#ctx0" brushRef="#br0" timeOffset="2113">1615 0 11,'0'0'12,"0"0"0,0 0-6,0 0-2,0 0 0,0 0-1,0 0-1,11 16 1,-3-4 0,2 4 0,0 9 1,4 8-1,-2 7 0,2 7 0,-2 2-1,0 3 0,0-3-1,-1-2 0,-2-5-1,0-8 1,-1-10-1,0-5 2,0-8-1,1-2 0,2-8 0,5-6 0,2-4 1,3-6-1,2-4 1,3-6-1,-2 1 0,2-3 1,-6 2-1,-2 5 1,-7 2 0,-2 6-1,-9 12 0,8-12 0,-8 12-1,0 0 0,-1 19 0,2-5 0,2 2-1,3 2 1,3 4-2,6-1-2,8-1-7,11-3-8,-1-7 1,4-5-1,2-8 0</inkml:trace>
  <inkml:trace contextRef="#ctx0" brushRef="#br0" timeOffset="2634">2495 390 15,'10'-10'8,"3"-4"1,-5-5 0,3-1-2,-6 0 0,0-1-1,0 2-1,-7 2-2,2 5-1,-8 2-1,8 10-1,-18-7 0,8 8 0,-8 4 0,0 1 0,-2 5 0,-4 2 0,3 3 1,-4 3 1,2 2-1,0 2 1,8 1-1,-1 2 2,6 0 0,6 1-1,6-1-1,6-2 2,9-1-1,4-4 0,8-2 0,7 0-2,-36-17 2,81 22-3,-38-14-3,3-2-13,-46-6-1,74 7 0,-74-7-1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12.5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12 417 3,'0'0'6,"0"0"0,0 0 0,0 0 0,0 0 0,-9-10-1,9 10 0,0 0 0,0 0 0,0 0-1,0 0-1,0 0-1,0 0 0,0 0-1,0 0-1,0 0 0,-6 9 0,6-9 0,3 18 0,0-5 0,1 4 0,1 3 0,2 5 1,1 2-1,3 2 0,-2 1 0,2 1 1,0-3-1,-1-1 0,1-3 0,-1-3 0,-1-5 1,-2-2-1,2-5 1,-9-9 1,13 11 0,-13-11 1,14-4 0,-5-6 0,1-4 1,2-5-1,0-6-1,4-6 0,0-1-1,2-3 0,-1 1 0,-2 2 1,1 3 0,-4 3 1,1 5-1,-3 5 0,-2 5 0,-8 11 0,11-14-1,-11 14-1,0 0-1,0 0 1,0 0-1,0 0 1,9 17-1,-8-5 1,0 4 0,1 2 0,0 1 0,2 2 0,0 0 0,1 1 0,1-3 0,1-2 0,1-4 1,-1-3-1,4-2 1,0-6 0,4-4 1,0-7-1,3-3 1,-1-4-1,3-5 0,1-1 0,-1-1-1,-2-1 0,-1 3 1,-3 3-1,-1 2 0,-3 4 0,-10 12-1,15-14 1,-15 14-1,0 0 1,11 3-1,-9 7 1,8 11-9,-10-4 1,13 14 0,-12-6 0,13 13-1,-10-12 1,14 13-3,-11-16-5,8-4 0,4-3-1</inkml:trace>
  <inkml:trace contextRef="#ctx0" brushRef="#br0" timeOffset="1062">1080 389 87,'10'5'0,"-10"-5"0,20 6 0,-5 0-10,7 8 1,-5-5 1,8 11 0,-6-6-1,-5 5 1,0 2 0,-6 2 1,-8-2 9,-3-2 0,-4 0 1,-5-1 1,-5-2 0,-4-3 1,-3-1-1,-3-6 1,0-1-2,-3-3 0,2-4-1,1-2-1,4-4-2,8-4-5,6-3-4,8-4-2,12-2-1,7-5 0</inkml:trace>
  <inkml:trace contextRef="#ctx0" brushRef="#br0" timeOffset="1453">1395 275 18,'0'0'14,"-12"6"2,12-6-1,0 0-9,0 0-2,0 0-1,0 0 1,0 0-1,0 0 1,0 0-2,0 0-1,0 0 0,0 0-1,0 0 1,0 0-1,0 0 0,0 0-1,0 0 0,10 5-1,-10-5-4,0 0-3,15 0-6,-15 0-1,11-2 0,-11 2-1</inkml:trace>
  <inkml:trace contextRef="#ctx0" brushRef="#br0" timeOffset="1953">991 701 10,'0'0'10,"-9"-16"0,9 16 1,-3-16-1,1 7-1,1-1-2,0-2-1,1 1 0,0-4-2,4 3 0,0-4-2,3 2 0,2-4-1,3 3 0,0-2 0,4 4 0,-2 0 0,2 2-1,0 4 1,-2 1-1,0 3 1,1 2-2,-4 3 1,1 3 0,0 1-1,-2 2 1,-3 4 0,1 0 0,-3 1 0,-2 3 1,-8-4-10,10 13 1,-13-13 1,9 12 2,-15-14 0,10 12 1,-13-15-1,7 10 1,-6-11 8,-3-2-1,-2-5-2,2-3-8,5-4-4,1-8-2,9-1 0,4-8-1</inkml:trace>
  <inkml:trace contextRef="#ctx0" brushRef="#br0" timeOffset="2514">1397 369 4,'3'-10'12,"-3"10"-1,0 0-2,0 0 1,0 0 0,0 0 0,0 0-1,3-9-1,-3 9-1,0 0-2,0 0-1,0 0-2,0 0-1,0 0-1,0 0 0,5 14 0,-1-4 0,1 0 0,2 6 0,-4-4-9,17 16 2,-14-15-2,17 14 1,-15-13 0,15 12 1,-15-14-2,11 8 1,-9-8 9,-2-3-1,-8-9 1,12 10-1,-12-10 2,0 0 2,0 0 0,0 0 0,0 0 0,1-18 0,-1 3 0,-1-8 0,4-6-2,1-3-1,5-2 0</inkml:trace>
  <inkml:trace contextRef="#ctx0" brushRef="#br0" timeOffset="2905">1827 162 119,'0'0'-2,"12"0"-5,-1 1-6,-11-1-8,19-4 1,-19 4-1,13-10 1</inkml:trace>
  <inkml:trace contextRef="#ctx0" brushRef="#br0" timeOffset="3405">1039 731 11,'0'0'10,"0"0"-1,-10 2 1,10-2-2,-10 1 0,10-1-1,-15-1-1,6-1 0,9 2-1,-16-7 1,16 7-2,-17-12 0,17 12-2,-14-12 1,14 12-1,-12-14 0,12 14 0,-9-12 1,9 12-1,-4-13 0,4 13 0,1-19 0,2 7-1,1-2 0,2-1 0,1-1-1,3 1 0,1-3 1,1 3-1,2-1 0,-1 2 0,2 0 1,-1 2-1,0 2 1,-2 0-1,0 3 1,-2 0-1,-10 7 0,17-10 0,-17 10 1,15-6-1,-15 6-1,17-1 1,-17 1 0,14 2 0,-4 2 0,-10-4 0,14 8 0,-5-2 0,-9-6-10,14 16 1,-14-16 2,22 20-9,-22-20-4,26 19 0,-16-18-1</inkml:trace>
  <inkml:trace contextRef="#ctx0" brushRef="#br0" timeOffset="4727">1533 458 10,'12'-2'8,"-12"2"1,13-9 0,-13 9 0,16-15 0,-3 2-1,-3 1 1,5-3-1,-1-2 0,4-2-2,-2-3-1,4 1-1,-2-2-1,2 3 0,2-2 0,2 0-1,-3 1 0,0 3 0,-1 1-1,-1 4 1,-5 1-1,-2 5 0,-12 7 0,12-8-1,-12 8 0,0 0-2,2 10-1,-2-10-4,-5 13-4,5-13-7,-4 13-2,4-13 0,0 0-1</inkml:trace>
  <inkml:trace contextRef="#ctx0" brushRef="#br0" timeOffset="5218">2176 206 9,'0'0'11,"0"0"-4,17 8-1,-6-9-1,4 0 0,4-3 1,2 0-1,3-3 0,2-2 0,-1-3 0,0-1-1,-2-2 0,-3 0 0,-3-1 0,-3 0-1,-3 1 1,-5 0-1,-4 2 0,-3 2-2,1 11 0,-19-14 0,4 11-1,-2 3 1,-2 4-2,-3 1 1,-1 1 0,1 4-1,0-2 2,1 1-1,1 1 0,0 2 0,4-1 0,-2 3 1,3 1 0,2 4 0,2 1-1,1 4 1,3 4 0,5-2 0,1 4 1,6 0-1,5-2 0,4-1 1,4-6-10,17 6 2,-8-18-1,17 10 0,-6-21-3,23 0-4,-11-17-5,8 4 0,-11-10 7</inkml:trace>
  <inkml:trace contextRef="#ctx0" brushRef="#br0" timeOffset="5829">2872 0 5,'0'0'12,"0"0"0,0 0 0,0 0-8,-9 12-1,0-6 2,-3 3-1,-5 3-1,-4 1 0,0 3 0,-4 0 0,1 1 0,-1 0-2,3-1 1,4-1-1,2-3-1,5-1 1,6-1-1,6-1 0,-1-9 0,25 11-1,-3-8 1,7 0 0,5 0 0,2-1 0,0 1-1,-2 0 1,-4 1-1,-6 2 1,-5 2 0,-7 3 0,-6 0 0,-6 2 0,-1 2 1,-5 0 1,-2 2 0,-3-1 1,-1 3 1,-5-2 0,0 3 1,-4-2 0,-5 4 0,-2-2-1,-1 2 0,-2-4-1,2 1 0,1-4 0,3-1-2,4-4 0,5-3 0,5-1-3,-1-5-5,12-1-13,-13-5-1,13 5 0,-14-17-1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20.1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221 946 1,'0'0'8,"-6"9"-2,6-9-1,-12 14 0,4-4 1,-1 2 1,-2 2 1,-2 0-1,-1 5 0,-3 4-2,0 0 0,-2 4 1,1 0-2,1 5 1,-1 3-2,3 3 1,1 1-1,5 2-1,5 2 1,4 0-2,4 3 1,6 0-1,6-3 0,4-3 0,5-2 0,5-3 0,5-6-1,6-5 1,2-6-2,4-11-2,2-7-6,2-7-9,-1-10-1,-2-7 0,-7-7 0</inkml:trace>
  <inkml:trace contextRef="#ctx0" brushRef="#br0" timeOffset="511">544 1230 5,'0'0'9,"0"0"-2,0 0-1,0 0 2,0 0 0,0 0 1,0 0-1,0 0 0,0 0-2,0 0-2,0 0-1,0 0-1,0 0 0,0 0-1,0 0-1,5 17 0,-1-6 0,0 4 0,0 2 1,2 2-1,0 2 1,-1-1-1,0 0 0,1-1 0,-2-5 1,2-2-1,2-1 1,-8-11 0,16 10 0,-5-10 1,0-4 0,3-2-1,1-5 2,1-1-1,0-6 0,1-2-1,-1-3 1,-1 1-1,-2 2 0,-1-1 0,0 3 0,-3 2-1,-1 3 0,-8 13 1,13-13-1,-13 13-1,0 0 1,9-5 0,-9 5 0,6 10 0,-3 1 0,0-2 0,1 6 0,3 3 0,-1 0 1,1 1-2,4 0 1,2-3-5,7-2-6,1-3-8,4-9 0,2-6 0,2-7 0</inkml:trace>
  <inkml:trace contextRef="#ctx0" brushRef="#br0" timeOffset="1122">1146 1227 3,'-1'10'10,"1"-10"-1,12 7-4,-1-7-1,2-5 1,6 1 0,0-7 0,2-2 0,0-2-1,0 3-1,-3-3 1,-3 4-1,-4 0 0,-5 0 0,-6 11-1,-1-12 0,1 12 0,-14-5 0,2 5-1,-2 0 0,-2 3 0,0 0 0,0 2 1,2 0-1,-1 3-1,2-2 1,2 2 0,-1 1 0,4 2 0,-1 1 0,3 0 1,-2 3 0,5-1-1,1 4 1,2 1 0,3-1-1,3 1 0,6-4 0,3 1 0,4-5 0,5-1 0,2-6-1,2-5 2,2-7-2,3-3 1,-5-6 0,3-1 0,-4-3-1,-1-3 0,-3 3 0,-2-2 0,-2 1 0,-3 4 0,-4 1 0,-1 4 1,-4 0 0,-7 13 0,10-14 0,-10 14 0,0 0 0,0 0-1,0 0-1,0 0 1,0 0-1,0 0 0,7 14 1,-4-3 0,3-1 0,0 4 0,2 2 1,1-1-1,3-2 0,1 0 0,1-3-3,0-5-5,4-3-9,-2-7-3,1-8 1,0-5-1</inkml:trace>
  <inkml:trace contextRef="#ctx0" brushRef="#br0" timeOffset="1843">1677 794 28,'-4'17'17,"1"-5"-3,5 2-2,-2-14-10,10 16-14,-1-7-4,0-3 0,4-2 0</inkml:trace>
  <inkml:trace contextRef="#ctx0" brushRef="#br0" timeOffset="2053">1925 1060 4,'9'15'12,"-5"-5"0,6-2 0,1-3-6,2-1-1,5-2 0,-1-4 0,3-1 0,-1-3 0,1-2-1,-3-4 0,-1 2 2,-4-4-2,-2 1 0,-5-1-1,-2 1 0,-4 1 0,-4 2-1,5 10 0,-19-11-1,6 9 0,-3 3-1,-1 3 0,-3 2 0,2 2 0,0 0 0,2 1-1,2 0 1,2 1 0,2-1 0,2 1-1,4 1 1,2 0 0,3 4-1,4 0 1,3 3 0,4 0-1,3 4 1,5 5-2,1 1 1,0 2 0,3 2-1,-1 1 0,-1 0 0,-3 1 0,-2-2-1,-2-3 1,-3-4 0,-3-3-1,-3-6 3,-3-3 3,-3-13-2,-3 12 1,3-12 0,-17-4 0,4-1 0,-3-4-1,-4-1-1,0-1 0,0-3-1,1 1-1,2-2-1,4-2 0,4-2-4,6-2-1,5-4-2,5-4-2,8-4-2,1-7 1,7-4 1</inkml:trace>
  <inkml:trace contextRef="#ctx0" brushRef="#br0" timeOffset="2644">2263 803 9,'12'-35'9,"-7"6"0,-1 7 1,-4 3 0,-2 2-1,0 2 1,-7 4-2,2 1-1,-3 3 1,10 7-2,-12-12-1,12 12-1,-10-7-1,10 7-2,0 0 0,0 0 0,0 0 0,-1 12-2,6-1 1,-1 6 0,4 3 0,-3 9 0,3 3 1,-4 7-1,4 0 0,-6 0 1,2 0-1,0-2 0,-2-4 0,5-6 1,-3-6 0,6-5 0,2-7 0,4-5 0,4-7 0,2-6 1,5-6-1,1-1 0,2-4 0,-3-2 0,-2 1 1,-2 1-1,-8 4 0,0 3 1,-8 4-1,-7 9-1,10-10 1,-10 10-1,0 0 0,0 0 0,7 13 0,-3-4 0,-1 5 0,1-1 0,1 3 0,1-1 0,5 3-2,-1-5-3,7 2-8,0-8-8,4-5-1,0-6 1,1-5-1</inkml:trace>
  <inkml:trace contextRef="#ctx0" brushRef="#br0" timeOffset="3345">2842 523 12,'12'-9'9,"-12"9"1,0 0-1,0 0 0,0 0-1,0 0 1,0 0-2,0 0-1,0 0 0,0 0-2,0 0-1,0 0 0,0 0-1,0 0 0,0 0-2,6 17 1,-3-5-1,0 6 1,3 3 0,-2 6 0,-1 2 0,-1 2 0,0 2 0,-2-2-1,1-1 1,-1-5-1,0-3 0,0-6 0,3-2 1,-1-5-1,-2-9 1,10 5 0,-10-5 0,18-8 0,-5 1 0,2-1 0,2-2-1,3 2 0,0-1 0,2 3 0,0 2 0,-4 2-1,1 3 1,-4 2 0,0 2-1,-3 4 1,-2 1 0,-4 1-1,1 3 1,-3 0 1,-3 3 0,-2-1 0,-4 2 1,-3 1 0,-2-2 1,-2 2 0,-4-4 0,0 1 0,-4-5 0,1 0 0,0-6-1,2-1 1,0-8-2,2-4-1,3-2-1,-1-5-4,9-1-4,1-7-7,8 1-6,4-4-2,7 0 1,4 0 1</inkml:trace>
  <inkml:trace contextRef="#ctx0" brushRef="#br0" timeOffset="4026">3309 789 32,'0'0'17,"-15"5"-1,15-5 0,-1-15-10,8 2-4,3-1-1,2-4 0,3 2 0,1-1 0,4 2 0,-1 2 1,-2 3-1,-1 4 1,-2 3-1,-1 4-1,-1 4 0,-2 2 0,0 3-1,-4 5 2,-2 1 0,-3 4 0,0 2 1,-5-1 1,-2 2 1,-5-3 0,0 0 1,-2-4-1,-1-2 0,-2-3 0,-1-4-1,-1-4 0,2-3-1,-2-2-2,2-5-2,3 0-3,0-7-4,10 3-7,1-5-6,7 0-2,5-5 2,8 0 0</inkml:trace>
  <inkml:trace contextRef="#ctx0" brushRef="#br0" timeOffset="4457">3688 584 8,'0'0'13,"-1"13"0,1-13 0,-6 13-8,2-4-1,0 3 0,0-2 1,3 4-2,0-1 0,1 4 0,2-2-1,1 3 0,2-1 0,0 1 0,1-2-1,0 0 1,-2-2-1,0 1-1,-2-4 1,1-1 0,-3-10 3,1 13 1,-1-13 1,0 0 0,0 0 0,0 0 1,-3-20-1,4 8-1,-1-7-1,2-1-2,0-6-1,2-2-1,4-1 0,3 1-1,2 0-1,4 1-2,6 5-3,-3-1-4,9 4-9,-1 3-3,3 2 1,0 0 0</inkml:trace>
  <inkml:trace contextRef="#ctx0" brushRef="#br0" timeOffset="4877">4268 470 11,'0'0'14,"-11"9"1,11-9-3,-24 6-2,4-2 0,1-1-1,0 1-1,-2 1-2,-1-1-2,5 0-1,3 2-1,1-1-1,4 0 0,9-5-2,-6 12 1,6-12 0,11 13 0,-1-6-1,2 2 1,1 1 0,3 0-1,-2 4 2,1-1-2,-2 2 2,-2 1-2,-5 2 1,0 0 0,-3-1 1,-1 1 0,-4-3 0,-3 1 2,-1-4 0,-1-1 1,-4-1-1,1-2 2,-3-2-2,2 0 0,-1-3-1,1-1-3,11-2-6,-19 3-9,19-3-5,-16-12-2,11 1 1,-1-5 0</inkml:trace>
  <inkml:trace contextRef="#ctx0" brushRef="#br0" timeOffset="5618">4219 29 2,'-6'-9'6,"6"9"0,-10-13 0,10 13 0,-6-9 2,6 9 1,0 0-1,0 0-1,0 0 0,0 0 0,0 0 0,9 7-1,-2 5-2,4-3-2,7 9 1,4-1-1,8 6 0,2 7 0,7 6-1,-1 5 0,4 4 0,-5 3-1,0 2 0,-3 0 0,-2-2 0,-7-2 0,-1-2 0,-7-4 1,-2-1 0,-2-3 0,-5-2 1,-2 0 0,-4 0 0,-3-3 1,-3-1 0,-2 0-1,-6-2 1,2-1 0,0-2 1,-3-5-1,0-1-1,0-2 1,2-4-1,-1-4 0,12-9 0,-14 13 0,14-13-1,-16 5-1,16-5-4,0 0-8,-18-8-10,8 5-1,-5-4-2,-2-1 1</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0:15.4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606 8 5,'0'0'7,"0"0"1,0 0 0,-10-6 0,10 6 1,0 0-2,-9-3 0,9 3-1,0 0-1,-10 0-1,10 0-1,-12 4-2,12-4 0,-18 11-1,6-2 0,-2 2 0,-2 2 0,-1 2 0,-2 3 1,-1 3 0,0 1 1,-2 1 0,-2-1-1,2 2 0,0 0 1,0 0-1,1-2-1,0-4 1,2 1-1,2-4 1,4-1-1,1-4 1,2 0-2,10-10-3,-12 8-5,12-8-2,0 0-3,0 0 1,0 0-2,0 0 2</inkml:trace>
  <inkml:trace contextRef="#ctx0" brushRef="#br0" timeOffset="511">113 345 7,'-1'-11'7,"1"11"0,0 0 1,-2-9 0,2 9-1,0 0 0,0 0 0,0 0-1,0 0-2,0 0-1,0 0 0,0 0 0,-11 8-2,11-8 0,-10 17 1,3-5-1,-2 2 2,-1 2-2,0 4 1,0 2-1,0 1 0,-1 0 0,4-2 0,1 0-1,1-1 0,2-2 0,2-4 0,2-3 0,2-1 1,-3-10 0,16 11 0,-1-9 0,2-3 0,5-1-1,2-2 1,3-2 0,3-5-1,-1 0 1,-1-2-1,-1 1 0,-2 0 1,-3 0-1,-3 2 1,-3-1-1,-3 6 0,-4 1 1,-9 4-2,12-4 1,-12 4 0,0 0-1,0 0 0,0 0-2,0 0-8,9 6-4,-9-6 0,0 0 0,-9-2-1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26.9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4,'0'0'13,"0"0"-1,0 0-2,0 0-1,-3-10 0,3 10-1,0 0-3,0 0 0,0 0-3,0 0 0,0 0-1,3 10-1,-3-10 1,6 20-1,-4-4 1,3 5 0,0 3 2,2 6-2,-3 6 1,4 4 0,-1 3-1,1 5-1,0 2 1,3 0-1,-1 2 0,1-3 0,0-2 0,0-3-1,-1-5 2,-1-4-1,-1-5 1,-1-7-1,-2-3 1,-1-6-1,-2-5 1,-2-9 0,4 10 0,-4-10 1,0 0-1,13-17 1,-1 0-1,1-3 0,5-6-1,4-2 0,3-5 0,1 0-1,3 1 1,-1 4-1,-1 1 1,1 3 0,-2 6 0,-3 3-1,1 5 1,-5 1 0,-1 8-1,-3 5 1,0 4-1,-3 7 1,-1 3 0,-1 7 0,-2 0 1,-1 8 0,-1-3 1,-2 4 0,-2 2 0,0 0 1,0 0-1,-2-2 2,0-3-1,0 0 0,-2-6 0,2-4 0,-2-5 0,2-5-1,0-11 1,-3 13-1,3-13-1,0 0-1,0 0-3,1-11-8,2-2-11,1-8-2,2-7 0,1-4 0</inkml:trace>
  <inkml:trace contextRef="#ctx0" brushRef="#br0" timeOffset="1873">126 768 3,'0'-10'6,"0"10"0,0 0 1,0 0-2,0 0 1,0 0 0,5-10 1,-5 10-1,0 0-1,0 0 0,0 0 0,0 0-1,0 0 0,0 0-1,0 0-1,0 0-1,0 0 0,0 0 0,0 0 1,0 0-2,0 0 0,0 0 0,0 0 1,0 0-1,4 11 0,-4-11 1,3 13-1,-1-2 1,1 1-1,2 3 0,-2 1 1,1 2-1,0-3 0,1 3 0,-1-2 1,1-2-1,-1-2 0,-1 0 0,0-3 1,0 1-1,-3-10 1,3 16 0,-3-16-1,2 14 0,-2-14 1,1 12 0,-1-12 0,0 0 0,2 10 0,-2-10 0,0 0 1,0 0-1,0 0 1,0 0-1,0 0 0,0 0 0,0 0-2,0 0-1,0 0-3,0 0-8,12-12-6,-12 12-1,14-26 1,-7 8 0</inkml:trace>
  <inkml:trace contextRef="#ctx0" brushRef="#br0" timeOffset="4396">1004 179 9,'0'0'11,"0"0"2,0 0-5,0 0-2,0 0 0,0 0-1,0 0 0,0 0 0,19 9-2,-5-5 0,6 2 0,6 2-1,7 2-1,7 3 0,5 3 0,4 2-1,2 3 0,1 0 0,-3 1 0,-2-4 0,-4 2 0,-6-3 0,-6-2-1,-7-1 1,-5-6 0,-4 1 1,-4-4 0,-5 6 2,-6-11 0,-4 17 0,-6-7 0,-3 3 0,-3 3 1,-4 3-1,-5 5-1,-4 4 0,-4 3 0,0 2-1,-2 2 1,0-1 1,-1-3-1,1 0 1,4-7-1,5-3 2,4-8 0,7-2 0,2-7-1,13-4-1,-11 6-1,11-6-2,0 0-4,11-21-7,4 7-11,2-5-1,5-5 0,3-6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32.0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-4 464 16,'0'0'9,"-10"8"1,10-8 0,0 0 0,18-16-2,-5 0-1,7-6-1,5-7 0,1-6-2,5-4 0,-2-5 0,-1 1 0,-5 0 0,2 3 0,-6 3 0,-5 8-1,-1 3 1,-4 7-1,-1 5-1,-2 5-1,-6 9 0,8-11-1,-8 11-1,0 0 1,0 0-1,0 0 0,0 0 1,7 14-1,-7-14 0,6 17 1,-2-4 0,2 2 0,1 7 0,3 3 0,1 6 0,2 3 0,-4 6 0,7 4 0,0 0-1,-3 1 1,1-3 0,-3-1 0,-2-2-1,0-9 1,0-3-1,-5-3 1,-3-5 0,-1-2-1,-1-4 2,1-2-1,0-11 0,-10 21 1,10-21 0,-20 14-1,8-7 1,-2 2-1,-2 0 1,-4 0-1,-1-1 0,0 2 0,-1 0 0,0-1 0,-2 2 0,2-1 0,1 0-1,-2 0 1,4-2 0,1 0 0,3-1 0,3-2 0,12-5 0,-15 6-1,15-6 1,0 0 0,0 0 0,9 2 0,2-4 1,4-1-1,3-2 0,6 0 0,4-3 1,5-1-1,3-1 0,3-2 1,2 1-1,1-2 0,2 2 0,-1 0 0,-1 0 0,-2 3 0,-2 0 0,-3 3 0,-5 0 1,-4 2-1,-4 2 0,-8 0 0,-1 1 1,-13 0-1,13 1 0,-13-1 1,0 0 1,0 0-1,0 0 0,0 0 0,-12 10 0,12-10 0,0 0-1,-14 6-2,14-6-2,-12 5-2,12-5-10,-12 11-6,3-7-1,-3-1 1,-3-7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36.1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2011 380 0,'0'0'5,"-14"-3"0,14 3 0,0 0 0,-9-2 1,9 2 0,0 0 0,0 0 1,0 0-1,0 0 0,0 0-1,0 0-1,0 0-1,-3 11 0,3-11-1,-3 14-1,1-2 1,0 5-1,-1 7 0,2 4 0,0 8 0,0 4 0,1 7-1,1 2 1,0 3-1,0 1 2,-2-2-1,2-1 1,-2-9 1,1-3-1,0-9 1,-1-6 0,1-5 0,2-6-1,-2-12 0,13 4-1,-2-8-1,3-6 0,1-4-1,4-3 1,2-2 0,-1-1-1,2-1 1,-2 1 0,-3 4 0,-1 3 1,-1 4 0,-1 4-1,-4 2 1,-1 3 0,-9 0-1,16 4 1,-16-4-1,16 12 0,-9-2 1,-1 3-1,-2 6 1,2 4-1,-2 3 1,0 6 0,-2 1 0,1 4 1,-3-2 0,2 0 0,-1-6-1,-1-3 1,1-6-1,0-5 0,0-4-1,-1-11-1,2 12-3,-2-12-5,5-12-10,2 1-3,1-5 1,2-1 0</inkml:trace>
  <inkml:trace contextRef="#ctx0" brushRef="#br0" timeOffset="751">2632 1096 24,'-11'12'16,"11"-12"0,-9 6-2,9-6-7,0 0-1,2 10 0,-2-10-1,20 1 1,-4-2-2,7 0 1,4-1-2,4-1 0,2 0-1,0 1 0,-2 0-1,-2 0-1,-4 1 0,-5 0-2,-3 2-3,-4-2-5,-3 0-11,0 0 1,-10 1-1,9-10 1</inkml:trace>
  <inkml:trace contextRef="#ctx0" brushRef="#br0" timeOffset="1092">2597 907 25,'11'7'18,"-11"-7"1,20 0 1,-4-1-7,2-2-4,7 2 0,-1-2-1,5 3 0,1-3-2,5 3-1,-3-1-2,2 1 0,-5 0-2,-2 1 0,-5 2-1,-3-2-1,-4 1-3,-6-2-4,0 4-7,-9-4-8,12 1-2,-12-1 1,0 0 1</inkml:trace>
  <inkml:trace contextRef="#ctx0" brushRef="#br0" timeOffset="2504">1915 1002 2,'0'0'4,"0"0"1,0 0 0,0 0-1,0 0 1,0 0 0,0 0-1,0 0-1,9 9 0,-9-9 0,4 9 1,-4-9 0,6 17 1,-2-6 0,-1 2 0,1 0 0,1 1 0,0 2 0,-3-2 0,3 2-1,-3-2 0,1 2-1,-1-2 0,1 0-1,-1-1 0,1-2-1,0 0 0,-3-11-1,5 16 0,-5-16 0,9 9-2,-9-9-3,17-2-8,-2-2-6,4-7 0,7 0 0,2-10 0</inkml:trace>
  <inkml:trace contextRef="#ctx0" brushRef="#br0" timeOffset="3075">3506 1129 5,'0'0'6,"-14"-2"2,14 2 0,-11-4 2,11 4 0,-13-7 0,13 7-1,-14-9-1,3 1-2,11 8 2,-21-23-3,13 4 0,-1-4-1,7-4 0,1-6-1,5-4-1,4-3-2,7-2-1,4 2-1,5-1 1,4 6 0,2 4 0,2 4 1,0 7 0,-1 4 1,-2 9 0,-4 5 0,-1 7 0,-5 6 0,-3 7 0,-5 7 0,-3 2 0,-4 5-1,-2 0 1,-2 3 0,-2-1 1,-2-1 0,-1-2 1,-3-4 1,3 0 0,-5-6 0,0 2 0,-6-6 0,1 1 0,-5-5 0,-2 0-1,-5-4 0,-1 1 0,-2-6-1,0 0 1,-2-5-1,2-1 0,0-3 1,3-1-3,5-2-3,2-6-7,8 1-15,3-7-1,9-2-2,3-7 1</inkml:trace>
  <inkml:trace contextRef="#ctx0" brushRef="#br0" timeOffset="11156">1286 55 5,'0'0'9,"-13"9"0,1-6-3,2 0-5,-2 2-1,-1 1 2,-1-2 1,-3-1 1,2 0 1,-2-2 0,-2 0 0,2 1 0,-1 0-1,-3 1-2,0 1-1,-2 3-1,-3 0 1,-1 1-1,0 2 0,-2 3 0,1 0 0,1 1 0,2 2 1,0 3-2,1-1 2,2 2-2,2 2 2,3-2-2,2 0 1,3 0 0,3-3 1,1 1-1,6-1 0,3 2 0,2 0 1,4 1-1,0 3 1,2 2-1,0 1 0,0 2 0,-3-1 0,-1 0 1,-2-1-1,-2-1 0,-1 0 1,-4-3-1,0-1 1,-3-1-1,-1 0 1,-5-2 0,-1 2 0,-5 1 0,-7 0 0,0 4 1,-3 2-1,-3 2 0,-1 2 0,-1 3 1,0 2-2,0 5 1,6-1-1,-3 1 0,2 1 0,4 0 0,0 0 0,3 0 0,3-3 1,1-4-1,4-4 0,4-4 1,3-2-1,1-5 0,4-2 0,4-1 0,4-2 0,4 3 0,2 0 0,2 3 0,-1 1 0,2 1 0,-1 4 0,-6 4 0,-3 2 0,-6 5 1,-4 0-1,-8 4 1,-3 4 0,-5 0 1,-4 2 1,-4-3 0,0 1 1,-3-3 0,4 1 0,0-5-1,7-1 0,-1-3-1,6-3-1,3-1 0,7-2-1,3-1 0,5-2-1,2 1 1,3-1 0,5 2 0,4-1 0,4 0-1,0 1 2,5-1-1,0-2 0,3-1 0,2-1 0,-1-2 0,1 2 1,-1-2-1,-1-2 0,-3 1 1,1 0-1,-3 0 0,-1-1 0,-1 0 0,-2-4 1,6-1-1,4-1 1,4-4-1,4-4 0,5-3 0,5-2-1,4-3 0,0 1-2,0 3 1,-5 0 0,-1 6 1,-6 1 1,-6 5 0,-3 5 1,-4 1 1,-2 4 0,-2-3 1,1 1-1,4-4 0,3 1-1,3-4 0,1-4 0,4-2-1,2-2 1,3-2-1,2-2 1,0-2-1,3 1 1,-1-4 0,5 2 0,2-2 0,4 0 0,1-1 0,1 1 0,-1-1 0,-1 1-1,-1 2 1,-1 0-1,-5 1 0,-1 1 0,0-1 0,-1-1 0,1-1 0,2-2 0,2-2 0,0-3 0,2-2-1,0-1 1,1-2 0,-2 0-1,1 1 1,-6 0 0,-3 2 0,-3 1 1,-5 2-1,-2 1 1,-5 2 0,-1 1-1,-5 2 1,0 2 0,-1 2 0,1 2 0,0 1 0,0 3 0,1 1 0,2 2 0,6-3 0,9-1 0,6-5-1,9-5 0,9-3-1,10-7 0,8-5 0,5-3 0,4 0 0,-2 0 0,-3 1 0,-5 4 1,-6 2 1,-10 7 0,-5 3 0,-6 6 1,-9 1 1,-1 3-1,-8 2 0,1 0 0,-1 0-1,2-1 0,3-1 0,4-4-1,4-4-1,4-4 0,7-1 1,-2-2-1,-5-2 0,1-1 1,-2 0-1,-8 1 1,-4 3 1,-44 8-1,63-11 0,-63 11 0,51-7 1,-51 7-1,0 0 0,50-9 0,-50 9 0,0 0 0,44-21 0,-44 21 0,0 0-1,49-46 1,-49 46 0,36-45 0,-36 45 0,32-58 0,-32 58 0,37-68 0,-37 68 0,37-73 0,-37 73 0,33-73 0,-33 73 0,28-69 0,-28 69 0,19-58 0,-19 58 0,14-48 2,-14 48-2,1-42 1,-1 42 0,-6-42 0,6 42 0,-14-46-1,14 46 1,-18-60-1,18 60-1,-10-71 1,10 71-1,-3-78 1,3 78-1,0-80 1,0 80-1,8-71 1,-8 71 0,-5-66 1,5 66 0,-12-63 0,12 63 0,-19-64 0,19 64-1,-37-72 1,37 72-1,-32-71 0,32 71 1,-29-72-1,29 72 0,-23-71 0,23 71 0,-9-63 0,9 63 0,-11-54 1,11 54-1,-7-47 0,7 47 2,0 0-2,-43-60 0,43 60 1,-39-43-1,39 43 0,-59-45 0,59 45 0,-61-42 1,61 42-1,-60-37-1,34 20 1,0 0-1,5 2-1,2-1 1,2-1 0,4-3-1,-1-2 0,3-2 1,-4 0 0,3-1 1,-4-1-1,5-2 1,-5 0-1,2 3 1,-1-1-1,2 0 1,-1 0-1,2 0 0,-1 3 1,1 0-1,-3 2 0,-1 1 1,-4 1 0,-6-1 1,-5 4-1,-5-1 1,-4 4 0,-4-2-1,1 3 1,0 0-2,3 1 0,5 3-1,3-4 0,8 3 0,4-1 0,8 0 0,0 0 1,12 10 0,-13-15 1,13 15 1,-8-12-1,8 12 1,-18-10 0,6 6-1,-6 1 1,-6 0 0,-5-1-1,-6 1 1,-6 2 0,-4-1 0,-5 0-1,-3 0 1,-5 0-1,-2-2 0,-5 1 0,-1-1 1,-4-2-2,-5 3 2,0-1-2,-3 2 1,4 0 1,-1 0-1,5 2 0,1-1 0,9 0-1,4-1 1,8-1 0,4-1 0,7-1-1,6-2 1,4 1 0,4-1 0,6-1 0,1-1 0,3 2 0,1 0 0,1 1 0,2-1 0,-2 2-1,11 5 1,-19-7 0,8 5-1,-2 1 1,-4 2-1,-1 1 1,-4 2-1,-5 1 1,-6 3 0,-4 0 0,-7 0 0,-2 2 1,-7 1-1,-4-1 1,-4 0 0,0 1 0,-2-1-1,4-1 1,0 1-1,5-1 1,2-2-1,4 2 0,6-2 0,3-1 0,4 0 0,3-1 0,4 2-1,3-2-1,4 2-5,-1-5-11,9 3-5,-1-5-2,5-6 1,2-8-1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40.8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297 11 6,'-6'-9'12,"6"9"1,0 0-4,0 0-2,-10-2 1,10 2-1,0 0 0,-10 9-1,10-9-1,-7 18 0,4-5-3,-2 7 1,3 4-2,2 8 1,-2 2-1,2 7 2,0 0-1,0 5 0,0 0 1,3 0-1,-1-4 1,3-2 0,-2-5-1,1-3-1,-1-5 1,1-3-1,-2-4-1,-1-3 1,0-1-1,-1-4 0,0-2-1,0-10-2,-1 14 0,1-14-2,0 0-3,0 0-5,0 0-7,-10-1 1,4-8 0,-2-2 1</inkml:trace>
  <inkml:trace contextRef="#ctx0" brushRef="#br0" timeOffset="461">0 419 25,'0'0'16,"0"0"2,12-8 1,1 0-9,4 1-3,5-4-1,7 2 1,5-2 0,7 2-2,1-2-1,2 3-2,-2 0-1,-2 2 0,-4 2-1,-5 2-1,-6 2-1,-6-1-2,0 3-4,-7-1-8,3-1-6,-2 0 1,-3-4 0,2 0 0</inkml:trace>
  <inkml:trace contextRef="#ctx0" brushRef="#br0" timeOffset="781">647 363 17,'0'0'15,"0"0"0,0 0 1,-5-14-9,8 3-3,1-3 0,3 0 0,1-3 0,5 1-2,0 2-1,3 0 0,-2 5 0,1 2-1,-2 5 1,1 3 0,-4 5-1,-1 3 1,0 3 0,-2 2 0,0 2 0,-2 0 0,-2 0 1,0 2 1,-6-4 0,-1 2 1,-6-2 1,0 0 1,-7-3-1,0-1 1,-4-3-1,1 0-1,-3-5-2,5-1-1,1-5-2,0-5-3,17 9-6,-15-22-11,17 5-2,2-2-2,5-2 2</inkml:trace>
  <inkml:trace contextRef="#ctx0" brushRef="#br0" timeOffset="1212">940 210 29,'5'11'14,"-5"-11"0,4 14 0,-4-14-12,5 15-1,-2-3 2,2 0 0,0 5 2,-1 0-2,2 1 0,0 1 0,3 1-1,-3 1-1,1-3 1,-2-3-1,0-2 2,-2-2 0,1 0 1,-4-11 0,2 12 1,-2-12 0,0 0 0,0 0-1,0 0-1,-14-14 0,12 1-2,0-4 0,2-2-2,2-3 0,3-2-1,5-1 0,2-2-1,6 5 1,-2 0 0,5 5 0,2 1 1,2 5 0,-2 1-1,5 5-4,-1 1-11,2 0-4,5 0 0,0-4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42.5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199 320 55,'-10'4'21,"1"1"1,-3-3-1,-1-1-16,-1 2-4,-1 1 1,2 3 0,-2-2-1,2 2 1,-1-2 0,3 2-1,1-1-1,10-6 0,-11 9-1,11-9 0,0 0 0,0 0 0,1 11 0,-1-11 0,18 8-1,-8-3 1,4 2 1,1 0-1,3 4-1,-3-1 1,1 3-1,-4-1 0,1 1 1,-4-1-1,-3 2 2,-2-2 0,-4-2 3,-2 2 0,-4-2 1,-1 2 1,-8-4-1,3 1 2,-9-1-2,4-3 1,-5-1-2,1-4-1,1-3-1,2-3-4,4-2-3,2-5-9,9-2-9,3-1-2,8-5 1,3-1 0</inkml:trace>
  <inkml:trace contextRef="#ctx0" brushRef="#br0" timeOffset="500">360 497 11,'0'0'11,"-11"14"2,11-14 1,-13-7-6,13 7-4,-6-10 0,6 10 1,0-17 0,3 8 1,1 0-1,4-1-2,-1 1-2,5 1 0,2 0 0,0 3 1,1 1 0,0 3 0,0 2 1,0 2 1,0 2-1,-2 4 1,-2-1-1,-1 5 0,-3 0-1,0 3 2,-5-3 0,-1 4 0,-5-4 0,-1 3 1,-5-5 0,2 3 0,-6-6 0,2 0-1,-6-3-1,2-2-1,-2-4-1,0-1-2,3-3-3,-3-6-6,7-1-14,2-4-3,6-2 0,2-6 1</inkml:trace>
  <inkml:trace contextRef="#ctx0" brushRef="#br0" timeOffset="1041">690 83 34,'0'0'15,"0"0"1,0 0-3,0 0-9,0 0 0,0 0 0,-6 9 1,6-9 1,0 0 0,-1 9-1,3 1 0,-3 1 0,2 6-2,1 4 0,1 6-1,-2 4 0,-1 6 1,-3 2 0,0 1 0,-2 0-1,2-1 1,-5-5-1,1-2 0,-1-9-1,4-5-1,0-4-2,4-14-2,2 11-4,-2-11-9,11-12-7,-2-2-1,3-5 1,0-5 0</inkml:trace>
  <inkml:trace contextRef="#ctx0" brushRef="#br0" timeOffset="1402">840 320 4,'0'0'11,"2"11"2,-2-11 2,-2 9-7,1 1 0,-2 0 1,2 7 3,-2-2 0,5 7-1,-3-2-3,5 2-2,0-5-2,6 0-1,4-7-2,3-4-1,5-8-2,3-5 1,2-4 0,-2-5-1,0 0 1,-5-4 1,-3 1 2,-4 3 0,-7-1 2,-2 4 0,-7 2 1,3 11-1,-8-17-1,8 17-1,-6-10 0,6 10-2,0 0-1,-10-8-1,10 8-1,0 0-2,0 0-4,0 0-5,-9-11-8,9 11-2,0-13 1,-1 2 1</inkml:trace>
  <inkml:trace contextRef="#ctx0" brushRef="#br0" timeOffset="1902">1304 0 31,'3'11'16,"-3"-11"1,-2 17 0,-2-7-8,-3 7-5,2 5 1,3 7 1,-2 5 1,3 6 0,-2 4-1,4 4 0,-3-5-2,8 2 0,-7-9-3,2-3 0,-1-8-1,0-8-1,-2-5-1,2-12 0,-2 10-2,2-10 0,0 0-1,-16-6 0,16 6 0,-21-17 0,10 6-1,-4-6 2,1 3 0,-1-3 2,2 2 1,4 2 1,1 2 0,4 0 2,3 2 1,1 9 0,12-18 1,4 10-1,2-5-1,7 1 0,3-3-1,5 2-1,6-2 2,-1 4-1,-1-1 1,2 3-1,-6 2 2,-3 2-1,-6 0 1,-6 4 0,-4 1 0,-3 4 0,-11-4-1,7 9 0,-7-9 0,3 17 0,-1-7-1,1 3 1,-2 2-1,0 4 0,-2-1 1,2 5-1,-1 1 0,1 0 0,-2-2 0,2-1-1,-1-4 0,3 0 0,2-4-2,-5-13-5,10 13-8,-10-13-10,17-6 0,-9-8 0,1-7 0</inkml:trace>
  <inkml:trace contextRef="#ctx0" brushRef="#br0" timeOffset="2573">1631 29 62,'0'0'21,"-1"9"0,1-9-2,0 0-22,11 2-10,-11-2-7,9 0-3,-9 0 2,13 2 0</inkml:trace>
  <inkml:trace contextRef="#ctx0" brushRef="#br0" timeOffset="2774">1802 367 20,'-7'11'18,"7"-11"1,-14 10 2,14-10-6,-9-5-6,9 5-2,-1-15-1,3 4 0,4 0-2,4-5-3,3 1 0,5 2-1,1-2-1,1 4 1,-1 3 1,-2 2 0,0 4 0,-4 4 1,2 6 0,-8 2-1,-1 6 1,-1 2-1,0 4 0,-2 2 0,-2 2 0,-4-1 1,-1 0 0,-3-2 0,0-2 1,-4-6-1,-1 1 1,-1-5-1,-1-2 1,1-3-2,-1-4 1,0-4-2,-1-4-1,15 6-1,-19-21-7,14 7-13,-1-7-4,7 1-1,2-6 0</inkml:trace>
  <inkml:trace contextRef="#ctx0" brushRef="#br0" timeOffset="3264">2068 288 20,'0'0'19,"0"0"1,0 0 1,0 0-6,7 11-4,-7-11-2,0 0 0,-1 14-2,3-1-2,-2-1 0,2 6-1,-3 0 0,2 2-1,1-2-1,-2 1 1,0-5-1,5 0-1,-5-14 0,12 12 0,3-13 0,4-4-1,0-3 0,5-4 0,1-1 0,-1-3-1,-3-1 1,2 0 0,-4 1 1,-4 3-1,-1 1 0,-1 4 0,-2 1 1,-1 2-1,4 2 0,-5 0 0,-9 3 0,13 0 0,-3 4 0,-10-4 0,14 12 0,-8 0 0,0 5 1,4 4 0,-5 4 0,5 3 2,-10 1-1,7 1-1,-9-1 1,4-2-1,-2-4-1,-1-5-2,5-1-13,-4-17-11,9 10-2,-9-10-2,-1-25 2</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04T17:05:51.4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1083 695 0,'0'0'7,"0"0"-2,0 0-2,0 0 2,-12-4 0,0 6 1,0 0 0,-8 1 1,-4 0 0,-5 2 0,-4 0 0,-5 2-2,-7 2 0,-4 2-2,-5 0 1,0 1 1,0 1-2,1 0 0,2 0-1,3-1 0,8 0 0,6-2-1,5 0-1,6-2 0,4-2-2,2-4-3,6-1-5,11-1-5,-13-11-2,12-4 0,4-6 0</inkml:trace>
  <inkml:trace contextRef="#ctx0" brushRef="#br0" timeOffset="441">1079 284 5,'0'0'6,"-13"5"0,2 0 1,-8 3 0,-2 1 1,-7 0-1,-5 0 0,-6 3-1,-6-1-1,-5 2-1,-3-3 0,-4 4-1,-2 0 0,2-1-1,2 1 0,5-1 2,6-1-3,9-2 0,7 1 0,7-4-2,9-2-1,2-2-2,10-3-2,0 0-4,13-14-5,3 5-1,-2-8 0,7 0 1</inkml:trace>
  <inkml:trace contextRef="#ctx0" brushRef="#br0" timeOffset="862">626-3 0,'0'0'5,"8"-10"-2,-8 10 1,0 0 1,0 0 0,-2 10 1,2-10 1,-12 12-1,0-1 0,-2 1-1,-6 4-2,-3 5 0,-6 5-2,-7 6 1,-4 5-1,1 4 0,-5 4 0,0 1 0,-2 3-1,2 0 1,2-4 0,3-3 0,4-6-1,4-5 1,5-5-1,6-2 0,4-6 0,4-2 0,5-2 0,3-2-1,6 0 1,0 3 0,3 2 0,-1 0 1,5 5-1,0 1 0,4 0 0,2 4 1,7 2-1,3 3 1,6-1 1,4 3-1,5-5 0,6 5 0,1 4 0,4-1 0,0-1 0,-1-2 0,-1-3 0,-2-1 0,-3-1 0,-4-4-1,-4-5 2,-3-5-1,-7 0-1,-2-3 1,-6-2-1,-2-3 1,-6 0-1,-10-7 0,12 8 1,-12-8-1,0 0 0,0 0 1,0 0-1,0 0 1,0 0-3,0 0-2,0 0-9,4 9-3,-4-9 0,0 0-1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0:54.92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2344 1590 0,'0'0'3,"0"0"-1,-10-4 0,10 4 1,0 0 0,-11-3 2,11 3-1,-12-2 1,12 2 0,-13-2 0,13 2-2,-17-1 0,8 0 0,0 2-2,-1-1 1,0 1-1,0 1-1,-1 0 1,1 2-1,-1-1 0,-1 2 1,2-1-1,1 2 0,-2-1 0,2 1 1,0 0-1,-1-1 0,10-5 0,-17 14-1,9-5 1,8-9 1,-17 18-1,8-9 0,0 2 0,2 1 0,0 0 0,0 1 0,0 1 0,-1 0 1,1 1-1,2 0 0,0 0 0,0 2 1,0-1-1,3 0 1,-1 4-1,3-2 1,-1 0 0,2 2 1,-1-1 0,2 0-1,1 0 1,2-2-1,1-2 1,-1 1 0,3-2-1,0 0 0,3-1 1,1 1-1,1-2 1,1 2-1,2-3 0,-1 0 1,2 0-1,0-3 2,2-2-2,-1 0 1,1-2 0,1-2 1,-2-2-1,3-2 0,0-3 0,-1 0 0,1-3-1,0 0 0,0-4 0,-1 1 0,0-3 0,-1-1 0,-1-1 0,-1-2 0,-3-1 0,0 0 1,-3-4-2,-1 1 1,-3 0-1,1 0 1,-4 0-1,-1 2 0,-1-1 0,-2 2-1,-1 2 1,-1-1 0,-1 3 0,-2-2 0,-1 1 0,-2-1 0,-1 3 0,-3-2 0,0 3 0,-4-2 0,-1 4 1,-2 0-2,0 2 1,-3 2 0,0 3-1,-1 1 1,1 3-1,-2 2 0,1 2 1,-2 2 0,2 2-1,-1 2 1,0 0 0,1 1 0,2 2 0,1-1-1,1 2 1,2-1 0,1 1-1,2 1 1,2 1-1,2 0 0,1 1 1,2 1-1,1 3 1,2-2 0,2 4 1,2 0-2,3 0 2,1-2-1,4 1 1,1-1 0,2-3 0,2 2-2,3-6 2,2 1-1,1-4 1,2-3 0,1-1-1,0-4 1,-1-3 0,2-2 1,0-3-1,-2-4 0,0-3 1,1-3-1,-1-2 0,-1-5 1,-2-1-2,-2-1 1,-2-3 0,-3 1 0,-5 0 0,-2 0 0,-4 2-1,-4 1 1,-1 2 0,-5-1-1,-2 4 1,-2 0-1,0 3 1,-4 1-1,0 4-1,-1 3 1,-1 3-1,1 3 1,0 3-1,0 2 0,0 4 0,-1 1 1,2 3-1,1 1 0,2 2 0,0 0 1,2 2-1,2 0 1,2 3-1,1-1 1,3 4 0,1 0 0,3 0 0,0-1-1,4 0 1,1 0 0,3-3 0,2 0 0,2-5-1,3-1 1,1-3 0,2-2 0,1-2 0,2-4 1,1-3-1,1-3 0,-1-4 1,1-1-1,-3-2 0,0-3 1,-2 0-1,-2-3 1,-3 0-2,-3-2 2,-3 0-2,-1 0 2,-3-2-2,-2 1 1,-3-2-1,-3 2 1,-1 1 0,-3-2 0,-1 1 0,0 2 0,-4-1 1,2 3 0,-2 1-1,1 3 1,-2 1-1,2 4 0,-1 3 0,1 1-1,-1 5 1,0 1-1,0 4 0,2 2 0,-1 1 0,0 3 0,2 2 1,0 2-1,1 2 1,3 2-1,0 1 1,3 2-1,1 3 1,4 0-1,1 1 1,3-1-1,2-3 1,4 0-1,2-2 1,4-3-1,2-3 1,3-4 0,1-1-1,2-4 1,1-3 0,-2-4 0,1-4 1,-4-3-1,0-4 1,-2-3 1,-4-4-2,-2-4 2,-3-3-3,-2-3 1,-4-1 0,-3-2 0,-3 0-1,-3 0 0,-2 2 1,-3 3 0,-2 3 1,0 3 0,-1 3 0,-1 4 0,1 3 0,-2 2-1,1 5 0,-1 4-1,1 3 0,-2 3 0,1 4 0,0 3 0,2 3 0,1 3 0,2 0 1,2 2-1,4 4 0,3-2 1,2-1-1,3 1 1,2-3 0,1-2-1,4-1 1,2-5-1,2-3 1,2-3 0,2-5-1,3-4 0,0-2 0,0-5 0,1 1 0,0-5 1,-4-2-1,-1-1 0,-4-1 0,-3 2 1,-1-4-1,-5 3 1,-2-3 0,-4 2 0,-3 2 0,-2-1-1,-2 3 1,-3 2 0,-2 2 0,-1 4 0,0 3 0,-3 3-1,2 4 1,-2 5 0,1 2 0,2 4-1,2 0 1,2 2-1,3-1 1,4 0-1,3 1 1,6-3 0,4 0 0,5-3 1,1-1-1,6-4 1,0 1-1,4-5 1,1-2 0,1-3-1,-3-6 0,-1 2 0,-3-4 0,-3-1 0,-5-1 1,-5 0 0,-4-3-1,-7 2 1,-3 0 0,-5 1 0,-4 0-1,-2 0 1,-5 3-1,0 2 0,-2 1 0,3 2 0,0 3 0,3 2 0,3 3 0,1 0-1,6 1 0,9-5 0,-9 14 0,9-14 0,6 17 0,2-8 0,4 2 0,4-1 0,4 0 0,1-1-1,1 1 1,1-3 0,-5-3 0,-1 0 1,-4-3 2,-2 1 1,-11-2-1,0 0-1,0 0-1,-17 0 1,1 4-2,-4-2 1,-4 4-2,-2-2 0,0 3 0,2-1 2,1-1-3,3 1-8,6-3-2,14-3 0,-9-4-1,9 4-1</inkml:trace>
  <inkml:trace contextRef="#ctx0" brushRef="#br0" timeOffset="3655">2559 1625 4,'13'-10'9,"4"1"-1,0-6 1,3 1-3,2-5-2,4 1 0,1-2 0,3-3 0,3 0 1,2-3 2,5-3 0,1-5 0,7 2 2,3-7-3,6 1 1,4-6-3,9-5 1,5-4-3,7-3 0,6-4 0,7-5-1,7-2 1,3-2-1,3-1 0,3 3-1,3 0 1,-1 2 0,-3 2 0,-2 1-1,-6 3 1,-2 4-1,-3 3 0,-7 5 1,-8 3-1,-5 7 1,-8 5-1,-7 5 1,-7 6-1,-10 3 1,-7 7-2,-13 0-4,-4 8-3,-10 2-8,-11 1-3,0 0-1,-24 15 1,-6-7 0</inkml:trace>
  <inkml:trace contextRef="#ctx0" brushRef="#br0" timeOffset="4527">2455 1794 6,'13'-4'8,"5"1"-2,2-2 0,6 1-1,4-1-1,3 0-1,5 1 1,4-3 1,6 1 0,4 0 1,6-1 0,4-1 1,7-2-1,4-1 0,8-2 1,3-4-2,8 3 0,7-4-1,5 0-1,5-2 1,7 1-1,7 1 0,7 1 0,4 0-1,5 2-1,1 1 1,8 2 0,0 2-1,1 2 1,0-1-1,-1 3 1,1 1-1,-3 0 1,-3 0-1,-6-1 0,-3 0 0,-6 0 0,-9-1 0,-12 2-1,-11-2 0,-10 1-2,-14 3-1,-14-3-5,-13 5-9,-16-2-4,-15 0-1,-14 3 2,-24-11-1</inkml:trace>
  <inkml:trace contextRef="#ctx0" brushRef="#br0" timeOffset="5458">2391 2085 11,'6'10'7,"-6"-10"0,10 7-2,-10-7-4,17 8-1,-5-3 2,2 2 0,2-1 0,1 3 2,2 0 0,3 1 0,4 3 1,1 1 0,4 4 1,3 0-2,6 3 1,6 0 0,7 2-1,5-1 1,8 3-1,7-1 0,7-1-1,4-1 0,6 2 0,7-1 0,3 0-1,2-1 1,5 2-1,1 0 1,8 1-1,5 0 0,5 2 0,2-2-1,5 2 0,3 0 0,5-1 0,0 0 0,1 0 0,-3 2 0,4-1 0,-4-1 1,-3-2 0,-6 1-1,-4 0 0,-5-3 0,-7-3 0,-7-1-1,-10 0 1,-10-4-1,-9-1 0,-10 0-1,-9-4-1,-10 1-5,-13-3-5,-8 1-8,-9-2-2,-10-1 1,-9-5 0</inkml:trace>
  <inkml:trace contextRef="#ctx0" brushRef="#br0" timeOffset="6780">2049 2069 1,'0'0'5,"0"0"-2,0 0-1,0 0-1,0 11 1,0-11-1,0 0 1,5 14 0,-1-3 0,0 0 1,3 6 0,2 1 0,2 6 0,3 3 0,4 5-1,2 4 1,4 4-1,2 5 1,9 3-1,2 4 2,4 1-1,5 2 0,-1 2-1,7 1 1,4 3 0,4 2 0,-2 0 0,6 2-1,1 3 0,1 3 1,3 1-1,0 1 2,0 4-2,0-1 0,0 2 0,-1 0-1,1-4 1,2 2-1,-1-5 0,0 3 0,-1-9 0,-1 2 1,-3-5 0,2 0 0,-6-6 0,-2-1 0,-4-7-1,-3-3 2,-3-3-3,-1-4 1,-7-5 0,-5-5-1,-2-2-1,-4-3 1,-4-1-1,-5-3-1,-21-19 0,29 31-4,-29-31-1,19 17-7,-19-17-3,0 0 0,0 0 0,0 0 1</inkml:trace>
  <inkml:trace contextRef="#ctx0" brushRef="#br0" timeOffset="10215">6401 3098 33,'1'-17'8,"5"-4"-3,0-6-1,4 1-12,4-3 0,3 1 3,0 0 3,5 3 3,2 4 5,1 4 3,-1 4 1,2 4 0,1 7-2,-1 5-1,0 6-3,-3 5-1,-2 3-1,-1 6-1,-4 4 2,-3 0 1,-4 3 1,-6-3 1,-2 4 2,-8-8-1,-2 5 1,-11-7-1,-4 2-1,-6-8-1,-1 1-1,-5-7-1,0-3-1,-2-4-1,-1-4 0,1-4-1,5-3 0,1-4 0,2-1 0,7-3-1,4-3-1,8-1 0,9-6 0,11 1 0,8-4-1,8 2 1,7-1 0,8 2 1,6 3 0,2 5 1,1 7-1,-2 7 1,-2 5-1,-2 8 1,-4 7 1,-6 6-1,-7 7 1,-6 2 0,-5 5 1,-8-1 0,-6 3 1,-8-4-1,-7 3 1,-7-5 0,-4-2-1,-8-6 0,-3-1 0,-6-7-1,1-4 1,-2-7-2,1-5 1,1-8 0,0-5-1,4-6-1,5-6 0,6-3-1,6-5-1,9-1 0,6-7 0,12 3-1,7-2 1,11 3 0,4 1 1,8 5 1,4 4-1,3 8 2,0 8-1,-2 7 1,1 8-1,-6 9 2,-3 7-1,-6 8 0,-7 7 1,-7 3 1,-7 4 0,-9-1 0,-5 0 1,-9-3 0,-3-1 0,-8-9-1,-4-3 1,-3-8-1,1-6 0,-2-8-1,2-6-1,2-7 0,4-7-1,5-5-1,5-6 0,9-1 0,3-3 0,8 3 0,2 0 0,8 6 0,0 1 0,7 7 1,-1 7 0,2 7 1,1 6-1,-1 8 0,-1 3 1,-2 6 0,-2 4 0,-5-1 1,-3 2 0,-6-3 1,-3 0 0,-4-7 1,0-1-1,-4-6 0,0-5-1,0-7-1,-1-4-1,5-6-1,1-5 0,4-2-1,1-6-1,5 3 1,2-3 1,2 5 0,1 0 0,4 8 1,-3 3-1,2 5 1,-2 8 0,-2 5 1,-1 4 0,-3 5 0,-4 4 2,-5 0 0,-1 5 2,-9-5-1,1 1 2,-6-5-1,-1-2-1,-5-6 0,0-6-4,1-4-4,-5-13-10,8-2-8,-3-13 0,6-7-1,4-14 0</inkml:trace>
  <inkml:trace contextRef="#ctx0" brushRef="#br0" timeOffset="32557">0 949 16,'5'10'9,"-5"-10"-1,0 0-2,0 0-4,0 0-1,14-11 0,-14 11 2,18-13 0,-9 5 0,4-2 1,1-3 0,10-1-1,-1-3 1,3 1-1,6-3-2,2 1 1,6-1-1,2 2 0,2 1-1,0 2 1,1 2-1,-1 3 1,-1 0-1,-2 5 0,-6 1 0,-2 4 0,-4 3 0,-3 5 0,-3 3 1,-5 6-1,-3 4 1,-4 4 1,-4 7 0,-1 2 1,-5 5-1,-1 0 1,-5-1-1,2 0 0,-2-5 0,1-2-1,2-7 0,2-3-1,5-8 1,4-2-1,8-6 0,4-3 1,6-4-1,5-1 0,2-3 1,2 0-1,1-2 1,-2 1-1,-1 1 0,-1 0 0,-2 2 0,-1 0 0,-1 2 0,0 0 0,0 4 0,-3 1 0,0 3 0,0 2-1,-3 5 1,-1 3 0,-2 4 0,-1 4 1,-5 1 0,2 2-1,-5 4 2,-2 0-1,-2 1 0,0-2 1,-2-2-1,-1-5 0,0-1 0,1-5 0,-1-4-1,1-5-1,-5-9-1,11 11-4,-11-11-5,12 6-6,-12-6 0,0 0 0,1 9-1</inkml:trace>
  <inkml:trace contextRef="#ctx0" brushRef="#br0" timeOffset="33548">1488 1698 8,'0'0'8,"0"0"-1,0 0-1,-13 7-3,13-7-2,-20 8-1,6-3 2,-5 1 1,-2 1 1,-6-1 2,0-1 0,-2-1 1,1 1 0,0-2-1,0 0-1,2-1-2,4-1 0,2-1-2,2 1 0,3-2 0,1 1 0,4-1-1,10 1 0,-12-2 0,12 2-1,0 0 0,0 0-1,0 0 0,0 0-1,9-1 1,-9 1-1,18 1 0,-6-1 1,3 0 0,1 0 0,2-1-1,1 0 1,3 0-1,3 0 1,-1 0-1,3-1 0,-1 1 1,1 1 0,-1-2 0,-1 2 1,-3-2 0,-1-2 1,-1 0-1,-2-2 1,0-4 0,-3 0 0,0-3 1,-3-3-1,-1-3 2,-4-1 0,-1-4 1,-2-2 0,-2-3 1,-2 0 0,-1-3 1,-1 1-1,-2-2 0,1 2 0,-2 2 0,2 4 1,-1 2-3,0 3 1,1 3-1,3 3 0,-2 4-1,2 10 0,0-12-1,0 12 0,0 0-1,0 0 1,0 0-1,-2 11-2,3-1-4,-2 0-8,-1 2 0,2-12 0,-8 10 0</inkml:trace>
  <inkml:trace contextRef="#ctx0" brushRef="#br0" timeOffset="62670">7058 2799 15,'0'0'11,"0"0"2,0 0-1,0 0 1,0 0-2,0 0 1,0 0-4,0 0-1,6 12-2,-6-12 0,2 14-2,-2-5 1,3 7-1,-2 2 0,2 3 0,-2 3-1,1 1 0,0-1-1,0 0 0,0-4 0,0-3-1,0-5 1,0-1-1,-2-11 1,7 10-1,-7-10 1,9-1-1,-9 1 1,12-11 0,-3 0-1,0-2 0,1-3 0,3-3 0,2-3 0,1-1 0,2-1-1,1 1 1,2 1 0,-2 4-1,1 1 1,-2 5 0,-2 4 0,-1 3-1,-1 6 1,-3 3 0,0 3 0,-2 2 0,-1 2 0,0 2 0,-1 1 0,0 2 1,-2 1-1,0 2 1,-2 1 0,1 2-1,-1 1 1,-1 0 0,-1-2 0,-1 0 0,0-4 0,-1-2 0,0-5 0,1-10 0,-2 13-1,2-13-2,0 0-3,0 0-8,0 0-8,0 0-1,4-11 0,-3-1 0</inkml:trace>
  <inkml:trace contextRef="#ctx0" brushRef="#br0" timeOffset="63431">7634 2941 26,'13'-11'12,"-13"11"-1,15-13 1,-6 6-8,2 1-3,0 2 0,2 3 0,-4 2 0,1 3 1,-10-4 0,17 19 0,-12-7 1,0 5 1,-4-2 1,-1 6-1,-4-3 0,-1 3 1,-4-4-1,0 2 0,-2-4 0,0-1-2,0-3 0,3-2 0,8-9-2,-11 9 0,11-9 0,0 0-1,0 0 0,6-9 0,-6 9-1,16-10 0,-4 6 0,0 0 0,2 3 1,0 1-1,1 2 1,0 3-1,-1 2 2,-1 0-1,-2 3 1,-1 1 1,-3 0 0,-1 2 0,-3 1 1,-1 0 0,-4 2 1,0 0 1,-3-1 0,0 1 0,-4-2 0,2 0 0,-3-2-1,-1 0 0,0-5-2,-1 2-3,1-2-10,-4-6-8,0-2-1,-4-8 0,-1-2 0</inkml:trace>
  <inkml:trace contextRef="#ctx0" brushRef="#br0" timeOffset="64553">5916 3518 47,'6'13'20,"-6"-13"1,0 0 1,2 11-4,-2-11-10,0 0-2,0 0 1,0 0-1,-10 0-1,10 0 0,0 0 0,0 0-4,0 0-4,0 0-2,9 3-12,-9-3-7,0 0-2,0 0 1,-12-6 0</inkml:trace>
  <inkml:trace contextRef="#ctx0" brushRef="#br0" timeOffset="64833">5710 3728 42,'0'0'19,"0"0"1,0 0 1,0 0-8,0 0-5,0 0-2,0 0-2,-9 1-3,9-1-11,-9 1-10,9-1-1,-16 0-1,7 0 1</inkml:trace>
  <inkml:trace contextRef="#ctx0" brushRef="#br0" timeOffset="65074">5579 3802 56,'7'11'19,"-7"-11"2,0 0 0,0 0-11,0 0-5,0 0-2,0 0-1,0 0-4,-10 9-7,10-9-11,-10 9 0,10-9-2,-17 9 1</inkml:trace>
  <inkml:trace contextRef="#ctx0" brushRef="#br0" timeOffset="65324">5361 4009 66,'0'0'20,"0"0"1,0 0 0,9-3-17,-9 3-1,0 0 0,0 0-1,0 0 1,0 0-2,0 0-1,0 0-2,0 0-5,0 0-10,0 0-5,0 0 0,0 0 0,0 0 1</inkml:trace>
  <inkml:trace contextRef="#ctx0" brushRef="#br0" timeOffset="66386">5115 4362 16,'0'0'10,"0"0"0,0 0 0,0 0-2,0 0 0,0 0-3,0 0 0,0 0-1,0 0 0,0 0-1,7 12 1,-7-12 0,2 19-1,0-2 0,-1 1-1,1 7 1,-2-25-1,4 68 0,-4-68 1,0 83-1,0-83 0,-3 76-2,3-76 2,-3 66-2,3-66 0,0 0 1,-4 46 0,4-46-1,0 0 1,0 0 2,0 0 0,0 0 0,27-57 0,-27 57 0,21-59-1,-8 24 1,4-3-2,0-1 0,1-1-1,1 4 1,0 2-1,2 2 1,-1 4 0,-1 4-2,-5 6 2,-1 5-1,-2 3 0,-11 10 0,15-7 0,-15 7 1,9 9-1,-5 0 0,-2 5 1,1 1 0,0 4-1,0 4 1,-2 1 0,1 2 0,-2-26 0,2 66-1,-2-66 0,-1 65 0,1-65 1,-3 68-1,3-68-1,-3 60-1,3-60 1,0 0 0,-5 54 0,5-54-1,0 0 0,0 0-4,0 0-3,0 0-14,0 0-1,0 0 3,0 0 0</inkml:trace>
  <inkml:trace contextRef="#ctx0" brushRef="#br0" timeOffset="67487">5666 4496 7,'0'0'9,"0"0"0,0 0 0,0 0-3,0 0 0,0 0 0,0 0 1,0 0-1,0 0 0,-1 12 0,1-12-2,-2 11 1,2-11-1,-2 16-2,2-16 0,0 0 0,0 43-2,0-43 1,0 50-1,0-50 0,-1 60-2,1-60 2,-1 76-1,1-76 2,-2 67 0,2-67 1,-6 48 0,6-48 2,0 0 2,0 0-1,0 0 0,0 0-1,0 0 1,0 0-2,0 0 1,0 0-2,13-62 0,-13 62-2,26-72 0,-26 72 0,35-72 0,-17 36 0,3 4 1,0 2-1,-2 5 1,-1 4-1,-1 5 2,-2 3-1,-1 2 0,-4 3 0,-10 8-1,14-6 0,-14 6 0,14 0-1,-14 0 0,12 1-3,-12-1-2,9 8-5,-9-8-8,5 13-3,-5-13 0,-10 16 1,1-10 1</inkml:trace>
  <inkml:trace contextRef="#ctx0" brushRef="#br0" timeOffset="68138">5728 4666 34,'42'15'16,"-42"-15"3,0 0 0,0 0-9,0 0-1,0 0 0,32 44-4,-32-44-1,0 0 0,39 55-1,-39-55-2,0 0-1,47 59 1,-47-59-1,0 0 2,46 42 0,-46-42 0,0 0-2,0 0 2,0 0 0,42 44 0,-42-44-2,0 0 1,0 0 1,0 0-1,0 0 1,0 0-2,0 0-3,0 0-9,0 0-11,0 0-2,0 0-1,0 0 2</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1:08.42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184 261 25,'-11'-5'12,"0"-6"1,6 0-1,0-4-6,2-1-4,5-2 0,1-1 0,4-3 0,3-1 0,4-1 1,1 1 1,5 1 0,4 1-1,0 6-1,3 3 0,1 7-2,-2 7 0,1 9 0,-3 5-1,-2 9 1,-4 4 0,-3 4 0,-4 3 0,-4 2 0,-3 0 1,-3-1 1,-5-3 1,-2 0 0,-7-5 1,-3 0 0,-6-6 1,-4-2-1,-5-6 0,-1-3-1,-4-6 0,0-3 0,-2-8-1,2-4 0,0-6 0,6-5 0,4-6-1,5-4-1,8-3 0,8-4-1,12-1 0,6-4 0,10 4-1,7 0 0,9 6 1,4 2 0,5 6 0,2 6-1,-1 11 1,1 6 0,-3 10 1,-4 8-1,-7 9 0,-5 5 1,-6 6 0,-7 5 0,-7 3 1,-7 0-1,-7 0 2,-4 0-1,-10-3 0,-4-3 1,-5-3 1,-5-4-1,-6-5 0,-3-4 0,-5-7 0,1-5 1,-1-8-2,-1-6 1,1-8-1,1-5 0,2-9 0,6-3-1,2-4 0,9-4 0,5-1-1,9-2 0,10 1-1,10 0 1,11 3-1,8 0 1,11 1-1,5 6 1,9 3 0,4 3 0,3 8 0,-1 5 0,0 9 1,-4 6-1,-1 8 0,-6 6 1,-7 4 0,-7 6 0,-8 3 0,-6 3 1,-11-2 0,-9 1 0,-9-3 1,-9-2 0,-11-4 0,-4-3 0,-9-5 0,-3-4 0,-4-4 0,-2-6-1,-2-5 0,3-4 0,2-5-1,4-3 1,5-5-1,4-2 0,8-2-1,10-3 0,9 0-1,8 0 1,12 1-1,6 0 0,6 4 0,9 3 0,5 5 1,1 6 0,1 5 0,-1 4 0,1 6 0,-5 3 0,-1 6 0,-7 2 1,-5 2 0,-7 2-1,-6-2 2,-6 2 0,-9-2 1,-4-1 0,-8-6 0,-1-2 0,-7-6 0,0-3 1,-6-6-2,3-4 1,0-6-2,3-4 1,6-3-2,3-4 1,8 0-2,6-3 1,12 2-1,6-1 0,9 1 1,3 5-1,3 2 1,2 5-1,0 6 1,-2 5 0,-4 6 1,-7 6-1,-6 8 1,-7 2 0,-5 2 1,-6 3 0,-5-3 1,-4 1-1,-4-7 2,-2 0-1,-2-8 0,3-2 0,-4-7 0,2-3 0,3-6-2,-1-6 1,4-4-2,2-4 1,7-1-2,1-3 1,7 2-1,-2 3 0,6 3 1,2 5-2,3 5 2,-1 6 0,-10 3 0,19 10 0,-13 2 0,2 4-1,-3 5-1,-4-1-8,1 6-9,-5-4 0,-5 0-1,-7-6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1:31.48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223 2567 5,'0'0'5,"0"0"0,-13-12 1,13 12-1,0 0-1,0 0-1,-5-11 0,5 11 0,0 0 0,0 0 0,0 0-1,0 0 0,-9-8 0,9 8-1,0 0 0,0 0-1,-11 3 1,11-3 0,-14 5-1,5-1 0,9-4 0,-16 9 1,6-4-1,0 2 0,1-1 0,9-6 0,-18 16 0,9-6 0,-2-1 0,3 2-1,0 1 1,-1-1 0,-1 4 0,2-1 0,2 2 0,0 0 0,-3 0 0,3 1 1,1 0 0,3-1-1,1 0 1,2-1 0,-1-1 0,4 2 0,3-4 0,3 3 0,0-5 0,2 2-1,1-5 1,1 1 0,3-4 0,-1-3-1,2-2 1,-1-2 0,-2-2 0,3-5-1,2-1 0,-2-2-1,0-2-1,-1-2 1,1-1-1,-3 1 0,3-2-1,-5 1 2,-2 1-1,2 0 1,-3-1 0,-2 3-1,-1-1 1,0 2-1,-3-1 0,-1 4 0,-3-1 0,-1 1-1,1 11 0,-5-17 0,5 17 1,-9-14 0,9 14 0,-8-10 0,8 10 2,0 0 0,-9-11 0,9 11 2,0 0-1,0 0 1,0 0-1,0 0 0,-10-8 0,10 8-1,0 0 0,0 0 0,0 0 1,0 0-1,0 0 1,-2 9 0,2-9 1,0 15 0,1-5 0,3 4-1,-3 0 1,2 3 0,0-2-1,1 1 0,0-1 0,2-3 0,-1-2 0,-5-10 1,16 12-1,-7-11 1,2-5 0,0-4 1,0-2-1,2-6-1,-1-1 1,-4-4-1,2-2 0,-4 0 0,0 2 0,-4-1 0,1 1 0,-4 3-1,0 1 1,2 3 0,-2 2-1,1 2 1,0 10 0,-3-15 0,3 15 0,0 0 0,-4-9 0,4 9-1,0 0 1,0 0-1,0 0 0,0 0 0,-1 9 0,1-9-1,5 18 1,-2-6-1,3 3 1,2 1 0,-1 2 0,1-2 0,-1-2 0,4 1 0,-3-4 0,1-3 0,-9-8 0,20 7 0,-8-9 0,1-3-1,-1-3 0,1-6 0,0 0 0,-5-5 0,0 0 0,-2-4 0,-4 0 0,-2 0 1,-2 0 0,-4 1 0,0 2 1,1 0-1,0 5 0,0 1 1,-2 5 0,7 9 0,-6-11 0,6 11 1,0 0-1,0 0 0,0 0-1,0 0 0,0 0 0,0 0 0,0 0 0,0 0 0,6 14-1,-6-14 1,16 16 0,-4-7 1,1 1-1,-1 1 0,2-1 0,0 1 0,1-1 1,-3 0-1,-3-2 0,-9-8 0,17 15 0,-17-15 2,9 9-1,-9-9 1,0 0 1,0 0 1,0 0 0,0 0 0,0 0 0,-11-8 1,11 8-1,-19-17-1,8 6-2,-4-2 1,4-2-2,0 0 1,0 0-2,5-1 1,3-2 0,6 2-1,4 0 0,5-1 0,3 1 0,3 0-1,0 1 2,2 3-2,-2 4 1,-4-1 0,0 3 0,-4 4 0,-10 2 0,17-1 0,-17 1 1,14 5-1,-14-5 1,10 14 0,-8-5 0,5 1 0,-1 2 1,-1-1-1,0 2-1,0-1 2,3 0-2,-2-3 1,4 1-1,-10-10 1,14 16 0,-14-16 0,13 12 0,-13-12 0,0 0 1,9 9 1,-9-9 1,0 0 0,0 0 0,0 0 0,0 0 1,-16-9-1,5 3 1,-1-3-1,-2-3-1,-1-4-1,-1 0 1,1 0-1,2-2 0,5 0-1,5 0 0,0-1-1,5 1-1,8 3 1,6-2 0,0 1-1,4 0 1,0 2-1,-2 1-1,5 4-2,-5 0-4,-2 6-4,-5-2-7,0 6 2,-2-1-1,-9 0 0</inkml:trace>
  <inkml:trace contextRef="#ctx0" brushRef="#br0" timeOffset="2203">1038 2053 19,'9'7'11,"-9"-7"0,17-4 0,-6-2-6,1-2 1,3-2 0,-2-2-2,2-1 1,-2-2 0,0 1 1,-7-1-1,0 2 0,-3-1-1,-2 1 0,-3 1-2,-3 3 0,-3-1-1,-3 3-1,0 2-1,-2 2 1,0 3-1,0 2 0,0 4 0,0 0 0,2 6 1,2 0-1,-1 3 1,3 1-1,0 3 1,2 2 0,2 0 0,0 2 0,4 0 0,3-1 1,1-2-1,1 0 1,2-4 0,3-2 0,-1-3 0,2-4 0,4-4 0,-2-3 1,1-5-1,0-5-1,1-2 1,-1-5 0,2-2-1,-5-3 0,-1-3 0,0-2 0,-1 0 1,-1 0-1,-1 1 0,-3 0 0,-1 5 0,1 0 0,-2 4 0,0 4 0,-1 3 0,-2 10 0,3-14 0,-3 14-1,0 0 1,0 0-1,0 0 0,11-6 1,-11 6 0,0 0-1,11 13 2,-11-13-1,8 19 0,-2-7 0,-1 1 1,1-3-1,-2 1 1,-4-11 0,15 9 0,-5-11 0,1-6 0,2-6 0,-1-3 0,3-3 0,-1-4 0,0-1-1,-1 1 1,-2 2-1,-2 2 0,0 4 0,-5 4 0,0 3 0,-4 9-1,0 0 1,9-5-1,-9 5 1,9 17-1,-5-4 1,3 3 0,2 1 0,3 1 0,-1 0 0,1-2-1,2-5-2,1-3-3,1-8-7,0-5-6,-1-8 1,-1-6 0,0-8 0</inkml:trace>
  <inkml:trace contextRef="#ctx0" brushRef="#br0" timeOffset="3154">1600 1199 25,'0'0'11,"4"15"-1,-4-15 1,9 21-8,-3-5 0,3 4 2,1 6 1,3 2 0,2 6 2,4 3-1,1 3-1,0-1-1,5 3-1,-1-2-1,4-2-1,1-4 0,1-3-1,0-9-1,1-2 0,0-8 0,-5-8-2,0-5-1,-5-7-4,-4-4-5,-4-9-6,-7-4 1,-6-5 0,-8-4 0</inkml:trace>
  <inkml:trace contextRef="#ctx0" brushRef="#br0" timeOffset="3485">1527 1501 20,'-12'10'13,"12"-10"1,0 0 2,0 0-5,19-7-3,0-10 2,11-2-1,4-8-1,9-4-1,5-7-1,4 1-1,-1-3 0,1 2-2,-4 2 0,-4 4-3,-6 7-4,-9 2-10,-5 11-6,-9 0-2,-6 5 1,-9 7 0</inkml:trace>
  <inkml:trace contextRef="#ctx0" brushRef="#br0" timeOffset="11036">2437 1102 0,'0'0'4,"0"0"-1,0 0 0,2 9-1,-2-9 1,8 15 0,3-3 0,-2 5 1,7 6 0,0 4-1,3 5 0,2 4-1,1 2 0,-1 1-2,-2-1-1,2-3-1,-5-6-1,-1-4-2,-6-7-2,1-4 0,-10-14-1</inkml:trace>
  <inkml:trace contextRef="#ctx0" brushRef="#br0" timeOffset="11326">2456 1225 15,'-12'-10'11,"12"10"-1,-11-21 0,8 10-5,5-4 0,2 0-1,4-2-1,5-2 0,4 0 0,3-1 0,4 4 0,-1 0 0,3 6-1,0 2 0,-1 4-2,-3 6 0,-2 3 1,-3 2-1,-3 3 2,-2 2-1,-4 1 2,-4 3 0,-3 1 0,-6 2 0,-2 0 1,-7 0 0,-2 2-1,-6-2 0,-3-2 0,-2-1-2,0-3 1,3-4-1,-1-1-1,4-3-1,4-4-3,5-1-4,12 0-7,-6-15-3,9 0 0,8-3 0,4-3 0</inkml:trace>
  <inkml:trace contextRef="#ctx0" brushRef="#br0" timeOffset="11767">2746 1110 20,'0'0'12,"-10"10"-1,10-10-1,-8-16-5,8 3-2,4-5-1,1-2-2,2-1 0,1-1 0,0 2 1,3 3 0,1 3 0,0 6 0,0 5 0,-3 4 0,4 5-1,0 3 0,2 4 0,-3 3 0,-3 2 0,0-1 2,-4 3 1,2 0 0,-9-2 2,-5 1 1,-2-1 0,-1-1-1,-5-3 1,-2-2-2,-2-3-1,2-5-2,0-3-4,4-7-3,0-3-4,3-3-6,5-5-1,3-1-1,4-4 1,4-1 1</inkml:trace>
  <inkml:trace contextRef="#ctx0" brushRef="#br0" timeOffset="12207">3138 733 29,'0'0'14,"9"0"-1,-9 0 0,0 0-6,-13 1-5,4 3-2,-2 3 0,-4 0 1,1 2-1,-3 3 2,2 1 0,-3 0 1,4 1 0,0-1-1,4 2 0,1-2-1,3-1-1,2-1-1,3-1 0,1-10 1,9 12-1,2-8 0,2-3 0,6-1 1,0 0 0,1-1 0,0 0-1,-1 2 1,-3 0 0,-3 2 0,-3 0 0,-10-3 0,5 18 1,-7-8 1,-4 4 0,-4-2 1,-2 4-1,-3-3 1,-3 4-1,0-7 0,3 1-1,0-4-2,4-4-3,11-3-4,-11-3-4,11 3-4,9-24 0,3 6 0,5-4 0</inkml:trace>
  <inkml:trace contextRef="#ctx0" brushRef="#br0" timeOffset="12688">3385 674 25,'0'0'11,"-6"13"1,-3-4-1,-2 2-7,-4 4-1,-2 0 0,-4 3 1,-1-1 0,1-1 0,-1-2 0,3-2 0,5-3-1,1-1-2,13-8-1,0 0-2,0 0 0,11 3-1,4-7-1,5-3 1,3 1 1,2-1 0,1 1 1,0-1-1,-1 3 2,-2 2-1,-3 2 1,-2 3 0,-3 2 0,-4 2 3,-11-7 0,6 19 0,-11-5 2,-3 1 0,-8 2-1,-2 2 1,-5-1 0,-2 1-2,-1-4 0,0 2-1,2-6-1,2-1 0,3-3-2,3-4-5,16-3-9,-14-2-2,14 2-1,5-19 0,3 4 0</inkml:trace>
  <inkml:trace contextRef="#ctx0" brushRef="#br0" timeOffset="13759">3632 550 6,'0'0'6,"0"0"1,0 0-1,0 0-1,0 0 0,0 0 0,0 0-1,0 0 0,3 10 0,-3-10-1,5 12 0,0-3 0,1 2 0,1 4-1,4 0 0,-1 3-1,1 1 0,3-1-1,-3 0 1,0-3 0,0-2 1,-2-3-1,-9-10 1,15 10 1,-15-10 0,12-8 0,-4-2-1,-3-5 0,2-3 0,-3-4-1,1-2 0,-3 0-1,1 1 0,-2 3 1,-1 2-1,0 5 1,0 2-1,0 11 0,-1-12 0,1 12-1,0 0 0,0 0 0,0 0 1,10 9-1,-5 1 1,3 0-1,1 2 1,2 3 1,2-2-1,0 1 0,1-3 0,-1 0 1,0-4 1,-3-3 1,0 0 0,-10-4 1,14-4 1,-11-5-1,0-1 1,-4-4-1,-1-3 0,-2-3-2,-2-1 0,-1-2-1,-2 1 0,1 2-1,-1 1-1,3 4-2,-1 1-5,7 14-7,-7-15-4,7 15-2,0 0 2,0 0 0</inkml:trace>
  <inkml:trace contextRef="#ctx0" brushRef="#br0" timeOffset="14471">4056 467 19,'0'0'10,"0"0"-1,-2-16 0,4 6-7,1 0 0,2-2 1,0 2-1,2 0 1,-7 10-1,17-15 1,-6 11 0,0 1 0,-1 4-1,2 2-1,1 3 0,1 3-1,-1 1 0,-4 3 1,1 2-1,-3 0 2,-1 2 0,-4 1 1,-2-3 2,-4 0 0,-3 1-1,-7-3 1,2-1 0,-7-2-1,1-1-1,-3-4 0,1 0 0,0-3-2,2-5-1,7-2-4,-3-4-3,9-2-6,2-4-6,5-2 1,3-4 0,4 0 0</inkml:trace>
  <inkml:trace contextRef="#ctx0" brushRef="#br0" timeOffset="14911">4279 311 6,'0'0'8,"12"14"-1,-12-14 0,11 16-4,-11-16-1,13 18 0,-4-6 1,-1 0 0,0 3 1,1-1 0,1 3 1,-2-2-1,-1 3 1,2-2-2,-3-1 0,0-2-1,0-2 0,-2-2 1,-4-9 1,5 12 2,-5-12 0,0 0 1,0 0 0,0 0 0,0 0 0,0 0-2,-11-18-1,7 7-1,-2-4-2,2-1-1,-1-2 0,5-1 0,2-1 0,0 2-1,4-1 0,3 1 0,3 1-1,3 0-3,6 3-2,-3-3-4,7 5-5,0-1-4,2 4 1,-3 0 1</inkml:trace>
  <inkml:trace contextRef="#ctx0" brushRef="#br0" timeOffset="16854">4632 3 6,'0'0'9,"0"0"1,0 0 0,-4-9-1,4 9 0,0 0-2,0 0-1,0 0-1,0 0-1,0 0-2,0 0 0,0 0-1,-1 15 0,3-6 0,2 4 0,1 2 2,1 6-2,1 2 1,1 3-1,0 4 1,1 2-1,-1 1 0,0 1 0,0-2-1,-2 0 1,-2-3-1,-1-3 1,-1-3-1,0-4-1,-1-1-1,-3-6-6,2-2-7,0-10 1,0 0-1,0 0 0</inkml:trace>
  <inkml:trace contextRef="#ctx0" brushRef="#br0" timeOffset="17345">4899 386 4,'0'0'6,"-4"-18"-1,5 8 1,0-1 1,2-1-1,1-2 0,1 4 1,2-3-1,-7 13-1,15-16-1,-15 16-1,17-13 0,-17 13-2,15-2 0,-15 2 0,17 7-1,-17-7 1,16 15 0,-9-6 0,0 6 0,-2-3 2,-2 5 0,-2-4 2,-2 1-1,-4-1 1,-2 1-1,-5-3 1,1 0-1,-4-2 1,-1-1-2,-3-4 1,3 0-1,-3-4-1,2-3-1,1-3-2,1-6-4,5 0-5,0-6-6,9-2-3,3-5 0,3-2 0,6-1 1</inkml:trace>
  <inkml:trace contextRef="#ctx0" brushRef="#br0" timeOffset="17785">5005 20 21,'0'0'10,"0"0"1,0 0 0,0 0-5,0 0 0,0 0 0,0 0 0,0 0 0,0 0 1,0 0-2,7 10-1,-7-10-1,0 0-2,0 0 0,-1 11-1,1-11 0,-1 17 0,2-6 0,0 3 0,-1 3 1,2 4 0,0 3-1,0 4 2,1 2-1,0 2 0,1 1 0,0 1 1,2-2-1,-1 3 0,1-5 0,-1-3 0,0-2 0,0-3-1,2-3 1,-4-4-1,-2-2 0,-1-13-1,4 14-6,-4-14-10,0 0-1,0 0 0,-11-7 0</inkml:trace>
  <inkml:trace contextRef="#ctx0" brushRef="#br0" timeOffset="20399">3550 861 18,'0'0'12,"0"0"2,0 0-1,0 0-1,0 0 0,0 0-2,0 0-1,0 0-1,0 0-1,0 0 0,0 0-2,0 0 0,0 0-1,0 0 0,0 0-2,0 0 0,0 0 0,0 0-1,0 0 0,0 0-3,0 0-3,0 0-5,9-2-12,-9 2 1,11-6-2,-11 6 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1:53.68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25 8,'0'0'8,"0"0"-1,0 0-1,0 0-1,0 0-1,0 0 0,0 0-1,0 0 0,0 0 0,0 0-1,0 0 0,0 0 0,6 13-1,-6-13 1,4 17 0,-2-4-1,1 2 1,-1 5 0,0 0 0,0 4 0,-2 2 0,0 1 1,0-1 0,-1 0-1,2-4 0,-3-2 1,3-2-1,-2-5-1,2-4 1,-1-9-1,1 11 2,-1-11 0,0 0 0,0 0 0,10-17 0,-5 4 0,3-5 0,0-4-1,4-2-2,-1-5 0,3 1 0,2-3 0,1 2 0,2 0 0,-1 4 0,1 2 0,0 5-1,-1 2 1,-1 4 0,-3 5-1,0 3 1,-2 5-1,-3 4 1,1 4-1,-3 2 1,-1 4-1,-2 2 2,1 3-1,-3 2 1,-2 3-1,0-1 1,-1 2 0,0 0 0,-1-1 0,-1-1 0,1-3 0,0-1 0,1-6 0,0-2-1,1-12 0,-3 14 0,3-14-2,0 0-6,0 0-8,0 0-3,2-12 1,-2 12 0</inkml:trace>
  <inkml:trace contextRef="#ctx0" brushRef="#br0" timeOffset="811">436 389 24,'0'0'12,"0"0"0,10-6-2,-10 6-3,0 0-4,15-15 0,-7 6-2,5-2 1,-1-4 0,4-1 0,-1-3 0,0 1 1,-1-2 0,0 2-1,-3 3-1,-2 1 1,-2 4-1,-7 10 0,8-11-1,-8 11 0,0 0 0,0 0-1,4 13 0,-4-3 0,0 4 0,1 0 1,1 5 0,0 2 0,0 0-1,1 1 1,-1 1 0,2-2-1,-3-2 1,1-1 0,-2-3 0,-2-1-1,-2-4 1,0-1 0,4-9-1,-11 16 1,11-16-2,-19 12 1,7-7 0,-2 2 1,1-2 0,-4-1 0,3 0 0,-2 0 0,3-2 0,2 1 1,2-2-1,9-1 1,-10 1-1,10-1 2,0 0-2,0 0 1,18-7-1,-4 3 0,2-1 0,5 0 0,2 1 0,3-1 0,-1 3 0,1 0-1,-4 1-1,0 2-1,0 0-6,-2 1-4,-5-1-1,1 0 1,-6-2-1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7T17:30:17.1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124 103 3,'-10'-2'6,"10"2"-1,0 0 0,0 0 0,-7-10 1,7 10 0,0 0 0,-12 1 0,12-1-1,-9-3-1,9 3 0,-8 11-2,4-1 0,4-10 0,-7 15-2,7-15 1,-1 22-1,4-12 0,-3-10 1,13 14 0,-4-8-1,6-3 1,0 0 0,3-2 0,2-4 0,1 0-1,-1-1 1,0-2-1,1-1 1,-2-1 0,-3-2 0,-1 1-1,-2-3 2,-3 1-1,-1 1 1,-5 1 1,-2-1-1,-2 10 0,-5-14-1,-2 4 1,-5 7-1,1-6-1,-4 7 0,0 1 0,-2 1 0,0 3-1,0-2 0,-1 10 1,1-1-1,0 3 1,1-1 0,-1-2 0,-1 4-1,2-2 2,-3 4-1,4-2 0,-1 0 0,4 2 1,0-1-1,4 1 0,1-2 0,3 3-1,4-3 1,1 0 0,5 0 0,2-1-1,5 0 1,1-3 0,6 0 1,1 0-1,6-3 0,1-2 0,1-1 1,0-2-1,0-1 1,-1-1-1,-3-2 0,-1 0 1,-3-2-1,-1 0-2,-5-3-2,1-1-7,-1 0-2,-3 0-1,-1-1 0,-2-3-1</inkml:trace>
  <inkml:trace contextRef="#ctx0" brushRef="#br0" timeOffset="6900">748 96 3,'0'0'5,"-4"-12"0,4 12 1,0 0 0,0 0-1,0 0 0,0 0-1,0 0 1,-10-9-2,10 9 0,0 0-1,0 0-1,-13 1 0,13-1 0,-10 2-1,0 4 0,10-6 1,-14 9-1,14-9 0,-15 10 0,15-10 0,-14 14 0,4-9 1,10-5-1,-12 15 0,7-5 1,-3 2-1,4 1 1,0 2-1,4 0 0,4 2 1,-1-1-1,5 3 0,-2-4 0,4 2 1,4-3-1,0-2 0,2-1 0,2-4 1,2-5-1,4-7 1,5-4-1,3-7 1,-1-3 0,2-6-1,-1-1 1,-2-3 0,-2-1 0,-6 2 0,-5 3 1,-9 0 0,-4 1 0,-7 5 0,-2 1 0,-6 3 0,-5 5-1,-3 2 0,-2 6-1,-3 7 0,-1 3-1,-1 6-1,0 5-2,0 4-1,3 1-2,0 2-4,5-2-1,3-4 0,3 1 0</inkml:trace>
  <inkml:trace contextRef="#ctx0" brushRef="#br0" timeOffset="7561">1004 55 23,'9'7'8,"-9"-7"1,0 0-2,-7 19-6,0-7-1,-1 3 0,0 3 0,1 3 0,0 4 1,0 6-1,5 1 1,3 0-1,4 6 0,1 3 0,2 4 1,0-1-1,2-1 0,-3 0 1,0-5 0,-3-1 2,-2-5-1,-4-4 1,-3-2 1,-2-4 0,-5-2 0,0-1 0,-5-4 1,1-2 2,-5-5-2,2 1 0,-5-9 0,2-1 0,0-5-1,0-4-1,0-1-2,2-5-1,3 2-4,0-3-1,6 0-5,3-2-5,4 2-2,4 1 0,2-2 1,4 1 0</inkml:trace>
  <inkml:trace contextRef="#ctx0" brushRef="#br0" timeOffset="8342">1260 374 25,'0'0'12,"10"-1"1,-10 1 1,0 0-5,0 0-3,0 0 1,0 0-1,0 0 0,0 0-2,0 0-1,0 0-3,0 0-7,0 0-8,0 0-1,-7-12-1,-3 6 0</inkml:trace>
  <inkml:trace contextRef="#ctx0" brushRef="#br0" timeOffset="8782">529 356 15,'0'0'10,"0"0"2,0 0 0,0 0-1,0 0-2,0 0-1,0 0 1,0 0-2,0 0-1,0 0-2,0 0-2,0 0-3,0 0-3,0 0-6,12 1-7,-12-1 1,13-8-1,-13 8 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1:55.66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42 5,'5'13'8,"-5"-13"1,4 11-1,-4-11 1,7 16 0,-5-5-1,2 1-1,-2 3 0,1 4-1,-2 3-1,1 5 0,-2-1-2,1 4 0,-1-4 0,1 1 0,-2-5-1,1-1 1,-1-8-1,4-2 0,-3-11 0,0 0-1,15-10 0,-5-8-2,5-6 0,2-7 0,4-3 0,1-5-1,2-2 1,0 3 0,0 3 0,-2 6 2,-1 4 0,-3 7 1,-3 4-1,1 7 1,-4 5-1,-1 6 1,-2 4-1,-1 6 1,-4 3-1,2 4 0,0 1 1,-3 1-1,1 3 0,-1 0 1,-2-2 0,1 1 0,-2-5-1,1 1 2,-3-3-2,1-2 2,-3-6-2,2 0 1,2-10-3,0 0-5,-2 9-11,2-9-4,4-11 0,-2 0 0</inkml:trace>
  <inkml:trace contextRef="#ctx0" brushRef="#br0" timeOffset="681">548 290 20,'13'-14'9,"-6"5"0,4 1-1,2 1-6,2 1-2,-1 2 1,2 2 0,-2 2 0,0 2 1,-1 4 1,-1 0 0,-3 4 1,-5 2-1,-2 2 0,-4 2 1,0 2-1,-8 0 0,-1 2 0,-2-1 1,-1 1-2,-2 1 1,2-2 0,-3-1 0,4-1-1,0-2 1,3-1-1,2-4-1,0 0 1,8-10 0,-7 9-1,7-9 1,0 0 0,0 0 0,10 4 1,-10-4-1,17 2 1,-5 0-1,5-1 0,4 1-2,1 0-2,5 2-6,0 0-10,3 2-3,-2-3 2,-2 1-1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1:03.03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24 139 29,'5'-10'13,"1"-3"0,5-1-2,2-1-8,3 1-3,4 0 1,2 4-1,1 0-1,3-1 1,0 5 1,-1 2-1,1 4 1,0 2 0,0 1 0,-2 1 0,2 6 0,-4 1 1,2 5-1,-5 1 1,0 1 1,-8 2 0,-3 4 1,-4-1-1,-3 2 1,-7 0 0,-2-4 0,8-21-1,0 0 0,-50 62-1,50-62 0,-49 30 1,49-30-1,-54 14 1,26-11-1,28-3 0,-57 0 1,32-11 0,1-2 1,0-2-2,2 1 0,4-7-1,3-2 1,2-1-2,7-3 0,5-1-1,4 3 0,6 1 0,5-2 0,6 5 0,5 0-1,3 2 2,3 5-1,4 3 0,1 4 1,2 5-1,0 4 0,-1 4 1,-3 6-1,-1 6 1,-3 4 0,-6 4 0,-6 1 0,-3 3 1,-6 3 0,-9-33 0,1 69 0,-1-69 0,-20 65 0,20-65 0,-38 59 1,38-59-1,-49 54 0,49-54 1,-58 29 0,58-29-1,-59 8 1,59-8 0,-59-10 0,59 10 0,-57-42-1,32 19 0,1-4 0,4-2-1,0 1 0,5-3-1,1 0 1,9 3-2,4 0 2,7 1-2,6 3 0,6 1 1,6 1-1,6 4 0,3 3 1,5 3 0,4 4-1,-1 3 1,1 5 0,1 4 1,-3 6-1,-1 4 0,-2 2 1,-7 5 0,-5 2 0,-4 6 0,-5-2 1,-9 3 0,-7-30 1,-7 54-1,7-54 0,-38 50 2,38-50-2,-67 41 2,67-41-2,-87 22 1,39-18 0,-1-6-1,0-9 1,-1 0-1,3-7 1,7-5-1,3-1 1,6 1-2,4-1 0,7-1-1,9 5 1,8-5-2,8 2-1,9 0 0,7 6-1,12 1-1,3 3 0,11 6 0,2 1 0,4 7 1,-1 5 0,1 5 1,-6 0 1,-4 5 1,-7 0 2,-10 1 2,-6 3 1,-9-3 0,-7 0 1,-12-1-1,-6 0 1,-9-3-1,-5-1-1,-7-4-1,-1-6 0,-3-4-1,-1-4-1,1-4 0,4-3-1,4-3 0,5-1-1,8-1-1,2 4 1,7 0-1,5 2 0,6 3 1,-2 9-1,15-10 1,-2 10-1,3 7 1,0-2 0,0 6 0,-1 4 2,-3 2 0,-3 2 3,-5-6-1,-2 6 2,-7-4 0,1 1 0,-4-6 0,8-10-1,-16 0-2,16 0-3,-10-14 0,8-5-1,7-1-1,1-4-1,5 0 1,-1 2-1,7 8 2,-2 1 0,2 7 1,-5 5 1,-2 6 1,-4 7 0,-5 3 2,-1 3 0,-9 3 2,1 2 0,-7-1 0,1 0 0,14-22 0,-32 37-3,20-25 0,-2-6-3,14-6-2,-15-7-2,14-3 0,0-9-1,4-3 1,2-1 1,2-1 1,2 3 0,1 0 2,0 5 1,1 3 0,2 3 1,3 5-1,2 4 1,-1 6 1,0 1 2,-3 8 1,0 3 0,-3 1 1,-2 2 0,-5-1-4,-1-4-4,-3-15-13,13 5-3,0-20 0,2-11-2</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1:06.68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114 289 30,'0'0'15,"-11"2"1,11-2-1,-15-8-3,15 8-8,-14-15-1,9 6-1,-1-4-1,3-1-1,2-4 0,4 0 0,7-4 0,5-2-1,5 0 1,5 0 0,4 0-1,3 0 1,3 4 0,-1 4-1,0 4 1,-3 6 0,-3 7-1,-2 7 0,-4 6 0,-5 6 0,-3 4 0,-4 5 0,-6 0 1,-3 4 1,-4 1 0,-5 2 1,-4-3 1,-4 0 0,-6-3 1,-1-1-1,-6-3 1,0-4 0,-4-5-1,2-5 1,-5-6-1,4-3 0,-2-8 0,4-3 0,1-6 0,4-3 0,3-4-1,4-1 1,6-4-2,7-1-1,7-1-1,4 1 1,10 1-1,6 0-1,7 4 1,5 0-1,6 4 1,4 5 1,1 3-1,4 3 1,-1 7-1,-2 5 1,-2 6-1,-4 3 0,-6 7 1,-7 3-1,-5 5 1,-8 2-1,-7 1 1,-7 0 0,-8-2 2,-5 0-1,-9-4 1,-3-1 0,-7-9 1,-3-1-1,-4-8 1,-2-3-1,0-7 0,3-4-1,0-8 0,3-3-1,5-5-1,6-5 1,6-2-1,8-2 0,6 0-1,7-1 0,7 2 0,7 2 1,8 3-1,5 4 0,6 7 1,2 4 0,2 7 0,-1 6 1,0 7-1,-4 6 0,-4 5 1,-5 3 0,-8 7 0,-5 1 0,-8-1 1,-5 3 0,-9-7 2,-2 1-2,-5-6 2,-5-1-1,-4-11 1,-1-2-1,-3-7 0,3-4 0,1-6-2,2-4 2,1-5-3,6-4 1,5-2-1,4-1 0,7 0-1,4 0 0,7 4 0,3 0 0,6 5 0,2 3 0,4 5 1,-1 4-1,1 5 0,-2 3 1,-1 7-1,-5 3 1,-5 7 0,-5 3 0,-7 2 1,-7 1 1,-6 0 1,-7 0 0,-7-6 2,-3 1-1,-7-10 1,3-3-2,-3-5 1,2-6-2,2-4 0,5-5-1,4-4-1,5-5-1,6 1-1,5-4 0,8 2-2,5-1 2,8 5-2,2 2 1,7 7 0,0 3 0,5 8 1,-3 5 0,-2 11 1,-3 3 0,-4 8 2,-7 3 0,-7 2 3,-6 4 1,-10-4 1,-1-1-1,-8-6 0,-2-8-2,-3-3-8,-2-13-11,3-9-2,-2-13-2,2-10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4:17.6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22 177 9,'0'0'8,"0"0"0,0 0 0,0 0 1,-3-9-2,3 9-1,0 0-1,0 0 0,0 0-2,0 0 0,12-10-1,-12 10 0,10-6 0,-10 6 0,16-6-1,-7 4 0,-9 2 0,19-3-1,-9 3 0,2 0 0,0 1 0,-1 2 0,2 0 0,0 1 0,2 2 0,-1 1 1,2 0-1,-1 3 0,0 0 0,-1 1 0,0 2 0,0 1 0,-1 1 2,-1 0-2,-1 1 0,1 1 0,-3 0 0,-1 2 0,-1 0 1,-1 0-1,-3-1 0,-1 0 1,0 1-1,-3-2 1,0 1-1,-1-1 1,-1 0 0,-2 0 0,0 0 0,-4-1 1,1 0 0,-3-2 0,-1 1 1,0-2-1,-2-1 1,0-4-1,-1 2 1,-1-5 0,1 1-1,-1-3 1,1-1-1,-1-2 1,-1 0-1,-2-3 0,4-1 1,-2 0-2,3-4 1,-1 0-2,2 0 1,0-3 0,4 0-1,2-1 0,0-1 0,0 1 0,2-2 0,0 2 0,3-1 0,0 1-1,0 0 1,3 2 0,-1 10-1,4-17 0,-4 17 1,8-15-1,-8 15 1,13-15-1,-13 15 1,14-11 0,-4 5-1,2 3 1,2 1 0,1 1 0,3 1-1,-1 1 1,1 0 0,2 2 0,0 0 0,-3 2 0,-1-2 0,0 0 0,-2 1 0,0-2 0,-4 1 1,-1-1-1,-9-2 1,12 2 1,-12-2-1,0 0 1,0 0 1,0 0-1,0 0 1,0 0-1,0 0 0,0 0-1,0 0 1,0 0-2,0 0 1,0 0-2,0 0-2,0 0-6,0 0-13,0 0 0,3-11-1,-5 2 1</inkml:trace>
  <inkml:trace contextRef="#ctx0" brushRef="#br0" timeOffset="1322">250 19 12,'-3'-12'11,"3"12"1,0 0 0,-3-9-1,3 9 0,0 0-3,0 0 0,0 0-4,0 0-1,0 0-2,0 0-1,0 0 0,0 0 0,10 8 0,-10-8 0,17 13 1,-4-2-2,0 0 2,5 5-2,-2 3 2,3 1-1,-1 5 0,-1 3-1,2 6 1,-2 2 0,0 6 0,-2 0 0,1 4 0,-2-1 1,0-1-2,-1 0 2,-2-6-1,-2 1 0,-1-3 1,-2-1 0,-2-6 1,-2 0 1,-4-4 0,-2 0 1,-3-3 0,-1-2 0,-2-5 1,-3-1-2,-1-1 0,0-1 0,-1 0-2,0-2 1,2-1-1,-1-2 0,3 0-1,2-1 1,9-6-1,-14 8 1,14-8-1,0 0 0,-9 4 0,9-4 0,0 0-2,0 0-4,0 0-8,0 0-6,12-12-1,-7 2 2,2-3-2</inkml:trace>
  <inkml:trace contextRef="#ctx0" brushRef="#br0" timeOffset="2183">934 179 3,'0'0'7,"0"0"0,0 0 1,0 0-3,0 0 0,0 0 0,0 0 1,0 0-1,0 0 1,0 0-1,0 0 1,-1 11-2,1-11 0,1 9 0,-1-9-1,4 19 1,-2-5-2,1 5 1,1 3 0,1 5-1,-3 1 1,4 4-1,-3-1 0,1 1 0,-1-4-1,0-1 0,-1-5 0,2-5 0,-2-3 0,0-3 1,-2-11 0,9 11 0,-9-11 1,14-6-1,-5-2 1,3-2-1,-1-4 0,4-1-1,-1-4 0,1-1-1,0-1 1,-1 0-1,1-1 1,-1 0-1,0 2 0,-1 1 0,0 3 1,-3 2-1,0 3 1,-1 2-1,-9 9 0,10-9 0,-10 9 0,0 0 0,10 1-1,-10-1 1,0 0 0,6 15-1,-6-15 1,6 18 0,-1-4 0,-1 2 1,1 2-1,-2 2 0,2 1 1,0 0-1,-2-2 1,0 0-1,-1-3 1,2-4-1,-1-2 1,-3-10 0,8 10 0,-8-10 0,9-3 0,-9 3 0,19-17 0,-9 5 0,2-5 0,1-2 0,1-1-1,1-2 1,0 0-1,1 1 0,-1 0 0,-2 4 0,1 1 0,0 4-1,-4 2 1,0 3-1,-1 3 0,-9 4 1,14 5-1,-14-5 0,13 21 0,-9-6 1,0 6-1,1 3 1,1 1 0,-2 2 1,1 0-1,-2-2 0,-1-2 0,1-2 0,1-6-2,-3-4-3,-1-11-12,10 9-3,-10-9-1,13-16 0,-4 3 0</inkml:trace>
  <inkml:trace contextRef="#ctx0" brushRef="#br0" timeOffset="3194">1841 506 12,'0'0'10,"-13"6"0,13-6 1,-13-7-1,13 7-3,-11-19 1,6 6 0,2-2 1,0-3-2,4 1 0,0-2-2,5 0-1,1 1-2,4 1-1,-1 1 0,5 3-1,0 1 0,2 3 0,-2 4 0,3 2-1,-2 4 1,0 4 0,-1 3-1,-1 5 1,-1 3-1,-1 3 1,-2 1 0,-3 2 1,-2-2 0,-3 1 0,-4-1 1,-1 0 1,-5-4 0,0 1 1,-6-4 0,2-1 0,-6-4 0,1 2 0,-3-7-1,1 0-1,-1-5 1,1 0-1,1-4-1,1-3-1,5 0-2,-1-7-5,11 5-10,0-7-4,8 3-2,1-7 1,8 2 0</inkml:trace>
  <inkml:trace contextRef="#ctx0" brushRef="#br0" timeOffset="3715">2162 260 32,'0'0'13,"10"9"-1,-10-9 0,0 0-8,0 0-3,0 0 1,3 11 1,-3-11 0,4 19 3,-1-4-2,2 4 2,0 4-1,5 4-1,-2 0 0,3 4-1,0-1-1,0 0-1,1-3 0,-1-2 0,0-6-1,-1-2 2,-3-4-1,0-3 2,-7-10 1,11 9-1,-11-9 1,0 0 0,8-17-1,-4 4-1,1-6 0,1 0-1,2-3-1,0-1-1,1 2 0,3 1 1,-3 3-1,-2 3 0,2 4 0,-9 10 1,16-13-1,-16 13 0,20-4 0,-9 4 1,7 1-1,2 0 1,4-1-1,5 0 1,2-2 0,1-3-1,3-2 1,1-3-1,-3-2 0,-1-2 0,-5 0 1,-1-3-1,-7 2 1,-1 0 0,-8 1 0,-5 0 0,-5 2 0,-3 0-1,-4 2 1,-4 1 0,-3 2-1,-3 2 0,-3 3 0,0 2 1,-1 3-1,-1 3 1,1 5-1,-1 2 0,2 5 0,1 3 1,2 2 0,1 4 0,4 4-1,2 1 1,5 0 0,4 2 1,3-2-1,4-1 1,6-4 0,4-2 0,8-7-1,4-2-1,7-5-4,1-6-11,8-4-2,1-8-2,6-6 1,-2-9-1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5:12.3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245 0 3,'0'0'7,"0"0"-1,0 0-1,0 0 2,0 0-1,0 0 1,0 0-1,0 0 0,0 0-1,0 0-1,0 0-1,0 0 0,0 0-1,0 0-1,0 0-1,0 0 1,0 0-1,0 0 0,-6 14 0,6-14 1,-5 19 0,1-6 0,-1 3 0,0 1 0,-1 4 1,-1 2-1,-1 0 1,3 4 1,-3 1-1,3 0 0,-2 2-1,2 2 1,0 0-1,2-2 0,-3 2 0,2-1-1,-2-1 1,3-2-1,0-2 0,2-5 1,0-1-1,3-1 0,0-4 0,3-2 0,2-2 0,-1-1 1,3-2-1,1-1 1,3-1-1,1-1 1,2-2 0,2-1-1,1-1 1,0 0-1,0-2-1,0-1-1,-1 0-2,-1-2-4,-1 0-5,-3-2-3,-2-1 0,-1-1 0,-4-4 1</inkml:trace>
  <inkml:trace contextRef="#ctx0" brushRef="#br0" timeOffset="671">0 265 10,'0'0'10,"3"-13"1,-3 13 0,8-9-3,-8 9-2,16-6 0,-5 5 0,3 0-1,2 1 0,2 0 0,5 0 1,1 0-2,5 1 0,-2-2-1,4 1 0,-2 0-1,2 0 0,-1-1-1,-1 1 0,-6 0 0,0 0-1,-4 0 1,-3 0-1,-5 1-1,-11-1-1,15 1-2,-15-1-3,0 0-3,9 4-5,-9-4-2,0 0 0,0 0 1</inkml:trace>
  <inkml:trace contextRef="#ctx0" brushRef="#br0" timeOffset="1152">578 614 13,'-9'-2'10,"9"2"1,-9-10 0,9 10-3,-8-19-3,5 8 0,1-1 0,0-2 0,1 0-1,1-2 1,4 2 1,-1-2-2,5 2-1,0 1 0,3 0-2,2 2 0,4 0-1,1 1 0,1 2 0,2 3 0,-1 2 0,3 2 0,-4 2 0,2 3 0,-2 4 0,-4 2 0,-1 4 0,-2 0 0,-2 4 0,-1-1 0,-1 1 1,-4-1-1,-2 1 1,2-4 0,-4 2 0,-1-4 0,-1-1 1,-4-1 1,-1-1 0,-3-2 0,0 0 0,-5-2 1,2 0-1,-5-4 1,3 1-1,-4-3 1,2 0-1,-1-1-1,2 0 0,0-3-1,1 2 0,1 0 0,1 0-1,3 1-1,0-2-3,10 4-5,-10-7-10,10 7-2,-2-16-1,4 6 0,0-5 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5:16.5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0 185 4,'0'0'5,"0"0"1,0 0-2,0 0 1,0 0-2,0 0 0,0 0 0,0 0-1,0 0-1,0 0 1,0 0-1,0 0 0,0 0 0,0 0 0,0 0 0,0 0 1,2 14-1,0-4 0,-1 4 1,1 5-1,0 3 0,0 5 1,-1 3-1,0 5 0,0 1 1,-1 1-1,1-1 0,-1-4 0,1-2 0,-1-7-1,1-3 1,-1-7 0,1-2 0,-1-11 1,2 10 1,-2-10 0,0 0 1,0 0 0,8-12 1,-3 0-1,3-2 0,3-6-1,0-2-1,5-5 0,1-1-1,0-2 0,2-1-1,2 1 0,-1 1 1,0 2 0,0 2 0,0 1 0,-3 4 1,0 2-1,-2 5 1,-4 0 0,0 5-1,-11 8-1,13-11 1,-13 11-1,0 0-1,11-3 1,-11 3-1,0 0 1,0 0 0,13 15 0,-13-15 0,8 18 0,-4-6 1,1 4-1,0 3 1,0 1-1,0 5 1,-3 2 0,2 0 0,-2 3 0,0 2-1,-2-2 1,0 1 0,0-3 0,-1-1 0,1-3 0,-1-2 0,0-6-1,-1-1 1,2-5 0,0-10 0,-1 14 0,1-14 0,0 0 0,0 0 0,0 0-1,0 0-5,5-11-8,-3 1-6,1-1-1,-1-5-1,1-2 1</inkml:trace>
  <inkml:trace contextRef="#ctx0" brushRef="#br0" timeOffset="1212">497 729 7,'0'0'5,"0"0"1,0 0 1,0 0-1,0 0 0,0 0 0,0 0-1,0 0 0,0 0 0,0 0 0,0 0 1,0 0-1,0 0 0,0 0-1,-1 10 3,1-10-3,0 0 1,0 0-1,0 0 0,0 0-1,7-14 0,-7 14-1,12-19 0,-4 7-1,2-4 0,2-2-1,2-1 0,-1-2 1,2 0-1,-1 1 0,-2 1 0,1 3 0,-3 0 1,-1 5-1,-9 11 1,13-15-1,-13 15 1,0 0-1,7-9-1,-7 9 1,0 0 0,0 0-1,-2 12 0,2-12 1,-1 19 0,1-7 0,0 4 0,1 2 0,0 2 1,0-1-1,0 1 1,0 1 0,0-1-1,1-1 1,-1-2-1,2-2 1,-1-2-1,2 1 1,0-5-1,1 1 0,-5-10-1,15 6-1,-6-8-3,3 0-6,0-7-7,-1-3-1,1-4 0,0-4 1</inkml:trace>
  <inkml:trace contextRef="#ctx0" brushRef="#br0" timeOffset="1883">610 239 31,'1'-10'15,"-1"10"3,0 0 1,10-14-5,-10 14-3,0 0 1,0 0 0,0 0-3,0 0-1,0 0-2,0 0-1,0 0-1,0 0-2,0 0-1,0 0 0,0 0-1,0 0 0,0 0 0,0 0-2,0 0-2,0 0-5,15 5-13,-15-5-2,16 3-1,-16-3 1</inkml:trace>
  <inkml:trace contextRef="#ctx0" brushRef="#br0" timeOffset="8172">1120 374 3,'0'0'5,"0"0"0,0 0-1,0 0 0,0 0 0,0 0 0,0 0-1,0 0-1,0 0 1,0 0-1,0 0-1,0 0 1,0 0-1,0 13 0,0-13 1,1 16 0,0-3-1,-1 2 1,3 3 1,-2 2 0,1 1-1,-1-2 1,2 2-1,0-3 0,0-1 0,2-4-1,-1 0 0,-4-13 0,7 15 0,-7-15-1,0 0 1,12 11 0,-12-11 1,9-1-1,-9 1 0,13-10 0,-3 2 0,0-4 0,0-2 0,4-2 0,-1-2-1,2-3 0,0-1 0,-1-1 0,1 1 0,-2 0 2,-1 1-2,1 4 0,-4 1 1,-2 3-1,-1 4 1,-6 9-1,7-10 0,-7 10 0,0 0-1,0 0 1,0 0-1,2 9-1,-2-9 2,-1 14-1,2-4 1,-1 2 1,3 3-1,0 1 2,1 2-2,1 1 1,2 2 0,0-1-1,0 0 1,3-3-1,-3-1 1,0-4 0,0 0 1,-7-12 1,13 11 1,-13-11 1,12 0 0,-12 0 0,14-14 0,-6-1 0,3 1 0,-2-7-2,2-2 0,0-3-1,0 0-1,-2-2 0,2 3 0,-4 2-1,0 2 0,-1 5-2,-3 3-3,-3 13-4,3-13-4,-3 13-7,0 0-1,0 0 1,-14 10 0</inkml:trace>
  <inkml:trace contextRef="#ctx0" brushRef="#br0" timeOffset="9194">1722 35 5,'15'-10'9,"-15"10"0,10-12 1,-10 12-1,7-9-1,-7 9 0,0 0-2,0 0 0,0 0 0,0 0-2,0 0-1,0 0 1,0 0-3,0 0 0,0 0 0,0 0-1,0 0 1,0 0-1,0 0 0,0 0 1,0 0 0,7 12-1,-7-12 1,1 13 0,-1-2 0,-1 1 0,1 5 0,0 4 1,-2 4-1,1 3 0,-1 4-1,-2 3 1,1 3 0,1 0-1,-1-1 1,1-2-1,0-1 1,0-5-1,1-3 1,3-3-1,-2-5 1,-1-4-1,1-3 1,0-11 0,0 12 0,0-12 1,0 0 1,0 0 0,0 0-1,10-5 1,-5-6-1,5-1 0,1-5 0,2-2-1,1-2-1,3-2 0,0-1 0,1 2 1,0 0-1,0 3 0,-1 3 0,0 2 0,-3 4 0,-2 1 0,-1 4 0,-1 2-1,-10 3 0,13 2 1,-13-2-1,9 10 1,-6 1-1,0 2 1,0 4 0,-1 3 1,1 4-1,-1 0 0,2 1 0,-1 0 1,0-1-1,0-2 0,2-4 0,-3-3 0,0-5 1,-2-10-1,4 13 1,-4-13-1,10 0 0,-10 0-1,17-17 1,-7 4-1,2-3 0,3-4-1,0-2 1,1-1 0,0 0 0,-2 2 1,0 1 0,-1 2 0,-3 2 0,1 5 0,-4 2 1,-7 9-1,9-11 0,-9 11 0,0 0 0,0 0 0,0 0 0,6 13 1,-7-2-1,0 4 1,1 4-1,1 2 1,0 4 0,0 0 0,2 1-1,2-2 1,1-2-2,0-4-1,3-2-4,-9-16-10,16 6-3,-5-15-1,-1-8 1,-1-10 0</inkml:trace>
  <inkml:trace contextRef="#ctx0" brushRef="#br0" timeOffset="10255">2342 72 56,'0'0'16,"0"10"0,0-10-3,0 0-14,8 10-2,-8-10-2,8 10 0,-8-10-4,13 13-4,-13-13-2,18 10 1,-7-2 0,4-5 2</inkml:trace>
  <inkml:trace contextRef="#ctx0" brushRef="#br0" timeOffset="10485">2625 314 24,'0'0'11,"0"0"-1,0 0 2,-10-6-6,10 6-2,-11-8 0,11 8 1,-21-5 0,11 7 2,-5 0-1,2 4-1,-5 1-1,3 6 0,-2 2-2,1 1 0,0 3 0,-1 2-1,2 0 1,2 1 0,3-1 0,3 2 0,4-2 0,3 0-1,3-2 1,5 0-1,2-5-1,5-1 0,3-5-1,2-5-3,6-3-2,0-8-2,7-3-3,-2-7-4,5-5-1,-2-5-2,1-4 1,-2-3 2</inkml:trace>
  <inkml:trace contextRef="#ctx0" brushRef="#br0" timeOffset="10856">2884 22 10,'0'-11'9,"0"11"-1,0-12-1,0 12-1,0 0-1,0 0-1,0 0 0,0 0 0,0 0 0,0 0 0,-8 11 1,8-11-1,-4 17 1,1-6 1,1 5-1,-2 2 0,2 6-1,-2 0 0,1 6 0,-2 1-1,1 5 0,-2 2 1,0 2-2,0-1 0,1-1 1,-3-1-1,4-3-1,-1-4 1,2-2-1,0-6 0,2-3 0,3-6 0,1-1 0,-3-12 0,10 10 0,0-12 0,4-3-1,2-5 1,2-3 0,0-4-1,4-2 1,4-1-1,0-2 0,-3 1 0,0 1 0,-1 1 1,-1 4-1,-2 1 0,-3 4 0,-5 0 0,-1 4 0,-10 6-1,11-4 1,-11 4-1,0 0 0,0 0 1,4 14 0,-3-5-1,-2 1 2,0 3-1,1 1 2,-1 3-1,1 4 0,-2 1 1,2 3-1,-1-2 1,2 2-1,-1-2 0,2-3 0,-2-1-2,1-4-5,3-3-10,-4-12-5,3 11-2,-3-11 1,-10-19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5:41.5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230 159 16,'5'-10'11,"-5"10"1,0 0 0,0 0-4,-15-7-1,6 5 1,-3 2-1,-2-2 0,-1 4 0,-1-2-1,0 3-1,-2-1 0,2 3-2,1 0 0,1 2-2,3-1 0,1 1 0,-1-2-1,11-5 1,-13 16-1,13-16 0,-4 15 1,4-15-1,3 15 1,4-6-1,4 1 0,4-1 0,3 1 0,1 0 0,2-1-1,3 5 0,-3-2 0,-1 1 0,-2 0-1,-5 0 1,-3 3 1,-2-2-1,-5 1 1,-6-2 1,-4 0 2,-3-1 0,-4-3 0,-1 0 1,-5-2 1,0-1-1,-4-3 0,2 0-1,-2-3-1,5 1-1,0-2 0,2-1-2,5 0-2,3-4-2,9 6-5,-2-14-5,11 6-6,2-4-1,7-2 1,1-2 1</inkml:trace>
  <inkml:trace contextRef="#ctx0" brushRef="#br0" timeOffset="581">529 215 28,'13'6'11,"-13"-6"0,0 0 2,4-10-6,-4 10-1,0 0 1,-7-13 1,7 13 0,0 0 0,-12-3-1,12 3-2,-14 3-1,4 1-2,-1 1-1,-2 2 0,-3 2-1,0 0 1,-2 2 0,-1 3 1,1 1-1,-2-2 1,5 6-1,-2-1 1,5 0 0,1 2-1,5-1 0,3 2-1,5-1 1,3-2 0,7-1-1,6-3 0,3-4-1,6-1-3,0-8-5,5-1-5,-2-8-6,2-1-1,-1-4 0,-1-3 1</inkml:trace>
  <inkml:trace contextRef="#ctx0" brushRef="#br0" timeOffset="1022">730 458 17,'-25'-5'12,"2"-3"2,0-3 1,5-3-1,4 1-3,2-3 1,7 2-4,2-3-1,6 3-1,4-1-2,5 1-2,3 2-1,4 2-1,1 1 0,2 3-1,1 3 1,-4 2-1,0 4 1,-1 3-1,-4 5 1,-4 3 0,0 6-1,-8 1 2,-3 3-1,0 3 2,-8 0 1,-1-1 1,-8-5-1,2 2 2,-7-9 0,4 1 0,-5-8-1,2-3 0,-2-7-1,4-3-1,3-3-2,1-8-3,7 2-4,-1-9-5,10 3-8,2-3-3,9 0-1,1-1 2,7 2 1</inkml:trace>
  <inkml:trace contextRef="#ctx0" brushRef="#br0" timeOffset="1482">931 227 31,'0'0'15,"11"-1"0,-11 1 0,0 0-5,0 0-3,0 0-1,0 0 0,10 8-2,-8 1 0,3 6-2,0 0 1,5 7-1,-3 0 0,4 4-1,-3-2 0,1 0 0,-2-3 1,1-1 0,-3-5 0,0-1 2,-5-14-1,3 14 2,-3-14 0,0 0-1,0 0 0,-9-7 0,3-2-1,1-1 0,-1-4-1,0-2 0,0-3-1,1-1-1,3 0 1,2-1-1,2 1-1,4-2 1,2 1-1,8 3-1,2 2 1,1 2 1,3 2-2,2 2 0,2 3 0,-1 3-2,3 4-1,-10-2-3,7 9-7,-8-3-7,0 5 0,-5-5-1,1 5 2</inkml:trace>
  <inkml:trace contextRef="#ctx0" brushRef="#br0" timeOffset="2003">1350 245 35,'0'0'14,"12"4"1,-12-4-1,0 0-4,12 13-4,-12-13 2,5 19-2,-7-5 1,6 6-1,-5 1 0,4 4 0,0-1-3,3 0 0,2 1-4,0-9-4,4 1-11,1-12-4,2-6-1,0-10 1,0-8-1</inkml:trace>
  <inkml:trace contextRef="#ctx0" brushRef="#br0" timeOffset="2284">1479 0 57,'0'0'17,"-3"10"0,3-10-2,0 0-13,9 5-5,-9-5-1,0 0-3,12 7-6,-12-7-3,9 12 0,-9-12 1,0 16 0</inkml:trace>
  <inkml:trace contextRef="#ctx0" brushRef="#br0" timeOffset="2534">1581 219 26,'13'-12'14,"-13"12"-1,6-11 0,-6 11-5,0 0-1,1 10 1,-4 1-2,0 6 0,-4 0-1,3 5 0,-1-1 1,1 1-1,1-5-1,4-2 0,2-3-1,7-5 0,3-5-2,4-4 1,2-5-1,3-4 0,3-2 0,3-1 0,-4-2 0,0-1 1,-3 2 1,0 3-1,-6 2 0,0 2 1,-5 5-2,-10 3 0,17 2 0,-17-2-1,9 18 0,-5-6 0,1 1 0,0 5-1,1 0 0,-1-4-3,6 6-6,-2-8-10,8 0-2,-3-7-1,6 0 1,-1-10 0</inkml:trace>
  <inkml:trace contextRef="#ctx0" brushRef="#br0" timeOffset="2975">2119 325 32,'3'12'13,"1"-2"-1,-4-10 0,21 11-7,-7-10-2,0-2 1,3-6 2,4 1 0,-2-6 0,3 0 1,-7-5 0,4 2-1,-9-5-1,1 2-1,-5 0-3,-5 1 0,-5 2-2,-2 1 0,-4 3 0,-3 4 0,-3 2 0,-2 3 0,0 3 1,0 1 0,4 2 0,-3 1 0,6 4 0,3 1 1,3 3-1,6 4 1,6 2-1,2 5 1,3 4-1,7 5 0,-1 4 0,2 5 0,1 4-1,-5 2 1,1 5-3,-1-1 1,-5 0 0,0-4 0,-6-1 1,1-7 0,-5-3 0,0-4 1,-3-7 3,-3-4-1,-3-7 1,-2-1-1,-5-6 2,-2 0-2,-4-8 2,-1-1 0,-3-5 0,1-5 0,-1-4-1,2-5 0,5-5 0,6-6-1,4-8 0,7-4 0,9-2-2,9-2 0,6 0 0,9-1-1,5 5 0,4 2 0,6 6 1,-1 4-1,-2 3 1,-2 4-1,-3 7-2,-6 0-4,0 8-8,-10 0-6,-7 3-1,-16 6-1,7-15 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5:45.9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216 0 26,'0'0'12,"0"0"1,0 0 0,0 0-5,0 0-4,0 0 0,0 0 1,0 0-2,0 0 0,0 11 1,-3 1-2,0 3 1,-1 8-1,3 4 1,1 8-2,0 7 1,0 8 0,2 5-1,3 4 1,-1 1-2,0-1 2,1-1-1,0-2-1,-1-9 1,3-5 0,-3-7 0,0-6-1,-1-7 0,-1-5 0,0-4-1,-2-13 1,0 0-2,0 0-2,0 0-1,-12-11-2,3 0-1,-4-9-4,-3 0-1,-4-4-2,-3-1 1,-2 1 1,-1 0 2,2 3 3,0 1 4,3 4 5,6 5 5,1 2 4,14 9 2,-14-12 0,14 12 1,0 0-1,1-10-2,-1 10-1,16-6-2,0 2-1,2-3 0,9 2-1,2-2 0,7 1 0,2-1-1,2 2-2,3 1 0,1 1-1,0 2-2,-2 0-1,-1 3-2,-5-3-4,0 3-5,-5-2-7,-4 0 1,-8-2 0,-8-2 1</inkml:trace>
  <inkml:trace contextRef="#ctx0" brushRef="#br0" timeOffset="691">506 300 14,'16'-19'11,"-16"19"2,13-16 0,-13 16-2,9-11-2,-9 11-2,0 0 1,0 0-2,0 0-1,-3 17-1,1-4 0,-2 5-1,1 5 0,0 2 0,3 6 1,-2-2-1,3 3 0,2-3 0,2 1-1,0-8 0,5 0 0,0-7 0,3-5 0,3-5 0,2-5 0,1-6-1,1-4 0,-1-5 1,1-3-1,-2-4 0,-3-1 0,-3-2 0,-2 0 1,-4 2 0,0 3-1,-4 1 2,0 6-2,-4-1 1,2 14-1,-1-13 0,1 13 0,0 0-1,0 0-2,0 0-3,0 0-4,0 0-7,0 0-6,0 0-1,0 0-1,4 9 1</inkml:trace>
  <inkml:trace contextRef="#ctx0" brushRef="#br0" timeOffset="1191">880 336 21,'10'2'11,"-10"-2"1,0 0 2,7-9-4,-7 9-3,0 0 0,0 0 2,0 0 0,0 13-1,-3-2-1,3 6-1,-1 0-3,3 4 0,0-2 0,1 1-1,2-6 0,4-1-1,4-8 1,3-5-1,2-6 1,3-6-1,-1-3 1,4-4-1,-3-2 1,-2 3 0,-4-1 0,-2 5-1,-3 2 0,-10 12 0,12-11 0,-12 11-1,0 0 0,11 6-1,-11-6 1,8 17-1,-4-5 1,2 3 0,-1 1 0,1 2 1,0 0-1,0 0 0,3 0-2,-2-3-1,6 1-7,-5-6-10,7-3-1,-1-7-2,2-3 1</inkml:trace>
  <inkml:trace contextRef="#ctx0" brushRef="#br0" timeOffset="1692">1582 316 40,'0'0'15,"0"0"1,0 0 2,0 0-8,0 0-3,-10-6 0,10 6 1,-20-2-1,9 4 0,-6-1-1,3 4-1,-5 1-2,-1 2-1,0 1-1,1 3 0,1 0-1,1 0 1,3 4 0,0 1 0,3-1 0,5 3 0,1-1 0,5 2 0,3 0 0,4-2 0,6 0-1,6-4-1,6 0-2,1-9-3,10 0-4,-4-11-4,9 0-8,-4-10-2,2-3 2,-3-9 0</inkml:trace>
  <inkml:trace contextRef="#ctx0" brushRef="#br0" timeOffset="2073">1884 76 29,'0'0'12,"0"0"0,0 0 0,0 0-7,0 0-2,0 0 1,2 10 1,-2-10 2,0 15-1,2 0 1,-4 2 0,3 9-1,-2 2-1,1 7-2,-1 5 0,0 1-1,0 2-1,0 0 0,0-4-1,1-4 1,1-4-1,0-6 0,0-6 0,-1-6 0,0-13-1,-1 10 1,1-10-1,-13-8 1,4-1 0,-5-3-1,-1-3 2,0-1-1,-3-2 1,5 0 0,0 2 0,5 0 0,1 3-1,6 2 0,3 0 0,3 1-1,7 2 0,3 0 0,5 0-1,3 0 0,6-2 1,2 2-1,5 2 1,-2 0 0,0 1 0,1-1 0,-4 3 1,-1 1 0,-6 4 0,-1 1 0,-5 2 0,-1 1 0,-3 1 0,-5 2 1,0 4 0,-3 0 0,2 3 0,-1 1 1,-2 1 1,1 2-1,-3-2 1,4 3-1,-5-5 0,3 1 0,-2-5-2,0-2-3,-3-10-8,12 7-9,-12-7 0,16-21-2,-6 2 1</inkml:trace>
  <inkml:trace contextRef="#ctx0" brushRef="#br0" timeOffset="2754">2322 91 50,'1'11'15,"-1"-2"-3,3 2-3,-3-11-14,8 16-10,-8-16-2,13 16 0,-13-16 1</inkml:trace>
  <inkml:trace contextRef="#ctx0" brushRef="#br0" timeOffset="2954">2532 477 28,'0'0'12,"-12"4"0,7-14 0,2-6-5,2-3-3,2-2-1,4 0 1,3-2 1,3 6 0,2-1 0,4 6-1,-2 1-1,5 6-2,-1 2 0,-1 5-1,0 4 0,-1 4 0,2 2 1,-4 5 0,0 0 1,-4 4 1,-2 0 1,-4 0 1,-6-1 1,-1 2 1,-10-8-1,2 4 1,-9-8-1,4 2-1,-9-8 0,4 0-1,-3-6-1,1-3-1,0-3-2,2-4-1,4 0-4,-2-7-3,12 4-9,-4-7-7,10 3-1,-2-6 0,9 4 1</inkml:trace>
  <inkml:trace contextRef="#ctx0" brushRef="#br0" timeOffset="3465">2842 254 33,'0'0'14,"0"0"1,0 0 0,9 2-5,-9-2-3,1 17-1,-2-6-2,1 6 1,-1 3 0,2 3 1,-2 0-1,2 4 0,-1-5-2,2 0 1,-1-4-2,4-2 1,1-7-1,4-6 0,2-6-1,3-5-1,4-6 1,3-4-1,2-4 1,3-3-2,1 0 1,-2 0 1,-1 3 0,0 2 1,-5 3-1,-1 7 1,-3 2-1,-4 3 0,-2 4 0,-10 1 0,16 9 0,-10 1-1,-1 2 1,1 4 0,-1 3 0,0 4 1,0 2-1,-1 2 0,-1 1 0,0-1-1,2 3-3,-5-8-8,3 4-12,-6-10-1,1-4-1,-8-12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5:51.7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15 140 2,'0'0'6,"-4"-9"-1,4 9 1,0 0 1,0 0 0,0 0 0,0 0 0,0 0-1,0 0 0,0 0-1,0 0 1,0 0-2,0 0 1,0 0-1,0 0 0,0 0 0,0 0-1,0 0 0,0 0-1,0 0 1,0 0-2,0 0 1,0 0-1,0 0-1,0 0 1,0 0 0,0 0 0,0 0-1,0 0 1,0 0-1,-5 9 1,5-9-1,0 0 0,0 10 1,0-10-1,3 11 0,-3-11 0,-3 16 0,0-5 1,2 2-1,1 3 0,0 3 1,-2 4-1,2 3 1,0 4-1,1 4 0,-1 2 0,0 4 1,4 3-1,-3-1 1,3 2 0,-2-1 0,2-1 0,-2-4 0,3 0 1,-3-6-1,0-2 0,1-6-1,-2-2 1,1-5 0,-1-4-1,-1-3 1,1 0-1,-1-10 1,0 0-1,0 10 1,0-10-1,0 0-1,0 0-2,0 0-7,0 0-9,2-14-1,-4 1 1,1-3-1</inkml:trace>
  <inkml:trace contextRef="#ctx0" brushRef="#br0" timeOffset="1071">15 584 8,'3'-11'9,"-3"11"1,4-11 0,-4 11-1,7-14 1,-7 14 0,12-15 0,-3 8 0,0-4-2,6 5-1,-2-4-1,4 4-2,0-1 0,5 3-1,1 2-2,2 2 1,1 2-1,1 2 0,3 4 0,1 0-1,-1 2 1,-1 2-1,-1 0 1,-4 2-1,-2 1 0,-4 1 0,-3 1 1,-4 0-1,-2 3 0,-4 0 1,-4-1-1,-1 3 1,-3-1 0,-1-2 0,-4 1-1,0 0 1,-3-4 0,0 2 0,-3-4 1,-1 0 0,-4-3 1,1 0 0,-2-2 0,-1-1 0,-2-4 1,1 1-1,-4-5 1,4 1-1,-1-5 0,0 1 0,-1-2 0,3-1-2,1-1 1,2 1-2,2 0 1,1 1-1,3 1 0,2 0-1,10 4-1,-16-8-5,16 8-7,0 0-10,-1-9 0,2-2-2,5-1 1</inkml:trace>
  <inkml:trace contextRef="#ctx0" brushRef="#br0" timeOffset="2463">288 17 7,'0'0'8,"10"-12"1,-10 12-1,0 0-2,9-5 1,-9 5-1,0 0-1,9 8 1,-9-8-1,13 19 0,-1-5 0,4 8 1,1 2-1,7 6-1,1 2 0,1 4-1,3 1 0,2 4-1,0 1 0,1 1-2,-2 2 0,-2 3-1,-2 2 2,-2 2-2,-5 1 1,-1 0 1,-7-1-1,-5-1 1,-5-3-1,-4-1 3,-5-5 0,-3 0 0,-7-7 1,-1 1 1,-6-6 1,3 2-1,-3-10 1,3 2-1,-4-6 0,6-1 0,0-5-1,4-2-1,3-5 0,1-1 0,3-3-1,9-1-1,-9 2 0,9-2-1,0 0-1,0 0-1,0 0-3,0 0-3,0 0-8,0 0-8,15-5 0,-9-5-1,6-1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06T01:15:56.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246 395 31,'0'0'12,"0"0"-2,0-9-1,0 9-6,0 0-1,-11-8 0,11 8 0,-12-3 1,2 2 0,0 2 0,-3 0 0,-1 4 0,-2 0-2,0 1 0,0 2-1,0 2 0,0 0 0,2 1 0,4 0-1,1 1 1,2-1 0,3 0 0,3 0-1,4 0 1,3 0 0,3 1 0,3 0 0,0 2 0,5 0 0,0 3 0,2 0-1,-2 0 1,0 1 0,-2 1 0,-4-1 1,0-1 0,-5 0 0,-5-1 0,-5-2 1,-3 2 1,-5-4 1,0 0 1,-6-4 0,0 3 0,-4-6 0,3 0 0,-3-4 0,5 1 0,-2-4-2,4 0-1,1-1-1,4 0-1,10 3-2,-16-8-1,16 8-4,0 0-2,0-11-6,0 11-6,16-13 1,-5 2 1,3 0 0</inkml:trace>
  <inkml:trace contextRef="#ctx0" brushRef="#br0" timeOffset="611">393 617 43,'15'12'13,"-6"-12"-3,4-2 0,-1-4-8,3-1-6,1-1 2,0 1 0,1-2 3,0 1 1,0 0 2,-3-2 0,1 2 2,-4-1-3,-1-1-2,0-1-1,-4 0 0,-2 1 0,-4-1 1,-2 0-1,-1 2 1,-2-1 0,5 10-1,-19-13 1,8 8-2,-3 4 0,2 0 0,-3 4 0,2 1 0,-3 2 1,1 0-1,0 4 1,3-1 0,-2 3 0,2 1 0,2 2 0,-1 0 1,4 3 0,3-1 0,0 1 1,3 2 0,2-1 1,2 2-1,3-3 0,3 0 0,3-1 0,3-2-1,3-5 0,3-4-1,4-4-5,3-8-9,0-6-3,3-9 1,-3-8-1,2-7 0</inkml:trace>
  <inkml:trace contextRef="#ctx0" brushRef="#br0" timeOffset="1202">838 118 10,'0'0'7,"0"0"1,0 0 0,0 0-3,0 11-1,0-11 0,0 0 1,-1 14 1,1-14 0,-3 12-1,3-12 1,-1 13-1,1-13-1,1 13 1,-1-13 0,0 15-2,0-15 2,2 17-2,-2-6 1,-1 2-1,0 3 0,-2 2 1,2 6-2,-4 4 1,0 7 0,-3 6 0,2 7 0,-3 2 0,2 4 1,-1-1-2,2-1 1,0-4-1,1-5-1,2-10 0,2-6 0,0-9-1,0-6-2,1-12-5,0 0-6,0 0-8,9-23-2,-3 5 2,-1-6-1</inkml:trace>
  <inkml:trace contextRef="#ctx0" brushRef="#br0" timeOffset="1642">1005 581 34,'15'11'13,"0"-6"-1,4-2-1,2-5-6,3-2-6,3-5-1,3-2 1,-2-2 1,0-2 1,0 0 1,-4-2 3,-3 3-1,-2-2 2,-4 3-3,-4-1 0,-1 3 0,-5-1-1,-4 3-1,-3-1 1,2 10-1,-12-15 1,3 11-1,-4 2 0,-2 1 0,-3 1-1,0 3 1,1 1 0,-1 4 1,1 0-1,1 4 1,-2 0 0,5 4 0,-1 3 0,4 1 1,0 2 0,3 4 1,-1 1-1,4 1 1,1-2-1,4 1 0,1-5-1,2 1 0,4-6-1,2-2 0,3-4-2,3-5-3,8-1-3,-3-8-7,9 0-6,-1-7-3,6 0 1,-2-7 0</inkml:trace>
  <inkml:trace contextRef="#ctx0" brushRef="#br0" timeOffset="2283">1651 441 7,'0'0'7,"0"0"0,0 0 1,-12 3-3,12-3-1,-11 3 2,11-3 1,-15 7 0,15-7 1,-19 11 1,9-1 1,-3 0-2,3 4-1,-5 0-1,2 5 0,-4 0 0,5 5 0,-6-1-1,8 4 1,-4-3-1,6 3-1,1-3-1,7-1-1,4-3-1,3-2-2,8-4-1,3-4 1,7-3-3,1-6 0,8-2-4,-1-10-4,6 1-8,-1-11-2,0-2 2,-1-8 0</inkml:trace>
  <inkml:trace contextRef="#ctx0" brushRef="#br0" timeOffset="2834">1977 16 20,'0'0'11,"9"-10"0,-9 10 0,0 0-4,0 0-5,11-7 1,-11 7 2,-1 9 1,-2 0 1,1 7 2,-3 1 0,1 9 1,-4 1-2,3 9 0,-5 2-1,2 9-2,-1-1 0,0 6-2,1-1 1,2 2-1,-1-4-1,4-1 0,2-5-1,5-4 0,0-7 0,4-3-1,1-6 0,4-6 0,1-3-1,3-9-1,1-2-3,-3-10-2,5 2-5,-7-13-5,5 1-3,-7-8-3,1-1 1,-7-6 1,-3-4 3</inkml:trace>
  <inkml:trace contextRef="#ctx0" brushRef="#br0" timeOffset="3245">1796 291 37,'-14'3'17,"14"-3"-1,-12 2 2,12-2-6,0 0-7,16-7 0,-2 0 0,6 3-1,2-3 0,7 3 1,2-2-1,7 3-1,0-2-1,5 1-5,4 4-9,0-2-8,1 0-1,0-4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B7C65527-489F-44D6-AC5A-86208DA0C637}" type="slidenum">
              <a:rPr lang="en-US"/>
              <a:pPr>
                <a:defRPr/>
              </a:pPr>
              <a:t>‹#›</a:t>
            </a:fld>
            <a:endParaRPr lang="en-US"/>
          </a:p>
        </p:txBody>
      </p:sp>
    </p:spTree>
    <p:extLst>
      <p:ext uri="{BB962C8B-B14F-4D97-AF65-F5344CB8AC3E}">
        <p14:creationId xmlns:p14="http://schemas.microsoft.com/office/powerpoint/2010/main" val="4056564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image" Target="../media/image8.png"/></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8.png"/></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BAF8DD-F57C-4057-92D7-025A03DBD99D}" type="slidenum">
              <a:rPr lang="en-US" smtClean="0"/>
              <a:pPr/>
              <a:t>1</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b="1" smtClean="0"/>
              <a:t>Lecture 15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0FEFC8F-C2F4-4FC5-80AE-676A6C354A56}" type="slidenum">
              <a:rPr lang="en-US"/>
              <a:pPr/>
              <a:t>12</a:t>
            </a:fld>
            <a:endParaRPr lang="en-US"/>
          </a:p>
        </p:txBody>
      </p:sp>
      <p:sp>
        <p:nvSpPr>
          <p:cNvPr id="36866" name="Rectangle 2"/>
          <p:cNvSpPr>
            <a:spLocks noGrp="1" noRot="1" noChangeAspect="1" noChangeArrowheads="1" noTextEdit="1"/>
          </p:cNvSpPr>
          <p:nvPr>
            <p:ph type="sldImg"/>
          </p:nvPr>
        </p:nvSpPr>
        <p:spPr>
          <a:ln/>
        </p:spPr>
      </p:sp>
      <p:sp>
        <p:nvSpPr>
          <p:cNvPr id="36867" name="Rectangle 6"/>
          <p:cNvSpPr>
            <a:spLocks noGrp="1" noChangeArrowheads="1"/>
          </p:cNvSpPr>
          <p:nvPr>
            <p:ph type="body" idx="1"/>
          </p:nvPr>
        </p:nvSpPr>
        <p:spPr>
          <a:noFill/>
          <a:ln/>
        </p:spPr>
        <p:txBody>
          <a:bodyPr/>
          <a:lstStyle/>
          <a:p>
            <a:endParaRPr lang="en-US" smtClean="0"/>
          </a:p>
        </p:txBody>
      </p:sp>
      <p:pic>
        <p:nvPicPr>
          <p:cNvPr id="36868" name="Picture 7" descr="hills-restart"/>
          <p:cNvPicPr>
            <a:picLocks noChangeAspect="1" noChangeArrowheads="1"/>
          </p:cNvPicPr>
          <p:nvPr/>
        </p:nvPicPr>
        <p:blipFill>
          <a:blip r:embed="rId3"/>
          <a:srcRect/>
          <a:stretch>
            <a:fillRect/>
          </a:stretch>
        </p:blipFill>
        <p:spPr bwMode="auto">
          <a:xfrm>
            <a:off x="1011239" y="6343651"/>
            <a:ext cx="2390775" cy="1035050"/>
          </a:xfrm>
          <a:prstGeom prst="rect">
            <a:avLst/>
          </a:prstGeom>
          <a:noFill/>
          <a:ln w="9525">
            <a:noFill/>
            <a:miter lim="800000"/>
            <a:headEnd/>
            <a:tailEnd/>
          </a:ln>
        </p:spPr>
      </p:pic>
      <p:pic>
        <p:nvPicPr>
          <p:cNvPr id="36869" name="Picture 8" descr="hill-walk"/>
          <p:cNvPicPr>
            <a:picLocks noChangeAspect="1" noChangeArrowheads="1"/>
          </p:cNvPicPr>
          <p:nvPr/>
        </p:nvPicPr>
        <p:blipFill>
          <a:blip r:embed="rId4"/>
          <a:srcRect/>
          <a:stretch>
            <a:fillRect/>
          </a:stretch>
        </p:blipFill>
        <p:spPr bwMode="auto">
          <a:xfrm>
            <a:off x="3265488" y="6189664"/>
            <a:ext cx="2817812" cy="1160462"/>
          </a:xfrm>
          <a:prstGeom prst="rect">
            <a:avLst/>
          </a:prstGeom>
          <a:noFill/>
          <a:ln w="9525">
            <a:noFill/>
            <a:miter lim="800000"/>
            <a:headEnd/>
            <a:tailEnd/>
          </a:ln>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5996196E-C03B-4E10-BF07-53AF47A0D242}" type="slidenum">
              <a:rPr lang="en-US"/>
              <a:pPr/>
              <a:t>13</a:t>
            </a:fld>
            <a:endParaRPr lang="en-US"/>
          </a:p>
        </p:txBody>
      </p:sp>
      <p:sp>
        <p:nvSpPr>
          <p:cNvPr id="38914" name="Rectangle 2"/>
          <p:cNvSpPr>
            <a:spLocks noGrp="1" noRot="1" noChangeAspect="1" noChangeArrowheads="1" noTextEdit="1"/>
          </p:cNvSpPr>
          <p:nvPr>
            <p:ph type="sldImg"/>
          </p:nvPr>
        </p:nvSpPr>
        <p:spPr>
          <a:ln/>
        </p:spPr>
      </p:sp>
      <p:sp>
        <p:nvSpPr>
          <p:cNvPr id="38915" name="Rectangle 6"/>
          <p:cNvSpPr>
            <a:spLocks noGrp="1" noChangeArrowheads="1"/>
          </p:cNvSpPr>
          <p:nvPr>
            <p:ph type="body" idx="1"/>
          </p:nvPr>
        </p:nvSpPr>
        <p:spPr>
          <a:noFill/>
          <a:ln/>
        </p:spPr>
        <p:txBody>
          <a:bodyPr/>
          <a:lstStyle/>
          <a:p>
            <a:endParaRPr lang="en-US" smtClean="0"/>
          </a:p>
        </p:txBody>
      </p:sp>
      <p:pic>
        <p:nvPicPr>
          <p:cNvPr id="38916" name="Picture 7" descr="hills-restart"/>
          <p:cNvPicPr>
            <a:picLocks noChangeAspect="1" noChangeArrowheads="1"/>
          </p:cNvPicPr>
          <p:nvPr/>
        </p:nvPicPr>
        <p:blipFill>
          <a:blip r:embed="rId3"/>
          <a:srcRect/>
          <a:stretch>
            <a:fillRect/>
          </a:stretch>
        </p:blipFill>
        <p:spPr bwMode="auto">
          <a:xfrm>
            <a:off x="1011239" y="6343651"/>
            <a:ext cx="2390775" cy="1035050"/>
          </a:xfrm>
          <a:prstGeom prst="rect">
            <a:avLst/>
          </a:prstGeom>
          <a:noFill/>
          <a:ln w="9525">
            <a:noFill/>
            <a:miter lim="800000"/>
            <a:headEnd/>
            <a:tailEnd/>
          </a:ln>
        </p:spPr>
      </p:pic>
      <p:pic>
        <p:nvPicPr>
          <p:cNvPr id="38917" name="Picture 8" descr="hill-walk"/>
          <p:cNvPicPr>
            <a:picLocks noChangeAspect="1" noChangeArrowheads="1"/>
          </p:cNvPicPr>
          <p:nvPr/>
        </p:nvPicPr>
        <p:blipFill>
          <a:blip r:embed="rId4"/>
          <a:srcRect/>
          <a:stretch>
            <a:fillRect/>
          </a:stretch>
        </p:blipFill>
        <p:spPr bwMode="auto">
          <a:xfrm>
            <a:off x="3265488" y="6189664"/>
            <a:ext cx="2817812" cy="1160462"/>
          </a:xfrm>
          <a:prstGeom prst="rect">
            <a:avLst/>
          </a:prstGeom>
          <a:noFill/>
          <a:ln w="9525">
            <a:noFill/>
            <a:miter lim="800000"/>
            <a:headEnd/>
            <a:tailEnd/>
          </a:ln>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9A1535-883F-4111-8D6E-D69F3244E650}" type="slidenum">
              <a:rPr lang="en-US" smtClean="0"/>
              <a:pPr/>
              <a:t>14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You may choose between a one or two stage heuristic. </a:t>
            </a:r>
          </a:p>
          <a:p>
            <a:pPr eaLnBrk="1" hangingPunct="1"/>
            <a:r>
              <a:rPr lang="en-US" smtClean="0"/>
              <a:t>  In a one stage heuristic the variable and value are chosen together. </a:t>
            </a:r>
          </a:p>
          <a:p>
            <a:pPr eaLnBrk="1" hangingPunct="1"/>
            <a:r>
              <a:rPr lang="en-US" smtClean="0"/>
              <a:t>The pair that minimize the number of conflicts</a:t>
            </a:r>
          </a:p>
          <a:p>
            <a:pPr eaLnBrk="1" hangingPunct="1"/>
            <a:r>
              <a:rPr lang="en-US" smtClean="0"/>
              <a:t>  In the two stage heuristic the variable is chosen first and then the </a:t>
            </a:r>
          </a:p>
          <a:p>
            <a:pPr eaLnBrk="1" hangingPunct="1"/>
            <a:r>
              <a:rPr lang="en-US" smtClean="0"/>
              <a:t>  value. The variable with the greatest number of conflicts in it's </a:t>
            </a:r>
          </a:p>
          <a:p>
            <a:pPr eaLnBrk="1" hangingPunct="1"/>
            <a:r>
              <a:rPr lang="en-US" smtClean="0"/>
              <a:t>  edges is chosen and then the value which resolves the highest number</a:t>
            </a:r>
          </a:p>
          <a:p>
            <a:pPr eaLnBrk="1" hangingPunct="1"/>
            <a:r>
              <a:rPr lang="en-US" smtClean="0"/>
              <a:t>  of conflicts is chosen from this variable's set of values.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7F2C444-EDD9-4682-9DCA-706F62FB7076}" type="slidenum">
              <a:rPr lang="en-US" smtClean="0"/>
              <a:pPr/>
              <a:t>15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lvl="1" eaLnBrk="1" hangingPunct="1"/>
            <a:r>
              <a:rPr lang="en-US" smtClean="0"/>
              <a:t>Sometimes choose the variable which participates in the largest number of conflicts.</a:t>
            </a:r>
          </a:p>
          <a:p>
            <a:pPr lvl="1" eaLnBrk="1" hangingPunct="1"/>
            <a:r>
              <a:rPr lang="en-US" smtClean="0"/>
              <a:t>Sometimes choose, at random, any variable that participates in some conflict.</a:t>
            </a:r>
          </a:p>
          <a:p>
            <a:pPr lvl="1" eaLnBrk="1" hangingPunct="1"/>
            <a:r>
              <a:rPr lang="en-US" smtClean="0"/>
              <a:t>Sometimes choose a random variable.</a:t>
            </a:r>
          </a:p>
          <a:p>
            <a:pPr lvl="1" eaLnBrk="1" hangingPunct="1"/>
            <a:r>
              <a:rPr lang="en-US" smtClean="0"/>
              <a:t>Sometimes choose the best value for the chosen variable.</a:t>
            </a:r>
          </a:p>
          <a:p>
            <a:pPr lvl="1" eaLnBrk="1" hangingPunct="1"/>
            <a:r>
              <a:rPr lang="en-US" smtClean="0"/>
              <a:t>Sometimes choose a random value for the chosen variable.</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CDB35DE-C997-46B2-942D-7A0612E0B70D}" type="slidenum">
              <a:rPr lang="en-US" smtClean="0"/>
              <a:pPr/>
              <a:t>16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Generate feasible schedule that are not too suboptimal</a:t>
            </a:r>
          </a:p>
          <a:p>
            <a:pPr eaLnBrk="1" hangingPunct="1"/>
            <a:r>
              <a:rPr lang="en-US" smtClean="0"/>
              <a:t>Soft constraints</a:t>
            </a:r>
          </a:p>
          <a:p>
            <a:pPr eaLnBrk="1" hangingPunct="1"/>
            <a:r>
              <a:rPr lang="en-US" smtClean="0"/>
              <a:t>e.g., Minimize light from moon / sun</a:t>
            </a:r>
          </a:p>
          <a:p>
            <a:pPr eaLnBrk="1" hangingPunct="1"/>
            <a:endParaRPr lang="en-US" smtClean="0"/>
          </a:p>
          <a:p>
            <a:pPr eaLnBrk="1" hangingPunct="1"/>
            <a:r>
              <a:rPr lang="en-US" smtClean="0"/>
              <a:t>SPIKE treats schedule construction as a constrained optimization problem and uses a heuristic</a:t>
            </a:r>
          </a:p>
          <a:p>
            <a:pPr eaLnBrk="1" hangingPunct="1"/>
            <a:r>
              <a:rPr lang="en-US" smtClean="0"/>
              <a:t>repair-based scheduling search technique called </a:t>
            </a:r>
            <a:r>
              <a:rPr lang="en-US" i="1" smtClean="0"/>
              <a:t>multistart stochastic repair</a:t>
            </a:r>
            <a:r>
              <a:rPr lang="en-US" smtClean="0"/>
              <a:t>. This</a:t>
            </a:r>
          </a:p>
          <a:p>
            <a:pPr eaLnBrk="1" hangingPunct="1"/>
            <a:r>
              <a:rPr lang="en-US" smtClean="0"/>
              <a:t>technique consists of the following steps:</a:t>
            </a:r>
          </a:p>
          <a:p>
            <a:pPr eaLnBrk="1" hangingPunct="1"/>
            <a:r>
              <a:rPr lang="en-US" smtClean="0"/>
              <a:t>1. </a:t>
            </a:r>
            <a:r>
              <a:rPr lang="en-US" b="1" smtClean="0"/>
              <a:t>Trial assignment: </a:t>
            </a:r>
            <a:r>
              <a:rPr lang="en-US" smtClean="0"/>
              <a:t>make a trial assignment (“initial guess”) of activities to times, based</a:t>
            </a:r>
          </a:p>
          <a:p>
            <a:pPr eaLnBrk="1" hangingPunct="1"/>
            <a:r>
              <a:rPr lang="en-US" smtClean="0"/>
              <a:t>on heuristics to be discussed further below. Such a schedule will generally have temporal</a:t>
            </a:r>
          </a:p>
          <a:p>
            <a:pPr eaLnBrk="1" hangingPunct="1"/>
            <a:r>
              <a:rPr lang="en-US" smtClean="0"/>
              <a:t>or other constraint violations, as well as resource capacity overloads;</a:t>
            </a:r>
          </a:p>
          <a:p>
            <a:pPr eaLnBrk="1" hangingPunct="1"/>
            <a:r>
              <a:rPr lang="en-US" smtClean="0"/>
              <a:t>2. </a:t>
            </a:r>
            <a:r>
              <a:rPr lang="en-US" b="1" smtClean="0"/>
              <a:t>Repair: </a:t>
            </a:r>
            <a:r>
              <a:rPr lang="en-US" smtClean="0"/>
              <a:t>apply heuristic repair techniques to try to eliminate constraint violations, until</a:t>
            </a:r>
          </a:p>
          <a:p>
            <a:pPr eaLnBrk="1" hangingPunct="1"/>
            <a:r>
              <a:rPr lang="en-US" smtClean="0"/>
              <a:t>either a pre-established level of effort has been expended or there are no conflicts left;</a:t>
            </a:r>
          </a:p>
          <a:p>
            <a:pPr eaLnBrk="1" hangingPunct="1"/>
            <a:r>
              <a:rPr lang="en-US" smtClean="0"/>
              <a:t>3. </a:t>
            </a:r>
            <a:r>
              <a:rPr lang="en-US" b="1" smtClean="0"/>
              <a:t>Deconflict: </a:t>
            </a:r>
            <a:r>
              <a:rPr lang="en-US" smtClean="0"/>
              <a:t>eliminate conflicts by removing any activities with constraint violations, or</a:t>
            </a:r>
          </a:p>
          <a:p>
            <a:pPr eaLnBrk="1" hangingPunct="1"/>
            <a:r>
              <a:rPr lang="en-US" smtClean="0"/>
              <a:t>by relaxing constraints, until a feasible schedule remains.</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B4FE9E6-A91B-46FF-83B0-253794BF555F}" type="slidenum">
              <a:rPr lang="en-CA" smtClean="0">
                <a:cs typeface="Arial" pitchFamily="34" charset="0"/>
              </a:rPr>
              <a:pPr/>
              <a:t>17</a:t>
            </a:fld>
            <a:endParaRPr lang="en-CA" smtClean="0">
              <a:cs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F761C66-98A1-4544-BB0F-46A4FB4BBF42}" type="slidenum">
              <a:rPr lang="en-US" smtClean="0"/>
              <a:pPr/>
              <a:t>19</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132BB9-2E74-4F38-92F8-0D8D0D695FFD}"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132BB9-2E74-4F38-92F8-0D8D0D695FFD}"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6D8FE63-5F5D-4076-8F9B-7CCA245BDA9F}" type="slidenum">
              <a:rPr lang="en-US" smtClean="0"/>
              <a:pPr/>
              <a:t>22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372550C-3048-4F77-A3B9-8CD4FB283085}" type="slidenum">
              <a:rPr lang="en-US" smtClean="0"/>
              <a:pPr/>
              <a:t>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2AD9371-378A-4751-A9F0-2707D06E81D5}" type="slidenum">
              <a:rPr lang="en-US" smtClean="0"/>
              <a:pPr/>
              <a:t>24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Summary stats for each algorithm are not effective…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373C617-977C-4F2F-9E11-BA9A45C27FA3}" type="slidenum">
              <a:rPr lang="en-US" smtClean="0"/>
              <a:pPr/>
              <a:t>25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846F1A-2E70-4569-8CDE-6631D3721C3B}" type="slidenum">
              <a:rPr lang="en-US" smtClean="0"/>
              <a:pPr/>
              <a:t>26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Scheduling 1 problem</a:t>
            </a:r>
          </a:p>
          <a:p>
            <a:pPr eaLnBrk="1" hangingPunct="1"/>
            <a:r>
              <a:rPr lang="en-US" smtClean="0"/>
              <a:t>How many states  (toy problem)</a:t>
            </a:r>
          </a:p>
          <a:p>
            <a:pPr eaLnBrk="1" hangingPunct="1"/>
            <a:r>
              <a:rPr lang="en-US" smtClean="0"/>
              <a:t>200 runs  1000 steps</a:t>
            </a:r>
          </a:p>
          <a:p>
            <a:pPr eaLnBrk="1" hangingPunct="1"/>
            <a:r>
              <a:rPr lang="en-US" smtClean="0"/>
              <a:t>Random sampling</a:t>
            </a:r>
          </a:p>
          <a:p>
            <a:pPr eaLnBrk="1" hangingPunct="1"/>
            <a:r>
              <a:rPr lang="en-US" smtClean="0"/>
              <a:t>Do it again different result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0137215-6162-4DF5-A34F-9FCF029A00B4}" type="slidenum">
              <a:rPr lang="en-US" smtClean="0"/>
              <a:pPr/>
              <a:t>31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lvl="1" eaLnBrk="1" hangingPunct="1"/>
            <a:r>
              <a:rPr lang="en-US" smtClean="0"/>
              <a:t>Sometimes choose the variable which participates in the largest number of conflicts.</a:t>
            </a:r>
          </a:p>
          <a:p>
            <a:pPr lvl="1" eaLnBrk="1" hangingPunct="1"/>
            <a:r>
              <a:rPr lang="en-US" smtClean="0"/>
              <a:t>Sometimes choose, at random, any variable that participates in some conflict.</a:t>
            </a:r>
          </a:p>
          <a:p>
            <a:pPr lvl="1" eaLnBrk="1" hangingPunct="1"/>
            <a:r>
              <a:rPr lang="en-US" smtClean="0"/>
              <a:t>Sometimes choose a random variable.</a:t>
            </a:r>
          </a:p>
          <a:p>
            <a:pPr lvl="1" eaLnBrk="1" hangingPunct="1"/>
            <a:r>
              <a:rPr lang="en-US" smtClean="0"/>
              <a:t>Sometimes choose the best value for the chosen variable.</a:t>
            </a:r>
          </a:p>
          <a:p>
            <a:pPr lvl="1" eaLnBrk="1" hangingPunct="1"/>
            <a:r>
              <a:rPr lang="en-US" smtClean="0"/>
              <a:t>Sometimes choose a random value for the chosen variable.</a:t>
            </a:r>
          </a:p>
          <a:p>
            <a:pPr eaLnBrk="1" hangingPunct="1"/>
            <a:r>
              <a:rPr lang="en-US" b="1" smtClean="0"/>
              <a:t>Random Sampling</a:t>
            </a:r>
          </a:p>
          <a:p>
            <a:pPr eaLnBrk="1" hangingPunct="1"/>
            <a:r>
              <a:rPr lang="en-US" smtClean="0"/>
              <a:t>At each step this algorithm randomly creates a new solution. For each variable a new value is randomly chosen.</a:t>
            </a:r>
            <a:endParaRPr lang="en-US" b="1" smtClean="0"/>
          </a:p>
          <a:p>
            <a:pPr eaLnBrk="1" hangingPunct="1"/>
            <a:r>
              <a:rPr lang="en-US" b="1" smtClean="0"/>
              <a:t>Random Walk</a:t>
            </a:r>
          </a:p>
          <a:p>
            <a:pPr eaLnBrk="1" hangingPunct="1"/>
            <a:r>
              <a:rPr lang="en-US" smtClean="0"/>
              <a:t>At each step this algorithm randomly chooses a new solution from the set of neighbouring solutions. The set of neighbouring solutions is defined in this applet as the solutions where a single variable has a different value. </a:t>
            </a:r>
          </a:p>
          <a:p>
            <a:pPr eaLnBrk="1" hangingPunct="1"/>
            <a:r>
              <a:rPr lang="en-US" smtClean="0"/>
              <a:t>Options: You may choose between a one or two stage heuristic. In the first case, the variable and value are chosen together; in the second case, the variable is chosen first and then the value.</a:t>
            </a:r>
            <a:endParaRPr lang="en-US" b="1" smtClean="0"/>
          </a:p>
          <a:p>
            <a:pPr eaLnBrk="1" hangingPunct="1"/>
            <a:r>
              <a:rPr lang="en-US" b="1" smtClean="0"/>
              <a:t>Greedy Descent</a:t>
            </a:r>
          </a:p>
          <a:p>
            <a:pPr eaLnBrk="1" hangingPunct="1"/>
            <a:r>
              <a:rPr lang="en-US" smtClean="0"/>
              <a:t>At each step this algorithm chooses a value which improves the graph. </a:t>
            </a:r>
          </a:p>
          <a:p>
            <a:pPr eaLnBrk="1" hangingPunct="1"/>
            <a:r>
              <a:rPr lang="en-US" smtClean="0"/>
              <a:t>Options: You may choose between a one or two stage heuristic. In a one stage heuristic the variable and value are chosen together. In the two stage heuristic the variable is chosen first and then the value. The variable with the greatest number of conflicts in its edges is chosen and then the value which resolves the highest number of conflicts is chosen from this variable's set of values. </a:t>
            </a:r>
            <a:endParaRPr lang="en-US" b="1" smtClean="0"/>
          </a:p>
          <a:p>
            <a:pPr eaLnBrk="1" hangingPunct="1"/>
            <a:r>
              <a:rPr lang="en-US" b="1" smtClean="0"/>
              <a:t>Greedy Descent with the Min Conflict Heuristic</a:t>
            </a:r>
          </a:p>
          <a:p>
            <a:pPr eaLnBrk="1" hangingPunct="1"/>
            <a:r>
              <a:rPr lang="en-US" smtClean="0"/>
              <a:t>The Min Conflict Heuristic is one of the first heuristics used for constraint satisfaction problems. (Minton et Al, 1992). It chooses a variable randomly from the set of variables with conflicts (red edges). The value which results in the fewest conflicts is chosen from the possible assignments for this variable. This heuristic is almost identical to Greedy Descent with Random Walk with a two stage heuristic choosing any red node 100% and best value 100%. The only difference is the MCH may return to the previous assignment. </a:t>
            </a:r>
            <a:endParaRPr lang="en-US" b="1" smtClean="0"/>
          </a:p>
          <a:p>
            <a:pPr eaLnBrk="1" hangingPunct="1"/>
            <a:r>
              <a:rPr lang="en-US" b="1" smtClean="0"/>
              <a:t>Greedy Descent with Random Walk</a:t>
            </a:r>
          </a:p>
          <a:p>
            <a:pPr eaLnBrk="1" hangingPunct="1"/>
            <a:r>
              <a:rPr lang="en-US" smtClean="0"/>
              <a:t>At each step this algorithm probabilistically decides whether or not to take a greedy step (change to the best neighbour) or to take a random walk (change to any neighbour) </a:t>
            </a:r>
          </a:p>
          <a:p>
            <a:pPr eaLnBrk="1" hangingPunct="1"/>
            <a:r>
              <a:rPr lang="en-US" smtClean="0"/>
              <a:t>Options: You may choose between a one or two stage heuristic.  In the first case, the variable and value are chosen together; in the second case, the variable is chosen first and then the value. To increase the random walk percentage increase the "random ..." values. </a:t>
            </a:r>
            <a:endParaRPr lang="en-US" b="1" smtClean="0"/>
          </a:p>
          <a:p>
            <a:pPr eaLnBrk="1" hangingPunct="1"/>
            <a:r>
              <a:rPr lang="en-US" b="1" smtClean="0"/>
              <a:t>Greedy Descent with Random Restart</a:t>
            </a:r>
          </a:p>
          <a:p>
            <a:pPr eaLnBrk="1" hangingPunct="1"/>
            <a:r>
              <a:rPr lang="en-US" smtClean="0"/>
              <a:t>This algorithm proceeds like the Greedy Descent algorithm but resets the variables to a new random solution at regular intervals. </a:t>
            </a:r>
          </a:p>
          <a:p>
            <a:pPr eaLnBrk="1" hangingPunct="1"/>
            <a:r>
              <a:rPr lang="en-US" smtClean="0"/>
              <a:t>Options: Reset Graph specifies the number of steps between random resets of the graph.</a:t>
            </a:r>
            <a:endParaRPr lang="en-US" b="1" smtClean="0"/>
          </a:p>
          <a:p>
            <a:pPr eaLnBrk="1" hangingPunct="1"/>
            <a:r>
              <a:rPr lang="en-US" b="1" smtClean="0"/>
              <a:t>Greedy Descent with all Options</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7A4228C-1F37-4B85-A13B-21AB96D4369A}" type="slidenum">
              <a:rPr lang="en-US" smtClean="0"/>
              <a:pPr/>
              <a:t>32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Key Idea: combine hill climbing (advantage: finds local maximum) with randomization (advantage: doesn't get stuck).</a:t>
            </a:r>
          </a:p>
          <a:p>
            <a:pPr eaLnBrk="1" hangingPunct="1"/>
            <a:r>
              <a:rPr lang="en-US" dirty="0" smtClean="0"/>
              <a:t>Limitations</a:t>
            </a:r>
          </a:p>
          <a:p>
            <a:pPr eaLnBrk="1" hangingPunct="1">
              <a:buFontTx/>
              <a:buChar char="•"/>
            </a:pPr>
            <a:r>
              <a:rPr lang="en-US" dirty="0" smtClean="0"/>
              <a:t>Typically no guarantee they will find a solution even if one exists</a:t>
            </a:r>
          </a:p>
          <a:p>
            <a:pPr eaLnBrk="1" hangingPunct="1">
              <a:buFontTx/>
              <a:buChar char="•"/>
            </a:pPr>
            <a:r>
              <a:rPr lang="en-US" dirty="0" smtClean="0"/>
              <a:t>Not able to show that no solution exists</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1B3A1F7-70E4-47A0-B2D8-15815A808966}" type="slidenum">
              <a:rPr lang="en-US" smtClean="0"/>
              <a:pPr/>
              <a:t>4</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lvl="1" eaLnBrk="1" hangingPunct="1"/>
            <a:r>
              <a:rPr lang="en-US" smtClean="0"/>
              <a:t>move from one node to another according to a function that scores how good each </a:t>
            </a:r>
            <a:r>
              <a:rPr lang="en-US" smtClean="0">
                <a:solidFill>
                  <a:srgbClr val="CC0099"/>
                </a:solidFill>
              </a:rPr>
              <a:t>neighbor</a:t>
            </a:r>
            <a:r>
              <a:rPr lang="en-US" smtClean="0"/>
              <a:t> is</a:t>
            </a:r>
          </a:p>
          <a:p>
            <a:pPr lvl="1" eaLnBrk="1" hangingPunct="1"/>
            <a:r>
              <a:rPr lang="en-US" smtClean="0"/>
              <a:t>according to a </a:t>
            </a:r>
            <a:r>
              <a:rPr lang="en-US" smtClean="0">
                <a:solidFill>
                  <a:srgbClr val="CC0099"/>
                </a:solidFill>
              </a:rPr>
              <a:t>function that scores how good each neighbor is</a:t>
            </a:r>
          </a:p>
          <a:p>
            <a:pPr lvl="1" eaLnBrk="1" hangingPunct="1"/>
            <a:endParaRPr lang="en-US" smtClean="0">
              <a:solidFill>
                <a:srgbClr val="CC0099"/>
              </a:solidFill>
            </a:endParaRPr>
          </a:p>
          <a:p>
            <a:pPr lvl="1" eaLnBrk="1" hangingPunct="1"/>
            <a:r>
              <a:rPr lang="en-US" smtClean="0">
                <a:solidFill>
                  <a:srgbClr val="CC0099"/>
                </a:solidFill>
              </a:rPr>
              <a:t>Number of unsatisfied constraints OR weighted count</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625C332-0F72-4D74-BD84-984187C5D4EB}" type="slidenum">
              <a:rPr lang="en-US" smtClean="0"/>
              <a:pPr/>
              <a:t>33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9F37907-205E-4EEA-8458-33603A6A4626}" type="slidenum">
              <a:rPr lang="en-US" smtClean="0"/>
              <a:pPr/>
              <a:t>34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29013"/>
            <a:fld id="{67E172AC-E7F3-4513-B04A-126FA23FA9BD}" type="slidenum">
              <a:rPr lang="en-US" smtClean="0"/>
              <a:pPr defTabSz="929013"/>
              <a:t>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31408" y="4409839"/>
            <a:ext cx="5134886" cy="4176205"/>
          </a:xfrm>
          <a:noFill/>
          <a:ln/>
        </p:spPr>
        <p:txBody>
          <a:bodyPr/>
          <a:lstStyle/>
          <a:p>
            <a:pPr eaLnBrk="1" hangingPunct="1"/>
            <a:r>
              <a:rPr lang="en-US" smtClean="0"/>
              <a:t>One of the most obvious heuristics is to select the value that results in the minimum # of conflicts with the other variables - the min conflicts heuristics</a:t>
            </a:r>
          </a:p>
          <a:p>
            <a:pPr eaLnBrk="1" hangingPunct="1"/>
            <a:r>
              <a:rPr lang="en-US" smtClean="0"/>
              <a:t>Ex, in case of eight queen, it is the number of attacking queens.</a:t>
            </a:r>
          </a:p>
          <a:p>
            <a:pPr eaLnBrk="1" hangingPunct="1"/>
            <a:r>
              <a:rPr lang="en-US" smtClean="0"/>
              <a:t>Min conflict is surprising effective and can solve the million-queens problem in less than 50 steps. It has also been used to schedule the hubble telecope, reducing the time taken to schedule a week of observations from three weeks to around 10’</a:t>
            </a:r>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29013"/>
            <a:fld id="{E0381392-001B-40B2-99A6-07A48E5849BB}" type="slidenum">
              <a:rPr lang="en-US" smtClean="0"/>
              <a:pPr defTabSz="929013"/>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1408" y="4409839"/>
            <a:ext cx="5134886" cy="4176205"/>
          </a:xfrm>
          <a:noFill/>
          <a:ln/>
        </p:spPr>
        <p:txBody>
          <a:bodyPr/>
          <a:lstStyle/>
          <a:p>
            <a:pPr eaLnBrk="1" hangingPunct="1"/>
            <a:endParaRPr lang="en-US" b="1" i="1" smtClean="0"/>
          </a:p>
          <a:p>
            <a:pPr eaLnBrk="1" hangingPunct="1"/>
            <a:r>
              <a:rPr lang="en-US" b="1" i="1" smtClean="0"/>
              <a:t>No way to move from a plateau, could escape from a shoulder</a:t>
            </a:r>
          </a:p>
          <a:p>
            <a:pPr eaLnBrk="1" hangingPunct="1"/>
            <a:endParaRPr lang="en-US" b="1" i="1" smtClean="0"/>
          </a:p>
          <a:p>
            <a:pPr eaLnBrk="1" hangingPunct="1"/>
            <a:r>
              <a:rPr lang="en-US" b="1" i="1" smtClean="0"/>
              <a:t>With a randomly gerenated 8-queen initial state steepest ascent hill climbing gets stuck 86% of the times. Takes 4 steps on average to suceed and 3 to get stuck –good since there are 17 million states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29013"/>
            <a:fld id="{A616CBDD-8EE2-4329-8239-A4D085BD8C3C}" type="slidenum">
              <a:rPr lang="en-US" smtClean="0"/>
              <a:pPr defTabSz="929013"/>
              <a:t>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1408" y="4409839"/>
            <a:ext cx="5134886" cy="4176205"/>
          </a:xfrm>
          <a:noFill/>
          <a:ln/>
        </p:spPr>
        <p:txBody>
          <a:bodyPr/>
          <a:lstStyle/>
          <a:p>
            <a:pPr eaLnBrk="1" hangingPunct="1"/>
            <a:endParaRPr lang="en-US" b="1" i="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29013"/>
            <a:fld id="{034B54C8-494D-41F1-8139-A152E66C2F01}" type="slidenum">
              <a:rPr lang="en-US" smtClean="0"/>
              <a:pPr defTabSz="929013"/>
              <a:t>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99770" y="4409839"/>
            <a:ext cx="5598160" cy="4176205"/>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CEBE176-C149-45F0-B348-BA8C9FBE9B0D}" type="slidenum">
              <a:rPr lang="en-US" smtClean="0"/>
              <a:pPr/>
              <a:t>10</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6249A3B-FC2E-42C7-BE27-E961FC0BE7D5}" type="slidenum">
              <a:rPr lang="en-US" smtClean="0"/>
              <a:pPr/>
              <a:t>11</a:t>
            </a:fld>
            <a:endParaRPr lang="en-US" smtClean="0"/>
          </a:p>
        </p:txBody>
      </p:sp>
      <p:sp>
        <p:nvSpPr>
          <p:cNvPr id="28675"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pPr eaLnBrk="1" hangingPunct="1">
              <a:defRPr/>
            </a:pPr>
            <a:r>
              <a:rPr lang="en-US" dirty="0" smtClean="0">
                <a:latin typeface="Arial Unicode MS" pitchFamily="34" charset="-128"/>
              </a:rPr>
              <a:t>NOTE again: Everything that will be said for Hill Climbing is also true for Gradient Descent </a:t>
            </a:r>
            <a:r>
              <a:rPr lang="en-US" sz="1050" dirty="0" smtClean="0">
                <a:latin typeface="Arial Unicode MS" pitchFamily="34" charset="-128"/>
              </a:rPr>
              <a:t>(max -&gt; min)</a:t>
            </a:r>
          </a:p>
          <a:p>
            <a:pPr eaLnBrk="1" hangingPunct="1">
              <a:buFontTx/>
              <a:buChar char="•"/>
              <a:defRPr/>
            </a:pPr>
            <a:r>
              <a:rPr lang="en-US" dirty="0" smtClean="0"/>
              <a:t>Consider </a:t>
            </a:r>
            <a:r>
              <a:rPr lang="en-US" dirty="0" smtClean="0">
                <a:solidFill>
                  <a:schemeClr val="accent6"/>
                </a:solidFill>
              </a:rPr>
              <a:t>two methods </a:t>
            </a:r>
            <a:r>
              <a:rPr lang="en-US" dirty="0" smtClean="0"/>
              <a:t>to find a maximum value:</a:t>
            </a:r>
          </a:p>
          <a:p>
            <a:pPr lvl="1" eaLnBrk="1" hangingPunct="1">
              <a:defRPr/>
            </a:pPr>
            <a:r>
              <a:rPr lang="en-US" dirty="0" smtClean="0">
                <a:solidFill>
                  <a:schemeClr val="accent6"/>
                </a:solidFill>
              </a:rPr>
              <a:t>Hill climbing</a:t>
            </a:r>
            <a:r>
              <a:rPr lang="en-US" dirty="0" smtClean="0"/>
              <a:t>, starting from some position, keep moving uphill &amp; report maximum value found</a:t>
            </a:r>
          </a:p>
          <a:p>
            <a:pPr lvl="1" eaLnBrk="1" hangingPunct="1">
              <a:defRPr/>
            </a:pPr>
            <a:r>
              <a:rPr lang="en-US" dirty="0" smtClean="0">
                <a:solidFill>
                  <a:schemeClr val="accent6"/>
                </a:solidFill>
              </a:rPr>
              <a:t>Pick values at random </a:t>
            </a:r>
            <a:r>
              <a:rPr lang="en-US" dirty="0" smtClean="0"/>
              <a:t>&amp; report maximum value found</a:t>
            </a:r>
          </a:p>
          <a:p>
            <a:pPr eaLnBrk="1" hangingPunct="1">
              <a:buFontTx/>
              <a:buChar char="•"/>
              <a:defRPr/>
            </a:pPr>
            <a:endParaRPr lang="en-US" dirty="0" smtClean="0"/>
          </a:p>
          <a:p>
            <a:pPr marL="342900" indent="-342900" eaLnBrk="1" hangingPunct="1">
              <a:spcBef>
                <a:spcPct val="20000"/>
              </a:spcBef>
              <a:buFontTx/>
              <a:buChar char="•"/>
              <a:defRPr/>
            </a:pPr>
            <a:r>
              <a:rPr lang="en-US" dirty="0" smtClean="0">
                <a:latin typeface="Arial Unicode MS" pitchFamily="34" charset="-128"/>
              </a:rPr>
              <a:t>Which do you expect to work better to find a maximum?</a:t>
            </a:r>
          </a:p>
          <a:p>
            <a:pPr marL="742950" lvl="1" indent="-285750" eaLnBrk="1" hangingPunct="1">
              <a:spcBef>
                <a:spcPct val="20000"/>
              </a:spcBef>
              <a:buClr>
                <a:schemeClr val="tx1"/>
              </a:buClr>
              <a:buSzPct val="120000"/>
              <a:buFontTx/>
              <a:buChar char="•"/>
              <a:defRPr/>
            </a:pPr>
            <a:r>
              <a:rPr lang="en-US" sz="2400" dirty="0" smtClean="0">
                <a:latin typeface="Arial Unicode MS" pitchFamily="34" charset="-128"/>
              </a:rPr>
              <a:t>hill climbing is good for finding local maxima</a:t>
            </a:r>
          </a:p>
          <a:p>
            <a:pPr marL="742950" lvl="1" indent="-285750" eaLnBrk="1" hangingPunct="1">
              <a:spcBef>
                <a:spcPct val="20000"/>
              </a:spcBef>
              <a:buClr>
                <a:schemeClr val="tx1"/>
              </a:buClr>
              <a:buSzPct val="120000"/>
              <a:buFontTx/>
              <a:buChar char="•"/>
              <a:defRPr/>
            </a:pPr>
            <a:r>
              <a:rPr lang="en-US" sz="2400" dirty="0" smtClean="0">
                <a:latin typeface="Arial Unicode MS" pitchFamily="34" charset="-128"/>
              </a:rPr>
              <a:t>selecting random nodes is good for finding/exploring new parts of the search space</a:t>
            </a:r>
          </a:p>
          <a:p>
            <a:pPr marL="342900" indent="-342900" eaLnBrk="1" hangingPunct="1">
              <a:spcBef>
                <a:spcPct val="20000"/>
              </a:spcBef>
              <a:buFontTx/>
              <a:buChar char="•"/>
              <a:defRPr/>
            </a:pPr>
            <a:r>
              <a:rPr lang="en-US" dirty="0" smtClean="0">
                <a:latin typeface="Arial Unicode MS" pitchFamily="34" charset="-128"/>
              </a:rPr>
              <a:t>A mix of the two techniques can work even better</a:t>
            </a:r>
          </a:p>
          <a:p>
            <a:pPr eaLnBrk="1" hangingPunct="1">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A8AE322-F4FD-48B7-9CD9-AAF23FEB19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F61690D-D6F3-41A1-A2BF-EBBD6CC022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44F4E7-4663-4D88-B809-D8DC241C7D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4F0D5F9-A555-4F9D-B0F1-7AF91945520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B692F01-8C0C-4188-8683-B2515AD18C6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4938" y="152400"/>
            <a:ext cx="8885237" cy="5461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34938" y="1066800"/>
            <a:ext cx="437197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hart Placeholder 3"/>
          <p:cNvSpPr>
            <a:spLocks noGrp="1"/>
          </p:cNvSpPr>
          <p:nvPr>
            <p:ph type="chart" sz="half" idx="2"/>
          </p:nvPr>
        </p:nvSpPr>
        <p:spPr>
          <a:xfrm>
            <a:off x="4659313" y="1066800"/>
            <a:ext cx="4371975" cy="5029200"/>
          </a:xfrm>
        </p:spPr>
        <p:txBody>
          <a:bodyPr/>
          <a:lstStyle/>
          <a:p>
            <a:pPr lvl="0"/>
            <a:endParaRPr lang="en-CA" noProof="0"/>
          </a:p>
        </p:txBody>
      </p:sp>
      <p:sp>
        <p:nvSpPr>
          <p:cNvPr id="5" name="Footer Placeholder 4"/>
          <p:cNvSpPr>
            <a:spLocks noGrp="1"/>
          </p:cNvSpPr>
          <p:nvPr>
            <p:ph type="ftr" sz="quarter" idx="10"/>
          </p:nvPr>
        </p:nvSpPr>
        <p:spPr>
          <a:xfrm>
            <a:off x="762000" y="6553200"/>
            <a:ext cx="7239000" cy="304800"/>
          </a:xfrm>
        </p:spPr>
        <p:txBody>
          <a:bodyPr/>
          <a:lstStyle>
            <a:lvl1pPr>
              <a:defRPr smtClean="0">
                <a:cs typeface="Arial" pitchFamily="34" charset="0"/>
              </a:defRPr>
            </a:lvl1pPr>
          </a:lstStyle>
          <a:p>
            <a:pPr>
              <a:defRPr/>
            </a:pPr>
            <a:r>
              <a:rPr lang="de-DE"/>
              <a:t>CPSC 322, Lecture 1</a:t>
            </a:r>
          </a:p>
        </p:txBody>
      </p:sp>
      <p:sp>
        <p:nvSpPr>
          <p:cNvPr id="6" name="Slide Number Placeholder 5"/>
          <p:cNvSpPr>
            <a:spLocks noGrp="1"/>
          </p:cNvSpPr>
          <p:nvPr>
            <p:ph type="sldNum" sz="quarter" idx="11"/>
          </p:nvPr>
        </p:nvSpPr>
        <p:spPr>
          <a:xfrm>
            <a:off x="8382000" y="6553200"/>
            <a:ext cx="685800" cy="228600"/>
          </a:xfrm>
        </p:spPr>
        <p:txBody>
          <a:bodyPr/>
          <a:lstStyle>
            <a:lvl1pPr>
              <a:defRPr/>
            </a:lvl1pPr>
          </a:lstStyle>
          <a:p>
            <a:pPr>
              <a:defRPr/>
            </a:pPr>
            <a:fld id="{429774C9-CEC0-41C6-BB3D-DDA00F4FB7B7}"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AF6A284-A663-43BA-B80A-6141D2B642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6545460-52C8-468D-8B75-B1CB0F80BF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F440DF-4A0E-4FDE-A8DD-50613709F51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A9BED9F7-5702-4F4A-A4C8-5C164A5000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6983C792-B4BA-42B4-B2AF-680257D30E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6D2B23EE-A9E4-4BDE-B9ED-B13B62FE12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D5E41EB-83E9-4740-953A-31A1BE5140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F01FD2B-C42C-4F44-B0A0-2B3866CB87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322, Lecture 15</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53A0570-CC32-4586-933E-3533BD44F3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6" r:id="rId14"/>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customXml" Target="../ink/ink91.xml"/><Relationship Id="rId18" Type="http://schemas.openxmlformats.org/officeDocument/2006/relationships/image" Target="../media/image77.emf"/><Relationship Id="rId26" Type="http://schemas.openxmlformats.org/officeDocument/2006/relationships/image" Target="../media/image81.emf"/><Relationship Id="rId39" Type="http://schemas.openxmlformats.org/officeDocument/2006/relationships/customXml" Target="../ink/ink104.xml"/><Relationship Id="rId21" Type="http://schemas.openxmlformats.org/officeDocument/2006/relationships/customXml" Target="../ink/ink95.xml"/><Relationship Id="rId34" Type="http://schemas.openxmlformats.org/officeDocument/2006/relationships/image" Target="../media/image85.emf"/><Relationship Id="rId42" Type="http://schemas.openxmlformats.org/officeDocument/2006/relationships/image" Target="../media/image89.emf"/><Relationship Id="rId47" Type="http://schemas.openxmlformats.org/officeDocument/2006/relationships/customXml" Target="../ink/ink108.xml"/><Relationship Id="rId50" Type="http://schemas.openxmlformats.org/officeDocument/2006/relationships/image" Target="../media/image93.emf"/><Relationship Id="rId55" Type="http://schemas.openxmlformats.org/officeDocument/2006/relationships/customXml" Target="../ink/ink112.xml"/><Relationship Id="rId7" Type="http://schemas.openxmlformats.org/officeDocument/2006/relationships/customXml" Target="../ink/ink88.xml"/><Relationship Id="rId2" Type="http://schemas.openxmlformats.org/officeDocument/2006/relationships/notesSlide" Target="../notesSlides/notesSlide9.xml"/><Relationship Id="rId16" Type="http://schemas.openxmlformats.org/officeDocument/2006/relationships/image" Target="../media/image76.emf"/><Relationship Id="rId29" Type="http://schemas.openxmlformats.org/officeDocument/2006/relationships/customXml" Target="../ink/ink99.xml"/><Relationship Id="rId11" Type="http://schemas.openxmlformats.org/officeDocument/2006/relationships/customXml" Target="../ink/ink90.xml"/><Relationship Id="rId24" Type="http://schemas.openxmlformats.org/officeDocument/2006/relationships/image" Target="../media/image80.emf"/><Relationship Id="rId32" Type="http://schemas.openxmlformats.org/officeDocument/2006/relationships/image" Target="../media/image84.emf"/><Relationship Id="rId37" Type="http://schemas.openxmlformats.org/officeDocument/2006/relationships/customXml" Target="../ink/ink103.xml"/><Relationship Id="rId40" Type="http://schemas.openxmlformats.org/officeDocument/2006/relationships/image" Target="../media/image88.emf"/><Relationship Id="rId45" Type="http://schemas.openxmlformats.org/officeDocument/2006/relationships/customXml" Target="../ink/ink107.xml"/><Relationship Id="rId53" Type="http://schemas.openxmlformats.org/officeDocument/2006/relationships/customXml" Target="../ink/ink111.xml"/><Relationship Id="rId58" Type="http://schemas.openxmlformats.org/officeDocument/2006/relationships/image" Target="../media/image97.emf"/><Relationship Id="rId5" Type="http://schemas.openxmlformats.org/officeDocument/2006/relationships/customXml" Target="../ink/ink87.xml"/><Relationship Id="rId61" Type="http://schemas.openxmlformats.org/officeDocument/2006/relationships/customXml" Target="../ink/ink115.xml"/><Relationship Id="rId19" Type="http://schemas.openxmlformats.org/officeDocument/2006/relationships/customXml" Target="../ink/ink94.xml"/><Relationship Id="rId14" Type="http://schemas.openxmlformats.org/officeDocument/2006/relationships/image" Target="../media/image75.emf"/><Relationship Id="rId22" Type="http://schemas.openxmlformats.org/officeDocument/2006/relationships/image" Target="../media/image79.emf"/><Relationship Id="rId27" Type="http://schemas.openxmlformats.org/officeDocument/2006/relationships/customXml" Target="../ink/ink98.xml"/><Relationship Id="rId30" Type="http://schemas.openxmlformats.org/officeDocument/2006/relationships/image" Target="../media/image83.emf"/><Relationship Id="rId35" Type="http://schemas.openxmlformats.org/officeDocument/2006/relationships/customXml" Target="../ink/ink102.xml"/><Relationship Id="rId43" Type="http://schemas.openxmlformats.org/officeDocument/2006/relationships/customXml" Target="../ink/ink106.xml"/><Relationship Id="rId48" Type="http://schemas.openxmlformats.org/officeDocument/2006/relationships/image" Target="../media/image92.emf"/><Relationship Id="rId56" Type="http://schemas.openxmlformats.org/officeDocument/2006/relationships/image" Target="../media/image96.emf"/><Relationship Id="rId8" Type="http://schemas.openxmlformats.org/officeDocument/2006/relationships/image" Target="../media/image72.emf"/><Relationship Id="rId51" Type="http://schemas.openxmlformats.org/officeDocument/2006/relationships/customXml" Target="../ink/ink110.xml"/><Relationship Id="rId3" Type="http://schemas.openxmlformats.org/officeDocument/2006/relationships/customXml" Target="../ink/ink86.xml"/><Relationship Id="rId12" Type="http://schemas.openxmlformats.org/officeDocument/2006/relationships/image" Target="../media/image74.emf"/><Relationship Id="rId17" Type="http://schemas.openxmlformats.org/officeDocument/2006/relationships/customXml" Target="../ink/ink93.xml"/><Relationship Id="rId25" Type="http://schemas.openxmlformats.org/officeDocument/2006/relationships/customXml" Target="../ink/ink97.xml"/><Relationship Id="rId33" Type="http://schemas.openxmlformats.org/officeDocument/2006/relationships/customXml" Target="../ink/ink101.xml"/><Relationship Id="rId38" Type="http://schemas.openxmlformats.org/officeDocument/2006/relationships/image" Target="../media/image87.emf"/><Relationship Id="rId46" Type="http://schemas.openxmlformats.org/officeDocument/2006/relationships/image" Target="../media/image91.emf"/><Relationship Id="rId59" Type="http://schemas.openxmlformats.org/officeDocument/2006/relationships/customXml" Target="../ink/ink114.xml"/><Relationship Id="rId20" Type="http://schemas.openxmlformats.org/officeDocument/2006/relationships/image" Target="../media/image78.emf"/><Relationship Id="rId41" Type="http://schemas.openxmlformats.org/officeDocument/2006/relationships/customXml" Target="../ink/ink105.xml"/><Relationship Id="rId54" Type="http://schemas.openxmlformats.org/officeDocument/2006/relationships/image" Target="../media/image95.emf"/><Relationship Id="rId62" Type="http://schemas.openxmlformats.org/officeDocument/2006/relationships/image" Target="../media/image99.emf"/><Relationship Id="rId1" Type="http://schemas.openxmlformats.org/officeDocument/2006/relationships/slideLayout" Target="../slideLayouts/slideLayout2.xml"/><Relationship Id="rId6" Type="http://schemas.openxmlformats.org/officeDocument/2006/relationships/image" Target="../media/image71.emf"/><Relationship Id="rId15" Type="http://schemas.openxmlformats.org/officeDocument/2006/relationships/customXml" Target="../ink/ink92.xml"/><Relationship Id="rId23" Type="http://schemas.openxmlformats.org/officeDocument/2006/relationships/customXml" Target="../ink/ink96.xml"/><Relationship Id="rId28" Type="http://schemas.openxmlformats.org/officeDocument/2006/relationships/image" Target="../media/image82.emf"/><Relationship Id="rId36" Type="http://schemas.openxmlformats.org/officeDocument/2006/relationships/image" Target="../media/image86.emf"/><Relationship Id="rId49" Type="http://schemas.openxmlformats.org/officeDocument/2006/relationships/customXml" Target="../ink/ink109.xml"/><Relationship Id="rId57" Type="http://schemas.openxmlformats.org/officeDocument/2006/relationships/customXml" Target="../ink/ink113.xml"/><Relationship Id="rId10" Type="http://schemas.openxmlformats.org/officeDocument/2006/relationships/image" Target="../media/image73.emf"/><Relationship Id="rId31" Type="http://schemas.openxmlformats.org/officeDocument/2006/relationships/customXml" Target="../ink/ink100.xml"/><Relationship Id="rId44" Type="http://schemas.openxmlformats.org/officeDocument/2006/relationships/image" Target="../media/image90.emf"/><Relationship Id="rId52" Type="http://schemas.openxmlformats.org/officeDocument/2006/relationships/image" Target="../media/image94.emf"/><Relationship Id="rId60" Type="http://schemas.openxmlformats.org/officeDocument/2006/relationships/image" Target="../media/image98.emf"/><Relationship Id="rId4" Type="http://schemas.openxmlformats.org/officeDocument/2006/relationships/image" Target="../media/image70.emf"/><Relationship Id="rId9" Type="http://schemas.openxmlformats.org/officeDocument/2006/relationships/customXml" Target="../ink/ink8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6" Type="http://schemas.openxmlformats.org/officeDocument/2006/relationships/customXml" Target="../ink/ink127.xml"/><Relationship Id="rId21" Type="http://schemas.openxmlformats.org/officeDocument/2006/relationships/image" Target="../media/image112.emf"/><Relationship Id="rId42" Type="http://schemas.openxmlformats.org/officeDocument/2006/relationships/customXml" Target="../ink/ink135.xml"/><Relationship Id="rId47" Type="http://schemas.openxmlformats.org/officeDocument/2006/relationships/image" Target="../media/image125.emf"/><Relationship Id="rId63" Type="http://schemas.openxmlformats.org/officeDocument/2006/relationships/image" Target="../media/image133.emf"/><Relationship Id="rId68" Type="http://schemas.openxmlformats.org/officeDocument/2006/relationships/customXml" Target="../ink/ink148.xml"/><Relationship Id="rId16" Type="http://schemas.openxmlformats.org/officeDocument/2006/relationships/customXml" Target="../ink/ink122.xml"/><Relationship Id="rId11" Type="http://schemas.openxmlformats.org/officeDocument/2006/relationships/image" Target="../media/image107.emf"/><Relationship Id="rId32" Type="http://schemas.openxmlformats.org/officeDocument/2006/relationships/customXml" Target="../ink/ink130.xml"/><Relationship Id="rId37" Type="http://schemas.openxmlformats.org/officeDocument/2006/relationships/image" Target="../media/image120.emf"/><Relationship Id="rId53" Type="http://schemas.openxmlformats.org/officeDocument/2006/relationships/image" Target="../media/image128.emf"/><Relationship Id="rId58" Type="http://schemas.openxmlformats.org/officeDocument/2006/relationships/customXml" Target="../ink/ink143.xml"/><Relationship Id="rId74" Type="http://schemas.openxmlformats.org/officeDocument/2006/relationships/customXml" Target="../ink/ink151.xml"/><Relationship Id="rId79" Type="http://schemas.openxmlformats.org/officeDocument/2006/relationships/image" Target="../media/image141.emf"/><Relationship Id="rId5" Type="http://schemas.openxmlformats.org/officeDocument/2006/relationships/image" Target="../media/image104.emf"/><Relationship Id="rId61" Type="http://schemas.openxmlformats.org/officeDocument/2006/relationships/image" Target="../media/image132.emf"/><Relationship Id="rId19" Type="http://schemas.openxmlformats.org/officeDocument/2006/relationships/image" Target="../media/image111.emf"/><Relationship Id="rId14" Type="http://schemas.openxmlformats.org/officeDocument/2006/relationships/customXml" Target="../ink/ink121.xml"/><Relationship Id="rId22" Type="http://schemas.openxmlformats.org/officeDocument/2006/relationships/customXml" Target="../ink/ink125.xml"/><Relationship Id="rId27" Type="http://schemas.openxmlformats.org/officeDocument/2006/relationships/image" Target="../media/image115.emf"/><Relationship Id="rId30" Type="http://schemas.openxmlformats.org/officeDocument/2006/relationships/customXml" Target="../ink/ink129.xml"/><Relationship Id="rId35" Type="http://schemas.openxmlformats.org/officeDocument/2006/relationships/image" Target="../media/image119.emf"/><Relationship Id="rId43" Type="http://schemas.openxmlformats.org/officeDocument/2006/relationships/image" Target="../media/image123.emf"/><Relationship Id="rId48" Type="http://schemas.openxmlformats.org/officeDocument/2006/relationships/customXml" Target="../ink/ink138.xml"/><Relationship Id="rId56" Type="http://schemas.openxmlformats.org/officeDocument/2006/relationships/customXml" Target="../ink/ink142.xml"/><Relationship Id="rId64" Type="http://schemas.openxmlformats.org/officeDocument/2006/relationships/customXml" Target="../ink/ink146.xml"/><Relationship Id="rId69" Type="http://schemas.openxmlformats.org/officeDocument/2006/relationships/image" Target="../media/image136.emf"/><Relationship Id="rId77" Type="http://schemas.openxmlformats.org/officeDocument/2006/relationships/image" Target="../media/image140.emf"/><Relationship Id="rId8" Type="http://schemas.openxmlformats.org/officeDocument/2006/relationships/customXml" Target="../ink/ink118.xml"/><Relationship Id="rId51" Type="http://schemas.openxmlformats.org/officeDocument/2006/relationships/image" Target="../media/image127.emf"/><Relationship Id="rId72" Type="http://schemas.openxmlformats.org/officeDocument/2006/relationships/customXml" Target="../ink/ink150.xml"/><Relationship Id="rId80" Type="http://schemas.openxmlformats.org/officeDocument/2006/relationships/customXml" Target="../ink/ink154.xml"/><Relationship Id="rId3" Type="http://schemas.openxmlformats.org/officeDocument/2006/relationships/image" Target="../media/image9.jpeg"/><Relationship Id="rId12" Type="http://schemas.openxmlformats.org/officeDocument/2006/relationships/customXml" Target="../ink/ink120.xml"/><Relationship Id="rId17" Type="http://schemas.openxmlformats.org/officeDocument/2006/relationships/image" Target="../media/image110.emf"/><Relationship Id="rId25" Type="http://schemas.openxmlformats.org/officeDocument/2006/relationships/image" Target="../media/image114.emf"/><Relationship Id="rId33" Type="http://schemas.openxmlformats.org/officeDocument/2006/relationships/image" Target="../media/image118.emf"/><Relationship Id="rId38" Type="http://schemas.openxmlformats.org/officeDocument/2006/relationships/customXml" Target="../ink/ink133.xml"/><Relationship Id="rId46" Type="http://schemas.openxmlformats.org/officeDocument/2006/relationships/customXml" Target="../ink/ink137.xml"/><Relationship Id="rId59" Type="http://schemas.openxmlformats.org/officeDocument/2006/relationships/image" Target="../media/image131.emf"/><Relationship Id="rId67" Type="http://schemas.openxmlformats.org/officeDocument/2006/relationships/image" Target="../media/image135.emf"/><Relationship Id="rId20" Type="http://schemas.openxmlformats.org/officeDocument/2006/relationships/customXml" Target="../ink/ink124.xml"/><Relationship Id="rId41" Type="http://schemas.openxmlformats.org/officeDocument/2006/relationships/image" Target="../media/image122.emf"/><Relationship Id="rId54" Type="http://schemas.openxmlformats.org/officeDocument/2006/relationships/customXml" Target="../ink/ink141.xml"/><Relationship Id="rId62" Type="http://schemas.openxmlformats.org/officeDocument/2006/relationships/customXml" Target="../ink/ink145.xml"/><Relationship Id="rId70" Type="http://schemas.openxmlformats.org/officeDocument/2006/relationships/customXml" Target="../ink/ink149.xml"/><Relationship Id="rId75" Type="http://schemas.openxmlformats.org/officeDocument/2006/relationships/image" Target="../media/image139.emf"/><Relationship Id="rId1" Type="http://schemas.openxmlformats.org/officeDocument/2006/relationships/slideLayout" Target="../slideLayouts/slideLayout2.xml"/><Relationship Id="rId6" Type="http://schemas.openxmlformats.org/officeDocument/2006/relationships/customXml" Target="../ink/ink117.xml"/><Relationship Id="rId15" Type="http://schemas.openxmlformats.org/officeDocument/2006/relationships/image" Target="../media/image109.emf"/><Relationship Id="rId23" Type="http://schemas.openxmlformats.org/officeDocument/2006/relationships/image" Target="../media/image113.emf"/><Relationship Id="rId28" Type="http://schemas.openxmlformats.org/officeDocument/2006/relationships/customXml" Target="../ink/ink128.xml"/><Relationship Id="rId36" Type="http://schemas.openxmlformats.org/officeDocument/2006/relationships/customXml" Target="../ink/ink132.xml"/><Relationship Id="rId49" Type="http://schemas.openxmlformats.org/officeDocument/2006/relationships/image" Target="../media/image126.emf"/><Relationship Id="rId57" Type="http://schemas.openxmlformats.org/officeDocument/2006/relationships/image" Target="../media/image130.emf"/><Relationship Id="rId10" Type="http://schemas.openxmlformats.org/officeDocument/2006/relationships/customXml" Target="../ink/ink119.xml"/><Relationship Id="rId31" Type="http://schemas.openxmlformats.org/officeDocument/2006/relationships/image" Target="../media/image117.emf"/><Relationship Id="rId44" Type="http://schemas.openxmlformats.org/officeDocument/2006/relationships/customXml" Target="../ink/ink136.xml"/><Relationship Id="rId52" Type="http://schemas.openxmlformats.org/officeDocument/2006/relationships/customXml" Target="../ink/ink140.xml"/><Relationship Id="rId60" Type="http://schemas.openxmlformats.org/officeDocument/2006/relationships/customXml" Target="../ink/ink144.xml"/><Relationship Id="rId65" Type="http://schemas.openxmlformats.org/officeDocument/2006/relationships/image" Target="../media/image134.emf"/><Relationship Id="rId73" Type="http://schemas.openxmlformats.org/officeDocument/2006/relationships/image" Target="../media/image138.emf"/><Relationship Id="rId78" Type="http://schemas.openxmlformats.org/officeDocument/2006/relationships/customXml" Target="../ink/ink153.xml"/><Relationship Id="rId81" Type="http://schemas.openxmlformats.org/officeDocument/2006/relationships/image" Target="../media/image18.emf"/><Relationship Id="rId4" Type="http://schemas.openxmlformats.org/officeDocument/2006/relationships/customXml" Target="../ink/ink116.xml"/><Relationship Id="rId9" Type="http://schemas.openxmlformats.org/officeDocument/2006/relationships/image" Target="../media/image106.emf"/><Relationship Id="rId13" Type="http://schemas.openxmlformats.org/officeDocument/2006/relationships/image" Target="../media/image108.emf"/><Relationship Id="rId18" Type="http://schemas.openxmlformats.org/officeDocument/2006/relationships/customXml" Target="../ink/ink123.xml"/><Relationship Id="rId39" Type="http://schemas.openxmlformats.org/officeDocument/2006/relationships/image" Target="../media/image121.emf"/><Relationship Id="rId34" Type="http://schemas.openxmlformats.org/officeDocument/2006/relationships/customXml" Target="../ink/ink131.xml"/><Relationship Id="rId50" Type="http://schemas.openxmlformats.org/officeDocument/2006/relationships/customXml" Target="../ink/ink139.xml"/><Relationship Id="rId55" Type="http://schemas.openxmlformats.org/officeDocument/2006/relationships/image" Target="../media/image129.emf"/><Relationship Id="rId76" Type="http://schemas.openxmlformats.org/officeDocument/2006/relationships/customXml" Target="../ink/ink152.xml"/><Relationship Id="rId7" Type="http://schemas.openxmlformats.org/officeDocument/2006/relationships/image" Target="../media/image105.emf"/><Relationship Id="rId71" Type="http://schemas.openxmlformats.org/officeDocument/2006/relationships/image" Target="../media/image137.emf"/><Relationship Id="rId2" Type="http://schemas.openxmlformats.org/officeDocument/2006/relationships/notesSlide" Target="../notesSlides/notesSlide12.xml"/><Relationship Id="rId29" Type="http://schemas.openxmlformats.org/officeDocument/2006/relationships/image" Target="../media/image116.emf"/><Relationship Id="rId24" Type="http://schemas.openxmlformats.org/officeDocument/2006/relationships/customXml" Target="../ink/ink126.xml"/><Relationship Id="rId40" Type="http://schemas.openxmlformats.org/officeDocument/2006/relationships/customXml" Target="../ink/ink134.xml"/><Relationship Id="rId45" Type="http://schemas.openxmlformats.org/officeDocument/2006/relationships/image" Target="../media/image124.emf"/><Relationship Id="rId66" Type="http://schemas.openxmlformats.org/officeDocument/2006/relationships/customXml" Target="../ink/ink147.xml"/></Relationships>
</file>

<file path=ppt/slides/_rels/slide15.xml.rels><?xml version="1.0" encoding="UTF-8" standalone="yes"?>
<Relationships xmlns="http://schemas.openxmlformats.org/package/2006/relationships"><Relationship Id="rId26" Type="http://schemas.openxmlformats.org/officeDocument/2006/relationships/image" Target="../media/image153.emf"/><Relationship Id="rId21" Type="http://schemas.openxmlformats.org/officeDocument/2006/relationships/customXml" Target="../ink/ink164.xml"/><Relationship Id="rId42" Type="http://schemas.openxmlformats.org/officeDocument/2006/relationships/image" Target="../media/image161.emf"/><Relationship Id="rId47" Type="http://schemas.openxmlformats.org/officeDocument/2006/relationships/customXml" Target="../ink/ink177.xml"/><Relationship Id="rId63" Type="http://schemas.openxmlformats.org/officeDocument/2006/relationships/customXml" Target="../ink/ink185.xml"/><Relationship Id="rId68" Type="http://schemas.openxmlformats.org/officeDocument/2006/relationships/image" Target="../media/image174.emf"/><Relationship Id="rId7" Type="http://schemas.openxmlformats.org/officeDocument/2006/relationships/customXml" Target="../ink/ink157.xml"/><Relationship Id="rId2" Type="http://schemas.openxmlformats.org/officeDocument/2006/relationships/notesSlide" Target="../notesSlides/notesSlide13.xml"/><Relationship Id="rId16" Type="http://schemas.openxmlformats.org/officeDocument/2006/relationships/image" Target="../media/image148.emf"/><Relationship Id="rId29" Type="http://schemas.openxmlformats.org/officeDocument/2006/relationships/customXml" Target="../ink/ink168.xml"/><Relationship Id="rId11" Type="http://schemas.openxmlformats.org/officeDocument/2006/relationships/customXml" Target="../ink/ink159.xml"/><Relationship Id="rId24" Type="http://schemas.openxmlformats.org/officeDocument/2006/relationships/image" Target="../media/image152.emf"/><Relationship Id="rId32" Type="http://schemas.openxmlformats.org/officeDocument/2006/relationships/image" Target="../media/image156.emf"/><Relationship Id="rId37" Type="http://schemas.openxmlformats.org/officeDocument/2006/relationships/customXml" Target="../ink/ink172.xml"/><Relationship Id="rId40" Type="http://schemas.openxmlformats.org/officeDocument/2006/relationships/image" Target="../media/image160.emf"/><Relationship Id="rId45" Type="http://schemas.openxmlformats.org/officeDocument/2006/relationships/customXml" Target="../ink/ink176.xml"/><Relationship Id="rId53" Type="http://schemas.openxmlformats.org/officeDocument/2006/relationships/customXml" Target="../ink/ink180.xml"/><Relationship Id="rId58" Type="http://schemas.openxmlformats.org/officeDocument/2006/relationships/image" Target="../media/image169.emf"/><Relationship Id="rId66" Type="http://schemas.openxmlformats.org/officeDocument/2006/relationships/image" Target="../media/image173.emf"/><Relationship Id="rId5" Type="http://schemas.openxmlformats.org/officeDocument/2006/relationships/customXml" Target="../ink/ink156.xml"/><Relationship Id="rId61" Type="http://schemas.openxmlformats.org/officeDocument/2006/relationships/customXml" Target="../ink/ink184.xml"/><Relationship Id="rId19" Type="http://schemas.openxmlformats.org/officeDocument/2006/relationships/customXml" Target="../ink/ink163.xml"/><Relationship Id="rId14" Type="http://schemas.openxmlformats.org/officeDocument/2006/relationships/image" Target="../media/image147.emf"/><Relationship Id="rId22" Type="http://schemas.openxmlformats.org/officeDocument/2006/relationships/image" Target="../media/image151.emf"/><Relationship Id="rId27" Type="http://schemas.openxmlformats.org/officeDocument/2006/relationships/customXml" Target="../ink/ink167.xml"/><Relationship Id="rId30" Type="http://schemas.openxmlformats.org/officeDocument/2006/relationships/image" Target="../media/image155.emf"/><Relationship Id="rId35" Type="http://schemas.openxmlformats.org/officeDocument/2006/relationships/customXml" Target="../ink/ink171.xml"/><Relationship Id="rId43" Type="http://schemas.openxmlformats.org/officeDocument/2006/relationships/customXml" Target="../ink/ink175.xml"/><Relationship Id="rId48" Type="http://schemas.openxmlformats.org/officeDocument/2006/relationships/image" Target="../media/image164.emf"/><Relationship Id="rId56" Type="http://schemas.openxmlformats.org/officeDocument/2006/relationships/image" Target="../media/image168.emf"/><Relationship Id="rId64" Type="http://schemas.openxmlformats.org/officeDocument/2006/relationships/image" Target="../media/image172.emf"/><Relationship Id="rId69" Type="http://schemas.openxmlformats.org/officeDocument/2006/relationships/customXml" Target="../ink/ink188.xml"/><Relationship Id="rId8" Type="http://schemas.openxmlformats.org/officeDocument/2006/relationships/image" Target="../media/image144.emf"/><Relationship Id="rId51" Type="http://schemas.openxmlformats.org/officeDocument/2006/relationships/customXml" Target="../ink/ink179.xml"/><Relationship Id="rId3" Type="http://schemas.openxmlformats.org/officeDocument/2006/relationships/customXml" Target="../ink/ink155.xml"/><Relationship Id="rId12" Type="http://schemas.openxmlformats.org/officeDocument/2006/relationships/image" Target="../media/image146.emf"/><Relationship Id="rId17" Type="http://schemas.openxmlformats.org/officeDocument/2006/relationships/customXml" Target="../ink/ink162.xml"/><Relationship Id="rId25" Type="http://schemas.openxmlformats.org/officeDocument/2006/relationships/customXml" Target="../ink/ink166.xml"/><Relationship Id="rId33" Type="http://schemas.openxmlformats.org/officeDocument/2006/relationships/customXml" Target="../ink/ink170.xml"/><Relationship Id="rId38" Type="http://schemas.openxmlformats.org/officeDocument/2006/relationships/image" Target="../media/image159.emf"/><Relationship Id="rId46" Type="http://schemas.openxmlformats.org/officeDocument/2006/relationships/image" Target="../media/image163.emf"/><Relationship Id="rId59" Type="http://schemas.openxmlformats.org/officeDocument/2006/relationships/customXml" Target="../ink/ink183.xml"/><Relationship Id="rId67" Type="http://schemas.openxmlformats.org/officeDocument/2006/relationships/customXml" Target="../ink/ink187.xml"/><Relationship Id="rId20" Type="http://schemas.openxmlformats.org/officeDocument/2006/relationships/image" Target="../media/image150.emf"/><Relationship Id="rId41" Type="http://schemas.openxmlformats.org/officeDocument/2006/relationships/customXml" Target="../ink/ink174.xml"/><Relationship Id="rId54" Type="http://schemas.openxmlformats.org/officeDocument/2006/relationships/image" Target="../media/image167.emf"/><Relationship Id="rId62" Type="http://schemas.openxmlformats.org/officeDocument/2006/relationships/image" Target="../media/image171.emf"/><Relationship Id="rId70" Type="http://schemas.openxmlformats.org/officeDocument/2006/relationships/image" Target="../media/image175.emf"/><Relationship Id="rId1" Type="http://schemas.openxmlformats.org/officeDocument/2006/relationships/slideLayout" Target="../slideLayouts/slideLayout2.xml"/><Relationship Id="rId6" Type="http://schemas.openxmlformats.org/officeDocument/2006/relationships/image" Target="../media/image143.emf"/><Relationship Id="rId15" Type="http://schemas.openxmlformats.org/officeDocument/2006/relationships/customXml" Target="../ink/ink161.xml"/><Relationship Id="rId23" Type="http://schemas.openxmlformats.org/officeDocument/2006/relationships/customXml" Target="../ink/ink165.xml"/><Relationship Id="rId28" Type="http://schemas.openxmlformats.org/officeDocument/2006/relationships/image" Target="../media/image154.emf"/><Relationship Id="rId36" Type="http://schemas.openxmlformats.org/officeDocument/2006/relationships/image" Target="../media/image158.emf"/><Relationship Id="rId49" Type="http://schemas.openxmlformats.org/officeDocument/2006/relationships/customXml" Target="../ink/ink178.xml"/><Relationship Id="rId57" Type="http://schemas.openxmlformats.org/officeDocument/2006/relationships/customXml" Target="../ink/ink182.xml"/><Relationship Id="rId10" Type="http://schemas.openxmlformats.org/officeDocument/2006/relationships/image" Target="../media/image145.emf"/><Relationship Id="rId31" Type="http://schemas.openxmlformats.org/officeDocument/2006/relationships/customXml" Target="../ink/ink169.xml"/><Relationship Id="rId44" Type="http://schemas.openxmlformats.org/officeDocument/2006/relationships/image" Target="../media/image162.emf"/><Relationship Id="rId52" Type="http://schemas.openxmlformats.org/officeDocument/2006/relationships/image" Target="../media/image166.emf"/><Relationship Id="rId60" Type="http://schemas.openxmlformats.org/officeDocument/2006/relationships/image" Target="../media/image170.emf"/><Relationship Id="rId65" Type="http://schemas.openxmlformats.org/officeDocument/2006/relationships/customXml" Target="../ink/ink186.xml"/><Relationship Id="rId4" Type="http://schemas.openxmlformats.org/officeDocument/2006/relationships/image" Target="../media/image142.emf"/><Relationship Id="rId9" Type="http://schemas.openxmlformats.org/officeDocument/2006/relationships/customXml" Target="../ink/ink158.xml"/><Relationship Id="rId13" Type="http://schemas.openxmlformats.org/officeDocument/2006/relationships/customXml" Target="../ink/ink160.xml"/><Relationship Id="rId18" Type="http://schemas.openxmlformats.org/officeDocument/2006/relationships/image" Target="../media/image149.emf"/><Relationship Id="rId39" Type="http://schemas.openxmlformats.org/officeDocument/2006/relationships/customXml" Target="../ink/ink173.xml"/><Relationship Id="rId34" Type="http://schemas.openxmlformats.org/officeDocument/2006/relationships/image" Target="../media/image157.emf"/><Relationship Id="rId50" Type="http://schemas.openxmlformats.org/officeDocument/2006/relationships/image" Target="../media/image165.emf"/><Relationship Id="rId55" Type="http://schemas.openxmlformats.org/officeDocument/2006/relationships/customXml" Target="../ink/ink18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190.xml"/><Relationship Id="rId5" Type="http://schemas.openxmlformats.org/officeDocument/2006/relationships/image" Target="../media/image177.emf"/><Relationship Id="rId4" Type="http://schemas.openxmlformats.org/officeDocument/2006/relationships/customXml" Target="../ink/ink18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4.emf"/><Relationship Id="rId13" Type="http://schemas.openxmlformats.org/officeDocument/2006/relationships/customXml" Target="../ink/ink196.xml"/><Relationship Id="rId18" Type="http://schemas.openxmlformats.org/officeDocument/2006/relationships/image" Target="../media/image189.emf"/><Relationship Id="rId3" Type="http://schemas.openxmlformats.org/officeDocument/2006/relationships/customXml" Target="../ink/ink191.xml"/><Relationship Id="rId21" Type="http://schemas.openxmlformats.org/officeDocument/2006/relationships/customXml" Target="../ink/ink200.xml"/><Relationship Id="rId7" Type="http://schemas.openxmlformats.org/officeDocument/2006/relationships/customXml" Target="../ink/ink193.xml"/><Relationship Id="rId12" Type="http://schemas.openxmlformats.org/officeDocument/2006/relationships/image" Target="../media/image186.emf"/><Relationship Id="rId17" Type="http://schemas.openxmlformats.org/officeDocument/2006/relationships/customXml" Target="../ink/ink198.xml"/><Relationship Id="rId2" Type="http://schemas.openxmlformats.org/officeDocument/2006/relationships/notesSlide" Target="../notesSlides/notesSlide21.xml"/><Relationship Id="rId16" Type="http://schemas.openxmlformats.org/officeDocument/2006/relationships/image" Target="../media/image188.emf"/><Relationship Id="rId20" Type="http://schemas.openxmlformats.org/officeDocument/2006/relationships/image" Target="../media/image190.emf"/><Relationship Id="rId1" Type="http://schemas.openxmlformats.org/officeDocument/2006/relationships/slideLayout" Target="../slideLayouts/slideLayout2.xml"/><Relationship Id="rId6" Type="http://schemas.openxmlformats.org/officeDocument/2006/relationships/image" Target="../media/image183.emf"/><Relationship Id="rId11" Type="http://schemas.openxmlformats.org/officeDocument/2006/relationships/customXml" Target="../ink/ink195.xml"/><Relationship Id="rId5" Type="http://schemas.openxmlformats.org/officeDocument/2006/relationships/customXml" Target="../ink/ink192.xml"/><Relationship Id="rId15" Type="http://schemas.openxmlformats.org/officeDocument/2006/relationships/customXml" Target="../ink/ink197.xml"/><Relationship Id="rId10" Type="http://schemas.openxmlformats.org/officeDocument/2006/relationships/image" Target="../media/image185.emf"/><Relationship Id="rId19" Type="http://schemas.openxmlformats.org/officeDocument/2006/relationships/customXml" Target="../ink/ink199.xml"/><Relationship Id="rId4" Type="http://schemas.openxmlformats.org/officeDocument/2006/relationships/image" Target="../media/image182.emf"/><Relationship Id="rId9" Type="http://schemas.openxmlformats.org/officeDocument/2006/relationships/customXml" Target="../ink/ink194.xml"/><Relationship Id="rId14" Type="http://schemas.openxmlformats.org/officeDocument/2006/relationships/image" Target="../media/image187.emf"/><Relationship Id="rId22" Type="http://schemas.openxmlformats.org/officeDocument/2006/relationships/image" Target="../media/image191.emf"/></Relationships>
</file>

<file path=ppt/slides/_rels/slide25.xml.rels><?xml version="1.0" encoding="UTF-8" standalone="yes"?>
<Relationships xmlns="http://schemas.openxmlformats.org/package/2006/relationships"><Relationship Id="rId8" Type="http://schemas.openxmlformats.org/officeDocument/2006/relationships/image" Target="../media/image194.emf"/><Relationship Id="rId13" Type="http://schemas.openxmlformats.org/officeDocument/2006/relationships/customXml" Target="../ink/ink206.xml"/><Relationship Id="rId18" Type="http://schemas.openxmlformats.org/officeDocument/2006/relationships/image" Target="../media/image199.emf"/><Relationship Id="rId26" Type="http://schemas.openxmlformats.org/officeDocument/2006/relationships/image" Target="../media/image203.emf"/><Relationship Id="rId3" Type="http://schemas.openxmlformats.org/officeDocument/2006/relationships/customXml" Target="../ink/ink201.xml"/><Relationship Id="rId21" Type="http://schemas.openxmlformats.org/officeDocument/2006/relationships/customXml" Target="../ink/ink210.xml"/><Relationship Id="rId7" Type="http://schemas.openxmlformats.org/officeDocument/2006/relationships/customXml" Target="../ink/ink203.xml"/><Relationship Id="rId12" Type="http://schemas.openxmlformats.org/officeDocument/2006/relationships/image" Target="../media/image196.emf"/><Relationship Id="rId17" Type="http://schemas.openxmlformats.org/officeDocument/2006/relationships/customXml" Target="../ink/ink208.xml"/><Relationship Id="rId25" Type="http://schemas.openxmlformats.org/officeDocument/2006/relationships/customXml" Target="../ink/ink212.xml"/><Relationship Id="rId2" Type="http://schemas.openxmlformats.org/officeDocument/2006/relationships/notesSlide" Target="../notesSlides/notesSlide22.xml"/><Relationship Id="rId16" Type="http://schemas.openxmlformats.org/officeDocument/2006/relationships/image" Target="../media/image198.emf"/><Relationship Id="rId20" Type="http://schemas.openxmlformats.org/officeDocument/2006/relationships/image" Target="../media/image200.emf"/><Relationship Id="rId1" Type="http://schemas.openxmlformats.org/officeDocument/2006/relationships/slideLayout" Target="../slideLayouts/slideLayout2.xml"/><Relationship Id="rId6" Type="http://schemas.openxmlformats.org/officeDocument/2006/relationships/image" Target="../media/image193.emf"/><Relationship Id="rId11" Type="http://schemas.openxmlformats.org/officeDocument/2006/relationships/customXml" Target="../ink/ink205.xml"/><Relationship Id="rId24" Type="http://schemas.openxmlformats.org/officeDocument/2006/relationships/image" Target="../media/image202.emf"/><Relationship Id="rId5" Type="http://schemas.openxmlformats.org/officeDocument/2006/relationships/customXml" Target="../ink/ink202.xml"/><Relationship Id="rId15" Type="http://schemas.openxmlformats.org/officeDocument/2006/relationships/customXml" Target="../ink/ink207.xml"/><Relationship Id="rId23" Type="http://schemas.openxmlformats.org/officeDocument/2006/relationships/customXml" Target="../ink/ink211.xml"/><Relationship Id="rId10" Type="http://schemas.openxmlformats.org/officeDocument/2006/relationships/image" Target="../media/image195.emf"/><Relationship Id="rId19" Type="http://schemas.openxmlformats.org/officeDocument/2006/relationships/customXml" Target="../ink/ink209.xml"/><Relationship Id="rId4" Type="http://schemas.openxmlformats.org/officeDocument/2006/relationships/image" Target="../media/image192.emf"/><Relationship Id="rId9" Type="http://schemas.openxmlformats.org/officeDocument/2006/relationships/customXml" Target="../ink/ink204.xml"/><Relationship Id="rId14" Type="http://schemas.openxmlformats.org/officeDocument/2006/relationships/image" Target="../media/image197.emf"/><Relationship Id="rId22" Type="http://schemas.openxmlformats.org/officeDocument/2006/relationships/image" Target="../media/image201.emf"/></Relationships>
</file>

<file path=ppt/slides/_rels/slide26.xml.rels><?xml version="1.0" encoding="UTF-8" standalone="yes"?>
<Relationships xmlns="http://schemas.openxmlformats.org/package/2006/relationships"><Relationship Id="rId8" Type="http://schemas.openxmlformats.org/officeDocument/2006/relationships/customXml" Target="../ink/ink214.xml"/><Relationship Id="rId3" Type="http://schemas.openxmlformats.org/officeDocument/2006/relationships/notesSlide" Target="../notesSlides/notesSlide23.xml"/><Relationship Id="rId7" Type="http://schemas.openxmlformats.org/officeDocument/2006/relationships/image" Target="../media/image205.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customXml" Target="../ink/ink213.xml"/><Relationship Id="rId11" Type="http://schemas.openxmlformats.org/officeDocument/2006/relationships/image" Target="../media/image207.emf"/><Relationship Id="rId5" Type="http://schemas.openxmlformats.org/officeDocument/2006/relationships/image" Target="../media/image23.png"/><Relationship Id="rId10" Type="http://schemas.openxmlformats.org/officeDocument/2006/relationships/customXml" Target="../ink/ink215.xml"/><Relationship Id="rId4" Type="http://schemas.openxmlformats.org/officeDocument/2006/relationships/oleObject" Target="../embeddings/oleObject1.bin"/><Relationship Id="rId9" Type="http://schemas.openxmlformats.org/officeDocument/2006/relationships/image" Target="../media/image206.emf"/></Relationships>
</file>

<file path=ppt/slides/_rels/slide27.xml.rels><?xml version="1.0" encoding="UTF-8" standalone="yes"?>
<Relationships xmlns="http://schemas.openxmlformats.org/package/2006/relationships"><Relationship Id="rId8" Type="http://schemas.openxmlformats.org/officeDocument/2006/relationships/customXml" Target="../ink/ink216.xml"/><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oleObject" Target="../embeddings/oleObject2.bin"/><Relationship Id="rId4" Type="http://schemas.openxmlformats.org/officeDocument/2006/relationships/notesSlide" Target="../notesSlides/notesSlide24.xml"/><Relationship Id="rId9" Type="http://schemas.openxmlformats.org/officeDocument/2006/relationships/image" Target="../media/image24.emf"/></Relationships>
</file>

<file path=ppt/slides/_rels/slide28.xml.rels><?xml version="1.0" encoding="UTF-8" standalone="yes"?>
<Relationships xmlns="http://schemas.openxmlformats.org/package/2006/relationships"><Relationship Id="rId8" Type="http://schemas.openxmlformats.org/officeDocument/2006/relationships/customXml" Target="../ink/ink217.xml"/><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oleObject" Target="../embeddings/oleObject3.bin"/><Relationship Id="rId4" Type="http://schemas.openxmlformats.org/officeDocument/2006/relationships/notesSlide" Target="../notesSlides/notesSlide25.xml"/><Relationship Id="rId9"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customXml" Target="../ink/ink218.xml"/><Relationship Id="rId5" Type="http://schemas.openxmlformats.org/officeDocument/2006/relationships/image" Target="../media/image23.png"/><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12.emf"/><Relationship Id="rId13" Type="http://schemas.openxmlformats.org/officeDocument/2006/relationships/customXml" Target="../ink/ink224.xml"/><Relationship Id="rId18" Type="http://schemas.openxmlformats.org/officeDocument/2006/relationships/image" Target="../media/image217.emf"/><Relationship Id="rId26" Type="http://schemas.openxmlformats.org/officeDocument/2006/relationships/image" Target="../media/image221.emf"/><Relationship Id="rId3" Type="http://schemas.openxmlformats.org/officeDocument/2006/relationships/customXml" Target="../ink/ink219.xml"/><Relationship Id="rId21" Type="http://schemas.openxmlformats.org/officeDocument/2006/relationships/customXml" Target="../ink/ink228.xml"/><Relationship Id="rId7" Type="http://schemas.openxmlformats.org/officeDocument/2006/relationships/customXml" Target="../ink/ink221.xml"/><Relationship Id="rId12" Type="http://schemas.openxmlformats.org/officeDocument/2006/relationships/image" Target="../media/image214.emf"/><Relationship Id="rId17" Type="http://schemas.openxmlformats.org/officeDocument/2006/relationships/customXml" Target="../ink/ink226.xml"/><Relationship Id="rId25" Type="http://schemas.openxmlformats.org/officeDocument/2006/relationships/customXml" Target="../ink/ink230.xml"/><Relationship Id="rId2" Type="http://schemas.openxmlformats.org/officeDocument/2006/relationships/notesSlide" Target="../notesSlides/notesSlide28.xml"/><Relationship Id="rId16" Type="http://schemas.openxmlformats.org/officeDocument/2006/relationships/image" Target="../media/image216.emf"/><Relationship Id="rId20" Type="http://schemas.openxmlformats.org/officeDocument/2006/relationships/image" Target="../media/image218.emf"/><Relationship Id="rId1" Type="http://schemas.openxmlformats.org/officeDocument/2006/relationships/slideLayout" Target="../slideLayouts/slideLayout2.xml"/><Relationship Id="rId6" Type="http://schemas.openxmlformats.org/officeDocument/2006/relationships/image" Target="../media/image211.emf"/><Relationship Id="rId11" Type="http://schemas.openxmlformats.org/officeDocument/2006/relationships/customXml" Target="../ink/ink223.xml"/><Relationship Id="rId24" Type="http://schemas.openxmlformats.org/officeDocument/2006/relationships/image" Target="../media/image220.emf"/><Relationship Id="rId5" Type="http://schemas.openxmlformats.org/officeDocument/2006/relationships/customXml" Target="../ink/ink220.xml"/><Relationship Id="rId15" Type="http://schemas.openxmlformats.org/officeDocument/2006/relationships/customXml" Target="../ink/ink225.xml"/><Relationship Id="rId23" Type="http://schemas.openxmlformats.org/officeDocument/2006/relationships/customXml" Target="../ink/ink229.xml"/><Relationship Id="rId28" Type="http://schemas.openxmlformats.org/officeDocument/2006/relationships/image" Target="../media/image222.emf"/><Relationship Id="rId10" Type="http://schemas.openxmlformats.org/officeDocument/2006/relationships/image" Target="../media/image213.emf"/><Relationship Id="rId19" Type="http://schemas.openxmlformats.org/officeDocument/2006/relationships/customXml" Target="../ink/ink227.xml"/><Relationship Id="rId4" Type="http://schemas.openxmlformats.org/officeDocument/2006/relationships/image" Target="../media/image210.emf"/><Relationship Id="rId9" Type="http://schemas.openxmlformats.org/officeDocument/2006/relationships/customXml" Target="../ink/ink222.xml"/><Relationship Id="rId14" Type="http://schemas.openxmlformats.org/officeDocument/2006/relationships/image" Target="../media/image215.emf"/><Relationship Id="rId22" Type="http://schemas.openxmlformats.org/officeDocument/2006/relationships/image" Target="../media/image219.emf"/><Relationship Id="rId27" Type="http://schemas.openxmlformats.org/officeDocument/2006/relationships/customXml" Target="../ink/ink231.xml"/></Relationships>
</file>

<file path=ppt/slides/_rels/slide32.xml.rels><?xml version="1.0" encoding="UTF-8" standalone="yes"?>
<Relationships xmlns="http://schemas.openxmlformats.org/package/2006/relationships"><Relationship Id="rId8" Type="http://schemas.openxmlformats.org/officeDocument/2006/relationships/image" Target="../media/image225.emf"/><Relationship Id="rId13" Type="http://schemas.openxmlformats.org/officeDocument/2006/relationships/customXml" Target="../ink/ink237.xml"/><Relationship Id="rId18" Type="http://schemas.openxmlformats.org/officeDocument/2006/relationships/image" Target="../media/image230.emf"/><Relationship Id="rId3" Type="http://schemas.openxmlformats.org/officeDocument/2006/relationships/customXml" Target="../ink/ink232.xml"/><Relationship Id="rId7" Type="http://schemas.openxmlformats.org/officeDocument/2006/relationships/customXml" Target="../ink/ink234.xml"/><Relationship Id="rId12" Type="http://schemas.openxmlformats.org/officeDocument/2006/relationships/image" Target="../media/image227.emf"/><Relationship Id="rId17" Type="http://schemas.openxmlformats.org/officeDocument/2006/relationships/customXml" Target="../ink/ink239.xml"/><Relationship Id="rId2" Type="http://schemas.openxmlformats.org/officeDocument/2006/relationships/notesSlide" Target="../notesSlides/notesSlide29.xml"/><Relationship Id="rId16" Type="http://schemas.openxmlformats.org/officeDocument/2006/relationships/image" Target="../media/image229.emf"/><Relationship Id="rId1" Type="http://schemas.openxmlformats.org/officeDocument/2006/relationships/slideLayout" Target="../slideLayouts/slideLayout2.xml"/><Relationship Id="rId6" Type="http://schemas.openxmlformats.org/officeDocument/2006/relationships/image" Target="../media/image224.emf"/><Relationship Id="rId11" Type="http://schemas.openxmlformats.org/officeDocument/2006/relationships/customXml" Target="../ink/ink236.xml"/><Relationship Id="rId5" Type="http://schemas.openxmlformats.org/officeDocument/2006/relationships/customXml" Target="../ink/ink233.xml"/><Relationship Id="rId15" Type="http://schemas.openxmlformats.org/officeDocument/2006/relationships/customXml" Target="../ink/ink238.xml"/><Relationship Id="rId10" Type="http://schemas.openxmlformats.org/officeDocument/2006/relationships/image" Target="../media/image226.emf"/><Relationship Id="rId4" Type="http://schemas.openxmlformats.org/officeDocument/2006/relationships/image" Target="../media/image223.emf"/><Relationship Id="rId9" Type="http://schemas.openxmlformats.org/officeDocument/2006/relationships/customXml" Target="../ink/ink235.xml"/><Relationship Id="rId14" Type="http://schemas.openxmlformats.org/officeDocument/2006/relationships/image" Target="../media/image228.emf"/></Relationships>
</file>

<file path=ppt/slides/_rels/slide33.xml.rels><?xml version="1.0" encoding="UTF-8" standalone="yes"?>
<Relationships xmlns="http://schemas.openxmlformats.org/package/2006/relationships"><Relationship Id="rId3" Type="http://schemas.openxmlformats.org/officeDocument/2006/relationships/customXml" Target="../ink/ink240.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1.emf"/></Relationships>
</file>

<file path=ppt/slides/_rels/slide34.xml.rels><?xml version="1.0" encoding="UTF-8" standalone="yes"?>
<Relationships xmlns="http://schemas.openxmlformats.org/package/2006/relationships"><Relationship Id="rId3" Type="http://schemas.openxmlformats.org/officeDocument/2006/relationships/customXml" Target="../ink/ink241.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2.emf"/></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8.xml"/><Relationship Id="rId18" Type="http://schemas.openxmlformats.org/officeDocument/2006/relationships/image" Target="../media/image10.emf"/><Relationship Id="rId26" Type="http://schemas.openxmlformats.org/officeDocument/2006/relationships/image" Target="../media/image14.emf"/><Relationship Id="rId3" Type="http://schemas.openxmlformats.org/officeDocument/2006/relationships/customXml" Target="../ink/ink3.xml"/><Relationship Id="rId21" Type="http://schemas.openxmlformats.org/officeDocument/2006/relationships/customXml" Target="../ink/ink12.xml"/><Relationship Id="rId7" Type="http://schemas.openxmlformats.org/officeDocument/2006/relationships/customXml" Target="../ink/ink5.xml"/><Relationship Id="rId12" Type="http://schemas.openxmlformats.org/officeDocument/2006/relationships/image" Target="../media/image7.emf"/><Relationship Id="rId17" Type="http://schemas.openxmlformats.org/officeDocument/2006/relationships/customXml" Target="../ink/ink10.xml"/><Relationship Id="rId25" Type="http://schemas.openxmlformats.org/officeDocument/2006/relationships/customXml" Target="../ink/ink14.xml"/><Relationship Id="rId2" Type="http://schemas.openxmlformats.org/officeDocument/2006/relationships/notesSlide" Target="../notesSlides/notesSlide3.xml"/><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customXml" Target="../ink/ink7.xml"/><Relationship Id="rId24" Type="http://schemas.openxmlformats.org/officeDocument/2006/relationships/image" Target="../media/image13.emf"/><Relationship Id="rId5" Type="http://schemas.openxmlformats.org/officeDocument/2006/relationships/customXml" Target="../ink/ink4.xml"/><Relationship Id="rId15" Type="http://schemas.openxmlformats.org/officeDocument/2006/relationships/customXml" Target="../ink/ink9.xml"/><Relationship Id="rId23" Type="http://schemas.openxmlformats.org/officeDocument/2006/relationships/customXml" Target="../ink/ink13.xml"/><Relationship Id="rId28" Type="http://schemas.openxmlformats.org/officeDocument/2006/relationships/image" Target="../media/image15.emf"/><Relationship Id="rId10" Type="http://schemas.openxmlformats.org/officeDocument/2006/relationships/image" Target="../media/image6.emf"/><Relationship Id="rId19" Type="http://schemas.openxmlformats.org/officeDocument/2006/relationships/customXml" Target="../ink/ink11.xml"/><Relationship Id="rId4" Type="http://schemas.openxmlformats.org/officeDocument/2006/relationships/image" Target="../media/image3.emf"/><Relationship Id="rId9" Type="http://schemas.openxmlformats.org/officeDocument/2006/relationships/customXml" Target="../ink/ink6.xml"/><Relationship Id="rId14" Type="http://schemas.openxmlformats.org/officeDocument/2006/relationships/image" Target="../media/image8.emf"/><Relationship Id="rId22" Type="http://schemas.openxmlformats.org/officeDocument/2006/relationships/image" Target="../media/image12.emf"/><Relationship Id="rId27" Type="http://schemas.openxmlformats.org/officeDocument/2006/relationships/customXml" Target="../ink/ink15.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6.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17.xml"/></Relationships>
</file>

<file path=ppt/slides/_rels/slide6.xml.rels><?xml version="1.0" encoding="UTF-8" standalone="yes"?>
<Relationships xmlns="http://schemas.openxmlformats.org/package/2006/relationships"><Relationship Id="rId13" Type="http://schemas.openxmlformats.org/officeDocument/2006/relationships/image" Target="../media/image170.emf"/><Relationship Id="rId18" Type="http://schemas.openxmlformats.org/officeDocument/2006/relationships/customXml" Target="../ink/ink25.xml"/><Relationship Id="rId26" Type="http://schemas.openxmlformats.org/officeDocument/2006/relationships/customXml" Target="../ink/ink29.xml"/><Relationship Id="rId39" Type="http://schemas.openxmlformats.org/officeDocument/2006/relationships/image" Target="../media/image183.emf"/><Relationship Id="rId21" Type="http://schemas.openxmlformats.org/officeDocument/2006/relationships/image" Target="../media/image174.emf"/><Relationship Id="rId34" Type="http://schemas.openxmlformats.org/officeDocument/2006/relationships/customXml" Target="../ink/ink33.xml"/><Relationship Id="rId42" Type="http://schemas.openxmlformats.org/officeDocument/2006/relationships/customXml" Target="../ink/ink36.xml"/><Relationship Id="rId50" Type="http://schemas.openxmlformats.org/officeDocument/2006/relationships/customXml" Target="../ink/ink38.xml"/><Relationship Id="rId7" Type="http://schemas.openxmlformats.org/officeDocument/2006/relationships/image" Target="../media/image167.emf"/><Relationship Id="rId2" Type="http://schemas.openxmlformats.org/officeDocument/2006/relationships/notesSlide" Target="../notesSlides/notesSlide4.xml"/><Relationship Id="rId16" Type="http://schemas.openxmlformats.org/officeDocument/2006/relationships/customXml" Target="../ink/ink24.xml"/><Relationship Id="rId29" Type="http://schemas.openxmlformats.org/officeDocument/2006/relationships/image" Target="../media/image178.emf"/><Relationship Id="rId1" Type="http://schemas.openxmlformats.org/officeDocument/2006/relationships/slideLayout" Target="../slideLayouts/slideLayout7.xml"/><Relationship Id="rId6" Type="http://schemas.openxmlformats.org/officeDocument/2006/relationships/customXml" Target="../ink/ink19.xml"/><Relationship Id="rId11" Type="http://schemas.openxmlformats.org/officeDocument/2006/relationships/image" Target="../media/image169.emf"/><Relationship Id="rId24" Type="http://schemas.openxmlformats.org/officeDocument/2006/relationships/customXml" Target="../ink/ink28.xml"/><Relationship Id="rId32" Type="http://schemas.openxmlformats.org/officeDocument/2006/relationships/customXml" Target="../ink/ink32.xml"/><Relationship Id="rId40" Type="http://schemas.openxmlformats.org/officeDocument/2006/relationships/customXml" Target="../ink/ink35.xml"/><Relationship Id="rId53" Type="http://schemas.openxmlformats.org/officeDocument/2006/relationships/image" Target="../media/image80.emf"/><Relationship Id="rId5" Type="http://schemas.openxmlformats.org/officeDocument/2006/relationships/image" Target="../media/image166.emf"/><Relationship Id="rId15" Type="http://schemas.openxmlformats.org/officeDocument/2006/relationships/image" Target="../media/image171.emf"/><Relationship Id="rId23" Type="http://schemas.openxmlformats.org/officeDocument/2006/relationships/image" Target="../media/image175.emf"/><Relationship Id="rId28" Type="http://schemas.openxmlformats.org/officeDocument/2006/relationships/customXml" Target="../ink/ink30.xml"/><Relationship Id="rId36" Type="http://schemas.openxmlformats.org/officeDocument/2006/relationships/customXml" Target="../ink/ink34.xml"/><Relationship Id="rId49" Type="http://schemas.openxmlformats.org/officeDocument/2006/relationships/image" Target="../media/image188.emf"/><Relationship Id="rId10" Type="http://schemas.openxmlformats.org/officeDocument/2006/relationships/customXml" Target="../ink/ink21.xml"/><Relationship Id="rId19" Type="http://schemas.openxmlformats.org/officeDocument/2006/relationships/image" Target="../media/image173.emf"/><Relationship Id="rId31" Type="http://schemas.openxmlformats.org/officeDocument/2006/relationships/image" Target="../media/image179.emf"/><Relationship Id="rId44" Type="http://schemas.openxmlformats.org/officeDocument/2006/relationships/customXml" Target="../ink/ink37.xml"/><Relationship Id="rId52" Type="http://schemas.openxmlformats.org/officeDocument/2006/relationships/customXml" Target="../ink/ink39.xml"/><Relationship Id="rId4" Type="http://schemas.openxmlformats.org/officeDocument/2006/relationships/customXml" Target="../ink/ink18.xml"/><Relationship Id="rId9" Type="http://schemas.openxmlformats.org/officeDocument/2006/relationships/image" Target="../media/image168.emf"/><Relationship Id="rId14" Type="http://schemas.openxmlformats.org/officeDocument/2006/relationships/customXml" Target="../ink/ink23.xml"/><Relationship Id="rId22" Type="http://schemas.openxmlformats.org/officeDocument/2006/relationships/customXml" Target="../ink/ink27.xml"/><Relationship Id="rId27" Type="http://schemas.openxmlformats.org/officeDocument/2006/relationships/image" Target="../media/image177.emf"/><Relationship Id="rId30" Type="http://schemas.openxmlformats.org/officeDocument/2006/relationships/customXml" Target="../ink/ink31.xml"/><Relationship Id="rId35" Type="http://schemas.openxmlformats.org/officeDocument/2006/relationships/image" Target="../media/image181.emf"/><Relationship Id="rId43" Type="http://schemas.openxmlformats.org/officeDocument/2006/relationships/image" Target="../media/image185.emf"/><Relationship Id="rId8" Type="http://schemas.openxmlformats.org/officeDocument/2006/relationships/customXml" Target="../ink/ink20.xml"/><Relationship Id="rId51" Type="http://schemas.openxmlformats.org/officeDocument/2006/relationships/image" Target="../media/image189.emf"/><Relationship Id="rId3" Type="http://schemas.openxmlformats.org/officeDocument/2006/relationships/image" Target="../media/image1.png"/><Relationship Id="rId12" Type="http://schemas.openxmlformats.org/officeDocument/2006/relationships/customXml" Target="../ink/ink22.xml"/><Relationship Id="rId17" Type="http://schemas.openxmlformats.org/officeDocument/2006/relationships/image" Target="../media/image172.emf"/><Relationship Id="rId25" Type="http://schemas.openxmlformats.org/officeDocument/2006/relationships/image" Target="../media/image176.emf"/><Relationship Id="rId33" Type="http://schemas.openxmlformats.org/officeDocument/2006/relationships/image" Target="../media/image180.emf"/><Relationship Id="rId20" Type="http://schemas.openxmlformats.org/officeDocument/2006/relationships/customXml" Target="../ink/ink26.xml"/><Relationship Id="rId41" Type="http://schemas.openxmlformats.org/officeDocument/2006/relationships/image" Target="../media/image184.emf"/></Relationships>
</file>

<file path=ppt/slides/_rels/slide7.xml.rels><?xml version="1.0" encoding="UTF-8" standalone="yes"?>
<Relationships xmlns="http://schemas.openxmlformats.org/package/2006/relationships"><Relationship Id="rId8" Type="http://schemas.openxmlformats.org/officeDocument/2006/relationships/customXml" Target="../ink/ink42.xml"/><Relationship Id="rId3" Type="http://schemas.openxmlformats.org/officeDocument/2006/relationships/image" Target="../media/image2.jpeg"/><Relationship Id="rId7" Type="http://schemas.openxmlformats.org/officeDocument/2006/relationships/image" Target="../media/image19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41.xml"/><Relationship Id="rId11" Type="http://schemas.openxmlformats.org/officeDocument/2006/relationships/image" Target="../media/image194.emf"/><Relationship Id="rId5" Type="http://schemas.openxmlformats.org/officeDocument/2006/relationships/image" Target="../media/image191.emf"/><Relationship Id="rId10" Type="http://schemas.openxmlformats.org/officeDocument/2006/relationships/customXml" Target="../ink/ink43.xml"/><Relationship Id="rId4" Type="http://schemas.openxmlformats.org/officeDocument/2006/relationships/customXml" Target="../ink/ink40.xml"/><Relationship Id="rId9" Type="http://schemas.openxmlformats.org/officeDocument/2006/relationships/image" Target="../media/image193.emf"/></Relationships>
</file>

<file path=ppt/slides/_rels/slide8.xml.rels><?xml version="1.0" encoding="UTF-8" standalone="yes"?>
<Relationships xmlns="http://schemas.openxmlformats.org/package/2006/relationships"><Relationship Id="rId8" Type="http://schemas.openxmlformats.org/officeDocument/2006/relationships/customXml" Target="../ink/ink46.xml"/><Relationship Id="rId13" Type="http://schemas.openxmlformats.org/officeDocument/2006/relationships/image" Target="../media/image232.emf"/><Relationship Id="rId18" Type="http://schemas.openxmlformats.org/officeDocument/2006/relationships/customXml" Target="../ink/ink51.xml"/><Relationship Id="rId3" Type="http://schemas.openxmlformats.org/officeDocument/2006/relationships/image" Target="../media/image3.jpeg"/><Relationship Id="rId21" Type="http://schemas.openxmlformats.org/officeDocument/2006/relationships/image" Target="../media/image236.emf"/><Relationship Id="rId7" Type="http://schemas.openxmlformats.org/officeDocument/2006/relationships/image" Target="../media/image229.emf"/><Relationship Id="rId12" Type="http://schemas.openxmlformats.org/officeDocument/2006/relationships/customXml" Target="../ink/ink48.xml"/><Relationship Id="rId17" Type="http://schemas.openxmlformats.org/officeDocument/2006/relationships/image" Target="../media/image234.emf"/><Relationship Id="rId25" Type="http://schemas.openxmlformats.org/officeDocument/2006/relationships/image" Target="../media/image238.emf"/><Relationship Id="rId2" Type="http://schemas.openxmlformats.org/officeDocument/2006/relationships/notesSlide" Target="../notesSlides/notesSlide6.xml"/><Relationship Id="rId16" Type="http://schemas.openxmlformats.org/officeDocument/2006/relationships/customXml" Target="../ink/ink50.xml"/><Relationship Id="rId20" Type="http://schemas.openxmlformats.org/officeDocument/2006/relationships/customXml" Target="../ink/ink52.xml"/><Relationship Id="rId1" Type="http://schemas.openxmlformats.org/officeDocument/2006/relationships/slideLayout" Target="../slideLayouts/slideLayout2.xml"/><Relationship Id="rId6" Type="http://schemas.openxmlformats.org/officeDocument/2006/relationships/customXml" Target="../ink/ink45.xml"/><Relationship Id="rId11" Type="http://schemas.openxmlformats.org/officeDocument/2006/relationships/image" Target="../media/image231.emf"/><Relationship Id="rId24" Type="http://schemas.openxmlformats.org/officeDocument/2006/relationships/customXml" Target="../ink/ink54.xml"/><Relationship Id="rId5" Type="http://schemas.openxmlformats.org/officeDocument/2006/relationships/image" Target="../media/image228.emf"/><Relationship Id="rId15" Type="http://schemas.openxmlformats.org/officeDocument/2006/relationships/image" Target="../media/image233.emf"/><Relationship Id="rId23" Type="http://schemas.openxmlformats.org/officeDocument/2006/relationships/image" Target="../media/image237.emf"/><Relationship Id="rId10" Type="http://schemas.openxmlformats.org/officeDocument/2006/relationships/customXml" Target="../ink/ink47.xml"/><Relationship Id="rId19" Type="http://schemas.openxmlformats.org/officeDocument/2006/relationships/image" Target="../media/image235.emf"/><Relationship Id="rId4" Type="http://schemas.openxmlformats.org/officeDocument/2006/relationships/customXml" Target="../ink/ink44.xml"/><Relationship Id="rId9" Type="http://schemas.openxmlformats.org/officeDocument/2006/relationships/image" Target="../media/image230.emf"/><Relationship Id="rId14" Type="http://schemas.openxmlformats.org/officeDocument/2006/relationships/customXml" Target="../ink/ink49.xml"/><Relationship Id="rId22" Type="http://schemas.openxmlformats.org/officeDocument/2006/relationships/customXml" Target="../ink/ink53.xml"/></Relationships>
</file>

<file path=ppt/slides/_rels/slide9.xml.rels><?xml version="1.0" encoding="UTF-8" standalone="yes"?>
<Relationships xmlns="http://schemas.openxmlformats.org/package/2006/relationships"><Relationship Id="rId26" Type="http://schemas.openxmlformats.org/officeDocument/2006/relationships/customXml" Target="../ink/ink66.xml"/><Relationship Id="rId21" Type="http://schemas.openxmlformats.org/officeDocument/2006/relationships/image" Target="../media/image204.emf"/><Relationship Id="rId34" Type="http://schemas.openxmlformats.org/officeDocument/2006/relationships/customXml" Target="../ink/ink70.xml"/><Relationship Id="rId42" Type="http://schemas.openxmlformats.org/officeDocument/2006/relationships/customXml" Target="../ink/ink74.xml"/><Relationship Id="rId47" Type="http://schemas.openxmlformats.org/officeDocument/2006/relationships/image" Target="../media/image217.emf"/><Relationship Id="rId50" Type="http://schemas.openxmlformats.org/officeDocument/2006/relationships/customXml" Target="../ink/ink78.xml"/><Relationship Id="rId55" Type="http://schemas.openxmlformats.org/officeDocument/2006/relationships/image" Target="../media/image221.emf"/><Relationship Id="rId63" Type="http://schemas.openxmlformats.org/officeDocument/2006/relationships/image" Target="../media/image225.emf"/><Relationship Id="rId7" Type="http://schemas.openxmlformats.org/officeDocument/2006/relationships/image" Target="../media/image197.emf"/><Relationship Id="rId2" Type="http://schemas.openxmlformats.org/officeDocument/2006/relationships/notesSlide" Target="../notesSlides/notesSlide7.xml"/><Relationship Id="rId16" Type="http://schemas.openxmlformats.org/officeDocument/2006/relationships/customXml" Target="../ink/ink61.xml"/><Relationship Id="rId29" Type="http://schemas.openxmlformats.org/officeDocument/2006/relationships/image" Target="../media/image208.emf"/><Relationship Id="rId11" Type="http://schemas.openxmlformats.org/officeDocument/2006/relationships/image" Target="../media/image199.emf"/><Relationship Id="rId24" Type="http://schemas.openxmlformats.org/officeDocument/2006/relationships/customXml" Target="../ink/ink65.xml"/><Relationship Id="rId32" Type="http://schemas.openxmlformats.org/officeDocument/2006/relationships/customXml" Target="../ink/ink69.xml"/><Relationship Id="rId37" Type="http://schemas.openxmlformats.org/officeDocument/2006/relationships/image" Target="../media/image212.emf"/><Relationship Id="rId40" Type="http://schemas.openxmlformats.org/officeDocument/2006/relationships/customXml" Target="../ink/ink73.xml"/><Relationship Id="rId45" Type="http://schemas.openxmlformats.org/officeDocument/2006/relationships/image" Target="../media/image216.emf"/><Relationship Id="rId53" Type="http://schemas.openxmlformats.org/officeDocument/2006/relationships/image" Target="../media/image220.emf"/><Relationship Id="rId58" Type="http://schemas.openxmlformats.org/officeDocument/2006/relationships/customXml" Target="../ink/ink82.xml"/><Relationship Id="rId5" Type="http://schemas.openxmlformats.org/officeDocument/2006/relationships/image" Target="../media/image196.emf"/><Relationship Id="rId61" Type="http://schemas.openxmlformats.org/officeDocument/2006/relationships/image" Target="../media/image224.emf"/><Relationship Id="rId19" Type="http://schemas.openxmlformats.org/officeDocument/2006/relationships/image" Target="../media/image203.emf"/><Relationship Id="rId14" Type="http://schemas.openxmlformats.org/officeDocument/2006/relationships/customXml" Target="../ink/ink60.xml"/><Relationship Id="rId22" Type="http://schemas.openxmlformats.org/officeDocument/2006/relationships/customXml" Target="../ink/ink64.xml"/><Relationship Id="rId27" Type="http://schemas.openxmlformats.org/officeDocument/2006/relationships/image" Target="../media/image207.emf"/><Relationship Id="rId30" Type="http://schemas.openxmlformats.org/officeDocument/2006/relationships/customXml" Target="../ink/ink68.xml"/><Relationship Id="rId35" Type="http://schemas.openxmlformats.org/officeDocument/2006/relationships/image" Target="../media/image211.emf"/><Relationship Id="rId43" Type="http://schemas.openxmlformats.org/officeDocument/2006/relationships/image" Target="../media/image215.emf"/><Relationship Id="rId48" Type="http://schemas.openxmlformats.org/officeDocument/2006/relationships/customXml" Target="../ink/ink77.xml"/><Relationship Id="rId56" Type="http://schemas.openxmlformats.org/officeDocument/2006/relationships/customXml" Target="../ink/ink81.xml"/><Relationship Id="rId64" Type="http://schemas.openxmlformats.org/officeDocument/2006/relationships/customXml" Target="../ink/ink85.xml"/><Relationship Id="rId8" Type="http://schemas.openxmlformats.org/officeDocument/2006/relationships/customXml" Target="../ink/ink57.xml"/><Relationship Id="rId51" Type="http://schemas.openxmlformats.org/officeDocument/2006/relationships/image" Target="../media/image219.emf"/><Relationship Id="rId3" Type="http://schemas.openxmlformats.org/officeDocument/2006/relationships/image" Target="../media/image4.png"/><Relationship Id="rId12" Type="http://schemas.openxmlformats.org/officeDocument/2006/relationships/customXml" Target="../ink/ink59.xml"/><Relationship Id="rId17" Type="http://schemas.openxmlformats.org/officeDocument/2006/relationships/image" Target="../media/image202.emf"/><Relationship Id="rId25" Type="http://schemas.openxmlformats.org/officeDocument/2006/relationships/image" Target="../media/image206.emf"/><Relationship Id="rId33" Type="http://schemas.openxmlformats.org/officeDocument/2006/relationships/image" Target="../media/image210.emf"/><Relationship Id="rId38" Type="http://schemas.openxmlformats.org/officeDocument/2006/relationships/customXml" Target="../ink/ink72.xml"/><Relationship Id="rId46" Type="http://schemas.openxmlformats.org/officeDocument/2006/relationships/customXml" Target="../ink/ink76.xml"/><Relationship Id="rId59" Type="http://schemas.openxmlformats.org/officeDocument/2006/relationships/image" Target="../media/image223.emf"/><Relationship Id="rId20" Type="http://schemas.openxmlformats.org/officeDocument/2006/relationships/customXml" Target="../ink/ink63.xml"/><Relationship Id="rId41" Type="http://schemas.openxmlformats.org/officeDocument/2006/relationships/image" Target="../media/image214.emf"/><Relationship Id="rId54" Type="http://schemas.openxmlformats.org/officeDocument/2006/relationships/customXml" Target="../ink/ink80.xml"/><Relationship Id="rId62" Type="http://schemas.openxmlformats.org/officeDocument/2006/relationships/customXml" Target="../ink/ink84.xml"/><Relationship Id="rId1" Type="http://schemas.openxmlformats.org/officeDocument/2006/relationships/slideLayout" Target="../slideLayouts/slideLayout2.xml"/><Relationship Id="rId6" Type="http://schemas.openxmlformats.org/officeDocument/2006/relationships/customXml" Target="../ink/ink56.xml"/><Relationship Id="rId15" Type="http://schemas.openxmlformats.org/officeDocument/2006/relationships/image" Target="../media/image201.emf"/><Relationship Id="rId23" Type="http://schemas.openxmlformats.org/officeDocument/2006/relationships/image" Target="../media/image205.emf"/><Relationship Id="rId28" Type="http://schemas.openxmlformats.org/officeDocument/2006/relationships/customXml" Target="../ink/ink67.xml"/><Relationship Id="rId36" Type="http://schemas.openxmlformats.org/officeDocument/2006/relationships/customXml" Target="../ink/ink71.xml"/><Relationship Id="rId49" Type="http://schemas.openxmlformats.org/officeDocument/2006/relationships/image" Target="../media/image218.emf"/><Relationship Id="rId57" Type="http://schemas.openxmlformats.org/officeDocument/2006/relationships/image" Target="../media/image222.emf"/><Relationship Id="rId10" Type="http://schemas.openxmlformats.org/officeDocument/2006/relationships/customXml" Target="../ink/ink58.xml"/><Relationship Id="rId31" Type="http://schemas.openxmlformats.org/officeDocument/2006/relationships/image" Target="../media/image209.emf"/><Relationship Id="rId44" Type="http://schemas.openxmlformats.org/officeDocument/2006/relationships/customXml" Target="../ink/ink75.xml"/><Relationship Id="rId52" Type="http://schemas.openxmlformats.org/officeDocument/2006/relationships/customXml" Target="../ink/ink79.xml"/><Relationship Id="rId60" Type="http://schemas.openxmlformats.org/officeDocument/2006/relationships/customXml" Target="../ink/ink83.xml"/><Relationship Id="rId65" Type="http://schemas.openxmlformats.org/officeDocument/2006/relationships/image" Target="../media/image226.emf"/><Relationship Id="rId4" Type="http://schemas.openxmlformats.org/officeDocument/2006/relationships/customXml" Target="../ink/ink55.xml"/><Relationship Id="rId9" Type="http://schemas.openxmlformats.org/officeDocument/2006/relationships/image" Target="../media/image198.emf"/><Relationship Id="rId13" Type="http://schemas.openxmlformats.org/officeDocument/2006/relationships/image" Target="../media/image200.emf"/><Relationship Id="rId18" Type="http://schemas.openxmlformats.org/officeDocument/2006/relationships/customXml" Target="../ink/ink62.xml"/><Relationship Id="rId39" Type="http://schemas.openxmlformats.org/officeDocument/2006/relationships/image" Target="../media/image2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322, Lecture 15</a:t>
            </a:r>
          </a:p>
        </p:txBody>
      </p:sp>
      <p:sp>
        <p:nvSpPr>
          <p:cNvPr id="5" name="Slide Number Placeholder 3"/>
          <p:cNvSpPr>
            <a:spLocks noGrp="1"/>
          </p:cNvSpPr>
          <p:nvPr>
            <p:ph type="sldNum" sz="quarter" idx="12"/>
          </p:nvPr>
        </p:nvSpPr>
        <p:spPr/>
        <p:txBody>
          <a:bodyPr/>
          <a:lstStyle/>
          <a:p>
            <a:pPr>
              <a:defRPr/>
            </a:pPr>
            <a:r>
              <a:rPr lang="en-US"/>
              <a:t>Slide </a:t>
            </a:r>
            <a:fld id="{FB2F69D6-1D62-439F-B3C3-615415A8BEF6}" type="slidenum">
              <a:rPr lang="en-US"/>
              <a:pPr>
                <a:defRPr/>
              </a:pPr>
              <a:t>1</a:t>
            </a:fld>
            <a:endParaRPr lang="en-US"/>
          </a:p>
        </p:txBody>
      </p:sp>
      <p:sp>
        <p:nvSpPr>
          <p:cNvPr id="1029" name="Rectangle 2"/>
          <p:cNvSpPr>
            <a:spLocks noChangeArrowheads="1"/>
          </p:cNvSpPr>
          <p:nvPr/>
        </p:nvSpPr>
        <p:spPr bwMode="auto">
          <a:xfrm>
            <a:off x="0" y="1557338"/>
            <a:ext cx="8763000" cy="3201987"/>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Stochastic Local Search</a:t>
            </a:r>
          </a:p>
          <a:p>
            <a:pPr algn="ctr">
              <a:spcBef>
                <a:spcPct val="50000"/>
              </a:spcBef>
            </a:pPr>
            <a:r>
              <a:rPr lang="en-US" b="1" dirty="0">
                <a:latin typeface="Arial Unicode MS" pitchFamily="34" charset="-128"/>
              </a:rPr>
              <a:t>Computer Science cpsc322, Lecture 15</a:t>
            </a:r>
          </a:p>
          <a:p>
            <a:pPr algn="ctr">
              <a:spcBef>
                <a:spcPct val="50000"/>
              </a:spcBef>
            </a:pPr>
            <a:r>
              <a:rPr lang="en-US" b="1" i="1" dirty="0">
                <a:latin typeface="Arial Unicode MS" pitchFamily="34" charset="-128"/>
              </a:rPr>
              <a:t>(Textbook </a:t>
            </a:r>
            <a:r>
              <a:rPr lang="en-US" b="1" i="1" dirty="0" err="1">
                <a:latin typeface="Arial Unicode MS" pitchFamily="34" charset="-128"/>
              </a:rPr>
              <a:t>Chpt</a:t>
            </a:r>
            <a:r>
              <a:rPr lang="en-US" b="1" i="1" dirty="0">
                <a:latin typeface="Arial Unicode MS" pitchFamily="34" charset="-128"/>
              </a:rPr>
              <a:t> 4.8)</a:t>
            </a: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Oct, 9, 2013</a:t>
            </a:r>
            <a:endParaRPr lang="en-US" sz="2400" b="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026" name="Ink 4"/>
              <p14:cNvContentPartPr>
                <a14:cpLocks xmlns:a14="http://schemas.microsoft.com/office/drawing/2010/main" noRot="1" noChangeAspect="1" noEditPoints="1" noChangeArrowheads="1" noChangeShapeType="1"/>
              </p14:cNvContentPartPr>
              <p14:nvPr/>
            </p14:nvContentPartPr>
            <p14:xfrm>
              <a:off x="868363" y="5462588"/>
              <a:ext cx="508000" cy="454025"/>
            </p14:xfrm>
          </p:contentPart>
        </mc:Choice>
        <mc:Fallback xmlns="">
          <p:pic>
            <p:nvPicPr>
              <p:cNvPr id="1026" name="Ink 4"/>
              <p:cNvPicPr>
                <a:picLocks noRot="1" noChangeAspect="1" noEditPoints="1" noChangeArrowheads="1" noChangeShapeType="1"/>
              </p:cNvPicPr>
              <p:nvPr/>
            </p:nvPicPr>
            <p:blipFill>
              <a:blip r:embed="rId4"/>
              <a:stretch>
                <a:fillRect/>
              </a:stretch>
            </p:blipFill>
            <p:spPr>
              <a:xfrm>
                <a:off x="861162" y="5453227"/>
                <a:ext cx="527802" cy="468787"/>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15</a:t>
            </a:r>
          </a:p>
        </p:txBody>
      </p:sp>
      <p:sp>
        <p:nvSpPr>
          <p:cNvPr id="6" name="Slide Number Placeholder 5"/>
          <p:cNvSpPr>
            <a:spLocks noGrp="1"/>
          </p:cNvSpPr>
          <p:nvPr>
            <p:ph type="sldNum" sz="quarter" idx="12"/>
          </p:nvPr>
        </p:nvSpPr>
        <p:spPr/>
        <p:txBody>
          <a:bodyPr/>
          <a:lstStyle/>
          <a:p>
            <a:pPr>
              <a:defRPr/>
            </a:pPr>
            <a:r>
              <a:rPr lang="en-US"/>
              <a:t>Slide </a:t>
            </a:r>
            <a:fld id="{B046E7E4-6B2B-401C-9CBB-FC5A0514F88F}" type="slidenum">
              <a:rPr lang="en-US"/>
              <a:pPr>
                <a:defRPr/>
              </a:pPr>
              <a:t>10</a:t>
            </a:fld>
            <a:endParaRPr lang="en-US"/>
          </a:p>
        </p:txBody>
      </p:sp>
      <p:sp>
        <p:nvSpPr>
          <p:cNvPr id="19460" name="Rectangle 2"/>
          <p:cNvSpPr>
            <a:spLocks noGrp="1" noChangeArrowheads="1"/>
          </p:cNvSpPr>
          <p:nvPr>
            <p:ph type="title"/>
          </p:nvPr>
        </p:nvSpPr>
        <p:spPr/>
        <p:txBody>
          <a:bodyPr/>
          <a:lstStyle/>
          <a:p>
            <a:pPr eaLnBrk="1" hangingPunct="1"/>
            <a:r>
              <a:rPr lang="en-US" smtClean="0"/>
              <a:t>Lecture Overview</a:t>
            </a:r>
          </a:p>
        </p:txBody>
      </p:sp>
      <p:sp>
        <p:nvSpPr>
          <p:cNvPr id="19461" name="Rectangle 3"/>
          <p:cNvSpPr>
            <a:spLocks noGrp="1" noChangeArrowheads="1"/>
          </p:cNvSpPr>
          <p:nvPr>
            <p:ph type="body" idx="1"/>
          </p:nvPr>
        </p:nvSpPr>
        <p:spPr>
          <a:xfrm>
            <a:off x="395288" y="1268413"/>
            <a:ext cx="8458200" cy="4495800"/>
          </a:xfrm>
        </p:spPr>
        <p:txBody>
          <a:bodyPr/>
          <a:lstStyle/>
          <a:p>
            <a:pPr eaLnBrk="1" hangingPunct="1">
              <a:buFontTx/>
              <a:buChar char="•"/>
            </a:pPr>
            <a:endParaRPr lang="en-US" sz="4000" b="1" smtClean="0"/>
          </a:p>
          <a:p>
            <a:pPr eaLnBrk="1" hangingPunct="1">
              <a:buFontTx/>
              <a:buChar char="•"/>
            </a:pPr>
            <a:r>
              <a:rPr lang="en-US" sz="4000" b="1" smtClean="0">
                <a:solidFill>
                  <a:schemeClr val="folHlink"/>
                </a:solidFill>
              </a:rPr>
              <a:t>Recap Local Search in CSPs</a:t>
            </a:r>
          </a:p>
          <a:p>
            <a:pPr eaLnBrk="1" hangingPunct="1">
              <a:buFontTx/>
              <a:buChar char="•"/>
            </a:pPr>
            <a:r>
              <a:rPr lang="en-US" sz="4000" smtClean="0"/>
              <a:t>Stochastic Local Search (SLS)</a:t>
            </a:r>
          </a:p>
          <a:p>
            <a:pPr eaLnBrk="1" hangingPunct="1">
              <a:buFontTx/>
              <a:buChar char="•"/>
            </a:pPr>
            <a:r>
              <a:rPr lang="en-US" sz="4000" smtClean="0">
                <a:solidFill>
                  <a:schemeClr val="folHlink"/>
                </a:solidFill>
              </a:rPr>
              <a:t>Comparing SLS algorithms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15</a:t>
            </a:r>
          </a:p>
        </p:txBody>
      </p:sp>
      <p:sp>
        <p:nvSpPr>
          <p:cNvPr id="8" name="Slide Number Placeholder 5"/>
          <p:cNvSpPr>
            <a:spLocks noGrp="1"/>
          </p:cNvSpPr>
          <p:nvPr>
            <p:ph type="sldNum" sz="quarter" idx="12"/>
          </p:nvPr>
        </p:nvSpPr>
        <p:spPr/>
        <p:txBody>
          <a:bodyPr/>
          <a:lstStyle/>
          <a:p>
            <a:pPr>
              <a:defRPr/>
            </a:pPr>
            <a:r>
              <a:rPr lang="en-US"/>
              <a:t>Slide </a:t>
            </a:r>
            <a:fld id="{A99C5696-DA36-4485-A9F4-0B7EA616E720}" type="slidenum">
              <a:rPr lang="en-US"/>
              <a:pPr>
                <a:defRPr/>
              </a:pPr>
              <a:t>11</a:t>
            </a:fld>
            <a:endParaRPr lang="en-US"/>
          </a:p>
        </p:txBody>
      </p:sp>
      <p:sp>
        <p:nvSpPr>
          <p:cNvPr id="6185" name="Rectangle 2"/>
          <p:cNvSpPr>
            <a:spLocks noGrp="1" noChangeArrowheads="1"/>
          </p:cNvSpPr>
          <p:nvPr>
            <p:ph type="title"/>
          </p:nvPr>
        </p:nvSpPr>
        <p:spPr/>
        <p:txBody>
          <a:bodyPr/>
          <a:lstStyle/>
          <a:p>
            <a:pPr eaLnBrk="1" hangingPunct="1"/>
            <a:r>
              <a:rPr lang="en-US" smtClean="0"/>
              <a:t>Stochastic Local Search</a:t>
            </a:r>
          </a:p>
        </p:txBody>
      </p:sp>
      <p:sp>
        <p:nvSpPr>
          <p:cNvPr id="6186" name="Rectangle 3"/>
          <p:cNvSpPr>
            <a:spLocks noGrp="1" noChangeArrowheads="1"/>
          </p:cNvSpPr>
          <p:nvPr>
            <p:ph type="body" idx="1"/>
          </p:nvPr>
        </p:nvSpPr>
        <p:spPr>
          <a:xfrm>
            <a:off x="142875" y="857250"/>
            <a:ext cx="8458200" cy="1944688"/>
          </a:xfrm>
        </p:spPr>
        <p:txBody>
          <a:bodyPr/>
          <a:lstStyle/>
          <a:p>
            <a:pPr eaLnBrk="1" hangingPunct="1"/>
            <a:r>
              <a:rPr lang="en-US" b="1" smtClean="0"/>
              <a:t>GOAL: </a:t>
            </a:r>
            <a:r>
              <a:rPr lang="en-US" smtClean="0"/>
              <a:t>We want our local search </a:t>
            </a:r>
          </a:p>
          <a:p>
            <a:pPr lvl="1" eaLnBrk="1" hangingPunct="1"/>
            <a:r>
              <a:rPr lang="en-US" smtClean="0"/>
              <a:t>to be guided by the scoring function</a:t>
            </a:r>
          </a:p>
          <a:p>
            <a:pPr lvl="1" eaLnBrk="1" hangingPunct="1"/>
            <a:r>
              <a:rPr lang="en-US" smtClean="0"/>
              <a:t>Not to get stuck in local maxima/minima, plateaus etc.</a:t>
            </a:r>
          </a:p>
        </p:txBody>
      </p:sp>
      <p:sp>
        <p:nvSpPr>
          <p:cNvPr id="617477" name="Rectangle 5"/>
          <p:cNvSpPr>
            <a:spLocks noChangeArrowheads="1"/>
          </p:cNvSpPr>
          <p:nvPr/>
        </p:nvSpPr>
        <p:spPr bwMode="auto">
          <a:xfrm>
            <a:off x="250825" y="3716338"/>
            <a:ext cx="8458200" cy="2663825"/>
          </a:xfrm>
          <a:prstGeom prst="rect">
            <a:avLst/>
          </a:prstGeom>
          <a:noFill/>
          <a:ln w="9525">
            <a:noFill/>
            <a:miter lim="800000"/>
            <a:headEnd/>
            <a:tailEnd/>
          </a:ln>
        </p:spPr>
        <p:txBody>
          <a:bodyPr/>
          <a:lstStyle/>
          <a:p>
            <a:pPr marL="342900" indent="-342900">
              <a:spcBef>
                <a:spcPct val="20000"/>
              </a:spcBef>
              <a:buFontTx/>
              <a:buChar char="•"/>
            </a:pPr>
            <a:endParaRPr lang="en-US">
              <a:latin typeface="Arial Unicode MS" pitchFamily="34" charset="-128"/>
            </a:endParaRPr>
          </a:p>
        </p:txBody>
      </p:sp>
      <p:sp>
        <p:nvSpPr>
          <p:cNvPr id="9" name="Rectangle 3"/>
          <p:cNvSpPr txBox="1">
            <a:spLocks noChangeArrowheads="1"/>
          </p:cNvSpPr>
          <p:nvPr/>
        </p:nvSpPr>
        <p:spPr bwMode="auto">
          <a:xfrm>
            <a:off x="0" y="2428875"/>
            <a:ext cx="8715375" cy="2571750"/>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r>
              <a:rPr lang="en-US" b="1" kern="0" dirty="0">
                <a:latin typeface="+mn-lt"/>
              </a:rPr>
              <a:t>SOLUTION: </a:t>
            </a:r>
            <a:r>
              <a:rPr lang="en-US" kern="0" dirty="0">
                <a:latin typeface="+mn-lt"/>
              </a:rPr>
              <a:t>We can alternate </a:t>
            </a:r>
          </a:p>
          <a:p>
            <a:pPr marL="914400" lvl="1" indent="-457200">
              <a:lnSpc>
                <a:spcPct val="90000"/>
              </a:lnSpc>
              <a:spcBef>
                <a:spcPct val="20000"/>
              </a:spcBef>
              <a:buClr>
                <a:schemeClr val="tx1"/>
              </a:buClr>
              <a:buSzPct val="120000"/>
              <a:buFont typeface="+mj-lt"/>
              <a:buAutoNum type="alphaLcParenR"/>
              <a:defRPr/>
            </a:pPr>
            <a:r>
              <a:rPr lang="en-US" sz="2400" kern="0" dirty="0">
                <a:solidFill>
                  <a:schemeClr val="accent6"/>
                </a:solidFill>
                <a:latin typeface="+mj-lt"/>
              </a:rPr>
              <a:t>Hill-climbing steps</a:t>
            </a:r>
            <a:endParaRPr lang="en-US" sz="2400" kern="0" dirty="0">
              <a:latin typeface="+mj-lt"/>
            </a:endParaRPr>
          </a:p>
          <a:p>
            <a:pPr marL="914400" lvl="1" indent="-457200">
              <a:lnSpc>
                <a:spcPct val="90000"/>
              </a:lnSpc>
              <a:spcBef>
                <a:spcPct val="20000"/>
              </a:spcBef>
              <a:buClr>
                <a:schemeClr val="tx1"/>
              </a:buClr>
              <a:buSzPct val="120000"/>
              <a:buFont typeface="+mj-lt"/>
              <a:buAutoNum type="alphaLcParenR"/>
              <a:defRPr/>
            </a:pPr>
            <a:r>
              <a:rPr lang="en-US" sz="2400" kern="0" dirty="0">
                <a:solidFill>
                  <a:schemeClr val="accent6"/>
                </a:solidFill>
                <a:latin typeface="+mn-lt"/>
              </a:rPr>
              <a:t>Random steps: </a:t>
            </a:r>
            <a:r>
              <a:rPr lang="en-US" sz="2400" kern="0" dirty="0">
                <a:latin typeface="+mn-lt"/>
              </a:rPr>
              <a:t>move to a random neighbor.</a:t>
            </a:r>
          </a:p>
          <a:p>
            <a:pPr marL="914400" lvl="1" indent="-457200">
              <a:lnSpc>
                <a:spcPct val="90000"/>
              </a:lnSpc>
              <a:spcBef>
                <a:spcPct val="20000"/>
              </a:spcBef>
              <a:buClr>
                <a:schemeClr val="tx1"/>
              </a:buClr>
              <a:buSzPct val="120000"/>
              <a:buFont typeface="+mj-lt"/>
              <a:buAutoNum type="alphaLcParenR"/>
              <a:defRPr/>
            </a:pPr>
            <a:r>
              <a:rPr lang="en-US" sz="2400" kern="0" dirty="0">
                <a:solidFill>
                  <a:schemeClr val="accent6"/>
                </a:solidFill>
                <a:latin typeface="+mn-lt"/>
              </a:rPr>
              <a:t>Random restart: </a:t>
            </a:r>
            <a:r>
              <a:rPr lang="en-US" sz="2400" kern="0" dirty="0">
                <a:latin typeface="+mn-lt"/>
              </a:rPr>
              <a:t>reassign random values to all variables.</a:t>
            </a:r>
          </a:p>
        </p:txBody>
      </p:sp>
      <mc:AlternateContent xmlns:mc="http://schemas.openxmlformats.org/markup-compatibility/2006" xmlns:p14="http://schemas.microsoft.com/office/powerpoint/2010/main">
        <mc:Choice Requires="p14">
          <p:contentPart p14:bwMode="auto" r:id="rId3">
            <p14:nvContentPartPr>
              <p14:cNvPr id="6146" name="Ink 7"/>
              <p14:cNvContentPartPr>
                <a14:cpLocks xmlns:a14="http://schemas.microsoft.com/office/drawing/2010/main" noRot="1" noChangeAspect="1" noEditPoints="1" noChangeArrowheads="1" noChangeShapeType="1"/>
              </p14:cNvContentPartPr>
              <p14:nvPr/>
            </p14:nvContentPartPr>
            <p14:xfrm>
              <a:off x="1352550" y="4776788"/>
              <a:ext cx="2824163" cy="1773237"/>
            </p14:xfrm>
          </p:contentPart>
        </mc:Choice>
        <mc:Fallback xmlns="">
          <p:pic>
            <p:nvPicPr>
              <p:cNvPr id="6146" name="Ink 7"/>
              <p:cNvPicPr>
                <a:picLocks noRot="1" noChangeAspect="1" noEditPoints="1" noChangeArrowheads="1" noChangeShapeType="1"/>
              </p:cNvPicPr>
              <p:nvPr/>
            </p:nvPicPr>
            <p:blipFill>
              <a:blip r:embed="rId4"/>
              <a:stretch>
                <a:fillRect/>
              </a:stretch>
            </p:blipFill>
            <p:spPr>
              <a:xfrm>
                <a:off x="1349310" y="4768507"/>
                <a:ext cx="2835683" cy="1792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47" name="Ink 8"/>
              <p14:cNvContentPartPr>
                <a14:cpLocks xmlns:a14="http://schemas.microsoft.com/office/drawing/2010/main" noRot="1" noChangeAspect="1" noEditPoints="1" noChangeArrowheads="1" noChangeShapeType="1"/>
              </p14:cNvContentPartPr>
              <p14:nvPr/>
            </p14:nvContentPartPr>
            <p14:xfrm>
              <a:off x="3135313" y="4643438"/>
              <a:ext cx="257175" cy="215900"/>
            </p14:xfrm>
          </p:contentPart>
        </mc:Choice>
        <mc:Fallback xmlns="">
          <p:pic>
            <p:nvPicPr>
              <p:cNvPr id="6147" name="Ink 8"/>
              <p:cNvPicPr>
                <a:picLocks noRot="1" noChangeAspect="1" noEditPoints="1" noChangeArrowheads="1" noChangeShapeType="1"/>
              </p:cNvPicPr>
              <p:nvPr/>
            </p:nvPicPr>
            <p:blipFill>
              <a:blip r:embed="rId6"/>
              <a:stretch>
                <a:fillRect/>
              </a:stretch>
            </p:blipFill>
            <p:spPr>
              <a:xfrm>
                <a:off x="3124522" y="4635508"/>
                <a:ext cx="278037" cy="23464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48" name="Ink 9"/>
              <p14:cNvContentPartPr>
                <a14:cpLocks xmlns:a14="http://schemas.microsoft.com/office/drawing/2010/main" noRot="1" noChangeAspect="1" noEditPoints="1" noChangeArrowheads="1" noChangeShapeType="1"/>
              </p14:cNvContentPartPr>
              <p14:nvPr/>
            </p14:nvContentPartPr>
            <p14:xfrm>
              <a:off x="803275" y="4197350"/>
              <a:ext cx="1828800" cy="1044575"/>
            </p14:xfrm>
          </p:contentPart>
        </mc:Choice>
        <mc:Fallback xmlns="">
          <p:pic>
            <p:nvPicPr>
              <p:cNvPr id="6148" name="Ink 9"/>
              <p:cNvPicPr>
                <a:picLocks noRot="1" noChangeAspect="1" noEditPoints="1" noChangeArrowheads="1" noChangeShapeType="1"/>
              </p:cNvPicPr>
              <p:nvPr/>
            </p:nvPicPr>
            <p:blipFill>
              <a:blip r:embed="rId8"/>
              <a:stretch>
                <a:fillRect/>
              </a:stretch>
            </p:blipFill>
            <p:spPr>
              <a:xfrm>
                <a:off x="797515" y="4190509"/>
                <a:ext cx="1843200" cy="10575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49" name="Ink 10"/>
              <p14:cNvContentPartPr>
                <a14:cpLocks xmlns:a14="http://schemas.microsoft.com/office/drawing/2010/main" noRot="1" noChangeAspect="1" noEditPoints="1" noChangeArrowheads="1" noChangeShapeType="1"/>
              </p14:cNvContentPartPr>
              <p14:nvPr/>
            </p14:nvContentPartPr>
            <p14:xfrm>
              <a:off x="3432175" y="4548188"/>
              <a:ext cx="271463" cy="187325"/>
            </p14:xfrm>
          </p:contentPart>
        </mc:Choice>
        <mc:Fallback xmlns="">
          <p:pic>
            <p:nvPicPr>
              <p:cNvPr id="6149" name="Ink 10"/>
              <p:cNvPicPr>
                <a:picLocks noRot="1" noChangeAspect="1" noEditPoints="1" noChangeArrowheads="1" noChangeShapeType="1"/>
              </p:cNvPicPr>
              <p:nvPr/>
            </p:nvPicPr>
            <p:blipFill>
              <a:blip r:embed="rId10"/>
              <a:stretch>
                <a:fillRect/>
              </a:stretch>
            </p:blipFill>
            <p:spPr>
              <a:xfrm>
                <a:off x="3426775" y="4539542"/>
                <a:ext cx="280104" cy="20317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50" name="Ink 11"/>
              <p14:cNvContentPartPr>
                <a14:cpLocks xmlns:a14="http://schemas.microsoft.com/office/drawing/2010/main" noRot="1" noChangeAspect="1" noEditPoints="1" noChangeArrowheads="1" noChangeShapeType="1"/>
              </p14:cNvContentPartPr>
              <p14:nvPr/>
            </p14:nvContentPartPr>
            <p14:xfrm>
              <a:off x="3957638" y="5059363"/>
              <a:ext cx="282575" cy="204787"/>
            </p14:xfrm>
          </p:contentPart>
        </mc:Choice>
        <mc:Fallback xmlns="">
          <p:pic>
            <p:nvPicPr>
              <p:cNvPr id="6150" name="Ink 11"/>
              <p:cNvPicPr>
                <a:picLocks noRot="1" noChangeAspect="1" noEditPoints="1" noChangeArrowheads="1" noChangeShapeType="1"/>
              </p:cNvPicPr>
              <p:nvPr/>
            </p:nvPicPr>
            <p:blipFill>
              <a:blip r:embed="rId12"/>
              <a:stretch>
                <a:fillRect/>
              </a:stretch>
            </p:blipFill>
            <p:spPr>
              <a:xfrm>
                <a:off x="3955118" y="5050725"/>
                <a:ext cx="289774" cy="21810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51" name="Ink 12"/>
              <p14:cNvContentPartPr>
                <a14:cpLocks xmlns:a14="http://schemas.microsoft.com/office/drawing/2010/main" noRot="1" noChangeAspect="1" noEditPoints="1" noChangeArrowheads="1" noChangeShapeType="1"/>
              </p14:cNvContentPartPr>
              <p14:nvPr/>
            </p14:nvContentPartPr>
            <p14:xfrm>
              <a:off x="2884488" y="6310313"/>
              <a:ext cx="220662" cy="166687"/>
            </p14:xfrm>
          </p:contentPart>
        </mc:Choice>
        <mc:Fallback xmlns="">
          <p:pic>
            <p:nvPicPr>
              <p:cNvPr id="6151" name="Ink 12"/>
              <p:cNvPicPr>
                <a:picLocks noRot="1" noChangeAspect="1" noEditPoints="1" noChangeArrowheads="1" noChangeShapeType="1"/>
              </p:cNvPicPr>
              <p:nvPr/>
            </p:nvPicPr>
            <p:blipFill>
              <a:blip r:embed="rId14"/>
              <a:stretch>
                <a:fillRect/>
              </a:stretch>
            </p:blipFill>
            <p:spPr>
              <a:xfrm>
                <a:off x="2872950" y="6300614"/>
                <a:ext cx="242656" cy="18716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52" name="Ink 13"/>
              <p14:cNvContentPartPr>
                <a14:cpLocks xmlns:a14="http://schemas.microsoft.com/office/drawing/2010/main" noRot="1" noChangeAspect="1" noEditPoints="1" noChangeArrowheads="1" noChangeShapeType="1"/>
              </p14:cNvContentPartPr>
              <p14:nvPr/>
            </p14:nvContentPartPr>
            <p14:xfrm>
              <a:off x="3687763" y="5140325"/>
              <a:ext cx="204787" cy="174625"/>
            </p14:xfrm>
          </p:contentPart>
        </mc:Choice>
        <mc:Fallback xmlns="">
          <p:pic>
            <p:nvPicPr>
              <p:cNvPr id="6152" name="Ink 13"/>
              <p:cNvPicPr>
                <a:picLocks noRot="1" noChangeAspect="1" noEditPoints="1" noChangeArrowheads="1" noChangeShapeType="1"/>
              </p:cNvPicPr>
              <p:nvPr/>
            </p:nvPicPr>
            <p:blipFill>
              <a:blip r:embed="rId16"/>
              <a:stretch>
                <a:fillRect/>
              </a:stretch>
            </p:blipFill>
            <p:spPr>
              <a:xfrm>
                <a:off x="3677326" y="5132779"/>
                <a:ext cx="224942" cy="19043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53" name="Ink 14"/>
              <p14:cNvContentPartPr>
                <a14:cpLocks xmlns:a14="http://schemas.microsoft.com/office/drawing/2010/main" noRot="1" noChangeAspect="1" noEditPoints="1" noChangeArrowheads="1" noChangeShapeType="1"/>
              </p14:cNvContentPartPr>
              <p14:nvPr/>
            </p14:nvContentPartPr>
            <p14:xfrm>
              <a:off x="5121275" y="4284663"/>
              <a:ext cx="1047750" cy="322262"/>
            </p14:xfrm>
          </p:contentPart>
        </mc:Choice>
        <mc:Fallback xmlns="">
          <p:pic>
            <p:nvPicPr>
              <p:cNvPr id="6153" name="Ink 14"/>
              <p:cNvPicPr>
                <a:picLocks noRot="1" noChangeAspect="1" noEditPoints="1" noChangeArrowheads="1" noChangeShapeType="1"/>
              </p:cNvPicPr>
              <p:nvPr/>
            </p:nvPicPr>
            <p:blipFill>
              <a:blip r:embed="rId18"/>
              <a:stretch>
                <a:fillRect/>
              </a:stretch>
            </p:blipFill>
            <p:spPr>
              <a:xfrm>
                <a:off x="5111194" y="4277110"/>
                <a:ext cx="1061792" cy="33988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54" name="Ink 15"/>
              <p14:cNvContentPartPr>
                <a14:cpLocks xmlns:a14="http://schemas.microsoft.com/office/drawing/2010/main" noRot="1" noChangeAspect="1" noEditPoints="1" noChangeArrowheads="1" noChangeShapeType="1"/>
              </p14:cNvContentPartPr>
              <p14:nvPr/>
            </p14:nvContentPartPr>
            <p14:xfrm>
              <a:off x="6410325" y="4267200"/>
              <a:ext cx="304800" cy="231775"/>
            </p14:xfrm>
          </p:contentPart>
        </mc:Choice>
        <mc:Fallback xmlns="">
          <p:pic>
            <p:nvPicPr>
              <p:cNvPr id="6154" name="Ink 15"/>
              <p:cNvPicPr>
                <a:picLocks noRot="1" noChangeAspect="1" noEditPoints="1" noChangeArrowheads="1" noChangeShapeType="1"/>
              </p:cNvPicPr>
              <p:nvPr/>
            </p:nvPicPr>
            <p:blipFill>
              <a:blip r:embed="rId20"/>
              <a:stretch>
                <a:fillRect/>
              </a:stretch>
            </p:blipFill>
            <p:spPr>
              <a:xfrm>
                <a:off x="6406726" y="4260722"/>
                <a:ext cx="316675" cy="24617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55" name="Ink 16"/>
              <p14:cNvContentPartPr>
                <a14:cpLocks xmlns:a14="http://schemas.microsoft.com/office/drawing/2010/main" noRot="1" noChangeAspect="1" noEditPoints="1" noChangeArrowheads="1" noChangeShapeType="1"/>
              </p14:cNvContentPartPr>
              <p14:nvPr/>
            </p14:nvContentPartPr>
            <p14:xfrm>
              <a:off x="6911975" y="4243388"/>
              <a:ext cx="1131888" cy="277812"/>
            </p14:xfrm>
          </p:contentPart>
        </mc:Choice>
        <mc:Fallback xmlns="">
          <p:pic>
            <p:nvPicPr>
              <p:cNvPr id="6155" name="Ink 16"/>
              <p:cNvPicPr>
                <a:picLocks noRot="1" noChangeAspect="1" noEditPoints="1" noChangeArrowheads="1" noChangeShapeType="1"/>
              </p:cNvPicPr>
              <p:nvPr/>
            </p:nvPicPr>
            <p:blipFill>
              <a:blip r:embed="rId22"/>
              <a:stretch>
                <a:fillRect/>
              </a:stretch>
            </p:blipFill>
            <p:spPr>
              <a:xfrm>
                <a:off x="6906935" y="4237270"/>
                <a:ext cx="1145209" cy="29328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56" name="Ink 18"/>
              <p14:cNvContentPartPr>
                <a14:cpLocks xmlns:a14="http://schemas.microsoft.com/office/drawing/2010/main" noRot="1" noChangeAspect="1" noEditPoints="1" noChangeArrowheads="1" noChangeShapeType="1"/>
              </p14:cNvContentPartPr>
              <p14:nvPr/>
            </p14:nvContentPartPr>
            <p14:xfrm>
              <a:off x="7612063" y="4683125"/>
              <a:ext cx="936625" cy="344488"/>
            </p14:xfrm>
          </p:contentPart>
        </mc:Choice>
        <mc:Fallback xmlns="">
          <p:pic>
            <p:nvPicPr>
              <p:cNvPr id="6156" name="Ink 18"/>
              <p:cNvPicPr>
                <a:picLocks noRot="1" noChangeAspect="1" noEditPoints="1" noChangeArrowheads="1" noChangeShapeType="1"/>
              </p:cNvPicPr>
              <p:nvPr/>
            </p:nvPicPr>
            <p:blipFill>
              <a:blip r:embed="rId24"/>
              <a:stretch>
                <a:fillRect/>
              </a:stretch>
            </p:blipFill>
            <p:spPr>
              <a:xfrm>
                <a:off x="7602704" y="4676646"/>
                <a:ext cx="950664" cy="36068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57" name="Ink 19"/>
              <p14:cNvContentPartPr>
                <a14:cpLocks xmlns:a14="http://schemas.microsoft.com/office/drawing/2010/main" noRot="1" noChangeAspect="1" noEditPoints="1" noChangeArrowheads="1" noChangeShapeType="1"/>
              </p14:cNvContentPartPr>
              <p14:nvPr/>
            </p14:nvContentPartPr>
            <p14:xfrm>
              <a:off x="5594350" y="5002213"/>
              <a:ext cx="1166813" cy="276225"/>
            </p14:xfrm>
          </p:contentPart>
        </mc:Choice>
        <mc:Fallback xmlns="">
          <p:pic>
            <p:nvPicPr>
              <p:cNvPr id="6157" name="Ink 19"/>
              <p:cNvPicPr>
                <a:picLocks noRot="1" noChangeAspect="1" noEditPoints="1" noChangeArrowheads="1" noChangeShapeType="1"/>
              </p:cNvPicPr>
              <p:nvPr/>
            </p:nvPicPr>
            <p:blipFill>
              <a:blip r:embed="rId26"/>
              <a:stretch>
                <a:fillRect/>
              </a:stretch>
            </p:blipFill>
            <p:spPr>
              <a:xfrm>
                <a:off x="5587510" y="4994650"/>
                <a:ext cx="1184094" cy="29279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158" name="Ink 20"/>
              <p14:cNvContentPartPr>
                <a14:cpLocks xmlns:a14="http://schemas.microsoft.com/office/drawing/2010/main" noRot="1" noChangeAspect="1" noEditPoints="1" noChangeArrowheads="1" noChangeShapeType="1"/>
              </p14:cNvContentPartPr>
              <p14:nvPr/>
            </p14:nvContentPartPr>
            <p14:xfrm>
              <a:off x="5159375" y="5368925"/>
              <a:ext cx="265113" cy="423863"/>
            </p14:xfrm>
          </p:contentPart>
        </mc:Choice>
        <mc:Fallback xmlns="">
          <p:pic>
            <p:nvPicPr>
              <p:cNvPr id="6158" name="Ink 20"/>
              <p:cNvPicPr>
                <a:picLocks noRot="1" noChangeAspect="1" noEditPoints="1" noChangeArrowheads="1" noChangeShapeType="1"/>
              </p:cNvPicPr>
              <p:nvPr/>
            </p:nvPicPr>
            <p:blipFill>
              <a:blip r:embed="rId28"/>
              <a:stretch>
                <a:fillRect/>
              </a:stretch>
            </p:blipFill>
            <p:spPr>
              <a:xfrm>
                <a:off x="5150370" y="5363523"/>
                <a:ext cx="282763" cy="44150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159" name="Ink 21"/>
              <p14:cNvContentPartPr>
                <a14:cpLocks xmlns:a14="http://schemas.microsoft.com/office/drawing/2010/main" noRot="1" noChangeAspect="1" noEditPoints="1" noChangeArrowheads="1" noChangeShapeType="1"/>
              </p14:cNvContentPartPr>
              <p14:nvPr/>
            </p14:nvContentPartPr>
            <p14:xfrm>
              <a:off x="5651500" y="5376863"/>
              <a:ext cx="814388" cy="300037"/>
            </p14:xfrm>
          </p:contentPart>
        </mc:Choice>
        <mc:Fallback xmlns="">
          <p:pic>
            <p:nvPicPr>
              <p:cNvPr id="6159" name="Ink 21"/>
              <p:cNvPicPr>
                <a:picLocks noRot="1" noChangeAspect="1" noEditPoints="1" noChangeArrowheads="1" noChangeShapeType="1"/>
              </p:cNvPicPr>
              <p:nvPr/>
            </p:nvPicPr>
            <p:blipFill>
              <a:blip r:embed="rId30"/>
              <a:stretch>
                <a:fillRect/>
              </a:stretch>
            </p:blipFill>
            <p:spPr>
              <a:xfrm>
                <a:off x="5641779" y="5370380"/>
                <a:ext cx="828789" cy="31696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160" name="Ink 22"/>
              <p14:cNvContentPartPr>
                <a14:cpLocks xmlns:a14="http://schemas.microsoft.com/office/drawing/2010/main" noRot="1" noChangeAspect="1" noEditPoints="1" noChangeArrowheads="1" noChangeShapeType="1"/>
              </p14:cNvContentPartPr>
              <p14:nvPr/>
            </p14:nvContentPartPr>
            <p14:xfrm>
              <a:off x="6619875" y="5478463"/>
              <a:ext cx="269875" cy="193675"/>
            </p14:xfrm>
          </p:contentPart>
        </mc:Choice>
        <mc:Fallback xmlns="">
          <p:pic>
            <p:nvPicPr>
              <p:cNvPr id="6160" name="Ink 22"/>
              <p:cNvPicPr>
                <a:picLocks noRot="1" noChangeAspect="1" noEditPoints="1" noChangeArrowheads="1" noChangeShapeType="1"/>
              </p:cNvPicPr>
              <p:nvPr/>
            </p:nvPicPr>
            <p:blipFill>
              <a:blip r:embed="rId32"/>
              <a:stretch>
                <a:fillRect/>
              </a:stretch>
            </p:blipFill>
            <p:spPr>
              <a:xfrm>
                <a:off x="6609080" y="5469463"/>
                <a:ext cx="284628" cy="21059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161" name="Ink 23"/>
              <p14:cNvContentPartPr>
                <a14:cpLocks xmlns:a14="http://schemas.microsoft.com/office/drawing/2010/main" noRot="1" noChangeAspect="1" noEditPoints="1" noChangeArrowheads="1" noChangeShapeType="1"/>
              </p14:cNvContentPartPr>
              <p14:nvPr/>
            </p14:nvContentPartPr>
            <p14:xfrm>
              <a:off x="7040563" y="5268913"/>
              <a:ext cx="1268412" cy="582612"/>
            </p14:xfrm>
          </p:contentPart>
        </mc:Choice>
        <mc:Fallback xmlns="">
          <p:pic>
            <p:nvPicPr>
              <p:cNvPr id="6161" name="Ink 23"/>
              <p:cNvPicPr>
                <a:picLocks noRot="1" noChangeAspect="1" noEditPoints="1" noChangeArrowheads="1" noChangeShapeType="1"/>
              </p:cNvPicPr>
              <p:nvPr/>
            </p:nvPicPr>
            <p:blipFill>
              <a:blip r:embed="rId34"/>
              <a:stretch>
                <a:fillRect/>
              </a:stretch>
            </p:blipFill>
            <p:spPr>
              <a:xfrm>
                <a:off x="7032282" y="5265312"/>
                <a:ext cx="1283534" cy="59125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62" name="Ink 24"/>
              <p14:cNvContentPartPr>
                <a14:cpLocks xmlns:a14="http://schemas.microsoft.com/office/drawing/2010/main" noRot="1" noChangeAspect="1" noEditPoints="1" noChangeArrowheads="1" noChangeShapeType="1"/>
              </p14:cNvContentPartPr>
              <p14:nvPr/>
            </p14:nvContentPartPr>
            <p14:xfrm>
              <a:off x="5245100" y="5989638"/>
              <a:ext cx="274638" cy="346075"/>
            </p14:xfrm>
          </p:contentPart>
        </mc:Choice>
        <mc:Fallback xmlns="">
          <p:pic>
            <p:nvPicPr>
              <p:cNvPr id="6162" name="Ink 24"/>
              <p:cNvPicPr>
                <a:picLocks noRot="1" noChangeAspect="1" noEditPoints="1" noChangeArrowheads="1" noChangeShapeType="1"/>
              </p:cNvPicPr>
              <p:nvPr/>
            </p:nvPicPr>
            <p:blipFill>
              <a:blip r:embed="rId36"/>
              <a:stretch>
                <a:fillRect/>
              </a:stretch>
            </p:blipFill>
            <p:spPr>
              <a:xfrm>
                <a:off x="5234662" y="5986037"/>
                <a:ext cx="295155" cy="35795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163" name="Ink 25"/>
              <p14:cNvContentPartPr>
                <a14:cpLocks xmlns:a14="http://schemas.microsoft.com/office/drawing/2010/main" noRot="1" noChangeAspect="1" noEditPoints="1" noChangeArrowheads="1" noChangeShapeType="1"/>
              </p14:cNvContentPartPr>
              <p14:nvPr/>
            </p14:nvContentPartPr>
            <p14:xfrm>
              <a:off x="5675313" y="5911850"/>
              <a:ext cx="1195387" cy="400050"/>
            </p14:xfrm>
          </p:contentPart>
        </mc:Choice>
        <mc:Fallback xmlns="">
          <p:pic>
            <p:nvPicPr>
              <p:cNvPr id="6163" name="Ink 25"/>
              <p:cNvPicPr>
                <a:picLocks noRot="1" noChangeAspect="1" noEditPoints="1" noChangeArrowheads="1" noChangeShapeType="1"/>
              </p:cNvPicPr>
              <p:nvPr/>
            </p:nvPicPr>
            <p:blipFill>
              <a:blip r:embed="rId38"/>
              <a:stretch>
                <a:fillRect/>
              </a:stretch>
            </p:blipFill>
            <p:spPr>
              <a:xfrm>
                <a:off x="5665594" y="5904648"/>
                <a:ext cx="1214464" cy="41733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164" name="Ink 26"/>
              <p14:cNvContentPartPr>
                <a14:cpLocks xmlns:a14="http://schemas.microsoft.com/office/drawing/2010/main" noRot="1" noChangeAspect="1" noEditPoints="1" noChangeArrowheads="1" noChangeShapeType="1"/>
              </p14:cNvContentPartPr>
              <p14:nvPr/>
            </p14:nvContentPartPr>
            <p14:xfrm>
              <a:off x="7061200" y="6040438"/>
              <a:ext cx="119063" cy="123825"/>
            </p14:xfrm>
          </p:contentPart>
        </mc:Choice>
        <mc:Fallback xmlns="">
          <p:pic>
            <p:nvPicPr>
              <p:cNvPr id="6164" name="Ink 26"/>
              <p:cNvPicPr>
                <a:picLocks noRot="1" noChangeAspect="1" noEditPoints="1" noChangeArrowheads="1" noChangeShapeType="1"/>
              </p:cNvPicPr>
              <p:nvPr/>
            </p:nvPicPr>
            <p:blipFill>
              <a:blip r:embed="rId40"/>
              <a:stretch>
                <a:fillRect/>
              </a:stretch>
            </p:blipFill>
            <p:spPr>
              <a:xfrm>
                <a:off x="7051488" y="6032159"/>
                <a:ext cx="137408" cy="14146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165" name="Ink 27"/>
              <p14:cNvContentPartPr>
                <a14:cpLocks xmlns:a14="http://schemas.microsoft.com/office/drawing/2010/main" noRot="1" noChangeAspect="1" noEditPoints="1" noChangeArrowheads="1" noChangeShapeType="1"/>
              </p14:cNvContentPartPr>
              <p14:nvPr/>
            </p14:nvContentPartPr>
            <p14:xfrm>
              <a:off x="7334250" y="5902325"/>
              <a:ext cx="1001713" cy="242888"/>
            </p14:xfrm>
          </p:contentPart>
        </mc:Choice>
        <mc:Fallback xmlns="">
          <p:pic>
            <p:nvPicPr>
              <p:cNvPr id="6165" name="Ink 27"/>
              <p:cNvPicPr>
                <a:picLocks noRot="1" noChangeAspect="1" noEditPoints="1" noChangeArrowheads="1" noChangeShapeType="1"/>
              </p:cNvPicPr>
              <p:nvPr/>
            </p:nvPicPr>
            <p:blipFill>
              <a:blip r:embed="rId42"/>
              <a:stretch>
                <a:fillRect/>
              </a:stretch>
            </p:blipFill>
            <p:spPr>
              <a:xfrm>
                <a:off x="7328131" y="5894409"/>
                <a:ext cx="1018270" cy="25908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166" name="Ink 28"/>
              <p14:cNvContentPartPr>
                <a14:cpLocks xmlns:a14="http://schemas.microsoft.com/office/drawing/2010/main" noRot="1" noChangeAspect="1" noEditPoints="1" noChangeArrowheads="1" noChangeShapeType="1"/>
              </p14:cNvContentPartPr>
              <p14:nvPr/>
            </p14:nvContentPartPr>
            <p14:xfrm>
              <a:off x="5981700" y="6400800"/>
              <a:ext cx="349250" cy="252413"/>
            </p14:xfrm>
          </p:contentPart>
        </mc:Choice>
        <mc:Fallback xmlns="">
          <p:pic>
            <p:nvPicPr>
              <p:cNvPr id="6166" name="Ink 28"/>
              <p:cNvPicPr>
                <a:picLocks noRot="1" noChangeAspect="1" noEditPoints="1" noChangeArrowheads="1" noChangeShapeType="1"/>
              </p:cNvPicPr>
              <p:nvPr/>
            </p:nvPicPr>
            <p:blipFill>
              <a:blip r:embed="rId44"/>
              <a:stretch>
                <a:fillRect/>
              </a:stretch>
            </p:blipFill>
            <p:spPr>
              <a:xfrm>
                <a:off x="5975579" y="6390718"/>
                <a:ext cx="365812" cy="26969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167" name="Ink 29"/>
              <p14:cNvContentPartPr>
                <a14:cpLocks xmlns:a14="http://schemas.microsoft.com/office/drawing/2010/main" noRot="1" noChangeAspect="1" noEditPoints="1" noChangeArrowheads="1" noChangeShapeType="1"/>
              </p14:cNvContentPartPr>
              <p14:nvPr/>
            </p14:nvContentPartPr>
            <p14:xfrm>
              <a:off x="6442075" y="6218238"/>
              <a:ext cx="1111250" cy="254000"/>
            </p14:xfrm>
          </p:contentPart>
        </mc:Choice>
        <mc:Fallback xmlns="">
          <p:pic>
            <p:nvPicPr>
              <p:cNvPr id="6167" name="Ink 29"/>
              <p:cNvPicPr>
                <a:picLocks noRot="1" noChangeAspect="1" noEditPoints="1" noChangeArrowheads="1" noChangeShapeType="1"/>
              </p:cNvPicPr>
              <p:nvPr/>
            </p:nvPicPr>
            <p:blipFill>
              <a:blip r:embed="rId46"/>
              <a:stretch>
                <a:fillRect/>
              </a:stretch>
            </p:blipFill>
            <p:spPr>
              <a:xfrm>
                <a:off x="6432356" y="6212841"/>
                <a:ext cx="1131769" cy="27019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68" name="Ink 30"/>
              <p14:cNvContentPartPr>
                <a14:cpLocks xmlns:a14="http://schemas.microsoft.com/office/drawing/2010/main" noRot="1" noChangeAspect="1" noEditPoints="1" noChangeArrowheads="1" noChangeShapeType="1"/>
              </p14:cNvContentPartPr>
              <p14:nvPr/>
            </p14:nvContentPartPr>
            <p14:xfrm>
              <a:off x="5657850" y="4718050"/>
              <a:ext cx="1287463" cy="195263"/>
            </p14:xfrm>
          </p:contentPart>
        </mc:Choice>
        <mc:Fallback xmlns="">
          <p:pic>
            <p:nvPicPr>
              <p:cNvPr id="6168" name="Ink 30"/>
              <p:cNvPicPr>
                <a:picLocks noRot="1" noChangeAspect="1" noEditPoints="1" noChangeArrowheads="1" noChangeShapeType="1"/>
              </p:cNvPicPr>
              <p:nvPr/>
            </p:nvPicPr>
            <p:blipFill>
              <a:blip r:embed="rId48"/>
              <a:stretch>
                <a:fillRect/>
              </a:stretch>
            </p:blipFill>
            <p:spPr>
              <a:xfrm>
                <a:off x="5653530" y="4714087"/>
                <a:ext cx="1301504" cy="20679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69" name="Ink 31"/>
              <p14:cNvContentPartPr>
                <a14:cpLocks xmlns:a14="http://schemas.microsoft.com/office/drawing/2010/main" noRot="1" noChangeAspect="1" noEditPoints="1" noChangeArrowheads="1" noChangeShapeType="1"/>
              </p14:cNvContentPartPr>
              <p14:nvPr/>
            </p14:nvContentPartPr>
            <p14:xfrm>
              <a:off x="6213475" y="6378575"/>
              <a:ext cx="152400" cy="131763"/>
            </p14:xfrm>
          </p:contentPart>
        </mc:Choice>
        <mc:Fallback xmlns="">
          <p:pic>
            <p:nvPicPr>
              <p:cNvPr id="6169" name="Ink 31"/>
              <p:cNvPicPr>
                <a:picLocks noRot="1" noChangeAspect="1" noEditPoints="1" noChangeArrowheads="1" noChangeShapeType="1"/>
              </p:cNvPicPr>
              <p:nvPr/>
            </p:nvPicPr>
            <p:blipFill>
              <a:blip r:embed="rId50"/>
              <a:stretch>
                <a:fillRect/>
              </a:stretch>
            </p:blipFill>
            <p:spPr>
              <a:xfrm>
                <a:off x="6210232" y="6369575"/>
                <a:ext cx="164650" cy="14868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71" name="Ink 33"/>
              <p14:cNvContentPartPr>
                <a14:cpLocks xmlns:a14="http://schemas.microsoft.com/office/drawing/2010/main" noRot="1" noChangeAspect="1" noEditPoints="1" noChangeArrowheads="1" noChangeShapeType="1"/>
              </p14:cNvContentPartPr>
              <p14:nvPr/>
            </p14:nvContentPartPr>
            <p14:xfrm>
              <a:off x="4741863" y="4675188"/>
              <a:ext cx="536575" cy="249237"/>
            </p14:xfrm>
          </p:contentPart>
        </mc:Choice>
        <mc:Fallback xmlns="">
          <p:pic>
            <p:nvPicPr>
              <p:cNvPr id="6171" name="Ink 33"/>
              <p:cNvPicPr>
                <a:picLocks noRot="1" noChangeAspect="1" noEditPoints="1" noChangeArrowheads="1" noChangeShapeType="1"/>
              </p:cNvPicPr>
              <p:nvPr/>
            </p:nvPicPr>
            <p:blipFill>
              <a:blip r:embed="rId52"/>
              <a:stretch>
                <a:fillRect/>
              </a:stretch>
            </p:blipFill>
            <p:spPr>
              <a:xfrm>
                <a:off x="4734665" y="4672670"/>
                <a:ext cx="554569" cy="26506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72" name="Ink 34"/>
              <p14:cNvContentPartPr>
                <a14:cpLocks xmlns:a14="http://schemas.microsoft.com/office/drawing/2010/main" noRot="1" noChangeAspect="1" noEditPoints="1" noChangeArrowheads="1" noChangeShapeType="1"/>
              </p14:cNvContentPartPr>
              <p14:nvPr/>
            </p14:nvContentPartPr>
            <p14:xfrm>
              <a:off x="4621213" y="5519738"/>
              <a:ext cx="338137" cy="234950"/>
            </p14:xfrm>
          </p:contentPart>
        </mc:Choice>
        <mc:Fallback xmlns="">
          <p:pic>
            <p:nvPicPr>
              <p:cNvPr id="6172" name="Ink 34"/>
              <p:cNvPicPr>
                <a:picLocks noRot="1" noChangeAspect="1" noEditPoints="1" noChangeArrowheads="1" noChangeShapeType="1"/>
              </p:cNvPicPr>
              <p:nvPr/>
            </p:nvPicPr>
            <p:blipFill>
              <a:blip r:embed="rId54"/>
              <a:stretch>
                <a:fillRect/>
              </a:stretch>
            </p:blipFill>
            <p:spPr>
              <a:xfrm>
                <a:off x="4610050" y="5512350"/>
                <a:ext cx="360824" cy="25563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73" name="Ink 35"/>
              <p14:cNvContentPartPr>
                <a14:cpLocks xmlns:a14="http://schemas.microsoft.com/office/drawing/2010/main" noRot="1" noChangeAspect="1" noEditPoints="1" noChangeArrowheads="1" noChangeShapeType="1"/>
              </p14:cNvContentPartPr>
              <p14:nvPr/>
            </p14:nvContentPartPr>
            <p14:xfrm>
              <a:off x="4594225" y="5997575"/>
              <a:ext cx="400050" cy="241300"/>
            </p14:xfrm>
          </p:contentPart>
        </mc:Choice>
        <mc:Fallback xmlns="">
          <p:pic>
            <p:nvPicPr>
              <p:cNvPr id="6173" name="Ink 35"/>
              <p:cNvPicPr>
                <a:picLocks noRot="1" noChangeAspect="1" noEditPoints="1" noChangeArrowheads="1" noChangeShapeType="1"/>
              </p:cNvPicPr>
              <p:nvPr/>
            </p:nvPicPr>
            <p:blipFill>
              <a:blip r:embed="rId56"/>
              <a:stretch>
                <a:fillRect/>
              </a:stretch>
            </p:blipFill>
            <p:spPr>
              <a:xfrm>
                <a:off x="4581982" y="5991452"/>
                <a:ext cx="423815" cy="25606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175" name="Ink 37"/>
              <p14:cNvContentPartPr>
                <a14:cpLocks xmlns:a14="http://schemas.microsoft.com/office/drawing/2010/main" noRot="1" noChangeAspect="1" noEditPoints="1" noChangeArrowheads="1" noChangeShapeType="1"/>
              </p14:cNvContentPartPr>
              <p14:nvPr/>
            </p14:nvContentPartPr>
            <p14:xfrm>
              <a:off x="2097088" y="5353050"/>
              <a:ext cx="176212" cy="169863"/>
            </p14:xfrm>
          </p:contentPart>
        </mc:Choice>
        <mc:Fallback xmlns="">
          <p:pic>
            <p:nvPicPr>
              <p:cNvPr id="6175" name="Ink 37"/>
              <p:cNvPicPr>
                <a:picLocks noRot="1" noChangeAspect="1" noEditPoints="1" noChangeArrowheads="1" noChangeShapeType="1"/>
              </p:cNvPicPr>
              <p:nvPr/>
            </p:nvPicPr>
            <p:blipFill>
              <a:blip r:embed="rId58"/>
              <a:stretch>
                <a:fillRect/>
              </a:stretch>
            </p:blipFill>
            <p:spPr>
              <a:xfrm>
                <a:off x="2087378" y="5344413"/>
                <a:ext cx="197429" cy="190016"/>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181" name="Ink 43"/>
              <p14:cNvContentPartPr>
                <a14:cpLocks xmlns:a14="http://schemas.microsoft.com/office/drawing/2010/main" noRot="1" noChangeAspect="1" noEditPoints="1" noChangeArrowheads="1" noChangeShapeType="1"/>
              </p14:cNvContentPartPr>
              <p14:nvPr/>
            </p14:nvContentPartPr>
            <p14:xfrm>
              <a:off x="2355850" y="4522788"/>
              <a:ext cx="719138" cy="2036762"/>
            </p14:xfrm>
          </p:contentPart>
        </mc:Choice>
        <mc:Fallback xmlns="">
          <p:pic>
            <p:nvPicPr>
              <p:cNvPr id="6181" name="Ink 43"/>
              <p:cNvPicPr>
                <a:picLocks noRot="1" noChangeAspect="1" noEditPoints="1" noChangeArrowheads="1" noChangeShapeType="1"/>
              </p:cNvPicPr>
              <p:nvPr/>
            </p:nvPicPr>
            <p:blipFill>
              <a:blip r:embed="rId60"/>
              <a:stretch>
                <a:fillRect/>
              </a:stretch>
            </p:blipFill>
            <p:spPr>
              <a:xfrm>
                <a:off x="2348295" y="4519188"/>
                <a:ext cx="730290" cy="204720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82" name="Ink 44"/>
              <p14:cNvContentPartPr>
                <a14:cpLocks xmlns:a14="http://schemas.microsoft.com/office/drawing/2010/main" noRot="1" noChangeAspect="1" noEditPoints="1" noChangeArrowheads="1" noChangeShapeType="1"/>
              </p14:cNvContentPartPr>
              <p14:nvPr/>
            </p14:nvContentPartPr>
            <p14:xfrm>
              <a:off x="2916238" y="4305300"/>
              <a:ext cx="1528762" cy="2311400"/>
            </p14:xfrm>
          </p:contentPart>
        </mc:Choice>
        <mc:Fallback xmlns="">
          <p:pic>
            <p:nvPicPr>
              <p:cNvPr id="6182" name="Ink 44"/>
              <p:cNvPicPr>
                <a:picLocks noRot="1" noChangeAspect="1" noEditPoints="1" noChangeArrowheads="1" noChangeShapeType="1"/>
              </p:cNvPicPr>
              <p:nvPr/>
            </p:nvPicPr>
            <p:blipFill>
              <a:blip r:embed="rId62"/>
              <a:stretch>
                <a:fillRect/>
              </a:stretch>
            </p:blipFill>
            <p:spPr>
              <a:xfrm>
                <a:off x="2913718" y="4294861"/>
                <a:ext cx="1539921" cy="232795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17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152400" y="-171450"/>
            <a:ext cx="8991600" cy="1584325"/>
          </a:xfrm>
          <a:prstGeom prst="rect">
            <a:avLst/>
          </a:prstGeom>
          <a:noFill/>
          <a:ln w="9525">
            <a:noFill/>
            <a:miter lim="800000"/>
            <a:headEnd/>
            <a:tailEnd/>
          </a:ln>
        </p:spPr>
        <p:txBody>
          <a:bodyPr/>
          <a:lstStyle/>
          <a:p>
            <a:pPr marL="342900" indent="-342900">
              <a:lnSpc>
                <a:spcPct val="70000"/>
              </a:lnSpc>
              <a:spcBef>
                <a:spcPct val="20000"/>
              </a:spcBef>
            </a:pPr>
            <a:endParaRPr lang="en-US" dirty="0"/>
          </a:p>
          <a:p>
            <a:pPr marL="342900" indent="-342900" algn="ctr">
              <a:spcBef>
                <a:spcPct val="20000"/>
              </a:spcBef>
            </a:pPr>
            <a:r>
              <a:rPr lang="en-US" dirty="0">
                <a:solidFill>
                  <a:srgbClr val="3233D0"/>
                </a:solidFill>
                <a:latin typeface="cmr10" charset="0"/>
              </a:rPr>
              <a:t>Which randomized method would work best in each of </a:t>
            </a:r>
            <a:r>
              <a:rPr lang="en-US" dirty="0" smtClean="0">
                <a:solidFill>
                  <a:srgbClr val="3233D0"/>
                </a:solidFill>
                <a:latin typeface="cmr10" charset="0"/>
              </a:rPr>
              <a:t>these </a:t>
            </a:r>
            <a:r>
              <a:rPr lang="en-US" dirty="0">
                <a:solidFill>
                  <a:srgbClr val="3233D0"/>
                </a:solidFill>
                <a:latin typeface="cmr10" charset="0"/>
              </a:rPr>
              <a:t>two search spaces? </a:t>
            </a:r>
          </a:p>
          <a:p>
            <a:pPr marL="342900" indent="-342900">
              <a:spcBef>
                <a:spcPct val="20000"/>
              </a:spcBef>
              <a:buFontTx/>
              <a:buChar char="•"/>
            </a:pPr>
            <a:endParaRPr lang="en-US" dirty="0"/>
          </a:p>
        </p:txBody>
      </p:sp>
      <p:sp>
        <p:nvSpPr>
          <p:cNvPr id="35842" name="Rectangle 3"/>
          <p:cNvSpPr txBox="1">
            <a:spLocks noChangeArrowheads="1"/>
          </p:cNvSpPr>
          <p:nvPr/>
        </p:nvSpPr>
        <p:spPr bwMode="auto">
          <a:xfrm>
            <a:off x="609600" y="3933825"/>
            <a:ext cx="7924800" cy="928688"/>
          </a:xfrm>
          <a:prstGeom prst="rect">
            <a:avLst/>
          </a:prstGeom>
          <a:solidFill>
            <a:schemeClr val="bg1">
              <a:lumMod val="95000"/>
            </a:schemeClr>
          </a:solidFill>
          <a:ln w="9525">
            <a:noFill/>
            <a:miter lim="800000"/>
            <a:headEnd/>
            <a:tailEnd/>
          </a:ln>
        </p:spPr>
        <p:txBody>
          <a:bodyPr/>
          <a:lstStyle/>
          <a:p>
            <a:pPr>
              <a:spcBef>
                <a:spcPct val="20000"/>
              </a:spcBef>
            </a:pPr>
            <a:r>
              <a:rPr lang="en-US" sz="2400" dirty="0" smtClean="0">
                <a:latin typeface="cmr10" charset="0"/>
                <a:cs typeface="Times New Roman" pitchFamily="18" charset="0"/>
              </a:rPr>
              <a:t>A. Greedy </a:t>
            </a:r>
            <a:r>
              <a:rPr lang="en-US" sz="2400" dirty="0">
                <a:latin typeface="cmr10" charset="0"/>
                <a:cs typeface="Times New Roman" pitchFamily="18" charset="0"/>
              </a:rPr>
              <a:t>descent with random steps best on </a:t>
            </a:r>
            <a:r>
              <a:rPr lang="en-US" sz="2400" dirty="0" smtClean="0">
                <a:latin typeface="cmr10" charset="0"/>
                <a:cs typeface="Times New Roman" pitchFamily="18" charset="0"/>
              </a:rPr>
              <a:t>X</a:t>
            </a:r>
            <a:endParaRPr lang="en-US" sz="2400" dirty="0">
              <a:latin typeface="cmr10" charset="0"/>
              <a:cs typeface="Times New Roman" pitchFamily="18" charset="0"/>
            </a:endParaRPr>
          </a:p>
          <a:p>
            <a:pPr>
              <a:spcBef>
                <a:spcPct val="20000"/>
              </a:spcBef>
            </a:pPr>
            <a:r>
              <a:rPr lang="en-US" sz="2400" dirty="0" smtClean="0">
                <a:latin typeface="cmr10" charset="0"/>
                <a:cs typeface="Times New Roman" pitchFamily="18" charset="0"/>
              </a:rPr>
              <a:t>    Greedy </a:t>
            </a:r>
            <a:r>
              <a:rPr lang="en-US" sz="2400" dirty="0">
                <a:latin typeface="cmr10" charset="0"/>
                <a:cs typeface="Times New Roman" pitchFamily="18" charset="0"/>
              </a:rPr>
              <a:t>descent with random restart best on </a:t>
            </a:r>
            <a:r>
              <a:rPr lang="en-US" sz="2400" dirty="0" smtClean="0">
                <a:latin typeface="cmr10" charset="0"/>
                <a:cs typeface="Times New Roman" pitchFamily="18" charset="0"/>
              </a:rPr>
              <a:t>Y</a:t>
            </a:r>
            <a:endParaRPr lang="en-US" sz="2400" dirty="0">
              <a:latin typeface="cmr10" charset="0"/>
              <a:cs typeface="Times New Roman" pitchFamily="18" charset="0"/>
            </a:endParaRPr>
          </a:p>
          <a:p>
            <a:pPr>
              <a:spcBef>
                <a:spcPct val="20000"/>
              </a:spcBef>
            </a:pPr>
            <a:endParaRPr lang="en-US" sz="2400" dirty="0">
              <a:latin typeface="cmr10" charset="0"/>
              <a:cs typeface="Times New Roman" pitchFamily="18" charset="0"/>
            </a:endParaRPr>
          </a:p>
        </p:txBody>
      </p:sp>
      <p:sp>
        <p:nvSpPr>
          <p:cNvPr id="35843" name="Rectangle 3"/>
          <p:cNvSpPr txBox="1">
            <a:spLocks noChangeArrowheads="1"/>
          </p:cNvSpPr>
          <p:nvPr/>
        </p:nvSpPr>
        <p:spPr bwMode="auto">
          <a:xfrm>
            <a:off x="609600" y="4941888"/>
            <a:ext cx="7924800" cy="928687"/>
          </a:xfrm>
          <a:prstGeom prst="rect">
            <a:avLst/>
          </a:prstGeom>
          <a:solidFill>
            <a:schemeClr val="bg1">
              <a:lumMod val="95000"/>
            </a:schemeClr>
          </a:solidFill>
          <a:ln w="9525">
            <a:noFill/>
            <a:miter lim="800000"/>
            <a:headEnd/>
            <a:tailEnd/>
          </a:ln>
        </p:spPr>
        <p:txBody>
          <a:bodyPr/>
          <a:lstStyle/>
          <a:p>
            <a:pPr>
              <a:spcBef>
                <a:spcPct val="20000"/>
              </a:spcBef>
            </a:pPr>
            <a:r>
              <a:rPr lang="en-US" sz="2400" dirty="0" smtClean="0">
                <a:latin typeface="cmr10" charset="0"/>
                <a:cs typeface="Times New Roman" pitchFamily="18" charset="0"/>
              </a:rPr>
              <a:t>B. Greedy </a:t>
            </a:r>
            <a:r>
              <a:rPr lang="en-US" sz="2400" dirty="0">
                <a:latin typeface="cmr10" charset="0"/>
                <a:cs typeface="Times New Roman" pitchFamily="18" charset="0"/>
              </a:rPr>
              <a:t>descent with random steps best on </a:t>
            </a:r>
            <a:r>
              <a:rPr lang="en-US" sz="2400" dirty="0" smtClean="0">
                <a:latin typeface="cmr10" charset="0"/>
                <a:cs typeface="Times New Roman" pitchFamily="18" charset="0"/>
              </a:rPr>
              <a:t>Y</a:t>
            </a:r>
            <a:endParaRPr lang="en-US" sz="2400" dirty="0">
              <a:latin typeface="cmr10" charset="0"/>
              <a:cs typeface="Times New Roman" pitchFamily="18" charset="0"/>
            </a:endParaRPr>
          </a:p>
          <a:p>
            <a:pPr>
              <a:spcBef>
                <a:spcPct val="20000"/>
              </a:spcBef>
            </a:pPr>
            <a:r>
              <a:rPr lang="en-US" sz="2400" dirty="0" smtClean="0">
                <a:latin typeface="cmr10" charset="0"/>
                <a:cs typeface="Times New Roman" pitchFamily="18" charset="0"/>
              </a:rPr>
              <a:t>    Greedy </a:t>
            </a:r>
            <a:r>
              <a:rPr lang="en-US" sz="2400" dirty="0">
                <a:latin typeface="cmr10" charset="0"/>
                <a:cs typeface="Times New Roman" pitchFamily="18" charset="0"/>
              </a:rPr>
              <a:t>descent with random restart best on </a:t>
            </a:r>
            <a:r>
              <a:rPr lang="en-US" sz="2400" dirty="0" smtClean="0">
                <a:latin typeface="cmr10" charset="0"/>
                <a:cs typeface="Times New Roman" pitchFamily="18" charset="0"/>
              </a:rPr>
              <a:t>X</a:t>
            </a:r>
            <a:endParaRPr lang="en-US" sz="2400" dirty="0">
              <a:latin typeface="cmr10" charset="0"/>
              <a:cs typeface="Times New Roman" pitchFamily="18" charset="0"/>
            </a:endParaRPr>
          </a:p>
          <a:p>
            <a:pPr>
              <a:spcBef>
                <a:spcPct val="20000"/>
              </a:spcBef>
            </a:pPr>
            <a:endParaRPr lang="en-US" sz="2400" dirty="0">
              <a:latin typeface="cmr10" charset="0"/>
              <a:cs typeface="Times New Roman" pitchFamily="18" charset="0"/>
            </a:endParaRPr>
          </a:p>
        </p:txBody>
      </p:sp>
      <p:sp>
        <p:nvSpPr>
          <p:cNvPr id="28" name="Rectangle 3"/>
          <p:cNvSpPr txBox="1">
            <a:spLocks noChangeArrowheads="1"/>
          </p:cNvSpPr>
          <p:nvPr/>
        </p:nvSpPr>
        <p:spPr bwMode="auto">
          <a:xfrm>
            <a:off x="609600" y="5929313"/>
            <a:ext cx="7924800" cy="523875"/>
          </a:xfrm>
          <a:prstGeom prst="rect">
            <a:avLst/>
          </a:prstGeom>
          <a:solidFill>
            <a:schemeClr val="bg1">
              <a:lumMod val="95000"/>
            </a:schemeClr>
          </a:solidFill>
          <a:ln w="9525">
            <a:noFill/>
            <a:miter lim="800000"/>
            <a:headEnd/>
            <a:tailEnd/>
          </a:ln>
        </p:spPr>
        <p:txBody>
          <a:bodyPr/>
          <a:lstStyle/>
          <a:p>
            <a:pPr>
              <a:spcBef>
                <a:spcPct val="20000"/>
              </a:spcBef>
              <a:defRPr/>
            </a:pPr>
            <a:r>
              <a:rPr lang="en-US" sz="2400" dirty="0" smtClean="0">
                <a:latin typeface="+mn-lt"/>
                <a:ea typeface="Times New Roman" charset="0"/>
                <a:cs typeface="Times New Roman" charset="0"/>
              </a:rPr>
              <a:t>C. The two methods are equivalent on X and Y</a:t>
            </a:r>
            <a:endParaRPr lang="en-US" sz="2400" dirty="0">
              <a:latin typeface="+mn-lt"/>
              <a:ea typeface="Times New Roman" charset="0"/>
              <a:cs typeface="Times New Roman" charset="0"/>
            </a:endParaRPr>
          </a:p>
        </p:txBody>
      </p:sp>
      <p:grpSp>
        <p:nvGrpSpPr>
          <p:cNvPr id="2" name="Group 34"/>
          <p:cNvGrpSpPr>
            <a:grpSpLocks/>
          </p:cNvGrpSpPr>
          <p:nvPr/>
        </p:nvGrpSpPr>
        <p:grpSpPr bwMode="auto">
          <a:xfrm>
            <a:off x="179388" y="1341438"/>
            <a:ext cx="8964612" cy="2733675"/>
            <a:chOff x="179512" y="1340768"/>
            <a:chExt cx="8964488" cy="2734563"/>
          </a:xfrm>
        </p:grpSpPr>
        <p:pic>
          <p:nvPicPr>
            <p:cNvPr id="35846" name="Picture 30" descr="SLS spaces.png"/>
            <p:cNvPicPr>
              <a:picLocks noChangeAspect="1"/>
            </p:cNvPicPr>
            <p:nvPr/>
          </p:nvPicPr>
          <p:blipFill>
            <a:blip r:embed="rId3" cstate="print"/>
            <a:srcRect/>
            <a:stretch>
              <a:fillRect/>
            </a:stretch>
          </p:blipFill>
          <p:spPr bwMode="auto">
            <a:xfrm>
              <a:off x="755576" y="1700808"/>
              <a:ext cx="6624736" cy="1900030"/>
            </a:xfrm>
            <a:prstGeom prst="rect">
              <a:avLst/>
            </a:prstGeom>
            <a:noFill/>
            <a:ln w="9525">
              <a:noFill/>
              <a:miter lim="800000"/>
              <a:headEnd/>
              <a:tailEnd/>
            </a:ln>
          </p:spPr>
        </p:pic>
        <p:cxnSp>
          <p:nvCxnSpPr>
            <p:cNvPr id="35847" name="Straight Arrow Connector 6"/>
            <p:cNvCxnSpPr>
              <a:cxnSpLocks noChangeShapeType="1"/>
            </p:cNvCxnSpPr>
            <p:nvPr/>
          </p:nvCxnSpPr>
          <p:spPr bwMode="auto">
            <a:xfrm rot="5400000" flipH="1" flipV="1">
              <a:off x="-468560" y="2564904"/>
              <a:ext cx="1872208" cy="1588"/>
            </a:xfrm>
            <a:prstGeom prst="straightConnector1">
              <a:avLst/>
            </a:prstGeom>
            <a:noFill/>
            <a:ln w="28575">
              <a:solidFill>
                <a:schemeClr val="tx1"/>
              </a:solidFill>
              <a:round/>
              <a:headEnd/>
              <a:tailEnd type="arrow" w="med" len="med"/>
            </a:ln>
          </p:spPr>
        </p:cxnSp>
        <p:cxnSp>
          <p:nvCxnSpPr>
            <p:cNvPr id="35848" name="Straight Arrow Connector 8"/>
            <p:cNvCxnSpPr>
              <a:cxnSpLocks noChangeShapeType="1"/>
              <a:endCxn id="35850" idx="0"/>
            </p:cNvCxnSpPr>
            <p:nvPr/>
          </p:nvCxnSpPr>
          <p:spPr bwMode="auto">
            <a:xfrm flipV="1">
              <a:off x="467544" y="3501008"/>
              <a:ext cx="3640265" cy="9178"/>
            </a:xfrm>
            <a:prstGeom prst="straightConnector1">
              <a:avLst/>
            </a:prstGeom>
            <a:noFill/>
            <a:ln w="28575">
              <a:solidFill>
                <a:schemeClr val="tx1"/>
              </a:solidFill>
              <a:round/>
              <a:headEnd/>
              <a:tailEnd type="arrow" w="med" len="med"/>
            </a:ln>
          </p:spPr>
        </p:cxnSp>
        <p:sp>
          <p:nvSpPr>
            <p:cNvPr id="35849" name="TextBox 13"/>
            <p:cNvSpPr txBox="1">
              <a:spLocks noChangeArrowheads="1"/>
            </p:cNvSpPr>
            <p:nvPr/>
          </p:nvSpPr>
          <p:spPr bwMode="auto">
            <a:xfrm>
              <a:off x="179512" y="1340768"/>
              <a:ext cx="1813317" cy="338554"/>
            </a:xfrm>
            <a:prstGeom prst="rect">
              <a:avLst/>
            </a:prstGeom>
            <a:noFill/>
            <a:ln w="9525">
              <a:noFill/>
              <a:miter lim="800000"/>
              <a:headEnd/>
              <a:tailEnd/>
            </a:ln>
          </p:spPr>
          <p:txBody>
            <a:bodyPr wrap="none">
              <a:spAutoFit/>
            </a:bodyPr>
            <a:lstStyle/>
            <a:p>
              <a:r>
                <a:rPr lang="en-US" sz="1600"/>
                <a:t>Evaluation function</a:t>
              </a:r>
            </a:p>
          </p:txBody>
        </p:sp>
        <p:sp>
          <p:nvSpPr>
            <p:cNvPr id="35850" name="TextBox 14"/>
            <p:cNvSpPr txBox="1">
              <a:spLocks noChangeArrowheads="1"/>
            </p:cNvSpPr>
            <p:nvPr/>
          </p:nvSpPr>
          <p:spPr bwMode="auto">
            <a:xfrm>
              <a:off x="2915816" y="3501008"/>
              <a:ext cx="2383986" cy="369332"/>
            </a:xfrm>
            <a:prstGeom prst="rect">
              <a:avLst/>
            </a:prstGeom>
            <a:noFill/>
            <a:ln w="9525">
              <a:noFill/>
              <a:miter lim="800000"/>
              <a:headEnd/>
              <a:tailEnd/>
            </a:ln>
          </p:spPr>
          <p:txBody>
            <a:bodyPr wrap="none">
              <a:spAutoFit/>
            </a:bodyPr>
            <a:lstStyle/>
            <a:p>
              <a:r>
                <a:rPr lang="en-US" sz="1800"/>
                <a:t>State Space (1 variable)</a:t>
              </a:r>
            </a:p>
          </p:txBody>
        </p:sp>
        <p:cxnSp>
          <p:nvCxnSpPr>
            <p:cNvPr id="35851" name="Straight Arrow Connector 16"/>
            <p:cNvCxnSpPr>
              <a:cxnSpLocks noChangeShapeType="1"/>
            </p:cNvCxnSpPr>
            <p:nvPr/>
          </p:nvCxnSpPr>
          <p:spPr bwMode="auto">
            <a:xfrm rot="5400000" flipH="1" flipV="1">
              <a:off x="3492674" y="2564110"/>
              <a:ext cx="1872208" cy="1588"/>
            </a:xfrm>
            <a:prstGeom prst="straightConnector1">
              <a:avLst/>
            </a:prstGeom>
            <a:noFill/>
            <a:ln w="28575">
              <a:solidFill>
                <a:schemeClr val="tx1"/>
              </a:solidFill>
              <a:round/>
              <a:headEnd/>
              <a:tailEnd type="arrow" w="med" len="med"/>
            </a:ln>
          </p:spPr>
        </p:cxnSp>
        <p:cxnSp>
          <p:nvCxnSpPr>
            <p:cNvPr id="35852" name="Straight Arrow Connector 17"/>
            <p:cNvCxnSpPr>
              <a:cxnSpLocks noChangeShapeType="1"/>
            </p:cNvCxnSpPr>
            <p:nvPr/>
          </p:nvCxnSpPr>
          <p:spPr bwMode="auto">
            <a:xfrm flipV="1">
              <a:off x="4427984" y="3501008"/>
              <a:ext cx="4392488" cy="9178"/>
            </a:xfrm>
            <a:prstGeom prst="straightConnector1">
              <a:avLst/>
            </a:prstGeom>
            <a:noFill/>
            <a:ln w="28575">
              <a:solidFill>
                <a:schemeClr val="tx1"/>
              </a:solidFill>
              <a:round/>
              <a:headEnd/>
              <a:tailEnd type="arrow" w="med" len="med"/>
            </a:ln>
          </p:spPr>
        </p:cxnSp>
        <p:sp>
          <p:nvSpPr>
            <p:cNvPr id="35853" name="TextBox 18"/>
            <p:cNvSpPr txBox="1">
              <a:spLocks noChangeArrowheads="1"/>
            </p:cNvSpPr>
            <p:nvPr/>
          </p:nvSpPr>
          <p:spPr bwMode="auto">
            <a:xfrm>
              <a:off x="3635896" y="1340768"/>
              <a:ext cx="1813317" cy="338554"/>
            </a:xfrm>
            <a:prstGeom prst="rect">
              <a:avLst/>
            </a:prstGeom>
            <a:noFill/>
            <a:ln w="9525">
              <a:noFill/>
              <a:miter lim="800000"/>
              <a:headEnd/>
              <a:tailEnd/>
            </a:ln>
          </p:spPr>
          <p:txBody>
            <a:bodyPr wrap="none">
              <a:spAutoFit/>
            </a:bodyPr>
            <a:lstStyle/>
            <a:p>
              <a:r>
                <a:rPr lang="en-US" sz="1600"/>
                <a:t>Evaluation function</a:t>
              </a:r>
            </a:p>
          </p:txBody>
        </p:sp>
        <p:sp>
          <p:nvSpPr>
            <p:cNvPr id="35854" name="TextBox 19"/>
            <p:cNvSpPr txBox="1">
              <a:spLocks noChangeArrowheads="1"/>
            </p:cNvSpPr>
            <p:nvPr/>
          </p:nvSpPr>
          <p:spPr bwMode="auto">
            <a:xfrm>
              <a:off x="7830820" y="3429000"/>
              <a:ext cx="1313180" cy="646331"/>
            </a:xfrm>
            <a:prstGeom prst="rect">
              <a:avLst/>
            </a:prstGeom>
            <a:noFill/>
            <a:ln w="9525">
              <a:noFill/>
              <a:miter lim="800000"/>
              <a:headEnd/>
              <a:tailEnd/>
            </a:ln>
          </p:spPr>
          <p:txBody>
            <a:bodyPr wrap="none">
              <a:spAutoFit/>
            </a:bodyPr>
            <a:lstStyle/>
            <a:p>
              <a:r>
                <a:rPr lang="en-US" sz="1800"/>
                <a:t>State Space </a:t>
              </a:r>
            </a:p>
            <a:p>
              <a:r>
                <a:rPr lang="en-US" sz="1800"/>
                <a:t>(1 variable)</a:t>
              </a:r>
            </a:p>
          </p:txBody>
        </p:sp>
        <p:sp>
          <p:nvSpPr>
            <p:cNvPr id="35855" name="TextBox 24"/>
            <p:cNvSpPr txBox="1">
              <a:spLocks noChangeArrowheads="1"/>
            </p:cNvSpPr>
            <p:nvPr/>
          </p:nvSpPr>
          <p:spPr bwMode="auto">
            <a:xfrm>
              <a:off x="2843808" y="1412776"/>
              <a:ext cx="444352" cy="523220"/>
            </a:xfrm>
            <a:prstGeom prst="rect">
              <a:avLst/>
            </a:prstGeom>
            <a:noFill/>
            <a:ln w="9525">
              <a:noFill/>
              <a:miter lim="800000"/>
              <a:headEnd/>
              <a:tailEnd/>
            </a:ln>
          </p:spPr>
          <p:txBody>
            <a:bodyPr wrap="none">
              <a:spAutoFit/>
            </a:bodyPr>
            <a:lstStyle/>
            <a:p>
              <a:r>
                <a:rPr lang="en-US" b="1" dirty="0" smtClean="0"/>
                <a:t>X</a:t>
              </a:r>
              <a:endParaRPr lang="en-US" b="1" dirty="0"/>
            </a:p>
          </p:txBody>
        </p:sp>
        <p:sp>
          <p:nvSpPr>
            <p:cNvPr id="35856" name="TextBox 25"/>
            <p:cNvSpPr txBox="1">
              <a:spLocks noChangeArrowheads="1"/>
            </p:cNvSpPr>
            <p:nvPr/>
          </p:nvSpPr>
          <p:spPr bwMode="auto">
            <a:xfrm>
              <a:off x="7812360" y="1340768"/>
              <a:ext cx="444346" cy="523390"/>
            </a:xfrm>
            <a:prstGeom prst="rect">
              <a:avLst/>
            </a:prstGeom>
            <a:noFill/>
            <a:ln w="9525">
              <a:noFill/>
              <a:miter lim="800000"/>
              <a:headEnd/>
              <a:tailEnd/>
            </a:ln>
          </p:spPr>
          <p:txBody>
            <a:bodyPr wrap="none">
              <a:spAutoFit/>
            </a:bodyPr>
            <a:lstStyle/>
            <a:p>
              <a:r>
                <a:rPr lang="en-US" b="1" dirty="0" smtClean="0"/>
                <a:t>Y</a:t>
              </a:r>
              <a:endParaRPr lang="en-US" b="1" dirty="0"/>
            </a:p>
          </p:txBody>
        </p:sp>
        <p:sp>
          <p:nvSpPr>
            <p:cNvPr id="33" name="TextBox 32"/>
            <p:cNvSpPr txBox="1"/>
            <p:nvPr/>
          </p:nvSpPr>
          <p:spPr>
            <a:xfrm>
              <a:off x="5867445" y="1556738"/>
              <a:ext cx="423857" cy="524045"/>
            </a:xfrm>
            <a:prstGeom prst="rect">
              <a:avLst/>
            </a:prstGeom>
            <a:solidFill>
              <a:schemeClr val="accent3"/>
            </a:solidFill>
          </p:spPr>
          <p:txBody>
            <a:bodyPr>
              <a:spAutoFit/>
            </a:bodyPr>
            <a:lstStyle/>
            <a:p>
              <a:pPr>
                <a:defRPr/>
              </a:pPr>
              <a:endParaRPr lang="en-US" b="1" dirty="0">
                <a:ea typeface="+mn-ea"/>
              </a:endParaRPr>
            </a:p>
          </p:txBody>
        </p:sp>
        <p:sp>
          <p:nvSpPr>
            <p:cNvPr id="34" name="TextBox 33"/>
            <p:cNvSpPr txBox="1"/>
            <p:nvPr/>
          </p:nvSpPr>
          <p:spPr>
            <a:xfrm>
              <a:off x="2195609" y="1701247"/>
              <a:ext cx="423856" cy="522458"/>
            </a:xfrm>
            <a:prstGeom prst="rect">
              <a:avLst/>
            </a:prstGeom>
            <a:solidFill>
              <a:schemeClr val="accent3"/>
            </a:solidFill>
          </p:spPr>
          <p:txBody>
            <a:bodyPr>
              <a:spAutoFit/>
            </a:bodyPr>
            <a:lstStyle/>
            <a:p>
              <a:pPr>
                <a:defRPr/>
              </a:pPr>
              <a:endParaRPr lang="en-US" b="1" dirty="0">
                <a:ea typeface="+mn-ea"/>
              </a:endParaRPr>
            </a:p>
          </p:txBody>
        </p:sp>
      </p:grpSp>
      <p:pic>
        <p:nvPicPr>
          <p:cNvPr id="20"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6018" y="2565176"/>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609600" y="4933950"/>
            <a:ext cx="7924800" cy="1735138"/>
          </a:xfrm>
          <a:prstGeom prst="rect">
            <a:avLst/>
          </a:prstGeom>
          <a:noFill/>
          <a:ln w="9525">
            <a:noFill/>
            <a:miter lim="800000"/>
            <a:headEnd/>
            <a:tailEnd/>
          </a:ln>
        </p:spPr>
        <p:txBody>
          <a:bodyPr/>
          <a:lstStyle/>
          <a:p>
            <a:pPr marL="342900" indent="-342900">
              <a:spcBef>
                <a:spcPct val="20000"/>
              </a:spcBef>
              <a:buFontTx/>
              <a:buChar char="•"/>
            </a:pPr>
            <a:r>
              <a:rPr lang="en-US" sz="2000">
                <a:latin typeface="cmr10" charset="0"/>
              </a:rPr>
              <a:t>But these examples are simplified extreme cases for illustration</a:t>
            </a:r>
          </a:p>
          <a:p>
            <a:pPr marL="800100" lvl="1" indent="-342900">
              <a:spcBef>
                <a:spcPct val="20000"/>
              </a:spcBef>
              <a:buFontTx/>
              <a:buChar char="-"/>
            </a:pPr>
            <a:r>
              <a:rPr lang="en-US" sz="2000">
                <a:latin typeface="cmr10" charset="0"/>
              </a:rPr>
              <a:t>in practice, you don</a:t>
            </a:r>
            <a:r>
              <a:rPr lang="en-CA" altLang="en-US" sz="2000">
                <a:latin typeface="cmr10" charset="0"/>
              </a:rPr>
              <a:t>’</a:t>
            </a:r>
            <a:r>
              <a:rPr lang="en-US" altLang="ja-JP" sz="2000">
                <a:latin typeface="cmr10" charset="0"/>
              </a:rPr>
              <a:t>t know what your search space looks like</a:t>
            </a:r>
          </a:p>
          <a:p>
            <a:pPr marL="342900" indent="-342900">
              <a:spcBef>
                <a:spcPct val="20000"/>
              </a:spcBef>
              <a:buFontTx/>
              <a:buChar char="•"/>
            </a:pPr>
            <a:endParaRPr lang="en-US" sz="2000">
              <a:latin typeface="cmr10" charset="0"/>
            </a:endParaRPr>
          </a:p>
          <a:p>
            <a:pPr marL="342900" indent="-342900">
              <a:spcBef>
                <a:spcPct val="20000"/>
              </a:spcBef>
              <a:buFontTx/>
              <a:buChar char="•"/>
            </a:pPr>
            <a:r>
              <a:rPr lang="en-US" sz="2000">
                <a:latin typeface="cmr10" charset="0"/>
              </a:rPr>
              <a:t>Usually integrating both kinds of randomization works best </a:t>
            </a:r>
          </a:p>
          <a:p>
            <a:pPr marL="342900" indent="-342900">
              <a:spcBef>
                <a:spcPct val="20000"/>
              </a:spcBef>
            </a:pPr>
            <a:endParaRPr lang="en-US" sz="2400"/>
          </a:p>
        </p:txBody>
      </p:sp>
      <p:sp>
        <p:nvSpPr>
          <p:cNvPr id="37890" name="Rectangle 3"/>
          <p:cNvSpPr txBox="1">
            <a:spLocks noChangeArrowheads="1"/>
          </p:cNvSpPr>
          <p:nvPr/>
        </p:nvSpPr>
        <p:spPr bwMode="auto">
          <a:xfrm>
            <a:off x="685800" y="3768725"/>
            <a:ext cx="7848600" cy="928688"/>
          </a:xfrm>
          <a:prstGeom prst="rect">
            <a:avLst/>
          </a:prstGeom>
          <a:solidFill>
            <a:srgbClr val="FF66FF"/>
          </a:solidFill>
          <a:ln w="9525">
            <a:noFill/>
            <a:miter lim="800000"/>
            <a:headEnd/>
            <a:tailEnd/>
          </a:ln>
        </p:spPr>
        <p:txBody>
          <a:bodyPr/>
          <a:lstStyle/>
          <a:p>
            <a:pPr>
              <a:spcBef>
                <a:spcPct val="20000"/>
              </a:spcBef>
            </a:pPr>
            <a:r>
              <a:rPr lang="en-US" sz="2400">
                <a:latin typeface="cmr10" charset="0"/>
                <a:cs typeface="Times New Roman" pitchFamily="18" charset="0"/>
              </a:rPr>
              <a:t>Greedy descent with random steps best on B</a:t>
            </a:r>
          </a:p>
          <a:p>
            <a:pPr>
              <a:spcBef>
                <a:spcPct val="20000"/>
              </a:spcBef>
            </a:pPr>
            <a:r>
              <a:rPr lang="en-US" sz="2400">
                <a:latin typeface="cmr10" charset="0"/>
                <a:cs typeface="Times New Roman" pitchFamily="18" charset="0"/>
              </a:rPr>
              <a:t>Greedy descent with random restart best on A</a:t>
            </a:r>
          </a:p>
          <a:p>
            <a:pPr>
              <a:spcBef>
                <a:spcPct val="20000"/>
              </a:spcBef>
            </a:pPr>
            <a:endParaRPr lang="en-US" sz="2400">
              <a:cs typeface="Times New Roman" pitchFamily="18" charset="0"/>
            </a:endParaRPr>
          </a:p>
        </p:txBody>
      </p:sp>
      <p:sp>
        <p:nvSpPr>
          <p:cNvPr id="24" name="TextBox 23"/>
          <p:cNvSpPr txBox="1"/>
          <p:nvPr/>
        </p:nvSpPr>
        <p:spPr>
          <a:xfrm>
            <a:off x="5867400" y="2257425"/>
            <a:ext cx="423863" cy="522288"/>
          </a:xfrm>
          <a:prstGeom prst="rect">
            <a:avLst/>
          </a:prstGeom>
          <a:solidFill>
            <a:schemeClr val="accent3"/>
          </a:solidFill>
        </p:spPr>
        <p:txBody>
          <a:bodyPr>
            <a:spAutoFit/>
          </a:bodyPr>
          <a:lstStyle/>
          <a:p>
            <a:pPr>
              <a:defRPr/>
            </a:pPr>
            <a:endParaRPr lang="en-US" b="1" dirty="0">
              <a:ea typeface="+mn-ea"/>
            </a:endParaRPr>
          </a:p>
        </p:txBody>
      </p:sp>
      <p:grpSp>
        <p:nvGrpSpPr>
          <p:cNvPr id="2" name="Group 28"/>
          <p:cNvGrpSpPr>
            <a:grpSpLocks/>
          </p:cNvGrpSpPr>
          <p:nvPr/>
        </p:nvGrpSpPr>
        <p:grpSpPr bwMode="auto">
          <a:xfrm>
            <a:off x="0" y="1176338"/>
            <a:ext cx="8964613" cy="2735262"/>
            <a:chOff x="179512" y="1340768"/>
            <a:chExt cx="8964488" cy="2734563"/>
          </a:xfrm>
        </p:grpSpPr>
        <p:pic>
          <p:nvPicPr>
            <p:cNvPr id="37894" name="Picture 29" descr="SLS spaces.png"/>
            <p:cNvPicPr>
              <a:picLocks noChangeAspect="1"/>
            </p:cNvPicPr>
            <p:nvPr/>
          </p:nvPicPr>
          <p:blipFill>
            <a:blip r:embed="rId3" cstate="print"/>
            <a:srcRect/>
            <a:stretch>
              <a:fillRect/>
            </a:stretch>
          </p:blipFill>
          <p:spPr bwMode="auto">
            <a:xfrm>
              <a:off x="755576" y="1700808"/>
              <a:ext cx="6624736" cy="1900030"/>
            </a:xfrm>
            <a:prstGeom prst="rect">
              <a:avLst/>
            </a:prstGeom>
            <a:noFill/>
            <a:ln w="9525">
              <a:noFill/>
              <a:miter lim="800000"/>
              <a:headEnd/>
              <a:tailEnd/>
            </a:ln>
          </p:spPr>
        </p:pic>
        <p:cxnSp>
          <p:nvCxnSpPr>
            <p:cNvPr id="37895" name="Straight Arrow Connector 30"/>
            <p:cNvCxnSpPr>
              <a:cxnSpLocks noChangeShapeType="1"/>
            </p:cNvCxnSpPr>
            <p:nvPr/>
          </p:nvCxnSpPr>
          <p:spPr bwMode="auto">
            <a:xfrm rot="5400000" flipH="1" flipV="1">
              <a:off x="-468560" y="2564904"/>
              <a:ext cx="1872208" cy="1588"/>
            </a:xfrm>
            <a:prstGeom prst="straightConnector1">
              <a:avLst/>
            </a:prstGeom>
            <a:noFill/>
            <a:ln w="28575">
              <a:solidFill>
                <a:schemeClr val="tx1"/>
              </a:solidFill>
              <a:round/>
              <a:headEnd/>
              <a:tailEnd type="arrow" w="med" len="med"/>
            </a:ln>
          </p:spPr>
        </p:cxnSp>
        <p:cxnSp>
          <p:nvCxnSpPr>
            <p:cNvPr id="37896" name="Straight Arrow Connector 31"/>
            <p:cNvCxnSpPr>
              <a:cxnSpLocks noChangeShapeType="1"/>
              <a:endCxn id="37898" idx="0"/>
            </p:cNvCxnSpPr>
            <p:nvPr/>
          </p:nvCxnSpPr>
          <p:spPr bwMode="auto">
            <a:xfrm flipV="1">
              <a:off x="467544" y="3501008"/>
              <a:ext cx="3640265" cy="9178"/>
            </a:xfrm>
            <a:prstGeom prst="straightConnector1">
              <a:avLst/>
            </a:prstGeom>
            <a:noFill/>
            <a:ln w="28575">
              <a:solidFill>
                <a:schemeClr val="tx1"/>
              </a:solidFill>
              <a:round/>
              <a:headEnd/>
              <a:tailEnd type="arrow" w="med" len="med"/>
            </a:ln>
          </p:spPr>
        </p:cxnSp>
        <p:sp>
          <p:nvSpPr>
            <p:cNvPr id="37897" name="TextBox 32"/>
            <p:cNvSpPr txBox="1">
              <a:spLocks noChangeArrowheads="1"/>
            </p:cNvSpPr>
            <p:nvPr/>
          </p:nvSpPr>
          <p:spPr bwMode="auto">
            <a:xfrm>
              <a:off x="179512" y="1340768"/>
              <a:ext cx="1813317" cy="338554"/>
            </a:xfrm>
            <a:prstGeom prst="rect">
              <a:avLst/>
            </a:prstGeom>
            <a:noFill/>
            <a:ln w="9525">
              <a:noFill/>
              <a:miter lim="800000"/>
              <a:headEnd/>
              <a:tailEnd/>
            </a:ln>
          </p:spPr>
          <p:txBody>
            <a:bodyPr wrap="none">
              <a:spAutoFit/>
            </a:bodyPr>
            <a:lstStyle/>
            <a:p>
              <a:r>
                <a:rPr lang="en-US" sz="1600"/>
                <a:t>Evaluation function</a:t>
              </a:r>
            </a:p>
          </p:txBody>
        </p:sp>
        <p:sp>
          <p:nvSpPr>
            <p:cNvPr id="37898" name="TextBox 33"/>
            <p:cNvSpPr txBox="1">
              <a:spLocks noChangeArrowheads="1"/>
            </p:cNvSpPr>
            <p:nvPr/>
          </p:nvSpPr>
          <p:spPr bwMode="auto">
            <a:xfrm>
              <a:off x="2915816" y="3501008"/>
              <a:ext cx="2383986" cy="369332"/>
            </a:xfrm>
            <a:prstGeom prst="rect">
              <a:avLst/>
            </a:prstGeom>
            <a:noFill/>
            <a:ln w="9525">
              <a:noFill/>
              <a:miter lim="800000"/>
              <a:headEnd/>
              <a:tailEnd/>
            </a:ln>
          </p:spPr>
          <p:txBody>
            <a:bodyPr wrap="none">
              <a:spAutoFit/>
            </a:bodyPr>
            <a:lstStyle/>
            <a:p>
              <a:r>
                <a:rPr lang="en-US" sz="1800"/>
                <a:t>State Space (1 variable)</a:t>
              </a:r>
            </a:p>
          </p:txBody>
        </p:sp>
        <p:cxnSp>
          <p:nvCxnSpPr>
            <p:cNvPr id="37899" name="Straight Arrow Connector 34"/>
            <p:cNvCxnSpPr>
              <a:cxnSpLocks noChangeShapeType="1"/>
            </p:cNvCxnSpPr>
            <p:nvPr/>
          </p:nvCxnSpPr>
          <p:spPr bwMode="auto">
            <a:xfrm rot="5400000" flipH="1" flipV="1">
              <a:off x="3492674" y="2564110"/>
              <a:ext cx="1872208" cy="1588"/>
            </a:xfrm>
            <a:prstGeom prst="straightConnector1">
              <a:avLst/>
            </a:prstGeom>
            <a:noFill/>
            <a:ln w="28575">
              <a:solidFill>
                <a:schemeClr val="tx1"/>
              </a:solidFill>
              <a:round/>
              <a:headEnd/>
              <a:tailEnd type="arrow" w="med" len="med"/>
            </a:ln>
          </p:spPr>
        </p:cxnSp>
        <p:cxnSp>
          <p:nvCxnSpPr>
            <p:cNvPr id="37900" name="Straight Arrow Connector 35"/>
            <p:cNvCxnSpPr>
              <a:cxnSpLocks noChangeShapeType="1"/>
            </p:cNvCxnSpPr>
            <p:nvPr/>
          </p:nvCxnSpPr>
          <p:spPr bwMode="auto">
            <a:xfrm flipV="1">
              <a:off x="4427984" y="3501008"/>
              <a:ext cx="4392488" cy="9178"/>
            </a:xfrm>
            <a:prstGeom prst="straightConnector1">
              <a:avLst/>
            </a:prstGeom>
            <a:noFill/>
            <a:ln w="28575">
              <a:solidFill>
                <a:schemeClr val="tx1"/>
              </a:solidFill>
              <a:round/>
              <a:headEnd/>
              <a:tailEnd type="arrow" w="med" len="med"/>
            </a:ln>
          </p:spPr>
        </p:cxnSp>
        <p:sp>
          <p:nvSpPr>
            <p:cNvPr id="37901" name="TextBox 36"/>
            <p:cNvSpPr txBox="1">
              <a:spLocks noChangeArrowheads="1"/>
            </p:cNvSpPr>
            <p:nvPr/>
          </p:nvSpPr>
          <p:spPr bwMode="auto">
            <a:xfrm>
              <a:off x="3635896" y="1340768"/>
              <a:ext cx="1813317" cy="338554"/>
            </a:xfrm>
            <a:prstGeom prst="rect">
              <a:avLst/>
            </a:prstGeom>
            <a:noFill/>
            <a:ln w="9525">
              <a:noFill/>
              <a:miter lim="800000"/>
              <a:headEnd/>
              <a:tailEnd/>
            </a:ln>
          </p:spPr>
          <p:txBody>
            <a:bodyPr wrap="none">
              <a:spAutoFit/>
            </a:bodyPr>
            <a:lstStyle/>
            <a:p>
              <a:r>
                <a:rPr lang="en-US" sz="1600"/>
                <a:t>Evaluation function</a:t>
              </a:r>
            </a:p>
          </p:txBody>
        </p:sp>
        <p:sp>
          <p:nvSpPr>
            <p:cNvPr id="37902" name="TextBox 37"/>
            <p:cNvSpPr txBox="1">
              <a:spLocks noChangeArrowheads="1"/>
            </p:cNvSpPr>
            <p:nvPr/>
          </p:nvSpPr>
          <p:spPr bwMode="auto">
            <a:xfrm>
              <a:off x="7830820" y="3429000"/>
              <a:ext cx="1313180" cy="646331"/>
            </a:xfrm>
            <a:prstGeom prst="rect">
              <a:avLst/>
            </a:prstGeom>
            <a:noFill/>
            <a:ln w="9525">
              <a:noFill/>
              <a:miter lim="800000"/>
              <a:headEnd/>
              <a:tailEnd/>
            </a:ln>
          </p:spPr>
          <p:txBody>
            <a:bodyPr wrap="none">
              <a:spAutoFit/>
            </a:bodyPr>
            <a:lstStyle/>
            <a:p>
              <a:r>
                <a:rPr lang="en-US" sz="1800"/>
                <a:t>State Space </a:t>
              </a:r>
            </a:p>
            <a:p>
              <a:r>
                <a:rPr lang="en-US" sz="1800"/>
                <a:t>(1 variable)</a:t>
              </a:r>
            </a:p>
          </p:txBody>
        </p:sp>
        <p:sp>
          <p:nvSpPr>
            <p:cNvPr id="37903" name="TextBox 38"/>
            <p:cNvSpPr txBox="1">
              <a:spLocks noChangeArrowheads="1"/>
            </p:cNvSpPr>
            <p:nvPr/>
          </p:nvSpPr>
          <p:spPr bwMode="auto">
            <a:xfrm>
              <a:off x="2843808" y="1412776"/>
              <a:ext cx="444352" cy="523220"/>
            </a:xfrm>
            <a:prstGeom prst="rect">
              <a:avLst/>
            </a:prstGeom>
            <a:noFill/>
            <a:ln w="9525">
              <a:noFill/>
              <a:miter lim="800000"/>
              <a:headEnd/>
              <a:tailEnd/>
            </a:ln>
          </p:spPr>
          <p:txBody>
            <a:bodyPr wrap="none">
              <a:spAutoFit/>
            </a:bodyPr>
            <a:lstStyle/>
            <a:p>
              <a:r>
                <a:rPr lang="en-US" b="1"/>
                <a:t>A</a:t>
              </a:r>
            </a:p>
          </p:txBody>
        </p:sp>
        <p:sp>
          <p:nvSpPr>
            <p:cNvPr id="37904" name="TextBox 39"/>
            <p:cNvSpPr txBox="1">
              <a:spLocks noChangeArrowheads="1"/>
            </p:cNvSpPr>
            <p:nvPr/>
          </p:nvSpPr>
          <p:spPr bwMode="auto">
            <a:xfrm>
              <a:off x="7812360" y="1340768"/>
              <a:ext cx="423514" cy="523220"/>
            </a:xfrm>
            <a:prstGeom prst="rect">
              <a:avLst/>
            </a:prstGeom>
            <a:noFill/>
            <a:ln w="9525">
              <a:noFill/>
              <a:miter lim="800000"/>
              <a:headEnd/>
              <a:tailEnd/>
            </a:ln>
          </p:spPr>
          <p:txBody>
            <a:bodyPr wrap="none">
              <a:spAutoFit/>
            </a:bodyPr>
            <a:lstStyle/>
            <a:p>
              <a:r>
                <a:rPr lang="en-US" b="1"/>
                <a:t>B</a:t>
              </a:r>
            </a:p>
          </p:txBody>
        </p:sp>
        <p:sp>
          <p:nvSpPr>
            <p:cNvPr id="41" name="TextBox 40"/>
            <p:cNvSpPr txBox="1"/>
            <p:nvPr/>
          </p:nvSpPr>
          <p:spPr>
            <a:xfrm>
              <a:off x="5867446" y="1556613"/>
              <a:ext cx="423856" cy="523741"/>
            </a:xfrm>
            <a:prstGeom prst="rect">
              <a:avLst/>
            </a:prstGeom>
            <a:solidFill>
              <a:schemeClr val="accent3"/>
            </a:solidFill>
          </p:spPr>
          <p:txBody>
            <a:bodyPr>
              <a:spAutoFit/>
            </a:bodyPr>
            <a:lstStyle/>
            <a:p>
              <a:pPr>
                <a:defRPr/>
              </a:pPr>
              <a:endParaRPr lang="en-US" b="1" dirty="0">
                <a:ea typeface="+mn-ea"/>
              </a:endParaRPr>
            </a:p>
          </p:txBody>
        </p:sp>
        <p:sp>
          <p:nvSpPr>
            <p:cNvPr id="42" name="TextBox 41"/>
            <p:cNvSpPr txBox="1"/>
            <p:nvPr/>
          </p:nvSpPr>
          <p:spPr>
            <a:xfrm>
              <a:off x="2195609" y="1701038"/>
              <a:ext cx="423857" cy="523741"/>
            </a:xfrm>
            <a:prstGeom prst="rect">
              <a:avLst/>
            </a:prstGeom>
            <a:solidFill>
              <a:schemeClr val="accent3"/>
            </a:solidFill>
          </p:spPr>
          <p:txBody>
            <a:bodyPr>
              <a:spAutoFit/>
            </a:bodyPr>
            <a:lstStyle/>
            <a:p>
              <a:pPr>
                <a:defRPr/>
              </a:pPr>
              <a:endParaRPr lang="en-US" b="1" dirty="0">
                <a:ea typeface="+mn-ea"/>
              </a:endParaRPr>
            </a:p>
          </p:txBody>
        </p:sp>
      </p:grpSp>
      <p:sp>
        <p:nvSpPr>
          <p:cNvPr id="37893" name="Rectangle 2"/>
          <p:cNvSpPr>
            <a:spLocks noChangeArrowheads="1"/>
          </p:cNvSpPr>
          <p:nvPr/>
        </p:nvSpPr>
        <p:spPr bwMode="auto">
          <a:xfrm>
            <a:off x="152400" y="-171450"/>
            <a:ext cx="8991600" cy="1584325"/>
          </a:xfrm>
          <a:prstGeom prst="rect">
            <a:avLst/>
          </a:prstGeom>
          <a:noFill/>
          <a:ln w="9525">
            <a:noFill/>
            <a:miter lim="800000"/>
            <a:headEnd/>
            <a:tailEnd/>
          </a:ln>
        </p:spPr>
        <p:txBody>
          <a:bodyPr/>
          <a:lstStyle/>
          <a:p>
            <a:pPr marL="342900" indent="-342900">
              <a:lnSpc>
                <a:spcPct val="70000"/>
              </a:lnSpc>
              <a:spcBef>
                <a:spcPct val="20000"/>
              </a:spcBef>
            </a:pPr>
            <a:endParaRPr lang="en-US" dirty="0"/>
          </a:p>
          <a:p>
            <a:pPr marL="342900" indent="-342900" algn="ctr">
              <a:spcBef>
                <a:spcPct val="20000"/>
              </a:spcBef>
            </a:pPr>
            <a:r>
              <a:rPr lang="en-US" dirty="0">
                <a:solidFill>
                  <a:srgbClr val="3233D0"/>
                </a:solidFill>
                <a:latin typeface="cmr10" charset="0"/>
              </a:rPr>
              <a:t>Which randomized method would work best in each of the these two search spaces? </a:t>
            </a:r>
          </a:p>
          <a:p>
            <a:pPr marL="342900" indent="-342900">
              <a:spcBef>
                <a:spcPct val="20000"/>
              </a:spcBef>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67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46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7346DE51-3E17-412A-ADAD-AF6F74B1ADEB}" type="slidenum">
              <a:rPr lang="en-US"/>
              <a:pPr>
                <a:defRPr/>
              </a:pPr>
              <a:t>14</a:t>
            </a:fld>
            <a:endParaRPr lang="en-US"/>
          </a:p>
        </p:txBody>
      </p:sp>
      <p:sp>
        <p:nvSpPr>
          <p:cNvPr id="8234" name="Rectangle 2"/>
          <p:cNvSpPr>
            <a:spLocks noGrp="1" noChangeArrowheads="1"/>
          </p:cNvSpPr>
          <p:nvPr>
            <p:ph type="title"/>
          </p:nvPr>
        </p:nvSpPr>
        <p:spPr/>
        <p:txBody>
          <a:bodyPr/>
          <a:lstStyle/>
          <a:p>
            <a:pPr eaLnBrk="1" hangingPunct="1"/>
            <a:r>
              <a:rPr lang="en-US" smtClean="0"/>
              <a:t>Random Steps (Walk)</a:t>
            </a:r>
          </a:p>
        </p:txBody>
      </p:sp>
      <p:sp>
        <p:nvSpPr>
          <p:cNvPr id="8235" name="Rectangle 3"/>
          <p:cNvSpPr>
            <a:spLocks noGrp="1" noChangeArrowheads="1"/>
          </p:cNvSpPr>
          <p:nvPr>
            <p:ph type="body" idx="1"/>
          </p:nvPr>
        </p:nvSpPr>
        <p:spPr>
          <a:xfrm>
            <a:off x="285750" y="857250"/>
            <a:ext cx="8458200" cy="1798638"/>
          </a:xfrm>
        </p:spPr>
        <p:txBody>
          <a:bodyPr/>
          <a:lstStyle/>
          <a:p>
            <a:pPr eaLnBrk="1" hangingPunct="1">
              <a:lnSpc>
                <a:spcPct val="90000"/>
              </a:lnSpc>
            </a:pPr>
            <a:r>
              <a:rPr lang="en-US" smtClean="0"/>
              <a:t>Let’s assume that neighbors are generated as</a:t>
            </a:r>
          </a:p>
          <a:p>
            <a:pPr marL="342900" lvl="1" indent="-342900" eaLnBrk="1" hangingPunct="1">
              <a:lnSpc>
                <a:spcPct val="90000"/>
              </a:lnSpc>
            </a:pPr>
            <a:r>
              <a:rPr lang="en-US" smtClean="0"/>
              <a:t>assignments that differ in one variable's value</a:t>
            </a:r>
          </a:p>
        </p:txBody>
      </p:sp>
      <p:pic>
        <p:nvPicPr>
          <p:cNvPr id="623620" name="Picture 4" descr="8queen-eval"/>
          <p:cNvPicPr>
            <a:picLocks noChangeAspect="1" noChangeArrowheads="1"/>
          </p:cNvPicPr>
          <p:nvPr/>
        </p:nvPicPr>
        <p:blipFill>
          <a:blip r:embed="rId3" cstate="print"/>
          <a:srcRect l="4556" t="8917" r="10431" b="8868"/>
          <a:stretch>
            <a:fillRect/>
          </a:stretch>
        </p:blipFill>
        <p:spPr bwMode="auto">
          <a:xfrm>
            <a:off x="6215063" y="3643313"/>
            <a:ext cx="2566987" cy="2565400"/>
          </a:xfrm>
          <a:prstGeom prst="rect">
            <a:avLst/>
          </a:prstGeom>
          <a:noFill/>
          <a:ln w="9525">
            <a:noFill/>
            <a:miter lim="800000"/>
            <a:headEnd/>
            <a:tailEnd/>
          </a:ln>
        </p:spPr>
      </p:pic>
      <p:sp>
        <p:nvSpPr>
          <p:cNvPr id="8" name="Rectangle 3"/>
          <p:cNvSpPr txBox="1">
            <a:spLocks noChangeArrowheads="1"/>
          </p:cNvSpPr>
          <p:nvPr/>
        </p:nvSpPr>
        <p:spPr bwMode="auto">
          <a:xfrm>
            <a:off x="285750" y="1785938"/>
            <a:ext cx="8458200" cy="928687"/>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How many neighbors there are given n variables with domains with d values?</a:t>
            </a:r>
            <a:endParaRPr lang="en-US" sz="2000" kern="0" dirty="0">
              <a:latin typeface="+mn-lt"/>
            </a:endParaRPr>
          </a:p>
        </p:txBody>
      </p:sp>
      <p:sp>
        <p:nvSpPr>
          <p:cNvPr id="9" name="Rectangle 3"/>
          <p:cNvSpPr txBox="1">
            <a:spLocks noChangeArrowheads="1"/>
          </p:cNvSpPr>
          <p:nvPr/>
        </p:nvSpPr>
        <p:spPr bwMode="auto">
          <a:xfrm>
            <a:off x="357188" y="2643188"/>
            <a:ext cx="5857875" cy="1571625"/>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One strategy to add randomness to the selection </a:t>
            </a:r>
            <a:r>
              <a:rPr lang="en-US" sz="2400" kern="0" dirty="0" smtClean="0">
                <a:latin typeface="+mn-lt"/>
              </a:rPr>
              <a:t>of the variable-value </a:t>
            </a:r>
            <a:r>
              <a:rPr lang="en-US" sz="2400" kern="0" dirty="0">
                <a:latin typeface="+mn-lt"/>
              </a:rPr>
              <a:t>pair. Sometimes choose </a:t>
            </a:r>
            <a:r>
              <a:rPr lang="en-US" sz="2400" kern="0" dirty="0" err="1">
                <a:latin typeface="+mn-lt"/>
              </a:rPr>
              <a:t>th</a:t>
            </a:r>
            <a:r>
              <a:rPr lang="en-US" sz="2400" kern="0" dirty="0">
                <a:latin typeface="+mn-lt"/>
              </a:rPr>
              <a:t>e pair</a:t>
            </a:r>
          </a:p>
          <a:p>
            <a:pPr marL="342900" indent="-342900">
              <a:lnSpc>
                <a:spcPct val="90000"/>
              </a:lnSpc>
              <a:spcBef>
                <a:spcPct val="20000"/>
              </a:spcBef>
              <a:buFont typeface="Arial" pitchFamily="34" charset="0"/>
              <a:buChar char="•"/>
              <a:defRPr/>
            </a:pPr>
            <a:r>
              <a:rPr lang="en-US" sz="2400" kern="0" dirty="0">
                <a:latin typeface="+mn-lt"/>
              </a:rPr>
              <a:t>According to the scoring function</a:t>
            </a:r>
          </a:p>
          <a:p>
            <a:pPr marL="342900" indent="-342900">
              <a:lnSpc>
                <a:spcPct val="90000"/>
              </a:lnSpc>
              <a:spcBef>
                <a:spcPct val="20000"/>
              </a:spcBef>
              <a:buFont typeface="Arial" pitchFamily="34" charset="0"/>
              <a:buChar char="•"/>
              <a:defRPr/>
            </a:pPr>
            <a:r>
              <a:rPr lang="en-US" sz="2400" kern="0" dirty="0">
                <a:latin typeface="+mn-lt"/>
              </a:rPr>
              <a:t>A random one</a:t>
            </a:r>
          </a:p>
          <a:p>
            <a:pPr marL="342900" indent="-342900">
              <a:lnSpc>
                <a:spcPct val="90000"/>
              </a:lnSpc>
              <a:spcBef>
                <a:spcPct val="20000"/>
              </a:spcBef>
              <a:defRPr/>
            </a:pPr>
            <a:endParaRPr lang="en-US" sz="2000" kern="0" dirty="0">
              <a:latin typeface="+mn-lt"/>
            </a:endParaRPr>
          </a:p>
        </p:txBody>
      </p:sp>
      <p:sp>
        <p:nvSpPr>
          <p:cNvPr id="12" name="Rectangle 3"/>
          <p:cNvSpPr txBox="1">
            <a:spLocks noChangeArrowheads="1"/>
          </p:cNvSpPr>
          <p:nvPr/>
        </p:nvSpPr>
        <p:spPr bwMode="auto">
          <a:xfrm>
            <a:off x="357188" y="4572000"/>
            <a:ext cx="5857875" cy="1571625"/>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E.G in 8-queen</a:t>
            </a:r>
          </a:p>
          <a:p>
            <a:pPr marL="342900" indent="-342900">
              <a:lnSpc>
                <a:spcPct val="90000"/>
              </a:lnSpc>
              <a:spcBef>
                <a:spcPct val="20000"/>
              </a:spcBef>
              <a:buFont typeface="Arial" pitchFamily="34" charset="0"/>
              <a:buChar char="•"/>
              <a:defRPr/>
            </a:pPr>
            <a:r>
              <a:rPr lang="en-US" sz="2400" kern="0" dirty="0">
                <a:latin typeface="+mn-lt"/>
              </a:rPr>
              <a:t>How many neighbors?</a:t>
            </a:r>
          </a:p>
          <a:p>
            <a:pPr marL="342900" indent="-342900">
              <a:lnSpc>
                <a:spcPct val="90000"/>
              </a:lnSpc>
              <a:spcBef>
                <a:spcPct val="20000"/>
              </a:spcBef>
              <a:buFont typeface="Arial" pitchFamily="34" charset="0"/>
              <a:buChar char="•"/>
              <a:defRPr/>
            </a:pPr>
            <a:r>
              <a:rPr lang="en-US" sz="2400" kern="0" dirty="0">
                <a:latin typeface="+mn-lt"/>
              </a:rPr>
              <a:t>……..</a:t>
            </a:r>
          </a:p>
          <a:p>
            <a:pPr marL="342900" indent="-342900">
              <a:lnSpc>
                <a:spcPct val="90000"/>
              </a:lnSpc>
              <a:spcBef>
                <a:spcPct val="20000"/>
              </a:spcBef>
              <a:defRPr/>
            </a:pPr>
            <a:endParaRPr lang="en-US" sz="2000" kern="0" dirty="0">
              <a:latin typeface="+mn-lt"/>
            </a:endParaRPr>
          </a:p>
        </p:txBody>
      </p:sp>
      <mc:AlternateContent xmlns:mc="http://schemas.openxmlformats.org/markup-compatibility/2006" xmlns:p14="http://schemas.microsoft.com/office/powerpoint/2010/main">
        <mc:Choice Requires="p14">
          <p:contentPart p14:bwMode="auto" r:id="rId4">
            <p14:nvContentPartPr>
              <p14:cNvPr id="63490" name="Ink 21"/>
              <p14:cNvContentPartPr>
                <a14:cpLocks xmlns:a14="http://schemas.microsoft.com/office/drawing/2010/main" noRot="1" noChangeAspect="1" noEditPoints="1" noChangeArrowheads="1" noChangeShapeType="1"/>
              </p14:cNvContentPartPr>
              <p14:nvPr/>
            </p14:nvContentPartPr>
            <p14:xfrm>
              <a:off x="6308725" y="3376613"/>
              <a:ext cx="252413" cy="201612"/>
            </p14:xfrm>
          </p:contentPart>
        </mc:Choice>
        <mc:Fallback xmlns="">
          <p:pic>
            <p:nvPicPr>
              <p:cNvPr id="63490" name="Ink 21"/>
              <p:cNvPicPr>
                <a:picLocks noRot="1" noChangeAspect="1" noEditPoints="1" noChangeArrowheads="1" noChangeShapeType="1"/>
              </p:cNvPicPr>
              <p:nvPr/>
            </p:nvPicPr>
            <p:blipFill>
              <a:blip r:embed="rId5"/>
              <a:stretch>
                <a:fillRect/>
              </a:stretch>
            </p:blipFill>
            <p:spPr>
              <a:xfrm>
                <a:off x="6299723" y="3365452"/>
                <a:ext cx="271857" cy="22321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3491" name="Ink 22"/>
              <p14:cNvContentPartPr>
                <a14:cpLocks xmlns:a14="http://schemas.microsoft.com/office/drawing/2010/main" noRot="1" noChangeAspect="1" noEditPoints="1" noChangeArrowheads="1" noChangeShapeType="1"/>
              </p14:cNvContentPartPr>
              <p14:nvPr/>
            </p14:nvContentPartPr>
            <p14:xfrm>
              <a:off x="6667500" y="3359150"/>
              <a:ext cx="198438" cy="244475"/>
            </p14:xfrm>
          </p:contentPart>
        </mc:Choice>
        <mc:Fallback xmlns="">
          <p:pic>
            <p:nvPicPr>
              <p:cNvPr id="63491" name="Ink 22"/>
              <p:cNvPicPr>
                <a:picLocks noRot="1" noChangeAspect="1" noEditPoints="1" noChangeArrowheads="1" noChangeShapeType="1"/>
              </p:cNvPicPr>
              <p:nvPr/>
            </p:nvPicPr>
            <p:blipFill>
              <a:blip r:embed="rId7"/>
              <a:stretch>
                <a:fillRect/>
              </a:stretch>
            </p:blipFill>
            <p:spPr>
              <a:xfrm>
                <a:off x="6657416" y="3347628"/>
                <a:ext cx="213564" cy="26643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3492" name="Ink 23"/>
              <p14:cNvContentPartPr>
                <a14:cpLocks xmlns:a14="http://schemas.microsoft.com/office/drawing/2010/main" noRot="1" noChangeAspect="1" noEditPoints="1" noChangeArrowheads="1" noChangeShapeType="1"/>
              </p14:cNvContentPartPr>
              <p14:nvPr/>
            </p14:nvContentPartPr>
            <p14:xfrm>
              <a:off x="6985000" y="3392488"/>
              <a:ext cx="193675" cy="234950"/>
            </p14:xfrm>
          </p:contentPart>
        </mc:Choice>
        <mc:Fallback xmlns="">
          <p:pic>
            <p:nvPicPr>
              <p:cNvPr id="63492" name="Ink 23"/>
              <p:cNvPicPr>
                <a:picLocks noRot="1" noChangeAspect="1" noEditPoints="1" noChangeArrowheads="1" noChangeShapeType="1"/>
              </p:cNvPicPr>
              <p:nvPr/>
            </p:nvPicPr>
            <p:blipFill>
              <a:blip r:embed="rId9"/>
              <a:stretch>
                <a:fillRect/>
              </a:stretch>
            </p:blipFill>
            <p:spPr>
              <a:xfrm>
                <a:off x="6975280" y="3380615"/>
                <a:ext cx="214194" cy="25761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3493" name="Ink 24"/>
              <p14:cNvContentPartPr>
                <a14:cpLocks xmlns:a14="http://schemas.microsoft.com/office/drawing/2010/main" noRot="1" noChangeAspect="1" noEditPoints="1" noChangeArrowheads="1" noChangeShapeType="1"/>
              </p14:cNvContentPartPr>
              <p14:nvPr/>
            </p14:nvContentPartPr>
            <p14:xfrm>
              <a:off x="7280275" y="3395663"/>
              <a:ext cx="506413" cy="261937"/>
            </p14:xfrm>
          </p:contentPart>
        </mc:Choice>
        <mc:Fallback xmlns="">
          <p:pic>
            <p:nvPicPr>
              <p:cNvPr id="63493" name="Ink 24"/>
              <p:cNvPicPr>
                <a:picLocks noRot="1" noChangeAspect="1" noEditPoints="1" noChangeArrowheads="1" noChangeShapeType="1"/>
              </p:cNvPicPr>
              <p:nvPr/>
            </p:nvPicPr>
            <p:blipFill>
              <a:blip r:embed="rId11"/>
              <a:stretch>
                <a:fillRect/>
              </a:stretch>
            </p:blipFill>
            <p:spPr>
              <a:xfrm>
                <a:off x="7270917" y="3385229"/>
                <a:ext cx="520810" cy="27956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3494" name="Ink 25"/>
              <p14:cNvContentPartPr>
                <a14:cpLocks xmlns:a14="http://schemas.microsoft.com/office/drawing/2010/main" noRot="1" noChangeAspect="1" noEditPoints="1" noChangeArrowheads="1" noChangeShapeType="1"/>
              </p14:cNvContentPartPr>
              <p14:nvPr/>
            </p14:nvContentPartPr>
            <p14:xfrm>
              <a:off x="7875588" y="3409950"/>
              <a:ext cx="176212" cy="211138"/>
            </p14:xfrm>
          </p:contentPart>
        </mc:Choice>
        <mc:Fallback xmlns="">
          <p:pic>
            <p:nvPicPr>
              <p:cNvPr id="63494" name="Ink 25"/>
              <p:cNvPicPr>
                <a:picLocks noRot="1" noChangeAspect="1" noEditPoints="1" noChangeArrowheads="1" noChangeShapeType="1"/>
              </p:cNvPicPr>
              <p:nvPr/>
            </p:nvPicPr>
            <p:blipFill>
              <a:blip r:embed="rId13"/>
              <a:stretch>
                <a:fillRect/>
              </a:stretch>
            </p:blipFill>
            <p:spPr>
              <a:xfrm>
                <a:off x="7865859" y="3398440"/>
                <a:ext cx="191707" cy="23343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3495" name="Ink 26"/>
              <p14:cNvContentPartPr>
                <a14:cpLocks xmlns:a14="http://schemas.microsoft.com/office/drawing/2010/main" noRot="1" noChangeAspect="1" noEditPoints="1" noChangeArrowheads="1" noChangeShapeType="1"/>
              </p14:cNvContentPartPr>
              <p14:nvPr/>
            </p14:nvContentPartPr>
            <p14:xfrm>
              <a:off x="8172450" y="3394075"/>
              <a:ext cx="198438" cy="265113"/>
            </p14:xfrm>
          </p:contentPart>
        </mc:Choice>
        <mc:Fallback xmlns="">
          <p:pic>
            <p:nvPicPr>
              <p:cNvPr id="63495" name="Ink 26"/>
              <p:cNvPicPr>
                <a:picLocks noRot="1" noChangeAspect="1" noEditPoints="1" noChangeArrowheads="1" noChangeShapeType="1"/>
              </p:cNvPicPr>
              <p:nvPr/>
            </p:nvPicPr>
            <p:blipFill>
              <a:blip r:embed="rId15"/>
              <a:stretch>
                <a:fillRect/>
              </a:stretch>
            </p:blipFill>
            <p:spPr>
              <a:xfrm>
                <a:off x="8162726" y="3387591"/>
                <a:ext cx="213204" cy="28204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3496" name="Ink 27"/>
              <p14:cNvContentPartPr>
                <a14:cpLocks xmlns:a14="http://schemas.microsoft.com/office/drawing/2010/main" noRot="1" noChangeAspect="1" noEditPoints="1" noChangeArrowheads="1" noChangeShapeType="1"/>
              </p14:cNvContentPartPr>
              <p14:nvPr/>
            </p14:nvContentPartPr>
            <p14:xfrm>
              <a:off x="8462963" y="3389313"/>
              <a:ext cx="228600" cy="231775"/>
            </p14:xfrm>
          </p:contentPart>
        </mc:Choice>
        <mc:Fallback xmlns="">
          <p:pic>
            <p:nvPicPr>
              <p:cNvPr id="63496" name="Ink 27"/>
              <p:cNvPicPr>
                <a:picLocks noRot="1" noChangeAspect="1" noEditPoints="1" noChangeArrowheads="1" noChangeShapeType="1"/>
              </p:cNvPicPr>
              <p:nvPr/>
            </p:nvPicPr>
            <p:blipFill>
              <a:blip r:embed="rId17"/>
              <a:stretch>
                <a:fillRect/>
              </a:stretch>
            </p:blipFill>
            <p:spPr>
              <a:xfrm>
                <a:off x="8452883" y="3378259"/>
                <a:ext cx="248400" cy="2521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497" name="Ink 28"/>
              <p14:cNvContentPartPr>
                <a14:cpLocks xmlns:a14="http://schemas.microsoft.com/office/drawing/2010/main" noRot="1" noChangeAspect="1" noEditPoints="1" noChangeArrowheads="1" noChangeShapeType="1"/>
              </p14:cNvContentPartPr>
              <p14:nvPr/>
            </p14:nvContentPartPr>
            <p14:xfrm>
              <a:off x="5972175" y="3770313"/>
              <a:ext cx="120650" cy="190500"/>
            </p14:xfrm>
          </p:contentPart>
        </mc:Choice>
        <mc:Fallback xmlns="">
          <p:pic>
            <p:nvPicPr>
              <p:cNvPr id="63497" name="Ink 28"/>
              <p:cNvPicPr>
                <a:picLocks noRot="1" noChangeAspect="1" noEditPoints="1" noChangeArrowheads="1" noChangeShapeType="1"/>
              </p:cNvPicPr>
              <p:nvPr/>
            </p:nvPicPr>
            <p:blipFill>
              <a:blip r:embed="rId19"/>
              <a:stretch>
                <a:fillRect/>
              </a:stretch>
            </p:blipFill>
            <p:spPr>
              <a:xfrm>
                <a:off x="5961731" y="3759510"/>
                <a:ext cx="137577" cy="20850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3498" name="Ink 29"/>
              <p14:cNvContentPartPr>
                <a14:cpLocks xmlns:a14="http://schemas.microsoft.com/office/drawing/2010/main" noRot="1" noChangeAspect="1" noEditPoints="1" noChangeArrowheads="1" noChangeShapeType="1"/>
              </p14:cNvContentPartPr>
              <p14:nvPr/>
            </p14:nvContentPartPr>
            <p14:xfrm>
              <a:off x="6011863" y="4140200"/>
              <a:ext cx="160337" cy="1971675"/>
            </p14:xfrm>
          </p:contentPart>
        </mc:Choice>
        <mc:Fallback xmlns="">
          <p:pic>
            <p:nvPicPr>
              <p:cNvPr id="63498" name="Ink 29"/>
              <p:cNvPicPr>
                <a:picLocks noRot="1" noChangeAspect="1" noEditPoints="1" noChangeArrowheads="1" noChangeShapeType="1"/>
              </p:cNvPicPr>
              <p:nvPr/>
            </p:nvPicPr>
            <p:blipFill>
              <a:blip r:embed="rId21"/>
              <a:stretch>
                <a:fillRect/>
              </a:stretch>
            </p:blipFill>
            <p:spPr>
              <a:xfrm>
                <a:off x="6000333" y="4130120"/>
                <a:ext cx="177271" cy="199291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3499" name="Ink 30"/>
              <p14:cNvContentPartPr>
                <a14:cpLocks xmlns:a14="http://schemas.microsoft.com/office/drawing/2010/main" noRot="1" noChangeAspect="1" noEditPoints="1" noChangeArrowheads="1" noChangeShapeType="1"/>
              </p14:cNvContentPartPr>
              <p14:nvPr/>
            </p14:nvContentPartPr>
            <p14:xfrm>
              <a:off x="677863" y="1627188"/>
              <a:ext cx="6267450" cy="1089025"/>
            </p14:xfrm>
          </p:contentPart>
        </mc:Choice>
        <mc:Fallback xmlns="">
          <p:pic>
            <p:nvPicPr>
              <p:cNvPr id="63499" name="Ink 30"/>
              <p:cNvPicPr>
                <a:picLocks noRot="1" noChangeAspect="1" noEditPoints="1" noChangeArrowheads="1" noChangeShapeType="1"/>
              </p:cNvPicPr>
              <p:nvPr/>
            </p:nvPicPr>
            <p:blipFill>
              <a:blip r:embed="rId23"/>
              <a:stretch>
                <a:fillRect/>
              </a:stretch>
            </p:blipFill>
            <p:spPr>
              <a:xfrm>
                <a:off x="674983" y="1622148"/>
                <a:ext cx="6281850" cy="110342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3500" name="Ink 31"/>
              <p14:cNvContentPartPr>
                <a14:cpLocks xmlns:a14="http://schemas.microsoft.com/office/drawing/2010/main" noRot="1" noChangeAspect="1" noEditPoints="1" noChangeArrowheads="1" noChangeShapeType="1"/>
              </p14:cNvContentPartPr>
              <p14:nvPr/>
            </p14:nvContentPartPr>
            <p14:xfrm>
              <a:off x="2522538" y="2479675"/>
              <a:ext cx="1235075" cy="55563"/>
            </p14:xfrm>
          </p:contentPart>
        </mc:Choice>
        <mc:Fallback xmlns="">
          <p:pic>
            <p:nvPicPr>
              <p:cNvPr id="63500" name="Ink 31"/>
              <p:cNvPicPr>
                <a:picLocks noRot="1" noChangeAspect="1" noEditPoints="1" noChangeArrowheads="1" noChangeShapeType="1"/>
              </p:cNvPicPr>
              <p:nvPr/>
            </p:nvPicPr>
            <p:blipFill>
              <a:blip r:embed="rId25"/>
              <a:stretch>
                <a:fillRect/>
              </a:stretch>
            </p:blipFill>
            <p:spPr>
              <a:xfrm>
                <a:off x="2520018" y="2467642"/>
                <a:ext cx="1249834" cy="7785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3501" name="Ink 32"/>
              <p14:cNvContentPartPr>
                <a14:cpLocks xmlns:a14="http://schemas.microsoft.com/office/drawing/2010/main" noRot="1" noChangeAspect="1" noEditPoints="1" noChangeArrowheads="1" noChangeShapeType="1"/>
              </p14:cNvContentPartPr>
              <p14:nvPr/>
            </p14:nvContentPartPr>
            <p14:xfrm>
              <a:off x="4308475" y="2235200"/>
              <a:ext cx="1555750" cy="358775"/>
            </p14:xfrm>
          </p:contentPart>
        </mc:Choice>
        <mc:Fallback xmlns="">
          <p:pic>
            <p:nvPicPr>
              <p:cNvPr id="63501" name="Ink 32"/>
              <p:cNvPicPr>
                <a:picLocks noRot="1" noChangeAspect="1" noEditPoints="1" noChangeArrowheads="1" noChangeShapeType="1"/>
              </p:cNvPicPr>
              <p:nvPr/>
            </p:nvPicPr>
            <p:blipFill>
              <a:blip r:embed="rId27"/>
              <a:stretch>
                <a:fillRect/>
              </a:stretch>
            </p:blipFill>
            <p:spPr>
              <a:xfrm>
                <a:off x="4303076" y="2230882"/>
                <a:ext cx="1570868" cy="37029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3502" name="Ink 33"/>
              <p14:cNvContentPartPr>
                <a14:cpLocks xmlns:a14="http://schemas.microsoft.com/office/drawing/2010/main" noRot="1" noChangeAspect="1" noEditPoints="1" noChangeArrowheads="1" noChangeShapeType="1"/>
              </p14:cNvContentPartPr>
              <p14:nvPr/>
            </p14:nvContentPartPr>
            <p14:xfrm>
              <a:off x="5122863" y="3484563"/>
              <a:ext cx="265112" cy="280987"/>
            </p14:xfrm>
          </p:contentPart>
        </mc:Choice>
        <mc:Fallback xmlns="">
          <p:pic>
            <p:nvPicPr>
              <p:cNvPr id="63502" name="Ink 33"/>
              <p:cNvPicPr>
                <a:picLocks noRot="1" noChangeAspect="1" noEditPoints="1" noChangeArrowheads="1" noChangeShapeType="1"/>
              </p:cNvPicPr>
              <p:nvPr/>
            </p:nvPicPr>
            <p:blipFill>
              <a:blip r:embed="rId29"/>
              <a:stretch>
                <a:fillRect/>
              </a:stretch>
            </p:blipFill>
            <p:spPr>
              <a:xfrm>
                <a:off x="5114218" y="3476638"/>
                <a:ext cx="283483" cy="299719"/>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3503" name="Ink 34"/>
              <p14:cNvContentPartPr>
                <a14:cpLocks xmlns:a14="http://schemas.microsoft.com/office/drawing/2010/main" noRot="1" noChangeAspect="1" noEditPoints="1" noChangeArrowheads="1" noChangeShapeType="1"/>
              </p14:cNvContentPartPr>
              <p14:nvPr/>
            </p14:nvContentPartPr>
            <p14:xfrm>
              <a:off x="638175" y="4095750"/>
              <a:ext cx="2444750" cy="512763"/>
            </p14:xfrm>
          </p:contentPart>
        </mc:Choice>
        <mc:Fallback xmlns="">
          <p:pic>
            <p:nvPicPr>
              <p:cNvPr id="63503" name="Ink 34"/>
              <p:cNvPicPr>
                <a:picLocks noRot="1" noChangeAspect="1" noEditPoints="1" noChangeArrowheads="1" noChangeShapeType="1"/>
              </p:cNvPicPr>
              <p:nvPr/>
            </p:nvPicPr>
            <p:blipFill>
              <a:blip r:embed="rId31"/>
              <a:stretch>
                <a:fillRect/>
              </a:stretch>
            </p:blipFill>
            <p:spPr>
              <a:xfrm>
                <a:off x="630974" y="4088188"/>
                <a:ext cx="2463113" cy="530407"/>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3504" name="Ink 35"/>
              <p14:cNvContentPartPr>
                <a14:cpLocks xmlns:a14="http://schemas.microsoft.com/office/drawing/2010/main" noRot="1" noChangeAspect="1" noEditPoints="1" noChangeArrowheads="1" noChangeShapeType="1"/>
              </p14:cNvContentPartPr>
              <p14:nvPr/>
            </p14:nvContentPartPr>
            <p14:xfrm>
              <a:off x="6765925" y="2767013"/>
              <a:ext cx="1562100" cy="325437"/>
            </p14:xfrm>
          </p:contentPart>
        </mc:Choice>
        <mc:Fallback xmlns="">
          <p:pic>
            <p:nvPicPr>
              <p:cNvPr id="63504" name="Ink 35"/>
              <p:cNvPicPr>
                <a:picLocks noRot="1" noChangeAspect="1" noEditPoints="1" noChangeArrowheads="1" noChangeShapeType="1"/>
              </p:cNvPicPr>
              <p:nvPr/>
            </p:nvPicPr>
            <p:blipFill>
              <a:blip r:embed="rId33"/>
              <a:stretch>
                <a:fillRect/>
              </a:stretch>
            </p:blipFill>
            <p:spPr>
              <a:xfrm>
                <a:off x="6756927" y="2759478"/>
                <a:ext cx="1582616" cy="34301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505" name="Ink 36"/>
              <p14:cNvContentPartPr>
                <a14:cpLocks xmlns:a14="http://schemas.microsoft.com/office/drawing/2010/main" noRot="1" noChangeAspect="1" noEditPoints="1" noChangeArrowheads="1" noChangeShapeType="1"/>
              </p14:cNvContentPartPr>
              <p14:nvPr/>
            </p14:nvContentPartPr>
            <p14:xfrm>
              <a:off x="3989388" y="4781550"/>
              <a:ext cx="909637" cy="460375"/>
            </p14:xfrm>
          </p:contentPart>
        </mc:Choice>
        <mc:Fallback xmlns="">
          <p:pic>
            <p:nvPicPr>
              <p:cNvPr id="63505" name="Ink 36"/>
              <p:cNvPicPr>
                <a:picLocks noRot="1" noChangeAspect="1" noEditPoints="1" noChangeArrowheads="1" noChangeShapeType="1"/>
              </p:cNvPicPr>
              <p:nvPr/>
            </p:nvPicPr>
            <p:blipFill>
              <a:blip r:embed="rId35"/>
              <a:stretch>
                <a:fillRect/>
              </a:stretch>
            </p:blipFill>
            <p:spPr>
              <a:xfrm>
                <a:off x="3978585" y="4773625"/>
                <a:ext cx="932684" cy="47874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3506" name="Ink 37"/>
              <p14:cNvContentPartPr>
                <a14:cpLocks xmlns:a14="http://schemas.microsoft.com/office/drawing/2010/main" noRot="1" noChangeAspect="1" noEditPoints="1" noChangeArrowheads="1" noChangeShapeType="1"/>
              </p14:cNvContentPartPr>
              <p14:nvPr/>
            </p14:nvContentPartPr>
            <p14:xfrm>
              <a:off x="5089525" y="4530725"/>
              <a:ext cx="723900" cy="508000"/>
            </p14:xfrm>
          </p:contentPart>
        </mc:Choice>
        <mc:Fallback xmlns="">
          <p:pic>
            <p:nvPicPr>
              <p:cNvPr id="63506" name="Ink 37"/>
              <p:cNvPicPr>
                <a:picLocks noRot="1" noChangeAspect="1" noEditPoints="1" noChangeArrowheads="1" noChangeShapeType="1"/>
              </p:cNvPicPr>
              <p:nvPr/>
            </p:nvPicPr>
            <p:blipFill>
              <a:blip r:embed="rId37"/>
              <a:stretch>
                <a:fillRect/>
              </a:stretch>
            </p:blipFill>
            <p:spPr>
              <a:xfrm>
                <a:off x="5080526" y="4519204"/>
                <a:ext cx="744778" cy="53032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3507" name="Ink 38"/>
              <p14:cNvContentPartPr>
                <a14:cpLocks xmlns:a14="http://schemas.microsoft.com/office/drawing/2010/main" noRot="1" noChangeAspect="1" noEditPoints="1" noChangeArrowheads="1" noChangeShapeType="1"/>
              </p14:cNvContentPartPr>
              <p14:nvPr/>
            </p14:nvContentPartPr>
            <p14:xfrm>
              <a:off x="4273550" y="5318125"/>
              <a:ext cx="1546225" cy="708025"/>
            </p14:xfrm>
          </p:contentPart>
        </mc:Choice>
        <mc:Fallback xmlns="">
          <p:pic>
            <p:nvPicPr>
              <p:cNvPr id="63507" name="Ink 38"/>
              <p:cNvPicPr>
                <a:picLocks noRot="1" noChangeAspect="1" noEditPoints="1" noChangeArrowheads="1" noChangeShapeType="1"/>
              </p:cNvPicPr>
              <p:nvPr/>
            </p:nvPicPr>
            <p:blipFill>
              <a:blip r:embed="rId39"/>
              <a:stretch>
                <a:fillRect/>
              </a:stretch>
            </p:blipFill>
            <p:spPr>
              <a:xfrm>
                <a:off x="4265630" y="5306607"/>
                <a:ext cx="1566025" cy="727102"/>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3508" name="Ink 39"/>
              <p14:cNvContentPartPr>
                <a14:cpLocks xmlns:a14="http://schemas.microsoft.com/office/drawing/2010/main" noRot="1" noChangeAspect="1" noEditPoints="1" noChangeArrowheads="1" noChangeShapeType="1"/>
              </p14:cNvContentPartPr>
              <p14:nvPr/>
            </p14:nvContentPartPr>
            <p14:xfrm>
              <a:off x="6356350" y="4783138"/>
              <a:ext cx="147638" cy="327025"/>
            </p14:xfrm>
          </p:contentPart>
        </mc:Choice>
        <mc:Fallback xmlns="">
          <p:pic>
            <p:nvPicPr>
              <p:cNvPr id="63508" name="Ink 39"/>
              <p:cNvPicPr>
                <a:picLocks noRot="1" noChangeAspect="1" noEditPoints="1" noChangeArrowheads="1" noChangeShapeType="1"/>
              </p:cNvPicPr>
              <p:nvPr/>
            </p:nvPicPr>
            <p:blipFill>
              <a:blip r:embed="rId41"/>
              <a:stretch>
                <a:fillRect/>
              </a:stretch>
            </p:blipFill>
            <p:spPr>
              <a:xfrm>
                <a:off x="6348788" y="4773414"/>
                <a:ext cx="166003" cy="34287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3509" name="Ink 40"/>
              <p14:cNvContentPartPr>
                <a14:cpLocks xmlns:a14="http://schemas.microsoft.com/office/drawing/2010/main" noRot="1" noChangeAspect="1" noEditPoints="1" noChangeArrowheads="1" noChangeShapeType="1"/>
              </p14:cNvContentPartPr>
              <p14:nvPr/>
            </p14:nvContentPartPr>
            <p14:xfrm>
              <a:off x="6370638" y="6203950"/>
              <a:ext cx="163512" cy="311150"/>
            </p14:xfrm>
          </p:contentPart>
        </mc:Choice>
        <mc:Fallback xmlns="">
          <p:pic>
            <p:nvPicPr>
              <p:cNvPr id="63509" name="Ink 40"/>
              <p:cNvPicPr>
                <a:picLocks noRot="1" noChangeAspect="1" noEditPoints="1" noChangeArrowheads="1" noChangeShapeType="1"/>
              </p:cNvPicPr>
              <p:nvPr/>
            </p:nvPicPr>
            <p:blipFill>
              <a:blip r:embed="rId43"/>
              <a:stretch>
                <a:fillRect/>
              </a:stretch>
            </p:blipFill>
            <p:spPr>
              <a:xfrm>
                <a:off x="6361634" y="6192066"/>
                <a:ext cx="184401" cy="33203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3510" name="Ink 41"/>
              <p14:cNvContentPartPr>
                <a14:cpLocks xmlns:a14="http://schemas.microsoft.com/office/drawing/2010/main" noRot="1" noChangeAspect="1" noEditPoints="1" noChangeArrowheads="1" noChangeShapeType="1"/>
              </p14:cNvContentPartPr>
              <p14:nvPr/>
            </p14:nvContentPartPr>
            <p14:xfrm>
              <a:off x="6588125" y="4319588"/>
              <a:ext cx="344488" cy="296862"/>
            </p14:xfrm>
          </p:contentPart>
        </mc:Choice>
        <mc:Fallback xmlns="">
          <p:pic>
            <p:nvPicPr>
              <p:cNvPr id="63510" name="Ink 41"/>
              <p:cNvPicPr>
                <a:picLocks noRot="1" noChangeAspect="1" noEditPoints="1" noChangeArrowheads="1" noChangeShapeType="1"/>
              </p:cNvPicPr>
              <p:nvPr/>
            </p:nvPicPr>
            <p:blipFill>
              <a:blip r:embed="rId45"/>
              <a:stretch>
                <a:fillRect/>
              </a:stretch>
            </p:blipFill>
            <p:spPr>
              <a:xfrm>
                <a:off x="6578046" y="4311672"/>
                <a:ext cx="366446" cy="31593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3511" name="Ink 42"/>
              <p14:cNvContentPartPr>
                <a14:cpLocks xmlns:a14="http://schemas.microsoft.com/office/drawing/2010/main" noRot="1" noChangeAspect="1" noEditPoints="1" noChangeArrowheads="1" noChangeShapeType="1"/>
              </p14:cNvContentPartPr>
              <p14:nvPr/>
            </p14:nvContentPartPr>
            <p14:xfrm>
              <a:off x="6557963" y="3697288"/>
              <a:ext cx="330200" cy="287337"/>
            </p14:xfrm>
          </p:contentPart>
        </mc:Choice>
        <mc:Fallback xmlns="">
          <p:pic>
            <p:nvPicPr>
              <p:cNvPr id="63511" name="Ink 42"/>
              <p:cNvPicPr>
                <a:picLocks noRot="1" noChangeAspect="1" noEditPoints="1" noChangeArrowheads="1" noChangeShapeType="1"/>
              </p:cNvPicPr>
              <p:nvPr/>
            </p:nvPicPr>
            <p:blipFill>
              <a:blip r:embed="rId47"/>
              <a:stretch>
                <a:fillRect/>
              </a:stretch>
            </p:blipFill>
            <p:spPr>
              <a:xfrm>
                <a:off x="6552922" y="3685751"/>
                <a:ext cx="347484" cy="31041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3512" name="Ink 43"/>
              <p14:cNvContentPartPr>
                <a14:cpLocks xmlns:a14="http://schemas.microsoft.com/office/drawing/2010/main" noRot="1" noChangeAspect="1" noEditPoints="1" noChangeArrowheads="1" noChangeShapeType="1"/>
              </p14:cNvContentPartPr>
              <p14:nvPr/>
            </p14:nvContentPartPr>
            <p14:xfrm>
              <a:off x="7497763" y="5865813"/>
              <a:ext cx="284162" cy="287337"/>
            </p14:xfrm>
          </p:contentPart>
        </mc:Choice>
        <mc:Fallback xmlns="">
          <p:pic>
            <p:nvPicPr>
              <p:cNvPr id="63512" name="Ink 43"/>
              <p:cNvPicPr>
                <a:picLocks noRot="1" noChangeAspect="1" noEditPoints="1" noChangeArrowheads="1" noChangeShapeType="1"/>
              </p:cNvPicPr>
              <p:nvPr/>
            </p:nvPicPr>
            <p:blipFill>
              <a:blip r:embed="rId49"/>
              <a:stretch>
                <a:fillRect/>
              </a:stretch>
            </p:blipFill>
            <p:spPr>
              <a:xfrm>
                <a:off x="7492361" y="5855397"/>
                <a:ext cx="295327" cy="30960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3513" name="Ink 44"/>
              <p14:cNvContentPartPr>
                <a14:cpLocks xmlns:a14="http://schemas.microsoft.com/office/drawing/2010/main" noRot="1" noChangeAspect="1" noEditPoints="1" noChangeArrowheads="1" noChangeShapeType="1"/>
              </p14:cNvContentPartPr>
              <p14:nvPr/>
            </p14:nvContentPartPr>
            <p14:xfrm>
              <a:off x="8083550" y="5857875"/>
              <a:ext cx="282575" cy="342900"/>
            </p14:xfrm>
          </p:contentPart>
        </mc:Choice>
        <mc:Fallback xmlns="">
          <p:pic>
            <p:nvPicPr>
              <p:cNvPr id="63513" name="Ink 44"/>
              <p:cNvPicPr>
                <a:picLocks noRot="1" noChangeAspect="1" noEditPoints="1" noChangeArrowheads="1" noChangeShapeType="1"/>
              </p:cNvPicPr>
              <p:nvPr/>
            </p:nvPicPr>
            <p:blipFill>
              <a:blip r:embed="rId51"/>
              <a:stretch>
                <a:fillRect/>
              </a:stretch>
            </p:blipFill>
            <p:spPr>
              <a:xfrm>
                <a:off x="8071311" y="5848520"/>
                <a:ext cx="307773" cy="36448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3514" name="Ink 45"/>
              <p14:cNvContentPartPr>
                <a14:cpLocks xmlns:a14="http://schemas.microsoft.com/office/drawing/2010/main" noRot="1" noChangeAspect="1" noEditPoints="1" noChangeArrowheads="1" noChangeShapeType="1"/>
              </p14:cNvContentPartPr>
              <p14:nvPr/>
            </p14:nvContentPartPr>
            <p14:xfrm>
              <a:off x="7505700" y="4038600"/>
              <a:ext cx="323850" cy="292100"/>
            </p14:xfrm>
          </p:contentPart>
        </mc:Choice>
        <mc:Fallback xmlns="">
          <p:pic>
            <p:nvPicPr>
              <p:cNvPr id="63514" name="Ink 45"/>
              <p:cNvPicPr>
                <a:picLocks noRot="1" noChangeAspect="1" noEditPoints="1" noChangeArrowheads="1" noChangeShapeType="1"/>
              </p:cNvPicPr>
              <p:nvPr/>
            </p:nvPicPr>
            <p:blipFill>
              <a:blip r:embed="rId53"/>
              <a:stretch>
                <a:fillRect/>
              </a:stretch>
            </p:blipFill>
            <p:spPr>
              <a:xfrm>
                <a:off x="7494917" y="4026729"/>
                <a:ext cx="346854" cy="31548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3515" name="Ink 46"/>
              <p14:cNvContentPartPr>
                <a14:cpLocks xmlns:a14="http://schemas.microsoft.com/office/drawing/2010/main" noRot="1" noChangeAspect="1" noEditPoints="1" noChangeArrowheads="1" noChangeShapeType="1"/>
              </p14:cNvContentPartPr>
              <p14:nvPr/>
            </p14:nvContentPartPr>
            <p14:xfrm>
              <a:off x="7780338" y="3738563"/>
              <a:ext cx="371475" cy="257175"/>
            </p14:xfrm>
          </p:contentPart>
        </mc:Choice>
        <mc:Fallback xmlns="">
          <p:pic>
            <p:nvPicPr>
              <p:cNvPr id="63515" name="Ink 46"/>
              <p:cNvPicPr>
                <a:picLocks noRot="1" noChangeAspect="1" noEditPoints="1" noChangeArrowheads="1" noChangeShapeType="1"/>
              </p:cNvPicPr>
              <p:nvPr/>
            </p:nvPicPr>
            <p:blipFill>
              <a:blip r:embed="rId55"/>
              <a:stretch>
                <a:fillRect/>
              </a:stretch>
            </p:blipFill>
            <p:spPr>
              <a:xfrm>
                <a:off x="7771339" y="3731719"/>
                <a:ext cx="391273" cy="27446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3516" name="Ink 47"/>
              <p14:cNvContentPartPr>
                <a14:cpLocks xmlns:a14="http://schemas.microsoft.com/office/drawing/2010/main" noRot="1" noChangeAspect="1" noEditPoints="1" noChangeArrowheads="1" noChangeShapeType="1"/>
              </p14:cNvContentPartPr>
              <p14:nvPr/>
            </p14:nvContentPartPr>
            <p14:xfrm>
              <a:off x="7778750" y="4322763"/>
              <a:ext cx="400050" cy="246062"/>
            </p14:xfrm>
          </p:contentPart>
        </mc:Choice>
        <mc:Fallback xmlns="">
          <p:pic>
            <p:nvPicPr>
              <p:cNvPr id="63516" name="Ink 47"/>
              <p:cNvPicPr>
                <a:picLocks noRot="1" noChangeAspect="1" noEditPoints="1" noChangeArrowheads="1" noChangeShapeType="1"/>
              </p:cNvPicPr>
              <p:nvPr/>
            </p:nvPicPr>
            <p:blipFill>
              <a:blip r:embed="rId57"/>
              <a:stretch>
                <a:fillRect/>
              </a:stretch>
            </p:blipFill>
            <p:spPr>
              <a:xfrm>
                <a:off x="7767928" y="4312361"/>
                <a:ext cx="422776" cy="267942"/>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517" name="Ink 29"/>
              <p14:cNvContentPartPr>
                <a14:cpLocks xmlns:a14="http://schemas.microsoft.com/office/drawing/2010/main" noRot="1" noChangeAspect="1" noEditPoints="1" noChangeArrowheads="1" noChangeShapeType="1"/>
              </p14:cNvContentPartPr>
              <p14:nvPr/>
            </p14:nvContentPartPr>
            <p14:xfrm>
              <a:off x="3865563" y="2754313"/>
              <a:ext cx="2125662" cy="3263900"/>
            </p14:xfrm>
          </p:contentPart>
        </mc:Choice>
        <mc:Fallback xmlns="">
          <p:pic>
            <p:nvPicPr>
              <p:cNvPr id="63517" name="Ink 29"/>
              <p:cNvPicPr>
                <a:picLocks noRot="1" noChangeAspect="1" noEditPoints="1" noChangeArrowheads="1" noChangeShapeType="1"/>
              </p:cNvPicPr>
              <p:nvPr/>
            </p:nvPicPr>
            <p:blipFill>
              <a:blip r:embed="rId59"/>
              <a:stretch>
                <a:fillRect/>
              </a:stretch>
            </p:blipFill>
            <p:spPr>
              <a:xfrm>
                <a:off x="3857644" y="2750353"/>
                <a:ext cx="2144021" cy="32721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3518" name="Ink 30"/>
              <p14:cNvContentPartPr>
                <a14:cpLocks xmlns:a14="http://schemas.microsoft.com/office/drawing/2010/main" noRot="1" noChangeAspect="1" noEditPoints="1" noChangeArrowheads="1" noChangeShapeType="1"/>
              </p14:cNvContentPartPr>
              <p14:nvPr/>
            </p14:nvContentPartPr>
            <p14:xfrm>
              <a:off x="280988" y="3670300"/>
              <a:ext cx="315912" cy="633413"/>
            </p14:xfrm>
          </p:contentPart>
        </mc:Choice>
        <mc:Fallback xmlns="">
          <p:pic>
            <p:nvPicPr>
              <p:cNvPr id="63518" name="Ink 30"/>
              <p:cNvPicPr>
                <a:picLocks noRot="1" noChangeAspect="1" noEditPoints="1" noChangeArrowheads="1" noChangeShapeType="1"/>
              </p:cNvPicPr>
              <p:nvPr/>
            </p:nvPicPr>
            <p:blipFill>
              <a:blip r:embed="rId61"/>
              <a:stretch>
                <a:fillRect/>
              </a:stretch>
            </p:blipFill>
            <p:spPr>
              <a:xfrm>
                <a:off x="273509" y="3660217"/>
                <a:ext cx="334788" cy="653939"/>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519" name="Ink 31"/>
              <p14:cNvContentPartPr>
                <a14:cpLocks xmlns:a14="http://schemas.microsoft.com/office/drawing/2010/main" noRot="1" noChangeAspect="1" noEditPoints="1" noChangeArrowheads="1" noChangeShapeType="1"/>
              </p14:cNvContentPartPr>
              <p14:nvPr/>
            </p14:nvContentPartPr>
            <p14:xfrm>
              <a:off x="674688" y="5462588"/>
              <a:ext cx="242887" cy="725487"/>
            </p14:xfrm>
          </p:contentPart>
        </mc:Choice>
        <mc:Fallback xmlns="">
          <p:pic>
            <p:nvPicPr>
              <p:cNvPr id="63519" name="Ink 31"/>
              <p:cNvPicPr>
                <a:picLocks noRot="1" noChangeAspect="1" noEditPoints="1" noChangeArrowheads="1" noChangeShapeType="1"/>
              </p:cNvPicPr>
              <p:nvPr/>
            </p:nvPicPr>
            <p:blipFill>
              <a:blip r:embed="rId63"/>
              <a:stretch>
                <a:fillRect/>
              </a:stretch>
            </p:blipFill>
            <p:spPr>
              <a:xfrm>
                <a:off x="665692" y="5451787"/>
                <a:ext cx="258000" cy="74853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520" name="Ink 32"/>
              <p14:cNvContentPartPr>
                <a14:cpLocks xmlns:a14="http://schemas.microsoft.com/office/drawing/2010/main" noRot="1" noChangeAspect="1" noEditPoints="1" noChangeArrowheads="1" noChangeShapeType="1"/>
              </p14:cNvContentPartPr>
              <p14:nvPr/>
            </p14:nvContentPartPr>
            <p14:xfrm>
              <a:off x="1016000" y="5407025"/>
              <a:ext cx="882650" cy="242888"/>
            </p14:xfrm>
          </p:contentPart>
        </mc:Choice>
        <mc:Fallback xmlns="">
          <p:pic>
            <p:nvPicPr>
              <p:cNvPr id="63520" name="Ink 32"/>
              <p:cNvPicPr>
                <a:picLocks noRot="1" noChangeAspect="1" noEditPoints="1" noChangeArrowheads="1" noChangeShapeType="1"/>
              </p:cNvPicPr>
              <p:nvPr/>
            </p:nvPicPr>
            <p:blipFill>
              <a:blip r:embed="rId65"/>
              <a:stretch>
                <a:fillRect/>
              </a:stretch>
            </p:blipFill>
            <p:spPr>
              <a:xfrm>
                <a:off x="1006277" y="5398376"/>
                <a:ext cx="896695" cy="26126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3521" name="Ink 33"/>
              <p14:cNvContentPartPr>
                <a14:cpLocks xmlns:a14="http://schemas.microsoft.com/office/drawing/2010/main" noRot="1" noChangeAspect="1" noEditPoints="1" noChangeArrowheads="1" noChangeShapeType="1"/>
              </p14:cNvContentPartPr>
              <p14:nvPr/>
            </p14:nvContentPartPr>
            <p14:xfrm>
              <a:off x="2049463" y="5526088"/>
              <a:ext cx="363537" cy="127000"/>
            </p14:xfrm>
          </p:contentPart>
        </mc:Choice>
        <mc:Fallback xmlns="">
          <p:pic>
            <p:nvPicPr>
              <p:cNvPr id="63521" name="Ink 33"/>
              <p:cNvPicPr>
                <a:picLocks noRot="1" noChangeAspect="1" noEditPoints="1" noChangeArrowheads="1" noChangeShapeType="1"/>
              </p:cNvPicPr>
              <p:nvPr/>
            </p:nvPicPr>
            <p:blipFill>
              <a:blip r:embed="rId67"/>
              <a:stretch>
                <a:fillRect/>
              </a:stretch>
            </p:blipFill>
            <p:spPr>
              <a:xfrm>
                <a:off x="2041904" y="5518173"/>
                <a:ext cx="376135" cy="141751"/>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3522" name="Ink 34"/>
              <p14:cNvContentPartPr>
                <a14:cpLocks xmlns:a14="http://schemas.microsoft.com/office/drawing/2010/main" noRot="1" noChangeAspect="1" noEditPoints="1" noChangeArrowheads="1" noChangeShapeType="1"/>
              </p14:cNvContentPartPr>
              <p14:nvPr/>
            </p14:nvContentPartPr>
            <p14:xfrm>
              <a:off x="2541588" y="5434013"/>
              <a:ext cx="2173287" cy="307975"/>
            </p14:xfrm>
          </p:contentPart>
        </mc:Choice>
        <mc:Fallback xmlns="">
          <p:pic>
            <p:nvPicPr>
              <p:cNvPr id="63522" name="Ink 34"/>
              <p:cNvPicPr>
                <a:picLocks noRot="1" noChangeAspect="1" noEditPoints="1" noChangeArrowheads="1" noChangeShapeType="1"/>
              </p:cNvPicPr>
              <p:nvPr/>
            </p:nvPicPr>
            <p:blipFill>
              <a:blip r:embed="rId69"/>
              <a:stretch>
                <a:fillRect/>
              </a:stretch>
            </p:blipFill>
            <p:spPr>
              <a:xfrm>
                <a:off x="2536908" y="5424287"/>
                <a:ext cx="2187687" cy="322023"/>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3523" name="Ink 35"/>
              <p14:cNvContentPartPr>
                <a14:cpLocks xmlns:a14="http://schemas.microsoft.com/office/drawing/2010/main" noRot="1" noChangeAspect="1" noEditPoints="1" noChangeArrowheads="1" noChangeShapeType="1"/>
              </p14:cNvContentPartPr>
              <p14:nvPr/>
            </p14:nvContentPartPr>
            <p14:xfrm>
              <a:off x="1074738" y="5969000"/>
              <a:ext cx="896937" cy="225425"/>
            </p14:xfrm>
          </p:contentPart>
        </mc:Choice>
        <mc:Fallback xmlns="">
          <p:pic>
            <p:nvPicPr>
              <p:cNvPr id="63523" name="Ink 35"/>
              <p:cNvPicPr>
                <a:picLocks noRot="1" noChangeAspect="1" noEditPoints="1" noChangeArrowheads="1" noChangeShapeType="1"/>
              </p:cNvPicPr>
              <p:nvPr/>
            </p:nvPicPr>
            <p:blipFill>
              <a:blip r:embed="rId71"/>
              <a:stretch>
                <a:fillRect/>
              </a:stretch>
            </p:blipFill>
            <p:spPr>
              <a:xfrm>
                <a:off x="1065016" y="5958574"/>
                <a:ext cx="910980" cy="247356"/>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3524" name="Ink 36"/>
              <p14:cNvContentPartPr>
                <a14:cpLocks xmlns:a14="http://schemas.microsoft.com/office/drawing/2010/main" noRot="1" noChangeAspect="1" noEditPoints="1" noChangeArrowheads="1" noChangeShapeType="1"/>
              </p14:cNvContentPartPr>
              <p14:nvPr/>
            </p14:nvContentPartPr>
            <p14:xfrm>
              <a:off x="2165350" y="5895975"/>
              <a:ext cx="1597025" cy="330200"/>
            </p14:xfrm>
          </p:contentPart>
        </mc:Choice>
        <mc:Fallback xmlns="">
          <p:pic>
            <p:nvPicPr>
              <p:cNvPr id="63524" name="Ink 36"/>
              <p:cNvPicPr>
                <a:picLocks noRot="1" noChangeAspect="1" noEditPoints="1" noChangeArrowheads="1" noChangeShapeType="1"/>
              </p:cNvPicPr>
              <p:nvPr/>
            </p:nvPicPr>
            <p:blipFill>
              <a:blip r:embed="rId73"/>
              <a:stretch>
                <a:fillRect/>
              </a:stretch>
            </p:blipFill>
            <p:spPr>
              <a:xfrm>
                <a:off x="2155990" y="5888053"/>
                <a:ext cx="1611066" cy="344603"/>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525" name="Ink 37"/>
              <p14:cNvContentPartPr>
                <a14:cpLocks xmlns:a14="http://schemas.microsoft.com/office/drawing/2010/main" noRot="1" noChangeAspect="1" noEditPoints="1" noChangeArrowheads="1" noChangeShapeType="1"/>
              </p14:cNvContentPartPr>
              <p14:nvPr/>
            </p14:nvContentPartPr>
            <p14:xfrm>
              <a:off x="3895725" y="6024563"/>
              <a:ext cx="742950" cy="196850"/>
            </p14:xfrm>
          </p:contentPart>
        </mc:Choice>
        <mc:Fallback xmlns="">
          <p:pic>
            <p:nvPicPr>
              <p:cNvPr id="63525" name="Ink 37"/>
              <p:cNvPicPr>
                <a:picLocks noRot="1" noChangeAspect="1" noEditPoints="1" noChangeArrowheads="1" noChangeShapeType="1"/>
              </p:cNvPicPr>
              <p:nvPr/>
            </p:nvPicPr>
            <p:blipFill>
              <a:blip r:embed="rId75"/>
              <a:stretch>
                <a:fillRect/>
              </a:stretch>
            </p:blipFill>
            <p:spPr>
              <a:xfrm>
                <a:off x="3890686" y="6018445"/>
                <a:ext cx="752669" cy="21304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3526" name="Ink 38"/>
              <p14:cNvContentPartPr>
                <a14:cpLocks xmlns:a14="http://schemas.microsoft.com/office/drawing/2010/main" noRot="1" noChangeAspect="1" noEditPoints="1" noChangeArrowheads="1" noChangeShapeType="1"/>
              </p14:cNvContentPartPr>
              <p14:nvPr/>
            </p14:nvContentPartPr>
            <p14:xfrm>
              <a:off x="4803775" y="6026150"/>
              <a:ext cx="295275" cy="211138"/>
            </p14:xfrm>
          </p:contentPart>
        </mc:Choice>
        <mc:Fallback xmlns="">
          <p:pic>
            <p:nvPicPr>
              <p:cNvPr id="63526" name="Ink 38"/>
              <p:cNvPicPr>
                <a:picLocks noRot="1" noChangeAspect="1" noEditPoints="1" noChangeArrowheads="1" noChangeShapeType="1"/>
              </p:cNvPicPr>
              <p:nvPr/>
            </p:nvPicPr>
            <p:blipFill>
              <a:blip r:embed="rId77"/>
              <a:stretch>
                <a:fillRect/>
              </a:stretch>
            </p:blipFill>
            <p:spPr>
              <a:xfrm>
                <a:off x="4796933" y="6017503"/>
                <a:ext cx="312919" cy="226991"/>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527" name="Ink 39"/>
              <p14:cNvContentPartPr>
                <a14:cpLocks xmlns:a14="http://schemas.microsoft.com/office/drawing/2010/main" noRot="1" noChangeAspect="1" noEditPoints="1" noChangeArrowheads="1" noChangeShapeType="1"/>
              </p14:cNvContentPartPr>
              <p14:nvPr/>
            </p14:nvContentPartPr>
            <p14:xfrm>
              <a:off x="4151313" y="2178050"/>
              <a:ext cx="2466975" cy="642938"/>
            </p14:xfrm>
          </p:contentPart>
        </mc:Choice>
        <mc:Fallback xmlns="">
          <p:pic>
            <p:nvPicPr>
              <p:cNvPr id="63527" name="Ink 39"/>
              <p:cNvPicPr>
                <a:picLocks noRot="1" noChangeAspect="1" noEditPoints="1" noChangeArrowheads="1" noChangeShapeType="1"/>
              </p:cNvPicPr>
              <p:nvPr/>
            </p:nvPicPr>
            <p:blipFill>
              <a:blip r:embed="rId79"/>
              <a:stretch>
                <a:fillRect/>
              </a:stretch>
            </p:blipFill>
            <p:spPr>
              <a:xfrm>
                <a:off x="4142673" y="2170130"/>
                <a:ext cx="2485334" cy="655898"/>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 name="Ink 1"/>
              <p14:cNvContentPartPr/>
              <p14:nvPr/>
            </p14:nvContentPartPr>
            <p14:xfrm>
              <a:off x="2343600" y="1736280"/>
              <a:ext cx="6643800" cy="1632240"/>
            </p14:xfrm>
          </p:contentPart>
        </mc:Choice>
        <mc:Fallback>
          <p:pic>
            <p:nvPicPr>
              <p:cNvPr id="2" name="Ink 1"/>
              <p:cNvPicPr/>
              <p:nvPr/>
            </p:nvPicPr>
            <p:blipFill>
              <a:blip r:embed="rId81"/>
              <a:stretch>
                <a:fillRect/>
              </a:stretch>
            </p:blipFill>
            <p:spPr>
              <a:xfrm>
                <a:off x="2332080" y="1732320"/>
                <a:ext cx="6667920" cy="1648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3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4"/>
          <p:cNvSpPr>
            <a:spLocks noGrp="1"/>
          </p:cNvSpPr>
          <p:nvPr>
            <p:ph type="ftr" sz="quarter" idx="11"/>
          </p:nvPr>
        </p:nvSpPr>
        <p:spPr/>
        <p:txBody>
          <a:bodyPr/>
          <a:lstStyle/>
          <a:p>
            <a:pPr>
              <a:defRPr/>
            </a:pPr>
            <a:r>
              <a:rPr lang="en-US" smtClean="0"/>
              <a:t>CPSC 322, Lecture 5</a:t>
            </a:r>
            <a:endParaRPr lang="en-US"/>
          </a:p>
        </p:txBody>
      </p:sp>
      <p:sp>
        <p:nvSpPr>
          <p:cNvPr id="58" name="Slide Number Placeholder 5"/>
          <p:cNvSpPr>
            <a:spLocks noGrp="1"/>
          </p:cNvSpPr>
          <p:nvPr>
            <p:ph type="sldNum" sz="quarter" idx="12"/>
          </p:nvPr>
        </p:nvSpPr>
        <p:spPr/>
        <p:txBody>
          <a:bodyPr/>
          <a:lstStyle/>
          <a:p>
            <a:pPr>
              <a:defRPr/>
            </a:pPr>
            <a:r>
              <a:rPr lang="en-US"/>
              <a:t>Slide </a:t>
            </a:r>
            <a:fld id="{361E50F3-2777-4CC8-954F-26185A53AAED}" type="slidenum">
              <a:rPr lang="en-US"/>
              <a:pPr>
                <a:defRPr/>
              </a:pPr>
              <a:t>15</a:t>
            </a:fld>
            <a:endParaRPr lang="en-US"/>
          </a:p>
        </p:txBody>
      </p:sp>
      <p:sp>
        <p:nvSpPr>
          <p:cNvPr id="9254" name="Rectangle 2"/>
          <p:cNvSpPr>
            <a:spLocks noGrp="1" noChangeArrowheads="1"/>
          </p:cNvSpPr>
          <p:nvPr>
            <p:ph type="title"/>
          </p:nvPr>
        </p:nvSpPr>
        <p:spPr/>
        <p:txBody>
          <a:bodyPr/>
          <a:lstStyle/>
          <a:p>
            <a:pPr eaLnBrk="1" hangingPunct="1"/>
            <a:r>
              <a:rPr lang="en-US" smtClean="0"/>
              <a:t>Random Steps (Walk): two-step</a:t>
            </a:r>
          </a:p>
        </p:txBody>
      </p:sp>
      <p:sp>
        <p:nvSpPr>
          <p:cNvPr id="685059" name="Rectangle 3"/>
          <p:cNvSpPr>
            <a:spLocks noGrp="1" noChangeArrowheads="1"/>
          </p:cNvSpPr>
          <p:nvPr>
            <p:ph type="body" idx="1"/>
          </p:nvPr>
        </p:nvSpPr>
        <p:spPr>
          <a:xfrm>
            <a:off x="0" y="857250"/>
            <a:ext cx="9358313" cy="4546600"/>
          </a:xfrm>
        </p:spPr>
        <p:txBody>
          <a:bodyPr/>
          <a:lstStyle/>
          <a:p>
            <a:pPr marL="533400" indent="-533400" eaLnBrk="1" hangingPunct="1">
              <a:lnSpc>
                <a:spcPct val="90000"/>
              </a:lnSpc>
              <a:defRPr/>
            </a:pPr>
            <a:r>
              <a:rPr lang="en-US" dirty="0" smtClean="0"/>
              <a:t>Another strategy: select a </a:t>
            </a:r>
            <a:r>
              <a:rPr lang="en-US" dirty="0" smtClean="0">
                <a:solidFill>
                  <a:schemeClr val="accent6"/>
                </a:solidFill>
              </a:rPr>
              <a:t>variable first, then </a:t>
            </a:r>
            <a:r>
              <a:rPr lang="en-US" dirty="0" smtClean="0"/>
              <a:t> a </a:t>
            </a:r>
            <a:r>
              <a:rPr lang="en-US" dirty="0" smtClean="0">
                <a:solidFill>
                  <a:schemeClr val="accent6"/>
                </a:solidFill>
              </a:rPr>
              <a:t>value</a:t>
            </a:r>
            <a:r>
              <a:rPr lang="en-US" dirty="0" smtClean="0"/>
              <a:t>:</a:t>
            </a:r>
          </a:p>
          <a:p>
            <a:pPr marL="914400" lvl="1" indent="-457200" eaLnBrk="1" hangingPunct="1">
              <a:lnSpc>
                <a:spcPct val="90000"/>
              </a:lnSpc>
              <a:defRPr/>
            </a:pPr>
            <a:r>
              <a:rPr lang="en-US" sz="2800" dirty="0" smtClean="0"/>
              <a:t>Sometimes select variable:</a:t>
            </a:r>
          </a:p>
          <a:p>
            <a:pPr marL="1295400" lvl="2" indent="-381000" eaLnBrk="1" hangingPunct="1">
              <a:lnSpc>
                <a:spcPct val="90000"/>
              </a:lnSpc>
              <a:buFont typeface="Wingdings" pitchFamily="2" charset="2"/>
              <a:buAutoNum type="arabicPeriod"/>
              <a:defRPr/>
            </a:pPr>
            <a:r>
              <a:rPr lang="en-US" sz="2400" dirty="0" smtClean="0"/>
              <a:t> that participates in the largest number of conflicts.</a:t>
            </a:r>
          </a:p>
          <a:p>
            <a:pPr marL="1295400" lvl="2" indent="-381000" eaLnBrk="1" hangingPunct="1">
              <a:lnSpc>
                <a:spcPct val="90000"/>
              </a:lnSpc>
              <a:buFont typeface="Wingdings" pitchFamily="2" charset="2"/>
              <a:buAutoNum type="arabicPeriod"/>
              <a:defRPr/>
            </a:pPr>
            <a:r>
              <a:rPr lang="en-US" sz="2400" dirty="0" smtClean="0"/>
              <a:t> at random, any variable that participates in some conflict.</a:t>
            </a:r>
          </a:p>
          <a:p>
            <a:pPr marL="1295400" lvl="2" indent="-381000" eaLnBrk="1" hangingPunct="1">
              <a:lnSpc>
                <a:spcPct val="90000"/>
              </a:lnSpc>
              <a:buFont typeface="Wingdings" pitchFamily="2" charset="2"/>
              <a:buAutoNum type="arabicPeriod"/>
              <a:defRPr/>
            </a:pPr>
            <a:r>
              <a:rPr lang="en-US" sz="2400" dirty="0" smtClean="0"/>
              <a:t> at random</a:t>
            </a:r>
          </a:p>
          <a:p>
            <a:pPr marL="914400" lvl="1" indent="-457200" eaLnBrk="1" hangingPunct="1">
              <a:lnSpc>
                <a:spcPct val="90000"/>
              </a:lnSpc>
              <a:defRPr/>
            </a:pPr>
            <a:r>
              <a:rPr lang="en-US" sz="2800" dirty="0" smtClean="0"/>
              <a:t>Sometimes choose value</a:t>
            </a:r>
          </a:p>
          <a:p>
            <a:pPr marL="1295400" lvl="2" indent="-381000" eaLnBrk="1" hangingPunct="1">
              <a:lnSpc>
                <a:spcPct val="90000"/>
              </a:lnSpc>
              <a:buFont typeface="Wingdings" pitchFamily="2" charset="2"/>
              <a:buAutoNum type="alphaLcParenR"/>
              <a:defRPr/>
            </a:pPr>
            <a:r>
              <a:rPr lang="en-US" sz="2400" dirty="0" smtClean="0"/>
              <a:t>That minimizes # of conflicts</a:t>
            </a:r>
          </a:p>
          <a:p>
            <a:pPr marL="1295400" lvl="2" indent="-381000" eaLnBrk="1" hangingPunct="1">
              <a:lnSpc>
                <a:spcPct val="90000"/>
              </a:lnSpc>
              <a:buFont typeface="Wingdings" pitchFamily="2" charset="2"/>
              <a:buAutoNum type="alphaLcParenR"/>
              <a:defRPr/>
            </a:pPr>
            <a:r>
              <a:rPr lang="en-US" sz="2400" dirty="0" smtClean="0"/>
              <a:t>at random</a:t>
            </a:r>
          </a:p>
          <a:p>
            <a:pPr marL="1295400" lvl="2" indent="-381000" eaLnBrk="1" hangingPunct="1">
              <a:lnSpc>
                <a:spcPct val="90000"/>
              </a:lnSpc>
              <a:defRPr/>
            </a:pPr>
            <a:endParaRPr lang="en-US" sz="2400" dirty="0" smtClean="0"/>
          </a:p>
        </p:txBody>
      </p:sp>
      <p:grpSp>
        <p:nvGrpSpPr>
          <p:cNvPr id="2" name="Group 4"/>
          <p:cNvGrpSpPr>
            <a:grpSpLocks/>
          </p:cNvGrpSpPr>
          <p:nvPr/>
        </p:nvGrpSpPr>
        <p:grpSpPr bwMode="auto">
          <a:xfrm>
            <a:off x="6227763" y="3429000"/>
            <a:ext cx="2438400" cy="2438400"/>
            <a:chOff x="960" y="1344"/>
            <a:chExt cx="1536" cy="1536"/>
          </a:xfrm>
        </p:grpSpPr>
        <p:sp>
          <p:nvSpPr>
            <p:cNvPr id="9275" name="Rectangle 5"/>
            <p:cNvSpPr>
              <a:spLocks noChangeArrowheads="1"/>
            </p:cNvSpPr>
            <p:nvPr/>
          </p:nvSpPr>
          <p:spPr bwMode="auto">
            <a:xfrm>
              <a:off x="960" y="1344"/>
              <a:ext cx="1536" cy="1536"/>
            </a:xfrm>
            <a:prstGeom prst="rect">
              <a:avLst/>
            </a:prstGeom>
            <a:noFill/>
            <a:ln w="9525">
              <a:solidFill>
                <a:schemeClr val="tx1"/>
              </a:solidFill>
              <a:miter lim="800000"/>
              <a:headEnd/>
              <a:tailEnd/>
            </a:ln>
          </p:spPr>
          <p:txBody>
            <a:bodyPr wrap="none" anchor="ctr"/>
            <a:lstStyle/>
            <a:p>
              <a:endParaRPr lang="en-US"/>
            </a:p>
          </p:txBody>
        </p:sp>
        <p:sp>
          <p:nvSpPr>
            <p:cNvPr id="9276" name="Rectangle 6"/>
            <p:cNvSpPr>
              <a:spLocks noChangeArrowheads="1"/>
            </p:cNvSpPr>
            <p:nvPr/>
          </p:nvSpPr>
          <p:spPr bwMode="auto">
            <a:xfrm>
              <a:off x="2304"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77" name="Rectangle 7"/>
            <p:cNvSpPr>
              <a:spLocks noChangeArrowheads="1"/>
            </p:cNvSpPr>
            <p:nvPr/>
          </p:nvSpPr>
          <p:spPr bwMode="auto">
            <a:xfrm>
              <a:off x="1728"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78" name="Rectangle 8"/>
            <p:cNvSpPr>
              <a:spLocks noChangeArrowheads="1"/>
            </p:cNvSpPr>
            <p:nvPr/>
          </p:nvSpPr>
          <p:spPr bwMode="auto">
            <a:xfrm>
              <a:off x="2112"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79" name="Rectangle 9"/>
            <p:cNvSpPr>
              <a:spLocks noChangeArrowheads="1"/>
            </p:cNvSpPr>
            <p:nvPr/>
          </p:nvSpPr>
          <p:spPr bwMode="auto">
            <a:xfrm>
              <a:off x="1920"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0" name="Rectangle 10"/>
            <p:cNvSpPr>
              <a:spLocks noChangeArrowheads="1"/>
            </p:cNvSpPr>
            <p:nvPr/>
          </p:nvSpPr>
          <p:spPr bwMode="auto">
            <a:xfrm>
              <a:off x="2304"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1" name="Rectangle 11"/>
            <p:cNvSpPr>
              <a:spLocks noChangeArrowheads="1"/>
            </p:cNvSpPr>
            <p:nvPr/>
          </p:nvSpPr>
          <p:spPr bwMode="auto">
            <a:xfrm>
              <a:off x="2112"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2" name="Rectangle 12"/>
            <p:cNvSpPr>
              <a:spLocks noChangeArrowheads="1"/>
            </p:cNvSpPr>
            <p:nvPr/>
          </p:nvSpPr>
          <p:spPr bwMode="auto">
            <a:xfrm>
              <a:off x="1920"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3" name="Rectangle 13"/>
            <p:cNvSpPr>
              <a:spLocks noChangeArrowheads="1"/>
            </p:cNvSpPr>
            <p:nvPr/>
          </p:nvSpPr>
          <p:spPr bwMode="auto">
            <a:xfrm>
              <a:off x="1728"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4" name="Rectangle 14"/>
            <p:cNvSpPr>
              <a:spLocks noChangeArrowheads="1"/>
            </p:cNvSpPr>
            <p:nvPr/>
          </p:nvSpPr>
          <p:spPr bwMode="auto">
            <a:xfrm>
              <a:off x="1536"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5" name="Rectangle 15"/>
            <p:cNvSpPr>
              <a:spLocks noChangeArrowheads="1"/>
            </p:cNvSpPr>
            <p:nvPr/>
          </p:nvSpPr>
          <p:spPr bwMode="auto">
            <a:xfrm>
              <a:off x="1344"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6" name="Rectangle 16"/>
            <p:cNvSpPr>
              <a:spLocks noChangeArrowheads="1"/>
            </p:cNvSpPr>
            <p:nvPr/>
          </p:nvSpPr>
          <p:spPr bwMode="auto">
            <a:xfrm>
              <a:off x="1152"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7" name="Rectangle 17"/>
            <p:cNvSpPr>
              <a:spLocks noChangeArrowheads="1"/>
            </p:cNvSpPr>
            <p:nvPr/>
          </p:nvSpPr>
          <p:spPr bwMode="auto">
            <a:xfrm>
              <a:off x="960"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8" name="Rectangle 18"/>
            <p:cNvSpPr>
              <a:spLocks noChangeArrowheads="1"/>
            </p:cNvSpPr>
            <p:nvPr/>
          </p:nvSpPr>
          <p:spPr bwMode="auto">
            <a:xfrm>
              <a:off x="1152"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9" name="Rectangle 19"/>
            <p:cNvSpPr>
              <a:spLocks noChangeArrowheads="1"/>
            </p:cNvSpPr>
            <p:nvPr/>
          </p:nvSpPr>
          <p:spPr bwMode="auto">
            <a:xfrm>
              <a:off x="1344"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0" name="Rectangle 20"/>
            <p:cNvSpPr>
              <a:spLocks noChangeArrowheads="1"/>
            </p:cNvSpPr>
            <p:nvPr/>
          </p:nvSpPr>
          <p:spPr bwMode="auto">
            <a:xfrm>
              <a:off x="1536"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1" name="Rectangle 21"/>
            <p:cNvSpPr>
              <a:spLocks noChangeArrowheads="1"/>
            </p:cNvSpPr>
            <p:nvPr/>
          </p:nvSpPr>
          <p:spPr bwMode="auto">
            <a:xfrm>
              <a:off x="1344"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2" name="Rectangle 22"/>
            <p:cNvSpPr>
              <a:spLocks noChangeArrowheads="1"/>
            </p:cNvSpPr>
            <p:nvPr/>
          </p:nvSpPr>
          <p:spPr bwMode="auto">
            <a:xfrm>
              <a:off x="1536"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3" name="Rectangle 23"/>
            <p:cNvSpPr>
              <a:spLocks noChangeArrowheads="1"/>
            </p:cNvSpPr>
            <p:nvPr/>
          </p:nvSpPr>
          <p:spPr bwMode="auto">
            <a:xfrm>
              <a:off x="1728"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4" name="Rectangle 24"/>
            <p:cNvSpPr>
              <a:spLocks noChangeArrowheads="1"/>
            </p:cNvSpPr>
            <p:nvPr/>
          </p:nvSpPr>
          <p:spPr bwMode="auto">
            <a:xfrm>
              <a:off x="1920"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5" name="Rectangle 25"/>
            <p:cNvSpPr>
              <a:spLocks noChangeArrowheads="1"/>
            </p:cNvSpPr>
            <p:nvPr/>
          </p:nvSpPr>
          <p:spPr bwMode="auto">
            <a:xfrm>
              <a:off x="960"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6" name="Rectangle 26"/>
            <p:cNvSpPr>
              <a:spLocks noChangeArrowheads="1"/>
            </p:cNvSpPr>
            <p:nvPr/>
          </p:nvSpPr>
          <p:spPr bwMode="auto">
            <a:xfrm>
              <a:off x="1536"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7" name="Rectangle 27"/>
            <p:cNvSpPr>
              <a:spLocks noChangeArrowheads="1"/>
            </p:cNvSpPr>
            <p:nvPr/>
          </p:nvSpPr>
          <p:spPr bwMode="auto">
            <a:xfrm>
              <a:off x="1152"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8" name="Rectangle 28"/>
            <p:cNvSpPr>
              <a:spLocks noChangeArrowheads="1"/>
            </p:cNvSpPr>
            <p:nvPr/>
          </p:nvSpPr>
          <p:spPr bwMode="auto">
            <a:xfrm>
              <a:off x="1344"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9" name="Rectangle 29"/>
            <p:cNvSpPr>
              <a:spLocks noChangeArrowheads="1"/>
            </p:cNvSpPr>
            <p:nvPr/>
          </p:nvSpPr>
          <p:spPr bwMode="auto">
            <a:xfrm>
              <a:off x="960"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0" name="Rectangle 30"/>
            <p:cNvSpPr>
              <a:spLocks noChangeArrowheads="1"/>
            </p:cNvSpPr>
            <p:nvPr/>
          </p:nvSpPr>
          <p:spPr bwMode="auto">
            <a:xfrm>
              <a:off x="1152"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1" name="Rectangle 31"/>
            <p:cNvSpPr>
              <a:spLocks noChangeArrowheads="1"/>
            </p:cNvSpPr>
            <p:nvPr/>
          </p:nvSpPr>
          <p:spPr bwMode="auto">
            <a:xfrm>
              <a:off x="960"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2" name="Rectangle 32"/>
            <p:cNvSpPr>
              <a:spLocks noChangeArrowheads="1"/>
            </p:cNvSpPr>
            <p:nvPr/>
          </p:nvSpPr>
          <p:spPr bwMode="auto">
            <a:xfrm>
              <a:off x="2304"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3" name="Rectangle 33"/>
            <p:cNvSpPr>
              <a:spLocks noChangeArrowheads="1"/>
            </p:cNvSpPr>
            <p:nvPr/>
          </p:nvSpPr>
          <p:spPr bwMode="auto">
            <a:xfrm>
              <a:off x="2304"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4" name="Rectangle 34"/>
            <p:cNvSpPr>
              <a:spLocks noChangeArrowheads="1"/>
            </p:cNvSpPr>
            <p:nvPr/>
          </p:nvSpPr>
          <p:spPr bwMode="auto">
            <a:xfrm>
              <a:off x="2112"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5" name="Rectangle 35"/>
            <p:cNvSpPr>
              <a:spLocks noChangeArrowheads="1"/>
            </p:cNvSpPr>
            <p:nvPr/>
          </p:nvSpPr>
          <p:spPr bwMode="auto">
            <a:xfrm>
              <a:off x="2112"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6" name="Rectangle 36"/>
            <p:cNvSpPr>
              <a:spLocks noChangeArrowheads="1"/>
            </p:cNvSpPr>
            <p:nvPr/>
          </p:nvSpPr>
          <p:spPr bwMode="auto">
            <a:xfrm>
              <a:off x="1920"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7" name="Rectangle 37"/>
            <p:cNvSpPr>
              <a:spLocks noChangeArrowheads="1"/>
            </p:cNvSpPr>
            <p:nvPr/>
          </p:nvSpPr>
          <p:spPr bwMode="auto">
            <a:xfrm>
              <a:off x="1728"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9257" name="AutoShape 39"/>
          <p:cNvSpPr>
            <a:spLocks noChangeArrowheads="1"/>
          </p:cNvSpPr>
          <p:nvPr/>
        </p:nvSpPr>
        <p:spPr bwMode="auto">
          <a:xfrm>
            <a:off x="6227763" y="37338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58" name="AutoShape 40"/>
          <p:cNvSpPr>
            <a:spLocks noChangeArrowheads="1"/>
          </p:cNvSpPr>
          <p:nvPr/>
        </p:nvSpPr>
        <p:spPr bwMode="auto">
          <a:xfrm>
            <a:off x="6532563" y="46482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59" name="AutoShape 41"/>
          <p:cNvSpPr>
            <a:spLocks noChangeArrowheads="1"/>
          </p:cNvSpPr>
          <p:nvPr/>
        </p:nvSpPr>
        <p:spPr bwMode="auto">
          <a:xfrm>
            <a:off x="7751763" y="55626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60" name="AutoShape 42"/>
          <p:cNvSpPr>
            <a:spLocks noChangeArrowheads="1"/>
          </p:cNvSpPr>
          <p:nvPr/>
        </p:nvSpPr>
        <p:spPr bwMode="auto">
          <a:xfrm>
            <a:off x="8056563" y="49530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61" name="AutoShape 43"/>
          <p:cNvSpPr>
            <a:spLocks noChangeArrowheads="1"/>
          </p:cNvSpPr>
          <p:nvPr/>
        </p:nvSpPr>
        <p:spPr bwMode="auto">
          <a:xfrm>
            <a:off x="8374063" y="4033838"/>
            <a:ext cx="304800" cy="304800"/>
          </a:xfrm>
          <a:prstGeom prst="star4">
            <a:avLst>
              <a:gd name="adj" fmla="val 12500"/>
            </a:avLst>
          </a:prstGeom>
          <a:solidFill>
            <a:srgbClr val="CC0099"/>
          </a:solidFill>
          <a:ln w="9525">
            <a:solidFill>
              <a:schemeClr val="accent2"/>
            </a:solidFill>
            <a:miter lim="800000"/>
            <a:headEnd/>
            <a:tailEnd/>
          </a:ln>
        </p:spPr>
        <p:txBody>
          <a:bodyPr wrap="none" anchor="ctr"/>
          <a:lstStyle/>
          <a:p>
            <a:endParaRPr lang="en-US"/>
          </a:p>
        </p:txBody>
      </p:sp>
      <p:sp>
        <p:nvSpPr>
          <p:cNvPr id="9262" name="AutoShape 44"/>
          <p:cNvSpPr>
            <a:spLocks noChangeArrowheads="1"/>
          </p:cNvSpPr>
          <p:nvPr/>
        </p:nvSpPr>
        <p:spPr bwMode="auto">
          <a:xfrm>
            <a:off x="7446963" y="40386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pPr algn="ctr"/>
            <a:endParaRPr lang="en-US" sz="2400">
              <a:solidFill>
                <a:srgbClr val="FF33CC"/>
              </a:solidFill>
              <a:latin typeface="Tahoma" pitchFamily="34" charset="0"/>
            </a:endParaRPr>
          </a:p>
        </p:txBody>
      </p:sp>
      <p:sp>
        <p:nvSpPr>
          <p:cNvPr id="9263" name="AutoShape 45"/>
          <p:cNvSpPr>
            <a:spLocks noChangeArrowheads="1"/>
          </p:cNvSpPr>
          <p:nvPr/>
        </p:nvSpPr>
        <p:spPr bwMode="auto">
          <a:xfrm>
            <a:off x="7142163" y="4343400"/>
            <a:ext cx="304800" cy="304800"/>
          </a:xfrm>
          <a:prstGeom prst="star4">
            <a:avLst>
              <a:gd name="adj" fmla="val 12500"/>
            </a:avLst>
          </a:prstGeom>
          <a:solidFill>
            <a:srgbClr val="F81706"/>
          </a:solidFill>
          <a:ln w="9525">
            <a:solidFill>
              <a:schemeClr val="accent2"/>
            </a:solidFill>
            <a:miter lim="800000"/>
            <a:headEnd/>
            <a:tailEnd/>
          </a:ln>
        </p:spPr>
        <p:txBody>
          <a:bodyPr wrap="none" anchor="ctr"/>
          <a:lstStyle/>
          <a:p>
            <a:endParaRPr lang="en-US"/>
          </a:p>
        </p:txBody>
      </p:sp>
      <p:sp>
        <p:nvSpPr>
          <p:cNvPr id="9264" name="AutoShape 46"/>
          <p:cNvSpPr>
            <a:spLocks noChangeArrowheads="1"/>
          </p:cNvSpPr>
          <p:nvPr/>
        </p:nvSpPr>
        <p:spPr bwMode="auto">
          <a:xfrm>
            <a:off x="6837363" y="52578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grpSp>
        <p:nvGrpSpPr>
          <p:cNvPr id="3" name="Group 47"/>
          <p:cNvGrpSpPr>
            <a:grpSpLocks/>
          </p:cNvGrpSpPr>
          <p:nvPr/>
        </p:nvGrpSpPr>
        <p:grpSpPr bwMode="auto">
          <a:xfrm>
            <a:off x="7446963" y="3429000"/>
            <a:ext cx="309562" cy="2500313"/>
            <a:chOff x="1248" y="1152"/>
            <a:chExt cx="195" cy="1575"/>
          </a:xfrm>
        </p:grpSpPr>
        <p:sp>
          <p:nvSpPr>
            <p:cNvPr id="9268" name="Text Box 48"/>
            <p:cNvSpPr txBox="1">
              <a:spLocks noChangeArrowheads="1"/>
            </p:cNvSpPr>
            <p:nvPr/>
          </p:nvSpPr>
          <p:spPr bwMode="auto">
            <a:xfrm>
              <a:off x="1248" y="1152"/>
              <a:ext cx="195" cy="231"/>
            </a:xfrm>
            <a:prstGeom prst="rect">
              <a:avLst/>
            </a:prstGeom>
            <a:noFill/>
            <a:ln w="9525">
              <a:noFill/>
              <a:miter lim="800000"/>
              <a:headEnd/>
              <a:tailEnd/>
            </a:ln>
          </p:spPr>
          <p:txBody>
            <a:bodyPr wrap="none">
              <a:spAutoFit/>
            </a:bodyPr>
            <a:lstStyle/>
            <a:p>
              <a:r>
                <a:rPr lang="en-US" sz="1800">
                  <a:latin typeface="Tahoma" pitchFamily="34" charset="0"/>
                </a:rPr>
                <a:t>0</a:t>
              </a:r>
            </a:p>
          </p:txBody>
        </p:sp>
        <p:sp>
          <p:nvSpPr>
            <p:cNvPr id="9269" name="Text Box 49"/>
            <p:cNvSpPr txBox="1">
              <a:spLocks noChangeArrowheads="1"/>
            </p:cNvSpPr>
            <p:nvPr/>
          </p:nvSpPr>
          <p:spPr bwMode="auto">
            <a:xfrm>
              <a:off x="1248" y="1344"/>
              <a:ext cx="195" cy="231"/>
            </a:xfrm>
            <a:prstGeom prst="rect">
              <a:avLst/>
            </a:prstGeom>
            <a:noFill/>
            <a:ln w="9525">
              <a:noFill/>
              <a:miter lim="800000"/>
              <a:headEnd/>
              <a:tailEnd/>
            </a:ln>
          </p:spPr>
          <p:txBody>
            <a:bodyPr wrap="none">
              <a:spAutoFit/>
            </a:bodyPr>
            <a:lstStyle/>
            <a:p>
              <a:r>
                <a:rPr lang="en-US" sz="1800">
                  <a:latin typeface="Tahoma" pitchFamily="34" charset="0"/>
                </a:rPr>
                <a:t>2</a:t>
              </a:r>
            </a:p>
          </p:txBody>
        </p:sp>
        <p:sp>
          <p:nvSpPr>
            <p:cNvPr id="9270" name="Text Box 50"/>
            <p:cNvSpPr txBox="1">
              <a:spLocks noChangeArrowheads="1"/>
            </p:cNvSpPr>
            <p:nvPr/>
          </p:nvSpPr>
          <p:spPr bwMode="auto">
            <a:xfrm>
              <a:off x="1248" y="1728"/>
              <a:ext cx="195" cy="231"/>
            </a:xfrm>
            <a:prstGeom prst="rect">
              <a:avLst/>
            </a:prstGeom>
            <a:noFill/>
            <a:ln w="9525">
              <a:noFill/>
              <a:miter lim="800000"/>
              <a:headEnd/>
              <a:tailEnd/>
            </a:ln>
          </p:spPr>
          <p:txBody>
            <a:bodyPr wrap="none">
              <a:spAutoFit/>
            </a:bodyPr>
            <a:lstStyle/>
            <a:p>
              <a:r>
                <a:rPr lang="en-US" sz="1800">
                  <a:latin typeface="Tahoma" pitchFamily="34" charset="0"/>
                </a:rPr>
                <a:t>2</a:t>
              </a:r>
            </a:p>
          </p:txBody>
        </p:sp>
        <p:sp>
          <p:nvSpPr>
            <p:cNvPr id="9271" name="Text Box 51"/>
            <p:cNvSpPr txBox="1">
              <a:spLocks noChangeArrowheads="1"/>
            </p:cNvSpPr>
            <p:nvPr/>
          </p:nvSpPr>
          <p:spPr bwMode="auto">
            <a:xfrm>
              <a:off x="1248" y="1920"/>
              <a:ext cx="195" cy="231"/>
            </a:xfrm>
            <a:prstGeom prst="rect">
              <a:avLst/>
            </a:prstGeom>
            <a:noFill/>
            <a:ln w="9525">
              <a:noFill/>
              <a:miter lim="800000"/>
              <a:headEnd/>
              <a:tailEnd/>
            </a:ln>
          </p:spPr>
          <p:txBody>
            <a:bodyPr wrap="none">
              <a:spAutoFit/>
            </a:bodyPr>
            <a:lstStyle/>
            <a:p>
              <a:r>
                <a:rPr lang="en-US" sz="1800">
                  <a:latin typeface="Tahoma" pitchFamily="34" charset="0"/>
                </a:rPr>
                <a:t>3</a:t>
              </a:r>
            </a:p>
          </p:txBody>
        </p:sp>
        <p:sp>
          <p:nvSpPr>
            <p:cNvPr id="9272" name="Text Box 52"/>
            <p:cNvSpPr txBox="1">
              <a:spLocks noChangeArrowheads="1"/>
            </p:cNvSpPr>
            <p:nvPr/>
          </p:nvSpPr>
          <p:spPr bwMode="auto">
            <a:xfrm>
              <a:off x="1248" y="2112"/>
              <a:ext cx="195" cy="231"/>
            </a:xfrm>
            <a:prstGeom prst="rect">
              <a:avLst/>
            </a:prstGeom>
            <a:noFill/>
            <a:ln w="9525">
              <a:noFill/>
              <a:miter lim="800000"/>
              <a:headEnd/>
              <a:tailEnd/>
            </a:ln>
          </p:spPr>
          <p:txBody>
            <a:bodyPr wrap="none">
              <a:spAutoFit/>
            </a:bodyPr>
            <a:lstStyle/>
            <a:p>
              <a:r>
                <a:rPr lang="en-US" sz="1800">
                  <a:latin typeface="Tahoma" pitchFamily="34" charset="0"/>
                </a:rPr>
                <a:t>3</a:t>
              </a:r>
            </a:p>
          </p:txBody>
        </p:sp>
        <p:sp>
          <p:nvSpPr>
            <p:cNvPr id="9273" name="Text Box 53"/>
            <p:cNvSpPr txBox="1">
              <a:spLocks noChangeArrowheads="1"/>
            </p:cNvSpPr>
            <p:nvPr/>
          </p:nvSpPr>
          <p:spPr bwMode="auto">
            <a:xfrm>
              <a:off x="1248" y="2304"/>
              <a:ext cx="195" cy="231"/>
            </a:xfrm>
            <a:prstGeom prst="rect">
              <a:avLst/>
            </a:prstGeom>
            <a:noFill/>
            <a:ln w="9525">
              <a:noFill/>
              <a:miter lim="800000"/>
              <a:headEnd/>
              <a:tailEnd/>
            </a:ln>
          </p:spPr>
          <p:txBody>
            <a:bodyPr wrap="none">
              <a:spAutoFit/>
            </a:bodyPr>
            <a:lstStyle/>
            <a:p>
              <a:r>
                <a:rPr lang="en-US" sz="1800">
                  <a:latin typeface="Tahoma" pitchFamily="34" charset="0"/>
                </a:rPr>
                <a:t>2</a:t>
              </a:r>
            </a:p>
          </p:txBody>
        </p:sp>
        <p:sp>
          <p:nvSpPr>
            <p:cNvPr id="9274" name="Text Box 54"/>
            <p:cNvSpPr txBox="1">
              <a:spLocks noChangeArrowheads="1"/>
            </p:cNvSpPr>
            <p:nvPr/>
          </p:nvSpPr>
          <p:spPr bwMode="auto">
            <a:xfrm>
              <a:off x="1248" y="2496"/>
              <a:ext cx="195" cy="231"/>
            </a:xfrm>
            <a:prstGeom prst="rect">
              <a:avLst/>
            </a:prstGeom>
            <a:noFill/>
            <a:ln w="9525">
              <a:noFill/>
              <a:miter lim="800000"/>
              <a:headEnd/>
              <a:tailEnd/>
            </a:ln>
          </p:spPr>
          <p:txBody>
            <a:bodyPr wrap="none">
              <a:spAutoFit/>
            </a:bodyPr>
            <a:lstStyle/>
            <a:p>
              <a:r>
                <a:rPr lang="en-US" sz="1800">
                  <a:latin typeface="Tahoma" pitchFamily="34" charset="0"/>
                </a:rPr>
                <a:t>3</a:t>
              </a:r>
            </a:p>
          </p:txBody>
        </p:sp>
      </p:grpSp>
      <p:sp>
        <p:nvSpPr>
          <p:cNvPr id="9266" name="AutoShape 55"/>
          <p:cNvSpPr>
            <a:spLocks noChangeArrowheads="1"/>
          </p:cNvSpPr>
          <p:nvPr/>
        </p:nvSpPr>
        <p:spPr bwMode="auto">
          <a:xfrm>
            <a:off x="7446963" y="4038600"/>
            <a:ext cx="304800" cy="304800"/>
          </a:xfrm>
          <a:prstGeom prst="star4">
            <a:avLst>
              <a:gd name="adj" fmla="val 12500"/>
            </a:avLst>
          </a:prstGeom>
          <a:solidFill>
            <a:srgbClr val="FF33CC"/>
          </a:solidFill>
          <a:ln w="9525">
            <a:solidFill>
              <a:schemeClr val="accent2"/>
            </a:solidFill>
            <a:miter lim="800000"/>
            <a:headEnd/>
            <a:tailEnd/>
          </a:ln>
        </p:spPr>
        <p:txBody>
          <a:bodyPr wrap="none" anchor="ctr"/>
          <a:lstStyle/>
          <a:p>
            <a:endParaRPr lang="en-US"/>
          </a:p>
        </p:txBody>
      </p:sp>
      <p:sp>
        <p:nvSpPr>
          <p:cNvPr id="685112" name="Rectangle 56"/>
          <p:cNvSpPr>
            <a:spLocks noChangeArrowheads="1"/>
          </p:cNvSpPr>
          <p:nvPr/>
        </p:nvSpPr>
        <p:spPr bwMode="auto">
          <a:xfrm>
            <a:off x="142875" y="5572125"/>
            <a:ext cx="3144838" cy="865188"/>
          </a:xfrm>
          <a:prstGeom prst="rect">
            <a:avLst/>
          </a:prstGeom>
          <a:noFill/>
          <a:ln w="9525">
            <a:noFill/>
            <a:miter lim="800000"/>
            <a:headEnd/>
            <a:tailEnd/>
          </a:ln>
        </p:spPr>
        <p:txBody>
          <a:bodyPr/>
          <a:lstStyle/>
          <a:p>
            <a:pPr marL="533400" indent="-533400">
              <a:lnSpc>
                <a:spcPct val="90000"/>
              </a:lnSpc>
              <a:spcBef>
                <a:spcPct val="20000"/>
              </a:spcBef>
            </a:pPr>
            <a:r>
              <a:rPr lang="en-US" sz="2000">
                <a:solidFill>
                  <a:schemeClr val="accent2"/>
                </a:solidFill>
                <a:latin typeface="Arial Unicode MS" pitchFamily="34" charset="-128"/>
              </a:rPr>
              <a:t>Aispace</a:t>
            </a:r>
          </a:p>
          <a:p>
            <a:pPr marL="533400" indent="-533400">
              <a:lnSpc>
                <a:spcPct val="90000"/>
              </a:lnSpc>
              <a:spcBef>
                <a:spcPct val="20000"/>
              </a:spcBef>
            </a:pPr>
            <a:r>
              <a:rPr lang="en-US" sz="2000">
                <a:solidFill>
                  <a:schemeClr val="accent2"/>
                </a:solidFill>
                <a:latin typeface="Arial Unicode MS" pitchFamily="34" charset="-128"/>
              </a:rPr>
              <a:t>2 a: Greedy Descent with Min-Conflict Heuristic</a:t>
            </a:r>
            <a:endParaRPr lang="en-US" sz="2400">
              <a:solidFill>
                <a:schemeClr val="accent2"/>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64514" name="Ink 74"/>
              <p14:cNvContentPartPr>
                <a14:cpLocks xmlns:a14="http://schemas.microsoft.com/office/drawing/2010/main" noRot="1" noChangeAspect="1" noEditPoints="1" noChangeArrowheads="1" noChangeShapeType="1"/>
              </p14:cNvContentPartPr>
              <p14:nvPr/>
            </p14:nvContentPartPr>
            <p14:xfrm>
              <a:off x="120362663" y="44734163"/>
              <a:ext cx="0" cy="0"/>
            </p14:xfrm>
          </p:contentPart>
        </mc:Choice>
        <mc:Fallback xmlns="">
          <p:pic>
            <p:nvPicPr>
              <p:cNvPr id="64514" name="Ink 74"/>
              <p:cNvPicPr>
                <a:picLocks noRot="1" noChangeAspect="1" noEditPoints="1" noChangeArrowheads="1" noChangeShapeType="1"/>
              </p:cNvPicPr>
              <p:nvPr/>
            </p:nvPicPr>
            <p:blipFill>
              <a:blip r:embed="rId4"/>
              <a:stretch>
                <a:fillRect/>
              </a:stretch>
            </p:blipFill>
            <p:spPr>
              <a:xfrm>
                <a:off x="120362663" y="4473416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4515" name="Ink 82"/>
              <p14:cNvContentPartPr>
                <a14:cpLocks xmlns:a14="http://schemas.microsoft.com/office/drawing/2010/main" noRot="1" noChangeAspect="1" noEditPoints="1" noChangeArrowheads="1" noChangeShapeType="1"/>
              </p14:cNvContentPartPr>
              <p14:nvPr/>
            </p14:nvContentPartPr>
            <p14:xfrm>
              <a:off x="8115300" y="2759075"/>
              <a:ext cx="130175" cy="26988"/>
            </p14:xfrm>
          </p:contentPart>
        </mc:Choice>
        <mc:Fallback xmlns="">
          <p:pic>
            <p:nvPicPr>
              <p:cNvPr id="64515" name="Ink 82"/>
              <p:cNvPicPr>
                <a:picLocks noRot="1" noChangeAspect="1" noEditPoints="1" noChangeArrowheads="1" noChangeShapeType="1"/>
              </p:cNvPicPr>
              <p:nvPr/>
            </p:nvPicPr>
            <p:blipFill>
              <a:blip r:embed="rId6"/>
              <a:stretch>
                <a:fillRect/>
              </a:stretch>
            </p:blipFill>
            <p:spPr>
              <a:xfrm>
                <a:off x="8105950" y="2749719"/>
                <a:ext cx="148874" cy="457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4516" name="Ink 87"/>
              <p14:cNvContentPartPr>
                <a14:cpLocks xmlns:a14="http://schemas.microsoft.com/office/drawing/2010/main" noRot="1" noChangeAspect="1" noEditPoints="1" noChangeArrowheads="1" noChangeShapeType="1"/>
              </p14:cNvContentPartPr>
              <p14:nvPr/>
            </p14:nvContentPartPr>
            <p14:xfrm>
              <a:off x="6265863" y="3116263"/>
              <a:ext cx="211137" cy="258762"/>
            </p14:xfrm>
          </p:contentPart>
        </mc:Choice>
        <mc:Fallback xmlns="">
          <p:pic>
            <p:nvPicPr>
              <p:cNvPr id="64516" name="Ink 87"/>
              <p:cNvPicPr>
                <a:picLocks noRot="1" noChangeAspect="1" noEditPoints="1" noChangeArrowheads="1" noChangeShapeType="1"/>
              </p:cNvPicPr>
              <p:nvPr/>
            </p:nvPicPr>
            <p:blipFill>
              <a:blip r:embed="rId8"/>
              <a:stretch>
                <a:fillRect/>
              </a:stretch>
            </p:blipFill>
            <p:spPr>
              <a:xfrm>
                <a:off x="6256135" y="3104387"/>
                <a:ext cx="230593" cy="28035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4517" name="Ink 88"/>
              <p14:cNvContentPartPr>
                <a14:cpLocks xmlns:a14="http://schemas.microsoft.com/office/drawing/2010/main" noRot="1" noChangeAspect="1" noEditPoints="1" noChangeArrowheads="1" noChangeShapeType="1"/>
              </p14:cNvContentPartPr>
              <p14:nvPr/>
            </p14:nvContentPartPr>
            <p14:xfrm>
              <a:off x="6586538" y="3124200"/>
              <a:ext cx="222250" cy="230188"/>
            </p14:xfrm>
          </p:contentPart>
        </mc:Choice>
        <mc:Fallback xmlns="">
          <p:pic>
            <p:nvPicPr>
              <p:cNvPr id="64517" name="Ink 88"/>
              <p:cNvPicPr>
                <a:picLocks noRot="1" noChangeAspect="1" noEditPoints="1" noChangeArrowheads="1" noChangeShapeType="1"/>
              </p:cNvPicPr>
              <p:nvPr/>
            </p:nvPicPr>
            <p:blipFill>
              <a:blip r:embed="rId10"/>
              <a:stretch>
                <a:fillRect/>
              </a:stretch>
            </p:blipFill>
            <p:spPr>
              <a:xfrm>
                <a:off x="6577533" y="3113393"/>
                <a:ext cx="241341" cy="25108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4518" name="Ink 89"/>
              <p14:cNvContentPartPr>
                <a14:cpLocks xmlns:a14="http://schemas.microsoft.com/office/drawing/2010/main" noRot="1" noChangeAspect="1" noEditPoints="1" noChangeArrowheads="1" noChangeShapeType="1"/>
              </p14:cNvContentPartPr>
              <p14:nvPr/>
            </p14:nvContentPartPr>
            <p14:xfrm>
              <a:off x="6926263" y="3128963"/>
              <a:ext cx="187325" cy="261937"/>
            </p14:xfrm>
          </p:contentPart>
        </mc:Choice>
        <mc:Fallback xmlns="">
          <p:pic>
            <p:nvPicPr>
              <p:cNvPr id="64518" name="Ink 89"/>
              <p:cNvPicPr>
                <a:picLocks noRot="1" noChangeAspect="1" noEditPoints="1" noChangeArrowheads="1" noChangeShapeType="1"/>
              </p:cNvPicPr>
              <p:nvPr/>
            </p:nvPicPr>
            <p:blipFill>
              <a:blip r:embed="rId12"/>
              <a:stretch>
                <a:fillRect/>
              </a:stretch>
            </p:blipFill>
            <p:spPr>
              <a:xfrm>
                <a:off x="6918338" y="3118169"/>
                <a:ext cx="204977" cy="28316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4519" name="Ink 90"/>
              <p14:cNvContentPartPr>
                <a14:cpLocks xmlns:a14="http://schemas.microsoft.com/office/drawing/2010/main" noRot="1" noChangeAspect="1" noEditPoints="1" noChangeArrowheads="1" noChangeShapeType="1"/>
              </p14:cNvContentPartPr>
              <p14:nvPr/>
            </p14:nvContentPartPr>
            <p14:xfrm>
              <a:off x="7210425" y="3132138"/>
              <a:ext cx="454025" cy="269875"/>
            </p14:xfrm>
          </p:contentPart>
        </mc:Choice>
        <mc:Fallback xmlns="">
          <p:pic>
            <p:nvPicPr>
              <p:cNvPr id="64519" name="Ink 90"/>
              <p:cNvPicPr>
                <a:picLocks noRot="1" noChangeAspect="1" noEditPoints="1" noChangeArrowheads="1" noChangeShapeType="1"/>
              </p:cNvPicPr>
              <p:nvPr/>
            </p:nvPicPr>
            <p:blipFill>
              <a:blip r:embed="rId14"/>
              <a:stretch>
                <a:fillRect/>
              </a:stretch>
            </p:blipFill>
            <p:spPr>
              <a:xfrm>
                <a:off x="7202864" y="3121703"/>
                <a:ext cx="469867" cy="28606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4520" name="Ink 91"/>
              <p14:cNvContentPartPr>
                <a14:cpLocks xmlns:a14="http://schemas.microsoft.com/office/drawing/2010/main" noRot="1" noChangeAspect="1" noEditPoints="1" noChangeArrowheads="1" noChangeShapeType="1"/>
              </p14:cNvContentPartPr>
              <p14:nvPr/>
            </p14:nvContentPartPr>
            <p14:xfrm>
              <a:off x="7783513" y="3146425"/>
              <a:ext cx="192087" cy="244475"/>
            </p14:xfrm>
          </p:contentPart>
        </mc:Choice>
        <mc:Fallback xmlns="">
          <p:pic>
            <p:nvPicPr>
              <p:cNvPr id="64520" name="Ink 91"/>
              <p:cNvPicPr>
                <a:picLocks noRot="1" noChangeAspect="1" noEditPoints="1" noChangeArrowheads="1" noChangeShapeType="1"/>
              </p:cNvPicPr>
              <p:nvPr/>
            </p:nvPicPr>
            <p:blipFill>
              <a:blip r:embed="rId16"/>
              <a:stretch>
                <a:fillRect/>
              </a:stretch>
            </p:blipFill>
            <p:spPr>
              <a:xfrm>
                <a:off x="7780276" y="3138527"/>
                <a:ext cx="204677" cy="26170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4521" name="Ink 92"/>
              <p14:cNvContentPartPr>
                <a14:cpLocks xmlns:a14="http://schemas.microsoft.com/office/drawing/2010/main" noRot="1" noChangeAspect="1" noEditPoints="1" noChangeArrowheads="1" noChangeShapeType="1"/>
              </p14:cNvContentPartPr>
              <p14:nvPr/>
            </p14:nvContentPartPr>
            <p14:xfrm>
              <a:off x="8074025" y="3148013"/>
              <a:ext cx="549275" cy="247650"/>
            </p14:xfrm>
          </p:contentPart>
        </mc:Choice>
        <mc:Fallback xmlns="">
          <p:pic>
            <p:nvPicPr>
              <p:cNvPr id="64521" name="Ink 92"/>
              <p:cNvPicPr>
                <a:picLocks noRot="1" noChangeAspect="1" noEditPoints="1" noChangeArrowheads="1" noChangeShapeType="1"/>
              </p:cNvPicPr>
              <p:nvPr/>
            </p:nvPicPr>
            <p:blipFill>
              <a:blip r:embed="rId18"/>
              <a:stretch>
                <a:fillRect/>
              </a:stretch>
            </p:blipFill>
            <p:spPr>
              <a:xfrm>
                <a:off x="8065026" y="3137905"/>
                <a:ext cx="567632" cy="26714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4522" name="Ink 93"/>
              <p14:cNvContentPartPr>
                <a14:cpLocks xmlns:a14="http://schemas.microsoft.com/office/drawing/2010/main" noRot="1" noChangeAspect="1" noEditPoints="1" noChangeArrowheads="1" noChangeShapeType="1"/>
              </p14:cNvContentPartPr>
              <p14:nvPr/>
            </p14:nvContentPartPr>
            <p14:xfrm>
              <a:off x="5956300" y="3470275"/>
              <a:ext cx="180975" cy="463550"/>
            </p14:xfrm>
          </p:contentPart>
        </mc:Choice>
        <mc:Fallback xmlns="">
          <p:pic>
            <p:nvPicPr>
              <p:cNvPr id="64522" name="Ink 93"/>
              <p:cNvPicPr>
                <a:picLocks noRot="1" noChangeAspect="1" noEditPoints="1" noChangeArrowheads="1" noChangeShapeType="1"/>
              </p:cNvPicPr>
              <p:nvPr/>
            </p:nvPicPr>
            <p:blipFill>
              <a:blip r:embed="rId20"/>
              <a:stretch>
                <a:fillRect/>
              </a:stretch>
            </p:blipFill>
            <p:spPr>
              <a:xfrm>
                <a:off x="5948025" y="3460558"/>
                <a:ext cx="196086" cy="48334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4523" name="Ink 94"/>
              <p14:cNvContentPartPr>
                <a14:cpLocks xmlns:a14="http://schemas.microsoft.com/office/drawing/2010/main" noRot="1" noChangeAspect="1" noEditPoints="1" noChangeArrowheads="1" noChangeShapeType="1"/>
              </p14:cNvContentPartPr>
              <p14:nvPr/>
            </p14:nvContentPartPr>
            <p14:xfrm>
              <a:off x="5992813" y="4102100"/>
              <a:ext cx="211137" cy="1711325"/>
            </p14:xfrm>
          </p:contentPart>
        </mc:Choice>
        <mc:Fallback xmlns="">
          <p:pic>
            <p:nvPicPr>
              <p:cNvPr id="64523" name="Ink 94"/>
              <p:cNvPicPr>
                <a:picLocks noRot="1" noChangeAspect="1" noEditPoints="1" noChangeArrowheads="1" noChangeShapeType="1"/>
              </p:cNvPicPr>
              <p:nvPr/>
            </p:nvPicPr>
            <p:blipFill>
              <a:blip r:embed="rId22"/>
              <a:stretch>
                <a:fillRect/>
              </a:stretch>
            </p:blipFill>
            <p:spPr>
              <a:xfrm>
                <a:off x="5988129" y="4092381"/>
                <a:ext cx="220505" cy="173076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4524" name="Ink 96"/>
              <p14:cNvContentPartPr>
                <a14:cpLocks xmlns:a14="http://schemas.microsoft.com/office/drawing/2010/main" noRot="1" noChangeAspect="1" noEditPoints="1" noChangeArrowheads="1" noChangeShapeType="1"/>
              </p14:cNvContentPartPr>
              <p14:nvPr/>
            </p14:nvContentPartPr>
            <p14:xfrm>
              <a:off x="444500" y="1812925"/>
              <a:ext cx="401638" cy="306388"/>
            </p14:xfrm>
          </p:contentPart>
        </mc:Choice>
        <mc:Fallback xmlns="">
          <p:pic>
            <p:nvPicPr>
              <p:cNvPr id="64524" name="Ink 96"/>
              <p:cNvPicPr>
                <a:picLocks noRot="1" noChangeAspect="1" noEditPoints="1" noChangeArrowheads="1" noChangeShapeType="1"/>
              </p:cNvPicPr>
              <p:nvPr/>
            </p:nvPicPr>
            <p:blipFill>
              <a:blip r:embed="rId24"/>
              <a:stretch>
                <a:fillRect/>
              </a:stretch>
            </p:blipFill>
            <p:spPr>
              <a:xfrm>
                <a:off x="435143" y="1805014"/>
                <a:ext cx="419633" cy="32329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4525" name="Ink 98"/>
              <p14:cNvContentPartPr>
                <a14:cpLocks xmlns:a14="http://schemas.microsoft.com/office/drawing/2010/main" noRot="1" noChangeAspect="1" noEditPoints="1" noChangeArrowheads="1" noChangeShapeType="1"/>
              </p14:cNvContentPartPr>
              <p14:nvPr/>
            </p14:nvContentPartPr>
            <p14:xfrm>
              <a:off x="2805113" y="3903663"/>
              <a:ext cx="2836862" cy="893762"/>
            </p14:xfrm>
          </p:contentPart>
        </mc:Choice>
        <mc:Fallback xmlns="">
          <p:pic>
            <p:nvPicPr>
              <p:cNvPr id="64525" name="Ink 98"/>
              <p:cNvPicPr>
                <a:picLocks noRot="1" noChangeAspect="1" noEditPoints="1" noChangeArrowheads="1" noChangeShapeType="1"/>
              </p:cNvPicPr>
              <p:nvPr/>
            </p:nvPicPr>
            <p:blipFill>
              <a:blip r:embed="rId26"/>
              <a:stretch>
                <a:fillRect/>
              </a:stretch>
            </p:blipFill>
            <p:spPr>
              <a:xfrm>
                <a:off x="2796113" y="3893568"/>
                <a:ext cx="2850902" cy="91719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4526" name="Ink 99"/>
              <p14:cNvContentPartPr>
                <a14:cpLocks xmlns:a14="http://schemas.microsoft.com/office/drawing/2010/main" noRot="1" noChangeAspect="1" noEditPoints="1" noChangeArrowheads="1" noChangeShapeType="1"/>
              </p14:cNvContentPartPr>
              <p14:nvPr/>
            </p14:nvContentPartPr>
            <p14:xfrm>
              <a:off x="6259513" y="3463925"/>
              <a:ext cx="1558925" cy="252413"/>
            </p14:xfrm>
          </p:contentPart>
        </mc:Choice>
        <mc:Fallback xmlns="">
          <p:pic>
            <p:nvPicPr>
              <p:cNvPr id="64526" name="Ink 99"/>
              <p:cNvPicPr>
                <a:picLocks noRot="1" noChangeAspect="1" noEditPoints="1" noChangeArrowheads="1" noChangeShapeType="1"/>
              </p:cNvPicPr>
              <p:nvPr/>
            </p:nvPicPr>
            <p:blipFill>
              <a:blip r:embed="rId28"/>
              <a:stretch>
                <a:fillRect/>
              </a:stretch>
            </p:blipFill>
            <p:spPr>
              <a:xfrm>
                <a:off x="6252312" y="3452403"/>
                <a:ext cx="1577647" cy="27545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4527" name="Ink 100"/>
              <p14:cNvContentPartPr>
                <a14:cpLocks xmlns:a14="http://schemas.microsoft.com/office/drawing/2010/main" noRot="1" noChangeAspect="1" noEditPoints="1" noChangeArrowheads="1" noChangeShapeType="1"/>
              </p14:cNvContentPartPr>
              <p14:nvPr/>
            </p14:nvContentPartPr>
            <p14:xfrm>
              <a:off x="7081838" y="4027488"/>
              <a:ext cx="1655762" cy="669925"/>
            </p14:xfrm>
          </p:contentPart>
        </mc:Choice>
        <mc:Fallback xmlns="">
          <p:pic>
            <p:nvPicPr>
              <p:cNvPr id="64527" name="Ink 100"/>
              <p:cNvPicPr>
                <a:picLocks noRot="1" noChangeAspect="1" noEditPoints="1" noChangeArrowheads="1" noChangeShapeType="1"/>
              </p:cNvPicPr>
              <p:nvPr/>
            </p:nvPicPr>
            <p:blipFill>
              <a:blip r:embed="rId30"/>
              <a:stretch>
                <a:fillRect/>
              </a:stretch>
            </p:blipFill>
            <p:spPr>
              <a:xfrm>
                <a:off x="7074997" y="4020288"/>
                <a:ext cx="1673043" cy="68612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528" name="Ink 101"/>
              <p14:cNvContentPartPr>
                <a14:cpLocks xmlns:a14="http://schemas.microsoft.com/office/drawing/2010/main" noRot="1" noChangeAspect="1" noEditPoints="1" noChangeArrowheads="1" noChangeShapeType="1"/>
              </p14:cNvContentPartPr>
              <p14:nvPr/>
            </p14:nvContentPartPr>
            <p14:xfrm>
              <a:off x="8193088" y="1795463"/>
              <a:ext cx="303212" cy="322262"/>
            </p14:xfrm>
          </p:contentPart>
        </mc:Choice>
        <mc:Fallback xmlns="">
          <p:pic>
            <p:nvPicPr>
              <p:cNvPr id="64528" name="Ink 101"/>
              <p:cNvPicPr>
                <a:picLocks noRot="1" noChangeAspect="1" noEditPoints="1" noChangeArrowheads="1" noChangeShapeType="1"/>
              </p:cNvPicPr>
              <p:nvPr/>
            </p:nvPicPr>
            <p:blipFill>
              <a:blip r:embed="rId32"/>
              <a:stretch>
                <a:fillRect/>
              </a:stretch>
            </p:blipFill>
            <p:spPr>
              <a:xfrm>
                <a:off x="8186606" y="1785021"/>
                <a:ext cx="319417" cy="34350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4529" name="Ink 102"/>
              <p14:cNvContentPartPr>
                <a14:cpLocks xmlns:a14="http://schemas.microsoft.com/office/drawing/2010/main" noRot="1" noChangeAspect="1" noEditPoints="1" noChangeArrowheads="1" noChangeShapeType="1"/>
              </p14:cNvContentPartPr>
              <p14:nvPr/>
            </p14:nvContentPartPr>
            <p14:xfrm>
              <a:off x="4438650" y="2524125"/>
              <a:ext cx="466725" cy="323850"/>
            </p14:xfrm>
          </p:contentPart>
        </mc:Choice>
        <mc:Fallback xmlns="">
          <p:pic>
            <p:nvPicPr>
              <p:cNvPr id="64529" name="Ink 102"/>
              <p:cNvPicPr>
                <a:picLocks noRot="1" noChangeAspect="1" noEditPoints="1" noChangeArrowheads="1" noChangeShapeType="1"/>
              </p:cNvPicPr>
              <p:nvPr/>
            </p:nvPicPr>
            <p:blipFill>
              <a:blip r:embed="rId34"/>
              <a:stretch>
                <a:fillRect/>
              </a:stretch>
            </p:blipFill>
            <p:spPr>
              <a:xfrm>
                <a:off x="4428566" y="2519447"/>
                <a:ext cx="485812" cy="334285"/>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4530" name="Ink 103"/>
              <p14:cNvContentPartPr>
                <a14:cpLocks xmlns:a14="http://schemas.microsoft.com/office/drawing/2010/main" noRot="1" noChangeAspect="1" noEditPoints="1" noChangeArrowheads="1" noChangeShapeType="1"/>
              </p14:cNvContentPartPr>
              <p14:nvPr/>
            </p14:nvContentPartPr>
            <p14:xfrm>
              <a:off x="5081588" y="2597150"/>
              <a:ext cx="300037" cy="236538"/>
            </p14:xfrm>
          </p:contentPart>
        </mc:Choice>
        <mc:Fallback xmlns="">
          <p:pic>
            <p:nvPicPr>
              <p:cNvPr id="64530" name="Ink 103"/>
              <p:cNvPicPr>
                <a:picLocks noRot="1" noChangeAspect="1" noEditPoints="1" noChangeArrowheads="1" noChangeShapeType="1"/>
              </p:cNvPicPr>
              <p:nvPr/>
            </p:nvPicPr>
            <p:blipFill>
              <a:blip r:embed="rId36"/>
              <a:stretch>
                <a:fillRect/>
              </a:stretch>
            </p:blipFill>
            <p:spPr>
              <a:xfrm>
                <a:off x="5077266" y="2586349"/>
                <a:ext cx="313364" cy="2577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4531" name="Ink 104"/>
              <p14:cNvContentPartPr>
                <a14:cpLocks xmlns:a14="http://schemas.microsoft.com/office/drawing/2010/main" noRot="1" noChangeAspect="1" noEditPoints="1" noChangeArrowheads="1" noChangeShapeType="1"/>
              </p14:cNvContentPartPr>
              <p14:nvPr/>
            </p14:nvContentPartPr>
            <p14:xfrm>
              <a:off x="5575300" y="2536825"/>
              <a:ext cx="407988" cy="311150"/>
            </p14:xfrm>
          </p:contentPart>
        </mc:Choice>
        <mc:Fallback xmlns="">
          <p:pic>
            <p:nvPicPr>
              <p:cNvPr id="64531" name="Ink 104"/>
              <p:cNvPicPr>
                <a:picLocks noRot="1" noChangeAspect="1" noEditPoints="1" noChangeArrowheads="1" noChangeShapeType="1"/>
              </p:cNvPicPr>
              <p:nvPr/>
            </p:nvPicPr>
            <p:blipFill>
              <a:blip r:embed="rId38"/>
              <a:stretch>
                <a:fillRect/>
              </a:stretch>
            </p:blipFill>
            <p:spPr>
              <a:xfrm>
                <a:off x="5567018" y="2527822"/>
                <a:ext cx="426353" cy="32951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4532" name="Ink 105"/>
              <p14:cNvContentPartPr>
                <a14:cpLocks xmlns:a14="http://schemas.microsoft.com/office/drawing/2010/main" noRot="1" noChangeAspect="1" noEditPoints="1" noChangeArrowheads="1" noChangeShapeType="1"/>
              </p14:cNvContentPartPr>
              <p14:nvPr/>
            </p14:nvContentPartPr>
            <p14:xfrm>
              <a:off x="1374775" y="2646363"/>
              <a:ext cx="2058988" cy="333375"/>
            </p14:xfrm>
          </p:contentPart>
        </mc:Choice>
        <mc:Fallback xmlns="">
          <p:pic>
            <p:nvPicPr>
              <p:cNvPr id="64532" name="Ink 105"/>
              <p:cNvPicPr>
                <a:picLocks noRot="1" noChangeAspect="1" noEditPoints="1" noChangeArrowheads="1" noChangeShapeType="1"/>
              </p:cNvPicPr>
              <p:nvPr/>
            </p:nvPicPr>
            <p:blipFill>
              <a:blip r:embed="rId40"/>
              <a:stretch>
                <a:fillRect/>
              </a:stretch>
            </p:blipFill>
            <p:spPr>
              <a:xfrm>
                <a:off x="1367935" y="2636023"/>
                <a:ext cx="2075189" cy="35262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4533" name="Ink 106"/>
              <p14:cNvContentPartPr>
                <a14:cpLocks xmlns:a14="http://schemas.microsoft.com/office/drawing/2010/main" noRot="1" noChangeAspect="1" noEditPoints="1" noChangeArrowheads="1" noChangeShapeType="1"/>
              </p14:cNvContentPartPr>
              <p14:nvPr/>
            </p14:nvContentPartPr>
            <p14:xfrm>
              <a:off x="5287963" y="3340100"/>
              <a:ext cx="247650" cy="312738"/>
            </p14:xfrm>
          </p:contentPart>
        </mc:Choice>
        <mc:Fallback xmlns="">
          <p:pic>
            <p:nvPicPr>
              <p:cNvPr id="64533" name="Ink 106"/>
              <p:cNvPicPr>
                <a:picLocks noRot="1" noChangeAspect="1" noEditPoints="1" noChangeArrowheads="1" noChangeShapeType="1"/>
              </p:cNvPicPr>
              <p:nvPr/>
            </p:nvPicPr>
            <p:blipFill>
              <a:blip r:embed="rId42"/>
              <a:stretch>
                <a:fillRect/>
              </a:stretch>
            </p:blipFill>
            <p:spPr>
              <a:xfrm>
                <a:off x="5277884" y="3332183"/>
                <a:ext cx="265648" cy="331092"/>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4534" name="Ink 107"/>
              <p14:cNvContentPartPr>
                <a14:cpLocks xmlns:a14="http://schemas.microsoft.com/office/drawing/2010/main" noRot="1" noChangeAspect="1" noEditPoints="1" noChangeArrowheads="1" noChangeShapeType="1"/>
              </p14:cNvContentPartPr>
              <p14:nvPr/>
            </p14:nvContentPartPr>
            <p14:xfrm>
              <a:off x="635000" y="3651250"/>
              <a:ext cx="69850" cy="60325"/>
            </p14:xfrm>
          </p:contentPart>
        </mc:Choice>
        <mc:Fallback xmlns="">
          <p:pic>
            <p:nvPicPr>
              <p:cNvPr id="64534" name="Ink 107"/>
              <p:cNvPicPr>
                <a:picLocks noRot="1" noChangeAspect="1" noEditPoints="1" noChangeArrowheads="1" noChangeShapeType="1"/>
              </p:cNvPicPr>
              <p:nvPr/>
            </p:nvPicPr>
            <p:blipFill>
              <a:blip r:embed="rId44"/>
              <a:stretch>
                <a:fillRect/>
              </a:stretch>
            </p:blipFill>
            <p:spPr>
              <a:xfrm>
                <a:off x="631399" y="3647638"/>
                <a:ext cx="77411" cy="6791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4535" name="Ink 108"/>
              <p14:cNvContentPartPr>
                <a14:cpLocks xmlns:a14="http://schemas.microsoft.com/office/drawing/2010/main" noRot="1" noChangeAspect="1" noEditPoints="1" noChangeArrowheads="1" noChangeShapeType="1"/>
              </p14:cNvContentPartPr>
              <p14:nvPr/>
            </p14:nvContentPartPr>
            <p14:xfrm>
              <a:off x="3135313" y="4935538"/>
              <a:ext cx="876300" cy="428625"/>
            </p14:xfrm>
          </p:contentPart>
        </mc:Choice>
        <mc:Fallback xmlns="">
          <p:pic>
            <p:nvPicPr>
              <p:cNvPr id="64535" name="Ink 108"/>
              <p:cNvPicPr>
                <a:picLocks noRot="1" noChangeAspect="1" noEditPoints="1" noChangeArrowheads="1" noChangeShapeType="1"/>
              </p:cNvPicPr>
              <p:nvPr/>
            </p:nvPicPr>
            <p:blipFill>
              <a:blip r:embed="rId46"/>
              <a:stretch>
                <a:fillRect/>
              </a:stretch>
            </p:blipFill>
            <p:spPr>
              <a:xfrm>
                <a:off x="3126672" y="4923692"/>
                <a:ext cx="897901" cy="45267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4536" name="Ink 109"/>
              <p14:cNvContentPartPr>
                <a14:cpLocks xmlns:a14="http://schemas.microsoft.com/office/drawing/2010/main" noRot="1" noChangeAspect="1" noEditPoints="1" noChangeArrowheads="1" noChangeShapeType="1"/>
              </p14:cNvContentPartPr>
              <p14:nvPr/>
            </p14:nvContentPartPr>
            <p14:xfrm>
              <a:off x="6489700" y="5938838"/>
              <a:ext cx="1277938" cy="492125"/>
            </p14:xfrm>
          </p:contentPart>
        </mc:Choice>
        <mc:Fallback xmlns="">
          <p:pic>
            <p:nvPicPr>
              <p:cNvPr id="64536" name="Ink 109"/>
              <p:cNvPicPr>
                <a:picLocks noRot="1" noChangeAspect="1" noEditPoints="1" noChangeArrowheads="1" noChangeShapeType="1"/>
              </p:cNvPicPr>
              <p:nvPr/>
            </p:nvPicPr>
            <p:blipFill>
              <a:blip r:embed="rId48"/>
              <a:stretch>
                <a:fillRect/>
              </a:stretch>
            </p:blipFill>
            <p:spPr>
              <a:xfrm>
                <a:off x="6486460" y="5926958"/>
                <a:ext cx="1292337" cy="51372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4537" name="Ink 110"/>
              <p14:cNvContentPartPr>
                <a14:cpLocks xmlns:a14="http://schemas.microsoft.com/office/drawing/2010/main" noRot="1" noChangeAspect="1" noEditPoints="1" noChangeArrowheads="1" noChangeShapeType="1"/>
              </p14:cNvContentPartPr>
              <p14:nvPr/>
            </p14:nvContentPartPr>
            <p14:xfrm>
              <a:off x="4491038" y="2105025"/>
              <a:ext cx="3552825" cy="52388"/>
            </p14:xfrm>
          </p:contentPart>
        </mc:Choice>
        <mc:Fallback xmlns="">
          <p:pic>
            <p:nvPicPr>
              <p:cNvPr id="64537" name="Ink 110"/>
              <p:cNvPicPr>
                <a:picLocks noRot="1" noChangeAspect="1" noEditPoints="1" noChangeArrowheads="1" noChangeShapeType="1"/>
              </p:cNvPicPr>
              <p:nvPr/>
            </p:nvPicPr>
            <p:blipFill>
              <a:blip r:embed="rId50"/>
              <a:stretch>
                <a:fillRect/>
              </a:stretch>
            </p:blipFill>
            <p:spPr>
              <a:xfrm>
                <a:off x="4486718" y="2100719"/>
                <a:ext cx="3568667" cy="671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4538" name="Ink 84"/>
              <p14:cNvContentPartPr>
                <a14:cpLocks xmlns:a14="http://schemas.microsoft.com/office/drawing/2010/main" noRot="1" noChangeAspect="1" noEditPoints="1" noChangeArrowheads="1" noChangeShapeType="1"/>
              </p14:cNvContentPartPr>
              <p14:nvPr/>
            </p14:nvContentPartPr>
            <p14:xfrm>
              <a:off x="3817938" y="4953000"/>
              <a:ext cx="1176337" cy="304800"/>
            </p14:xfrm>
          </p:contentPart>
        </mc:Choice>
        <mc:Fallback xmlns="">
          <p:pic>
            <p:nvPicPr>
              <p:cNvPr id="64538" name="Ink 84"/>
              <p:cNvPicPr>
                <a:picLocks noRot="1" noChangeAspect="1" noEditPoints="1" noChangeArrowheads="1" noChangeShapeType="1"/>
              </p:cNvPicPr>
              <p:nvPr/>
            </p:nvPicPr>
            <p:blipFill>
              <a:blip r:embed="rId52"/>
              <a:stretch>
                <a:fillRect/>
              </a:stretch>
            </p:blipFill>
            <p:spPr>
              <a:xfrm>
                <a:off x="3807859" y="4941471"/>
                <a:ext cx="1192175" cy="32857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4539" name="Ink 85"/>
              <p14:cNvContentPartPr>
                <a14:cpLocks xmlns:a14="http://schemas.microsoft.com/office/drawing/2010/main" noRot="1" noChangeAspect="1" noEditPoints="1" noChangeArrowheads="1" noChangeShapeType="1"/>
              </p14:cNvContentPartPr>
              <p14:nvPr/>
            </p14:nvContentPartPr>
            <p14:xfrm>
              <a:off x="5583238" y="4143375"/>
              <a:ext cx="104775" cy="165100"/>
            </p14:xfrm>
          </p:contentPart>
        </mc:Choice>
        <mc:Fallback xmlns="">
          <p:pic>
            <p:nvPicPr>
              <p:cNvPr id="64539" name="Ink 85"/>
              <p:cNvPicPr>
                <a:picLocks noRot="1" noChangeAspect="1" noEditPoints="1" noChangeArrowheads="1" noChangeShapeType="1"/>
              </p:cNvPicPr>
              <p:nvPr/>
            </p:nvPicPr>
            <p:blipFill>
              <a:blip r:embed="rId54"/>
              <a:stretch>
                <a:fillRect/>
              </a:stretch>
            </p:blipFill>
            <p:spPr>
              <a:xfrm>
                <a:off x="5578902" y="4135513"/>
                <a:ext cx="118143" cy="181181"/>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4540" name="Ink 86"/>
              <p14:cNvContentPartPr>
                <a14:cpLocks xmlns:a14="http://schemas.microsoft.com/office/drawing/2010/main" noRot="1" noChangeAspect="1" noEditPoints="1" noChangeArrowheads="1" noChangeShapeType="1"/>
              </p14:cNvContentPartPr>
              <p14:nvPr/>
            </p14:nvContentPartPr>
            <p14:xfrm>
              <a:off x="2973388" y="4532313"/>
              <a:ext cx="823912" cy="333375"/>
            </p14:xfrm>
          </p:contentPart>
        </mc:Choice>
        <mc:Fallback xmlns="">
          <p:pic>
            <p:nvPicPr>
              <p:cNvPr id="64540" name="Ink 86"/>
              <p:cNvPicPr>
                <a:picLocks noRot="1" noChangeAspect="1" noEditPoints="1" noChangeArrowheads="1" noChangeShapeType="1"/>
              </p:cNvPicPr>
              <p:nvPr/>
            </p:nvPicPr>
            <p:blipFill>
              <a:blip r:embed="rId56"/>
              <a:stretch>
                <a:fillRect/>
              </a:stretch>
            </p:blipFill>
            <p:spPr>
              <a:xfrm>
                <a:off x="2963310" y="4523673"/>
                <a:ext cx="845509" cy="35245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541" name="Ink 29"/>
              <p14:cNvContentPartPr>
                <a14:cpLocks xmlns:a14="http://schemas.microsoft.com/office/drawing/2010/main" noRot="1" noChangeAspect="1" noEditPoints="1" noChangeArrowheads="1" noChangeShapeType="1"/>
              </p14:cNvContentPartPr>
              <p14:nvPr/>
            </p14:nvContentPartPr>
            <p14:xfrm>
              <a:off x="3219450" y="5451475"/>
              <a:ext cx="919163" cy="258763"/>
            </p14:xfrm>
          </p:contentPart>
        </mc:Choice>
        <mc:Fallback xmlns="">
          <p:pic>
            <p:nvPicPr>
              <p:cNvPr id="64541" name="Ink 29"/>
              <p:cNvPicPr>
                <a:picLocks noRot="1" noChangeAspect="1" noEditPoints="1" noChangeArrowheads="1" noChangeShapeType="1"/>
              </p:cNvPicPr>
              <p:nvPr/>
            </p:nvPicPr>
            <p:blipFill>
              <a:blip r:embed="rId58"/>
              <a:stretch>
                <a:fillRect/>
              </a:stretch>
            </p:blipFill>
            <p:spPr>
              <a:xfrm>
                <a:off x="3209369" y="5442118"/>
                <a:ext cx="934284" cy="278557"/>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4542" name="Ink 30"/>
              <p14:cNvContentPartPr>
                <a14:cpLocks xmlns:a14="http://schemas.microsoft.com/office/drawing/2010/main" noRot="1" noChangeAspect="1" noEditPoints="1" noChangeArrowheads="1" noChangeShapeType="1"/>
              </p14:cNvContentPartPr>
              <p14:nvPr/>
            </p14:nvContentPartPr>
            <p14:xfrm>
              <a:off x="3341688" y="5875338"/>
              <a:ext cx="587375" cy="207962"/>
            </p14:xfrm>
          </p:contentPart>
        </mc:Choice>
        <mc:Fallback xmlns="">
          <p:pic>
            <p:nvPicPr>
              <p:cNvPr id="64542" name="Ink 30"/>
              <p:cNvPicPr>
                <a:picLocks noRot="1" noChangeAspect="1" noEditPoints="1" noChangeArrowheads="1" noChangeShapeType="1"/>
              </p:cNvPicPr>
              <p:nvPr/>
            </p:nvPicPr>
            <p:blipFill>
              <a:blip r:embed="rId60"/>
              <a:stretch>
                <a:fillRect/>
              </a:stretch>
            </p:blipFill>
            <p:spPr>
              <a:xfrm>
                <a:off x="3332657" y="5869960"/>
                <a:ext cx="606882" cy="223738"/>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543" name="Ink 31"/>
              <p14:cNvContentPartPr>
                <a14:cpLocks xmlns:a14="http://schemas.microsoft.com/office/drawing/2010/main" noRot="1" noChangeAspect="1" noEditPoints="1" noChangeArrowheads="1" noChangeShapeType="1"/>
              </p14:cNvContentPartPr>
              <p14:nvPr/>
            </p14:nvContentPartPr>
            <p14:xfrm>
              <a:off x="4148138" y="5757863"/>
              <a:ext cx="971550" cy="338137"/>
            </p14:xfrm>
          </p:contentPart>
        </mc:Choice>
        <mc:Fallback xmlns="">
          <p:pic>
            <p:nvPicPr>
              <p:cNvPr id="64543" name="Ink 31"/>
              <p:cNvPicPr>
                <a:picLocks noRot="1" noChangeAspect="1" noEditPoints="1" noChangeArrowheads="1" noChangeShapeType="1"/>
              </p:cNvPicPr>
              <p:nvPr/>
            </p:nvPicPr>
            <p:blipFill>
              <a:blip r:embed="rId62"/>
              <a:stretch>
                <a:fillRect/>
              </a:stretch>
            </p:blipFill>
            <p:spPr>
              <a:xfrm>
                <a:off x="4137699" y="5747737"/>
                <a:ext cx="994588" cy="360559"/>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544" name="Ink 32"/>
              <p14:cNvContentPartPr>
                <a14:cpLocks xmlns:a14="http://schemas.microsoft.com/office/drawing/2010/main" noRot="1" noChangeAspect="1" noEditPoints="1" noChangeArrowheads="1" noChangeShapeType="1"/>
              </p14:cNvContentPartPr>
              <p14:nvPr/>
            </p14:nvContentPartPr>
            <p14:xfrm>
              <a:off x="3236913" y="2686050"/>
              <a:ext cx="276225" cy="268288"/>
            </p14:xfrm>
          </p:contentPart>
        </mc:Choice>
        <mc:Fallback xmlns="">
          <p:pic>
            <p:nvPicPr>
              <p:cNvPr id="64544" name="Ink 32"/>
              <p:cNvPicPr>
                <a:picLocks noRot="1" noChangeAspect="1" noEditPoints="1" noChangeArrowheads="1" noChangeShapeType="1"/>
              </p:cNvPicPr>
              <p:nvPr/>
            </p:nvPicPr>
            <p:blipFill>
              <a:blip r:embed="rId64"/>
              <a:stretch>
                <a:fillRect/>
              </a:stretch>
            </p:blipFill>
            <p:spPr>
              <a:xfrm>
                <a:off x="3226829" y="2676699"/>
                <a:ext cx="297473" cy="29022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4545" name="Ink 33"/>
              <p14:cNvContentPartPr>
                <a14:cpLocks xmlns:a14="http://schemas.microsoft.com/office/drawing/2010/main" noRot="1" noChangeAspect="1" noEditPoints="1" noChangeArrowheads="1" noChangeShapeType="1"/>
              </p14:cNvContentPartPr>
              <p14:nvPr/>
            </p14:nvContentPartPr>
            <p14:xfrm>
              <a:off x="1852613" y="4679950"/>
              <a:ext cx="914400" cy="404813"/>
            </p14:xfrm>
          </p:contentPart>
        </mc:Choice>
        <mc:Fallback xmlns="">
          <p:pic>
            <p:nvPicPr>
              <p:cNvPr id="64545" name="Ink 33"/>
              <p:cNvPicPr>
                <a:picLocks noRot="1" noChangeAspect="1" noEditPoints="1" noChangeArrowheads="1" noChangeShapeType="1"/>
              </p:cNvPicPr>
              <p:nvPr/>
            </p:nvPicPr>
            <p:blipFill>
              <a:blip r:embed="rId66"/>
              <a:stretch>
                <a:fillRect/>
              </a:stretch>
            </p:blipFill>
            <p:spPr>
              <a:xfrm>
                <a:off x="1843609" y="4676709"/>
                <a:ext cx="928806" cy="417058"/>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546" name="Ink 95"/>
              <p14:cNvContentPartPr>
                <a14:cpLocks xmlns:a14="http://schemas.microsoft.com/office/drawing/2010/main" noRot="1" noChangeAspect="1" noEditPoints="1" noChangeArrowheads="1" noChangeShapeType="1"/>
              </p14:cNvContentPartPr>
              <p14:nvPr/>
            </p14:nvContentPartPr>
            <p14:xfrm>
              <a:off x="4346575" y="5357813"/>
              <a:ext cx="1268413" cy="331787"/>
            </p14:xfrm>
          </p:contentPart>
        </mc:Choice>
        <mc:Fallback xmlns="">
          <p:pic>
            <p:nvPicPr>
              <p:cNvPr id="64546" name="Ink 95"/>
              <p:cNvPicPr>
                <a:picLocks noRot="1" noChangeAspect="1" noEditPoints="1" noChangeArrowheads="1" noChangeShapeType="1"/>
              </p:cNvPicPr>
              <p:nvPr/>
            </p:nvPicPr>
            <p:blipFill>
              <a:blip r:embed="rId68"/>
              <a:stretch>
                <a:fillRect/>
              </a:stretch>
            </p:blipFill>
            <p:spPr>
              <a:xfrm>
                <a:off x="4338299" y="5351702"/>
                <a:ext cx="1283526" cy="346885"/>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4547" name="Ink 35"/>
              <p14:cNvContentPartPr>
                <a14:cpLocks xmlns:a14="http://schemas.microsoft.com/office/drawing/2010/main" noRot="1" noChangeAspect="1" noEditPoints="1" noChangeArrowheads="1" noChangeShapeType="1"/>
              </p14:cNvContentPartPr>
              <p14:nvPr/>
            </p14:nvContentPartPr>
            <p14:xfrm>
              <a:off x="1608138" y="4456113"/>
              <a:ext cx="4144962" cy="1776412"/>
            </p14:xfrm>
          </p:contentPart>
        </mc:Choice>
        <mc:Fallback xmlns="">
          <p:pic>
            <p:nvPicPr>
              <p:cNvPr id="64547" name="Ink 35"/>
              <p:cNvPicPr>
                <a:picLocks noRot="1" noChangeAspect="1" noEditPoints="1" noChangeArrowheads="1" noChangeShapeType="1"/>
              </p:cNvPicPr>
              <p:nvPr/>
            </p:nvPicPr>
            <p:blipFill>
              <a:blip r:embed="rId70"/>
              <a:stretch>
                <a:fillRect/>
              </a:stretch>
            </p:blipFill>
            <p:spPr>
              <a:xfrm>
                <a:off x="1596978" y="4445312"/>
                <a:ext cx="4167282" cy="179801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5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69A7CD1A-318D-446F-92DE-5810C6142E75}" type="slidenum">
              <a:rPr lang="en-US"/>
              <a:pPr>
                <a:defRPr/>
              </a:pPr>
              <a:t>16</a:t>
            </a:fld>
            <a:endParaRPr lang="en-US"/>
          </a:p>
        </p:txBody>
      </p:sp>
      <p:sp>
        <p:nvSpPr>
          <p:cNvPr id="10246" name="Rectangle 2"/>
          <p:cNvSpPr>
            <a:spLocks noGrp="1" noChangeArrowheads="1"/>
          </p:cNvSpPr>
          <p:nvPr>
            <p:ph type="title"/>
          </p:nvPr>
        </p:nvSpPr>
        <p:spPr>
          <a:xfrm>
            <a:off x="395288" y="620713"/>
            <a:ext cx="8534400" cy="685800"/>
          </a:xfrm>
        </p:spPr>
        <p:txBody>
          <a:bodyPr/>
          <a:lstStyle/>
          <a:p>
            <a:pPr eaLnBrk="1" hangingPunct="1"/>
            <a:r>
              <a:rPr lang="en-US" smtClean="0"/>
              <a:t>Successful application of SLS</a:t>
            </a:r>
          </a:p>
        </p:txBody>
      </p:sp>
      <p:sp>
        <p:nvSpPr>
          <p:cNvPr id="10247" name="Rectangle 3"/>
          <p:cNvSpPr>
            <a:spLocks noGrp="1" noChangeArrowheads="1"/>
          </p:cNvSpPr>
          <p:nvPr>
            <p:ph type="body" idx="1"/>
          </p:nvPr>
        </p:nvSpPr>
        <p:spPr>
          <a:xfrm>
            <a:off x="0" y="2420938"/>
            <a:ext cx="7129463" cy="2160587"/>
          </a:xfrm>
        </p:spPr>
        <p:txBody>
          <a:bodyPr/>
          <a:lstStyle/>
          <a:p>
            <a:pPr eaLnBrk="1" hangingPunct="1">
              <a:buFontTx/>
              <a:buChar char="•"/>
            </a:pPr>
            <a:r>
              <a:rPr lang="en-US" b="1" smtClean="0"/>
              <a:t>Scheduling of Hubble Space Telescope</a:t>
            </a:r>
            <a:r>
              <a:rPr lang="en-US" smtClean="0"/>
              <a:t>: </a:t>
            </a:r>
            <a:r>
              <a:rPr lang="en-US" b="1" smtClean="0">
                <a:solidFill>
                  <a:schemeClr val="accent2"/>
                </a:solidFill>
              </a:rPr>
              <a:t>reducing time</a:t>
            </a:r>
            <a:r>
              <a:rPr lang="en-US" smtClean="0"/>
              <a:t> to schedule 3 weeks of observations:</a:t>
            </a:r>
          </a:p>
          <a:p>
            <a:pPr eaLnBrk="1" hangingPunct="1"/>
            <a:r>
              <a:rPr lang="en-US" smtClean="0"/>
              <a:t> </a:t>
            </a:r>
            <a:r>
              <a:rPr lang="en-US" u="sng" smtClean="0"/>
              <a:t>from one week to around 10 sec.</a:t>
            </a:r>
          </a:p>
        </p:txBody>
      </p:sp>
      <p:pic>
        <p:nvPicPr>
          <p:cNvPr id="10248" name="Picture 4"/>
          <p:cNvPicPr>
            <a:picLocks noChangeAspect="1" noChangeArrowheads="1"/>
          </p:cNvPicPr>
          <p:nvPr/>
        </p:nvPicPr>
        <p:blipFill>
          <a:blip r:embed="rId3" cstate="print"/>
          <a:srcRect r="85970" b="26886"/>
          <a:stretch>
            <a:fillRect/>
          </a:stretch>
        </p:blipFill>
        <p:spPr bwMode="auto">
          <a:xfrm>
            <a:off x="7019925" y="1628775"/>
            <a:ext cx="1652588" cy="4608513"/>
          </a:xfrm>
          <a:prstGeom prst="rect">
            <a:avLst/>
          </a:prstGeom>
          <a:noFill/>
          <a:ln w="9525" algn="ctr">
            <a:noFill/>
            <a:miter lim="800000"/>
            <a:headEnd/>
            <a:tailEnd/>
          </a:ln>
        </p:spPr>
      </p:pic>
      <mc:AlternateContent xmlns:mc="http://schemas.openxmlformats.org/markup-compatibility/2006" xmlns:p14="http://schemas.microsoft.com/office/powerpoint/2010/main">
        <mc:Choice Requires="p14">
          <p:contentPart p14:bwMode="auto" r:id="rId4">
            <p14:nvContentPartPr>
              <p14:cNvPr id="65538" name="Ink 7"/>
              <p14:cNvContentPartPr>
                <a14:cpLocks xmlns:a14="http://schemas.microsoft.com/office/drawing/2010/main" noRot="1" noChangeAspect="1" noEditPoints="1" noChangeArrowheads="1" noChangeShapeType="1"/>
              </p14:cNvContentPartPr>
              <p14:nvPr/>
            </p14:nvContentPartPr>
            <p14:xfrm>
              <a:off x="420688" y="3594100"/>
              <a:ext cx="2201862" cy="969963"/>
            </p14:xfrm>
          </p:contentPart>
        </mc:Choice>
        <mc:Fallback xmlns="">
          <p:pic>
            <p:nvPicPr>
              <p:cNvPr id="65538" name="Ink 7"/>
              <p:cNvPicPr>
                <a:picLocks noRot="1" noChangeAspect="1" noEditPoints="1" noChangeArrowheads="1" noChangeShapeType="1"/>
              </p:cNvPicPr>
              <p:nvPr/>
            </p:nvPicPr>
            <p:blipFill>
              <a:blip r:embed="rId5"/>
              <a:stretch>
                <a:fillRect/>
              </a:stretch>
            </p:blipFill>
            <p:spPr>
              <a:xfrm>
                <a:off x="414928" y="3584739"/>
                <a:ext cx="2210142" cy="98868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5539" name="Ink 8"/>
              <p14:cNvContentPartPr>
                <a14:cpLocks xmlns:a14="http://schemas.microsoft.com/office/drawing/2010/main" noRot="1" noChangeAspect="1" noEditPoints="1" noChangeArrowheads="1" noChangeShapeType="1"/>
              </p14:cNvContentPartPr>
              <p14:nvPr/>
            </p14:nvContentPartPr>
            <p14:xfrm>
              <a:off x="4186238" y="3198813"/>
              <a:ext cx="1958975" cy="1338262"/>
            </p14:xfrm>
          </p:contentPart>
        </mc:Choice>
        <mc:Fallback xmlns="">
          <p:pic>
            <p:nvPicPr>
              <p:cNvPr id="65539" name="Ink 8"/>
              <p:cNvPicPr>
                <a:picLocks noRot="1" noChangeAspect="1" noEditPoints="1" noChangeArrowheads="1" noChangeShapeType="1"/>
              </p:cNvPicPr>
              <p:nvPr/>
            </p:nvPicPr>
            <p:blipFill>
              <a:blip r:embed="rId7"/>
              <a:stretch>
                <a:fillRect/>
              </a:stretch>
            </p:blipFill>
            <p:spPr>
              <a:xfrm>
                <a:off x="4176148" y="3188012"/>
                <a:ext cx="1980597" cy="1358784"/>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1"/>
          </p:nvPr>
        </p:nvSpPr>
        <p:spPr/>
        <p:txBody>
          <a:bodyPr/>
          <a:lstStyle/>
          <a:p>
            <a:pPr>
              <a:defRPr/>
            </a:pPr>
            <a:fld id="{95F1AED9-FCAA-484E-9201-E24BB3EEABCF}" type="slidenum">
              <a:rPr lang="de-DE" smtClean="0">
                <a:cs typeface="Arial" charset="0"/>
              </a:rPr>
              <a:pPr>
                <a:defRPr/>
              </a:pPr>
              <a:t>17</a:t>
            </a:fld>
            <a:endParaRPr lang="de-DE" smtClean="0">
              <a:cs typeface="Arial" charset="0"/>
            </a:endParaRPr>
          </a:p>
        </p:txBody>
      </p:sp>
      <p:sp>
        <p:nvSpPr>
          <p:cNvPr id="52227" name="Rectangle 2"/>
          <p:cNvSpPr>
            <a:spLocks noGrp="1" noChangeArrowheads="1"/>
          </p:cNvSpPr>
          <p:nvPr>
            <p:ph type="title"/>
          </p:nvPr>
        </p:nvSpPr>
        <p:spPr/>
        <p:txBody>
          <a:bodyPr/>
          <a:lstStyle/>
          <a:p>
            <a:r>
              <a:rPr lang="en-US" sz="2800" smtClean="0">
                <a:solidFill>
                  <a:srgbClr val="3333CC"/>
                </a:solidFill>
              </a:rPr>
              <a:t>Example: SLS for RNA secondary structure design</a:t>
            </a:r>
            <a:endParaRPr lang="de-DE" sz="2800" smtClean="0">
              <a:solidFill>
                <a:srgbClr val="3333CC"/>
              </a:solidFill>
            </a:endParaRPr>
          </a:p>
        </p:txBody>
      </p:sp>
      <p:sp>
        <p:nvSpPr>
          <p:cNvPr id="43012" name="Rectangle 3"/>
          <p:cNvSpPr>
            <a:spLocks noGrp="1" noChangeArrowheads="1"/>
          </p:cNvSpPr>
          <p:nvPr>
            <p:ph type="body" sz="half" idx="1"/>
          </p:nvPr>
        </p:nvSpPr>
        <p:spPr>
          <a:xfrm>
            <a:off x="71438" y="692150"/>
            <a:ext cx="5549900" cy="5029200"/>
          </a:xfrm>
        </p:spPr>
        <p:txBody>
          <a:bodyPr>
            <a:normAutofit/>
          </a:bodyPr>
          <a:lstStyle/>
          <a:p>
            <a:pPr marL="0" indent="0">
              <a:lnSpc>
                <a:spcPct val="90000"/>
              </a:lnSpc>
            </a:pPr>
            <a:r>
              <a:rPr lang="en-US" sz="2000" smtClean="0"/>
              <a:t>RNA strand made up of four bases: </a:t>
            </a:r>
            <a:r>
              <a:rPr lang="de-DE" sz="2000" smtClean="0"/>
              <a:t>cytosine (C), guanine (G), adenine (A), and uracil (U)</a:t>
            </a:r>
          </a:p>
          <a:p>
            <a:pPr marL="0" indent="0">
              <a:lnSpc>
                <a:spcPct val="90000"/>
              </a:lnSpc>
            </a:pPr>
            <a:r>
              <a:rPr lang="de-DE" sz="2000" smtClean="0"/>
              <a:t>2D/3D structure RNA strand folds into </a:t>
            </a:r>
            <a:br>
              <a:rPr lang="de-DE" sz="2000" smtClean="0"/>
            </a:br>
            <a:r>
              <a:rPr lang="de-DE" sz="2000" smtClean="0"/>
              <a:t>is important for its </a:t>
            </a:r>
            <a:r>
              <a:rPr lang="de-DE" sz="2000" smtClean="0">
                <a:solidFill>
                  <a:srgbClr val="FF0000"/>
                </a:solidFill>
              </a:rPr>
              <a:t>function</a:t>
            </a:r>
            <a:endParaRPr lang="en-US" sz="2000" smtClean="0">
              <a:solidFill>
                <a:srgbClr val="FF0000"/>
              </a:solidFill>
            </a:endParaRPr>
          </a:p>
          <a:p>
            <a:pPr marL="0" indent="0">
              <a:lnSpc>
                <a:spcPct val="90000"/>
              </a:lnSpc>
            </a:pPr>
            <a:r>
              <a:rPr lang="en-US" sz="2000" smtClean="0"/>
              <a:t>Predicting structure for a </a:t>
            </a:r>
            <a:br>
              <a:rPr lang="en-US" sz="2000" smtClean="0"/>
            </a:br>
            <a:r>
              <a:rPr lang="en-US" sz="2000" smtClean="0"/>
              <a:t>strand is “easy”: O(n</a:t>
            </a:r>
            <a:r>
              <a:rPr lang="en-US" sz="2000" baseline="30000" smtClean="0"/>
              <a:t>3</a:t>
            </a:r>
            <a:r>
              <a:rPr lang="en-US" sz="2000" smtClean="0"/>
              <a:t>)</a:t>
            </a:r>
          </a:p>
          <a:p>
            <a:pPr marL="0" indent="0">
              <a:lnSpc>
                <a:spcPct val="90000"/>
              </a:lnSpc>
            </a:pPr>
            <a:r>
              <a:rPr lang="en-US" sz="2000" smtClean="0"/>
              <a:t>But what if we want a strand that folds </a:t>
            </a:r>
            <a:br>
              <a:rPr lang="en-US" sz="2000" smtClean="0"/>
            </a:br>
            <a:r>
              <a:rPr lang="en-US" sz="2000" smtClean="0"/>
              <a:t>into a certain structure?</a:t>
            </a:r>
          </a:p>
          <a:p>
            <a:pPr lvl="1">
              <a:lnSpc>
                <a:spcPct val="90000"/>
              </a:lnSpc>
            </a:pPr>
            <a:r>
              <a:rPr lang="en-US" sz="1800" smtClean="0"/>
              <a:t>Local search over strands</a:t>
            </a:r>
          </a:p>
          <a:p>
            <a:pPr lvl="2">
              <a:lnSpc>
                <a:spcPct val="90000"/>
              </a:lnSpc>
            </a:pPr>
            <a:r>
              <a:rPr lang="en-US" sz="1600" smtClean="0"/>
              <a:t>Search for one that folds </a:t>
            </a:r>
            <a:br>
              <a:rPr lang="en-US" sz="1600" smtClean="0"/>
            </a:br>
            <a:r>
              <a:rPr lang="en-US" sz="1600" smtClean="0"/>
              <a:t>into the right structure</a:t>
            </a:r>
          </a:p>
          <a:p>
            <a:pPr lvl="1">
              <a:lnSpc>
                <a:spcPct val="90000"/>
              </a:lnSpc>
            </a:pPr>
            <a:r>
              <a:rPr lang="en-US" sz="1800" smtClean="0"/>
              <a:t>Evaluation function for a strand</a:t>
            </a:r>
          </a:p>
          <a:p>
            <a:pPr lvl="2">
              <a:lnSpc>
                <a:spcPct val="90000"/>
              </a:lnSpc>
            </a:pPr>
            <a:r>
              <a:rPr lang="en-US" sz="1600" smtClean="0"/>
              <a:t>Run O(n</a:t>
            </a:r>
            <a:r>
              <a:rPr lang="en-US" sz="1600" baseline="30000" smtClean="0"/>
              <a:t>3</a:t>
            </a:r>
            <a:r>
              <a:rPr lang="en-US" sz="1600" smtClean="0"/>
              <a:t>) prediction algorithm</a:t>
            </a:r>
          </a:p>
          <a:p>
            <a:pPr lvl="2">
              <a:lnSpc>
                <a:spcPct val="90000"/>
              </a:lnSpc>
            </a:pPr>
            <a:r>
              <a:rPr lang="en-US" sz="1600" smtClean="0"/>
              <a:t>Evaluate how different the result is </a:t>
            </a:r>
            <a:br>
              <a:rPr lang="en-US" sz="1600" smtClean="0"/>
            </a:br>
            <a:r>
              <a:rPr lang="en-US" sz="1600" smtClean="0"/>
              <a:t>from our target structure</a:t>
            </a:r>
          </a:p>
          <a:p>
            <a:pPr lvl="2">
              <a:lnSpc>
                <a:spcPct val="90000"/>
              </a:lnSpc>
            </a:pPr>
            <a:r>
              <a:rPr lang="en-US" sz="1600" smtClean="0"/>
              <a:t>Only defined implicitly, but can be </a:t>
            </a:r>
            <a:br>
              <a:rPr lang="en-US" sz="1600" smtClean="0"/>
            </a:br>
            <a:r>
              <a:rPr lang="en-US" sz="1600" smtClean="0"/>
              <a:t>evaluated by running the prediction algorithm</a:t>
            </a:r>
            <a:endParaRPr lang="de-DE" sz="1600" smtClean="0"/>
          </a:p>
        </p:txBody>
      </p:sp>
      <p:pic>
        <p:nvPicPr>
          <p:cNvPr id="43013" name="Picture 7" descr="E:\University\term 2\Bioinformatics\presentation\rna_structure.bmp"/>
          <p:cNvPicPr>
            <a:picLocks noChangeAspect="1" noChangeArrowheads="1"/>
          </p:cNvPicPr>
          <p:nvPr/>
        </p:nvPicPr>
        <p:blipFill>
          <a:blip r:embed="rId3" cstate="print"/>
          <a:srcRect/>
          <a:stretch>
            <a:fillRect/>
          </a:stretch>
        </p:blipFill>
        <p:spPr bwMode="auto">
          <a:xfrm>
            <a:off x="5364163" y="3962400"/>
            <a:ext cx="3246437" cy="1825625"/>
          </a:xfrm>
          <a:prstGeom prst="rect">
            <a:avLst/>
          </a:prstGeom>
          <a:noFill/>
          <a:ln w="9525">
            <a:noFill/>
            <a:miter lim="800000"/>
            <a:headEnd/>
            <a:tailEnd/>
          </a:ln>
        </p:spPr>
      </p:pic>
      <p:sp>
        <p:nvSpPr>
          <p:cNvPr id="47110" name="Rectangle 8"/>
          <p:cNvSpPr>
            <a:spLocks noChangeArrowheads="1"/>
          </p:cNvSpPr>
          <p:nvPr/>
        </p:nvSpPr>
        <p:spPr bwMode="auto">
          <a:xfrm>
            <a:off x="4889500" y="1600200"/>
            <a:ext cx="4025900" cy="573088"/>
          </a:xfrm>
          <a:prstGeom prst="rect">
            <a:avLst/>
          </a:prstGeom>
          <a:solidFill>
            <a:srgbClr val="FFFFFF"/>
          </a:solidFill>
          <a:ln w="12700" cap="sq">
            <a:solidFill>
              <a:srgbClr val="FFFFFF"/>
            </a:solidFill>
            <a:miter lim="800000"/>
            <a:headEnd type="none" w="sm" len="sm"/>
            <a:tailEnd type="none" w="sm" len="sm"/>
          </a:ln>
        </p:spPr>
        <p:txBody>
          <a:bodyPr wrap="none" anchor="ctr"/>
          <a:lstStyle/>
          <a:p>
            <a:pPr algn="ctr">
              <a:defRPr/>
            </a:pPr>
            <a:r>
              <a:rPr lang="en-US" dirty="0">
                <a:solidFill>
                  <a:schemeClr val="tx1">
                    <a:lumMod val="50000"/>
                    <a:lumOff val="50000"/>
                  </a:schemeClr>
                </a:solidFill>
              </a:rPr>
              <a:t>RNA strand</a:t>
            </a:r>
            <a:br>
              <a:rPr lang="en-US" dirty="0">
                <a:solidFill>
                  <a:schemeClr val="tx1">
                    <a:lumMod val="50000"/>
                    <a:lumOff val="50000"/>
                  </a:schemeClr>
                </a:solidFill>
              </a:rPr>
            </a:br>
            <a:r>
              <a:rPr lang="en-US" sz="2000" dirty="0">
                <a:solidFill>
                  <a:schemeClr val="tx1">
                    <a:lumMod val="50000"/>
                    <a:lumOff val="50000"/>
                  </a:schemeClr>
                </a:solidFill>
              </a:rPr>
              <a:t>GUCCCAUAGGAUGUCCCAUAGGA</a:t>
            </a:r>
            <a:endParaRPr lang="de-DE" sz="2000" dirty="0">
              <a:solidFill>
                <a:schemeClr val="tx1">
                  <a:lumMod val="50000"/>
                  <a:lumOff val="50000"/>
                </a:schemeClr>
              </a:solidFill>
            </a:endParaRPr>
          </a:p>
        </p:txBody>
      </p:sp>
      <p:sp>
        <p:nvSpPr>
          <p:cNvPr id="43015" name="Rectangle 9"/>
          <p:cNvSpPr>
            <a:spLocks noChangeArrowheads="1"/>
          </p:cNvSpPr>
          <p:nvPr/>
        </p:nvSpPr>
        <p:spPr bwMode="auto">
          <a:xfrm>
            <a:off x="5364163" y="3581400"/>
            <a:ext cx="3246437" cy="285750"/>
          </a:xfrm>
          <a:prstGeom prst="rect">
            <a:avLst/>
          </a:prstGeom>
          <a:solidFill>
            <a:srgbClr val="FFFFFF"/>
          </a:solidFill>
          <a:ln w="12700" cap="sq">
            <a:solidFill>
              <a:srgbClr val="FFFFFF"/>
            </a:solidFill>
            <a:miter lim="800000"/>
            <a:headEnd type="none" w="sm" len="sm"/>
            <a:tailEnd type="none" w="sm" len="sm"/>
          </a:ln>
        </p:spPr>
        <p:txBody>
          <a:bodyPr wrap="none" anchor="ctr"/>
          <a:lstStyle/>
          <a:p>
            <a:pPr algn="ctr">
              <a:defRPr/>
            </a:pPr>
            <a:r>
              <a:rPr lang="en-US">
                <a:solidFill>
                  <a:schemeClr val="tx1">
                    <a:lumMod val="50000"/>
                    <a:lumOff val="50000"/>
                  </a:schemeClr>
                </a:solidFill>
              </a:rPr>
              <a:t>Secondary structure</a:t>
            </a:r>
            <a:endParaRPr lang="de-DE">
              <a:solidFill>
                <a:schemeClr val="tx1">
                  <a:lumMod val="50000"/>
                  <a:lumOff val="50000"/>
                </a:schemeClr>
              </a:solidFill>
            </a:endParaRPr>
          </a:p>
        </p:txBody>
      </p:sp>
      <p:sp>
        <p:nvSpPr>
          <p:cNvPr id="43016" name="Line 10"/>
          <p:cNvSpPr>
            <a:spLocks noChangeShapeType="1"/>
          </p:cNvSpPr>
          <p:nvPr/>
        </p:nvSpPr>
        <p:spPr bwMode="auto">
          <a:xfrm>
            <a:off x="5621338" y="2590800"/>
            <a:ext cx="0" cy="630238"/>
          </a:xfrm>
          <a:prstGeom prst="line">
            <a:avLst/>
          </a:prstGeom>
          <a:noFill/>
          <a:ln w="38100" cap="sq">
            <a:solidFill>
              <a:srgbClr val="00FF00"/>
            </a:solidFill>
            <a:round/>
            <a:headEnd type="none" w="sm" len="sm"/>
            <a:tailEnd type="triangle" w="lg" len="lg"/>
          </a:ln>
        </p:spPr>
        <p:txBody>
          <a:bodyPr wrap="none"/>
          <a:lstStyle/>
          <a:p>
            <a:endParaRPr lang="en-CA"/>
          </a:p>
        </p:txBody>
      </p:sp>
      <p:sp>
        <p:nvSpPr>
          <p:cNvPr id="43017" name="Rectangle 14"/>
          <p:cNvSpPr>
            <a:spLocks noChangeArrowheads="1"/>
          </p:cNvSpPr>
          <p:nvPr/>
        </p:nvSpPr>
        <p:spPr bwMode="auto">
          <a:xfrm>
            <a:off x="5826125" y="2743200"/>
            <a:ext cx="1184275" cy="342900"/>
          </a:xfrm>
          <a:prstGeom prst="rect">
            <a:avLst/>
          </a:prstGeom>
          <a:noFill/>
          <a:ln w="9525">
            <a:noFill/>
            <a:miter lim="800000"/>
            <a:headEnd/>
            <a:tailEnd/>
          </a:ln>
        </p:spPr>
        <p:txBody>
          <a:bodyPr lIns="92075" tIns="46038" rIns="92075" bIns="46038"/>
          <a:lstStyle/>
          <a:p>
            <a:pPr marL="342900" indent="-342900">
              <a:spcBef>
                <a:spcPct val="20000"/>
              </a:spcBef>
              <a:buClr>
                <a:srgbClr val="FFFF99"/>
              </a:buClr>
              <a:buSzPct val="120000"/>
            </a:pPr>
            <a:r>
              <a:rPr lang="en-US">
                <a:solidFill>
                  <a:srgbClr val="00FF00"/>
                </a:solidFill>
              </a:rPr>
              <a:t>Easy</a:t>
            </a:r>
            <a:endParaRPr lang="de-DE">
              <a:solidFill>
                <a:srgbClr val="00FF00"/>
              </a:solidFill>
            </a:endParaRPr>
          </a:p>
        </p:txBody>
      </p:sp>
      <p:sp>
        <p:nvSpPr>
          <p:cNvPr id="43018" name="Line 15"/>
          <p:cNvSpPr>
            <a:spLocks noChangeShapeType="1"/>
          </p:cNvSpPr>
          <p:nvPr/>
        </p:nvSpPr>
        <p:spPr bwMode="auto">
          <a:xfrm flipH="1" flipV="1">
            <a:off x="7221538" y="2590800"/>
            <a:ext cx="0" cy="573088"/>
          </a:xfrm>
          <a:prstGeom prst="line">
            <a:avLst/>
          </a:prstGeom>
          <a:noFill/>
          <a:ln w="38100" cap="sq">
            <a:solidFill>
              <a:srgbClr val="FF0000"/>
            </a:solidFill>
            <a:round/>
            <a:headEnd type="none" w="sm" len="sm"/>
            <a:tailEnd type="triangle" w="lg" len="lg"/>
          </a:ln>
        </p:spPr>
        <p:txBody>
          <a:bodyPr wrap="none"/>
          <a:lstStyle/>
          <a:p>
            <a:endParaRPr lang="en-CA"/>
          </a:p>
        </p:txBody>
      </p:sp>
      <p:sp>
        <p:nvSpPr>
          <p:cNvPr id="43019" name="Rectangle 16"/>
          <p:cNvSpPr>
            <a:spLocks noChangeArrowheads="1"/>
          </p:cNvSpPr>
          <p:nvPr/>
        </p:nvSpPr>
        <p:spPr bwMode="auto">
          <a:xfrm>
            <a:off x="7426325" y="2895600"/>
            <a:ext cx="1184275" cy="342900"/>
          </a:xfrm>
          <a:prstGeom prst="rect">
            <a:avLst/>
          </a:prstGeom>
          <a:noFill/>
          <a:ln w="9525">
            <a:noFill/>
            <a:miter lim="800000"/>
            <a:headEnd/>
            <a:tailEnd/>
          </a:ln>
        </p:spPr>
        <p:txBody>
          <a:bodyPr lIns="92075" tIns="46038" rIns="92075" bIns="46038"/>
          <a:lstStyle/>
          <a:p>
            <a:pPr marL="342900" indent="-342900">
              <a:spcBef>
                <a:spcPct val="20000"/>
              </a:spcBef>
              <a:buClr>
                <a:srgbClr val="FFFF99"/>
              </a:buClr>
              <a:buSzPct val="120000"/>
            </a:pPr>
            <a:r>
              <a:rPr lang="en-US">
                <a:solidFill>
                  <a:srgbClr val="FF3300"/>
                </a:solidFill>
              </a:rPr>
              <a:t>Hard</a:t>
            </a:r>
            <a:endParaRPr lang="de-DE">
              <a:solidFill>
                <a:srgbClr val="FF3300"/>
              </a:solidFill>
            </a:endParaRPr>
          </a:p>
        </p:txBody>
      </p:sp>
      <p:sp>
        <p:nvSpPr>
          <p:cNvPr id="12" name="Rectangle 3"/>
          <p:cNvSpPr txBox="1">
            <a:spLocks noChangeArrowheads="1"/>
          </p:cNvSpPr>
          <p:nvPr/>
        </p:nvSpPr>
        <p:spPr bwMode="auto">
          <a:xfrm>
            <a:off x="-252413" y="5876925"/>
            <a:ext cx="9096376" cy="406400"/>
          </a:xfrm>
          <a:prstGeom prst="rect">
            <a:avLst/>
          </a:prstGeom>
          <a:noFill/>
          <a:ln w="9525">
            <a:noFill/>
            <a:miter lim="800000"/>
            <a:headEnd/>
            <a:tailEnd/>
          </a:ln>
        </p:spPr>
        <p:txBody>
          <a:bodyPr/>
          <a:lstStyle/>
          <a:p>
            <a:pPr lvl="1" eaLnBrk="0" hangingPunct="0">
              <a:spcBef>
                <a:spcPct val="20000"/>
              </a:spcBef>
            </a:pPr>
            <a:r>
              <a:rPr lang="en-US" sz="1800">
                <a:latin typeface="cmr10"/>
                <a:ea typeface="MS PGothic" pitchFamily="34" charset="-128"/>
              </a:rPr>
              <a:t>Best algorithm to date: Local search algorithm RNA-SSD </a:t>
            </a:r>
            <a:r>
              <a:rPr lang="en-US" sz="1800">
                <a:solidFill>
                  <a:srgbClr val="FF0000"/>
                </a:solidFill>
                <a:latin typeface="cmr10"/>
                <a:ea typeface="MS PGothic" pitchFamily="34" charset="-128"/>
              </a:rPr>
              <a:t>developed at UBC</a:t>
            </a:r>
            <a:r>
              <a:rPr lang="en-US" sz="1800">
                <a:latin typeface="cmr10"/>
                <a:ea typeface="MS PGothic" pitchFamily="34" charset="-128"/>
              </a:rPr>
              <a:t/>
            </a:r>
            <a:br>
              <a:rPr lang="en-US" sz="1800">
                <a:latin typeface="cmr10"/>
                <a:ea typeface="MS PGothic" pitchFamily="34" charset="-128"/>
              </a:rPr>
            </a:br>
            <a:r>
              <a:rPr lang="en-US" sz="1800">
                <a:latin typeface="cmr10"/>
                <a:ea typeface="MS PGothic" pitchFamily="34" charset="-128"/>
              </a:rPr>
              <a:t>[Andronescu, Fejes, Hutter, Condon, and Hoos, Journal of Molecular Biology, 2004]</a:t>
            </a:r>
          </a:p>
          <a:p>
            <a:pPr marL="1143000" lvl="2" indent="-228600" eaLnBrk="0" hangingPunct="0">
              <a:spcBef>
                <a:spcPct val="20000"/>
              </a:spcBef>
              <a:buFontTx/>
              <a:buChar char="•"/>
            </a:pPr>
            <a:endParaRPr lang="de-DE" sz="1600">
              <a:latin typeface="cmr10"/>
              <a:ea typeface="MS PGothic" pitchFamily="34" charset="-128"/>
            </a:endParaRPr>
          </a:p>
        </p:txBody>
      </p:sp>
      <p:sp>
        <p:nvSpPr>
          <p:cNvPr id="13" name="Footer Placeholder 12"/>
          <p:cNvSpPr>
            <a:spLocks noGrp="1"/>
          </p:cNvSpPr>
          <p:nvPr>
            <p:ph type="ftr" sz="quarter" idx="10"/>
          </p:nvPr>
        </p:nvSpPr>
        <p:spPr/>
        <p:txBody>
          <a:bodyPr/>
          <a:lstStyle/>
          <a:p>
            <a:pPr>
              <a:defRPr/>
            </a:pPr>
            <a:r>
              <a:rPr lang="de-DE"/>
              <a:t>CPSC 322, Lecture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01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012">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01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01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P spid="43016" grpId="0" animBg="1"/>
      <p:bldP spid="43017" grpId="0"/>
      <p:bldP spid="43018" grpId="0" animBg="1"/>
      <p:bldP spid="430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CSP/logic: formal verification</a:t>
            </a:r>
          </a:p>
        </p:txBody>
      </p:sp>
      <p:pic>
        <p:nvPicPr>
          <p:cNvPr id="55299" name="Content Placeholder 4"/>
          <p:cNvPicPr>
            <a:picLocks noGrp="1" noChangeAspect="1"/>
          </p:cNvPicPr>
          <p:nvPr>
            <p:ph idx="1"/>
          </p:nvPr>
        </p:nvPicPr>
        <p:blipFill>
          <a:blip r:embed="rId2" cstate="print"/>
          <a:srcRect/>
          <a:stretch>
            <a:fillRect/>
          </a:stretch>
        </p:blipFill>
        <p:spPr>
          <a:xfrm>
            <a:off x="395288" y="1196975"/>
            <a:ext cx="4025900" cy="2709863"/>
          </a:xfrm>
        </p:spPr>
      </p:pic>
      <p:sp>
        <p:nvSpPr>
          <p:cNvPr id="4" name="Slide Number Placeholder 3"/>
          <p:cNvSpPr>
            <a:spLocks noGrp="1"/>
          </p:cNvSpPr>
          <p:nvPr>
            <p:ph type="sldNum" sz="quarter" idx="12"/>
          </p:nvPr>
        </p:nvSpPr>
        <p:spPr/>
        <p:txBody>
          <a:bodyPr/>
          <a:lstStyle/>
          <a:p>
            <a:pPr>
              <a:defRPr/>
            </a:pPr>
            <a:fld id="{9AEC2D65-8BA2-4D36-97C6-6480B2F2CDD9}" type="slidenum">
              <a:rPr lang="en-US" smtClean="0"/>
              <a:pPr>
                <a:defRPr/>
              </a:pPr>
              <a:t>18</a:t>
            </a:fld>
            <a:endParaRPr lang="en-US" dirty="0"/>
          </a:p>
        </p:txBody>
      </p:sp>
      <p:pic>
        <p:nvPicPr>
          <p:cNvPr id="55301" name="Picture 5"/>
          <p:cNvPicPr>
            <a:picLocks noChangeAspect="1"/>
          </p:cNvPicPr>
          <p:nvPr/>
        </p:nvPicPr>
        <p:blipFill>
          <a:blip r:embed="rId3" cstate="print"/>
          <a:srcRect/>
          <a:stretch>
            <a:fillRect/>
          </a:stretch>
        </p:blipFill>
        <p:spPr bwMode="auto">
          <a:xfrm>
            <a:off x="4859338" y="1196975"/>
            <a:ext cx="3636962" cy="2727325"/>
          </a:xfrm>
          <a:prstGeom prst="rect">
            <a:avLst/>
          </a:prstGeom>
          <a:noFill/>
          <a:ln w="9525">
            <a:noFill/>
            <a:miter lim="800000"/>
            <a:headEnd/>
            <a:tailEnd/>
          </a:ln>
        </p:spPr>
      </p:pic>
      <p:sp>
        <p:nvSpPr>
          <p:cNvPr id="55302" name="Content Placeholder 2"/>
          <p:cNvSpPr txBox="1">
            <a:spLocks/>
          </p:cNvSpPr>
          <p:nvPr/>
        </p:nvSpPr>
        <p:spPr bwMode="auto">
          <a:xfrm>
            <a:off x="381000" y="990600"/>
            <a:ext cx="8763000" cy="5334000"/>
          </a:xfrm>
          <a:prstGeom prst="rect">
            <a:avLst/>
          </a:prstGeom>
          <a:noFill/>
          <a:ln w="9525">
            <a:noFill/>
            <a:miter lim="800000"/>
            <a:headEnd/>
            <a:tailEnd/>
          </a:ln>
        </p:spPr>
        <p:txBody>
          <a:bodyPr/>
          <a:lstStyle/>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r>
              <a:rPr lang="en-US">
                <a:latin typeface="Microsoft Sans Serif" pitchFamily="34" charset="0"/>
                <a:cs typeface="Microsoft Sans Serif" pitchFamily="34" charset="0"/>
              </a:rPr>
              <a:t>  </a:t>
            </a:r>
            <a:r>
              <a:rPr lang="en-US" sz="2400">
                <a:latin typeface="Microsoft Sans Serif" pitchFamily="34" charset="0"/>
                <a:cs typeface="Microsoft Sans Serif" pitchFamily="34" charset="0"/>
              </a:rPr>
              <a:t>Hardware verification                      Software verification</a:t>
            </a:r>
          </a:p>
          <a:p>
            <a:pPr eaLnBrk="0" hangingPunct="0">
              <a:spcBef>
                <a:spcPct val="20000"/>
              </a:spcBef>
              <a:buSzPct val="100000"/>
              <a:buFont typeface="Arial" pitchFamily="34" charset="0"/>
              <a:buNone/>
            </a:pPr>
            <a:r>
              <a:rPr lang="en-US" sz="2400">
                <a:latin typeface="Microsoft Sans Serif" pitchFamily="34" charset="0"/>
                <a:cs typeface="Microsoft Sans Serif" pitchFamily="34" charset="0"/>
              </a:rPr>
              <a:t>            (e.g., IBM)                     (small to medium programs)</a:t>
            </a:r>
          </a:p>
          <a:p>
            <a:pPr eaLnBrk="0" hangingPunct="0">
              <a:spcBef>
                <a:spcPct val="20000"/>
              </a:spcBef>
              <a:buSzPct val="100000"/>
              <a:buFont typeface="Arial" pitchFamily="34" charset="0"/>
              <a:buNone/>
            </a:pPr>
            <a:endParaRPr lang="en-US" sz="2000">
              <a:latin typeface="Microsoft Sans Serif" pitchFamily="34" charset="0"/>
              <a:cs typeface="Microsoft Sans Serif" pitchFamily="34" charset="0"/>
            </a:endParaRPr>
          </a:p>
          <a:p>
            <a:pPr algn="ctr" eaLnBrk="0" hangingPunct="0">
              <a:spcBef>
                <a:spcPct val="20000"/>
              </a:spcBef>
              <a:buSzPct val="100000"/>
              <a:buFont typeface="Arial" pitchFamily="34" charset="0"/>
              <a:buNone/>
            </a:pPr>
            <a:r>
              <a:rPr lang="en-US" sz="2400">
                <a:latin typeface="Microsoft Sans Serif" pitchFamily="34" charset="0"/>
                <a:cs typeface="Microsoft Sans Serif" pitchFamily="34" charset="0"/>
              </a:rPr>
              <a:t>Most progress in the last 10 years based on:</a:t>
            </a:r>
          </a:p>
          <a:p>
            <a:pPr algn="ctr" eaLnBrk="0" hangingPunct="0">
              <a:spcBef>
                <a:spcPct val="20000"/>
              </a:spcBef>
              <a:buSzPct val="100000"/>
              <a:buFont typeface="Arial" pitchFamily="34" charset="0"/>
              <a:buNone/>
            </a:pPr>
            <a:r>
              <a:rPr lang="en-US" sz="2400">
                <a:latin typeface="Microsoft Sans Serif" pitchFamily="34" charset="0"/>
                <a:cs typeface="Microsoft Sans Serif" pitchFamily="34" charset="0"/>
              </a:rPr>
              <a:t>    Encodings into propositional satisfiability (SAT)</a:t>
            </a:r>
          </a:p>
        </p:txBody>
      </p:sp>
      <p:sp>
        <p:nvSpPr>
          <p:cNvPr id="7" name="Footer Placeholder 6"/>
          <p:cNvSpPr>
            <a:spLocks noGrp="1"/>
          </p:cNvSpPr>
          <p:nvPr>
            <p:ph type="ftr" sz="quarter" idx="11"/>
          </p:nvPr>
        </p:nvSpPr>
        <p:spPr/>
        <p:txBody>
          <a:bodyPr/>
          <a:lstStyle/>
          <a:p>
            <a:pPr>
              <a:defRPr/>
            </a:pPr>
            <a:r>
              <a:rPr lang="en-US" smtClean="0"/>
              <a:t>CPSC 322, Lecture 1</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EDF8BAB2-2004-4E2D-B235-33924E9F28BF}" type="slidenum">
              <a:rPr lang="en-US"/>
              <a:pPr>
                <a:defRPr/>
              </a:pPr>
              <a:t>19</a:t>
            </a:fld>
            <a:endParaRPr lang="en-US"/>
          </a:p>
        </p:txBody>
      </p:sp>
      <p:sp>
        <p:nvSpPr>
          <p:cNvPr id="11270" name="Rectangle 2"/>
          <p:cNvSpPr>
            <a:spLocks noGrp="1" noChangeArrowheads="1"/>
          </p:cNvSpPr>
          <p:nvPr>
            <p:ph type="title"/>
          </p:nvPr>
        </p:nvSpPr>
        <p:spPr>
          <a:xfrm>
            <a:off x="323850" y="404813"/>
            <a:ext cx="8534400" cy="685800"/>
          </a:xfrm>
        </p:spPr>
        <p:txBody>
          <a:bodyPr/>
          <a:lstStyle/>
          <a:p>
            <a:pPr eaLnBrk="1" hangingPunct="1"/>
            <a:r>
              <a:rPr lang="en-US" smtClean="0"/>
              <a:t>(Stochastic) Local search advantage: Online setting</a:t>
            </a:r>
          </a:p>
        </p:txBody>
      </p:sp>
      <p:sp>
        <p:nvSpPr>
          <p:cNvPr id="11271" name="Rectangle 3"/>
          <p:cNvSpPr>
            <a:spLocks noGrp="1" noChangeArrowheads="1"/>
          </p:cNvSpPr>
          <p:nvPr>
            <p:ph type="body" idx="1"/>
          </p:nvPr>
        </p:nvSpPr>
        <p:spPr>
          <a:xfrm>
            <a:off x="250825" y="1268413"/>
            <a:ext cx="8713788" cy="2447925"/>
          </a:xfrm>
        </p:spPr>
        <p:txBody>
          <a:bodyPr/>
          <a:lstStyle/>
          <a:p>
            <a:pPr eaLnBrk="1" hangingPunct="1">
              <a:buFontTx/>
              <a:buChar char="•"/>
            </a:pPr>
            <a:r>
              <a:rPr lang="en-US" b="1" smtClean="0"/>
              <a:t>When the problem can change</a:t>
            </a:r>
            <a:r>
              <a:rPr lang="en-US" smtClean="0"/>
              <a:t> (particularly important in scheduling)</a:t>
            </a:r>
          </a:p>
          <a:p>
            <a:pPr eaLnBrk="1" hangingPunct="1">
              <a:buFontTx/>
              <a:buChar char="•"/>
            </a:pPr>
            <a:r>
              <a:rPr lang="en-US" b="1" smtClean="0"/>
              <a:t>E.g., schedule for airline:</a:t>
            </a:r>
            <a:r>
              <a:rPr lang="en-US" smtClean="0"/>
              <a:t> thousands of flights and thousands of personnel assignment</a:t>
            </a:r>
          </a:p>
          <a:p>
            <a:pPr lvl="1" eaLnBrk="1" hangingPunct="1"/>
            <a:r>
              <a:rPr lang="en-US" smtClean="0"/>
              <a:t>Storm can render the schedule infeasible</a:t>
            </a:r>
          </a:p>
        </p:txBody>
      </p:sp>
      <p:sp>
        <p:nvSpPr>
          <p:cNvPr id="666629" name="Rectangle 5"/>
          <p:cNvSpPr>
            <a:spLocks noChangeArrowheads="1"/>
          </p:cNvSpPr>
          <p:nvPr/>
        </p:nvSpPr>
        <p:spPr bwMode="auto">
          <a:xfrm>
            <a:off x="250825" y="3573463"/>
            <a:ext cx="8713788" cy="2835275"/>
          </a:xfrm>
          <a:prstGeom prst="rect">
            <a:avLst/>
          </a:prstGeom>
          <a:noFill/>
          <a:ln w="9525">
            <a:noFill/>
            <a:miter lim="800000"/>
            <a:headEnd/>
            <a:tailEnd/>
          </a:ln>
          <a:effectLst/>
        </p:spPr>
        <p:txBody>
          <a:bodyPr/>
          <a:lstStyle/>
          <a:p>
            <a:pPr marL="342900" indent="-342900">
              <a:spcBef>
                <a:spcPct val="20000"/>
              </a:spcBef>
              <a:buFontTx/>
              <a:buChar char="•"/>
              <a:defRPr/>
            </a:pPr>
            <a:r>
              <a:rPr lang="en-US" b="1" dirty="0">
                <a:latin typeface="Arial Unicode MS" pitchFamily="34" charset="-128"/>
              </a:rPr>
              <a:t>Goal:</a:t>
            </a:r>
            <a:r>
              <a:rPr lang="en-US" dirty="0">
                <a:latin typeface="Arial Unicode MS" pitchFamily="34" charset="-128"/>
              </a:rPr>
              <a:t> Repair with </a:t>
            </a:r>
            <a:r>
              <a:rPr lang="en-US" dirty="0">
                <a:solidFill>
                  <a:schemeClr val="accent6"/>
                </a:solidFill>
                <a:latin typeface="Arial Unicode MS" pitchFamily="34" charset="-128"/>
              </a:rPr>
              <a:t>minimum number </a:t>
            </a:r>
            <a:r>
              <a:rPr lang="en-US">
                <a:solidFill>
                  <a:schemeClr val="accent6"/>
                </a:solidFill>
                <a:latin typeface="Arial Unicode MS" pitchFamily="34" charset="-128"/>
              </a:rPr>
              <a:t>of changes</a:t>
            </a:r>
            <a:endParaRPr lang="en-US" dirty="0">
              <a:solidFill>
                <a:schemeClr val="accent6"/>
              </a:solidFill>
              <a:latin typeface="Arial Unicode MS" pitchFamily="34" charset="-128"/>
            </a:endParaRPr>
          </a:p>
        </p:txBody>
      </p:sp>
      <p:sp>
        <p:nvSpPr>
          <p:cNvPr id="8" name="Rectangle 5"/>
          <p:cNvSpPr>
            <a:spLocks noChangeArrowheads="1"/>
          </p:cNvSpPr>
          <p:nvPr/>
        </p:nvSpPr>
        <p:spPr bwMode="auto">
          <a:xfrm>
            <a:off x="285750" y="4214813"/>
            <a:ext cx="8713788" cy="2428875"/>
          </a:xfrm>
          <a:prstGeom prst="rect">
            <a:avLst/>
          </a:prstGeom>
          <a:solidFill>
            <a:schemeClr val="accent3"/>
          </a:solidFill>
          <a:ln w="9525">
            <a:noFill/>
            <a:miter lim="800000"/>
            <a:headEnd/>
            <a:tailEnd/>
          </a:ln>
          <a:effectLst/>
        </p:spPr>
        <p:txBody>
          <a:bodyPr/>
          <a:lstStyle/>
          <a:p>
            <a:pPr marL="342900" indent="-342900">
              <a:spcBef>
                <a:spcPct val="20000"/>
              </a:spcBef>
              <a:buFontTx/>
              <a:buChar char="•"/>
              <a:defRPr/>
            </a:pPr>
            <a:r>
              <a:rPr lang="en-US" dirty="0">
                <a:latin typeface="Arial Unicode MS" pitchFamily="34" charset="-128"/>
              </a:rPr>
              <a:t>This can be easily done with a local search starting form the current schedule</a:t>
            </a:r>
          </a:p>
          <a:p>
            <a:pPr marL="342900" indent="-342900">
              <a:spcBef>
                <a:spcPct val="20000"/>
              </a:spcBef>
              <a:buFontTx/>
              <a:buChar char="•"/>
              <a:defRPr/>
            </a:pPr>
            <a:r>
              <a:rPr lang="en-US" dirty="0">
                <a:latin typeface="Arial Unicode MS" pitchFamily="34" charset="-128"/>
              </a:rPr>
              <a:t>Other techniques usually:</a:t>
            </a:r>
          </a:p>
          <a:p>
            <a:pPr marL="742950" lvl="1" indent="-285750">
              <a:spcBef>
                <a:spcPct val="20000"/>
              </a:spcBef>
              <a:buClr>
                <a:schemeClr val="tx1"/>
              </a:buClr>
              <a:buSzPct val="120000"/>
              <a:buFontTx/>
              <a:buChar char="•"/>
              <a:defRPr/>
            </a:pPr>
            <a:r>
              <a:rPr lang="en-US" sz="2400" dirty="0">
                <a:latin typeface="Arial Unicode MS" pitchFamily="34" charset="-128"/>
              </a:rPr>
              <a:t>require</a:t>
            </a:r>
            <a:r>
              <a:rPr lang="en-US" sz="2400" dirty="0">
                <a:solidFill>
                  <a:srgbClr val="CC0099"/>
                </a:solidFill>
                <a:latin typeface="Arial Unicode MS" pitchFamily="34" charset="-128"/>
              </a:rPr>
              <a:t> </a:t>
            </a:r>
            <a:r>
              <a:rPr lang="en-US" sz="2400" dirty="0">
                <a:solidFill>
                  <a:schemeClr val="accent6"/>
                </a:solidFill>
                <a:latin typeface="Arial Unicode MS" pitchFamily="34" charset="-128"/>
              </a:rPr>
              <a:t>more time </a:t>
            </a:r>
          </a:p>
          <a:p>
            <a:pPr marL="742950" lvl="1" indent="-285750">
              <a:spcBef>
                <a:spcPct val="20000"/>
              </a:spcBef>
              <a:buClr>
                <a:schemeClr val="tx1"/>
              </a:buClr>
              <a:buSzPct val="120000"/>
              <a:buFontTx/>
              <a:buChar char="•"/>
              <a:defRPr/>
            </a:pPr>
            <a:r>
              <a:rPr lang="en-US" sz="2400" dirty="0">
                <a:latin typeface="Arial Unicode MS" pitchFamily="34" charset="-128"/>
              </a:rPr>
              <a:t>might find solution requiring </a:t>
            </a:r>
            <a:r>
              <a:rPr lang="en-US" sz="2400" dirty="0">
                <a:solidFill>
                  <a:schemeClr val="accent6"/>
                </a:solidFill>
                <a:latin typeface="Arial Unicode MS" pitchFamily="34" charset="-128"/>
              </a:rPr>
              <a:t>many more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9"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p:txBody>
          <a:bodyPr/>
          <a:lstStyle/>
          <a:p>
            <a:pPr eaLnBrk="1" hangingPunct="1"/>
            <a:r>
              <a:rPr lang="en-US" smtClean="0"/>
              <a:t>Announcements</a:t>
            </a:r>
          </a:p>
        </p:txBody>
      </p:sp>
      <p:sp>
        <p:nvSpPr>
          <p:cNvPr id="2053" name="Content Placeholder 2"/>
          <p:cNvSpPr>
            <a:spLocks noGrp="1"/>
          </p:cNvSpPr>
          <p:nvPr>
            <p:ph idx="1"/>
          </p:nvPr>
        </p:nvSpPr>
        <p:spPr/>
        <p:txBody>
          <a:bodyPr/>
          <a:lstStyle/>
          <a:p>
            <a:pPr eaLnBrk="1" hangingPunct="1">
              <a:buFontTx/>
              <a:buChar char="•"/>
              <a:defRPr/>
            </a:pPr>
            <a:r>
              <a:rPr lang="en-US" dirty="0" smtClean="0"/>
              <a:t>Thanks for the </a:t>
            </a:r>
            <a:r>
              <a:rPr lang="en-US" dirty="0" smtClean="0">
                <a:solidFill>
                  <a:schemeClr val="accent6"/>
                </a:solidFill>
              </a:rPr>
              <a:t>feedback</a:t>
            </a:r>
            <a:r>
              <a:rPr lang="en-US" dirty="0" smtClean="0"/>
              <a:t>, we’ll discuss it on Mon</a:t>
            </a:r>
          </a:p>
          <a:p>
            <a:pPr eaLnBrk="1" hangingPunct="1">
              <a:buFontTx/>
              <a:buChar char="•"/>
              <a:defRPr/>
            </a:pPr>
            <a:endParaRPr lang="en-US" dirty="0" smtClean="0"/>
          </a:p>
          <a:p>
            <a:pPr eaLnBrk="1" hangingPunct="1">
              <a:buFontTx/>
              <a:buChar char="•"/>
              <a:defRPr/>
            </a:pPr>
            <a:r>
              <a:rPr lang="en-US" dirty="0" smtClean="0">
                <a:solidFill>
                  <a:schemeClr val="accent6"/>
                </a:solidFill>
              </a:rPr>
              <a:t>Assignment-2</a:t>
            </a:r>
            <a:r>
              <a:rPr lang="en-US" dirty="0" smtClean="0"/>
              <a:t> on CSP will be out next week (programming!)</a:t>
            </a:r>
          </a:p>
        </p:txBody>
      </p:sp>
      <p:sp>
        <p:nvSpPr>
          <p:cNvPr id="4" name="Footer Placeholder 3"/>
          <p:cNvSpPr>
            <a:spLocks noGrp="1"/>
          </p:cNvSpPr>
          <p:nvPr>
            <p:ph type="ftr" sz="quarter" idx="11"/>
          </p:nvPr>
        </p:nvSpPr>
        <p:spPr/>
        <p:txBody>
          <a:bodyPr/>
          <a:lstStyle/>
          <a:p>
            <a:pPr>
              <a:defRPr/>
            </a:pPr>
            <a:r>
              <a:rPr lang="en-US"/>
              <a:t>CPSC 322, Lecture 10</a:t>
            </a:r>
          </a:p>
        </p:txBody>
      </p:sp>
      <p:sp>
        <p:nvSpPr>
          <p:cNvPr id="5" name="Slide Number Placeholder 4"/>
          <p:cNvSpPr>
            <a:spLocks noGrp="1"/>
          </p:cNvSpPr>
          <p:nvPr>
            <p:ph type="sldNum" sz="quarter" idx="12"/>
          </p:nvPr>
        </p:nvSpPr>
        <p:spPr/>
        <p:txBody>
          <a:bodyPr/>
          <a:lstStyle/>
          <a:p>
            <a:pPr>
              <a:defRPr/>
            </a:pPr>
            <a:r>
              <a:rPr lang="en-US"/>
              <a:t>Slide </a:t>
            </a:r>
            <a:fld id="{31D3E1E2-7431-42A1-87CF-A3E77B4FF029}"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SLS limitations</a:t>
            </a:r>
            <a:endParaRPr/>
          </a:p>
        </p:txBody>
      </p:sp>
      <p:sp>
        <p:nvSpPr>
          <p:cNvPr id="33795" name="Content Placeholder 2"/>
          <p:cNvSpPr>
            <a:spLocks noGrp="1"/>
          </p:cNvSpPr>
          <p:nvPr>
            <p:ph idx="1"/>
          </p:nvPr>
        </p:nvSpPr>
        <p:spPr>
          <a:xfrm>
            <a:off x="250825" y="981075"/>
            <a:ext cx="8763000" cy="5334000"/>
          </a:xfrm>
        </p:spPr>
        <p:txBody>
          <a:bodyPr/>
          <a:lstStyle/>
          <a:p>
            <a:pPr>
              <a:buSzTx/>
              <a:buFontTx/>
              <a:buChar char="•"/>
            </a:pPr>
            <a:r>
              <a:rPr lang="en-US" sz="2400" b="1" dirty="0" smtClean="0"/>
              <a:t>Typically no guarantee to find a solution even if one exists</a:t>
            </a:r>
          </a:p>
          <a:p>
            <a:pPr lvl="1"/>
            <a:r>
              <a:rPr lang="en-US" dirty="0" smtClean="0"/>
              <a:t>SLS algorithms can sometimes </a:t>
            </a:r>
            <a:r>
              <a:rPr lang="en-US" dirty="0" smtClean="0">
                <a:solidFill>
                  <a:srgbClr val="FF0000"/>
                </a:solidFill>
              </a:rPr>
              <a:t>stagnate</a:t>
            </a:r>
          </a:p>
          <a:p>
            <a:pPr lvl="2"/>
            <a:r>
              <a:rPr lang="en-US" dirty="0" smtClean="0"/>
              <a:t>Get caught in one region of the search space and never terminate</a:t>
            </a:r>
          </a:p>
          <a:p>
            <a:pPr lvl="1"/>
            <a:r>
              <a:rPr lang="en-US" dirty="0" smtClean="0"/>
              <a:t>Very hard to analyze theoretically</a:t>
            </a:r>
          </a:p>
          <a:p>
            <a:pPr lvl="1"/>
            <a:endParaRPr lang="en-US" dirty="0" smtClean="0"/>
          </a:p>
          <a:p>
            <a:pPr eaLnBrk="1" hangingPunct="1">
              <a:buSzTx/>
              <a:buFontTx/>
              <a:buChar char="•"/>
            </a:pPr>
            <a:r>
              <a:rPr lang="en-US" sz="2400" b="1" dirty="0" smtClean="0"/>
              <a:t>Not able to show that no solution exists</a:t>
            </a:r>
          </a:p>
          <a:p>
            <a:pPr lvl="1"/>
            <a:r>
              <a:rPr lang="en-US" dirty="0" smtClean="0"/>
              <a:t>SLS simply won</a:t>
            </a:r>
            <a:r>
              <a:rPr lang="en-CA" altLang="en-US" dirty="0" smtClean="0"/>
              <a:t>’</a:t>
            </a:r>
            <a:r>
              <a:rPr lang="en-US" altLang="ja-JP" dirty="0" smtClean="0"/>
              <a:t>t terminate</a:t>
            </a:r>
          </a:p>
          <a:p>
            <a:pPr lvl="1"/>
            <a:r>
              <a:rPr lang="en-US" dirty="0" smtClean="0"/>
              <a:t>You don</a:t>
            </a:r>
            <a:r>
              <a:rPr lang="en-CA" altLang="en-US" dirty="0" smtClean="0"/>
              <a:t>’</a:t>
            </a:r>
            <a:r>
              <a:rPr lang="en-US" altLang="ja-JP" dirty="0" smtClean="0"/>
              <a:t>t know whether the problem is infeasible or the algorithm has stagnated</a:t>
            </a:r>
            <a:endParaRPr lang="en-US" dirty="0" smtClean="0"/>
          </a:p>
          <a:p>
            <a:pPr lvl="1"/>
            <a:endParaRPr lang="en-CA" dirty="0" smtClean="0"/>
          </a:p>
          <a:p>
            <a:pPr>
              <a:buSzTx/>
              <a:buFontTx/>
              <a:buChar char="•"/>
            </a:pPr>
            <a:endParaRPr lang="en-US" dirty="0" smtClean="0"/>
          </a:p>
          <a:p>
            <a:pPr>
              <a:buSzTx/>
              <a:buFontTx/>
              <a:buChar char="•"/>
            </a:pP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SLS Advantage: anytime algorithms</a:t>
            </a:r>
            <a:endParaRPr dirty="0"/>
          </a:p>
        </p:txBody>
      </p:sp>
      <p:sp>
        <p:nvSpPr>
          <p:cNvPr id="33795" name="Content Placeholder 2"/>
          <p:cNvSpPr>
            <a:spLocks noGrp="1"/>
          </p:cNvSpPr>
          <p:nvPr>
            <p:ph idx="1"/>
          </p:nvPr>
        </p:nvSpPr>
        <p:spPr>
          <a:xfrm>
            <a:off x="250825" y="981075"/>
            <a:ext cx="8569647" cy="5334000"/>
          </a:xfrm>
        </p:spPr>
        <p:txBody>
          <a:bodyPr/>
          <a:lstStyle/>
          <a:p>
            <a:pPr>
              <a:buSzTx/>
              <a:buFontTx/>
              <a:buChar char="•"/>
            </a:pPr>
            <a:r>
              <a:rPr lang="en-US" dirty="0" smtClean="0"/>
              <a:t>When should the algorithm be  stopped ?</a:t>
            </a:r>
          </a:p>
          <a:p>
            <a:pPr lvl="1"/>
            <a:r>
              <a:rPr lang="en-US" dirty="0" smtClean="0"/>
              <a:t>When  a  solution is found </a:t>
            </a:r>
            <a:br>
              <a:rPr lang="en-US" dirty="0" smtClean="0"/>
            </a:br>
            <a:r>
              <a:rPr lang="en-US" dirty="0" smtClean="0"/>
              <a:t>(e.g. no constraint violations)</a:t>
            </a:r>
          </a:p>
          <a:p>
            <a:pPr lvl="1"/>
            <a:r>
              <a:rPr lang="en-US" dirty="0" smtClean="0"/>
              <a:t>Or when we are </a:t>
            </a:r>
            <a:r>
              <a:rPr lang="en-US" altLang="ja-JP" dirty="0" smtClean="0"/>
              <a:t>out of time: you have to act NOW 	</a:t>
            </a:r>
          </a:p>
          <a:p>
            <a:pPr lvl="1"/>
            <a:r>
              <a:rPr lang="en-US" dirty="0" smtClean="0"/>
              <a:t>Anytime algorithm: </a:t>
            </a:r>
          </a:p>
          <a:p>
            <a:pPr lvl="2"/>
            <a:r>
              <a:rPr lang="en-US" dirty="0" smtClean="0"/>
              <a:t>maintain the node with best h found so far (the </a:t>
            </a:r>
            <a:r>
              <a:rPr lang="ja-JP" altLang="en-US" smtClean="0"/>
              <a:t>“</a:t>
            </a:r>
            <a:r>
              <a:rPr lang="en-US" altLang="ja-JP" dirty="0" smtClean="0"/>
              <a:t>incumbent</a:t>
            </a:r>
            <a:r>
              <a:rPr lang="ja-JP" altLang="en-US" smtClean="0"/>
              <a:t>”</a:t>
            </a:r>
            <a:r>
              <a:rPr lang="en-US" altLang="ja-JP" dirty="0" smtClean="0"/>
              <a:t>) </a:t>
            </a:r>
          </a:p>
          <a:p>
            <a:pPr lvl="2"/>
            <a:r>
              <a:rPr lang="en-US" dirty="0" smtClean="0"/>
              <a:t>given more time, can improve its incumbent</a:t>
            </a:r>
          </a:p>
          <a:p>
            <a:pPr lvl="1"/>
            <a:endParaRPr lang="en-CA" dirty="0" smtClean="0"/>
          </a:p>
          <a:p>
            <a:pPr>
              <a:buSzTx/>
              <a:buFontTx/>
              <a:buChar char="•"/>
            </a:pPr>
            <a:endParaRPr lang="en-US" dirty="0" smtClean="0"/>
          </a:p>
          <a:p>
            <a:pPr>
              <a:buSzTx/>
              <a:buFontTx/>
              <a:buChar char="•"/>
            </a:pPr>
            <a:endParaRPr lang="en-CA"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15</a:t>
            </a:r>
          </a:p>
        </p:txBody>
      </p:sp>
      <p:sp>
        <p:nvSpPr>
          <p:cNvPr id="6" name="Slide Number Placeholder 5"/>
          <p:cNvSpPr>
            <a:spLocks noGrp="1"/>
          </p:cNvSpPr>
          <p:nvPr>
            <p:ph type="sldNum" sz="quarter" idx="12"/>
          </p:nvPr>
        </p:nvSpPr>
        <p:spPr/>
        <p:txBody>
          <a:bodyPr/>
          <a:lstStyle/>
          <a:p>
            <a:pPr>
              <a:defRPr/>
            </a:pPr>
            <a:r>
              <a:rPr lang="en-US"/>
              <a:t>Slide </a:t>
            </a:r>
            <a:fld id="{AB4C0B92-104F-4B43-8042-872B7473E46C}" type="slidenum">
              <a:rPr lang="en-US"/>
              <a:pPr>
                <a:defRPr/>
              </a:pPr>
              <a:t>22</a:t>
            </a:fld>
            <a:endParaRPr lang="en-US"/>
          </a:p>
        </p:txBody>
      </p:sp>
      <p:sp>
        <p:nvSpPr>
          <p:cNvPr id="21508" name="Rectangle 2"/>
          <p:cNvSpPr>
            <a:spLocks noGrp="1" noChangeArrowheads="1"/>
          </p:cNvSpPr>
          <p:nvPr>
            <p:ph type="title"/>
          </p:nvPr>
        </p:nvSpPr>
        <p:spPr/>
        <p:txBody>
          <a:bodyPr/>
          <a:lstStyle/>
          <a:p>
            <a:pPr eaLnBrk="1" hangingPunct="1"/>
            <a:r>
              <a:rPr lang="en-US" smtClean="0"/>
              <a:t>Lecture Overview</a:t>
            </a:r>
          </a:p>
        </p:txBody>
      </p:sp>
      <p:sp>
        <p:nvSpPr>
          <p:cNvPr id="21509" name="Rectangle 3"/>
          <p:cNvSpPr>
            <a:spLocks noGrp="1" noChangeArrowheads="1"/>
          </p:cNvSpPr>
          <p:nvPr>
            <p:ph type="body" idx="1"/>
          </p:nvPr>
        </p:nvSpPr>
        <p:spPr>
          <a:xfrm>
            <a:off x="395288" y="1268413"/>
            <a:ext cx="8458200" cy="4495800"/>
          </a:xfrm>
        </p:spPr>
        <p:txBody>
          <a:bodyPr/>
          <a:lstStyle/>
          <a:p>
            <a:pPr eaLnBrk="1" hangingPunct="1">
              <a:buFontTx/>
              <a:buChar char="•"/>
            </a:pPr>
            <a:endParaRPr lang="en-US" sz="4000" b="1" smtClean="0"/>
          </a:p>
          <a:p>
            <a:pPr eaLnBrk="1" hangingPunct="1">
              <a:buFontTx/>
              <a:buChar char="•"/>
            </a:pPr>
            <a:r>
              <a:rPr lang="en-US" sz="4000" b="1" smtClean="0">
                <a:solidFill>
                  <a:schemeClr val="folHlink"/>
                </a:solidFill>
              </a:rPr>
              <a:t>Recap Local Search in CSPs</a:t>
            </a:r>
          </a:p>
          <a:p>
            <a:pPr eaLnBrk="1" hangingPunct="1">
              <a:buFontTx/>
              <a:buChar char="•"/>
            </a:pPr>
            <a:r>
              <a:rPr lang="en-US" sz="4000" smtClean="0">
                <a:solidFill>
                  <a:schemeClr val="bg2"/>
                </a:solidFill>
              </a:rPr>
              <a:t>Stochastic Local Search (SLS)</a:t>
            </a:r>
          </a:p>
          <a:p>
            <a:pPr eaLnBrk="1" hangingPunct="1">
              <a:buFontTx/>
              <a:buChar char="•"/>
            </a:pPr>
            <a:r>
              <a:rPr lang="en-US" sz="4000" smtClean="0"/>
              <a:t>Comparing SLS algorithms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Evaluating SLS algorithms</a:t>
            </a:r>
            <a:endParaRPr/>
          </a:p>
        </p:txBody>
      </p:sp>
      <p:sp>
        <p:nvSpPr>
          <p:cNvPr id="46083" name="Content Placeholder 2"/>
          <p:cNvSpPr>
            <a:spLocks noGrp="1"/>
          </p:cNvSpPr>
          <p:nvPr>
            <p:ph idx="1"/>
          </p:nvPr>
        </p:nvSpPr>
        <p:spPr>
          <a:xfrm>
            <a:off x="323528" y="836712"/>
            <a:ext cx="8458200" cy="4495800"/>
          </a:xfrm>
        </p:spPr>
        <p:txBody>
          <a:bodyPr/>
          <a:lstStyle/>
          <a:p>
            <a:pPr>
              <a:buSzTx/>
              <a:buFontTx/>
              <a:buChar char="•"/>
            </a:pPr>
            <a:r>
              <a:rPr lang="en-US" sz="2400" dirty="0" smtClean="0"/>
              <a:t>SLS algorithms are randomized</a:t>
            </a:r>
          </a:p>
          <a:p>
            <a:pPr lvl="1"/>
            <a:r>
              <a:rPr lang="en-US" sz="2000" dirty="0" smtClean="0"/>
              <a:t>The time taken until they solve a problem is a </a:t>
            </a:r>
            <a:r>
              <a:rPr lang="en-US" sz="2000" dirty="0" smtClean="0">
                <a:solidFill>
                  <a:srgbClr val="FF0000"/>
                </a:solidFill>
              </a:rPr>
              <a:t>random variable</a:t>
            </a:r>
          </a:p>
          <a:p>
            <a:pPr lvl="1"/>
            <a:r>
              <a:rPr lang="en-US" sz="2000" dirty="0" smtClean="0"/>
              <a:t>It is entirely normal to have runtime variations of 2 orders of magnitude in repeated runs!</a:t>
            </a:r>
          </a:p>
          <a:p>
            <a:pPr lvl="2"/>
            <a:r>
              <a:rPr lang="en-US" dirty="0" smtClean="0"/>
              <a:t>E.g. 0.1 seconds in one run, 10 seconds in the next one</a:t>
            </a:r>
          </a:p>
          <a:p>
            <a:pPr lvl="2"/>
            <a:r>
              <a:rPr lang="en-US" dirty="0" smtClean="0"/>
              <a:t>On the same problem instance (only difference: random seed)</a:t>
            </a:r>
          </a:p>
          <a:p>
            <a:pPr lvl="2"/>
            <a:r>
              <a:rPr lang="en-US" dirty="0" smtClean="0"/>
              <a:t>Sometimes SLS algorithm </a:t>
            </a:r>
            <a:r>
              <a:rPr lang="en-US" dirty="0" err="1" smtClean="0"/>
              <a:t>doesn</a:t>
            </a:r>
            <a:r>
              <a:rPr lang="en-CA" altLang="en-US" dirty="0" smtClean="0"/>
              <a:t>’</a:t>
            </a:r>
            <a:r>
              <a:rPr lang="en-US" altLang="ja-JP" dirty="0" smtClean="0"/>
              <a:t>t even terminate at all: stagnation</a:t>
            </a:r>
          </a:p>
          <a:p>
            <a:pPr lvl="1"/>
            <a:endParaRPr lang="en-US" sz="2000" dirty="0" smtClean="0"/>
          </a:p>
          <a:p>
            <a:pPr>
              <a:buSzTx/>
              <a:buFontTx/>
              <a:buChar char="•"/>
            </a:pPr>
            <a:r>
              <a:rPr lang="en-US" sz="2400" dirty="0" smtClean="0"/>
              <a:t>If an SLS algorithm sometimes stagnates, what is its mean runtime (across many runs)?</a:t>
            </a:r>
          </a:p>
          <a:p>
            <a:pPr lvl="1"/>
            <a:r>
              <a:rPr lang="en-US" sz="2000" dirty="0" smtClean="0"/>
              <a:t>Infinity!</a:t>
            </a:r>
          </a:p>
          <a:p>
            <a:pPr lvl="1"/>
            <a:r>
              <a:rPr lang="en-US" sz="2000" dirty="0" smtClean="0"/>
              <a:t>In practice, one often counts timeouts as some fixed large value X</a:t>
            </a:r>
          </a:p>
          <a:p>
            <a:pPr lvl="1"/>
            <a:r>
              <a:rPr lang="en-US" sz="2000" dirty="0" smtClean="0"/>
              <a:t>Still, summary statistics, such as </a:t>
            </a:r>
            <a:r>
              <a:rPr lang="en-US" sz="2000" b="1" dirty="0" smtClean="0"/>
              <a:t>mean</a:t>
            </a:r>
            <a:r>
              <a:rPr lang="en-US" sz="2000" dirty="0" smtClean="0"/>
              <a:t> run time or </a:t>
            </a:r>
            <a:r>
              <a:rPr lang="en-US" sz="2000" b="1" dirty="0" smtClean="0"/>
              <a:t>median</a:t>
            </a:r>
            <a:r>
              <a:rPr lang="en-US" sz="2000" dirty="0" smtClean="0"/>
              <a:t> run time, don't tell the whole story</a:t>
            </a:r>
          </a:p>
          <a:p>
            <a:pPr lvl="2"/>
            <a:r>
              <a:rPr lang="en-US" sz="1600" dirty="0" smtClean="0"/>
              <a:t>E.g. would penalize an algorithm that often finds  a solution quickly but sometime stagnates</a:t>
            </a:r>
          </a:p>
          <a:p>
            <a:pPr lvl="1"/>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608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08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0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pPr>
              <a:defRPr/>
            </a:pPr>
            <a:r>
              <a:rPr lang="en-US" smtClean="0"/>
              <a:t>CPSC 322, Lecture 5</a:t>
            </a:r>
            <a:endParaRPr lang="en-US"/>
          </a:p>
        </p:txBody>
      </p:sp>
      <p:sp>
        <p:nvSpPr>
          <p:cNvPr id="20" name="Slide Number Placeholder 5"/>
          <p:cNvSpPr>
            <a:spLocks noGrp="1"/>
          </p:cNvSpPr>
          <p:nvPr>
            <p:ph type="sldNum" sz="quarter" idx="12"/>
          </p:nvPr>
        </p:nvSpPr>
        <p:spPr/>
        <p:txBody>
          <a:bodyPr/>
          <a:lstStyle/>
          <a:p>
            <a:pPr>
              <a:defRPr/>
            </a:pPr>
            <a:r>
              <a:rPr lang="en-US"/>
              <a:t>Slide </a:t>
            </a:r>
            <a:fld id="{A76EF205-DEF0-43FA-A6FF-58D91F484F23}" type="slidenum">
              <a:rPr lang="en-US"/>
              <a:pPr>
                <a:defRPr/>
              </a:pPr>
              <a:t>24</a:t>
            </a:fld>
            <a:endParaRPr lang="en-US"/>
          </a:p>
        </p:txBody>
      </p:sp>
      <p:sp>
        <p:nvSpPr>
          <p:cNvPr id="12302" name="Rectangle 2"/>
          <p:cNvSpPr>
            <a:spLocks noGrp="1" noChangeArrowheads="1"/>
          </p:cNvSpPr>
          <p:nvPr>
            <p:ph type="title"/>
          </p:nvPr>
        </p:nvSpPr>
        <p:spPr>
          <a:xfrm>
            <a:off x="-180975" y="115888"/>
            <a:ext cx="9685338" cy="685800"/>
          </a:xfrm>
        </p:spPr>
        <p:txBody>
          <a:bodyPr/>
          <a:lstStyle/>
          <a:p>
            <a:pPr eaLnBrk="1" hangingPunct="1"/>
            <a:r>
              <a:rPr lang="en-US" smtClean="0"/>
              <a:t>Comparing Stochastic Algorithms: Challenge</a:t>
            </a:r>
          </a:p>
        </p:txBody>
      </p:sp>
      <p:sp>
        <p:nvSpPr>
          <p:cNvPr id="12303" name="Rectangle 3"/>
          <p:cNvSpPr>
            <a:spLocks noGrp="1" noChangeArrowheads="1"/>
          </p:cNvSpPr>
          <p:nvPr>
            <p:ph type="body" idx="1"/>
          </p:nvPr>
        </p:nvSpPr>
        <p:spPr>
          <a:xfrm>
            <a:off x="323850" y="981075"/>
            <a:ext cx="8458200" cy="4495800"/>
          </a:xfrm>
        </p:spPr>
        <p:txBody>
          <a:bodyPr/>
          <a:lstStyle/>
          <a:p>
            <a:pPr eaLnBrk="1" hangingPunct="1">
              <a:buFontTx/>
              <a:buChar char="•"/>
            </a:pPr>
            <a:r>
              <a:rPr lang="en-US" sz="2400" smtClean="0"/>
              <a:t>Summary statistics, such as </a:t>
            </a:r>
            <a:r>
              <a:rPr lang="en-US" sz="2400" b="1" smtClean="0"/>
              <a:t>mean</a:t>
            </a:r>
            <a:r>
              <a:rPr lang="en-US" sz="2400" smtClean="0"/>
              <a:t> run time, </a:t>
            </a:r>
            <a:r>
              <a:rPr lang="en-US" sz="2400" b="1" smtClean="0"/>
              <a:t>median</a:t>
            </a:r>
            <a:r>
              <a:rPr lang="en-US" sz="2400" smtClean="0"/>
              <a:t> run time, and </a:t>
            </a:r>
            <a:r>
              <a:rPr lang="en-US" sz="2400" b="1" smtClean="0"/>
              <a:t>mode</a:t>
            </a:r>
            <a:r>
              <a:rPr lang="en-US" sz="2400" smtClean="0"/>
              <a:t> run time don't tell the whole story</a:t>
            </a:r>
          </a:p>
          <a:p>
            <a:pPr lvl="1" eaLnBrk="1" hangingPunct="1"/>
            <a:r>
              <a:rPr lang="en-US" sz="2000" smtClean="0"/>
              <a:t>What is the running time for the runs for which an algorithm </a:t>
            </a:r>
            <a:r>
              <a:rPr lang="en-US" sz="2000" b="1" i="1" smtClean="0"/>
              <a:t>never </a:t>
            </a:r>
            <a:r>
              <a:rPr lang="en-US" sz="2000" smtClean="0"/>
              <a:t> finishes (infinite? stopping time?)</a:t>
            </a:r>
          </a:p>
        </p:txBody>
      </p:sp>
      <p:sp>
        <p:nvSpPr>
          <p:cNvPr id="12304" name="Line 4"/>
          <p:cNvSpPr>
            <a:spLocks noChangeShapeType="1"/>
          </p:cNvSpPr>
          <p:nvPr/>
        </p:nvSpPr>
        <p:spPr bwMode="auto">
          <a:xfrm>
            <a:off x="1042988" y="5013325"/>
            <a:ext cx="7058025"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2305" name="Line 5"/>
          <p:cNvSpPr>
            <a:spLocks noChangeShapeType="1"/>
          </p:cNvSpPr>
          <p:nvPr/>
        </p:nvSpPr>
        <p:spPr bwMode="auto">
          <a:xfrm flipV="1">
            <a:off x="1042988" y="2852738"/>
            <a:ext cx="0" cy="2160587"/>
          </a:xfrm>
          <a:prstGeom prst="line">
            <a:avLst/>
          </a:prstGeom>
          <a:noFill/>
          <a:ln w="9525">
            <a:solidFill>
              <a:schemeClr val="tx1"/>
            </a:solidFill>
            <a:round/>
            <a:headEnd/>
            <a:tailEnd type="triangle" w="med" len="med"/>
          </a:ln>
        </p:spPr>
        <p:txBody>
          <a:bodyPr>
            <a:spAutoFit/>
          </a:bodyPr>
          <a:lstStyle/>
          <a:p>
            <a:endParaRPr lang="en-US"/>
          </a:p>
        </p:txBody>
      </p:sp>
      <p:sp>
        <p:nvSpPr>
          <p:cNvPr id="12306" name="Text Box 6"/>
          <p:cNvSpPr txBox="1">
            <a:spLocks noChangeArrowheads="1"/>
          </p:cNvSpPr>
          <p:nvPr/>
        </p:nvSpPr>
        <p:spPr bwMode="auto">
          <a:xfrm>
            <a:off x="179388" y="2636838"/>
            <a:ext cx="833437" cy="396875"/>
          </a:xfrm>
          <a:prstGeom prst="rect">
            <a:avLst/>
          </a:prstGeom>
          <a:noFill/>
          <a:ln w="9525" algn="ctr">
            <a:noFill/>
            <a:miter lim="800000"/>
            <a:headEnd/>
            <a:tailEnd/>
          </a:ln>
        </p:spPr>
        <p:txBody>
          <a:bodyPr wrap="none">
            <a:spAutoFit/>
          </a:bodyPr>
          <a:lstStyle/>
          <a:p>
            <a:r>
              <a:rPr lang="en-US" sz="2000">
                <a:latin typeface="Arial Unicode MS" pitchFamily="34" charset="-128"/>
              </a:rPr>
              <a:t>100%</a:t>
            </a:r>
          </a:p>
        </p:txBody>
      </p:sp>
      <p:sp>
        <p:nvSpPr>
          <p:cNvPr id="12307" name="Text Box 7"/>
          <p:cNvSpPr txBox="1">
            <a:spLocks noChangeArrowheads="1"/>
          </p:cNvSpPr>
          <p:nvPr/>
        </p:nvSpPr>
        <p:spPr bwMode="auto">
          <a:xfrm>
            <a:off x="6732588" y="5373688"/>
            <a:ext cx="1846262" cy="396875"/>
          </a:xfrm>
          <a:prstGeom prst="rect">
            <a:avLst/>
          </a:prstGeom>
          <a:noFill/>
          <a:ln w="9525" algn="ctr">
            <a:noFill/>
            <a:miter lim="800000"/>
            <a:headEnd/>
            <a:tailEnd/>
          </a:ln>
        </p:spPr>
        <p:txBody>
          <a:bodyPr wrap="none">
            <a:spAutoFit/>
          </a:bodyPr>
          <a:lstStyle/>
          <a:p>
            <a:r>
              <a:rPr lang="en-US" sz="2000">
                <a:latin typeface="Arial Unicode MS" pitchFamily="34" charset="-128"/>
              </a:rPr>
              <a:t>runtime / steps</a:t>
            </a:r>
          </a:p>
        </p:txBody>
      </p:sp>
      <p:sp>
        <p:nvSpPr>
          <p:cNvPr id="12308" name="Text Box 8"/>
          <p:cNvSpPr txBox="1">
            <a:spLocks noChangeArrowheads="1"/>
          </p:cNvSpPr>
          <p:nvPr/>
        </p:nvSpPr>
        <p:spPr bwMode="auto">
          <a:xfrm>
            <a:off x="755650" y="5084763"/>
            <a:ext cx="325438" cy="396875"/>
          </a:xfrm>
          <a:prstGeom prst="rect">
            <a:avLst/>
          </a:prstGeom>
          <a:noFill/>
          <a:ln w="9525" algn="ctr">
            <a:noFill/>
            <a:miter lim="800000"/>
            <a:headEnd/>
            <a:tailEnd/>
          </a:ln>
        </p:spPr>
        <p:txBody>
          <a:bodyPr wrap="none">
            <a:spAutoFit/>
          </a:bodyPr>
          <a:lstStyle/>
          <a:p>
            <a:r>
              <a:rPr lang="en-US" sz="2000">
                <a:latin typeface="Arial Unicode MS" pitchFamily="34" charset="-128"/>
              </a:rPr>
              <a:t>0</a:t>
            </a:r>
          </a:p>
        </p:txBody>
      </p:sp>
      <p:sp>
        <p:nvSpPr>
          <p:cNvPr id="12309" name="Text Box 9"/>
          <p:cNvSpPr txBox="1">
            <a:spLocks noChangeArrowheads="1"/>
          </p:cNvSpPr>
          <p:nvPr/>
        </p:nvSpPr>
        <p:spPr bwMode="auto">
          <a:xfrm>
            <a:off x="1474788" y="5084763"/>
            <a:ext cx="466725" cy="396875"/>
          </a:xfrm>
          <a:prstGeom prst="rect">
            <a:avLst/>
          </a:prstGeom>
          <a:noFill/>
          <a:ln w="9525" algn="ctr">
            <a:noFill/>
            <a:miter lim="800000"/>
            <a:headEnd/>
            <a:tailEnd/>
          </a:ln>
        </p:spPr>
        <p:txBody>
          <a:bodyPr wrap="none">
            <a:spAutoFit/>
          </a:bodyPr>
          <a:lstStyle/>
          <a:p>
            <a:r>
              <a:rPr lang="en-US" sz="2000">
                <a:latin typeface="Arial Unicode MS" pitchFamily="34" charset="-128"/>
              </a:rPr>
              <a:t>10</a:t>
            </a:r>
          </a:p>
        </p:txBody>
      </p:sp>
      <p:sp>
        <p:nvSpPr>
          <p:cNvPr id="12310" name="Text Box 10"/>
          <p:cNvSpPr txBox="1">
            <a:spLocks noChangeArrowheads="1"/>
          </p:cNvSpPr>
          <p:nvPr/>
        </p:nvSpPr>
        <p:spPr bwMode="auto">
          <a:xfrm>
            <a:off x="2195513" y="5084763"/>
            <a:ext cx="466725" cy="396875"/>
          </a:xfrm>
          <a:prstGeom prst="rect">
            <a:avLst/>
          </a:prstGeom>
          <a:noFill/>
          <a:ln w="9525" algn="ctr">
            <a:noFill/>
            <a:miter lim="800000"/>
            <a:headEnd/>
            <a:tailEnd/>
          </a:ln>
        </p:spPr>
        <p:txBody>
          <a:bodyPr wrap="none">
            <a:spAutoFit/>
          </a:bodyPr>
          <a:lstStyle/>
          <a:p>
            <a:r>
              <a:rPr lang="en-US" sz="2000">
                <a:latin typeface="Arial Unicode MS" pitchFamily="34" charset="-128"/>
              </a:rPr>
              <a:t>20</a:t>
            </a:r>
          </a:p>
        </p:txBody>
      </p:sp>
      <p:sp>
        <p:nvSpPr>
          <p:cNvPr id="12311" name="Text Box 11"/>
          <p:cNvSpPr txBox="1">
            <a:spLocks noChangeArrowheads="1"/>
          </p:cNvSpPr>
          <p:nvPr/>
        </p:nvSpPr>
        <p:spPr bwMode="auto">
          <a:xfrm>
            <a:off x="2771775" y="5084763"/>
            <a:ext cx="466725" cy="396875"/>
          </a:xfrm>
          <a:prstGeom prst="rect">
            <a:avLst/>
          </a:prstGeom>
          <a:noFill/>
          <a:ln w="9525" algn="ctr">
            <a:noFill/>
            <a:miter lim="800000"/>
            <a:headEnd/>
            <a:tailEnd/>
          </a:ln>
        </p:spPr>
        <p:txBody>
          <a:bodyPr wrap="none">
            <a:spAutoFit/>
          </a:bodyPr>
          <a:lstStyle/>
          <a:p>
            <a:r>
              <a:rPr lang="en-US" sz="2000">
                <a:latin typeface="Arial Unicode MS" pitchFamily="34" charset="-128"/>
              </a:rPr>
              <a:t>30</a:t>
            </a:r>
          </a:p>
        </p:txBody>
      </p:sp>
      <p:sp>
        <p:nvSpPr>
          <p:cNvPr id="12312" name="Line 12"/>
          <p:cNvSpPr>
            <a:spLocks noChangeShapeType="1"/>
          </p:cNvSpPr>
          <p:nvPr/>
        </p:nvSpPr>
        <p:spPr bwMode="auto">
          <a:xfrm>
            <a:off x="1690688"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3" name="Line 13"/>
          <p:cNvSpPr>
            <a:spLocks noChangeShapeType="1"/>
          </p:cNvSpPr>
          <p:nvPr/>
        </p:nvSpPr>
        <p:spPr bwMode="auto">
          <a:xfrm>
            <a:off x="2339975"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4" name="Line 14"/>
          <p:cNvSpPr>
            <a:spLocks noChangeShapeType="1"/>
          </p:cNvSpPr>
          <p:nvPr/>
        </p:nvSpPr>
        <p:spPr bwMode="auto">
          <a:xfrm>
            <a:off x="2987675"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5" name="Line 15"/>
          <p:cNvSpPr>
            <a:spLocks noChangeShapeType="1"/>
          </p:cNvSpPr>
          <p:nvPr/>
        </p:nvSpPr>
        <p:spPr bwMode="auto">
          <a:xfrm>
            <a:off x="3635375"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6" name="Text Box 16"/>
          <p:cNvSpPr txBox="1">
            <a:spLocks noChangeArrowheads="1"/>
          </p:cNvSpPr>
          <p:nvPr/>
        </p:nvSpPr>
        <p:spPr bwMode="auto">
          <a:xfrm>
            <a:off x="3563938" y="5084763"/>
            <a:ext cx="577850" cy="396875"/>
          </a:xfrm>
          <a:prstGeom prst="rect">
            <a:avLst/>
          </a:prstGeom>
          <a:noFill/>
          <a:ln w="9525" algn="ctr">
            <a:noFill/>
            <a:miter lim="800000"/>
            <a:headEnd/>
            <a:tailEnd/>
          </a:ln>
        </p:spPr>
        <p:txBody>
          <a:bodyPr wrap="none">
            <a:spAutoFit/>
          </a:bodyPr>
          <a:lstStyle/>
          <a:p>
            <a:r>
              <a:rPr lang="en-US" sz="2000">
                <a:latin typeface="Arial Unicode MS" pitchFamily="34" charset="-128"/>
              </a:rPr>
              <a:t>…..</a:t>
            </a:r>
          </a:p>
        </p:txBody>
      </p:sp>
      <p:sp>
        <p:nvSpPr>
          <p:cNvPr id="12317" name="Text Box 17"/>
          <p:cNvSpPr txBox="1">
            <a:spLocks noChangeArrowheads="1"/>
          </p:cNvSpPr>
          <p:nvPr/>
        </p:nvSpPr>
        <p:spPr bwMode="auto">
          <a:xfrm>
            <a:off x="1042988" y="2492375"/>
            <a:ext cx="2058987" cy="396875"/>
          </a:xfrm>
          <a:prstGeom prst="rect">
            <a:avLst/>
          </a:prstGeom>
          <a:noFill/>
          <a:ln w="9525" algn="ctr">
            <a:noFill/>
            <a:miter lim="800000"/>
            <a:headEnd/>
            <a:tailEnd/>
          </a:ln>
        </p:spPr>
        <p:txBody>
          <a:bodyPr wrap="none">
            <a:spAutoFit/>
          </a:bodyPr>
          <a:lstStyle/>
          <a:p>
            <a:r>
              <a:rPr lang="en-US" sz="2000">
                <a:latin typeface="Arial Unicode MS" pitchFamily="34" charset="-128"/>
              </a:rPr>
              <a:t>% of solved runs</a:t>
            </a:r>
          </a:p>
        </p:txBody>
      </p:sp>
      <mc:AlternateContent xmlns:mc="http://schemas.openxmlformats.org/markup-compatibility/2006" xmlns:p14="http://schemas.microsoft.com/office/powerpoint/2010/main">
        <mc:Choice Requires="p14">
          <p:contentPart p14:bwMode="auto" r:id="rId3">
            <p14:nvContentPartPr>
              <p14:cNvPr id="74754" name="Ink 32"/>
              <p14:cNvContentPartPr>
                <a14:cpLocks xmlns:a14="http://schemas.microsoft.com/office/drawing/2010/main" noRot="1" noChangeAspect="1" noEditPoints="1" noChangeArrowheads="1" noChangeShapeType="1"/>
              </p14:cNvContentPartPr>
              <p14:nvPr/>
            </p14:nvContentPartPr>
            <p14:xfrm>
              <a:off x="6935788" y="3425825"/>
              <a:ext cx="874712" cy="349250"/>
            </p14:xfrm>
          </p:contentPart>
        </mc:Choice>
        <mc:Fallback xmlns="">
          <p:pic>
            <p:nvPicPr>
              <p:cNvPr id="74754" name="Ink 32"/>
              <p:cNvPicPr>
                <a:picLocks noRot="1" noChangeAspect="1" noEditPoints="1" noChangeArrowheads="1" noChangeShapeType="1"/>
              </p:cNvPicPr>
              <p:nvPr/>
            </p:nvPicPr>
            <p:blipFill>
              <a:blip r:embed="rId4"/>
              <a:stretch>
                <a:fillRect/>
              </a:stretch>
            </p:blipFill>
            <p:spPr>
              <a:xfrm>
                <a:off x="6928232" y="3418279"/>
                <a:ext cx="889824" cy="36613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4755" name="Ink 33"/>
              <p14:cNvContentPartPr>
                <a14:cpLocks xmlns:a14="http://schemas.microsoft.com/office/drawing/2010/main" noRot="1" noChangeAspect="1" noEditPoints="1" noChangeArrowheads="1" noChangeShapeType="1"/>
              </p14:cNvContentPartPr>
              <p14:nvPr/>
            </p14:nvContentPartPr>
            <p14:xfrm>
              <a:off x="6745288" y="3803650"/>
              <a:ext cx="1381125" cy="542925"/>
            </p14:xfrm>
          </p:contentPart>
        </mc:Choice>
        <mc:Fallback xmlns="">
          <p:pic>
            <p:nvPicPr>
              <p:cNvPr id="74755" name="Ink 33"/>
              <p:cNvPicPr>
                <a:picLocks noRot="1" noChangeAspect="1" noEditPoints="1" noChangeArrowheads="1" noChangeShapeType="1"/>
              </p:cNvPicPr>
              <p:nvPr/>
            </p:nvPicPr>
            <p:blipFill>
              <a:blip r:embed="rId6"/>
              <a:stretch>
                <a:fillRect/>
              </a:stretch>
            </p:blipFill>
            <p:spPr>
              <a:xfrm>
                <a:off x="6739167" y="3793929"/>
                <a:ext cx="1394087" cy="5587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4756" name="Ink 34"/>
              <p14:cNvContentPartPr>
                <a14:cpLocks xmlns:a14="http://schemas.microsoft.com/office/drawing/2010/main" noRot="1" noChangeAspect="1" noEditPoints="1" noChangeArrowheads="1" noChangeShapeType="1"/>
              </p14:cNvContentPartPr>
              <p14:nvPr/>
            </p14:nvContentPartPr>
            <p14:xfrm>
              <a:off x="2767013" y="3794125"/>
              <a:ext cx="28575" cy="1193800"/>
            </p14:xfrm>
          </p:contentPart>
        </mc:Choice>
        <mc:Fallback xmlns="">
          <p:pic>
            <p:nvPicPr>
              <p:cNvPr id="74756" name="Ink 34"/>
              <p:cNvPicPr>
                <a:picLocks noRot="1" noChangeAspect="1" noEditPoints="1" noChangeArrowheads="1" noChangeShapeType="1"/>
              </p:cNvPicPr>
              <p:nvPr/>
            </p:nvPicPr>
            <p:blipFill>
              <a:blip r:embed="rId8"/>
              <a:stretch>
                <a:fillRect/>
              </a:stretch>
            </p:blipFill>
            <p:spPr>
              <a:xfrm>
                <a:off x="2756162" y="3789445"/>
                <a:ext cx="49916" cy="1208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4757" name="Ink 35"/>
              <p14:cNvContentPartPr>
                <a14:cpLocks xmlns:a14="http://schemas.microsoft.com/office/drawing/2010/main" noRot="1" noChangeAspect="1" noEditPoints="1" noChangeArrowheads="1" noChangeShapeType="1"/>
              </p14:cNvContentPartPr>
              <p14:nvPr/>
            </p14:nvContentPartPr>
            <p14:xfrm>
              <a:off x="2762250" y="3667125"/>
              <a:ext cx="463550" cy="1374775"/>
            </p14:xfrm>
          </p:contentPart>
        </mc:Choice>
        <mc:Fallback xmlns="">
          <p:pic>
            <p:nvPicPr>
              <p:cNvPr id="74757" name="Ink 35"/>
              <p:cNvPicPr>
                <a:picLocks noRot="1" noChangeAspect="1" noEditPoints="1" noChangeArrowheads="1" noChangeShapeType="1"/>
              </p:cNvPicPr>
              <p:nvPr/>
            </p:nvPicPr>
            <p:blipFill>
              <a:blip r:embed="rId10"/>
              <a:stretch>
                <a:fillRect/>
              </a:stretch>
            </p:blipFill>
            <p:spPr>
              <a:xfrm>
                <a:off x="2757204" y="3658135"/>
                <a:ext cx="476887" cy="138951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4758" name="Ink 36"/>
              <p14:cNvContentPartPr>
                <a14:cpLocks xmlns:a14="http://schemas.microsoft.com/office/drawing/2010/main" noRot="1" noChangeAspect="1" noEditPoints="1" noChangeArrowheads="1" noChangeShapeType="1"/>
              </p14:cNvContentPartPr>
              <p14:nvPr/>
            </p14:nvContentPartPr>
            <p14:xfrm>
              <a:off x="1092200" y="3571875"/>
              <a:ext cx="1844675" cy="85725"/>
            </p14:xfrm>
          </p:contentPart>
        </mc:Choice>
        <mc:Fallback xmlns="">
          <p:pic>
            <p:nvPicPr>
              <p:cNvPr id="74758" name="Ink 36"/>
              <p:cNvPicPr>
                <a:picLocks noRot="1" noChangeAspect="1" noEditPoints="1" noChangeArrowheads="1" noChangeShapeType="1"/>
              </p:cNvPicPr>
              <p:nvPr/>
            </p:nvPicPr>
            <p:blipFill>
              <a:blip r:embed="rId12"/>
              <a:stretch>
                <a:fillRect/>
              </a:stretch>
            </p:blipFill>
            <p:spPr>
              <a:xfrm>
                <a:off x="1085360" y="3563007"/>
                <a:ext cx="1855475" cy="10050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4759" name="Ink 37"/>
              <p14:cNvContentPartPr>
                <a14:cpLocks xmlns:a14="http://schemas.microsoft.com/office/drawing/2010/main" noRot="1" noChangeAspect="1" noEditPoints="1" noChangeArrowheads="1" noChangeShapeType="1"/>
              </p14:cNvContentPartPr>
              <p14:nvPr/>
            </p14:nvContentPartPr>
            <p14:xfrm>
              <a:off x="2771775" y="3290888"/>
              <a:ext cx="319088" cy="249237"/>
            </p14:xfrm>
          </p:contentPart>
        </mc:Choice>
        <mc:Fallback xmlns="">
          <p:pic>
            <p:nvPicPr>
              <p:cNvPr id="74759" name="Ink 37"/>
              <p:cNvPicPr>
                <a:picLocks noRot="1" noChangeAspect="1" noEditPoints="1" noChangeArrowheads="1" noChangeShapeType="1"/>
              </p:cNvPicPr>
              <p:nvPr/>
            </p:nvPicPr>
            <p:blipFill>
              <a:blip r:embed="rId14"/>
              <a:stretch>
                <a:fillRect/>
              </a:stretch>
            </p:blipFill>
            <p:spPr>
              <a:xfrm>
                <a:off x="2765653" y="3279739"/>
                <a:ext cx="336375" cy="27009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4760" name="Ink 38"/>
              <p14:cNvContentPartPr>
                <a14:cpLocks xmlns:a14="http://schemas.microsoft.com/office/drawing/2010/main" noRot="1" noChangeAspect="1" noEditPoints="1" noChangeArrowheads="1" noChangeShapeType="1"/>
              </p14:cNvContentPartPr>
              <p14:nvPr/>
            </p14:nvContentPartPr>
            <p14:xfrm>
              <a:off x="3178175" y="3271838"/>
              <a:ext cx="168275" cy="182562"/>
            </p14:xfrm>
          </p:contentPart>
        </mc:Choice>
        <mc:Fallback xmlns="">
          <p:pic>
            <p:nvPicPr>
              <p:cNvPr id="74760" name="Ink 38"/>
              <p:cNvPicPr>
                <a:picLocks noRot="1" noChangeAspect="1" noEditPoints="1" noChangeArrowheads="1" noChangeShapeType="1"/>
              </p:cNvPicPr>
              <p:nvPr/>
            </p:nvPicPr>
            <p:blipFill>
              <a:blip r:embed="rId16"/>
              <a:stretch>
                <a:fillRect/>
              </a:stretch>
            </p:blipFill>
            <p:spPr>
              <a:xfrm>
                <a:off x="3168806" y="3261756"/>
                <a:ext cx="187733" cy="20056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4761" name="Ink 39"/>
              <p14:cNvContentPartPr>
                <a14:cpLocks xmlns:a14="http://schemas.microsoft.com/office/drawing/2010/main" noRot="1" noChangeAspect="1" noEditPoints="1" noChangeArrowheads="1" noChangeShapeType="1"/>
              </p14:cNvContentPartPr>
              <p14:nvPr/>
            </p14:nvContentPartPr>
            <p14:xfrm>
              <a:off x="3184525" y="3238500"/>
              <a:ext cx="53975" cy="74613"/>
            </p14:xfrm>
          </p:contentPart>
        </mc:Choice>
        <mc:Fallback xmlns="">
          <p:pic>
            <p:nvPicPr>
              <p:cNvPr id="74761" name="Ink 39"/>
              <p:cNvPicPr>
                <a:picLocks noRot="1" noChangeAspect="1" noEditPoints="1" noChangeArrowheads="1" noChangeShapeType="1"/>
              </p:cNvPicPr>
              <p:nvPr/>
            </p:nvPicPr>
            <p:blipFill>
              <a:blip r:embed="rId18"/>
              <a:stretch>
                <a:fillRect/>
              </a:stretch>
            </p:blipFill>
            <p:spPr>
              <a:xfrm>
                <a:off x="3176968" y="3228407"/>
                <a:ext cx="71967" cy="9515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4762" name="Ink 40"/>
              <p14:cNvContentPartPr>
                <a14:cpLocks xmlns:a14="http://schemas.microsoft.com/office/drawing/2010/main" noRot="1" noChangeAspect="1" noEditPoints="1" noChangeArrowheads="1" noChangeShapeType="1"/>
              </p14:cNvContentPartPr>
              <p14:nvPr/>
            </p14:nvContentPartPr>
            <p14:xfrm>
              <a:off x="3313113" y="3371850"/>
              <a:ext cx="76200" cy="58738"/>
            </p14:xfrm>
          </p:contentPart>
        </mc:Choice>
        <mc:Fallback xmlns="">
          <p:pic>
            <p:nvPicPr>
              <p:cNvPr id="74762" name="Ink 40"/>
              <p:cNvPicPr>
                <a:picLocks noRot="1" noChangeAspect="1" noEditPoints="1" noChangeArrowheads="1" noChangeShapeType="1"/>
              </p:cNvPicPr>
              <p:nvPr/>
            </p:nvPicPr>
            <p:blipFill>
              <a:blip r:embed="rId20"/>
              <a:stretch>
                <a:fillRect/>
              </a:stretch>
            </p:blipFill>
            <p:spPr>
              <a:xfrm>
                <a:off x="3303316" y="3361400"/>
                <a:ext cx="96883" cy="7819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4763" name="Ink 41"/>
              <p14:cNvContentPartPr>
                <a14:cpLocks xmlns:a14="http://schemas.microsoft.com/office/drawing/2010/main" noRot="1" noChangeAspect="1" noEditPoints="1" noChangeArrowheads="1" noChangeShapeType="1"/>
              </p14:cNvContentPartPr>
              <p14:nvPr/>
            </p14:nvContentPartPr>
            <p14:xfrm>
              <a:off x="2774950" y="3687763"/>
              <a:ext cx="92075" cy="1308100"/>
            </p14:xfrm>
          </p:contentPart>
        </mc:Choice>
        <mc:Fallback xmlns="">
          <p:pic>
            <p:nvPicPr>
              <p:cNvPr id="74763" name="Ink 41"/>
              <p:cNvPicPr>
                <a:picLocks noRot="1" noChangeAspect="1" noEditPoints="1" noChangeArrowheads="1" noChangeShapeType="1"/>
              </p:cNvPicPr>
              <p:nvPr/>
            </p:nvPicPr>
            <p:blipFill>
              <a:blip r:embed="rId22"/>
              <a:stretch>
                <a:fillRect/>
              </a:stretch>
            </p:blipFill>
            <p:spPr>
              <a:xfrm>
                <a:off x="2765958" y="3678764"/>
                <a:ext cx="104663" cy="1326818"/>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smtClean="0"/>
              <a:t>CPSC 322, Lecture 5</a:t>
            </a:r>
            <a:endParaRPr lang="en-US"/>
          </a:p>
        </p:txBody>
      </p:sp>
      <p:sp>
        <p:nvSpPr>
          <p:cNvPr id="11" name="Slide Number Placeholder 5"/>
          <p:cNvSpPr>
            <a:spLocks noGrp="1"/>
          </p:cNvSpPr>
          <p:nvPr>
            <p:ph type="sldNum" sz="quarter" idx="12"/>
          </p:nvPr>
        </p:nvSpPr>
        <p:spPr/>
        <p:txBody>
          <a:bodyPr/>
          <a:lstStyle/>
          <a:p>
            <a:pPr>
              <a:defRPr/>
            </a:pPr>
            <a:r>
              <a:rPr lang="en-US"/>
              <a:t>Slide </a:t>
            </a:r>
            <a:fld id="{A15C15F6-8D5C-40F4-A955-90AE24C39D4C}" type="slidenum">
              <a:rPr lang="en-US"/>
              <a:pPr>
                <a:defRPr/>
              </a:pPr>
              <a:t>25</a:t>
            </a:fld>
            <a:endParaRPr lang="en-US"/>
          </a:p>
        </p:txBody>
      </p:sp>
      <p:sp>
        <p:nvSpPr>
          <p:cNvPr id="13328" name="Rectangle 2"/>
          <p:cNvSpPr>
            <a:spLocks noGrp="1" noChangeArrowheads="1"/>
          </p:cNvSpPr>
          <p:nvPr>
            <p:ph type="title"/>
          </p:nvPr>
        </p:nvSpPr>
        <p:spPr/>
        <p:txBody>
          <a:bodyPr/>
          <a:lstStyle/>
          <a:p>
            <a:pPr eaLnBrk="1" hangingPunct="1"/>
            <a:r>
              <a:rPr lang="en-US" smtClean="0"/>
              <a:t>First attempt….</a:t>
            </a:r>
          </a:p>
        </p:txBody>
      </p:sp>
      <p:sp>
        <p:nvSpPr>
          <p:cNvPr id="13329" name="Rectangle 3"/>
          <p:cNvSpPr>
            <a:spLocks noGrp="1" noChangeArrowheads="1"/>
          </p:cNvSpPr>
          <p:nvPr>
            <p:ph type="body" idx="1"/>
          </p:nvPr>
        </p:nvSpPr>
        <p:spPr>
          <a:xfrm>
            <a:off x="323850" y="908050"/>
            <a:ext cx="8458200" cy="2303463"/>
          </a:xfrm>
        </p:spPr>
        <p:txBody>
          <a:bodyPr/>
          <a:lstStyle/>
          <a:p>
            <a:pPr eaLnBrk="1" hangingPunct="1">
              <a:buFontTx/>
              <a:buChar char="•"/>
            </a:pPr>
            <a:r>
              <a:rPr lang="en-US" sz="2400" smtClean="0"/>
              <a:t>How can you compare three algorithms when</a:t>
            </a:r>
          </a:p>
          <a:p>
            <a:pPr marL="914400" lvl="1" indent="-457200" eaLnBrk="1" hangingPunct="1">
              <a:buFont typeface="Arial Unicode MS" pitchFamily="34" charset="-128"/>
              <a:buAutoNum type="alphaUcPeriod"/>
            </a:pPr>
            <a:r>
              <a:rPr lang="en-US" sz="2000" smtClean="0"/>
              <a:t>one solves the problem 30% of the time very quickly but doesn't halt for the other 70% of the cases</a:t>
            </a:r>
          </a:p>
          <a:p>
            <a:pPr marL="914400" lvl="1" indent="-457200" eaLnBrk="1" hangingPunct="1">
              <a:buFont typeface="Arial Unicode MS" pitchFamily="34" charset="-128"/>
              <a:buAutoNum type="alphaUcPeriod"/>
            </a:pPr>
            <a:r>
              <a:rPr lang="en-US" sz="2000" smtClean="0"/>
              <a:t>one solves 60% of the cases reasonably quickly but doesn't solve the rest</a:t>
            </a:r>
          </a:p>
          <a:p>
            <a:pPr marL="914400" lvl="1" indent="-457200" eaLnBrk="1" hangingPunct="1">
              <a:buFont typeface="Arial Unicode MS" pitchFamily="34" charset="-128"/>
              <a:buAutoNum type="alphaUcPeriod"/>
            </a:pPr>
            <a:r>
              <a:rPr lang="en-US" sz="2000" smtClean="0"/>
              <a:t>one solves the problem in 100% of the cases, but slowly?</a:t>
            </a:r>
          </a:p>
        </p:txBody>
      </p:sp>
      <p:sp>
        <p:nvSpPr>
          <p:cNvPr id="13330" name="Line 4"/>
          <p:cNvSpPr>
            <a:spLocks noChangeShapeType="1"/>
          </p:cNvSpPr>
          <p:nvPr/>
        </p:nvSpPr>
        <p:spPr bwMode="auto">
          <a:xfrm>
            <a:off x="1042988" y="5661025"/>
            <a:ext cx="7058025"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3331" name="Line 5"/>
          <p:cNvSpPr>
            <a:spLocks noChangeShapeType="1"/>
          </p:cNvSpPr>
          <p:nvPr/>
        </p:nvSpPr>
        <p:spPr bwMode="auto">
          <a:xfrm flipV="1">
            <a:off x="1042988" y="3429000"/>
            <a:ext cx="0" cy="2232025"/>
          </a:xfrm>
          <a:prstGeom prst="line">
            <a:avLst/>
          </a:prstGeom>
          <a:noFill/>
          <a:ln w="9525">
            <a:solidFill>
              <a:schemeClr val="tx1"/>
            </a:solidFill>
            <a:round/>
            <a:headEnd/>
            <a:tailEnd type="triangle" w="med" len="med"/>
          </a:ln>
        </p:spPr>
        <p:txBody>
          <a:bodyPr>
            <a:spAutoFit/>
          </a:bodyPr>
          <a:lstStyle/>
          <a:p>
            <a:endParaRPr lang="en-US"/>
          </a:p>
        </p:txBody>
      </p:sp>
      <p:sp>
        <p:nvSpPr>
          <p:cNvPr id="13332" name="Text Box 6"/>
          <p:cNvSpPr txBox="1">
            <a:spLocks noChangeArrowheads="1"/>
          </p:cNvSpPr>
          <p:nvPr/>
        </p:nvSpPr>
        <p:spPr bwMode="auto">
          <a:xfrm>
            <a:off x="179388" y="3357563"/>
            <a:ext cx="833437" cy="396875"/>
          </a:xfrm>
          <a:prstGeom prst="rect">
            <a:avLst/>
          </a:prstGeom>
          <a:noFill/>
          <a:ln w="9525" algn="ctr">
            <a:noFill/>
            <a:miter lim="800000"/>
            <a:headEnd/>
            <a:tailEnd/>
          </a:ln>
        </p:spPr>
        <p:txBody>
          <a:bodyPr wrap="none">
            <a:spAutoFit/>
          </a:bodyPr>
          <a:lstStyle/>
          <a:p>
            <a:r>
              <a:rPr lang="en-US" sz="2000">
                <a:latin typeface="Arial Unicode MS" pitchFamily="34" charset="-128"/>
              </a:rPr>
              <a:t>100%</a:t>
            </a:r>
          </a:p>
        </p:txBody>
      </p:sp>
      <p:sp>
        <p:nvSpPr>
          <p:cNvPr id="13333" name="Text Box 7"/>
          <p:cNvSpPr txBox="1">
            <a:spLocks noChangeArrowheads="1"/>
          </p:cNvSpPr>
          <p:nvPr/>
        </p:nvSpPr>
        <p:spPr bwMode="auto">
          <a:xfrm>
            <a:off x="6156325" y="5734050"/>
            <a:ext cx="2551113" cy="701675"/>
          </a:xfrm>
          <a:prstGeom prst="rect">
            <a:avLst/>
          </a:prstGeom>
          <a:noFill/>
          <a:ln w="9525" algn="ctr">
            <a:noFill/>
            <a:miter lim="800000"/>
            <a:headEnd/>
            <a:tailEnd/>
          </a:ln>
        </p:spPr>
        <p:txBody>
          <a:bodyPr wrap="none">
            <a:spAutoFit/>
          </a:bodyPr>
          <a:lstStyle/>
          <a:p>
            <a:r>
              <a:rPr lang="en-US" sz="2000">
                <a:latin typeface="Arial Unicode MS" pitchFamily="34" charset="-128"/>
              </a:rPr>
              <a:t>Mean runtime / steps</a:t>
            </a:r>
          </a:p>
          <a:p>
            <a:r>
              <a:rPr lang="en-US" sz="2000">
                <a:latin typeface="Arial Unicode MS" pitchFamily="34" charset="-128"/>
              </a:rPr>
              <a:t>of solved runs</a:t>
            </a:r>
          </a:p>
        </p:txBody>
      </p:sp>
      <p:sp>
        <p:nvSpPr>
          <p:cNvPr id="13334" name="Text Box 8"/>
          <p:cNvSpPr txBox="1">
            <a:spLocks noChangeArrowheads="1"/>
          </p:cNvSpPr>
          <p:nvPr/>
        </p:nvSpPr>
        <p:spPr bwMode="auto">
          <a:xfrm>
            <a:off x="900113" y="3141663"/>
            <a:ext cx="2058987" cy="396875"/>
          </a:xfrm>
          <a:prstGeom prst="rect">
            <a:avLst/>
          </a:prstGeom>
          <a:noFill/>
          <a:ln w="9525" algn="ctr">
            <a:noFill/>
            <a:miter lim="800000"/>
            <a:headEnd/>
            <a:tailEnd/>
          </a:ln>
        </p:spPr>
        <p:txBody>
          <a:bodyPr wrap="none">
            <a:spAutoFit/>
          </a:bodyPr>
          <a:lstStyle/>
          <a:p>
            <a:r>
              <a:rPr lang="en-US" sz="2000">
                <a:latin typeface="Arial Unicode MS" pitchFamily="34" charset="-128"/>
              </a:rPr>
              <a:t>% of solved runs</a:t>
            </a:r>
          </a:p>
        </p:txBody>
      </p:sp>
      <mc:AlternateContent xmlns:mc="http://schemas.openxmlformats.org/markup-compatibility/2006" xmlns:p14="http://schemas.microsoft.com/office/powerpoint/2010/main">
        <mc:Choice Requires="p14">
          <p:contentPart p14:bwMode="auto" r:id="rId3">
            <p14:nvContentPartPr>
              <p14:cNvPr id="75778" name="Ink 28"/>
              <p14:cNvContentPartPr>
                <a14:cpLocks xmlns:a14="http://schemas.microsoft.com/office/drawing/2010/main" noRot="1" noChangeAspect="1" noEditPoints="1" noChangeArrowheads="1" noChangeShapeType="1"/>
              </p14:cNvContentPartPr>
              <p14:nvPr/>
            </p14:nvContentPartPr>
            <p14:xfrm>
              <a:off x="766763" y="1660525"/>
              <a:ext cx="385762" cy="19050"/>
            </p14:xfrm>
          </p:contentPart>
        </mc:Choice>
        <mc:Fallback xmlns="">
          <p:pic>
            <p:nvPicPr>
              <p:cNvPr id="75778" name="Ink 28"/>
              <p:cNvPicPr>
                <a:picLocks noRot="1" noChangeAspect="1" noEditPoints="1" noChangeArrowheads="1" noChangeShapeType="1"/>
              </p:cNvPicPr>
              <p:nvPr/>
            </p:nvPicPr>
            <p:blipFill>
              <a:blip r:embed="rId4"/>
              <a:stretch>
                <a:fillRect/>
              </a:stretch>
            </p:blipFill>
            <p:spPr>
              <a:xfrm>
                <a:off x="761720" y="1653564"/>
                <a:ext cx="398729" cy="304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5779" name="Ink 29"/>
              <p14:cNvContentPartPr>
                <a14:cpLocks xmlns:a14="http://schemas.microsoft.com/office/drawing/2010/main" noRot="1" noChangeAspect="1" noEditPoints="1" noChangeArrowheads="1" noChangeShapeType="1"/>
              </p14:cNvContentPartPr>
              <p14:nvPr/>
            </p14:nvContentPartPr>
            <p14:xfrm>
              <a:off x="819150" y="2317750"/>
              <a:ext cx="306388" cy="22225"/>
            </p14:xfrm>
          </p:contentPart>
        </mc:Choice>
        <mc:Fallback xmlns="">
          <p:pic>
            <p:nvPicPr>
              <p:cNvPr id="75779" name="Ink 29"/>
              <p:cNvPicPr>
                <a:picLocks noRot="1" noChangeAspect="1" noEditPoints="1" noChangeArrowheads="1" noChangeShapeType="1"/>
              </p:cNvPicPr>
              <p:nvPr/>
            </p:nvPicPr>
            <p:blipFill>
              <a:blip r:embed="rId6"/>
              <a:stretch>
                <a:fillRect/>
              </a:stretch>
            </p:blipFill>
            <p:spPr>
              <a:xfrm>
                <a:off x="814470" y="2308277"/>
                <a:ext cx="318989" cy="3825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5780" name="Ink 30"/>
              <p14:cNvContentPartPr>
                <a14:cpLocks xmlns:a14="http://schemas.microsoft.com/office/drawing/2010/main" noRot="1" noChangeAspect="1" noEditPoints="1" noChangeArrowheads="1" noChangeShapeType="1"/>
              </p14:cNvContentPartPr>
              <p14:nvPr/>
            </p14:nvContentPartPr>
            <p14:xfrm>
              <a:off x="841375" y="2998788"/>
              <a:ext cx="296863" cy="36512"/>
            </p14:xfrm>
          </p:contentPart>
        </mc:Choice>
        <mc:Fallback xmlns="">
          <p:pic>
            <p:nvPicPr>
              <p:cNvPr id="75780" name="Ink 30"/>
              <p:cNvPicPr>
                <a:picLocks noRot="1" noChangeAspect="1" noEditPoints="1" noChangeArrowheads="1" noChangeShapeType="1"/>
              </p:cNvPicPr>
              <p:nvPr/>
            </p:nvPicPr>
            <p:blipFill>
              <a:blip r:embed="rId8"/>
              <a:stretch>
                <a:fillRect/>
              </a:stretch>
            </p:blipFill>
            <p:spPr>
              <a:xfrm>
                <a:off x="834187" y="2987104"/>
                <a:ext cx="315911" cy="5622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5781" name="Ink 31"/>
              <p14:cNvContentPartPr>
                <a14:cpLocks xmlns:a14="http://schemas.microsoft.com/office/drawing/2010/main" noRot="1" noChangeAspect="1" noEditPoints="1" noChangeArrowheads="1" noChangeShapeType="1"/>
              </p14:cNvContentPartPr>
              <p14:nvPr/>
            </p14:nvContentPartPr>
            <p14:xfrm>
              <a:off x="6248400" y="5726113"/>
              <a:ext cx="1611313" cy="352425"/>
            </p14:xfrm>
          </p:contentPart>
        </mc:Choice>
        <mc:Fallback xmlns="">
          <p:pic>
            <p:nvPicPr>
              <p:cNvPr id="75781" name="Ink 31"/>
              <p:cNvPicPr>
                <a:picLocks noRot="1" noChangeAspect="1" noEditPoints="1" noChangeArrowheads="1" noChangeShapeType="1"/>
              </p:cNvPicPr>
              <p:nvPr/>
            </p:nvPicPr>
            <p:blipFill>
              <a:blip r:embed="rId10"/>
              <a:stretch>
                <a:fillRect/>
              </a:stretch>
            </p:blipFill>
            <p:spPr>
              <a:xfrm>
                <a:off x="6241920" y="5716393"/>
                <a:ext cx="1622473" cy="37258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5782" name="Ink 32"/>
              <p14:cNvContentPartPr>
                <a14:cpLocks xmlns:a14="http://schemas.microsoft.com/office/drawing/2010/main" noRot="1" noChangeAspect="1" noEditPoints="1" noChangeArrowheads="1" noChangeShapeType="1"/>
              </p14:cNvContentPartPr>
              <p14:nvPr/>
            </p14:nvContentPartPr>
            <p14:xfrm>
              <a:off x="1935163" y="3462338"/>
              <a:ext cx="896937" cy="2614612"/>
            </p14:xfrm>
          </p:contentPart>
        </mc:Choice>
        <mc:Fallback xmlns="">
          <p:pic>
            <p:nvPicPr>
              <p:cNvPr id="75782" name="Ink 32"/>
              <p:cNvPicPr>
                <a:picLocks noRot="1" noChangeAspect="1" noEditPoints="1" noChangeArrowheads="1" noChangeShapeType="1"/>
              </p:cNvPicPr>
              <p:nvPr/>
            </p:nvPicPr>
            <p:blipFill>
              <a:blip r:embed="rId12"/>
              <a:stretch>
                <a:fillRect/>
              </a:stretch>
            </p:blipFill>
            <p:spPr>
              <a:xfrm>
                <a:off x="1927602" y="3457675"/>
                <a:ext cx="913500" cy="262967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5783" name="Ink 33"/>
              <p14:cNvContentPartPr>
                <a14:cpLocks xmlns:a14="http://schemas.microsoft.com/office/drawing/2010/main" noRot="1" noChangeAspect="1" noEditPoints="1" noChangeArrowheads="1" noChangeShapeType="1"/>
              </p14:cNvContentPartPr>
              <p14:nvPr/>
            </p14:nvContentPartPr>
            <p14:xfrm>
              <a:off x="3219450" y="3411538"/>
              <a:ext cx="604838" cy="2722562"/>
            </p14:xfrm>
          </p:contentPart>
        </mc:Choice>
        <mc:Fallback xmlns="">
          <p:pic>
            <p:nvPicPr>
              <p:cNvPr id="75783" name="Ink 33"/>
              <p:cNvPicPr>
                <a:picLocks noRot="1" noChangeAspect="1" noEditPoints="1" noChangeArrowheads="1" noChangeShapeType="1"/>
              </p:cNvPicPr>
              <p:nvPr/>
            </p:nvPicPr>
            <p:blipFill>
              <a:blip r:embed="rId14"/>
              <a:stretch>
                <a:fillRect/>
              </a:stretch>
            </p:blipFill>
            <p:spPr>
              <a:xfrm>
                <a:off x="3210423" y="3401815"/>
                <a:ext cx="624337" cy="274344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5784" name="Ink 34"/>
              <p14:cNvContentPartPr>
                <a14:cpLocks xmlns:a14="http://schemas.microsoft.com/office/drawing/2010/main" noRot="1" noChangeAspect="1" noEditPoints="1" noChangeArrowheads="1" noChangeShapeType="1"/>
              </p14:cNvContentPartPr>
              <p14:nvPr/>
            </p14:nvContentPartPr>
            <p14:xfrm>
              <a:off x="7200900" y="3313113"/>
              <a:ext cx="465138" cy="334962"/>
            </p14:xfrm>
          </p:contentPart>
        </mc:Choice>
        <mc:Fallback xmlns="">
          <p:pic>
            <p:nvPicPr>
              <p:cNvPr id="75784" name="Ink 34"/>
              <p:cNvPicPr>
                <a:picLocks noRot="1" noChangeAspect="1" noEditPoints="1" noChangeArrowheads="1" noChangeShapeType="1"/>
              </p:cNvPicPr>
              <p:nvPr/>
            </p:nvPicPr>
            <p:blipFill>
              <a:blip r:embed="rId16"/>
              <a:stretch>
                <a:fillRect/>
              </a:stretch>
            </p:blipFill>
            <p:spPr>
              <a:xfrm>
                <a:off x="7191180" y="3303028"/>
                <a:ext cx="483499" cy="34900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5785" name="Ink 35"/>
              <p14:cNvContentPartPr>
                <a14:cpLocks xmlns:a14="http://schemas.microsoft.com/office/drawing/2010/main" noRot="1" noChangeAspect="1" noEditPoints="1" noChangeArrowheads="1" noChangeShapeType="1"/>
              </p14:cNvContentPartPr>
              <p14:nvPr/>
            </p14:nvContentPartPr>
            <p14:xfrm>
              <a:off x="2565400" y="4910138"/>
              <a:ext cx="7938" cy="33337"/>
            </p14:xfrm>
          </p:contentPart>
        </mc:Choice>
        <mc:Fallback xmlns="">
          <p:pic>
            <p:nvPicPr>
              <p:cNvPr id="75785" name="Ink 35"/>
              <p:cNvPicPr>
                <a:picLocks noRot="1" noChangeAspect="1" noEditPoints="1" noChangeArrowheads="1" noChangeShapeType="1"/>
              </p:cNvPicPr>
              <p:nvPr/>
            </p:nvPicPr>
            <p:blipFill>
              <a:blip r:embed="rId18"/>
              <a:stretch>
                <a:fillRect/>
              </a:stretch>
            </p:blipFill>
            <p:spPr>
              <a:xfrm>
                <a:off x="2558544" y="4903327"/>
                <a:ext cx="24536" cy="4803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5786" name="Ink 36"/>
              <p14:cNvContentPartPr>
                <a14:cpLocks xmlns:a14="http://schemas.microsoft.com/office/drawing/2010/main" noRot="1" noChangeAspect="1" noEditPoints="1" noChangeArrowheads="1" noChangeShapeType="1"/>
              </p14:cNvContentPartPr>
              <p14:nvPr/>
            </p14:nvContentPartPr>
            <p14:xfrm>
              <a:off x="1176338" y="3392488"/>
              <a:ext cx="4076700" cy="88900"/>
            </p14:xfrm>
          </p:contentPart>
        </mc:Choice>
        <mc:Fallback xmlns="">
          <p:pic>
            <p:nvPicPr>
              <p:cNvPr id="75786" name="Ink 36"/>
              <p:cNvPicPr>
                <a:picLocks noRot="1" noChangeAspect="1" noEditPoints="1" noChangeArrowheads="1" noChangeShapeType="1"/>
              </p:cNvPicPr>
              <p:nvPr/>
            </p:nvPicPr>
            <p:blipFill>
              <a:blip r:embed="rId20"/>
              <a:stretch>
                <a:fillRect/>
              </a:stretch>
            </p:blipFill>
            <p:spPr>
              <a:xfrm>
                <a:off x="1173818" y="3380924"/>
                <a:ext cx="4083539" cy="10841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5787" name="Ink 37"/>
              <p14:cNvContentPartPr>
                <a14:cpLocks xmlns:a14="http://schemas.microsoft.com/office/drawing/2010/main" noRot="1" noChangeAspect="1" noEditPoints="1" noChangeArrowheads="1" noChangeShapeType="1"/>
              </p14:cNvContentPartPr>
              <p14:nvPr/>
            </p14:nvContentPartPr>
            <p14:xfrm>
              <a:off x="7623175" y="3482975"/>
              <a:ext cx="101600" cy="2132013"/>
            </p14:xfrm>
          </p:contentPart>
        </mc:Choice>
        <mc:Fallback xmlns="">
          <p:pic>
            <p:nvPicPr>
              <p:cNvPr id="75787" name="Ink 37"/>
              <p:cNvPicPr>
                <a:picLocks noRot="1" noChangeAspect="1" noEditPoints="1" noChangeArrowheads="1" noChangeShapeType="1"/>
              </p:cNvPicPr>
              <p:nvPr/>
            </p:nvPicPr>
            <p:blipFill>
              <a:blip r:embed="rId22"/>
              <a:stretch>
                <a:fillRect/>
              </a:stretch>
            </p:blipFill>
            <p:spPr>
              <a:xfrm>
                <a:off x="7613808" y="3477215"/>
                <a:ext cx="114930" cy="214173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5788" name="Ink 38"/>
              <p14:cNvContentPartPr>
                <a14:cpLocks xmlns:a14="http://schemas.microsoft.com/office/drawing/2010/main" noRot="1" noChangeAspect="1" noEditPoints="1" noChangeArrowheads="1" noChangeShapeType="1"/>
              </p14:cNvContentPartPr>
              <p14:nvPr/>
            </p14:nvContentPartPr>
            <p14:xfrm>
              <a:off x="5097463" y="3340100"/>
              <a:ext cx="3255962" cy="74613"/>
            </p14:xfrm>
          </p:contentPart>
        </mc:Choice>
        <mc:Fallback xmlns="">
          <p:pic>
            <p:nvPicPr>
              <p:cNvPr id="75788" name="Ink 38"/>
              <p:cNvPicPr>
                <a:picLocks noRot="1" noChangeAspect="1" noEditPoints="1" noChangeArrowheads="1" noChangeShapeType="1"/>
              </p:cNvPicPr>
              <p:nvPr/>
            </p:nvPicPr>
            <p:blipFill>
              <a:blip r:embed="rId24"/>
              <a:stretch>
                <a:fillRect/>
              </a:stretch>
            </p:blipFill>
            <p:spPr>
              <a:xfrm>
                <a:off x="5094578" y="3330544"/>
                <a:ext cx="3264616" cy="9078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5789" name="Ink 39"/>
              <p14:cNvContentPartPr>
                <a14:cpLocks xmlns:a14="http://schemas.microsoft.com/office/drawing/2010/main" noRot="1" noChangeAspect="1" noEditPoints="1" noChangeArrowheads="1" noChangeShapeType="1"/>
              </p14:cNvContentPartPr>
              <p14:nvPr/>
            </p14:nvContentPartPr>
            <p14:xfrm>
              <a:off x="7269163" y="3240088"/>
              <a:ext cx="298450" cy="2527300"/>
            </p14:xfrm>
          </p:contentPart>
        </mc:Choice>
        <mc:Fallback xmlns="">
          <p:pic>
            <p:nvPicPr>
              <p:cNvPr id="75789" name="Ink 39"/>
              <p:cNvPicPr>
                <a:picLocks noRot="1" noChangeAspect="1" noEditPoints="1" noChangeArrowheads="1" noChangeShapeType="1"/>
              </p:cNvPicPr>
              <p:nvPr/>
            </p:nvPicPr>
            <p:blipFill>
              <a:blip r:embed="rId26"/>
              <a:stretch>
                <a:fillRect/>
              </a:stretch>
            </p:blipFill>
            <p:spPr>
              <a:xfrm>
                <a:off x="7263043" y="3234688"/>
                <a:ext cx="308530" cy="253882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322, Lecture 5</a:t>
            </a:r>
            <a:endParaRPr lang="en-US"/>
          </a:p>
        </p:txBody>
      </p:sp>
      <p:sp>
        <p:nvSpPr>
          <p:cNvPr id="8" name="Slide Number Placeholder 6"/>
          <p:cNvSpPr>
            <a:spLocks noGrp="1"/>
          </p:cNvSpPr>
          <p:nvPr>
            <p:ph type="sldNum" sz="quarter" idx="12"/>
          </p:nvPr>
        </p:nvSpPr>
        <p:spPr/>
        <p:txBody>
          <a:bodyPr/>
          <a:lstStyle/>
          <a:p>
            <a:pPr>
              <a:defRPr/>
            </a:pPr>
            <a:r>
              <a:rPr lang="en-US"/>
              <a:t>Slide </a:t>
            </a:r>
            <a:fld id="{BE1C3B90-BA4D-40F1-9511-75C9EAA05A59}" type="slidenum">
              <a:rPr lang="en-US"/>
              <a:pPr>
                <a:defRPr/>
              </a:pPr>
              <a:t>26</a:t>
            </a:fld>
            <a:endParaRPr lang="en-US"/>
          </a:p>
        </p:txBody>
      </p:sp>
      <p:sp>
        <p:nvSpPr>
          <p:cNvPr id="14349" name="Rectangle 2"/>
          <p:cNvSpPr>
            <a:spLocks noGrp="1" noChangeArrowheads="1"/>
          </p:cNvSpPr>
          <p:nvPr>
            <p:ph type="title"/>
          </p:nvPr>
        </p:nvSpPr>
        <p:spPr/>
        <p:txBody>
          <a:bodyPr/>
          <a:lstStyle/>
          <a:p>
            <a:pPr eaLnBrk="1" hangingPunct="1"/>
            <a:r>
              <a:rPr lang="en-US" smtClean="0"/>
              <a:t>Runtime Distributions are even more effective</a:t>
            </a:r>
          </a:p>
        </p:txBody>
      </p:sp>
      <p:sp>
        <p:nvSpPr>
          <p:cNvPr id="14350" name="Rectangle 3"/>
          <p:cNvSpPr>
            <a:spLocks noGrp="1" noChangeArrowheads="1"/>
          </p:cNvSpPr>
          <p:nvPr>
            <p:ph type="body" sz="half" idx="1"/>
          </p:nvPr>
        </p:nvSpPr>
        <p:spPr>
          <a:xfrm>
            <a:off x="484188" y="1052513"/>
            <a:ext cx="8659812" cy="1273175"/>
          </a:xfrm>
        </p:spPr>
        <p:txBody>
          <a:bodyPr/>
          <a:lstStyle/>
          <a:p>
            <a:pPr marL="0" indent="0" eaLnBrk="1" hangingPunct="1"/>
            <a:r>
              <a:rPr lang="en-US" sz="2400" smtClean="0"/>
              <a:t>Plots runtime (or number of steps) and the proportion (or number) of the runs that are solved within that runtime.</a:t>
            </a:r>
          </a:p>
          <a:p>
            <a:pPr lvl="1" eaLnBrk="1" hangingPunct="1"/>
            <a:r>
              <a:rPr lang="en-US" sz="2000" smtClean="0"/>
              <a:t>log scale on the </a:t>
            </a:r>
            <a:r>
              <a:rPr lang="en-US" sz="2000" i="1" smtClean="0"/>
              <a:t>x</a:t>
            </a:r>
            <a:r>
              <a:rPr lang="en-US" sz="2000" smtClean="0"/>
              <a:t> axis is commonly used</a:t>
            </a:r>
          </a:p>
        </p:txBody>
      </p:sp>
      <p:graphicFrame>
        <p:nvGraphicFramePr>
          <p:cNvPr id="14338" name="Object 4"/>
          <p:cNvGraphicFramePr>
            <a:graphicFrameLocks noGrp="1" noChangeAspect="1"/>
          </p:cNvGraphicFramePr>
          <p:nvPr>
            <p:ph sz="half" idx="2"/>
          </p:nvPr>
        </p:nvGraphicFramePr>
        <p:xfrm>
          <a:off x="2051050" y="2349500"/>
          <a:ext cx="4968875" cy="3581400"/>
        </p:xfrm>
        <a:graphic>
          <a:graphicData uri="http://schemas.openxmlformats.org/presentationml/2006/ole">
            <mc:AlternateContent xmlns:mc="http://schemas.openxmlformats.org/markup-compatibility/2006">
              <mc:Choice xmlns:v="urn:schemas-microsoft-com:vml" Requires="v">
                <p:oleObj spid="_x0000_s76812" name="Acrobat Document" r:id="rId4" imgW="3343742" imgH="2409524" progId="AcroExch.Document.7">
                  <p:embed/>
                </p:oleObj>
              </mc:Choice>
              <mc:Fallback>
                <p:oleObj name="Acrobat Document" r:id="rId4" imgW="3343742" imgH="2409524" progId="AcroExch.Document.7">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2349500"/>
                        <a:ext cx="4968875"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8"/>
          <p:cNvSpPr txBox="1">
            <a:spLocks noChangeArrowheads="1"/>
          </p:cNvSpPr>
          <p:nvPr/>
        </p:nvSpPr>
        <p:spPr bwMode="auto">
          <a:xfrm>
            <a:off x="107950" y="2349500"/>
            <a:ext cx="2047875" cy="1938992"/>
          </a:xfrm>
          <a:prstGeom prst="rect">
            <a:avLst/>
          </a:prstGeom>
          <a:noFill/>
          <a:ln w="9525">
            <a:noFill/>
            <a:miter lim="800000"/>
            <a:headEnd/>
            <a:tailEnd/>
          </a:ln>
        </p:spPr>
        <p:txBody>
          <a:bodyPr>
            <a:spAutoFit/>
          </a:bodyPr>
          <a:lstStyle/>
          <a:p>
            <a:r>
              <a:rPr lang="en-US" sz="2000" dirty="0">
                <a:solidFill>
                  <a:schemeClr val="accent2"/>
                </a:solidFill>
                <a:cs typeface="Times New Roman" pitchFamily="18" charset="0"/>
              </a:rPr>
              <a:t>Fraction of </a:t>
            </a:r>
            <a:br>
              <a:rPr lang="en-US" sz="2000" dirty="0">
                <a:solidFill>
                  <a:schemeClr val="accent2"/>
                </a:solidFill>
                <a:cs typeface="Times New Roman" pitchFamily="18" charset="0"/>
              </a:rPr>
            </a:br>
            <a:r>
              <a:rPr lang="en-US" sz="2000" dirty="0">
                <a:solidFill>
                  <a:schemeClr val="accent2"/>
                </a:solidFill>
                <a:cs typeface="Times New Roman" pitchFamily="18" charset="0"/>
              </a:rPr>
              <a:t>solved runs, i.e.</a:t>
            </a:r>
          </a:p>
          <a:p>
            <a:endParaRPr lang="en-US" sz="2000" dirty="0">
              <a:solidFill>
                <a:schemeClr val="accent2"/>
              </a:solidFill>
              <a:cs typeface="Times New Roman" pitchFamily="18" charset="0"/>
            </a:endParaRPr>
          </a:p>
          <a:p>
            <a:r>
              <a:rPr lang="en-US" sz="2000" dirty="0">
                <a:solidFill>
                  <a:schemeClr val="accent2"/>
                </a:solidFill>
                <a:cs typeface="Times New Roman" pitchFamily="18" charset="0"/>
              </a:rPr>
              <a:t>P(solved by</a:t>
            </a:r>
            <a:br>
              <a:rPr lang="en-US" sz="2000" dirty="0">
                <a:solidFill>
                  <a:schemeClr val="accent2"/>
                </a:solidFill>
                <a:cs typeface="Times New Roman" pitchFamily="18" charset="0"/>
              </a:rPr>
            </a:br>
            <a:r>
              <a:rPr lang="en-US" sz="2000" dirty="0">
                <a:solidFill>
                  <a:schemeClr val="accent2"/>
                </a:solidFill>
                <a:cs typeface="Times New Roman" pitchFamily="18" charset="0"/>
              </a:rPr>
              <a:t>    this </a:t>
            </a:r>
            <a:r>
              <a:rPr lang="en-US" sz="2000" dirty="0" smtClean="0">
                <a:solidFill>
                  <a:schemeClr val="accent2"/>
                </a:solidFill>
                <a:cs typeface="Times New Roman" pitchFamily="18" charset="0"/>
              </a:rPr>
              <a:t># of steps/time)</a:t>
            </a:r>
            <a:endParaRPr lang="en-US" sz="2000" dirty="0">
              <a:solidFill>
                <a:schemeClr val="accent2"/>
              </a:solidFill>
              <a:cs typeface="Times New Roman" pitchFamily="18" charset="0"/>
            </a:endParaRPr>
          </a:p>
        </p:txBody>
      </p:sp>
      <p:sp>
        <p:nvSpPr>
          <p:cNvPr id="10" name="Text Box 7"/>
          <p:cNvSpPr txBox="1">
            <a:spLocks noChangeArrowheads="1"/>
          </p:cNvSpPr>
          <p:nvPr/>
        </p:nvSpPr>
        <p:spPr bwMode="auto">
          <a:xfrm>
            <a:off x="6156325" y="5805488"/>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mc:AlternateContent xmlns:mc="http://schemas.openxmlformats.org/markup-compatibility/2006" xmlns:p14="http://schemas.microsoft.com/office/powerpoint/2010/main">
        <mc:Choice Requires="p14">
          <p:contentPart p14:bwMode="auto" r:id="rId6">
            <p14:nvContentPartPr>
              <p14:cNvPr id="76803" name="Ink 15"/>
              <p14:cNvContentPartPr>
                <a14:cpLocks xmlns:a14="http://schemas.microsoft.com/office/drawing/2010/main" noRot="1" noChangeAspect="1" noEditPoints="1" noChangeArrowheads="1" noChangeShapeType="1"/>
              </p14:cNvContentPartPr>
              <p14:nvPr/>
            </p14:nvContentPartPr>
            <p14:xfrm>
              <a:off x="7037388" y="2344738"/>
              <a:ext cx="328612" cy="360362"/>
            </p14:xfrm>
          </p:contentPart>
        </mc:Choice>
        <mc:Fallback xmlns="">
          <p:pic>
            <p:nvPicPr>
              <p:cNvPr id="76803" name="Ink 15"/>
              <p:cNvPicPr>
                <a:picLocks noRot="1" noChangeAspect="1" noEditPoints="1" noChangeArrowheads="1" noChangeShapeType="1"/>
              </p:cNvPicPr>
              <p:nvPr/>
            </p:nvPicPr>
            <p:blipFill>
              <a:blip r:embed="rId7"/>
              <a:stretch>
                <a:fillRect/>
              </a:stretch>
            </p:blipFill>
            <p:spPr>
              <a:xfrm>
                <a:off x="7029110" y="2336826"/>
                <a:ext cx="345888" cy="37654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6804" name="Ink 16"/>
              <p14:cNvContentPartPr>
                <a14:cpLocks xmlns:a14="http://schemas.microsoft.com/office/drawing/2010/main" noRot="1" noChangeAspect="1" noEditPoints="1" noChangeArrowheads="1" noChangeShapeType="1"/>
              </p14:cNvContentPartPr>
              <p14:nvPr/>
            </p14:nvContentPartPr>
            <p14:xfrm>
              <a:off x="7010400" y="3670300"/>
              <a:ext cx="174625" cy="268288"/>
            </p14:xfrm>
          </p:contentPart>
        </mc:Choice>
        <mc:Fallback xmlns="">
          <p:pic>
            <p:nvPicPr>
              <p:cNvPr id="76804" name="Ink 16"/>
              <p:cNvPicPr>
                <a:picLocks noRot="1" noChangeAspect="1" noEditPoints="1" noChangeArrowheads="1" noChangeShapeType="1"/>
              </p:cNvPicPr>
              <p:nvPr/>
            </p:nvPicPr>
            <p:blipFill>
              <a:blip r:embed="rId9"/>
              <a:stretch>
                <a:fillRect/>
              </a:stretch>
            </p:blipFill>
            <p:spPr>
              <a:xfrm>
                <a:off x="7005359" y="3662017"/>
                <a:ext cx="188307" cy="28845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6805" name="Ink 17"/>
              <p14:cNvContentPartPr>
                <a14:cpLocks xmlns:a14="http://schemas.microsoft.com/office/drawing/2010/main" noRot="1" noChangeAspect="1" noEditPoints="1" noChangeArrowheads="1" noChangeShapeType="1"/>
              </p14:cNvContentPartPr>
              <p14:nvPr/>
            </p14:nvContentPartPr>
            <p14:xfrm>
              <a:off x="7016750" y="4624388"/>
              <a:ext cx="246063" cy="300037"/>
            </p14:xfrm>
          </p:contentPart>
        </mc:Choice>
        <mc:Fallback xmlns="">
          <p:pic>
            <p:nvPicPr>
              <p:cNvPr id="76805" name="Ink 17"/>
              <p:cNvPicPr>
                <a:picLocks noRot="1" noChangeAspect="1" noEditPoints="1" noChangeArrowheads="1" noChangeShapeType="1"/>
              </p:cNvPicPr>
              <p:nvPr/>
            </p:nvPicPr>
            <p:blipFill>
              <a:blip r:embed="rId11"/>
              <a:stretch>
                <a:fillRect/>
              </a:stretch>
            </p:blipFill>
            <p:spPr>
              <a:xfrm>
                <a:off x="7009195" y="4612862"/>
                <a:ext cx="266568" cy="317686"/>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Comparing runtime distributions</a:t>
            </a:r>
            <a:endParaRPr/>
          </a:p>
        </p:txBody>
      </p:sp>
      <p:sp>
        <p:nvSpPr>
          <p:cNvPr id="49154" name="Content Placeholder 2"/>
          <p:cNvSpPr>
            <a:spLocks noGrp="1"/>
          </p:cNvSpPr>
          <p:nvPr>
            <p:ph idx="1"/>
          </p:nvPr>
        </p:nvSpPr>
        <p:spPr>
          <a:xfrm>
            <a:off x="381000" y="990600"/>
            <a:ext cx="8534400" cy="1214438"/>
          </a:xfrm>
        </p:spPr>
        <p:txBody>
          <a:bodyPr/>
          <a:lstStyle/>
          <a:p>
            <a:pPr>
              <a:buSzTx/>
              <a:buFontTx/>
              <a:buNone/>
            </a:pPr>
            <a:r>
              <a:rPr lang="en-US" sz="2400" dirty="0" smtClean="0"/>
              <a:t>    x axis: runtime (or number of steps)</a:t>
            </a:r>
            <a:br>
              <a:rPr lang="en-US" sz="2400" dirty="0" smtClean="0"/>
            </a:br>
            <a:r>
              <a:rPr lang="en-US" sz="2400" dirty="0" smtClean="0"/>
              <a:t>y axis: proportion (or number) of runs solved in that runtime</a:t>
            </a:r>
          </a:p>
          <a:p>
            <a:pPr lvl="1"/>
            <a:r>
              <a:rPr lang="en-US" sz="2000" dirty="0" smtClean="0"/>
              <a:t>Typically use a log scale on the x axis</a:t>
            </a:r>
          </a:p>
          <a:p>
            <a:pPr>
              <a:buSzTx/>
              <a:buFontTx/>
              <a:buChar char="•"/>
            </a:pPr>
            <a:endParaRPr lang="en-US" dirty="0" smtClean="0"/>
          </a:p>
          <a:p>
            <a:pPr>
              <a:buSzTx/>
              <a:buFontTx/>
              <a:buChar char="•"/>
            </a:pPr>
            <a:endParaRPr lang="en-US" dirty="0" smtClean="0"/>
          </a:p>
          <a:p>
            <a:pPr>
              <a:buSzTx/>
              <a:buFontTx/>
              <a:buChar char="•"/>
            </a:pPr>
            <a:endParaRPr lang="en-CA" dirty="0" smtClean="0"/>
          </a:p>
        </p:txBody>
      </p:sp>
      <p:graphicFrame>
        <p:nvGraphicFramePr>
          <p:cNvPr id="49155" name="Object 4"/>
          <p:cNvGraphicFramePr>
            <a:graphicFrameLocks noChangeAspect="1"/>
          </p:cNvGraphicFramePr>
          <p:nvPr/>
        </p:nvGraphicFramePr>
        <p:xfrm>
          <a:off x="2051050" y="2278063"/>
          <a:ext cx="4968875" cy="3581400"/>
        </p:xfrm>
        <a:graphic>
          <a:graphicData uri="http://schemas.openxmlformats.org/presentationml/2006/ole">
            <mc:AlternateContent xmlns:mc="http://schemas.openxmlformats.org/markup-compatibility/2006">
              <mc:Choice xmlns:v="urn:schemas-microsoft-com:vml" Requires="v">
                <p:oleObj spid="_x0000_s77826" name="Acrobat Document" r:id="rId5" imgW="3343742" imgH="2409524" progId="AcroExch.Document.7">
                  <p:embed/>
                </p:oleObj>
              </mc:Choice>
              <mc:Fallback>
                <p:oleObj name="Acrobat Document" r:id="rId5" imgW="3343742" imgH="2409524"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278063"/>
                        <a:ext cx="4968875"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6" name="Text Box 8"/>
          <p:cNvSpPr txBox="1">
            <a:spLocks noChangeArrowheads="1"/>
          </p:cNvSpPr>
          <p:nvPr/>
        </p:nvSpPr>
        <p:spPr bwMode="auto">
          <a:xfrm>
            <a:off x="107950" y="2349500"/>
            <a:ext cx="2047875" cy="1938992"/>
          </a:xfrm>
          <a:prstGeom prst="rect">
            <a:avLst/>
          </a:prstGeom>
          <a:noFill/>
          <a:ln w="9525">
            <a:noFill/>
            <a:miter lim="800000"/>
            <a:headEnd/>
            <a:tailEnd/>
          </a:ln>
        </p:spPr>
        <p:txBody>
          <a:bodyPr>
            <a:spAutoFit/>
          </a:bodyPr>
          <a:lstStyle/>
          <a:p>
            <a:r>
              <a:rPr lang="en-US" sz="2000" dirty="0">
                <a:solidFill>
                  <a:schemeClr val="accent2"/>
                </a:solidFill>
                <a:cs typeface="Times New Roman" pitchFamily="18" charset="0"/>
              </a:rPr>
              <a:t>Fraction of </a:t>
            </a:r>
            <a:br>
              <a:rPr lang="en-US" sz="2000" dirty="0">
                <a:solidFill>
                  <a:schemeClr val="accent2"/>
                </a:solidFill>
                <a:cs typeface="Times New Roman" pitchFamily="18" charset="0"/>
              </a:rPr>
            </a:br>
            <a:r>
              <a:rPr lang="en-US" sz="2000" dirty="0">
                <a:solidFill>
                  <a:schemeClr val="accent2"/>
                </a:solidFill>
                <a:cs typeface="Times New Roman" pitchFamily="18" charset="0"/>
              </a:rPr>
              <a:t>solved runs, i.e.</a:t>
            </a:r>
          </a:p>
          <a:p>
            <a:endParaRPr lang="en-US" sz="2000" dirty="0">
              <a:solidFill>
                <a:schemeClr val="accent2"/>
              </a:solidFill>
              <a:cs typeface="Times New Roman" pitchFamily="18" charset="0"/>
            </a:endParaRPr>
          </a:p>
          <a:p>
            <a:r>
              <a:rPr lang="en-US" sz="2000" dirty="0">
                <a:solidFill>
                  <a:schemeClr val="accent2"/>
                </a:solidFill>
                <a:cs typeface="Times New Roman" pitchFamily="18" charset="0"/>
              </a:rPr>
              <a:t>P(solved by</a:t>
            </a:r>
            <a:br>
              <a:rPr lang="en-US" sz="2000" dirty="0">
                <a:solidFill>
                  <a:schemeClr val="accent2"/>
                </a:solidFill>
                <a:cs typeface="Times New Roman" pitchFamily="18" charset="0"/>
              </a:rPr>
            </a:br>
            <a:r>
              <a:rPr lang="en-US" sz="2000" dirty="0">
                <a:solidFill>
                  <a:schemeClr val="accent2"/>
                </a:solidFill>
                <a:cs typeface="Times New Roman" pitchFamily="18" charset="0"/>
              </a:rPr>
              <a:t>    this </a:t>
            </a:r>
            <a:r>
              <a:rPr lang="en-US" sz="2000" dirty="0" smtClean="0">
                <a:solidFill>
                  <a:schemeClr val="accent2"/>
                </a:solidFill>
                <a:cs typeface="Times New Roman" pitchFamily="18" charset="0"/>
              </a:rPr>
              <a:t># of steps/time)</a:t>
            </a:r>
            <a:endParaRPr lang="en-US" sz="2000" dirty="0">
              <a:solidFill>
                <a:schemeClr val="accent2"/>
              </a:solidFill>
              <a:cs typeface="Times New Roman" pitchFamily="18" charset="0"/>
            </a:endParaRPr>
          </a:p>
        </p:txBody>
      </p:sp>
      <p:sp>
        <p:nvSpPr>
          <p:cNvPr id="49157" name="Text Box 7"/>
          <p:cNvSpPr txBox="1">
            <a:spLocks noChangeArrowheads="1"/>
          </p:cNvSpPr>
          <p:nvPr/>
        </p:nvSpPr>
        <p:spPr bwMode="auto">
          <a:xfrm>
            <a:off x="6156325" y="5805488"/>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p:sp>
        <p:nvSpPr>
          <p:cNvPr id="19" name="Content Placeholder 2"/>
          <p:cNvSpPr txBox="1">
            <a:spLocks/>
          </p:cNvSpPr>
          <p:nvPr/>
        </p:nvSpPr>
        <p:spPr bwMode="auto">
          <a:xfrm>
            <a:off x="395288" y="6030913"/>
            <a:ext cx="4752975" cy="493712"/>
          </a:xfrm>
          <a:prstGeom prst="rect">
            <a:avLst/>
          </a:prstGeom>
          <a:noFill/>
          <a:ln w="9525">
            <a:noFill/>
            <a:miter lim="800000"/>
            <a:headEnd/>
            <a:tailEnd/>
          </a:ln>
        </p:spPr>
        <p:txBody>
          <a:bodyPr/>
          <a:lstStyle/>
          <a:p>
            <a:pPr marL="342900" indent="-342900" eaLnBrk="0" hangingPunct="0">
              <a:spcBef>
                <a:spcPct val="20000"/>
              </a:spcBef>
              <a:buSzPct val="100000"/>
              <a:defRPr/>
            </a:pPr>
            <a:r>
              <a:rPr lang="en-US" sz="2000" kern="0" dirty="0">
                <a:latin typeface="+mn-lt"/>
                <a:ea typeface="ＭＳ Ｐゴシック" pitchFamily="34" charset="-128"/>
              </a:rPr>
              <a:t>     Which algorithm is most likely to solve the problem within </a:t>
            </a:r>
            <a:r>
              <a:rPr lang="en-US" sz="2000" kern="0" dirty="0" smtClean="0">
                <a:latin typeface="+mn-lt"/>
                <a:ea typeface="ＭＳ Ｐゴシック" pitchFamily="34" charset="-128"/>
              </a:rPr>
              <a:t>7 </a:t>
            </a:r>
            <a:r>
              <a:rPr lang="en-US" sz="2000" kern="0" dirty="0">
                <a:latin typeface="+mn-lt"/>
                <a:ea typeface="ＭＳ Ｐゴシック" pitchFamily="34" charset="-128"/>
              </a:rPr>
              <a:t>steps?</a:t>
            </a:r>
          </a:p>
          <a:p>
            <a:pPr marL="342900" indent="-342900" eaLnBrk="0" hangingPunct="0">
              <a:spcBef>
                <a:spcPct val="20000"/>
              </a:spcBef>
              <a:buSzPct val="100000"/>
              <a:buFont typeface="Arial" pitchFamily="34" charset="0"/>
              <a:buChar char="•"/>
              <a:defRPr/>
            </a:pPr>
            <a:endParaRPr lang="en-CA" sz="2400" kern="0" dirty="0">
              <a:latin typeface="+mn-lt"/>
              <a:ea typeface="ＭＳ Ｐゴシック" pitchFamily="34" charset="-128"/>
            </a:endParaRPr>
          </a:p>
        </p:txBody>
      </p:sp>
      <p:sp>
        <p:nvSpPr>
          <p:cNvPr id="23" name="Rectangle 7"/>
          <p:cNvSpPr>
            <a:spLocks noChangeArrowheads="1"/>
          </p:cNvSpPr>
          <p:nvPr>
            <p:custDataLst>
              <p:tags r:id="rId2"/>
            </p:custDataLst>
          </p:nvPr>
        </p:nvSpPr>
        <p:spPr bwMode="auto">
          <a:xfrm>
            <a:off x="4788694" y="6235701"/>
            <a:ext cx="1151458" cy="433387"/>
          </a:xfrm>
          <a:prstGeom prst="rect">
            <a:avLst/>
          </a:prstGeom>
          <a:solidFill>
            <a:schemeClr val="bg1">
              <a:lumMod val="95000"/>
            </a:schemeClr>
          </a:solidFill>
          <a:ln w="9525">
            <a:noFill/>
            <a:miter lim="800000"/>
            <a:headEnd/>
            <a:tailEnd/>
          </a:ln>
        </p:spPr>
        <p:txBody>
          <a:bodyPr wrap="none" anchor="ctr"/>
          <a:lstStyle/>
          <a:p>
            <a:pPr>
              <a:defRPr/>
            </a:pPr>
            <a:r>
              <a:rPr lang="en-US" sz="2400" dirty="0" smtClean="0">
                <a:latin typeface="+mn-lt"/>
                <a:ea typeface="Arial" charset="0"/>
                <a:cs typeface="Arial" charset="0"/>
              </a:rPr>
              <a:t>A. blue</a:t>
            </a:r>
            <a:endParaRPr lang="en-US" sz="2400" dirty="0">
              <a:latin typeface="+mn-lt"/>
              <a:ea typeface="Arial" charset="0"/>
              <a:cs typeface="Arial" charset="0"/>
            </a:endParaRPr>
          </a:p>
        </p:txBody>
      </p:sp>
      <p:sp>
        <p:nvSpPr>
          <p:cNvPr id="24" name="TextBox 23"/>
          <p:cNvSpPr txBox="1">
            <a:spLocks noChangeArrowheads="1"/>
          </p:cNvSpPr>
          <p:nvPr/>
        </p:nvSpPr>
        <p:spPr bwMode="auto">
          <a:xfrm>
            <a:off x="7660578" y="6205538"/>
            <a:ext cx="1483421" cy="461665"/>
          </a:xfrm>
          <a:prstGeom prst="rect">
            <a:avLst/>
          </a:prstGeom>
          <a:solidFill>
            <a:schemeClr val="bg1">
              <a:lumMod val="95000"/>
            </a:schemeClr>
          </a:solidFill>
          <a:ln w="9525">
            <a:noFill/>
            <a:miter lim="800000"/>
            <a:headEnd/>
            <a:tailEnd/>
          </a:ln>
        </p:spPr>
        <p:txBody>
          <a:bodyPr wrap="square">
            <a:spAutoFit/>
          </a:bodyPr>
          <a:lstStyle/>
          <a:p>
            <a:pPr>
              <a:defRPr/>
            </a:pPr>
            <a:r>
              <a:rPr lang="en-US" sz="2400" dirty="0" smtClean="0">
                <a:latin typeface="+mn-lt"/>
                <a:ea typeface="Arial" charset="0"/>
                <a:cs typeface="Arial" charset="0"/>
              </a:rPr>
              <a:t>C. green</a:t>
            </a:r>
            <a:endParaRPr lang="en-US" sz="2400" dirty="0">
              <a:latin typeface="+mn-lt"/>
              <a:ea typeface="Arial" charset="0"/>
              <a:cs typeface="Arial" charset="0"/>
            </a:endParaRPr>
          </a:p>
        </p:txBody>
      </p:sp>
      <p:sp>
        <p:nvSpPr>
          <p:cNvPr id="25" name="TextBox 24"/>
          <p:cNvSpPr txBox="1">
            <a:spLocks noChangeArrowheads="1"/>
          </p:cNvSpPr>
          <p:nvPr/>
        </p:nvSpPr>
        <p:spPr bwMode="auto">
          <a:xfrm>
            <a:off x="6170884" y="6256339"/>
            <a:ext cx="1137172" cy="461665"/>
          </a:xfrm>
          <a:prstGeom prst="rect">
            <a:avLst/>
          </a:prstGeom>
          <a:solidFill>
            <a:schemeClr val="bg1">
              <a:lumMod val="95000"/>
            </a:schemeClr>
          </a:solidFill>
          <a:ln w="9525">
            <a:noFill/>
            <a:miter lim="800000"/>
            <a:headEnd/>
            <a:tailEnd/>
          </a:ln>
        </p:spPr>
        <p:txBody>
          <a:bodyPr wrap="square">
            <a:spAutoFit/>
          </a:bodyPr>
          <a:lstStyle/>
          <a:p>
            <a:pPr>
              <a:defRPr/>
            </a:pPr>
            <a:r>
              <a:rPr lang="en-US" sz="2400" dirty="0" smtClean="0">
                <a:latin typeface="+mn-lt"/>
                <a:ea typeface="Arial" charset="0"/>
                <a:cs typeface="Arial" charset="0"/>
              </a:rPr>
              <a:t>B. red</a:t>
            </a:r>
            <a:endParaRPr lang="en-US" sz="2400" dirty="0">
              <a:latin typeface="+mn-lt"/>
              <a:ea typeface="Arial" charset="0"/>
              <a:cs typeface="Arial" charset="0"/>
            </a:endParaRPr>
          </a:p>
        </p:txBody>
      </p:sp>
      <p:pic>
        <p:nvPicPr>
          <p:cNvPr id="14" name="Picture 4" descr="https://encrypted-tbn2.gstatic.com/images?q=tbn:ANd9GcRmbiq0fjNIqMNEbbRgG-41Uy_xMuQ-55BRXnK88qWBmx3bfWc1X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8344" y="3818368"/>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8">
            <p14:nvContentPartPr>
              <p14:cNvPr id="3" name="Ink 2"/>
              <p14:cNvContentPartPr/>
              <p14:nvPr/>
            </p14:nvContentPartPr>
            <p14:xfrm>
              <a:off x="3495600" y="4735080"/>
              <a:ext cx="3812400" cy="2122200"/>
            </p14:xfrm>
          </p:contentPart>
        </mc:Choice>
        <mc:Fallback>
          <p:pic>
            <p:nvPicPr>
              <p:cNvPr id="3" name="Ink 2"/>
              <p:cNvPicPr/>
              <p:nvPr/>
            </p:nvPicPr>
            <p:blipFill>
              <a:blip r:embed="rId9"/>
              <a:stretch>
                <a:fillRect/>
              </a:stretch>
            </p:blipFill>
            <p:spPr>
              <a:xfrm>
                <a:off x="3482280" y="4723920"/>
                <a:ext cx="3837240" cy="2141640"/>
              </a:xfrm>
              <a:prstGeom prst="rect">
                <a:avLst/>
              </a:prstGeom>
            </p:spPr>
          </p:pic>
        </mc:Fallback>
      </mc:AlternateContent>
    </p:spTree>
    <p:extLst>
      <p:ext uri="{BB962C8B-B14F-4D97-AF65-F5344CB8AC3E}">
        <p14:creationId xmlns:p14="http://schemas.microsoft.com/office/powerpoint/2010/main" val="835270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Comparing runtime distributions</a:t>
            </a:r>
            <a:endParaRPr/>
          </a:p>
        </p:txBody>
      </p:sp>
      <p:sp>
        <p:nvSpPr>
          <p:cNvPr id="50178" name="Content Placeholder 2"/>
          <p:cNvSpPr>
            <a:spLocks noGrp="1"/>
          </p:cNvSpPr>
          <p:nvPr>
            <p:ph idx="1"/>
          </p:nvPr>
        </p:nvSpPr>
        <p:spPr>
          <a:xfrm>
            <a:off x="0" y="836712"/>
            <a:ext cx="8534400" cy="1214438"/>
          </a:xfrm>
        </p:spPr>
        <p:txBody>
          <a:bodyPr/>
          <a:lstStyle/>
          <a:p>
            <a:pPr>
              <a:buSzTx/>
              <a:buFontTx/>
              <a:buChar char="•"/>
            </a:pPr>
            <a:r>
              <a:rPr lang="en-US" sz="2400" dirty="0" smtClean="0"/>
              <a:t>Which algorithm has the best median performance?</a:t>
            </a:r>
          </a:p>
          <a:p>
            <a:pPr lvl="1"/>
            <a:r>
              <a:rPr lang="en-US" sz="2000" dirty="0" smtClean="0"/>
              <a:t>I.e., which algorithm takes the fewest number of steps to be successful in 50% of the cases?</a:t>
            </a:r>
          </a:p>
          <a:p>
            <a:pPr>
              <a:buSzTx/>
              <a:buFontTx/>
              <a:buChar char="•"/>
            </a:pPr>
            <a:endParaRPr lang="en-US" dirty="0" smtClean="0"/>
          </a:p>
          <a:p>
            <a:pPr>
              <a:buSzTx/>
              <a:buFontTx/>
              <a:buChar char="•"/>
            </a:pPr>
            <a:endParaRPr lang="en-US" dirty="0" smtClean="0"/>
          </a:p>
          <a:p>
            <a:pPr>
              <a:buSzTx/>
              <a:buFontTx/>
              <a:buChar char="•"/>
            </a:pPr>
            <a:endParaRPr lang="en-CA" dirty="0" smtClean="0"/>
          </a:p>
        </p:txBody>
      </p:sp>
      <p:graphicFrame>
        <p:nvGraphicFramePr>
          <p:cNvPr id="50179" name="Object 4"/>
          <p:cNvGraphicFramePr>
            <a:graphicFrameLocks noChangeAspect="1"/>
          </p:cNvGraphicFramePr>
          <p:nvPr/>
        </p:nvGraphicFramePr>
        <p:xfrm>
          <a:off x="2051050" y="2670175"/>
          <a:ext cx="4968875" cy="3581400"/>
        </p:xfrm>
        <a:graphic>
          <a:graphicData uri="http://schemas.openxmlformats.org/presentationml/2006/ole">
            <mc:AlternateContent xmlns:mc="http://schemas.openxmlformats.org/markup-compatibility/2006">
              <mc:Choice xmlns:v="urn:schemas-microsoft-com:vml" Requires="v">
                <p:oleObj spid="_x0000_s78850" name="Acrobat Document" r:id="rId5" imgW="3343742" imgH="2409524" progId="AcroExch.Document.7">
                  <p:embed/>
                </p:oleObj>
              </mc:Choice>
              <mc:Fallback>
                <p:oleObj name="Acrobat Document" r:id="rId5" imgW="3343742" imgH="2409524"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670175"/>
                        <a:ext cx="4968875"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0" name="Text Box 8"/>
          <p:cNvSpPr txBox="1">
            <a:spLocks noChangeArrowheads="1"/>
          </p:cNvSpPr>
          <p:nvPr/>
        </p:nvSpPr>
        <p:spPr bwMode="auto">
          <a:xfrm>
            <a:off x="107950" y="2741613"/>
            <a:ext cx="2047875" cy="1938992"/>
          </a:xfrm>
          <a:prstGeom prst="rect">
            <a:avLst/>
          </a:prstGeom>
          <a:noFill/>
          <a:ln w="9525">
            <a:noFill/>
            <a:miter lim="800000"/>
            <a:headEnd/>
            <a:tailEnd/>
          </a:ln>
        </p:spPr>
        <p:txBody>
          <a:bodyPr>
            <a:spAutoFit/>
          </a:bodyPr>
          <a:lstStyle/>
          <a:p>
            <a:r>
              <a:rPr lang="en-US" sz="2000" dirty="0">
                <a:solidFill>
                  <a:schemeClr val="accent2"/>
                </a:solidFill>
                <a:latin typeface="Arial Unicode MS" pitchFamily="34" charset="-128"/>
              </a:rPr>
              <a:t>Fraction of </a:t>
            </a:r>
            <a:br>
              <a:rPr lang="en-US" sz="2000" dirty="0">
                <a:solidFill>
                  <a:schemeClr val="accent2"/>
                </a:solidFill>
                <a:latin typeface="Arial Unicode MS" pitchFamily="34" charset="-128"/>
              </a:rPr>
            </a:br>
            <a:r>
              <a:rPr lang="en-US" sz="2000" dirty="0">
                <a:solidFill>
                  <a:schemeClr val="accent2"/>
                </a:solidFill>
                <a:latin typeface="Arial Unicode MS" pitchFamily="34" charset="-128"/>
              </a:rPr>
              <a:t>solved runs, i.e.</a:t>
            </a:r>
          </a:p>
          <a:p>
            <a:endParaRPr lang="en-US" sz="2000" dirty="0">
              <a:solidFill>
                <a:schemeClr val="accent2"/>
              </a:solidFill>
              <a:latin typeface="Arial Unicode MS" pitchFamily="34" charset="-128"/>
            </a:endParaRPr>
          </a:p>
          <a:p>
            <a:r>
              <a:rPr lang="en-US" sz="2000" dirty="0" smtClean="0">
                <a:solidFill>
                  <a:schemeClr val="accent2"/>
                </a:solidFill>
                <a:cs typeface="Times New Roman" pitchFamily="18" charset="0"/>
              </a:rPr>
              <a:t>P(solved by</a:t>
            </a:r>
            <a:br>
              <a:rPr lang="en-US" sz="2000" dirty="0" smtClean="0">
                <a:solidFill>
                  <a:schemeClr val="accent2"/>
                </a:solidFill>
                <a:cs typeface="Times New Roman" pitchFamily="18" charset="0"/>
              </a:rPr>
            </a:br>
            <a:r>
              <a:rPr lang="en-US" sz="2000" dirty="0" smtClean="0">
                <a:solidFill>
                  <a:schemeClr val="accent2"/>
                </a:solidFill>
                <a:cs typeface="Times New Roman" pitchFamily="18" charset="0"/>
              </a:rPr>
              <a:t>    this # of steps/time)</a:t>
            </a:r>
            <a:endParaRPr lang="en-US" sz="2000" dirty="0">
              <a:solidFill>
                <a:schemeClr val="accent2"/>
              </a:solidFill>
              <a:cs typeface="Times New Roman" pitchFamily="18" charset="0"/>
            </a:endParaRPr>
          </a:p>
        </p:txBody>
      </p:sp>
      <p:sp>
        <p:nvSpPr>
          <p:cNvPr id="50181" name="Text Box 7"/>
          <p:cNvSpPr txBox="1">
            <a:spLocks noChangeArrowheads="1"/>
          </p:cNvSpPr>
          <p:nvPr/>
        </p:nvSpPr>
        <p:spPr bwMode="auto">
          <a:xfrm>
            <a:off x="6156325" y="6197600"/>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p:pic>
        <p:nvPicPr>
          <p:cNvPr id="10" name="Picture 4" descr="https://encrypted-tbn2.gstatic.com/images?q=tbn:ANd9GcRmbiq0fjNIqMNEbbRgG-41Uy_xMuQ-55BRXnK88qWBmx3bfWc1X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2320" y="1805830"/>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11" name="Rectangle 7"/>
          <p:cNvSpPr>
            <a:spLocks noChangeArrowheads="1"/>
          </p:cNvSpPr>
          <p:nvPr>
            <p:custDataLst>
              <p:tags r:id="rId2"/>
            </p:custDataLst>
          </p:nvPr>
        </p:nvSpPr>
        <p:spPr bwMode="auto">
          <a:xfrm>
            <a:off x="2269332" y="2020254"/>
            <a:ext cx="1151458" cy="433387"/>
          </a:xfrm>
          <a:prstGeom prst="rect">
            <a:avLst/>
          </a:prstGeom>
          <a:solidFill>
            <a:schemeClr val="bg1">
              <a:lumMod val="95000"/>
            </a:schemeClr>
          </a:solidFill>
          <a:ln w="9525">
            <a:noFill/>
            <a:miter lim="800000"/>
            <a:headEnd/>
            <a:tailEnd/>
          </a:ln>
        </p:spPr>
        <p:txBody>
          <a:bodyPr wrap="none" anchor="ctr"/>
          <a:lstStyle/>
          <a:p>
            <a:pPr>
              <a:defRPr/>
            </a:pPr>
            <a:r>
              <a:rPr lang="en-US" sz="2400" dirty="0" smtClean="0">
                <a:latin typeface="+mn-lt"/>
                <a:ea typeface="Arial" charset="0"/>
                <a:cs typeface="Arial" charset="0"/>
              </a:rPr>
              <a:t>A. blue</a:t>
            </a:r>
            <a:endParaRPr lang="en-US" sz="2400" dirty="0">
              <a:latin typeface="+mn-lt"/>
              <a:ea typeface="Arial" charset="0"/>
              <a:cs typeface="Arial" charset="0"/>
            </a:endParaRPr>
          </a:p>
        </p:txBody>
      </p:sp>
      <p:sp>
        <p:nvSpPr>
          <p:cNvPr id="12" name="TextBox 11"/>
          <p:cNvSpPr txBox="1">
            <a:spLocks noChangeArrowheads="1"/>
          </p:cNvSpPr>
          <p:nvPr/>
        </p:nvSpPr>
        <p:spPr bwMode="auto">
          <a:xfrm>
            <a:off x="5141216" y="1990091"/>
            <a:ext cx="1483421" cy="461665"/>
          </a:xfrm>
          <a:prstGeom prst="rect">
            <a:avLst/>
          </a:prstGeom>
          <a:solidFill>
            <a:schemeClr val="bg1">
              <a:lumMod val="95000"/>
            </a:schemeClr>
          </a:solidFill>
          <a:ln w="9525">
            <a:noFill/>
            <a:miter lim="800000"/>
            <a:headEnd/>
            <a:tailEnd/>
          </a:ln>
        </p:spPr>
        <p:txBody>
          <a:bodyPr wrap="square">
            <a:spAutoFit/>
          </a:bodyPr>
          <a:lstStyle/>
          <a:p>
            <a:pPr>
              <a:defRPr/>
            </a:pPr>
            <a:r>
              <a:rPr lang="en-US" sz="2400" dirty="0" smtClean="0">
                <a:latin typeface="+mn-lt"/>
                <a:ea typeface="Arial" charset="0"/>
                <a:cs typeface="Arial" charset="0"/>
              </a:rPr>
              <a:t>C. green</a:t>
            </a:r>
            <a:endParaRPr lang="en-US" sz="2400" dirty="0">
              <a:latin typeface="+mn-lt"/>
              <a:ea typeface="Arial" charset="0"/>
              <a:cs typeface="Arial" charset="0"/>
            </a:endParaRPr>
          </a:p>
        </p:txBody>
      </p:sp>
      <p:sp>
        <p:nvSpPr>
          <p:cNvPr id="13" name="TextBox 12"/>
          <p:cNvSpPr txBox="1">
            <a:spLocks noChangeArrowheads="1"/>
          </p:cNvSpPr>
          <p:nvPr/>
        </p:nvSpPr>
        <p:spPr bwMode="auto">
          <a:xfrm>
            <a:off x="3651522" y="2040892"/>
            <a:ext cx="1137172" cy="461665"/>
          </a:xfrm>
          <a:prstGeom prst="rect">
            <a:avLst/>
          </a:prstGeom>
          <a:solidFill>
            <a:schemeClr val="bg1">
              <a:lumMod val="95000"/>
            </a:schemeClr>
          </a:solidFill>
          <a:ln w="9525">
            <a:noFill/>
            <a:miter lim="800000"/>
            <a:headEnd/>
            <a:tailEnd/>
          </a:ln>
        </p:spPr>
        <p:txBody>
          <a:bodyPr wrap="square">
            <a:spAutoFit/>
          </a:bodyPr>
          <a:lstStyle/>
          <a:p>
            <a:pPr>
              <a:defRPr/>
            </a:pPr>
            <a:r>
              <a:rPr lang="en-US" sz="2400" dirty="0" smtClean="0">
                <a:latin typeface="+mn-lt"/>
                <a:ea typeface="Arial" charset="0"/>
                <a:cs typeface="Arial" charset="0"/>
              </a:rPr>
              <a:t>B. red</a:t>
            </a:r>
            <a:endParaRPr lang="en-US" sz="2400" dirty="0">
              <a:latin typeface="+mn-lt"/>
              <a:ea typeface="Arial" charset="0"/>
              <a:cs typeface="Arial" charset="0"/>
            </a:endParaRPr>
          </a:p>
        </p:txBody>
      </p:sp>
      <mc:AlternateContent xmlns:mc="http://schemas.openxmlformats.org/markup-compatibility/2006">
        <mc:Choice xmlns:p14="http://schemas.microsoft.com/office/powerpoint/2010/main" Requires="p14">
          <p:contentPart p14:bwMode="auto" r:id="rId8">
            <p14:nvContentPartPr>
              <p14:cNvPr id="3" name="Ink 2"/>
              <p14:cNvContentPartPr/>
              <p14:nvPr/>
            </p14:nvContentPartPr>
            <p14:xfrm>
              <a:off x="2108880" y="1866960"/>
              <a:ext cx="2473560" cy="2650680"/>
            </p14:xfrm>
          </p:contentPart>
        </mc:Choice>
        <mc:Fallback>
          <p:pic>
            <p:nvPicPr>
              <p:cNvPr id="3" name="Ink 2"/>
              <p:cNvPicPr/>
              <p:nvPr/>
            </p:nvPicPr>
            <p:blipFill>
              <a:blip r:embed="rId9"/>
              <a:stretch>
                <a:fillRect/>
              </a:stretch>
            </p:blipFill>
            <p:spPr>
              <a:xfrm>
                <a:off x="2101680" y="1859400"/>
                <a:ext cx="2492280" cy="2669760"/>
              </a:xfrm>
              <a:prstGeom prst="rect">
                <a:avLst/>
              </a:prstGeom>
            </p:spPr>
          </p:pic>
        </mc:Fallback>
      </mc:AlternateContent>
    </p:spTree>
    <p:extLst>
      <p:ext uri="{BB962C8B-B14F-4D97-AF65-F5344CB8AC3E}">
        <p14:creationId xmlns:p14="http://schemas.microsoft.com/office/powerpoint/2010/main" val="2378672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Comparing runtime distributions</a:t>
            </a:r>
            <a:endParaRPr/>
          </a:p>
        </p:txBody>
      </p:sp>
      <p:sp>
        <p:nvSpPr>
          <p:cNvPr id="49154" name="Content Placeholder 2"/>
          <p:cNvSpPr>
            <a:spLocks noGrp="1"/>
          </p:cNvSpPr>
          <p:nvPr>
            <p:ph idx="1"/>
          </p:nvPr>
        </p:nvSpPr>
        <p:spPr>
          <a:xfrm>
            <a:off x="381000" y="990600"/>
            <a:ext cx="8534400" cy="1214438"/>
          </a:xfrm>
        </p:spPr>
        <p:txBody>
          <a:bodyPr/>
          <a:lstStyle/>
          <a:p>
            <a:pPr>
              <a:buSzTx/>
              <a:buFontTx/>
              <a:buNone/>
            </a:pPr>
            <a:r>
              <a:rPr lang="en-US" sz="2400" dirty="0" smtClean="0"/>
              <a:t>    x axis: runtime (or number of steps)</a:t>
            </a:r>
            <a:br>
              <a:rPr lang="en-US" sz="2400" dirty="0" smtClean="0"/>
            </a:br>
            <a:r>
              <a:rPr lang="en-US" sz="2400" dirty="0" smtClean="0"/>
              <a:t>y axis: proportion (or number) of runs solved in that runtime</a:t>
            </a:r>
          </a:p>
          <a:p>
            <a:pPr lvl="1"/>
            <a:r>
              <a:rPr lang="en-US" sz="2000" dirty="0" smtClean="0"/>
              <a:t>Typically use a log scale on the x axis</a:t>
            </a:r>
          </a:p>
          <a:p>
            <a:pPr>
              <a:buSzTx/>
              <a:buFontTx/>
              <a:buChar char="•"/>
            </a:pPr>
            <a:endParaRPr lang="en-US" dirty="0" smtClean="0"/>
          </a:p>
          <a:p>
            <a:pPr>
              <a:buSzTx/>
              <a:buFontTx/>
              <a:buChar char="•"/>
            </a:pPr>
            <a:endParaRPr lang="en-US" dirty="0" smtClean="0"/>
          </a:p>
          <a:p>
            <a:pPr>
              <a:buSzTx/>
              <a:buFontTx/>
              <a:buChar char="•"/>
            </a:pPr>
            <a:endParaRPr lang="en-CA" dirty="0" smtClean="0"/>
          </a:p>
        </p:txBody>
      </p:sp>
      <p:graphicFrame>
        <p:nvGraphicFramePr>
          <p:cNvPr id="49155" name="Object 4"/>
          <p:cNvGraphicFramePr>
            <a:graphicFrameLocks noChangeAspect="1"/>
          </p:cNvGraphicFramePr>
          <p:nvPr/>
        </p:nvGraphicFramePr>
        <p:xfrm>
          <a:off x="2051050" y="2278063"/>
          <a:ext cx="4968875" cy="3581400"/>
        </p:xfrm>
        <a:graphic>
          <a:graphicData uri="http://schemas.openxmlformats.org/presentationml/2006/ole">
            <mc:AlternateContent xmlns:mc="http://schemas.openxmlformats.org/markup-compatibility/2006">
              <mc:Choice xmlns:v="urn:schemas-microsoft-com:vml" Requires="v">
                <p:oleObj spid="_x0000_s70665" name="Acrobat Document" r:id="rId4" imgW="3343742" imgH="2409524" progId="AcroExch.Document.7">
                  <p:embed/>
                </p:oleObj>
              </mc:Choice>
              <mc:Fallback>
                <p:oleObj name="Acrobat Document" r:id="rId4" imgW="3343742" imgH="2409524" progId="AcroExch.Document.7">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2278063"/>
                        <a:ext cx="4968875"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6" name="Text Box 8"/>
          <p:cNvSpPr txBox="1">
            <a:spLocks noChangeArrowheads="1"/>
          </p:cNvSpPr>
          <p:nvPr/>
        </p:nvSpPr>
        <p:spPr bwMode="auto">
          <a:xfrm>
            <a:off x="107950" y="2349500"/>
            <a:ext cx="2047875" cy="1938992"/>
          </a:xfrm>
          <a:prstGeom prst="rect">
            <a:avLst/>
          </a:prstGeom>
          <a:noFill/>
          <a:ln w="9525">
            <a:noFill/>
            <a:miter lim="800000"/>
            <a:headEnd/>
            <a:tailEnd/>
          </a:ln>
        </p:spPr>
        <p:txBody>
          <a:bodyPr>
            <a:spAutoFit/>
          </a:bodyPr>
          <a:lstStyle/>
          <a:p>
            <a:r>
              <a:rPr lang="en-US" sz="2000" dirty="0">
                <a:solidFill>
                  <a:schemeClr val="accent2"/>
                </a:solidFill>
                <a:cs typeface="Times New Roman" pitchFamily="18" charset="0"/>
              </a:rPr>
              <a:t>Fraction of </a:t>
            </a:r>
            <a:br>
              <a:rPr lang="en-US" sz="2000" dirty="0">
                <a:solidFill>
                  <a:schemeClr val="accent2"/>
                </a:solidFill>
                <a:cs typeface="Times New Roman" pitchFamily="18" charset="0"/>
              </a:rPr>
            </a:br>
            <a:r>
              <a:rPr lang="en-US" sz="2000" dirty="0">
                <a:solidFill>
                  <a:schemeClr val="accent2"/>
                </a:solidFill>
                <a:cs typeface="Times New Roman" pitchFamily="18" charset="0"/>
              </a:rPr>
              <a:t>solved runs, i.e.</a:t>
            </a:r>
          </a:p>
          <a:p>
            <a:endParaRPr lang="en-US" sz="2000" dirty="0">
              <a:solidFill>
                <a:schemeClr val="accent2"/>
              </a:solidFill>
              <a:cs typeface="Times New Roman" pitchFamily="18" charset="0"/>
            </a:endParaRPr>
          </a:p>
          <a:p>
            <a:r>
              <a:rPr lang="en-US" sz="2000" dirty="0">
                <a:solidFill>
                  <a:schemeClr val="accent2"/>
                </a:solidFill>
                <a:cs typeface="Times New Roman" pitchFamily="18" charset="0"/>
              </a:rPr>
              <a:t>P(solved by</a:t>
            </a:r>
            <a:br>
              <a:rPr lang="en-US" sz="2000" dirty="0">
                <a:solidFill>
                  <a:schemeClr val="accent2"/>
                </a:solidFill>
                <a:cs typeface="Times New Roman" pitchFamily="18" charset="0"/>
              </a:rPr>
            </a:br>
            <a:r>
              <a:rPr lang="en-US" sz="2000" dirty="0">
                <a:solidFill>
                  <a:schemeClr val="accent2"/>
                </a:solidFill>
                <a:cs typeface="Times New Roman" pitchFamily="18" charset="0"/>
              </a:rPr>
              <a:t>    this </a:t>
            </a:r>
            <a:r>
              <a:rPr lang="en-US" sz="2000" dirty="0" smtClean="0">
                <a:solidFill>
                  <a:schemeClr val="accent2"/>
                </a:solidFill>
                <a:cs typeface="Times New Roman" pitchFamily="18" charset="0"/>
              </a:rPr>
              <a:t># of steps/time)</a:t>
            </a:r>
            <a:endParaRPr lang="en-US" sz="2000" dirty="0">
              <a:solidFill>
                <a:schemeClr val="accent2"/>
              </a:solidFill>
              <a:cs typeface="Times New Roman" pitchFamily="18" charset="0"/>
            </a:endParaRPr>
          </a:p>
        </p:txBody>
      </p:sp>
      <p:sp>
        <p:nvSpPr>
          <p:cNvPr id="49157" name="Text Box 7"/>
          <p:cNvSpPr txBox="1">
            <a:spLocks noChangeArrowheads="1"/>
          </p:cNvSpPr>
          <p:nvPr/>
        </p:nvSpPr>
        <p:spPr bwMode="auto">
          <a:xfrm>
            <a:off x="6156325" y="5805488"/>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p:sp>
        <p:nvSpPr>
          <p:cNvPr id="8" name="Content Placeholder 2"/>
          <p:cNvSpPr txBox="1">
            <a:spLocks/>
          </p:cNvSpPr>
          <p:nvPr/>
        </p:nvSpPr>
        <p:spPr bwMode="auto">
          <a:xfrm>
            <a:off x="6516688" y="4519613"/>
            <a:ext cx="2195512" cy="493712"/>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800" kern="0" dirty="0">
                <a:solidFill>
                  <a:srgbClr val="FF0000"/>
                </a:solidFill>
                <a:latin typeface="+mn-lt"/>
                <a:ea typeface="ＭＳ Ｐゴシック" pitchFamily="34" charset="-128"/>
              </a:rPr>
              <a:t>      28% solved  after 10 steps, then stagnate</a:t>
            </a:r>
            <a:endParaRPr lang="en-CA" sz="1800" kern="0" dirty="0">
              <a:solidFill>
                <a:srgbClr val="FF0000"/>
              </a:solidFill>
              <a:latin typeface="+mn-lt"/>
              <a:ea typeface="ＭＳ Ｐゴシック" pitchFamily="34" charset="-128"/>
            </a:endParaRPr>
          </a:p>
        </p:txBody>
      </p:sp>
      <p:sp>
        <p:nvSpPr>
          <p:cNvPr id="9" name="Content Placeholder 2"/>
          <p:cNvSpPr txBox="1">
            <a:spLocks/>
          </p:cNvSpPr>
          <p:nvPr/>
        </p:nvSpPr>
        <p:spPr bwMode="auto">
          <a:xfrm>
            <a:off x="6516688" y="3502025"/>
            <a:ext cx="2195512" cy="493713"/>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800" kern="0" dirty="0">
                <a:solidFill>
                  <a:srgbClr val="3233D0"/>
                </a:solidFill>
                <a:latin typeface="+mn-lt"/>
                <a:ea typeface="ＭＳ Ｐゴシック" pitchFamily="34" charset="-128"/>
              </a:rPr>
              <a:t>      57% solved  after 80 steps, then stagnate</a:t>
            </a:r>
            <a:endParaRPr lang="en-CA" sz="1800" kern="0" dirty="0">
              <a:solidFill>
                <a:srgbClr val="3233D0"/>
              </a:solidFill>
              <a:latin typeface="+mn-lt"/>
              <a:ea typeface="ＭＳ Ｐゴシック" pitchFamily="34" charset="-128"/>
            </a:endParaRPr>
          </a:p>
        </p:txBody>
      </p:sp>
      <p:sp>
        <p:nvSpPr>
          <p:cNvPr id="10" name="Content Placeholder 2"/>
          <p:cNvSpPr txBox="1">
            <a:spLocks/>
          </p:cNvSpPr>
          <p:nvPr/>
        </p:nvSpPr>
        <p:spPr bwMode="auto">
          <a:xfrm>
            <a:off x="6516688" y="2133600"/>
            <a:ext cx="2195512" cy="493713"/>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800" kern="0" dirty="0">
                <a:solidFill>
                  <a:srgbClr val="00B050"/>
                </a:solidFill>
                <a:latin typeface="+mn-lt"/>
                <a:ea typeface="ＭＳ Ｐゴシック" pitchFamily="34" charset="-128"/>
              </a:rPr>
              <a:t>      Slow, but does not stagnate</a:t>
            </a:r>
            <a:endParaRPr lang="en-CA" sz="1800" kern="0" dirty="0">
              <a:solidFill>
                <a:srgbClr val="00B050"/>
              </a:solidFill>
              <a:latin typeface="+mn-lt"/>
              <a:ea typeface="ＭＳ Ｐゴシック" pitchFamily="34" charset="-128"/>
            </a:endParaRPr>
          </a:p>
        </p:txBody>
      </p:sp>
      <p:cxnSp>
        <p:nvCxnSpPr>
          <p:cNvPr id="12" name="Straight Arrow Connector 11"/>
          <p:cNvCxnSpPr/>
          <p:nvPr/>
        </p:nvCxnSpPr>
        <p:spPr>
          <a:xfrm rot="16200000" flipH="1">
            <a:off x="4787900" y="3286125"/>
            <a:ext cx="43180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bwMode="auto">
          <a:xfrm>
            <a:off x="3059113" y="2432050"/>
            <a:ext cx="2771775" cy="493713"/>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600" kern="0" dirty="0">
                <a:latin typeface="+mn-lt"/>
                <a:ea typeface="ＭＳ Ｐゴシック" pitchFamily="34" charset="-128"/>
              </a:rPr>
              <a:t>      Crossover point:</a:t>
            </a:r>
            <a:br>
              <a:rPr lang="en-US" sz="1600" kern="0" dirty="0">
                <a:latin typeface="+mn-lt"/>
                <a:ea typeface="ＭＳ Ｐゴシック" pitchFamily="34" charset="-128"/>
              </a:rPr>
            </a:br>
            <a:r>
              <a:rPr lang="en-US" sz="1600" kern="0" dirty="0">
                <a:latin typeface="+mn-lt"/>
                <a:ea typeface="ＭＳ Ｐゴシック" pitchFamily="34" charset="-128"/>
              </a:rPr>
              <a:t>if we run longer than 80 steps, green is the </a:t>
            </a:r>
            <a:br>
              <a:rPr lang="en-US" sz="1600" kern="0" dirty="0">
                <a:latin typeface="+mn-lt"/>
                <a:ea typeface="ＭＳ Ｐゴシック" pitchFamily="34" charset="-128"/>
              </a:rPr>
            </a:br>
            <a:r>
              <a:rPr lang="en-US" sz="1600" kern="0" dirty="0">
                <a:latin typeface="+mn-lt"/>
                <a:ea typeface="ＭＳ Ｐゴシック" pitchFamily="34" charset="-128"/>
              </a:rPr>
              <a:t>best algorithm</a:t>
            </a:r>
            <a:endParaRPr lang="en-CA" sz="1600" kern="0" dirty="0">
              <a:latin typeface="+mn-lt"/>
              <a:ea typeface="ＭＳ Ｐゴシック" pitchFamily="34" charset="-128"/>
            </a:endParaRPr>
          </a:p>
        </p:txBody>
      </p:sp>
      <p:sp>
        <p:nvSpPr>
          <p:cNvPr id="16" name="Content Placeholder 2"/>
          <p:cNvSpPr txBox="1">
            <a:spLocks/>
          </p:cNvSpPr>
          <p:nvPr/>
        </p:nvSpPr>
        <p:spPr bwMode="auto">
          <a:xfrm>
            <a:off x="1908175" y="3716338"/>
            <a:ext cx="2376488" cy="495300"/>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600" kern="0" dirty="0">
                <a:latin typeface="+mn-lt"/>
                <a:ea typeface="ＭＳ Ｐゴシック" pitchFamily="34" charset="-128"/>
              </a:rPr>
              <a:t>       If we run less than 10 steps, red is the</a:t>
            </a:r>
            <a:br>
              <a:rPr lang="en-US" sz="1600" kern="0" dirty="0">
                <a:latin typeface="+mn-lt"/>
                <a:ea typeface="ＭＳ Ｐゴシック" pitchFamily="34" charset="-128"/>
              </a:rPr>
            </a:br>
            <a:r>
              <a:rPr lang="en-US" sz="1600" kern="0" dirty="0">
                <a:latin typeface="+mn-lt"/>
                <a:ea typeface="ＭＳ Ｐゴシック" pitchFamily="34" charset="-128"/>
              </a:rPr>
              <a:t>best algorithm</a:t>
            </a:r>
            <a:endParaRPr lang="en-CA" sz="1600" kern="0" dirty="0">
              <a:latin typeface="+mn-lt"/>
              <a:ea typeface="ＭＳ Ｐゴシック" pitchFamily="34" charset="-128"/>
            </a:endParaRPr>
          </a:p>
        </p:txBody>
      </p:sp>
      <p:cxnSp>
        <p:nvCxnSpPr>
          <p:cNvPr id="17" name="Straight Arrow Connector 16"/>
          <p:cNvCxnSpPr/>
          <p:nvPr/>
        </p:nvCxnSpPr>
        <p:spPr>
          <a:xfrm>
            <a:off x="3563938" y="4437063"/>
            <a:ext cx="287337"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2295000" y="2332440"/>
              <a:ext cx="4356000" cy="3241440"/>
            </p14:xfrm>
          </p:contentPart>
        </mc:Choice>
        <mc:Fallback>
          <p:pic>
            <p:nvPicPr>
              <p:cNvPr id="3" name="Ink 2"/>
              <p:cNvPicPr/>
              <p:nvPr/>
            </p:nvPicPr>
            <p:blipFill>
              <a:blip r:embed="rId7"/>
              <a:stretch>
                <a:fillRect/>
              </a:stretch>
            </p:blipFill>
            <p:spPr>
              <a:xfrm>
                <a:off x="2289240" y="2319480"/>
                <a:ext cx="4370040" cy="325980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15</a:t>
            </a:r>
          </a:p>
        </p:txBody>
      </p:sp>
      <p:sp>
        <p:nvSpPr>
          <p:cNvPr id="6" name="Slide Number Placeholder 5"/>
          <p:cNvSpPr>
            <a:spLocks noGrp="1"/>
          </p:cNvSpPr>
          <p:nvPr>
            <p:ph type="sldNum" sz="quarter" idx="12"/>
          </p:nvPr>
        </p:nvSpPr>
        <p:spPr/>
        <p:txBody>
          <a:bodyPr/>
          <a:lstStyle/>
          <a:p>
            <a:pPr>
              <a:defRPr/>
            </a:pPr>
            <a:r>
              <a:rPr lang="en-US"/>
              <a:t>Slide </a:t>
            </a:r>
            <a:fld id="{2D5251C2-C758-4B8E-AF21-F99C44D168B1}" type="slidenum">
              <a:rPr lang="en-US"/>
              <a:pPr>
                <a:defRPr/>
              </a:pPr>
              <a:t>3</a:t>
            </a:fld>
            <a:endParaRPr lang="en-US"/>
          </a:p>
        </p:txBody>
      </p:sp>
      <p:sp>
        <p:nvSpPr>
          <p:cNvPr id="3077" name="Rectangle 2"/>
          <p:cNvSpPr>
            <a:spLocks noGrp="1" noChangeArrowheads="1"/>
          </p:cNvSpPr>
          <p:nvPr>
            <p:ph type="title"/>
          </p:nvPr>
        </p:nvSpPr>
        <p:spPr/>
        <p:txBody>
          <a:bodyPr/>
          <a:lstStyle/>
          <a:p>
            <a:pPr eaLnBrk="1" hangingPunct="1"/>
            <a:r>
              <a:rPr lang="en-US" smtClean="0"/>
              <a:t>Lecture Overview</a:t>
            </a:r>
          </a:p>
        </p:txBody>
      </p:sp>
      <p:sp>
        <p:nvSpPr>
          <p:cNvPr id="3078" name="Rectangle 3"/>
          <p:cNvSpPr>
            <a:spLocks noGrp="1" noChangeArrowheads="1"/>
          </p:cNvSpPr>
          <p:nvPr>
            <p:ph type="body" idx="1"/>
          </p:nvPr>
        </p:nvSpPr>
        <p:spPr>
          <a:xfrm>
            <a:off x="395288" y="1268413"/>
            <a:ext cx="8458200" cy="4495800"/>
          </a:xfrm>
        </p:spPr>
        <p:txBody>
          <a:bodyPr/>
          <a:lstStyle/>
          <a:p>
            <a:pPr eaLnBrk="1" hangingPunct="1">
              <a:buFontTx/>
              <a:buChar char="•"/>
            </a:pPr>
            <a:endParaRPr lang="en-US" sz="4000" b="1" smtClean="0"/>
          </a:p>
          <a:p>
            <a:pPr eaLnBrk="1" hangingPunct="1">
              <a:buFontTx/>
              <a:buChar char="•"/>
            </a:pPr>
            <a:r>
              <a:rPr lang="en-US" sz="4000" b="1" smtClean="0"/>
              <a:t>Recap Local Search in CSPs</a:t>
            </a:r>
          </a:p>
          <a:p>
            <a:pPr eaLnBrk="1" hangingPunct="1">
              <a:buFontTx/>
              <a:buChar char="•"/>
            </a:pPr>
            <a:r>
              <a:rPr lang="en-US" sz="4000" smtClean="0">
                <a:solidFill>
                  <a:schemeClr val="folHlink"/>
                </a:solidFill>
              </a:rPr>
              <a:t>Stochastic Local Search (SLS)</a:t>
            </a:r>
          </a:p>
          <a:p>
            <a:pPr eaLnBrk="1" hangingPunct="1">
              <a:buFontTx/>
              <a:buChar char="•"/>
            </a:pPr>
            <a:r>
              <a:rPr lang="en-US" sz="4000" smtClean="0">
                <a:solidFill>
                  <a:schemeClr val="folHlink"/>
                </a:solidFill>
              </a:rPr>
              <a:t>Comparing SLS algorithms</a:t>
            </a:r>
          </a:p>
        </p:txBody>
      </p:sp>
      <mc:AlternateContent xmlns:mc="http://schemas.openxmlformats.org/markup-compatibility/2006" xmlns:p14="http://schemas.microsoft.com/office/powerpoint/2010/main">
        <mc:Choice Requires="p14">
          <p:contentPart p14:bwMode="auto" r:id="rId3">
            <p14:nvContentPartPr>
              <p14:cNvPr id="3074" name="Ink 4"/>
              <p14:cNvContentPartPr>
                <a14:cpLocks xmlns:a14="http://schemas.microsoft.com/office/drawing/2010/main" noRot="1" noChangeAspect="1" noEditPoints="1" noChangeArrowheads="1" noChangeShapeType="1"/>
              </p14:cNvContentPartPr>
              <p14:nvPr/>
            </p14:nvContentPartPr>
            <p14:xfrm>
              <a:off x="6929438" y="3619500"/>
              <a:ext cx="457200" cy="342900"/>
            </p14:xfrm>
          </p:contentPart>
        </mc:Choice>
        <mc:Fallback xmlns="">
          <p:pic>
            <p:nvPicPr>
              <p:cNvPr id="3074" name="Ink 4"/>
              <p:cNvPicPr>
                <a:picLocks noRot="1" noChangeAspect="1" noEditPoints="1" noChangeArrowheads="1" noChangeShapeType="1"/>
              </p:cNvPicPr>
              <p:nvPr/>
            </p:nvPicPr>
            <p:blipFill>
              <a:blip r:embed="rId4"/>
              <a:stretch>
                <a:fillRect/>
              </a:stretch>
            </p:blipFill>
            <p:spPr>
              <a:xfrm>
                <a:off x="6919358" y="3610505"/>
                <a:ext cx="474120" cy="363409"/>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Runtime distributions in </a:t>
            </a:r>
            <a:r>
              <a:rPr lang="en-US" err="1" smtClean="0"/>
              <a:t>AIspace</a:t>
            </a:r>
            <a:endParaRPr/>
          </a:p>
        </p:txBody>
      </p:sp>
      <p:sp>
        <p:nvSpPr>
          <p:cNvPr id="52226" name="Content Placeholder 2"/>
          <p:cNvSpPr>
            <a:spLocks noGrp="1"/>
          </p:cNvSpPr>
          <p:nvPr>
            <p:ph idx="1"/>
          </p:nvPr>
        </p:nvSpPr>
        <p:spPr/>
        <p:txBody>
          <a:bodyPr/>
          <a:lstStyle/>
          <a:p>
            <a:pPr>
              <a:buSzTx/>
              <a:buFontTx/>
              <a:buChar char="•"/>
            </a:pPr>
            <a:endParaRPr lang="en-US" smtClean="0"/>
          </a:p>
          <a:p>
            <a:pPr>
              <a:buSzTx/>
              <a:buFontTx/>
              <a:buChar char="•"/>
            </a:pPr>
            <a:r>
              <a:rPr lang="en-US" smtClean="0"/>
              <a:t>Let</a:t>
            </a:r>
            <a:r>
              <a:rPr lang="en-CA" altLang="en-US" smtClean="0"/>
              <a:t>’</a:t>
            </a:r>
            <a:r>
              <a:rPr lang="en-US" altLang="ja-JP" smtClean="0"/>
              <a:t>s look at some algorithms and their runtime distributions:</a:t>
            </a:r>
          </a:p>
          <a:p>
            <a:pPr marL="914400" lvl="1" indent="-457200">
              <a:buFont typeface="cmr10" charset="0"/>
              <a:buAutoNum type="arabicPeriod"/>
            </a:pPr>
            <a:r>
              <a:rPr lang="en-US" smtClean="0"/>
              <a:t>Greedy Descent</a:t>
            </a:r>
          </a:p>
          <a:p>
            <a:pPr marL="914400" lvl="1" indent="-457200">
              <a:buFont typeface="cmr10" charset="0"/>
              <a:buAutoNum type="arabicPeriod"/>
            </a:pPr>
            <a:r>
              <a:rPr lang="en-US" smtClean="0"/>
              <a:t>Random Sampling</a:t>
            </a:r>
          </a:p>
          <a:p>
            <a:pPr marL="914400" lvl="1" indent="-457200">
              <a:buFont typeface="cmr10" charset="0"/>
              <a:buAutoNum type="arabicPeriod"/>
            </a:pPr>
            <a:r>
              <a:rPr lang="en-US" smtClean="0"/>
              <a:t>Random Walk</a:t>
            </a:r>
          </a:p>
          <a:p>
            <a:pPr marL="914400" lvl="1" indent="-457200">
              <a:buFont typeface="cmr10" charset="0"/>
              <a:buAutoNum type="arabicPeriod"/>
            </a:pPr>
            <a:r>
              <a:rPr lang="en-US" smtClean="0"/>
              <a:t>Greedy Descent with random walk</a:t>
            </a:r>
          </a:p>
          <a:p>
            <a:pPr>
              <a:buSzTx/>
              <a:buFontTx/>
              <a:buChar char="•"/>
            </a:pPr>
            <a:endParaRPr lang="en-US" smtClean="0"/>
          </a:p>
          <a:p>
            <a:pPr>
              <a:buSzTx/>
              <a:buFontTx/>
              <a:buChar char="•"/>
            </a:pPr>
            <a:r>
              <a:rPr lang="en-CA" smtClean="0"/>
              <a:t>Simple scheduling problem 2 in AIspace:</a:t>
            </a:r>
          </a:p>
        </p:txBody>
      </p:sp>
      <p:pic>
        <p:nvPicPr>
          <p:cNvPr id="52228" name="Picture 5"/>
          <p:cNvPicPr>
            <a:picLocks noChangeAspect="1" noChangeArrowheads="1"/>
          </p:cNvPicPr>
          <p:nvPr/>
        </p:nvPicPr>
        <p:blipFill>
          <a:blip r:embed="rId3" cstate="print"/>
          <a:srcRect/>
          <a:stretch>
            <a:fillRect/>
          </a:stretch>
        </p:blipFill>
        <p:spPr bwMode="auto">
          <a:xfrm>
            <a:off x="6372225" y="4041775"/>
            <a:ext cx="2232025" cy="82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pPr>
              <a:defRPr/>
            </a:pPr>
            <a:r>
              <a:rPr lang="en-US" smtClean="0"/>
              <a:t>CPSC 322, Lecture 5</a:t>
            </a:r>
            <a:endParaRPr lang="en-US"/>
          </a:p>
        </p:txBody>
      </p:sp>
      <p:sp>
        <p:nvSpPr>
          <p:cNvPr id="14" name="Slide Number Placeholder 5"/>
          <p:cNvSpPr>
            <a:spLocks noGrp="1"/>
          </p:cNvSpPr>
          <p:nvPr>
            <p:ph type="sldNum" sz="quarter" idx="12"/>
          </p:nvPr>
        </p:nvSpPr>
        <p:spPr/>
        <p:txBody>
          <a:bodyPr/>
          <a:lstStyle/>
          <a:p>
            <a:pPr>
              <a:defRPr/>
            </a:pPr>
            <a:r>
              <a:rPr lang="en-US"/>
              <a:t>Slide </a:t>
            </a:r>
            <a:fld id="{D77C9CD4-AEEB-4632-9393-B6DA302704D2}" type="slidenum">
              <a:rPr lang="en-US"/>
              <a:pPr>
                <a:defRPr/>
              </a:pPr>
              <a:t>31</a:t>
            </a:fld>
            <a:endParaRPr lang="en-US"/>
          </a:p>
        </p:txBody>
      </p:sp>
      <p:sp>
        <p:nvSpPr>
          <p:cNvPr id="15379" name="Rectangle 2"/>
          <p:cNvSpPr>
            <a:spLocks noGrp="1" noChangeArrowheads="1"/>
          </p:cNvSpPr>
          <p:nvPr>
            <p:ph type="title"/>
          </p:nvPr>
        </p:nvSpPr>
        <p:spPr/>
        <p:txBody>
          <a:bodyPr/>
          <a:lstStyle/>
          <a:p>
            <a:pPr eaLnBrk="1" hangingPunct="1"/>
            <a:r>
              <a:rPr lang="en-US" smtClean="0"/>
              <a:t>What are we going to look at in AIspace</a:t>
            </a:r>
          </a:p>
        </p:txBody>
      </p:sp>
      <p:sp>
        <p:nvSpPr>
          <p:cNvPr id="15380" name="Rectangle 3"/>
          <p:cNvSpPr>
            <a:spLocks noGrp="1" noChangeArrowheads="1"/>
          </p:cNvSpPr>
          <p:nvPr>
            <p:ph type="body" idx="1"/>
          </p:nvPr>
        </p:nvSpPr>
        <p:spPr>
          <a:xfrm>
            <a:off x="0" y="981075"/>
            <a:ext cx="5364163" cy="5256213"/>
          </a:xfrm>
        </p:spPr>
        <p:txBody>
          <a:bodyPr/>
          <a:lstStyle/>
          <a:p>
            <a:pPr marL="533400" indent="-533400" eaLnBrk="1" hangingPunct="1">
              <a:lnSpc>
                <a:spcPct val="90000"/>
              </a:lnSpc>
            </a:pPr>
            <a:r>
              <a:rPr lang="en-US" smtClean="0"/>
              <a:t>When selecting a variable first followed by a value:</a:t>
            </a:r>
          </a:p>
          <a:p>
            <a:pPr marL="914400" lvl="1" indent="-457200" eaLnBrk="1" hangingPunct="1">
              <a:lnSpc>
                <a:spcPct val="90000"/>
              </a:lnSpc>
            </a:pPr>
            <a:r>
              <a:rPr lang="en-US" sz="2800" smtClean="0"/>
              <a:t>Sometimes select variable:</a:t>
            </a:r>
          </a:p>
          <a:p>
            <a:pPr marL="1295400" lvl="2" indent="-381000" eaLnBrk="1" hangingPunct="1">
              <a:lnSpc>
                <a:spcPct val="90000"/>
              </a:lnSpc>
              <a:buFont typeface="Wingdings" pitchFamily="2" charset="2"/>
              <a:buAutoNum type="arabicPeriod"/>
            </a:pPr>
            <a:r>
              <a:rPr lang="en-US" sz="2400" smtClean="0"/>
              <a:t> that participates in the largest number of conflicts.</a:t>
            </a:r>
          </a:p>
          <a:p>
            <a:pPr marL="1295400" lvl="2" indent="-381000" eaLnBrk="1" hangingPunct="1">
              <a:lnSpc>
                <a:spcPct val="90000"/>
              </a:lnSpc>
              <a:buFont typeface="Wingdings" pitchFamily="2" charset="2"/>
              <a:buAutoNum type="arabicPeriod"/>
            </a:pPr>
            <a:r>
              <a:rPr lang="en-US" sz="2400" smtClean="0"/>
              <a:t> at random, any variable that participates in some conflict.</a:t>
            </a:r>
          </a:p>
          <a:p>
            <a:pPr marL="1295400" lvl="2" indent="-381000" eaLnBrk="1" hangingPunct="1">
              <a:lnSpc>
                <a:spcPct val="90000"/>
              </a:lnSpc>
              <a:buFont typeface="Wingdings" pitchFamily="2" charset="2"/>
              <a:buAutoNum type="arabicPeriod"/>
            </a:pPr>
            <a:r>
              <a:rPr lang="en-US" sz="2400" smtClean="0"/>
              <a:t> at random</a:t>
            </a:r>
          </a:p>
          <a:p>
            <a:pPr marL="914400" lvl="1" indent="-457200" eaLnBrk="1" hangingPunct="1">
              <a:lnSpc>
                <a:spcPct val="90000"/>
              </a:lnSpc>
            </a:pPr>
            <a:r>
              <a:rPr lang="en-US" sz="2800" smtClean="0"/>
              <a:t>Sometimes choose value</a:t>
            </a:r>
          </a:p>
          <a:p>
            <a:pPr marL="1295400" lvl="2" indent="-381000" eaLnBrk="1" hangingPunct="1">
              <a:lnSpc>
                <a:spcPct val="90000"/>
              </a:lnSpc>
              <a:buFont typeface="Wingdings" pitchFamily="2" charset="2"/>
              <a:buAutoNum type="alphaLcParenR"/>
            </a:pPr>
            <a:r>
              <a:rPr lang="en-US" sz="2400" smtClean="0"/>
              <a:t>That minimizes # of conflicts</a:t>
            </a:r>
          </a:p>
          <a:p>
            <a:pPr marL="1295400" lvl="2" indent="-381000" eaLnBrk="1" hangingPunct="1">
              <a:lnSpc>
                <a:spcPct val="90000"/>
              </a:lnSpc>
              <a:buFont typeface="Wingdings" pitchFamily="2" charset="2"/>
              <a:buAutoNum type="alphaLcParenR"/>
            </a:pPr>
            <a:r>
              <a:rPr lang="en-US" sz="2400" smtClean="0"/>
              <a:t>at random</a:t>
            </a:r>
          </a:p>
          <a:p>
            <a:pPr marL="1295400" lvl="2" indent="-381000" eaLnBrk="1" hangingPunct="1">
              <a:lnSpc>
                <a:spcPct val="90000"/>
              </a:lnSpc>
            </a:pPr>
            <a:endParaRPr lang="en-US" sz="2400" smtClean="0"/>
          </a:p>
        </p:txBody>
      </p:sp>
      <p:sp>
        <p:nvSpPr>
          <p:cNvPr id="15381" name="Rectangle 55"/>
          <p:cNvSpPr>
            <a:spLocks noChangeArrowheads="1"/>
          </p:cNvSpPr>
          <p:nvPr/>
        </p:nvSpPr>
        <p:spPr bwMode="auto">
          <a:xfrm>
            <a:off x="5435600" y="908050"/>
            <a:ext cx="3240088" cy="503238"/>
          </a:xfrm>
          <a:prstGeom prst="rect">
            <a:avLst/>
          </a:prstGeom>
          <a:noFill/>
          <a:ln w="9525">
            <a:solidFill>
              <a:schemeClr val="accent2"/>
            </a:solidFill>
            <a:miter lim="800000"/>
            <a:headEnd/>
            <a:tailEnd/>
          </a:ln>
        </p:spPr>
        <p:txBody>
          <a:bodyPr/>
          <a:lstStyle/>
          <a:p>
            <a:pPr marL="533400" indent="-533400">
              <a:lnSpc>
                <a:spcPct val="90000"/>
              </a:lnSpc>
              <a:spcBef>
                <a:spcPct val="20000"/>
              </a:spcBef>
            </a:pPr>
            <a:r>
              <a:rPr lang="en-US" sz="2400" b="1">
                <a:solidFill>
                  <a:schemeClr val="accent2"/>
                </a:solidFill>
                <a:latin typeface="Arial Unicode MS" pitchFamily="34" charset="-128"/>
              </a:rPr>
              <a:t>AIspace terminology</a:t>
            </a:r>
            <a:endParaRPr lang="en-US" b="1">
              <a:solidFill>
                <a:schemeClr val="accent2"/>
              </a:solidFill>
              <a:latin typeface="Arial Unicode MS" pitchFamily="34" charset="-128"/>
            </a:endParaRPr>
          </a:p>
        </p:txBody>
      </p:sp>
      <p:sp>
        <p:nvSpPr>
          <p:cNvPr id="15382" name="Rectangle 56"/>
          <p:cNvSpPr>
            <a:spLocks noChangeArrowheads="1"/>
          </p:cNvSpPr>
          <p:nvPr/>
        </p:nvSpPr>
        <p:spPr bwMode="auto">
          <a:xfrm>
            <a:off x="5508625" y="1628775"/>
            <a:ext cx="3455988" cy="503238"/>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Random sampling</a:t>
            </a:r>
            <a:endParaRPr lang="en-US">
              <a:solidFill>
                <a:schemeClr val="accent2"/>
              </a:solidFill>
              <a:latin typeface="Arial Unicode MS" pitchFamily="34" charset="-128"/>
            </a:endParaRPr>
          </a:p>
        </p:txBody>
      </p:sp>
      <p:sp>
        <p:nvSpPr>
          <p:cNvPr id="15383" name="Rectangle 57"/>
          <p:cNvSpPr>
            <a:spLocks noChangeArrowheads="1"/>
          </p:cNvSpPr>
          <p:nvPr/>
        </p:nvSpPr>
        <p:spPr bwMode="auto">
          <a:xfrm>
            <a:off x="5867400" y="2420938"/>
            <a:ext cx="3455988" cy="503237"/>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Random walk</a:t>
            </a:r>
            <a:endParaRPr lang="en-US">
              <a:solidFill>
                <a:schemeClr val="accent2"/>
              </a:solidFill>
              <a:latin typeface="Arial Unicode MS" pitchFamily="34" charset="-128"/>
            </a:endParaRPr>
          </a:p>
        </p:txBody>
      </p:sp>
      <p:sp>
        <p:nvSpPr>
          <p:cNvPr id="15384" name="Rectangle 58"/>
          <p:cNvSpPr>
            <a:spLocks noChangeArrowheads="1"/>
          </p:cNvSpPr>
          <p:nvPr/>
        </p:nvSpPr>
        <p:spPr bwMode="auto">
          <a:xfrm>
            <a:off x="5688013" y="3068638"/>
            <a:ext cx="3455987" cy="503237"/>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Greedy Descent</a:t>
            </a:r>
            <a:endParaRPr lang="en-US">
              <a:solidFill>
                <a:schemeClr val="accent2"/>
              </a:solidFill>
              <a:latin typeface="Arial Unicode MS" pitchFamily="34" charset="-128"/>
            </a:endParaRPr>
          </a:p>
        </p:txBody>
      </p:sp>
      <p:sp>
        <p:nvSpPr>
          <p:cNvPr id="15385" name="Rectangle 59"/>
          <p:cNvSpPr>
            <a:spLocks noChangeArrowheads="1"/>
          </p:cNvSpPr>
          <p:nvPr/>
        </p:nvSpPr>
        <p:spPr bwMode="auto">
          <a:xfrm>
            <a:off x="5508625" y="3716338"/>
            <a:ext cx="3455988" cy="503237"/>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Min conflict</a:t>
            </a:r>
            <a:endParaRPr lang="en-US">
              <a:solidFill>
                <a:schemeClr val="accent2"/>
              </a:solidFill>
              <a:latin typeface="Arial Unicode MS" pitchFamily="34" charset="-128"/>
            </a:endParaRPr>
          </a:p>
        </p:txBody>
      </p:sp>
      <p:sp>
        <p:nvSpPr>
          <p:cNvPr id="15386" name="Rectangle 60"/>
          <p:cNvSpPr>
            <a:spLocks noChangeArrowheads="1"/>
          </p:cNvSpPr>
          <p:nvPr/>
        </p:nvSpPr>
        <p:spPr bwMode="auto">
          <a:xfrm>
            <a:off x="5219700" y="4581525"/>
            <a:ext cx="3924300" cy="503238"/>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with random walk</a:t>
            </a:r>
            <a:endParaRPr lang="en-US">
              <a:solidFill>
                <a:schemeClr val="accent2"/>
              </a:solidFill>
              <a:latin typeface="Arial Unicode MS" pitchFamily="34" charset="-128"/>
            </a:endParaRPr>
          </a:p>
        </p:txBody>
      </p:sp>
      <p:sp>
        <p:nvSpPr>
          <p:cNvPr id="15387" name="Rectangle 61"/>
          <p:cNvSpPr>
            <a:spLocks noChangeArrowheads="1"/>
          </p:cNvSpPr>
          <p:nvPr/>
        </p:nvSpPr>
        <p:spPr bwMode="auto">
          <a:xfrm>
            <a:off x="4716463" y="5300663"/>
            <a:ext cx="3924300" cy="503237"/>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with random restart</a:t>
            </a:r>
            <a:endParaRPr lang="en-US">
              <a:solidFill>
                <a:schemeClr val="accent2"/>
              </a:solidFill>
              <a:latin typeface="Arial Unicode MS" pitchFamily="34" charset="-128"/>
            </a:endParaRPr>
          </a:p>
        </p:txBody>
      </p:sp>
      <p:sp>
        <p:nvSpPr>
          <p:cNvPr id="15388" name="Rectangle 62"/>
          <p:cNvSpPr>
            <a:spLocks noChangeArrowheads="1"/>
          </p:cNvSpPr>
          <p:nvPr/>
        </p:nvSpPr>
        <p:spPr bwMode="auto">
          <a:xfrm>
            <a:off x="2195513" y="5661025"/>
            <a:ext cx="3924300" cy="503238"/>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a:t>
            </a:r>
            <a:endParaRPr lang="en-US">
              <a:solidFill>
                <a:schemeClr val="accent2"/>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72706" name="Ink 65"/>
              <p14:cNvContentPartPr>
                <a14:cpLocks xmlns:a14="http://schemas.microsoft.com/office/drawing/2010/main" noRot="1" noChangeAspect="1" noEditPoints="1" noChangeArrowheads="1" noChangeShapeType="1"/>
              </p14:cNvContentPartPr>
              <p14:nvPr/>
            </p14:nvContentPartPr>
            <p14:xfrm>
              <a:off x="7985125" y="2478088"/>
              <a:ext cx="419100" cy="257175"/>
            </p14:xfrm>
          </p:contentPart>
        </mc:Choice>
        <mc:Fallback xmlns="">
          <p:pic>
            <p:nvPicPr>
              <p:cNvPr id="72706" name="Ink 65"/>
              <p:cNvPicPr>
                <a:picLocks noRot="1" noChangeAspect="1" noEditPoints="1" noChangeArrowheads="1" noChangeShapeType="1"/>
              </p:cNvPicPr>
              <p:nvPr/>
            </p:nvPicPr>
            <p:blipFill>
              <a:blip r:embed="rId4"/>
              <a:stretch>
                <a:fillRect/>
              </a:stretch>
            </p:blipFill>
            <p:spPr>
              <a:xfrm>
                <a:off x="7975764" y="2468723"/>
                <a:ext cx="437823" cy="2759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2707" name="Ink 66"/>
              <p14:cNvContentPartPr>
                <a14:cpLocks xmlns:a14="http://schemas.microsoft.com/office/drawing/2010/main" noRot="1" noChangeAspect="1" noEditPoints="1" noChangeArrowheads="1" noChangeShapeType="1"/>
              </p14:cNvContentPartPr>
              <p14:nvPr/>
            </p14:nvContentPartPr>
            <p14:xfrm>
              <a:off x="8107363" y="3122613"/>
              <a:ext cx="460375" cy="273050"/>
            </p14:xfrm>
          </p:contentPart>
        </mc:Choice>
        <mc:Fallback xmlns="">
          <p:pic>
            <p:nvPicPr>
              <p:cNvPr id="72707" name="Ink 66"/>
              <p:cNvPicPr>
                <a:picLocks noRot="1" noChangeAspect="1" noEditPoints="1" noChangeArrowheads="1" noChangeShapeType="1"/>
              </p:cNvPicPr>
              <p:nvPr/>
            </p:nvPicPr>
            <p:blipFill>
              <a:blip r:embed="rId6"/>
              <a:stretch>
                <a:fillRect/>
              </a:stretch>
            </p:blipFill>
            <p:spPr>
              <a:xfrm>
                <a:off x="8097997" y="3113247"/>
                <a:ext cx="479107" cy="29178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2708" name="Ink 67"/>
              <p14:cNvContentPartPr>
                <a14:cpLocks xmlns:a14="http://schemas.microsoft.com/office/drawing/2010/main" noRot="1" noChangeAspect="1" noEditPoints="1" noChangeArrowheads="1" noChangeShapeType="1"/>
              </p14:cNvContentPartPr>
              <p14:nvPr/>
            </p14:nvContentPartPr>
            <p14:xfrm>
              <a:off x="8180388" y="4157663"/>
              <a:ext cx="442912" cy="261937"/>
            </p14:xfrm>
          </p:contentPart>
        </mc:Choice>
        <mc:Fallback xmlns="">
          <p:pic>
            <p:nvPicPr>
              <p:cNvPr id="72708" name="Ink 67"/>
              <p:cNvPicPr>
                <a:picLocks noRot="1" noChangeAspect="1" noEditPoints="1" noChangeArrowheads="1" noChangeShapeType="1"/>
              </p:cNvPicPr>
              <p:nvPr/>
            </p:nvPicPr>
            <p:blipFill>
              <a:blip r:embed="rId8"/>
              <a:stretch>
                <a:fillRect/>
              </a:stretch>
            </p:blipFill>
            <p:spPr>
              <a:xfrm>
                <a:off x="8171033" y="4148308"/>
                <a:ext cx="461622" cy="28064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2709" name="Ink 68"/>
              <p14:cNvContentPartPr>
                <a14:cpLocks xmlns:a14="http://schemas.microsoft.com/office/drawing/2010/main" noRot="1" noChangeAspect="1" noEditPoints="1" noChangeArrowheads="1" noChangeShapeType="1"/>
              </p14:cNvContentPartPr>
              <p14:nvPr/>
            </p14:nvContentPartPr>
            <p14:xfrm>
              <a:off x="8356600" y="4967288"/>
              <a:ext cx="549275" cy="258762"/>
            </p14:xfrm>
          </p:contentPart>
        </mc:Choice>
        <mc:Fallback xmlns="">
          <p:pic>
            <p:nvPicPr>
              <p:cNvPr id="72709" name="Ink 68"/>
              <p:cNvPicPr>
                <a:picLocks noRot="1" noChangeAspect="1" noEditPoints="1" noChangeArrowheads="1" noChangeShapeType="1"/>
              </p:cNvPicPr>
              <p:nvPr/>
            </p:nvPicPr>
            <p:blipFill>
              <a:blip r:embed="rId10"/>
              <a:stretch>
                <a:fillRect/>
              </a:stretch>
            </p:blipFill>
            <p:spPr>
              <a:xfrm>
                <a:off x="8347241" y="4957931"/>
                <a:ext cx="567992" cy="27747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2710" name="Ink 69"/>
              <p14:cNvContentPartPr>
                <a14:cpLocks xmlns:a14="http://schemas.microsoft.com/office/drawing/2010/main" noRot="1" noChangeAspect="1" noEditPoints="1" noChangeArrowheads="1" noChangeShapeType="1"/>
              </p14:cNvContentPartPr>
              <p14:nvPr/>
            </p14:nvContentPartPr>
            <p14:xfrm>
              <a:off x="5073650" y="1179513"/>
              <a:ext cx="515938" cy="5006975"/>
            </p14:xfrm>
          </p:contentPart>
        </mc:Choice>
        <mc:Fallback xmlns="">
          <p:pic>
            <p:nvPicPr>
              <p:cNvPr id="72710" name="Ink 69"/>
              <p:cNvPicPr>
                <a:picLocks noRot="1" noChangeAspect="1" noEditPoints="1" noChangeArrowheads="1" noChangeShapeType="1"/>
              </p:cNvPicPr>
              <p:nvPr/>
            </p:nvPicPr>
            <p:blipFill>
              <a:blip r:embed="rId12"/>
              <a:stretch>
                <a:fillRect/>
              </a:stretch>
            </p:blipFill>
            <p:spPr>
              <a:xfrm>
                <a:off x="5061331" y="1175913"/>
                <a:ext cx="539126" cy="501597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2711" name="Ink 70"/>
              <p14:cNvContentPartPr>
                <a14:cpLocks xmlns:a14="http://schemas.microsoft.com/office/drawing/2010/main" noRot="1" noChangeAspect="1" noEditPoints="1" noChangeArrowheads="1" noChangeShapeType="1"/>
              </p14:cNvContentPartPr>
              <p14:nvPr/>
            </p14:nvContentPartPr>
            <p14:xfrm>
              <a:off x="8005763" y="2832100"/>
              <a:ext cx="447675" cy="41275"/>
            </p14:xfrm>
          </p:contentPart>
        </mc:Choice>
        <mc:Fallback xmlns="">
          <p:pic>
            <p:nvPicPr>
              <p:cNvPr id="72711" name="Ink 70"/>
              <p:cNvPicPr>
                <a:picLocks noRot="1" noChangeAspect="1" noEditPoints="1" noChangeArrowheads="1" noChangeShapeType="1"/>
              </p:cNvPicPr>
              <p:nvPr/>
            </p:nvPicPr>
            <p:blipFill>
              <a:blip r:embed="rId14"/>
              <a:stretch>
                <a:fillRect/>
              </a:stretch>
            </p:blipFill>
            <p:spPr>
              <a:xfrm>
                <a:off x="7999645" y="2824204"/>
                <a:ext cx="459551" cy="531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2712" name="Ink 71"/>
              <p14:cNvContentPartPr>
                <a14:cpLocks xmlns:a14="http://schemas.microsoft.com/office/drawing/2010/main" noRot="1" noChangeAspect="1" noEditPoints="1" noChangeArrowheads="1" noChangeShapeType="1"/>
              </p14:cNvContentPartPr>
              <p14:nvPr/>
            </p14:nvContentPartPr>
            <p14:xfrm>
              <a:off x="8110538" y="3527425"/>
              <a:ext cx="463550" cy="12700"/>
            </p14:xfrm>
          </p:contentPart>
        </mc:Choice>
        <mc:Fallback xmlns="">
          <p:pic>
            <p:nvPicPr>
              <p:cNvPr id="72712" name="Ink 71"/>
              <p:cNvPicPr>
                <a:picLocks noRot="1" noChangeAspect="1" noEditPoints="1" noChangeArrowheads="1" noChangeShapeType="1"/>
              </p:cNvPicPr>
              <p:nvPr/>
            </p:nvPicPr>
            <p:blipFill>
              <a:blip r:embed="rId16"/>
              <a:stretch>
                <a:fillRect/>
              </a:stretch>
            </p:blipFill>
            <p:spPr>
              <a:xfrm>
                <a:off x="8107299" y="3523071"/>
                <a:ext cx="471108" cy="2358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2713" name="Ink 72"/>
              <p14:cNvContentPartPr>
                <a14:cpLocks xmlns:a14="http://schemas.microsoft.com/office/drawing/2010/main" noRot="1" noChangeAspect="1" noEditPoints="1" noChangeArrowheads="1" noChangeShapeType="1"/>
              </p14:cNvContentPartPr>
              <p14:nvPr/>
            </p14:nvContentPartPr>
            <p14:xfrm>
              <a:off x="8178800" y="4510088"/>
              <a:ext cx="457200" cy="34925"/>
            </p14:xfrm>
          </p:contentPart>
        </mc:Choice>
        <mc:Fallback xmlns="">
          <p:pic>
            <p:nvPicPr>
              <p:cNvPr id="72713" name="Ink 72"/>
              <p:cNvPicPr>
                <a:picLocks noRot="1" noChangeAspect="1" noEditPoints="1" noChangeArrowheads="1" noChangeShapeType="1"/>
              </p:cNvPicPr>
              <p:nvPr/>
            </p:nvPicPr>
            <p:blipFill>
              <a:blip r:embed="rId18"/>
              <a:stretch>
                <a:fillRect/>
              </a:stretch>
            </p:blipFill>
            <p:spPr>
              <a:xfrm>
                <a:off x="8173760" y="4505047"/>
                <a:ext cx="471240" cy="4608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2714" name="Ink 73"/>
              <p14:cNvContentPartPr>
                <a14:cpLocks xmlns:a14="http://schemas.microsoft.com/office/drawing/2010/main" noRot="1" noChangeAspect="1" noEditPoints="1" noChangeArrowheads="1" noChangeShapeType="1"/>
              </p14:cNvContentPartPr>
              <p14:nvPr/>
            </p14:nvContentPartPr>
            <p14:xfrm>
              <a:off x="8380413" y="5338763"/>
              <a:ext cx="523875" cy="19050"/>
            </p14:xfrm>
          </p:contentPart>
        </mc:Choice>
        <mc:Fallback xmlns="">
          <p:pic>
            <p:nvPicPr>
              <p:cNvPr id="72714" name="Ink 73"/>
              <p:cNvPicPr>
                <a:picLocks noRot="1" noChangeAspect="1" noEditPoints="1" noChangeArrowheads="1" noChangeShapeType="1"/>
              </p:cNvPicPr>
              <p:nvPr/>
            </p:nvPicPr>
            <p:blipFill>
              <a:blip r:embed="rId20"/>
              <a:stretch>
                <a:fillRect/>
              </a:stretch>
            </p:blipFill>
            <p:spPr>
              <a:xfrm>
                <a:off x="8375372" y="5329604"/>
                <a:ext cx="541157" cy="3590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2715" name="Ink 74"/>
              <p14:cNvContentPartPr>
                <a14:cpLocks xmlns:a14="http://schemas.microsoft.com/office/drawing/2010/main" noRot="1" noChangeAspect="1" noEditPoints="1" noChangeArrowheads="1" noChangeShapeType="1"/>
              </p14:cNvContentPartPr>
              <p14:nvPr/>
            </p14:nvContentPartPr>
            <p14:xfrm>
              <a:off x="6853238" y="1946275"/>
              <a:ext cx="1189037" cy="227013"/>
            </p14:xfrm>
          </p:contentPart>
        </mc:Choice>
        <mc:Fallback xmlns="">
          <p:pic>
            <p:nvPicPr>
              <p:cNvPr id="72715" name="Ink 74"/>
              <p:cNvPicPr>
                <a:picLocks noRot="1" noChangeAspect="1" noEditPoints="1" noChangeArrowheads="1" noChangeShapeType="1"/>
              </p:cNvPicPr>
              <p:nvPr/>
            </p:nvPicPr>
            <p:blipFill>
              <a:blip r:embed="rId22"/>
              <a:stretch>
                <a:fillRect/>
              </a:stretch>
            </p:blipFill>
            <p:spPr>
              <a:xfrm>
                <a:off x="6850358" y="1942318"/>
                <a:ext cx="1194437" cy="23996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2716" name="Ink 77"/>
              <p14:cNvContentPartPr>
                <a14:cpLocks xmlns:a14="http://schemas.microsoft.com/office/drawing/2010/main" noRot="1" noChangeAspect="1" noEditPoints="1" noChangeArrowheads="1" noChangeShapeType="1"/>
              </p14:cNvContentPartPr>
              <p14:nvPr/>
            </p14:nvContentPartPr>
            <p14:xfrm>
              <a:off x="5538788" y="1531938"/>
              <a:ext cx="2708275" cy="625475"/>
            </p14:xfrm>
          </p:contentPart>
        </mc:Choice>
        <mc:Fallback xmlns="">
          <p:pic>
            <p:nvPicPr>
              <p:cNvPr id="72716" name="Ink 77"/>
              <p:cNvPicPr>
                <a:picLocks noRot="1" noChangeAspect="1" noEditPoints="1" noChangeArrowheads="1" noChangeShapeType="1"/>
              </p:cNvPicPr>
              <p:nvPr/>
            </p:nvPicPr>
            <p:blipFill>
              <a:blip r:embed="rId24"/>
              <a:stretch>
                <a:fillRect/>
              </a:stretch>
            </p:blipFill>
            <p:spPr>
              <a:xfrm>
                <a:off x="5530868" y="1524376"/>
                <a:ext cx="2725195" cy="64131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2717" name="Ink 27"/>
              <p14:cNvContentPartPr>
                <a14:cpLocks xmlns:a14="http://schemas.microsoft.com/office/drawing/2010/main" noRot="1" noChangeAspect="1" noEditPoints="1" noChangeArrowheads="1" noChangeShapeType="1"/>
              </p14:cNvContentPartPr>
              <p14:nvPr/>
            </p14:nvContentPartPr>
            <p14:xfrm>
              <a:off x="6540500" y="1384300"/>
              <a:ext cx="992188" cy="304800"/>
            </p14:xfrm>
          </p:contentPart>
        </mc:Choice>
        <mc:Fallback xmlns="">
          <p:pic>
            <p:nvPicPr>
              <p:cNvPr id="72717" name="Ink 27"/>
              <p:cNvPicPr>
                <a:picLocks noRot="1" noChangeAspect="1" noEditPoints="1" noChangeArrowheads="1" noChangeShapeType="1"/>
              </p:cNvPicPr>
              <p:nvPr/>
            </p:nvPicPr>
            <p:blipFill>
              <a:blip r:embed="rId26"/>
              <a:stretch>
                <a:fillRect/>
              </a:stretch>
            </p:blipFill>
            <p:spPr>
              <a:xfrm>
                <a:off x="6534380" y="1378902"/>
                <a:ext cx="1006588" cy="31631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2718" name="Ink 28"/>
              <p14:cNvContentPartPr>
                <a14:cpLocks xmlns:a14="http://schemas.microsoft.com/office/drawing/2010/main" noRot="1" noChangeAspect="1" noEditPoints="1" noChangeArrowheads="1" noChangeShapeType="1"/>
              </p14:cNvContentPartPr>
              <p14:nvPr/>
            </p14:nvContentPartPr>
            <p14:xfrm>
              <a:off x="7696200" y="1398588"/>
              <a:ext cx="1230313" cy="490537"/>
            </p14:xfrm>
          </p:contentPart>
        </mc:Choice>
        <mc:Fallback xmlns="">
          <p:pic>
            <p:nvPicPr>
              <p:cNvPr id="72718" name="Ink 28"/>
              <p:cNvPicPr>
                <a:picLocks noRot="1" noChangeAspect="1" noEditPoints="1" noChangeArrowheads="1" noChangeShapeType="1"/>
              </p:cNvPicPr>
              <p:nvPr/>
            </p:nvPicPr>
            <p:blipFill>
              <a:blip r:embed="rId28"/>
              <a:stretch>
                <a:fillRect/>
              </a:stretch>
            </p:blipFill>
            <p:spPr>
              <a:xfrm>
                <a:off x="7690801" y="1395347"/>
                <a:ext cx="1245071" cy="503143"/>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F2CAC1EA-9353-4672-9D93-9D2FD908BFD3}" type="slidenum">
              <a:rPr lang="en-US"/>
              <a:pPr>
                <a:defRPr/>
              </a:pPr>
              <a:t>32</a:t>
            </a:fld>
            <a:endParaRPr lang="en-US"/>
          </a:p>
        </p:txBody>
      </p:sp>
      <p:sp>
        <p:nvSpPr>
          <p:cNvPr id="2065" name="Rectangle 2"/>
          <p:cNvSpPr>
            <a:spLocks noGrp="1" noChangeArrowheads="1"/>
          </p:cNvSpPr>
          <p:nvPr>
            <p:ph type="title"/>
          </p:nvPr>
        </p:nvSpPr>
        <p:spPr>
          <a:xfrm>
            <a:off x="357188" y="0"/>
            <a:ext cx="8534400" cy="685800"/>
          </a:xfrm>
        </p:spPr>
        <p:txBody>
          <a:bodyPr/>
          <a:lstStyle/>
          <a:p>
            <a:pPr eaLnBrk="1" hangingPunct="1"/>
            <a:r>
              <a:rPr lang="en-US" smtClean="0"/>
              <a:t>Stochastic Local Search</a:t>
            </a:r>
          </a:p>
        </p:txBody>
      </p:sp>
      <p:sp>
        <p:nvSpPr>
          <p:cNvPr id="2066" name="Rectangle 3"/>
          <p:cNvSpPr>
            <a:spLocks noGrp="1" noChangeArrowheads="1"/>
          </p:cNvSpPr>
          <p:nvPr>
            <p:ph type="body" idx="1"/>
          </p:nvPr>
        </p:nvSpPr>
        <p:spPr>
          <a:xfrm>
            <a:off x="0" y="857250"/>
            <a:ext cx="8858250" cy="857250"/>
          </a:xfrm>
        </p:spPr>
        <p:txBody>
          <a:bodyPr/>
          <a:lstStyle/>
          <a:p>
            <a:pPr eaLnBrk="1" hangingPunct="1">
              <a:buFontTx/>
              <a:buChar char="•"/>
            </a:pPr>
            <a:r>
              <a:rPr lang="en-US" b="1" smtClean="0"/>
              <a:t>Key Idea: </a:t>
            </a:r>
            <a:r>
              <a:rPr lang="en-US" smtClean="0"/>
              <a:t>combine greedily improving moves with randomization</a:t>
            </a:r>
          </a:p>
        </p:txBody>
      </p:sp>
      <p:sp>
        <p:nvSpPr>
          <p:cNvPr id="7" name="Rectangle 3"/>
          <p:cNvSpPr txBox="1">
            <a:spLocks noChangeArrowheads="1"/>
          </p:cNvSpPr>
          <p:nvPr/>
        </p:nvSpPr>
        <p:spPr bwMode="auto">
          <a:xfrm>
            <a:off x="285750" y="1928813"/>
            <a:ext cx="8458200" cy="2286000"/>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As well as improving steps we can allow a “small probability” of:</a:t>
            </a:r>
          </a:p>
          <a:p>
            <a:pPr marL="742950" lvl="1" indent="-285750">
              <a:spcBef>
                <a:spcPct val="20000"/>
              </a:spcBef>
              <a:buClr>
                <a:schemeClr val="tx1"/>
              </a:buClr>
              <a:buSzPct val="120000"/>
              <a:buFontTx/>
              <a:buChar char="•"/>
              <a:defRPr/>
            </a:pPr>
            <a:r>
              <a:rPr lang="en-US" sz="2400" kern="0" dirty="0">
                <a:solidFill>
                  <a:schemeClr val="accent6"/>
                </a:solidFill>
                <a:latin typeface="+mn-lt"/>
              </a:rPr>
              <a:t>Random steps:</a:t>
            </a:r>
            <a:r>
              <a:rPr lang="en-US" sz="2400" kern="0" dirty="0">
                <a:latin typeface="+mn-lt"/>
              </a:rPr>
              <a:t> move to a random neighbor.</a:t>
            </a:r>
          </a:p>
          <a:p>
            <a:pPr marL="742950" lvl="1" indent="-285750">
              <a:spcBef>
                <a:spcPct val="20000"/>
              </a:spcBef>
              <a:buClr>
                <a:schemeClr val="tx1"/>
              </a:buClr>
              <a:buSzPct val="120000"/>
              <a:buFontTx/>
              <a:buChar char="•"/>
              <a:defRPr/>
            </a:pPr>
            <a:r>
              <a:rPr lang="en-US" sz="2400" kern="0" dirty="0">
                <a:solidFill>
                  <a:schemeClr val="accent6"/>
                </a:solidFill>
                <a:latin typeface="+mn-lt"/>
              </a:rPr>
              <a:t>Random restart: </a:t>
            </a:r>
            <a:r>
              <a:rPr lang="en-US" sz="2400" kern="0" dirty="0">
                <a:latin typeface="+mn-lt"/>
              </a:rPr>
              <a:t>reassign random values to all variables.</a:t>
            </a:r>
          </a:p>
        </p:txBody>
      </p:sp>
      <p:sp>
        <p:nvSpPr>
          <p:cNvPr id="8" name="Rectangle 3"/>
          <p:cNvSpPr txBox="1">
            <a:spLocks noChangeArrowheads="1"/>
          </p:cNvSpPr>
          <p:nvPr/>
        </p:nvSpPr>
        <p:spPr bwMode="auto">
          <a:xfrm>
            <a:off x="357188" y="4714875"/>
            <a:ext cx="8786812" cy="1643063"/>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Stop when</a:t>
            </a:r>
          </a:p>
          <a:p>
            <a:pPr marL="800100" lvl="1" indent="-342900">
              <a:spcBef>
                <a:spcPct val="20000"/>
              </a:spcBef>
              <a:buFontTx/>
              <a:buChar char="•"/>
              <a:defRPr/>
            </a:pPr>
            <a:r>
              <a:rPr lang="en-US" sz="2400" kern="0" dirty="0">
                <a:latin typeface="+mn-lt"/>
              </a:rPr>
              <a:t>Solution is found (in vanilla CSP …………………………)</a:t>
            </a:r>
          </a:p>
          <a:p>
            <a:pPr marL="800100" lvl="1" indent="-342900">
              <a:spcBef>
                <a:spcPct val="20000"/>
              </a:spcBef>
              <a:buFontTx/>
              <a:buChar char="•"/>
              <a:defRPr/>
            </a:pPr>
            <a:r>
              <a:rPr lang="en-US" sz="2400" kern="0" dirty="0">
                <a:latin typeface="+mn-lt"/>
              </a:rPr>
              <a:t>Run out of time (return best solution so far)</a:t>
            </a:r>
          </a:p>
        </p:txBody>
      </p:sp>
      <p:sp>
        <p:nvSpPr>
          <p:cNvPr id="9" name="Rectangle 3"/>
          <p:cNvSpPr txBox="1">
            <a:spLocks noChangeArrowheads="1"/>
          </p:cNvSpPr>
          <p:nvPr/>
        </p:nvSpPr>
        <p:spPr bwMode="auto">
          <a:xfrm>
            <a:off x="357188" y="4143375"/>
            <a:ext cx="7429500" cy="633413"/>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Always keep </a:t>
            </a:r>
            <a:r>
              <a:rPr lang="en-US" kern="0" dirty="0">
                <a:solidFill>
                  <a:schemeClr val="accent6"/>
                </a:solidFill>
                <a:latin typeface="+mn-lt"/>
              </a:rPr>
              <a:t>best solution found so far</a:t>
            </a:r>
            <a:endParaRPr lang="en-US" sz="2400" kern="0" dirty="0">
              <a:solidFill>
                <a:schemeClr val="accent6"/>
              </a:solidFill>
              <a:latin typeface="+mn-lt"/>
            </a:endParaRPr>
          </a:p>
        </p:txBody>
      </p:sp>
      <mc:AlternateContent xmlns:mc="http://schemas.openxmlformats.org/markup-compatibility/2006" xmlns:p14="http://schemas.microsoft.com/office/powerpoint/2010/main">
        <mc:Choice Requires="p14">
          <p:contentPart p14:bwMode="auto" r:id="rId3">
            <p14:nvContentPartPr>
              <p14:cNvPr id="73730" name="Ink 2"/>
              <p14:cNvContentPartPr>
                <a14:cpLocks xmlns:a14="http://schemas.microsoft.com/office/drawing/2010/main" noRot="1" noChangeAspect="1" noEditPoints="1" noChangeArrowheads="1" noChangeShapeType="1"/>
              </p14:cNvContentPartPr>
              <p14:nvPr/>
            </p14:nvContentPartPr>
            <p14:xfrm>
              <a:off x="7192963" y="2801938"/>
              <a:ext cx="566737" cy="347662"/>
            </p14:xfrm>
          </p:contentPart>
        </mc:Choice>
        <mc:Fallback xmlns="">
          <p:pic>
            <p:nvPicPr>
              <p:cNvPr id="73730" name="Ink 2"/>
              <p:cNvPicPr>
                <a:picLocks noRot="1" noChangeAspect="1" noEditPoints="1" noChangeArrowheads="1" noChangeShapeType="1"/>
              </p:cNvPicPr>
              <p:nvPr/>
            </p:nvPicPr>
            <p:blipFill>
              <a:blip r:embed="rId4"/>
              <a:stretch>
                <a:fillRect/>
              </a:stretch>
            </p:blipFill>
            <p:spPr>
              <a:xfrm>
                <a:off x="7188642" y="2790781"/>
                <a:ext cx="579699" cy="36961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3731" name="Ink 3"/>
              <p14:cNvContentPartPr>
                <a14:cpLocks xmlns:a14="http://schemas.microsoft.com/office/drawing/2010/main" noRot="1" noChangeAspect="1" noEditPoints="1" noChangeArrowheads="1" noChangeShapeType="1"/>
              </p14:cNvContentPartPr>
              <p14:nvPr/>
            </p14:nvContentPartPr>
            <p14:xfrm>
              <a:off x="7535863" y="3502025"/>
              <a:ext cx="601662" cy="330200"/>
            </p14:xfrm>
          </p:contentPart>
        </mc:Choice>
        <mc:Fallback xmlns="">
          <p:pic>
            <p:nvPicPr>
              <p:cNvPr id="73731" name="Ink 3"/>
              <p:cNvPicPr>
                <a:picLocks noRot="1" noChangeAspect="1" noEditPoints="1" noChangeArrowheads="1" noChangeShapeType="1"/>
              </p:cNvPicPr>
              <p:nvPr/>
            </p:nvPicPr>
            <p:blipFill>
              <a:blip r:embed="rId6"/>
              <a:stretch>
                <a:fillRect/>
              </a:stretch>
            </p:blipFill>
            <p:spPr>
              <a:xfrm>
                <a:off x="7527611" y="3493023"/>
                <a:ext cx="619601" cy="35144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3732" name="Ink 4"/>
              <p14:cNvContentPartPr>
                <a14:cpLocks xmlns:a14="http://schemas.microsoft.com/office/drawing/2010/main" noRot="1" noChangeAspect="1" noEditPoints="1" noChangeArrowheads="1" noChangeShapeType="1"/>
              </p14:cNvContentPartPr>
              <p14:nvPr/>
            </p14:nvContentPartPr>
            <p14:xfrm>
              <a:off x="515938" y="5475288"/>
              <a:ext cx="6302375" cy="615950"/>
            </p14:xfrm>
          </p:contentPart>
        </mc:Choice>
        <mc:Fallback xmlns="">
          <p:pic>
            <p:nvPicPr>
              <p:cNvPr id="73732" name="Ink 4"/>
              <p:cNvPicPr>
                <a:picLocks noRot="1" noChangeAspect="1" noEditPoints="1" noChangeArrowheads="1" noChangeShapeType="1"/>
              </p:cNvPicPr>
              <p:nvPr/>
            </p:nvPicPr>
            <p:blipFill>
              <a:blip r:embed="rId8"/>
              <a:stretch>
                <a:fillRect/>
              </a:stretch>
            </p:blipFill>
            <p:spPr>
              <a:xfrm>
                <a:off x="509098" y="5468448"/>
                <a:ext cx="6322895" cy="6256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3733" name="Ink 5"/>
              <p14:cNvContentPartPr>
                <a14:cpLocks xmlns:a14="http://schemas.microsoft.com/office/drawing/2010/main" noRot="1" noChangeAspect="1" noEditPoints="1" noChangeArrowheads="1" noChangeShapeType="1"/>
              </p14:cNvContentPartPr>
              <p14:nvPr/>
            </p14:nvContentPartPr>
            <p14:xfrm>
              <a:off x="3998913" y="5191125"/>
              <a:ext cx="4554537" cy="555625"/>
            </p14:xfrm>
          </p:contentPart>
        </mc:Choice>
        <mc:Fallback xmlns="">
          <p:pic>
            <p:nvPicPr>
              <p:cNvPr id="73733" name="Ink 5"/>
              <p:cNvPicPr>
                <a:picLocks noRot="1" noChangeAspect="1" noEditPoints="1" noChangeArrowheads="1" noChangeShapeType="1"/>
              </p:cNvPicPr>
              <p:nvPr/>
            </p:nvPicPr>
            <p:blipFill>
              <a:blip r:embed="rId10"/>
              <a:stretch>
                <a:fillRect/>
              </a:stretch>
            </p:blipFill>
            <p:spPr>
              <a:xfrm>
                <a:off x="3992433" y="5183923"/>
                <a:ext cx="4573978" cy="57615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3734" name="Ink 6"/>
              <p14:cNvContentPartPr>
                <a14:cpLocks xmlns:a14="http://schemas.microsoft.com/office/drawing/2010/main" noRot="1" noChangeAspect="1" noEditPoints="1" noChangeArrowheads="1" noChangeShapeType="1"/>
              </p14:cNvContentPartPr>
              <p14:nvPr/>
            </p14:nvContentPartPr>
            <p14:xfrm>
              <a:off x="1062038" y="3224213"/>
              <a:ext cx="2227262" cy="80962"/>
            </p14:xfrm>
          </p:contentPart>
        </mc:Choice>
        <mc:Fallback xmlns="">
          <p:pic>
            <p:nvPicPr>
              <p:cNvPr id="73734" name="Ink 6"/>
              <p:cNvPicPr>
                <a:picLocks noRot="1" noChangeAspect="1" noEditPoints="1" noChangeArrowheads="1" noChangeShapeType="1"/>
              </p:cNvPicPr>
              <p:nvPr/>
            </p:nvPicPr>
            <p:blipFill>
              <a:blip r:embed="rId12"/>
              <a:stretch>
                <a:fillRect/>
              </a:stretch>
            </p:blipFill>
            <p:spPr>
              <a:xfrm>
                <a:off x="1056294" y="3213101"/>
                <a:ext cx="2245571" cy="10556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3735" name="Ink 7"/>
              <p14:cNvContentPartPr>
                <a14:cpLocks xmlns:a14="http://schemas.microsoft.com/office/drawing/2010/main" noRot="1" noChangeAspect="1" noEditPoints="1" noChangeArrowheads="1" noChangeShapeType="1"/>
              </p14:cNvContentPartPr>
              <p14:nvPr/>
            </p14:nvContentPartPr>
            <p14:xfrm>
              <a:off x="1114425" y="3652838"/>
              <a:ext cx="2108200" cy="93662"/>
            </p14:xfrm>
          </p:contentPart>
        </mc:Choice>
        <mc:Fallback xmlns="">
          <p:pic>
            <p:nvPicPr>
              <p:cNvPr id="73735" name="Ink 7"/>
              <p:cNvPicPr>
                <a:picLocks noRot="1" noChangeAspect="1" noEditPoints="1" noChangeArrowheads="1" noChangeShapeType="1"/>
              </p:cNvPicPr>
              <p:nvPr/>
            </p:nvPicPr>
            <p:blipFill>
              <a:blip r:embed="rId14"/>
              <a:stretch>
                <a:fillRect/>
              </a:stretch>
            </p:blipFill>
            <p:spPr>
              <a:xfrm>
                <a:off x="1108672" y="3647162"/>
                <a:ext cx="2126538" cy="10998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3736" name="Ink 8"/>
              <p14:cNvContentPartPr>
                <a14:cpLocks xmlns:a14="http://schemas.microsoft.com/office/drawing/2010/main" noRot="1" noChangeAspect="1" noEditPoints="1" noChangeArrowheads="1" noChangeShapeType="1"/>
              </p14:cNvContentPartPr>
              <p14:nvPr/>
            </p14:nvContentPartPr>
            <p14:xfrm>
              <a:off x="2808288" y="4579938"/>
              <a:ext cx="4105275" cy="80962"/>
            </p14:xfrm>
          </p:contentPart>
        </mc:Choice>
        <mc:Fallback xmlns="">
          <p:pic>
            <p:nvPicPr>
              <p:cNvPr id="73736" name="Ink 8"/>
              <p:cNvPicPr>
                <a:picLocks noRot="1" noChangeAspect="1" noEditPoints="1" noChangeArrowheads="1" noChangeShapeType="1"/>
              </p:cNvPicPr>
              <p:nvPr/>
            </p:nvPicPr>
            <p:blipFill>
              <a:blip r:embed="rId16"/>
              <a:stretch>
                <a:fillRect/>
              </a:stretch>
            </p:blipFill>
            <p:spPr>
              <a:xfrm>
                <a:off x="2802168" y="4570942"/>
                <a:ext cx="4123994" cy="10147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3737" name="Ink 9"/>
              <p14:cNvContentPartPr>
                <a14:cpLocks xmlns:a14="http://schemas.microsoft.com/office/drawing/2010/main" noRot="1" noChangeAspect="1" noEditPoints="1" noChangeArrowheads="1" noChangeShapeType="1"/>
              </p14:cNvContentPartPr>
              <p14:nvPr/>
            </p14:nvContentPartPr>
            <p14:xfrm>
              <a:off x="7834313" y="2471738"/>
              <a:ext cx="709612" cy="404812"/>
            </p14:xfrm>
          </p:contentPart>
        </mc:Choice>
        <mc:Fallback xmlns="">
          <p:pic>
            <p:nvPicPr>
              <p:cNvPr id="73737" name="Ink 9"/>
              <p:cNvPicPr>
                <a:picLocks noRot="1" noChangeAspect="1" noEditPoints="1" noChangeArrowheads="1" noChangeShapeType="1"/>
              </p:cNvPicPr>
              <p:nvPr/>
            </p:nvPicPr>
            <p:blipFill>
              <a:blip r:embed="rId18"/>
              <a:stretch>
                <a:fillRect/>
              </a:stretch>
            </p:blipFill>
            <p:spPr>
              <a:xfrm>
                <a:off x="7825312" y="2464175"/>
                <a:ext cx="727253" cy="420659"/>
              </a:xfrm>
              <a:prstGeom prst="rect">
                <a:avLst/>
              </a:prstGeom>
            </p:spPr>
          </p:pic>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4</a:t>
            </a:r>
          </a:p>
        </p:txBody>
      </p:sp>
      <p:sp>
        <p:nvSpPr>
          <p:cNvPr id="6" name="Slide Number Placeholder 5"/>
          <p:cNvSpPr>
            <a:spLocks noGrp="1"/>
          </p:cNvSpPr>
          <p:nvPr>
            <p:ph type="sldNum" sz="quarter" idx="12"/>
          </p:nvPr>
        </p:nvSpPr>
        <p:spPr/>
        <p:txBody>
          <a:bodyPr/>
          <a:lstStyle/>
          <a:p>
            <a:pPr>
              <a:defRPr/>
            </a:pPr>
            <a:r>
              <a:rPr lang="en-US"/>
              <a:t>Slide </a:t>
            </a:r>
            <a:fld id="{0444D427-6559-45B0-9CCA-DE2744F17B26}" type="slidenum">
              <a:rPr lang="en-US"/>
              <a:pPr>
                <a:defRPr/>
              </a:pPr>
              <a:t>33</a:t>
            </a:fld>
            <a:endParaRPr lang="en-US"/>
          </a:p>
        </p:txBody>
      </p:sp>
      <p:sp>
        <p:nvSpPr>
          <p:cNvPr id="16391" name="Rectangle 2"/>
          <p:cNvSpPr>
            <a:spLocks noGrp="1" noChangeArrowheads="1"/>
          </p:cNvSpPr>
          <p:nvPr>
            <p:ph type="title"/>
          </p:nvPr>
        </p:nvSpPr>
        <p:spPr>
          <a:solidFill>
            <a:srgbClr val="CCFFCC"/>
          </a:solidFill>
        </p:spPr>
        <p:txBody>
          <a:bodyPr/>
          <a:lstStyle/>
          <a:p>
            <a:pPr eaLnBrk="1" hangingPunct="1"/>
            <a:r>
              <a:rPr lang="en-US" smtClean="0"/>
              <a:t>Learning Goals for today’s class</a:t>
            </a:r>
          </a:p>
        </p:txBody>
      </p:sp>
      <p:sp>
        <p:nvSpPr>
          <p:cNvPr id="11270" name="Rectangle 3"/>
          <p:cNvSpPr>
            <a:spLocks noGrp="1" noChangeArrowheads="1"/>
          </p:cNvSpPr>
          <p:nvPr>
            <p:ph type="body" idx="1"/>
          </p:nvPr>
        </p:nvSpPr>
        <p:spPr>
          <a:xfrm>
            <a:off x="357188" y="1000125"/>
            <a:ext cx="8458200" cy="4495800"/>
          </a:xfrm>
        </p:spPr>
        <p:txBody>
          <a:bodyPr/>
          <a:lstStyle/>
          <a:p>
            <a:pPr eaLnBrk="1" hangingPunct="1">
              <a:defRPr/>
            </a:pPr>
            <a:r>
              <a:rPr lang="en-US" sz="3200" b="1" dirty="0" smtClean="0"/>
              <a:t>You can:</a:t>
            </a:r>
          </a:p>
          <a:p>
            <a:pPr eaLnBrk="1" hangingPunct="1">
              <a:buFontTx/>
              <a:buChar char="•"/>
              <a:defRPr/>
            </a:pPr>
            <a:endParaRPr lang="en-US" dirty="0" smtClean="0"/>
          </a:p>
          <a:p>
            <a:pPr eaLnBrk="1" hangingPunct="1">
              <a:buFontTx/>
              <a:buChar char="•"/>
              <a:defRPr/>
            </a:pPr>
            <a:r>
              <a:rPr lang="en-US" sz="3200" dirty="0" smtClean="0"/>
              <a:t>Implement SLS with</a:t>
            </a:r>
          </a:p>
          <a:p>
            <a:pPr lvl="1" eaLnBrk="1" hangingPunct="1">
              <a:defRPr/>
            </a:pPr>
            <a:r>
              <a:rPr lang="en-US" sz="2800" dirty="0" smtClean="0">
                <a:ea typeface="+mn-ea"/>
                <a:cs typeface="+mn-cs"/>
              </a:rPr>
              <a:t>random steps (1-step, 2-step versions)</a:t>
            </a:r>
          </a:p>
          <a:p>
            <a:pPr lvl="1" eaLnBrk="1" hangingPunct="1">
              <a:defRPr/>
            </a:pPr>
            <a:r>
              <a:rPr lang="en-US" sz="2800" dirty="0" smtClean="0">
                <a:ea typeface="+mn-ea"/>
                <a:cs typeface="+mn-cs"/>
              </a:rPr>
              <a:t>random restart</a:t>
            </a:r>
          </a:p>
          <a:p>
            <a:pPr eaLnBrk="1" hangingPunct="1">
              <a:buFont typeface="Arial" pitchFamily="34" charset="0"/>
              <a:buChar char="•"/>
              <a:defRPr/>
            </a:pPr>
            <a:r>
              <a:rPr lang="en-US" sz="3200" dirty="0" smtClean="0"/>
              <a:t>Compare SLS algorithms with runtime distributions</a:t>
            </a:r>
          </a:p>
        </p:txBody>
      </p:sp>
      <mc:AlternateContent xmlns:mc="http://schemas.openxmlformats.org/markup-compatibility/2006" xmlns:p14="http://schemas.microsoft.com/office/powerpoint/2010/main">
        <mc:Choice Requires="p14">
          <p:contentPart p14:bwMode="auto" r:id="rId3">
            <p14:nvContentPartPr>
              <p14:cNvPr id="16386"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6386"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15</a:t>
            </a:r>
          </a:p>
        </p:txBody>
      </p:sp>
      <p:sp>
        <p:nvSpPr>
          <p:cNvPr id="8" name="Slide Number Placeholder 5"/>
          <p:cNvSpPr>
            <a:spLocks noGrp="1"/>
          </p:cNvSpPr>
          <p:nvPr>
            <p:ph type="sldNum" sz="quarter" idx="12"/>
          </p:nvPr>
        </p:nvSpPr>
        <p:spPr/>
        <p:txBody>
          <a:bodyPr/>
          <a:lstStyle/>
          <a:p>
            <a:pPr>
              <a:defRPr/>
            </a:pPr>
            <a:r>
              <a:rPr lang="en-US"/>
              <a:t>Slide </a:t>
            </a:r>
            <a:fld id="{FE24A4A0-F2F5-4873-BAFE-25A575038FFB}" type="slidenum">
              <a:rPr lang="en-US"/>
              <a:pPr>
                <a:defRPr/>
              </a:pPr>
              <a:t>34</a:t>
            </a:fld>
            <a:endParaRPr lang="en-US"/>
          </a:p>
        </p:txBody>
      </p:sp>
      <p:sp>
        <p:nvSpPr>
          <p:cNvPr id="17417" name="Rectangle 2"/>
          <p:cNvSpPr>
            <a:spLocks noGrp="1" noChangeArrowheads="1"/>
          </p:cNvSpPr>
          <p:nvPr>
            <p:ph type="title"/>
          </p:nvPr>
        </p:nvSpPr>
        <p:spPr>
          <a:xfrm>
            <a:off x="250825" y="2852738"/>
            <a:ext cx="8534400" cy="685800"/>
          </a:xfrm>
        </p:spPr>
        <p:txBody>
          <a:bodyPr/>
          <a:lstStyle/>
          <a:p>
            <a:pPr eaLnBrk="1" hangingPunct="1"/>
            <a:r>
              <a:rPr lang="en-US" smtClean="0"/>
              <a:t>Next Class</a:t>
            </a:r>
          </a:p>
        </p:txBody>
      </p:sp>
      <p:sp>
        <p:nvSpPr>
          <p:cNvPr id="17418" name="Rectangle 3"/>
          <p:cNvSpPr>
            <a:spLocks noGrp="1" noChangeArrowheads="1"/>
          </p:cNvSpPr>
          <p:nvPr>
            <p:ph type="body" idx="1"/>
          </p:nvPr>
        </p:nvSpPr>
        <p:spPr>
          <a:xfrm>
            <a:off x="395288" y="3789363"/>
            <a:ext cx="8458200" cy="1728787"/>
          </a:xfrm>
        </p:spPr>
        <p:txBody>
          <a:bodyPr/>
          <a:lstStyle/>
          <a:p>
            <a:pPr eaLnBrk="1" hangingPunct="1">
              <a:lnSpc>
                <a:spcPct val="80000"/>
              </a:lnSpc>
              <a:buFontTx/>
              <a:buChar char="•"/>
            </a:pPr>
            <a:r>
              <a:rPr lang="en-US" b="1" dirty="0" smtClean="0"/>
              <a:t>More SLS variants</a:t>
            </a:r>
          </a:p>
          <a:p>
            <a:pPr eaLnBrk="1" hangingPunct="1">
              <a:lnSpc>
                <a:spcPct val="80000"/>
              </a:lnSpc>
              <a:buFontTx/>
              <a:buChar char="•"/>
            </a:pPr>
            <a:r>
              <a:rPr lang="en-US" b="1" dirty="0" smtClean="0"/>
              <a:t>Finish CSPs</a:t>
            </a:r>
          </a:p>
          <a:p>
            <a:pPr eaLnBrk="1" hangingPunct="1">
              <a:lnSpc>
                <a:spcPct val="80000"/>
              </a:lnSpc>
              <a:buFontTx/>
              <a:buChar char="•"/>
            </a:pPr>
            <a:r>
              <a:rPr lang="en-US" b="1" dirty="0" smtClean="0"/>
              <a:t>(</a:t>
            </a:r>
            <a:r>
              <a:rPr lang="en-US" b="1" smtClean="0"/>
              <a:t>if time) Start </a:t>
            </a:r>
            <a:r>
              <a:rPr lang="en-US" b="1" dirty="0" smtClean="0"/>
              <a:t>planning</a:t>
            </a:r>
          </a:p>
          <a:p>
            <a:pPr eaLnBrk="1" hangingPunct="1">
              <a:lnSpc>
                <a:spcPct val="80000"/>
              </a:lnSpc>
              <a:buFontTx/>
              <a:buChar char="•"/>
            </a:pPr>
            <a:endParaRPr lang="en-US" sz="2400" b="1" dirty="0" smtClean="0"/>
          </a:p>
          <a:p>
            <a:pPr eaLnBrk="1" hangingPunct="1">
              <a:lnSpc>
                <a:spcPct val="80000"/>
              </a:lnSpc>
            </a:pPr>
            <a:endParaRPr lang="en-US" b="1" dirty="0" smtClean="0"/>
          </a:p>
          <a:p>
            <a:pPr eaLnBrk="1" hangingPunct="1">
              <a:lnSpc>
                <a:spcPct val="80000"/>
              </a:lnSpc>
            </a:pPr>
            <a:endParaRPr lang="en-US" sz="2000" dirty="0" smtClean="0">
              <a:solidFill>
                <a:schemeClr val="bg2"/>
              </a:solidFill>
            </a:endParaRPr>
          </a:p>
        </p:txBody>
      </p:sp>
      <p:sp>
        <p:nvSpPr>
          <p:cNvPr id="17419" name="Rectangle 4"/>
          <p:cNvSpPr>
            <a:spLocks noChangeArrowheads="1"/>
          </p:cNvSpPr>
          <p:nvPr/>
        </p:nvSpPr>
        <p:spPr bwMode="auto">
          <a:xfrm>
            <a:off x="323850" y="476250"/>
            <a:ext cx="8534400" cy="685800"/>
          </a:xfrm>
          <a:prstGeom prst="rect">
            <a:avLst/>
          </a:prstGeom>
          <a:noFill/>
          <a:ln w="9525">
            <a:noFill/>
            <a:miter lim="800000"/>
            <a:headEnd/>
            <a:tailEnd/>
          </a:ln>
        </p:spPr>
        <p:txBody>
          <a:bodyPr anchor="ctr"/>
          <a:lstStyle/>
          <a:p>
            <a:pPr algn="ctr"/>
            <a:r>
              <a:rPr lang="en-US" sz="3600" b="1">
                <a:solidFill>
                  <a:schemeClr val="accent2"/>
                </a:solidFill>
                <a:latin typeface="Arial Unicode MS" pitchFamily="34" charset="-128"/>
              </a:rPr>
              <a:t>Assign-2</a:t>
            </a:r>
          </a:p>
        </p:txBody>
      </p:sp>
      <p:sp>
        <p:nvSpPr>
          <p:cNvPr id="17420" name="Rectangle 5"/>
          <p:cNvSpPr>
            <a:spLocks noChangeArrowheads="1"/>
          </p:cNvSpPr>
          <p:nvPr/>
        </p:nvSpPr>
        <p:spPr bwMode="auto">
          <a:xfrm>
            <a:off x="428625" y="1285875"/>
            <a:ext cx="8458200" cy="576263"/>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b="1" dirty="0">
                <a:latin typeface="Arial Unicode MS" pitchFamily="34" charset="-128"/>
              </a:rPr>
              <a:t>Will be out </a:t>
            </a:r>
            <a:r>
              <a:rPr lang="en-US" b="1" dirty="0" smtClean="0">
                <a:latin typeface="Arial Unicode MS" pitchFamily="34" charset="-128"/>
              </a:rPr>
              <a:t>on Tue</a:t>
            </a:r>
            <a:endParaRPr lang="en-US" b="1" dirty="0">
              <a:latin typeface="Arial Unicode MS" pitchFamily="34" charset="-128"/>
            </a:endParaRPr>
          </a:p>
          <a:p>
            <a:pPr marL="342900" indent="-342900">
              <a:lnSpc>
                <a:spcPct val="80000"/>
              </a:lnSpc>
              <a:spcBef>
                <a:spcPct val="20000"/>
              </a:spcBef>
              <a:buFontTx/>
              <a:buChar char="•"/>
            </a:pPr>
            <a:r>
              <a:rPr lang="en-US" b="1" dirty="0">
                <a:latin typeface="Arial Unicode MS" pitchFamily="34" charset="-128"/>
              </a:rPr>
              <a:t>Assignments will be weighted: </a:t>
            </a:r>
          </a:p>
          <a:p>
            <a:pPr marL="342900" indent="-342900">
              <a:lnSpc>
                <a:spcPct val="80000"/>
              </a:lnSpc>
              <a:spcBef>
                <a:spcPct val="20000"/>
              </a:spcBef>
            </a:pPr>
            <a:r>
              <a:rPr lang="en-US" b="1" dirty="0">
                <a:latin typeface="Arial Unicode MS" pitchFamily="34" charset="-128"/>
              </a:rPr>
              <a:t>A0 (12%), A1…A4 (22%) each</a:t>
            </a:r>
            <a:endParaRPr lang="en-US" sz="2000" dirty="0">
              <a:solidFill>
                <a:schemeClr val="bg2"/>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7414" name="Ink 12"/>
              <p14:cNvContentPartPr>
                <a14:cpLocks xmlns:a14="http://schemas.microsoft.com/office/drawing/2010/main" noRot="1" noChangeAspect="1" noEditPoints="1" noChangeArrowheads="1" noChangeShapeType="1"/>
              </p14:cNvContentPartPr>
              <p14:nvPr/>
            </p14:nvContentPartPr>
            <p14:xfrm>
              <a:off x="-2147483648" y="-2147483648"/>
              <a:ext cx="0" cy="0"/>
            </p14:xfrm>
          </p:contentPart>
        </mc:Choice>
        <mc:Fallback xmlns="">
          <p:pic>
            <p:nvPicPr>
              <p:cNvPr id="17414" name="Ink 12"/>
              <p:cNvPicPr>
                <a:picLocks noRot="1" noChangeAspect="1" noEditPoints="1" noChangeArrowheads="1" noChangeShapeType="1"/>
              </p:cNvPicPr>
              <p:nvPr/>
            </p:nvPicPr>
            <p:blipFill>
              <a:blip r:embed="rId4"/>
              <a:stretch>
                <a:fillRect/>
              </a:stretch>
            </p:blipFill>
            <p:spPr>
              <a:xfrm>
                <a:off x="-2147483648" y="-2147483648"/>
                <a:ext cx="0" cy="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15</a:t>
            </a:r>
          </a:p>
        </p:txBody>
      </p:sp>
      <p:sp>
        <p:nvSpPr>
          <p:cNvPr id="6" name="Slide Number Placeholder 5"/>
          <p:cNvSpPr>
            <a:spLocks noGrp="1"/>
          </p:cNvSpPr>
          <p:nvPr>
            <p:ph type="sldNum" sz="quarter" idx="12"/>
          </p:nvPr>
        </p:nvSpPr>
        <p:spPr/>
        <p:txBody>
          <a:bodyPr/>
          <a:lstStyle/>
          <a:p>
            <a:pPr>
              <a:defRPr/>
            </a:pPr>
            <a:r>
              <a:rPr lang="en-US"/>
              <a:t>Slide </a:t>
            </a:r>
            <a:fld id="{A3FF10BD-D4F1-4115-9905-0579C252DD5A}" type="slidenum">
              <a:rPr lang="en-US"/>
              <a:pPr>
                <a:defRPr/>
              </a:pPr>
              <a:t>4</a:t>
            </a:fld>
            <a:endParaRPr lang="en-US"/>
          </a:p>
        </p:txBody>
      </p:sp>
      <p:sp>
        <p:nvSpPr>
          <p:cNvPr id="4116" name="Rectangle 2"/>
          <p:cNvSpPr>
            <a:spLocks noGrp="1" noChangeArrowheads="1"/>
          </p:cNvSpPr>
          <p:nvPr>
            <p:ph type="title"/>
          </p:nvPr>
        </p:nvSpPr>
        <p:spPr/>
        <p:txBody>
          <a:bodyPr/>
          <a:lstStyle/>
          <a:p>
            <a:pPr eaLnBrk="1" hangingPunct="1"/>
            <a:r>
              <a:rPr lang="en-US" smtClean="0"/>
              <a:t>Local Search: Summary</a:t>
            </a:r>
          </a:p>
        </p:txBody>
      </p:sp>
      <p:sp>
        <p:nvSpPr>
          <p:cNvPr id="670723" name="Rectangle 3"/>
          <p:cNvSpPr>
            <a:spLocks noGrp="1" noChangeArrowheads="1"/>
          </p:cNvSpPr>
          <p:nvPr>
            <p:ph type="body" idx="1"/>
          </p:nvPr>
        </p:nvSpPr>
        <p:spPr>
          <a:xfrm>
            <a:off x="357188" y="1071563"/>
            <a:ext cx="8534400" cy="4448175"/>
          </a:xfrm>
        </p:spPr>
        <p:txBody>
          <a:bodyPr/>
          <a:lstStyle/>
          <a:p>
            <a:pPr eaLnBrk="1" hangingPunct="1">
              <a:buFontTx/>
              <a:buChar char="•"/>
              <a:defRPr/>
            </a:pPr>
            <a:r>
              <a:rPr lang="en-US" dirty="0" smtClean="0"/>
              <a:t>A useful method in practice for large CSPs</a:t>
            </a:r>
            <a:endParaRPr lang="en-US" dirty="0" smtClean="0">
              <a:solidFill>
                <a:srgbClr val="CC0099"/>
              </a:solidFill>
            </a:endParaRPr>
          </a:p>
          <a:p>
            <a:pPr lvl="1" eaLnBrk="1" hangingPunct="1">
              <a:defRPr/>
            </a:pPr>
            <a:r>
              <a:rPr lang="en-US" dirty="0" smtClean="0"/>
              <a:t>Start from a </a:t>
            </a:r>
            <a:r>
              <a:rPr lang="en-US" dirty="0" smtClean="0">
                <a:solidFill>
                  <a:schemeClr val="accent6"/>
                </a:solidFill>
              </a:rPr>
              <a:t>possible world</a:t>
            </a:r>
          </a:p>
          <a:p>
            <a:pPr lvl="1" eaLnBrk="1" hangingPunct="1">
              <a:defRPr/>
            </a:pPr>
            <a:endParaRPr lang="en-US" dirty="0" smtClean="0"/>
          </a:p>
          <a:p>
            <a:pPr lvl="1" eaLnBrk="1" hangingPunct="1">
              <a:defRPr/>
            </a:pPr>
            <a:r>
              <a:rPr lang="en-US" dirty="0" smtClean="0"/>
              <a:t>Generate some </a:t>
            </a:r>
            <a:r>
              <a:rPr lang="en-US" dirty="0" smtClean="0">
                <a:solidFill>
                  <a:schemeClr val="accent6"/>
                </a:solidFill>
              </a:rPr>
              <a:t>neighbors</a:t>
            </a:r>
            <a:r>
              <a:rPr lang="en-US" dirty="0" smtClean="0"/>
              <a:t> ( “similar” possible worlds)</a:t>
            </a:r>
          </a:p>
          <a:p>
            <a:pPr lvl="1" eaLnBrk="1" hangingPunct="1">
              <a:defRPr/>
            </a:pPr>
            <a:endParaRPr lang="en-US" dirty="0" smtClean="0"/>
          </a:p>
          <a:p>
            <a:pPr lvl="1" eaLnBrk="1" hangingPunct="1">
              <a:defRPr/>
            </a:pPr>
            <a:r>
              <a:rPr lang="en-US" dirty="0" smtClean="0"/>
              <a:t>Move from current node to a neighbor, selected to minimize/maximize a scoring function which combines:</a:t>
            </a:r>
          </a:p>
          <a:p>
            <a:pPr lvl="2" eaLnBrk="1" hangingPunct="1">
              <a:defRPr/>
            </a:pPr>
            <a:r>
              <a:rPr lang="en-US" dirty="0" smtClean="0"/>
              <a:t>Info about how many constraints </a:t>
            </a:r>
            <a:r>
              <a:rPr lang="en-US" smtClean="0"/>
              <a:t>are violated/satisfied</a:t>
            </a:r>
            <a:endParaRPr lang="en-US" dirty="0" smtClean="0"/>
          </a:p>
          <a:p>
            <a:pPr lvl="2" eaLnBrk="1" hangingPunct="1">
              <a:defRPr/>
            </a:pPr>
            <a:r>
              <a:rPr lang="en-US" dirty="0" smtClean="0"/>
              <a:t>Information about the cost/quality of the solution (you want the best solution, not just a solution)</a:t>
            </a:r>
          </a:p>
          <a:p>
            <a:pPr lvl="1" eaLnBrk="1" hangingPunct="1">
              <a:defRPr/>
            </a:pPr>
            <a:endParaRPr lang="en-US" dirty="0" smtClean="0">
              <a:solidFill>
                <a:srgbClr val="CC0099"/>
              </a:solidFill>
            </a:endParaRPr>
          </a:p>
        </p:txBody>
      </p:sp>
      <mc:AlternateContent xmlns:mc="http://schemas.openxmlformats.org/markup-compatibility/2006" xmlns:p14="http://schemas.microsoft.com/office/powerpoint/2010/main">
        <mc:Choice Requires="p14">
          <p:contentPart p14:bwMode="auto" r:id="rId3">
            <p14:nvContentPartPr>
              <p14:cNvPr id="4098" name="Ink 22"/>
              <p14:cNvContentPartPr>
                <a14:cpLocks xmlns:a14="http://schemas.microsoft.com/office/drawing/2010/main" noRot="1" noChangeAspect="1" noEditPoints="1" noChangeArrowheads="1" noChangeShapeType="1"/>
              </p14:cNvContentPartPr>
              <p14:nvPr/>
            </p14:nvContentPartPr>
            <p14:xfrm>
              <a:off x="684213" y="2763838"/>
              <a:ext cx="635000" cy="303212"/>
            </p14:xfrm>
          </p:contentPart>
        </mc:Choice>
        <mc:Fallback xmlns="">
          <p:pic>
            <p:nvPicPr>
              <p:cNvPr id="4098" name="Ink 22"/>
              <p:cNvPicPr>
                <a:picLocks noRot="1" noChangeAspect="1" noEditPoints="1" noChangeArrowheads="1" noChangeShapeType="1"/>
              </p:cNvPicPr>
              <p:nvPr/>
            </p:nvPicPr>
            <p:blipFill>
              <a:blip r:embed="rId4"/>
              <a:stretch>
                <a:fillRect/>
              </a:stretch>
            </p:blipFill>
            <p:spPr>
              <a:xfrm>
                <a:off x="677733" y="2754127"/>
                <a:ext cx="651199" cy="31939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00" name="Ink 24"/>
              <p14:cNvContentPartPr>
                <a14:cpLocks xmlns:a14="http://schemas.microsoft.com/office/drawing/2010/main" noRot="1" noChangeAspect="1" noEditPoints="1" noChangeArrowheads="1" noChangeShapeType="1"/>
              </p14:cNvContentPartPr>
              <p14:nvPr/>
            </p14:nvContentPartPr>
            <p14:xfrm>
              <a:off x="5000625" y="2868613"/>
              <a:ext cx="3073400" cy="33337"/>
            </p14:xfrm>
          </p:contentPart>
        </mc:Choice>
        <mc:Fallback xmlns="">
          <p:pic>
            <p:nvPicPr>
              <p:cNvPr id="4100" name="Ink 24"/>
              <p:cNvPicPr>
                <a:picLocks noRot="1" noChangeAspect="1" noEditPoints="1" noChangeArrowheads="1" noChangeShapeType="1"/>
              </p:cNvPicPr>
              <p:nvPr/>
            </p:nvPicPr>
            <p:blipFill>
              <a:blip r:embed="rId6"/>
              <a:stretch>
                <a:fillRect/>
              </a:stretch>
            </p:blipFill>
            <p:spPr>
              <a:xfrm>
                <a:off x="4994866" y="2857631"/>
                <a:ext cx="3089958" cy="5686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01" name="Ink 25"/>
              <p14:cNvContentPartPr>
                <a14:cpLocks xmlns:a14="http://schemas.microsoft.com/office/drawing/2010/main" noRot="1" noChangeAspect="1" noEditPoints="1" noChangeArrowheads="1" noChangeShapeType="1"/>
              </p14:cNvContentPartPr>
              <p14:nvPr/>
            </p14:nvContentPartPr>
            <p14:xfrm>
              <a:off x="1079500" y="4046538"/>
              <a:ext cx="85725" cy="34925"/>
            </p14:xfrm>
          </p:contentPart>
        </mc:Choice>
        <mc:Fallback xmlns="">
          <p:pic>
            <p:nvPicPr>
              <p:cNvPr id="4101" name="Ink 25"/>
              <p:cNvPicPr>
                <a:picLocks noRot="1" noChangeAspect="1" noEditPoints="1" noChangeArrowheads="1" noChangeShapeType="1"/>
              </p:cNvPicPr>
              <p:nvPr/>
            </p:nvPicPr>
            <p:blipFill>
              <a:blip r:embed="rId8"/>
              <a:stretch>
                <a:fillRect/>
              </a:stretch>
            </p:blipFill>
            <p:spPr>
              <a:xfrm>
                <a:off x="1074818" y="4043658"/>
                <a:ext cx="97971" cy="4104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04" name="Ink 12"/>
              <p14:cNvContentPartPr>
                <a14:cpLocks xmlns:a14="http://schemas.microsoft.com/office/drawing/2010/main" noRot="1" noChangeAspect="1" noEditPoints="1" noChangeArrowheads="1" noChangeShapeType="1"/>
              </p14:cNvContentPartPr>
              <p14:nvPr/>
            </p14:nvContentPartPr>
            <p14:xfrm>
              <a:off x="5133975" y="1616075"/>
              <a:ext cx="1423988" cy="315913"/>
            </p14:xfrm>
          </p:contentPart>
        </mc:Choice>
        <mc:Fallback xmlns="">
          <p:pic>
            <p:nvPicPr>
              <p:cNvPr id="4104" name="Ink 12"/>
              <p:cNvPicPr>
                <a:picLocks noRot="1" noChangeAspect="1" noEditPoints="1" noChangeArrowheads="1" noChangeShapeType="1"/>
              </p:cNvPicPr>
              <p:nvPr/>
            </p:nvPicPr>
            <p:blipFill>
              <a:blip r:embed="rId10"/>
              <a:stretch>
                <a:fillRect/>
              </a:stretch>
            </p:blipFill>
            <p:spPr>
              <a:xfrm>
                <a:off x="5125696" y="1611397"/>
                <a:ext cx="1441266" cy="32886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05" name="Ink 13"/>
              <p14:cNvContentPartPr>
                <a14:cpLocks xmlns:a14="http://schemas.microsoft.com/office/drawing/2010/main" noRot="1" noChangeAspect="1" noEditPoints="1" noChangeArrowheads="1" noChangeShapeType="1"/>
              </p14:cNvContentPartPr>
              <p14:nvPr/>
            </p14:nvContentPartPr>
            <p14:xfrm>
              <a:off x="6746875" y="1538288"/>
              <a:ext cx="1017588" cy="476250"/>
            </p14:xfrm>
          </p:contentPart>
        </mc:Choice>
        <mc:Fallback xmlns="">
          <p:pic>
            <p:nvPicPr>
              <p:cNvPr id="4105" name="Ink 13"/>
              <p:cNvPicPr>
                <a:picLocks noRot="1" noChangeAspect="1" noEditPoints="1" noChangeArrowheads="1" noChangeShapeType="1"/>
              </p:cNvPicPr>
              <p:nvPr/>
            </p:nvPicPr>
            <p:blipFill>
              <a:blip r:embed="rId12"/>
              <a:stretch>
                <a:fillRect/>
              </a:stretch>
            </p:blipFill>
            <p:spPr>
              <a:xfrm>
                <a:off x="6738236" y="1533965"/>
                <a:ext cx="1035226" cy="48741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06" name="Ink 14"/>
              <p14:cNvContentPartPr>
                <a14:cpLocks xmlns:a14="http://schemas.microsoft.com/office/drawing/2010/main" noRot="1" noChangeAspect="1" noEditPoints="1" noChangeArrowheads="1" noChangeShapeType="1"/>
              </p14:cNvContentPartPr>
              <p14:nvPr/>
            </p14:nvContentPartPr>
            <p14:xfrm>
              <a:off x="4799013" y="2803525"/>
              <a:ext cx="219075" cy="219075"/>
            </p14:xfrm>
          </p:contentPart>
        </mc:Choice>
        <mc:Fallback xmlns="">
          <p:pic>
            <p:nvPicPr>
              <p:cNvPr id="4106" name="Ink 14"/>
              <p:cNvPicPr>
                <a:picLocks noRot="1" noChangeAspect="1" noEditPoints="1" noChangeArrowheads="1" noChangeShapeType="1"/>
              </p:cNvPicPr>
              <p:nvPr/>
            </p:nvPicPr>
            <p:blipFill>
              <a:blip r:embed="rId14"/>
              <a:stretch>
                <a:fillRect/>
              </a:stretch>
            </p:blipFill>
            <p:spPr>
              <a:xfrm>
                <a:off x="4791459" y="2796690"/>
                <a:ext cx="230586" cy="23382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07" name="Ink 15"/>
              <p14:cNvContentPartPr>
                <a14:cpLocks xmlns:a14="http://schemas.microsoft.com/office/drawing/2010/main" noRot="1" noChangeAspect="1" noEditPoints="1" noChangeArrowheads="1" noChangeShapeType="1"/>
              </p14:cNvContentPartPr>
              <p14:nvPr/>
            </p14:nvContentPartPr>
            <p14:xfrm>
              <a:off x="1825625" y="3076575"/>
              <a:ext cx="455613" cy="284163"/>
            </p14:xfrm>
          </p:contentPart>
        </mc:Choice>
        <mc:Fallback xmlns="">
          <p:pic>
            <p:nvPicPr>
              <p:cNvPr id="4107" name="Ink 15"/>
              <p:cNvPicPr>
                <a:picLocks noRot="1" noChangeAspect="1" noEditPoints="1" noChangeArrowheads="1" noChangeShapeType="1"/>
              </p:cNvPicPr>
              <p:nvPr/>
            </p:nvPicPr>
            <p:blipFill>
              <a:blip r:embed="rId16"/>
              <a:stretch>
                <a:fillRect/>
              </a:stretch>
            </p:blipFill>
            <p:spPr>
              <a:xfrm>
                <a:off x="1818061" y="3069381"/>
                <a:ext cx="471460" cy="29963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8" name="Ink 16"/>
              <p14:cNvContentPartPr>
                <a14:cpLocks xmlns:a14="http://schemas.microsoft.com/office/drawing/2010/main" noRot="1" noChangeAspect="1" noEditPoints="1" noChangeArrowheads="1" noChangeShapeType="1"/>
              </p14:cNvContentPartPr>
              <p14:nvPr/>
            </p14:nvContentPartPr>
            <p14:xfrm>
              <a:off x="2492375" y="3011488"/>
              <a:ext cx="1489075" cy="288925"/>
            </p14:xfrm>
          </p:contentPart>
        </mc:Choice>
        <mc:Fallback xmlns="">
          <p:pic>
            <p:nvPicPr>
              <p:cNvPr id="4108" name="Ink 16"/>
              <p:cNvPicPr>
                <a:picLocks noRot="1" noChangeAspect="1" noEditPoints="1" noChangeArrowheads="1" noChangeShapeType="1"/>
              </p:cNvPicPr>
              <p:nvPr/>
            </p:nvPicPr>
            <p:blipFill>
              <a:blip r:embed="rId18"/>
              <a:stretch>
                <a:fillRect/>
              </a:stretch>
            </p:blipFill>
            <p:spPr>
              <a:xfrm>
                <a:off x="2488055" y="3006091"/>
                <a:ext cx="1496996" cy="30187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9" name="Ink 17"/>
              <p14:cNvContentPartPr>
                <a14:cpLocks xmlns:a14="http://schemas.microsoft.com/office/drawing/2010/main" noRot="1" noChangeAspect="1" noEditPoints="1" noChangeArrowheads="1" noChangeShapeType="1"/>
              </p14:cNvContentPartPr>
              <p14:nvPr/>
            </p14:nvContentPartPr>
            <p14:xfrm>
              <a:off x="4114800" y="3052763"/>
              <a:ext cx="954088" cy="182562"/>
            </p14:xfrm>
          </p:contentPart>
        </mc:Choice>
        <mc:Fallback xmlns="">
          <p:pic>
            <p:nvPicPr>
              <p:cNvPr id="4109" name="Ink 17"/>
              <p:cNvPicPr>
                <a:picLocks noRot="1" noChangeAspect="1" noEditPoints="1" noChangeArrowheads="1" noChangeShapeType="1"/>
              </p:cNvPicPr>
              <p:nvPr/>
            </p:nvPicPr>
            <p:blipFill>
              <a:blip r:embed="rId20"/>
              <a:stretch>
                <a:fillRect/>
              </a:stretch>
            </p:blipFill>
            <p:spPr>
              <a:xfrm>
                <a:off x="4105439" y="3048802"/>
                <a:ext cx="967409" cy="19624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10" name="Ink 18"/>
              <p14:cNvContentPartPr>
                <a14:cpLocks xmlns:a14="http://schemas.microsoft.com/office/drawing/2010/main" noRot="1" noChangeAspect="1" noEditPoints="1" noChangeArrowheads="1" noChangeShapeType="1"/>
              </p14:cNvContentPartPr>
              <p14:nvPr/>
            </p14:nvContentPartPr>
            <p14:xfrm>
              <a:off x="5259388" y="3006725"/>
              <a:ext cx="1241425" cy="319088"/>
            </p14:xfrm>
          </p:contentPart>
        </mc:Choice>
        <mc:Fallback xmlns="">
          <p:pic>
            <p:nvPicPr>
              <p:cNvPr id="4110" name="Ink 18"/>
              <p:cNvPicPr>
                <a:picLocks noRot="1" noChangeAspect="1" noEditPoints="1" noChangeArrowheads="1" noChangeShapeType="1"/>
              </p:cNvPicPr>
              <p:nvPr/>
            </p:nvPicPr>
            <p:blipFill>
              <a:blip r:embed="rId22"/>
              <a:stretch>
                <a:fillRect/>
              </a:stretch>
            </p:blipFill>
            <p:spPr>
              <a:xfrm>
                <a:off x="5254349" y="2999522"/>
                <a:ext cx="1251143" cy="33205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11" name="Ink 19"/>
              <p14:cNvContentPartPr>
                <a14:cpLocks xmlns:a14="http://schemas.microsoft.com/office/drawing/2010/main" noRot="1" noChangeAspect="1" noEditPoints="1" noChangeArrowheads="1" noChangeShapeType="1"/>
              </p14:cNvContentPartPr>
              <p14:nvPr/>
            </p14:nvContentPartPr>
            <p14:xfrm>
              <a:off x="6662738" y="3019425"/>
              <a:ext cx="465137" cy="285750"/>
            </p14:xfrm>
          </p:contentPart>
        </mc:Choice>
        <mc:Fallback xmlns="">
          <p:pic>
            <p:nvPicPr>
              <p:cNvPr id="4111" name="Ink 19"/>
              <p:cNvPicPr>
                <a:picLocks noRot="1" noChangeAspect="1" noEditPoints="1" noChangeArrowheads="1" noChangeShapeType="1"/>
              </p:cNvPicPr>
              <p:nvPr/>
            </p:nvPicPr>
            <p:blipFill>
              <a:blip r:embed="rId24"/>
              <a:stretch>
                <a:fillRect/>
              </a:stretch>
            </p:blipFill>
            <p:spPr>
              <a:xfrm>
                <a:off x="6659138" y="3013299"/>
                <a:ext cx="473057" cy="296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12" name="Ink 20"/>
              <p14:cNvContentPartPr>
                <a14:cpLocks xmlns:a14="http://schemas.microsoft.com/office/drawing/2010/main" noRot="1" noChangeAspect="1" noEditPoints="1" noChangeArrowheads="1" noChangeShapeType="1"/>
              </p14:cNvContentPartPr>
              <p14:nvPr/>
            </p14:nvContentPartPr>
            <p14:xfrm>
              <a:off x="7326313" y="2946400"/>
              <a:ext cx="1654175" cy="357188"/>
            </p14:xfrm>
          </p:contentPart>
        </mc:Choice>
        <mc:Fallback xmlns="">
          <p:pic>
            <p:nvPicPr>
              <p:cNvPr id="4112" name="Ink 20"/>
              <p:cNvPicPr>
                <a:picLocks noRot="1" noChangeAspect="1" noEditPoints="1" noChangeArrowheads="1" noChangeShapeType="1"/>
              </p:cNvPicPr>
              <p:nvPr/>
            </p:nvPicPr>
            <p:blipFill>
              <a:blip r:embed="rId26"/>
              <a:stretch>
                <a:fillRect/>
              </a:stretch>
            </p:blipFill>
            <p:spPr>
              <a:xfrm>
                <a:off x="7320913" y="2940279"/>
                <a:ext cx="1665335" cy="36979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13" name="Ink 21"/>
              <p14:cNvContentPartPr>
                <a14:cpLocks xmlns:a14="http://schemas.microsoft.com/office/drawing/2010/main" noRot="1" noChangeAspect="1" noEditPoints="1" noChangeArrowheads="1" noChangeShapeType="1"/>
              </p14:cNvContentPartPr>
              <p14:nvPr/>
            </p14:nvContentPartPr>
            <p14:xfrm>
              <a:off x="8180388" y="3243263"/>
              <a:ext cx="569912" cy="168275"/>
            </p14:xfrm>
          </p:contentPart>
        </mc:Choice>
        <mc:Fallback xmlns="">
          <p:pic>
            <p:nvPicPr>
              <p:cNvPr id="4113" name="Ink 21"/>
              <p:cNvPicPr>
                <a:picLocks noRot="1" noChangeAspect="1" noEditPoints="1" noChangeArrowheads="1" noChangeShapeType="1"/>
              </p:cNvPicPr>
              <p:nvPr/>
            </p:nvPicPr>
            <p:blipFill>
              <a:blip r:embed="rId28"/>
              <a:stretch>
                <a:fillRect/>
              </a:stretch>
            </p:blipFill>
            <p:spPr>
              <a:xfrm>
                <a:off x="8176788" y="3237858"/>
                <a:ext cx="579993" cy="182688"/>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t>CPSC 322, Lecture 15</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AAF6A284-A663-43BA-B80A-6141D2B642A0}" type="slidenum">
              <a:rPr lang="en-US" smtClean="0"/>
              <a:pPr>
                <a:defRPr/>
              </a:pPr>
              <a:t>5</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989640" y="136800"/>
              <a:ext cx="7525440" cy="6417000"/>
            </p14:xfrm>
          </p:contentPart>
        </mc:Choice>
        <mc:Fallback xmlns="">
          <p:pic>
            <p:nvPicPr>
              <p:cNvPr id="6" name="Ink 5"/>
              <p:cNvPicPr/>
              <p:nvPr/>
            </p:nvPicPr>
            <p:blipFill>
              <a:blip r:embed="rId3"/>
              <a:stretch>
                <a:fillRect/>
              </a:stretch>
            </p:blipFill>
            <p:spPr>
              <a:xfrm>
                <a:off x="987120" y="127800"/>
                <a:ext cx="7540200" cy="643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000080" y="1405440"/>
              <a:ext cx="6625800" cy="4886280"/>
            </p14:xfrm>
          </p:contentPart>
        </mc:Choice>
        <mc:Fallback xmlns="">
          <p:pic>
            <p:nvPicPr>
              <p:cNvPr id="8" name="Ink 7"/>
              <p:cNvPicPr/>
              <p:nvPr/>
            </p:nvPicPr>
            <p:blipFill>
              <a:blip r:embed="rId5"/>
              <a:stretch>
                <a:fillRect/>
              </a:stretch>
            </p:blipFill>
            <p:spPr>
              <a:xfrm>
                <a:off x="994680" y="1395720"/>
                <a:ext cx="6634080" cy="4903560"/>
              </a:xfrm>
              <a:prstGeom prst="rect">
                <a:avLst/>
              </a:prstGeom>
            </p:spPr>
          </p:pic>
        </mc:Fallback>
      </mc:AlternateContent>
    </p:spTree>
    <p:extLst>
      <p:ext uri="{BB962C8B-B14F-4D97-AF65-F5344CB8AC3E}">
        <p14:creationId xmlns:p14="http://schemas.microsoft.com/office/powerpoint/2010/main" val="3020784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smtClean="0"/>
              <a:t>CPSC 322, Lecture 5</a:t>
            </a:r>
            <a:endParaRPr lang="en-US"/>
          </a:p>
        </p:txBody>
      </p:sp>
      <p:sp>
        <p:nvSpPr>
          <p:cNvPr id="7" name="Slide Number Placeholder 3"/>
          <p:cNvSpPr>
            <a:spLocks noGrp="1"/>
          </p:cNvSpPr>
          <p:nvPr>
            <p:ph type="sldNum" sz="quarter" idx="12"/>
          </p:nvPr>
        </p:nvSpPr>
        <p:spPr/>
        <p:txBody>
          <a:bodyPr/>
          <a:lstStyle/>
          <a:p>
            <a:pPr>
              <a:defRPr/>
            </a:pPr>
            <a:r>
              <a:rPr lang="en-US"/>
              <a:t>Slide </a:t>
            </a:r>
            <a:fld id="{541DDD0E-DF45-4CB8-9575-E359BC6139DC}" type="slidenum">
              <a:rPr lang="en-US"/>
              <a:pPr>
                <a:defRPr/>
              </a:pPr>
              <a:t>6</a:t>
            </a:fld>
            <a:endParaRPr lang="en-US"/>
          </a:p>
        </p:txBody>
      </p:sp>
      <p:pic>
        <p:nvPicPr>
          <p:cNvPr id="11290" name="Picture 2" descr="hill-climbing"/>
          <p:cNvPicPr>
            <a:picLocks noChangeAspect="1" noChangeArrowheads="1"/>
          </p:cNvPicPr>
          <p:nvPr/>
        </p:nvPicPr>
        <p:blipFill>
          <a:blip r:embed="rId3" cstate="print"/>
          <a:srcRect/>
          <a:stretch>
            <a:fillRect/>
          </a:stretch>
        </p:blipFill>
        <p:spPr bwMode="auto">
          <a:xfrm>
            <a:off x="1258888" y="1557338"/>
            <a:ext cx="6329362" cy="4872037"/>
          </a:xfrm>
          <a:prstGeom prst="rect">
            <a:avLst/>
          </a:prstGeom>
          <a:noFill/>
          <a:ln w="9525">
            <a:noFill/>
            <a:miter lim="800000"/>
            <a:headEnd/>
            <a:tailEnd/>
          </a:ln>
        </p:spPr>
      </p:pic>
      <p:sp>
        <p:nvSpPr>
          <p:cNvPr id="11291" name="Rectangle 3"/>
          <p:cNvSpPr>
            <a:spLocks noChangeArrowheads="1"/>
          </p:cNvSpPr>
          <p:nvPr/>
        </p:nvSpPr>
        <p:spPr bwMode="auto">
          <a:xfrm>
            <a:off x="0" y="152400"/>
            <a:ext cx="8610600" cy="838200"/>
          </a:xfrm>
          <a:prstGeom prst="rect">
            <a:avLst/>
          </a:prstGeom>
          <a:noFill/>
          <a:ln w="9525">
            <a:noFill/>
            <a:miter lim="800000"/>
            <a:headEnd/>
            <a:tailEnd/>
          </a:ln>
        </p:spPr>
        <p:txBody>
          <a:bodyPr anchor="ctr"/>
          <a:lstStyle/>
          <a:p>
            <a:pPr algn="ctr" eaLnBrk="0" hangingPunct="0"/>
            <a:r>
              <a:rPr lang="en-US" sz="3600" b="1">
                <a:solidFill>
                  <a:schemeClr val="tx2"/>
                </a:solidFill>
                <a:latin typeface="Arial Unicode MS" pitchFamily="34" charset="-128"/>
              </a:rPr>
              <a:t>Hill Climbing</a:t>
            </a:r>
          </a:p>
        </p:txBody>
      </p:sp>
      <p:sp>
        <p:nvSpPr>
          <p:cNvPr id="11292" name="Rectangle 4"/>
          <p:cNvSpPr>
            <a:spLocks noChangeArrowheads="1"/>
          </p:cNvSpPr>
          <p:nvPr/>
        </p:nvSpPr>
        <p:spPr bwMode="auto">
          <a:xfrm>
            <a:off x="395288" y="908050"/>
            <a:ext cx="7704137" cy="865188"/>
          </a:xfrm>
          <a:prstGeom prst="rect">
            <a:avLst/>
          </a:prstGeom>
          <a:noFill/>
          <a:ln w="9525">
            <a:solidFill>
              <a:schemeClr val="accent2"/>
            </a:solidFill>
            <a:miter lim="800000"/>
            <a:headEnd/>
            <a:tailEnd/>
          </a:ln>
        </p:spPr>
        <p:txBody>
          <a:bodyPr/>
          <a:lstStyle/>
          <a:p>
            <a:pPr marL="342900" indent="-342900">
              <a:spcBef>
                <a:spcPct val="20000"/>
              </a:spcBef>
            </a:pPr>
            <a:r>
              <a:rPr lang="en-US">
                <a:latin typeface="Arial Unicode MS" pitchFamily="34" charset="-128"/>
              </a:rPr>
              <a:t>NOTE: Everything that will be said for Hill Climbing is also true for Greedy Descent</a:t>
            </a:r>
          </a:p>
        </p:txBody>
      </p:sp>
      <mc:AlternateContent xmlns:mc="http://schemas.openxmlformats.org/markup-compatibility/2006" xmlns:p14="http://schemas.microsoft.com/office/powerpoint/2010/main">
        <mc:Choice Requires="p14">
          <p:contentPart p14:bwMode="auto" r:id="rId4">
            <p14:nvContentPartPr>
              <p14:cNvPr id="102402" name="Ink 17"/>
              <p14:cNvContentPartPr>
                <a14:cpLocks xmlns:a14="http://schemas.microsoft.com/office/drawing/2010/main" noRot="1" noChangeAspect="1" noEditPoints="1" noChangeArrowheads="1" noChangeShapeType="1"/>
              </p14:cNvContentPartPr>
              <p14:nvPr/>
            </p14:nvContentPartPr>
            <p14:xfrm>
              <a:off x="1357313" y="2143125"/>
              <a:ext cx="6350" cy="12700"/>
            </p14:xfrm>
          </p:contentPart>
        </mc:Choice>
        <mc:Fallback xmlns="">
          <p:pic>
            <p:nvPicPr>
              <p:cNvPr id="102402" name="Ink 17"/>
              <p:cNvPicPr>
                <a:picLocks noRot="1" noChangeAspect="1" noEditPoints="1" noChangeArrowheads="1" noChangeShapeType="1"/>
              </p:cNvPicPr>
              <p:nvPr/>
            </p:nvPicPr>
            <p:blipFill>
              <a:blip r:embed="rId5"/>
              <a:stretch>
                <a:fillRect/>
              </a:stretch>
            </p:blipFill>
            <p:spPr>
              <a:xfrm>
                <a:off x="1350216" y="2138771"/>
                <a:ext cx="17929" cy="2177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403" name="Ink 18"/>
              <p14:cNvContentPartPr>
                <a14:cpLocks xmlns:a14="http://schemas.microsoft.com/office/drawing/2010/main" noRot="1" noChangeAspect="1" noEditPoints="1" noChangeArrowheads="1" noChangeShapeType="1"/>
              </p14:cNvContentPartPr>
              <p14:nvPr/>
            </p14:nvContentPartPr>
            <p14:xfrm>
              <a:off x="1441450" y="2471738"/>
              <a:ext cx="7938" cy="22225"/>
            </p14:xfrm>
          </p:contentPart>
        </mc:Choice>
        <mc:Fallback xmlns="">
          <p:pic>
            <p:nvPicPr>
              <p:cNvPr id="102403" name="Ink 18"/>
              <p:cNvPicPr>
                <a:picLocks noRot="1" noChangeAspect="1" noEditPoints="1" noChangeArrowheads="1" noChangeShapeType="1"/>
              </p:cNvPicPr>
              <p:nvPr/>
            </p:nvPicPr>
            <p:blipFill>
              <a:blip r:embed="rId7"/>
              <a:stretch>
                <a:fillRect/>
              </a:stretch>
            </p:blipFill>
            <p:spPr>
              <a:xfrm>
                <a:off x="1435677" y="2463852"/>
                <a:ext cx="21649" cy="3369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404" name="Ink 19"/>
              <p14:cNvContentPartPr>
                <a14:cpLocks xmlns:a14="http://schemas.microsoft.com/office/drawing/2010/main" noRot="1" noChangeAspect="1" noEditPoints="1" noChangeArrowheads="1" noChangeShapeType="1"/>
              </p14:cNvContentPartPr>
              <p14:nvPr/>
            </p14:nvContentPartPr>
            <p14:xfrm>
              <a:off x="3360738" y="4524375"/>
              <a:ext cx="1587" cy="3175"/>
            </p14:xfrm>
          </p:contentPart>
        </mc:Choice>
        <mc:Fallback xmlns="">
          <p:pic>
            <p:nvPicPr>
              <p:cNvPr id="102404" name="Ink 19"/>
              <p:cNvPicPr>
                <a:picLocks noRot="1" noChangeAspect="1" noEditPoints="1" noChangeArrowheads="1" noChangeShapeType="1"/>
              </p:cNvPicPr>
              <p:nvPr/>
            </p:nvPicPr>
            <p:blipFill>
              <a:blip r:embed="rId9"/>
              <a:stretch>
                <a:fillRect/>
              </a:stretch>
            </p:blipFill>
            <p:spPr>
              <a:xfrm>
                <a:off x="3355183" y="4519083"/>
                <a:ext cx="13093" cy="1340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2405" name="Ink 20"/>
              <p14:cNvContentPartPr>
                <a14:cpLocks xmlns:a14="http://schemas.microsoft.com/office/drawing/2010/main" noRot="1" noChangeAspect="1" noEditPoints="1" noChangeArrowheads="1" noChangeShapeType="1"/>
              </p14:cNvContentPartPr>
              <p14:nvPr/>
            </p14:nvContentPartPr>
            <p14:xfrm>
              <a:off x="3821113" y="3979863"/>
              <a:ext cx="3175" cy="1587"/>
            </p14:xfrm>
          </p:contentPart>
        </mc:Choice>
        <mc:Fallback xmlns="">
          <p:pic>
            <p:nvPicPr>
              <p:cNvPr id="102405" name="Ink 20"/>
              <p:cNvPicPr>
                <a:picLocks noRot="1" noChangeAspect="1" noEditPoints="1" noChangeArrowheads="1" noChangeShapeType="1"/>
              </p:cNvPicPr>
              <p:nvPr/>
            </p:nvPicPr>
            <p:blipFill>
              <a:blip r:embed="rId11"/>
              <a:stretch>
                <a:fillRect/>
              </a:stretch>
            </p:blipFill>
            <p:spPr>
              <a:xfrm>
                <a:off x="3818644" y="3977086"/>
                <a:ext cx="8467" cy="753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406" name="Ink 21"/>
              <p14:cNvContentPartPr>
                <a14:cpLocks xmlns:a14="http://schemas.microsoft.com/office/drawing/2010/main" noRot="1" noChangeAspect="1" noEditPoints="1" noChangeArrowheads="1" noChangeShapeType="1"/>
              </p14:cNvContentPartPr>
              <p14:nvPr/>
            </p14:nvContentPartPr>
            <p14:xfrm>
              <a:off x="2586038" y="1951038"/>
              <a:ext cx="212725" cy="90487"/>
            </p14:xfrm>
          </p:contentPart>
        </mc:Choice>
        <mc:Fallback xmlns="">
          <p:pic>
            <p:nvPicPr>
              <p:cNvPr id="102406" name="Ink 21"/>
              <p:cNvPicPr>
                <a:picLocks noRot="1" noChangeAspect="1" noEditPoints="1" noChangeArrowheads="1" noChangeShapeType="1"/>
              </p:cNvPicPr>
              <p:nvPr/>
            </p:nvPicPr>
            <p:blipFill>
              <a:blip r:embed="rId13"/>
              <a:stretch>
                <a:fillRect/>
              </a:stretch>
            </p:blipFill>
            <p:spPr>
              <a:xfrm>
                <a:off x="2574880" y="1944188"/>
                <a:ext cx="227483" cy="10887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2407" name="Ink 22"/>
              <p14:cNvContentPartPr>
                <a14:cpLocks xmlns:a14="http://schemas.microsoft.com/office/drawing/2010/main" noRot="1" noChangeAspect="1" noEditPoints="1" noChangeArrowheads="1" noChangeShapeType="1"/>
              </p14:cNvContentPartPr>
              <p14:nvPr/>
            </p14:nvContentPartPr>
            <p14:xfrm>
              <a:off x="2928938" y="1874838"/>
              <a:ext cx="860425" cy="303212"/>
            </p14:xfrm>
          </p:contentPart>
        </mc:Choice>
        <mc:Fallback xmlns="">
          <p:pic>
            <p:nvPicPr>
              <p:cNvPr id="102407" name="Ink 22"/>
              <p:cNvPicPr>
                <a:picLocks noRot="1" noChangeAspect="1" noEditPoints="1" noChangeArrowheads="1" noChangeShapeType="1"/>
              </p:cNvPicPr>
              <p:nvPr/>
            </p:nvPicPr>
            <p:blipFill>
              <a:blip r:embed="rId15"/>
              <a:stretch>
                <a:fillRect/>
              </a:stretch>
            </p:blipFill>
            <p:spPr>
              <a:xfrm>
                <a:off x="2921378" y="1869436"/>
                <a:ext cx="870865" cy="31869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2408" name="Ink 23"/>
              <p14:cNvContentPartPr>
                <a14:cpLocks xmlns:a14="http://schemas.microsoft.com/office/drawing/2010/main" noRot="1" noChangeAspect="1" noEditPoints="1" noChangeArrowheads="1" noChangeShapeType="1"/>
              </p14:cNvContentPartPr>
              <p14:nvPr/>
            </p14:nvContentPartPr>
            <p14:xfrm>
              <a:off x="2185988" y="2122488"/>
              <a:ext cx="931862" cy="225425"/>
            </p14:xfrm>
          </p:contentPart>
        </mc:Choice>
        <mc:Fallback xmlns="">
          <p:pic>
            <p:nvPicPr>
              <p:cNvPr id="102408" name="Ink 23"/>
              <p:cNvPicPr>
                <a:picLocks noRot="1" noChangeAspect="1" noEditPoints="1" noChangeArrowheads="1" noChangeShapeType="1"/>
              </p:cNvPicPr>
              <p:nvPr/>
            </p:nvPicPr>
            <p:blipFill>
              <a:blip r:embed="rId17"/>
              <a:stretch>
                <a:fillRect/>
              </a:stretch>
            </p:blipFill>
            <p:spPr>
              <a:xfrm>
                <a:off x="2178429" y="2119247"/>
                <a:ext cx="944820" cy="23658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2409" name="Ink 27"/>
              <p14:cNvContentPartPr>
                <a14:cpLocks xmlns:a14="http://schemas.microsoft.com/office/drawing/2010/main" noRot="1" noChangeAspect="1" noEditPoints="1" noChangeArrowheads="1" noChangeShapeType="1"/>
              </p14:cNvContentPartPr>
              <p14:nvPr/>
            </p14:nvContentPartPr>
            <p14:xfrm>
              <a:off x="2238375" y="2093913"/>
              <a:ext cx="1554163" cy="311150"/>
            </p14:xfrm>
          </p:contentPart>
        </mc:Choice>
        <mc:Fallback xmlns="">
          <p:pic>
            <p:nvPicPr>
              <p:cNvPr id="102409" name="Ink 27"/>
              <p:cNvPicPr>
                <a:picLocks noRot="1" noChangeAspect="1" noEditPoints="1" noChangeArrowheads="1" noChangeShapeType="1"/>
              </p:cNvPicPr>
              <p:nvPr/>
            </p:nvPicPr>
            <p:blipFill>
              <a:blip r:embed="rId19"/>
              <a:stretch>
                <a:fillRect/>
              </a:stretch>
            </p:blipFill>
            <p:spPr>
              <a:xfrm>
                <a:off x="2235135" y="2085990"/>
                <a:ext cx="1567483" cy="32807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2410" name="Ink 29"/>
              <p14:cNvContentPartPr>
                <a14:cpLocks xmlns:a14="http://schemas.microsoft.com/office/drawing/2010/main" noRot="1" noChangeAspect="1" noEditPoints="1" noChangeArrowheads="1" noChangeShapeType="1"/>
              </p14:cNvContentPartPr>
              <p14:nvPr/>
            </p14:nvContentPartPr>
            <p14:xfrm>
              <a:off x="1535113" y="1885950"/>
              <a:ext cx="1265237" cy="565150"/>
            </p14:xfrm>
          </p:contentPart>
        </mc:Choice>
        <mc:Fallback xmlns="">
          <p:pic>
            <p:nvPicPr>
              <p:cNvPr id="102410" name="Ink 29"/>
              <p:cNvPicPr>
                <a:picLocks noRot="1" noChangeAspect="1" noEditPoints="1" noChangeArrowheads="1" noChangeShapeType="1"/>
              </p:cNvPicPr>
              <p:nvPr/>
            </p:nvPicPr>
            <p:blipFill>
              <a:blip r:embed="rId21"/>
              <a:stretch>
                <a:fillRect/>
              </a:stretch>
            </p:blipFill>
            <p:spPr>
              <a:xfrm>
                <a:off x="1530074" y="1881990"/>
                <a:ext cx="1272796" cy="57594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2411" name="Ink 30"/>
              <p14:cNvContentPartPr>
                <a14:cpLocks xmlns:a14="http://schemas.microsoft.com/office/drawing/2010/main" noRot="1" noChangeAspect="1" noEditPoints="1" noChangeArrowheads="1" noChangeShapeType="1"/>
              </p14:cNvContentPartPr>
              <p14:nvPr/>
            </p14:nvContentPartPr>
            <p14:xfrm>
              <a:off x="5426075" y="3757613"/>
              <a:ext cx="103188" cy="30162"/>
            </p14:xfrm>
          </p:contentPart>
        </mc:Choice>
        <mc:Fallback xmlns="">
          <p:pic>
            <p:nvPicPr>
              <p:cNvPr id="102411" name="Ink 30"/>
              <p:cNvPicPr>
                <a:picLocks noRot="1" noChangeAspect="1" noEditPoints="1" noChangeArrowheads="1" noChangeShapeType="1"/>
              </p:cNvPicPr>
              <p:nvPr/>
            </p:nvPicPr>
            <p:blipFill>
              <a:blip r:embed="rId23"/>
              <a:stretch>
                <a:fillRect/>
              </a:stretch>
            </p:blipFill>
            <p:spPr>
              <a:xfrm>
                <a:off x="5423558" y="3747559"/>
                <a:ext cx="115772" cy="4991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2412" name="Ink 33"/>
              <p14:cNvContentPartPr>
                <a14:cpLocks xmlns:a14="http://schemas.microsoft.com/office/drawing/2010/main" noRot="1" noChangeAspect="1" noEditPoints="1" noChangeArrowheads="1" noChangeShapeType="1"/>
              </p14:cNvContentPartPr>
              <p14:nvPr/>
            </p14:nvContentPartPr>
            <p14:xfrm>
              <a:off x="4046538" y="4918075"/>
              <a:ext cx="777875" cy="246063"/>
            </p14:xfrm>
          </p:contentPart>
        </mc:Choice>
        <mc:Fallback xmlns="">
          <p:pic>
            <p:nvPicPr>
              <p:cNvPr id="102412" name="Ink 33"/>
              <p:cNvPicPr>
                <a:picLocks noRot="1" noChangeAspect="1" noEditPoints="1" noChangeArrowheads="1" noChangeShapeType="1"/>
              </p:cNvPicPr>
              <p:nvPr/>
            </p:nvPicPr>
            <p:blipFill>
              <a:blip r:embed="rId25"/>
              <a:stretch>
                <a:fillRect/>
              </a:stretch>
            </p:blipFill>
            <p:spPr>
              <a:xfrm>
                <a:off x="4038979" y="4911959"/>
                <a:ext cx="790834" cy="25973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2413" name="Ink 34"/>
              <p14:cNvContentPartPr>
                <a14:cpLocks xmlns:a14="http://schemas.microsoft.com/office/drawing/2010/main" noRot="1" noChangeAspect="1" noEditPoints="1" noChangeArrowheads="1" noChangeShapeType="1"/>
              </p14:cNvContentPartPr>
              <p14:nvPr/>
            </p14:nvContentPartPr>
            <p14:xfrm>
              <a:off x="4924425" y="4870450"/>
              <a:ext cx="609600" cy="219075"/>
            </p14:xfrm>
          </p:contentPart>
        </mc:Choice>
        <mc:Fallback xmlns="">
          <p:pic>
            <p:nvPicPr>
              <p:cNvPr id="102413" name="Ink 34"/>
              <p:cNvPicPr>
                <a:picLocks noRot="1" noChangeAspect="1" noEditPoints="1" noChangeArrowheads="1" noChangeShapeType="1"/>
              </p:cNvPicPr>
              <p:nvPr/>
            </p:nvPicPr>
            <p:blipFill>
              <a:blip r:embed="rId27"/>
              <a:stretch>
                <a:fillRect/>
              </a:stretch>
            </p:blipFill>
            <p:spPr>
              <a:xfrm>
                <a:off x="4917588" y="4860018"/>
                <a:ext cx="626873" cy="23562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414" name="Ink 35"/>
              <p14:cNvContentPartPr>
                <a14:cpLocks xmlns:a14="http://schemas.microsoft.com/office/drawing/2010/main" noRot="1" noChangeAspect="1" noEditPoints="1" noChangeArrowheads="1" noChangeShapeType="1"/>
              </p14:cNvContentPartPr>
              <p14:nvPr/>
            </p14:nvContentPartPr>
            <p14:xfrm>
              <a:off x="7237413" y="4318000"/>
              <a:ext cx="1111250" cy="250825"/>
            </p14:xfrm>
          </p:contentPart>
        </mc:Choice>
        <mc:Fallback xmlns="">
          <p:pic>
            <p:nvPicPr>
              <p:cNvPr id="102414" name="Ink 35"/>
              <p:cNvPicPr>
                <a:picLocks noRot="1" noChangeAspect="1" noEditPoints="1" noChangeArrowheads="1" noChangeShapeType="1"/>
              </p:cNvPicPr>
              <p:nvPr/>
            </p:nvPicPr>
            <p:blipFill>
              <a:blip r:embed="rId29"/>
              <a:stretch>
                <a:fillRect/>
              </a:stretch>
            </p:blipFill>
            <p:spPr>
              <a:xfrm>
                <a:off x="7229134" y="4311522"/>
                <a:ext cx="1128529" cy="2645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2415" name="Ink 36"/>
              <p14:cNvContentPartPr>
                <a14:cpLocks xmlns:a14="http://schemas.microsoft.com/office/drawing/2010/main" noRot="1" noChangeAspect="1" noEditPoints="1" noChangeArrowheads="1" noChangeShapeType="1"/>
              </p14:cNvContentPartPr>
              <p14:nvPr/>
            </p14:nvContentPartPr>
            <p14:xfrm>
              <a:off x="7478713" y="4745038"/>
              <a:ext cx="908050" cy="231775"/>
            </p14:xfrm>
          </p:contentPart>
        </mc:Choice>
        <mc:Fallback xmlns="">
          <p:pic>
            <p:nvPicPr>
              <p:cNvPr id="102415" name="Ink 36"/>
              <p:cNvPicPr>
                <a:picLocks noRot="1" noChangeAspect="1" noEditPoints="1" noChangeArrowheads="1" noChangeShapeType="1"/>
              </p:cNvPicPr>
              <p:nvPr/>
            </p:nvPicPr>
            <p:blipFill>
              <a:blip r:embed="rId31"/>
              <a:stretch>
                <a:fillRect/>
              </a:stretch>
            </p:blipFill>
            <p:spPr>
              <a:xfrm>
                <a:off x="7470792" y="4739999"/>
                <a:ext cx="925693" cy="24653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2416" name="Ink 37"/>
              <p14:cNvContentPartPr>
                <a14:cpLocks xmlns:a14="http://schemas.microsoft.com/office/drawing/2010/main" noRot="1" noChangeAspect="1" noEditPoints="1" noChangeArrowheads="1" noChangeShapeType="1"/>
              </p14:cNvContentPartPr>
              <p14:nvPr/>
            </p14:nvContentPartPr>
            <p14:xfrm>
              <a:off x="7332663" y="5159375"/>
              <a:ext cx="1752600" cy="163513"/>
            </p14:xfrm>
          </p:contentPart>
        </mc:Choice>
        <mc:Fallback xmlns="">
          <p:pic>
            <p:nvPicPr>
              <p:cNvPr id="102416" name="Ink 37"/>
              <p:cNvPicPr>
                <a:picLocks noRot="1" noChangeAspect="1" noEditPoints="1" noChangeArrowheads="1" noChangeShapeType="1"/>
              </p:cNvPicPr>
              <p:nvPr/>
            </p:nvPicPr>
            <p:blipFill>
              <a:blip r:embed="rId33"/>
              <a:stretch>
                <a:fillRect/>
              </a:stretch>
            </p:blipFill>
            <p:spPr>
              <a:xfrm>
                <a:off x="7325102" y="5150011"/>
                <a:ext cx="1768801" cy="18368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2417" name="Ink 38"/>
              <p14:cNvContentPartPr>
                <a14:cpLocks xmlns:a14="http://schemas.microsoft.com/office/drawing/2010/main" noRot="1" noChangeAspect="1" noEditPoints="1" noChangeArrowheads="1" noChangeShapeType="1"/>
              </p14:cNvContentPartPr>
              <p14:nvPr/>
            </p14:nvContentPartPr>
            <p14:xfrm>
              <a:off x="6840538" y="5462588"/>
              <a:ext cx="2230437" cy="293687"/>
            </p14:xfrm>
          </p:contentPart>
        </mc:Choice>
        <mc:Fallback xmlns="">
          <p:pic>
            <p:nvPicPr>
              <p:cNvPr id="102417" name="Ink 38"/>
              <p:cNvPicPr>
                <a:picLocks noRot="1" noChangeAspect="1" noEditPoints="1" noChangeArrowheads="1" noChangeShapeType="1"/>
              </p:cNvPicPr>
              <p:nvPr/>
            </p:nvPicPr>
            <p:blipFill>
              <a:blip r:embed="rId35"/>
              <a:stretch>
                <a:fillRect/>
              </a:stretch>
            </p:blipFill>
            <p:spPr>
              <a:xfrm>
                <a:off x="6831538" y="5456102"/>
                <a:ext cx="2247716" cy="31098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2419" name="Ink 19"/>
              <p14:cNvContentPartPr>
                <a14:cpLocks xmlns:a14="http://schemas.microsoft.com/office/drawing/2010/main" noRot="1" noChangeAspect="1" noEditPoints="1" noChangeArrowheads="1" noChangeShapeType="1"/>
              </p14:cNvContentPartPr>
              <p14:nvPr/>
            </p14:nvContentPartPr>
            <p14:xfrm>
              <a:off x="4437063" y="5881688"/>
              <a:ext cx="274637" cy="241300"/>
            </p14:xfrm>
          </p:contentPart>
        </mc:Choice>
        <mc:Fallback xmlns="">
          <p:pic>
            <p:nvPicPr>
              <p:cNvPr id="102419" name="Ink 19"/>
              <p:cNvPicPr>
                <a:picLocks noRot="1" noChangeAspect="1" noEditPoints="1" noChangeArrowheads="1" noChangeShapeType="1"/>
              </p:cNvPicPr>
              <p:nvPr/>
            </p:nvPicPr>
            <p:blipFill>
              <a:blip r:embed="rId39"/>
              <a:stretch>
                <a:fillRect/>
              </a:stretch>
            </p:blipFill>
            <p:spPr>
              <a:xfrm>
                <a:off x="4433104" y="5872324"/>
                <a:ext cx="286875" cy="25894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2420" name="Ink 20"/>
              <p14:cNvContentPartPr>
                <a14:cpLocks xmlns:a14="http://schemas.microsoft.com/office/drawing/2010/main" noRot="1" noChangeAspect="1" noEditPoints="1" noChangeArrowheads="1" noChangeShapeType="1"/>
              </p14:cNvContentPartPr>
              <p14:nvPr/>
            </p14:nvContentPartPr>
            <p14:xfrm>
              <a:off x="6005513" y="5221288"/>
              <a:ext cx="576262" cy="376237"/>
            </p14:xfrm>
          </p:contentPart>
        </mc:Choice>
        <mc:Fallback xmlns="">
          <p:pic>
            <p:nvPicPr>
              <p:cNvPr id="102420" name="Ink 20"/>
              <p:cNvPicPr>
                <a:picLocks noRot="1" noChangeAspect="1" noEditPoints="1" noChangeArrowheads="1" noChangeShapeType="1"/>
              </p:cNvPicPr>
              <p:nvPr/>
            </p:nvPicPr>
            <p:blipFill>
              <a:blip r:embed="rId41"/>
              <a:stretch>
                <a:fillRect/>
              </a:stretch>
            </p:blipFill>
            <p:spPr>
              <a:xfrm>
                <a:off x="5997594" y="5213367"/>
                <a:ext cx="590300" cy="39207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2421" name="Ink 21"/>
              <p14:cNvContentPartPr>
                <a14:cpLocks xmlns:a14="http://schemas.microsoft.com/office/drawing/2010/main" noRot="1" noChangeAspect="1" noEditPoints="1" noChangeArrowheads="1" noChangeShapeType="1"/>
              </p14:cNvContentPartPr>
              <p14:nvPr/>
            </p14:nvContentPartPr>
            <p14:xfrm>
              <a:off x="4656138" y="6178550"/>
              <a:ext cx="573087" cy="179388"/>
            </p14:xfrm>
          </p:contentPart>
        </mc:Choice>
        <mc:Fallback xmlns="">
          <p:pic>
            <p:nvPicPr>
              <p:cNvPr id="102421" name="Ink 21"/>
              <p:cNvPicPr>
                <a:picLocks noRot="1" noChangeAspect="1" noEditPoints="1" noChangeArrowheads="1" noChangeShapeType="1"/>
              </p:cNvPicPr>
              <p:nvPr/>
            </p:nvPicPr>
            <p:blipFill>
              <a:blip r:embed="rId43"/>
              <a:stretch>
                <a:fillRect/>
              </a:stretch>
            </p:blipFill>
            <p:spPr>
              <a:xfrm>
                <a:off x="4646779" y="6174227"/>
                <a:ext cx="594326" cy="19631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2424" name="Ink 24"/>
              <p14:cNvContentPartPr>
                <a14:cpLocks xmlns:a14="http://schemas.microsoft.com/office/drawing/2010/main" noRot="1" noChangeAspect="1" noEditPoints="1" noChangeArrowheads="1" noChangeShapeType="1"/>
              </p14:cNvContentPartPr>
              <p14:nvPr/>
            </p14:nvContentPartPr>
            <p14:xfrm>
              <a:off x="2070100" y="5275263"/>
              <a:ext cx="4064000" cy="77787"/>
            </p14:xfrm>
          </p:contentPart>
        </mc:Choice>
        <mc:Fallback xmlns="">
          <p:pic>
            <p:nvPicPr>
              <p:cNvPr id="102424" name="Ink 24"/>
              <p:cNvPicPr>
                <a:picLocks noRot="1" noChangeAspect="1" noEditPoints="1" noChangeArrowheads="1" noChangeShapeType="1"/>
              </p:cNvPicPr>
              <p:nvPr/>
            </p:nvPicPr>
            <p:blipFill>
              <a:blip r:embed="rId49"/>
              <a:stretch>
                <a:fillRect/>
              </a:stretch>
            </p:blipFill>
            <p:spPr>
              <a:xfrm>
                <a:off x="2066500" y="5263739"/>
                <a:ext cx="4072280" cy="9291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2425" name="Ink 25"/>
              <p14:cNvContentPartPr>
                <a14:cpLocks xmlns:a14="http://schemas.microsoft.com/office/drawing/2010/main" noRot="1" noChangeAspect="1" noEditPoints="1" noChangeArrowheads="1" noChangeShapeType="1"/>
              </p14:cNvContentPartPr>
              <p14:nvPr/>
            </p14:nvContentPartPr>
            <p14:xfrm>
              <a:off x="2092325" y="5337175"/>
              <a:ext cx="2522538" cy="717550"/>
            </p14:xfrm>
          </p:contentPart>
        </mc:Choice>
        <mc:Fallback xmlns="">
          <p:pic>
            <p:nvPicPr>
              <p:cNvPr id="102425" name="Ink 25"/>
              <p:cNvPicPr>
                <a:picLocks noRot="1" noChangeAspect="1" noEditPoints="1" noChangeArrowheads="1" noChangeShapeType="1"/>
              </p:cNvPicPr>
              <p:nvPr/>
            </p:nvPicPr>
            <p:blipFill>
              <a:blip r:embed="rId51"/>
              <a:stretch>
                <a:fillRect/>
              </a:stretch>
            </p:blipFill>
            <p:spPr>
              <a:xfrm>
                <a:off x="2086565" y="5331414"/>
                <a:ext cx="2533338" cy="728351"/>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 name="Ink 1"/>
              <p14:cNvContentPartPr/>
              <p14:nvPr/>
            </p14:nvContentPartPr>
            <p14:xfrm>
              <a:off x="171000" y="2451240"/>
              <a:ext cx="6210000" cy="3319560"/>
            </p14:xfrm>
          </p:contentPart>
        </mc:Choice>
        <mc:Fallback xmlns="">
          <p:pic>
            <p:nvPicPr>
              <p:cNvPr id="2" name="Ink 1"/>
              <p:cNvPicPr/>
              <p:nvPr/>
            </p:nvPicPr>
            <p:blipFill>
              <a:blip r:embed="rId53"/>
              <a:stretch>
                <a:fillRect/>
              </a:stretch>
            </p:blipFill>
            <p:spPr>
              <a:xfrm>
                <a:off x="162360" y="2441520"/>
                <a:ext cx="6229080" cy="3340440"/>
              </a:xfrm>
              <a:prstGeom prst="rect">
                <a:avLst/>
              </a:prstGeom>
            </p:spPr>
          </p:pic>
        </mc:Fallback>
      </mc:AlternateContent>
    </p:spTree>
    <p:extLst>
      <p:ext uri="{BB962C8B-B14F-4D97-AF65-F5344CB8AC3E}">
        <p14:creationId xmlns:p14="http://schemas.microsoft.com/office/powerpoint/2010/main" val="2289651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322, Lecture 5</a:t>
            </a:r>
            <a:endParaRPr lang="en-US"/>
          </a:p>
        </p:txBody>
      </p:sp>
      <p:sp>
        <p:nvSpPr>
          <p:cNvPr id="10" name="Slide Number Placeholder 5"/>
          <p:cNvSpPr>
            <a:spLocks noGrp="1"/>
          </p:cNvSpPr>
          <p:nvPr>
            <p:ph type="sldNum" sz="quarter" idx="12"/>
          </p:nvPr>
        </p:nvSpPr>
        <p:spPr/>
        <p:txBody>
          <a:bodyPr/>
          <a:lstStyle/>
          <a:p>
            <a:pPr>
              <a:defRPr/>
            </a:pPr>
            <a:r>
              <a:rPr lang="en-US"/>
              <a:t>Slide </a:t>
            </a:r>
            <a:fld id="{67F7DFB8-4269-42DB-9F43-A0D1A19A9A78}" type="slidenum">
              <a:rPr lang="en-US"/>
              <a:pPr>
                <a:defRPr/>
              </a:pPr>
              <a:t>7</a:t>
            </a:fld>
            <a:endParaRPr lang="en-US"/>
          </a:p>
        </p:txBody>
      </p:sp>
      <p:sp>
        <p:nvSpPr>
          <p:cNvPr id="12300" name="Rectangle 2"/>
          <p:cNvSpPr>
            <a:spLocks noChangeArrowheads="1"/>
          </p:cNvSpPr>
          <p:nvPr/>
        </p:nvSpPr>
        <p:spPr bwMode="auto">
          <a:xfrm>
            <a:off x="152400" y="990600"/>
            <a:ext cx="8991600" cy="4114800"/>
          </a:xfrm>
          <a:prstGeom prst="rect">
            <a:avLst/>
          </a:prstGeom>
          <a:noFill/>
          <a:ln w="9525">
            <a:noFill/>
            <a:miter lim="800000"/>
            <a:headEnd/>
            <a:tailEnd/>
          </a:ln>
        </p:spPr>
        <p:txBody>
          <a:bodyPr/>
          <a:lstStyle/>
          <a:p>
            <a:pPr marL="342900" indent="-342900">
              <a:spcBef>
                <a:spcPct val="20000"/>
              </a:spcBef>
            </a:pPr>
            <a:endParaRPr lang="en-CA">
              <a:latin typeface="Arial Unicode MS" pitchFamily="34" charset="-128"/>
            </a:endParaRPr>
          </a:p>
        </p:txBody>
      </p:sp>
      <p:sp>
        <p:nvSpPr>
          <p:cNvPr id="12301" name="Rectangle 3"/>
          <p:cNvSpPr>
            <a:spLocks noGrp="1" noChangeArrowheads="1"/>
          </p:cNvSpPr>
          <p:nvPr>
            <p:ph type="title"/>
          </p:nvPr>
        </p:nvSpPr>
        <p:spPr/>
        <p:txBody>
          <a:bodyPr/>
          <a:lstStyle/>
          <a:p>
            <a:pPr eaLnBrk="1" hangingPunct="1"/>
            <a:r>
              <a:rPr lang="en-US" smtClean="0"/>
              <a:t>Problems with Hill Climbing</a:t>
            </a:r>
          </a:p>
        </p:txBody>
      </p:sp>
      <p:sp>
        <p:nvSpPr>
          <p:cNvPr id="12302" name="Rectangle 4"/>
          <p:cNvSpPr>
            <a:spLocks noChangeArrowheads="1"/>
          </p:cNvSpPr>
          <p:nvPr/>
        </p:nvSpPr>
        <p:spPr bwMode="auto">
          <a:xfrm>
            <a:off x="304800" y="1143000"/>
            <a:ext cx="3581400" cy="1752600"/>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Local Maxima.</a:t>
            </a:r>
          </a:p>
          <a:p>
            <a:pPr marL="342900" indent="-342900">
              <a:spcBef>
                <a:spcPct val="20000"/>
              </a:spcBef>
            </a:pPr>
            <a:r>
              <a:rPr lang="en-US" sz="2400">
                <a:latin typeface="Arial Unicode MS" pitchFamily="34" charset="-128"/>
              </a:rPr>
              <a:t>Plateau - Shoulders</a:t>
            </a:r>
          </a:p>
        </p:txBody>
      </p:sp>
      <p:pic>
        <p:nvPicPr>
          <p:cNvPr id="12303" name="Picture 5" descr="hc"/>
          <p:cNvPicPr>
            <a:picLocks noGrp="1" noChangeAspect="1" noChangeArrowheads="1"/>
          </p:cNvPicPr>
          <p:nvPr>
            <p:ph idx="1"/>
          </p:nvPr>
        </p:nvPicPr>
        <p:blipFill>
          <a:blip r:embed="rId3" cstate="print"/>
          <a:srcRect/>
          <a:stretch>
            <a:fillRect/>
          </a:stretch>
        </p:blipFill>
        <p:spPr>
          <a:xfrm>
            <a:off x="685800" y="2017713"/>
            <a:ext cx="8458200" cy="4840287"/>
          </a:xfrm>
          <a:noFill/>
        </p:spPr>
      </p:pic>
      <p:sp>
        <p:nvSpPr>
          <p:cNvPr id="12304" name="Text Box 6"/>
          <p:cNvSpPr txBox="1">
            <a:spLocks noChangeArrowheads="1"/>
          </p:cNvSpPr>
          <p:nvPr/>
        </p:nvSpPr>
        <p:spPr bwMode="auto">
          <a:xfrm>
            <a:off x="7086600" y="4257675"/>
            <a:ext cx="1311275" cy="946150"/>
          </a:xfrm>
          <a:prstGeom prst="rect">
            <a:avLst/>
          </a:prstGeom>
          <a:noFill/>
          <a:ln w="9525">
            <a:noFill/>
            <a:miter lim="800000"/>
            <a:headEnd/>
            <a:tailEnd/>
          </a:ln>
        </p:spPr>
        <p:txBody>
          <a:bodyPr>
            <a:spAutoFit/>
          </a:bodyPr>
          <a:lstStyle/>
          <a:p>
            <a:pPr eaLnBrk="0" hangingPunct="0"/>
            <a:endParaRPr lang="en-US" b="1"/>
          </a:p>
          <a:p>
            <a:pPr eaLnBrk="0" hangingPunct="0"/>
            <a:endParaRPr lang="en-US" b="1"/>
          </a:p>
        </p:txBody>
      </p:sp>
      <p:sp>
        <p:nvSpPr>
          <p:cNvPr id="12305" name="Text Box 7"/>
          <p:cNvSpPr txBox="1">
            <a:spLocks noChangeArrowheads="1"/>
          </p:cNvSpPr>
          <p:nvPr/>
        </p:nvSpPr>
        <p:spPr bwMode="auto">
          <a:xfrm>
            <a:off x="6994525" y="4633913"/>
            <a:ext cx="976313" cy="336550"/>
          </a:xfrm>
          <a:prstGeom prst="rect">
            <a:avLst/>
          </a:prstGeom>
          <a:noFill/>
          <a:ln w="9525">
            <a:noFill/>
            <a:miter lim="800000"/>
            <a:headEnd/>
            <a:tailEnd/>
          </a:ln>
        </p:spPr>
        <p:txBody>
          <a:bodyPr wrap="none">
            <a:spAutoFit/>
          </a:bodyPr>
          <a:lstStyle/>
          <a:p>
            <a:pPr eaLnBrk="0" hangingPunct="0"/>
            <a:r>
              <a:rPr lang="en-US" sz="1600" b="1"/>
              <a:t>(Plateau)</a:t>
            </a:r>
          </a:p>
        </p:txBody>
      </p:sp>
      <mc:AlternateContent xmlns:mc="http://schemas.openxmlformats.org/markup-compatibility/2006" xmlns:p14="http://schemas.microsoft.com/office/powerpoint/2010/main">
        <mc:Choice Requires="p14">
          <p:contentPart p14:bwMode="auto" r:id="rId4">
            <p14:nvContentPartPr>
              <p14:cNvPr id="103426" name="Ink 2"/>
              <p14:cNvContentPartPr>
                <a14:cpLocks xmlns:a14="http://schemas.microsoft.com/office/drawing/2010/main" noRot="1" noChangeAspect="1" noEditPoints="1" noChangeArrowheads="1" noChangeShapeType="1"/>
              </p14:cNvContentPartPr>
              <p14:nvPr/>
            </p14:nvContentPartPr>
            <p14:xfrm>
              <a:off x="6838950" y="6242050"/>
              <a:ext cx="1760538" cy="363538"/>
            </p14:xfrm>
          </p:contentPart>
        </mc:Choice>
        <mc:Fallback xmlns="">
          <p:pic>
            <p:nvPicPr>
              <p:cNvPr id="103426" name="Ink 2"/>
              <p:cNvPicPr>
                <a:picLocks noRot="1" noChangeAspect="1" noEditPoints="1" noChangeArrowheads="1" noChangeShapeType="1"/>
              </p:cNvPicPr>
              <p:nvPr/>
            </p:nvPicPr>
            <p:blipFill>
              <a:blip r:embed="rId5"/>
              <a:stretch>
                <a:fillRect/>
              </a:stretch>
            </p:blipFill>
            <p:spPr>
              <a:xfrm>
                <a:off x="6831389" y="6233411"/>
                <a:ext cx="1778539" cy="38405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3427" name="Ink 3"/>
              <p14:cNvContentPartPr>
                <a14:cpLocks xmlns:a14="http://schemas.microsoft.com/office/drawing/2010/main" noRot="1" noChangeAspect="1" noEditPoints="1" noChangeArrowheads="1" noChangeShapeType="1"/>
              </p14:cNvContentPartPr>
              <p14:nvPr/>
            </p14:nvContentPartPr>
            <p14:xfrm>
              <a:off x="4775200" y="3981450"/>
              <a:ext cx="477838" cy="2241550"/>
            </p14:xfrm>
          </p:contentPart>
        </mc:Choice>
        <mc:Fallback xmlns="">
          <p:pic>
            <p:nvPicPr>
              <p:cNvPr id="103427" name="Ink 3"/>
              <p:cNvPicPr>
                <a:picLocks noRot="1" noChangeAspect="1" noEditPoints="1" noChangeArrowheads="1" noChangeShapeType="1"/>
              </p:cNvPicPr>
              <p:nvPr/>
            </p:nvPicPr>
            <p:blipFill>
              <a:blip r:embed="rId7"/>
              <a:stretch>
                <a:fillRect/>
              </a:stretch>
            </p:blipFill>
            <p:spPr>
              <a:xfrm>
                <a:off x="4765478" y="3974249"/>
                <a:ext cx="494762" cy="225955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3428" name="Ink 4"/>
              <p14:cNvContentPartPr>
                <a14:cpLocks xmlns:a14="http://schemas.microsoft.com/office/drawing/2010/main" noRot="1" noChangeAspect="1" noEditPoints="1" noChangeArrowheads="1" noChangeShapeType="1"/>
              </p14:cNvContentPartPr>
              <p14:nvPr/>
            </p14:nvContentPartPr>
            <p14:xfrm>
              <a:off x="5800725" y="5037138"/>
              <a:ext cx="365125" cy="38100"/>
            </p14:xfrm>
          </p:contentPart>
        </mc:Choice>
        <mc:Fallback xmlns="">
          <p:pic>
            <p:nvPicPr>
              <p:cNvPr id="103428" name="Ink 4"/>
              <p:cNvPicPr>
                <a:picLocks noRot="1" noChangeAspect="1" noEditPoints="1" noChangeArrowheads="1" noChangeShapeType="1"/>
              </p:cNvPicPr>
              <p:nvPr/>
            </p:nvPicPr>
            <p:blipFill>
              <a:blip r:embed="rId9"/>
              <a:stretch>
                <a:fillRect/>
              </a:stretch>
            </p:blipFill>
            <p:spPr>
              <a:xfrm>
                <a:off x="5791723" y="5026714"/>
                <a:ext cx="378808" cy="5607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3429" name="Ink 5"/>
              <p14:cNvContentPartPr>
                <a14:cpLocks xmlns:a14="http://schemas.microsoft.com/office/drawing/2010/main" noRot="1" noChangeAspect="1" noEditPoints="1" noChangeArrowheads="1" noChangeShapeType="1"/>
              </p14:cNvContentPartPr>
              <p14:nvPr/>
            </p14:nvContentPartPr>
            <p14:xfrm>
              <a:off x="2708275" y="4270375"/>
              <a:ext cx="274638" cy="22225"/>
            </p14:xfrm>
          </p:contentPart>
        </mc:Choice>
        <mc:Fallback xmlns="">
          <p:pic>
            <p:nvPicPr>
              <p:cNvPr id="103429" name="Ink 5"/>
              <p:cNvPicPr>
                <a:picLocks noRot="1" noChangeAspect="1" noEditPoints="1" noChangeArrowheads="1" noChangeShapeType="1"/>
              </p:cNvPicPr>
              <p:nvPr/>
            </p:nvPicPr>
            <p:blipFill>
              <a:blip r:embed="rId11"/>
              <a:stretch>
                <a:fillRect/>
              </a:stretch>
            </p:blipFill>
            <p:spPr>
              <a:xfrm>
                <a:off x="2698197" y="4261266"/>
                <a:ext cx="294435" cy="40442"/>
              </a:xfrm>
              <a:prstGeom prst="rect">
                <a:avLst/>
              </a:prstGeom>
            </p:spPr>
          </p:pic>
        </mc:Fallback>
      </mc:AlternateContent>
    </p:spTree>
    <p:extLst>
      <p:ext uri="{BB962C8B-B14F-4D97-AF65-F5344CB8AC3E}">
        <p14:creationId xmlns:p14="http://schemas.microsoft.com/office/powerpoint/2010/main" val="1974034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5</a:t>
            </a:r>
            <a:endParaRPr lang="en-US"/>
          </a:p>
        </p:txBody>
      </p:sp>
      <p:sp>
        <p:nvSpPr>
          <p:cNvPr id="8" name="Slide Number Placeholder 5"/>
          <p:cNvSpPr>
            <a:spLocks noGrp="1"/>
          </p:cNvSpPr>
          <p:nvPr>
            <p:ph type="sldNum" sz="quarter" idx="12"/>
          </p:nvPr>
        </p:nvSpPr>
        <p:spPr/>
        <p:txBody>
          <a:bodyPr/>
          <a:lstStyle/>
          <a:p>
            <a:pPr>
              <a:defRPr/>
            </a:pPr>
            <a:r>
              <a:rPr lang="en-US"/>
              <a:t>Slide </a:t>
            </a:r>
            <a:fld id="{17B0B694-F43D-453E-B7B0-E48CBB238E5E}" type="slidenum">
              <a:rPr lang="en-US"/>
              <a:pPr>
                <a:defRPr/>
              </a:pPr>
              <a:t>8</a:t>
            </a:fld>
            <a:endParaRPr lang="en-US"/>
          </a:p>
        </p:txBody>
      </p:sp>
      <p:pic>
        <p:nvPicPr>
          <p:cNvPr id="14342" name="Picture 2" descr="ridge"/>
          <p:cNvPicPr>
            <a:picLocks noGrp="1" noChangeAspect="1" noChangeArrowheads="1"/>
          </p:cNvPicPr>
          <p:nvPr>
            <p:ph idx="1"/>
          </p:nvPr>
        </p:nvPicPr>
        <p:blipFill>
          <a:blip r:embed="rId3" cstate="print"/>
          <a:srcRect/>
          <a:stretch>
            <a:fillRect/>
          </a:stretch>
        </p:blipFill>
        <p:spPr>
          <a:xfrm>
            <a:off x="3635375" y="1989138"/>
            <a:ext cx="4800600" cy="4359275"/>
          </a:xfrm>
          <a:noFill/>
        </p:spPr>
      </p:pic>
      <p:sp>
        <p:nvSpPr>
          <p:cNvPr id="14343" name="Rectangle 3"/>
          <p:cNvSpPr>
            <a:spLocks noChangeArrowheads="1"/>
          </p:cNvSpPr>
          <p:nvPr/>
        </p:nvSpPr>
        <p:spPr bwMode="auto">
          <a:xfrm>
            <a:off x="152400" y="990600"/>
            <a:ext cx="8991600" cy="4114800"/>
          </a:xfrm>
          <a:prstGeom prst="rect">
            <a:avLst/>
          </a:prstGeom>
          <a:noFill/>
          <a:ln w="9525">
            <a:noFill/>
            <a:miter lim="800000"/>
            <a:headEnd/>
            <a:tailEnd/>
          </a:ln>
        </p:spPr>
        <p:txBody>
          <a:bodyPr/>
          <a:lstStyle/>
          <a:p>
            <a:pPr marL="342900" indent="-342900">
              <a:spcBef>
                <a:spcPct val="20000"/>
              </a:spcBef>
            </a:pPr>
            <a:endParaRPr lang="en-CA">
              <a:latin typeface="Arial Unicode MS" pitchFamily="34" charset="-128"/>
            </a:endParaRPr>
          </a:p>
        </p:txBody>
      </p:sp>
      <p:sp>
        <p:nvSpPr>
          <p:cNvPr id="14344" name="Rectangle 4"/>
          <p:cNvSpPr>
            <a:spLocks noGrp="1" noChangeArrowheads="1"/>
          </p:cNvSpPr>
          <p:nvPr>
            <p:ph type="title"/>
          </p:nvPr>
        </p:nvSpPr>
        <p:spPr>
          <a:xfrm>
            <a:off x="0" y="142875"/>
            <a:ext cx="8858250" cy="685800"/>
          </a:xfrm>
        </p:spPr>
        <p:txBody>
          <a:bodyPr/>
          <a:lstStyle/>
          <a:p>
            <a:pPr eaLnBrk="1" hangingPunct="1"/>
            <a:r>
              <a:rPr lang="en-US" dirty="0"/>
              <a:t>I</a:t>
            </a:r>
            <a:r>
              <a:rPr lang="en-US" dirty="0" smtClean="0"/>
              <a:t>n higher dimensions…….</a:t>
            </a:r>
          </a:p>
        </p:txBody>
      </p:sp>
      <p:sp>
        <p:nvSpPr>
          <p:cNvPr id="14345" name="Rectangle 5"/>
          <p:cNvSpPr>
            <a:spLocks noChangeArrowheads="1"/>
          </p:cNvSpPr>
          <p:nvPr/>
        </p:nvSpPr>
        <p:spPr bwMode="auto">
          <a:xfrm>
            <a:off x="179388" y="836613"/>
            <a:ext cx="6629400" cy="1752600"/>
          </a:xfrm>
          <a:prstGeom prst="rect">
            <a:avLst/>
          </a:prstGeom>
          <a:noFill/>
          <a:ln w="9525">
            <a:noFill/>
            <a:miter lim="800000"/>
            <a:headEnd/>
            <a:tailEnd/>
          </a:ln>
        </p:spPr>
        <p:txBody>
          <a:bodyPr/>
          <a:lstStyle/>
          <a:p>
            <a:pPr marL="342900" indent="-342900">
              <a:spcBef>
                <a:spcPct val="20000"/>
              </a:spcBef>
            </a:pPr>
            <a:endParaRPr lang="en-US" sz="2400">
              <a:latin typeface="Arial Unicode MS" pitchFamily="34" charset="-128"/>
            </a:endParaRPr>
          </a:p>
          <a:p>
            <a:pPr marL="342900" indent="-342900">
              <a:spcBef>
                <a:spcPct val="20000"/>
              </a:spcBef>
            </a:pPr>
            <a:r>
              <a:rPr lang="en-US" sz="2400">
                <a:latin typeface="Arial Unicode MS" pitchFamily="34" charset="-128"/>
              </a:rPr>
              <a:t>E.g., Ridges – sequence of local maxima not directly connected to each other </a:t>
            </a:r>
          </a:p>
          <a:p>
            <a:pPr marL="342900" indent="-342900">
              <a:spcBef>
                <a:spcPct val="20000"/>
              </a:spcBef>
            </a:pPr>
            <a:r>
              <a:rPr lang="en-US" sz="2400">
                <a:latin typeface="Arial Unicode MS" pitchFamily="34" charset="-128"/>
              </a:rPr>
              <a:t>From each local maximum you can only</a:t>
            </a:r>
          </a:p>
          <a:p>
            <a:pPr marL="342900" indent="-342900">
              <a:spcBef>
                <a:spcPct val="20000"/>
              </a:spcBef>
            </a:pPr>
            <a:r>
              <a:rPr lang="en-US" sz="2400">
                <a:latin typeface="Arial Unicode MS" pitchFamily="34" charset="-128"/>
              </a:rPr>
              <a:t>     go downhill</a:t>
            </a:r>
          </a:p>
        </p:txBody>
      </p:sp>
      <mc:AlternateContent xmlns:mc="http://schemas.openxmlformats.org/markup-compatibility/2006" xmlns:p14="http://schemas.microsoft.com/office/powerpoint/2010/main">
        <mc:Choice Requires="p14">
          <p:contentPart p14:bwMode="auto" r:id="rId4">
            <p14:nvContentPartPr>
              <p14:cNvPr id="105474" name="Ink 2"/>
              <p14:cNvContentPartPr>
                <a14:cpLocks xmlns:a14="http://schemas.microsoft.com/office/drawing/2010/main" noRot="1" noChangeAspect="1" noEditPoints="1" noChangeArrowheads="1" noChangeShapeType="1"/>
              </p14:cNvContentPartPr>
              <p14:nvPr/>
            </p14:nvContentPartPr>
            <p14:xfrm>
              <a:off x="5364163" y="2143125"/>
              <a:ext cx="1873250" cy="2322513"/>
            </p14:xfrm>
          </p:contentPart>
        </mc:Choice>
        <mc:Fallback xmlns="">
          <p:pic>
            <p:nvPicPr>
              <p:cNvPr id="105474" name="Ink 2"/>
              <p:cNvPicPr>
                <a:picLocks noRot="1" noChangeAspect="1" noEditPoints="1" noChangeArrowheads="1" noChangeShapeType="1"/>
              </p:cNvPicPr>
              <p:nvPr/>
            </p:nvPicPr>
            <p:blipFill>
              <a:blip r:embed="rId5"/>
              <a:stretch>
                <a:fillRect/>
              </a:stretch>
            </p:blipFill>
            <p:spPr>
              <a:xfrm>
                <a:off x="5361283" y="2133404"/>
                <a:ext cx="1889091" cy="234483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5475" name="Ink 3"/>
              <p14:cNvContentPartPr>
                <a14:cpLocks xmlns:a14="http://schemas.microsoft.com/office/drawing/2010/main" noRot="1" noChangeAspect="1" noEditPoints="1" noChangeArrowheads="1" noChangeShapeType="1"/>
              </p14:cNvContentPartPr>
              <p14:nvPr/>
            </p14:nvContentPartPr>
            <p14:xfrm>
              <a:off x="4691063" y="5043488"/>
              <a:ext cx="549275" cy="180975"/>
            </p14:xfrm>
          </p:contentPart>
        </mc:Choice>
        <mc:Fallback xmlns="">
          <p:pic>
            <p:nvPicPr>
              <p:cNvPr id="105475" name="Ink 3"/>
              <p:cNvPicPr>
                <a:picLocks noRot="1" noChangeAspect="1" noEditPoints="1" noChangeArrowheads="1" noChangeShapeType="1"/>
              </p:cNvPicPr>
              <p:nvPr/>
            </p:nvPicPr>
            <p:blipFill>
              <a:blip r:embed="rId7"/>
              <a:stretch>
                <a:fillRect/>
              </a:stretch>
            </p:blipFill>
            <p:spPr>
              <a:xfrm>
                <a:off x="4683144" y="5035932"/>
                <a:ext cx="560793" cy="19428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5476" name="Ink 4"/>
              <p14:cNvContentPartPr>
                <a14:cpLocks xmlns:a14="http://schemas.microsoft.com/office/drawing/2010/main" noRot="1" noChangeAspect="1" noEditPoints="1" noChangeArrowheads="1" noChangeShapeType="1"/>
              </p14:cNvContentPartPr>
              <p14:nvPr/>
            </p14:nvContentPartPr>
            <p14:xfrm>
              <a:off x="7713663" y="5973763"/>
              <a:ext cx="525462" cy="257175"/>
            </p14:xfrm>
          </p:contentPart>
        </mc:Choice>
        <mc:Fallback xmlns="">
          <p:pic>
            <p:nvPicPr>
              <p:cNvPr id="105476" name="Ink 4"/>
              <p:cNvPicPr>
                <a:picLocks noRot="1" noChangeAspect="1" noEditPoints="1" noChangeArrowheads="1" noChangeShapeType="1"/>
              </p:cNvPicPr>
              <p:nvPr/>
            </p:nvPicPr>
            <p:blipFill>
              <a:blip r:embed="rId9"/>
              <a:stretch>
                <a:fillRect/>
              </a:stretch>
            </p:blipFill>
            <p:spPr>
              <a:xfrm>
                <a:off x="7708984" y="5969081"/>
                <a:ext cx="535539" cy="27302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5477" name="Ink 5"/>
              <p14:cNvContentPartPr>
                <a14:cpLocks xmlns:a14="http://schemas.microsoft.com/office/drawing/2010/main" noRot="1" noChangeAspect="1" noEditPoints="1" noChangeArrowheads="1" noChangeShapeType="1"/>
              </p14:cNvContentPartPr>
              <p14:nvPr/>
            </p14:nvContentPartPr>
            <p14:xfrm>
              <a:off x="4592638" y="3505200"/>
              <a:ext cx="777875" cy="647700"/>
            </p14:xfrm>
          </p:contentPart>
        </mc:Choice>
        <mc:Fallback xmlns="">
          <p:pic>
            <p:nvPicPr>
              <p:cNvPr id="105477" name="Ink 5"/>
              <p:cNvPicPr>
                <a:picLocks noRot="1" noChangeAspect="1" noEditPoints="1" noChangeArrowheads="1" noChangeShapeType="1"/>
              </p:cNvPicPr>
              <p:nvPr/>
            </p:nvPicPr>
            <p:blipFill>
              <a:blip r:embed="rId11"/>
              <a:stretch>
                <a:fillRect/>
              </a:stretch>
            </p:blipFill>
            <p:spPr>
              <a:xfrm>
                <a:off x="4582919" y="3495119"/>
                <a:ext cx="797673" cy="66030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5478" name="Ink 6"/>
              <p14:cNvContentPartPr>
                <a14:cpLocks xmlns:a14="http://schemas.microsoft.com/office/drawing/2010/main" noRot="1" noChangeAspect="1" noEditPoints="1" noChangeArrowheads="1" noChangeShapeType="1"/>
              </p14:cNvContentPartPr>
              <p14:nvPr/>
            </p14:nvContentPartPr>
            <p14:xfrm>
              <a:off x="5599113" y="4179888"/>
              <a:ext cx="58737" cy="98425"/>
            </p14:xfrm>
          </p:contentPart>
        </mc:Choice>
        <mc:Fallback xmlns="">
          <p:pic>
            <p:nvPicPr>
              <p:cNvPr id="105478" name="Ink 6"/>
              <p:cNvPicPr>
                <a:picLocks noRot="1" noChangeAspect="1" noEditPoints="1" noChangeArrowheads="1" noChangeShapeType="1"/>
              </p:cNvPicPr>
              <p:nvPr/>
            </p:nvPicPr>
            <p:blipFill>
              <a:blip r:embed="rId13"/>
              <a:stretch>
                <a:fillRect/>
              </a:stretch>
            </p:blipFill>
            <p:spPr>
              <a:xfrm>
                <a:off x="5588663" y="4173398"/>
                <a:ext cx="77115" cy="11464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5479" name="Ink 7"/>
              <p14:cNvContentPartPr>
                <a14:cpLocks xmlns:a14="http://schemas.microsoft.com/office/drawing/2010/main" noRot="1" noChangeAspect="1" noEditPoints="1" noChangeArrowheads="1" noChangeShapeType="1"/>
              </p14:cNvContentPartPr>
              <p14:nvPr/>
            </p14:nvContentPartPr>
            <p14:xfrm>
              <a:off x="5940425" y="4149725"/>
              <a:ext cx="165100" cy="106363"/>
            </p14:xfrm>
          </p:contentPart>
        </mc:Choice>
        <mc:Fallback xmlns="">
          <p:pic>
            <p:nvPicPr>
              <p:cNvPr id="105479" name="Ink 7"/>
              <p:cNvPicPr>
                <a:picLocks noRot="1" noChangeAspect="1" noEditPoints="1" noChangeArrowheads="1" noChangeShapeType="1"/>
              </p:cNvPicPr>
              <p:nvPr/>
            </p:nvPicPr>
            <p:blipFill>
              <a:blip r:embed="rId15"/>
              <a:stretch>
                <a:fillRect/>
              </a:stretch>
            </p:blipFill>
            <p:spPr>
              <a:xfrm>
                <a:off x="5934310" y="4140351"/>
                <a:ext cx="175531" cy="12547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5480" name="Ink 8"/>
              <p14:cNvContentPartPr>
                <a14:cpLocks xmlns:a14="http://schemas.microsoft.com/office/drawing/2010/main" noRot="1" noChangeAspect="1" noEditPoints="1" noChangeArrowheads="1" noChangeShapeType="1"/>
              </p14:cNvContentPartPr>
              <p14:nvPr/>
            </p14:nvContentPartPr>
            <p14:xfrm>
              <a:off x="2444750" y="6096000"/>
              <a:ext cx="5286375" cy="60325"/>
            </p14:xfrm>
          </p:contentPart>
        </mc:Choice>
        <mc:Fallback xmlns="">
          <p:pic>
            <p:nvPicPr>
              <p:cNvPr id="105480" name="Ink 8"/>
              <p:cNvPicPr>
                <a:picLocks noRot="1" noChangeAspect="1" noEditPoints="1" noChangeArrowheads="1" noChangeShapeType="1"/>
              </p:cNvPicPr>
              <p:nvPr/>
            </p:nvPicPr>
            <p:blipFill>
              <a:blip r:embed="rId17"/>
              <a:stretch>
                <a:fillRect/>
              </a:stretch>
            </p:blipFill>
            <p:spPr>
              <a:xfrm>
                <a:off x="2441150" y="6084510"/>
                <a:ext cx="5295015" cy="7468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5481" name="Ink 9"/>
              <p14:cNvContentPartPr>
                <a14:cpLocks xmlns:a14="http://schemas.microsoft.com/office/drawing/2010/main" noRot="1" noChangeAspect="1" noEditPoints="1" noChangeArrowheads="1" noChangeShapeType="1"/>
              </p14:cNvContentPartPr>
              <p14:nvPr/>
            </p14:nvContentPartPr>
            <p14:xfrm>
              <a:off x="2476500" y="5238750"/>
              <a:ext cx="2611438" cy="866775"/>
            </p14:xfrm>
          </p:contentPart>
        </mc:Choice>
        <mc:Fallback xmlns="">
          <p:pic>
            <p:nvPicPr>
              <p:cNvPr id="105481" name="Ink 9"/>
              <p:cNvPicPr>
                <a:picLocks noRot="1" noChangeAspect="1" noEditPoints="1" noChangeArrowheads="1" noChangeShapeType="1"/>
              </p:cNvPicPr>
              <p:nvPr/>
            </p:nvPicPr>
            <p:blipFill>
              <a:blip r:embed="rId19"/>
              <a:stretch>
                <a:fillRect/>
              </a:stretch>
            </p:blipFill>
            <p:spPr>
              <a:xfrm>
                <a:off x="2473980" y="5235150"/>
                <a:ext cx="2617558" cy="87289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5482" name="Ink 10"/>
              <p14:cNvContentPartPr>
                <a14:cpLocks xmlns:a14="http://schemas.microsoft.com/office/drawing/2010/main" noRot="1" noChangeAspect="1" noEditPoints="1" noChangeArrowheads="1" noChangeShapeType="1"/>
              </p14:cNvContentPartPr>
              <p14:nvPr/>
            </p14:nvContentPartPr>
            <p14:xfrm>
              <a:off x="2490788" y="2740025"/>
              <a:ext cx="107950" cy="3413125"/>
            </p14:xfrm>
          </p:contentPart>
        </mc:Choice>
        <mc:Fallback xmlns="">
          <p:pic>
            <p:nvPicPr>
              <p:cNvPr id="105482" name="Ink 10"/>
              <p:cNvPicPr>
                <a:picLocks noRot="1" noChangeAspect="1" noEditPoints="1" noChangeArrowheads="1" noChangeShapeType="1"/>
              </p:cNvPicPr>
              <p:nvPr/>
            </p:nvPicPr>
            <p:blipFill>
              <a:blip r:embed="rId21"/>
              <a:stretch>
                <a:fillRect/>
              </a:stretch>
            </p:blipFill>
            <p:spPr>
              <a:xfrm>
                <a:off x="2481401" y="2736065"/>
                <a:ext cx="124919" cy="342140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5483" name="Ink 11"/>
              <p14:cNvContentPartPr>
                <a14:cpLocks xmlns:a14="http://schemas.microsoft.com/office/drawing/2010/main" noRot="1" noChangeAspect="1" noEditPoints="1" noChangeArrowheads="1" noChangeShapeType="1"/>
              </p14:cNvContentPartPr>
              <p14:nvPr/>
            </p14:nvContentPartPr>
            <p14:xfrm>
              <a:off x="900113" y="3573463"/>
              <a:ext cx="1152525" cy="465137"/>
            </p14:xfrm>
          </p:contentPart>
        </mc:Choice>
        <mc:Fallback xmlns="">
          <p:pic>
            <p:nvPicPr>
              <p:cNvPr id="105483" name="Ink 11"/>
              <p:cNvPicPr>
                <a:picLocks noRot="1" noChangeAspect="1" noEditPoints="1" noChangeArrowheads="1" noChangeShapeType="1"/>
              </p:cNvPicPr>
              <p:nvPr/>
            </p:nvPicPr>
            <p:blipFill>
              <a:blip r:embed="rId23"/>
              <a:stretch>
                <a:fillRect/>
              </a:stretch>
            </p:blipFill>
            <p:spPr>
              <a:xfrm>
                <a:off x="890395" y="3563383"/>
                <a:ext cx="1171962" cy="48673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5484" name="Ink 12"/>
              <p14:cNvContentPartPr>
                <a14:cpLocks xmlns:a14="http://schemas.microsoft.com/office/drawing/2010/main" noRot="1" noChangeAspect="1" noEditPoints="1" noChangeArrowheads="1" noChangeShapeType="1"/>
              </p14:cNvContentPartPr>
              <p14:nvPr/>
            </p14:nvContentPartPr>
            <p14:xfrm>
              <a:off x="1187450" y="3933825"/>
              <a:ext cx="1233488" cy="617538"/>
            </p14:xfrm>
          </p:contentPart>
        </mc:Choice>
        <mc:Fallback xmlns="">
          <p:pic>
            <p:nvPicPr>
              <p:cNvPr id="105484" name="Ink 12"/>
              <p:cNvPicPr>
                <a:picLocks noRot="1" noChangeAspect="1" noEditPoints="1" noChangeArrowheads="1" noChangeShapeType="1"/>
              </p:cNvPicPr>
              <p:nvPr/>
            </p:nvPicPr>
            <p:blipFill>
              <a:blip r:embed="rId25"/>
              <a:stretch>
                <a:fillRect/>
              </a:stretch>
            </p:blipFill>
            <p:spPr>
              <a:xfrm>
                <a:off x="1182409" y="3924823"/>
                <a:ext cx="1247889" cy="637703"/>
              </a:xfrm>
              <a:prstGeom prst="rect">
                <a:avLst/>
              </a:prstGeom>
            </p:spPr>
          </p:pic>
        </mc:Fallback>
      </mc:AlternateContent>
    </p:spTree>
    <p:extLst>
      <p:ext uri="{BB962C8B-B14F-4D97-AF65-F5344CB8AC3E}">
        <p14:creationId xmlns:p14="http://schemas.microsoft.com/office/powerpoint/2010/main" val="1472538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p>
        </p:txBody>
      </p:sp>
      <p:sp>
        <p:nvSpPr>
          <p:cNvPr id="7" name="Slide Number Placeholder 5"/>
          <p:cNvSpPr>
            <a:spLocks noGrp="1"/>
          </p:cNvSpPr>
          <p:nvPr>
            <p:ph type="sldNum" sz="quarter" idx="12"/>
          </p:nvPr>
        </p:nvSpPr>
        <p:spPr/>
        <p:txBody>
          <a:bodyPr/>
          <a:lstStyle/>
          <a:p>
            <a:pPr>
              <a:defRPr/>
            </a:pPr>
            <a:r>
              <a:rPr lang="en-US" smtClean="0"/>
              <a:t>Slide </a:t>
            </a:r>
            <a:fld id="{2B8BF361-1AB4-4484-875B-81182785B28F}" type="slidenum">
              <a:rPr lang="en-US" smtClean="0"/>
              <a:pPr>
                <a:defRPr/>
              </a:pPr>
              <a:t>9</a:t>
            </a:fld>
            <a:endParaRPr lang="en-US" smtClean="0"/>
          </a:p>
        </p:txBody>
      </p:sp>
      <p:sp>
        <p:nvSpPr>
          <p:cNvPr id="13343" name="Rectangle 2"/>
          <p:cNvSpPr>
            <a:spLocks noGrp="1" noChangeArrowheads="1"/>
          </p:cNvSpPr>
          <p:nvPr>
            <p:ph type="title"/>
          </p:nvPr>
        </p:nvSpPr>
        <p:spPr/>
        <p:txBody>
          <a:bodyPr/>
          <a:lstStyle/>
          <a:p>
            <a:r>
              <a:rPr lang="en-US" sz="2800" smtClean="0"/>
              <a:t>Corresponding problem for GreedyDescent</a:t>
            </a:r>
            <a:br>
              <a:rPr lang="en-US" sz="2800" smtClean="0"/>
            </a:br>
            <a:r>
              <a:rPr lang="en-US" sz="2800" smtClean="0"/>
              <a:t>Local minimum example: 8-queens problem</a:t>
            </a:r>
          </a:p>
        </p:txBody>
      </p:sp>
      <p:pic>
        <p:nvPicPr>
          <p:cNvPr id="13344" name="Picture 3" descr="8queens-local-minimum"/>
          <p:cNvPicPr>
            <a:picLocks noChangeAspect="1" noChangeArrowheads="1"/>
          </p:cNvPicPr>
          <p:nvPr/>
        </p:nvPicPr>
        <p:blipFill>
          <a:blip r:embed="rId3" cstate="print"/>
          <a:srcRect/>
          <a:stretch>
            <a:fillRect/>
          </a:stretch>
        </p:blipFill>
        <p:spPr bwMode="auto">
          <a:xfrm>
            <a:off x="2743200" y="1295400"/>
            <a:ext cx="3733800" cy="3733800"/>
          </a:xfrm>
          <a:prstGeom prst="rect">
            <a:avLst/>
          </a:prstGeom>
          <a:noFill/>
          <a:ln w="9525">
            <a:noFill/>
            <a:miter lim="800000"/>
            <a:headEnd/>
            <a:tailEnd/>
          </a:ln>
        </p:spPr>
      </p:pic>
      <p:sp>
        <p:nvSpPr>
          <p:cNvPr id="13345" name="Rectangle 4"/>
          <p:cNvSpPr>
            <a:spLocks noChangeArrowheads="1"/>
          </p:cNvSpPr>
          <p:nvPr/>
        </p:nvSpPr>
        <p:spPr bwMode="auto">
          <a:xfrm>
            <a:off x="1979613" y="4868863"/>
            <a:ext cx="5329237" cy="1325562"/>
          </a:xfrm>
          <a:prstGeom prst="rect">
            <a:avLst/>
          </a:prstGeom>
          <a:noFill/>
          <a:ln w="9525">
            <a:noFill/>
            <a:miter lim="800000"/>
            <a:headEnd/>
            <a:tailEnd/>
          </a:ln>
        </p:spPr>
        <p:txBody>
          <a:bodyPr/>
          <a:lstStyle/>
          <a:p>
            <a:pPr marL="342900" indent="-342900">
              <a:lnSpc>
                <a:spcPct val="80000"/>
              </a:lnSpc>
              <a:spcBef>
                <a:spcPct val="20000"/>
              </a:spcBef>
            </a:pPr>
            <a:endParaRPr lang="en-US" sz="2400">
              <a:latin typeface="Arial Unicode MS" pitchFamily="34" charset="-128"/>
            </a:endParaRPr>
          </a:p>
          <a:p>
            <a:pPr marL="342900" indent="-342900">
              <a:spcBef>
                <a:spcPct val="20000"/>
              </a:spcBef>
            </a:pPr>
            <a:r>
              <a:rPr lang="en-US">
                <a:latin typeface="Arial Unicode MS" pitchFamily="34" charset="-128"/>
              </a:rPr>
              <a:t>A local minimum with </a:t>
            </a:r>
            <a:r>
              <a:rPr lang="en-US" i="1">
                <a:latin typeface="Arial Unicode MS" pitchFamily="34" charset="-128"/>
              </a:rPr>
              <a:t>h = 1</a:t>
            </a:r>
            <a:endParaRPr lang="en-US">
              <a:latin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104450" name="Ink 10"/>
              <p14:cNvContentPartPr>
                <a14:cpLocks xmlns:a14="http://schemas.microsoft.com/office/drawing/2010/main" noRot="1" noChangeAspect="1" noEditPoints="1" noChangeArrowheads="1" noChangeShapeType="1"/>
              </p14:cNvContentPartPr>
              <p14:nvPr/>
            </p14:nvContentPartPr>
            <p14:xfrm>
              <a:off x="2938463" y="1000125"/>
              <a:ext cx="296862" cy="176213"/>
            </p14:xfrm>
          </p:contentPart>
        </mc:Choice>
        <mc:Fallback xmlns="">
          <p:pic>
            <p:nvPicPr>
              <p:cNvPr id="104450" name="Ink 10"/>
              <p:cNvPicPr>
                <a:picLocks noRot="1" noChangeAspect="1" noEditPoints="1" noChangeArrowheads="1" noChangeShapeType="1"/>
              </p:cNvPicPr>
              <p:nvPr/>
            </p:nvPicPr>
            <p:blipFill>
              <a:blip r:embed="rId5"/>
              <a:stretch>
                <a:fillRect/>
              </a:stretch>
            </p:blipFill>
            <p:spPr>
              <a:xfrm>
                <a:off x="2933785" y="989336"/>
                <a:ext cx="311615" cy="19635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4451" name="Ink 11"/>
              <p14:cNvContentPartPr>
                <a14:cpLocks xmlns:a14="http://schemas.microsoft.com/office/drawing/2010/main" noRot="1" noChangeAspect="1" noEditPoints="1" noChangeArrowheads="1" noChangeShapeType="1"/>
              </p14:cNvContentPartPr>
              <p14:nvPr/>
            </p14:nvContentPartPr>
            <p14:xfrm>
              <a:off x="3408363" y="1149350"/>
              <a:ext cx="11112" cy="4763"/>
            </p14:xfrm>
          </p:contentPart>
        </mc:Choice>
        <mc:Fallback xmlns="">
          <p:pic>
            <p:nvPicPr>
              <p:cNvPr id="104451" name="Ink 11"/>
              <p:cNvPicPr>
                <a:picLocks noRot="1" noChangeAspect="1" noEditPoints="1" noChangeArrowheads="1" noChangeShapeType="1"/>
              </p:cNvPicPr>
              <p:nvPr/>
            </p:nvPicPr>
            <p:blipFill>
              <a:blip r:embed="rId7"/>
              <a:stretch>
                <a:fillRect/>
              </a:stretch>
            </p:blipFill>
            <p:spPr>
              <a:xfrm>
                <a:off x="3401500" y="1116009"/>
                <a:ext cx="20917" cy="5874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4452" name="Ink 12"/>
              <p14:cNvContentPartPr>
                <a14:cpLocks xmlns:a14="http://schemas.microsoft.com/office/drawing/2010/main" noRot="1" noChangeAspect="1" noEditPoints="1" noChangeArrowheads="1" noChangeShapeType="1"/>
              </p14:cNvContentPartPr>
              <p14:nvPr/>
            </p14:nvContentPartPr>
            <p14:xfrm>
              <a:off x="3673475" y="1138238"/>
              <a:ext cx="1588" cy="7937"/>
            </p14:xfrm>
          </p:contentPart>
        </mc:Choice>
        <mc:Fallback xmlns="">
          <p:pic>
            <p:nvPicPr>
              <p:cNvPr id="104452" name="Ink 12"/>
              <p:cNvPicPr>
                <a:picLocks noRot="1" noChangeAspect="1" noEditPoints="1" noChangeArrowheads="1" noChangeShapeType="1"/>
              </p:cNvPicPr>
              <p:nvPr/>
            </p:nvPicPr>
            <p:blipFill>
              <a:blip r:embed="rId9"/>
              <a:stretch>
                <a:fillRect/>
              </a:stretch>
            </p:blipFill>
            <p:spPr>
              <a:xfrm>
                <a:off x="3670934" y="1135352"/>
                <a:ext cx="6670" cy="1370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4453" name="Ink 13"/>
              <p14:cNvContentPartPr>
                <a14:cpLocks xmlns:a14="http://schemas.microsoft.com/office/drawing/2010/main" noRot="1" noChangeAspect="1" noEditPoints="1" noChangeArrowheads="1" noChangeShapeType="1"/>
              </p14:cNvContentPartPr>
              <p14:nvPr/>
            </p14:nvContentPartPr>
            <p14:xfrm>
              <a:off x="3938588" y="1157288"/>
              <a:ext cx="25400" cy="3175"/>
            </p14:xfrm>
          </p:contentPart>
        </mc:Choice>
        <mc:Fallback xmlns="">
          <p:pic>
            <p:nvPicPr>
              <p:cNvPr id="104453" name="Ink 13"/>
              <p:cNvPicPr>
                <a:picLocks noRot="1" noChangeAspect="1" noEditPoints="1" noChangeArrowheads="1" noChangeShapeType="1"/>
              </p:cNvPicPr>
              <p:nvPr/>
            </p:nvPicPr>
            <p:blipFill>
              <a:blip r:embed="rId11"/>
              <a:stretch>
                <a:fillRect/>
              </a:stretch>
            </p:blipFill>
            <p:spPr>
              <a:xfrm>
                <a:off x="3935368" y="1151732"/>
                <a:ext cx="32197" cy="1746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4454" name="Ink 14"/>
              <p14:cNvContentPartPr>
                <a14:cpLocks xmlns:a14="http://schemas.microsoft.com/office/drawing/2010/main" noRot="1" noChangeAspect="1" noEditPoints="1" noChangeArrowheads="1" noChangeShapeType="1"/>
              </p14:cNvContentPartPr>
              <p14:nvPr/>
            </p14:nvContentPartPr>
            <p14:xfrm>
              <a:off x="3535363" y="1635125"/>
              <a:ext cx="4762" cy="7938"/>
            </p14:xfrm>
          </p:contentPart>
        </mc:Choice>
        <mc:Fallback xmlns="">
          <p:pic>
            <p:nvPicPr>
              <p:cNvPr id="104454" name="Ink 14"/>
              <p:cNvPicPr>
                <a:picLocks noRot="1" noChangeAspect="1" noEditPoints="1" noChangeArrowheads="1" noChangeShapeType="1"/>
              </p:cNvPicPr>
              <p:nvPr/>
            </p:nvPicPr>
            <p:blipFill>
              <a:blip r:embed="rId13"/>
              <a:stretch>
                <a:fillRect/>
              </a:stretch>
            </p:blipFill>
            <p:spPr>
              <a:xfrm>
                <a:off x="3532799" y="1632599"/>
                <a:ext cx="9890" cy="1298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4455" name="Ink 15"/>
              <p14:cNvContentPartPr>
                <a14:cpLocks xmlns:a14="http://schemas.microsoft.com/office/drawing/2010/main" noRot="1" noChangeAspect="1" noEditPoints="1" noChangeArrowheads="1" noChangeShapeType="1"/>
              </p14:cNvContentPartPr>
              <p14:nvPr/>
            </p14:nvContentPartPr>
            <p14:xfrm>
              <a:off x="4460875" y="1089025"/>
              <a:ext cx="65088" cy="19050"/>
            </p14:xfrm>
          </p:contentPart>
        </mc:Choice>
        <mc:Fallback xmlns="">
          <p:pic>
            <p:nvPicPr>
              <p:cNvPr id="104455" name="Ink 15"/>
              <p:cNvPicPr>
                <a:picLocks noRot="1" noChangeAspect="1" noEditPoints="1" noChangeArrowheads="1" noChangeShapeType="1"/>
              </p:cNvPicPr>
              <p:nvPr/>
            </p:nvPicPr>
            <p:blipFill>
              <a:blip r:embed="rId15"/>
              <a:stretch>
                <a:fillRect/>
              </a:stretch>
            </p:blipFill>
            <p:spPr>
              <a:xfrm>
                <a:off x="4458358" y="1086509"/>
                <a:ext cx="70842" cy="2623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4456" name="Ink 16"/>
              <p14:cNvContentPartPr>
                <a14:cpLocks xmlns:a14="http://schemas.microsoft.com/office/drawing/2010/main" noRot="1" noChangeAspect="1" noEditPoints="1" noChangeArrowheads="1" noChangeShapeType="1"/>
              </p14:cNvContentPartPr>
              <p14:nvPr/>
            </p14:nvContentPartPr>
            <p14:xfrm>
              <a:off x="4691063" y="1112838"/>
              <a:ext cx="14287" cy="12700"/>
            </p14:xfrm>
          </p:contentPart>
        </mc:Choice>
        <mc:Fallback xmlns="">
          <p:pic>
            <p:nvPicPr>
              <p:cNvPr id="104456" name="Ink 16"/>
              <p:cNvPicPr>
                <a:picLocks noRot="1" noChangeAspect="1" noEditPoints="1" noChangeArrowheads="1" noChangeShapeType="1"/>
              </p:cNvPicPr>
              <p:nvPr/>
            </p:nvPicPr>
            <p:blipFill>
              <a:blip r:embed="rId17"/>
              <a:stretch>
                <a:fillRect/>
              </a:stretch>
            </p:blipFill>
            <p:spPr>
              <a:xfrm>
                <a:off x="4688206" y="1109935"/>
                <a:ext cx="19645"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4457" name="Ink 17"/>
              <p14:cNvContentPartPr>
                <a14:cpLocks xmlns:a14="http://schemas.microsoft.com/office/drawing/2010/main" noRot="1" noChangeAspect="1" noEditPoints="1" noChangeArrowheads="1" noChangeShapeType="1"/>
              </p14:cNvContentPartPr>
              <p14:nvPr/>
            </p14:nvContentPartPr>
            <p14:xfrm>
              <a:off x="5292725" y="1101725"/>
              <a:ext cx="92075" cy="15875"/>
            </p14:xfrm>
          </p:contentPart>
        </mc:Choice>
        <mc:Fallback xmlns="">
          <p:pic>
            <p:nvPicPr>
              <p:cNvPr id="104457" name="Ink 17"/>
              <p:cNvPicPr>
                <a:picLocks noRot="1" noChangeAspect="1" noEditPoints="1" noChangeArrowheads="1" noChangeShapeType="1"/>
              </p:cNvPicPr>
              <p:nvPr/>
            </p:nvPicPr>
            <p:blipFill>
              <a:blip r:embed="rId19"/>
              <a:stretch>
                <a:fillRect/>
              </a:stretch>
            </p:blipFill>
            <p:spPr>
              <a:xfrm>
                <a:off x="5288769" y="1096674"/>
                <a:ext cx="99628" cy="2814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4458" name="Ink 18"/>
              <p14:cNvContentPartPr>
                <a14:cpLocks xmlns:a14="http://schemas.microsoft.com/office/drawing/2010/main" noRot="1" noChangeAspect="1" noEditPoints="1" noChangeArrowheads="1" noChangeShapeType="1"/>
              </p14:cNvContentPartPr>
              <p14:nvPr/>
            </p14:nvContentPartPr>
            <p14:xfrm>
              <a:off x="5572125" y="1081088"/>
              <a:ext cx="61913" cy="39687"/>
            </p14:xfrm>
          </p:contentPart>
        </mc:Choice>
        <mc:Fallback xmlns="">
          <p:pic>
            <p:nvPicPr>
              <p:cNvPr id="104458" name="Ink 18"/>
              <p:cNvPicPr>
                <a:picLocks noRot="1" noChangeAspect="1" noEditPoints="1" noChangeArrowheads="1" noChangeShapeType="1"/>
              </p:cNvPicPr>
              <p:nvPr/>
            </p:nvPicPr>
            <p:blipFill>
              <a:blip r:embed="rId21"/>
              <a:stretch>
                <a:fillRect/>
              </a:stretch>
            </p:blipFill>
            <p:spPr>
              <a:xfrm>
                <a:off x="5569245" y="1078202"/>
                <a:ext cx="70192" cy="4798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4459" name="Ink 19"/>
              <p14:cNvContentPartPr>
                <a14:cpLocks xmlns:a14="http://schemas.microsoft.com/office/drawing/2010/main" noRot="1" noChangeAspect="1" noEditPoints="1" noChangeArrowheads="1" noChangeShapeType="1"/>
              </p14:cNvContentPartPr>
              <p14:nvPr/>
            </p14:nvContentPartPr>
            <p14:xfrm>
              <a:off x="2982913" y="1601788"/>
              <a:ext cx="33337" cy="3175"/>
            </p14:xfrm>
          </p:contentPart>
        </mc:Choice>
        <mc:Fallback xmlns="">
          <p:pic>
            <p:nvPicPr>
              <p:cNvPr id="104459" name="Ink 19"/>
              <p:cNvPicPr>
                <a:picLocks noRot="1" noChangeAspect="1" noEditPoints="1" noChangeArrowheads="1" noChangeShapeType="1"/>
              </p:cNvPicPr>
              <p:nvPr/>
            </p:nvPicPr>
            <p:blipFill>
              <a:blip r:embed="rId23"/>
              <a:stretch>
                <a:fillRect/>
              </a:stretch>
            </p:blipFill>
            <p:spPr>
              <a:xfrm>
                <a:off x="2978970" y="1595041"/>
                <a:ext cx="40506" cy="1428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4460" name="Ink 20"/>
              <p14:cNvContentPartPr>
                <a14:cpLocks xmlns:a14="http://schemas.microsoft.com/office/drawing/2010/main" noRot="1" noChangeAspect="1" noEditPoints="1" noChangeArrowheads="1" noChangeShapeType="1"/>
              </p14:cNvContentPartPr>
              <p14:nvPr/>
            </p14:nvContentPartPr>
            <p14:xfrm>
              <a:off x="2425700" y="1509713"/>
              <a:ext cx="128588" cy="117475"/>
            </p14:xfrm>
          </p:contentPart>
        </mc:Choice>
        <mc:Fallback xmlns="">
          <p:pic>
            <p:nvPicPr>
              <p:cNvPr id="104460" name="Ink 20"/>
              <p:cNvPicPr>
                <a:picLocks noRot="1" noChangeAspect="1" noEditPoints="1" noChangeArrowheads="1" noChangeShapeType="1"/>
              </p:cNvPicPr>
              <p:nvPr/>
            </p:nvPicPr>
            <p:blipFill>
              <a:blip r:embed="rId25"/>
              <a:stretch>
                <a:fillRect/>
              </a:stretch>
            </p:blipFill>
            <p:spPr>
              <a:xfrm>
                <a:off x="2422458" y="1502169"/>
                <a:ext cx="139394" cy="130767"/>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4461" name="Ink 22"/>
              <p14:cNvContentPartPr>
                <a14:cpLocks xmlns:a14="http://schemas.microsoft.com/office/drawing/2010/main" noRot="1" noChangeAspect="1" noEditPoints="1" noChangeArrowheads="1" noChangeShapeType="1"/>
              </p14:cNvContentPartPr>
              <p14:nvPr/>
            </p14:nvContentPartPr>
            <p14:xfrm>
              <a:off x="4038600" y="1589088"/>
              <a:ext cx="336550" cy="39687"/>
            </p14:xfrm>
          </p:contentPart>
        </mc:Choice>
        <mc:Fallback xmlns="">
          <p:pic>
            <p:nvPicPr>
              <p:cNvPr id="104461" name="Ink 22"/>
              <p:cNvPicPr>
                <a:picLocks noRot="1" noChangeAspect="1" noEditPoints="1" noChangeArrowheads="1" noChangeShapeType="1"/>
              </p:cNvPicPr>
              <p:nvPr/>
            </p:nvPicPr>
            <p:blipFill>
              <a:blip r:embed="rId27"/>
              <a:stretch>
                <a:fillRect/>
              </a:stretch>
            </p:blipFill>
            <p:spPr>
              <a:xfrm>
                <a:off x="4032481" y="1586202"/>
                <a:ext cx="345189" cy="4509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4462" name="Ink 23"/>
              <p14:cNvContentPartPr>
                <a14:cpLocks xmlns:a14="http://schemas.microsoft.com/office/drawing/2010/main" noRot="1" noChangeAspect="1" noEditPoints="1" noChangeArrowheads="1" noChangeShapeType="1"/>
              </p14:cNvContentPartPr>
              <p14:nvPr/>
            </p14:nvContentPartPr>
            <p14:xfrm>
              <a:off x="6049963" y="985838"/>
              <a:ext cx="336550" cy="215900"/>
            </p14:xfrm>
          </p:contentPart>
        </mc:Choice>
        <mc:Fallback xmlns="">
          <p:pic>
            <p:nvPicPr>
              <p:cNvPr id="104462" name="Ink 23"/>
              <p:cNvPicPr>
                <a:picLocks noRot="1" noChangeAspect="1" noEditPoints="1" noChangeArrowheads="1" noChangeShapeType="1"/>
              </p:cNvPicPr>
              <p:nvPr/>
            </p:nvPicPr>
            <p:blipFill>
              <a:blip r:embed="rId29"/>
              <a:stretch>
                <a:fillRect/>
              </a:stretch>
            </p:blipFill>
            <p:spPr>
              <a:xfrm>
                <a:off x="6044564" y="976122"/>
                <a:ext cx="351668" cy="23317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4463" name="Ink 24"/>
              <p14:cNvContentPartPr>
                <a14:cpLocks xmlns:a14="http://schemas.microsoft.com/office/drawing/2010/main" noRot="1" noChangeAspect="1" noEditPoints="1" noChangeArrowheads="1" noChangeShapeType="1"/>
              </p14:cNvContentPartPr>
              <p14:nvPr/>
            </p14:nvContentPartPr>
            <p14:xfrm>
              <a:off x="2411413" y="4684713"/>
              <a:ext cx="231775" cy="179387"/>
            </p14:xfrm>
          </p:contentPart>
        </mc:Choice>
        <mc:Fallback xmlns="">
          <p:pic>
            <p:nvPicPr>
              <p:cNvPr id="104463" name="Ink 24"/>
              <p:cNvPicPr>
                <a:picLocks noRot="1" noChangeAspect="1" noEditPoints="1" noChangeArrowheads="1" noChangeShapeType="1"/>
              </p:cNvPicPr>
              <p:nvPr/>
            </p:nvPicPr>
            <p:blipFill>
              <a:blip r:embed="rId31"/>
              <a:stretch>
                <a:fillRect/>
              </a:stretch>
            </p:blipFill>
            <p:spPr>
              <a:xfrm>
                <a:off x="2405295" y="4677869"/>
                <a:ext cx="245091" cy="19235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4464" name="Ink 16"/>
              <p14:cNvContentPartPr>
                <a14:cpLocks xmlns:a14="http://schemas.microsoft.com/office/drawing/2010/main" noRot="1" noChangeAspect="1" noEditPoints="1" noChangeArrowheads="1" noChangeShapeType="1"/>
              </p14:cNvContentPartPr>
              <p14:nvPr/>
            </p14:nvContentPartPr>
            <p14:xfrm>
              <a:off x="4610100" y="4792663"/>
              <a:ext cx="7938" cy="1587"/>
            </p14:xfrm>
          </p:contentPart>
        </mc:Choice>
        <mc:Fallback xmlns="">
          <p:pic>
            <p:nvPicPr>
              <p:cNvPr id="104464" name="Ink 16"/>
              <p:cNvPicPr>
                <a:picLocks noRot="1" noChangeAspect="1" noEditPoints="1" noChangeArrowheads="1" noChangeShapeType="1"/>
              </p:cNvPicPr>
              <p:nvPr/>
            </p:nvPicPr>
            <p:blipFill>
              <a:blip r:embed="rId33"/>
              <a:stretch>
                <a:fillRect/>
              </a:stretch>
            </p:blipFill>
            <p:spPr>
              <a:xfrm>
                <a:off x="4607574" y="4789886"/>
                <a:ext cx="12989" cy="714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4465" name="Ink 17"/>
              <p14:cNvContentPartPr>
                <a14:cpLocks xmlns:a14="http://schemas.microsoft.com/office/drawing/2010/main" noRot="1" noChangeAspect="1" noEditPoints="1" noChangeArrowheads="1" noChangeShapeType="1"/>
              </p14:cNvContentPartPr>
              <p14:nvPr/>
            </p14:nvContentPartPr>
            <p14:xfrm>
              <a:off x="5053013" y="4833938"/>
              <a:ext cx="11112" cy="7937"/>
            </p14:xfrm>
          </p:contentPart>
        </mc:Choice>
        <mc:Fallback xmlns="">
          <p:pic>
            <p:nvPicPr>
              <p:cNvPr id="104465" name="Ink 17"/>
              <p:cNvPicPr>
                <a:picLocks noRot="1" noChangeAspect="1" noEditPoints="1" noChangeArrowheads="1" noChangeShapeType="1"/>
              </p:cNvPicPr>
              <p:nvPr/>
            </p:nvPicPr>
            <p:blipFill>
              <a:blip r:embed="rId35"/>
              <a:stretch>
                <a:fillRect/>
              </a:stretch>
            </p:blipFill>
            <p:spPr>
              <a:xfrm>
                <a:off x="5049070" y="4830142"/>
                <a:ext cx="17564" cy="1414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4466" name="Ink 18"/>
              <p14:cNvContentPartPr>
                <a14:cpLocks xmlns:a14="http://schemas.microsoft.com/office/drawing/2010/main" noRot="1" noChangeAspect="1" noEditPoints="1" noChangeArrowheads="1" noChangeShapeType="1"/>
              </p14:cNvContentPartPr>
              <p14:nvPr/>
            </p14:nvContentPartPr>
            <p14:xfrm>
              <a:off x="5338763" y="4833938"/>
              <a:ext cx="4762" cy="4762"/>
            </p14:xfrm>
          </p:contentPart>
        </mc:Choice>
        <mc:Fallback xmlns="">
          <p:pic>
            <p:nvPicPr>
              <p:cNvPr id="104466" name="Ink 18"/>
              <p:cNvPicPr>
                <a:picLocks noRot="1" noChangeAspect="1" noEditPoints="1" noChangeArrowheads="1" noChangeShapeType="1"/>
              </p:cNvPicPr>
              <p:nvPr/>
            </p:nvPicPr>
            <p:blipFill>
              <a:blip r:embed="rId37"/>
              <a:stretch>
                <a:fillRect/>
              </a:stretch>
            </p:blipFill>
            <p:spPr>
              <a:xfrm>
                <a:off x="5334681" y="4829909"/>
                <a:ext cx="11565" cy="1318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4467" name="Ink 19"/>
              <p14:cNvContentPartPr>
                <a14:cpLocks xmlns:a14="http://schemas.microsoft.com/office/drawing/2010/main" noRot="1" noChangeAspect="1" noEditPoints="1" noChangeArrowheads="1" noChangeShapeType="1"/>
              </p14:cNvContentPartPr>
              <p14:nvPr/>
            </p14:nvContentPartPr>
            <p14:xfrm>
              <a:off x="5748338" y="4805363"/>
              <a:ext cx="23812" cy="6350"/>
            </p14:xfrm>
          </p:contentPart>
        </mc:Choice>
        <mc:Fallback xmlns="">
          <p:pic>
            <p:nvPicPr>
              <p:cNvPr id="104467" name="Ink 19"/>
              <p:cNvPicPr>
                <a:picLocks noRot="1" noChangeAspect="1" noEditPoints="1" noChangeArrowheads="1" noChangeShapeType="1"/>
              </p:cNvPicPr>
              <p:nvPr/>
            </p:nvPicPr>
            <p:blipFill>
              <a:blip r:embed="rId39"/>
              <a:stretch>
                <a:fillRect/>
              </a:stretch>
            </p:blipFill>
            <p:spPr>
              <a:xfrm>
                <a:off x="5743648" y="4800777"/>
                <a:ext cx="31028" cy="1411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4468" name="Ink 20"/>
              <p14:cNvContentPartPr>
                <a14:cpLocks xmlns:a14="http://schemas.microsoft.com/office/drawing/2010/main" noRot="1" noChangeAspect="1" noEditPoints="1" noChangeArrowheads="1" noChangeShapeType="1"/>
              </p14:cNvContentPartPr>
              <p14:nvPr/>
            </p14:nvContentPartPr>
            <p14:xfrm>
              <a:off x="3892550" y="3673475"/>
              <a:ext cx="1955800" cy="679450"/>
            </p14:xfrm>
          </p:contentPart>
        </mc:Choice>
        <mc:Fallback xmlns="">
          <p:pic>
            <p:nvPicPr>
              <p:cNvPr id="104468" name="Ink 20"/>
              <p:cNvPicPr>
                <a:picLocks noRot="1" noChangeAspect="1" noEditPoints="1" noChangeArrowheads="1" noChangeShapeType="1"/>
              </p:cNvPicPr>
              <p:nvPr/>
            </p:nvPicPr>
            <p:blipFill>
              <a:blip r:embed="rId41"/>
              <a:stretch>
                <a:fillRect/>
              </a:stretch>
            </p:blipFill>
            <p:spPr>
              <a:xfrm>
                <a:off x="3881030" y="3661233"/>
                <a:ext cx="1980279" cy="70321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4469" name="Ink 21"/>
              <p14:cNvContentPartPr>
                <a14:cpLocks xmlns:a14="http://schemas.microsoft.com/office/drawing/2010/main" noRot="1" noChangeAspect="1" noEditPoints="1" noChangeArrowheads="1" noChangeShapeType="1"/>
              </p14:cNvContentPartPr>
              <p14:nvPr/>
            </p14:nvContentPartPr>
            <p14:xfrm>
              <a:off x="4508500" y="1712913"/>
              <a:ext cx="1085850" cy="1150937"/>
            </p14:xfrm>
          </p:contentPart>
        </mc:Choice>
        <mc:Fallback xmlns="">
          <p:pic>
            <p:nvPicPr>
              <p:cNvPr id="104469" name="Ink 21"/>
              <p:cNvPicPr>
                <a:picLocks noRot="1" noChangeAspect="1" noEditPoints="1" noChangeArrowheads="1" noChangeShapeType="1"/>
              </p:cNvPicPr>
              <p:nvPr/>
            </p:nvPicPr>
            <p:blipFill>
              <a:blip r:embed="rId43"/>
              <a:stretch>
                <a:fillRect/>
              </a:stretch>
            </p:blipFill>
            <p:spPr>
              <a:xfrm>
                <a:off x="4505620" y="1702473"/>
                <a:ext cx="1099171" cy="116425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4470" name="Ink 22"/>
              <p14:cNvContentPartPr>
                <a14:cpLocks xmlns:a14="http://schemas.microsoft.com/office/drawing/2010/main" noRot="1" noChangeAspect="1" noEditPoints="1" noChangeArrowheads="1" noChangeShapeType="1"/>
              </p14:cNvContentPartPr>
              <p14:nvPr/>
            </p14:nvContentPartPr>
            <p14:xfrm>
              <a:off x="4175125" y="906463"/>
              <a:ext cx="384175" cy="3856037"/>
            </p14:xfrm>
          </p:contentPart>
        </mc:Choice>
        <mc:Fallback xmlns="">
          <p:pic>
            <p:nvPicPr>
              <p:cNvPr id="104470" name="Ink 22"/>
              <p:cNvPicPr>
                <a:picLocks noRot="1" noChangeAspect="1" noEditPoints="1" noChangeArrowheads="1" noChangeShapeType="1"/>
              </p:cNvPicPr>
              <p:nvPr/>
            </p:nvPicPr>
            <p:blipFill>
              <a:blip r:embed="rId45"/>
              <a:stretch>
                <a:fillRect/>
              </a:stretch>
            </p:blipFill>
            <p:spPr>
              <a:xfrm>
                <a:off x="4170449" y="897112"/>
                <a:ext cx="392808" cy="3874019"/>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4471" name="Ink 23"/>
              <p14:cNvContentPartPr>
                <a14:cpLocks xmlns:a14="http://schemas.microsoft.com/office/drawing/2010/main" noRot="1" noChangeAspect="1" noEditPoints="1" noChangeArrowheads="1" noChangeShapeType="1"/>
              </p14:cNvContentPartPr>
              <p14:nvPr/>
            </p14:nvContentPartPr>
            <p14:xfrm>
              <a:off x="7019925" y="2052638"/>
              <a:ext cx="554038" cy="392112"/>
            </p14:xfrm>
          </p:contentPart>
        </mc:Choice>
        <mc:Fallback xmlns="">
          <p:pic>
            <p:nvPicPr>
              <p:cNvPr id="104471" name="Ink 23"/>
              <p:cNvPicPr>
                <a:picLocks noRot="1" noChangeAspect="1" noEditPoints="1" noChangeArrowheads="1" noChangeShapeType="1"/>
              </p:cNvPicPr>
              <p:nvPr/>
            </p:nvPicPr>
            <p:blipFill>
              <a:blip r:embed="rId47"/>
              <a:stretch>
                <a:fillRect/>
              </a:stretch>
            </p:blipFill>
            <p:spPr>
              <a:xfrm>
                <a:off x="7015245" y="2050118"/>
                <a:ext cx="561958" cy="40255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4472" name="Ink 24"/>
              <p14:cNvContentPartPr>
                <a14:cpLocks xmlns:a14="http://schemas.microsoft.com/office/drawing/2010/main" noRot="1" noChangeAspect="1" noEditPoints="1" noChangeArrowheads="1" noChangeShapeType="1"/>
              </p14:cNvContentPartPr>
              <p14:nvPr/>
            </p14:nvContentPartPr>
            <p14:xfrm>
              <a:off x="7788275" y="1943100"/>
              <a:ext cx="955675" cy="303213"/>
            </p14:xfrm>
          </p:contentPart>
        </mc:Choice>
        <mc:Fallback xmlns="">
          <p:pic>
            <p:nvPicPr>
              <p:cNvPr id="104472" name="Ink 24"/>
              <p:cNvPicPr>
                <a:picLocks noRot="1" noChangeAspect="1" noEditPoints="1" noChangeArrowheads="1" noChangeShapeType="1"/>
              </p:cNvPicPr>
              <p:nvPr/>
            </p:nvPicPr>
            <p:blipFill>
              <a:blip r:embed="rId49"/>
              <a:stretch>
                <a:fillRect/>
              </a:stretch>
            </p:blipFill>
            <p:spPr>
              <a:xfrm>
                <a:off x="7785395" y="1937698"/>
                <a:ext cx="963234" cy="31509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4473" name="Ink 25"/>
              <p14:cNvContentPartPr>
                <a14:cpLocks xmlns:a14="http://schemas.microsoft.com/office/drawing/2010/main" noRot="1" noChangeAspect="1" noEditPoints="1" noChangeArrowheads="1" noChangeShapeType="1"/>
              </p14:cNvContentPartPr>
              <p14:nvPr/>
            </p14:nvContentPartPr>
            <p14:xfrm>
              <a:off x="7129463" y="2501900"/>
              <a:ext cx="1060450" cy="279400"/>
            </p14:xfrm>
          </p:contentPart>
        </mc:Choice>
        <mc:Fallback xmlns="">
          <p:pic>
            <p:nvPicPr>
              <p:cNvPr id="104473" name="Ink 25"/>
              <p:cNvPicPr>
                <a:picLocks noRot="1" noChangeAspect="1" noEditPoints="1" noChangeArrowheads="1" noChangeShapeType="1"/>
              </p:cNvPicPr>
              <p:nvPr/>
            </p:nvPicPr>
            <p:blipFill>
              <a:blip r:embed="rId51"/>
              <a:stretch>
                <a:fillRect/>
              </a:stretch>
            </p:blipFill>
            <p:spPr>
              <a:xfrm>
                <a:off x="7123344" y="2496859"/>
                <a:ext cx="1073049" cy="290922"/>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4474" name="Ink 26"/>
              <p14:cNvContentPartPr>
                <a14:cpLocks xmlns:a14="http://schemas.microsoft.com/office/drawing/2010/main" noRot="1" noChangeAspect="1" noEditPoints="1" noChangeArrowheads="1" noChangeShapeType="1"/>
              </p14:cNvContentPartPr>
              <p14:nvPr/>
            </p14:nvContentPartPr>
            <p14:xfrm>
              <a:off x="6961188" y="2636838"/>
              <a:ext cx="1690687" cy="625475"/>
            </p14:xfrm>
          </p:contentPart>
        </mc:Choice>
        <mc:Fallback xmlns="">
          <p:pic>
            <p:nvPicPr>
              <p:cNvPr id="104474" name="Ink 26"/>
              <p:cNvPicPr>
                <a:picLocks noRot="1" noChangeAspect="1" noEditPoints="1" noChangeArrowheads="1" noChangeShapeType="1"/>
              </p:cNvPicPr>
              <p:nvPr/>
            </p:nvPicPr>
            <p:blipFill>
              <a:blip r:embed="rId53"/>
              <a:stretch>
                <a:fillRect/>
              </a:stretch>
            </p:blipFill>
            <p:spPr>
              <a:xfrm>
                <a:off x="6952907" y="2630000"/>
                <a:ext cx="1707608" cy="64059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4475" name="Ink 27"/>
              <p14:cNvContentPartPr>
                <a14:cpLocks xmlns:a14="http://schemas.microsoft.com/office/drawing/2010/main" noRot="1" noChangeAspect="1" noEditPoints="1" noChangeArrowheads="1" noChangeShapeType="1"/>
              </p14:cNvContentPartPr>
              <p14:nvPr/>
            </p14:nvContentPartPr>
            <p14:xfrm>
              <a:off x="7204075" y="3435350"/>
              <a:ext cx="588963" cy="360363"/>
            </p14:xfrm>
          </p:contentPart>
        </mc:Choice>
        <mc:Fallback xmlns="">
          <p:pic>
            <p:nvPicPr>
              <p:cNvPr id="104475" name="Ink 27"/>
              <p:cNvPicPr>
                <a:picLocks noRot="1" noChangeAspect="1" noEditPoints="1" noChangeArrowheads="1" noChangeShapeType="1"/>
              </p:cNvPicPr>
              <p:nvPr/>
            </p:nvPicPr>
            <p:blipFill>
              <a:blip r:embed="rId55"/>
              <a:stretch>
                <a:fillRect/>
              </a:stretch>
            </p:blipFill>
            <p:spPr>
              <a:xfrm>
                <a:off x="7197235" y="3428510"/>
                <a:ext cx="603003" cy="375483"/>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4476" name="Ink 28"/>
              <p14:cNvContentPartPr>
                <a14:cpLocks xmlns:a14="http://schemas.microsoft.com/office/drawing/2010/main" noRot="1" noChangeAspect="1" noEditPoints="1" noChangeArrowheads="1" noChangeShapeType="1"/>
              </p14:cNvContentPartPr>
              <p14:nvPr/>
            </p14:nvContentPartPr>
            <p14:xfrm>
              <a:off x="7966075" y="3376613"/>
              <a:ext cx="282575" cy="284162"/>
            </p14:xfrm>
          </p:contentPart>
        </mc:Choice>
        <mc:Fallback xmlns="">
          <p:pic>
            <p:nvPicPr>
              <p:cNvPr id="104476" name="Ink 28"/>
              <p:cNvPicPr>
                <a:picLocks noRot="1" noChangeAspect="1" noEditPoints="1" noChangeArrowheads="1" noChangeShapeType="1"/>
              </p:cNvPicPr>
              <p:nvPr/>
            </p:nvPicPr>
            <p:blipFill>
              <a:blip r:embed="rId57"/>
              <a:stretch>
                <a:fillRect/>
              </a:stretch>
            </p:blipFill>
            <p:spPr>
              <a:xfrm>
                <a:off x="7960675" y="3367249"/>
                <a:ext cx="297694" cy="30253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4477" name="Ink 29"/>
              <p14:cNvContentPartPr>
                <a14:cpLocks xmlns:a14="http://schemas.microsoft.com/office/drawing/2010/main" noRot="1" noChangeAspect="1" noEditPoints="1" noChangeArrowheads="1" noChangeShapeType="1"/>
              </p14:cNvContentPartPr>
              <p14:nvPr/>
            </p14:nvContentPartPr>
            <p14:xfrm>
              <a:off x="6869113" y="4894263"/>
              <a:ext cx="2054225" cy="1127125"/>
            </p14:xfrm>
          </p:contentPart>
        </mc:Choice>
        <mc:Fallback xmlns="">
          <p:pic>
            <p:nvPicPr>
              <p:cNvPr id="104477" name="Ink 29"/>
              <p:cNvPicPr>
                <a:picLocks noRot="1" noChangeAspect="1" noEditPoints="1" noChangeArrowheads="1" noChangeShapeType="1"/>
              </p:cNvPicPr>
              <p:nvPr/>
            </p:nvPicPr>
            <p:blipFill>
              <a:blip r:embed="rId59"/>
              <a:stretch>
                <a:fillRect/>
              </a:stretch>
            </p:blipFill>
            <p:spPr>
              <a:xfrm>
                <a:off x="6859753" y="4883463"/>
                <a:ext cx="2075106" cy="114764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4478" name="Ink 30"/>
              <p14:cNvContentPartPr>
                <a14:cpLocks xmlns:a14="http://schemas.microsoft.com/office/drawing/2010/main" noRot="1" noChangeAspect="1" noEditPoints="1" noChangeArrowheads="1" noChangeShapeType="1"/>
              </p14:cNvContentPartPr>
              <p14:nvPr/>
            </p14:nvContentPartPr>
            <p14:xfrm>
              <a:off x="7212013" y="5554663"/>
              <a:ext cx="473075" cy="234950"/>
            </p14:xfrm>
          </p:contentPart>
        </mc:Choice>
        <mc:Fallback xmlns="">
          <p:pic>
            <p:nvPicPr>
              <p:cNvPr id="104478" name="Ink 30"/>
              <p:cNvPicPr>
                <a:picLocks noRot="1" noChangeAspect="1" noEditPoints="1" noChangeArrowheads="1" noChangeShapeType="1"/>
              </p:cNvPicPr>
              <p:nvPr/>
            </p:nvPicPr>
            <p:blipFill>
              <a:blip r:embed="rId61"/>
              <a:stretch>
                <a:fillRect/>
              </a:stretch>
            </p:blipFill>
            <p:spPr>
              <a:xfrm>
                <a:off x="7206253" y="5548546"/>
                <a:ext cx="483156" cy="24970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4479" name="Ink 31"/>
              <p14:cNvContentPartPr>
                <a14:cpLocks xmlns:a14="http://schemas.microsoft.com/office/drawing/2010/main" noRot="1" noChangeAspect="1" noEditPoints="1" noChangeArrowheads="1" noChangeShapeType="1"/>
              </p14:cNvContentPartPr>
              <p14:nvPr/>
            </p14:nvContentPartPr>
            <p14:xfrm>
              <a:off x="7807325" y="5497513"/>
              <a:ext cx="887413" cy="222250"/>
            </p14:xfrm>
          </p:contentPart>
        </mc:Choice>
        <mc:Fallback xmlns="">
          <p:pic>
            <p:nvPicPr>
              <p:cNvPr id="104479" name="Ink 31"/>
              <p:cNvPicPr>
                <a:picLocks noRot="1" noChangeAspect="1" noEditPoints="1" noChangeArrowheads="1" noChangeShapeType="1"/>
              </p:cNvPicPr>
              <p:nvPr/>
            </p:nvPicPr>
            <p:blipFill>
              <a:blip r:embed="rId63"/>
              <a:stretch>
                <a:fillRect/>
              </a:stretch>
            </p:blipFill>
            <p:spPr>
              <a:xfrm>
                <a:off x="7798685" y="5493551"/>
                <a:ext cx="904333" cy="234497"/>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4480" name="Ink 32"/>
              <p14:cNvContentPartPr>
                <a14:cpLocks xmlns:a14="http://schemas.microsoft.com/office/drawing/2010/main" noRot="1" noChangeAspect="1" noEditPoints="1" noChangeArrowheads="1" noChangeShapeType="1"/>
              </p14:cNvContentPartPr>
              <p14:nvPr/>
            </p14:nvContentPartPr>
            <p14:xfrm>
              <a:off x="6461125" y="2695575"/>
              <a:ext cx="390525" cy="492125"/>
            </p14:xfrm>
          </p:contentPart>
        </mc:Choice>
        <mc:Fallback xmlns="">
          <p:pic>
            <p:nvPicPr>
              <p:cNvPr id="104480" name="Ink 32"/>
              <p:cNvPicPr>
                <a:picLocks noRot="1" noChangeAspect="1" noEditPoints="1" noChangeArrowheads="1" noChangeShapeType="1"/>
              </p:cNvPicPr>
              <p:nvPr/>
            </p:nvPicPr>
            <p:blipFill>
              <a:blip r:embed="rId65"/>
              <a:stretch>
                <a:fillRect/>
              </a:stretch>
            </p:blipFill>
            <p:spPr>
              <a:xfrm>
                <a:off x="6455006" y="2691975"/>
                <a:ext cx="400243" cy="501125"/>
              </a:xfrm>
              <a:prstGeom prst="rect">
                <a:avLst/>
              </a:prstGeom>
            </p:spPr>
          </p:pic>
        </mc:Fallback>
      </mc:AlternateContent>
    </p:spTree>
    <p:extLst>
      <p:ext uri="{BB962C8B-B14F-4D97-AF65-F5344CB8AC3E}">
        <p14:creationId xmlns:p14="http://schemas.microsoft.com/office/powerpoint/2010/main" val="38024540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35483</TotalTime>
  <Words>2828</Words>
  <Application>Microsoft Office PowerPoint</Application>
  <PresentationFormat>On-screen Show (4:3)</PresentationFormat>
  <Paragraphs>458</Paragraphs>
  <Slides>34</Slides>
  <Notes>31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Default Design</vt:lpstr>
      <vt:lpstr>Acrobat Document</vt:lpstr>
      <vt:lpstr>PowerPoint Presentation</vt:lpstr>
      <vt:lpstr>Announcements</vt:lpstr>
      <vt:lpstr>Lecture Overview</vt:lpstr>
      <vt:lpstr>Local Search: Summary</vt:lpstr>
      <vt:lpstr>PowerPoint Presentation</vt:lpstr>
      <vt:lpstr>PowerPoint Presentation</vt:lpstr>
      <vt:lpstr>Problems with Hill Climbing</vt:lpstr>
      <vt:lpstr>In higher dimensions…….</vt:lpstr>
      <vt:lpstr>Corresponding problem for GreedyDescent Local minimum example: 8-queens problem</vt:lpstr>
      <vt:lpstr>Lecture Overview</vt:lpstr>
      <vt:lpstr>Stochastic Local Search</vt:lpstr>
      <vt:lpstr>PowerPoint Presentation</vt:lpstr>
      <vt:lpstr>PowerPoint Presentation</vt:lpstr>
      <vt:lpstr>Random Steps (Walk)</vt:lpstr>
      <vt:lpstr>Random Steps (Walk): two-step</vt:lpstr>
      <vt:lpstr>Successful application of SLS</vt:lpstr>
      <vt:lpstr>Example: SLS for RNA secondary structure design</vt:lpstr>
      <vt:lpstr>CSP/logic: formal verification</vt:lpstr>
      <vt:lpstr>(Stochastic) Local search advantage: Online setting</vt:lpstr>
      <vt:lpstr>SLS limitations</vt:lpstr>
      <vt:lpstr>SLS Advantage: anytime algorithms</vt:lpstr>
      <vt:lpstr>Lecture Overview</vt:lpstr>
      <vt:lpstr>Evaluating SLS algorithms</vt:lpstr>
      <vt:lpstr>Comparing Stochastic Algorithms: Challenge</vt:lpstr>
      <vt:lpstr>First attempt….</vt:lpstr>
      <vt:lpstr>Runtime Distributions are even more effective</vt:lpstr>
      <vt:lpstr>Comparing runtime distributions</vt:lpstr>
      <vt:lpstr>Comparing runtime distributions</vt:lpstr>
      <vt:lpstr>Comparing runtime distributions</vt:lpstr>
      <vt:lpstr>Runtime distributions in AIspace</vt:lpstr>
      <vt:lpstr>What are we going to look at in AIspace</vt:lpstr>
      <vt:lpstr>Stochastic Local Search</vt:lpstr>
      <vt:lpstr>Learning Goals for today’s class</vt:lpstr>
      <vt:lpstr>Next Class</vt:lpstr>
    </vt:vector>
  </TitlesOfParts>
  <Company>UBC Computer Sciences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cp:lastModifiedBy>
  <cp:revision>545</cp:revision>
  <dcterms:created xsi:type="dcterms:W3CDTF">2000-08-26T02:46:38Z</dcterms:created>
  <dcterms:modified xsi:type="dcterms:W3CDTF">2013-10-09T17:38:14Z</dcterms:modified>
</cp:coreProperties>
</file>